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notesSlides/notesSlide1.xml" ContentType="application/vnd.openxmlformats-officedocument.presentationml.notesSlide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42" autoAdjust="0"/>
    <p:restoredTop sz="94022" autoAdjust="0"/>
  </p:normalViewPr>
  <p:slideViewPr>
    <p:cSldViewPr snapToGrid="0">
      <p:cViewPr varScale="1">
        <p:scale>
          <a:sx n="80" d="100"/>
          <a:sy n="80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2:4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11 258 2496,'-4'5'9600,"4"-5"-9547,-1 0 1,1 0 0,0 0 0,0 0 0,0 0 0,-1 0-1,1 0 1,0 0 0,0 0 0,0 0 0,-1 0-1,1 0 1,0 0 0,0 0 0,0 0 0,-1 0-1,1 0 1,0-1 0,0 1 0,0 0 0,-1 0 0,1 0-1,0 0 1,0 0 0,0-1 0,0 1 0,0 0-1,0 0 1,-1 0 0,1 0 0,0-1 0,0 1-1,0 0 1,0 0 0,0 0 0,0-1 0,0 1 0,0 0-1,0-1 1,4-10 904,16-18-617,-14 22-123,-3 3-202,58-73 134,-54 69-117,1 0-1,0 1 1,1 0 0,-1 0-1,1 1 1,19-10-1,-27 15-35,0 1-1,0-1 1,0 1-1,0 0 0,0 0 1,0-1-1,0 1 0,0 0 1,0 0-1,0 0 1,-1 0-1,1 0 0,0 0 1,0 0-1,0 0 0,0 1 1,0-1-1,0 0 1,0 0-1,0 1 0,0-1 1,0 1-1,-1-1 0,1 1 1,0-1-1,0 1 1,-1-1-1,1 1 0,0 0 1,-1-1-1,1 1 0,0 0 1,-1 0-1,1 0 1,-1-1-1,1 1 0,-1 0 1,0 0-1,1 2 0,2 3 51,-1 1-1,-1 0 0,1 0 0,0 9 0,-1-11 28,1 18 234,-2 44 0,-1-26-193,1-8-12,2 1-1,11 59 1,-9-75 14,1 0 0,0 0-1,2 0 1,0-1 0,1 0 0,16 26-1,-22-40-51,0 0-1,0-1 1,1 1-1,-1 0 0,1-1 1,-1 1-1,1-1 0,0 0 1,0 0-1,0 0 1,0 0-1,1-1 0,-1 1 1,0-1-1,1 0 1,-1 0-1,1 0 0,-1 0 1,1-1-1,-1 1 0,1-1 1,0 0-1,-1 0 1,1 0-1,-1 0 0,1-1 1,-1 0-1,1 1 0,6-4 1,-3 1 17,1 0-1,0 0 1,0-1 0,-1-1-1,0 1 1,0-1 0,0 0 0,-1-1-1,0 1 1,0-1 0,9-12-1,-1-2 130,-1 0 0,-2-1 0,12-26 0,20-68-61,-26 68-98,-10 23-32,0 0 1,-1 0-1,-2-1 0,0 0 1,0-44-1,-4 64-96,0 0 0,1 0-1,-1-1 1,1 1 0,0 0-1,0 0 1,1 0 0,3-9-1,-4 12 46,0 1 0,-1 0-1,1-1 1,0 1 0,1 0 0,-1-1-1,0 1 1,0 0 0,0 0-1,1 0 1,-1 0 0,1 0-1,-1 0 1,1 0 0,-1 1-1,1-1 1,-1 0 0,1 1-1,-1-1 1,1 1 0,0 0-1,-1 0 1,1-1 0,0 1-1,-1 0 1,1 0 0,0 1-1,-1-1 1,4 1 0,11 3 126,-1 1 1,1 0 0,25 14 0,-26-12 76,1 0 1,30 9 0,-41-15-51,-1-1 0,1 1 0,0-1 0,-1 0 0,1 0 0,0 0 0,5-1 0,-5-10-7540,1-4 1119,2-1 2022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3:1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39 992 3904,'-9'8'1158,"8"-6"-786,-1-1 0,0 1 0,1-1-1,-1 1 1,1 0 0,0-1 0,-1 1 0,1 0 0,0 0-1,0 0 1,0 0 0,1 0 0,-1 0 0,-1 4 0,1 2 695,1-6-614,0 1 0,-1-1 0,1 0-1,-1 0 1,1 0 0,-1 1 0,0-1 0,0 0-1,1 0 1,-2 0 0,0 2 0,40-34 6848,-19 10-6861,0 0 0,-1-1 0,17-25 0,52-94 577,33-47-621,-50 94-188,-62 83-139,-7 8-71,1-1 0,0 1 0,-1-1 0,1 1 0,0 0 1,0 0-1,1 0 0,-1 0 0,0 0 0,4-1 0,-5 3-19,0 1-1,0-1 0,0 1 1,0-1-1,0 1 1,-1-1-1,1 1 1,0 0-1,0 0 0,0-1 1,-1 1-1,1 0 1,0 0-1,-1 0 0,1 0 1,-1 0-1,2 2 1,7 17-71,-6-8 86,0 1 1,-1-1-1,-1 1 0,0 22 1,0-11 81,0 138 43,-3-130-70,-1 1 0,-15 61 1,15-81-44,-5 15 58,-11 29 0,16-50 10,0 1-1,-1-1 0,0 0 1,0-1-1,0 1 0,-1-1 1,0 1-1,-11 9 0,13-14-44,1 0 0,-1 0 0,0 0 0,0-1 0,0 1-1,0-1 1,0 0 0,0 0 0,-1 0 0,1 0 0,0 0-1,0-1 1,-1 1 0,1-1 0,0 0 0,-1 0 0,1 0-1,-1-1 1,1 1 0,0-1 0,0 0 0,-1 1 0,1-2 0,0 1-1,0 0 1,0-1 0,0 1 0,-3-3 0,-8-5-70,1-1 0,1 0 1,0 0-1,-16-18 0,26 26 32,-11-15-39,0 0-1,1 0 0,0-1 0,2-1 1,-12-28-1,5 14-229,14 21 140,3 12 131,0 0 0,0-1 1,1 1-1,-1 0 0,0 0 0,0 0 0,0 0 0,0 0 0,0 0 1,0 0-1,1-1 0,-1 1 0,0 0 0,0 0 0,0 0 0,0 0 1,1 0-1,-1 0 0,0 0 0,0 0 0,0 0 0,1 0 0,-1 0 1,0 0-1,0 0 0,0 0 0,0 0 0,1 0 0,-1 0 1,0 0-1,0 0 0,0 0 0,0 0 0,1 1 0,-1-1 0,23 13-461,-16-9 414,38 20 255,2-2 0,97 32 0,-129-49-73,2-1 0,-1 0 0,0-2 1,20 2-1,-26-4-50,0 0 1,1 0-1,-1-1 1,0 0-1,0-1 1,0-1 0,17-5-1,-21 5-40,0 0 1,0-1-1,0 0 0,-1 0 0,1 0 1,-1 0-1,0-1 0,0 0 0,-1 0 1,7-9-1,4-9 113,17-33-1,-11 19-93,-3 7-10,39-60-126,-46 74 34,1 1-1,0 1 1,21-19-1,-26 28 44,1-1-1,0 1 0,1 1 1,12-6-1,-10 5-26,-9 4 9,1-1 0,0 1 0,-1 0-1,1 1 1,0-1 0,-1 0 0,1 1 0,0 0 0,0 0 0,0-1 0,0 2 0,-1-1 0,1 0 0,0 0 0,0 1 0,0 0 0,-1 0 0,1-1 0,0 1-1,3 2 1,-3-1 16,0 0-1,0 1 1,0-1-1,0 1 0,0-1 1,0 1-1,-1 0 0,0 0 1,1 0-1,-1 1 1,0-1-1,0 0 0,-1 1 1,3 5-1,2 9-8,-1 2 0,0-1 0,-2 0 0,2 33 0,-6 80 89,-1-113-28,0 0 1,-6 20 0,2-14 221,6-25-254,0 1 1,0-1 0,-1 1 0,1-1-1,0 1 1,0-1 0,0 1 0,0-1-1,0 1 1,0-1 0,0 1-1,0-1 1,0 1 0,0-1 0,0 1-1,0-1 1,1 1 0,-1-1 0,0 2-1,7-7 221,12-21-40,60-106-181,-51 87-30,1 1-1,53-58 1,-72 90-107,-8 9 93,1-1 0,0 1 0,-1 0 0,1 0 0,0 1 0,0-1 0,1 0 0,4-2 0,-8 5 24,1 0 0,-1 0 0,0-1 0,1 1 0,-1 0 0,1 0 0,-1 0 0,0 0 0,1 0 0,-1 0 0,1 0 1,-1 0-1,0 0 0,1 0 0,-1 0 0,1 0 0,-1 0 0,1 0 0,-1 0 0,0 0 0,1 0 0,-1 0 0,1 1 0,-1-1 0,0 0 0,1 0 0,-1 1 1,0-1-1,1 0 0,-1 0 0,0 1 0,0-1 0,1 0 0,-1 1 0,0-1 0,0 0 0,1 1 0,-1-1 0,0 0 0,0 1 0,0-1 0,1 1 1,3 21-137,-4-17 123,5 82 380,-4-86-227,2-4-56,6-9 22,-8 11-89,16-24 185,-8 12-121,16-20 0,-9 16-140,33-27 1,-41 38 20,0 0-1,0 1 1,1 0-1,-1 0 1,1 1 0,18-6-1,-26 10 26,0 0-1,0 0 0,0 0 0,-1-1 0,1 1 0,0 0 0,0 0 0,0 1 0,0-1 0,0 0 1,0 0-1,0 0 0,0 1 0,0-1 0,-1 0 0,1 1 0,0-1 0,0 1 0,0-1 1,-1 1-1,1-1 0,0 1 0,0-1 0,-1 1 0,1 0 0,-1-1 0,1 1 0,-1 0 0,1 0 1,-1 0-1,1-1 0,-1 1 0,1 0 0,-1 0 0,0 0 0,0 0 0,1 1 0,1 5 12,-1-1-1,0 1 0,1 14 0,-2-12 5,3 76 63,-3-55 21,1 0 0,1 0 0,8 32 0,-9-58-68,0 1-1,0-1 0,1 1 0,-1-1 1,1 0-1,0 0 0,1 0 0,-1 0 1,1 0-1,0 0 0,0-1 0,0 1 1,0-1-1,0 0 0,1 0 1,0 0-1,-1 0 0,1-1 0,0 1 1,0-1-1,0 0 0,1-1 0,-1 1 1,0-1-1,1 1 0,-1-1 0,1 0 1,0-1-1,-1 1 0,1-1 0,0 0 1,-1 0-1,1-1 0,7-1 0,3-1 19,0-1 0,0-1-1,-1 0 1,1-1-1,-1-1 1,-1 0 0,25-18-1,-12 6-10,0-2-1,37-40 1,-47 43-16,28-38 1,-31 40 48,-11 14-64,1-1 0,-1 1 0,0 0 0,-1-1 0,1 1 1,0-1-1,-1 1 0,1-1 0,-1 0 0,0 0 0,0 0 0,1-5 0,-2 8 4,0 0-1,0 0 1,0 0 0,0-1-1,0 1 1,0 0-1,0 0 1,0 0 0,0 0-1,0 0 1,0 0 0,0 0-1,0 0 1,0 0 0,0 0-1,0 0 1,0-1-1,0 1 1,0 0 0,0 0-1,0 0 1,0 0 0,0 0-1,0 0 1,0 0 0,-1 0-1,1 0 1,0 0-1,0 0 1,0 0 0,0 0-1,0 0 1,0 0 0,0 0-1,0 0 1,0 0-1,0 0 1,0 0 0,0 0-1,-1 0 1,1 0 0,0 0-1,0 0 1,0 0 0,0 0-1,0 0 1,0 0-1,0 0 1,0 0 0,0 0-1,0 0 1,0 0 0,-1 0-1,1 0 1,0 0 0,0 0-1,0 0 1,0 0-1,-7 6-188,-7 8 41,3 1 108,0 0 1,1 1 0,1 0-1,-9 20 1,2-4 37,3-7 31,-33 69 44,42-83 3,0 0-1,0 0 1,1 0-1,1 1 0,0-1 1,-1 20-1,3-30-48,0 0 0,0 0 0,0 0 1,0 0-1,0 0 0,0 0 0,0 0 0,1 0 0,-1 0 0,0 0 0,0-1 1,1 1-1,-1 0 0,1 0 0,-1 0 0,2 1 0,-2-2-3,0 1-1,1-1 1,-1 0-1,1 0 1,-1 0 0,0 0-1,1 0 1,-1 0-1,1 0 1,-1 0-1,0 0 1,1 0 0,-1 0-1,1 0 1,-1 0-1,0 0 1,1 0-1,-1 0 1,1 0-1,-1 0 1,0-1 0,1 1-1,-1 0 1,0 0-1,1-1 1,4-2 76,-1 0 0,-1-1 0,1 0 0,4-5 0,-7 9-95,7-11 33,0-1 0,0 0 0,-1 0 0,0 0 0,5-16 0,23-70 59,-21 54-6,14-54-645,-25 93 284,-2 6 57,-1 3 90,-6 28 9,2 1-1,1 63 0,3-70 107,6 40 0,-5-57 64,1 0 0,0 0 0,0-1 0,1 1 0,0-1-1,0 0 1,1 0 0,6 10 0,-9-17-36,0 0 0,0 0 0,0 0 0,1 0 0,-1 0 0,0 0 0,0 0 0,1 0 0,-1-1 0,0 1 0,1 0 0,-1-1 0,1 1 0,-1-1 0,1 0 0,-1 1 0,1-1 0,-1 0 0,1 0 0,-1 0 0,1 0 0,-1 0 0,1 0 0,-1 0 0,1-1 0,-1 1 0,1 0 0,1-2 0,6-1 24,-1 0 0,0-1-1,13-8 1,-13 7-14,14-9 17,-1-1 0,0-1 0,21-21-1,52-60 49,-64 64-53,18-21-13,-2-2 1,44-71-1,-44 53-155,-4-2 1,-3-2 0,-3-1 0,25-88 0,-54 146-147,-7 17 44,-2 4 66,-5 11-59,-56 151-499,41-99 641,-61 189 69,36-56 233,39-150-165,2 0 0,0 60 1,6-91 8,0-1 0,1 1 0,6 23 0,-6-34-13,0 0 1,1 0-1,-1 0 1,1 0-1,0 0 0,0-1 1,4 7-1,-4-8-11,-1-1-1,0 0 0,1 1 0,-1-1 1,1 0-1,0 0 0,-1 1 0,1-1 1,0 0-1,0-1 0,0 1 0,0 0 1,-1-1-1,1 1 0,0-1 0,4 1 1,-4-1-16,0 0 1,1 0 0,-1 0 0,0-1 0,0 1-1,0-1 1,0 1 0,0-1 0,0 0 0,0 0-1,0 0 1,0 0 0,0 0 0,0 0-1,-1 0 1,1-1 0,0 1 0,2-3 0,3-5 29,1 0 1,9-16 0,-12 17-24,46-73 148,42-61-203,40-30-133,-79 109 118,79-118-1,-97 118-118,43-105 0,-61 126 24,-13 32 67,9-25-85,-13 33 123,-1 0 0,1 0 0,-1 0 0,1 0 1,-1 0-1,0 0 0,0 0 0,0-1 0,0 1 0,0 0 0,0 0 0,0 0 0,-2-3 0,1 4-66,-2 5 15,-45 57-232,-58 81 177,11 11 404,86-134-194,1 0 0,0 0 0,2 1 0,0 0 0,2 0 0,0 1 0,-2 36 0,5-30-33,2 0-1,0 1 0,2-1 0,1 0 0,9 32 1,-9-45-12,1 0 1,0 0-1,1-1 1,0 0-1,1 0 0,13 19 1,-16-28-242,-1 1 0,1-1-1,0 0 1,0 0 0,0 0 0,0 0 0,1-1 0,-1 1 0,1-1 0,0 0-1,0-1 1,0 1 0,1-1 0,-1 0 0,0 0 0,1-1 0,-1 0-1,1 0 1,8 1 0,18-2-1642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8:41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14 109 4224,'-14'5'12213,"69"-28"-4273,32-3-6488,-80 24-1228,55-14 421,64-10 0,-99 23-537,1 0 1,-1 2-1,1 1 1,-1 1-1,28 5 1,-29-1-102,-16-2-173,0-1 0,19 1 0,-28-3-1103,18-11-14689,-2 3 10967,-12 5 4549,21-8-2417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0:3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1303 3328,'0'0'28,"0"0"-1,0 0 1,0 0 0,0 0 0,0 0 0,0 0-1,0 0 1,0-1 0,1 1 0,-1 0-1,0 0 1,0 0 0,0 0 0,0 0-1,0 1 1,0-1 0,0 0 0,1 0-1,-1 0 1,0 0 0,0 0 0,0 0 0,0 0-1,0 0 1,0 0 0,0 0 0,0 0-1,1 0 1,-1 0 0,0 0 0,0 0-1,0 0 1,0 1 0,0-1 0,0 0 0,0 0-1,0 0 1,0 0 0,0 0 0,0 0-1,0 0 1,0 0 0,0 1 0,0-1-1,0 0 1,0 0 0,0 0 0,0 0-1,0 0 1,0 0 0,0 1 0,-3 3 501,3-3-245,1-1 0,-1 1 0,1-1 0,-1 1 0,1-1 0,0 1 0,-1-1 1,1 0-1,0 1 0,-1-1 0,1 0 0,0 0 0,-1 1 0,1-1 0,0 0 0,-1 0 0,1 0 0,0 0 0,0 0 0,1 0 0,22 3 1031,-17-3-909,1-1 0,0-1 0,0 1 0,0-1 1,-1-1-1,15-6 0,-9 4 31,4-2-77,-1-1-1,0-1 1,20-14 0,-29 19-274,28-22 296,0 0 0,41-43 0,55-69 183,-98 101-500,150-143 362,-60 64-193,-99 93-165,-2-1-1,-1-1 0,0-1 0,21-36 1,-32 44-37,43-80 96,-52 96-148,0-1 1,0 1-1,0 0 1,-1-1-1,1 1 0,-1 0 1,1-1-1,-1 1 1,0-1-1,0 1 1,0 0-1,0-1 1,0 1-1,-1-4 0,1 5 4,0 1 12,0 0-1,0 0 1,0 0-1,0 0 1,0 0-1,0 0 1,0-1-1,0 1 1,0 0-1,0 0 1,0 0-1,0 0 1,0 0-1,0 0 1,0 0-1,0-1 1,0 1-1,0 0 1,-1 0-1,1 0 1,0 0-1,0 0 1,0 0-1,0 0 1,0 0-1,0 0 1,0-1-1,0 1 1,0 0-1,-1 0 1,1 0-1,0 0 1,0 0-1,0 0 1,0 0-1,0 0 1,0 0-1,0 0 1,-1 0-1,1 0 1,0 0-1,0 0 1,0 0-1,0 0 1,0 0-1,0 0 1,-1 0-1,1 0 1,0 0-1,0 0 1,0 0-1,0 0 1,0 0-1,0 0 1,0 1-1,0-1 1,-1 0-1,-4 3-125,0 0 0,0 0-1,0 1 1,0 0 0,1 0-1,-9 9 1,-23 26-14,0 2 0,3 1 0,2 2 0,-40 73 0,61-96 240,1 1-1,0-1 1,2 2-1,-7 36 1,11-43 55,1 1 0,0-1 0,2 0 0,0 0 0,0 1 0,2-1-1,5 25 1,-6-37-64,0 0-1,0-1 0,0 1 0,1-1 1,0 0-1,-1 1 0,4 3 0,-4-6-44,0 0-1,0 1 1,0-1-1,1 0 1,-1 0-1,1 1 0,-1-1 1,0 0-1,1-1 1,0 1-1,-1 0 1,1 0-1,-1-1 1,1 1-1,0-1 0,-1 1 1,1-1-1,2 1 1,1-1 59,0-1 0,0 1 0,0-1 1,0 0-1,-1 0 0,1-1 0,0 1 1,0-1-1,-1 0 0,7-4 0,7-4 130,17-15 1,-33 24-224,48-34 201,72-56 174,-91 63-351,-1-2 0,-1 0 0,38-56 0,-27 25-40,50-108 0,58-149 50,-111 238-58,-36 79 2,-1 1-1,0-1 0,1 1 0,-1-1 0,0 1 1,1-1-1,-1 1 0,0-1 0,0 1 1,1-1-1,-1 1 0,0-1 0,0 1 0,0-1 1,0 0-1,0 1 0,0-1 0,0 1 1,0-1-1,0 1 0,0-1 0,0 0 1,0 1-1,-1-1 0,1 1 0,0-1 0,0 1 1,-1-1-1,1 1 0,0-1 0,0 1 1,-1-1-1,1 1 0,-1-1 0,1 1 0,-1-1 1,0 1 1,0 0 1,0 0-1,-1 0 0,1 0 1,0 0-1,0 0 1,0 0-1,0 1 1,0-1-1,0 0 0,0 1 1,0-1-1,0 1 1,0-1-1,0 1 1,0-1-1,0 1 0,0 0 1,0-1-1,-1 2 1,-4 4-4,0-1 0,1 1 0,0 0 0,0 1 0,0-1 0,1 1 0,-4 7 0,-23 57 12,25-55 2,-74 246-84,15-40 226,27-97 282,7-20-199,20-68 108,-2 7 719,38-96 689,-19 42-1754,0 0 0,1 0 1,1 1-1,0 0 0,0 0 0,14-10 1,3-4 10,-20 17-38,1 0-1,0 1 0,0 0 1,1 0-1,-1 1 0,15-8 1,-20 12 3,0-1 0,0 1 0,0-1 0,0 1 0,0 0 0,0-1 1,0 1-1,0 0 0,0 0 0,0 0 0,0 0 0,0 0 0,0 0 1,0 0-1,0 0 0,0 1 0,0-1 0,0 0 0,0 1 0,0-1 1,0 0-1,-1 1 0,1-1 0,0 1 0,0-1 0,0 1 0,0 0 1,0 0-1,1 2-19,0 0 0,0 0 0,-1 0 0,0 0 0,1 0 0,-1 1 0,1 3 0,2 8 11,6 13 64,-4-8 84,2-1 0,0 0 0,16 29 1,-22-45-82,1 0 1,-1-1 0,0 1-1,1-1 1,-1 1 0,1-1-1,0 0 1,0 0 0,0 0-1,0-1 1,0 1 0,0-1-1,4 2 1,1-1 65,0 0 1,0 0-1,17 1 0,-13-3-13,1 0-1,-1-1 0,0 0 0,1-1 1,-1-1-1,0 0 0,0 0 1,20-10-1,7-5 160,42-27 0,-54 28-149,0-1 1,33-28 0,-54 41-85,13-13-125,-18 17 92,0 0-1,0 0 1,-1 0 0,1-1-1,0 1 1,0 0-1,-1 0 1,1 0 0,-1-1-1,1 1 1,-1 0-1,1-1 1,-1-2 0,0 4 12,0 0 0,0-1 0,0 1 0,0-1 1,0 1-1,0-1 0,-1 1 0,1 0 0,0-1 0,0 1 1,0-1-1,-1 1 0,1 0 0,0-1 0,0 1 1,-1 0-1,1-1 0,0 1 0,-1 0 0,1 0 1,-1-1-1,1 1 0,0 0 0,-1 0 0,1 0 1,-1 0-1,1-1 0,0 1 0,-1 0 0,1 0 1,-1 0-1,1 0 0,-1 0 0,1 0 0,-1 0 1,1 0-1,0 0 0,-1 0 0,1 0 0,-1 1 0,-18 3-263,18-4 291,-16 6-60,1 0 0,0 2 1,-23 13-1,31-16 56,1 0 1,-1 0 0,1 1-1,1-1 1,-1 2-1,1-1 1,0 1 0,-8 12-1,12-16 7,0 0 0,1 0 0,-1 0-1,1 1 1,0-1 0,0 0 0,0 0 0,1 1-1,-1-1 1,1 0 0,0 1 0,0-1 0,0 1-1,1 6 1,0-6 35,0 0-1,1 1 1,0-1-1,0 0 1,0 1-1,0-1 1,0-1-1,1 1 0,5 7 1,0-3 49,1 0 0,0 0 0,0-1 1,1 0-1,0 0 0,0-1 0,19 8 0,-22-11-72,0 0 0,1-1-1,-1 0 1,1 0 0,-1-1 0,1 0 0,-1 0-1,1 0 1,0-1 0,-1-1 0,1 1-1,0-1 1,14-3 0,-14 1-499,0 0 0,0 0 1,0-1-1,13-7 0,-11 4-1365,0 0-1,-1-1 1,10-9-1,-4 2-571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0:4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38 6304,'-23'-9'2848,"13"14"-160,20-5-1728,-1 0 800,11 4-1024,19-8 447,8 4-703,40-9-32,4 9-288,18-9-32,-8 9-64,0-9 96,-14 6-96,3-1-4447,-13 4 2367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0:4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12 758 2912,'-1'0'50,"1"0"0,-1 0 0,1-1 0,0 1 0,-1 0 1,1 0-1,-1 1 0,1-1 0,0 0 0,-1 0 0,1 0 0,-1 0 0,1 0 0,0 0 1,-1 0-1,1 1 0,0-1 0,-1 0 0,1 0 0,0 1 0,-1-1 0,1 0 0,0 0 1,-1 1-1,1-1 0,0 0 0,0 1 0,0-1 0,-1 0 0,1 1 0,0-1 0,0 0 1,0 1-1,0-1 0,-1 1 0,1-1 0,0 0 0,0 1 0,0-1 0,0 1 0,0-1 1,0 0-1,0 1 0,0-1 0,0 1 0,0-1 0,1 0 0,-1 1 0,0 0 0,0 3 1573,0 4 3625,0-13-2763,7-36 91,-2 23-2210,0-1 1,2 1 0,16-34-1,-12 28-179,3-2 35,0 0-1,1 2 1,2 0 0,24-27-1,84-82 377,-121 129-597,26-27 50,-16 15-58,0 2 0,1-1 0,0 2 0,27-18 0,-41 30-3,1 0 1,-1 0 0,0 0 0,1 1-1,-1-1 1,1 0 0,0 1-1,-1-1 1,1 1 0,-1 0 0,1-1-1,0 1 1,-1 0 0,1 0-1,0 0 1,-1 0 0,1 0 0,0 0-1,-1 1 1,1-1 0,-1 1-1,1-1 1,0 1 0,-1-1 0,1 1-1,-1 0 1,1 0 0,-1 0-1,0 0 1,1 0 0,-1 0 0,0 0-1,0 0 1,0 0 0,0 1-1,0-1 1,0 0 0,0 1 0,0-1-1,0 1 1,-1-1 0,2 2-1,1 5-2,-1 0 0,1-1 0,-1 1 0,-1 0 0,1 0 0,-1 0 0,0 12 0,-2-2 24,-1 0 1,0 0-1,-8 30 0,-20 51 233,22-77-81,8-21 8,-2 5 976,6-8-514,1-2-438,0 0-72,1 0 0,-1-1 0,7-8 0,0 0-50,13-15-6,-1 0 0,28-46-1,-51 73-67,69-117-86,-46 74 166,50-70 1,-72 112-125,-1 0 0,1 0 0,0 0 1,0 0-1,-1 0 0,1 0 0,0 1 1,4-3-1,-5 4 36,0 0 0,-1 0 0,1 0 0,-1 0 0,1-1 0,0 2 0,-1-1 0,1 0 0,0 0 0,-1 0 0,1 0 0,-1 0 1,1 0-1,0 1 0,-1-1 0,1 0 0,-1 0 0,1 1 0,-1-1 0,1 0 0,0 1 0,-1-1 0,0 1 0,1-1 0,-1 1 0,1-1 0,-1 1 0,1-1 0,-1 1 0,0-1 0,0 1 0,1-1 0,-1 1 0,0 0 1,0-1-1,1 2 0,2 6-15,-1 0 1,1 1 0,-1-1 0,-1 1 0,1 0-1,-2-1 1,1 17 0,-1 0-14,2 143 121,-3-90 705,1-78-777,0 0 0,1 0 1,-1 0-1,0 0 0,0 0 1,0 0-1,0 0 0,0 0 0,0 0 1,0-1-1,0 1 0,0 0 0,1 0 1,-1 0-1,0 0 0,0 0 1,0 0-1,0 0 0,0 0 0,0 0 1,0 0-1,1 0 0,-1 0 0,0 0 1,0 0-1,0 0 0,0 0 1,0 0-1,0 0 0,0 0 0,1 0 1,-1 0-1,0 0 0,0 1 1,0-1-1,0 0 0,0 0 0,0 0 1,0 0-1,0 0 0,0 0 0,1 0 1,-1 0-1,0 0 0,0 0 1,0 1-1,0-1 0,0 0 0,0 0 1,0 0-1,0 0 0,0 0 0,0 0 1,0 0-1,0 0 0,0 1 1,0-1-1,0 0 0,0 0 0,0 0 1,11-14 387,35-52-159,22-33-79,-36 50-252,2 1 0,46-48 0,-74 89 21,1 1 0,0-1-1,0 1 1,15-10 0,-22 16 50,1 0 1,-1-1-1,1 1 0,0-1 0,-1 1 1,1 0-1,0-1 0,-1 1 1,1 0-1,0 0 0,-1-1 1,1 1-1,0 0 0,0 0 1,-1 0-1,1 0 0,0 0 1,0 0-1,-1 0 0,1 0 1,0 0-1,0 1 0,-1-1 0,1 0 1,0 0-1,0 1 0,-1-1 1,1 0-1,0 1 0,-1-1 1,1 1-1,-1-1 0,1 1 1,-1-1-1,2 2 0,-1 0-13,1 1-1,-1 0 0,0 0 1,0-1-1,0 1 0,-1 0 1,1 4-1,0-1-11,2 13-7,-1 1 1,-2-1-1,0 1 1,0-1 0,-7 33-1,1 4 37,1-9 15,2-23 12,1 0 1,1 0-1,3 36 0,-1-56 28,-1 1 0,1 0 1,1 0-1,-1 0 0,1-1 1,0 1-1,0-1 0,0 1 0,0-1 1,7 8-1,-7-10-3,-1 0 0,1 0 0,1 0 0,-1-1 0,0 1 0,0 0 0,1-1 0,-1 0 0,0 1 0,1-1 0,0 0 0,-1 0 0,1-1 0,-1 1 0,1 0 0,0-1 0,0 0 0,-1 1 0,1-1 0,0 0 0,3-1 0,7-1 6,0-1 0,0 0 0,0-1 0,-1 0 0,1-1 0,-1 0 0,0-1 0,-1-1 0,20-13 1,6-8-93,46-47 0,-66 58 95,72-72 53,10-9-154,15-18-118,-120 118-260,-5 5 366,-31 38-82,2 1 0,2 2 0,2 2-1,-43 78 1,74-118 149,0 1-1,0 0 1,-5 22 0,8-28 19,1 0 0,0 0 0,1 0 1,-1 0-1,1 0 0,0 0 0,0 0 1,1 0-1,-1-1 0,1 1 0,2 8 1,-2-12 7,0 0 0,-1 0 0,1 0-1,0 0 1,-1 0 0,1 0 0,0 0 0,0 0 0,0 0 0,0 0 0,0-1 0,0 1 0,0 0 0,0-1 0,0 1 0,0 0 0,0-1 0,0 0 0,1 1 0,-1-1 0,0 0 0,0 1 0,1-1 0,-1 0 0,0 0 0,0 0 0,1 0 0,-1 0 0,0 0 0,0-1 0,3 0 0,4-1 60,0 0 0,-1 0 0,14-7 1,-13 5-89,5-2 36,1-2 0,-1 0 0,0 0-1,0-1 1,-1-1 0,0 0 0,-1 0 0,0-1 0,-1-1 0,0 0 0,-1 0-1,-1-1 1,10-17 0,-4 2-26,-1 0 0,-2-2 0,0 1 0,-2-1-1,8-49 1,-16 71-74,0-1 0,0-1 0,0 1 0,-3-17 1,2 26 54,0 0 0,0 0 1,0-1-1,0 1 0,0 0 1,0 0-1,0-1 1,0 1-1,0 0 0,0-1 1,0 1-1,0 0 1,0 0-1,0-1 0,0 1 1,-1 0-1,1 0 1,0 0-1,0-1 0,0 1 1,0 0-1,-1 0 0,1 0 1,0-1-1,0 1 1,0 0-1,-1 0 0,1 0 1,0 0-1,0 0 1,-1-1-1,1 1 0,0 0 1,-1 0-1,-7 6-326,-4 16-239,6-2 509,0 1 0,1-1 0,1 1 0,1 0 0,0 39 0,3-51 80,0 0-1,1 0 1,0 1 0,1-2 0,0 1-1,0 0 1,1 0 0,0-1-1,1 1 1,0-1 0,0 0-1,1 0 1,0-1 0,0 1 0,1-1-1,8 8 1,-8-9 60,0 0 1,1-1 0,-1 0-1,1-1 1,1 0-1,14 7 1,-18-9-42,1-1 1,-1 1-1,0-1 0,0 0 1,1-1-1,-1 1 0,1-1 1,-1 0-1,0 0 1,1 0-1,-1-1 0,0 1 1,1-1-1,6-2 1,-6 1 11,0-1 1,0 0 0,0 0 0,0 0 0,-1 0 0,1 0 0,-1-1 0,6-7 0,2-3 77,12-18 1,-22 29-120,18-27 8,-2-1 0,-1 0 0,-1-2 0,-2 0 1,11-38-1,-19 55-435,-6 16 414,0 1 0,0-1 0,0 0 1,0 0-1,0 0 0,0 0 0,0 0 0,0 0 0,0 0 0,0 0 1,0 0-1,0 0 0,0 0 0,0 0 0,0 0 0,0 0 0,0 1 1,0-1-1,0 0 0,0 0 0,0 0 0,1 0 0,-1 0 0,0 0 0,0 0 1,0 0-1,0 0 0,0 0 0,0 0 0,0 0 0,0 0 0,0 0 1,0 0-1,0 0 0,0 0 0,0 0 0,0 0 0,0 0 0,1 0 1,-1 0-1,0 0 0,0 0 0,0 0 0,0 0 0,0 0 0,0 0 0,0 0 1,0 0-1,0 0 0,0 0 0,0 0 0,0 0 0,0 0 0,0 0 1,0 0-1,1 0 0,-1 0 0,0 0 0,0 0 0,0 0 0,0 0 1,0 0-1,0 0 0,0-1 0,1 27-535,-1-17 575,0 214-38,-1-215 54,2 0 0,-1 1 0,1-1 0,0-1 0,1 1 1,0 0-1,0 0 0,4 9 0,-6-17-32,1 1-1,-1 0 1,0-1-1,1 1 1,-1-1-1,0 1 1,1-1-1,-1 1 0,1-1 1,-1 1-1,1-1 1,-1 1-1,1-1 1,-1 1-1,1-1 1,-1 0-1,1 1 1,0-1-1,-1 0 1,1 0-1,0 0 1,-1 1-1,1-1 1,0 0-1,-1 0 1,1 0-1,0 0 0,-1 0 1,1 0-1,0 0 1,-1 0-1,1 0 1,0 0-1,-1-1 1,2 1-1,1-2 51,0 0 0,0 1-1,0-1 1,-1 0 0,6-5-1,-3 2-8,43-40 264,-26 24-289,37-28 1,-58 48-40,127-82-260,-125 81 223,1 0 0,0 1 1,0-1-1,0 1 0,1-1 0,-1 1 0,8 0 0,-10 1 27,0-1 1,0 2-1,0-1 0,0 0 1,-1 0-1,1 0 0,0 1 1,0-1-1,-1 1 0,1 0 1,0-1-1,-1 1 0,1 0 1,0 0-1,-1 0 0,1 0 1,-1 0-1,0 1 0,1-1 1,-1 0-1,1 2 0,1 1 3,0 1-1,0 0 0,-1 0 1,0 0-1,0 0 1,0 0-1,0 0 0,-1 0 1,0 0-1,1 6 1,-1 9 104,0 28 1,-2-23 258,1-25-340,0 0-1,0 0 0,0 0 1,0 0-1,0 1 0,0-1 1,0 0-1,0 0 1,0 0-1,0 0 0,0 0 1,0 0-1,1 0 0,-1 0 1,0 0-1,0 1 0,0-1 1,0 0-1,0 0 1,0 0-1,0 0 0,0 0 1,0 0-1,0 0 0,0 0 1,0 0-1,1 0 1,-1 0-1,0 0 0,0 0 1,0 0-1,0 0 0,0 0 1,0 0-1,0 0 0,0 0 1,1 0-1,-1 0 1,0 0-1,0 0 0,0 0 1,0 0-1,0 0 0,0 0 1,0 0-1,0 0 1,1 0-1,6-3 266,8-8 56,-5-1-237,70-69-577,-79 80 468,0 0 0,-1 0 0,1 1 1,0-1-1,-1 0 0,1 1 0,0-1 0,0 1 0,0-1 0,0 1 1,0-1-1,-1 1 0,1 0 0,0-1 0,0 1 0,0 0 1,0 0-1,0 0 0,0 0 0,0 0 0,0 0 0,0 0 1,0 0-1,0 0 0,0 0 0,0 0 0,0 1 0,0-1 1,0 0-1,0 1 0,0-1 0,-1 1 0,1-1 0,0 1 0,0-1 1,0 1-1,-1-1 0,1 1 0,0 0 0,0 0 0,-1-1 1,1 1-1,-1 0 0,1 0 0,0 1 0,28 67-275,-22-50 380,0 0-1,20 33 1,-18-40-538,0-2 0,0 1 0,18 13 0,-23-20 1130,5 2-6686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0:4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26 6880,'-48'-18'3136,"28"15"-2720,10-1 256,6 8-448,-1-4-384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0:5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1236 3392,'0'0'224,"0"1"1,3 4 4267,-3-5-4268,1 1 1,8 1 1410,12-3-692,-12 0-527,0 0 0,0-1 0,0 0 0,0-1 0,0 0 0,-1 0 0,0-1 0,1 0 0,-1-1 0,14-10 0,-9 4-14,4-3-79,0-2-1,23-26 1,-27 25-115,11-12 75,39-64-1,-52 72-166,88-175 392,-60 113-470,-39 83-50,0-1 1,0 1-1,0 0 1,0 0 0,0-1-1,0 1 1,0 0-1,0 0 1,0-1-1,0 1 1,0 0-1,0 0 1,1-1 0,-1 1-1,0 0 1,0 0-1,0 0 1,0-1-1,0 1 1,1 0-1,-1 0 1,0 0 0,0 0-1,0-1 1,1 1-1,-1 0 1,0 0-1,0 0 1,1 0-1,-1 0 1,0 0 0,0 0-1,1 0 1,-1 0-1,0 0 1,0 0-1,0 0 1,1 0-1,-1 0 1,0 0 0,0 0-1,1 0 1,-1 0-1,0 0 1,0 0-1,1 0 1,-1 0-1,0 0 1,0 0 0,1 0-1,-1 1 1,0-1-1,0 0 1,0 0-1,1 0 1,-1 0-1,0 1 1,0-1 0,0 0-1,0 0 1,0 0-1,1 1 1,8 15-559,7 29 545,17 79-1,-20-74 88,-2-8 124,-2 0 1,-2 1 0,3 73-1,-11-73 440,0-39-503,1 0 0,-1 0 0,0 0 0,0-1 0,0 1 0,-1 0 1,1 0-1,-3 4 0,2-7-44,1 1 1,-1-1-1,1 0 1,-1 1-1,1-1 1,-1 0-1,0 0 0,0 0 1,0 0-1,0 0 1,1-1-1,-1 1 1,0 0-1,0-1 1,-1 0-1,1 1 1,0-1-1,0 0 1,0 0-1,0 0 1,0 0-1,0 0 1,-3-1-1,-4-1 11,0 0 0,1 0 0,-1-1 0,-11-4 0,-8-4 131,-32-15-146,55 23-85,0 0 0,0 0 1,0 0-1,0 0 0,1-1 0,-1 0 1,1 0-1,-5-7 0,8 10-57,0-1 1,0 1-1,0-1 1,0 1-1,0-1 1,1 0-1,-1 1 1,1-1-1,-1-3 1,3 0-476,6 7 234,-6-2 268,0 1-1,-1-1 0,1 1 0,0-1 0,0 0 1,0 0-1,0 0 0,0 0 0,3-1 1,3 1 31,101-5-369,-55 1 479,-41 3-17,-1-1 0,1 0 0,0-1 0,-1 0-1,1-1 1,-1-1 0,21-10 0,-11 2 139,0-1-1,37-29 1,-42 27-143,-1 0-1,0 0 1,-1-2 0,23-33 0,-24 30-47,18-24 0,69-92 67,-68 96-95,69-90 93,-82 102-97,-1-2 0,23-47 1,-36 65-16,11-25 42,22-69 0,-31 75-113,0 0 0,-3-1-1,4-62 1,-9 90 28,0 2-41,0 0 1,0 1-1,0-1 1,0 0-1,0 0 1,-1 1 0,1-1-1,-1 0 1,0 1-1,0-1 1,-1-2-1,2 4 74,-1 1 0,1 0 0,0 0 0,0-1 0,0 1 0,0 0 0,-1 0 0,1-1 0,0 1-1,0 0 1,-1 0 0,1 0 0,0-1 0,0 1 0,-1 0 0,1 0 0,0 0 0,-1 0 0,1 0 0,0 0-1,0-1 1,-1 1 0,1 0 0,0 0 0,-1 0 0,1 0 0,0 0 0,-1 0 0,1 0 0,0 0 0,-1 0-1,1 1 1,0-1 0,0 0 0,-1 0 0,1 0 0,0 0 0,-1 0 0,1 0 0,0 1 0,0-1 0,-1 0-1,1 0 1,0 0 0,0 1 0,-1-1 0,1 0 0,0 1 0,-13 16-345,10-11 249,-29 42-277,-36 75-1,2-2 558,44-84-107,3 0 0,1 1 0,1 1 0,2 1 0,2 0 0,2 1-1,2 0 1,1 1 0,2 0 0,0 68 0,5-97 3,1 0 1,1 0-1,0 0 1,1 0-1,1 0 0,-1 0 1,2 0-1,0-1 1,1 0-1,0 0 1,11 19-1,-13-26-24,2 2 22,-1 1 1,1-1-1,1 0 1,-1-1-1,1 1 0,0-1 1,1 0-1,-1-1 1,9 6-1,-5-5 112,1-1-1,-1 0 1,1-1-1,0 0 1,21 4-1,-24-7-48,0 0 0,0-1-1,1 1 1,-1-2 0,0 1-1,0-1 1,0 0 0,0-1-1,11-3 1,6-5 98,-1-1 0,41-24 0,-53 28-200,0-1 1,0 0-1,-1 0 0,-1-2 0,1 1 0,-1-1 1,-1-1-1,0 0 0,-1 0 0,0 0 0,0-1 0,6-15 1,2-8 26,-2 0 1,-1 0 0,13-65-1,-25 95-124,0 0 0,0 0 0,0 1 0,0-1 0,1 1 0,0-1-1,0 1 1,0-1 0,3-4 0,0 23-507,4 24-1,7 135 272,-7-59 183,-8-103 161,1 1 0,0-1 0,1 0 0,0 1 0,1-1 1,6 13-1,-8-20 6,0 0-1,0-1 1,0 1 0,0-1 0,1 1 0,0-1 0,0 0 0,-1 0 0,2 0 0,-1-1 0,0 1 0,1-1 0,-1 1 0,1-1 0,0 0 0,-1-1 0,1 1 0,0-1-1,0 1 1,6 0 0,1-1 84,0 0 0,0-1 0,0 0 0,18-4 0,44-10 261,-62 12-336,2-2 48,0 0-1,-1-1 1,0 0 0,0-1 0,13-8 0,-6 3 50,-6 3-109,0-1 0,-1 1 0,0-2 0,0 0 0,-1 0 0,0-1 0,-1-1 1,0 0-1,-1 0 0,-1-1 0,0 0 0,0 0 0,-1-1 0,-1 0 0,0 0 0,5-22 1,-4 14-37,3-28 1,-8 42-58,-2 0-1,1 0 1,-1 0 0,0 0-1,-1 0 1,1 0 0,-4-11-1,4 18 25,0-1 0,-1 0-1,1 0 1,-1 0-1,0 1 1,0-1 0,1 0-1,-1 1 1,0-1 0,0 0-1,-1 1 1,1-1 0,0 1-1,0 0 1,-1-1 0,1 1-1,-1 0 1,1 0-1,-1 0 1,1 0 0,-1 0-1,-2-1 1,1 2-9,1-1 0,-1 1 0,0 0-1,1 0 1,-1 0 0,0 0 0,1 1 0,-1-1 0,0 1 0,1-1-1,-1 1 1,1 0 0,-5 2 0,-5 4-24,0 0 0,0 0 0,1 2 0,-14 12 1,23-20 89,-12 13-41,0 0-1,0 1 0,2 0 1,0 1-1,0 0 0,2 1 0,0 0 1,-8 21-1,14-30 14,1 0 0,1 0 0,-1 0 0,1 0 0,1 1 0,0-1 0,0 1 0,0-1 0,2 17 0,0-19 34,0 0 0,0 0 0,1 0-1,0 0 1,0 0 0,1 0-1,0 0 1,0-1 0,0 1-1,0-1 1,1 0 0,0 0 0,0 0-1,6 5 1,-2-4 55,0 1-1,0-1 1,1-1 0,-1 1-1,1-1 1,1-1 0,-1 0-1,0 0 1,1-1 0,0 0 0,0-1-1,0 0 1,0 0 0,20 0-1,-19-2 1,0-1 1,0 0-1,0 0 0,0-1 0,0 0 0,-1-1 0,1 0 0,-1 0 0,0-2 0,0 1 1,0-1-1,0 0 0,16-13 0,131-105 1,-136 107-158,0 1 1,0 0-1,42-19 1,-57 31 32,1 0 1,0 0-1,0 1 1,0 0-1,0 1 0,0 0 1,0 0-1,1 0 1,-1 1-1,0 0 0,1 0 1,-1 1-1,0 0 1,0 0-1,0 1 0,0 0 1,0 0-1,8 4 1,-4 0 8,-1 1 0,-1-1 0,15 13 0,-19-14 52,-5-5-14,0 0 1,0 0 0,1 0 0,-1 0-1,0 0 1,0 0 0,0 0-1,0 1 1,0-1 0,0 0 0,0 0-1,0 0 1,1 0 0,-1 0 0,0 0-1,0 1 1,0-1 0,0 0-1,0 0 1,0 0 0,0 0 0,0 0-1,0 1 1,0-1 0,0 0 0,0 0-1,0 0 1,0 0 0,0 0-1,0 1 1,0-1 0,0 0 0,0 0-1,0 0 1,0 0 0,0 0 0,0 1-1,0-1 1,-1 0 0,1 0 0,0 0-1,0 0 1,0 0 0,0 0-1,0 0 1,0 1 0,0-1 0,-1 0-1,1 0 1,0 0 0,0 0-1,-12 4 191,-19 0-26,26-3-166,-25 0-56,0 3 0,0 0 0,-35 10 0,50-9-7,-1 0 0,1 2 0,0 0 0,0 0 0,-15 11 0,23-12 49,-1-1 1,1 1-1,0 1 0,0-1 1,1 1-1,0 0 0,0 1 0,1-1 1,-1 1-1,-4 12 0,8-16 13,0 0 0,1 0-1,-1 0 1,1 0 0,0 0-1,0 0 1,0 1-1,1-1 1,0 7 0,0-10 15,0 1 1,0 0-1,1-1 1,-1 1 0,1-1-1,-1 1 1,1-1-1,0 1 1,-1-1-1,1 0 1,0 1 0,0-1-1,0 0 1,0 1-1,0-1 1,1 0-1,-1 0 1,0 0 0,0 0-1,1 0 1,-1-1-1,0 1 1,1 0-1,-1 0 1,1-1 0,-1 1-1,1-1 1,2 1-1,5 1 115,-1-1 0,1 0 0,0-1 0,0 1 0,0-2 0,0 1-1,-1-1 1,1-1 0,0 1 0,10-5 0,0 0-2,0-1 0,-1-1 0,25-14 1,-30 13-88,-1 1 0,0-1 0,16-16 1,-3 2 33,-11 9-223,-1-1 0,0 0 1,-2 0-1,1-1 1,8-19-1,-36 81-972,14-41 1118,0 0 0,1 1-1,-1-1 1,1 1-1,0-1 1,0 1 0,1-1-1,0 1 1,0-1 0,0 1-1,1 0 1,-1-1 0,1 1-1,1-1 1,-1 0 0,1 1-1,0-1 1,3 7-1,-2-8 51,-1 0-1,1 0 1,0 0-1,0 0 0,1-1 1,-1 1-1,1-1 0,0 0 1,0 0-1,0 0 1,0 0-1,0-1 0,0 0 1,1 0-1,-1 0 0,1 0 1,0-1-1,0 1 0,-1-1 1,1 0-1,7 0 1,-6-1-17,0 0 1,1 0-1,-1-1 1,1 0 0,-1 0-1,0 0 1,1-1-1,-1 0 1,0 0 0,0-1-1,0 1 1,-1-1-1,1-1 1,-1 1-1,10-8 1,2-5 94,0-1-1,0 0 1,13-20 0,-1 2-68,-14 17-117,-8 9-19,0 0-1,1 0 1,11-9-1,-18 17 67,0 0 1,0 1-1,0-1 0,-1 1 1,1-1-1,0 1 0,0-1 1,0 1-1,0-1 0,0 1 1,0 0-1,0-1 0,0 1 1,0 0-1,0 0 0,1 0 1,-1 0-1,2 0 1,-3 0-5,1 1 1,0-1 0,0 0 0,0 1 0,-1-1 0,1 1-1,0-1 1,-1 1 0,1 0 0,0-1 0,-1 1 0,1 0-1,-1-1 1,1 1 0,-1 0 0,1 0 0,0 1 0,1 4-57,0 0 0,-1 0 0,1 0 0,0 13 0,-1-13 73,-1 12 57,0 1 0,-1 0 0,-1-1 0,0 1-1,-6 18 1,5-24 197,3-13-243,0 0-1,0 0 0,0 1 1,0-1-1,0 0 1,0 0-1,0 0 0,0 0 1,0 0-1,0 1 0,0-1 1,0 0-1,0 0 1,0 0-1,0 0 0,0 0 1,0 0-1,0 1 0,0-1 1,0 0-1,0 0 1,0 0-1,0 0 0,1 0 1,-1 0-1,0 0 0,0 1 1,0-1-1,0 0 1,0 0-1,0 0 0,0 0 1,0 0-1,1 0 0,-1 0 1,0 0-1,0 0 1,0 0-1,0 0 0,0 0 1,0 0-1,1 0 1,-1 0-1,0 0 0,0 0 1,0 0-1,0 0 0,0 0 1,1 0-1,10-3 277,23-16-113,-19 10-28,22-11-105,-10 6-143,39-16 0,-40 20 97,-12 3-40,1 1-1,0 1 1,0 1-1,1 0 1,-1 1 0,21-2-1,-33 6 39,1-1-1,-1 0 1,1 1-1,-1 0 1,1 0-1,-1 0 1,1 0-1,5 3 1,-8-3 5,1 0-1,-1 0 1,1-1-1,-1 1 1,1 1 0,-1-1-1,0 0 1,0 0 0,1 0-1,-1 1 1,0-1 0,0 0-1,0 1 1,-1-1 0,1 1-1,0-1 1,0 1 0,-1 0-1,1 2 1,2 69 300,-3-73-283,0 0 0,1 0 0,-1 0 0,0 0 0,0 0 0,0 1 0,0-1 0,0 0 0,0 0 0,1 0 0,-1 0 0,0 0 0,0 0 0,0 0 0,0 0 0,1 0 0,-1 1 0,0-1 0,0 0 0,0 0 0,0 0 0,1 0 0,-1 0 0,0 0 0,0 0 0,0 0 0,1 0 0,-1 0 0,0-1 0,0 1 0,0 0 0,0 0 0,1 0 0,-1 0 0,0 0 0,0 0 0,0 0 0,0 0 0,1 0 0,13-7 338,15-10-84,80-76-564,-106 91 273,0 0 0,1-1-1,-1 1 1,1 0 0,-1 0-1,1 1 1,0-1 0,0 1-1,0 0 1,0 0 0,0 0-1,5 0 1,-8 1 3,0 0 0,0 1 0,0-1 0,0 0-1,0 1 1,0-1 0,0 1 0,0-1 0,0 1 0,0 0 0,0-1 0,0 1 0,0 0 0,-1-1 0,1 1-1,0 0 1,0 0 0,-1 0 0,1 0 0,-1 0 0,1 1 0,11 24 31,-9-20-65,9 26 110,-6-16 42,0-1 0,2 0 0,8 15 0,-12-24-55,0 0-1,0 0 1,1 0 0,8 8-1,-10-12-10,-1 0 0,1 0 0,-1-1 0,1 0-1,-1 1 1,1-1 0,0 0 0,0 0 0,-1 0 0,1-1-1,0 1 1,0-1 0,0 1 0,5-1 0,9-1-123,-1 0 1,0-1-1,29-7 1,-28 5-2786,25-12 1,-36 13 1453,-1 0 1,1 0-1,-1 0 1,0-1-1,7-6 1,2 2-2053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0:5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43 4480,'-14'-16'5376,"22"16"-4096,12 0-768,14 0 1088,5 0-896,31-5 928,8 5-928,27-4 63,1 4-447,9-5 0,-10 5-192,21-7-768,-17 1 352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0:5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20 856 3232,'-20'0'4821,"20"-1"-4558,1 1 0,-1-1-1,0 0 1,0 0 0,1 1 0,-1-1-1,0 0 1,0 0 0,0 1 0,0-1-1,0 0 1,0 0 0,0-1 0,0 0 277,3-7-155,1 0 1,0 1-1,1-1 1,-1 1-1,2 0 1,-1 1 0,1-1-1,13-12 1,10-14 5,12-19-102,56-65 355,-96 117-645,18-17-15,-18 17 17,-1 1 0,0-1 0,0 1 0,1 0 0,-1-1 1,1 1-1,-1 0 0,0-1 0,1 1 0,-1 0 0,1 0 0,-1-1 0,1 1 0,-1 0 0,1 0 1,-1 0-1,1 0 0,-1 0 0,1 0 0,-1-1 0,1 1 0,-1 0 0,1 0 0,-1 1 0,1-1 0,-1 0 1,1 0-1,-1 0 0,1 0 0,-1 0 0,1 0 0,-1 1 0,0-1 0,1 0 0,-1 0 0,1 1 1,-1-1-1,0 0 0,1 1 0,1 4-26,0 0 0,-1 0 0,0 0 0,0 1 0,-1-1 0,1 0 0,-1 0 0,-1 8 0,1-4-6,0 195 431,0-193-288,1-1 1,-1 0-1,2 1 0,0-1 1,0 0-1,1 0 0,0 0 1,0 0-1,1 0 1,1-1-1,-1 0 0,2 0 1,7 11-1,-11-17-8,0 0 0,0-1-1,0 1 1,1-1 0,-1 0 0,1 0 0,0 0-1,-1 0 1,1 0 0,0 0 0,0-1 0,0 1-1,0-1 1,1 0 0,3 1 0,-2-1-3,-1-1-1,1 1 1,0-1 0,0 0 0,-1 0 0,1-1 0,0 0-1,-1 0 1,9-2 0,1-3 87,0 0 0,0-1 0,-1 0 0,0-1 0,18-14 0,-26 18-143,12-8-5,0-2 0,-1 0 0,0 0 1,23-29-1,18-39 188,-50 70-201,-1 0 0,0-1 0,-1 0-1,0 0 1,4-20 0,-3 2-64,-1 0-1,-1-1 1,-2 1 0,-1-1-1,-4-36 1,2 62-36,0 4 19,1-1 1,0 1-1,0 0 1,0-1-1,0 1 1,0 0-1,0-1 1,2-3-1,-1-3-235,2 1-362,-2 8 632,0 0 0,-1 0 1,1 0-1,0 0 0,0 0 1,0 0-1,0 0 0,-1 0 0,1 0 1,0 0-1,0 0 0,0 0 0,0 1 1,0-1-1,82 23 77,69 17 227,-114-32-335,1-2-1,39 2 1,51-4 157,-94 1 138,-39-1-241,0-1 0,1 1-1,0 0 1,-1 0 0,-3 6 0,-14 17 37,-230 266-260,244-286 264,1 0-1,0 1 1,0 0-1,1 1 1,0-1-1,0 1 0,1 0 1,-5 16-1,9-24-24,0 0-1,-1 0 0,1 0 0,0 0 0,0 0 1,0 0-1,0 0 0,0 0 0,0 0 0,1 0 1,-1 0-1,0-1 0,0 1 0,1 0 1,-1 0-1,1 0 0,-1 0 0,0 0 0,1 0 1,0 0-1,-1-1 0,1 1 0,-1 0 0,1 0 1,0-1-1,0 1 0,-1-1 0,1 1 1,0 0-1,0-1 0,0 0 0,0 1 0,0-1 1,-1 1-1,1-1 0,0 0 0,0 0 0,2 1 1,1-1 50,-1 1 1,1-1 0,0 0 0,0 0 0,0-1 0,-1 1-1,1-1 1,4-1 0,-1 0-3,0 0-1,0-1 1,0 0-1,-1-1 1,1 1 0,-1-1-1,9-8 1,-1-1 56,20-24 0,-22 23-92,10-11 125,-1-1-1,19-33 1,-18 24-131,-2-1 1,24-61 0,-19 34-982,-55 171-454,27-91 1425,0 0-1,1 0 0,1 0 0,1 0 0,2 27 1,2-29 22,0 0 1,0-1 0,9 17-1,-11-26-16,1 1 33,0 0 0,0 0-1,1-1 1,0 1 0,5 5 0,0 0-16,-6-7 21,1 0 1,0-1-1,0 1 1,0-1 0,0 0-1,1 0 1,-1 0-1,1-1 1,0 0 0,9 3-1,-10-3 9,0-1 0,-1-1-1,1 1 1,0 0 0,0-1 0,0 0-1,0 0 1,0 0 0,0-1-1,0 1 1,7-3 0,1 0 12,-1-1-1,18-8 1,-17 6-52,-2 0 0,1-1 1,-1 0-1,0-1 0,10-10 0,41-48 116,-41 39-112,-1 0 0,29-55 0,20-65 119,-26 52-19,-16 38-232,-2 0 1,-2-2-1,19-90 0,-38 121-48,-3 26 113,0 0 1,0 1-1,0-1 0,0 0 0,-1 0 0,1 0 1,0 1-1,-1-1 0,1 0 0,-1 1 0,0-1 0,-1-2 1,2 4 19,-1 0 0,1-1 0,0 1 0,0 0 1,0 0-1,-1 0 0,1-1 0,0 1 0,0 0 1,-1 0-1,1 0 0,0 0 0,0 0 0,-1 0 1,1 0-1,0-1 0,-1 1 0,1 0 0,0 0 0,-1 0 1,1 0-1,0 0 0,0 0 0,-1 0 0,1 1 1,0-1-1,-1 0 0,1 0 0,0 0 0,0 0 1,-1 0-1,1 0 0,0 0 0,0 1 0,-1-1 1,1 0-1,0 0 0,0 0 0,0 1 0,-1-1 1,1 0-1,0 0 0,0 1 0,-9 13-309,8-12 299,-21 37-101,2 1 0,2 1 1,1 1-1,-14 58 0,18-44 194,3 2 1,2 0-1,3 0 0,2 0 1,9 105-1,-4-154-8,-1 0 1,2 0-1,-1-1 0,1 1 1,0 0-1,1-1 0,0 0 1,0 0-1,8 10 0,-12-17-40,1-1 0,-1 1 0,1 0-1,0-1 1,-1 1 0,1 0 0,0-1 0,0 1-1,-1-1 1,1 1 0,0-1 0,0 0-1,0 1 1,0-1 0,0 0 0,0 1 0,0-1-1,0 0 1,-1 0 0,1 0 0,0 0 0,0 0-1,0 0 1,0 0 0,0 0 0,0 0 0,0-1-1,0 1 1,0 0 0,0 0 0,0-1-1,0 0 1,4-1 45,0-1 0,0 0-1,-1 0 1,7-6 0,-7 6-73,38-36 71,-1-2-1,-2-1 1,36-51-1,25-27-157,-73 86 41,-27 34 44,0-1-1,0 1 1,1 0 0,-1 0-1,0 0 1,0 0 0,0 0 0,0 0-1,0 0 1,1 0 0,-1 0 0,0 0-1,0 0 1,0 0 0,0 0-1,0 0 1,1 0 0,-1 0 0,0 0-1,0 0 1,0 0 0,0 0-1,0 0 1,1 0 0,-1 0 0,0 0-1,0 1 1,0-1 0,0 0-1,0 0 1,0 0 0,1 0 0,-1 0-1,0 0 1,0 0 0,0 1-1,0-1 1,0 0 0,0 0 0,0 0-1,0 0 1,0 0 0,0 0-1,0 1 1,0-1 0,0 0 0,0 0-1,0 0 1,0 0 0,0 0-1,0 1 1,0-1 0,0 0 0,-9 31-237,-17 85-31,5-5 208,19-103 122,1-1 0,1 1 0,-1 0 0,2 12 0,-1-17-29,1-1 1,-1 1-1,0-1 1,1 1-1,-1-1 1,1 0-1,0 0 1,0 1-1,0-1 1,0 0-1,0 0 1,1 0-1,-1 0 1,1 0-1,-1 0 1,1 0-1,0 0 1,2 1-1,-3-2 12,1-1-1,-1 1 0,1-1 0,-1 1 1,1-1-1,-1 0 0,1 0 0,-1 1 1,1-1-1,-1 0 0,1 0 0,-1-1 1,1 1-1,-1 0 0,1 0 1,-1-1-1,1 1 0,-1-1 0,2 0 1,28-15 120,-26 12-116,8-4 14,0-1 0,-1-1 1,-1 0-1,0 0 1,0-1-1,-1-1 1,15-20-1,51-98-92,-54 88 73,23-46-318,-41 74 151,-4 13 104,0 0-1,1 0 1,-1 0-1,0 0 0,1 0 1,-1 0-1,0 0 1,1 0-1,-1 0 0,1 0 1,0-1-1,-1 2 26,0 0 1,0 0-1,0 0 0,0 0 0,0 0 1,1 0-1,-1 0 0,0 0 0,0 0 1,0 0-1,0 0 0,0 0 0,0 0 1,0-1-1,0 1 0,0 0 0,0 0 0,0 0 1,0 0-1,0 0 0,0 0 0,0 0 1,0 1-1,1-1 0,-1 0 0,0 0 1,0 0-1,0 0 0,0 0 0,0 0 1,0 0-1,0 0 0,0 0 0,0 0 0,0 0 1,0 0-1,0 0 0,0 0 0,0 0 1,0 0-1,0 0 0,0 0 0,0 0 1,0 0-1,0 0 0,0 0 0,0 0 0,1 0 1,-1 1-1,0-1 0,0 0 0,0 0 1,0 0-1,0 0 0,0 0 0,0 0 1,0 0-1,0 0 0,0 0 0,0 0 1,0 0-1,-1 0 0,1 0 0,0 0 0,0 0 1,0 0-1,0 1 0,4 6-145,-1 10 200,-3-9 14,2 0-95,-1 1 0,-1-1 0,0 1 1,-1 14-1,0 2 34,1-21-88,0-2 97,0 0 0,0-1 1,1 1-1,-2 0 0,1-1 1,0 1-1,0-1 0,0 1 1,-1 0-1,1-1 0,-1 1 1,1-1-1,-2 3 0,0-3-31,2 0-115,0-1 143,0 0 1,1 0-1,-1 0 1,0 0-1,0 0 1,0 0-1,0 1 1,1-1 0,-1 0-1,0 0 1,0 0-1,0 0 1,0 0-1,0 1 1,0-1-1,1 0 1,-1 0-1,0 0 1,0 1-1,0-1 1,0 0 0,0 0-1,0 0 1,0 1-1,0-1 1,0 0-1,0 0 1,0 0-1,0 1 1,0-1-1,0 0 1,0 0-1,0 0 1,0 1-1,0-1 1,-1 0 0,1 0-11,0 1 1,0-1 0,0 0 0,-1 0-1,1 0 1,0 0 0,0 0-1,-1 0 1,1 1 0,0-1 0,0 0-1,-1 0 1,1 0 0,0 0 0,-1 0-1,1 0 1,0 0 0,0 0 0,-1 0-1,1 0 1,0 0 0,0 0-1,-1 0 1,1-1 0,0 1 0,0 0-1,-1 0 1,1 0 0,0 0 0,0 0-1,-1 0 1,1-1 0,0 1 0,-10-7 109,9 5-119,0 0 0,1 1 0,-1-1-1,0 1 1,0-1 0,0 1 0,0-1-1,0 1 1,0 0 0,-2-2 0,2 2-117,2 4-73,5 13 46,-6-13 159,1-1 1,0 1-1,0-1 1,0 1-1,0-1 1,0 0-1,1 1 0,2 2 1,3 7-59,-5-9 34,0 0 1,0 0-1,0 0 1,1 0-1,3 4 1,6 6 51,-8-6-26,1-1 0,0 0 0,1-1 0,-1 1 0,1-1 0,0 0 0,1-1 0,-1 0 0,1 0 0,0 0-1,0 0 1,0-1 0,0 0 0,0-1 0,1 0 0,-1 0 0,1 0 0,0-1 0,-1 0 0,1-1 0,0 0 0,0 0 0,-1-1 0,14-2 0,-6-1 74,1 0 0,-1-2 1,0 0-1,-1-1 0,1 0 1,25-18-1,-14 6 46,-1-2 0,32-34 1,-48 46-94,0 0 1,12-20 0,-18 25-38,-1 0 0,0-1 1,0 1-1,0-1 0,0 1 0,-1-1 0,1 0 0,-1 1 1,-1-1-1,2-9 0,-2 10-41,0 0 0,0 1 0,-1-1 0,1 0 0,-1 0 0,0 0-1,-1-3 1,1 5 28,0 1-1,1 0 0,-1 0 0,0-1 0,0 1 0,0 0 0,0 0 0,0 0 1,0 0-1,0 0 0,0 0 0,0 0 0,0 0 0,-1 1 0,1-1 1,0 0-1,-1 1 0,1-1 0,0 1 0,-1-1 0,1 1 0,-1 0 0,-2-1 1,-2 1-17,0 0 0,-1 0 1,1 1-1,0-1 1,0 1-1,-1 1 0,1-1 1,0 1-1,-8 4 1,-3 1-32,0 2 0,-18 11 1,21-10 67,-1 0 0,2 1 1,-1 1-1,2 0 0,-1 1 0,2 0 0,0 1 1,0 0-1,1 0 0,1 1 0,-12 27 1,19-36 18,0-1 1,0 1-1,1-1 1,-1 1 0,1 0-1,1-1 1,-1 1 0,1 0-1,0 0 1,0-1 0,1 1-1,0 0 1,2 10 0,-1-11 15,0 0 1,0 0 0,1-1 0,-1 1 0,1-1 0,0 0 0,0 0 0,1 0 0,-1 0 0,1-1-1,0 1 1,0-1 0,0 0 0,0 0 0,10 5 0,8 2 119,1 0 0,0-1 0,1-1 0,34 6 0,-23-7-45,0-3-1,56 1 1,-78-5-183,1-1 1,24-4 0,4-7-2930,-14 2 1076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1:1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303 244 3232,'2'-4'304,"-1"2"45,0 1-1,0-1 1,0 0-1,0 1 1,-1-1-1,1 0 1,0 1-1,-1-1 1,0 0 0,1 0-1,-1 1 1,0-1-1,0-3 1,5-12 1505,-5 15-1747,1 0 1,0 0 0,-1 0-1,1 0 1,-1 1-1,1-1 1,-1 0-1,0 0 1,0 0-1,0 0 1,0 0 0,0 0-1,-1-3 1,1 2-9,-1 1 1,0 0-1,0 0 1,0-1-1,0 1 1,0 0 0,0 0-1,-1 0 1,1 0-1,0 1 1,-1-1-1,0 0 1,1 0-1,-4-2 1,0 2-29,1-1-1,0 1 1,-1 0-1,1 0 1,-1 1-1,0-1 1,1 1 0,-1 0-1,0 0 1,0 1-1,-8-1 1,6 2-63,-1 0 0,1 0 0,0 0 0,0 1 1,0 0-1,0 0 0,-8 5 0,2-1 19,0 1 1,0 1-1,1-1 0,0 2 1,0 0-1,-15 16 0,19-17-39,1 0 0,1 0 0,-1 0-1,2 1 1,-1 0 0,1 1 0,0-1 0,1 1-1,-5 15 1,8-19 22,-1 1 0,1-1-1,0 1 1,0-1 0,1 1 0,0-1-1,0 1 1,0-1 0,3 12 0,-2-13 35,1 0 0,0 0 1,0 0-1,0-1 1,0 1-1,1-1 1,0 1-1,0-1 0,0 0 1,1 0-1,-1 0 1,7 5-1,-5-5 93,0-1-1,1 1 0,0-1 1,-1 0-1,1 0 0,0-1 1,0 0-1,0 0 0,1 0 1,-1-1-1,0 0 0,1 0 1,-1 0-1,13-2 0,-6 1 61,-1-2 0,0 1 0,0-2 0,0 0 0,0 0 0,20-9-1,-26 9-132,-1 0-1,1 0 1,-1-1-1,0 0 0,0 0 1,0 0-1,0-1 1,-1 0-1,0 0 1,0 0-1,0 0 0,4-8 1,-6 9-49,-1 0-1,0 0 1,0 0 0,0 0 0,0 0 0,-1 0 0,1 0 0,-1 0-1,0 0 1,0 0 0,-1-1 0,1 1 0,-1 0 0,0 0 0,0 0-1,-2-5 1,0 0-16,-1 1 0,0-1-1,0 1 1,-1 0-1,0 0 1,-9-11-1,6 10-104,0 0-1,-1 1 0,0 0 0,0 1 0,-1 0 0,1 0 1,-1 1-1,-1 1 0,1-1 0,-1 2 0,0-1 0,-12-2 0,22 7 87,1 0-1,-1-1 0,1 1 0,-1 0 0,1 0 0,-1 0 0,1 0 0,-1 0 1,0 0-1,1 0 0,-1 0 0,1 0 0,-1 0 0,1 0 0,-1 0 0,1 0 1,-1 0-1,1 0 0,-1 1 0,0-1 0,1 0 0,-1 0 0,1 1 0,0-1 1,-1 0-1,1 1 0,-1-1 0,1 0 0,-1 1 0,1-1 0,0 1 0,-1-1 1,1 1-1,0-1 0,0 1 0,-1-1 0,1 1 0,0-1 0,0 1 0,0-1 1,-1 1-1,1-1 0,0 1 0,0 0 0,0 1 3,0 0-1,0-1 1,1 1-1,-1-1 1,0 1-1,1 0 1,-1-1 0,1 1-1,-1-1 1,1 1-1,0-1 1,0 1-1,0-1 1,0 1 0,1 1-1,3 1 72,0 1-1,0-1 1,1-1-1,-1 1 1,1-1-1,0 0 1,0 0 0,0 0-1,0-1 1,1 0-1,7 1 1,3 1 137,0-2 0,0 0 1,22 0-1,-29-2-90,0 0 0,0-1 0,0 0 0,0-1 0,0 0 0,-1-1 1,1 1-1,-1-2 0,1 0 0,-1 0 0,0 0 0,-1-1 0,1 0 0,-1-1 0,0 0 0,0-1 0,0 1 0,-1-1 0,6-9 0,-3 5-113,-5 6 66,-1 0-1,1-1 1,-1 1-1,0-1 1,0 0-1,-1 0 1,0-1-1,3-8 1,-4 9 16,-1 6-75,-1 0 1,0-1 0,0 1 0,0 0 0,0-1 0,0 1-1,0 0 1,0-1 0,0 1 0,1-1 0,-1 1-1,0 0 1,-1-1 0,1 1 0,0 0 0,0-1 0,0 1-1,0 0 1,0-1 0,0 1 0,0 0 0,0-1-1,-1 1 1,1 0 0,0-1 0,0 1 0,0 0-1,-1 0 1,1-1 0,0 1 0,-1 0 0,0-1-139,1 6-315,-1 9 232,-3 13 112,2 0 1,1 45-1,1-9 177,-1-48-41,1-1 1,0 0-1,1 0 0,1 1 1,5 24-1,0-12 1,-6-21 153,0-1 1,1 1 0,0 0-1,0 0 1,4 7 0,-6-13-159,0 0 1,1 0-1,-1 1 0,0-1 1,0 0-1,0 0 1,0 0-1,0 0 0,0 0 1,1 0-1,-1 0 1,0 0-1,0 1 1,0-1-1,0 0 0,0 0 1,1 0-1,-1 0 1,0 0-1,0 0 1,0 0-1,0 0 0,1 0 1,-1 0-1,0 0 1,0 0-1,0 0 0,0 0 1,1 0-1,-1 0 1,0 0-1,0 0 1,0-1-1,0 1 0,1 0 1,-1 0-1,0 0 1,8-7 469,7-12 20,-1-5-315,-1 0 0,17-44 0,12-55-390,-36 103 188,-4 14-207,0 0 0,-1 0 0,1 0 0,-1 0 0,0-8 0,0 17 120,0-1 1,0 1-1,0 0 1,0-1-1,0 1 1,1-1-1,2 4 1,-2-3 54,7 9 71,0 0-1,1-1 1,0 0 0,1-1 0,0 0 0,1 0 0,0-1 0,0-1 0,1 0-1,0-1 1,1 0 0,-1-1 0,1 0 0,0-1 0,1-1 0,-1 0-1,1-1 1,0-1 0,27 1 0,-33-3 53,0-1 0,0 0 0,1-1-1,-2 0 1,1 0 0,0-1 0,0 0 0,-1 0 0,0-1 0,1 0 0,-1-1-1,8-6 1,-10 6-28,1-1 1,-1 0-1,0-1 0,0 0 0,0 0 0,-1 0 0,0 0 0,-1-1 0,0 0 0,0 0 1,4-13-1,-4 11-110,-1 0 0,0 1 0,0-1 0,-1 0 0,-1 0 0,0 0 1,0-1-1,-1 1 0,0 0 0,-1 0 0,0 0 0,-1 0 1,-3-14-1,5 24 31,-1-1-1,1 0 1,0 0 0,-1 0 0,1 0 0,-1 1 0,1-1 0,-1 0-1,1 0 1,-1 1 0,1-1 0,-1 1 0,0-1 0,0 0 0,1 1 0,-1-1-1,0 1 1,0-1 0,1 1 0,-1 0 0,0-1 0,0 1 0,0 0 0,0 0-1,0 0 1,1-1 0,-1 1 0,0 0 0,0 0 0,0 0 0,0 0-1,0 0 1,0 1 0,0-1 0,0 0 0,-2 1-21,0 0 1,0 0-1,0 0 1,0 0-1,0 0 1,0 0-1,1 1 1,-4 2-1,-4 4 3,2 1-1,-1-1 0,2 2 0,-1-1 0,1 1 1,0 0-1,-8 19 0,5-9-11,2 1-1,0 0 1,-5 26-1,11-37 74,0-1-1,0 0 0,2 1 0,-1-1 1,1 1-1,0-1 0,1 1 0,0-1 0,3 12 1,-3-17 32,0 0 1,1 0 0,-1 0 0,1 0-1,0 0 1,0-1 0,0 1 0,1 0-1,-1-1 1,1 0 0,0 0-1,0 0 1,0 0 0,0 0 0,0-1-1,0 1 1,1-1 0,0 0 0,-1 0-1,1 0 1,0 0 0,0-1 0,4 2-1,-3-2 23,0 0 0,-1-1-1,1 0 1,0 1 0,-1-1 0,1-1-1,0 1 1,-1-1 0,1 0 0,0 0-1,-1 0 1,1-1 0,-1 1-1,8-5 1,2-2 34,-1 0 0,24-20-1,-37 28-106,59-55 20,-19 16-266,-38 37 214,0 0 1,0 0-1,1 0 1,-1 0 0,1 1-1,0-1 1,0 1-1,-1 0 1,1-1-1,0 1 1,0 1 0,0-1-1,0 0 1,0 1-1,0-1 1,4 1-1,-4 0 1,1 1 0,0 0 0,-1 0 0,1 0 0,-1 0 0,0 0 0,1 1 0,-1-1-1,0 1 1,0 0 0,0 0 0,0 0 0,5 5 0,7 6 75,49 42 123,-53-47-115,0-1 1,0 0-1,0-1 1,19 8-1,-15-8 122,1-2 0,-1 0-1,1 0 1,0-2 0,-1 0 0,1 0 0,26-2 0,-32-1-404,-1 0 0,1-1 0,-1 0 0,0 0 0,18-8 0,-20 7-607,-1 0-1,0-1 1,0 0-1,0 0 0,-1 0 1,1-1-1,-1 1 1,9-11-1,-12 12-172,-1 1 0,1-1 1,-1 0-1,1 0 0,1-5 0,1-11-3108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1:1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1051 4064,'0'0'1307,"15"-1"1567,18-16 1291,-28 14-4037,0 0-1,0-1 1,0 0-1,-1 0 0,0 0 1,0-1-1,0 1 1,4-7-1,68-119 726,-33 59-589,85-109 0,-49 90-70,58-72 764,-131 155-920,-1-1-1,0 0 0,-1 1 1,0-1-1,0-1 0,-1 1 1,0-1-1,4-15 0,-7 23-50,0 1-1,0-1 1,0 1-1,0 0 1,0-1-1,0 1 1,0 0-1,0-1 1,0 1-1,0-1 1,0 1-1,0 0 1,0-1 0,0 1-1,-1 0 1,1-1-1,0 1 1,0 0-1,0-1 1,-1 1-1,1 0 1,0 0-1,0-1 1,-1 1-1,1 0 1,0 0-1,0-1 1,-1 1-1,1 0 1,0 0-1,-1 0 1,1 0-1,0-1 1,-1 1 0,1 0-1,0 0 1,-1 0-1,1 0 1,-1 0-1,1 0 1,0 0-1,-1 0 1,1 0-1,0 0 1,-1 0-1,1 0 1,0 0-1,-1 0 1,1 0-1,0 1 1,-1-1-1,1 0 1,0 0-1,-1 0 1,-20 9-339,9-1 278,0 1 1,1 0-1,0 1 1,0 0-1,1 0 1,0 1-1,1 1 1,-11 16-1,5-2 129,0-1 0,2 2-1,-10 29 1,7-12 148,-12 54-1,23-75-100,1 0 1,2 0-1,0-1 1,1 33 0,2-46 5,0 0 0,0 0 0,1 0 0,0 0 1,0 0-1,1 0 0,7 15 0,-9-21-37,1-1-1,-1 1 0,1-1 1,0 0-1,0 0 0,0 0 1,0 1-1,0-2 0,0 1 1,0 0-1,0 0 0,1-1 1,-1 1-1,1-1 0,-1 0 1,1 0-1,0 0 0,-1 0 1,1 0-1,0-1 0,0 1 1,-1-1-1,1 1 0,0-1 1,0 0-1,0 0 0,0-1 1,0 1-1,3-1 0,6-3 42,0 1 0,0-1 0,-1-1 0,1 0 0,-1-1 0,-1 0 0,1-1 0,-1 0 0,17-15 0,-1-3-12,-1 0-1,24-34 1,85-120 28,-29 8-176,-80 119 167,-2-1-1,-2-1 1,21-88 0,-42 139-134,11-43 127,-10 42-215,-1 0 0,1-1 0,-1 1 1,0 0-1,0-1 0,-1 1 0,-1-7 0,2 11 45,-1 0-1,0 0 0,0 1 1,0-1-1,1 1 0,-1-1 1,0 1-1,1-1 0,-1 1 1,0-1-1,1 1 0,-1 0 1,0 1-1,-3 3 14,0 1-1,0 0 0,1 1 1,0-1-1,0 1 1,-2 8-1,-5 14-8,-64 125 385,-12 30 138,33-38-292,1-3 3,50-140-171,-78 202 739,75-186 100,5-19-834,0 0 0,0 0 1,0 0-1,0 0 0,0 0 1,0 0-1,0 0 0,0 0 1,0 1-1,0-1 0,0 0 1,0 0-1,0 0 0,0 0 1,0 0-1,0 0 0,0 0 1,0 0-1,0 0 0,0 1 1,0-1-1,0 0 0,0 0 0,0 0 1,0 0-1,0 0 0,0 0 1,0 0-1,0 0 0,0 0 1,0 0-1,0 1 0,0-1 1,1 0-1,-1 0 0,0 0 1,0 0-1,0 0 0,0 0 1,0 0-1,0 0 0,0 0 1,0 0-1,0 0 0,0 0 1,1 0-1,-1 0 0,0 0 1,0 0-1,0 0 0,0 0 1,0 0-1,0 0 0,0 0 1,0 0-1,1 0 0,-1 0 1,0 0-1,0 0 0,0 0 1,0 0-1,19-19 1113,-12 11-1158,140-176 97,-132 164-68,48-56-920,-63 76 896,1 0 0,-1 0 1,0 1-1,1-1 0,-1 0 1,0 0-1,0 0 0,1 1 1,-1-1-1,0 0 0,0 0 1,1 1-1,-1-1 0,0 0 1,0 1-1,0-1 1,0 0-1,1 1 0,-1-1 1,0 0-1,0 1 0,0-1 1,0 0-1,0 1 0,0-1 1,0 0-1,0 1 0,0 0 1,3 15-117,1 56-50,-4-47 125,6 42 1,-5-60 145,1 0 0,-1 0 0,1-1 0,0 1 1,1-1-1,0 0 0,0 1 0,0-1 0,0 0 0,1-1 0,8 10 0,-10-14-53,-1 0 0,1 0 0,0 0 0,-1 0 0,1 0 0,0-1 0,0 1 0,0-1-1,-1 1 1,1-1 0,0 0 0,0 1 0,0-1 0,0 0 0,0 0 0,0-1 0,0 1 0,-1 0-1,1 0 1,2-2 0,5 0 54,-1 0 0,0-1 0,9-4 0,1-2 4,0-1-1,-1-1 0,0 0 0,0-1 0,-1-1 1,26-28-1,-20 16-17,-2-1 1,0-1-1,22-42 0,-38 62-111,0-1 0,0 1-1,-1-1 1,0 1 0,3-16-1,-6 22 16,0 0-1,1-1 1,-1 1-1,0 0 1,0-1-1,0 1 0,0-1 1,0 1-1,0-1 1,0 1-1,-1 0 1,1-1-1,0 1 1,-1 0-1,1-1 0,-1 1 1,0 0-1,1-1 1,-3-1-1,2 2 3,0 1-1,0-1 0,0 0 1,0 1-1,0-1 0,0 0 1,0 1-1,0 0 1,-1-1-1,1 1 0,0 0 1,0-1-1,0 1 1,-1 0-1,1 0 0,0 0 1,0 0-1,-1 0 0,1 1 1,0-1-1,0 0 1,-2 1-1,-2 1 12,1-1 0,-1 1-1,0 0 1,1 1 0,0-1 0,0 1 0,-1 0-1,2 0 1,-1 0 0,0 1 0,1-1 0,-6 7-1,3-2 0,1 0-1,-1 1 0,1-1 0,1 1 1,-6 13-1,8-15 26,0-1 0,0 0 0,1 1 0,0-1 0,0 1-1,1-1 1,-1 1 0,1 0 0,1-1 0,0 1 0,-1-1 0,2 1 0,-1-1 0,1 1 0,0-1 0,6 11 0,-4-9 28,0-1 0,1 1 0,0-2 1,1 1-1,-1 0 0,1-1 0,1 0 1,-1 0-1,1-1 0,0 0 0,0 0 1,13 6-1,2 0 169,-1-2 0,2 0 0,45 10 0,-62-18-471,0 0-1,0-1 1,0 1 0,0-1 0,10-2 0,-11 1-588,-1 0 0,1 0 0,0 0 1,6-4-1,4-1-1086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1:1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48 4224,'-14'-18'1920,"22"18"-1664,-2 0 1280,8 0-896,9-3 928,7 3-896,21-9 416,13 5-608,27-4 0,4 8-288,6-6 32,-5 6-128,-1 0-3232,-8 6 1728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8:41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 5408,'-9'0'9002,"-1"3"-4948,-6 10-2326,7-5-769,1-2-547,0 1 0,0 0 0,0 0 0,1 1 0,0 0 0,0 0 0,1 0 0,-7 13 0,7-7-202,-1-1 1,2 2-1,0-1 1,0 0-1,-2 20 1,-1 8 101,1 1 1,0 60-1,7-87-214,0 1 0,2-1 0,0 1-1,0-1 1,2 0 0,0 0-1,1 0 1,0 0 0,12 22-1,-13-31-51,0 0-1,1 1 0,0-2 1,1 1-1,-1-1 0,1 0 0,9 7 1,-11-10-54,0 0 1,0 0-1,1 0 0,-1-1 1,1 0-1,0 0 1,0 0-1,0 0 0,0-1 1,0 0-1,0 0 1,0 0-1,7-1 0,20-2-56,1-1-1,-1-2 0,49-15 0,-69 17 68,14-3 6,-1-2 1,0-1-1,0-1 0,42-24 0,-55 27-14,-1-1 1,0 0 0,0 0 0,0-2 0,-1 1-1,-1-1 1,0-1 0,0 1 0,-1-2 0,0 1-1,7-15 1,-10 15 4,0-1-1,-1 0 1,0 0-1,0-1 1,-2 1-1,1-1 1,-2 0 0,0 1-1,0-1 1,-1 0-1,-3-21 1,2 25 7,-1-1 0,-1 1 0,1-1 0,-2 1 0,1 0 0,-1 0 0,0 0 0,-1 0 0,0 1 0,-1 0 0,1 0 0,-2 0 0,1 1 0,-1 0 0,-14-12 0,6 9 16,0 0-1,-1 1 1,0 1 0,0 1-1,-21-7 1,-86-21-213,92 27-326,0 2 1,0 1-1,-38 0 0,65 5 9,1 0 0,-1 0 1,1 1-1,-1-1 1,1 1-1,-7 2 1,-2 4-3703,2 4 1719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1:1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1093 3552,'-9'9'7328,"13"-9"-6965,-1-1 1,0 0-1,0 1 0,0-1 1,0 0-1,0 0 1,-1-1-1,1 1 1,0-1-1,0 1 0,-1-1 1,1 0-1,-1 0 1,3-2-1,5-6-42,14-18-1,-21 25-109,18-26 278,0 0-1,25-50 1,22-66-129,-18 33 1,16-12-382,-66 124-8,0 0 0,0 0 0,0 0 0,0 0 0,0 0 0,0 0 0,1 0 0,-1 0 0,0 0 0,0 0 0,0 0 0,0 0 0,0 0 0,0 0 0,0 0 0,0 0 0,0 0 0,1 0 0,-1 0 0,0 0 0,0 0 0,0 0 0,0 0 0,0 0 0,0 0 0,0 0 0,0 0 0,0 0 0,0 0 0,1 1 0,-1-1 0,0 0 0,0 0 0,0 0 0,0 0 0,0 0 0,0 0 0,0 0 0,0 0 0,0 0 0,0 0 0,0 0 0,0 1 0,0-1 0,0 0 0,0 0 0,0 0 0,0 0 0,0 0 0,0 0 0,0 0 0,5 11-357,2 15 354,-4-11 19,4 18 140,5 65-1,-12 90 786,0-181-848,-5 56 388,3-55-333,1-1 0,-1 0 0,0 0 1,-1 0-1,0-1 0,-5 11 0,7-15-73,0-1 0,1 0 0,-1 0 1,0 0-1,1 1 0,-1-1 0,0 0 0,0 0 1,0 0-1,0 0 0,0 0 0,0-1 1,0 1-1,-1 0 0,1 0 0,0-1 0,0 1 1,-1-1-1,1 1 0,0-1 0,-1 1 1,1-1-1,0 0 0,-1 0 0,1 1 0,0-1 1,-1 0-1,1 0 0,-1 0 0,1-1 0,0 1 1,-1 0-1,1-1 0,0 1 0,-2-1 1,-4-3 66,1 0 0,0 0 0,0 0 1,0-1-1,-9-9 0,6 6-227,-6-8 177,9 9-360,-1 0 1,-11-8-1,17 14 73,6 1 148,0 1 1,0 0-1,0 0 0,8 3 0,8 1 87,-1-3 102,1-1 0,0-1 0,-1-1-1,1-1 1,-1-1 0,23-5 0,-22 3-42,0-1 0,0-1 1,-1-1-1,0-1 1,0 0-1,-1-2 0,0 0 1,-1-1-1,0-1 1,-1-1-1,-1 0 0,23-25 1,101-118 120,-86 99-52,49-67 0,-85 99-141,0 0 1,-2-2-1,-2 0 1,0 0-1,16-50 1,-21 48-130,-1-1 0,-1-1 0,-1 1-1,2-58 1,-8 88 98,0-1 0,0 1-1,0-1 1,0 1 0,0-1-1,-1 1 1,1-1-1,0 1 1,-1-1 0,1 1-1,-1 0 1,1-1 0,-1 1-1,0 0 1,0 0 0,1-1-1,-2 0 1,1 1 15,0 1 0,0 0 0,0-1 0,0 1 0,0 0 0,0 0-1,0 0 1,0 0 0,0 0 0,1 0 0,-1 0 0,0 0 0,0 0 0,0 0 0,0 0 0,0 0 0,0 1 0,0-1 0,0 0 0,0 1 0,1-1 0,-1 1-1,0-1 1,0 1 0,0-1 0,1 1 0,-1-1 0,-1 2 0,-5 4 16,1 0-1,-1 1 1,1 0 0,0 0 0,1 0-1,-7 12 1,-27 55 98,29-55-158,-46 103 157,-42 137 0,45-64 339,35-121-134,-29 102 867,47-165-763,3-9 66,2-5-185,4-8-138,-1 0 0,12-23 0,11-15-133,52-54-113,-67 86 47,1 2 1,0 0 0,35-24 0,-50 37-1,1 0 0,0 1 0,0 0-1,0-1 1,0 1 0,0 0 0,0 0 0,0 0-1,5 0 1,-7 1 39,1 0-1,-1 0 1,0 0-1,1 1 0,-1-1 1,0 0-1,0 1 1,1-1-1,-1 0 0,0 1 1,0 0-1,0-1 1,0 1-1,1 0 0,-1-1 1,0 1-1,0 0 1,0 0-1,-1 0 1,1 0-1,0 0 0,0 0 1,0 0-1,0 2 1,2 4 11,0 0 1,-1 1 0,0-1 0,-1 1-1,0 0 1,0-1 0,0 16 0,0-1 44,0-15-41,0 1-1,0 0 0,1 0 0,0 0 1,0-1-1,5 12 0,-5-15 24,0 0-1,0-1 1,1 1-1,0-1 1,-1 1-1,1-1 1,1 0-1,-1 0 1,0 0 0,1-1-1,-1 1 1,1-1-1,5 3 1,-2-2 31,0 0 1,1-1 0,-1 0-1,1 0 1,-1-1 0,1 0 0,0 0-1,-1 0 1,1-1 0,0-1 0,-1 1-1,15-4 1,-4 0-25,0-1 1,0 0-1,-1-2 1,20-9-1,-12 2-21,0-1 0,-1-1 0,-1-1 1,0-1-1,-2-1 0,24-25 0,-35 35-427,-13 18-158,-2 3 489,-20 49-79,-8 24 176,29-74 35,1 1-1,0 0 0,1 1 0,1-1 0,-1 14 1,2-24-32,0-1 1,0 1 0,0 0-1,0 0 1,1-1 0,-1 1-1,1 0 1,-1-1 0,1 1-1,0 0 1,-1-1 0,1 1-1,0-1 1,0 1-1,0-1 1,0 1 0,0-1-1,0 0 1,1 1 0,2 1-1,-3-2 8,0-1-1,1 1 0,-1-1 1,0 1-1,1-1 0,-1 1 1,0-1-1,1 0 0,-1 1 1,1-1-1,-1 0 0,1 0 1,-1 0-1,0 0 1,1-1-1,-1 1 0,1 0 1,-1 0-1,0-1 0,1 1 1,-1-1-1,0 1 0,1-1 1,1-1-1,3-2 11,0-1 0,-1 0 0,0 0 0,0 0 0,0 0 0,-1-1 0,1 0 0,-1 0 0,0 0 0,-1 0 0,0-1 0,0 1 0,0-1 0,1-8 0,-1 5-35,0 0 0,-1 0 0,-1-1 0,0 1 0,0-1 1,-1 1-1,0-1 0,-1 1 0,-2-15 0,2 23-32,1 0 1,-1 1-1,1-1 0,-1 0 0,0 0 0,1 0 1,-1 0-1,0 1 0,-1-1 0,1 0 0,0 1 1,0-1-1,-1 1 0,1-1 0,-2-1 0,0 2 14,1 0-1,-1-1 1,1 1-1,-1 0 1,0 0-1,1 1 1,-1-1-1,0 0 1,1 1-1,-1 0 1,0-1-1,-4 1 1,14 0 42,1-2 1,-1 1 0,1-1 0,-1 0 0,12-6-1,20-5-112,-14 7 29,42-8-24,-60 13 65,-1 0 1,1 1-1,0 0 0,0 0 1,-1 0-1,1 1 0,12 3 1,-16-3 8,0 0 0,0 0 0,0 1 1,-1-1-1,1 0 0,0 1 0,-1 0 0,0 0 1,1 0-1,-1 0 0,0 0 0,0 0 1,0 0-1,0 1 0,0-1 0,0 1 1,-1-1-1,1 1 0,-1 0 0,1 4 1,1 3 4,0 0 1,-2 1-1,1-1 1,-1 18-1,0-15-7,3 24 1,-2-29 28,-1-2 8,0 0 1,1 0-1,0 0 1,0-1-1,4 10 0,-5-14-12,0 1-1,0-1 1,1 1-1,-1-1 1,0 0-1,0 0 1,1 1-1,-1-1 1,1 0-1,-1 0 1,1 0-1,-1 0 1,1-1-1,0 1 1,-1 0-1,1-1 1,0 1-1,0-1 1,0 0-1,-1 1 1,1-1-1,0 0 1,2 0-1,5-1 56,0 1 0,0-1 0,0-1 0,0 1 0,0-2 0,0 1 0,-1-1 0,11-5 0,-7 2-27,0-1 0,0-1 0,0 0 0,17-15 0,0-7-13,-2 0 0,39-55 0,-55 71 10,205-288 335,-151 203-368,-30 44-271,-14 17-68,-18 32 12,-6 12-302,-39 68 321,26-47 387,1-1-1,1 2 1,-11 32 0,8-4-131,2 2 1,-7 65-1,-3 121 353,23-222-275,2-10-4,0-1-1,2 16 0,0 8 109,-2-35-165,0 1 1,0-1 0,0 1 0,0-1 0,0 0-1,0 1 1,0-1 0,0 1 0,0-1 0,0 0-1,0 1 1,0-1 0,1 0 0,-1 1 0,0-1-1,0 0 1,0 1 0,0-1 0,1 0 0,-1 1-1,0-1 1,0 0 0,1 1 0,-1-1 0,0 0-1,1 1 1,-1-1-115,1 0 0,-1 0 0,1 0 0,-1 0 0,0-1 0,1 1 0,-1 0-1,1 0 1,-1 0 0,0 0 0,1-1 0,-1 1 0,0 0 0,1 0 0,-1-1 0,0 1 0,1 0 0,-1-1 0,0 1 0,1-1-1,0 0-265,1-1 0,-1 0 0,0 0 0,0 0 0,0 0-1,0 0 1,-1 0 0,1 0 0,0 0 0,-1 0 0,1 0-1,-1-4 1,-1-18-3172,-7-30-1,4 30 1767,0-25-557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1:1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34 6240,'-28'-12'2005,"15"5"1722,23 7-12,-1 1-2565,161-7 2490,-45 0-3728,-74 5-265,82-1-382,-44 10-4934,-40 2 2277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1:2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64 3552,'-3'-30'2632,"3"-3"4394,0 33-7005,-1 0-1,1 0 0,0 0 0,0 0 0,0 0 1,-1 0-1,1 0 0,0 0 0,0 0 1,0 0-1,-1 0 0,1 0 0,0 0 1,0 0-1,0 0 0,-1 0 0,1 0 1,0 0-1,0 0 0,0 1 0,-1-1 1,1 0-1,0 0 0,0 0 0,0 0 0,0 0 1,0 1-1,-1-1 0,1 0 0,0 0 1,0 0-1,0 0 0,0 1 0,0-1 1,0 0-1,0 0 0,0 0 0,0 1 1,-6 17 302,1 0 0,0 1 0,2-1 0,0 1 0,0 27 1,2-31-242,-40 330 1758,20-238-1483,-33 245 971,53-338-1279,-14 147 665,12-146-611,2-13-30,0-1-1,1 1 0,-1-1 1,1 1-1,0-1 1,-1 1-1,1-1 0,0 1 1,0 0-1,0-1 0,0 1 1,0-1-1,1 1 1,0 2-1,0-18 1507,-1-3-1505,2 0 0,0 0 0,1 0 1,1 1-1,1-1 0,0 1 1,1 0-1,1 1 0,0-1 0,1 2 1,1-1-1,12-17 0,-2 9-151,0 0 0,1 1-1,1 0 1,1 2-1,49-34 1,-57 44-8,0 2-1,1 0 1,-1 0 0,20-6-1,-29 12 50,0 1 1,-1 0-1,1-1 0,0 1 0,0 1 0,0-1 0,0 1 0,-1 0 0,1 0 0,0 0 0,0 1 0,0 0 0,0 0 0,0 0 0,-1 0 0,1 1 1,0 0-1,6 3 0,-8-3 28,-1 1 0,1-1 0,-1 0 1,1 1-1,-1 0 0,0-1 0,0 1 1,0 0-1,0 0 0,0 0 0,-1 1 1,0-1-1,1 0 0,-1 0 0,0 1 1,-1-1-1,2 7 0,-1 2 43,0 0 0,-1 1 0,-2 20 0,-1-10 37,-1 0 0,-1 0 1,-1-1-1,-1 0 0,-1 0 0,-1 0 1,0-1-1,-14 21 0,16-34-13,1 1-1,-1-1 1,-1 0 0,1-1-1,-1 0 1,-1 0-1,1-1 1,-1 1-1,0-2 1,-1 0 0,1 0-1,-1 0 1,0-2-1,-13 5 1,-2-2-13,0-1 0,-1 0 0,0-2 0,-43-1 1,59-3-155,18-3 58,18-4 42,-22 7 11,179-47-162,-151 37 181,-1-1-1,0-1 1,50-30 0,-6-11 77,-17 11 58,-46 34-101,15-15 0,-7 6-120,-16 18-246,-4 6 150,-4 9-76,4-14 201,-9 31-14,2 0-1,2 1 1,1 0 0,0 49 0,4-76 77,0 1 0,1 0 0,0 0 0,0 0 0,1-1 0,-1 1 1,6 11-1,-7-16-3,1 0 1,0-1 0,0 1-1,0 0 1,0 0 0,1-1 0,-1 1-1,0-1 1,1 1 0,-1-1 0,1 1-1,0-1 1,-1 0 0,1 0 0,0 0-1,0 0 1,0 0 0,0 0 0,-1 0-1,1-1 1,0 1 0,0-1 0,1 1-1,-1-1 1,0 0 0,0 0-1,0 0 1,3 0 0,3-1 16,-1-1 0,1 0 0,-1 0 0,1-1 1,-1 0-1,0 0 0,0-1 0,0 0 0,-1 0 0,1 0 0,-1-1 0,0 0 1,0 0-1,-1-1 0,0 0 0,0 0 0,0 0 0,0 0 0,5-11 0,-6 9-34,0 1-1,0-1 1,-1 0-1,0-1 0,0 1 1,-1 0-1,0-1 1,0 0-1,-1 1 1,0-1-1,-1 0 0,0 0 1,0 1-1,-1-1 1,0 0-1,-1 1 0,-2-10 1,2 13-32,0-1 1,-1 1-1,0 0 0,0 0 1,0 1-1,0-1 0,-1 1 1,1-1-1,-1 1 1,-1 0-1,1 1 0,0-1 1,-1 1-1,0 0 0,0 0 1,0 0-1,-10-4 1,9 5 7,0 0-1,0 0 1,0 1 0,0 0 0,0 0 0,0 0 0,-1 1 0,1 0 0,0 0 0,0 0 0,-1 1 0,1 0 0,0 0-1,0 1 1,-10 3 0,13-3-7,0-1 0,0 1 0,0 0 0,0-1 0,0 2 0,0-1 1,1 0-1,-1 0 0,1 1 0,0-1 0,-1 1 0,1 0 0,0 0 0,0 0 0,1 0 0,-3 4 0,4-5 11,-1 1 1,0-1-1,1 1 1,-1-1-1,1 1 0,0-1 1,0 1-1,0-1 1,0 1-1,0-1 0,0 1 1,1-1-1,-1 1 1,1-1-1,0 1 0,0-1 1,0 0-1,0 1 1,0-1-1,0 0 1,4 4-1,-3-4 30,-1 0 1,1 0 0,0-1-1,1 1 1,-1-1-1,0 1 1,0-1-1,1 0 1,-1 0-1,0 0 1,1 0 0,-1 0-1,1-1 1,-1 1-1,1-1 1,0 0-1,-1 1 1,4-1-1,4 0 64,-1-1-1,0 0 0,16-4 0,7-4-4,0-2 0,-1-2 0,-1-1-1,32-19 1,83-60-109,-61 38 32,-67 43 34,1 0 0,29-28 0,-47 40-37,0 0 1,0 0 0,0 0-1,0 0 1,0 1 0,0-1 0,0 0-1,0 0 1,0 0 0,0 0 0,0 0-1,0 0 1,0 0 0,0 1-1,0-1 1,0 0 0,0 0 0,0 0-1,0 0 1,0 0 0,0 0 0,0 0-1,0 0 1,1 0 0,-1 1-1,0-1 1,0 0 0,0 0 0,0 0-1,0 0 1,0 0 0,0 0 0,0 0-1,1 0 1,-1 0 0,0 0-1,0 0 1,0 0 0,0 0 0,0 0-1,0 0 1,0 0 0,1 0 0,-1 0-1,0 0 1,0 0 0,0 0-1,0 0 1,0 0 0,0 0 0,0 0-1,0 0 1,1 0 0,-1 0 0,-3 12-119,3-10 63,-5 15-10,-7 31 23,1 0 0,-6 76 0,15-98 127,0 44-110,2-60 65,1-1 0,0 1 1,0-1-1,1 1 0,4 11 0,4-1 141,-10-20-166,1 1 0,-1 0 0,1-1-1,-1 1 1,1-1 0,-1 1 0,1-1 0,-1 1-1,1-1 1,-1 1 0,1-1 0,0 1-1,-1-1 1,1 0 0,0 1 0,-1-1-1,1 0 1,0 1 0,0-1 0,-1 0 0,1 0-1,0 0 1,0 0 0,-1 0 0,1 0-1,1 0 1,1-1 46,0-1-1,0 1 1,0-1-1,0 0 1,0 0-1,-1 0 1,1 0-1,-1-1 1,1 1-1,-1-1 1,2-2-1,24-36 176,36-88-293,-3 5 205,-24 60-662,-40 91-182,-2-2 568,-3 8 194,-3 43 0,9-51-13,0-1-34,1 35 0,2-54-6,-1 1 1,1-1-1,0 0 1,0 1-1,0-1 1,1 0-1,0 0 1,0 0-1,0 0 1,1 0-1,-1 0 1,4 4 0,-4-7 14,-1-1 0,1 1 1,0-1-1,-1 0 1,1 0-1,0 0 0,0 0 1,0 0-1,0 0 0,-1 0 1,1 0-1,0-1 1,1 1-1,-1-1 0,0 0 1,0 1-1,0-1 1,0 0-1,0 0 0,0 0 1,0-1-1,0 1 1,4-1-1,4-2 22,0 0 0,0-1 0,14-6 1,-23 9-52,25-13 78,-1-2 1,-1 0-1,44-39 0,-48 38-45,29-25-12,-3 1-34,69-44 1,-109 81-58,0 0 0,0 1 1,0 0-1,1 0 0,9-3 1,-15 6 66,0-1 0,1 1 0,-1 0-1,0 0 1,0-1 0,1 1 0,-1 0 0,0 0 0,0 0 0,1 1 0,-1-1 0,0 0 0,0 0 0,0 1 0,1-1 0,-1 1 0,0-1 0,0 1 0,0-1 0,0 1 0,0 0 0,0-1 0,0 1 0,0 0 0,0 0 0,0 0-1,0 0 1,0 0 0,-1 0 0,1 0 0,0 0 0,-1 0 0,1 0 0,-1 0 0,1 0 0,-1 1 0,1-1 0,-1 0 0,0 0 0,0 2 0,3 10-24,-1 0-1,-1 0 1,0 0 0,-2 14 0,-7 56 252,2-32-110,5-36-171,0 1 137,-1-1 0,-4 20 0,26-88 1112,26-75-1347,-39 112 70,0 0 0,2 1-1,0-1 1,0 2-1,20-23 1,-28 36 69,0 0-1,0 0 1,0 0 0,1 1 0,-1-1-1,0 0 1,0 0 0,1 1 0,-1-1-1,0 1 1,1-1 0,-1 1 0,3-1-1,-4 1 11,1 0-1,-1 0 0,1 0 1,-1 0-1,1 0 1,-1 0-1,1 1 0,-1-1 1,1 0-1,-1 0 1,1 0-1,-1 0 0,1 0 1,-1 1-1,0-1 1,1 0-1,-1 0 0,1 1 1,-1-1-1,0 0 1,1 1-1,-1-1 0,0 1 1,1-1-1,-1 0 1,0 1-1,1-1 0,-1 1 1,0-1-1,0 1 0,0-1 1,1 1-1,-1-1 1,0 1-1,0-1 0,0 0 1,0 1-1,0-1 1,0 1-1,0-1 0,0 1 1,0 0-1,-2 36-8,-6 37-1,-2 17-159,9-76 206,1-1 0,1 0 0,0 1 0,4 16 1,-5-29-21,0-1 0,1 1 0,-1 0 1,1 0-1,-1 0 0,1 0 0,0 0 0,0-1 1,0 1-1,0 0 0,0-1 0,0 1 1,1-1-1,-1 1 0,0-1 0,1 1 1,-1-1-1,1 0 0,0 0 0,-1 0 1,1 0-1,0 0 0,0 0 0,-1 0 1,1-1-1,0 1 0,2 0 0,1-1 27,0 1 0,0-1 0,0-1 0,0 1-1,0-1 1,0 1 0,0-1 0,9-4 0,16-6 41,-1-3 1,0 0 0,-1-1 0,49-37 0,76-69-132,-29 22 8,-95 77 9,19-14-52,-41 31 39,-10 8-34,-17 14-35,-2 12 56,0 1 0,2 1 0,-24 51 0,14-22-36,-11 25-114,40-82 233,0-1 0,0 1 0,0 0 1,0-1-1,1 1 0,-1 0 0,1 0 1,0 0-1,0 0 0,0-1 0,0 1 1,0 0-1,0 0 0,1 0 0,-1-1 1,1 1-1,2 4 0,-3-6-9,0-1 1,1 0-1,-1 1 0,0-1 0,1 1 0,-1-1 0,0 1 1,1-1-1,-1 0 0,1 1 0,-1-1 0,0 0 0,1 0 1,-1 1-1,1-1 0,-1 0 0,1 0 0,-1 0 0,1 1 0,0-1 1,-1 0-1,1 0 0,-1 0 0,1 0 0,-1 0 0,1 0 1,-1 0-1,1 0 0,-1 0 0,1-1 0,-1 1 0,1 0 1,-1 0-1,1 0 0,-1-1 0,1 1 0,-1 0 0,1 0 1,0-1-1,16-15 109,-15 14-85,12-15 42,0-1-1,-2 0 0,0 0 1,9-21-1,3-3-52,66-117-113,7-44 95,-87 178 14,-2 0-1,-1-1 0,-1 0 0,0 0 0,-3-1 1,2-38-1,-5 63-29,-3-36-105,3 36 82,0 1-1,-1-1 0,1 0 1,0 0-1,-1 1 1,0-1-1,1 0 0,-1 1 1,0-1-1,0 1 1,0-1-1,0 1 0,0-1 1,0 1-1,-1 0 1,1-1-1,0 1 0,-3-2 1,2 3 16,1 0 0,0 0 0,-1 0 0,1 0 0,-1 0 0,1 0 0,0 0 0,-1 0 0,1 0 0,-1 0 0,1 1 0,0-1 0,-1 1 0,1-1 0,0 1 0,0 0-1,-1-1 1,1 1 0,0 0 0,0 0 0,0 0 0,0-1 0,-2 4 0,1-3-2,-7 7-35,1 0 1,0 1 0,0 0-1,-9 14 1,-24 44-195,23-36 220,17-29 29,-18 28-32,2 0 0,1 1 0,-14 41 0,17-32 52,1 0-1,2 1 1,-5 47-1,13-70 2,1 0 0,1 0 0,0 1 0,1-1 0,1 0 0,1 0 0,0 0 0,1 0 0,13 32 0,-15-45 0,1 0 1,-1-1-1,1 1 0,0 0 0,1-1 0,-1 0 0,1 0 1,-1 0-1,1 0 0,0-1 0,1 1 0,-1-1 1,0 0-1,1-1 0,0 1 0,7 2 0,-5-2 0,1-1-1,0 0 1,0 0 0,0-1-1,0 0 1,0-1-1,0 0 1,0 0 0,1-1-1,12-2 1,10-4 72,0-1 0,-1-2 0,56-26 1,-31 8 5,57-39 0,45-52-130,-130 98 67,-19 15-22,0-1 0,-1 1 0,0-1 0,0-1 0,0 1 0,-1-1 0,10-16 0,-15 23-21,-1 1 1,0 0-1,0 0 1,0-1 0,1 1-1,-1 0 1,0-1-1,0 1 1,0 0-1,0 0 1,0-1-1,0 1 1,1 0-1,-1-1 1,0 1 0,0 0-1,0-1 1,0 1-1,0 0 1,0-1-1,0 1 1,0 0-1,0-1 1,-1 1-1,1 0 1,0 0 0,0-1-1,0 1 1,0 0-1,0-1 1,0 1-1,-1 0 1,1 0-1,0-1 1,0 1-1,0 0 1,-1 0 0,1-1-1,0 1 1,0 0-1,-1 0 1,1 0-1,0-1 1,-1 1-1,1 0 1,0 0-1,0 0 1,-1 0 0,1 0-1,0 0 1,-1 0-1,1 0 1,0 0-1,-1 0 1,1 0-1,-1 0 1,-1 0-16,0 0 0,0 0 0,-1 1 0,1-1 0,0 1 0,0-1 0,-4 3 0,-4 2-9,1 0 0,-1 1 1,1 0-1,1 1 0,-9 8 0,-37 42-112,20-19 87,8-11 31,2 1-1,2 2 1,-29 46 0,46-68 71,1 1 0,0 0 1,-5 12-1,8-18-45,1 0 0,-1 0 0,1-1-1,-1 1 1,1 0 0,0 0-1,0 0 1,0 0 0,0-1 0,0 1-1,1 0 1,0 0 0,-1-1-1,1 1 1,2 5 0,-2-7 20,0 0 0,0 0 0,0 0 0,0 0 0,0 0 0,0 0-1,0-1 1,0 1 0,0 0 0,0 0 0,0-1 0,0 1 0,1-1 0,-1 1 0,0-1 0,0 0 0,1 1 0,-1-1 0,0 0 0,1 0 0,-1 0 0,0 0 0,1 0 0,-1 0-1,0 0 1,0-1 0,1 1 0,1-1 0,3 0 25,0-1-1,0 0 1,0-1-1,0 1 0,5-4 1,3-3 0,-1 0 0,0-1 0,-1 0 0,0-1 0,-1 0 0,0-1 0,16-23 0,1-8-5,24-48 0,-51 89-38,10-21-21,-1 0 1,9-34-1,-16 45-158,-3 12 171,0 0-1,0 0 1,0 0 0,0 0-1,0 0 1,0 0 0,0-1-1,0 1 1,0 0-1,0 0 1,0 0 0,0 0-1,0 0 1,0 0 0,0 0-1,0 0 1,0 0-1,0 0 1,0 0 0,0 0-1,0 0 1,0 0 0,-1 0-1,1 0 1,0 0 0,0-1-1,0 1 1,0 0-1,0 0 1,0 0 0,0 0-1,0 0 1,0 0 0,0 0-1,0 0 1,0 0-1,0 0 1,0 0 0,0 0-1,0 0 1,-1 0 0,1 0-1,0 0 1,0 0-1,0 0 1,0 0 0,0 0-1,0 0 1,0 0 0,0 0-1,0 0 1,0 0-1,0 0 1,0 0 0,0 0-1,0 0 1,0 0 0,0 1-1,-1-1 1,1 0-1,0 0 1,0 0 0,0 0-1,0 0 1,0 0 0,0 0-1,-1 2-55,-1 0-1,1-1 0,0 1 0,-1 0 1,1 0-1,0 0 0,-1 3 1,-9 26-60,1-1 0,-6 37 1,13-54 142,2 0 1,-1 0-1,1 1 0,1-1 1,1 0-1,0 0 1,0 0-1,4 15 1,-4-25 4,0 1 1,0-1 0,1 1 0,-1-1 0,1 0 0,0 0 0,0 0 0,0 0 0,0 0 0,0 0 0,1-1 0,-1 1-1,4 2 1,-5-4-8,1 0-1,-1 0 1,0-1-1,1 1 0,-1-1 1,1 1-1,-1-1 1,1 1-1,-1-1 0,1 0 1,-1 0-1,1 0 1,-1 0-1,1 0 0,-1 0 1,1 0-1,-1 0 1,1-1-1,-1 1 0,1 0 1,-1-1-1,0 0 1,1 1-1,-1-1 1,1 0-1,-1 1 0,0-1 1,0 0-1,0 0 1,1 0-1,-1 0 0,0 0 1,1-2-1,22-23 85,35-49-1,16-37-116,-35 50 272,22-35-83,-61 94-213,0 1-1,0 0 1,0-1-1,0 1 0,-1-1 1,1 1-1,-1-1 1,0 0-1,0-4 0,-4-5-247,4 12 272,0 0 0,-1-1 0,1 1 1,0 0-1,-1 0 0,1 0 0,0-1 0,-1 1 0,1 0 0,0 0 0,-1 0 1,1 0-1,0 0 0,-1 0 0,1-1 0,-1 1 0,1 0 0,0 0 1,-1 0-1,1 0 0,0 0 0,-1 1 0,1-1 0,-1 0 0,1 0 0,0 0 1,-1 0-1,1 0 0,-1 1 10,0-1 0,0 1 1,0-1-1,0 1 0,0-1 0,0 1 1,0 0-1,0-1 0,0 1 0,1 0 1,-1 0-1,0 0 0,0-1 1,1 1-1,-1 0 0,1 0 0,-1 0 1,1 0-1,-1 0 0,1 0 0,0 0 1,-1 0-1,1 0 0,0 1 0,0-1 1,0 0-1,0 0 0,0 0 0,0 0 1,0 0-1,0 0 0,0 0 1,0 0-1,1 0 0,-1 1 0,1 0 1,4 59-345,1-19 301,-3-8 130,12 42 1,-14-71-105,2 7 32,0 0 1,1 0 0,1 0 0,7 15 0,-10-24 18,0-1 0,-1 1 0,1-1 1,0 1-1,0-1 0,0 0 0,1 0 1,-1 0-1,0 0 0,5 2 0,-5-3 4,0 0-1,0 0 0,0-1 0,0 1 0,0-1 0,0 0 0,0 1 1,0-1-1,0 0 0,0 0 0,0 0 0,0 0 0,0-1 1,0 1-1,0 0 0,0-1 0,3-1 0,6-3-2,0 0 0,-1-1 0,1 0 1,-1 0-1,17-16 0,43-46 16,-56 54-44,126-128 2,-137 140-88,0-1 1,0 0-1,0 1 1,0-1-1,4-1 1,-6 4 66,-1-1-1,1 1 1,-1 0 0,1 0-1,-1 0 1,0 0 0,1-1-1,-1 1 1,1 0 0,-1 0-1,1 0 1,-1 0 0,1 0-1,-1 0 1,1 0 0,-1 0-1,0 0 1,1 1 0,-1-1-1,1 0 1,-1 0 0,1 1-1,0-1 3,-1 1 0,1 0 0,-1-1 0,1 1 1,-1 0-1,1 0 0,-1-1 0,0 1 0,0 0 0,1 0 0,-1 0 0,0-1 0,0 1 0,0 0 0,0 0 0,0 0 0,0 0 0,0 0 0,-7 122-369,2-79 602,4 89 1,1-126-139,1-1 0,-1 1 1,2 0-1,-1 0 0,1-1 1,0 1-1,0-1 0,3 7 1,-4-13-59,-1 1 1,0-1 0,1 1-1,-1-1 1,0 0-1,1 1 1,-1-1 0,0 1-1,1-1 1,-1 0-1,1 1 1,-1-1 0,1 0-1,-1 0 1,1 0-1,-1 1 1,1-1 0,-1 0-1,1 0 1,-1 0-1,1 0 1,-1 0 0,1 0-1,-1 0 1,2 0-1,-1 0-6,0 0 0,0-1 0,0 1-1,0-1 1,0 1 0,0-1 0,0 1-1,0-1 1,0 0 0,0 1 0,1-2-1,2-2 3,-1 0-1,1 0 0,-1 0 1,5-9-1,41-90 161,-2 5-477,-42 91 168,-3 10-79,-5 17-111,2-14 340,-11 59-279,-36 106-1,48-171 259,-44 146-75,13-37 286,-67 154 0,87-240-73,-28 43 1,34-58-85,0-1 0,-1 0-1,0 0 1,0-1 0,-1 0 0,0 0 0,0 0 0,-14 7 0,19-11-38,0-1 0,-1 0 0,1 0 0,-1 0 0,1-1 0,-1 1 0,1 0 0,-1-1 0,0 0 0,1 0 0,-1 0 0,1 0 0,-1 0 0,0 0 0,1 0 0,-1-1 0,1 0-1,-1 1 1,1-1 0,-1 0 0,1 0 0,-1 0 0,1-1 0,-3-1 0,-1-2 6,0 1-1,1-1 1,-1-1-1,1 1 0,1-1 1,-1 0-1,-4-7 1,1 0 7,1 0 0,0-1 0,1 0 0,1 0 0,0-1 0,0 0 0,2 0 0,0 0 0,-2-29 0,4 33-7,1 0 0,1 0 0,0 0-1,0 0 1,1 0 0,0 1 0,1-1 0,0 1 0,1-1 0,0 1 0,0 0 0,1 0 0,1 1 0,10-16-1,-1 8-30,1 1 1,1 0-1,0 1 0,1 1 0,1 0 0,26-13 0,-7 6-15,2 2 1,58-19-1,-71 28-93,1 2-1,0 1 1,0 2 0,0 0-1,34-1 1,-56 6-291,0 1-1,-1-1 0,1 1 1,-1-1-1,1 2 1,6 1-1,-10-2 14,0 0-1,0 0 1,0 0 0,-1 0-1,1 0 1,0 0 0,-1 0-1,1 0 1,-1 1 0,1-1 0,-1 1-1,0-1 1,1 1 0,-1-1-1,0 1 1,0 0 0,0 0-1,-1-1 1,1 1 0,0 0-1,0 2 1,1 17-7173,-2 0 2406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1:2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1052 3648,'0'0'115,"0"0"-1,0 1 1,0-1 0,0 0-1,0 1 1,1-1 0,-1 0-1,0 1 1,0-1 0,0 0 0,0 0-1,1 1 1,-1-1 0,0 0-1,0 0 1,0 1 0,1-1-1,-1 0 1,0 0 0,0 1-1,1-1 1,-1 0 0,0 0 0,1 0-1,-1 0 1,0 0 0,0 1-1,1-1 1,14 1 1807,13-4 94,-21 1-1686,0-1 1,-1 1 0,1-1 0,0 0 0,-1-1 0,1 1-1,10-10 1,-1 0 362,22-23 0,16-20 443,76-103 1,-105 123-1084,-2-2 0,-1 0 0,-2-1 0,22-62 0,-23 39 130,-2-1 0,15-118 0,-30 161-162,-1 0-1,0 1 1,-2-1-1,0 0 1,-6-26-1,6 41-110,0 0 1,-1 0-1,1 1 0,-1-1 1,0 1-1,0-1 0,0 1 1,-1 0-1,0 0 0,-5-7 0,7 11 63,1 0 0,-1 0 0,1 0 0,-1 0 0,1 0 0,-1 0 0,1 0 0,-1 0 0,1 0 0,-1 0 0,1 0 0,-1 0-1,1 1 1,-1-1 0,1 0 0,-1 0 0,1 1 0,-1-1 0,1 0 0,0 1 0,-1-1 0,0 1 0,1-1-28,-2 2 19,-1 0 0,1 0 0,0 0 0,0 1 0,0-1 0,0 0-1,0 1 1,0 0 0,1-1 0,-1 1 0,-1 4 0,-10 35 93,9-29 5,-16 58 257,4 1 1,2 1 0,4 0 0,-2 111 0,12-166-187,1-1-1,0 0 0,1 1 0,1-1 0,0 0 0,1 0 0,1 0 1,14 29-1,-17-42-68,0 1 1,0-1 0,0-1-1,1 1 1,0 0-1,0-1 1,0 1-1,0-1 1,0 0 0,1 0-1,0 0 1,-1 0-1,1-1 1,0 1 0,0-1-1,0 0 1,1-1-1,-1 1 1,0 0 0,1-1-1,-1 0 1,1 0-1,-1-1 1,1 1-1,0-1 1,8-1 0,32-4 186,-1-2 1,83-24-1,-72 16-184,-47 13-59,204-62 125,-184 54 4,0-1 1,-1-2-1,-1-1 0,0-1 1,31-24-1,-51 32 79,-7 4-191,1 2-36,-1 1 0,0 0 0,0 0 0,1 0 0,-1 0 0,0 0 0,0 0 0,1 1 0,-1-1 0,0 0 0,0 0 0,1 0 0,-1 1 0,0-1 0,1 0 0,-1 1 0,0 0 0,-56 36-130,24-15 143,9-6-39,1 0 0,-31 29-1,42-33 36,1 0-1,0 0 0,0 1 1,2 1-1,-13 20 0,20-29 4,0 0 0,0 1-1,0-1 1,1 0-1,-1 1 1,2-1 0,-1 1-1,0-1 1,1 1-1,0 0 1,1 7 0,-1-12 18,0 1 0,0-1 0,1 1-1,-1 0 1,0-1 0,1 1 0,-1-1 0,1 1 0,0-1 0,-1 1 0,1-1 0,0 0 0,0 1 0,0-1 0,0 0 0,0 1 0,0-1 0,0 0 0,1 0 0,-1 0-1,0 0 1,1 0 0,-1-1 0,0 1 0,1 0 0,-1 0 0,1-1 0,-1 1 0,1-1 0,0 0 0,-1 1 0,1-1 0,-1 0 0,1 0 0,0 0 0,-1 0 0,1 0 0,-1 0-1,1-1 1,3 0 0,0 0 52,1-1 0,-1 0 0,1-1 0,-1 1 0,0-1-1,0 0 1,0 0 0,-1 0 0,8-8 0,4-4 92,17-21 0,-26 28-115,17-20 21,-1-1 1,-1 0-1,-2-2 0,0 0 1,18-45-1,-35 69-147,0-2-1,-1 1 1,0 0 0,0 0 0,0-10 0,-2 18 71,1 0-1,-1 0 1,0 0 0,0 0 0,0 0 0,0 0 0,0 0 0,0-1 0,0 1 0,0 0 0,0 0 0,0 0-1,0 0 1,0 0 0,0 0 0,0 0 0,0 0 0,0 0 0,0 0 0,0 0 0,0 0 0,0 0 0,0 0 0,0 0-1,0-1 1,0 1 0,0 0 0,0 0 0,0 0 0,0 0 0,0 0 0,0 0 0,-1 0 0,1 0 0,0 0 0,0 0-1,0 0 1,0 0 0,0 0 0,0 0 0,0 0 0,0 0 0,0 0 0,0 0 0,0 0 0,0 0 0,0 0-1,0 0 1,0 0 0,0 0 0,0 0 0,-1 0 0,1 0 0,0 0 0,0 0 0,0 0 0,0 0 0,0 0 0,0 0-1,0 0 1,0 0 0,0 0 0,0 0 0,0 0 0,0 0 0,0 0 0,0 0 0,0 0 0,-5 6-167,-2 7 53,-10 19-191,11-22 257,1 1-1,0 0 1,-8 22-1,12-24 76,-1-1 0,1 1 0,0-1 0,1 12 0,0-17 15,0 0 0,0 0 0,0-1 0,1 1 0,-1 0 0,1 0 0,0-1 0,0 1 0,0 0 1,0-1-1,0 1 0,0-1 0,1 1 0,-1-1 0,1 0 0,0 1 0,2 1 0,-2-3 1,0 0 0,0 0 0,0 0 0,1 0 0,-1-1 0,0 1 0,0-1 0,1 1 0,-1-1 0,1 0 0,-1 0 0,0 0 0,1 0 0,-1 0 0,0-1 0,1 1 0,3-2 0,6-1 179,22-10-1,-34 13-214,264-123 427,-225 99-449,-21 13 4,0 0 1,35-13-1,-52 23 3,-1 1 0,1 0-1,0 0 1,0-1 0,-1 1-1,1 0 1,0 0 0,0 0-1,0 0 1,-1 0 0,1 0-1,0 0 1,0 0 0,0 0 0,0 1-1,0-1 6,-1 0 0,0 0 0,1 0-1,-1 1 1,0-1 0,0 0 0,0 0 0,1 1 0,-1-1-1,0 0 1,0 0 0,0 1 0,0-1 0,1 0-1,-1 1 1,0-1 0,0 0 0,0 1 0,0-1-1,0 0 1,0 1 0,0-1 0,0 0 0,0 1 0,0-1-1,-1 4-39,0 0-1,0-1 0,0 1 0,0 0 0,-2 3 1,0 0 96,-1 4-27,0 0 0,0 0-1,2 1 1,-1-1 0,2 1-1,-1-1 1,1 1 0,1 0-1,1 11 1,-1-22 4,0-1-1,0 1 1,1 0-1,-1 0 1,0-1-1,0 1 1,0-1 0,1 1-1,-1 0 1,0-1-1,1 1 1,-1 0 0,1-1-1,-1 1 1,1-1-1,-1 1 1,1-1-1,-1 1 1,1-1 0,-1 0-1,1 1 1,-1-1-1,1 0 1,0 1 0,0-1-1,1 1 17,0-1-1,-1 0 0,1 0 1,-1 0-1,1 0 0,0 0 1,-1 0-1,1-1 0,-1 1 1,4-1-1,3-3 59,-1 1 0,1-1 0,9-6 0,72-54-193,-86 62 49,-1 1-1,1-1 0,0 0 1,-1 1-1,1 0 1,0 0-1,0 0 1,0 0-1,0 0 0,0 0 1,1 1-1,5-1 1,-9 2 42,0-1 1,1 1 0,-1 0 0,0-1 0,0 1 0,1 0 0,-1 0 0,0-1 0,0 1 0,0 0-1,0-1 1,0 1 0,0 0 0,0 0 0,0-1 0,0 1 0,0 0 0,-1 0 0,1 0 0,0 1-10,-62 248-178,51-216 170,-1 0 1,-2-1-1,-1-1 1,-2 0-1,-29 40 1,19-35 114,-2-1 1,-1-2-1,-62 55 1,9-23 105,73-59-102,0 0-1,-1-1 1,0 0-1,-1 0 1,1-2-1,-16 6 1,24-10-85,0 1 1,1-1-1,-1 0 1,0 0 0,0 0-1,0 0 1,0 0-1,1 0 1,-1-1 0,0 1-1,0-1 1,0 0-1,1 0 1,-1 0-1,1 0 1,-1 0 0,1-1-1,-1 1 1,1-1-1,0 0 1,-1 0 0,1 1-1,0-1 1,0-1-1,1 1 1,-1 0 0,0 0-1,1-1 1,-1 1-1,1-1 1,0 1 0,0-1-1,0 0 1,0 1-1,0-1 1,0 0 0,1 0-1,-1 1 1,1-1-1,0 0 1,0 0 0,0 0-1,0 0 1,1 1-1,-1-1 1,2-4 0,3-7-44,1 0 0,1 1 0,0-1 1,1 2-1,0-1 0,1 1 0,0 0 1,1 1-1,0 0 0,1 1 1,15-12-1,16-8 37,90-49-1,-34 22-138,97-70-38,8 0 342,-98 67-85,-61 37-1,-2-1 0,48-38 0,-80 54-46,-1-2-1,0 1 1,0-1-1,11-17 1,-18 23-40,4-4 3,0-1 0,-1-1 0,0 1-1,5-14 1,-8 18-21,-1 0 0,1 0-1,-1 0 1,0 0 0,-1-1 0,1 1-1,-1 0 1,0 0 0,0-1 0,-2-5 0,2 10-1,0 0 0,-1-1 1,1 1-1,-1-1 1,1 1-1,-1 0 0,1-1 1,-1 1-1,0 0 0,0 0 1,0 0-1,0-1 1,0 1-1,0 0 0,0 0 1,0 0-1,0 0 1,0 1-1,0-1 0,-1 0 1,1 0-1,0 1 1,-1-1-1,1 1 0,0-1 1,-1 1-1,1 0 1,-1-1-1,1 1 0,-1 0 1,1 0-1,-1 0 1,1 0-1,-3 0 0,-3 1-50,0 0-1,0 1 1,-1-1-1,1 2 1,-8 2-1,-6 5 27,-1 0 0,1 1 0,1 2 0,0 0 0,1 1 0,0 0-1,1 2 1,1 0 0,1 1 0,-24 32 0,35-43 48,1 1 0,0 0 0,0 0 1,1 0-1,-1 1 0,2 0 0,-1-1 0,1 1 0,0 0 0,-1 11 1,3-15 23,0 1 0,0-1 0,0 0 1,0 1-1,1-1 0,-1 0 1,1 1-1,0-1 0,1 0 1,-1 0-1,1 0 0,-1 0 1,1 0-1,0-1 0,1 1 0,-1 0 1,1-1-1,0 1 0,-1-1 1,6 4-1,-4-4 22,-1-1 0,1 0-1,-1 0 1,1 0 0,0-1 0,-1 1 0,1-1 0,0 0-1,0 0 1,0 0 0,0-1 0,0 1 0,0-1 0,0 0-1,0 0 1,8-2 0,5-1 116,0 0-1,27-11 0,-42 13-159,51-18-30,-1-3-1,-1-2 1,-1-2-1,75-53 1,-119 75 12,0 0 0,0 0 0,0 1 0,8-3 0,-13 5 1,0 1-1,0-1 1,0 1 0,1 0-1,-1-1 1,0 1 0,0 0-1,0 0 1,1-1 0,-1 1-1,0 0 1,1 0 0,-1 1-1,0-1 1,0 0 0,1 0-1,-1 1 1,0-1 0,0 0-1,0 1 1,1-1 0,-1 1-1,0 0 1,0-1 0,0 1-1,0 0 1,0 0 0,0 0-1,0-1 1,1 3 0,3 6 31,0 1 0,-1 0 0,0 0 0,-1 0 0,0 0 0,3 21 0,-4-21 38,0-1 0,0 1 0,1-1 0,0 1 0,0-1-1,1 0 1,0 0 0,8 12 0,-8-17-17,0 1 0,0-1 1,0 0-1,0-1 0,0 1 0,1-1 0,0 0 0,-1 0 0,1 0 0,0 0 0,1-1 1,-1 0-1,0 0 0,1 0 0,-1-1 0,1 0 0,-1 0 0,1 0 0,0-1 0,-1 0 1,1 0-1,9-1 0,8-3 76,0-1 1,-1-1-1,0-1 1,26-11-1,-38 14-98,14-6-381,37-20 0,-50 23-1238,0 0-1,16-15 1,-25 21 1204,-1 0 0,0 0 1,1 0-1,-1-1 0,0 1 0,0 0 1,0-1-1,0 1 0,0-1 0,0 1 1,-1-1-1,1 1 0,0-1 0,-1 0 1,0 1-1,1-1 0,-1 0 0,0 1 1,1-1-1,-1 0 0,0 1 0,0-1 1,-1 0-1,1 0 0,0 1 0,0-1 1,-1 0-1,0-2 0,-9-26-4953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1:3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34 429 3488,'-4'0'324,"1"0"1,-1 0-1,0 1 1,1 0-1,-13 6 6731,22-7-4906,1-1-1730,-1 0 0,1 0 0,-1 0 0,0 0 0,0-1 0,0 0 0,0-1 0,0 1 0,6-5 0,8-4 136,20-17 0,-35 25-458,77-58 463,105-99 0,-170 143-579,0-1 0,-1 0 0,-1-1 0,20-33-1,-34 50-26,1 0 0,-1-1-1,0 1 1,0-1-1,0 0 1,0 1 0,-1-1-1,1 0 1,0-3-1,-1 6 41,0 0-1,0 0 1,0 0-1,-1 0 0,1 0 1,0 0-1,0 0 1,0 0-1,0 0 0,0 0 1,0 0-1,0 0 0,0 0 1,0 0-1,0 0 1,0 0-1,0 0 0,0 0 1,0 0-1,0 0 1,0 0-1,0 0 0,-1 0 1,1 0-1,0 0 1,0 0-1,0 0 0,0 0 1,0 0-1,0 0 0,0 0 1,0 0-1,0 0 1,0 0-1,0 0 0,0 0 1,0 0-1,0 0 1,0 0-1,0 0 0,0 0 1,-1 0-1,1 0 1,0 0-1,0 0 0,-17 20-143,1 2 0,1 0-1,0 0 1,-15 34-1,21-39 103,7-12 85,-6 10 108,0 0 1,-6 19 0,13-29-93,-1-1-1,1 0 1,0 0 0,1 1-1,-1-1 1,1 1 0,0-1-1,0 0 1,0 1-1,1-1 1,-1 1 0,1-1-1,2 7 1,-1-8 2,-1-1 0,1 1-1,0-1 1,0 1 0,0-1 0,0 0 0,0 1-1,1-1 1,-1 0 0,1-1 0,-1 1 0,1 0-1,0-1 1,0 1 0,-1-1 0,1 0 0,0 0-1,5 1 1,2 0 110,1 1 0,-1-2 0,0 0 1,14 1-1,-12-2-68,1-1 1,-1 0-1,1-1 1,-1 0 0,1-1-1,-1 0 1,0-1-1,0 0 1,20-11 0,14-13 53,-2-2 0,76-67 0,-119 96-153,0 0 1,-1 1-1,1-1 0,0 0 1,0 1-1,0-1 0,0 0 1,0 1-1,0-1 0,0 1 1,0-1-1,0 1 0,0 0 1,0-1-1,0 1 0,0 0 1,0 0-1,0 0 1,2 0-1,-2 0-4,-1 0 1,1 1-1,0-1 1,-1 0-1,1 1 1,0-1-1,0 1 1,-1-1-1,1 1 1,-1-1-1,1 1 0,0-1 1,-1 1-1,1 0 1,-1-1-1,0 1 1,1 0-1,-1-1 1,1 3-1,1 0 6,-1 1 0,0 0 0,0 0 0,-1 0 0,1 0 0,-1 0 0,1 0 0,-2 8 0,-1 9 70,1-8-43,0 0-1,-1-1 1,-1 1-1,-4 13 1,5-20 68,-6 16 258,8-21-335,0-1 1,-1 1-1,1 0 0,0 0 1,0 0-1,0-1 1,0 1-1,0 0 0,0 0 1,0 0-1,0 0 0,0-1 1,0 1-1,0 0 1,0 0-1,1-1 0,-1 1 1,0 0-1,1 1 1,0-2 0,-1-1-1,1 1 1,-1 0 0,1 0 0,-1 0 0,0-1 0,1 1 0,-1 0 0,1 0 0,-1-1 0,0 1 0,1 0 0,-1-1 0,0 1-1,1-1 1,-1 1 0,0 0 0,1-1 0,-1 1 0,0-1 0,0 1 0,0-1 0,1 0 0,2-4 23,18-17 20,28-25 1,-42 41-100,0 1-1,1-1 0,0 1 1,0 0-1,1 1 0,-1 0 1,1 0-1,14-4 0,-19 8 27,0-1 0,1 1 0,-1 0 0,0 0 0,0 0 0,0 1-1,0-1 1,0 1 0,0 0 0,0 0 0,6 3 0,5 3-19,23 14-1,-11-6-4,14 5 183,2-1 0,0-2 0,67 16 0,-104-32-315,-1 0 0,0 0 0,1 0 0,-1-1 0,7 0 0,-10 0-174,0-1-1,0 1 0,0 0 0,0-1 1,0 1-1,-1-1 0,1 0 1,0 0-1,0 1 0,0-1 0,-1-1 1,1 1-1,-1 0 0,1 0 0,1-2 1,6-7-1617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1:31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13 5408,'-17'-5'2432,"3"1"-2112,8 1 96,6 6-288,6-3-320,2 4 96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1:3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1183 2496,'-16'7'784,"15"-6"-720,0-1-1,1 0 1,-1 1-1,1-1 1,-1 0 0,1 1-1,-1-1 1,1 1 0,-1-1-1,1 1 1,-1-1 0,1 1-1,0-1 1,-1 1 0,1-1-1,0 1 1,-1 0 0,1-1-1,0 1 1,0 0 0,0-1-1,0 1 1,-1-1-1,1 1 1,0 0 0,0-1-1,0 1 1,0 0 0,0-1-1,1 1 1,-1 0 0,0 1 256,-3 12 854,0 5 405,3-18-1465,0-1 1,1 1-1,-1 0 1,0 0 0,0-1-1,0 1 1,1 0 0,-1-1-1,0 1 1,1-1 0,-1 1-1,0 0 1,1-1 0,-1 1-1,1-1 1,-1 1 0,1-1-1,-1 1 1,1-1-1,-1 0 1,1 1 0,0-1-1,-1 1 1,1-1 0,1 0-1,0 0 187,-1 0 0,1 0 0,0-1-1,0 1 1,0-1 0,0 0 0,-1 0 0,1 1-1,2-3 1,36-21 1070,-2-1 0,60-52-1,-63 49-1061,44-38 102,90-93 0,22-71 405,-147 171-603,61-92 587,-59 79-869,-42 66-852,-7 14 497,-12 20 169,-13 31 159,-26 72 0,-10 68 421,47-139 43,-18 114 0,33-161-58,1 26-1,1-36-239,0-1 0,0 0 0,0 1 0,0-1 0,1 0-1,-1 0 1,1 1 0,0-1 0,-1 0 0,1 0 0,0 1 0,0-1-1,1 0 1,-1 0 0,0 0 0,1-1 0,-1 1 0,4 3 0,-4-5-28,0 1 0,0-1 0,0 1-1,0-1 1,1 1 0,-1-1 0,0 0 0,0 0 0,0 1 0,1-1 0,-1 0 0,0 0 0,0 0 0,1 0 0,-1-1 0,0 1 0,0 0 0,0 0 0,1-1 0,-1 1 0,0-1 0,0 1 0,0-1 0,0 1 0,2-2 0,1-2 49,1 1-1,-1-1 1,0 0 0,4-4 0,-3 3 54,12-14 40,0-1 0,27-44-1,-10 13-76,145-186 628,-2 14-166,-129 148-422,-3-3 0,-4-1 0,36-96 0,-58 118-1310,-28 95 1042,-1-1 1,-2 0-1,-2-1 1,-20 38-1,-59 81 136,-10 17 27,-42 126 71,74-147-20,53-109-97,15-33 128,0 0 0,-1 0 0,0-1 0,0 0 0,-1 0 0,0 0 0,-8 10 0,15-30 370,6-8-382,81-145 191,-83 153-331,10-13-18,0-1 0,2 2 0,1 0-1,0 1 1,46-40 0,-61 59-10,-1 2 20,-1 0 0,1 0 0,-1 0 0,1 0 0,4-2 0,-7 4 24,1 0-1,0 0 0,-1 0 1,1-1-1,0 1 1,-1 0-1,1 0 1,0 0-1,-1 0 0,1 0 1,0 0-1,-1 0 1,1 0-1,0 0 1,-1 1-1,1-1 0,-1 0 1,1 0-1,0 0 1,-1 1-1,1-1 1,-1 0-1,1 1 0,0-1 1,-1 1-1,1-1 1,-1 0-1,0 1 1,1-1-1,-1 1 0,1 1 1,2 2-28,-1 1 0,0 0-1,0 0 1,-1 0 0,0 0 0,0 0 0,0 0 0,0 0-1,-1 0 1,0 1 0,-1 8 0,2 7-30,-1 49-69,1 23 378,0-87-202,0 1 0,0-1 0,0 1 0,1-1 0,0 0 0,0 0 0,0 0 1,1 0-1,0 0 0,0-1 0,1 1 0,0-1 0,-1 0 0,2 0 0,-1 0 0,1 0 1,-1-1-1,1 0 0,0 0 0,1 0 0,-1 0 0,1-1 0,0 0 0,0 0 1,0-1-1,10 4 0,-10-5 9,1 0 0,0 0 1,0-1-1,0 0 0,0 0 0,0-1 1,-1 1-1,1-1 0,0-1 0,0 1 0,-1-1 1,1-1-1,-1 1 0,0-1 0,1 0 1,-1 0-1,-1-1 0,1 0 0,0 0 1,-1 0-1,0-1 0,0 0 0,0 0 1,-1 0-1,1 0 0,-1-1 0,4-7 0,1-4-39,0 0-1,-1-1 0,10-36 1,-9 20-2,6-46 1,-14 74-42,0 1 0,0-1 1,0 0-1,-1 1 0,0-1 0,0 0 0,-1 1 0,1-1 0,-1 1 0,-1-1 1,1 1-1,-4-10 0,5 15 21,0-1 0,-1 1 0,1-1 0,0 1 0,-1 0-1,1-1 1,0 1 0,-1-1 0,1 1 0,0 0 0,-1-1 0,1 1 0,-1 0 0,1-1 0,-1 1 0,1 0 0,-1 0 0,1-1 0,-1 1 0,1 0 0,-1 0-1,1 0 1,-1 0 0,1 0 0,-1 0 0,1 0 0,-2 0 0,1 0-5,-1 0 1,1 1-1,-1-1 0,1 1 0,-1 0 1,1-1-1,0 1 0,-1 0 0,1 0 1,-1 1-1,-4 3-32,1 0-1,-1 0 1,-6 10 0,2-2 41,1 1 0,0 1 0,0 0 0,2 0 0,0 1 1,-6 19-1,10-26 5,1-1 0,0 1 0,1 0 0,0 0 0,0 0 0,1 0 0,0 0 0,0 0 0,1 0 0,0 0 0,1 0 0,0 0 0,5 14 0,-3-14 34,0 0-1,1 0 1,0-1 0,0 0 0,1 0-1,0 0 1,0 0 0,1-1-1,0 0 1,0 0 0,9 5 0,-9-7-88,0-1 1,0 0 0,1 0 0,-1-1 0,1 0 0,0 0 0,0-1-1,0 0 1,0-1 0,0 1 0,0-2 0,1 1 0,14-2 0,-11 0-1559,23-4 0,-30 4 799,-1 0 0,0-1 0,1 1 0,-1-1-1,0 0 1,0 0 0,0-1 0,5-3 0,-8 5 440,0 0 0,0 1 0,0-1 0,-1 0 0,1 0 0,0 0 0,-1 0 0,1 0 0,0 0 0,-1 0 0,1 0 0,-1 0 0,0 0 0,1-1 0,-1 1 0,0 0 0,0 0 0,0 0 0,1 0 0,-1 0 0,0-1 0,-1-1 0,1-14-3168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1:3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73 9152,'-18'-9'4128,"32"9"-3584,15-4 1600,4 4-1281,49-9 769,5 4-928,28-7-128,0 8-352,23-8-128,-3 3-64,-1 0-128,-20 9 64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1:3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185 148 4480,'0'-3'342,"0"0"0,0-1 0,1 1 0,-1 0 0,1 0 0,0 0-1,0 0 1,0 0 0,0 0 0,4-5 0,2-7 1870,-6 11-1501,0 1 1,0-1-1,0 1 1,-1-1-1,1 1 1,-1-1-1,0-6 1,0 6 380,-11 27-143,-3 16-718,2 0-1,1 0 0,2 1 1,-5 59-1,13-88-59,0 0 0,1 0-1,0 0 1,1 0 0,4 20 0,-5-28-88,1 0 1,0 0 0,0 1 0,1-2 0,-1 1 0,1 0 0,-1 0 0,1 0 0,0-1 0,4 5 0,-4-6-12,-1 1 0,1-1 1,0 0-1,0 0 0,0 0 0,0 0 0,0 0 1,0 0-1,0 0 0,0-1 0,0 1 1,1-1-1,-1 0 0,0 1 0,0-1 1,0 0-1,4-1 0,-2 1 27,1-1 1,-1 0-1,0 0 1,1-1-1,-1 1 1,0-1-1,0 0 1,0 0-1,0 0 1,6-6-1,3-2 149,17-18-1,-30 28-247,55-60 342,67-97 0,-26 31-188,-91 119-163,2-1-101,0-1-1,0 0 1,-1 0 0,5-11 0,-11 18-126,-6 9-63,-8 17-68,-110 237 538,19 11 66,62-157-218,3-1 112,-21 53 426,57-157-474,-1-1 1,0 1 0,0-1-1,-1-1 1,-12 15-1,17-22-60,0 0-1,0 0 0,0 0 0,0 0 1,0 0-1,0-1 0,-1 1 0,1 0 1,0-1-1,-1 1 0,1-1 1,0 1-1,-1-1 0,1 0 0,0 1 1,-1-1-1,1 0 0,-1 0 1,1 0-1,0 0 0,-1 0 0,1 0 1,-1-1-1,1 1 0,0 0 1,-1-1-1,1 1 0,0-1 0,-1 1 1,1-1-1,0 0 0,0 0 1,-1 1-1,1-1 0,0 0 0,0 0 1,-1-1-1,-3-4 0,-1 1 1,1-1-1,0 0 1,1 0-1,-7-11 1,-6-14 33,3 0 0,0 0 0,2-2 0,1 1 0,-9-50 0,20 77-51,-1 1 0,0-1 1,1 0-1,0 0 0,0 1 1,1-1-1,-1 0 0,1 0 1,0 1-1,0-1 1,0 1-1,1-1 0,0 1 1,0-1-1,2-4 0,0 5-25,-1-1-1,1 0 1,0 1-1,0 0 1,0 0-1,0 0 1,1 1-1,-1-1 0,1 1 1,0 0-1,0 0 1,9-3-1,9-3 0,2 1 0,-1 2 0,39-7 0,78-1-18,-55 7 253,96-10-70,-176 16-1114,0 0 1,-1-1-1,1 1 0,0-1 1,9-5-1,9-2-6406,-9 8 4144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1:3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 8224,'-21'-3'2645,"10"5"2216,14-1-3584,70-1 3667,93 0-2992,-146 0-1984,0 1-1,0 1 0,0 0 1,-1 2-1,1 0 1,-1 1-1,0 1 1,34 16-1,-42-17-2015,4-1 549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8:43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656 14 5472,'0'-1'147,"0"0"0,0 1-1,-1-1 1,1 0 0,0 1 0,-1-1 0,1 0 0,-1 1 0,1-1 0,-1 1 0,1-1-1,-1 0 1,1 1 0,-1 0 0,0-1 0,1 1 0,-1-1 0,0 1 0,1 0-1,-1-1 1,0 1 0,1 0 0,-1 0 0,-1-1 0,-1 1 389,1 0 1,-1-1-1,0 1 1,0 1-1,0-1 1,0 0-1,-2 1 1,-5 2 274,0-1 1,1 2 0,-13 5-1,7-1-360,-1 1 0,1 1 0,1 0 0,-24 21 0,-46 57 1012,59-61-1048,-11 12 61,2 1 0,2 1 0,2 2 0,2 2 0,1 0 0,3 2 0,-29 76 0,28-45 242,4 0-1,4 2 0,-11 109 0,26-166-505,1 1 0,2 36 0,0-49-150,1 0 1,0 0-1,0 0 1,1-1 0,1 1-1,0-1 1,8 16-1,1-6-77,1 1 0,1-2 0,1 0 0,1-1 0,26 23 0,-24-28-1820,-18-12 337,8-8-4438,-1-9 843,-2-9 1637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1:3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384 634 6976,'-1'-2'556,"0"0"1,0 0-1,0 0 0,0 1 1,0-1-1,0 0 0,0 0 1,0 1-1,-1-1 1,-1-1-1,2 2-430,0 0 0,0 1 0,0-1 1,0 1-1,0-1 0,0 1 0,0 0 0,0-1 0,0 1 1,0 0-1,-1 0 0,1 0 0,0-1 0,0 1 0,0 0 1,0 1-1,0-1 0,-1 0 0,1 0 0,0 0 0,-1 1 1,-4 1-39,1 0 1,0 1-1,0 0 1,-1 0-1,2 0 1,-1 0 0,-6 6-1,-7 5 62,-38 24 345,-58 45 330,100-71-727,1 1 0,0 0 1,1 0-1,0 1 0,-17 29 0,26-39-69,1-1-1,0 1 0,1 0 1,-1 0-1,1 0 0,-1 1 0,1-1 1,0 0-1,1 0 0,-1 1 1,1-1-1,0 0 0,0 1 0,1 4 1,-1-6 10,1 0 1,0 0-1,0 0 1,0-1-1,1 1 1,-1 0-1,1-1 1,-1 1-1,1-1 0,0 1 1,0-1-1,0 0 1,0 1-1,0-1 1,1 0-1,-1-1 1,0 1-1,1 0 1,0-1-1,4 3 1,-2-2 51,-1 0 0,1-1 0,-1 1 0,1-1 0,0 0-1,-1 0 1,1-1 0,0 0 0,0 1 0,0-1 0,0-1 0,-1 1 0,1-1 0,0 0 0,0 0 0,-1 0 0,6-3 0,-1 1-18,-1-1 0,1 0 0,-1-1 0,0 1 0,0-2 0,0 1 0,-1-1 1,0 0-1,9-10 0,1-3 8,-1-1 1,16-26 0,155-255 303,-114 181-567,-51 83 95,29-66 1,-43 83-21,-1-1 0,0 0-1,-2 0 1,-1-1 0,2-22 0,-5 36 31,0 7 18,-1 0-1,0-1 0,0 1 1,0 0-1,0-1 1,0 1-1,0 0 0,0-1 1,0 1-1,0-1 0,0 1 1,-1 0-1,1-1 1,-1 1-1,1 0 0,-1 0 1,1-1-1,-3-1 0,3 3 34,0-1 0,-1 1 0,1-1 0,0 1 0,-1 0-1,1-1 1,-1 1 0,1 0 0,-1 0 0,1-1 0,-1 1 0,1 0-1,-1 0 1,1 0 0,-1-1 0,1 1 0,-1 0 0,0 0-1,1 0 1,-1 0 0,1 0 0,-1 0 0,1 0 0,-1 0 0,1 1-1,-1-1 1,0 0 0,0 0 0,-12 8-159,12-8 148,-7 7-53,0 0 1,1 0-1,-12 14 0,9-9 33,-10 12 125,0 1-1,2 0 0,1 2 0,1 0 0,1 0 1,2 2-1,0-1 0,2 2 0,1 0 0,2 0 0,1 0 1,1 1-1,-2 35 0,6-36 112,1 0-1,4 31 1,-3-54-102,1 1 0,0 0 0,1-1 0,0 1 0,0-1 0,0 0 0,1 1 0,0-1 0,1 0 1,-1-1-1,1 1 0,1-1 0,6 9 0,-7-12-22,-1 0-1,1 0 1,0 0-1,0-1 1,1 1-1,-1-1 1,0 0 0,1-1-1,-1 1 1,1-1-1,0 1 1,-1-2-1,1 1 1,0 0 0,0-1-1,0 0 1,-1 0-1,1 0 1,0-1-1,0 1 1,5-3 0,9-1 82,-1-2 0,1 0 1,31-17-1,-15 5-101,-1-2 1,0-1-1,-2-1 0,0-2 1,-2-2-1,0-1 0,48-57 1,-45 49-214,-33 35 158,0 0 1,0 0-1,1 0 0,-1 0 1,0 0-1,0 0 1,0 0-1,1 0 1,-1 1-1,0-1 1,0 0-1,0 0 1,1 0-1,-1 0 1,0 0-1,0 0 0,0 0 1,0 0-1,1 0 1,-1 1-1,0-1 1,0 0-1,0 0 1,0 0-1,0 0 1,0 0-1,1 1 0,-1-1 1,0 0-1,0 0 1,0 0-1,0 1 1,0-1-1,0 0 1,0 0-1,0 0 1,0 0-1,0 1 1,0-1-1,0 0 0,0 0 1,0 0-1,0 1 1,0-1-1,-1 9-21,0-1-1,0 1 0,-6 16 1,0 3 43,-2 17 103,-15 86 208,23-116-215,0 0 1,1 0-1,0 0 1,2 0-1,-1-1 0,8 27 1,1-16 219,-10-24-284,1 0 0,-1 0-1,1 0 1,0 0 0,0 0 0,-1 0 0,1 0 0,0 0 0,0 0 0,0 0 0,0 0 0,0-1 0,0 1 0,0 0 0,0-1 0,0 1 0,0-1 0,2 1 0,0 0 13,0-1 1,1-1 0,-1 1 0,0 0 0,0-1-1,0 1 1,0-1 0,0 0 0,0 0-1,0 0 1,0-1 0,0 1 0,0-1 0,0 1-1,-1-1 1,1 0 0,3-4 0,4-3 46,0-1 0,13-19 0,-22 28-96,291-351 170,-263 312-1140,-29 40 959,0 0 1,0-1 0,1 1-1,-1 0 1,0 0 0,0 0-1,0 0 1,0 0 0,0 0-1,1 0 1,-1 0 0,0 0 0,0 0-1,0 0 1,0 0 0,1 0-1,-1 0 1,0 0 0,0 0-1,0 0 1,0 0 0,1 0-1,-1 0 1,0 0 0,0 0 0,0 0-1,0 0 1,0 1 0,1-1-1,-1 0 1,0 0 0,0 0-1,0 0 1,0 0 0,0 0-1,0 0 1,0 1 0,1-1 0,-1 0-1,0 0 1,0 0 0,0 0-1,0 0 1,0 1 0,0-1-1,0 0 1,0 0 0,0 0-1,0 0 1,0 1 0,0-1 0,0 0-1,0 0 1,0 0 0,0 1-1,2 12-39,-1-10 0,4 33 39,-2-1 1,-1 60-1,2 33-26,-3-120 30,0 2 34,0-1 0,1 0-1,4 15 1,-5-22-10,0 1 1,0 0-1,1-1 1,-1 1-1,1 0 1,0-1-1,0 0 0,0 1 1,0-1-1,0 0 1,0 0-1,0 0 0,1-1 1,-1 1-1,4 2 1,0-2 12,0 1 1,1-1-1,-1-1 1,0 1-1,1-1 1,-1 0 0,1 0-1,-1-1 1,1 0-1,-1 0 1,1 0 0,8-2-1,0-1 36,0-1-1,1 0 1,-1-1-1,14-6 1,-17 5-35,0-1 1,-1 0-1,1 0 0,-1-1 1,-1 0-1,1-1 0,-2 0 1,1-1-1,-1 0 0,-1-1 1,0 1-1,0-1 0,-1-1 1,0 0-1,5-13 0,-4 6-42,-4 12 12,0-1-1,-1 0 1,2-9 0,-4 14-31,-1 1-1,1-1 1,-1 0-1,0 1 1,0-1 0,0 0-1,0 1 1,0-1 0,-1 0-1,1 1 1,-1-1-1,0 1 1,1-1 0,-3-3-1,3 5 17,-1 1 0,1-1 0,-1 0-1,0 0 1,1 0 0,-1 0 0,0 1 0,1-1 0,-1 0-1,0 1 1,0-1 0,1 1 0,-1-1 0,0 1 0,0-1-1,0 1 1,0-1 0,0 1 0,0 0 0,0 0-1,0-1 1,0 1 0,0 0 0,0 0 0,0 0 0,0 0-1,0 0 1,0 0 0,0 0 0,0 1 0,0-1-1,0 0 1,0 0 0,0 1 0,0-1 0,1 1 0,-1-1-1,-2 2 1,-2 1-14,0 0 1,0 0-1,0 1 0,0 0 0,-4 5 0,-3 4 6,0 0 1,2 1-1,-1 1 0,2 0 0,0 0 0,0 0 0,2 1 0,0 1 0,-5 19 1,11-33 46,0 0 1,0 0-1,0 0 1,1 1-1,-1-1 1,1 0 0,0 1-1,0-1 1,0 0-1,1 1 1,-1-1-1,1 0 1,0 0 0,0 1-1,0-1 1,0 0-1,0 0 1,1 0 0,-1 0-1,1 0 1,0-1-1,0 1 1,0 0-1,0-1 1,1 0 0,-1 1-1,0-1 1,1 0-1,0 0 1,-1 0-1,1 0 1,0-1 0,0 1-1,0-1 1,0 0-1,1 0 1,-1 0-1,0 0 1,0 0 0,1-1-1,-1 0 1,0 1-1,7-2 1,39-2 114,1-2 1,71-17-1,-97 17-124,288-66 16,-291 66-78,5-2 19,0 0 0,-1-2 0,0-1 0,29-15 0,-155 102-874,96-74 911,-8 6-35,0-1 1,1 2-1,0-1 1,-16 18 0,14-12-10,-8 8 74,21-21-25,0-1 1,0 1-1,0 0 1,0-1-1,0 1 1,0 0-1,1 0 1,-1-1-1,0 1 1,1 0 0,0 0-1,-1 3 1,1-4 6,0 1 0,1-1 0,-1 0 1,1 0-1,-1 1 0,1-1 0,-1 0 1,1 0-1,-1 0 0,1 0 0,0 0 1,0 0-1,0 0 0,0 0 0,-1 0 1,1 0-1,0 0 0,1-1 0,-1 1 1,0 0-1,0-1 0,0 1 0,0-1 1,0 1-1,1-1 0,-1 1 0,0-1 1,2 0-1,2 2 13,0-1 1,0 0 0,0-1-1,0 1 1,9-2-1,-2 0 16,-1-1 0,1-1 0,0 0 0,0-1 0,-1 0 0,0 0 0,13-8 0,3-4 9,37-29 0,151-140 134,-167 140-254,8-7 121,53-66 1,-78 81-23,-3-2 0,45-80-1,-38 47-227,42-125 0,-74 188 139,-3 8 11,1-1 1,0 1 0,-1 0-1,1-1 1,-1 1-1,0-1 1,0 1-1,1 0 1,-1-1-1,0 1 1,0-1-1,0 1 1,0 0-1,0-1 1,-1 1-1,1-3 1,0 4 32,0 0 1,0 1-1,0-1 1,-1 0-1,1 0 0,0 0 1,0 0-1,0 0 1,0 0-1,0 0 0,0 0 1,0 0-1,0 0 1,0 0-1,0 0 0,0 0 1,0 1-1,0-1 1,0 0-1,0 0 0,0 0 1,0 0-1,0 0 1,0 0-1,0 0 0,0 0 1,0 0-1,-1 0 1,1 0-1,0 0 1,0 0-1,0 0 0,0 0 1,0 0-1,0 0 1,0 0-1,0 0 0,0 0 1,0 0-1,0 0 1,0 0-1,-1 0 0,1 0 1,0 0-1,0 0 1,0 0-1,0 0 0,0 0 1,0 0-1,0 0 1,0 0-1,0 0 1,0 0-1,0 0 0,0 0 1,0 0-1,-1 0 1,1-1-1,0 1 0,0 0 1,0 0-1,-14 20-178,1 1-1,-11 23 1,-11 18 65,3-12 46,-66 112-95,80-129 183,2 0 0,2 1 0,-12 42 0,15-34 77,2 2-1,-6 59 1,13-73-2,2-1 0,0 1 0,2-1 0,9 46 0,-10-71-24,0 1 0,1-1 0,0 0 0,0 1 0,0-1 0,0 0 0,1 0 0,-1 0 0,1-1 0,4 5 0,-5-6-370,0 0 0,0 0 0,0 0 0,0 0 0,0-1 0,1 1 0,-1-1 0,1 1 0,-1-1 0,1 0 0,-1 0 0,1 0 0,0 0 0,0 0 0,5 0 0,-2-4-4518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1:3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9728,'-9'-9'4384,"18"13"-3808,-4-4 2655,-1 0-1887,6 0 224,10 0-928,8 0-448,0 0-96,15 0-32,5 5-32,10-1-96,-5 5 32,-1-1 32,1 5 0,0 5-4672,-5 3 2561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1:3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164 219 7872,'-14'25'4069,"12"-21"-3743,0 0 0,0-1 0,0 1 1,0 0-1,-1 7 0,-2 3 318,-1-1-1,-1-1 0,1 1 0,-2-1 1,-10 13-1,6-8-490,-15 30-1,6-13-3,16-27-976,1 0 1,-1 0-1,1 0 1,-4 12 0,7-15-725,11-20-3698,-10 16 5222,20-45-4319,-6-3 4247,4-51 4797,-12 57-3778,-2 22-460,21-150 3427,-25 165-3931,1 1-1,0-1 1,0 1-1,0-1 1,0 1 0,4-9-1,-4 11-202,1 0 0,-1 0 0,0 0 0,1 0 0,-1 0 0,1 1 0,0-1 0,0 1 0,0-1 0,0 1 0,0 0 0,0-1 0,0 1 0,3-1 0,17-4-1726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1:38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92 167 5888,'-6'6'802,"1"0"1,0 0-1,-9 14 0,11-15-667,-9 15 1769,0 0 0,2 1 0,-9 24-1,18-42-1756,0-1-1,0 1 0,0 0 0,1 0 0,-1 0 0,1 0 1,0 0-1,0 0 0,0 0 0,0-1 0,0 1 0,1 0 0,0 0 1,-1 0-1,2 3 0,-1-4-39,0 0 1,0 0-1,0-1 1,0 1-1,1 0 1,-1-1-1,0 1 1,1-1-1,-1 0 0,1 1 1,-1-1-1,1 0 1,-1 0-1,1 0 1,0 0-1,0 0 1,0 0-1,-1-1 0,1 1 1,0-1-1,0 1 1,0-1-1,3 1 1,-1-1-38,0 1 1,0-1 0,1 0 0,-1 0 0,0 0-1,0 0 1,0-1 0,1 0 0,-1 0-1,0 0 1,0 0 0,0-1 0,0 1-1,0-1 1,-1 0 0,1 0 0,-1 0-1,1-1 1,-1 1 0,0-1 0,0 0 0,0 0-1,0 0 1,0-1 0,2-3 0,5-10 26,0-1 1,-1-1-1,-1 1 1,-1-2 0,0 1-1,-2-1 1,0 0-1,-1 0 1,1-23 0,-5 34-124,0 0 1,-1 0-1,0 0 1,0 0-1,-1 1 1,0-1 0,-6-16-1,6 21-9,1 0 1,-1 1-1,0-1 1,0 1-1,-1 0 0,1 0 1,-1 0-1,1 0 1,-6-4-1,7 6 7,-1-1 0,0 1 0,-1 0 0,1 0-1,0 0 1,0 0 0,0 0 0,-1 0 0,1 1 0,0-1 0,-1 1-1,1 0 1,0-1 0,-1 1 0,1 0 0,-1 1 0,-1-1 0,2 0-28,1 0 1,0 0 0,0 1 0,0-1-1,0 0 1,-1 1 0,1-1 0,0 0-1,0 1 1,0 0 0,0-1 0,0 1 0,0-1-1,0 1 1,0 0 0,0 0 0,0 0-1,1-1 1,-1 1 0,0 0 0,0 0-1,1 0 1,-1 0 0,1 0 0,-1 1 0,1-1-1,-1 0 1,1 0 0,0 0 0,-1 0-1,1 0 1,0 2 0,0-1-133,0 0-1,0 0 1,1 0 0,-1 0-1,1 0 1,-1 0 0,1-1-1,0 1 1,-1 0 0,1 0-1,0 0 1,0-1 0,0 1-1,1 0 1,-1-1 0,0 1-1,1-1 1,-1 0 0,3 2-1,2 2-196,1-1 0,0 0 0,0-1-1,0 0 1,0 0 0,1 0-1,10 2 1,58 7-450,-66-11 726,72 6 43,-52-5 721,0 1 0,0 1 1,0 1-1,44 14 0,-69-17-360,-1 0 0,1 0 0,0 0 0,-1 1 0,1-1-1,-1 1 1,0 0 0,0 0 0,0 1 0,0-1-1,0 1 1,-1 0 0,0 0 0,1 0 0,-2 1-1,1-1 1,3 6 0,-6-9-211,0 0 0,1 1 0,-1-1 0,1 0 0,0 0 0,-1 0 0,1 0 0,0 0 0,0 0 0,0 0 0,0 0 0,0-1 0,0 1 1,0 0-1,0-1 0,0 1 0,0 0 0,0-1 0,0 1 0,0-1 0,0 1 0,1-1 0,-1 0 0,0 0 0,0 1 0,2-1 0,2 0 107,0-1 0,0 0 1,0 1-1,0-1 0,7-3 0,-2 2-76,41-16 240,-38 13-324,0 0 1,-1 1-1,1 1 1,22-3-1,-31 5-42,1 1-1,-1 0 1,1 1-1,-1-1 1,0 1-1,1 0 1,-1 0-1,0 0 0,1 1 1,-1-1-1,0 1 1,0 0-1,0 0 1,0 0-1,-1 1 1,1 0-1,-1-1 0,5 5 1,-1 1 19,-1-1-1,1 1 1,-1 1-1,-1-1 1,8 16 0,18 49-33,-30-71 20,1 4 5,0 0 1,0 1 0,-1-1-1,0 1 1,0-1-1,0 1 1,-1 12-1,-5 8-4052,1-11 1673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1:38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102 107 11808,'-68'-55'5343,"45"28"-4639,13 11-2495,10 7 831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1:58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1163 3552,'0'0'1147,"10"3"1748,15-12-1414,0-1 0,-1-2-1,42-27 1,58-55-230,-98 71-1094,0-2 0,-2-1 1,-1-1-1,34-51 0,60-128 27,-45 74 56,-12 37-56,23-45 85,-74 123-195,-1-1 0,-1 1-1,0-1 1,7-32-1,-14 49-84,0 0 0,0 0 0,0 1 0,0-1 0,0 0-1,0 0 1,0 0 0,0 0 0,0 0 0,0 0 0,0 0-1,-1 1 1,1-1 0,0 0 0,-1 0 0,1 0 0,-1-1-1,0 2-6,1 0 1,-1-1-1,0 1 0,1 0 0,-1 0 0,0 0 0,1 0 0,-1 0 0,0 0 0,0-1 1,1 1-1,-1 1 0,0-1 0,1 0 0,-1 0 0,0 0 0,1 0 0,-1 0 0,0 1 1,1-1-1,-1 0 0,0 1 0,1-1 0,-1 0 0,0 1 0,1-1 0,-1 1 0,0 0 1,-10 7-82,-1 1 0,1 0 0,1 1 0,0 0 0,1 0 0,-1 1 0,2 0 0,0 1 0,-7 13 0,-7 16 23,-23 63 0,16-19 78,3 0 0,-17 104 0,39-171 178,1-1 1,1 1-1,0 1 1,1-1-1,1 0 1,3 19 0,-3-35-118,1 1 0,-1-1 0,1 0 0,0 1 0,-1-1-1,1 0 1,0 0 0,0 0 0,1 0 0,-1 0 0,0 0 0,1 0 0,-1 0 0,1 0 0,0 0 0,-1-1 0,5 3 0,-4-3 14,0 0-1,1 0 0,-1 0 1,0-1-1,1 1 0,-1-1 0,1 1 1,-1-1-1,0 0 0,1 0 0,-1 0 1,1 0-1,-1-1 0,1 1 0,-1-1 1,0 1-1,5-2 0,3-2 45,1-1-1,-1 0 1,0 0-1,0-1 1,13-10-1,48-47 80,-28 17-75,74-101 0,88-176 409,-191 296-479,-2 0-1,0-1 1,-2-1 0,-1 1 0,-2-1 0,6-45 0,-12 68-146,-1 0 0,1 0 1,-2 0-1,1 0 0,-1 0 1,-2-12-1,3 18 72,0 0-1,0-1 0,0 1 1,-1 0-1,1-1 1,0 1-1,0 0 1,0 0-1,0 0 1,0-1-1,-1 1 1,1 0-1,0 0 0,0-1 1,0 1-1,-1 0 1,1 0-1,0 0 1,0 0-1,0 0 1,-1-1-1,1 1 1,0 0-1,0 0 0,-1 0 1,1 0-1,0 0 1,-1 0-1,1 0 1,0 0-1,0 0 1,-1 0-1,-10 4-295,-8 13-42,-24 43 232,8-10 319,5-9-69,2 1 1,-25 50-1,-35 90 182,-48 150 701,123-303-754,9-20 90,0-1-1,-4 15 1,9-23-263,0 0 0,0 0 0,-1 0 0,1 0 0,0 0-1,0 0 1,-1 0 0,1 0 0,0 0 0,0 0 0,-1 0 0,1-1 0,0 1 0,-1 0 0,1-1 0,0 1-1,-1 0 1,1-1 0,1 0 0,24-13 120,41-36-136,-5 4-125,-48 37-10,4-3-205,0 1-1,38-18 1,-55 29 258,-1 0-1,1-1 1,0 1 0,0 0-1,0-1 1,0 1 0,0 0-1,0 0 1,-1 0-1,1 0 1,0 0 0,0 0-1,0 0 1,0 0 0,0 0-1,0 0 1,0 0 0,-1 1-1,1-1 1,0 0 0,0 1-1,0-1 1,0 0 0,-1 1-1,1-1 1,0 1 0,0 0-1,-1-1 1,1 1-1,0-1 1,-1 1 0,1 0-1,-1 0 1,1-1 0,-1 1-1,1 0 1,-1 0 0,0 0-1,1-1 1,-1 1 0,0 0-1,1 2 1,0 3-3,0 1 1,0-1-1,0 1 0,-2 11 1,1-12-33,-2 26-76,1-23 112,0 1-1,1 17 1,1-23 52,-1-1 0,1 0 0,0 0 1,0 1-1,0-1 0,0 0 0,0 0 0,1 0 1,-1 0-1,1 0 0,0-1 0,3 5 0,-3-5 27,0-1-1,0 1 1,0-1-1,1 1 1,-1-1-1,0 0 1,1 0-1,-1 0 1,1-1-1,-1 1 1,1 0-1,-1-1 1,1 0-1,-1 1 1,1-1-1,4-1 1,-1 1 59,0 0-1,-1-1 1,1 0 0,-1 0-1,1-1 1,9-3 0,-7 0-88,0 0-1,-1-1 1,1 0-1,-2 0 1,1 0 0,-1-1-1,6-7 1,10-10 60,-12 15-116,-1-1 0,0-1 0,0 1 0,-1-2 0,0 1 0,-1-1 0,9-20 0,-14 30-811,-3 10 477,-2 15 179,3-23 161,-9 106-21,9-103 21,-1 0 0,1 0-1,0 0 1,0 1 0,0-1 0,1 0-1,-1 0 1,1 0 0,0 0 0,0 0 0,0 0-1,2 4 1,-3-6 43,1 1 0,0-1 0,0 0 0,0 1 0,0-1 0,0 0 0,0 0 0,0 0 0,0 0 0,1 0 0,-1 0 0,0 0 0,1 0 0,-1 0 0,0-1-1,1 1 1,-1-1 0,1 1 0,-1-1 0,1 1 0,-1-1 0,1 0 0,0 0 0,-1 1 0,1-1 0,-1 0 0,3-1 0,45-8 353,80-25-1,-65 15-397,109-30-99,-125 37-550,-151 94 54,97-77 612,0 0 0,0 0 0,1 0 0,0 1 0,-5 7 0,8-12 14,1 1 0,0 0 0,0-1 0,0 1 0,0 0 0,0 0 0,1 0 0,-1 0-1,1 0 1,-1 0 0,1 0 0,0 0 0,-1 0 0,1 0 0,0 0 0,0 0 0,1 0 0,-1 0-1,0 0 1,1 0 0,-1 0 0,1-1 0,0 4 0,0-4-4,0 0 1,0 0 0,0 1-1,0-1 1,0 0-1,1 0 1,-1 0-1,0 0 1,0 0-1,1-1 1,-1 1-1,1 0 1,-1 0-1,1-1 1,-1 1-1,1-1 1,-1 0-1,1 1 1,-1-1-1,3 0 1,4 1 123,1-1 0,12-1 0,-17 0-60,8 0 18,-1-1 1,-1-1-1,1 0 0,0 0 1,-1-1-1,1-1 1,9-5-1,-15 7-65,4-1 9,-1 0 0,1-1-1,-1 0 1,0-1 0,-1 1-1,0-1 1,8-9 0,-1-1 10,-1 0 0,-1-2 1,-1 1-1,0-2 0,15-35 0,30-108-110,-35 95 93,4-9-78,32-97 10,-49 152 67,-4 13-111,-1 0 1,0-1 0,0 1 0,-1-1 0,0 0 0,1-9 0,-3 17 50,0 1 0,0-1 0,0 0 1,0 1-1,0-1 0,0 0 0,0 1 0,0-1 0,0 0 1,0 1-1,-1-1 0,1 0 0,0 1 0,0-1 0,-1 1 1,1-1-1,0 1 0,-1-1 0,1 0 0,0 1 1,-1-1-1,1 1 0,-1 0 0,0-1 0,0 0-2,1 1 0,-1 0 0,0 0 0,0 0-1,1 0 1,-1 0 0,0 0 0,0 0 0,1 0 0,-1 0-1,0 1 1,1-1 0,-1 0 0,0 0 0,1 1 0,-1-1-1,-1 1 1,-3 2-39,1 0 0,-1 0 0,1 1 0,-4 4 0,1-1 68,1 0 0,1 1 1,-1-1-1,1 1 0,1 0 0,0 1 0,-4 10 1,-18 63 8,-18 117-24,-4 12-27,20-89 97,7-30 409,21-90-395,-3 10-109,3-12 66,0 0 1,0 0-1,0 1 1,-1-1-1,1 0 1,0 0-1,0 0 1,0 1-1,0-1 1,0 0-1,0 0 1,0 0-1,0 1 1,0-1-1,0 0 1,0 0-1,0 0 1,0 1-1,0-1 0,0 0 1,1 0-1,-1 0 1,0 1-1,0-1 1,0 0-1,0 0 1,0 0-1,0 0 1,0 1-1,1-1 1,-1 0-1,0 0 1,0 0-1,0 0 1,0 0-1,1 0 1,-1 1-1,0-1 1,2-8 880,7-4-533,9-16-64,6-11-381,52-65-1,-70 96 37,0 1 0,1 0 0,7-6 0,-12 10-14,1 1 1,0 1-1,-1-1 1,1 0-1,0 1 1,0-1-1,0 1 1,0 0-1,0 0 0,0 0 1,0 0-1,0 1 1,5-1-1,-7 1 44,0 0 0,1 0 0,-1 1 0,0-1 0,1 1 0,-1-1 0,0 1-1,0-1 1,0 1 0,1 0 0,-1-1 0,0 1 0,0 0 0,0 0 0,0 0 0,0 0 0,0 0 0,-1 0-1,1 0 1,0 0 0,0 1 0,-1-1 0,1 0 0,-1 0 0,1 0 0,-1 1 0,1-1 0,-1 0-1,0 1 1,0-1 0,0 3 0,1 0-38,0 1 0,-1 0 0,0 0 0,0 0 0,0 0 1,-1 0-1,-1 8 0,-1-7 71,1 0 1,-1-1 0,0 1-1,-1-1 1,1 0 0,-1 0-1,0 0 1,0 0 0,0 0-1,-1-1 1,-6 5 0,-2-4 77,12-5-111,1 0 1,-1 0-1,0 0 1,0 0-1,1 0 1,-1 1-1,0-1 1,0 0-1,1 1 1,-1-1 0,0 0-1,1 1 1,-1-1-1,0 1 1,1-1-1,-1 1 1,1-1-1,-1 1 1,1-1-1,-1 1 1,1 0 0,-1-1-1,1 1 1,-1 0-1,1-1 1,0 1-1,0 0 1,-1 0-1,1-1 1,0 1-1,0 1 1,0-2 11,0 1 1,0 0 0,0-1-1,1 1 1,-1-1-1,0 1 1,1-1-1,-1 1 1,0-1-1,1 1 1,-1-1 0,1 1-1,-1-1 1,1 1-1,-1-1 1,1 0-1,-1 1 1,1-1-1,-1 0 1,1 0-1,-1 1 1,1-1 0,0 0-1,-1 0 1,1 0-1,0 0 1,0 1-1,19 0 228,-10-3-138,84-18 635,-78 15-680,-1 0 1,1 0-1,25-14 1,70-35-117,-109 53 44,0 0 0,-1 1-1,1-1 1,0 1 0,0 0-1,-1-1 1,1 1 0,0 0-1,0 0 1,0 0 0,0 0-1,-1 0 1,1 1 0,0-1-1,0 0 1,0 1 0,-1-1-1,3 2 1,-3-1 15,0-1 0,0 1 0,0-1 0,0 1 1,-1 0-1,1-1 0,0 1 0,0 0 0,-1 0 0,1 0 0,0 0 0,-1 0 1,1 0-1,-1 0 0,1 0 0,-1 0 0,1 0 0,-1 0 0,0 0 0,0 0 1,1 0-1,-1 0 0,0 0 0,0 0 0,0 0 0,0 0 0,0 0 0,-1 0 0,1 2 1,-26 81 340,26-83-322,0-1 0,-1 0 0,1 0 0,0 0 0,0 1 0,0-1 0,0 0 0,0 0 0,0 0 0,0 0 0,0 1 0,0-1 0,0 0 0,1 0 0,-1 0 0,0 0 0,0 1 0,0-1 0,0 0 0,0 0 0,0 0 0,0 0 0,0 1 0,0-1 0,1 0 1,-1 0-1,0 0 0,0 0 0,0 0 0,0 0 0,0 0 0,1 1 0,-1-1 0,0 0 0,0 0 0,0 0 0,0 0 0,1 0 0,-1 0 0,0 0 0,0 0 0,0 0 0,0 0 0,1 0 0,-1 0 0,0 0 0,15-2 223,17-10 10,-30 11-226,60-30 167,-43 21-242,-16 9 34,-1-1 0,0 1 1,1-1-1,0 1 0,-1 0 1,1 0-1,0 0 0,-1 0 0,1 0 1,0 0-1,0 1 0,0 0 1,0-1-1,-1 1 0,1 0 0,0 1 1,3-1-1,-4 1 9,-1-1-1,0 1 1,0 0 0,0 0-1,1-1 1,-1 1 0,0 0-1,0 0 1,0 0 0,0 0-1,-1 0 1,1 0 0,0 0-1,0 0 1,-1 1 0,1-1-1,0 0 1,-1 0 0,1 3-1,4 28-67,-3-16 21,-1-11 89,0 0-1,0 0 1,0 1 0,1-1-1,4 9 1,-5-13 1,0 0 0,-1 0 0,1 1 0,0-1 1,0 0-1,0 0 0,0 0 0,0 0 0,0 0 0,0 0 0,1-1 1,-1 1-1,0 0 0,0 0 0,1-1 0,-1 1 0,0-1 0,1 1 1,-1-1-1,1 0 0,-1 0 0,0 1 0,1-1 0,-1 0 0,1 0 1,-1 0-1,3-1 0,2 0 26,-1-1 0,1 0 0,-1 0 0,1 0 0,-1-1 0,0 1 0,0-1 0,0-1 0,-1 1 0,1-1 0,7-7 0,-5 4-29,-1 0 0,0 0 0,-1 0-1,1-1 1,-1 1 0,6-15 0,-4 9 85,3-11 26,-10 23-182,1-1 1,-1 1-1,0 0 0,0-1 0,0 1 0,0 0 0,0-1 1,0 1-1,0 0 0,0-1 0,-1 1 0,1 0 1,0 0-1,-1-1 0,1 1 0,-2-2 0,2 3 37,0-1-1,0 1 1,0 0-1,-1 0 1,1 0-1,0 0 1,0 0-1,0 0 1,0 0 0,0 0-1,-1 0 1,1 0-1,0 0 1,0 0-1,0-1 1,0 1-1,-1 0 1,1 0-1,0 0 1,0 0-1,0 0 1,0 1-1,0-1 1,-1 0 0,1 0-1,0 0 1,0 0-1,0 0 1,0 0-1,0 0 1,-1 0-1,1 0 1,0 0-1,0 0 1,0 0-1,0 1 1,0-1-1,0 0 1,-1 0 0,1 0-1,0 0 1,0 0-1,0 1 1,-9 9-156,-3 14 6,10-19 153,1-1-1,0 1 1,1 0-1,-1-1 1,1 1 0,0 0-1,0 0 1,0-1-1,1 1 1,0 0-1,0-1 1,0 1-1,0 0 1,4 7-1,-4-9 29,1 0 0,-1-1 0,0 1 0,1 0-1,0-1 1,-1 0 0,1 1 0,0-1 0,0 0-1,0 0 1,1 0 0,-1 0 0,0-1 0,1 1-1,-1-1 1,1 1 0,0-1 0,-1 0 0,1 0-1,0 0 1,0 0 0,-1 0 0,1-1-1,5 1 1,1-2 77,0 1-1,0-2 0,0 1 0,-1-1 1,1-1-1,0 0 0,12-6 0,3-3 183,27-18 0,-35 20-231,-1 1 9,0-1 0,20-17 0,-17 10-86,36-26-1,-35 32-658,-19 11 674,0 0 0,1 0 1,-1 0-1,0 0 0,0 0 0,0 0 0,1 0 0,-1 0 0,0 0 1,0 0-1,0 0 0,0 0 0,1 0 0,-1 0 0,0 0 0,0 1 0,0-1 1,1 0-1,-1 0 0,0 0 0,0 0 0,0 0 0,0 1 0,0-1 1,0 0-1,0 0 0,1 0 0,-1 1 0,0-1 0,0 0 0,0 0 0,0 0 1,0 1-1,0-1 0,0 0 0,0 0 0,0 0 0,0 1 0,0-1 1,-1 11-38,0 1 0,-1-1 0,0 0 0,-1 0 0,0-1 0,-1 1 0,0 0 0,-8 14 0,-4 3 187,-32 45 0,44-69-97,-19 24 273,22-27-287,1-1 0,-1 1 1,0 0-1,0 0 0,0-1 1,0 1-1,0 0 1,0-1-1,-1 1 0,1-1 1,0 1-1,0-1 1,0 0-1,0 1 0,-1-1 1,1 0-1,0 0 1,0 0-1,0 0 0,-1 0 1,1 0-1,0 0 0,-2-1 1,1 0-5,1 0 1,-1 0 0,1 0-1,-1 0 1,1-1 0,-1 1-1,1 0 1,0-1-1,-1 1 1,1-1 0,0 0-1,0 1 1,-1-3-1,-9-23 242,11 8-374,1 4-311,-1 15 413,0-1 0,0 1 1,0-1-1,1 1 0,-1-1 0,0 1 1,0 0-1,0-1 0,0 1 0,1-1 1,-1 1-1,0 0 0,0-1 0,1 1 1,-1 0-1,0-1 0,1 1 0,-1 0 1,0 0-1,1-1 0,-1 1 0,0 0 1,1 0-1,-1-1 0,0 1 0,1 0 1,0 0-1,17-3-121,19 7 9,-7 3 108,1 0-7,34 3 0,-56-9 154,0-1 0,1 0 0,-1 0 0,0-1-1,1 0 1,-1-1 0,0 0 0,11-3 0,-13 1-66,1 1 0,-1-1 0,0 0 0,-1-1 0,1 0 0,-1 0 0,0 0 0,0 0 1,0-1-1,-1 0 0,0-1 0,0 1 0,-1-1 0,5-7 0,4-13-97,0 0-1,12-43 1,-8 22-221,-17 47 243,0 1 0,0 0 0,0 0 0,0-1 0,0 1 1,0 0-1,0 0 0,0 0 0,0-1 0,1 1 1,-1 0-1,0 0 0,0 0 0,0-1 0,0 1 0,0 0 1,0 0-1,0 0 0,1 0 0,-1-1 0,0 1 1,0 0-1,0 0 0,1 0 0,-1 0 0,0 0 0,0 0 1,0 0-1,0-1 0,1 1 0,-1 0 0,0 0 1,0 0-1,1 0 0,-1 0 0,0 0 0,0 0 0,0 0 1,1 0-1,-1 0 0,0 0 0,0 0 0,0 0 1,1 0-1,-1 1 0,0-1 0,0 0 0,0 0 1,1 0-1,-1 0 0,0 0 0,0 0 0,0 0 0,1 1 1,-1 0-23,1-1 0,0 1 0,-1 0 1,1 0-1,-1 0 0,1 0 0,-1 0 1,1 0-1,-1 0 0,0 0 0,1 1 1,0 12-67,0-1 1,-1 1 0,-1-1 0,-2 18 0,0 2 101,-22 125 299,15-110-47,10-46-224,0 1 0,-1-1 0,1 0 0,-1 0 0,0 0-1,1 0 1,-1 1 0,0-1 0,0 0 0,-1 0 0,1 0 0,0-1 0,-1 1 0,1 0 0,-1 0 0,1-1 0,-1 1 0,0-1 0,-3 3 0,4-4-26,0 0 0,0 0 0,1 1 0,-1-1 0,0 0 1,0 0-1,0 0 0,0 0 0,1 0 0,-1-1 1,0 1-1,0 0 0,0 0 0,0 0 0,1-1 0,-1 1 1,0 0-1,0-1 0,1 1 0,-1-1 0,0 1 1,1-1-1,-1 1 0,0-1 0,0-1 0,-15-18 128,14 18-86,-1-4-38,0 1 0,0-1 0,1 1 0,-1-1 0,2 0 0,-1 0-1,-1-6 1,-2-10 33,4 22-55,1-1 0,0 1 0,0-1 0,-1 0 0,1 1 0,0-1 0,0 1-1,0-1 1,0 0 0,0 1 0,0-1 0,0 1 0,0-1 0,0 0 0,0 1-1,0-1 1,0 1 0,1-1 0,-1 1 0,0-1 0,0 0 0,1 1 0,-1-1-1,0 1 1,1-1 0,-1 1 0,0-1 0,1 1 0,-1 0 0,1-1 0,-1 1-1,1-1 1,-1 1 0,1 0 0,-1-1 0,1 1 0,-1 0 0,1 0 0,-1-1-1,1 1 1,0 0 0,-1 0 0,1 0 0,-1 0 0,2 0 0,4-1-43,0 1 0,0 1 0,-1-1 1,9 2-1,-6-1 5,17 3-150,21 2 84,-15-4-3731,-30-2 3541,0 0-72,0 0 0,0 0 1,0 0-1,0 0 0,0 0 0,0 0 0,0 0 0,0 0 0,-1 1 0,1-1 0,0 0 1,0 1-1,0-1 0,0 0 0,0 1 0,-1-1 0,2 2 0,2 2-2515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1:5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36 8064,'-44'-36'3648,"21"36"-3168,17 0 1056,1 0-704,10 0-512,6 0-576,3 6 96,9-6 192,2 3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1:5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29 179 7392,'-28'-27'3360,"28"24"-2944,9-6 1408,5 5-1088,25-13 416,3-1-672,59-10 128,6 1-352,36-3-1,-10 14-159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2:0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417 636 5312,'-2'-14'4813,"-6"11"-1429,-2 2-2328,-2-2-449,-1 1 1,1 1-1,-1 0 0,1 0 0,-1 1 1,1 1-1,-16 2 0,10 1-380,-14 1 161,1 1-1,0 2 0,-32 12 0,44-12-270,10-5-78,1 0 0,0 0 1,1 1-1,-1 0 0,1 1 0,-1-1 0,1 1 0,-12 12 1,18-16-27,0 1 0,1-1 0,-1 1 0,0 0 0,0-1 0,1 1 0,-1 0 1,1-1-1,0 1 0,-1 0 0,1 0 0,0-1 0,0 1 0,0 0 0,0 0 1,1 0-1,-1-1 0,0 1 0,1 0 0,-1-1 0,1 1 0,0 0 0,-1-1 0,1 1 1,0 0-1,2 2 0,2 4 48,1 1-1,0-1 1,7 8 0,-7-9 12,0 0 0,1-1 0,-1 0 0,1 0 0,0 0 0,1-1 0,-1 0 1,1-1-1,0 1 0,0-1 0,1-1 0,-1 0 0,1 0 0,0-1 0,-1 0 0,1 0 0,0-1 0,0 0 0,16-1 0,-6-2 47,-1-1 0,1-1 0,-1-1 0,0-1 0,0 0 0,0-1 0,-1-1 0,0-1 0,-1 0 0,0-1 0,0-1 0,-1 0 0,23-23 0,-34 30-93,0 0-1,0-1 1,0 1-1,0-1 1,-1 0 0,0 0-1,0-1 1,4-10-1,-5 13-5,-1-1 0,-1 0 1,1 1-1,-1-1 0,1 0 0,-1 0 0,0 1 0,0-1 0,-1 0 0,1 0 0,-1 1 0,0-1 0,0 0 0,0 1 0,0-1 0,-3-3 1,-1-3 38,0 1 0,-1 0 0,-1 1 0,-12-14 0,-38-33 2,21 21-3,6 4 36,2-1 0,2-2 0,0-1 0,-36-67 0,56 91-68,-3-7 62,-1-1 0,2 1-1,1-2 1,0 1 0,-5-23 0,11 38-89,1 0 0,-1 0 0,1 0 0,-1-1 1,1 1-1,0 0 0,0 0 0,1 0 0,-1 0 1,1 0-1,-1 0 0,1 0 0,0 0 0,0 0 1,0 0-1,1 0 0,-1 1 0,1-1 0,-1 0 1,1 1-1,0-1 0,0 1 0,0 0 0,0-1 1,4-2-1,1 1 7,0 0-1,0 0 1,0 0 0,0 1-1,1 0 1,-1 0 0,1 1 0,14-3-1,7 1-76,31-1-1,-53 5 104,59 0-288,-1 3 1,96 17 0,-143-18-18,11 3-3136,-4 3 912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2:22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221 228 2560,'-1'-15'9008,"-1"24"-7660,-3 15-1827,-10 65 1125,5-43-92,-6 39 643,-43 128 1,46-176-641,-20 41 0,27-66-232,-6 11 398,12-23-681,-1 1 0,1-1-1,0 1 1,-1-1 0,1 1 0,-1-1-1,1 0 1,-1 1 0,1-1-1,-1 0 1,1 1 0,-1-1 0,1 0-1,-1 0 1,0 1 0,1-1-1,-1 0 1,1 0 0,-1 0 0,0 0-1,1 0 1,-1 0 0,0 0-1,1 0 1,-1 0 0,1 0 0,-1 0-1,0 0 1,1 0 0,-2-1-1,1 0 9,-1 0 1,1-1-1,-1 1 0,1 0 0,0-1 0,-1 1 0,1-1 0,0 0 0,0 1 0,0-1 0,0 0 0,0 0 1,0 0-1,1 1 0,-1-1 0,1 0 0,-1 0 0,1 0 0,0-2 0,-3-6 127,0-1-107,1-1 0,0 1 1,1 0-1,0-1 0,1 1 0,0-1 0,1 1 0,0 0 1,4-15-1,4-11-61,21-50 1,-18 52-22,-10 29 0,87-220-497,-77 199 444,2 1-1,1 1 0,1 0 0,1 2 1,1-1-1,25-24 0,-34 40 47,-1 0 0,2 1 1,-1 1-1,1 0 0,0 0 0,0 0 0,0 1 0,1 1 0,17-5 1,-21 7 7,1 0 0,-1 1 0,1 0 0,0 0 0,-1 1 0,1 0 0,-1 1 0,1-1 1,-1 1-1,1 1 0,-1-1 0,1 1 0,-1 1 0,0-1 0,10 6 0,-14-6 26,0 0-1,0 0 0,0 0 1,0 1-1,-1-1 0,1 1 0,-1 0 1,0 0-1,1 0 0,-1 0 0,0 0 1,-1 0-1,1 0 0,-1 1 1,1-1-1,0 6 0,0-2 4,-1 0 0,0-1 0,0 1 0,-1 0 0,1 0 1,-2 0-1,1 0 0,-3 10 0,-3 8 11,0-1 1,-2 0-1,-15 29 1,-41 66 118,54-102 10,-1-1-1,-1 0 0,0 0 1,-1-2-1,-1 1 0,0-1 1,-1-1-1,0-1 0,-27 16 1,37-25-85,-1-1 1,0 1-1,1-1 1,-1-1-1,-11 3 1,-14 4-659,30-8 552,0 1 0,0-1 0,1 1 0,-1-1 0,0 1 0,0 0 0,0 0 0,1-1 0,-1 1 0,0 0 0,1 0 0,-1 0 0,1 0 0,-1 0 0,1-1 1,0 1-1,-1 0 0,1 0 0,0 0 0,-1 0 0,1 0 0,0 0 0,0 0 0,0 1 0,0 1 0,5 32 34,-3-22-31,0 0 101,0-1-1,1 0 0,0 0 0,1 0 0,6 12 1,-4-11-2,-3-5 22,1 1 1,0-2 0,6 9 0,-9-13-58,1-1 0,0 0 0,0 0 0,0 0 0,0 0 0,1 0 0,-1 0 0,0-1 0,1 1 0,-1-1 0,1 0 0,0 1 0,4 0 0,-1-1 36,0 0 1,1-1 0,-1 1-1,1-2 1,-1 1 0,1-1 0,-1 0-1,1 0 1,-1 0 0,8-4-1,-3 2 1,54-16 278,61-27 0,-48 16-306,53-31-147,-95 43 160,-34 17-39,20-10-92,-19 10-123,-13 9-133,-99 51-154,84-42 478,-37 31 1,50-38 6,1 1 1,1 0-1,0 0 0,0 1 1,-9 16-1,17-24 42,0 0-1,0 0 0,0 0 0,1 1 0,-1-1 1,1 1-1,0-1 0,0 1 0,1-1 0,-1 6 1,1-8-27,0-1 1,0 0 0,0 0 0,0 1-1,1-1 1,-1 0 0,0 0-1,1 1 1,-1-1 0,1 0 0,-1 0-1,1 0 1,-1 0 0,1 0 0,0 0-1,0 0 1,-1 0 0,1 0-1,0 0 1,0 0 0,0 0 0,0 0-1,0-1 1,0 1 0,1 0-1,-1-1 1,0 1 0,0-1 0,0 1-1,0-1 1,1 0 0,-1 1 0,0-1-1,0 0 1,1 0 0,-1 0-1,0 0 1,2 0 0,3-1 45,1 1-1,0-1 1,-1-1-1,0 1 1,1-1 0,-1-1-1,0 1 1,0-1-1,0 0 1,10-7-1,5-5 14,26-24-1,-42 35-43,15-14-104,-1 0 0,0-2 1,-2 0-1,20-29 1,-41 55-341,0 0 244,0 0-1,0 0 1,-4 11 0,7-14 179,0 0 0,0 0 0,0 0 0,1 0 0,-1 0 0,1-1 0,0 1 0,0 0 0,0 0 0,0 0 0,0 0 0,1 0 0,-1 0 0,2 4 0,-1-4 9,0-1 0,0 1 1,0-1-1,0 0 1,1 1-1,-1-1 0,1 0 1,-1 0-1,1 0 1,0 0-1,-1 0 0,1 0 1,0 0-1,0 0 1,1-1-1,-1 1 0,0-1 1,5 2-1,-3-2 15,-1 0 0,0 0 0,1-1 0,-1 0 0,1 1-1,-1-1 1,1 0 0,-1-1 0,1 1 0,-1-1 0,1 0 0,-1 1 0,0-1-1,4-2 1,5-2 32,0 0 0,0-1 0,-1 0-1,1 0 1,-1-2 0,16-13 0,57-52-39,-77 67-75,-7 4 37,1 1-1,0 0 0,0 0 1,0 0-1,-1 0 0,1 1 1,0-1-1,0 0 0,1 0 1,-1 1-1,0-1 0,0 0 1,0 1-1,0-1 0,1 1 1,-1-1-1,0 1 1,0 0-1,1 0 0,1-1 1,-3 2-4,1-1-1,-1 0 1,0 1 0,0-1 0,1 0 0,-1 1 0,0-1 0,0 1 0,0-1 0,0 0 0,1 1 0,-1-1 0,0 1 0,0-1 0,0 0 0,0 1 0,0-1-1,0 1 1,0-1 0,0 1 0,0-1 0,0 0 0,-1 2 0,-2 14-188,3-15 202,-21 76-144,-23 106-124,-9 60 606,42-205 176,-16 36 0,25-65-86,6-22 134,3-30-386,1 1 1,18-56-1,34-68-163,-46 135-34,0 1 1,3 0-1,25-35 0,-29 45-33,2 2 1,1 0-1,0 0 1,1 2 0,0 0-1,2 1 1,0 1-1,0 0 1,22-10-1,-33 21-17,-1-1 0,1 1 0,0 1 0,0 0 0,0 0 0,0 0 0,0 1 0,1 0 0,-1 1 0,12 0 0,-16 1 59,0-1 0,-1 1 0,1-1 0,-1 1 0,1 0 0,-1 0 1,0 1-1,1-1 0,-1 1 0,0-1 0,0 1 0,0 0 0,0 0 0,0 1 0,0-1 0,-1 0 1,1 1-1,-1 0 0,0 0 0,0-1 0,0 1 0,0 1 0,0-1 0,0 0 0,-1 0 0,2 4 1,-3-4 4,1 1 1,-1-1 0,1 0 0,-1 0-1,0 0 1,0 0 0,0 0 0,-1 0 0,1 0-1,-1 0 1,0 0 0,1 0 0,-3 3-1,1 0 78,-1 0 0,0-1 0,0 1 0,0-1 0,-5 6 0,5-8-42,0-1 0,0 0-1,0 1 1,-1-1-1,1 0 1,-1 0 0,1-1-1,-1 1 1,1-1 0,-1 0-1,0 0 1,0 0 0,0 0-1,1-1 1,-1 1-1,0-1 1,-5 0 0,-2-1-24,1 1 1,-1-1 0,0-1-1,1 0 1,-15-4 0,-34-13 49,36 14-61,22 5-6,0 0 0,0-1 0,1 1 0,-1 0 0,0 0 0,1 0 0,-1 0 0,0 0 0,0 0 0,1 0 0,-1 0 0,0 0 1,1 0-1,-1 1 0,0-1 0,1 0 0,-1 0 0,0 1 0,1-1 0,-1 0 0,0 1 0,2 1-10,-1 0 0,1 0 0,0 0-1,1-1 1,-1 1 0,0 0 0,1-1 0,-1 1-1,0-1 1,1 0 0,0 1 0,2 1 0,10 7 20,1 0 1,-1-1 0,2-1 0,-1 0-1,1-1 1,0 0 0,1-2 0,31 8 0,-39-12 53,0 0 0,0 0 0,0-1 0,0 0 0,1 0 0,-1-1 0,0 0 0,0-1 0,-1 0 0,1 0 1,0-1-1,-1 0 0,1-1 0,-1 0 0,0 0 0,0 0 0,0-1 0,12-11 0,-3 2-46,-2-1 1,0-1-1,0 0 0,-2-1 0,0 0 0,-1-1 0,-1 0 0,13-29 1,-18 31-368,-8 32-229,-12 68 501,11-60 33,1-13 32,1 0 0,1 21-1,0-29 44,0 0-1,1 0 0,-1 0 0,1 0 1,0 0-1,0-1 0,0 1 0,0 0 0,0 0 1,1-1-1,-1 1 0,1-1 0,0 1 0,-1-1 1,5 3-1,-5-4 0,0 0 0,0-1 1,0 1-1,0-1 0,0 1 0,0-1 1,0 1-1,1-1 0,-1 0 0,0 0 1,0 0-1,1 1 0,-1-1 0,0 0 0,0 0 1,0-1-1,1 1 0,-1 0 0,0 0 1,0-1-1,0 1 0,1 0 0,-1-1 1,0 1-1,2-2 0,5-3 127,0 1 1,11-10-1,-13 9-120,72-42-159,-61 38 128,15-7 104,0 2 0,65-18-1,-60 20-174,66-28-1,-102 40 74,23-11-363,-18 11 152,-10 8 121,1-4 99,-1-1 0,-1 0 1,1-1-1,0 1 0,-1-1 1,1 1-1,-8 1 0,-2 3-13,-14 7-39,1 1 0,0 1 0,1 2 0,2 0 0,-42 41 0,61-55 50,1 1 0,1 0 0,-1 0 1,1 0-1,0 0 0,0 0 0,0 1 0,1-1 0,-4 12 0,6-16 2,0-1 1,0 1-1,0 0 0,-1-1 1,1 1-1,0-1 0,0 1 1,0 0-1,0-1 0,0 1 1,0-1-1,0 1 1,0 0-1,1-1 0,-1 1 1,0-1-1,0 1 0,0 0 1,1-1-1,-1 1 0,0-1 1,0 1-1,1-1 0,-1 1 1,1-1-1,-1 1 1,0-1-1,1 1 0,-1-1 1,1 0-1,-1 1 0,1-1 1,-1 0-1,1 1 0,-1-1 1,1 0-1,0 0 0,-1 1 1,1-1-1,-1 0 1,1 0-1,0 0 0,-1 0 1,1 0-1,0 0 0,-1 0 1,2 0-1,2 0 30,0-1-1,0 0 1,-1 0-1,1 0 1,0 0 0,6-3-1,23-14 130,0-1 0,-2-2 1,0-1-1,35-33 0,-50 40-131,0-1 0,0 0 0,-2-1 0,0-1 0,-1 0 1,-1-1-1,-1 0 0,0-1 0,-2 0 0,0-1 0,8-29 0,21-96-49,-21 76 106,-9 37-74,-1-1 1,-2 1 0,2-59-1,-7 89-76,0 0 0,0 0 0,0 1 0,0-1 0,0 0 1,-1 0-1,0 1 0,1-1 0,-1 1 0,0-1 0,0 0 0,-2-2 0,3 4 43,-1 1 0,1-1 0,-1 1 0,1 0 0,0-1 1,-1 1-1,1-1 0,-1 1 0,1 0 0,-1-1 0,1 1 0,-1 0 0,0 0 1,1-1-1,-1 1 0,1 0 0,-1 0 0,0 0 0,1 0 0,-1 0 0,1 0 0,-1 0 1,0 0-1,1 0 0,-1 0 0,1 0 0,-1 0 0,0 0 0,1 0 0,-1 1 1,1-1-1,-1 0 0,1 0 0,-1 1 0,1-1 0,-1 0 0,1 1 0,-1 0 0,-2 1-13,0 0-1,1 0 0,-1 0 1,1 1-1,-1 0 0,-1 2 1,-5 8 2,1 1 0,1 0 0,0 0 0,1 0 0,1 1 0,-7 26 1,5-6 93,-5 67 1,10-70-61,2 0 1,2 0 0,1 0 0,7 34 0,-5-42 8,1 1 0,2-1 0,0-1-1,2 1 1,20 36 0,-10-24-63,-13-23-95,0 0 0,1-1-1,0 0 1,0 0 0,2-1 0,12 13-1,-20-22-197,0 0-1,0-1 1,0 0-1,0 1 1,0-1-1,1 0 0,-1 0 1,0 0-1,1 0 1,3 0-1,-5-1 167,0 0-1,0 0 0,-1 0 0,1 0 1,0 0-1,0 0 0,-1 0 0,1 0 1,0-1-1,-1 1 0,1 0 0,0 0 1,-1-1-1,1 1 0,0 0 0,-1-1 1,1 1-1,-1-1 0,1 1 0,-1-1 1,1 1-1,-1-1 0,1 1 0,-1-1 1,1 0-1,-1 1 0,0-1 1,1 1-1,-1-1 0,0 0 0,1 1 1,-1-1-1,0 0 0,0 0 0,0 1 1,0-1-1,0 0 0,0 0 0,0 1 1,0-1-1,0 0 0,0 1 0,0-2 1,-2-16-4341,1 4 1484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8:45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298 624 5408,'-4'-2'615,"-4"-3"350,8 5-888,0 0-1,0 0 1,0 0-1,-1-1 0,1 1 1,0 0-1,0 0 1,0 0-1,0-1 1,0 1-1,0 0 1,0 0-1,0 0 0,0-1 1,0 1-1,0 0 1,0 0-1,0 0 1,0-1-1,0 1 0,0 0 1,0 0-1,0 0 1,0-1-1,1 1 1,-1 0-1,0 0 1,0 0-1,0 0 0,0-1 1,0 1-1,0 0 1,1 0-1,-1 0 1,0 0-1,0 0 1,0-1-1,-1 2 510,-1-1 1,0 0-1,1 0 1,-1 1-1,0-1 1,1 0-1,-1-1 1,-2 1-1,-2-1 605,0 3-752,0-1 0,0 1 0,0 0 0,0 0 0,0 1-1,1 0 1,-1 0 0,-9 7 0,10-6-245,-10 6 138,0 1 0,0 1 0,1 1 0,1 0 0,-19 24 0,17-17-95,1 1 0,0 0-1,-16 36 1,27-48-150,-1 0 1,1 1 0,0-1 0,1 1-1,0-1 1,1 1 0,0 0-1,0-1 1,1 16 0,1-21-82,-1 0 0,1 0 0,-1 0 0,1 0 0,0 0 0,1 0 0,-1 0 0,1-1 0,-1 1 0,1 0 0,0-1 1,0 0-1,1 1 0,-1-1 0,1 0 0,0 0 0,0 0 0,0 0 0,0-1 0,0 0 0,0 1 0,1-1 0,-1 0 0,1 0 0,4 1 0,-5-2-45,0 0 0,-1-1 0,1 1 0,0-1 0,0 1 0,0-1-1,0 0 1,0 0 0,0-1 0,0 1 0,0-1 0,0 1 0,0-1-1,-1 0 1,1 0 0,0 0 0,-1 0 0,1-1 0,0 1 0,-1-1 0,0 0-1,1 1 1,-1-1 0,0 0 0,0 0 0,3-4 0,4-5-112,0-1-1,-1 1 1,-1-2-1,7-13 1,-1-2 114,0-1-1,-3 0 1,12-46 0,-6 25 177,-12 40-69,0 0 0,-1 0-1,0-1 1,-1 1 0,2-20 0,-4 29-67,0 1 1,0 0-1,0 0 1,0 0-1,0-1 1,0 1-1,0 0 1,0 0-1,0 0 1,0 0-1,0-1 1,0 1-1,0 0 1,0 0-1,-1 0 1,1 0-1,0-1 1,0 1-1,0 0 1,0 0-1,0 0 1,0 0-1,0 0 1,-1-1-1,1 1 1,0 0-1,0 0 1,0 0-1,0 0 1,-1 0-1,1 0 1,0 0-1,0 0 1,0 0-1,0 0 1,-1 0-1,1-1 1,0 1-1,0 0 1,0 0-1,0 0 1,-1 0-1,1 1 1,0-1-1,0 0 1,0 0-1,-1 0 0,1 0 1,0 0-1,0 0 1,0 0-1,0 0 1,-1 0-1,1 0 1,0 0-1,0 0 1,0 1-1,0-1 1,0 0-1,-1 0 1,-8 9 153,4 5-39,2 0 0,-1 0 0,2 1 0,0-1 0,-1 25 0,3-32-92,-1 10 15,0 1 0,1 0 0,1 0 1,1 0-1,0 0 0,1-1 0,1 1 0,10 27 0,-12-42-34,-1 0 1,1 0-1,-1 0 1,1 1-1,0-2 1,0 1-1,1 0 0,-1 0 1,0-1-1,1 1 1,0-1-1,0 0 1,-1 0-1,1 0 1,0 0-1,1 0 0,-1-1 1,0 1-1,0-1 1,1 0-1,-1 0 1,1 0-1,-1-1 1,1 1-1,-1-1 0,1 0 1,-1 1-1,1-2 1,-1 1-1,1 0 1,-1-1-1,1 0 1,-1 1-1,1-1 0,4-3 1,15-5-25,0-1-1,-1-1 1,-1-1 0,23-17 0,78-65 72,-110 84-58,0 1 6,150-129-188,-130 106 72,0 0-1,46-64 1,-56 64-45,-2-1 1,20-43-1,-31 55 93,-1 0 0,0 0 0,-2 0 0,-1-1 1,4-27-1,-8 43 46,-1 1 0,1-1 0,-1 0 1,0 1-1,-1-1 0,1 1 0,-1-1 0,-2-7 1,3 13 9,-1-1 1,1 1-1,0-1 1,0 1-1,0-1 1,-1 1-1,1 0 1,0-1-1,-1 1 1,1-1-1,0 1 1,-1 0-1,1-1 1,0 1-1,-1 0 1,1-1-1,-1 1 1,1 0-1,-1 0 1,1 0 0,0-1-1,-1 1 1,1 0-1,-1 0 1,1 0-1,-1 0 1,1 0-1,-1 0 1,1 0-1,-1 0 1,1 0-1,-2 0 1,1 0-5,-1 1 0,1-1 1,-1 1-1,1 0 0,-1-1 1,1 1-1,-1 0 0,-1 2 1,-4 3 7,1 1 1,-1 0-1,2 0 1,-9 12-1,1 0 16,-113 136 186,108-135-128,1 1 1,1 0 0,1 2 0,-23 44 0,32-53-23,0 0-1,1 0 1,1 0 0,0 1 0,1 0 0,0 0-1,2 0 1,0 0 0,0 0 0,2 18 0,1-18-2,0 0 0,1 0 0,0-1 0,2 1 0,-1-1 0,12 24 0,-13-32-29,0-1-1,1 0 0,-1 0 1,1 0-1,0 0 0,0-1 0,1 1 1,6 4-1,-8-7 1,1 0 0,-1 0 0,1 0 1,0 0-1,-1 0 0,1-1 0,0 0 0,0 0 0,0 0 0,0 0 1,0-1-1,0 1 0,8-2 0,-7 1-21,0-1 0,0 0 0,0 0 0,0-1-1,0 1 1,0-1 0,-1 0 0,1-1 0,0 1 0,-1-1 0,0 0 0,6-5 0,6-5-161,24-30 1,-11 11 23,133-105-339,-9 8 250,-134 111 231,0-2 0,-2 0 0,0-2 0,-2 0 0,19-34 0,-15 16 78,-3 0 0,-1-1-1,11-55 1,-22 82-15,0 0 0,-1 0 0,-1 0 0,-1-1 0,0 1 0,0 0 0,-3-16 0,2 29-65,0-1 1,0 0-1,-1 0 1,1 1-1,-1-1 1,1 0-1,-1 1 0,0-1 1,0 1-1,0-1 1,0 1-1,0-1 1,0 1-1,0-1 0,0 1 1,0 0-1,-1 0 1,1 0-1,0 0 1,-1 0-1,1 0 1,-1 0-1,1 0 0,-1 0 1,-2 0-1,2 0 9,-1 1 1,1 0-1,-1 0 0,1 0 0,-1 0 1,1 0-1,-1 0 0,1 0 0,-1 1 0,1-1 1,0 1-1,-1 0 0,1 0 0,0 0 1,0 0-1,-1 0 0,-2 3 0,-5 3 50,1 1-1,0 0 0,0 0 1,1 1-1,-9 12 0,-31 51 474,40-59-387,-27 44 387,-36 82 0,59-111-402,1 1 0,2 0-1,1 1 1,1 0 0,-4 40 0,5 103 327,7-148-537,1 0 1,1 0-1,2 0 0,13 45 1,-15-63-396,-1 0 1,1 0-1,1 0 0,-1 0 1,1 0-1,1-1 0,-1 0 1,1 0-1,0 0 0,0-1 1,1 1-1,0-1 0,0-1 1,0 1-1,8 4 0,28 10-2340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2:22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21 7552,'-48'-12'3424,"34"8"-2976,9-1 128,5 10-416,10-5-672,4 0-2688,9 7 1760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2:25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246 942 3552,'0'-1'223,"0"0"0,0 0 0,1-1 0,-1 1 0,0 0 1,1 0-1,-1 0 0,1 0 0,0 0 0,-1 0 0,1 0 0,0 0 0,0 0 1,-1 0-1,1 0 0,1-1 0,-1 1 8,1 0 0,-1 0 1,0 0-1,0-1 0,0 1 1,0 0-1,-1-1 0,1 1 1,0 0-1,-1-1 0,1 1 0,0-3 1,-1 3-44,1-1 0,-1 1 1,0 0-1,0-1 0,0 1 0,0-1 1,0 1-1,0-1 0,0 1 1,-1-1-1,1 1 0,0-1 1,-1 1-1,1-1 0,-1 1 0,0 0 1,1-1-1,-1 1 0,0 0 1,0 0-1,-1-2 0,0 2-23,0-1 1,0 1-1,0 0 0,0 0 0,0 0 1,0 0-1,0 0 0,0 0 0,0 1 1,-1-1-1,1 1 0,-4-1 1,-3 1 5,1 0 0,-1 0 0,0 1 0,0 0 0,-15 4 0,13 0-123,1-1 1,-1 2 0,1-1 0,1 1-1,-1 1 1,1 0 0,0 0-1,-9 10 1,10-9 3,2-3-42,1 0 0,0 0 0,0 1 0,0 0 0,1 0 0,0 0 0,0 1 0,1-1 0,-1 1 0,1 0 0,-2 8 0,4-12 28,1 1 0,-1-1 0,1 0 0,-1 0 1,1 0-1,0 0 0,0 0 0,1 0 0,-1 0 0,1 1 1,-1-1-1,1 0 0,0 0 0,0 0 0,0 0 1,0-1-1,1 1 0,-1 0 0,1 0 0,0-1 1,0 1-1,0-1 0,0 0 0,0 1 0,0-1 1,1 0-1,-1 0 0,6 3 0,-3-2 48,1-1 0,-1 1-1,1-1 1,0 0 0,-1 0 0,1 0 0,0-1-1,0 0 1,7 0 0,7 0 163,27-3-1,-42 1-206,29-2 150,0-3 0,-1 0 0,1-2 0,-1-2 0,-1-1 0,40-20 0,-52 23-151,0-2 0,-1 0 0,-1-1 0,0-1 0,0-1 0,-1 0 0,-1-2-1,17-18 1,5-14 125,-2-2-1,43-78 0,75-176 235,-141 272-440,0-1 0,-3-1-1,0 0 1,-2 0 0,-2-1 0,-1 0-1,-2 0 1,0-34 0,-3 62-29,0 1 0,0-1 1,-1 1-1,0-1 0,0 1 1,0 0-1,-3-8 0,4 12 58,-1 0 0,1 1 0,0-1 0,0 1 0,-1-1 0,1 1-1,0-1 1,-1 1 0,1-1 0,0 1 0,-1-1 0,1 1 0,-1-1 0,1 1 0,0 0-1,-1-1 1,1 1 0,-1 0 0,0-1 0,1 1 0,-1 0 0,1 0 0,-1-1 0,1 1-1,-1 0 1,0 0 0,0 0 0,0 0-6,0 0 0,-1 1 1,1-1-1,0 0 0,0 1 0,0-1 0,0 1 1,-1-1-1,1 1 0,0 0 0,0-1 0,-1 2 1,-4 3-64,1 0 0,0 1 1,-8 11-1,-8 16-32,2 1 0,1 1 0,-19 54 0,24-51 153,-14 66 1,23-86-13,-49 259 268,35-177-204,-9 68 531,20-116-539,1 27 630,5-67 234,5-15-322,9-22-32,-8 15-473,11-18-102,1 0 0,2 1 0,42-46 0,-57 69-90,-1 0-1,2 0 1,-1 1 0,0 0 0,1 0-1,-1 0 1,6-2 0,-8 4 49,-1 1 1,0-1 0,0 1-1,0 0 1,0-1-1,0 1 1,0 0-1,0 0 1,1-1 0,-1 1-1,0 0 1,0 0-1,0 0 1,1 1-1,-1-1 1,0 0-1,0 0 1,0 1 0,0-1-1,0 0 1,0 1-1,0-1 1,0 1-1,0 0 1,0-1 0,0 1-1,0 0 1,0-1-1,0 1 1,0 0-1,0 0 1,-1 0-1,1 0 1,0 0 0,-1 0-1,1 0 1,0 1-1,13 41-133,1 0 270,-14-39-79,1-1 0,0 1 0,0-1 0,1 0 0,-1 1-1,0-1 1,1 0 0,0-1 0,5 5 0,-2-2-15,1-1 1,0-1-1,0 0 0,0 0 1,0 0-1,0 0 1,1-1-1,-1-1 0,1 1 1,-1-1-1,1 0 1,11-1-1,8-1 80,-1-1-1,32-7 0,-34 5-56,-8 1 1,-1-1 0,1 0 1,-1-1-1,0 0 0,0-2 0,-1 0 0,1 0 1,21-16-1,-27 17 5,0-1 0,13-12 0,-20 17-38,0 0 1,0 0 0,0 0 0,0-1-1,-1 1 1,1 0 0,-1-1 0,0 1 0,0-1-1,0 0 1,0 1 0,0-1 0,0 0 0,-1 1-1,1-6 1,-1 8-28,0-1 0,0 1 1,0-1-1,0 1 0,0 0 0,0-1 0,0 1 0,0 0 0,-1-1 0,1 1 0,0-1 1,0 1-1,0 0 0,0-1 0,-1 1 0,1 0 0,0 0 0,0-1 0,-1 1 1,1 0-1,0-1 0,-1 1 0,1 0 0,0 0 0,-1 0 0,1-1 0,0 1 0,-1 0 1,1 0-1,0 0 0,-1 0 0,1 0 0,0 0 0,-1-1 0,1 1 0,-1 0 0,1 0 1,0 0-1,-1 0 0,1 0 0,0 1 0,-1-1 0,1 0 0,-1 0 0,1 0 1,-1 0-1,-20 10-256,3 1 146,-16 10 55,1 1 0,-32 29 0,62-48 88,0 0 0,0 0 0,1 0 0,-1 0 1,1 1-1,-1-1 0,1 1 0,0 0 0,0-1 0,1 1 0,-1 0 1,1 0-1,-1 5 0,2-7-11,0 0 0,-1 0 0,1 0 0,1-1 0,-1 1 0,0 0 0,0 0 0,1 0-1,-1-1 1,1 1 0,-1 0 0,1 0 0,0-1 0,0 1 0,0-1 0,0 1 0,0 0 0,0-1 0,0 0 0,0 1 0,0-1 0,1 0 0,-1 1 0,1-1 0,-1 0 0,1 0 0,-1 0 0,1-1 0,0 1 0,-1 0 0,4 1 0,0-1 42,0 1 1,1-1 0,-1 0-1,0 0 1,0 0 0,1-1-1,-1 0 1,0 0 0,1 0-1,-1-1 1,0 0 0,0 0-1,0 0 1,1 0 0,-1-1-1,0 0 1,4-2 0,4-5 64,0-1 0,-1 1 0,0-2 0,16-18 1,-20 19-77,-1-1 1,0 1 0,0-1 0,-1-1-1,7-18 1,16-62 34,-19 59-120,-13 43-480,-3 7 379,1 0 1,0 0 0,2 1-1,-3 21 1,7-30 234,-1 0 0,4 17 0,-3-24-55,-1 1 1,1-1-1,-1 0 0,1 0 1,0 0-1,0 0 0,0 0 1,0 0-1,0 0 0,0 0 0,0 0 1,1 0-1,-1 0 0,1-1 1,-1 1-1,1-1 0,2 3 1,-2-4-1,-1 1 1,1-1 0,0 0 0,-1 1-1,1-1 1,0 0 0,0 0 0,-1 0 0,1 0-1,0 0 1,-1-1 0,1 1 0,0 0 0,-1-1-1,3 0 1,24-12 249,-22 9-290,50-26-27,40-20-7,-94 49 47,15-6-86,1 0 0,-1 0-1,30-5 1,-46 12 67,1 0 0,-1-1 0,1 1 0,-1 0 0,0 0 0,1 0 0,-1 1 0,0-1 0,1 0 0,-1 0 0,0 1 0,1-1 0,-1 1 0,0-1 0,0 1 0,1 0 0,-1-1 0,0 1 0,0 0 0,2 1 0,-1 1-2,-1-1 0,1 0 0,-1 0 0,1 1 0,-1-1 0,0 0-1,0 1 1,0-1 0,1 6 0,0 5 72,0-1 0,-1 0 0,0 21 0,-1-26 49,0-7-90,0 1 0,0-1 1,0 1-1,0-1 1,1 0-1,-1 1 1,0-1-1,0 1 1,1-1-1,-1 0 1,0 1-1,0-1 1,1 0-1,-1 1 1,0-1-1,1 0 0,-1 1 1,1-1-1,-1 0 1,0 0-1,1 1 1,-1-1-1,1 0 1,-1 0-1,0 0 1,1 0-1,-1 1 1,1-1-1,-1 0 1,1 0-1,-1 0 0,1 0 1,-1 0-1,1 0 1,-1 0-1,1-1 1,-1 1-1,1 0 1,-1 0-1,0 0 1,1 0-1,-1 0 1,1-1-1,21-7 187,-4-1-258,-2-2-1,25-19 1,-25 18 93,-11 8-106,0 1 0,1-1 0,-1 1-1,11-4 1,-15 7 55,0 0 0,-1 0 0,1 0 0,0 0 0,-1 0 0,1 0 0,0 0 0,-1 0 0,1 0 0,0 0 0,-1 1 0,1-1 0,0 0 0,-1 0 0,1 1 0,-1-1 0,1 0 0,0 1 0,-1-1 0,1 0 0,-1 1 0,1-1 0,-1 1 1,1-1-1,-1 1 0,0-1 0,1 1 0,-1 0 0,0-1 0,1 1 0,-1-1 0,0 1 0,1 0 0,-1-1 0,0 1 0,0 0 0,0-1 0,0 1 0,0 0 0,0 0 0,3 31-45,-3-30 46,0 0 19,0 0 1,0-1-1,0 1 1,0 0 0,1 0-1,-1 0 1,1-1-1,-1 1 1,1 0 0,0-1-1,0 1 1,0-1-1,0 1 1,0 0 0,0-1-1,0 0 1,0 1 0,0-1-1,1 0 1,-1 0-1,0 0 1,1 0 0,-1 0-1,1 0 1,0 0-1,-1 0 1,1 0 0,0-1-1,-1 1 1,1-1-1,0 1 1,2-1 0,1 1 32,1 0 0,0-1 0,-1 0-1,1 0 1,-1 0 0,1-1 0,0 0 0,-1 0 0,8-2 0,16-9 86,51-28 0,-31 14-191,-27 15 40,26-14 221,-43 22-192,-1 0 1,1 0 0,-1 0-1,0-1 1,0 1 0,-1-1-1,6-8 1,-8 12-10,-1 0 1,0-1-1,0 1 0,1 0 1,-1-1-1,0 1 1,0 0-1,0-1 0,1 1 1,-1-1-1,0 1 0,0 0 1,0-1-1,0 1 1,0-1-1,0 1 0,0 0 1,0-1-1,0 1 0,0-1 1,0 1-1,0-1 1,-8-2-129,-15 8-80,22-5 206,-7 3-41,-1 1 0,1-1 0,1 2-1,-1-1 1,0 1 0,1 0 0,0 0 0,-11 11-1,6-4 35,1 1 0,0 0 0,-17 26 0,25-34 13,0 0 0,0 1 0,0-1 0,0 1 0,1 0 0,0 0 0,0 0 0,1 0 1,-1 0-1,1 0 0,1 0 0,-1 0 0,1 1 0,0-1 0,1 0 0,-1 0 0,3 8 1,-3-13 11,1 0 1,-1 0 0,1 0 0,-1 0 0,1 0 0,-1 0 0,1 0 0,0 0 0,0 0 0,-1-1 0,1 1 0,0 0 0,0 0 0,0-1 0,0 1 0,0-1 0,0 1 0,0-1 0,0 1 0,0-1 0,0 0 0,0 1 0,0-1 0,0 0 0,0 0 0,0 0 0,1 0 0,-1 0 0,0 0 0,0 0 0,0 0 0,0 0 0,2-1 0,0 1 41,1-1-1,-1 0 1,0 0 0,0 0-1,0 0 1,0-1 0,0 1-1,0-1 1,0 0-1,5-3 1,30-39 342,-18 19-331,-4 4-148,0-1 1,22-43 0,-22 37 29,-16 27 20,1 0 0,-1 1 0,0-1 1,1 0-1,-1 1 0,0-1 0,1 0 0,-1 1 1,1-1-1,-1 1 0,1-1 0,-1 1 0,1-1 1,-1 1-1,1-1 0,0 1 0,0-1 0,0 1 19,-1 1 0,0-1 0,0 0-1,1 1 1,-1-1 0,0 1-1,0-1 1,0 1 0,0-1 0,1 0-1,-1 1 1,0-1 0,0 1-1,0-1 1,0 1 0,0-1 0,0 0-1,0 1 1,0-1 0,-1 2-1,-4 34-153,-22 76-114,-7 36 284,-21 108-76,44-213 138,-16 52 141,23-84-139,0-1-1,-1 1 1,0-1 0,-1 0-1,0 0 1,-10 11 0,15-19-33,-1 0 0,0 0 0,1-1-1,-1 1 1,0-1 0,0 1 0,0-1 0,0 0 0,0 1 0,0-1 0,0 0 0,-4 1-1,5-2-18,0 0-1,-1 0 1,1 0-1,0 0 0,0 0 1,0 0-1,-1-1 0,1 1 1,0 0-1,0-1 1,0 1-1,0-1 0,0 1 1,0-1-1,0 1 0,0-1 1,0 0-1,0 1 0,0-1 1,0 0-1,0 0 1,0 0-1,1 0 0,-1 0 1,0 0-1,1 0 0,-1 0 1,0-2-1,-6-11 10,0 0 0,1-1-1,1 0 1,0-1 0,1 1 0,1-1 0,1 0-1,0 0 1,0-23 0,2 13-53,1-1 0,2 0 0,0 1 0,2-1 0,8-25 0,-10 43 2,1-1 0,-1 2 0,1-1 0,1 0 0,0 1 0,0 0 0,1 0 1,0 0-1,0 1 0,1 0 0,0 0 0,0 0 0,0 1 0,1 0 0,15-8 0,5 0 21,0 1-1,1 2 1,47-13 0,-4 1 93,-19 6 73,-30 11-94,0-2 1,0 0-1,-1-2 1,26-14-1,-42 20-58,-1-1-1,1 0 0,-1 0 0,0 0 0,-1 0 0,1-1 0,-1 0 1,0 0-1,-1 0 0,1 0 0,-1-1 0,-1 1 0,1-1 0,-1 0 1,0 1-1,0-1 0,-1 0 0,0 0 0,0 0 0,-1-1 0,0 1 0,0 0 1,-1 0-1,0 0 0,0 0 0,-3-10 0,4 15-32,-1 0 0,1 0 1,-1 1-1,0-1 0,0 0 0,0 0 0,0 0 0,0 1 1,0-1-1,0 0 0,-1 1 0,1-1 0,0 1 0,-1-1 0,1 1 1,-1 0-1,0 0 0,1 0 0,-1 0 0,0 0 0,0 0 1,0 0-1,0 0 0,1 1 0,-1-1 0,0 1 0,0-1 1,0 1-1,-4 0 0,-1 1 5,-1 1-1,0 0 1,1 1 0,-1-1 0,1 1 0,0 1-1,0 0 1,0 0 0,1 0 0,-1 0-1,1 1 1,0 0 0,0 1 0,1-1 0,-1 1-1,1 0 1,-6 11 0,10-15 29,0 0 1,0 0-1,0 0 1,0 1 0,1-1-1,-1 0 1,1 1-1,0-1 1,-1 0-1,1 1 1,0-1-1,1 0 1,-1 1 0,0-1-1,1 0 1,-1 1-1,1-1 1,-1 0-1,1 0 1,0 1-1,0-1 1,0 0-1,1 0 1,-1 0 0,0 0-1,1 0 1,2 2-1,2 3 48,1-1-1,-1 0 1,2-1-1,-1 0 1,15 9-1,-4-5 72,1 0-1,0-1 0,0-1 0,0-1 1,1-1-1,38 6 0,-21-8-780,0-2 0,72-6 1,-60 1-472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3:2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92 4064,'-11'3'13882,"23"-4"-13686,-11 1-161,1 0 1,-1 0-1,1 0 1,-1 0-1,1 0 1,-1 0 0,1-1-1,-1 1 1,0-1-1,3 0 1,0-1 44,0 1-1,1 0 1,-1 0 0,0 0 0,1 0 0,-1 1-1,1 0 1,-1 0 0,1 0 0,6 1 0,11 0 82,3 0 61,8-1-103,43-5 1,-57 4 38,0 0 0,21 2 0,1 1-44,-16-2-41,256-10 913,-257 9-774,38 2 0,-17 0-170,209-7 608,-141 6-554,-50 1-50,-1 0 236,-27 1-131,41-4 0,43-3-14,-31 1 38,-13 0-41,-29 3 29,40-2-235,-31 3 251,61-10-1,61-3-119,-90 9 19,214 0 190,-180 5-181,90 9 178,1 1 103,-79-12 67,212 5-200,-208-6-42,-48 0-202,30-7-57,-42 2 242,354-19-193,-282 25 394,-66 2-324,131 3 64,-151-3 55,79 12 0,-80-8-107,-7 0-1580,-17 2-5059,-29-3 4130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3:58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267 154 2496,'-3'49'11327,"-10"37"-8689,-1 20-2897,9-46 373,-11 123 247,-32 251 247,30-211-374,13-119 2,-9 73-72,8-133-126,5-28-52,-1-1 1,0 1 0,-8 21-1,7-26-96,1-1-1,-2 13 1,0 0 116,3-15 260,2 10-223,-1-17-213,-7 5-508,7-6 666,1-1-1,-1 1 1,0 0-1,1-1 0,-1 1 1,0-1-1,0 1 1,1 0-1,-1-1 0,0 1 1,0-1-1,0 1 1,0-1-1,1 1 0,-1-1 1,0 1-1,0-1 1,0 1-1,0-1 0,0 1 1,0-1-1,0 0 1,0-19-86,0 10 91,18-120 186,-7 52-140,20-176-7,31-74-32,-18 111 0,17-100 16,-14 137 256,-32 106-250,-14 67 109,-1 0 0,1-1 0,-2-14-1,1 2 29,-3 19 1197,-4 4-761,-15 13-569,1-1 253,-16 13 159,26-19-317,-2 0-1,-19 12 1,14-12-103,1 1-1,0 1 0,0 0 1,1 1-1,0 1 0,1 0 1,-14 18-1,16-15-19,1 0 49,0-1 0,-26 24 0,35-36-35,1-1 0,0 0 0,0 1 0,0-1 0,0 1 1,-2 3-1,4-6-395,6-19-18,-1 3 376,1 1 0,1-1 0,1 1 0,0 1 0,19-26-1,60-64-38,-48 59 199,34-30-183,-3 2-107,-69 72 167,-1 1 0,1 0-1,-1-1 1,1 1-1,-1-1 1,1 1 0,-1 0-1,1-1 1,-1 1-1,1 0 1,0 0 0,-1-1-1,1 1 1,-1 0 0,1 0-1,0 0 1,-1 0-1,1 0 1,0 0 0,-1 0-1,1 0 1,0 0-1,-1 0 1,1 0 0,-1 0-1,1 1 1,0-1-1,-1 0 1,1 0 0,-1 1-1,1-1 1,0 0 0,-1 1-1,1-1 1,-1 1-1,1-1 1,-1 0 0,0 1-1,1-1 1,-1 1-1,1-1 1,-1 2 0,4 2 128,-1 1 1,0 0 0,4 9-1,-7-12-135,8 15 121,40 94 15,-22-58-347,-11-24 70,6 14-1480,0 1-6778,-11-26 6133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4:00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12 2912,'5'-11'11660,"-6"19"-9278,-13 87-1246,8-68-1063,2 1 0,-2 46-1,6-56 3,1 1 0,1 0 0,0 0-1,9 34 1,-10-51-38,0 0 1,-1 1-1,1-1 0,1 0 1,-1 0-1,0 0 0,0 0 1,1 0-1,-1 0 0,1 0 1,-1 0-1,1-1 0,0 1 1,0-1-1,0 1 0,0-1 1,0 1-1,0-1 0,0 0 1,0 0-1,1 0 0,-1-1 1,0 1-1,1 0 0,-1-1 1,0 1-1,1-1 0,-1 0 1,1 0-1,-1 0 0,1 0 1,-1 0-1,3-1 0,3-2 40,0 0 0,0 0 0,0 0 0,0-1 0,-1 0 0,1 0 0,-1-1 0,0 0 0,-1-1 0,1 1 0,-1-1 0,0 0 0,-1-1 0,1 1 0,6-12 0,92-175 334,-86 163-187,-18 30-220,0 0-1,0-1 1,0 1-1,0 0 1,0 0-1,0 0 1,0 0-1,0 0 1,0 0-1,0-1 1,0 1-1,0 0 1,0 0-1,0 0 1,0 0-1,0 0 1,0 0-1,0 0 1,0-1-1,0 1 1,0 0-1,0 0 1,1 0-1,-1 0 1,0 0-1,0 0 1,0 0-1,0 0 1,0 0-1,0 0 1,0-1-1,1 1 1,-1 0-1,0 0 1,0 0-1,0 0 1,0 0-1,0 0 1,0 0-1,1 0 1,-1 0-1,0 0 1,0 0-1,0 0 1,0 0-1,0 0 1,0 0-1,1 0 1,-1 0-1,0 1 1,0-1 0,0 0-1,0 0 1,4 9 204,1 14 50,-2 14-115,-1 0 0,-2 0 0,-2-1 0,-1 1 1,-9 45-1,6-59-85,-1 1 1,-1-1-1,0-1 0,-18 32 1,9-24 240,-1-1 0,-33 41 0,47-66-276,1 0-1,-1-1 1,1 1 0,-1-1 0,0 0 0,-1 1-1,1-2 1,0 1 0,-1 0 0,1-1-1,-9 3 1,9-4-35,1 0 0,-1-1 0,0 1 0,0-1 0,0 0 0,1 0 0,-1 0 0,0 0 0,0-1 0,0 1 0,1-1 0,-1 0 0,0 0 0,1 0 0,-1-1 0,-3-2 0,-1 0-66,1 0 0,0 0 0,-11-10 0,15 11 37,1 1 1,0 0 0,0-1-1,-1 1 1,1-1-1,1 0 1,-1 0 0,0 0-1,1 0 1,0 0 0,-1 0-1,0-4 1,2 6 30,0 0-1,0 1 1,0-1 0,0 0-1,0 0 1,0 0-1,0 0 1,1 0 0,-1 1-1,0-1 1,0 0 0,1 0-1,-1 0 1,0 1 0,1-1-1,-1 0 1,1 0 0,-1 1-1,1-1 1,-1 0-1,1 1 1,0-1 0,-1 1-1,1-1 1,0 1 0,-1-1-1,1 1 1,0-1 0,0 1-1,-1 0 1,1-1 0,0 1-1,0 0 1,1-1-1,4 0-28,0-1-1,0 1 0,10 0 1,-11 0 16,222-4-334,-146 5-518,-23 3-2616,-32 1-884,-5 3 1623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4:02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99 3136,'-1'0'144,"-1"0"0,1 0 1,0 0-1,0 0 0,-1 0 1,1 0-1,0 1 0,0-1 0,-1 1 1,1-1-1,0 1 0,0-1 0,0 1 1,0 0-1,-1-1 0,1 1 0,0 0 1,0 0-1,-1 1 0,1 0 137,-1-1-1,1 0 0,-1 1 0,1-1 1,-1 0-1,0 0 0,0 0 0,-3 1 1,-1 2 243,0 0 0,1 0 0,-1 0 0,1 1 0,0-1 0,1 1 0,-9 10 0,-1 13 227,13-27-388,3 3 64,-2-4-357,0 0 0,0 0 0,0 1-1,0-1 1,0 0 0,0 0 0,1 0 0,-1 1 0,0-1 0,0 0 0,0 0 0,0 0 0,0 1 0,1-1-1,-1 0 1,0 0 0,0 0 0,0 0 0,1 1 0,-1-1 0,0 0 0,0 0 0,1 0 0,-1 0-1,0 0 1,0 0 0,1 0 0,7 2 48,-1 0-1,1-1 0,0 0 1,0 0-1,0-1 1,13-1-1,3 0-118,41-4 43,-18 1-14,115-9 281,-4-3-230,5 0 45,-71 12-103,198-3 326,-208 9-140,97 5 119,6-5-33,-98-3-191,-17 1 32,183 3 537,-106-2-228,-89 5-161,-52-6-265,-3 0-14,0 0-1,0 1 1,0-1-1,0-1 0,0 1 1,1 0-1,-1-1 1,0 1-1,0-1 1,0 0-1,0 0 0,0 0 1,-1-1-1,5-2 1,-5 3 2,0 0 1,-1 0 0,1 0 0,0 1 0,0-1-1,0 0 1,-1 1 0,1-1 0,0 1-1,0-1 1,3 1 0,-4 0 69,-2-5 15,-4-1 6,0 1 0,0 0 0,-1 0 0,0 0 0,-12-6 0,10 5 11,-49-31 261,35 25-345,19 10-97,-1 0 1,1 0-1,-1 0 1,1 0-1,-1 0 1,1-1-1,-3-3 1,6 6 64,0 0 0,0 0 0,-1 0 0,1 0 1,0 0-1,0 0 0,0-1 0,0 1 0,0 0 0,0 0 1,0 0-1,0 0 0,0 0 0,0 0 0,0 0 1,0-1-1,0 1 0,0 0 0,0 0 0,0 0 0,0 0 1,0 0-1,0 0 0,0-1 0,0 1 0,0 0 0,0 0 1,0 0-1,0 0 0,0 0 0,0 0 0,0-1 0,0 1 1,0 0-1,0 0 0,0 0 0,0 0 0,0 0 1,0 0-1,0 0 0,1-1 0,-1 1 0,0 0 0,0 0 1,0 0-1,0 0 0,0 0 0,0 0 0,0 0 0,1 0 1,-1 0-1,0 0 0,0 0 0,0 0 0,0 0 1,0 0-1,0 0 0,1 0 0,-1 0 0,0 0 0,0 0 1,0 0-1,0 0 0,0 0 0,0 0 0,1 0 0,-1 0 1,0 0-1,2 0-8,-1-1 1,1 0-1,-1 1 1,1-1 0,-1 0-1,1 0 1,-1 1-1,1-1 1,1-3-1,-1 3 30,-1 0 0,1 0-1,0 0 1,0 0 0,-1 0-1,1 0 1,0 1 0,0-1-1,0 0 1,0 1-1,0 0 1,0-1 0,3 1-1,32 1 289,-16 0-357,-16-1 109,-1 1 0,1 1-1,-1-1 1,1 1 0,-1 0 0,0 0 0,0 0 0,0 0 0,0 1 0,0-1 0,0 1 0,6 6 0,-9-7-4,1-1 1,-1 0 0,0 1-1,1-1 1,-1 1 0,0 0-1,0-1 1,0 1-1,-1 0 1,1 0 0,0-1-1,0 1 1,-1 0 0,1 0-1,-1 0 1,0 0 0,1 4-1,-2-2 17,1 0 0,-1 0 0,1 0 0,-1 0 0,0 0-1,-1 0 1,1 0 0,-3 4 0,-3 5 85,0 0 0,-1 0 0,-17 18 0,1 1-199,-23 34 0,9 5-3232,27-49-725,10-16 2219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4:02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4 6816,'-35'-3'3520,"36"3"-3014,4 0 1062,13 0-733,7-1 290,0 2 1,32 5-1,-49-5-837,0 1 1,0 0 0,0 1-1,0 0 1,-1 0 0,1 0-1,-1 1 1,0 0 0,0 1-1,0-1 1,8 9 0,-5-3 210,0 1 0,0 1 0,-1 0 0,15 25 0,21 56 288,-11-19-715,-8-16 27,-20-42-501,0-1 0,1-1 0,13 21 0,-18-33-1033,13-11-3247,-3 1 2213,2-1 805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4:03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823 1 4160,'-19'3'7417,"-14"10"-3356,31-12-3966,-179 91 6629,144-71-5971,-126 71 820,110-59-1633,-58 48 0,108-78 36,-37 29-1787,3 1-1,-53 60 1,80-81-13,-15 21 0,22-28 945,1-1 0,-1 1 1,1 0-1,0 0 0,0 0 0,1 0 0,0 0 1,-2 10-1,6 9-2737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4:16.52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12 6560,'15'3'6005,"-10"-2"-5520,-1 0 1,0-1-1,0 1 1,0-1-1,0 0 1,8-1-1,4 0 250,3 1-317,370-5 3959,50-6-2415,9 19-724,174 23-1228,-517-21-634,-9-1-5082,-94-9 5272,11 2-955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4:16.95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 1 8896,'-2'0'5688,"29"14"-2150,-2 0-2352,0 0 0,1-2-1,36 12 1,88 19 40,-148-42-1206,82 21 528,192 48 449,7-19-664,15-24-2021,-99-22-5158,-162-5 2852,-5 0 1285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8:50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427 386 3072,'-1'0'52,"1"0"-1,0-1 1,-1 1 0,1 0 0,-1-1-1,1 1 1,0 0 0,-1-1 0,1 1-1,0-1 1,0 1 0,-1-1 0,1 1-1,0-1 1,0 1 0,0-1 0,0 1-1,-1-1 1,1 1 0,0-1 0,0 1-1,0-1 1,0 1 0,0-1 0,0 0-1,1-4 1532,-2-12 3542,0 15-4880,-1 1 0,1 0 0,0 0 1,-1 0-1,0 0 0,1 0 0,-1 1 0,1-1 0,-1 0 1,0 1-1,1-1 0,-1 1 0,-3-1 0,2 0 232,-11-2 7,-1 1 0,1 0 0,0 1 0,-1 0 0,1 1 0,-1 1 0,-23 4 0,15 0-166,0 0-1,0 2 0,-42 18 0,58-21-255,0 0-1,0 0 0,0 1 0,1 0 0,0 0 0,0 1 1,0-1-1,1 1 0,-1 1 0,2-1 0,-1 1 1,1 0-1,-7 12 0,5-6-14,1 1-1,0 0 1,1 0 0,0 0 0,1 1 0,-2 24-1,5-32 8,-1 1 0,1-1 0,1 1 0,-1 0 0,1-1 0,1 1 0,-1-1 0,1 1 0,1-1 0,4 11 0,-4-13-54,0-1-1,0 1 0,0 0 0,1-1 0,-1 0 0,1 0 0,0 0 1,1 0-1,-1 0 0,0-1 0,1 0 0,0 0 0,0 0 1,10 3-1,-6-2-48,1-2 1,0 1-1,0-1 1,0-1-1,0 1 1,1-2 0,-1 0-1,0 0 1,10-2-1,7-1-91,-1-2-1,32-10 0,-39 8 158,-1 0-1,1 0 0,-2-2 1,1 0-1,-1-1 1,-1-1-1,0-1 1,0 0-1,-1-1 1,18-19-1,-22 15 181,-10 17-193,-1-1-1,1 1 1,-1-1-1,0 1 1,1-1-1,-1 0 1,0 1-1,1-1 1,-1 0-1,0 1 1,0-1-1,0 0 1,0 1-1,0-1 1,0 0-1,0 1 1,0-1-1,0 0 1,0 1-1,0-1 1,0 0-1,0 1 1,0-1-1,-1 0 1,1 0-1,-1 1 1,1 0-1,0-1 1,-1 1-1,1 0 0,0 0 1,-1 0-1,1 0 1,0 0-1,-1 0 0,1 0 1,0 0-1,0 0 1,-1 1-1,1-1 0,0 0 1,-1 0-1,1 0 1,0 0-1,-1 0 0,1 0 1,0 1-1,0-1 1,-1 0-1,1 0 0,0 0 1,0 1-1,0-1 0,-1 0 1,1 0-1,0 1 1,0-1-1,0 0 0,0 1 1,-1-1-1,1 0 1,0 0-1,0 1 0,0-1 1,0 0-1,0 1 1,-8 16 216,7-15-158,-1 4-13,-2 2 16,1 0 1,-5 18 0,7-23-50,1 1-1,0 0 0,0 0 1,0 0-1,0-1 0,0 1 1,1 0-1,-1 0 0,3 6 1,-1-5-8,-2-3 1,1 0 1,-1 0-1,1 0 0,-1 0 0,1 0 1,0 0-1,0 0 0,0 0 0,0 0 0,1-1 1,-1 1-1,0 0 0,1-1 0,-1 1 1,1-1-1,2 3 0,-2-3 6,0 1 0,0-1-1,0 0 1,1 0 0,-1 0 0,0 0-1,0 0 1,0 0 0,1-1 0,-1 1-1,0-1 1,1 0 0,-1 1 0,1-1 0,-1 0-1,0 0 1,1-1 0,-1 1 0,0 0-1,1-1 1,-1 0 0,0 1 0,1-1-1,-1 0 1,4-2 0,-2 0-16,-1 1 0,1-1 1,-1 0-1,0 1 0,0-2 0,0 1 0,0 0 1,0-1-1,-1 1 0,1-1 0,-1 0 0,0 0 1,0 0-1,-1 0 0,1 0 0,-1 0 0,0 0 1,0-1-1,1-6 0,0-2 37,-1 0 1,-1-1-1,0 0 1,0 1-1,-3-14 1,0 9 46,0 1 1,-1 0-1,-9-24 1,10 35-60,1 0 1,-1 0-1,0 0 0,-1 0 1,1 1-1,-1-1 0,-1 1 1,1 0-1,-1 0 0,1 0 1,-1 1-1,-8-5 0,13 8-24,-1 1-1,0-1 1,0 1-1,0-1 0,0 1 1,0-1-1,0 1 1,0 0-1,0 0 0,0-1 1,0 1-1,0 0 1,0 0-1,0 0 0,0 0 1,0 0-1,-2 1 1,3-1 1,0 0 1,-1 0 0,1 0 0,0 0 0,-1 1 0,1-1 0,0 0 0,0 0-1,-1 0 1,1 1 0,0-1 0,0 0 0,-1 0 0,1 1 0,0-1-1,0 0 1,0 0 0,0 1 0,-1-1 0,1 0 0,0 1 0,0-1-1,0 0 1,0 1 0,0-1 0,0 0 0,0 1 0,0-1 0,0 0-1,0 1 1,0-1 0,0 0 0,0 1 0,0-1 0,0 0 0,0 0-1,0 1 1,0-1 0,0 0 0,1 1 0,-1-1 0,0 1 0,1 1 21,-1-1 0,1 1 0,0 0 0,0 0 0,0 0 1,0 0-1,0-1 0,1 1 0,-1-1 0,0 1 0,1-1 1,-1 1-1,1-1 0,0 0 0,-1 1 0,1-1 0,0 0 1,0 0-1,0-1 0,0 1 0,0 0 0,-1 0 0,1-1 1,1 1-1,-1-1 0,0 0 0,0 0 0,0 0 0,0 0 1,0 0-1,2 0 0,7-1 42,-1-1 0,0 0 0,0-1 0,19-6 0,90-30 296,-104 35-290,0 1 0,1 1 0,-1 0 0,0 1 1,1 1-1,18 2 0,-33-2-48,0 0 0,0 0 0,1 0 0,-1 1 0,0-1-1,0 0 1,0 1 0,0-1 0,0 0 0,0 1 0,0 0 0,0-1 0,0 1 0,0-1 0,-1 1 0,1 0 0,0 0 0,0 0 0,-1-1 0,1 1-1,0 0 1,-1 0 0,1 0 0,-1 0 0,1 0 0,-1 0 0,1 0 0,-1 0 0,0 0 0,1 0 0,-1 0 0,0 0 0,0 2 0,0 3 45,0 0 0,-1 1 0,0-1 0,0 0 0,-2 7 0,-2 6 125,-28 153 575,31-162-737,0-1-75,0 1 0,-1 17 0,3-26 108,2-1-72,-1 0 0,1-1 0,-1 0 0,1 1 0,-1-1 0,1 0 0,-1 0 0,1 0 1,-1 0-1,0 0 0,0 0 0,1 0 0,-1-1 0,0 1 0,0 0 0,0-1 0,1-2 0,2-1 12,49-67-7,25-31-30,-65 89 2,0 0-1,1 1 1,0 0 0,27-17 0,19-8 340,-59 38-302,-1 0 0,1 0 0,0 0 0,-1 0-1,1 0 1,-1 0 0,1 1 0,0-1 0,-1 0-1,1 0 1,-1 1 0,1-1 0,-1 0 0,1 1-1,0-1 1,-1 0 0,0 1 0,1-1-1,-1 1 1,1-1 0,-1 1 0,1-1 0,-1 1-1,0-1 1,0 1 0,1-1 0,-1 1 0,0-1-1,0 1 1,1 0 0,-1-1 0,0 2-1,2 21 74,-2 1-1,0-1 0,-1 1 0,-2-1 0,-8 39 0,2-11 38,5-30-108,1-9 15,2-1 0,-2 16-1,3-25-65,2-4-17,5-6-25,0 0 0,0 0 0,-1-1-1,0 0 1,0 0 0,-1 0 0,5-16 0,2 1-64,11-17 84,53-72 0,-68 104 118,-4 9 98,-3 19 117,-1-16-264,-17 237 698,16-226-686,-8 100-17,9-112 10,0 0 1,0 0 0,0 1-1,0-1 1,1 0 0,-1 0-1,1 0 1,-1 0 0,1 0 0,0 0-1,1 3 1,0-1-11,-2-3-7,0-1 1,0 0-1,0 0 0,1 0 1,-1 1-1,0-1 1,0 0-1,1 0 1,-1 0-1,0 0 0,0 0 1,1 1-1,-1-1 1,0 0-1,1 0 0,-1 0 1,0 0-1,0 0 1,1 0-1,-1 0 1,0 0-1,1 0 0,-1 0 1,0 0-1,1 0 1,-1 0-1,0 0 0,0-1 1,1 1-1,-1 0 1,0 0-1,0 0 1,1 0-1,-1 0 0,0-1 1,0 1-1,1 0 1,-1 0-1,0-1 0,10-6-33,1-6 42,0 1 0,-1-1 0,-1-1 0,0 0 0,7-17-1,2-1-87,-3 3 198,-20 62 85,-30 112-59,18-84-116,-3 7 104,-6 28-49,-36 201 52,53-255 83,7-29-432,3-17-112,4-23 127,57-274-264,24-47 207,-38 196 82,-36 124 227,1 0 1,1 1 0,20-31 0,-28 49-15,0 1-1,0 0 1,1 0-1,0 1 1,1 0-1,-1 0 1,1 1-1,0 0 1,15-8-1,-21 13-27,0 0-1,0 0 0,-1 1 1,1 0-1,0-1 0,0 1 1,0 0-1,0 0 0,0 0 0,0 0 1,0 0-1,0 0 0,0 0 1,-1 1-1,1-1 0,0 1 1,0-1-1,0 1 0,0 0 0,-1 0 1,1 0-1,0 0 0,-1 0 1,1 0-1,-1 0 0,1 0 1,-1 1-1,0-1 0,1 1 0,-1-1 1,0 1-1,0-1 0,0 1 1,1 2-1,2 3 22,-1-1 0,0 1-1,-1 0 1,0 0 0,0 0 0,0 0 0,1 15 0,-2-8 17,-1-1 0,-1 1 1,0 0-1,-1 0 0,0 0 0,-1-1 1,-1 1-1,0-1 0,0 0 0,-2 0 1,1 0-1,-2-1 0,0 0 0,0 0 1,-1-1-1,0 0 0,-19 19 0,21-24-106,-35 31 8,36-33-98,1-1 0,-1 0 0,0 0-1,0 0 1,0-1 0,0 1 0,-8 1-1,13-4 138,0 0-1,0 0 0,0 0 0,0 0 0,0 0 0,0 1 0,0-1 0,-1 0 0,1 0 1,0 0-1,0 0 0,0 0 0,0 0 0,0 0 0,0 0 0,-1 0 0,1 0 1,0 0-1,0 0 0,0 0 0,0 0 0,0 0 0,0-1 0,-1 1 0,1 0 0,0 0 1,0 0-1,0 0 0,0 0 0,0 0 0,0 0 0,0 0 0,0 0 0,-1 0 0,1 0 1,0-1-1,0 1 0,0 0 0,0 0 0,0 0 0,0 0 0,0 0 0,0 0 0,0 0 1,0-1-1,0 1 0,0 0 0,0 0 0,0 0 0,0 0 0,0 0 0,0 0 1,0-1-1,0 1 0,0 0 0,0 0 0,0 0 0,0 0 0,0 0 0,0 0 0,0-1 1,0 1-1,0 0 0,5-8-278,4-2 164,1 0 1,0 1 0,1 1 0,20-13 0,-17 11 82,42-24 39,1 3 0,83-33 0,-134 61 74,-1 0 0,1 0 0,-1-1 0,0 1 0,7-6 0,-11 8-1,-12 19 309,-6 23-204,10-27-86,1 0 0,1 0 1,-5 18-1,9-28-89,0 0-1,0-1 0,1 1 1,0 0-1,0 0 0,0 0 1,0 0-1,1 0 0,-1 0 1,1 0-1,0 0 0,0 0 1,1 0-1,-1 0 0,1-1 1,3 7-1,-4-8 10,0-1 0,1 1-1,-1-1 1,0 0 0,0 1 0,1-1 0,-1 0-1,0 0 1,1 0 0,-1 0 0,1 0-1,0 0 1,-1-1 0,1 1 0,0-1-1,-1 1 1,1-1 0,0 1 0,0-1-1,-1 0 1,1 0 0,0 0 0,0 0 0,-1 0-1,1 0 1,0 0 0,0-1 0,0 1-1,-1 0 1,1-1 0,0 0 0,-1 1-1,3-3 1,0 2-9,-1-1 0,0 0-1,0 0 1,1-1 0,-2 1 0,1-1 0,0 1-1,0-1 1,-1 0 0,1 0 0,-1 0 0,0-1-1,0 1 1,0 0 0,1-5 0,0-3-11,0 1 0,-1-1 0,-1 0 0,0 0 1,0 1-1,-1-1 0,-1-14 0,-2-2-4,-12-45 1,14 68 20,0 0 0,0 1 0,0-1 0,-1 1 0,1-1 0,-1 1 0,0 0 0,0 0 0,0 0 0,-1 0 0,1 0 0,-1 0 0,1 0 0,-1 1 1,0-1-1,0 1 0,0 0 0,-5-3 0,1 3-31,1-1 0,-1 1 0,0 0 0,1 1 0,-1-1 0,0 1 0,0 1 0,-12-1 1,18 1 8,29 9 188,-16-7-129,1 0 1,0-1 0,-1-1 0,1 0 0,23-3 0,-20 1 65,0 1 1,0 1-1,18 1 0,-29 0-94,0 0 0,0 0 0,-1 0 0,1 1 0,0-1-1,-1 1 1,1 0 0,-1 0 0,1 1 0,-1-1 0,0 1-1,0 0 1,0 0 0,4 5 0,-4-3 10,-1 0 1,1 0-1,-1 0 0,0 0 1,-1 0-1,1 1 0,-1-1 1,0 1-1,0 0 0,-1 0 1,1-1-1,0 8 0,-1-3 59,-1 0-1,0 0 1,0 1 0,-1-1-1,0 0 1,-3 15-1,-9 34 313,13-57-708,4-6 97,5-8-40,15-34-132,-15 28 395,0 1 0,1 0 1,13-17-1,-14 22 38,-6 8-42,0 0 0,0 0 0,0 0 0,0 1 0,1-1 0,-1 1 0,1 0 0,0 0 0,0 0 0,0 0 0,5-1 0,-9 4 8,1 0 0,-1 0 1,0 0-1,1 0 0,-1 0 1,0 1-1,1-1 0,-1 0 1,0 0-1,0 0 0,1 1 1,-1-1-1,0 0 0,0 1 1,1-1-1,-1 0 0,0 0 1,0 1-1,0-1 0,1 0 1,-1 1-1,0-1 0,0 1 0,0-1 1,0 0-1,0 1 0,0-1 1,0 0-1,0 1 0,0 0 7,2 6 17,-1 1 0,0-1-1,0 1 1,-1-1-1,0 1 1,-1 7-1,-10 49 221,8-49-218,0 1 1,1 0-1,0 0 1,1 21-1,1-34-38,1 1-1,-1 0 0,1-1 1,0 1-1,0-1 1,0 1-1,0-1 1,1 1-1,-1-1 0,1 0 1,0 0-1,0 0 1,0 0-1,1 0 1,-1 0-1,6 4 0,-4-4 11,0 0 1,0 0-1,0-1 0,1 0 0,-1 0 0,1 0 0,0-1 0,-1 1 0,1-1 0,0 0 0,0 0 0,6 0 0,0-1-53,0 0 0,0 0 0,0-1 0,0 0-1,0-1 1,0 0 0,0-1 0,0 0 0,-1-1-1,0 0 1,1 0 0,-1-1 0,-1-1 0,1 0-1,-1 0 1,0 0 0,0-1 0,-1-1-1,0 0 1,0 0 0,11-16 0,-11 12 12,-1 1 1,0-1-1,-1 0 1,-1-1-1,6-15 1,-9 20 18,0 0 1,0 0 0,-1 0-1,0 0 1,0 0-1,-1 0 1,0 0-1,0 0 1,-1 0 0,-2-10-1,3 17 16,0 1-1,0-1 1,0 1 0,-1 0-1,1-1 1,0 1-1,0-1 1,0 1-1,0-1 1,-1 1 0,1 0-1,0-1 1,0 1-1,-1-1 1,1 1 0,0 0-1,-1-1 1,1 1-1,0 0 1,-1 0-1,1-1 1,0 1 0,-1 0-1,1 0 1,-1-1-1,1 1 1,-1 0 0,1 0-1,0 0 1,-1 0-1,0 0 1,0 0 7,0 0 1,0 0-1,-1 1 0,1-1 1,0 1-1,0-1 0,0 1 1,0-1-1,0 1 0,0-1 1,0 1-1,-1 1 0,-4 3 40,1 0 0,-1 1-1,-4 7 1,4-5-8,0 1 0,1 0-1,0 0 1,0 1 0,1 0 0,0-1 0,-4 19 0,7-23-20,0 0 0,0 0 0,0 0 0,1 0 0,0 1 0,0-1 0,0 0 1,1 0-1,0 0 0,0 0 0,0 0 0,0 0 0,1 0 0,0 0 0,0 0 0,0-1 0,5 8 0,-5-8 4,1-1-1,0 0 1,0 0 0,0 0-1,0 0 1,0 0-1,1 0 1,-1-1-1,1 0 1,-1 0-1,1 0 1,0 0-1,6 2 1,-6-4-48,-1 1 0,1 0 0,0-1 0,-1 0 0,1 0 0,0 0 0,-1 0 0,1-1 0,0 1 0,-1-1 0,1 0 0,0 0 0,-1-1 0,1 1 0,5-4 0,1 0-14,-1-1 0,0 0-1,-1 0 1,0-1 0,0 0-1,0 0 1,9-12 0,38-44 110,-59 85 368,2-11-391,-1-1 10,0 1 0,-8 18 0,1-3 46,-3 4 142,8-18-255,6-11-7,-1-1 0,0 0 0,0 0 0,0 0 0,0 0 0,1 0 0,-1 0 0,0 0 0,0 0 0,1 0 0,-1 0 0,0 0 0,0 0 0,0 0 0,1 0 0,-1 0 0,0 0 0,0 0 0,0 0 0,1 0 0,-1 0 0,0 0 0,0 0 0,0 0 0,1 0 0,-1 0 0,0-1 0,0 1 0,0 0 0,0 0 0,1 0 0,20-17-776,-7 1 593,21-21 141,-35 37 62,1-1 1,-1 1-1,0 0 1,0 0-1,0-1 0,0 1 1,1 0-1,-1 0 1,0 0-1,0-1 0,0 1 1,1 0-1,-1 0 1,0 0-1,0 0 1,1 0-1,-1 0 0,0-1 1,1 1-1,-1 0 1,0 0-1,0 0 0,1 0 1,-1 0-1,0 0 1,0 0-1,1 0 1,-1 0-1,0 0 0,1 0 1,-1 0-1,0 1 1,0-1-1,1 0 0,-1 0 1,0 0-1,0 0 1,1 0-1,-1 0 0,0 1 1,0-1-1,1 0 1,-1 0-1,0 0 1,0 1-1,0-1 0,0 0 1,1 0-1,-1 1 1,0-1-1,0 0 0,0 0 1,0 1-1,0-1 1,0 0-1,0 0 1,0 1-1,0-1 0,1 0 1,-1 1-1,1 22 143,-1-19-117,-1 14 239,-1-1-1,-5 31 1,-2 2-235,9-48-54,0 0 1,0 0-1,0 0 0,0 0 1,0 0-1,1 0 1,-1 0-1,1 0 0,-1-1 1,1 1-1,0 0 1,1 2-1,0 1 26,-2-4 2,1 0 1,0-1 0,0 1 0,0-1 0,0 1 0,0 0-1,0-1 1,0 0 0,0 1 0,0-1 0,0 1 0,0-1-1,0 0 1,0 0 0,0 0 0,0 0 0,0 0 0,0 0-1,1 0 1,1 0 0,-1 0-1,10-2-80,0 1 0,-1-2 1,1 0-1,0 0 0,-1-1 1,16-8-1,-6 4-50,-5 1 32,0-1 0,-1-1 0,1 0 0,-2-1 0,1-1 0,-2 0 0,1-1 1,-2-1-1,1 0 0,12-18 0,3-9-85,-1 0 0,32-69 1,-5 2 197,72-210 0,-121 297 49,-1-1-1,0 1 0,-1-1 1,-1-34-1,-2 55-66,0 0-1,1 0 1,-1 0 0,0 0-1,0-1 1,0 1 0,0 0-1,0 0 1,0 0 0,0 0-1,0 0 1,0-1 0,0 1 0,0 0-1,0 0 1,0 0 0,0 0-1,-1 0 1,1 0 0,0-1-1,0 1 1,0 0 0,0 0-1,0 0 1,0 0 0,0 0 0,0 0-1,0 0 1,0-1 0,0 1-1,-1 0 1,1 0 0,0 0-1,0 0 1,0 0 0,0 0-1,0 0 1,0 0 0,0 0 0,-1 0-1,1 0 1,-5 4 94,-6 12 61,-98 169 828,95-158-916,1 1 0,1 0 0,1 0-1,-7 36 1,-16 119 56,30-151-22,2-1-1,2 50 1,1-68-36,0 1 0,1-1 0,1 0 0,0 0 0,1 0 0,0 0 0,1 0 0,10 17 0,-13-25-32,1-1 0,0 0 1,0-1-1,0 1 0,1 0 1,-1-1-1,1 0 0,0 0 1,-1 0-1,1 0 0,7 2 1,-9-3-36,1-1 0,-1 0 0,1 0 0,0-1 0,-1 1 0,1-1 0,0 1 0,0-1 0,0 0 0,-1 0 0,1 0 0,0 0 0,0 0 0,0-1 0,-1 1 0,1-1 0,0 0 0,-1 0 0,1 0 0,-1 0 0,4-2 0,3-3-22,0-1 0,0 0-1,-1 0 1,0-1 0,-1 0-1,1 0 1,-2-1 0,1 0-1,-1 0 1,6-13 0,6-14 21,18-58 0,-15 36-80,30-73 346,-54 141-251,1 0 0,0 0-1,0 0 1,0 19 0,-1-1-14,-5 36-9,-33 182 203,36-223-138,4-16-54,-1 0 0,0 1 0,0-1 0,0 0 0,-4 6-1,6-12-18,0-1-1,0 0 1,0 1 0,-1-1-1,1 0 1,0 1-1,0-1 1,0 0-1,0 1 1,0-1-1,0 0 1,-1 0-1,1 1 1,0-1-1,0 0 1,-1 0-1,1 1 1,0-1-1,0 0 1,-1 0-1,1 0 1,0 1-1,0-1 1,-1 0-1,1 0 1,0 0 0,-1 0-1,1 0 1,0 0-1,-1 1 1,1-1-1,0 0 1,-1 0-1,1 0 1,0 0-1,-1 0 1,1 0-1,0 0 1,-1-1-1,1 1 1,0 0-1,0 0 1,-1 0-1,1 0 1,0 0-1,-1 0 1,1-1-1,0 1 1,-1 0 0,1 0-1,0 0 1,0-1-1,-1 1 1,-4-10-513,2 2 462,0 0 1,1-1 0,0 1-1,0 0 1,1-1 0,0 1-1,1-1 1,0-11-1,0 20 92,0-1-1,0 0 0,0 0 0,0 1 0,1-1 0,-1 0 0,0 1 0,0-1 0,1 0 0,-1 1 0,0-1 0,1 0 0,-1 1 0,1-1 1,-1 1-1,1-1 0,-1 1 0,1-1 0,-1 1 0,1-1 0,-1 1 0,1-1 0,0 1 0,-1 0 0,1-1 0,0 1 0,-1 0 0,1 0 1,0-1-1,-1 1 0,1 0 0,0 0 0,0 0 0,-1 0 0,1 0 0,1 0 0,32 18 468,-24-12-363,1 0 0,0-1 0,13 4 0,6-2-102,0-1 0,0-2 0,0-1 0,40-1 1,9 1-4,30-2-3890,-109-1 3785,14-1-3260,-14 1 3198,0-1 1,0 1-1,1 0 1,-1 0 0,0 0-1,1 0 1,-1 0-1,0-1 1,0 1 0,0 0-1,1 0 1,-1 0-1,0-1 1,0 1 0,0 0-1,0 0 1,1-1-1,-1 1 1,0 0 0,0 0-1,0-1 1,0 1-1,0 0 1,0-1 0,0 1-1,0 0 1,0 0-1,0-1 1,0 1 0,0 0-1,0-1 1,0 1-1,0 0 1,0 0 0,0-1-1,0 1 1,0 0-1,0-1 1,0 1 0,0 0-1,-1 0 1,1-1-1,0 1 1,0 0-1,0 0 1,0 0 0,-1-1-1,1 1 1,-12-13-2663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4:17.32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 6 9888,'-6'-6'4480,"38"20"-3904,-7-9 1599,16 5-1311,34-3 1568,12 8-1408,26-2 416,-2 1-864,8-1-256,-14 0-192,18-7-128,-10 3 32,-2-5-1792,-13 2 960,-23-3-2016,-7 1 1600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4:44.361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18 282 1888,'-2'-3'535,"1"0"0,0-1 0,0 1 0,0 0 0,0-1 0,1 1 0,0-1 0,-1 1 0,1-5-1,-3-20 2618,2 23-3154,-1 0 0,1-1 1,0 1-1,0 0 0,1-1 0,0 1 1,0-1-1,1-6 0,-1-13-19,1 23 44,-1 0 0,1-1 0,-1 1 0,1 0 0,0-1 0,0 1 0,0 0 0,0 0 0,0 0 0,1 0 0,-1 0 0,1 0 0,-1 0 0,1 0 0,2-2 1,3-2 276,0 0 0,14-9 0,-13 11-165,1 1 1,-1 0-1,0 0 0,1 1 1,-1 0-1,1 0 0,12 0 1,-9 0 34,-3 1 19,0 1-1,14 1 1,-2 0-88,-15-1-52,0 1 0,-1 0 0,1 0 0,0 1 0,0-1 0,0 1 0,-1 1 0,1-1 0,-1 1 0,7 4 0,16 8 425,13 8-275,-5-1 8,-20-15-119,1-1 0,-1-1 0,1-1 0,0 0 0,22 2 0,-25-4 45,9 1 31,-1-2-1,30-2 1,-10-1-154,92-4 523,-132 6-532,50 0 145,-40 1-113,0-1-1,0 0 1,0-1-1,20-4 1,15-3 82,-34 6-47,1-1 0,20-6 1,-20 5-21,0 1 0,1 0 0,0 0 0,0 2 1,14 0-1,-10 0 42,0-1 0,30-6 1,-8-2 231,82-8 1,-54 17-158,14-2 491,-45-2-533,-18 2-135,0 1 0,0 0 0,20 2 0,159 7 476,-89 3-238,-21-1-303,0-6 305,132 8 120,-70 11-285,10 0 477,277-12 431,-344-8-928,44 0 507,-111-4-364,1 0 0,52-12 1,-30 3-55,79-5 0,-113 14-98,-2 1-56,50-6 33,96 3 0,-48 2 59,-36-1 164,22-2 49,-47 3-338,25 1 371,184-2 175,-77-13-224,-153 12-173,0-1 0,-1-1 0,30-10 0,-22 5-79,44-7-1,-18 11 275,100 2 0,62 18-547,-201-10 142,-7 0-2340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4:45.168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 40 6144,'-1'0'87,"-2"-3"609,3 3-609,-1-1 0,1 1 0,0-1 0,0 1 0,-1-1 0,1 1 0,0-1 0,0 1 0,0-1 0,-1 1 0,1-1 0,0 1 0,0-1 0,0 1 0,0-1 0,12 5 1853,5 3 67,0-3-1224,1 0 0,0-2-1,0 0 1,28-1 0,-11 0-158,239-8 2153,-168 1-2010,282-9 843,74-5-475,32 14-256,16 11 181,-454-5-971,405 12 764,85 17-182,-16 2-197,-161-10-6,319 11-245,-601-28-297,46 0-79,-109-5-1431,39-7-1,-62 8 1334,0 0 1,0 0-1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4:46.309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82 3712,'3'0'529,"0"0"-1,0 1 1,0 0 0,0 0-1,0 0 1,5 2 0,8 3 1114,19 3-871,0-1-1,1-2 1,-1-2 0,1-1 0,0-1-1,38-4 1,133-20 114,-76 7-438,287-31 639,49 14-479,1 23 134,-83 20 245,-260-5-689,223 19 667,-74 8-620,-185-17-184,90 29 0,-112-27-102,96 13 0,69-5-2854,-210-24 2101,19 1-2943,70-3 0,-44-4 336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4:47.116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49 27 2976,'-49'-3'11061,"56"4"-10460,0 1 1,0-1-1,12 1 1,2 0-22,328 7 3303,166-22-1691,-309 7-1669,569-10 1519,59 11-863,-74 28-486,-181 13-300,61 3-967,-336-33-5346,-226-1 3717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5:20.796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0 362 3072,'20'-14'9429,"38"15"-6805,64 8-432,-53-4-1747,-49-3-270,1 0 0,27-2 0,7-5 286,0 3-1,110 9 1,-95 1-127,1-3 0,84-5 0,261-19 605,-240 1-631,-132 12-307,173-19 357,152 0 347,-169 14-418,-5 6-26,21 4-212,51-2 78,-213 0-30,99-7 137,57-7-288,50 15-133,-74 2 476,344-8-407,-407 6 225,40-1-22,107-3 12,16-1-18,-230 4-15,263-9 214,15-2-12,-73-5-45,-135 7-196,30 0 134,133-12 220,59 5-476,0 19 439,-169 0-469,-150 1 88,-12 0-875,24-3 0,-41 2 806,1 0 1,-1 0 0,1 0-1,0-1 1,-1 1-1,1 0 1,-1 0-1,1 0 1,-1 0-1,1-1 1,-1 1-1,6-14-2901,-7 9 2302,0 1-1,0-1 0,0 1 1,-3-6-1,1 2-761,-12-34-1491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5:22.076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0 490 2080,'21'-19'6981,"-9"18"-6013,0 0 0,0 1-1,13 1 1,27 0 1561,-32-3-2226,27-2 666,61-13-1,13-5-71,164-10 1,-32 7-245,134-26-35,-133 21 9,-187 23-480,275-23 413,22 4-118,-19-3 470,126-21-507,-25 1-143,-282 34-311,630-43 914,-316 58-885,118-5 280,23-4-121,-160 0 47,-339 9-37,281 2 219,-5 19-181,-313-11-205,-1 4 1,126 39-1,-134-32-122,110 39-2664,-170-54 461,-59-5-6610,-11-7 5083,41 4 3191,-85-11-3678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5:22.914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35 179 4320,'-34'4'6357,"38"-4"-5949,0 1-1,-1-1 1,1 1-1,0 0 1,5 3-1,14 3 828,5-2-411,0-2 0,57 1 0,-37-3-454,311 8 1348,-332-8-1643,406 2 1156,-383-4-1075,473-10 894,126-5 128,51 1-164,55-6-534,-544 13-410,561-28 489,380-37 268,-959 57-801,70-4 225,398 15 53,-579 9-245,230 20 277,108 38-59,-114-20-2320,-248-40 571,-9 0-2984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5:23.893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45 217 1984,'-45'-39'9101,"54"38"-8293,187 15 3497,-103-5-3128,-74-7-1016,272 12 1652,178-22-533,80-7-416,113-1 42,502-3 486,419-48 310,-1057 30-817,-256 21-880,220-9-127,-311 20 180,193-3 214,-309 8-188,415 13 467,-39 10-223,-200-14-235,32 1-61,-235-6-445,-1 1 0,0 1-1,58 19 1,-91-25 356,4 2-475,-1-1 1,0 1-1,1 0 1,-1 1-1,8 4 0,-33 53-10727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5:50.52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78 6048,'1'-6'2509,"0"6"-2441,9-4 1669,23 0 326,-16 3-915,261-25 3246,-267 26-4266,126-11 706,78-3-89,242 3-478,-13 19-1083,-299-3-1024,-12 7 523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8:50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42 6560,'-2'-4'1008,"0"-2"-13,2 1 2820,10 5 260,63-2 1093,38-6-3441,-4 0-1774,56 1-2807,-54 5-5988,-68 4 5295,-2 5-991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5:50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3552,'6'0'8384,"0"4"-7232,4 2-928,1-3-128,4 3-64,-5-6-320,5 0 160,0-9-2784,6 3 1632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6:52.37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8 156 1312,'0'-1'15,"1"0"32,-1-1 0,0 1-1,0 0 1,0 0 0,-1-1-1,1 1 1,0 0 0,0-1 0,-1 1-1,1 0 1,-1 0 0,1-1-1,-6-4 1304,11 16 833,3 4-1277,-5-6-733,-2-4 107,1 0 0,-1 0 0,1-1 0,0 1 0,0-1 0,3 5 0,-3-7-175,-1 0 0,0 0 0,1 0 1,-1 0-1,1 0 0,-1 0 0,1-1 1,0 1-1,-1 0 0,1-1 0,0 1 0,-1-1 1,1 0-1,0 1 0,0-1 0,-1 0 0,4 0 1,31-2 385,-1-2 1,37-8-1,10-1-200,334-16 373,-295 23-549,110-13 93,-176 16-175,123-10 440,-160 12-482,319-44 72,-93 13 175,2 20-215,-156 9 107,198-8 231,-158 11 44,-55 1-266,22 1-81,0 5 1,171 33 0,-96-19-101,-69-10-76,-96-10 117,463 79 290,-443-75-342,-22-5 41,0 1 0,0 0-1,-1 0 1,1 0 0,0 1-1,5 1 1,-9-2 263,-118 3-630,62-4 326,-122 2 37,-107 18-192,-92 3 80,14 13-331,-11 10 640,52-10 97,70-5-268,54-10 122,123-14-136,34-2-90,-272 20 100,221-22 38,-139-14 0,54 0-5441,137 14 3376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6:53.08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44 201 4384,'-30'-13'1424,"17"9"-53,22 5 15,20 1 196,36 5-1,43 3-413,202-11 308,-207-1-1240,520-15 708,202-17 261,-44 5-187,-86-10-410,-105-6-453,-407 20-2699,-114 14 1078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6:53.64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0 372 5568,'0'0'1786,"6"1"-1071,15 4-217,0-1 0,1-1 0,-1 0 1,26-2-1,180-6 2424,295-49 141,-392 39-2707,145-16 145,720-93 1014,-2 20-747,-687 83-518,465-8-175,-227 24 63,-313 5-3164,-193 0 2010,-28-1 82,35 3-1796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6:54.13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37 653 1472,'-30'0'475,"29"0"-470,1 0 1,0 0 0,0 0 0,0 0-1,0 0 1,-1 0 0,1 0 0,0 0-1,0 0 1,-1 0 0,1 0 0,0 0-1,0 0 1,0 0 0,-1 0 0,1 0-1,0 0 1,0 0 0,0 0 0,0 0-1,-1 1 1,1-1 0,0 0 0,0 0-1,0 0 1,0 0 0,-1 0 0,1 1-1,0-1 1,0 0 0,0 0 0,0 0-1,0 0 1,0 1 0,0-1 0,0 0-1,-1 0 1,1 0 0,0 1 0,0-1-1,0 0 1,0 0 0,0 0 0,0 1-1,2 2 9,-2-3-2,1 1 1,-1-1-1,0 0 0,1 0 1,-1 1-1,1-1 1,-1 0-1,1 0 1,-1 0-1,1 0 1,-1 1-1,1-1 1,-1 0-1,1 0 1,0 0-1,-1 0 1,1 0-1,-1-1 1,1 1-1,-1 0 0,1 0 1,-1 0-1,1 0 1,0-1-1,16-5 1226,-12 4-654,13-6 395,-1 0 0,-1-1 0,0 0 0,0-1 0,19-17 0,10-6 315,-17 16-658,1 2 1,0 1 0,53-18 0,-61 24-390,284-88 2089,331-64-112,136 19-1205,-53 80-1201,-165 56 311,-276 19-1412,-2 16-4165,-225-21 1965,-12 1 1153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6:54.55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183 529 5312,'-76'-29'1701,"72"27"-1588,1 1 0,0 0 0,-1 0 0,1 0 0,-7-1-1,-37-5 235,15 5 90,32 3-258,2-1 39,17 0 356,-6-1 2,96-8 2080,169-24 389,156-29-1292,-121 16-1431,-14 6-173,647-75 411,-145 36-181,-582 60-294,-72 8-73,171-17-899,-161 8-3368,-151 19 3577,0 0 1,0-1 0,0 0-1,6-3 1,9-5-1584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6:55.01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107 407 5632,'-55'-27'1834,"39"21"-1124,-19 2 148,36 5-865,-1-1 0,1 0 0,0 0 0,-1 1 0,1-1 0,0 0 0,0 0 0,-1 0 0,1 0 0,0 0 0,-1 0-1,1 0 1,0 0 0,0 0 0,-1 0 0,2-1 0,9 0 245,130-10 2556,168-20-63,512-43-203,-491 48-2118,111-10 6,160-14 70,292-8-209,-648 42-341,-35 1-21,199-20-2208,-290 22-2107,-89 8 2496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6:55.47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82 617 3648,'-52'-43'1173,"30"27"-492,14 11-397,8 5-224,0-1-1,1 0 0,-1 1 1,0-1-1,0 1 0,1-1 1,-1 0-1,0 1 0,1-1 1,-1 1-1,1-1 0,-1 1 1,0-1-1,1 1 0,0-2 1,6-3 392,0 0 1,0 0-1,0 1 1,0 0 0,15-5-1,42-13 1537,-42 15-1376,36-11 615,87-13 1,-138 30-1169,160-24 799,326-24 591,517-26-84,97 8-412,-739 43-810,-274 18-129,731-55 200,-572 32-493,157-35-3055,-247 33 1483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6:55.97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4 622 6976,'-3'-73'3168,"93"18"-2752,-7 20 384,4 8-512,105-24 1088,13 6-768,106-19 480,-15 11-608,86-11-128,-35 19-224,54 0-96,-43 9 0,34 17-544,-50 10 288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7:01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2240,'8'0'9207,"30"0"-6958,-6 0-1668,115-4 1637,-46-2-1578,-54 2-447,-22 1-23,1 1 1,34 2-1,-46 0-3,0 0-1,17-2 0,-18 0 27,0 2 0,19 0 0,-7 1 80,0-1 0,41-5 1,-39 2-151,50 1 0,33 4 53,4 1 86,54 1-70,98-11 632,-170 2-662,-18 0-242,79-1-37,-52 4 328,-69-1-125,53 4 1,-57 2 12,0-3-1,0 0 1,0-2 0,0-2-1,33-7 1,-12 2-97,1 2 0,55 1 0,-86 5 72,94 1 107,-52 1-10,-5 2-83,-34-2-23,37-1 1,95-4 72,118-6 118,-130 3-154,206-9-97,-159 12 498,-8 0-345,32-1 104,57-5-17,43-5-368,-195 10 295,105-2-77,-93 3-53,43 0-95,-32 1 87,30 2 151,5 2-230,-99-2 101,98-6 135,-69 2-132,-84 4-94,91 0 44,72 5-53,30 1 18,-41 6 114,-34-3 6,101 2 642,94-20-140,-338 10-595,152-15 212,-97 8-437,87-21 0,-139 27 185,2-1-453,1 1 1,-1 0-1,13-1 1,-9 4-704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8:51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16 4992,'-2'-15'10237,"6"15"-8053,-2 0-1043,16 4 1462,-5 1-2186,0 1 1,-1 0 0,1 0 0,-1 1 0,20 17-1,-5-3-229,-16-13-87,-1 0 0,0 0 0,9 11 0,38 48 387,56 84 0,20 71 563,-93-151-953,-27-50-36,0 1 0,-2 0 0,15 41 1,-16-31-53,-2 1 1,-2 0 0,3 37-1,1 28-223,5 93 773,-17-154-364,0-1 0,-14 62 0,-27 70 358,30-118-470,3-18 15,0 0-1,-29 59 0,28-71-22,0-1-1,-1 0 0,-2-1 0,1-1 1,-25 24-1,9-15 123,-63 44 0,-40 13-478,75-49-316,43-25 194,-2 2-839,-2-1 1,1 0-1,-1-1 1,-1-1-1,-22 7 1,37-14 305,-1 0-1,1-1 1,0 1-1,-9-1 1,-22-6-2254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7:16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417 766 3072,'-6'-6'9342,"5"5"-9153,0 0 1,1 0-1,-1 0 1,0 0-1,0 0 1,0 0-1,0 1 1,0-1-1,0 0 0,-1 1 1,1-1-1,0 0 1,-2 0-1,-12-5 582,11 4-646,-1 0 0,1 0 0,0 1 0,0-1 0,0 1 0,-1 0 0,-7 0 0,-8-1-118,0 1 0,0 1 1,0 1-1,-1 0 0,1 2 1,0 0-1,-34 11 0,43-10-9,5-2 0,0-1-1,0 2 1,0-1 0,1 0-1,-1 1 1,1 0-1,0 1 1,0-1-1,-7 7 1,5-2 2,0 0-1,0 1 1,1 0 0,0 0-1,1 0 1,0 1 0,0 0 0,1 0-1,0 0 1,1 0 0,0 1 0,1-1-1,0 1 1,0 0 0,1 0 0,1 0-1,0-1 1,0 1 0,3 12-1,-1-10-36,1 8 0,7 24 1,-9-39 129,1-1 0,0 0 1,0 0-1,0 1 0,1-2 0,0 1 0,0 0 0,0 0 1,6 5-1,-8-9-36,0 0 0,0 1 0,0-2 0,0 1 0,1 0 0,-1 0 0,0 0 0,1-1 0,-1 1 0,1 0 0,-1-1 0,1 1 0,-1-1 0,1 0 0,-1 0 0,1 1 0,-1-1 0,1 0 0,1 0 0,0-1-6,0 0 0,0 1 0,0-1-1,0 0 1,0-1 0,-1 1 0,1 0-1,-1-1 1,5-2 0,2-4 49,1 0 0,-1-1 0,13-16 1,-19 21-33,92-120 415,-82 104-389,-1 0 0,-1-1 1,0 0-1,11-35 1,-17 35-263,-2 1 1,0-1 0,-1 0-1,-1-40 1,-1 55-84,0 6 234,0-1 0,0 1 0,0 0-1,0 0 1,0 0 0,-1 0 0,1 0 0,0 0 0,0 0 0,0 0 0,0 0 0,0 0 0,0 0 0,-1 0 0,1 0 0,0 0-1,0 0 1,0 0 0,0 0 0,0 0 0,-1 0 0,1 0 0,0 0 0,0 0 0,0 0 0,0 0 0,0 0 0,0 0 0,-1 0 0,1 0-1,0 0 1,0 1 0,0-1 0,0 0 0,0 0 0,0 0 0,0 0 0,-2 3-132,2 1 33,-1-1 1,0 0-1,1 1 1,-1-1-1,1 1 1,0-1 0,0 1-1,1-1 1,0 6-1,1 10 143,-2-3 112,2 46-259,-1-55 150,0 0-1,0 0 0,1 0 1,0-1-1,1 1 0,4 9 0,-3-9 77,-2-3 23,0 1 0,1-1 0,-1 0 1,1 0-1,5 5 0,-7-7-79,1-1 1,-1 0-1,1 0 1,0 0-1,0 0 1,-1 0-1,1 0 1,0 0-1,0-1 1,0 1-1,0-1 1,0 1-1,0-1 1,0 0-1,0 0 1,2 0-1,2-1 13,0 0 1,-1 0-1,1 0 1,-1-1-1,1 0 1,-1 0-1,0 0 0,0-1 1,0 0-1,0 0 1,6-5-1,2-1 3,7-5 31,0-1 1,31-31 0,-33 29-81,14-13 123,-2-1 0,32-41 0,-43 44-91,0 0 0,-2-2 0,-1 0 0,-1 0 0,18-56 0,8-64 152,-36 125-221,-2 0 0,0 0 0,-1 0 0,-3-30 0,1 44-68,-1 0 0,-1 0 1,0 0-1,0 0 0,-7-16 0,9 26 38,-1-1-1,0 0 1,0 0-1,0 0 1,0 1 0,-1-1-1,1 1 1,0-1 0,-1 1-1,1-1 1,-1 1-1,1 0 1,-1-1 0,1 1-1,-1 0 1,-2-1-1,2 2-9,0-1 0,0 1 0,-1 0 0,1 0 0,0 0 0,0 0-1,0 0 1,0 0 0,0 1 0,0-1 0,0 1 0,0-1-1,0 1 1,0 0 0,0 0 0,0 0 0,0 0 0,0 0 0,-2 2-1,-4 3-16,1 0 0,-1 1 0,1 0-1,0 0 1,0 0 0,1 1-1,0 0 1,1 1 0,-1-1-1,2 1 1,-6 12 0,-4 15-96,-15 58 0,25-79 150,-22 81-145,-16 116 0,35-168 234,-5 52 199,10-67-178,0 51 241,2-69-270,1 0 0,1 0 0,-1 0 0,2 0 0,3 10 0,-6-19-46,5 13 130,1 0 0,1-1 0,7 15 0,-11-25-83,-1 0-1,1-1 1,0 1 0,0-1 0,0 1-1,0-1 1,1 0 0,-1 0 0,1-1-1,0 1 1,0-1 0,0 1 0,0-1-1,0-1 1,6 3 0,-3-2 12,1-1 0,-1 0 0,1 0 0,0-1 0,-1 0 1,1 0-1,0 0 0,-1-1 0,1-1 0,-1 1 0,1-1 0,13-5 0,4-4 69,-1-1-1,30-19 0,-32 18-52,67-44 0,-76 48 18,-1-1-1,0 0 0,-1-1 0,16-19 0,-25 27-83,0-1 1,0 1-1,0 0 0,-1-1 1,0 1-1,1-1 1,-1 1-1,0-5 0,0 6-68,-1 0 0,1 0 0,-1-1-1,0 1 1,0 0 0,0 0 0,0 0-1,-1-1 1,1 1 0,0 0-1,-1 0 1,0 0 0,-1-4 0,2 6 14,0 0 0,0-1 1,-1 1-1,1 0 0,0-1 0,0 1 1,-1 0-1,1-1 0,0 1 1,-1 0-1,1 0 0,0 0 1,-1-1-1,1 1 0,0 0 1,-1 0-1,1 0 0,-1 0 0,1 0 1,0 0-1,-1 0 0,1 0 1,-1 0-1,1 0 0,0 0 1,-1 0-1,1 0 0,-1 0 0,1 0 1,0 0-1,-1 0 0,1 0 1,-1 0-1,1 1 0,0-1 1,-1 0-1,-12 10-357,12-9 326,-4 4 35,0 0 0,1 1 1,0-1-1,0 1 1,1 0-1,-1 0 0,1 1 1,0-1-1,1 1 0,0-1 1,0 1-1,0 0 1,1-1-1,0 1 0,0 0 1,1 0-1,0 0 0,1 13 1,0-8 79,1-1 1,0 1-1,1 0 0,0 0 1,1-1-1,0 0 1,1 0-1,0 0 0,0 0 1,11 14-1,-14-23 13,0 1 0,0-1 0,0 1 0,0-1 0,1 0 0,-1 0 0,1 0 0,-1 0 0,1 0 0,0 0 0,0-1 0,0 1-1,0-1 1,0 0 0,0 0 0,0 0 0,6 1 0,-6-2-31,-1 0 0,0 0 0,1-1 0,-1 1 0,0-1 0,1 1 0,-1-1 0,0 0 0,1 1-1,-1-1 1,0 0 0,0-1 0,0 1 0,0 0 0,0-1 0,0 1 0,0-1 0,-1 1 0,1-1 0,0 0 0,-1 0-1,1 0 1,0-2 0,6-9 85,0 0 0,-1 0-1,-1-1 1,-1 0 0,6-19 0,-8 24-101,-2 1 0,1-1 0,-1 0 1,0 0-1,-1 0 0,0 0 0,-1 0 1,1 1-1,-2-1 0,-2-11 0,2 14-102,0 0-1,0 1 1,0-1-1,-1 1 1,0-1-1,-4-4 1,5 8 43,1 0 1,0 0-1,-1 1 1,1-1-1,-1 1 0,1-1 1,-1 1-1,0 0 1,0-1-1,0 1 1,0 0-1,1 0 1,-1 0-1,0 1 1,-1-1-1,1 0 1,0 1-1,0 0 1,-3-1-1,-18 5-251,14-4 77,3 0 35,5 0 131,2 0 49,21 8 369,-7-6-320,0-1 1,0 0-1,0-1 0,-1 0 1,24-5-1,2 1 72,0-1-111,28 0-214,-61 5 155,0 0 0,0 0 0,0 1-1,0 1 1,0-1 0,0 1 0,9 3 0,-13-4 47,-1 1 0,0-1 0,1 0 0,-1 1 0,0-1 0,0 1 0,1 0 0,-2-1 0,1 1 0,0 0 0,0 0 1,0 0-1,-1 1 0,1-1 0,-1 0 0,0 1 0,0-1 0,0 1 0,0-1 0,0 1 0,0-1 0,-1 1 0,1-1 0,-1 1 0,1 0 0,-1 0 0,-1 4 0,0 5 37,-1 0 0,0 0 0,-1-1-1,-9 23 1,4-9 205,8-19 576,6-9-233,14-18-67,-9 10-597,-1 2 118,1 1 1,0-1-1,0 2 1,19-10-1,51-18-56,-44 20-84,-35 14 103,6-3-58,0 1 0,1 1 0,9-3 0,-16 4 24,0 1-1,0 0 1,0 0-1,0-1 1,0 1-1,-1 0 1,1 1 0,0-1-1,0 0 1,0 1-1,0-1 1,0 1-1,0-1 1,-1 1 0,1 0-1,0 0 1,0 0-1,-1 0 1,1 0-1,1 2 1,-1-1-6,0 1-1,-1 0 1,0 1 0,0-1-1,0 0 1,0 0 0,0 0 0,0 1-1,-1 5 1,1-1 38,2 29 105,-3-28-70,0 1-1,4 15 1,-3-17-36,1-1 1,1 0-1,-1 0 0,1 0 0,0 0 0,9 12 0,-11-16 30,1-1-1,0 0 0,0 0 1,0 0-1,0 0 1,0 0-1,1 0 1,-1 0-1,1-1 0,-1 1 1,1-1-1,-1 0 1,1 0-1,0 0 0,-1 0 1,1 0-1,0 0 1,0-1-1,0 0 1,4 1-1,0-2 22,-1 1 0,1-1 0,0 0 0,-1-1 0,1 0 1,-1 0-1,1 0 0,-1-1 0,9-4 0,6-6 23,25-20-1,11-6 100,135-65 247,-187 101-400,0 0 0,0 0 0,0-1 0,-1 0 0,1 0 0,4-5 0,-9 9-24,0-1 0,0 1 0,0 0 0,1 0 0,-1 0 0,0 0 0,0 0 0,0-1 0,0 1 0,1 0 0,-1 0 0,0 0 0,0-1 0,0 1 0,0 0-1,0 0 1,0 0 0,0-1 0,0 1 0,0 0 0,0 0 0,1-1 0,-1 1 0,0 0 0,0 0 0,0-1 0,0 1 0,-1 0 0,1 0 0,0 0 0,0-1 0,0 1 0,0 0 0,0 0 0,0-1 0,0 1 0,0 0 0,0 0 0,0 0 0,-1-1 0,1 1 0,0 0 0,0 0 0,0 0 0,0 0 0,-1 0 0,1-1 0,0 1 0,0 0 0,0 0 0,-1 0 0,1 0 0,0 0 0,0 0 0,-1 0 0,1 0 0,0 0 0,0 0 0,0 0 0,-1-1 0,1 1 0,0 1 0,-18 0-389,6 3 364,0 1-1,1 0 1,0 0-1,0 1 1,0 1-1,1 0 1,0 0-1,0 1 1,1 1-1,0-1 1,0 1 0,1 1-1,0 0 1,1 0-1,0 0 1,1 1-1,-6 12 1,9-13 69,0 0 1,0 1-1,2-1 1,-1 1-1,1-1 1,1 1-1,0 0 1,0-1-1,1 1 1,0 0-1,1-1 1,3 12-1,-4-22 1,0 0 0,0 0 0,0 0 0,0 0 0,0 0 0,-1-1 0,1 1 0,0 0 0,0-1 0,0 1 1,-1 0-1,1-1 0,0 1 0,0-1 0,-1 0 0,1 1 0,0-1 0,-1 1 0,1-1 0,0-1 0,18-16 247,-9 8-230,-1-2 0,0 1 0,-1-1 0,12-24 0,22-55 291,-40 86-299,24-38-1491,-37 497 778,7-393 757,-21 100-1,-30 54 511,52-202-538,-13 33 313,15-42-336,-1-1 1,0 1-1,0-1 0,0 0 0,0 0 1,-1 0-1,1 0 0,-1 0 0,0 0 1,-3 2-1,5-5-20,0 1 0,0 0 1,0-1-1,0 1 0,0-1 0,0 0 1,0 1-1,0-1 0,0 0 0,-1 0 1,1 1-1,0-1 0,0 0 1,0 0-1,0 0 0,0-1 0,0 1 1,-1 0-1,1 0 0,0 0 0,0-1 1,0 1-1,0-1 0,0 1 0,0-1 1,0 1-1,0-1 0,0 0 0,-1 0 1,-2-3 76,-1 0 0,1 0 1,0-1-1,-5-6 1,7 9-80,-23-32 205,2 0 1,-32-63-1,52 91-211,0 0 1,1-1-1,-1 1 0,1-1 1,1 0-1,-1 0 0,1 0 1,0 0-1,1-11 0,0 13-39,0 0 0,1 0 0,0 0-1,0 0 1,1 0 0,-1 1-1,1-1 1,0 0 0,0 0-1,1 1 1,0 0 0,-1-1 0,6-4-1,3-5 4,2 2-1,-1-1 0,1 2 1,25-18-1,-18 17 26,1 1 0,1 1 0,-1 0 0,2 2 0,25-7 0,-12 7 0,0 1 0,58-3 0,-60 9-34,44 2-1,-6 2 104,-72-2-107,0-1-1,0 0 1,0 0-1,0 0 0,0 0 1,1 0-1,-1 0 1,0 0-1,0 0 1,0 0-1,0 0 0,0 0 1,0 1-1,0-1 1,0 0-1,0 0 1,0 0-1,0 0 0,0 0 1,1 0-1,-1 1 1,0-1-1,0 0 1,0 0-1,0 0 0,0 0 1,0 0-1,0 0 1,0 1-1,0-1 1,0 0-1,0 0 1,-1 0-1,1 0 0,0 0 1,0 0-1,0 1 1,0-1-1,0 0 1,0 0-1,0 0 0,0 0 1,0 0-1,0 0 1,0 0-1,0 0 1,-1 0-1,1 1 0,0-1 1,0 0-1,0 0 1,0 0-1,0 0 1,0 0-1,-9 11-4238,3-4 2057,-4 11-873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7:17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 4576,'2'-5'757,"-1"3"-285,1-1 0,-1 1 1,0-1-1,-1 0 0,1 0 1,0 0-1,-1 0 0,1-4 1,1 2 1310,1-2 1778,2 21-134,-3-8-3454,1-1-1,-2 1 0,3 9 1,-2 21 217,-2-19 20,4 23-1,-3-35-108,0 0 0,0 0-1,1-1 1,-1 1 0,1-1-1,0 1 1,0-1-1,1 1 1,4 5 0,-6-9-41,0 0-1,0 0 1,0 1 0,0-1 0,0 0 0,1 0 0,-1 0-1,1-1 1,-1 1 0,1 0 0,-1 0 0,1-1 0,-1 1-1,1-1 1,-1 1 0,1-1 0,0 0 0,-1 0 0,1 0-1,-1 0 1,1 0 0,0 0 0,-1 0 0,1 0 0,0 0-1,-1-1 1,1 1 0,-1-1 0,1 1 0,-1-1 0,1 0-1,-1 0 1,1 1 0,1-3 0,6-3 72,-1 0 1,0-1 0,0 1-1,8-11 1,-8 8-170,55-60 264,-39 41-316,36-34-1,-37 37-257,-23 24 340,1 1 1,-1 0-1,0 0 1,0 0-1,0 0 1,0 0-1,1 0 1,-1 0-1,0 0 1,0 0-1,0 0 1,1 0-1,-1 0 1,0 0-1,0 0 1,0 0-1,0 0 1,1 0-1,-1 0 1,0 0-1,0 0 1,0 0-1,0 1 1,1-1-1,-1 0 1,0 0-1,0 0 1,0 0-1,0 0 1,0 0-1,1 1 1,-1-1-1,0 0 1,0 0-1,0 0 1,0 0-1,0 1 1,0-1-1,0 0 1,0 0-1,0 0 1,0 0-1,1 1 1,-1-1-1,0 0 1,0 0-1,0 0 1,0 1-1,-1-1 1,5 13-102,-4-13 93,3 19 28,-1-1 1,0 1-1,-2-1 1,-1 20-1,-13 77 106,10-85-193,-34 150 249,27-134-126,-66 207 698,72-237-624,-2 1 0,0-1 1,-1-1-1,0 1 0,-1-1 1,-1-1-1,-18 22 0,27-35-110,0 0-1,0 0 1,0 0-1,-1 0 0,1 0 1,0 0-1,0 0 1,0 0-1,-1 0 1,1-1-1,0 1 0,-1-1 1,1 1-1,-1-1 1,1 1-1,-1-1 1,1 0-1,-1 0 1,1 0-1,-1 0 0,1 0 1,-2 0-1,1 0 22,-1-1 0,1 0 0,0 0 0,0 0 0,0 0 0,0 0 0,0 0 0,0-1 0,0 1 0,0-1 0,1 1 0,-4-4 0,0-1 50,0-1-1,0 0 1,1 0-1,0 0 0,0-1 1,-4-10-1,3 3-39,1 0 0,0 0 0,1 0 0,0-1 0,2 1 0,0-1 0,0 0 0,3-22 0,-1 28-7,1 0-1,0 0 1,1 1-1,0-1 1,1 1-1,-1 0 1,2 0-1,-1 0 1,1 1 0,1-1-1,0 1 1,0 0-1,0 1 1,10-9-1,2 1 67,1 1-1,0 0 0,0 2 1,1 0-1,1 1 1,40-14-1,139-34 178,-198 59-274,19-5-115,18-6-477,2 2 0,-1 2 0,65-4 0,-100 11-20,1 1 0,0-1 0,-1 1 1,1 0-1,-1 1 0,1-1 0,-1 1 1,0 0-1,0 1 0,0-1 0,6 5 0,20 15-2913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7:21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1 313 4160,'-1'-2'334,"2"-5"5342,1 6-4758,68-21 3391,-64 20-3999,1 0 0,-1 0 1,1 1-1,12-1 0,2-1 80,-7 1 119,28 0-1,0 0-144,79-4 266,216 17-1,15-10-5,-155-6-325,273-2 446,1-1-632,-231 1-55,-143 2 60,195 2 64,-199 4-150,206-6 124,77 1 232,-27 6-325,241 6 87,-201 3 4,23 1 60,-170-8-314,19 2 93,299 6 274,-99-7-123,-22-3 8,4 0 64,21-24-248,-300 18 295,-124 4-366,36-6 407,-76 6-320,0 0-1,0-1 1,0 1 0,0-1 0,-1 1-1,1-1 1,0 1 0,0 0 0,0-1-1,-1 1 1,1-1 0,0 1-1,-1 0 1,1-1 0,0 1 0,-1 0-1,1 0 1,0-1 0,-1 1 0,-8-4-19,0 1 0,0 1 1,0 0-1,0 0 0,-16-1 0,-7-1-12,25 3 57,-191-38 307,172 31-333,-1 0 0,1-2-1,0-1 1,1 0-1,-33-22 1,35 17 45,10 9 49,0-1 0,1-1-1,0 0 1,0-1 0,-19-21 0,29 28-165,-3-6-370,5 9 449,0 0 0,0-1 0,1 1 0,-1 0 0,0-1 0,0 1 0,0 0 1,0-1-1,1 1 0,-1 0 0,0-1 0,0 1 0,1 0 0,-1 0 0,0-1 0,0 1 0,1 0 0,-1 0 1,0-1-1,1 1 0,-1 0 0,0 0 0,1 0 0,-1 0 0,0 0 0,1 0 0,-1-1 0,1 1 0,-1 0 1,1 0-1,5 0-6,0-1 1,0 1 0,-1 0 0,1 1 0,0-1 0,0 1-1,0 1 1,0-1 0,-1 1 0,7 2 0,14 3-18,121 31-176,-109-26-4,66 30-1,-75-30 179,18 10-5,-44-20 34,1 0 0,0 0 0,-1 1 0,1 0 0,-1-1 0,0 1 1,0 0-1,5 7 0,-7-9 18,-1 0 0,1 1 0,-1-1 1,1 0-1,-1 1 0,0-1 0,1 0 1,-1 1-1,0-1 0,0 0 0,0 1 1,0-1-1,0 0 0,0 1 0,0-1 1,0 0-1,-1 1 0,1-1 0,0 0 1,-1 1-1,1-1 0,-1 0 0,0 0 1,1 0-1,-1 1 0,0-1 0,-1 2 0,-3 2 72,0 1 0,-1-1-1,-10 9 1,11-11-70,-82 56 412,62-44-450,1 1 0,-42 36 1,60-46 21,-54 56-2507,39-36 1008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7:24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1127 3648,'-18'13'1173,"18"-12"-1148,0-1 1,-1 0-1,1 1 0,-1-1 0,1 1 0,0 0 1,-1-1-1,1 1 0,0-1 0,0 1 1,-1-1-1,1 1 0,0 0 0,0-1 0,0 1 1,0 0-1,0-1 0,0 1 0,0-1 0,0 1 1,0 0-1,0-1 0,0 1 0,0 0 1,1 0-1,-1 1 140,0 0-36,0 0 0,1-1-1,-1 1 1,1 0 0,-1-1-1,1 1 1,0-1 0,-1 1-1,1-1 1,0 1 0,0-1-1,0 0 1,0 1 0,2 1-1,20 17 1494,-21-19-1499,5 5 383,1 0-1,0-1 1,0 0-1,0 0 1,1-1 0,-1 0-1,1-1 1,15 4 0,-17-5-283,-1-2 0,0 1 0,1-1 0,-1 0 0,1 0 0,-1 0 1,0-1-1,1 0 0,-1-1 0,0 1 0,0-1 0,0 0 0,10-5 0,-4 0 97,-1 0 0,0 0-1,-1 0 1,0-2-1,0 1 1,12-14 0,47-66 1441,-29 34-864,-20 26-626,-1 0 0,30-60 0,19-72 46,-17 39-97,-30 74-153,34-67 95,-55 113-181,1 0 0,-1 0 0,1 0 0,-1 1-1,1-1 1,-1 0 0,1 0 0,0 1 0,-1-1 0,1 0 0,0 1 0,-1-1 0,1 1-1,0-1 1,0 1 0,0-1 0,1 0 0,-2 1 7,1 0 0,-1 0 0,1 0 0,-1 1 1,0-1-1,1 0 0,-1 0 0,1 0 0,-1 0 0,1 0 0,-1 1 0,1-1 0,-1 0 1,1 0-1,-1 1 0,0-1 0,1 0 0,-1 0 0,1 1 0,-1-1 0,0 1 1,1 0-1,1 2-22,0 1 0,0-1 1,0 1-1,0 0 0,-1 0 0,2 4 1,13 57-10,8 68 0,-20-102 41,-1 0-1,-2 1 1,-3 50-1,0-63 45,-1 1 0,0-1 0,-2 0 0,0-1-1,-1 1 1,-17 34 0,22-50-49,-8 15 111,-1-1 0,0-1-1,-24 29 1,30-41-42,1-1 0,-1 1 0,0-1 0,-1 1 0,1-1 0,-1-1 0,1 1 0,-7 2 0,8-4-15,-1 0 0,1 0 1,0 0-1,0-1 0,0 1 0,-1-1 1,1 0-1,0 0 0,0 0 0,0 0 1,-1-1-1,1 1 0,0-1 0,-6-2 1,0-1 20,1 0 0,-1 0 0,1-1 0,0 0 0,0-1 0,1 0 0,-8-8 0,5 4-186,0-1-1,0 0 1,2 0-1,-9-14 1,17 25 100,0 0 0,0 0 0,0 0 1,0-1-1,-1 1 0,1 0 1,0 0-1,0 0 0,0 0 1,0-1-1,0 1 0,0 0 1,0 0-1,0 0 0,0-1 0,0 1 1,0 0-1,0 0 0,0 0 1,0-1-1,0 1 0,0 0 1,0 0-1,0 0 0,0-1 0,0 1 1,0 0-1,0 0 0,0 0 1,0-1-1,0 1 0,0 0 1,0 0-1,0 0 0,1 0 0,-1-1 1,0 1-1,0 0 0,0 0 1,0 0-1,1 0 0,-1 0 1,0 0-1,0-1 0,0 1 0,0 0 1,1 0-1,10-1-259,-9 1 310,147 10 10,-107-10-67,24 0 76,107-12 1,-151 9 26,-1-1 1,-1-1 0,1-1 0,-1-1 0,0-1 0,0 0 0,-1-2 0,0 0 0,20-15 0,-19 9-18,-1-1 0,0 0 0,-2-2 0,22-27 0,52-88 92,-10-5 16,-21 33-73,-35 64-96,-2 0 1,20-53 0,-36 75-6,-1 1-1,-1-1 0,0 0 0,-2 0 1,0 0-1,-1-1 0,-1-33 1,-2 51-34,1-1 1,0 1 0,-1 0 0,0-1 0,1 1 0,-1 0 0,-1 0 0,1 0 0,0-1 0,-1 1-1,-1-2 1,2 3-4,0 1 0,0 0 0,0 0-1,0 0 1,0 0 0,0 1 0,-1-1-1,1 0 1,0 0 0,0 1 0,-1-1-1,1 1 1,0-1 0,-1 1 0,1-1 0,0 1-1,-1 0 1,1 0 0,-1-1 0,1 1-1,0 0 1,-1 1 0,1-1 0,-1 0-1,1 0 1,0 0 0,-3 2 0,-1 0-10,0 0 0,1 0 0,-1 1 0,1 0 1,0 0-1,0 0 0,0 1 0,0-1 0,1 1 1,-5 5-1,3-3 18,-14 14 31,2 1 0,0 1 0,2 0 0,0 1 0,2 1 0,0 0 0,-15 43 0,10-11 16,-20 114 1,12 65-23,23-190-20,4 51 0,0-81 104,1 1 1,0-1 0,1 0-1,1 0 1,0 0-1,12 26 1,-13-36-35,-1 0-1,1 0 1,-1-1 0,1 1-1,1-1 1,-1 0 0,0 0-1,1 0 1,0 0 0,0 0-1,0-1 1,1 0 0,-1 0-1,1 0 1,-1-1 0,1 1-1,0-1 1,0 0 0,0 0 0,0-1-1,1 0 1,-1 0 0,0 0-1,1 0 1,-1-1 0,11 0-1,8-2 43,0-1 0,0-1 0,-1-2 0,1 0-1,23-10 1,-6 0 43,74-42 1,-103 51-85,0-1 1,-1 1 0,0-2-1,0 0 1,-1 0 0,0 0 0,-1-2-1,0 1 1,10-16 0,-18 24-52,1-1-25,1-1 1,-1 1-1,1-1 1,5-4-1,-8 8 21,0 0 0,0 0 0,0 0 0,0 0-1,1 0 1,-1 0 0,0 0 0,0 0 0,0 0 0,0 0 0,0 0-1,0 0 1,0 0 0,0-1 0,0 1 0,0 0 0,0 0-1,1 0 1,-1 0 0,0 0 0,0 0 0,0 0 0,0 0 0,0 0-1,0 0 1,0 0 0,0-1 0,0 1 0,0 0 0,0 0 0,0 0-1,0 0 1,0 0 0,0 0 0,0 0 0,0 0 0,0-1-1,0 1 1,0 0 0,0 0 0,0 0 0,0 0 0,0 0 0,0 0-1,0 0 1,0 0 0,0 0 0,0-1 0,0 1 0,0 0-1,0 0 1,-1 0 0,-4 3-149,-6 15 10,1 1 1,1 0-1,-11 31 0,19-45 140,0 0 0,0-1 0,0 1-1,1 0 1,0 0 0,0-1 0,0 1-1,0 0 1,1 0 0,-1-1 0,1 1 0,2 5-1,-2-6 31,0-1-1,1 0 0,-1 1 1,0-1-1,1 0 0,0 0 1,0 0-1,0 0 0,0 0 0,0-1 1,1 1-1,-1-1 0,1 1 1,0-1-1,-1 0 0,6 3 1,-6-4 14,0 0 1,0-1 0,0 1 0,0-1 0,0 0 0,0 0-1,0 1 1,0-1 0,0 0 0,0-1 0,0 1 0,0 0 0,0-1-1,-1 1 1,1-1 0,0 1 0,0-1 0,0 0 0,0 0-1,-1 0 1,1 0 0,0 0 0,-1 0 0,1 0 0,-1-1-1,1 1 1,2-3 0,2-3 149,0-1 0,-1 1-1,1-1 1,4-10 0,-6 9-225,0 0-1,0-1 1,-1 1 0,0-1 0,0 0-1,0-11 1,-2 15 12,0-1 0,-1 1 0,0 0 0,0 0 0,0 0 0,-1 0 0,0-1 0,0 1 0,-1 0 0,1 0 0,-4-6 0,4 10 1,0 0 0,0 0 0,0 1 0,0-1 0,0 0 0,-1 1 0,1-1 0,-1 1 0,1-1 0,-1 1 0,1 0 0,-1-1 0,0 1 0,0 0 0,0 0 0,1 0 0,-1 1 0,0-1 0,0 0 0,0 1 0,0-1 0,-1 1 0,1 0 0,-3-1 0,4 1-78,1 2-117,0 1 229,0-1 0,1 1 0,-1 0 1,1-1-1,-1 1 0,1 0 0,0-1 0,0 1 0,0-1 1,1 1-1,-1-1 0,1 0 0,-1 1 0,1-1 0,0 0 1,0 0-1,-1 0 0,2 0 0,-1 0 0,0-1 0,0 1 1,0-1-1,1 1 0,3 1 0,-1-1 14,2 1 0,-1-1 0,0 0 0,0-1 1,1 1-1,-1-1 0,0 0 0,1-1 0,10 0 0,14-3 71,1-1-1,37-11 1,62-23 82,-30 8-53,23-11-103,-112 37-51,-11 4 23,1-1 0,-1 1-1,1-1 1,-1 1 0,1-1 0,-1 1-1,1 0 1,-1 0 0,1 0-1,0 0 1,1 0 0,-3 0 9,0 0 1,1 0-1,-1 0 1,0 1-1,0-1 1,1 0-1,-1 0 1,0 0-1,0 1 1,1-1-1,-1 0 1,0 0-1,0 1 1,0-1-1,1 0 1,-1 1-1,0-1 1,0 0-1,0 1 1,0-1-1,0 0 1,0 1-1,0 14-8,-2-7 27,-1 0 0,0 0 0,0-1 0,-6 13 0,-6 12 6,7-13 37,4-10-59,0 1 0,1 0-1,-3 13 1,5-20 6,1 0-1,-1 1 1,1-1 0,0 0-1,0 0 1,1 1 0,-1-1 0,1 0-1,-1 0 1,1 0 0,0 0-1,0 0 1,1 0 0,2 6 0,-4-9 14,1 1 0,0-1 0,-1 1 0,1-1 0,0 1 0,-1-1 0,1 1 0,0-1 0,0 0 0,0 1 0,-1-1 0,1 0 0,0 0 1,0 1-1,0-1 0,0 0 0,-1 0 0,1 0 0,1 0 0,17-2 142,-17 2-123,2-1 9,0 0 0,1 0 0,-1 0 0,0-1 0,0 1 1,0-1-1,0 0 0,0-1 0,0 1 0,-1-1 0,1 1 0,4-5 0,3-5-17,-1 0 0,11-14 0,-9 11-2,8-17 56,-18 26-114,1 1 0,0 0 0,1 0 0,-1 0 0,1 0 0,0 0 0,0 1 0,5-5 0,-8 9-115,0 1-141,0 0 250,0 0 0,0 0 1,0 0-1,-1 0 1,1 0-1,0 0 1,-1 0-1,1 0 0,0 2 1,-1-2-7,8 20-101,-6-15 142,0 0 1,1 0 0,4 8 0,4 6-56,-10-16 55,1-1 0,0 1-1,0-1 1,0 1-1,1-1 1,-1 0-1,1 0 1,4 5 0,0-3 67,-4-2 3,1 0 0,-1 0 0,1-1 0,0 1 0,6 2 0,-8-4-41,0 0 0,0-1-1,0 0 1,0 1 0,0-1 0,0 0-1,0 0 1,0 0 0,0 0 0,0-1-1,0 1 1,0 0 0,0-1-1,0 1 1,0-1 0,3-1 0,1-2 33,1 1 1,-1-2-1,0 1 1,0 0-1,0-1 1,0 0-1,-1-1 1,0 1 0,9-13-1,-3 1-70,0-1 1,11-25-1,-8 12-71,-9 17 196,13-21 0,-13 24-302,5-5-169,-9 16 520,0-2-218,-1 2 51,0-1 0,0 1 0,0 0 0,0 0 0,0 0 1,0 0-1,0 0 0,0-1 0,0 1 0,1 0 0,-1 0 0,0 0 1,0 0-1,0 0 0,0-1 0,0 1 0,0 0 0,0 0 0,0 0 1,0 0-1,1 0 0,-1 0 0,0 0 0,0 0 0,0 0 0,0-1 1,0 1-1,0 0 0,1 0 0,-1 0 0,0 0 0,0 0 0,0 0 1,0 0-1,1 0 0,-1 0 0,0 0 0,0 0 0,9-1-708,-9 1 360,1 0 1,0 0-1,0-1 1,0 1-1,-1 0 1,1 0-1,0 0 1,0 0-1,0 0 1,0 0-1,-1 0 1,1 1-1,0-1 1,0 0-1,0 0 1,-1 1-1,1-1 1,0 0-1,0 1 1,-1-1-1,1 1 1,0-1-1,-1 1 1,1-1 0,-1 1-1,1-1 1,0 1-1,0 1 1,8 10-2804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7:28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270 771 2240,'2'-4'635,"5"8"4543,-5-5-3909,10-11 3551,-12 12-4728,0 0 0,1-1 0,-1 1 0,0 0 0,0-1 0,0 1 0,1-1 0,-1 1 0,0 0 0,0-1 0,0 1 0,0-1 0,0 1 0,0 0 0,0-1 0,0 1 0,0-1 0,0 1 0,0-1 0,0 1 0,0 0 0,-1-1 0,1 1 0,0-1 0,0 1 0,0 0 0,0-1 0,-1 1 0,1 0 0,0-1 0,-1 1 0,1 0 0,0-1 0,0 1 0,-1 0 0,1 0 0,0-1 0,-1 1 0,1 0 0,-1-1 0,-2 1-40,1 0 0,-1-1 0,1 1 0,-1 0 0,1 0 0,0 1 0,-1-1 0,1 0 0,-1 1 0,1 0 0,0-1 0,-1 1 0,1 0 0,-4 2 0,-1 0-32,-21 9 87,1 1-1,0 1 1,1 2 0,-38 28-1,57-38-57,-1 0-1,1 0 1,1 1-1,-1 0 0,1 0 1,-9 14-1,13-19-29,0 1-1,1-1 1,-1 1-1,1-1 1,0 1 0,0 0-1,0 0 1,0 0-1,1-1 1,-1 1-1,1 0 1,0 0-1,0 0 1,0 0 0,0 0-1,0 0 1,0 0-1,1 0 1,-1 0-1,1-1 1,0 1 0,0 0-1,0 0 1,1-1-1,1 4 1,3 3 40,1-1-1,0 0 1,0 0 0,1-1 0,0 0 0,1 0-1,10 6 1,-5-4 102,1-1 0,0-1 0,31 11 0,-40-16-76,1 0-1,0-1 1,-1 0-1,1 0 1,0 0-1,0-1 1,0 0-1,0 0 1,9-2-1,-7 0-22,0-1-1,0 0 0,0 0 1,0-1-1,0 0 1,9-6-1,63-35 273,-34 20-122,66-47-1,-100 62-176,18-13 113,54-52 0,-51 35 28,-2-2 0,-2-1 0,41-78 0,-35 48-107,31-92 1,-49 108-86,-2-1 0,-3 0 0,7-62 0,-20 116-48,1 0 1,-1 0-1,0 0 1,0-1 0,-1 1-1,1 0 1,-1 0-1,-2-8 1,0 11-231,-1 5 145,-7 13 65,6-9 40,-12 22 102,2 0-1,1 1 0,-13 44 1,-117 331 459,43-143-117,90-234-181,9-21 3,-1 0 0,-7 14 0,9-20 317,13-11 165,38-10-448,-11-2-342,40-28 0,-50 29 22,0 2 0,1 2 1,38-17-1,-67 33 41,1-1-1,-1 0 1,1 1 0,-1-1-1,1 1 1,-1 0-1,1-1 1,-1 1 0,1 0-1,-1 0 1,1 0-1,-1 0 1,1 0 0,-1 1-1,1-1 1,-1 0-1,3 1 1,-2 1-8,-1-1 0,1 0 0,-1 0 1,0 1-1,0-1 0,1 1 0,-1 0 0,0-1 0,0 1 0,-1-1 0,1 1 1,0 0-1,0 3 0,3 7-50,-1-1-1,-1 1 1,2 19 0,-3-17 99,7 27 1,-6-34 41,0 0 0,0 0 0,1 0 1,0-1-1,0 1 0,7 8 0,-9-13-37,1-1 0,-1 1 1,1 0-1,-1-1 0,1 1 0,0-1 0,0 1 0,0-1 0,0 0 0,0 0 0,0 0 1,0 0-1,0 0 0,0 0 0,0-1 0,1 1 0,-1-1 0,0 1 0,0-1 0,1 0 1,-1 0-1,0 0 0,5-1 0,11-3 58,0 0 1,0-2-1,34-15 0,-24 10-65,55-25 110,-2-3 1,143-92-1,-176 92-112,-18 14-151,-25 20-26,-5 3-20,-11 5-196,-180 126-385,172-115 749,4-4 42,1 1 0,1 0-1,0 0 1,0 1 0,1 1-1,0 0 1,-15 24 0,26-35-7,0-1 0,0 1 0,0-1 0,0 1 0,1 0 0,-1-1 0,0 1 1,1 0-1,-1-1 0,1 1 0,0 0 0,0 0 0,0 2 0,0-4-12,0 0 0,0 1 0,0-1 0,0 0 0,0 1-1,1-1 1,-1 0 0,0 1 0,0-1 0,1 0 0,-1 0-1,0 1 1,0-1 0,1 0 0,-1 0 0,0 0 0,1 1-1,-1-1 1,0 0 0,1 0 0,-1 0 0,0 0 0,1 0-1,0 1 1,17-2 373,6-6-327,0 0-1,0-1 0,-1-1 1,0-1-1,0-2 0,-1 0 1,-1-1-1,0-1 0,-1-1 1,36-35-1,27-35-96,-82 83-5,1 0 0,0 1 0,0-1 0,0 1 0,0-1 0,0 1 0,0 0 0,2-1 0,-3 2 20,-1 0 0,1 0-1,-1 1 1,0-1 0,1 0-1,-1 1 1,0-1 0,1 0 0,-1 1-1,0-1 1,1 1 0,-1-1-1,0 1 1,0-1 0,1 0 0,-1 1-1,0-1 1,0 1 0,0-1-1,0 1 1,0-1 0,1 2 0,2 20-61,2 31 0,-4-38 111,0 1 1,1-1-1,0 0 1,2 1-1,8 25 1,-6-22 241,-5-16-288,-1-1 0,1 1 1,0 0-1,0-1 0,0 1 0,0-1 1,0 1-1,1-1 0,2 5 1,-3-7 63,0 0 1,0 1 0,0-1-1,-1 0 1,1 0 0,0 0-1,0 0 1,0 0 0,0 0-1,0 0 1,-1 0 0,1 0-1,0 0 1,0 0 0,0 0-1,0 0 1,-1-1 0,1 1-1,0 0 1,0-1 0,-1 1-1,1-1 1,0 1 0,-1-1-1,2 0 1,0 0 70,13-9-10,0-1 1,-1-1 0,22-22-1,-21 19-75,0 1-1,0 1 0,20-13 1,-30 23-44,1 0 0,-1 0 0,1 0 0,-1 1 0,1 0 0,0 0 1,0 0-1,0 1 0,0 0 0,0 0 0,0 1 0,0 0 0,0 0 0,11 1 1,-16-1 12,0 0 0,-1 0 0,1 1 0,0-1 0,0 0 0,-1 0 1,1 1-1,0-1 0,-1 1 0,1-1 0,0 0 0,-1 1 0,1-1 1,-1 1-1,1-1 0,-1 1 0,1 0 0,-1-1 0,1 1 0,-1 0 1,1-1-1,-1 1 0,1 1 0,-1 0-8,1 0 0,-1 0 0,1 0 0,-1 0 0,0 0 0,0 0 0,0 0 0,-1 4 0,0 1 50,0 0 0,-1 0 0,-5 14 0,2-11 76,0 2-12,5-11 133,2-1-207,0-1 1,-1 1-1,1-1 0,0 1 0,-1-1 0,1 0 0,0 0 1,-1 0-1,0 0 0,3-2 0,2-1-17,6-3-81,5-5 61,1 1 0,0 1-1,1 1 1,34-13 0,-51 22-6,1-1-1,-1 1 1,0-1 0,0 1 0,0 0-1,1 0 1,-1 0 0,0 0-1,0 0 1,1 0 0,-1 1 0,0-1-1,0 1 1,0-1 0,0 1 0,0 0-1,4 2 1,-2 0-1,0 1-1,0-1 1,0 1 0,0 0-1,5 7 1,-5-5-14,0-1-1,1 0 1,8 8-1,-8-9 57,1 0 0,-1 1 0,1-2 0,0 1 0,0-1-1,0 0 1,0 0 0,1 0 0,-1-1 0,1 0 0,0-1 0,-1 1 0,1-1 0,0-1-1,0 1 1,0-1 0,8-1 0,3-2 42,0-1 0,-1-1 0,1-1 0,21-9 0,-22 8-87,-2-1 57,1 1 1,26-20-1,8-4-75,-38 25 6,5-2 38,24-18-1,-30 20-31,-9 6 21,0-1 0,0 0-1,0 0 1,-1 0-1,1 0 1,0 0-1,-1 0 1,1-1 0,2-2-1,-4 4 4,0 0 0,0 0-1,0 0 1,0 0 0,0 0-1,0 0 1,0 0 0,0 0-1,0 0 1,0 1 0,0-1 0,0 0-1,0 0 1,-1 0 0,1 0-1,0 0 1,0 0 0,0 0-1,0 0 1,0 0 0,0 0 0,0 0-1,0 0 1,0 0 0,0 0-1,0 0 1,0 0 0,0 0-1,0 0 1,0 0 0,0 0 0,0 0-1,0 0 1,-1-1 0,1 1-1,0 0 1,0 0 0,0 0-1,0 0 1,0 0 0,0 0 0,0 0-1,0 0 1,0 0 0,0 0-1,0 0 1,0 0 0,0 0-1,0 0 1,0 0 0,0 0 0,0 0-1,0 0 1,0 0 0,0 0-1,0 0 1,0 0 0,0-1-1,0 1 1,0 0 0,0 0 0,0 0-1,0 0 1,0 0 0,0 0-1,0 0 1,0 0 0,0 0-1,-8 3-156,-8 5-24,6-2 169,1 1 0,0-1 1,0 2-1,1-1 0,-1 2 0,2-1 0,-1 1 1,1 0-1,1 0 0,0 1 0,-7 14 1,0-3-126,11-18 147,0 0-1,0 0 1,0 0-1,1 0 1,-1 0-1,1 0 1,0 1-1,0-1 1,0 0-1,0 1 1,0 3 0,1-6 279,1-2-137,12-7 4,-1-2 1,22-20-1,-9 7-217,-22 20 47,6-3-342,-6 15 64,-2-5 311,0 14-88,0 0 0,-1 0 0,-1 0 0,-3 22 0,2-23 58,-5 48 28,-16 126-34,14-142 200,-28 91 0,33-127-137,-1 0 0,0 0 1,-1-1-1,-1 0 1,0 0-1,-1-1 1,0 0-1,-13 15 0,20-25-26,0 0-1,0 0 1,0 0-1,0 0 0,0 0 1,0 0-1,0 0 0,0-1 1,0 1-1,0 0 0,-1-1 1,1 1-1,0-1 1,0 1-1,-1-1 0,1 1 1,0-1-1,-1 0 0,1 0 1,0 0-1,-1 0 0,1 0 1,-1 0-1,1 0 1,0 0-1,-1 0 0,1-1 1,0 1-1,-1 0 0,1-1 1,0 1-1,0-1 0,-1 0 1,1 1-1,0-1 1,0 0-1,0 0 0,0 0 1,-2-1-1,0-2 26,0-1 0,-1 1 0,2 0 0,-1-1 0,1 0 0,-1 1 1,1-1-1,0 0 0,-1-7 0,-2-15-51,0-1 1,2 1-1,1-1 1,2 0-1,0 0 1,2 1 0,1-1-1,1 1 1,14-48-1,-14 61-45,1 1 0,0 0 0,1 0 0,0 1 0,12-18 0,-12 23 23,0-1 0,0 0 0,1 1 1,0 0-1,0 1 0,1 0 0,-1 0 0,18-9 0,20-5 9,1 1 0,1 3 0,52-11 0,60-20 91,-135 38-13,-1-1 0,0-1 1,0-1-1,29-21 0,-44 28-19,-1-1-1,0 0 1,-1 0-1,7-8 1,-11 11-56,0 0 0,0 0 0,0 1 0,0-1 0,0-1 0,-1 1 0,0 0 0,1 0 0,-1-1 0,0 1 0,-1 0 0,1-1 0,0-4 0,-1 6 2,0 1-1,0 0 0,0 0 0,0 0 0,-1 0 0,1 0 1,0 0-1,0 0 0,-1-1 0,1 1 0,-1 0 0,1 0 1,-1 0-1,1 0 0,-1 1 0,0-1 0,1 0 0,-1 0 1,0 0-1,0 0 0,0 1 0,0-1 0,0 0 0,1 1 0,-1-1 1,0 1-1,0-1 0,-1 1 0,1-1 0,0 1 0,0 0 1,0-1-1,0 1 0,-2 0 0,-2-1-26,1 1-1,-1 0 0,1 1 1,-1-1-1,1 1 1,0 0-1,-1 0 1,-4 2-1,-17 6 6,1 2 0,0 1 0,0 1-1,1 1 1,-39 30 0,58-40 55,1 0 1,-1 1-1,1-1 1,0 1-1,0 0 1,-6 11-1,8-15-9,1 1 1,0 0-1,0 0 0,1 0 0,-1 0 1,0 0-1,1 0 0,-1 0 0,1 0 1,0 1-1,-1-1 0,1 0 0,0 0 0,0 0 1,1 0-1,-1 0 0,0 1 0,1-1 1,-1 0-1,1 0 0,0 0 0,0 0 1,1 3-1,1-2 12,-1 0 1,1 0 0,0 0-1,0 0 1,0 0-1,0-1 1,1 0 0,-1 1-1,8 2 1,35 13 143,-40-16-161,19 6-186,2-2 0,-1 0 0,53 3 0,-50-8-4141,48-4-1,-50-2 1275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7:29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36 243 3808,'-20'-3'1244,"19"3"-1200,1 0-1,-1 0 0,0 1 1,0-1-1,0 0 0,0 0 1,1 1-1,-1-1 0,0 1 1,1-1-1,-1 1 0,0-1 1,0 1-1,1-1 0,-1 1 1,1 0-1,-1-1 0,-2 5 3671,5-4-2476,0 1-975,0 0-1,0-1 1,1 0 0,-1 0 0,1 0 0,-1 0 0,0 0 0,1 0 0,0 0 0,-1-1 0,1 1-1,-1-1 1,4 0 0,42 0 1311,-28-1-1037,1 1-3,-1-1 0,1 0 0,-1-2-1,24-6 1,-34 6-436,-1 0 0,0 0-1,0-1 1,0 0 0,0-1 0,-1 0-1,0 0 1,0-1 0,0 0 0,13-14-1,-7 5 150,-1-2 0,0 0-1,-1 0 1,0-1 0,-2-1-1,0 0 1,13-35 0,-22 44-247,-2 10-11,1 0-1,0 0 1,-1 0 0,1 1-1,-1-1 1,1 0 0,0 0 0,-1 1-1,1-1 1,0 0 0,0 1-1,-1-1 1,1 0 0,0 1-1,0-1 1,-1 0 0,1 1-1,0-1 1,0 1 0,0-1-1,0 0 1,0 1 0,-1-1-1,1 1 1,-12 30 98,1 0 0,-10 50 0,19-69 6,0 0 0,0 1-1,1-1 1,0 0 0,2 14-1,0-20 16,-1 1 0,1 0 0,1-1 0,0 1 0,-1-1 0,2 1 0,-1-1 0,1 0 0,0 0 0,6 9 0,-8-14-74,0 1 0,0-1-1,0 0 1,0 0 0,1 0 0,-1 0-1,0 0 1,0 0 0,1 0 0,-1-1-1,1 1 1,-1 0 0,0-1 0,1 1-1,-1-1 1,1 0 0,0 1 0,-1-1-1,1 0 1,-1 0 0,1 0 0,-1 0-1,1 0 1,0 0 0,1-1-1,4-1 48,0 0 0,0 0-1,0-1 1,8-4-1,-2 0 43,155-76 747,-48 22-1239,-105 53 239,-12 6 72,1 0 0,-1 0 1,1 0-1,0 0 0,0 1 1,0-1-1,-1 1 0,1 0 1,0 0-1,0 0 1,0 1-1,8 0 0,-11 0 57,-1 0 0,1 0 1,-1 0-1,1 0 0,0 1 0,-1-1 0,1 0 0,-1 1 0,1-1 0,-1 0 1,0 1-1,1-1 0,-1 1 0,1-1 0,-1 0 0,0 1 0,1-1 0,-1 1 0,0-1 1,1 1-1,-1 0 0,0-1 0,0 1 0,1-1 0,-1 1 0,0-1 0,0 1 0,0 0 1,0-1-1,0 1 0,0-1 0,0 1 0,0 0 0,0 0 0,-6 27-30,2-15-19,3 18 408,2-31-351,-1 0 1,0 1-1,1-1 0,-1 0 1,0 1-1,1-1 1,-1 0-1,0 1 1,1-1-1,-1 0 1,0 0-1,1 1 1,-1-1-1,1 0 1,-1 0-1,1 0 1,-1 0-1,0 0 1,1 0-1,-1 0 1,1 0-1,0 0 1,0 0 12,8 1 112,-1-1 0,1 0 0,0-1 0,0 0 1,-1 0-1,1-1 0,16-5 0,16-4-133,-30 9-48,-4 1 68,0-1 0,0 2-1,13-1 1,-17 1-16,0 0-1,-1 0 1,1 1-1,-1 0 1,1-1-1,-1 1 1,1 0-1,-1 0 1,0 0-1,1 1 1,-1-1-1,0 0 1,0 1-1,3 2 1,3 4-90,-3-5 69,-1 1 0,0-1 0,0 1 0,-1 0 0,1 0 0,-1 1 0,0-1 0,0 1 0,2 5 0,0 2-574,-3-9-103,0 0-1,-1 0 1,0 1-1,0-1 1,0 1-1,0-1 1,0 1-1,-1-1 1,1 5-1,-1 0-1213,0-5 1099,0 0-1,0 1 0,0-1 1,0 0-1,-1 1 0,0 3 1,-9 8-5238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7:30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42 8896,'-57'-36'3296,"57"30"-2560,6 6-224,3 0-704,7 0 0,4 0-320,16 6 256,15 7-2528,5 13 1536,-1 21-3424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7:30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81 199 4736,'-13'-13'1375,"11"10"-695,0 1 1,-1-1-1,1 1 0,-1-1 1,0 1-1,0 0 0,0 0 0,0 0 1,0 0-1,-7-2 0,8 3-364,0 0 0,0 0 0,0 0 0,0-1 0,1 1 0,-1 0 1,0-1-1,1 1 0,-1-1 0,1 0 0,-1 1 0,1-1 0,0 0 0,0 0 0,0 0 0,0 0 0,0 0 0,0 0 0,0 0 0,1 0 0,-1 0 0,1-1 0,0 1 0,-1 0 0,1 0 0,0-4 0,1 2-225,0 0 0,0 0 0,0-1-1,0 1 1,1 0 0,-1 0 0,1 0-1,0 0 1,0 1 0,0-1 0,1 0-1,0 1 1,4-5 0,-2 2-56,1 0 0,-1 1-1,1-1 1,1 1 0,-1 1 0,11-7 0,-15 10-31,0 0 1,-1 1-1,1-1 1,0 1-1,-1-1 0,1 1 1,0-1-1,0 1 1,-1 0-1,1 0 0,0 0 1,0 0-1,-1 0 0,1 0 1,0 0-1,0 1 1,-1-1-1,1 1 0,0-1 1,1 2-1,0 0-13,0-1 0,0 1-1,-1 0 1,1 1 0,-1-1 0,1 0-1,-1 1 1,0-1 0,0 1 0,2 3-1,1 4-30,1 0 0,-2 0 0,1 1 0,-2-1-1,4 15 1,-4-4 119,0-1 0,-2 1 0,-1 0 0,-2 27 0,2-38-20,-8 53 207,-1 3-32,9-58-176,0 0 0,0 1 0,1-1 0,0 0 0,1 0 0,2 9 0,-3-12 2,1 0 15,-1 0-1,1-1 1,0 1 0,5 9-1,-6-14-35,-1 1 0,1 0-1,0 0 1,-1 0 0,1 0-1,0-1 1,0 1 0,-1 0-1,1-1 1,0 1 0,0 0-1,0-1 1,0 1 0,0-1-1,0 1 1,0-1 0,0 0-1,0 0 1,0 1 0,0-1-1,0 0 1,0 0 0,0 0-1,1 0 1,-1 0 0,0 0-1,0 0 1,0-1 0,0 1 0,1 0-1,5-3 98,-1 0-1,1-1 0,-1 1 0,0-1 1,0 0-1,5-6 0,3 0-58,19-16-4,-2-2 0,36-41 0,-43 40-56,-2 0 0,34-59 1,-10 14 116,-42 67-141,-2 3-3,0 0 0,0 1 0,1 0 0,-1-1 1,1 1-1,-1 0 0,1 0 0,0 0 0,0 1 0,1-1 0,-1 1 1,0 0-1,1-1 0,-1 1 0,7-2 0,-8 4 9,0 0-1,1 0 1,-1 0 0,0 0-1,0 0 1,1 1 0,-1-1-1,0 1 1,0-1 0,0 1-1,0 0 1,1 0 0,-1 0-1,0 0 1,0 0 0,2 2-1,28 23-12,-6-6 16,-21-17-48,0 0-1,0 1 1,0 0 0,6 6 0,0 1-355,1 4-4766,-26-13-6566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7:31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6 10560,'-27'-6'3904,"27"12"-3040,10-6-224,1 0 1887,4 0-1503,12 0 1344,18 0-1344,30 0-352,23 0-416,-2 3-256,2 1-32,-11 6-1440,-16-1 768,-5-5-4767,-5 5 3039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7:33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467 499 5632,'0'-2'260,"0"0"0,0 1 0,-1-1 0,1 0 0,-1 1 0,1-1 0,-1 0 0,0 1 0,1-1 0,-1 1 0,0-1 0,0 1 0,0-1 0,0 1 0,0 0 0,-1 0 0,1-1 0,0 1 0,0 0 0,-1 0 0,1 0 0,-1 0 0,1 1 0,-1-1 0,1 0 0,-1 0 0,0 1 0,1-1-1,-1 1 1,-2-1 0,-2 0 178,-1 0-1,1 0 0,-1 1 0,1 0 0,-1 0 0,-8 1 0,-6 3-239,0 1-1,1 0 0,0 2 0,0 0 0,1 2 0,0 0 0,0 1 0,1 0 0,0 2 0,1 0 0,1 1 0,0 1 0,0 0 0,1 2 0,1-1 0,-13 20 0,17-21-106,0-1-27,0 0 0,-8 16-1,16-25 0,0 1-1,0-1 0,0 0 0,1 1 0,0-1 1,0 1-1,0 0 0,0-1 0,1 1 1,-1 0-1,2 8 0,-1-12-33,0 0-1,0 0 1,0 0-1,0 0 1,1 0 0,-1 0-1,0 0 1,1 0 0,-1 0-1,1 0 1,-1-1-1,1 1 1,-1 0 0,1 0-1,-1 0 1,1-1-1,0 1 1,0 0 0,-1-1-1,1 1 1,0 0-1,0-1 1,1 1 0,-1 0 15,1-1 0,0 1 0,0-1 0,0 0 0,0 1 0,0-1 0,0 0 0,-1 0 0,1 0 0,0-1 0,3 1 0,4-3 123,0 0 0,0 0 0,15-8 0,-23 11-151,29-14 114,0-2 1,-2-1 0,0-1-1,-1-1 1,38-35 0,47-62-286,-111 114 51,1 0 0,0 0 0,0 0 1,0 1-1,0-1 0,5-2 0,-7 4 95,0 0-1,0 0 0,0 0 1,0 0-1,0 0 1,0 0-1,1 0 1,-1 0-1,0 0 0,0 0 1,0 0-1,0 0 1,0 0-1,1 0 0,-1 0 1,0 0-1,0 0 1,0 0-1,0 0 1,0 0-1,0 0 0,1 0 1,-1 0-1,0 0 1,0 0-1,0 0 1,0 0-1,0 0 0,0 1 1,1-1-1,-1 0 1,0 0-1,0 0 0,0 0 1,0 0-1,0 0 1,0 0-1,0 1 1,0-1-1,0 0 0,0 0 1,-2 13-158,-2 1 138,-2 4 138,1 0-1,-3 21 0,7-33-64,0 0 0,1-1 1,0 1-1,0 0 0,0 0 0,1 0 0,0 0 1,0-1-1,1 1 0,-1 0 0,5 8 1,-2-5 10,2 0 0,-1-1 1,1 1-1,0-1 1,1 0-1,0-1 0,0 0 1,1 0-1,0 0 0,0-1 1,0 0-1,1-1 1,18 9-1,-20-10 16,1-1 1,0-1-1,0 1 0,0-1 1,0-1-1,0 1 0,1-2 0,-1 1 1,0-1-1,1 0 0,-1-1 1,0 1-1,0-2 0,1 1 0,-1-1 1,0-1-1,14-5 0,1-6 37,1-1-1,-2 0 1,32-29-1,-51 41-83,25-21 52,-1 0 1,-2-2 0,-1-1 0,39-55 0,200-349 221,-253 413-580,-1 0-1,10-35 0,-18 52 244,-1 0 0,1 0 0,-1 0 0,0 0 0,0 0 0,1 0 0,-1 0 0,0 0 0,0 0 0,0 0 0,0 0 0,0 0 0,-1 0 0,1-2 0,0 3 18,-1 0 0,1-1-1,0 1 1,0 0 0,0 0-1,-1 0 1,1-1 0,0 1 0,-1 0-1,1 0 1,0 0 0,0 0 0,-1 0-1,1-1 1,0 1 0,-1 0 0,1 0-1,0 0 1,0 0 0,-1 0-1,1 0 1,0 0 0,-1 0 0,1 0-1,0 0 1,-1 0 0,1 0 0,0 0-1,-1 1 1,-3 0-52,0 1 0,1 0 0,-1 0 1,1 0-1,0 0 0,-4 3 0,0 1 78,0 1 1,1 0-1,0 1 0,0-1 1,0 1-1,1 0 0,1 1 1,-1-1-1,-3 11 0,-15 34 277,-25 82 1,38-98-140,1-1-1,2 1 1,-3 54 0,9-74-111,1 0 0,1 0 0,0 0 0,2 0 0,4 22 0,-5-32-4,1 0 1,-1 0-1,1 0 0,0-1 1,1 0-1,-1 1 0,1-1 1,0 0-1,1-1 0,0 1 1,0-1-1,0 0 1,0 0-1,1 0 0,6 3 1,-3-3 38,0 0 1,0-1 0,0 0 0,1-1 0,0 0 0,-1 0 0,1-1 0,0 0-1,0-1 1,0 0 0,1-1 0,-1 0 0,0 0 0,0-1 0,0-1 0,14-3-1,-10 1-25,0 0 0,-1-1 0,1 0 0,-1-1 0,0-1 0,-1 0 0,1-1 1,-1 0-1,-1-1 0,20-19 0,24-41 64,-50 56-335,-5 13 222,0 0 1,0-1-1,0 1 0,1 0 0,-1 0 0,0 0 1,0 0-1,0-1 0,0 1 0,0 0 0,0 0 1,0 0-1,0-1 0,0 1 0,0 0 0,0 0 1,0 0-1,0-1 0,0 1 0,0 0 0,0 0 1,0 0-1,0 0 0,0-1 0,0 1 1,0 0-1,0 0 0,-1 0 0,1 0 0,0-1 1,0 1-1,0 0 0,0 0 0,0 0 0,0 0 1,-1 0-1,1-1 0,0 1 0,0 0 0,0 0 1,0 0-1,-1 0 0,1 0 0,0 0 0,0 0 1,0 0-1,0 0 0,-1 0 0,1 0 0,0 0 1,0 0-1,0 0 0,-1 0 0,1 0 1,-21 20-480,14-13 463,1-1 0,0 1 0,0 1 0,0-1 0,1 1 0,0 0 0,1 0 0,0 0 0,0 1 0,1-1 0,0 1 1,-4 16-1,6-22 37,1-1 1,-1 1-1,1-1 1,-1 1 0,1-1-1,0 1 1,0-1 0,0 1-1,0-1 1,1 1 0,-1-1-1,1 1 1,-1-1-1,1 0 1,0 1 0,0-1-1,0 0 1,0 1 0,0-1-1,0 0 1,1 0 0,-1 0-1,1 0 1,0 0-1,-1-1 1,4 3 0,-2-2 22,-1 0-1,1-1 1,0 1 0,0-1 0,1 0-1,-1 0 1,0 0 0,0 0 0,0-1-1,1 0 1,-1 1 0,0-1 0,1 0 0,-1 0-1,0-1 1,1 1 0,-1-1 0,0 1-1,5-3 1,-3 2 56,0-1 1,0 0-1,0-1 0,0 1 0,-1-1 0,1 0 1,-1 0-1,1 0 0,3-5 0,-6 6-77,0 0 0,0 0 0,0 0 0,-1-1 1,1 1-1,-1 0 0,0-1 0,1 0 0,-1 1 0,0-1 0,-1 0 0,1 1 0,0-1 0,-1 0 0,1 0 0,-1 1 0,0-1 0,0 0 0,-1-5 0,-1-9-9,2 9-61,-1 1 1,0-1-1,-1 1 0,-3-11 1,3 14 7,1 0 1,-1 0-1,0 1 1,-1-1-1,1 1 1,-1 0-1,1-1 1,-1 1-1,0 0 1,0 1-1,0-1 1,-6-3-1,9 6 45,0 0-1,0 0 1,0-1-1,-1 1 1,1 0-1,0 0 1,0 0-1,0 0 1,0 0-1,0-1 1,0 1 0,0 0-1,0 0 1,0 0-1,-1 0 1,1-1-1,0 1 1,0 0-1,0 0 1,0 0-1,0 0 1,0-1-1,0 1 1,0 0-1,0 0 1,0 0 0,0 0-1,0-1 1,0 1-1,1 0 1,-1 0-1,0 0 1,0-1-1,0 1 1,0 0-1,0 0 1,0 0-1,0 0 1,0 0-1,1-1 1,9-7 73,17-6-36,-6 7-66,1 1 1,1 1-1,-1 1 0,1 1 0,41 0 0,-17 4-67,84 13 0,-107-10 215,45 13 0,-61-15-86,-1 1-1,0 0 0,0 1 1,0-1-1,0 1 0,-1 1 1,0-1-1,1 1 0,-2 0 1,8 8-1,-11-11-10,-1-1 0,1 1 0,-1 0-1,0 0 1,0 1 0,0-1 0,0 0 0,0 0-1,0 0 1,0 1 0,-1-1 0,1 0 0,-1 1 0,0-1-1,0 1 1,0-1 0,0 0 0,0 1 0,0-1-1,0 1 1,-2 3 0,-1 1 63,0 1 0,0-1 0,-1 1 0,-9 12 0,4-5-55,2-7 34,14-12 162,-2 0-209,0-1 1,0 1-1,6-9 0,9-7-124,29-28 5,-31 29 162,36-29 1,-53 47-81,1-1 1,0 1-1,-1 0 0,1 0 1,0 0-1,0 0 0,0 0 0,0 0 1,0 1-1,0-1 0,0 1 1,0-1-1,0 1 0,0 0 1,0 0-1,4 0 0,-5 0 11,0 1 0,1-1-1,-1 1 1,0 0 0,0-1-1,0 1 1,0 0 0,0 0 0,0-1-1,0 1 1,0 0 0,0 0-1,-1 0 1,1 0 0,0 0 0,-1 1-1,1-1 1,0 0 0,-1 0-1,0 0 1,1 1 0,-1-1 0,0 0-1,1 0 1,-1 1 0,0-1-1,0 2 1,5 34 221,0 47-1,-5-81-190,1 1-1,-1 0 1,0 0-1,1 0 0,0-1 1,0 1-1,0 0 1,2 3-1,-2-5-12,-1-1 1,1 1-1,0-1 0,0 0 1,0 1-1,0-1 0,0 0 1,0 0-1,1 0 0,-1 1 1,0-1-1,1-1 0,-1 1 1,1 0-1,-1 0 0,1 0 1,-1-1-1,1 1 0,-1-1 1,1 1-1,2 0 0,14-1 55,0 0-1,0 0 0,0-2 0,0 0 0,18-5 0,6 0-6,18-3 6,79-23 1,-104 22-73,-1-2 0,0-1 1,48-27-1,-68 32 43,-1 1 1,0-1-1,0-1 1,-1-1-1,-1 1 1,0-2-1,0 0 1,-1 0 0,10-17-1,-19 29-33,-1 0 0,0 0 0,0 0-1,0 0 1,0 0 0,0 0 0,0 0 0,0-1 0,0 1-1,0 0 1,0 0 0,1 0 0,-1 0 0,0 0 0,0 0-1,0-1 1,0 1 0,0 0 0,0 0 0,0 0-1,0 0 1,0 0 0,0 0 0,0-1 0,0 1 0,0 0-1,0 0 1,0 0 0,0 0 0,0 0 0,0-1 0,-1 1-1,1 0 1,0 0 0,0 0 0,0 0 0,0 0 0,0 0-1,0 0 1,0-1 0,-6 3-362,-12 11 68,1 1 0,-19 20 0,7-7 151,-56 39 67,55-44 198,-42 39 0,71-60-107,-1 0 0,0 1 0,1-1-1,0 1 1,-1 0 0,1 0-1,0-1 1,0 1 0,0 0 0,0 0-1,0 0 1,1 0 0,-2 4-1,3-6-1,-1 0 0,1 1 0,-1-1 0,1 0 0,-1 1 0,1-1 0,-1 0 0,1 1 0,-1-1 0,1 0 0,-1 0 0,1 0 0,0 0 0,-1 0 0,1 1 0,-1-1 0,2 0 0,-2 0 7,5 0 11,0 0-1,0-1 0,0 1 1,0-1-1,-1 0 0,1 0 1,0-1-1,-1 1 1,1-1-1,-1 0 0,1 0 1,-1-1-1,0 1 1,0-1-1,0 0 0,6-6 1,6-6 47,-2 1 0,19-27 0,33-48-280,-65 89 182,-1 0-1,1 0 1,-1 0 0,0 1-1,1-1 1,-1 0 0,0 1-1,1-1 1,-1 0 0,0 1-1,0-1 1,1 0 0,-1 1-1,0-1 1,0 1 0,0-1-1,1 1 1,-1-1 0,0 0-1,0 1 1,0-1 0,0 1-1,1 13-55,0-1-1,-1 1 0,0-1 0,-1 1 0,-3 13 1,2-6 53,-15 145 101,-5 49 40,-16-5 46,30-180-16,-21 53 0,24-70-66,-1-2 1,0 1-1,-1-1 1,0 0-1,-1 0 1,-18 18-1,24-26-49,-1-1 0,0 0 0,0 1 0,0-1 0,0 0 0,-1 0 0,1-1-1,0 1 1,-1-1 0,1 0 0,-1 0 0,0 0 0,1 0 0,-1 0 0,0-1 0,0 0 0,-5 0 0,4 0-7,1-1 0,-1 0 1,1 0-1,0 0 0,0-1 1,0 1-1,0-1 0,0 0 1,0 0-1,0-1 0,0 1 1,1-1-1,0 0 0,-6-5 1,1-2-15,0 1 0,1-2 0,0 1 1,0-1-1,1 0 0,1-1 0,0 1 1,-4-15-1,-23-102 10,24 90 17,-8-60 14,15 86-70,1 0 0,-1 0 0,2 0-1,0 0 1,0 1 0,4-15 0,-3 21 15,-1 1-1,1-1 1,0 0 0,1 1-1,-1 0 1,1-1 0,-1 1-1,1 0 1,1 0-1,-1 0 1,7-6 0,-3 5-5,-1 1 1,0 0-1,1 0 0,0 0 1,0 1-1,0 0 1,8-2-1,7-1-31,1 2-1,0 0 0,0 1 1,26 1-1,81 3-373,-43 1-1547,-85-2 1670,4 0-465,-1 0 1,0 0-1,1 1 1,-1-1-1,6 3 1,-8-2-95,-1 0 0,1 0-1,-1 0 1,1 0 0,-1 1 0,0-1 0,4 4 0,15 16-3674,4 1-2159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9:50.9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610 3 3552,'-7'-2'14063,"-2"4"-8524,-7 11-6787,4-5 2344,-63 38-520,51-32-400,-42 16 1,38-18 132,-29 18 0,41-21-245,1 1 0,0 1 0,0 1 0,1 0 0,0 0 0,1 2 0,1-1 0,0 2 0,1 0 0,0 0 0,1 1 0,-11 25 0,-6 20 190,2 1 1,4 2 0,-20 91-1,33-117-109,3-16 159,-4 45-1,8-7-79,3 0 0,2 0 0,3 0 0,3 0 0,19 64 0,-24-109-160,0 0-1,1 0 1,1 0 0,0-1-1,2 0 1,10 15-1,-12-19-40,1 0-1,0-1 0,1 0 0,0-1 1,0 0-1,1 0 0,0-1 0,17 9 0,-15-12 166,-7-6-2397,-5 0 1429,0 1 0,1-1 0,-1 0 0,-1 1 0,1-1 0,0 1 0,0-1 1,0 1-1,-2-3 0,0-15-5116,13-4 1848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7:34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43 146 2560,'-14'-11'16024,"7"8"-15686,5 2-43,0 0 0,1 0-1,-1 0 1,1 0 0,-1-1 0,1 1-1,-1 0 1,-1-3 0,3 3-187,-1 1 0,1-1 0,-1 1 0,1-1 0,-1 1 0,1-1 0,0 0-1,-1 1 1,1-1 0,0 1 0,-1-1 0,1 0 0,0 1 0,0-1 0,0 0 0,0 1 0,-1-1 0,1 0 0,0 1 0,0-1 0,0 0 0,1-1 0,6-5 166,0 0-1,0 0 1,1 0 0,0 1-1,0 0 1,1 1 0,0 0-1,0 0 1,0 1 0,0 0-1,11-3 1,9-2-103,1 1 0,47-5 0,-71 12-147,0 0 0,1 1 0,-1 0-1,1 0 1,-1 1 0,0 0 0,1 0 0,-1 0-1,7 3 1,-10-3-10,1 1 0,-1 0 0,0-1 0,1 1 0,-1 0 0,0 1 0,0-1 0,0 0 0,0 1 1,-1 0-1,1-1 0,-1 1 0,0 0 0,1 1 0,-1-1 0,-1 0 0,3 5 0,1 4 16,-1 0-1,-1 1 1,0-1 0,0 1 0,0 16 0,-2 63 405,-2-63-220,2 0 0,4 36-1,-3-54-138,0 1-1,0 0 0,2-1 0,-1 1 1,9 17-1,-10-26-55,-1 0 0,1 0 0,0-1 0,0 1 0,0 0 1,1-1-1,-1 1 0,1-1 0,-1 0 0,1 0 0,0 0 0,-1 0 0,1 0 1,0-1-1,0 1 0,1-1 0,-1 0 0,0 0 0,0 0 0,1 0 1,-1 0-1,0-1 0,1 0 0,3 0 0,9 0-330,-1-1 0,1-1-1,16-5 1,20-6-4983,-16 3-2039,-20 4 2308,4-4 1675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7:35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849 1 9568,'-1'0'362,"0"0"1,0-1 0,1 1-1,-1 0 1,0 0 0,0 0-1,0 0 1,1 0 0,-1 0-1,0 0 1,0 0-1,1 1 1,-1-1 0,0 0-1,0 0 1,1 1 0,-1-1-1,0 0 1,1 1 0,-1-1-1,0 1 1,-16 16 3769,-1 1-2840,-87 90 2060,28-27-2256,12-18-488,47-45-486,-28 26 81,15-20-126,-60 34 0,-39 11-124,-37 17-3020,101-46 1259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7:5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649 691 3072,'0'0'8266,"-5"-16"-6399,2 13-1776,0 0-1,0 0 1,0 0 0,0 0-1,0 1 1,0-1 0,-1 1-1,1 0 1,-1 0 0,-5-3-1,-44-16 342,44 18-395,1 0 0,-1 1-1,1 0 1,-1 0 0,0 1 0,0 0-1,0 0 1,-12 2 0,10 0-8,-12 1 21,-24 7 0,38-7-47,1 0 0,0 1 0,0 1 0,1-1-1,-1 1 1,-10 7 0,-9 7 22,5-4 139,1 1 0,-30 28 1,42-34-123,-15 14 239,1 2 0,-22 30 0,32-36-159,-34 54 358,43-64-425,0-1 1,0 1-1,1 0 0,0 0 1,0 0-1,1 1 1,-1 10-1,2-13-27,0 0 60,0 1 1,0 0-1,1-1 0,0 1 1,1 0-1,-1-1 0,1 1 1,1-1-1,0 1 0,0-1 1,4 10-1,-2-9 31,-1-1-43,0 0 0,1 0-1,0 0 1,1 0 0,-1-1 0,1 0 0,0 0 0,1 0 0,-1 0 0,1-1 0,10 7-1,-7-7-15,-1-1-1,1 0 0,0-1 0,0 0 1,0 0-1,1-1 0,-1 0 0,17 1 1,-7-3 39,0 0 0,0-1 0,0 0 0,0-2 1,0 0-1,21-7 0,106-46 412,-111 40-420,-2-2-1,0-1 1,-1-2 0,0-1-1,-2-1 1,-1-2 0,-1-1-1,-1-1 1,-2-1 0,0-2-1,34-55 1,78-146-32,-104 171-67,54-104 214,-15-3 1,-64 144-270,-1 0 0,-2-1 0,0 0 0,2-47 0,-6 66-37,-2 0 1,1-1-1,-1 1 0,0 0 0,-2-7 0,3 11 74,0 0-1,0 1 0,0-1 1,0 0-1,-1 1 1,1-1-1,0 1 1,-1-1-1,1 0 1,0 1-1,-1-1 1,1 1-1,-1-1 1,1 1-1,-1-1 1,1 1-1,-1 0 1,1-1-1,-1 1 1,1-1-1,-1 1 1,0 0-1,1 0 0,-1-1 1,0 1-1,1 0 1,-1 0-1,1 0 1,-1 0-1,0 0 1,1 0-1,-1 0 1,0 0-1,0 0 1,1 0-1,-1 0 1,0 0-1,1 0 1,-1 0-1,1 1 1,-1-1-1,0 0 1,1 0-1,-1 1 1,1-1-1,-1 1 0,0-1 1,1 0-1,-1 1 1,0 0-1,-9 8-25,-1 0 0,1 1 0,0 0 0,1 0 0,-14 22 0,-6 7 119,7-10 32,1 1 0,1 1 0,-27 60 0,26-40 47,-28 99 0,-5 78 169,-31 158 682,85-385-996,-1 3 20,1 0 1,-1 0 0,1 0 0,-1 0 0,1 0 0,0 0 0,2 6 0,0-3 1040,-3-19-465,1 7-528,1 0 0,0 1 0,1-1 0,-1 1-1,1 0 1,3-6 0,-1 0 3,1-1-73,1 0 0,1 0 0,0 0 0,0 1-1,1 0 1,15-15 0,-1 5-3,40-30 0,-31 26-30,20-15 214,-45 36-255,0-1 0,0 1 0,0 0 0,0 0 1,1 1-1,12-3 0,-19 5 65,1 0 0,-1 0 1,1 0-1,0 0 0,-1 0 0,1 0 1,0 0-1,-1 0 0,1 1 1,-1-1-1,1 0 0,0 1 1,-1-1-1,1 0 0,-1 1 1,1-1-1,-1 0 0,1 1 0,-1-1 1,0 1-1,1-1 0,-1 1 1,1-1-1,-1 1 0,0-1 1,0 1-1,1-1 0,-1 1 0,0 0 1,0-1-1,1 1 0,-1 0 1,0-1-1,0 1 0,0-1 1,0 1-1,0 1 0,0 1 19,0 0-1,0 1 1,0-1-1,0 0 0,0 0 1,-2 6-1,-2 3-28,-1 0 0,-1-1-1,-10 16 1,-7 15 21,15-23 14,0 0 0,1 1-1,1-1 1,1 1 0,1 0-1,1 1 1,-2 36 0,5-55 2,0 1 1,0-1 0,1 0-1,-1 1 1,0-1-1,1 0 1,0 0 0,-1 1-1,1-1 1,0 0 0,0 0-1,0 0 1,1 0 0,1 3-1,-2-4-2,0 0 0,0 0 1,1 0-1,-1 0 0,0 0 0,1 0 0,-1 0 0,1 0 0,-1-1 0,1 1 1,0-1-1,-1 1 0,1-1 0,0 1 0,-1-1 0,1 0 0,0 0 0,-1 0 1,1 0-1,0 0 0,1 0 0,10-2 64,1-1 0,-1 0 0,0-1 0,-1 0 0,17-8-1,60-36-132,-49 25 104,143-92 233,-105 52-362,-56 44 188,40-29 0,-50 41-209,1 1 1,-1 0-1,18-6 1,-24 10 84,0 0 1,0 0-1,0 1 0,1 0 1,-1 0-1,0 1 1,0-1-1,1 1 0,8 2 1,10-2-67,-22 0 15,-14 1 47,1 1 11,0 1-1,0 0 0,1 0 1,-1 1-1,-8 6 0,-5 0-83,18-7 74,-13 4-22,0 1 0,-31 19 0,20-7-75,-43 37 0,62-49 134,1 1 0,1 0 0,0 0 0,-14 19 0,20-24-16,1-1 0,-1 0 0,1 0 0,-1 1 0,1-1 0,0 1 0,0-1 1,1 1-1,-1-1 0,1 1 0,0-1 0,0 1 0,0 0 0,0-1 0,0 1 0,1-1 0,0 1 0,0-1 0,0 1 0,0-1 0,0 0 1,2 4-1,-2-4 9,1-1 1,-1 0 0,0 0 0,1 1-1,-1-1 1,1 0 0,-1-1 0,1 1-1,0 0 1,0 0 0,0-1 0,0 1-1,0-1 1,0 1 0,1-1 0,-1 0-1,0 0 1,1 0 0,-1 0 0,1-1-1,-1 1 1,1-1 0,-1 1 0,1-1-1,-1 0 1,1 0 0,-1 0 0,1 0-1,-1 0 1,1-1 0,-1 1 0,1-1-1,-1 0 1,1 1 0,-1-1-1,0 0 1,1-1 0,-1 1 0,0 0-1,3-3 1,7-5 93,-1-1-1,0-1 1,11-13-1,-7 7 97,13-16-30,47-71-1,-60 81-162,-12 19-51,-1 0-1,0 0 0,1 0 1,-2 0-1,1 0 0,0 0 1,-1 0-1,0-1 0,0 1 1,0-1-1,0-4 0,-1 9 37,0 0 0,0 0-1,0 0 1,0 0 0,0 0 0,0 0-1,0-1 1,0 1 0,0 0 0,0 0-1,0 0 1,0 0 0,0 0 0,0 0-1,0 0 1,0 0 0,0 0 0,0 0-1,0 0 1,0 0 0,0 0 0,0 0-1,0 0 1,0 0 0,0 0 0,0-1-1,0 1 1,0 0 0,0 0 0,-1 0-1,1 0 1,0 0 0,0 0 0,0 0-1,0 0 1,0 0 0,0 0 0,0 0-1,0 0 1,0 0 0,0 0-1,0 0 1,0 0 0,0 0 0,0 0-1,0 0 1,-1 0 0,1 0 0,0 0-1,0 0 1,0 0 0,0 0 0,0 0-1,0 0 1,0 0 0,0 1 0,0-1-1,0 0 1,0 0 0,0 0 0,0 0-1,0 0 1,0 0 0,0 0 0,0 0-1,0 0 1,0 0 0,0 0 0,-7 7-196,-3 10 83,5 0 36,1 1 0,0 0-1,-1 21 1,4-34 107,1 0 1,0-1-1,0 1 1,0 0-1,1 0 1,-1-1-1,1 1 0,0 0 1,0-1-1,1 1 1,-1-1-1,1 0 1,0 1-1,1-1 1,-1 0-1,1 0 0,5 7 1,-6-9 6,0 0 0,1-1 0,-1 1 0,1-1 0,-1 1-1,1-1 1,0 0 0,0 0 0,-1 0 0,1 0 0,0 0 0,0-1 0,0 0 0,0 1 0,0-1 0,0 0 0,0 0-1,0 0 1,4-1 0,3-2 76,1 0 0,0 0-1,16-8 1,-26 11-107,38-16 25,-2-3-1,0 0 0,-1-3 1,-1-1-1,-1-1 0,57-54 1,-49 35-302,-42 42 269,1 1 0,-1 0 1,0 0-1,0-1 1,1 1-1,-1 0 1,0 0-1,1 0 1,-1-1-1,0 1 0,1 0 1,-1 0-1,0 0 1,1 0-1,-1 0 1,0-1-1,1 1 0,-1 0 1,1 0-1,-1 0 1,0 0-1,1 0 1,-1 0-1,0 0 1,1 0-1,-1 1 0,1-1 1,-1 0-1,0 0 1,1 0-1,-1 0 1,0 0-1,1 1 1,0 0-25,0 0 0,-1 0 1,1 0-1,0 0 1,-1 0-1,1 0 1,-1 0-1,1 0 1,-1 0-1,1 2 1,3 30-405,-4-23 449,-1-1 1,-1 0-1,-3 12 1,0 3 12,-15 71 182,15-68 37,7-27 540,6-5-576,11-10-211,32-40 290,-20 25-209,-22 20-221,1 0-1,1 0 1,16-11-1,-27 21 133,1-1-1,0 1 0,-1 0 1,1-1-1,0 1 0,-1 0 1,1-1-1,0 1 0,0 0 1,-1 0-1,1 0 0,0-1 1,1 1-1,-1 0 3,-1 1 1,0-1-1,0 0 0,0 0 1,1 0-1,-1 0 0,0 0 1,0 0-1,1 1 0,-1-1 1,0 0-1,0 0 1,0 0-1,0 0 0,1 1 1,-1-1-1,0 0 0,0 0 1,0 1-1,0-1 0,0 0 1,0 0-1,0 1 0,1-1 1,-1 0-1,0 0 1,0 1-1,-3 22-402,2-13 319,1-7 90,0 10-38,-3 24-1,2-33 69,1 0 0,-1 1 1,1-1-1,0 0 0,0 0 0,1 0 0,-1 0 0,1 1 0,1 5 0,-1-9-10,-1 0 0,1 1 0,-1-1 0,1 0 0,0 0 0,-1 0 0,1 0-1,0 1 1,0-1 0,0 0 0,0 0 0,0-1 0,0 1 0,0 0 0,0 0 0,0 0 0,0-1 0,1 1-1,-1-1 1,0 1 0,0-1 0,1 1 0,-1-1 0,0 0 0,1 1 0,-1-1 0,0 0 0,1 0 0,-1 0-1,0 0 1,3 0 0,11-3 141,0 0-1,-1-1 1,23-10 0,-3 2-89,100-34-183,-100 33 173,57-33 0,-75 37-29,-2-1 0,1 0 0,-2 0 0,1-2 0,-1 1 0,14-18 0,-27 29-51,0-1 0,1 1 1,-1-1-1,1 1 0,-1 0 0,0-1 0,1 1 0,-1-1 1,0 1-1,0-1 0,1 1 0,-1-1 0,0 1 0,0-1 0,0 1 1,0-1-1,1 1 0,-1-1 0,0 1 0,0-1 0,0 1 0,0-1 1,0 1-1,0-1 0,-1 0 0,1 0 0,0 1 3,-1 0-1,1-1 0,-1 1 1,0 0-1,1 0 0,-1 0 1,1 0-1,-1 0 0,0-1 1,1 1-1,-1 0 1,0 0-1,1 0 0,-1 1 1,1-1-1,-1 0 0,0 0 1,0 0-1,-30 12-288,3 3 143,1 2 0,-44 36 0,63-46 149,1 1 1,0-1-1,0 1 0,1 0 0,0 0 0,0 1 1,1 0-1,-7 17 0,9-20 27,2-1 1,-1 1-1,1-1 1,0 1-1,0 0 1,0-1-1,1 10 1,0-12 12,0 1 1,1-1-1,-1 1 1,1-1-1,0 0 1,0 1-1,0-1 0,1 0 1,-1 0-1,1 0 1,0 0-1,4 6 1,-5-8 1,0 1 1,0-1 0,1 0 0,-1 1-1,0-1 1,1 0 0,-1 0 0,1 0-1,0 0 1,-1 0 0,1-1 0,-1 1 0,1 0-1,0-1 1,0 1 0,-1-1 0,1 0-1,0 1 1,0-1 0,0 0 0,0 0-1,-1 0 1,1 0 0,0-1 0,0 1 0,0 0-1,-1-1 1,1 1 0,0-1 0,-1 0-1,1 1 1,0-1 0,-1 0 0,1 0-1,1-2 1,4-2 12,-1 0 0,0 0 0,0 0 0,-1-1 0,0 0 0,0 0 0,4-8 0,7-8-42,-2-1-1,0-1 0,-2 0 0,-1-1 0,9-28 0,-18 46-103,0 0 0,0 0-1,1 1 1,0-1 0,0 1-1,0-1 1,1 1 0,6-8 0,-10 14 100,0 0 0,0 0 1,0 0-1,0 0 0,0-1 0,0 1 1,1 0-1,-1 0 0,0 0 1,0 0-1,0 0 0,0 0 1,0 0-1,0 0 0,0 0 1,0 0-1,0 0 0,0 0 1,0 0-1,0 0 0,0 0 1,0 0-1,1 0 0,-1 0 1,0 0-1,0 0 0,0 0 1,0 0-1,0 0 0,0 0 1,0 0-1,0 0 0,0 0 0,0 0 1,0 0-1,0 1 0,0-1 1,0 0-1,0 0 0,1 0 1,-1 0-1,0 0 0,0 0 1,0 0-1,0 0 0,0 0 1,0 0-1,0 0 0,0 0 1,0 0-1,0 0 0,0 0 1,0 1-1,0-1 0,0 0 1,0 0-1,1 7-69,0 12 28,-1-18 21,-4 64-92,-2-1 0,-26 113 1,21-130 146,-2 0 0,-2-1 0,-2-1 0,-39 73 0,47-103 45,0-1 1,-1 0 0,0-1 0,-1 0 0,-1-1-1,0 0 1,0-1 0,-1 0 0,-20 12 0,30-22-59,1 0 0,-1 1 1,1-1-1,-1 0 0,1-1 1,-1 1-1,0 0 1,1-1-1,-1 0 0,0 1 1,0-1-1,1 0 0,-1 0 1,0-1-1,0 1 1,1 0-1,-1-1 0,0 0 1,1 0-1,-1 0 0,1 0 1,-1 0-1,1 0 1,-4-2-1,2 0-4,1 0-1,-1 0 1,0-1 0,1 1-1,-1-1 1,1 0 0,0 0-1,0 0 1,1 0 0,-1 0-1,1-1 1,0 1-1,-2-7 1,2 5-20,0-1 1,0 0-1,1 0 0,0 0 1,0 0-1,0 0 0,1 0 0,1 0 1,-1 0-1,1 0 0,0 0 0,4-12 1,-2 10 4,1 0-1,0 1 1,0-1 0,1 1 0,0 0-1,1 0 1,0 0 0,11-11 0,-1 4-62,0 0-1,2 1 1,29-18 0,62-28-34,-100 55 116,51-26 70,-6 5-56,65-43 0,-102 56 72,0 1-1,-1-2 1,24-25-1,-33 31-66,0-1 0,-1 0-1,0 0 1,0 0 0,-1 0-1,0-1 1,-1 0 0,6-21-1,-9 27-68,0 0-1,0-1 1,-1 1-1,0 0 1,0-1-1,0 1 1,0 0-1,-1 0 1,-1-6 0,2 9 20,0 0 1,-1 0 0,1 0-1,0 0 1,-1 0 0,1 0 0,-1 0-1,1 0 1,-1 0 0,0 0 0,1 0-1,-1 0 1,0 0 0,0 0-1,1 1 1,-1-1 0,0 0 0,0 1-1,0-1 1,0 1 0,0-1 0,0 1-1,0-1 1,0 1 0,0-1 0,0 1-1,0 0 1,0 0 0,-1 0-1,1 0 1,0-1 0,0 1 0,0 1-1,0-1 1,0 0 0,0 0 0,0 0-1,0 1 1,-2 0 0,-5 2-54,0 2 0,1-1 0,0 1 0,0 0 0,0 0 0,1 1 0,-10 10 0,14-13 116,-1-1-1,1 1 1,0-1 0,0 1 0,0 0-1,1 0 1,-1 0 0,1 0-1,-1 0 1,1 0 0,0 1 0,0-1-1,0 0 1,1 0 0,-1 1 0,1-1-1,0 1 1,0-1 0,0 0-1,0 1 1,1-1 0,-1 1 0,1-1-1,0 0 1,0 0 0,0 1 0,0-1-1,1 0 1,-1 0 0,1 0 0,0 0-1,0-1 1,0 1 0,0 0-1,0-1 1,1 1 0,-1-1 0,1 0-1,4 3 1,-1-1 1,1-1 0,-1 0 0,1 0-1,-1 0 1,1-1 0,0 0 0,0 0 0,0-1-1,0 0 1,0 0 0,1-1 0,-1 0 0,11-1-1,-6-1-282,0 0 0,18-5-1,22-13-4019,-46 17 2781,-1 1 0,0-1 1,0-1-1,0 1 0,0-1 1,0 1-1,6-8 1,12-12-3892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7:5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4 347 4224,'-3'-6'16036,"8"7"-16771,0-2 888,-1 1 0,1-1 0,0 1-1,-1-2 1,1 1 0,-1 0 0,1-1 0,-1 0 0,0 0 0,1 0 0,-1 0 0,0-1 0,0 0 0,4-4 0,5-5 45,-1 0 0,17-23 0,-17 20-105,0-1 49,-1-1 1,16-33-1,-11 20-137,-11 21-15,0 0 0,-1-1 0,0 0-1,-1 1 1,0-1 0,-1-1 0,0 1 0,0 0 0,0-20 0,-4 22-92,-3 9 5,-4 11-83,0 1 155,2 1 0,0 0-1,1 0 1,0 1 0,1 0 0,1 0-1,0 0 1,1 0 0,1 1 0,-1 27 0,4-38 79,-1-1 1,1 1-1,-1-1 0,1 1 1,1-1-1,-1 0 1,1 1-1,-1-1 1,1 0-1,1 0 1,-1 0-1,0-1 1,1 1-1,0 0 0,0-1 1,0 0-1,0 1 1,1-1-1,-1-1 1,1 1-1,-1 0 1,1-1-1,0 0 1,0 0-1,0 0 0,1 0 1,-1-1-1,0 1 1,1-1-1,-1 0 1,0 0-1,1-1 1,-1 0-1,1 1 1,0-2-1,-1 1 1,8-1-1,22-7 212,-1-1 1,47-18-1,-75 25-254,19-8 79,-1 0 0,43-28 1,38-38 39,-97 70-93,-1 1-112,-1 1 0,1 0 1,0 0-1,12-6 0,-18 9 64,1 1 0,0 0 0,0-1 0,0 1 0,0 0 1,0-1-1,0 1 0,0 0 0,0 0 0,0 0 0,0 0 0,0 0 0,0 0 0,0 0 1,0 0-1,0 0 0,0 0 0,0 1 0,0-1 0,0 0 0,0 1 0,0-1 0,0 1 0,-1-1 1,1 1-1,0-1 0,0 1 0,0 0 0,-1-1 0,1 1 0,0 0 0,-1 0 0,1-1 0,0 1 1,-1 0-1,1 0 0,-1 0 0,0 0 0,1 0 0,-1 0 0,1 1 0,1 9 41,0-1-1,0 0 0,-1 1 0,-1-1 1,-1 21-1,0-5-121,1 32 891,1-58-777,-1 0 0,0 1 1,0-1-1,0 0 0,1 0 0,-1 0 1,0 0-1,0 0 0,1 0 0,-1 1 0,0-1 1,0 0-1,1 0 0,-1 0 0,0 0 1,0 0-1,1 0 0,-1 0 0,0 0 1,0 0-1,1 0 0,-1 0 0,0 0 0,0 0 1,1-1-1,-1 1 0,0 0 0,0 0 1,1 0-1,-1 0 0,0 0 0,0 0 1,1-1-1,11-5 190,0-4-147,-1-1 0,0-1 0,13-16 0,19-20-156,-38 44 53,-1-1 1,2 1-1,-1 0 1,0 1 0,1-1-1,0 1 1,8-3-1,-12 5 19,-1 1 0,1-1 1,0 1-1,0 0 0,0-1 0,0 1 0,0 0 0,0 0 0,0 0 0,-1 1 0,1-1 0,0 0 1,0 1-1,0-1 0,0 1 0,-1 0 0,1 0 0,0 0 0,2 1 0,3 3 35,-1 0-1,0 0 0,8 9 1,1 0 57,3 1-257,0-1 1,1 0 0,27 13 0,0-7-8471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7:5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59 5408,'-42'-19'2432,"42"15"-2112,0 0 384,6 4-448,9-9-384,6 3 64,18-7-2560,8 9 1440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8:0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15 999 3648,'-1'2'581,"-1"0"-1,1 0 1,0 0 0,-1 0-1,1 0 1,0 0 0,-1 3-1,-1 5 6881,2-10-7359,5-5 973,2-1-887,36-24 454,-28 18-312,28-16 0,-21 15-178,-16 10-95,0-1-1,0 1 0,1 0 0,-1 0 0,0 1 1,1 0-1,0 0 0,-1 0 0,12-1 0,-15 4 15,-1 1-1,0-1 1,1 1-1,-1 0 1,0-1-1,0 1 1,-1 0-1,1 0 1,0 0-1,0 0 1,-1 0-1,1 4 0,2 2 49,0 4-20,0 0-1,-1 1 1,0-1-1,-1 21 1,0-21-110,-1 0 0,1-1 0,1 1 0,0 0 0,1-1 0,4 14 0,-1-13 28,-1 0 0,2-1 0,9 15-1,-14-22 19,1-2 0,-1 1 0,0 0 0,1 0-1,-1-1 1,1 1 0,0-1 0,0 0-1,0 0 1,0 0 0,0 0 0,0 0-1,0-1 1,1 1 0,-1-1 0,1 0 0,3 1-1,4-2 39,0-1 0,0 1 0,-1-1 0,1-1 0,0 0 0,-1-1 0,0 0 0,1 0 0,17-10-1,-6 2 22,0-2 0,-1 0 0,24-20-1,-38 27-48,0 0 0,0 0 0,-1-1 0,1 0 0,-2 0 0,1-1 0,-1 1-1,0-1 1,0 0 0,-1 0 0,0-1 0,-1 0 0,1 1 0,-2-1 0,1 0 0,-1 0-1,-1-1 1,0 1 0,0 0 0,-1 0 0,0-1 0,0 1 0,-2-10 0,-1-1-7,2 15-72,1 0 0,-1 0 1,0 0-1,0 0 0,0 1 0,-1-1 0,0 0 0,-3-6 0,5 11 22,-1 0 1,1 0-1,0 0 0,0-1 0,0 1 1,0 0-1,-1 0 0,1-1 1,0 1-1,0 0 0,0 0 1,0-1-1,0 1 0,0 0 1,0 0-1,0-1 0,0 1 0,0 0 1,0 0-1,0-1 0,0 1 1,0 0-1,0 0 0,0-1 1,0 1-1,0 0 0,0 0 1,0-1-1,0 1 0,0 0 0,1 0 1,-1 0-1,0-1 0,0 1 1,0 0-1,0 0 0,1 0 1,-1-1-1,0 1 0,0 0 0,0 0 1,1 0-1,15-2-425,23 9 388,-38-6 73,21 5 40,-1 1 0,30 15 0,-28-11-21,32 10-1,-38-17 48,0 0 0,0 0 0,0-2 0,0 0-1,1-1 1,34-2 0,-37 0 82,35-5 378,-46 5-523,1 0 0,0 0 1,0-1-1,-1 0 0,1 0 0,-1 0 0,1 0 0,3-3 0,-1-1 45,0 1 0,0-1 0,-1 0 0,0-1 0,10-13 0,-13 16-49,0-1 0,-1 1 0,0-1 0,1 0 0,-2 0 0,1 0 0,0 0 1,-1 0-1,0-1 0,0 1 0,0-10 0,-1 7 26,-1 0 0,1 0 0,-2-1 0,1 1 0,-1 0 1,-4-14-1,4 19-69,1 0 1,-1 0 0,1 0 0,-1 0 0,0 0 0,0 0 0,0 1-1,0-1 1,0 1 0,-1 0 0,1-1 0,-1 1 0,0 0-1,0 0 1,0 1 0,1-1 0,-2 1 0,1-1 0,0 1-1,-6-2 1,2 2-15,-1 0 1,1 1-1,-1 0 0,1 0 0,-1 1 0,0 0 1,1 0-1,0 0 0,-1 1 0,1 0 0,0 1 1,0 0-1,0 0 0,0 0 0,0 1 0,1 0 1,-11 8-1,6-3 2,1 0 0,-1 0 0,2 1 0,-1 0 0,1 1 0,1 0 0,0 1 0,-12 23 0,14-24-5,1 0 0,1 1 0,0-1-1,0 1 1,-2 15 0,6-23 26,0 0-1,-1 1 1,1-1 0,1 1 0,-1-1-1,1 0 1,-1 1 0,1-1 0,0 0-1,1 0 1,-1 0 0,1 0 0,0 0-1,0 0 1,0 0 0,0 0-1,1-1 1,3 6 0,1-3 46,0 0 0,0 0 0,0-1 0,1 0 0,-1 0-1,1 0 1,1-1 0,13 5 0,-2-2 81,1-1 0,34 6-1,-26-8-15,1-1 0,-1-2 0,1-1-1,52-6 1,-64 4-66,0-2 0,0 0 0,0-1 0,-1 0 0,1-2 0,-1 0 0,-1-1 1,30-18-1,-35 16-14,1 0 0,-1 0 0,-1-1 1,0 0-1,14-22 0,-20 28-13,14-21 53,-2-1 0,-1-1 0,-1 0 0,12-36 0,-4 12 18,-9 21-32,55-133 280,-50 115-264,16-70 0,-29 96-48,0 0 0,-2-1 0,0 1 0,-2-48 0,-2 66 2,-3-21-185,4 25 152,-1 0 0,1 0 0,0 1-1,-1-1 1,1 0 0,-1 0 0,1 1 0,-1-1-1,1 0 1,-1 1 0,1-1 0,-1 1-1,1-1 1,-1 1 0,0-1 0,0 1-1,1-1 1,-1 1 0,0-1 0,1 1 0,-1 0-1,0 0 1,0-1 0,0 1 0,1 0-1,-1 0 1,-2 0 0,0 0-14,1 1 1,-1-1-1,0 1 0,0 0 0,1 0 1,-1 0-1,1 0 0,-1 1 1,1-1-1,-1 1 0,1-1 1,0 1-1,0 0 0,0 0 1,0 0-1,0 0 0,-2 3 1,-6 8-88,-15 25 0,25-38 117,-16 27 30,2 1 1,1 1 0,1 0 0,2 1-1,-9 37 1,-19 158 154,27-71-297,11-134 147,1 1 0,1-1 0,1 1 0,0-1 0,10 28 0,-11-42-10,1 0 0,0 0 0,0 0 0,0 0 0,0-1 0,1 0 0,0 0 0,0 0-1,1 0 1,4 4 0,-6-6 1,1 0 0,-1-1 0,1 1 0,0-1 0,0 0 0,-1 0-1,1 0 1,1-1 0,-1 1 0,0-1 0,0 0 0,0 0 0,1-1-1,-1 1 1,8-1 0,8-2 26,0-1-1,0-1 1,0 0 0,0-2-1,0 0 1,-1-1 0,20-11-1,6-6 38,70-50 1,-86 47 106,-16 15-234,-10 10-162,-3 5-176,-15 21-148,12-19 498,-1 1 0,1 0 0,0-1 0,0 1 0,1 0 0,-4 11 0,5-9 16,-1 0 1,1 0-1,1 0 1,-1 0-1,2 13 1,0-18 9,-1 1 0,1 0 0,0 0 0,0-1 1,1 1-1,-1-1 0,1 1 0,0-1 0,-1 1 0,2-1 0,-1 0 1,0 0-1,5 4 0,-1 0 49,1-1 0,-1-1 0,1 1 1,1-1-1,-1 0 0,1 0 0,0-1 0,11 4 1,-15-6-1,-1-1 1,0 0-1,1-1 1,-1 1 0,1-1-1,-1 0 1,1 1-1,0-2 1,-1 1 0,1 0-1,-1-1 1,1 1-1,-1-1 1,0 0-1,1 0 1,-1 0 0,0-1-1,1 1 1,-1-1-1,0 0 1,0 0 0,0 0-1,3-3 1,-2 1-15,-1 1-1,1-1 1,-1 0 0,0 0 0,0 0 0,-1-1-1,1 1 1,-1 0 0,0-1 0,0 0-1,0 0 1,-1 1 0,1-1 0,-1 0 0,0 0-1,-1 0 1,1 0 0,-1 0 0,0 0 0,0-1-1,-1 1 1,0 0 0,0 0 0,-2-6-1,1 2-22,-1 0 0,-1 1 0,0 0 0,0 0 0,0 0 0,-1 0 0,0 0 0,-1 1 0,0 0 0,0 0-1,0 1 1,-1 0 0,-10-8 0,3 6-143,0 0-1,0 2 1,-1-1-1,0 2 1,-18-5 0,27 9 74,-1 0 0,1 0 0,-1 1 0,1 0 0,-1 0 1,-8 1-1,-11 1-396,24-2 216,9 0 191,13 1 71,11 4-74,0-2 0,1-1 0,48-3 0,-20 0 100,254 1 36,-259 4 159,-53-4-96,-8 4 134,-30 25-274,-35 31 127,63-53-133,0 1 0,1 1 0,1-1-1,-1 1 1,1 0 0,-7 15 0,12-21-8,-1 1-1,1 0 1,-1 0-1,1 0 0,1 0 1,-1 0-1,0 0 1,1 0-1,0 0 1,0 0-1,0 6 1,1-8 9,-1 0 0,1 1 1,0-1-1,0 0 1,0 0-1,0 1 0,0-1 1,0 0-1,0 0 1,1 0-1,-1 0 0,1 0 1,0-1-1,-1 1 1,1 0-1,0-1 0,0 1 1,0-1-1,4 2 1,2 1 25,-1-1 0,1 0 1,0-1-1,0 0 1,0 0-1,0-1 0,1 0 1,-1 0-1,0-1 0,9-1 1,13-1 136,42-10-1,-53 8-135,26-7 44,0-2-1,0-3 1,57-28-1,-102 44-73,16-8 96,28-19 0,-35 21-163,-13 13-25,1 0 1,0 0-1,1 0 0,0 1 1,0-1-1,0 1 0,0 9 1,2-13 88,0 0 0,1 0 0,0 0 1,0-1-1,0 1 0,0 0 0,0-1 1,1 1-1,-1-1 0,1 1 1,0-1-1,0 0 0,1 0 0,-1 0 1,0 0-1,1 0 0,0 0 0,0-1 1,0 1-1,0-1 0,0 0 1,0 0-1,1 0 0,-1 0 0,1 0 1,-1-1-1,1 0 0,0 0 1,-1 0-1,1 0 0,0 0 0,0-1 1,7 1-1,-5-2 11,1 0 1,-1 0-1,1 0 1,-1-1-1,1 0 1,-1 0-1,0 0 0,7-5 1,45-27 124,-36 18-163,-1-1 1,-1-1 0,0 0 0,-2-2 0,0 0-1,26-38 1,-4-6-113,34-73 0,-51 91 87,0 2-30,64-131 119,-70 135-31,-1 0 0,14-65 0,-27 92-20,5-16 0,-3-1 0,5-59 0,-10 87-5,0-1 0,0 1 1,-1-1-1,1 0 0,-1 1 0,1-1 0,-1 1 1,0-1-1,0 1 0,-1-3 0,1 4 4,1 1 0,-1-1-1,1 0 1,-1 1-1,0-1 1,1 0 0,-1 1-1,0-1 1,1 1 0,-1-1-1,0 1 1,0-1 0,0 1-1,1 0 1,-1-1 0,0 1-1,0 0 1,0 0 0,0 0-1,0 0 1,0 0-1,0 0 1,1 0 0,-1 0-1,0 0 1,0 0 0,0 0-1,0 0 1,0 0 0,0 1-1,1-1 1,-1 0 0,0 1-1,0-1 1,-1 2 0,-6 2-37,0 2 0,0-1 1,1 1-1,-1 0 1,1 1-1,1 0 0,-8 9 1,-41 58 103,52-71-55,-15 26 36,1 0 0,1 2 1,2 0-1,1 1 1,1 0-1,2 0 0,1 2 1,-5 33-1,-14 156 176,25-165-78,8 109-1,-4-160-98,0 0-1,0-1 0,0 1 1,1-1-1,0 0 0,1 1 1,-1-1-1,1 0 0,7 10 1,-8-14 0,-1-1 1,1 1 0,0-1-1,0 1 1,0-1 0,0 0-1,0 1 1,0-1 0,0 0-1,0-1 1,0 1 0,0 0-1,1-1 1,-1 1 0,0-1-1,0 1 1,1-1 0,-1 0 0,0 0-1,1 0 1,-1-1 0,4 0-1,9-1 71,-1 0 0,20-7-1,-22 5-105,2 0 16,-1-1-1,17-9 1,0 0 0,-14 7 6,-1-1-1,0 0 1,0-1 0,-1 0 0,0-2-1,23-22 1,-33 30-45,-1-1-1,1 1 1,-1 0-1,7-4 1,-9 7 22,-1-1 1,1 1 0,-1 0 0,1-1-1,-1 1 1,1 0 0,-1-1 0,1 1-1,0 0 1,-1 0 0,1 0 0,-1 0-1,1 0 1,0 0 0,-1-1 0,1 1-1,-1 0 1,1 1 0,0-1 0,-1 0-1,1 0 1,-1 0 0,1 0 0,-1 0-1,1 1 1,0-1 0,-1 0 0,1 0-1,-1 1 1,1-1 0,-1 0 0,1 1-1,-1-1 1,0 1 0,1-1 0,-1 0-1,1 1 1,-1-1 0,0 1 0,1-1-1,-1 1 1,0 0 0,0-1 0,1 1-1,-1-1 1,0 2 0,3 12 64,0 1-1,-1-1 1,-1 1 0,0 22-1,-2-9 134,0-16-146,1-1-1,0 1 0,0-1 1,2 1-1,-1 0 0,1-1 0,5 14 1,-7-24-24,1-1 0,-1 1 0,1-1 0,-1 1 0,1-1 0,-1 1 1,1-1-1,-1 1 0,1-1 0,0 0 0,-1 1 0,1-1 0,0 0 0,-1 1 0,1-1 0,0 0 1,0 0-1,-1 0 0,1 0 0,0 0 0,-1 0 0,1 0 0,0 0 0,0 0 0,-1 0 0,1 0 1,0 0-1,-1-1 0,1 1 0,0 0 0,0 0 0,-1-1 0,1 1 0,0-1 0,3-1 29,0 1 0,-1-1 0,1 0 0,-1-1 0,0 1 0,5-4 0,-1-3-30,-1 1-1,9-13 0,3-6-6,2 0-35,-13 17 6,0 0 0,1 1-1,0 0 1,0 0 0,1 0-1,11-7 1,-20 16 15,0-1-1,0 1 0,0 0 1,0 0-1,0 0 0,0 0 1,0 0-1,0 0 1,1 0-1,-1 0 0,0 0 1,0 0-1,0 0 1,0 0-1,0 0 0,0 0 1,1 0-1,-1 0 0,0 0 1,0 0-1,0 0 1,0 0-1,0 0 0,0 0 1,1 0-1,-1 0 1,0 0-1,0 0 0,0 0 1,0 0-1,0 0 0,0 0 1,1 0-1,-1 0 1,0 0-1,0 0 0,0 0 1,0 1-1,0-1 1,0 0-1,0 0 0,0 0 1,0 0-1,0 0 0,1 0 1,-1 0-1,0 1 1,0-1-1,0 10-69,-5 19-68,4-24 125,-5 18-32,-13 35 0,1-5-3,-60 185-16,66-204 121,-2-1-1,-1-1 1,-2 0 0,-21 32 0,27-49-6,-1 0 0,0-1 0,-1 0 0,0 0 0,-1-2 0,-1 0 0,0 0 0,0-2 0,-23 13 0,34-21-47,-7 5 7,0-2 0,-1 1 0,1-1-1,-1-1 1,0 0 0,0-1 0,0 0 0,-22 2 0,24-5-48,0 0 1,0 0 0,-1-1-1,1-1 1,-19-4 0,26 5 30,-1-1 0,1 1 0,0-1 0,-1 1 0,1-1 0,0 0 0,0-1 1,0 1-1,-3-3 0,5 3-3,-1 0 0,1 1 0,-1-1 1,1 0-1,0 0 0,0 0 0,0 0 0,0-1 1,0 1-1,1 0 0,-1 0 0,0-1 0,1 1 1,0 0-1,0 0 0,0-3 0,0-2-17,1 1 0,0 0-1,0-1 1,1 1 0,0 0 0,0 0-1,0 0 1,1 0 0,0 0 0,0 0-1,1 1 1,-1 0 0,1-1-1,6-5 1,3-3 9,1 1-1,0 0 1,25-16-1,21-10-78,107-49 0,-78 43 272,42-14 69,-84 32-679,-26 9-5121,-21 18 5440,0 0-1,0 0 1,1 0-1,-1 0 1,0 0-1,0-1 1,0 1-1,0 0 1,0 0 0,1 0-1,-1-1 1,0 1-1,0 0 1,0 0-1,0 0 1,0-1-1,0 1 1,0 0-1,0 0 1,0-1-1,0 1 1,0 0-1,0 0 1,0 0-1,0-1 1,0 1-1,0 0 1,0 0-1,0-1 1,0 1-1,0 0 1,0 0 0,0 0-1,-1-1 1,1 1-1,0 0 1,0 0-1,0 0 1,0 0-1,0-1 1,-1 1-1,1 0 1,0 0-1,0 0 1,0 0-1,0 0 1,-1-1-1,1 1 1,-6-1-2258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8:0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 9568,'-10'-5'1670,"3"1"425,14 9 1281,3 0-2537,0 0-1,0 0 1,0-1 0,1 0 0,17 3 0,61 8 28,-61-12-469,299 22 664,-261-22-1068,41-3 32,-41-2-3220,-47-1-1514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8:08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42 9792,'-61'-19'4448,"26"14"-3872,23 1-96,9 8-384,3-8-96,9 4-32,12-9-672,9 5 384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8:1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1006 3328,'1'-1'286,"-1"-1"-1,1 1 1,-1 0 0,1 0-1,-1 0 1,1 0 0,0 0-1,0 0 1,-1 0 0,1 0-1,0 0 1,1-1 0,-1 1 61,0 0 1,0 1-1,0-1 0,-1 0 1,1 0-1,0 0 0,-1 0 1,1 0-1,0 0 1,-1 0-1,1-2 0,-1 2-160,-1 0-1,1 0 1,0 0-1,-1 0 0,1 0 1,-1 0-1,1 0 1,-1 1-1,1-1 0,-1 0 1,0 0-1,0 0 1,1 1-1,-1-1 0,0 0 1,0 1-1,0-1 1,0 1-1,1-1 1,-3 0-1,0 0 65,0-1 1,0 1-1,-1 0 1,1 0-1,-1 0 0,-4-1 1,-3 2-2,0 0-1,0 1 1,1 0 0,-1 1 0,0 0 0,1 0-1,-17 7 1,3 0 103,0 1-1,-23 14 1,34-17-296,1 0 1,0 1 0,0 1-1,1 0 1,0 0-1,1 1 1,0 0 0,0 1-1,1 0 1,0 1-1,1 0 1,1 0-1,0 0 1,-7 19 0,13-28-47,0-1 1,0 1-1,0 0 0,0-1 1,1 1-1,-1 0 1,1 0-1,0 0 0,0-1 1,0 1-1,0 0 1,0 0-1,1 0 1,-1 0-1,1-1 0,2 6 1,-2-6-1,0 0 1,0 0-1,0 0 1,1-1 0,-1 1-1,1 0 1,-1-1-1,1 1 1,-1-1-1,1 0 1,0 1-1,0-1 1,0 0-1,0 0 1,-1 0-1,1-1 1,1 1 0,-1 0-1,0-1 1,0 1-1,4 0 1,3-1 66,-1 0 0,1 0 0,-1-1 0,1 0 0,-1 0 1,0-1-1,1 0 0,12-6 0,62-31 368,-73 34-433,10-6 71,-2 0 0,1-1 0,-2-1 0,1-1 0,-2 0 0,0-2-1,-1 1 1,0-2 0,-1 0 0,11-20 0,-20 30-41,-1-1 0,0 0 0,4-12 0,-7 18-45,0-1 0,0 1 0,-1 0 0,1 0 1,-1-1-1,0 1 0,1 0 0,-1-1 0,0 1 0,-1 0 1,1 0-1,0-1 0,-1 1 0,1 0 0,-1 0 0,1-1 0,-2-1 1,2 3-10,-1 1 1,1 0 0,0 0-1,0 0 1,0 0 0,0 0-1,0 0 1,0 0 0,0 0 0,0 0-1,0-1 1,-1 1 0,1 0-1,0 0 1,0 0 0,0 0-1,0 0 1,0 0 0,0 0 0,-1 0-1,1 0 1,0 0 0,0 0-1,0 0 1,0 0 0,0 0-1,0 0 1,-1 0 0,1 0-1,0 0 1,0 0 0,0 0 0,0 0-1,0 0 1,0 0 0,-1 0-1,1 0 1,0 0 0,0 1-1,0-1 1,-6 6-167,-1 7 62,5-6 93,0 0 1,1-1-1,0 1 0,0 0 1,1 0-1,0 0 0,0 0 0,0 0 1,1 0-1,0 0 0,3 10 1,0-8 45,-1 0-1,1 0 1,0 0 0,1-1 0,0 1 0,1-1 0,9 11 0,-9-11 55,1-1 1,-1 0 0,2-1-1,-1 1 1,1-1 0,0-1 0,9 6-1,-11-8-17,0-1-1,0 1 1,1-1-1,-1 0 1,0-1-1,1 0 1,-1 0-1,1 0 1,0-1 0,-1 0-1,9-1 1,-7 0-26,0 0 0,-1-1 1,1 0-1,-1-1 0,0 1 1,1-1-1,-1-1 0,-1 0 1,1 1-1,10-10 0,-4 3 28,0-2 0,-1 1 1,19-25-1,-14 13-3,-1-2 1,20-38 0,-23 39-29,149-263 309,-110 188-257,1 11-10,-27 33 33,-2 0 0,25-92 1,-41 119 20,7-51 0,-14 68-141,-1-1 0,1 0 1,-2 0-1,0 1 0,0-1 1,-5-19-1,5 29 0,1 1 0,-1-1-1,1 1 1,-1-1 0,1 1 0,-1 0 0,0-1 0,0 1 0,0 0-1,-2-3 1,3 4 6,-1-1-1,1 1 1,-1 0-1,1-1 1,-1 1-1,1 0 1,-1-1-1,1 1 1,-1 0-1,0 0 1,1 0-1,-1 0 1,0 0-1,1-1 1,-1 1-1,0 0 1,1 0-1,-1 1 1,0-1 0,-3 1-13,1 0 0,0 1 0,0-1 1,0 1-1,1 0 0,-1-1 0,0 2 1,1-1-1,-1 0 0,-2 3 1,-35 39-142,-51 70 0,76-92 180,1 0 0,1 1 1,-14 33-1,-19 80 37,27-62 45,3 2-1,3 0 0,-4 123 1,17-196-101,1 129 43,0-119-18,1 0-1,0-1 1,0 1 0,2 0-1,0-1 1,0 1 0,11 21-1,-9-25 31,-1-1 0,1 1 0,0-1-1,1 0 1,0-1 0,9 9 0,-10-12-17,-1 0 1,1 0 0,0-1-1,0 1 1,0-2 0,0 1-1,0 0 1,1-1 0,-1-1-1,11 3 1,-2-3 3,-1 0 0,1-1 0,0 0 0,-1-1 0,1-1 0,-1-1 0,0 0 0,1 0 1,-1-1-1,-1-1 0,1-1 0,19-10 0,-13 4-43,-1-1 1,-1 0-1,0-1 1,19-20 0,-26 23-3,-1-1 0,-1 0 0,1-1 0,-2 0 0,0 0 0,12-29 0,-19 41-8,-1 0 0,0 0 0,0 1 0,1-1 0,-1 0 0,0 0 0,0 0-1,0 0 1,0 0 0,0 0 0,0 0 0,0 0 0,-1 0 0,1 0 0,-1-1 0,1 1 2,0 1 1,0 0 0,0 0-1,0 0 1,0 0 0,0-1-1,-1 1 1,1 0 0,0 0-1,0 0 1,0 0-1,0 0 1,-1-1 0,1 1-1,0 0 1,0 0 0,0 0-1,-1 0 1,1 0 0,0 0-1,0 0 1,-1 0 0,1 0-1,0 0 1,0 0-1,0 0 1,-1 0 0,-9 6-287,6-1 240,0 0-1,0 0 1,1 0 0,0 1 0,0-1-1,0 1 1,0-1 0,1 1 0,0 0-1,-2 11 1,3-12 49,0-1 1,0 1-1,1 0 0,0-1 1,0 1-1,0-1 0,0 1 0,1 0 1,0-1-1,0 1 0,0-1 1,0 1-1,1-1 0,-1 0 1,6 8-1,-4-7 42,1 0 1,0 0 0,0-1-1,0 1 1,1-1-1,-1 0 1,1 0-1,0-1 1,0 0 0,0 1-1,1-2 1,7 4-1,-10-5 3,-1 0 0,1 0-1,0-1 1,-1 0 0,1 1 0,0-1-1,-1 0 1,1 0 0,0 0-1,0 0 1,-1-1 0,1 1 0,0-1-1,-1 0 1,1 0 0,-1 0-1,1 0 1,-1 0 0,1 0 0,-1-1-1,0 1 1,0-1 0,1 1 0,-1-1-1,0 0 1,-1 0 0,1 0-1,0 0 1,2-4 0,-2 3-8,1-1 1,-1 1 0,0-1-1,0 1 1,0-1-1,0 0 1,-1 0 0,0 0-1,0 0 1,0 0-1,0 0 1,0 0 0,-1 0-1,0-1 1,0 1-1,0 0 1,-1-8-1,0 5 19,-1-8-84,0 0-1,-1 0 0,-5-15 1,7 26-2,0 1 0,0 0 0,0 0 0,-1-1 0,1 1 0,-1 0 0,0 0 0,0 1 0,0-1-1,0 0 1,-1 1 0,1-1 0,-1 1 0,0 0 0,1 0 0,-1 0 0,0 0 0,0 0 0,-6-2 0,5 3-16,1 1-1,-1-1 0,1 1 1,-1 0-1,1 0 0,-1 0 0,1 1 1,-1-1-1,1 1 0,-1-1 0,1 1 1,-1 0-1,1 1 0,0-1 1,-1 1-1,1-1 0,0 1 0,0 0 1,-3 3-1,6-5 49,0 0 0,0 0-1,0 0 1,0 0 0,0 0 0,1 0 0,-1 0 0,0 0 0,0 0 0,0 0-1,0 0 1,1 0 0,-1 0 0,0 0 0,0 0 0,0 0 0,0 0 0,0 1-1,0-1 1,1 0 0,-1 0 0,0 0 0,0 0 0,0 0 0,0 0 0,0 0-1,0 0 1,0 1 0,1-1 0,-1 0 0,0 0 0,0 0 0,0 0-1,0 0 1,0 1 0,0-1 0,0 0 0,0 0 0,0 0 0,0 0 0,0 0-1,0 1 1,0-1 0,0 0 0,0 0 0,0 0 0,0 0 0,0 0 0,0 1-1,0-1 1,0 0 0,0 0 0,0 0 0,-1 0 0,1 0 0,0 1 0,0-1-1,0 0 1,0 0 0,0 0 0,0 0 0,0 0 0,-1 0 0,13-1 0,38-10 42,-1-3 0,49-20 1,-76 25-29,0 2 1,0 0 0,43-7-1,-52 13 20,-1 0 0,1 0 0,0 1 0,0 1 0,-1 0 0,1 1 0,0 0 0,19 6 0,-29-7 13,1 1-1,-1-1 1,1 1-1,-1 0 1,0 0 0,1 0-1,-1 0 1,0 1 0,0-1-1,-1 1 1,1 0 0,0 0-1,-1 0 1,0 0 0,0 0-1,0 0 1,0 1 0,0-1-1,-1 1 1,3 6 0,-3-6 12,0 1 1,-1 0-1,1-1 1,-1 1-1,0 0 1,0 0-1,0-1 1,-1 1-1,1 0 1,-1-1-1,0 1 1,-1-1-1,1 1 1,-1-1-1,0 1 1,-3 4-1,-9 13 78,-1-2-1,-19 23 0,7-11-64,20-25-51,3-3 0,10-6 90,148-77-120,-111 56-109,69-46 110,-109 67 2,0 1 0,-1 0-1,1 0 1,0 0-1,-1 0 1,1 0-1,0 1 1,3-1-1,-5 1 8,0 0-1,0 0 0,0 0 0,0 0 1,0 0-1,0 1 0,0-1 0,0 0 0,0 0 1,0 1-1,0-1 0,-1 0 0,1 1 1,0-1-1,0 1 0,0-1 0,-1 1 1,1 0-1,0-1 0,0 1 0,-1 0 0,1-1 1,-1 1-1,1 0 0,0 0 0,-1 0 1,0 0-1,1 1 0,2 6 17,-1 0-1,0 1 0,-1-1 1,0 1-1,0 0 0,-1-1 1,0 11-1,-1-5-130,2-1-1,1 16 1,-2-28 122,1 1-1,-1-1 1,0 0 0,1 0 0,-1 0 0,1 0 0,-1 0 0,1 0-1,-1 0 1,1 0 0,0 0 0,-1-1 0,1 1 0,0 0-1,0 0 1,0-1 0,0 1 0,0 0 0,0-1 0,0 1-1,0-1 1,0 1 0,0-1 0,0 1 0,0-1 0,0 0-1,0 1 1,0-1 0,0 0 0,0 0 0,0 0 0,1 0 0,-1 0-1,0 0 1,0 0 0,2-1 0,6-1-29,0 0 0,0 0-1,15-6 1,-12 3-85,74-31-141,-29 10 276,-25 13-46,61-28-50,-81 35 118,0-1 1,-1 0 0,0 0 0,-1-1 0,16-16 0,-24 23-44,-1-1 1,0 0-1,1 0 0,-1 0 1,0 0-1,0 0 0,0-1 1,0 1-1,0 0 0,0-3 1,-1 5-11,0-1 1,0 1-1,0-1 1,0 1-1,0-1 0,0 1 1,0-1-1,0 1 1,0-1-1,0 1 1,0 0-1,0-1 1,-1 1-1,1-1 0,0 1 1,0-1-1,0 1 1,-1-1-1,1 1 1,0 0-1,-1-2 1,0 2-11,0 0 1,0-1 0,0 1 0,1-1 0,-1 1-1,0 0 1,0 0 0,0 0 0,0-1 0,0 1-1,0 0 1,0 0 0,0 0 0,0 0 0,0 0-1,-1 1 1,-5 1-77,-1-1 0,1 2 0,0-1 0,1 1 0,-1 0 0,0 0 0,-10 8 0,-3 3-30,-19 18 0,27-22 119,0 1 0,1 0 1,1 1-1,0 0 0,-9 15 1,15-22-2,1 1 1,1-1-1,-1 1 0,1-1 1,0 1-1,0 0 1,0 0-1,1 0 1,0 0-1,0 0 1,1 0-1,-1 0 0,1 0 1,1 0-1,-1 0 1,3 9-1,-2-12 34,0-1-1,0 1 0,0-1 1,1 1-1,-1-1 0,1 0 1,0 1-1,0-1 1,0 0-1,0 0 0,0-1 1,0 1-1,0 0 1,1-1-1,-1 1 0,1-1 1,-1 0-1,1 0 0,-1 0 1,1 0-1,0 0 1,-1 0-1,1-1 0,0 1 1,0-1-1,-1 0 1,1 0-1,0 0 0,0 0 1,0 0-1,-1-1 0,6-1 1,5-4 47,-1 0 0,0-2-1,0 1 1,0-1 0,-1-1 0,0 0 0,-1-1 0,0 0 0,10-14-1,7-12 27,-2-1-1,30-62 0,-50 88-143,1-1 38,-4 11-92,1 8-133,-2 8 116,0 0-1,-1 1 1,0-1-1,-1 0 1,-6 25-1,3-12 88,-98 530 381,90-512-265,-3 0 0,-1-1 0,-44 81 0,53-112-4,-1-1-1,-1 0 1,0 0-1,-1-1 1,-20 19-1,27-28-49,0 0 0,-1-1 0,0 1 0,1-1 0,-1 0 0,0 0 0,0 0 0,0-1 0,-1 1 0,-7 1 0,9-3-35,0 0 0,0 0 0,-1 0 1,1 0-1,0-1 0,0 1 0,0-1 1,-1 0-1,1 0 0,0 0 0,0 0 0,0 0 1,0-1-1,1 1 0,-1-1 0,-4-3 0,2 0 24,-1-1 0,1 1-1,0-1 1,0 0-1,1 0 1,0-1-1,0 1 1,1-1-1,-1 0 1,1 0-1,-2-8 1,-1-5-16,1 0 0,-5-39 0,8 37-26,0-1 1,2 1-1,1-1 0,6-38 0,-5 49-27,1 0 0,-1 0 0,2 0 1,0 1-1,7-16 0,-8 21 39,1 0 0,0 0 0,0 0 0,1 0 0,-1 1-1,1-1 1,0 1 0,1 0 0,-1 1 0,1 0 0,7-5 0,3 0-51,1 1-1,1 1 1,34-11 0,60-7-89,-62 14-36,21-5-818,-4 7 266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8:1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93 3648,'-10'1'1809,"-1"1"0,0 0 1,-10 0 6402,29-13-5484,17-17-2329,-14 15 476,-7 8-656,1 0 0,0 0 0,0 0 0,0 1 0,1 0-1,-1 0 1,11-6 0,-14 9-174,0 0-1,0 1 1,0-1-1,0 0 1,0 1-1,0-1 1,0 1-1,0 0 1,0 0-1,0 0 1,0 0-1,0 0 1,0 0-1,0 0 1,0 1-1,0-1 1,0 0-1,0 1 1,0 0-1,-1 0 1,1-1-1,0 1 1,0 0-1,0 1 1,-1-1-1,1 0 1,-1 0-1,1 1 1,-1-1-1,2 2 1,2 3 53,-1 1 1,0-1-1,-1 0 1,1 1-1,-1 0 1,0 0-1,-1 0 1,3 11-1,0 5 227,2 31 0,-6 46 478,-2-65-640,4 37-1,-2-61-136,1 0-1,0 0 1,1-1-1,0 1 1,0-1 0,1 0-1,9 17 1,-10-22-19,1 0 1,-1 0 0,1 0-1,0-1 1,0 1-1,1-1 1,0 0-1,-1 0 1,1 0 0,0-1-1,1 0 1,7 4-1,-5-3-269,1-1 1,0-1-1,0 1 0,0-1 0,0-1 1,1 0-1,13 0 0,-6-1-968,0-1-1,-1-1 1,27-6-1,-23 3-1563,-1-1-1,23-11 1,-6 3-363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9:53.2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9 377 5408,'-3'0'385,"-2"1"1099,8 2 1308,11 9 1096,-7-9-3468,-1-1 1,1 0-1,0-1 1,0 1-1,-1-1 1,1-1-1,0 1 1,0-1-1,0 0 1,0-1-1,0 0 1,0 0-1,0 0 1,0-1-1,0 0 1,-1 0-1,11-6 1,-3 1-128,0-1 0,0 0 0,-1-1 0,-1 0 1,1-1-1,20-22 0,-1-2 532,-1-2 0,48-73 0,-53 67-243,14-25 206,-39 65-750,7-10-8,-8 12-35,0-1 1,1 1 0,-1 0 0,0 0-1,0 0 1,1 0 0,-1 0-1,0-1 1,1 1 0,-1 0-1,0 0 1,0 0 0,1 0 0,-1 0-1,0 0 1,1 0 0,-1 0-1,0 0 1,1 0 0,-1 0-1,0 0 1,0 0 0,1 0 0,-1 0-1,0 1 1,1-1 0,-1 0-1,0 0 1,0 0 0,1 0-1,-1 0 1,0 1 0,0-1 0,1 0-1,-1 0 1,0 1 0,0-1-1,0 0 1,0 0 0,1 1-1,-1-1 1,0 0 0,5 8-25,-1-1-1,0 1 1,0-1 0,-1 1 0,0 0 0,0 0-1,1 11 1,2-1-57,-3-1 130,-1 0 1,0 0-1,-1 0 1,-1 0-1,-3 32 1,2-47-31,-1 22 115,-9 41 1,10-58-123,-1-1 0,-1 1 0,1-1 0,-1 0 0,0 0 0,0 0 0,-1 0 0,1 0 0,-1-1 0,-1 1 0,-4 4 0,7-8-18,0-1 0,1 0 1,-1 0-1,0 1 0,0-1 1,0 0-1,0-1 0,0 1 1,0 0-1,0 0 0,0-1 1,0 1-1,0-1 0,-1 0 0,1 0 1,0 0-1,0 0 0,0 0 1,0 0-1,-1 0 0,1-1 1,0 1-1,0-1 0,0 0 1,0 1-1,0-1 0,0 0 0,0 0 1,0 0-1,-1-2 0,-7-3-58,1-1-1,1-1 0,-1 1 0,-9-13 0,17 19 68,-16-15 24,-8-9-172,20 19 170,5 6-31,-1 0-1,1-1 1,0 1-1,-1 0 0,1-1 1,0 1-1,-1-1 1,1 1-1,0-1 1,-1 1-1,1 0 0,0-1 1,0 1-1,0-1 1,-1 1-1,1-1 0,0 1 1,0-1-1,0 0 1,0 1-1,0-2 1,10 10-59,13 12 64,-19-15 66,0-1 0,1 0 0,-1 0 0,1 0 0,0-1 0,0 0 0,0 0 1,1 0-1,-1 0 0,1-1 0,7 3 0,-3-4 5,1 1 0,0-1 0,-1-1-1,1 0 1,0-1 0,-1 0 0,16-3 0,73-23 156,-85 22-204,23-7 69,-1-2 1,0-1-1,-1-2 0,-1-1 0,33-24 0,-58 35-62,-1 0 0,0-1 0,0 0 0,-1-1 0,11-14 0,-17 21-56,0-1 0,1 1 0,-1-1-1,0 0 1,0 1 0,-1-1-1,1 0 1,0 1 0,-1-1 0,0 0-1,0 0 1,0-4 0,0 6 5,0-1 1,0 1 0,0-1 0,0 0-1,-1 1 1,1-1 0,0 1-1,-1-1 1,0 1 0,1-1 0,-1 1-1,0 0 1,0-1 0,1 1-1,-1 0 1,0-1 0,0 1 0,-1 0-1,1 0 1,0 0 0,0 0-1,0 0 1,-3-1 0,0 0-19,0 1 0,0 0-1,-1 0 1,1 0 0,-1 0 0,1 1 0,-1-1 0,1 1 0,-1 0 0,1 1 0,-1-1-1,1 1 1,-9 2 0,0 1 99,0 1 0,0 0 0,-14 9 0,24-13-37,0 1 1,1-1-1,-1 1 0,1-1 1,0 1-1,-1 0 0,1 0 1,0 0-1,0 0 1,1 1-1,-1-1 0,0 0 1,1 1-1,-1-1 0,1 1 1,0 0-1,0-1 0,0 1 1,0 0-1,0 0 1,0 0-1,1-1 0,0 1 1,-1 0-1,1 0 0,0 0 1,0 0-1,1 0 0,-1 0 1,1 0-1,1 5 1,0-3 14,0 1 1,0 0-1,1-1 1,0 0 0,0 0-1,0 0 1,0 0 0,1 0-1,0 0 1,0-1 0,0 0-1,1 0 1,0 0-1,7 5 1,-5-5 34,0 1 0,0-1 0,0-1 1,0 0-1,1 0 0,0 0 0,-1-1 0,1 0 0,0 0 0,0-1 0,13 1 0,-19-2-69,14 0-15,22-3-1,-33 3 25,1-2-1,-1 1 1,0 0 0,1-1-1,-1 0 1,0 0 0,8-5-1,29-20 162,47-39 0,-74 54-98,22-14-1,-32 23-76,1 1 0,-1 0 0,1 1 0,-1-1 0,1 1-1,-1 0 1,1 0 0,7 1 0,29-4-260,-42 4 465,0-1-197,0 0 0,-1 1 0,1-1 0,-1 0 0,0 0-1,1 1 1,-1-1 0,0 0 0,1 1 0,-1-1 0,0 1 0,1-1 0,-1 1 0,0-1 0,0 1 0,0 0 0,0-1 0,1 1 0,-3-1 0,-21-5-223,15 5 148,-1 0 0,1 0 0,-1 1 0,0 0 0,1 1 0,-1 0 0,-16 5 0,20-5 90,1 1 0,-1 1 0,1-1 0,0 1 0,0 0 0,0 0 0,0 0 0,0 0 0,1 1 0,0 0 0,-1 0 0,1 0 0,1 1 0,-5 5 0,5-5 22,1-1 0,-1 1-1,1-1 1,0 1 0,1 0 0,-1 0-1,1 0 1,0 0 0,0 0 0,0 0-1,1 10 1,0-6 36,1 0 0,1 0 0,-1 0-1,1 0 1,5 14 0,-5-19-41,0 0 0,1 0 1,-1 0-1,1 0 0,-1-1 0,1 1 0,7 6 0,-8-8-27,0 0-1,0 0 1,0 0-1,0-1 1,1 1-1,-1-1 0,1 1 1,-1-1-1,1 0 1,0 0-1,-1 0 0,1 0 1,0-1-1,3 1 1,7 0 60,-1-1 0,1-1 1,-1 0-1,1-1 0,-1-1 0,21-6 1,53-20-67,37-2-48,-115 29 74,-4 1-26,-1 0 0,0 0 0,1 0 0,-1 0 0,4-3 0,-4 3-5,0-1 1,-1 1-1,1 1 0,0-1 0,0 0 0,0 1 0,3-1 0,12-2 18,-12 1-10,5-3-2615,-9-4-4006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8:1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943 1 10304,'-10'5'4672,"-31"35"-4064,11-8 1983,0 0-1535,-42 19 992,0 2-1184,-14 7 416,9-6-736,-10 5 0,15-10-352,-9 2-160,15-2-64,-5 2-608,14-6 352,1-6-3616,22 3 2144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8:16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270 111 4480,'0'0'126,"0"-1"0,0 1 1,0-1-1,0 1 0,0 0 0,0-1 1,0 1-1,0-1 0,0 1 0,0 0 0,1-1 1,-1 1-1,0 0 0,0-1 0,0 1 1,4-3 2681,-5 3-2692,-13-7 3793,2 7-3401,-1 0 1,1 1-1,0 0 1,0 1-1,-1 0 0,1 1 1,1 0-1,-1 1 1,0 1-1,1 0 1,-14 8-1,12-5-300,0 0 0,1 0 0,-21 21 0,30-26-216,0 1-1,0 0 0,0 0 1,0 0-1,1 0 0,-1 1 1,1-1-1,0 1 0,1-1 1,-1 1-1,1 0 0,0-1 0,0 1 1,0 0-1,0 9 0,1-6 49,1 0-1,0 0 0,0 0 0,1 0 0,-1-1 1,2 1-1,-1 0 0,1-1 0,0 0 0,1 0 1,7 12-1,-9-16 5,1 1 1,-1-1-1,1 0 1,0-1-1,-1 1 1,1 0-1,1-1 0,-1 1 1,0-1-1,0 0 1,1 0-1,0-1 1,-1 1-1,1-1 1,0 0-1,-1 1 1,1-2-1,0 1 1,0 0-1,0-1 1,0 0-1,0 0 1,0 0-1,0 0 1,6-2-1,11-2 115,0-2-1,-1 0 1,0-1-1,-1-2 1,1 0-1,-2 0 1,1-2-1,-1 0 1,-1-2-1,25-21 1,-39 31-119,0 0 0,0 0 0,0 0-1,-1 0 1,4-6 0,-5 7-11,0 1 0,-1-1-1,1 0 1,-1 0 0,1 0-1,-1 0 1,0 0 0,1 0 0,-1 1-1,0-1 1,0 0 0,0 0-1,-1 0 1,1 0 0,-1-3 0,-1 1-2,1 0 0,-1 0 0,1 0 0,-1 0 0,-1 1 0,1-1 0,0 1 0,-1-1 0,0 1 0,0 0 0,0 0 0,0 0 1,0 0-1,0 1 0,-6-4 0,-3-1-17,0 1 0,0 0 1,-23-7-1,14 8-94,0 1 0,-1 1 1,1 1-1,-40 2 0,59 0 71,-15-3 34,16 3-34,0-1 0,-1 1 1,1 0-1,0-1 0,0 1 0,0 0 0,0 0 0,0 0 0,-1 0 0,1 0 0,0 0 0,0 0 0,-2 1 0,10 2-29,-1-1 1,1 0-1,0 0 0,1 0 0,11 0 1,81 4 138,0-4 1,124-14 0,-174 9-56,-32 2 12,0 0-1,-1-1 0,23-5 1,-25 3 6,0 1 0,28-1 1,-27 3 19,-1-1 0,24-5 0,-34 6-378,9-3 1234,-12 0-283,-7-2-360,2 5-292,0 0 0,1 0 1,-1 0-1,0 0 0,1 1 0,-1-1 0,0 1 0,0 0 0,0-1 0,0 1 1,0 1-1,1-1 0,-1 0 0,0 1 0,0-1 0,0 1 0,1 0 0,-1 0 1,0 0-1,-2 2 0,-5 2-12,0 0-1,0 1 1,-18 12 0,12-5-8,-1-1-1,-16 17 0,29-25 14,0 0-1,0 1 1,0-1-1,1 1 1,0 0-1,0 0 1,0 0-1,-3 10 1,5-13 3,1 1 0,-1-1 1,1 1-1,0-1 0,0 1 1,0-1-1,1 1 0,-1-1 1,1 0-1,-1 1 0,1-1 1,0 1-1,0-1 0,0 0 1,0 1-1,0-1 0,0 0 1,1 0-1,-1 0 0,1 0 1,-1 0-1,1 0 0,0-1 1,0 1-1,3 2 0,0 0 8,0 0 0,1 0 0,0 0-1,0-1 1,0 0 0,0 0-1,1 0 1,8 2 0,-3-4 27,-1 1 0,1-1 0,0-1 0,-1 0 0,1 0 0,0-1 0,17-4-1,81-27 151,-81 23-102,276-81 160,-282 83-258,-1-1 1,0-1-1,-1 0 0,0-2 0,0 0 1,-1-2-1,-1 0 0,22-19 0,-37 28 22,-1 1 0,1 0-1,1 0 1,-1 0 0,0 0-1,1 1 1,-1-1 0,1 1-1,-1 0 1,1 1 0,0-1-1,8-1 1,-10 4-38,0 0-1,0 1 0,0-1 1,0 1-1,0-1 0,0 1 1,0 0-1,-1 0 0,4 2 1,-5-3 71,5-2 1039,-14-1-919,-17 1-238,7 3 101,12-1-57,0 0 0,-1 0 0,1 0 0,0 1-1,-10 4 1,-6 6-235,0 2 0,-22 18 0,38-28 262,1 0-1,-1 1 0,1 0 1,1 0-1,-9 11 0,12-15 11,0 1 0,0-1 0,1 1 0,-1-1 0,0 1 0,1 0 0,-1-1 0,1 1 0,0 0 0,-1 0 0,1-1 0,0 1 0,0 0 0,0 0 0,0-1 0,0 1 0,0 0 0,1 0 0,-1-1 0,1 1 0,-1 0 0,1-1 0,0 1 0,-1-1 0,1 1 0,0-1 0,0 1 0,0-1 0,0 1 0,2 1 0,5 3-31,-1 0 0,1 0 0,-1-1 0,1 0 0,14 6-1,-11-5 27,-2-3 38,-1 1 1,1-2-1,0 1 0,0-1 0,0 0 0,0-1 1,0 0-1,0 0 0,0-1 0,1-1 0,-1 1 1,13-4-1,11-2 59,-1-2 1,33-13 0,64-35-90,-81 33 106,-17 8 36,33-23 1,-57 33-118,-2 2 10,0 1-71,-1-1 0,1-1 0,-1 1 0,1 0 0,5-7 1,-16 23-178,1 0 1,1 0 0,-4 14-1,7-23 208,1-1 1,-1 0-1,1 1 0,-1-1 0,1 0 1,0 1-1,1-1 0,-1 0 0,0 1 0,1-1 1,0 0-1,0 1 0,0-1 0,0 0 1,0 0-1,1 0 0,-1 0 0,1 0 0,0 0 1,0 0-1,0-1 0,0 1 0,4 2 1,-2-1 31,0 0 1,0-1 0,0 1 0,1-1 0,0 0 0,0-1 0,0 1 0,0-1 0,0 0 0,0 0 0,0 0 0,1-1 0,-1 0 0,1 0 0,-1 0 0,1-1 0,-1 0 0,1 0 0,0 0 0,10-2 0,-8 0 1,0-1 0,0 1 0,0-1 0,0 0 0,0-1 0,0 0 0,-1 0 0,0-1 0,0 0 0,0 0 0,-1-1 0,12-12 0,4-10-32,24-39 0,-37 54-112,-2 0 0,8-18 0,-14 43-192,-1 1 0,-1 17 0,0-16 292,1 0 0,0 0-1,3 22 1,-1-22 29,-2-10-12,1 0 0,0 0-1,0 0 1,0 0 0,0 0-1,1 0 1,-1 0 0,1-1-1,0 1 1,0-1 0,1 1-1,-1-1 1,5 5 0,-5-6 10,0 0 0,0-1 0,0 1 1,0-1-1,0 1 0,0-1 0,1 0 0,-1 0 1,1 0-1,-1 0 0,1 0 0,-1-1 0,1 1 1,-1-1-1,1 1 0,-1-1 0,1 0 0,0 0 1,-1 0-1,1 0 0,4-2 0,7-2 51,-1 0 0,-1-1 0,1 0 0,-1-1 0,0-1 0,21-14 0,-4-1 74,36-35-1,-53 43-56,0 1-1,0-1 0,-2-1 0,11-17 0,-20 30-88,0-1 0,0 1 0,-1 0 0,1 0 0,0-1 0,-1 1 0,0-1 0,1 1 0,-1 0 0,0-4 0,1-2-722,1 8 726,0 0 0,0 0 1,-1 0-1,1 0 1,0 1-1,0-1 0,0 0 1,-1 1-1,1 0 1,0-1-1,-1 1 0,3 1 1,-1 1-21,0-1 1,-1 1 0,1-1-1,0 1 1,3 5-1,39 63-240,-2-5 459,-36-56-139,0-2 0,1 1 0,0-1-1,16 14 1,-16-16-37,0-1 0,0 1 0,0-1 0,1 0 0,0-1 1,11 4-1,-16-7 3,1 0 1,-1 0 0,1-1 0,-1 1 0,1-1-1,0 0 1,-1 0 0,1-1 0,-1 1-1,1-1 1,0 0 0,-1 0 0,0-1 0,1 1-1,5-4 1,-2 1 18,1-2-1,-1 1 1,0-1-1,0 0 1,-1-1-1,1 0 1,9-12-1,40-61 320,-54 76-323,11-18 121,-2-1 0,11-28 0,-20 43-355,-1 1-128,-2 7 324,0 0 0,0 0 1,0 0-1,0 0 0,0 0 0,0 0 0,0 0 1,0 0-1,0 0 0,0 0 0,0 0 1,1 0-1,-1 0 0,0 0 0,0 0 1,0 0-1,0 0 0,0 0 0,0 0 0,0 0 1,0 0-1,0 0 0,0 0 0,0 0 1,1 0-1,-1 0 0,0 0 0,0 0 1,0 0-1,0 0 0,0 0 0,0 0 0,0 0 1,0 0-1,0 0 0,0 0 0,0 0 1,0 0-1,0 0 0,0 0 0,0 0 1,1 1-1,-1-1 0,0 0 0,0 0 1,0 0-1,0 0 0,0 0 0,0 0 0,0 0 1,0 0-1,0 0 0,0 0 0,0 0 1,0 0-1,0 1 0,0-1 0,0 0 1,0 0-1,0 0 0,0 0 0,0 0 0,0 0 1,0 0-1,0 0 0,1 2 4,0 0-1,0-1 1,0 1-1,0-1 1,0 1-1,1-1 1,-1 1 0,2 0-1,9 12-66,-2 1 91,-1 0 1,0 1 0,-2 0-1,8 21 1,-11-26 24,-1 1 0,0-1 0,-1 0 1,-1 1-1,1-1 0,-2 1 0,0 18 0,0-27-29,0-1 0,-1 0 0,1 1-1,-1-1 1,1 0 0,-1 1 0,0-1 0,0 0 0,1 0 0,-2 0-1,1 1 1,0-1 0,0 0 0,-1-1 0,1 1 0,-1 0-1,1 0 1,-1-1 0,0 1 0,0-1 0,0 1 0,0-1 0,0 0-1,-3 2 1,2-2 9,-1 0 0,1-1-1,-1 1 1,1-1 0,-1 0 0,1 0-1,-1 0 1,1 0 0,0 0 0,-1-1-1,1 0 1,-1 1 0,1-1 0,0-1-1,0 1 1,-4-2 0,-1-2-65,-1 1 1,2-2-1,-1 1 1,-8-8-1,-9-7 29,25 20 1,-1 0 0,1 0 0,0 0 0,0 0 0,0 0 0,0 0 0,0 0 0,-1 0 0,1 0 0,0 0 0,0 0 0,0 0 0,0 0 0,0 0 0,-1-1 0,1 1 0,0 0 0,0 0 0,0 0 0,0 0 0,0 0 1,0 0-1,0 0 0,-1-1 0,1 1 0,0 0 0,0 0 0,0 0 0,0 0 0,0 0 0,0-1 0,0 1 0,0 0 0,0 0 0,0 0 0,0 0 0,0-1 0,0 1 0,0 0 0,0 0 0,0 0 0,0 0 0,0-1 0,0 1 0,0 0 0,0 0 0,0 0 0,0 0 0,1 0 0,-1 0 0,0-1 0,0 1 0,0 0 0,0 0 0,0 0 0,0 0 0,0 0 0,1 0 0,-1 0 0,0-1 0,11 1-158,-2 1 174,-1 0-1,0 0 0,1-1 0,-1 0 0,10-1 0,11 0 51,41 1-208,76 0 306,-48-5-3687,-31-4-4263,-36 8 4364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8:1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245 342 4064,'0'-1'271,"1"1"0,0-1 1,-1 0-1,1 0 0,0 0 1,-1 1-1,1-1 0,-1 0 1,1 0-1,-1 0 0,0 0 0,1-1 1,2-5 2137,0 3-1750,-3 3-444,1 1 0,-1-1 1,1 0-1,0 0 0,-1 1 0,0-1 0,1 0 1,-1 0-1,1 1 0,-1-1 0,0 0 0,0 0 1,0 0-1,1 0 0,-1 0 0,0 0 0,0 1 1,0-1-1,0 0 0,0 0 0,0 0 0,-1 0 1,1 0-1,0 0 0,0 1 0,-1-1 0,1 0 1,0 0-1,-1 0 0,1 1 0,-1-1 0,1 0 0,-1 0 1,1 1-1,-1-1 0,0 1 0,1-1 0,-1 0 1,0 1-1,-1-1 0,0-1-37,0 0 1,0 1-1,-1 0 0,1 0 1,-1-1-1,1 1 0,-1 1 1,0-1-1,1 0 0,-1 1 1,0-1-1,-4 1 1,0-1-60,0 1 1,0 0 0,0 1 0,-7 1-1,2 0-13,-22 10 0,2-1-67,24-9-52,0 2 0,0-1 1,0 1-1,0 0 0,0 0 0,1 1 0,0 0 1,0 1-1,-8 7 0,14-12 10,-1 0 0,1 1 0,0-1 0,1 0 1,-1 0-1,0 1 0,0-1 0,1 0 0,-1 1 0,0-1 0,1 1 0,-1-1 1,1 1-1,0-1 0,0 1 0,-1-1 0,1 1 0,0-1 0,0 1 0,0-1 0,0 1 1,1-1-1,-1 1 0,0-1 0,1 1 0,-1-1 0,1 1 0,-1-1 0,1 0 1,0 1-1,0-1 0,0 0 0,-1 1 0,1-1 0,0 0 0,0 0 0,2 1 0,4 5 37,1 0-1,-1 0 0,1-1 0,13 7 1,-19-12-27,18 12 56,32 14 0,-44-23 16,0-1 1,1 0-1,-1-1 1,0 0 0,1 0-1,0-1 1,12 1 0,-18-2-18,0 0 0,1-1 0,-1 1 0,0-1 0,0 0 0,0 1 1,0-1-1,1-1 0,-1 1 0,-1 0 0,1-1 0,0 1 1,0-1-1,-1 0 0,1 0 0,0 0 0,-1 0 0,0-1 0,0 1 1,0-1-1,0 1 0,0-1 0,0 0 0,0 0 0,1-5 0,0 2-1,-1 0-1,0 0 0,-1 0 1,0 0-1,0 0 0,0-1 1,-1 1-1,1 0 0,-2-1 1,1 1-1,-1 0 0,-2-10 1,2 7-74,-2 0 1,1 0 0,-1 0 0,-1 0 0,1 0 0,-1 1 0,-1 0 0,0 0-1,0 0 1,-10-11 0,15 19-5,-1-1 0,1 1 0,-1-1 0,1 1 0,-1-1 0,1 1 0,-1-1 0,1 1 0,-1-1 0,0 1 0,1-1 0,-1 1-1,0 0 1,1-1 0,-1 1 0,0 0 0,1 0 0,-1 0 0,0 0 0,0-1 0,1 1 0,-1 0 0,0 0 0,0 0 0,1 1 0,-1-1 0,0 0 0,0 0-1,1 0 1,-1 0 0,0 1 0,1-1 0,-1 0 0,0 1 0,1-1 0,-1 0 0,0 1 0,1-1 0,-1 1 0,0 0 7,0 0 1,1 0-1,-1 0 0,1 0 1,-1 0-1,1 0 1,-1 1-1,1-1 0,0 0 1,-1 0-1,1 0 0,0 0 1,0 0-1,0 1 1,0-1-1,0 0 0,0 0 1,0 0-1,1 0 1,-1 0-1,0 1 0,0-1 1,1 0-1,0 1 1,0 1 21,1-1 0,-1 0 0,1 0 1,0 0-1,0 0 0,-1 0 1,1 0-1,0 0 0,1 0 0,-1-1 1,0 1-1,0-1 0,1 0 1,-1 0-1,1 0 0,-1 0 0,1 0 1,0 0-1,-1-1 0,1 1 0,0-1 1,-1 1-1,1-1 0,0 0 1,-1 0-1,6-1 0,6-1 106,-1-1 0,1 0 1,24-9-1,-31 10-122,66-28 357,130-73 1,-164 82-208,-32 17-90,-3 2-4,0-1 0,-1 1 0,1 0 1,1 1-1,3-2 0,-7 2-50,0 1-1,-1 0 1,1 0 0,0 0-1,-1 0 1,1 0-1,0 0 1,-1 0-1,1 0 1,0 0-1,-1 0 1,1 0-1,0 0 1,-1 1-1,1-1 1,0 0-1,-1 0 1,1 1-1,0-1 1,-1 0-1,1 1 1,-1-1-1,1 1 1,-1-1-1,1 1 1,-1-1 0,1 1-1,-1-1 1,0 1-1,1-1 1,-1 1-1,0 0 1,1-1-1,-1 1 1,0-1-1,0 1 1,1 0-1,-1-1 1,0 1-1,0 1 1,1 4 35,0 0 1,-1 1 0,0-1-1,0 0 1,0 0-1,-2 9 1,-11 40 138,7-32-162,4-16 12,-5 20 6,1 0 1,2 0-1,-2 33 0,6-58-15,0 0 0,0 1 0,0-1 0,0 0 0,1 0 0,-1 0 0,1 0 0,0 0 1,1 3-1,-2-4-10,0 0 0,1-1 0,-1 1 1,1-1-1,-1 1 0,1-1 1,-1 1-1,1-1 0,0 1 0,-1-1 1,1 1-1,-1-1 0,1 0 1,0 1-1,-1-1 0,1 0 0,0 0 1,0 1-1,-1-1 0,1 0 1,0 0-1,0 0 0,-1 0 0,1 0 1,0 0-1,-1 0 0,1 0 1,0 0-1,1-1 0,6-1 49,1-1-1,-1 0 0,0 0 1,0-1-1,0 0 1,0 0-1,-1-1 0,1 0 1,-1 0-1,-1-1 1,12-12-1,2-5-42,-1-1-1,17-28 1,-26 37-49,4-6 117,-7 12-95,0-1 1,-1 0-1,6-12 0,-12 21 9,0 1-1,0 0 1,0 0-1,0-1 1,0 1-1,0 0 0,0 0 1,0 0-1,0 0 1,0-1-1,0 1 0,0 0 1,1 0-1,-1 0 1,0-1-1,0 1 1,0 0-1,0 0 0,0 0 1,0 0-1,1 0 1,-1-1-1,0 1 0,0 0 1,0 0-1,1 0 1,-1 0-1,0 0 1,0 0-1,0 0 0,1 0 1,-1 0-1,0 0 1,0 0-1,1 0 1,3 6-220,0 2 165,12 18 59,-12-19 27,0 0 1,0 0-1,1-1 0,0 0 0,0 0 0,0 0 0,1 0 1,7 6-1,-7-8-23,1-1 0,-1 1 0,1-1 0,0-1 0,0 1-1,0-1 1,0 0 0,1-1 0,-1 0 0,0 0 0,1 0 0,-1-1 0,0 0 0,1 0 0,8-3 0,5 0 74,-1-2 0,0 0 0,-1-1 0,23-11 0,-31 12-30,0-1 0,-1 0-1,1-1 1,-1 0 0,-1-1 0,0 0 0,0 0 0,0-1 0,-1 0-1,13-19 1,-15 20-32,-1 0 0,0-1-1,-1 0 1,0 1-1,0-2 1,-1 1 0,0 0-1,-1-1 1,0 1-1,0-1 1,-1 0 0,0 1-1,-1-19 1,0 26-25,0 0-1,0 0 1,-1 0 0,1 0 0,0 1 0,-1-1-1,1 0 1,-1 0 0,0 1 0,0-1-1,0 0 1,1 1 0,-1-1 0,-1 1 0,1-1-1,0 1 1,0-1 0,-1 1 0,1 0 0,0-1-1,-3 0 1,2 1-13,0 0 0,0 1-1,0 0 1,0-1 0,0 1 0,0 0-1,0 0 1,0 0 0,0 0 0,0 0-1,0 1 1,0-1 0,0 1-1,0-1 1,0 1 0,0 0 0,0-1-1,-3 3 1,-2 1 1,0 1 0,1-1 0,-1 1 0,1 0 0,0 1 0,0 0 0,1 0 0,-7 8 0,-33 56-66,40-61 86,-3 5-7,0 1-1,0 0 1,2 1 0,-8 26-1,12-36 9,1 1-1,0 0 1,0-1-1,0 1 1,1 0-1,0 0 1,0 0-1,1-1 1,0 1-1,0 0 1,1-1-1,-1 1 1,2-1-1,2 7 1,-3-9 23,0 0 0,1 0 1,0 0-1,-1-1 0,1 1 1,1-1-1,-1 0 0,0 0 0,1 0 1,0-1-1,-1 1 0,1-1 0,0 0 1,0 0-1,0 0 0,1 0 1,-1-1-1,0 1 0,1-1 0,7 1 1,0-1 4,-1 0 1,1-1-1,0 0 1,-1-1-1,1 0 1,0-1-1,12-4 1,1-1-22,0-2 1,-1 0 0,28-16-1,65-45-11,-109 65 11,0 0 0,0 1-1,0 0 1,1 0 0,10-3 0,-17 7-3,1-1 1,-1 1-1,1-1 1,-1 1-1,1 0 0,-1 0 1,1 0-1,0 0 1,-1 0-1,1 1 1,-1-1-1,0 1 1,1 0-1,-1 0 0,1 0 1,-1 0-1,0 0 1,0 0-1,1 0 1,-1 1-1,0-1 1,0 1-1,2 2 0,24 28 227,-18-20-182,21 20 0,-27-29-69,-1 0 1,1 0 0,1-1-1,-1 1 1,0-1 0,1 0-1,-1 0 1,1 0-1,0-1 1,5 2 0,5 0-1947,1-2 0,30 1 0,4-6-7156,-19-1 4857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8:2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10 989 5216,'-1'1'250,"0"-1"-116,1 0 1,-1 1-1,1-1 0,-1 0 1,1 0-1,-1 1 1,1-1-1,-4 6 5383,10-6-3341,-1-1-1808,0 0-1,0-1 1,0 0-1,-1 0 1,1 0-1,-1-1 0,1 0 1,-1 0-1,5-4 1,28-20 413,-2-3 0,-1 0 1,39-46-1,98-148 216,-121 155-689,73-105 364,-98 134-483,-1-2 0,25-61 0,-44 92-47,-1-1 0,0 1 0,-1-1-1,0 0 1,-1 0 0,0 0 0,-1 0 0,0-1 0,-2-16 0,1 28-133,0 0 1,0 0 0,0 0 0,0 1 0,0-1-1,0 0 1,-1 0 0,1 0 0,0 1 0,0-1 0,-1 0-1,1 0 1,0 1 0,-1-1 0,1 0 0,-1 1-1,1-1 1,-1 0 0,1 1 0,-1-1 0,1 1 0,-1-1-1,0 1 1,1-1 0,-1 1 0,0-1 0,1 1-1,-1 0 1,0-1 0,0 1 0,1 0 0,-1 0 0,0 0-1,0-1 1,0 1 0,1 0 0,-2 0 0,-1 1 4,-1 0 0,1 0 0,-1 0 0,1 0 0,0 0 0,-1 1 0,-3 2 0,-9 5 44,1 2 1,0-1 0,1 2-1,-23 23 1,-43 58-5,66-73-32,1 0 1,1 1-1,0 1 1,2-1-1,1 2 1,0 0 0,-10 45-1,11-29 36,2-1 0,2 1-1,2 0 1,2 44 0,1-67-25,0 0-1,1 0 1,1 0 0,1-1 0,0 1 0,1-1-1,11 25 1,-13-34-3,1 0 0,-1-1 0,1 0 0,0 0 1,0 0-1,0 0 0,1-1 0,0 1 0,7 4 0,-8-6-1,0-1 0,1 0 0,-1 0 0,1 0 0,0 0 1,-1-1-1,1 0 0,0 0 0,0 0 0,0 0 0,0-1 0,0 0 0,7 0 1,-1-1-21,-1 0 1,1-1 0,-1 0 0,0-1 0,0 0 0,0 0 0,0-1 0,0-1 0,-1 1 0,0-2-1,0 1 1,0-1 0,16-14 0,12-15 34,32-41 0,-6 6 39,-30 35-80,-2 2 59,42-34 1,-65 57-59,-8 10 1,0 0-1,-1 0 1,1 0 0,0 0-1,0 0 1,0 1 0,0-1-1,0 0 1,0 0-1,0 0 1,0 0 0,0 0-1,0 0 1,0 0 0,-1 0-1,1 0 1,0 0 0,0 0-1,0 0 1,0 0-1,0 0 1,0 0 0,0 0-1,0 0 1,-1 0 0,1 0-1,0 0 1,0 0-1,0 0 1,0 0 0,0 0-1,0 0 1,0 0 0,-1 0-1,1 0 1,0 0 0,0 0-1,0 0 1,0 0-1,0 0 1,0 0 0,0 0-1,0 0 1,0 0 0,-1 0-1,1-1 1,0 1-1,0 0 1,0 0 0,0 0-1,0 0 1,0 0 0,0 0-1,0 0 1,0 0 0,0-1-1,0 1 1,0 0-1,0 0 1,0 0 0,0 0-1,0 0 1,0 0 0,0 0-1,0 0 1,0-1-1,-2 2-1,-1 0 0,1-1-1,-1 1 1,1-1-1,-1 1 1,-3-1-1,-10 2-9,9 1-12,0 0 0,0 1 0,0 0 0,1 0 0,0 1 0,0 0 0,0 0 0,0 0 0,1 1 0,0-1 0,-5 8 0,-6 11 23,-23 43-1,12-18 42,20-38-48,-36 66-122,39-68 116,1-1 1,0 0-1,0 1 0,1 0 1,0 0-1,0-1 0,0 17 1,2-24 16,0 1 0,0-1 0,0 1 0,0 0 0,1-1 0,-1 1 0,0-1 0,1 1 0,-1-1 0,1 1 1,0-1-1,-1 1 0,1-1 0,0 0 0,0 1 0,0-1 0,0 0 0,0 0 0,0 1 0,0-1 0,0 0 0,1 0 0,-1 0 0,0-1 0,1 1 0,-1 0 1,1 0-1,-1-1 0,3 1 0,-2 0 5,1 0 1,0-1 0,0 0 0,0 1-1,0-1 1,0-1 0,0 1-1,-1 0 1,1-1 0,0 1-1,0-1 1,0 0 0,-1 0-1,1 0 1,0 0 0,2-2-1,4-3 25,-1 0 0,1 0 0,-1-1 0,-1-1 0,1 1 0,-1-1 0,8-12 0,36-63 160,34-76-177,-82 146-90,-10 22-225,-2 13 172,4-5 125,0 1 0,2-1 1,0 1-1,1 0 0,1 0 1,1 0-1,1 18 0,0-27 5,1-1 0,0 0-1,0 0 1,0-1-1,1 1 1,0 0-1,7 12 1,-7-15-6,0 0 1,1-1-1,0 1 1,0-1-1,0 0 1,0 0-1,1 0 1,0 0 0,0-1-1,0 0 1,9 5-1,-6-5 11,0 0 0,0-1 0,0 0 0,1 0 0,-1-1 0,1 0 0,-1-1 0,1 0-1,-1 0 1,1-1 0,-1 0 0,10-2 0,0-1 24,0-1 0,0-1 0,0 0-1,24-14 1,-27 11-15,0 0 0,0-1 0,-1-1-1,-1 0 1,0-1 0,12-14 0,62-86-33,-69 88-94,-12 15 101,1-1 3,-5 11 2,-1 7-2,-6 58 176,2-43-236,2 45 0,1-59 67,1 1 0,0-1 0,0 0 0,1 0 0,0 0-1,1 0 1,0 0 0,0 0 0,1-1 0,6 12-1,-9-19-2,0 0-1,0 0 0,0 0 0,0 1 0,0-1 0,1 0 0,-1-1 0,0 1 0,0 0 0,1 0 1,-1 0-1,1-1 0,-1 1 0,1-1 0,2 1 0,0 0-12,0 0 1,0-1-1,0 0 0,0 0 0,9-1 1,2-2-42,0-1 0,20-7 0,-29 9 47,186-74-375,-175 68 352,0-1-1,-1-1 0,0 0 0,-1-2 1,0 1-1,-1-2 0,19-20 0,-25 23 54,0 0 0,-1 0-1,0 0 1,0-1 0,-1 0 0,0 0-1,-1-1 1,-1 1 0,0-1-1,0 0 1,-1 0 0,1-13-1,-3 22-28,-1 1 0,0-1 0,0 0 0,0 1 0,0-1 0,0 0 0,-1 1 0,1-1 0,-2-3 0,1 5-7,1 0 0,-1 0 0,0 0 0,1 0 0,-1 0 0,0 0 0,0 0 1,0 0-1,0 0 0,0 1 0,0-1 0,0 0 0,0 1 0,0-1 0,0 1 0,0-1 0,0 1 0,0 0 0,0-1 0,0 1 0,-1 0 0,1 0 1,0 0-1,0 0 0,0 0 0,-2 0 0,-5 1-35,1 0 1,0 0-1,-1 1 0,1 0 1,0 0-1,0 1 1,1 0-1,-1 0 0,1 0 1,-1 1-1,1 0 1,0 1-1,-10 9 0,-5 5 76,1 2-1,-21 27 1,27-31-12,0 1 1,2 1 0,0 0 0,1 1 0,0 0-1,-14 42 1,24-57-20,0 1-1,0-1 1,1 0-1,-1 0 1,1 1-1,0-1 1,1 0-1,-1 1 1,1-1-1,2 9 1,-2-11 1,0 0 0,1 0 1,-1 0-1,0 0 0,1 0 1,-1-1-1,1 1 0,0 0 1,0-1-1,0 1 0,0-1 1,1 0-1,-1 1 0,1-1 1,-1 0-1,1-1 1,0 1-1,-1 0 0,5 1 1,0-1 36,0 0 0,0-1 0,0 0 0,0 0 0,0 0 0,0-1 0,0 0 0,0 0 1,0-1-1,0 0 0,0 0 0,0-1 0,0 0 0,0 0 0,0-1 0,-1 0 1,7-3-1,-3 0 21,0 0-1,0 0 1,0-1 0,-1 0 0,0-1 0,-1 0 0,1-1-1,-2 1 1,13-18 0,-1-9-116,-1 0 0,16-47 0,-28 68 121,-3 1-150,-2 11-65,-3 8-92,-5 30 82,-2 0-1,-18 49 1,-37 66 239,5-13 88,-9 25 66,46-117 12,-43 68 0,54-99-59,-21 24 0,28-35-171,0 0-1,0 0 1,0 0 0,-1-1 0,1 0-1,-1 0 1,0 0 0,0 0-1,-9 3 1,12-6-44,0 1-1,0-1 1,-1 1-1,1-1 1,0 0 0,0 0-1,-1 0 1,1 0-1,0 0 1,0 0-1,0 0 1,-1-1-1,1 0 1,0 1 0,0-1-1,0 0 1,0 0-1,-3-1 1,2-1-4,0 1-1,0 0 1,1-1 0,-1 0 0,1 0 0,-1 0 0,1 0-1,0 0 1,0 0 0,-2-5 0,-1-5-57,0 0 0,1 0 1,0-1-1,1 0 0,-1-15 0,1 7-28,2 0-1,0 0 1,2-24-1,0 37 92,0 1 1,1-1-1,0 1 0,0-1 1,1 1-1,0 0 0,0 0 1,1 0-1,0 0 0,0 1 1,7-10-1,-3 8-14,0 0 1,1 0-1,-1 1 0,2 0 1,-1 1-1,1 0 1,0 1-1,0-1 0,15-5 1,-2 4 50,1 1 1,0 0-1,34-3 1,1-1 75,230-62 602,-280 70-635,0 0 0,0 0 0,0-1 0,0 0 0,-1-1 0,1 0 0,-1 0 0,0-1 0,-1 0 0,1 0 0,-1-1 0,-1 0 0,1 0 0,-1 0 0,10-16 0,-14 17 11,1 1 0,-1-1-1,0 1 1,0-1 0,-1 0-1,0 0 1,0 0 0,0 0-1,-1-10 1,-1-6 18,-4-28 1,4 46-82,1-1 20,-1 0 0,0 0 1,-1 0-1,1-1 0,-1 1 0,0 1 1,-1-1-1,1 0 0,-5-6 0,7 11-17,0 0 0,0 0-1,0 0 1,0 0 0,0-1-1,-1 1 1,1 0 0,0 0-1,0 0 1,0 0-1,0 0 1,0 0 0,-1 0-1,1 0 1,0 0 0,0 0-1,0-1 1,0 1 0,0 0-1,-1 0 1,1 0-1,0 0 1,0 0 0,0 0-1,0 0 1,-1 0 0,1 0-1,0 0 1,0 1 0,0-1-1,0 0 1,-1 0-1,1 0 1,0 0 0,0 0-1,0 0 1,0 0 0,0 0-1,0 0 1,-1 1 0,-3 7 10,0 17-64,4-22 55,-2 20-26,2-1 0,1 1 0,0-1 0,2 0 0,1 0 0,10 38-1,-10-49 69,-1 0 0,1 0-1,1 0 1,11 19-1,-14-27-33,0 0-1,1 0 0,-1 0 0,0 0 1,1 0-1,0-1 0,0 0 0,0 1 1,0-1-1,0 0 0,0 0 1,0 0-1,1-1 0,-1 1 0,1-1 1,-1 0-1,1 0 0,-1 0 0,7 0 1,5-1-2,0 0 0,0-1 0,0-1 1,-1 0-1,1-1 0,17-7 0,-5 1 29,-1-1-1,33-19 0,-16 3 3,-1-2-1,56-49 0,-21 16-22,-75 59-13,0 0 0,0 1-1,0-1 1,0 1 0,0 0 0,0 0-1,1 0 1,-1 0 0,0 0 0,1 0-1,-1 0 1,1 1 0,3-1 0,-4 1 5,-1 1 0,1-1 0,-1 1 0,0-1 0,1 1 0,-1 0 1,0-1-1,1 1 0,-1 0 0,0 0 0,0 0 0,0 0 0,0 0 0,0 0 0,0 0 1,0 1-1,0-1 0,0 0 0,0 0 0,-1 1 0,1-1 0,-1 1 0,1 1 0,4 10 81,-1-1 0,0 1 0,-1 0 0,2 17-1,-3-13-61,1 0-1,7 19 0,-6-25 6,0 0 0,1 0-1,0 0 1,1 0 0,0-1 0,8 10-1,-12-17-120,0-1-1,0 1 1,1-1-1,0 1 1,-1-1-1,1 0 1,0 0-1,0 0 1,0-1-1,0 1 1,1-1-1,-1 0 0,0 1 1,1-1-1,-1-1 1,0 1-1,1 0 1,-1-1-1,1 0 1,-1 0-1,1 0 1,-1 0-1,1 0 1,6-2-1,-3-1-926,0 1 1,-1-1-1,1 0 0,-1 0 0,1-1 1,-1 0-1,0 0 0,-1 0 0,1-1 1,-1 0-1,8-9 0,23-23-3252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8:2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426 756 4224,'45'-32'5888,"-44"32"-5621,0-1 0,0 0 0,-1 1 0,1-1 0,0 0 1,-1 1-1,1-1 0,0 0 0,-1 0 0,1 0 0,-1 1 0,0-1 1,1-2-1,-3 0 1771,-8 5-617,-40 14-430,2 2-1,-48 26 0,-67 36 29,152-74-984,0 0 1,1 0 0,0 1 0,0 1-1,1-1 1,0 2 0,0-1 0,1 1-1,-8 11 1,15-19-20,0 0-1,1 0 1,-1 1 0,0-1-1,1 0 1,-1 0 0,1 1-1,-1-1 1,1 0 0,0 1-1,-1-1 1,1 0 0,0 1-1,0-1 1,0 1 0,0-1-1,0 2 1,1-2-4,-1 0 0,1 0 1,0 0-1,-1 0 0,1 0 0,0-1 0,-1 1 0,1 0 0,0 0 0,0-1 0,0 1 1,0-1-1,0 1 0,0-1 0,-1 1 0,1-1 0,0 1 0,1-1 0,-1 0 1,0 0-1,0 0 0,0 1 0,0-1 0,0 0 0,2 0 0,9 0 81,1-1 1,0 0-1,0-1 0,0 0 0,-1-1 0,0 0 0,23-9 1,-3-1 72,49-30 0,-66 33-128,0 0 0,0-2 0,-2 0 1,1 0-1,22-28 0,-31 34-27,21-26 101,-1 0 1,-1-2 0,31-63 0,39-116 417,-33 39-349,-61 173-161,1-1-1,-1 0 1,0 0-1,0 0 1,1 0-1,-1 0 0,0 0 1,0 0-1,-1 0 1,1 0-1,0 1 1,-1-1-1,1 0 1,-1 0-1,1 0 0,-2-2 1,1 4-9,1 0 0,-1 0 1,1 0-1,-1 0 0,1 0 1,-1 0-1,1 0 0,0 0 0,-1 0 1,1 0-1,-1 0 0,1 0 1,-1 1-1,1-1 0,0 0 0,-1 0 1,1 0-1,-1 1 0,1-1 1,0 0-1,-1 1 0,1-1 0,0 0 1,-1 0-1,1 1 0,-3 3 5,0 0 0,1 0 0,-1 1 0,-2 6 0,1-3-10,-11 30 167,1 1 0,2 1 1,-13 77-1,15-62-45,2 1 0,3 1 0,2-1 0,10 109 0,-6-157-115,0-1 0,1 1 0,0-1 0,0 0 0,1 0-1,5 11 1,-7-16 11,0 0 0,0 0 0,1 0 0,-1 0-1,0 0 1,1 0 0,0-1 0,-1 1 0,1 0-1,0-1 1,0 1 0,0-1 0,0 0 0,0 1-1,0-1 1,0 0 0,0 0 0,0-1 0,1 1-1,-1 0 1,0-1 0,0 1 0,1-1 0,-1 0-1,3 0 1,1 0-11,-1-2 0,1 1 0,-1 0 1,0-1-1,1 0 0,-1 0 0,0-1 0,0 1 0,0-1 0,-1 0 0,1-1 0,-1 1 0,6-6 1,5-6-49,-1-1 1,14-21-1,-14 18 110,101-144-161,-84 110 53,24-39 168,-46 82-341,-12 20 172,0 0 93,-9 36 44,2 0 1,2 1 0,-2 60 0,9-93-76,1 1 0,1-1 0,0 0 0,1 0 0,6 24 0,-6-33-15,0 1-1,0-1 1,1 1 0,-1-1 0,1 0 0,0 0 0,1 0 0,-1 0 0,1 0-1,0-1 1,0 0 0,0 0 0,1 0 0,-1 0 0,11 6 0,-7-6 49,0 0 0,0-1 1,1 0-1,-1 0 0,1 0 0,-1-1 0,1-1 1,0 1-1,0-2 0,0 1 0,0-1 1,0 0-1,0-1 0,0 0 0,0 0 1,12-5-1,-9 2-35,0 0 1,0-1-1,0-1 1,-1 0-1,0-1 0,0 0 1,-1 0-1,0-1 1,0-1-1,14-16 1,-10 8-1,0 0 0,-2-1 1,12-21-1,24-60-182,-18 36 185,-28 59-57,6-11-14,-8 14 34,0 1 0,1 0 0,-1 0-1,0-1 1,0 1 0,0 0 0,1 0 0,-1 0 0,0 0-1,0-1 1,0 1 0,1 0 0,-1 0 0,0 0-1,1 0 1,-1 0 0,0 0 0,0-1 0,1 1 0,-1 0-1,0 0 1,0 0 0,1 0 0,-1 0 0,0 0-1,1 0 1,-1 0 0,0 0 0,0 0 0,1 0 0,-1 1-1,0-1 1,1 0 0,-1 0 0,0 0 0,0 0-1,1 0 1,-1 0 0,0 1 0,0-1 0,0 0 0,1 0-1,-1 0 1,0 1 0,0-1 0,0 0 0,0 0-1,1 1 1,-1-1 0,1 2 4,0-1 0,-1 1-1,1-1 1,-1 1 0,1-1-1,-1 1 1,1 0 0,-1-1 0,0 1-1,0-1 1,0 1 0,0 0-1,0 2 1,0 8 65,2 21 12,-2-1-1,0 1 1,-3-1 0,-7 40-1,4-41 99,5-21-138,-1 0-1,0 0 1,0 0 0,-1-1 0,0 1 0,-1-1 0,-8 15 0,12-23-42,-1 0 1,0 1 0,0-1-1,0 0 1,0 0 0,0 0-1,0 0 1,0 0 0,-1 0-1,1 0 1,0 0-1,-1 0 1,1 0 0,0-1-1,-1 1 1,1-1 0,-1 1-1,1-1 1,-1 1 0,1-1-1,-3 0 1,2 0-19,1 0 0,0 0-1,-1-1 1,1 1 0,0-1 0,-1 1 0,1-1 0,0 1-1,0-1 1,0 0 0,0 0 0,-1 0 0,1 1 0,0-1-1,0 0 1,1 0 0,-1-1 0,0 1 0,0 0 0,0 0-1,1 0 1,-1 0 0,0-1 0,0-1 0,1 2 7,-1 0 0,0 0 1,1-1-1,-1 1 0,1 0 0,-1-1 0,1 1 1,0 0-1,0-1 0,-1 1 0,1-1 1,0 1-1,0 0 0,0-1 0,1 1 1,-1 0-1,0-1 0,0 1 0,1 0 1,-1-1-1,1 1 0,-1 0 0,1-1 1,-1 1-1,1 0 0,0 0 0,0 0 1,0 0-1,0 0 0,-1 0 0,1 0 1,1 0-1,-1 0 0,0 0 0,0 0 1,0 0-1,0 1 0,1-1 0,-1 1 0,0-1 1,3 0-1,6-2-29,0 1 0,0 0 0,1 0 1,18 0-1,-7 1-51,35-5 138,-1-2-1,0-3 0,63-21 1,-99 25-32,0 0 1,-1-2-1,-1 0 1,1-1-1,-1-1 1,-1-1-1,0-1 1,-1 0-1,0-1 1,-1 0-1,-1-1 1,14-19-1,-2-6 84,32-71 0,-46 87-161,40-102 376,-20 43-57,-19 54-219,-2-1 0,12-46 0,-16 42 102,-3 1 0,2-60-1,-8 76-260,2 17 126,0 0 0,0 0 0,0 0 0,0 0 0,0 0 0,0 0 0,0 0 0,0 0 0,-1 0 0,1-1 0,0 1 0,0 0 0,0 0 1,0 0-1,0 0 0,0 0 0,0 0 0,0 0 0,0 0 0,-1 0 0,1 0 0,0 0 0,0 0 0,0 0 0,0 0 0,0 0 0,0 0 0,0 0 0,0 0 0,-1 0 0,1 0 0,0 0 0,0 0 0,0 0 0,0 0 0,0 0 0,0 0 0,0 0 1,-1 0-1,1 0 0,0 0 0,0 0 0,0 0 0,0 0 0,0 1 0,0-1 0,0 0 0,0 0 0,0 0 0,0 0 0,0 0 0,0 0 0,0 0 0,-1 0 0,1 0 0,0 1 0,-12 25-150,10-23 172,-21 46-111,14-32 121,0 1 0,-11 35 0,5 10 44,2 0 1,4 1 0,1 0-1,3 87 1,5-115-67,2-1 1,2 1-1,1-1 1,10 39-1,-13-66-8,1 0 0,0-1 0,0 0 1,0 1-1,1-1 0,7 10 0,-10-16 5,0 1-1,1 0 1,-1-1 0,0 1 0,1-1 0,-1 1-1,1-1 1,0 0 0,0 0 0,-1 1-1,1-1 1,0 0 0,0-1 0,0 1-1,0 0 1,0 0 0,0-1 0,0 0-1,0 1 1,0-1 0,0 0 0,1 0-1,-1 0 1,0 0 0,0 0 0,0 0 0,0-1-1,0 1 1,4-2 0,6-4-11,-1-1 1,1 0 0,-1-1-1,-1 0 1,17-16 0,-4 4-74,2-2 40,95-76-176,-87 73 157,63-36 1,-87 57 59,-1 0-1,1 0 1,0 0-1,0 1 1,1 1 0,-1-1-1,0 1 1,16 0-1,-24 2-2,0 0-1,1 0 1,-1 0-1,0 0 1,0 0-1,1 1 1,-1-1-1,0 0 1,0 1-1,1 0 1,-1-1-1,0 1 1,0-1-1,0 1 1,0 0-1,0 0 1,0 0-1,0 0 1,1 1-1,2 1-37,-4-3 50,0 0 1,1 0 0,-1 1-1,0-1 1,0 0-1,1 1 1,-1-1 0,0 0-1,1 1 1,-1-1 0,0 0-1,0 1 1,0-1-1,1 0 1,-1 1 0,0-1-1,0 1 1,0-1-1,0 0 1,0 1 0,-4 3 128,-7-2-16,-100 13-139,91-9-7,-1 1-1,1 1 1,1 1-1,0 0 1,0 1-1,1 1 1,0 1-1,1 1 1,0 0-1,1 1 1,1 1 0,0 1-1,1 0 1,-18 27-1,28-36 31,-1 0 0,2 1 0,-1-1 0,1 1-1,0 0 1,-3 14 0,6-20-11,0-1 0,0 0-1,0 0 1,0 0 0,0 1 0,0-1 0,0 0-1,0 0 1,0 1 0,1-1 0,-1 0 0,1 0-1,-1 0 1,1 0 0,-1 1 0,1-1 0,-1 0-1,1 0 1,0 0 0,0 0 0,-1 0 0,1 0-1,0-1 1,0 1 0,0 0 0,0 0-1,0-1 1,0 1 0,0 0 0,0-1 0,1 1-1,-1-1 1,0 0 0,2 1 0,1 0 11,1 0 0,-1 0 0,1 0 0,0-1 0,-1 1 0,1-1 0,6-1 0,3-1-3,1 0 0,-1-1 0,1 0 0,-1-1 0,0-1 0,-1-1 0,1 0 0,-1 0 0,0-1 0,-1-1 0,15-11 0,-1-4-92,-1-1 0,-1-1 0,23-32 0,-4-4 19,-43 61 67,0 0-1,0-1 1,0 1 0,0 0-1,0 0 1,0-1 0,0 1-1,1 0 1,-1 0-1,0 0 1,0-1 0,0 1-1,0 0 1,1 0 0,-1 0-1,0 0 1,0-1-1,0 1 1,1 0 0,-1 0-1,0 0 1,0 0 0,0 0-1,1 0 1,-1 0-1,0 0 1,0-1 0,1 1-1,-1 0 1,0 0 0,0 0-1,1 0 1,-1 0-1,0 0 1,0 0 0,1 1-1,-1-1 1,1 0 0,3 10-65,-2 19 173,-2-5-16,-1-7-71,1 0 0,1 1 0,0-1 0,1 0 1,1 0-1,7 22 0,-9-36-8,0 0 0,1 0 0,-1-1 0,1 1 0,0 0-1,-1-1 1,1 1 0,0-1 0,1 0 0,-1 1 0,0-1 0,1 0 0,-1 0 0,1-1 0,-1 1 0,1-1 0,0 1 0,0-1 0,0 0 0,0 0 0,0 0 0,0 0 0,0 0 0,0-1-1,0 0 1,0 1 0,0-1 0,1 0 0,-1-1 0,0 1 0,0 0 0,0-1 0,0 0 0,0 1 0,0-1 0,0-1 0,3 0 0,3-4-7,-1 1 1,0-1-1,0 0 1,-1-1-1,1 0 1,-1 0-1,11-16 1,1-4 23,16-33 0,11-18-24,-45 77-1,-1 1 0,0-1 0,0 1 0,1-1 0,-1 1 0,0-1 0,1 1 1,-1-1-1,0 1 0,1-1 0,-1 1 0,1 0 0,-1-1 0,0 1 0,1 0 0,-1-1 0,1 1 1,0 0-1,-1-1 0,1 1 0,-1 0 0,1 0 0,-1 0 0,1 0 0,-1 0 0,1-1 0,0 1 1,-1 0-1,1 0 0,-1 1 0,1-1 0,0 0 0,-1 0 0,1 0 0,-1 0 0,2 1 0,-1 0 21,0-1-1,-1 1 1,1 0-1,0 0 1,-1 0-1,1 0 0,-1 0 1,1 0-1,-1 1 1,1-1-1,-1 0 1,0 0-1,0 0 1,1 0-1,-1 0 0,0 1 1,0-1-1,0 1 1,-2 26 162,-7 48 1,0-14-107,-1-17-53,10-44-27,0-1 0,0 0 0,0 0-1,0 0 1,0 0 0,0 1 0,0-1 0,0 0 0,0 0 0,1 0 0,-1 0 0,0 0 0,0 1 0,0-1 0,0 0 0,0 0 0,1 0 0,-1 0-1,0 0 1,0 0 0,0 0 0,1 0 0,-1 0 0,0 0 0,0 0 0,0 0 0,0 1 0,1-1 0,-1 0 0,0 0 0,0-1 0,0 1 0,1 0-1,-1 0 1,0 0 0,0 0 0,0 0 0,1 0 0,-1 0 0,0 0 0,0 0 0,0 0 0,0 0 0,1 0 0,-1-1 0,0 1 0,0 0 0,0 0-1,0 0 1,0 0 0,1-1 0,10-6-108,-1-4-62,0 0 0,13-19 1,-18 22 158,1 0 0,0 1 0,0-1 0,0 1 0,1 1 0,0-1 0,1 1 0,14-9 0,-22 14 9,1 1 1,-1 0-1,1-1 1,0 1-1,-1 0 1,1-1-1,0 1 1,0 0-1,-1 0 1,1 0 0,0-1-1,0 1 1,-1 0-1,1 0 1,0 0-1,0 0 1,-1 0-1,1 1 1,0-1-1,-1 0 1,1 0-1,0 0 1,0 1-1,-1-1 1,1 0-1,0 1 1,-1-1-1,1 0 1,-1 1 0,1-1-1,0 1 1,-1-1-1,1 1 1,-1 0-1,1-1 1,-1 1-1,0-1 1,1 1-1,-1 0 1,0-1-1,1 2 1,1 3 48,-1-1 1,0 1 0,0-1-1,0 1 1,0 6 0,-1-9-43,0 6 13,1-1-1,0 1 0,1-1 1,-1 1-1,2-1 1,-1 0-1,1 0 0,0 0 1,0 0-1,5 7 1,-6-11-19,1 0 1,0 0-1,-1 0 1,1 0-1,0-1 1,0 1-1,1-1 1,-1 0-1,0 0 1,1 0-1,-1 0 1,1 0-1,0-1 1,0 0-1,-1 0 1,1 0-1,0 0 1,0-1-1,0 1 1,8-1-1,14 0 7,0-2-1,0 0 0,0-2 1,0 0-1,-1-2 0,43-16 1,-31 6 41,-1-2 0,0-1 0,-2-2-1,49-38 1,-80 57-113,-3 5 66,-4 9 77,-21 91 120,24-97-211,0 1-1,1-1 1,-1 1-1,1-1 1,2 12 0,-2-16 18,0-1 0,1 1 0,-1-1 0,1 0 0,-1 1 0,1-1 0,-1 0 1,1 1-1,0-1 0,0 0 0,-1 0 0,1 0 0,0 1 0,0-1 0,0 0 0,0 0 1,1 0-1,-1-1 0,0 1 0,0 0 0,0 0 0,1-1 0,-1 1 0,0 0 1,1-1-1,-1 0 0,1 1 0,-1-1 0,1 0 0,-1 1 0,0-1 0,1 0 1,1 0-1,9-1-36,0 0 1,-1-1 0,1 0-1,-1-1 1,1 0-1,-1-1 1,0 0 0,12-7-1,2-2-57,-1-1 0,30-24 0,-37 26 161,-2-2-1,22-23 0,-30 29-45,0 0 0,-1 0-1,0-1 1,-1 0 0,1 0 0,6-18 0,-11 26-20,-1-1 0,1 1 0,-1-1-1,1 1 1,-1-1 0,0 1 0,1 0 0,-1-1-1,0 1 1,0-1 0,0 1 0,0-1 0,-1 1-1,1-1 1,0 1 0,-1-1 0,1 1 0,-1 0-1,1-1 1,-1 1 0,1 0 0,-1-1 0,0 1-1,0 0 1,0 0 0,0-1 0,-1 0 0,1 1 0,-1 1 1,1-1 0,0 1-1,-1-1 1,1 1-1,-1-1 1,1 1 0,-1 0-1,1 0 1,-1 0 0,1 0-1,-1 0 1,1 0-1,-1 0 1,1 0 0,-1 0-1,1 1 1,-1-1-1,1 1 1,-1-1 0,1 1-1,0-1 1,-1 1 0,1 0-1,0 0 1,-2 1-1,-8 6 18,1 1-1,0 0 1,0 1-1,1 0 1,0 0-1,1 1 1,0 0-1,1 0 1,0 1-1,1 0 1,0 0-1,1 1 0,0 0 1,-3 16-1,7-26-36,1 0 0,0 1 0,0-1 0,0 1 0,0-1-1,0 0 1,1 1 0,-1-1 0,1 0 0,0 1 0,0-1-1,0 0 1,1 0 0,-1 0 0,1 0 0,0 0 0,0 0-1,0 0 1,0-1 0,0 1 0,0-1 0,1 1 0,-1-1-1,1 0 1,0 0 0,-1 0 0,1 0 0,0-1 0,0 1-1,1-1 1,4 2 0,6 1-663,-1 0 0,0-2 0,26 3 0,-29-5-364,1 0 0,0-1 0,0 0 0,-1 0 0,16-5 0,4-2-1104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8:2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68 7136,'-20'2'6735,"25"1"-4574,2-1-1592,0 0 1,1-1-1,-1 1 1,0-2 0,0 1-1,1-1 1,-1 0 0,13-2-1,62-14 140,-29 4-619,177-24-3856,-176 29 1585,-14 1-1115,-7 4 1078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8:2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10 8640,'-71'-3'3904,"80"3"-3392,6-6-1600,6 6 480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8:2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19 748 2912,'0'0'81,"-1"0"0,1 0 0,-1-1 0,1 1 0,-1 0 1,1 0-1,0 0 0,-1 0 0,1 0 0,-1 1 0,1-1 0,-1 0 0,1 0 1,0 0-1,-1 0 0,1 0 0,-1 0 0,1 1 0,0-1 0,-1 0 0,-2 3 406,6-2 2080,-13 3 3102,14 6-1253,13-7-1461,-1-3-2650,0-1 1,0-1-1,0-1 1,0 0-1,-1-1 1,1 0-1,-1-2 1,0 0-1,-1 0 1,1-1-1,-1-1 1,0-1-1,21-17 1,-11 4-151,-2-1-1,-1-2 1,0 0 0,18-32-1,10-20 344,-3-2 0,65-155 0,-107 222-409,0 0 1,4-23-1,-7 30-82,0 0-1,-1 0 0,1 0 0,-1 0 0,-1 0 0,1-1 0,-1 1 0,0 0 0,0 0 0,-2-5 1,3 9-16,-1-1 0,1 1 0,-1 0 0,0 0 0,0-1 0,1 1 1,-1 0-1,0 0 0,0 0 0,0 0 0,0 0 0,0 0 1,-1 0-1,1 0 0,0 1 0,0-1 0,0 0 0,-1 1 1,0-1-1,-1 0 12,1 1 1,-1-1-1,1 1 1,-1 0-1,1 0 1,-1 0-1,1 0 1,-1 0-1,1 1 1,-3 0-1,-1 0 18,0 1 0,0 1-1,0-1 1,0 1-1,0 0 1,1 0 0,-8 6-1,3-1 80,1 1 1,0 0-1,-10 13 1,1-1 62,18-20-159,-8 7 61,1 0 1,0 1-1,1 0 0,0 1 0,-9 19 0,5-1-20,1 2-1,1-1 0,1 1 1,2 0-1,1 0 1,2 0-1,0 1 1,2-1-1,2 1 1,1-1-1,1 0 0,1 0 1,2 0-1,19 54 1,-22-73-12,1 1 1,1-1-1,0 0 0,14 19 1,-18-27-230,1 0 0,-1 0 0,1 0 1,0 0-1,0-1 0,0 1 0,1-1 0,-1 0 1,0 0-1,1 0 0,-1 0 0,1-1 0,0 1 0,0-1 1,-1 0-1,1 0 0,0-1 0,0 1 0,5-1 1,1 0-1987,0-1 1,1-1 0,-1 1-1,16-6 1,3-2-1205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8:2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0 10464,'0'0'4736,"6"6"-4096,-6-3 1823,3 7-1471,-6 9 1152,3 3-1248,-27 14 640,7 9-864,-26 19 192,11-1-512,-16 1-256,9-6-96,-9-7-2048,16-6 1120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8:2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7 285 3808,'-4'0'9685,"6"1"-8554,10 14 523,-10-12-1388,1 0-1,-1 0 1,1 0 0,0 0-1,-1 0 1,1-1-1,1 1 1,-1-1-1,0 0 1,7 3-1,6 1 108,1-1 0,0-1 0,0-1-1,0 0 1,28 1 0,-6-4 74,56-7 0,-79 4-242,0 0 0,0-2-1,0 0 1,27-12 0,-39 16-167,0-1 0,0 0 0,0 0 1,0 0-1,0 0 0,0 0 0,-1-1 0,1 0 1,-1 0-1,0 0 0,1 0 0,-1 0 0,-1-1 0,1 1 1,-1-1-1,1 0 0,-1 1 0,2-7 0,-1 3 19,-1-1 0,-1 0 0,1 0 0,-1 0 0,-1 0-1,1 0 1,-1 0 0,-1 0 0,-1-11 0,0 8-1,0 1 1,-1-1 0,0 0 0,-1 1-1,0 0 1,-8-14 0,10 19-64,-2-1 1,1 1-1,-1 0 1,1 0-1,-1 0 0,-1 0 1,1 1-1,-1-1 1,0 1-1,0 0 1,0 1-1,0-1 1,0 1-1,-1 0 1,0 0-1,0 1 1,-11-4-1,9 5-24,1-1-1,0 1 0,0 1 1,-1-1-1,1 1 0,-1 0 1,1 1-1,0 0 0,-1 0 0,-9 3 1,8 0-10,0-1 1,0 1-1,0 0 1,1 1 0,-1 0-1,1 1 1,-13 10-1,2 1 112,0 1 0,1 0 1,1 2-1,0 0 0,-24 40 0,39-56-51,-11 18 118,1 0 0,1 1 1,-10 29-1,19-43-88,0-1-1,0 0 1,1 1 0,0 0 0,0-1-1,1 1 1,0-1 0,1 1 0,0-1-1,0 1 1,1-1 0,0 1-1,4 12 1,-3-16-12,-1 0-1,1 0 0,-1 0 1,1 0-1,1-1 0,-1 1 1,1-1-1,-1 0 1,1 0-1,7 6 0,-3-5 1,-1 0-1,1 0 0,0-1 1,1 0-1,15 5 0,-2-3 19,1-1-1,-1-1 0,1-1 1,30 1-1,-17-4-127,0-1 1,1-1-1,43-9 0,-46 3-3443,54-19 0,-57 15-879,-1 2 1434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9:54.1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13 7232,'0'-12'20372,"0"14"-20046,0 1-222,-1 0 0,1 0 1,-1 1-1,0-1 0,0 0 1,0 0-1,0 0 0,-3 4 0,-6 18 110,10-24-197,0-1-1,0 0 1,0 1 0,0-1 0,0 1 0,-1-1-1,1 1 1,0-1 0,0 0 0,0 1 0,-1-1-1,1 1 1,0-1 0,0 0 0,-1 1 0,1-1-1,0 0 1,-1 1 0,1-1 0,-1 0 0,1 0 0,0 0 0,-1 0-1,1 0 1,0 0 0,0 0 0,0-1 0,-1 1 0,1 0 0,0 0 0,0 0 0,0-1 0,-1 1 0,1 0 0,0 0 0,0-1 0,0 1 0,0 0 0,0 0 0,0-1-1,0 1 1,0 0 0,-1-1 0,1 1 0,0 0 0,0 0 0,0-1 0,0 1 0,0 0 0,1-1 0,-1 1 0,0 0 0,0-1 0,0-1-68,0 1 50,0 0 0,0 0 0,-1 0 1,1 0-1,1 0 0,-1 0 1,0 0-1,0 0 0,0 0 1,0 1-1,1-1 0,-1 0 1,0 0-1,1 0 0,-1 0 1,0 1-1,1-1 0,0-1 1,0 1-123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8:2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8640,'0'4'3904,"-6"6"-3392,3-7 2272,6 3-1633,-6 4 1153,3 3-1344,-6 0-288,6 0-448,-6-4-288,12 1 0,-6-6-320,0 1 224,9 3-6111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8:30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36 8896,'-1'-3'403,"0"1"0,0-1 0,0 1 0,-1 0 0,1-1 0,-1 1 1,0 0-1,0 0 0,0 0 0,0 0 0,0 1 0,0-1 0,0 0 0,0 1 1,-1 0-1,-3-2 0,5 3-252,0-1 0,0 1 0,0 0 0,0 0 0,0 1 0,0-1 0,0 0 0,0 0 0,0 0 0,-1 1 1,1-1-1,0 1 0,0-1 0,0 1 0,0-1 0,1 1 0,-1-1 0,0 1 0,0 0 0,0-1 0,0 1 0,-1 1 0,-3 3 295,-31 26 647,1 1 0,-54 67 1,87-97-1071,-6 6 4,2 1 0,-1 0-1,1 0 1,1 0-1,-6 11 1,10-17-12,0 0-1,0 0 1,0 0 0,1 0 0,-1 0 0,1 0-1,0 0 1,-1 0 0,1 0 0,1 0 0,-1 0 0,0 0-1,1 0 1,0 0 0,-1 0 0,1 0 0,0 0-1,0-1 1,1 1 0,-1 0 0,1 0 0,-1-1-1,4 4 1,-1-1 17,0 0-1,0-1 1,1 0-1,-1 0 1,1 0-1,10 5 1,-12-7 16,0-1 0,-1 1 0,1-1-1,0 0 1,0 0 0,0 0 0,0-1 0,1 1 0,-1-1 0,0 1 0,0-1-1,0 0 1,0 0 0,1-1 0,3 0 0,-2 0 3,0 0 0,-1 0 1,1-1-1,-1 0 0,1 0 0,-1 0 0,0 0 1,0-1-1,0 1 0,0-1 0,0 0 0,-1 0 1,1-1-1,3-4 0,7-15 98,-1-1 1,17-42-1,-24 55-129,-6 11-19,0 0 0,0 0 1,1 0-1,-1 0 0,0 0 1,0 0-1,0 0 0,0 0 0,0-1 1,0 1-1,0 0 0,0 0 1,0 0-1,0 0 0,0 0 1,0 0-1,0 0 0,0 0 1,0 0-1,0 0 0,0 0 1,0 0-1,0 0 0,1 0 1,-1 0-1,0 0 0,0 0 1,0 0-1,0 0 0,0 0 1,0 0-1,0 0 0,0 0 1,0 0-1,0 0 0,0 0 1,0 0-1,0 0 0,1 0 1,-1 0-1,0 0 0,0 0 1,0 0-1,0 0 0,0 0 1,0 0-1,0 0 0,0 0 1,0 0-1,0 0 0,0 0 1,0 0-1,0 1 0,0-1 0,0 0 1,0 0-1,0 0 0,0 0 1,0 0-1,1 0 0,-2 22 134,-4 49 25,-31 413 1157,30-440-1031,-3 1 0,-2-1-1,-1 0 1,-29 65 0,36-99-188,0 0 0,-10 14 0,13-21-63,0 0 1,0-1-1,-1 1 0,1-1 0,-1 1 1,0-1-1,1 0 0,-1 0 0,0 0 0,0 0 1,-1-1-1,-3 3 0,3-3-7,0-1 0,-1 1 0,1-1-1,0 1 1,0-1 0,-1 0 0,1-1 0,0 1 0,0-1-1,-7-1 1,-1-2-105,0 0 0,-15-7 0,16 5 61,0 0 0,1 0 0,0-1 0,0-1 1,1 0-1,0 0 0,0 0 0,0-1 0,-13-20 0,18 23 2,-1-1 0,1 0 0,1 0 0,-1 0-1,1 0 1,1 0 0,-1-1 0,1 1 0,0-1-1,1 1 1,0-1 0,0 0 0,1 0-1,0 0 1,0 1 0,3-16 0,3 3-72,1 0-1,0 0 1,2 1 0,1 0 0,12-18-1,-22 37 87,16-27-1111,1 2-1,2 0 1,0 1 0,27-24-1,-11 23-824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8:3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11648,'-5'7'5247,"1"31"-4543,-2-21 2688,6 6-1984,-5-1 512,-1 6-1152,-3-5-576,9 0-128,-6-6-288,12-2 128,-6-12-2848,0 1 1600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8:3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241 144 4576,'0'0'1450,"0"0"-1304,0 0 0,0-1-1,0 1 1,0-1-1,0 1 1,-1-1 0,1 1-1,0 0 1,0-1-1,0 1 1,-1-1 0,1 1-1,0 0 1,0-1-1,-1 1 1,1 0 0,0-1-1,0 1 1,-1-1-1,-25 1 6303,23-1-6140,0 1 0,-1-1-1,1 1 1,0 0 0,-1 0-1,1 0 1,0 1 0,-1-1 0,1 1-1,0 0 1,0 0 0,0 0-1,-6 3 1,-3 2 61,1 1 1,-13 10-1,7-6 151,15-9-445,-9 5 35,1 0-1,-1 1 0,2-1 0,-1 2 1,1 0-1,1 0 0,-9 11 0,16-18-103,-1 1-1,1-1 1,0 1 0,1-1-1,-1 1 1,0-1-1,1 1 1,-1-1-1,1 1 1,0-1-1,0 1 1,0 0-1,0-1 1,0 1 0,0-1-1,1 1 1,-1 0-1,1-1 1,0 1-1,0-1 1,0 0-1,0 1 1,0-1 0,1 0-1,-1 1 1,1-1-1,-1 0 1,1 0-1,3 3 1,-2-2 14,1 1 0,-1-1 1,1 0-1,0 0 0,0 0 0,0-1 1,0 1-1,0-1 0,1 0 0,-1 0 1,1-1-1,-1 1 0,1-1 0,0 0 1,7 0-1,-5-1 50,0-1 1,0 0-1,0 0 1,0-1-1,0 1 1,0-2-1,0 1 0,-1-1 1,1 0-1,-1 0 1,0-1-1,0 0 1,0 0-1,0 0 0,-1-1 1,0 0-1,1 0 1,-2 0-1,1-1 1,-1 1-1,0-1 0,0 0 1,0 0-1,-1-1 1,0 1-1,0-1 1,-1 0-1,0 0 0,0 1 1,0-1-1,-1-1 1,0 1-1,0-9 1,-2 11-49,0-1 0,0 1 0,-1-1 1,1 1-1,-1-1 0,0 1 0,-1 0 1,1 0-1,-1 0 0,0 0 1,0 0-1,-1 1 0,1 0 0,-1-1 1,0 1-1,-5-4 0,8 8-14,0 0 0,1-1 0,-1 1 0,0 0 0,0 0-1,0 0 1,1 0 0,-1 0 0,0 0 0,0 0 0,0 0 0,1 0 0,-1 0-1,0 0 1,0 0 0,0 0 0,1 1 0,-1-1 0,-1 1 0,1-1-16,1 0 1,0 0 0,-1 0 0,1 0 0,0 0-1,-1 0 1,1 0 0,0 0 0,0 0-1,-1 0 1,1 1 0,0-1 0,-1 0 0,1 0-1,0 0 1,0 0 0,-1 1 0,1-1-1,0 0 1,0 0 0,0 1 0,-1-1 0,1 0-1,0 0 1,0 1 0,0-1 0,0 0-1,-1 0 1,1 1 0,0-1 0,0 0 0,0 1-1,0-1 1,0 0 0,0 1 0,0-1-1,0 0 1,0 0 0,0 1 0,0 0 0,8 5-62,-6-4 81,0 0 0,0 0 0,0-1 0,0 1 0,1-1 1,-1 1-1,1-1 0,-1 0 0,1 0 0,-1 0 0,1 0 1,0 0-1,3 0 0,3 0 61,1-1 0,0 0 1,-1-1-1,1 0 0,-1-1 0,1 0 1,-1 0-1,14-6 0,7-5 113,33-18 0,-19 8-86,10-9 210,-42 24-162,1 0 0,-1 1 0,1 0 0,19-6 0,-31 13-134,0-1 0,0 1-1,0 0 1,1 0 0,-1 0-1,0 0 1,0 0 0,0 0-1,0 1 1,1-1 0,-1 0-1,0 0 1,0 1 0,0-1-1,0 1 1,0-1 0,0 1 0,0-1-1,0 1 1,0 0 0,0-1-1,0 1 1,0 0 0,-1 0-1,1 0 1,0 0 0,0 0-1,-1 0 1,1 0 0,-1 0-1,1 1 1,2 4 13,0-1-1,-1 1 1,1 0-1,1 8 1,5 32 193,-2 1 1,3 67-1,-9-101-198,0 0 1,1-1-1,0 1 0,1-1 0,7 20 0,-9-30-18,0-1-1,0 0 0,-1 1 0,1-1 0,0 0 0,0 0 0,0 0 0,0 0 0,0 0 0,0 0 0,0 0 0,1 0 0,-1 0 0,0-1 0,0 1 1,1 0-1,-1-1 0,1 1 0,-1-1 0,0 0 0,1 1 0,-1-1 0,3 0 0,-1 0 9,-1 0 0,0 0 1,1 0-1,-1-1 0,0 1 0,1-1 0,-1 1 0,0-1 1,0 0-1,0 0 0,1 0 0,-1 0 0,0-1 0,3-1 0,3-5-82,0 0 0,0-1 0,-1 0 1,10-15-1,21-42-199,-15 15 197,-19 39 24,1 0-1,0 0 0,8-11 0,-9 16-7,-4 6 50,0-1-1,1 1 1,-1 0-1,1 0 0,-1 0 1,1 0-1,0 0 1,0 0-1,-1 0 1,3-2-1,2 4 7,4 4 4,-1 0 0,0 1 0,0 0 0,8 9 0,-6-6 9,0 0 0,12 7 0,-16-13 10,1 1 1,-1-2-1,1 1 1,0-1 0,0 0-1,0 0 1,0 0-1,0-1 1,0-1-1,1 1 1,-1-1-1,0 0 1,0-1-1,0 1 1,1-2 0,-1 1-1,0-1 1,0 0-1,0 0 1,6-4-1,-5 3 11,0-1 1,-1 0-1,0 0 0,0 0 0,0-1 0,0 0 0,-1-1 1,0 0-1,0 1 0,0-2 0,-1 1 0,0-1 0,0 0 0,-1 0 1,1 0-1,-2-1 0,4-7 0,-6 10-44,1 1-1,-2-1 1,1 1-1,0-1 1,-1 1-1,0-1 1,0 1-1,-1-8 1,1 11 2,0 1 1,0-1 0,-1 0-1,1 0 1,0 1 0,0-1-1,-1 0 1,1 1 0,0-1 0,-1 0-1,1 1 1,-1-1 0,1 1-1,0-1 1,-1 0 0,0 1-1,1-1 1,-1 1 0,1 0 0,-1-1-1,0 1 1,0-1 0,-1 1-1,1 0-1,0 0 1,0 0 0,-1 0 0,1 0 0,0 0 0,-1 1 0,1-1 0,0 0 0,0 1 0,0-1 0,-1 1 0,1-1 0,0 1-1,0 0 1,0-1 0,0 1 0,-1 1 0,-9 7-13,1 1-1,0-1 1,1 2 0,0-1-1,1 1 1,0 1 0,1-1-1,0 1 1,1 0 0,0 1-1,-7 23 1,12-32 29,0-1 0,0 1 1,1 0-1,-1-1 0,1 1 0,0 0 0,0-1 1,0 1-1,1 0 0,-1-1 0,1 1 0,0 0 1,0-1-1,0 1 0,0-1 0,1 1 0,0-1 0,-1 0 1,1 0-1,0 0 0,0 0 0,1 0 0,-1 0 1,1 0-1,-1-1 0,1 1 0,0-1 0,0 0 0,0 0 1,0 0-1,1 0 0,-1 0 0,0-1 0,1 0 1,-1 1-1,1-1 0,-1 0 0,1-1 0,0 1 1,-1-1-1,1 1 0,5-2 0,7 1 7,0-2-1,0 0 1,0-1 0,19-5-1,60-25-140,-76 26 110,23-10 24,-27 10-15,0 0-1,1 2 1,18-5 0,-29 9 32,1 0-1,-1 1 1,0-1-1,0 1 1,0 0-1,1 1 0,-1-1 1,0 1-1,0 0 1,0 0-1,0 1 1,0 0-1,0-1 1,6 5-1,5 4 320,28 22 1,-34-23-377,0-1 0,1-1-1,0 1 1,0-2 0,1 0 0,16 7 0,-25-12-397,0-1 0,1 1-1,-1 0 1,1-1-1,0 0 1,5 0-1,12-2-6974,-7 1 3874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8:3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1 925 3328,'0'0'290,"-1"1"0,1 0 0,0 0 0,0 0 0,0-1-1,0 1 1,1 0 0,-1 0 0,0-1 0,0 1 0,0 0 0,0 0 0,1-1 0,-1 1 0,0 0 0,1-1 0,-1 1 0,1 0 0,-1-1 0,1 1-1,-1 0 1,1-1 0,-1 1 0,1-1 0,-1 1 0,1-1 0,0 0 0,-1 1 0,1-1 0,0 1 0,0-1 0,-1 0 0,1 0 0,0 1 0,0-1-1,-1 0 1,3 0 0,0 0 370,1 0 0,0-1 0,-1 1 0,1-1 0,0 0 0,4-2 0,-4 2-1007,18-8 1069,0 0 0,-1-2 1,37-24-1,-53 32-619,22-14 134,-1 0 0,-1-1-1,0-2 1,30-31 0,-19 9-58,-1 0 1,42-69-1,47-104 759,-111 192-739,-2 2-25,-3 8 56,0-1-1,-1-1 1,9-26 0,-16 41-214,0-1 1,0 1 0,1-1-1,-1 1 1,0-1-1,0 1 1,0-1-1,0 1 1,0-1 0,0 0-1,0 1 1,0-1-1,0 1 1,0-1-1,0 1 1,0-1 0,0 0-1,0 1 1,0-1-1,0 1 1,-1-1-1,1 0 1,-1 1-11,1 0 1,-1 0-1,1 0 1,0 0-1,-1 0 1,1 1-1,-1-1 0,1 0 1,-1 0-1,1 0 1,0 0-1,-1 1 0,1-1 1,-1 0-1,1 0 1,0 1-1,-1-1 1,1 0-1,0 1 0,-1-1 1,-3 4-2,0 0 1,1 0 0,-1 0-1,-4 8 1,-4 14 26,0 0-1,2 1 1,-8 28 0,-16 88 113,28-113-188,-2 5-4,-6 67-1,13-90 53,1-1 0,1 1 1,-1-1-1,2 1 0,0-1 1,0 1-1,1-1 0,0 0 0,1 0 1,5 11-1,-7-18 28,0-1 1,1 1 0,-1-1-1,1 1 1,0-1-1,0 0 1,0 0 0,0 0-1,1 0 1,-1-1-1,1 1 1,-1-1-1,1 0 1,0 0 0,0-1-1,0 1 1,0-1-1,0 1 1,0-1-1,1 0 1,-1-1 0,0 1-1,0-1 1,1 0-1,-1 0 1,7-1 0,-4-1 11,0 0 1,0 0 0,0 0 0,0-1-1,0 0 1,-1-1 0,0 1 0,1-1-1,-1-1 1,-1 1 0,1-1 0,7-8-1,4-5 8,-2-1-1,19-29 0,52-91 231,17-23 37,124-148 107,-169 219-197,-55 86-210,-3 4-12,1 1-1,-1-1 1,0 1-1,0 0 1,1-1-1,-1 1 1,0-1-1,0 1 1,0-1-1,0 1 1,0-1-1,1 1 1,-1-1-1,0 1 0,0-1 1,0 1-1,0-1 1,-1 1-1,1-1 1,0 1-1,0-1 1,0 1-1,0 0 1,0-1-1,-1 1 1,1-1-1,0 1 1,0-1-1,-1 1 0,1 0 1,0-1-1,-1 1 1,1-1-1,0 1 1,-1 0-1,1 0 1,0-1-1,-1 1 1,1 0-1,-1 0 1,1-1-1,-1 1 1,1 0-1,-1 0 0,1 0 1,-1 0-1,1-1 1,0 1-1,-1 0 1,1 0-1,-1 0 1,1 0-1,-1 0 1,1 1-1,-1-1 1,1 0-1,-1 0 1,1 0-1,-1 0 0,-8 5 2,1 1-1,0 0 0,0 0 1,-13 14-1,-1 0-12,4-4 5,1 1 1,0 0 0,2 2-1,0 0 1,-23 40-1,-44 110 203,30-34-100,24-58-48,3-3 72,-5 12-213,16-42 265,9-29-87,4-12-86,1-5-42,4-11 23,0 1 0,1 1 1,0-1-1,0 0 0,2 1 0,-1 0 0,1 1 0,10-12 0,-13 17-24,1 0-1,-1 1 1,1-1-1,0 1 1,8-6-1,-12 9 26,1 1 1,-1-1-1,0 0 0,1 0 0,-1 1 0,1-1 0,-1 1 1,1-1-1,-1 1 0,1 0 0,-1 0 0,1-1 0,-1 1 1,1 0-1,-1 1 0,1-1 0,-1 0 0,1 0 0,-1 0 1,1 1-1,-1-1 0,1 1 0,-1-1 0,1 1 0,-1 0 1,0 0-1,1-1 0,1 3 0,5 5 0,-1-1 0,12 17-1,0 0-71,-14-18 101,0 0 1,0-1 0,1 0-1,-1 0 1,1 0 0,0-1-1,0 0 1,1 0 0,-1-1-1,1 1 1,13 3 0,2-1 25,0-2 1,-1 0 0,2-2-1,-1 0 1,0-1 0,0-2-1,25-3 1,-39 3-23,0 0 0,0-1 0,0 0 0,0 0 0,0-1 0,-1 0 1,0-1-1,1 1 0,-1-1 0,0-1 0,-1 1 0,1-1 0,-1 0 0,0-1 0,0 0 0,-1 0 0,1 0 0,7-12 0,-6 7-8,-1-1-1,0 1 1,-1-1-1,0 0 1,0-1-1,-2 1 1,1-1-1,-2 1 1,0-1-1,0 0 1,-1-17-1,0 17-64,-2 0 0,0 0 0,0 0 0,-5-18-1,6 31 50,0-1 0,0 0-1,-1 1 1,1-1 0,0 1-1,0-1 1,-1 1 0,1-1-1,0 1 1,-1-1 0,1 1-1,0-1 1,-1 1 0,1-1-1,-1 1 1,1 0-1,-1-1 1,1 1 0,-1 0-1,1-1 1,-1 1 0,1 0-1,-1 0 1,1-1 0,-1 1-1,1 0 1,-1 0 0,0 0-1,-1 0 4,1 0-1,0 0 0,0 1 0,0-1 1,-1 0-1,1 1 0,0-1 1,0 1-1,0 0 0,0-1 0,0 1 1,-2 1-1,-2 3 28,0-1 0,1 1 0,-8 10 0,3-2-12,1 0-1,1 0 0,0 0 1,1 1-1,1 0 0,-6 22 1,9-28-26,0 0 0,1 1 0,0-1 0,0 0 0,1 1 0,0-1 0,1 1 1,-1-1-1,2 0 0,-1 0 0,1 1 0,6 14 0,-2-10 34,0-1 0,1-1 0,0 1 0,1-1 0,0-1 0,19 19 0,-20-22-152,0-1 1,1 0-1,0 0 0,0-1 0,0 0 1,1-1-1,0 0 0,0 0 0,0-1 1,11 3-1,-16-5-510,1 0-1,-1-1 1,1 1 0,-1-1-1,1 0 1,-1 0 0,1-1 0,-1 0-1,8-1 1,-10 1-49,0 0-1,1 0 0,-1 0 1,0 0-1,0 0 1,1 0-1,-1-1 0,0 1 1,0-1-1,1-1 1,8-7-2113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8:3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16 227 8320,'-15'4'4256,"19"-4"-2208,7 0-1216,25-8 1407,9-1-1247,47-14 96,10 0-640,15-9-128,-10 10-192,15-10-224,-10 9 32,16-3-2496,-12 11 1376,-8 1-5407,-16 11 3679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8:4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459 629 4224,'9'-6'5098,"-20"6"2540,-2 0-7799,-9 1 800,0 1-1,0 0 0,1 2 0,-1 0 1,-20 8-1,2 1 76,-71 33 0,98-40-663,1 1 1,-1 1 0,2 0-1,-1 0 1,1 1 0,0 1 0,1 0-1,-18 22 1,25-28-48,1 0 0,-1 0-1,1 1 1,0-1 0,1 0 0,-1 1 0,1 0 0,-1-1 0,1 1-1,1 0 1,-1 5 0,1-8 4,0 0 0,0 0 0,0 0 0,0 0-1,0 0 1,1 0 0,-1 0 0,1 0 0,0-1 0,-1 1 0,1 0 0,0 0 0,0 0-1,0-1 1,0 1 0,0-1 0,0 1 0,1 0 0,-1-1 0,1 0 0,-1 1 0,1-1-1,-1 0 1,1 0 0,0 0 0,-1 0 0,1 0 0,0 0 0,2 0 0,2 1 51,1-1 0,0 0 1,-1 0-1,1 0 0,0-1 0,0 0 1,-1 0-1,1-1 0,0 0 1,12-3-1,5-3-14,38-17 0,-28 10-126,52-24-22,-74 32 105,-1-1 0,1-1 0,-1 0 0,-1 0 0,11-11 0,-9 5-14,-1 0-1,0-1 0,0 0 0,15-31 1,-10 11 3,16-48 1,-7 2 108,-3-1-1,12-90 1,-29 140 136,-2 0 0,0 0 0,-5-61 0,2 92-219,0-1 1,0 1-1,-1 0 0,1-1 1,0 1-1,0 0 1,-1-1-1,1 1 0,-1 0 1,1-1-1,-1 1 0,0 0 1,0 0-1,1 0 0,-1 0 1,-2-2-1,2 2-11,0 1 0,0-1-1,0 1 1,0 0 0,-1 0-1,1-1 1,0 1 0,0 0 0,0 0-1,0 0 1,-1 0 0,1 0-1,0 0 1,0 1 0,0-1 0,0 0-1,-1 0 1,1 1 0,0-1-1,0 1 1,0-1 0,-2 2 0,-1 1 8,-1 0 1,1 0-1,-1 0 1,1 0-1,0 1 1,0 0-1,0 0 1,1 0-1,-1 0 1,-2 6-1,-1 0 14,1 1 0,1-1 0,0 1-1,-4 14 1,-6 23-2,2 1 0,-11 90 1,21-103-2,1 0 1,2-1 0,1 1 0,12 68 0,-10-88 45,1 0 0,1 0-1,1 0 1,0-1 0,1 0-1,0 0 1,15 21 0,-19-31-40,1 0 1,0-1 0,0 1 0,1-1 0,-1 0 0,1-1 0,0 1 0,0-1 0,0 0 0,8 4 0,-9-5-18,0-1 0,0 0 0,1 0 0,-1 0 0,1-1 0,-1 1 0,0-1 0,1 0 0,-1 0 0,1-1 0,-1 1 0,1-1 0,-1 0 0,0 0 0,7-3 1,1-1 31,-1-1 1,0-1 0,-1 0-1,1-1 1,-1 1 0,-1-2-1,1 0 1,-1 0 0,-1 0-1,0-1 1,13-22 0,-15 24 29,-1-1 0,-1 0 0,0 0 0,0 0 0,-1-1 0,0 0 0,-1 1 0,0-1 1,0 0-1,0-15 0,-2 24-100,0 0-34,-7 3-26,7-2 78,0 0-1,-1 0 0,1 0 0,0 0 0,-1 0 1,1 0-1,0 0 0,-1 1 0,1-1 0,-1 0 0,1 0 1,0 0-1,-1 0 0,1 0 0,0 1 0,-1-1 1,1 0-1,0 0 0,0 0 0,-1 1 0,1-1 0,0 0 1,-1 1-1,1-1 0,0 0 0,0 0 0,0 1 0,-1-1 1,1 0-1,0 1 0,0-1 0,0 0 0,0 1 1,0-1-1,0 1 0,0-1 0,0 0 0,0 1 0,0-1 1,0 0-1,0 1 0,-5 13-112,-1 4 60,1 0-1,1 1 0,1 0 1,-2 22-1,4-32 76,1 1 1,0-1-1,0 1 1,1-1-1,0 1 1,1-1-1,0 1 1,1-1-1,0 0 0,5 11 1,-7-17-15,1-1 0,-1 1 0,1-1 1,0 1-1,0-1 0,0 0 0,0 0 0,0 0 0,1 0 1,-1 0-1,1 0 0,-1-1 0,1 1 0,-1-1 1,4 2-1,-1-2 20,-1 0 0,0 0 0,1 0 0,-1 0 0,1-1 0,-1 0 0,1 0 0,-1 0 0,6-1 0,7-3 50,-1 0-1,1-1 1,-1-1 0,18-8-1,-27 11-76,51-25 31,-1-2 1,-1-2 0,97-76-1,-96 62 268,-57 46-287,1 0 1,-1 0 0,0 0-1,0 0 1,0 0-1,1 0 1,-1 0-1,0 0 1,0 0-1,0 0 1,1 0 0,-1 0-1,0 0 1,0 0-1,0 0 1,1 0-1,-1 0 1,0 0 0,0 0-1,0 0 1,1 0-1,-1 1 1,0-1-1,0 0 1,0 0 0,1 0-1,-1 0 1,0 0-1,0 1 1,0-1-1,0 0 1,0 0-1,0 0 1,1 0 0,-1 1-1,0-1 1,0 0-1,0 0 1,0 0-1,0 1 1,0-1 0,0 0-1,0 0 1,0 0-1,0 1 1,0-1-1,3 13 137,-3-13-147,3 26 74,-1-1 0,-1 1 0,-2-1 0,0 1 0,-8 38 0,9-44 46,1-6-138,0-14 25,0 0 0,0 0 0,0-1-1,-1 1 1,1 0 0,0 0-1,0-1 1,0 1 0,0-1-1,0 1 1,-1-1 0,1 1-1,0-1 1,0 1 0,0-2-1,25-16 8,57-64-108,-79 77 66,15-11-13,-18 16 39,0-1 0,0 0 0,0 0 0,0 1 0,0-1 0,0 0 0,0 1 0,0-1 0,1 1 0,-1 0 0,0-1 0,0 1 1,1 0-1,-1 0 0,0 0 0,2 0 0,-2 0 16,-1 0 1,1 1-1,-1-1 1,1 1 0,-1-1-1,1 1 1,-1-1-1,0 1 1,1-1-1,-1 1 1,0-1-1,1 1 1,-1-1 0,0 1-1,0-1 1,0 1-1,1 0 1,-1-1-1,0 1 1,0 0-1,0-1 1,0 1-1,0 0 1,-1 19 183,1-13-177,0 52 308,2-48-355,2-11 4,1-6-33,15-9-60,0 1 1,1 1-1,1 1 1,24-9-1,-33 15 87,-4 2 30,1-1 0,0 2 0,1-1 1,-1 2-1,16-3 0,-23 5-11,-1 0 0,1 0-1,0 0 1,-1 1 0,1-1 0,-1 1 0,1-1 0,0 1 0,-1 0 0,0 0 0,1 1 0,-1-1-1,0 0 1,1 1 0,-1-1 0,0 1 0,3 2 0,3 5 83,1 0 1,10 16-1,-5-7-131,-11-14 61,0-1 0,0 0 0,1-1 1,-1 1-1,1-1 0,0 1 0,0-1 1,0 0-1,0-1 0,0 1 0,0-1 1,0 1-1,1-1 0,3 0 0,3 1 41,0-1 1,-1-1-1,1 0 0,17-2 0,-10 0-63,-1-2 0,1 0 0,-1 0 0,17-8-1,-25 8 17,-1 0 0,1 0-1,-1 0 1,0-1-1,-1 0 1,1-1-1,-1 0 1,0 0 0,8-10-1,-12 11-6,0 0 0,0 0 0,0-1 0,-1 1 1,1-1-1,-1 1 0,-1-1 0,1 0 0,-1 0 0,0 0 0,0 0 0,-1-10 0,0-6 58,-7-45-1,4 58-272,-2 8 92,3 1 128,1 1 0,0 0 0,0 0 0,-1 0 0,1 0 0,0 1 0,0-1 0,0 0 0,0 0 0,-1 2 0,-19 35 35,0 4 59,9-18-100,-11 29 0,21-46 30,0 0 0,0 0 0,0 0 0,1 1 0,0-1 0,0 0 0,1 1 0,1 13 0,-1-18-13,1 1 0,-1-1-1,1 1 1,0-1 0,1 0 0,-1 1 0,0-1 0,1 0 0,0 0 0,0 0 0,0 0 0,0 0 0,0 0-1,1-1 1,-1 1 0,1-1 0,-1 1 0,1-1 0,0 0 0,0 0 0,0 0 0,0-1 0,0 1-1,1-1 1,-1 0 0,0 0 0,1 0 0,-1 0 0,1 0 0,-1-1 0,1 1 0,-1-1 0,1 0-1,0 0 1,-1-1 0,1 1 0,-1-1 0,1 1 0,-1-1 0,4-2 0,21-9-2,-2-1 0,32-21 0,-35 19-22,1 1 0,1 1-1,31-11 1,-47 21 37,-4 1-2,-1 0 0,1 1-1,0-1 1,0 1 0,-1 0 0,1 1 0,0-1 0,0 1 0,9 0-1,-13 0-8,0 1 0,0-1 0,0 0-1,0 1 1,0-1 0,0 0-1,0 1 1,0-1 0,0 1 0,-1 0-1,1-1 1,0 1 0,0 0-1,0-1 1,-1 1 0,1 0-1,-1 0 1,1 0 0,0-1 0,-1 1-1,1 0 1,-1 0 0,0 0-1,1 0 1,-1 0 0,0 0 0,1 0-1,-1 0 1,0 0 0,0 0-1,0 0 1,0 0 0,0 0-1,0 0 1,-1 2 0,1 3 25,-1-1-1,0 1 1,-1-1-1,1 1 1,-3 4 0,-14 36-47,12-28 32,6-18-15,0 0 0,0 1 0,0-1 0,0 0 0,0 0 0,0 0-1,0 0 1,0 0 0,0 0 0,0 1 0,0-1 0,0 0 0,0 0 0,0 0 0,0 0 0,0 0 0,1 0 0,-1 1 0,0-1 0,0 0 0,0 0 0,0 0 0,0 0 0,0 0 0,0 0 0,0 0 0,0 1 0,0-1 0,0 0 0,1 0-1,-1 0 1,0 0 0,0 0 0,0 0 0,0 0 0,0 0 0,0 0 0,1 0 0,-1 0 0,0 0 0,0 0 0,0 0 0,0 0 0,0 0 0,0 0 0,1 0 0,-1 0 0,0 0 0,0 0 0,0 0 0,6 0-42,-6 0 38,12-4-107,0 1 1,0-2-1,0 1 1,-1-2-1,0 1 0,0-2 1,14-9-1,20-12-80,-30 20 128,-8 4 27,-1 0-1,1 0 0,1 1 0,-1 0 0,0 0 1,1 1-1,-1-1 0,12 0 0,-17 3 51,0 0-1,-1 0 1,1 1-1,0-1 1,-1 1-1,1-1 1,0 1-1,-1 0 1,1 0-1,-1-1 1,1 1-1,-1 0 1,1 0-1,-1 1 1,0-1-1,0 0 1,1 0-1,-1 1 1,0-1-1,0 0 1,0 1-1,0-1 1,-1 1-1,1 0 1,1 1-1,1 7 126,0-1-1,0 0 0,2 14 0,-2-8-59,-1-5-87,1 0 0,0 0 1,0 0-1,1-1 0,9 16 0,-11-22 24,-1-1 0,1 0-1,-1 0 1,1 0 0,0 0-1,0 0 1,0-1 0,0 1-1,1 0 1,-1-1 0,0 0-1,1 1 1,-1-1 0,1 0 0,-1 0-1,1 0 1,-1-1 0,1 1-1,0-1 1,-1 1 0,1-1-1,0 0 1,-1 0 0,1 0-1,0 0 1,0-1 0,2 0-1,0 0-6,0-1 0,0 1 0,-1-1-1,1 0 1,-1 0 0,1-1 0,-1 1-1,0-1 1,0 0 0,0 0 0,5-5-1,2-5 66,20-27-1,-23 30-25,15-26-41,-1 0 0,24-58 0,14-23-43,-57 110-1,0 2 7,-1 1 0,1-1 0,0 1 0,4-5 0,-6 8 29,-1 1-1,0 0 1,1-1-1,-1 1 1,0 0-1,1-1 1,-1 1-1,1 0 1,-1-1-1,0 1 1,1 0-1,-1 0 1,1 0-1,-1-1 1,1 1-1,-1 0 1,1 0 0,-1 0-1,1 0 1,-1 0-1,0 0 1,1 0-1,-1 0 1,1 0-1,-1 0 1,1 0-1,-1 0 1,1 0-1,-1 0 1,1 1-1,-1-1 1,1 0-1,-1 0 1,1 0-1,-1 1 1,0-1-1,1 0 1,-1 1-1,0-1 1,1 0-1,-1 1 1,0-1-1,1 0 1,-1 1-1,0-1 1,1 1-1,-1-1 1,0 0-1,0 1 1,0-1-1,0 1 1,1-1-1,-1 1 1,0 0-1,2 5 29,0 0 0,0 0 0,-1 0 0,1 1 0,-1-1 0,0 11 0,-2 42 97,0-48-99,0 12 46,0 0-1,-2 0 0,-1 0 1,-12 38-1,6-30-68,-29 56 0,38-85-99,0 0 1,0-1 0,-1 1 0,1-1-1,-1 1 1,1-1 0,-1 1 0,0-1-1,1 0 1,-1 0 0,0 0 0,0 0-1,0 0 1,-3 1 0,4-2 44,0 0 1,0 1-1,0-1 1,0 0 0,0 0-1,0 0 1,0 0-1,0 0 1,0 0-1,0 0 1,0 0 0,1 0-1,-1 0 1,0-1-1,0 1 1,0 0-1,0-1 1,0 1 0,0 0-1,0-1 1,0 1-1,1-1 1,-1 0-1,0 1 1,0-1-1,1 0 1,-1 1 0,0-1-1,1 0 1,-1 0-1,1 1 1,-1-3-1,-17-43-583,18 46 623,0-1 0,-1 1 0,1-1-1,0 1 1,0-1 0,0 1 0,0-1 0,-1 1 0,1-1 0,0 1 0,0-1 0,0 0-1,0 1 1,0-1 0,1 1 0,-1-1 0,0 1 0,0-1 0,0 1 0,0-1 0,1 1 0,-1-1-1,1 0 1,-1 1 8,1-1-1,-1 1 0,1 0 1,-1-1-1,1 1 1,-1 0-1,1 0 0,-1 0 1,1 0-1,-1 0 0,1-1 1,-1 1-1,1 0 1,-1 0-1,1 0 0,0 0 1,-1 1-1,1-1 0,-1 0 1,1 0-1,-1 0 1,1 0-1,-1 1 0,1-1 1,-1 0-1,1 0 1,0 1-1,4 1 34,-1 0 0,1-1 0,0 0-1,0 0 1,6 1 0,0-1 63,14 1 51,-1-1 0,0-1 0,0-1 0,0-1 0,26-6 0,0 1-38,-26 4-55,0-1-1,0-2 0,0 0 0,31-13 0,-43 14-17,5-1 13,-1-1 0,-1-1 0,1 0 0,-1-1 0,16-12 0,-19 10-13,0-1-1,-1 1 1,-1-2-1,15-20 1,29-59 88,-34 56-63,-12 25 275,-10 21 212,0 0-517,-15 66 155,-16 95-179,32-168 3,1 0-1,0-1 0,0 1 1,0 0-1,1 0 1,-1 0-1,1-1 0,-1 1 1,1 0-1,0-1 1,0 1-1,2 3 1,-2-5 4,-1 1 0,1-1 0,0 0 0,1 1 1,-1-1-1,0 0 0,0 0 0,0 0 0,1 0 0,-1 0 1,0 0-1,1 0 0,-1 0 0,1-1 0,-1 1 1,1-1-1,-1 1 0,1-1 0,0 1 0,-1-1 1,1 0-1,0 0 0,1 0 0,2 0-63,0-1-1,0 0 1,0 0 0,0 0-1,0 0 1,0-1 0,0 0-1,0 0 1,4-3 0,42-29-294,-34 23 298,37-24-139,69-30 0,-117 62 337,-6 4-85,-9 8-78,-6 7 41,8-2-11,0-1 0,-6 17 0,12-26-2,-1 0 0,1 0 0,0 0-1,0 0 1,1 0 0,-1 0 0,1 0 0,-1 0 0,1 1 0,1-1 0,-1 0 0,2 6 0,-2-9-13,1 0 0,-1 0 1,1 0-1,0 0 0,-1 0 0,1 0 0,0 0 0,0-1 0,-1 1 1,1 0-1,0 0 0,0-1 0,0 1 0,0 0 0,0-1 0,0 1 1,0-1-1,0 1 0,0-1 0,0 0 0,1 1 0,-1-1 0,0 0 1,0 0-1,0 0 0,3 0 0,3 0 29,0-1 0,0 1 0,9-3 0,-8 2-37,10-3-112,-1 1-1,1-2 1,33-14-1,-42 15 91,0 0 0,0-1-1,-1-1 1,0 1 0,0-1-1,0 0 1,-1-1-1,0 0 1,7-9 0,-13 14 29,1 0 0,-1 0 0,1 0 0,-1 0 0,0 0 0,0-1 0,0 1 0,0 0 0,0-1 0,-1 1 0,1-1 0,-1 1 0,1-1 0,-1 1 0,0-1 0,0 1 0,0-1 0,0 0 0,-1 1 0,1-1 0,-1 1 0,1 0 0,-1-1 0,0 1 0,0-1 0,0 1 0,0 0 0,-1 0 0,1 0 0,0 0 0,-3-3 0,0 0-16,-1 1 0,0 0 0,0 0 1,0 0-1,0 1 0,0 0 0,-1 0 1,1 0-1,-1 0 0,0 1 0,-8-2 0,1 1-31,0 0-1,-1 1 0,1 1 1,-17 0-1,-1 5-122,29-4 128,0 0 0,0 1 1,1-1-1,-1 1 0,0-1 0,0 1 0,1 0 0,-1 0 0,1 0 0,-1 0 1,1 0-1,-1 0 0,-1 2 0,3-3 37,0 0 0,0 0 0,0 1 0,0-1 0,0 0 0,1 0 0,-1 0 0,0 1 1,0-1-1,0 0 0,0 0 0,0 0 0,0 0 0,0 1 0,1-1 0,-1 0 0,0 0 0,0 0 0,0 0 0,0 0 0,0 0 1,1 1-1,-1-1 0,0 0 0,0 0 0,0 0 0,1 0 0,-1 0 0,0 0 0,0 0 0,0 0 0,1 0 0,-1 0 1,14 1 2,1-1 0,-1 0 0,0-1 0,1 0 1,-1-1-1,18-5 0,72-12-24,-86 17 112,0 1-1,0 0 0,35 4 0,-48-2-36,0 0 0,0 0-1,0 0 1,0 1 0,0 0-1,0 0 1,0 0 0,-1 0-1,1 1 1,-1 0 0,0 0-1,0 0 1,0 1 0,0-1-1,0 1 1,4 6 0,-4-5 38,-1 1 0,0-1 0,0 1 0,0 0 0,-1-1 0,0 1 0,0 1 0,0-1 0,-1 0 0,0 0 0,0 1 0,-1 9 0,0 12-216,0-27 124,0-1 0,0 0-1,0 0 1,0 0 0,0 0-1,0 0 1,1 0 0,-1 0 0,0 1-1,0-1 1,0 0 0,0 0-1,0 0 1,0 0 0,0 0-1,0 0 1,0 0 0,0 0-1,0 0 1,1 0 0,-1 0-1,0 0 1,0 0 0,0 0-1,0 1 1,0-1 0,0 0-1,0 0 1,1 0 0,-1 0-1,0 0 1,0 0 0,0 0-1,0 0 1,0 0 0,0 0-1,0 0 1,1-1 0,-1 1-1,0 0 1,0 0 0,0 0 0,0 0-1,0 0 1,0 0 0,10-4-143,6-6-68,-4 0 112,0 0 0,-1-1-1,13-18 1,9-7 138,-32 34-19,1 0 1,-1 0 0,1 0-1,0 1 1,0-1 0,0 1-1,0 0 1,0-1 0,0 1-1,0 0 1,0 0 0,0 0-1,1 1 1,-1-1 0,0 0-1,1 1 1,-1 0 0,0-1-1,1 1 1,-1 0-1,1 0 1,-1 0 0,0 1-1,1-1 1,-1 0 0,0 1-1,1 0 1,-1-1 0,0 1-1,0 0 1,1 0 0,-1 0-1,0 1 1,0-1 0,0 0-1,0 1 1,-1-1 0,1 1-1,0 0 1,1 2-1,6 7 114,0 0-1,13 24 1,5 8-780,-16-26-879,-8-3-5598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8:4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56 9312,'-24'-14'4192,"3"-1"-3616,15 8-1312,2-3-3072,4 1 2304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8:4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11456,'-39'0'5887,"44"0"-6271,-1 0 64,7 0-1375,5 0 959,29 0-5920,0 0 3680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8:4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182 526 5472,'-7'0'2053,"14"0"3835,-14 0-704,4 0-4899,-1 1 1,1 0-1,0 0 0,0 1 1,1-1-1,-1 1 1,0-1-1,0 1 0,1 0 1,-1 0-1,1 0 1,-4 4-1,-16 11 362,10-10-396,-4 3-10,1 0 0,-15 13-1,26-19-197,1-1-1,-1 1 1,0 0-1,1 0 1,0 0-1,0 0 1,1 0-1,-1 1 0,1-1 1,0 1-1,0 0 1,-2 7-1,3-9-27,1 0 0,0-1-1,0 1 1,0 0 0,1-1 0,-1 1-1,1 0 1,-1-1 0,1 1 0,0 0-1,0-1 1,0 1 0,0-1 0,0 0-1,1 1 1,-1-1 0,1 0 0,0 0-1,-1 0 1,1 0 0,0 0 0,0 0-1,0 0 1,3 1 0,1 2 51,1-1 0,-1 0 0,1-1 0,0 1-1,0-1 1,0 0 0,12 2 0,-14-4-82,0 0 0,1-1-1,-1 1 1,0-1 0,0 0 0,0-1-1,0 1 1,0-1 0,6-2-1,-10 3 4,1 0 0,0-1 0,0 0-1,-1 1 1,1-1 0,0 0 0,-1 0 0,1 0-1,-1 0 1,1 0 0,-1 0 0,0 0-1,1 0 1,-1-1 0,0 1 0,0-1-1,0 1 1,0-1 0,0 1 0,0-1-1,0 1 1,0-1 0,-1 0 0,1 1-1,-1-1 1,1 0 0,-1 0 0,0 0-1,1-2 1,-1-1 12,0 0 0,-1 0 0,1 0 1,-1 1-1,0-1 0,0 0 0,0 0 0,-1 1 0,0-1 0,0 0 0,0 1 0,0 0 0,-1-1 0,1 1 0,-1 0 0,0 0 0,0 1 1,-1-1-1,1 1 0,-1-1 0,0 1 0,-7-4 0,5 3-123,5 4 121,1 0 0,0 0 0,0 0 0,0 0 0,0 0 0,0 0 0,0 0 0,0 0-1,0 0 1,0 0 0,-1 0 0,1 0 0,0 0 0,0 0 0,0 0 0,0 0 0,0 0 0,0 0 0,0 0 0,0 0 0,0 0 0,0 0 0,-1 0 0,1 0 0,0 0 0,0 0 0,0 0 0,0 0 0,0 0 0,0 0 0,0 1 0,0-1 0,0 0 0,0 0 0,0 0 0,0 0-1,0 0 1,0 0 0,0 0 0,0 0 0,0 0 0,0 0 0,0 1 0,-1-1 0,1 0 0,0 0 0,0 0 0,0 0 0,1 0 0,-1 0 0,0 0 0,0 0 0,0 1 0,2-1-13,0 0 0,0 1 0,0-1 0,0 0 0,0 0 0,0 0 0,0-1 0,3 1 0,9-4 172,-7 3-39,0-1 0,-1 0 0,1 0 0,-1 0 1,0-1-1,0 0 0,0 0 0,9-7 1,-6 2 21,0 0 1,-1-1-1,0 0 1,0-1-1,8-13 1,30-62 421,-38 69-503,96-172 183,-78 147-84,1 1 1,50-55 0,-57 69-215,-17 22 123,1-1 0,-1 1 0,1-1 0,0 1 0,0 1 0,6-6 0,-10 9-61,0 0-1,0 0 1,0 0-1,0 0 0,0 0 1,0 0-1,0 0 0,1 0 1,-1 0-1,0 0 0,0 0 1,0 0-1,0 0 0,0 0 1,0 0-1,0 0 0,0 0 1,1 0-1,-1 0 0,0 0 1,0 0-1,0 0 1,0 0-1,0 0 0,0 0 1,0 0-1,0 0 0,0 0 1,1 0-1,-1 0 0,0 0 1,0 0-1,0 0 0,0 1 1,0-1-1,0 0 0,0 0 1,0 0-1,0 0 0,0 0 1,0 0-1,0 0 0,0 0 1,0 0-1,0 0 1,0 1-1,1-1 0,-1 0 1,0 0-1,0 0 0,0 0 1,0 0-1,0 0 0,0 0 1,0 0-1,0 1 0,-1-1 1,1 0-1,0 0 0,0 0 1,0 0-1,0 0 0,0 0 1,0 0-1,0 0 1,0 0-1,0 1 0,0-1 1,-2 11 60,1-7-25,-14 61 83,-46 184-28,-44 98 39,47-157-27,-66 172 250,117-347-333,-17 28 0,24-42-26,0-1 1,0 0 0,0 0-1,0 0 1,0 1 0,0-1-1,0 0 1,0 0 0,0 0-1,0 1 1,0-1-1,-1 0 1,1 0 0,0 0-1,0 0 1,0 1 0,0-1-1,-1 0 1,1 0 0,0 0-1,0 0 1,0 0 0,0 0-1,-1 0 1,1 1-1,0-1 1,0 0 0,0 0-1,-1 0 1,1 0 0,0 0-1,0 0 1,-1 0 0,1 0-1,0 0 1,0 0-1,0 0 1,-1 0 0,1 0-1,0 0 1,0-1 0,0 1-1,-1 0 1,1 0 0,-2-15-66,4-28 3,2 0 0,2 0 0,1 0 0,25-76 0,-25 101 41,0 0 1,1 1-1,0 0 1,21-29-1,-22 36-414,1 0 0,0 1-1,1 0 1,0 0 0,1 1 0,0 0-1,0 1 1,12-7 0,9-1-2886,1 1-1,56-16 1,-30 11-2083,-1 1 1748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3:2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25 600 3968,'-24'-2'12743,"44"-13"-12217,-1 1-118,1 0 1,1 2-1,0 0 1,29-10-1,-42 18-268,-4 2 16,-1 1 0,1-1 1,0 1-1,0 0 1,4-1-1,-7 2-118,0 0-1,-1 0 0,1-1 1,0 2-1,0-1 1,-1 0-1,1 0 1,0 0-1,0 0 1,-1 0-1,1 1 1,0-1-1,-1 0 1,1 0-1,0 1 1,-1-1-1,1 1 1,0-1-1,-1 1 1,1-1-1,-1 1 1,1-1-1,-1 1 1,1-1-1,-1 1 1,1 0-1,-1-1 1,1 1-1,-1 0 1,0-1-1,0 1 1,1 1-1,1 9 97,0 0 0,-1 0 0,0 0-1,0 0 1,-2 0 0,1 0 0,-4 15 0,2-2-48,2-22-81,-8 119 53,8-97-82,1-1 1,1 1-1,6 30 0,-5-44 28,0 1-1,1-1 1,0 0-1,0-1 1,1 1-1,6 9 1,-8-15 31,0 1 1,0-1 0,1 0-1,-1 0 1,1 0-1,0 0 1,0-1 0,0 1-1,1-1 1,-1 0-1,1-1 1,0 1-1,8 2 1,-10-4 5,0 0 0,0 0 0,0-1-1,0 0 1,1 1 0,-1-1 0,0 0 0,0-1 0,1 1 0,-1-1 0,0 1-1,6-3 1,-3 0 21,1 0-1,-1 0 0,0 0 0,8-8 0,-4 3-20,0-1-1,-1 0 0,0 0 0,0-1 1,-1-1-1,-1 1 0,0-1 1,0 0-1,-1-1 0,7-16 0,3-16 94,16-71-1,-25 86-117,13-81 174,-20 109-194,2-14-380,1-28 0,-3 42 342,1 0 0,-1 0 0,1 0 0,-1 1 0,1-1-1,0 0 1,0 0 0,-1 0 0,1 1 0,0-1 0,0 0 0,0 1 0,0-1-1,0 1 1,0-1 0,0 1 0,0 0 0,0-1 0,0 1 0,0 0 0,0-1-1,0 1 1,0 0 0,2 0 0,35-4 241,-32 3-219,96-11 14,11-3 534,-93 13-241,-15 2-203,0 0 0,-1 0 0,1-1 0,0 1-1,-1-1 1,1 0 0,-1-1 0,1 1 0,5-3 0,-6-1 64,-4 5-152,0 0 0,0 0 0,0 0 0,0 0 1,0 0-1,0 0 0,0 0 0,0 0 1,0 0-1,0 0 0,0 1 0,0-1 0,0 0 1,0 0-1,1 0 0,-1 0 0,0 0 1,0 0-1,0 0 0,0 0 0,0 0 0,0 0 1,0 0-1,0 0 0,0 0 0,0 0 1,0 0-1,0 0 0,0 0 0,0 0 0,0 0 1,0 0-1,0 0 0,0 0 0,0 0 1,0 0-1,0 0 0,1 0 0,-1 0 0,0 0 1,0 0-1,0 1-81,-1-1 76,0 0 1,0 1-1,1-1 1,-1 1-1,0-1 1,1 1-1,-1-1 1,0 1-1,1-1 1,-1 1-1,1 0 1,-1-1-1,1 1 1,-1 0-1,1-1 1,0 1-1,-1 0 1,1 0-1,-1 1 1,-8 18-110,2 2 122,1 0 0,1 0 0,1 0 0,1 1 0,1 0 0,1-1 0,0 1 0,2 0 1,1-1-1,1 1 0,1-1 0,11 40 0,-14-59 6,1 0 0,-1 1 1,1-1-1,0 0 0,0 0 0,0 0 1,0 0-1,0 0 0,0 0 0,1 0 1,0-1-1,-1 1 0,1-1 0,5 3 1,-6-3 9,1-1 1,-1 0-1,0-1 0,1 1 1,-1 0-1,1-1 1,-1 1-1,1-1 1,-1 0-1,1 0 1,-1 0-1,1 0 0,-1 0 1,1 0-1,-1-1 1,1 1-1,-1-1 1,0 0-1,1 1 1,-1-1-1,0 0 0,3-2 1,6-4 57,-1 0 1,0 0 0,0-1-1,0-1 1,-1 1-1,0-2 1,12-17 0,2-7 46,20-38 1,-14 21 50,-13 25-169,96-155-179,-111 179 131,0 1 0,-1 0 0,1 0 0,0-1 0,0 1 0,0 0 0,0 0 0,0 0 1,1 0-1,-1 0 0,0 1 0,0-1 0,1 0 0,1-1 0,-1 15-471,3 2 562,-1 0 0,-1-1 0,0 1 0,-1 1 0,0-1 0,-1 21 0,0-5 32,1 70 630,-12 102 0,10-191-633,0-8-40,0 0 0,-1 0 0,1 1 0,-1-1 0,-1 4-1,2-8-37,0 0 0,0 0 0,0 1 0,0-1 0,0 0 0,-1 0-1,1 0 1,0 0 0,0 0 0,0 0 0,0 0 0,0 1 0,0-1-1,0 0 1,0 0 0,-1 0 0,1 0 0,0 0 0,0 0 0,0 0-1,0 0 1,0 0 0,-1 0 0,1 0 0,0 0 0,0 0 0,0 0-1,0 0 1,0 0 0,0 0 0,-1 0 0,1 0 0,0 0 0,0 0-1,0 0 1,0 0 0,0 0 0,-1 0 0,1 0 0,0 0 0,0 0-1,0 0 1,0-1 0,0 1 0,0 0 0,0 0 0,0 0 0,-1 0-1,1 0 1,0 0 0,0-1 0,-10-16-64,1-7-144,1 0 0,-7-33 0,-1-4-127,7 31-8,-8-31-47,18 95-548,-2-19 985,1 1-1,0-1 1,1 0 0,6 26 0,18 31 245,-24-70-254,0 0-1,0 0 1,0 0 0,0 0 0,0 0 0,0 0-1,0 0 1,1 0 0,-1-1 0,1 1 0,0 0-1,-1-1 1,5 3 0,-5-3-19,0-1-1,0 1 1,0-1 0,1 0 0,-1 1 0,0-1-1,1 0 1,-1 0 0,0 0 0,0 0 0,1 0-1,-1 0 1,0 0 0,1 0 0,-1 0 0,0-1-1,1 1 1,-1-1 0,0 1 0,0-1-1,0 1 1,0-1 0,1 0 0,-1 1 0,0-1-1,1-1 1,40-35 202,-2-2 1,37-46-1,-9 9-334,-51 58 39,1 0 0,30-21 1,-39 32-10,1 1 1,0 0-1,1 1 1,-1 0 0,1 0-1,0 1 1,17-4 0,-24 7 57,0 1 0,0-1 1,0 1-1,1 0 0,-1 0 1,0 1-1,0-1 0,0 1 1,0 0-1,0 0 1,0 0-1,0 1 0,0-1 1,4 3-1,3 3 231,1 0 0,19 18 0,-26-20-326,1 0 1092,-7-16-328,0 9-659,0 0 0,0 0 0,0 0 0,-1 0 0,1 1 0,0-1 0,-1 0 0,1 1 0,-1-1 0,0 1 0,0-1 0,1 1 0,-1 0 0,0 0 0,0 0 0,0 0 0,0 0 0,0 0 0,0 1 0,-1-1 0,1 1 0,0-1 0,0 1 1,-3 0-1,-4-1-86,1 0 1,0 1 0,0 1 0,-1-1 0,-15 4 0,11 0 84,-1 0 0,1 1-1,0 0 1,1 1 0,-1 1 0,1 0 0,0 0 0,1 1-1,-1 1 1,2 0 0,-1 0 0,1 1 0,1 1 0,0-1-1,0 2 1,1-1 0,1 1 0,-12 24 0,11-18 24,1-1 0,1 1 0,-5 26-1,9-36 24,1 1-1,0-1 0,0 1 0,1-1 0,0 1 0,1-1 0,0 1 0,0-1 0,4 13 1,-3-17-23,-1 0 1,1 0 0,1 0 0,-1 0 0,0 0-1,1-1 1,0 1 0,0-1 0,0 0 0,0 0-1,0 0 1,1 0 0,-1 0 0,1-1 0,0 0-1,-1 0 1,1 0 0,0 0 0,1 0 0,-1-1-1,0 0 1,0 1 0,7-1 0,1 1 29,1-1 1,0 0-1,0-1 1,-1-1-1,1 0 1,23-5 0,-21 3-41,0-1 0,0-1 0,-1 0 0,1-1 0,-1-1 0,-1 0 0,0-1 0,0 0 1,0-1-1,-1 0 0,21-21 0,7-18-22,43-64 1,-22 26 200,-45 57 21,-1 1-115,-14 28-90,9-14-62,-6 8-82,-7 6-165,1 2 282,-1 0 0,1 1-1,0 0 1,0-1 0,0 1-1,0 0 1,1 0 0,-1 0-1,1 0 1,0 0 0,-1 0 0,0 7-1,-2 2-13,-27 110-315,26-99 432,2 0 0,0 1 0,1-1 0,2 1 0,0 0 0,2-1 0,7 44 0,-8-65-57,-1-1 1,0 1 0,1-1 0,-1 1 0,1 0 0,0-1 0,-1 1 0,1-1 0,0 0 0,0 1 0,0-1 0,0 0 0,0 1 0,0-1 0,1 0 0,-1 0 0,0 0 0,0 0 0,1 0 0,-1 0 0,1 0-1,-1-1 1,1 1 0,2 1 0,-1-2 3,-1 0 1,1 0-1,-1 0 0,0 0 0,1 0 0,-1-1 0,1 1 0,-1-1 0,0 0 1,1 1-1,-1-1 0,0 0 0,0 0 0,0 0 0,0-1 0,4-2 0,3-3 25,-1 0-1,0-1 1,0 0-1,-1-1 1,0 0-1,0 0 1,-1 0-1,0-1 0,-1 0 1,0 0-1,-1 0 1,6-18-1,-5 9 4,0-1 0,-1 0 0,-1 0 0,-1 0 0,-1 0 0,-1-23 0,0 36-45,-1 0 0,0 1 1,0-1-1,0 0 0,-1 1 0,0 0 1,-1-1-1,1 1 0,-1 0 1,-5-7-1,7 10-23,-1 1 0,0-1-1,0 1 1,0 0 0,0 0 0,0 0 0,-1 0 0,1 1-1,0-1 1,-1 0 0,1 1 0,-1 0 0,0-1 0,1 1-1,-1 0 1,0 1 0,0-1 0,0 0 0,0 1 0,0 0-1,0-1 1,1 1 0,-1 0 0,-6 1 0,7 0-12,-1-1 1,1 1-1,0 0 1,-1 0-1,1 0 1,0 0-1,0 1 0,0-1 1,0 1-1,0-1 1,0 1-1,0-1 1,0 1-1,1 0 1,-1 0-1,1 0 0,-1 0 1,1 0-1,-1 3 1,0-2 18,1 0 1,-1 0-1,1-1 1,0 1-1,1 0 1,-1 0-1,0 1 1,1-1-1,0 0 1,-1 0 0,1 0-1,0 0 1,1 0-1,-1 0 1,2 5-1,0-1 21,0-1 0,0 1 0,1-1 0,0 0 0,1 0 0,-1 0 1,1 0-1,1-1 0,-1 1 0,6 5 0,-7-9 27,0 0 1,0 0-1,0 1 0,0-2 1,1 1-1,-1 0 1,1-1-1,-1 1 0,1-1 1,-1 0-1,1 0 1,0-1-1,0 1 0,-1-1 1,1 0-1,0 0 1,0 0-1,-1 0 0,1 0 1,7-3-1,4-1 33,-1-1 1,1 0-1,-1-1 0,0-1 1,17-10-1,63-50 110,-51 34-38,18-13-33,36-24-133,-88 62 48,-7 6-40,0 1 1,-1 0 0,1-1 0,0 1 0,0 0 0,0 0 0,0 0 0,0 0-1,0 0 1,2 0 0,-3 1-2,-1 1 0,1-1 0,-1 1 1,1-1-1,-1 1 0,0 0 0,1-1 0,-1 1 0,0 0 0,1-1 0,-1 1 0,0 0 1,0 0-1,0-1 0,0 1 0,0 0 0,0-1 0,0 1 0,0 0 0,0 0 0,0-1 1,0 1-1,-1 1 0,1 1 14,-2 42 34,-3 0 0,-19 85 0,15-86-8,3-14-26,-14 54 504,18-76-405,-1 0 1,0 0 0,-1 0-1,1 0 1,-2-1 0,1 0-1,-10 12 1,14-18-92,-1-1 0,1 1 0,-1-1 1,0 1-1,1-1 0,-1 1 0,0-1 0,1 1 0,-1-1 0,0 1 0,1-1 1,-1 0-1,0 1 0,0-1 0,1 0 0,-1 0 0,0 0 0,0 0 0,0 0 1,1 0-1,-1 0 0,0 0 0,0 0 0,0 0 0,-1 0 0,0-1-9,1 0-1,-1 0 0,0 0 1,0 0-1,1 0 0,-1 0 0,1 0 1,-1-1-1,1 1 0,-3-2 1,-2-6-36,-1 0 1,1 0 0,-5-11 0,7 14 68,-3-7-79,0-1 0,0 1 1,2-2-1,0 1 0,0 0 0,-3-22 0,8 25-325,0 10 368,0 1 1,0 0 0,0 0 0,0 0-1,1 0 1,-1 0 0,0-1-1,0 1 1,0 0 0,0 0 0,1 0-1,-1 0 1,0 0 0,0 0-1,0 0 1,1 0 0,-1 0 0,0 0-1,0 0 1,0 0 0,1 0-1,-1 0 1,0 0 0,0 0 0,0 0-1,1 0 1,-1 0 0,0 0-1,0 0 1,1 0 0,20 13-406,-9-4 482,11 5-20,-6-4 48,26 13 0,-38-21-62,0 0 1,0 0 0,0-1 0,1 1 0,-1-1 0,0 0-1,1-1 1,-1 1 0,11-2 0,-10 1 9,0-1 0,-1 0-1,1 0 1,0 0 0,-1-1 0,1 0 0,-1 0 0,0 0 0,0-1 0,0 1 0,0-2-1,0 1 1,0 0 0,6-7 0,7-7 22,0-2-1,-1 0 1,27-40 0,-41 55-36,4-8 50,0 0 0,2 1 0,-1 0 0,1 0-1,1 1 1,14-12 0,-27 25-152,1 0 0,-1 1 0,1-1-1,0 1 1,0-1 0,0 1 0,1 0 0,-1 0 0,1 0 0,0-1-1,0 1 1,-1 9 0,-9 64-23,10-63 85,-6 90-42,7-90 83,1 0 0,0 0-1,1 0 1,1 0 0,5 17 0,-8-29-21,1 0 1,0-1-1,0 1 0,0 0 1,0-1-1,0 1 0,1-1 0,-1 1 1,0-1-1,1 0 0,-1 0 1,1 1-1,-1-1 0,1 0 0,0 0 1,-1-1-1,1 1 0,0 0 1,0 0-1,-1-1 0,1 1 0,0-1 1,0 0-1,0 1 0,2-1 1,2 0 25,0 0 0,-1 0 0,1 0 0,0-1 0,-1 0 0,11-2 0,-7-1-15,0 1-1,0-1 0,-1-1 0,16-9 1,-13 6-3,14-9-13,-1-1 0,-2-1 0,1 0 0,22-28 0,70-96-143,-90 110 149,6-8-32,-2-2 0,-2-1 0,-2-1 0,-1 0 0,29-86 0,-35 77-43,16-48 279,-30 84-309,0 1 1,-1-1 0,1-35 0,-9 57-123,-8 22 115,2 0 0,-11 37 0,-1 2 235,-29 90 194,46-139-306,-38 104 149,37-95-124,0-1 0,2 1 0,-2 26 0,5-31-32,1 1 1,1-1-1,1 1 0,4 23 1,-4-38 8,0 1 1,1 0 0,0-1 0,0 1 0,1-1-1,0 0 1,0 0 0,0 0 0,1 0 0,-1 0-1,1-1 1,1 0 0,-1 0 0,1 0 0,0 0-1,7 5 1,-10-9-17,-1-1 1,1 1-1,0 0 0,0 0 1,0-1-1,-1 1 0,1-1 0,0 1 1,0-1-1,0 0 0,0 0 0,0 0 1,0 0-1,0 0 0,0 0 1,0 0-1,0-1 0,0 1 0,0-1 1,3-1-1,1-1 42,1 0 0,-1 0 0,0-1 1,7-5-1,22-20-106,36-37 0,20-17-117,-61 59 235,60-34 0,-90 58-50,18-8-66,-18 8 50,0 0 0,0 0 0,1-1 0,-1 1 1,0 0-1,1 0 0,-1 0 0,0 0 0,1 0 1,-1 0-1,0-1 0,1 1 0,-1 0 0,0 0 0,1 0 1,-1 0-1,0 0 0,1 0 0,-1 0 0,0 1 1,1-1-1,-1 0 0,0 0 0,1 0 0,-1 0 1,0 0-1,1 0 0,-1 1 0,0-1 0,0 0 0,1 0 1,-1 0-1,0 1 0,0-1 0,1 0 0,-1 0 1,0 1-1,0-1 0,0 0 0,1 0 0,-1 1 1,0-1-1,0 0 0,0 1 0,0-1 0,0 0 0,0 1 1,0-1-1,1 0 0,-1 1 0,0-1 0,0 0 1,-1 1-1,-1 12 30,-2 0 1,0 0-1,0-1 0,-7 15 1,-3 5 67,-57 181 298,64-192-333,-5 21-10,12-39-35,-1-1 1,1 1-1,0-1 1,0 1-1,0-1 0,0 1 1,0-1-1,1 1 1,-1 0-1,1-1 0,-1 1 1,1-1-1,2 4 0,-3-5-6,1 0 0,0 0-1,0 0 1,0 0-1,0 0 1,0 0-1,0 0 1,0-1-1,0 1 1,0 0-1,0-1 1,0 1-1,0-1 1,0 1 0,1-1-1,-1 1 1,0-1-1,0 0 1,0 0-1,1 0 1,-1 1-1,3-2 1,0 1-5,1 0 0,-1-1 1,1 0-1,-1 0 0,0 0 1,7-3-1,14-7-72,0-1 0,-1-1-1,-1-1 1,40-31 0,-20 8 103,53-58 0,-89 88-12,-4 2-30,1 1-1,0 0 1,0 0-1,0 0 0,1 0 1,0 1-1,-1-1 1,7-2-1,-11 6 7,0 0-1,1 0 1,-1 0-1,0 0 1,0 0-1,1 0 1,-1 0 0,0 0-1,0 0 1,1 0-1,-1 0 1,0 0-1,0 0 1,1 0-1,-1 1 1,0-1 0,0 0-1,1 0 1,-1 0-1,0 0 1,0 0-1,1 1 1,-1-1-1,0 0 1,0 0 0,0 0-1,0 1 1,1-1-1,-1 0 1,0 0-1,0 0 1,0 1-1,0-1 1,0 0 0,0 1-1,0-1 1,0 0-1,1 1 1,0 12-55,-2-2 81,0 1 0,-1 0-1,0-1 1,0 0 0,-2 1 0,1-1-1,-1 0 1,-1 0 0,-7 11 0,0-1-5,-1-1 0,0 0 0,-25 26 0,-5-3 79,-53 43-1,35-33 26,-104 102 245,110-103-282,44-42-71,-18 14 0,25-22-26,1 1 1,-1-1-1,0 0 0,0 0 0,0 0 0,0-1 0,0 0 0,-9 2 0,12-3 1,0 1 1,0-1-1,0 0 1,0 0-1,0 0 0,0-1 1,0 1-1,0 0 0,0 0 1,0 0-1,0-1 0,0 1 1,0-1-1,0 1 0,0-1 1,0 1-1,0-1 1,0 1-1,1-1 0,-1 0 1,-1-1-1,1 1-12,-1-1 0,1 0 0,0 0 0,0 0 0,0 0 0,0 0 0,1 0-1,-1 0 1,0-4 0,-1-2-28,2 1 0,-1-1 0,1 0 0,1-12-1,1 8 37,1-1-1,0 1 0,1 0 0,0-1 0,0 2 0,2-1 0,-1 0 1,2 1-1,-1 0 0,1 1 0,1-1 0,0 2 0,0-1 0,17-13 1,-10 10-6,1 0 1,0 1-1,1 2 1,0-1 0,1 2-1,0 0 1,1 1-1,28-8 1,156-28-1238,-101 24-909,-81 15 1084,14-2-1680,-13 5-3337,-21-8-1924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9:55.6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9 291 3552,'-8'3'8010,"8"-1"-7240,0 1 0,0-1 0,1 0 0,-1 0 0,1 0 0,0 0 0,1 2 0,9 11 1214,-10-15-1903,-1 0-1,1 1 1,-1-1-1,1 0 1,-1 0-1,1 0 1,-1 0 0,1 1-1,-1-1 1,1 0-1,-1 0 1,1 0-1,-1 0 1,1 0 0,-1 0-1,1 0 1,-1 0-1,1 0 1,0-1-1,0 1 149,3 0-94,0 0 0,1-1 0,-1 0 0,0 0-1,0 0 1,0 0 0,0-1 0,-1 1 0,1-1 0,0 0 0,-1 0 0,1-1 0,-1 1-1,1-1 1,-1 1 0,0-1 0,0 0 0,-1 0 0,1-1 0,0 1 0,-1 0 0,3-7-1,4-6-34,-1-1-1,-1 0 0,9-31 0,-16 47-78,8-25 205,-1 1 0,-1-1 0,-1 1 0,2-49 1,-7 74-223,0 0 0,0 0 0,0 0 0,0 0 0,0 0 0,0 0 0,0 0 0,0 0 0,0 0 0,0 0 0,0 0 0,0 0 0,0 0 0,0 0 0,0 0 0,0 0 0,0 0 0,0 0 0,0 0 0,0 0 0,0 0 0,0 0 0,-1 0 0,1 0 0,0 0 0,0 0 0,0 0 0,0 0 0,0 0 0,-2 7 55,-1 11-20,-16 151 289,7-73-144,4-41 101,3-24-59,-1 46-1,5-59-74,-3 22 0,1-23-163,1 22-1,-2 5 269,4-42 406,0-2-673,0 1 1,0-1-1,0 0 1,0 0-1,0 0 1,0 1-1,0-1 1,0 0-1,0 0 0,0 0 1,0 1-1,0-1 1,0 0-1,-1 0 1,1 0-1,0 1 1,0-1-1,0 0 1,0 0-1,0 0 1,-1 0-1,1 0 1,0 1-1,0-1 1,0 0-1,0 0 1,-1 0-1,1 0 0,0 0 1,0 0-1,0 0 1,-1 0-1,1 0 1,0 0-1,0 0 1,0 0-1,-1 0 1,1 0-1,-9 1 42,0 1 0,0 0 0,0 0 0,0 0 0,-9 5 0,-13 2-121,21-4 105,10-5-12,0 0 0,0 0-1,0 0 1,0 0-1,0 1 1,0-1 0,0 0-1,0 0 1,0 0-1,0 0 1,0 0 0,0 0-1,0 0 1,0 1-1,0-1 1,0 0 0,0 0-1,0 0 1,0 0-1,0 0 1,0 0 0,0 0-1,0 1 1,0-1-1,1 0 1,-1 0 0,0 0-1,0 0 1,0 0-1,0 0 1,0 0-1,0 0 1,0 0 0,0 0-1,1 0 1,-1 0-1,0 0 1,0 0 0,0 1-1,0-1 1,0 0-1,21 3 199,-10-3-120,-2 0-14,0 0 0,0 0 0,0 1 0,11 2 0,5 0-66,-3-2-92,-1 8 277,-19-8-52,0-1-172,6 1-3062,-7-6-239,-8-12-3989,4 9 2835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8:4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1248 8544,'-18'5'2757,"18"-5"-2701,0 0 1,0 1-1,-1-1 1,1 0-1,0 0 0,-1 1 1,1-1-1,0 0 1,0 1-1,0-1 0,-1 0 1,1 1-1,0-1 1,0 1-1,0-1 0,0 0 1,0 1-1,0-1 1,0 1-1,0-1 0,0 0 1,0 1-1,0-1 1,0 1-1,0-1 0,0 0 1,0 1-1,0-1 1,0 1-1,0-1 0,0 0 1,1 1-1,-1 0 59,0-1-1,1 1 0,-1-1 1,0 1-1,1-1 0,-1 1 1,0-1-1,1 1 0,-1-1 1,0 0-1,1 1 0,-1-1 1,1 1-1,-1-1 0,1 0 1,-1 0-1,1 1 0,-1-1 1,1 0-1,-1 0 0,1 0 1,-1 1-1,1-1 0,-1 0 1,1 0-1,0 0 0,-1 0 1,1 0-1,20-3 1634,-12 1-1388,18-3 199,0 0 0,-1-2 0,0-1 0,29-13 0,-40 13-470,-1 1 0,1-2 0,-2 0 0,1 0-1,-1-1 1,-1-1 0,0 0 0,17-21 0,0-9 179,-2-1 1,40-89-1,-23 43-58,28-64 508,-65 128-331,-6 23-352,-1 0 1,0 1-1,1-1 0,-1 0 0,0 0 1,0 0-1,1 0 0,-1 0 0,0 0 1,0 0-1,0 0 0,0 0 0,0 0 1,-1 0-1,1 0 0,0 0 0,0 0 1,-1 0-1,1 0 0,0 0 0,-2-1 1,2 2-27,0 0 0,-1 0 0,1 0 0,-1 0 0,1 1 1,0-1-1,-1 0 0,1 0 0,0 0 0,-1 1 0,1-1 1,0 0-1,-1 0 0,1 1 0,0-1 0,-1 0 1,1 1-1,0-1 0,0 0 0,-1 1 0,1-1 0,0 0 1,0 1-1,0 0 0,-7 10 3,1 0-1,0 1 1,1-1 0,-7 21 0,-50 175 145,51-168-176,-45 170 281,52-193-201,1 1 0,1-1 0,-1 28 0,2-39-35,1 0 0,1 0 1,-1 0-1,1 0 0,0-1 0,0 1 0,0 0 0,1 0 0,-1-1 0,1 1 0,0-1 0,1 0 0,-1 1 0,1-1 0,0 0 0,6 7 1,-7-10-29,0 1 0,0-1 1,0 0-1,-1 1 1,1-1-1,1 0 0,-1 0 1,0 0-1,0 0 1,0-1-1,0 1 1,1-1-1,-1 1 0,0-1 1,1 0-1,-1 0 1,0 0-1,1 0 0,-1 0 1,0-1-1,1 1 1,3-2-1,0 0 20,0-1 0,0 1 1,-1-1-1,1-1 0,-1 1 0,10-8 0,-9 5 19,1 0 1,-1 0-1,0-1 0,0 0 0,-1 0 0,0-1 0,0 1 1,-1-1-1,5-11 0,-2 4 18,59-120 54,23-44-245,38-46 101,-48 88 182,123-265 237,-140 273 832,-55 116-962,-7 18-131,-9 26-58,7-27-54,-36 103 208,-66 128 0,-59 137 319,-31 142-212,189-498-287,1-4-11,0 0-1,-1 0 1,-7 11-1,12-23-31,0 0 0,1 0 0,-1 0-1,0 0 1,0 0 0,0 0 0,0 0 0,0 0 0,1 0 0,-1 0-1,0 0 1,0 0 0,0 0 0,0 0 0,0 0 0,1 0-1,-1 0 1,0 0 0,0 0 0,0 0 0,0 1 0,0-1 0,0 0-1,1 0 1,-1 0 0,0 0 0,0 0 0,0 0 0,0 0 0,0 1-1,0-1 1,0 0 0,0 0 0,0 0 0,1 0 0,-1 0-1,0 0 1,0 1 0,0-1 0,0 0 0,0 0 0,0 0 0,0 0-1,0 1 1,0-1 0,0 0 0,0 0 0,0 0 0,0 0-1,0 0 1,0 1 0,-1-1 0,1 0 0,0 0 0,0 0 0,0 0-1,0 0 1,0 1 0,17-11-183,92-82-122,45-32 229,-152 123 69,3-3 27,0 1 0,0 0 0,0 0 0,9-4 1,-13 7-9,0 0 0,-1-1 0,1 1 0,0 0 0,0 0 1,0 0-1,-1 0 0,1-1 0,0 1 0,0 0 0,0 0 1,-1 1-1,1-1 0,0 0 0,0 0 0,-1 0 0,1 0 1,0 1-1,0-1 0,-1 0 0,1 1 0,0-1 1,-1 1-1,1-1 0,0 1 0,-1-1 0,1 1 0,0-1 1,-1 1-1,1-1 0,-1 1 0,0 0 0,1-1 0,-1 1 1,1 0-1,-1 0 0,0-1 0,1 1 0,-1 0 1,0 0-1,0-1 0,0 2 0,2 7 31,-1-1 0,0 1-1,-1 0 1,0 0 0,-2 9 0,1 28 85,1-42-118,1 0-1,-1 1 0,1-1 1,0 0-1,0 1 0,0-1 1,0 0-1,1 0 0,-1 0 1,1 0-1,0 0 0,1-1 1,-1 1-1,1-1 0,-1 1 1,1-1-1,0 0 0,0 0 1,1 0-1,-1 0 0,0-1 1,1 1-1,0-1 0,-1 0 1,1 0-1,5 2 0,1-1 19,-1 0-1,1 0 0,0-1 1,0-1-1,0 1 0,14-1 0,-19-1-30,0 0 0,1-1 0,-1 0 0,1 1 0,-1-2 0,0 1 0,0-1 0,0 0 0,0 0 0,0 0 0,0-1 0,0 1-1,5-5 1,-2 0 9,-1 1 0,1-2-1,7-10 1,-12 16-14,-1-1 0,0 0 0,0 0 0,0-1 0,-1 1 0,1 0 0,-1-1 0,0 1 0,0-1 0,0 1 0,0-1 0,0-5 0,-1 8-1,0 0-1,0-1 1,0 1 0,0 0-1,0 0 1,0 0 0,-1 0-1,1 0 1,0-1 0,-1 1-1,1 0 1,-1 0 0,1 0-1,-1 0 1,0-1 0,0 2 12,1-1 0,0 1 0,-1 0 1,1 0-1,-1-1 0,1 1 0,-1 0 1,1 0-1,-1-1 0,1 1 0,-1 0 1,1 0-1,-1 0 0,1 0 0,-1 0 1,1 0-1,-1 0 0,1 0 0,-1 0 1,1 0-1,-1 0 0,0 0 0,0 0 1,0 1 4,-1-1 1,1 1 0,0 0-1,-1 0 1,1-1 0,0 1-1,-1 0 1,1 0 0,0 1-1,0-1 1,0 0 0,0 0-1,0 0 1,0 1 0,0-1-1,0 1 1,0-1 0,1 0-1,-1 1 1,0 1 0,-1 4 7,1 0 1,-1 0 0,1-1 0,1 1-1,0 0 1,-1 0 0,2 0-1,-1 0 1,1 0 0,3 11 0,-3-14-184,0 0 1,1-1 0,-1 1 0,1-1-1,-1 0 1,1 1 0,0-1 0,0 0 0,1 0-1,-1 0 1,1-1 0,-1 1 0,1 0-1,0-1 1,0 0 0,0 0 0,0 0-1,1 0 1,-1 0 0,0 0 0,5 1 0,-5-3-389,0 1 0,0-1 0,0 0 0,0 0 0,0 0 0,-1 0 0,1 0 0,0-1 0,0 1 0,0-1 0,0 0 1,-1 0-1,1 0 0,5-3 0,10-2-1766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8:4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12704,'-36'19'5759,"51"3"-4991,6-5 1472,6 2-1376,12 4 352,8 3-704,14-7-544,1 0 0,28-16-1504,2 1 832,16-11-4064,-12-3 2657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8:4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1280 7456,'-22'4'2421,"22"-4"-2393,1 0 0,-1 0 0,0 0 0,0 0 0,0 0-1,0 0 1,0 0 0,0 0 0,0 0 0,0 0 0,0 0 0,0 0 0,0 0 0,0 0-1,0 0 1,0 0 0,1 0 0,-1 0 0,0 1 0,0-1 0,0 0 0,0 0 0,0 0 0,0 0-1,0 0 1,0 0 0,0 0 0,0 0 0,0 0 0,0 0 0,0 0 0,0 1 0,0-1-1,0 0 1,0 0 0,0 0 0,0 0 0,0 0 0,0 0 0,0 0 0,0 0 0,0 0 0,0 0-1,-1 0 1,1 1 0,0-1 0,0 0 0,0 0 0,0 0 0,0 0 0,0 0 0,0 0-1,0 0 1,0 0 0,0 0 0,0 0 0,0 0 0,-1 0 0,10 4 1590,8-3-808,1-1 0,0 0 1,-1-2-1,1 0 0,24-6 0,-42 8-807,13-2 247,-1-2 1,1 0 0,-1 0-1,0-1 1,0-1 0,21-13-1,-19 10-50,-2-1-1,1 0 1,-1 0-1,-1-1 0,1-1 1,-2 0-1,15-22 1,2-8 300,22-49 1,-36 66-383,21-41 169,54-109 487,-84 168-753,97-222 855,-74 161-311,26-103 0,-50 159-357,-1 1 0,1-24 1,-3 32-170,0-1 1,0 1-1,0-1 1,-1 1-1,1-1 1,-1 1 0,0 0-1,0-1 1,0 1-1,0 0 1,-1-1-1,1 1 1,-3-4 0,3 7-40,1-1 0,0 1 1,-1 0-1,1-1 0,0 1 1,-1 0-1,1 0 1,-1-1-1,1 1 0,-1 0 1,1 0-1,-1-1 1,1 1-1,-1 0 0,1 0 1,-1 0-1,1 0 1,-1 0-1,1 0 0,-1 0 1,1 0-1,-1 0 1,1 0-1,-1 0 0,1 0 1,-1 0-1,1 0 1,-1 1-1,1-1 0,0 0 1,-1 0-1,1 0 0,-1 1 1,-12 10-4,7-2-23,0 1 1,1-1-1,0 1 0,-7 18 0,10-23 11,-9 25-27,-10 20 146,-15 65 0,-30 212 50,61-289-103,-23 172-64,15 0 125,13-197-84,-1-6-6,1-1 1,0 1-1,0-1 1,0 0-1,1 1 1,0-1-1,0 1 1,1-1 0,0 0-1,0 0 1,6 11-1,-8-16-18,1 0 0,0 0 0,-1 0 0,1-1 0,0 1 0,0 0-1,0 0 1,-1-1 0,1 1 0,0-1 0,0 1 0,0-1 0,0 1 0,0-1 0,0 0 0,0 1-1,0-1 1,0 0 0,0 0 0,0 1 0,0-1 0,1 0 0,-1 0 0,0 0 0,2-1 0,-1 0-4,1 1 1,-1-1 0,1 0 0,-1 0 0,1-1 0,-1 1 0,0 0 0,1-1 0,-1 0-1,0 1 1,3-4 0,7-9-48,0 0 0,-1 0 0,17-30-1,24-58 5,-37 71 25,77-160-329,-60 123 91,-32 67 247,0 0 0,1 0 0,0 0 1,-1 0-1,1 1 0,-1-1 0,1 0 1,0 0-1,0 0 0,-1 0 0,1 1 0,0-1 1,0 0-1,0 1 0,0-1 0,0 1 0,0-1 1,1 0-1,-1 1-1,-1 0 0,1 0 1,0 0-1,0 1 0,-1-1 0,1 0 1,0 0-1,-1 0 0,1 0 0,0 1 1,-1-1-1,1 0 0,0 1 0,-1-1 1,1 1-1,-1-1 0,1 0 0,0 1 1,-1-1-1,1 2 0,3 2-13,-1 0-1,0 1 1,0-1 0,-1 1-1,4 7 1,2 8 20,2-1 1,0 0 0,2 0-1,0-1 1,26 31-1,-31-42 18,1 0 1,-1 0-1,1-1 0,0 0 0,1 0 0,-1-1 1,1 0-1,0-1 0,0 0 0,1 0 0,-1-1 1,1 0-1,0 0 0,18 1 0,-18-3 16,0-1 1,0 0-1,0 0 0,0-1 0,0-1 1,-1 0-1,1 0 0,0-1 0,-1 0 1,0 0-1,0-1 0,0 0 0,15-10 1,5-5 145,52-46 0,-66 51-41,-1-1 0,-1 0 0,0-1 0,19-30 0,-30 42-101,0 0 0,0 0 0,0 0 0,-1-1 0,0 1 0,2-7 0,-3 11-34,0 0-1,0-1 1,0 1-1,0-1 1,0 1-1,0-1 1,0 1-1,0 0 1,0-1-1,0 1 0,0-1 1,0 1-1,0-1 1,0 1-1,-1 0 1,1-1-1,0 1 1,0-1-1,0 1 1,-1 0-1,1-1 0,0 1 1,0 0-1,-1-1 1,1 1-1,0 0 1,-1-1-1,1 1 1,-1 0-1,0-1-5,0 1 0,0 0-1,0 0 1,1 1 0,-1-1 0,0 0-1,0 0 1,0 0 0,0 1 0,0-1 0,1 0-1,-1 1 1,0-1 0,0 0 0,0 1-1,1-1 1,-1 1 0,0 0 0,1-1-1,-1 1 1,0-1 0,1 1 0,-2 1-1,-7 10 6,-1 0-1,1 1 0,1 0 0,1 1 0,-12 25 1,-24 80 159,36-97-111,5-17-37,-29 99 26,28-91-24,0 1-1,1 0 1,1 0-1,0 0 0,2 21 1,-1-32-4,0 0 0,0-1-1,1 1 1,0 0 0,-1-1 0,1 1 0,0 0 0,0-1 0,0 1-1,1-1 1,-1 0 0,1 1 0,-1-1 0,1 0 0,0 0 0,0 0 0,0 0-1,3 3 1,-2-3 7,1-1 1,-1 1-1,0-1 0,1 1 0,-1-1 0,1 0 0,0-1 1,-1 1-1,1 0 0,0-1 0,-1 0 0,5 0 0,6-1 49,0-1 0,0-1 0,-1 0 0,1-1 0,24-10 0,-28 10-53,-1 0 1,-1-1-1,1 0 0,-1 0 1,1-1-1,-2 0 1,1-1-1,-1 0 1,0 0-1,0 0 0,-1-1 1,0 0-1,0 0 1,-1-1-1,0 1 0,4-11 1,-5 9 6,0-1-1,-1 1 1,-1-1-1,0 0 1,0 0 0,-1 0-1,0 0 1,-1 0 0,0 0-1,-1 0 1,0 0 0,-1 0-1,0 0 1,-5-14-1,5 20-52,0 1-1,0-1 1,0 0-1,-1 1 1,1-1-1,-1 1 1,0 0-1,-1 0 0,1 0 1,-1 0-1,1 1 1,-1-1-1,0 1 1,0 0-1,-1 0 1,1 0-1,-1 1 1,1 0-1,-1 0 0,0 0 1,0 0-1,-6-1 1,-3 1-137,13 1 146,-1 1 0,0 0 0,1 0 0,-1-1 0,1 1 0,-1 0 0,1 0 0,-1 0 0,1 1 0,-1-1 0,1 0 0,-4 1 0,20-4-133,1-1 0,21-1 1,-28 4 118,71-8-90,140-23-190,-81 2 302,250-48 151,-342 71-76,75-14 305,-122 21-357,0 0-1,0 0 0,0 0 1,1 0-1,-1 0 0,0 0 0,0-1 1,0 1-1,0 0 0,0 0 1,0 0-1,1 0 0,-1 0 0,0 0 1,0 0-1,0 0 0,0 0 1,1 0-1,-1 0 0,0 0 0,0 0 1,0 0-1,0 0 0,0 0 1,1 0-1,-1 0 0,0 0 0,0 0 1,0 0-1,0 0 0,0 0 1,1 0-1,-1 1 0,0-1 0,0 0 1,0 0-1,0 0 0,0 0 1,0 0-1,0 0 0,1 0 0,-1 0 1,0 1-1,0-1 0,0 0 1,-7 7 252,-21 11 62,28-18-320,-39 27 78,0 2 0,2 2 0,-46 49 0,-90 117-235,169-193 151,-22 29-69,-36 56 1,60-85 49,0 0 0,0-1 0,0 1 1,1 0-1,0 0 0,-1 0 0,1 0 0,1 0 1,-1 6-1,0-9 21,1 1 0,0-1 0,0 1 0,1-1 0,-1 1 0,0-1 0,0 0 0,1 1 1,-1-1-1,1 0 0,-1 1 0,1-1 0,0 0 0,-1 1 0,1-1 0,0 0 0,0 0 0,0 0 0,0 0 0,0 0 1,0 0-1,0 0 0,0 0 0,1 0 0,-1-1 0,0 1 0,0 0 0,1-1 0,-1 1 0,0-1 0,2 1 0,2 0-14,-1 0-1,1-1 0,0 1 0,-1-1 0,1 0 0,0 0 0,-1-1 1,1 1-1,8-3 0,3-2-42,21-8 0,-24 8 25,15-7-14,-1-1 1,0-1 0,33-24-1,-32 18 38,-1-1 0,0-1 0,-2-1 0,0-2 0,-2 0-1,39-55 1,-29 31-1,-2-1-1,-2-2 1,27-65 0,-38 65 37,-1 0 0,-3-2 0,13-95 0,-5-122 413,-21 257-409,0 4-16,0-1-1,-1 1 1,0-1 0,-1 0-1,0 1 1,-1-1-1,0 1 1,0-1 0,-5-9-1,6 18-22,1 0-1,-1 0 1,0 0-1,0 1 1,0-1-1,-1 0 1,-1-1-1,2 2 9,1 0-1,-1 1 1,0 0 0,1-1-1,-1 1 1,1-1 0,-1 1-1,0 0 1,0 0-1,1-1 1,-1 1 0,0 0-1,1 0 1,-1 0-1,0 0 1,0 0 0,1 0-1,-1 0 1,0 0 0,0 0-1,0 0 1,1 0-1,-1 0 1,0 0 0,1 1-1,-1-1 1,-1 1-1,-1 1 0,0 0 0,-1 0 0,1 0 0,0 1 0,0-1 0,1 1 0,-5 5 0,-22 32-1,-4 16-23,2 1-1,-22 62 1,36-76 52,2-1 0,2 2 1,2 0-1,2 0 0,2 1 1,-2 72-1,9-89-3,2 0 0,0 0 1,2 0-1,14 50 0,-11-58 10,0 0-1,2 0 1,0-1 0,1 0-1,1 0 1,25 33-1,-28-43 20,0 0-1,1 0 0,0 0 0,0-1 0,13 8 1,-19-14-34,0 0 1,0 0 0,0 0 0,0-1 0,1 1 0,-1-1 0,1 0 0,-1 0 0,1 0-1,0-1 1,-1 1 0,1-1 0,0 1 0,-1-1 0,1-1 0,0 1 0,-1 0 0,1-1-1,0 0 1,-1 0 0,6-2 0,-2 0 8,0-2 0,-1 1 0,1-1 0,-1 0 0,0 0 0,0-1 0,0 0 0,6-9 0,36-54-64,-47 67 34,48-80-19,-22 35 10,64-82-1,-64 89 48,-11 17-194,-15 22 101,-1 5 24,-18 70 73,3-14 49,-29 121 322,34-131-170,-5 86 1,14-127-220,2 40 84,-1-45-105,1 0 0,0 0 0,0 0 0,0 0 0,0 0-1,1 0 1,-1 0 0,1 0 0,3 3 0,-4-5 5,1 0 0,-1-1-1,1 1 1,-1-1-1,1 0 1,0 1-1,-1-1 1,1 0 0,0 0-1,0 0 1,0 0-1,0 0 1,0-1 0,0 1-1,0 0 1,0-1-1,0 0 1,1 1-1,1-1 1,2 0 15,0 0 0,-1 0-1,1-1 1,0 0 0,-1 0 0,10-3-1,1-2 25,0-1 0,0-1 0,-1 0 0,16-12 0,55-48 15,77-93-25,-160 157-32,6-7 0,1 1 0,1 0 0,-1 0 0,17-11 0,-26 21 2,1-1-1,-1 0 1,0 0 0,1 1-1,-1-1 1,1 1 0,-1-1-1,0 1 1,1 0-1,-1-1 1,1 1 0,-1 0-1,3 0 1,-3 0 1,-1 1 0,1-1 1,0 0-1,0 0 0,-1 1 1,1-1-1,0 0 0,-1 1 0,1-1 1,-1 1-1,1-1 0,0 0 0,-1 1 1,1 0-1,-1-1 0,1 1 0,-1-1 1,1 2-1,1 2 22,-1 0 1,1-1-1,-1 1 0,0 0 0,-1 0 1,1 0-1,-1 5 0,1-5 8,0 14 34,-1 0 0,-1 0 1,0 0-1,-7 31 0,1-17-46,-1-1-1,-2 0 1,-24 54-1,27-69-17,-42 88-54,-111 177-1,-94 74-15,131-210 189,119-141-117,-6 7 10,-20 17 1,27-26-15,-1 1 0,0-1 0,0 1 1,0-1-1,0 0 0,0-1 1,-1 1-1,1-1 0,-6 2 0,8-3 2,0 0 0,0 1 0,0-1-1,0 0 1,1 0 0,-1 0-1,0 0 1,0 0 0,0-1 0,0 1-1,1 0 1,-1-1 0,0 0 0,0 1-1,1-1 1,-1 0 0,0 0-1,1 0 1,-4-2 0,4 1 0,-1 0-1,0 0 1,1 0-1,-1 0 1,1-1 0,0 1-1,0 0 1,0-1-1,0 1 1,0-1 0,0 1-1,0-5 1,0-2-15,0-1 0,1 1 0,0-1 0,1 1 0,0-1 1,3-13-1,5-10-52,16-40 1,-11 34 24,-1 0 10,2 1 0,1 0-1,2 1 1,1 1 0,27-36-1,-27 48-410,2 0 0,1 1 0,1 1 0,1 1 0,0 2 0,2 0 0,54-30 1,-6 12-2393,147-52 0,-185 76-2502,0 3 1719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0:5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4 9056,'-5'-3'4096,"16"6"-3552,-6-3 2239,-1 10-1631,-4-6 1728,6 1-1664,-12-1 160,2 9-832,-16 6-64,-1 0-288,-20-2-256,5 2 32,-19-2-992,2 5 576,-1-3-3776,7 4 2336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0:53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1363 2496,'1'9'13221,"15"-17"-11243,-1-2-1636,0-1-1,-1 0 0,-1-1 0,0-1 0,13-15 0,13-14-30,162-139 387,-159 145-579,0-1 1,61-73-1,-80 80-50,-2-1 0,-1-2 1,-1 0-1,26-64 0,52-214 70,-86 267 52,5-55 1,-14 73-124,-1-1 0,-1 0 1,-5-34-1,5 57-91,-1 0 0,0-1-1,0 1 1,0 0 0,-1 0 0,1 0 0,-1 0-1,-3-6 1,4 10 6,0-1-1,1 0 0,-1 0 1,1 0-1,-1 1 1,0-1-1,0 0 1,0 1-1,1-1 1,-1 1-1,0-1 0,0 1 1,0-1-1,0 1 1,0 0-1,0-1 1,0 1-1,0 0 1,0 0-1,0 0 0,0 0 1,0 0-1,0 0 1,0 0-1,0 0 1,0 0-1,0 0 1,0 0-1,0 1 0,1-1 1,-1 0-1,0 1 1,0-1-1,0 0 1,0 1-1,0 0 1,0-1-1,1 1 0,-1-1 1,0 1-1,0 0 1,1 0-1,-2 0 1,-7 9 84,0 1-1,1-1 1,0 2 0,-7 12 0,13-21 4,-14 24 257,2 1 0,1 0 0,-10 34-1,-20 88 213,22-63 65,-9 97 0,28-167-515,1 0 0,0 0 1,2 1-1,0-1 0,5 25 0,-4-32 0,1 1 0,1-1 0,-1 0 0,1 0 0,1 0-1,0-1 1,1 0 0,-1 1 0,13 13 0,-6-8-620,0 1 1,-2 0-1,10 17 0,21 53-7756,-37-78 7150,17 37-2362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0:54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5632,'-3'2'18122,"5"4"-13552,11 9-6127,-1-2 1671,1-1 0,1 0 1,0 0-1,0-2 0,1 0 0,1 0 0,-1-1 0,2-1 0,26 9 0,69 23-78,157 65 104,-167-59-188,-82-39 150,-19-6-28,-1-1-77,1 1 0,-1-1-1,0 1 1,0-1-1,0 0 1,0 1-1,0-1 1,1 0-1,-1 1 1,0-1 0,0 0-1,0 1 1,1-1-1,-1 0 1,0 1-1,1-1 1,-1 0-1,0 0 1,1 1-1,-1-1 1,0 0 0,1 0-1,-1 0 1,0 1-1,1-1 1,-1 0-1,1 0 1,-1 0-1,1 0 1,10 1 90,-10-1-151,-1 3-7,0 0 64,0-1 0,0 1 0,0 0 0,-1-1-1,1 1 1,-1 0 0,1-1 0,-1 1 0,0-1 0,0 1-1,0-1 1,-1 0 0,1 1 0,-1-1 0,1 0-1,-1 0 1,0 0 0,1 0 0,-1 0 0,0 0 0,0-1-1,-1 1 1,1-1 0,-3 2 0,-22 13-147,-14 7 159,-66 28 0,-4-9 27,-165 70 32,248-97-75,20-10-203,0-1 0,-1 0-1,0 0 1,1-1 0,-15 4 0,21-7-234,0 0 0,0 1 0,0-1 0,0 0 0,0 0 0,0 0 0,0 0 0,-3-1 0,5 1 341,0 0 0,0-1 0,-1 1 0,1 0 0,0 0 1,0 0-1,0 0 0,0 0 0,-1-1 0,1 1 0,0 0 0,0 0 0,0 0 0,0 0 0,0-1 1,0 1-1,0 0 0,0 0 0,-1 0 0,1-1 0,0 1 0,0 0 0,0 0 0,0-1 0,0 1 0,0 0 1,0 0-1,0 0 0,0-1 0,0 1 0,0 0 0,1 0 0,-1 0 0,0-1 0,0 1 0,0 0 0,0 0 1,0 0-1,0-1 0,0 1 0,0 0 0,1 0 0,-1 0 0,0 0 0,0-1 0,8-9-2847,16-4-544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0:55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93 1248,'-15'-4'3707,"10"-5"2212,1 1-3799,4 7-1958,0 0 0,-1 1 0,1-1 1,0 0-1,-1 0 0,1 1 0,-1-1 0,1 0 0,-1 1 0,1-1 0,-1 0 0,0 1 0,0-1 1,-13-15 2646,12 12-2295,0 1 0,-1 0 0,0 0 0,0 0 0,-5-4 0,-21-12 2120,28 18-2569,1 1-1,-1 0 1,0-1 0,1 1-1,-1-1 1,0 1-1,0 0 1,0 0 0,1 0-1,-1-1 1,0 1-1,0 0 1,0 0 0,0 0-1,1 0 1,-2 0-1,-3 2 796,8-2 1145,-2 1-1969,0 0 0,0 0 0,0 0 0,0 0 0,-1 1 0,1-1 0,0 0 0,0 0 0,-1 1 0,1-1 0,0 2 0,2 1 28,-1 1 0,2 0 1,-1-1-1,0 0 0,7 7 1,1 0-67,7 8 95,35 27 1,-23-19-25,54 41-208,172 108 0,-134-99 331,-38-19 171,-78-54-365,-3-2-8,0 0-1,0 0 1,0 0 0,0 0-1,-1 1 1,4 2-1,-5-4-106,-1-1 124,1 0 0,-1 0 0,1 0 0,-1 0 0,1 1 0,-1-1 0,1 0 0,-1 0 0,1 0-1,-1 1 1,0-1 0,1 0 0,-1 1 0,0-1 0,1 0 0,-1 1 0,1-1 0,-1 0 0,1 1 0,-4 6 20,2-3-49,0-1-1,0 0 1,-1 0-1,1 0 1,-1 1-1,0-1 1,0-1-1,0 1 1,0 0 0,0 0-1,-1-1 1,1 0-1,-1 1 1,-5 2-1,-19 11 87,-1-2-1,-46 17 1,-1 0 23,29-7-92,1 1 0,2 2 0,1 2 1,1 2-1,1 1 0,2 2 0,2 2 0,1 2 1,-30 41-1,27-34-1180,11-19-3870,18-21 1641,14-14-3988,13-11 896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0:5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584 694 4320,'-7'0'14390,"-18"0"-13142,12 0-167,1-1-644,1 0-1,-1-1 0,-19-5 0,20 3-128,-1 2 0,1 0 0,-22-2-1,-19 3 341,-71 3-49,109-1-480,1 1 0,-1 0 0,1 1 0,0 1 0,0 0 0,-24 11 0,25-9-17,0 1 0,0 0 1,0 1-1,1 1 0,-15 13 0,23-19-83,0 0-1,1 0 1,-1 1 0,1-1 0,0 1 0,-1-1-1,2 1 1,-1 0 0,0 0 0,1 0 0,0 0 0,0 0-1,0 0 1,0 0 0,1 0 0,-1 1 0,1-1-1,0 0 1,0 0 0,1 0 0,-1 0 0,3 9 0,6 17 71,1-1 1,1 1 0,21 38 0,-25-55-50,1 0 1,0-1-1,1 0 1,0 0-1,1-1 1,0-1 0,1 1-1,0-2 1,18 13-1,-6-9-21,-1-1-1,2-1 1,-1-1 0,42 11-1,-10-8 258,56 7-1,-96-18-198,-1 0 0,1-1 0,-1-1 1,1 0-1,25-5 0,-34 4-46,0 0 0,0-1 0,0 0 0,-1 0 0,1-1 0,-1 1 0,1-1 0,-1 0 0,0-1 0,0 1 0,0-1 0,-1 0 0,1 0 0,-1-1 0,0 1 0,5-8 0,-4 4 20,0 0 1,-1 0-1,0 0 1,-1-1-1,0 1 0,0-1 1,-1 0-1,2-11 0,-2 1 19,0 0-1,-4-37 1,1 48-70,0 0-1,-1-1 1,0 1 0,0 0 0,-1 0 0,0 1 0,-1-1-1,0 0 1,0 1 0,0 0 0,-8-10 0,1 5 18,0 0 1,0 0 0,-1 1-1,0 0 1,-15-9 0,-13-4 41,-1 1 1,-1 2-1,-58-19 1,51 20 102,30 12-141,0 0-1,0-2 0,1 0 0,-17-13 0,27 17-9,1 0-1,0-1 1,0 0-1,0 0 1,1 0-1,0-1 1,0 0-1,1 0 1,0 0 0,0-1-1,-4-11 1,-5-21-28,2-1 0,2-1 0,1 1 0,-4-84 0,12 109 29,-1-1-23,1 0 0,2 0 0,-1 0 0,5-21 1,-4 35 5,0-1 0,0 0 0,1 1 0,0-1 0,0 1 0,0 0 0,0-1 1,0 1-1,1 0 0,0 0 0,0 1 0,0-1 0,0 1 0,1-1 1,-1 1-1,1 0 0,0 0 0,0 1 0,0-1 0,7-3 0,3 1 10,-1 1 0,1 0 0,-1 0 0,1 2 0,15-2 0,71 0-97,-69 5 137,1 2-1,0 1 0,-1 2 0,0 1 0,46 17 1,-61-18-2,0 0 0,0 2 0,-1 0 0,0 0 0,0 2 0,-1-1 0,-1 2 0,13 12 0,-21-20 192,-3-2-1179,-1 10-7809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1:16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17 1728,'0'0'560,"4"-16"13152,-9 18-11217,-1-2-505,3 3-1892,0 0 0,1 0 0,-1 0 0,1 0 0,-1 1 0,1-1 0,-3 7 0,-11 20 162,2 0 0,0 0 0,-8 34 0,20-58-244,1-1 0,0 1 1,0-1-1,0 1 1,1-1-1,0 1 0,0-1 1,0 1-1,1-1 0,0 1 1,0-1-1,0 1 1,4 8-1,-3-10-8,1 1 0,0-1-1,0 1 1,1-1 0,-1 0 0,1-1-1,7 7 1,-8-8 22,0 0 0,0 0 0,0-1 0,0 1 1,0-1-1,1 0 0,-1 0 0,1 0 0,-1 0 0,1-1 0,-1 1 0,7-1 0,11 0 82,0 0-1,33-6 0,-46 4-77,1 0 0,-1-1 0,0 0-1,1 0 1,-2-1 0,1 0 0,0 0 0,-1-1-1,8-6 1,-9 6 15,-1 0 0,0-1-1,0 0 1,7-11 0,-3 5 6,-3 3 59,0 0-1,-1 0 1,0-1 0,0 0-1,5-18 1,-4 5 68,5-39-1,-4 35-170,-18 127-554,2-32 633,4-37-99,-2-1 0,0 1 1,-16 37-1,14-43-31,9-24 40,-98 265-21,95-258 9,0 0 1,-1-1 0,1 1 0,-2-1 0,1 1-1,-1-1 1,0-1 0,-1 1 0,-8 8 0,11-12-144,-1-1 0,0 1 0,0-1 0,0 0-1,0 0 1,0 0 0,0-1 0,0 1 0,-9 1 0,10-3 92,0 0-1,0 0 1,0 0-1,0 0 1,0-1 0,0 1-1,0-1 1,0 0-1,0 0 1,0 0-1,0 0 1,0 0-1,0-1 1,1 1-1,-1-1 1,-4-3-1,1-1-19,-1 0 1,1 0-1,0-1 0,1 1 0,-1-1 0,1 0 0,1-1 0,-1 1 0,1-1 0,1 0 0,-6-15 0,7 16 62,1 1-1,-1-1 1,1 0-1,0-1 1,1 1-1,0 0 1,0 0-1,0 0 1,1 0-1,0 0 1,0 0 0,1 0-1,0 0 1,5-12-1,-2 9 70,1 1-1,0 1 1,0-1 0,1 1 0,0 0-1,0 0 1,1 1 0,0 0-1,0 1 1,1-1 0,-1 1-1,1 1 1,1 0 0,-1 0-1,14-4 1,9-1 308,-1 0 0,1 3 0,53-7 0,-57 12-386,44 2 1,-29 0-1912,-40 0 1323,0 0-1,-1 1 1,1-1 0,-1 0 0,1 1 0,-1-1 0,1 1-1,-1 0 1,1 0 0,2 1 0,15 10-2779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1:23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317 480 2560,'0'-4'7445,"0"4"-7399,0 0-1,0 0 1,-1 0-1,1 0 1,0 0-1,0 0 1,0 0 0,0 0-1,0 0 1,-1 0-1,1 0 1,0 0-1,0 0 1,0 0-1,0 0 1,0 0 0,-1 0-1,1 0 1,0 0-1,0 0 1,0 0-1,0 0 1,0 0-1,-1 0 1,1 1 0,0-1-1,0 0 1,0 0-1,0 0 1,0 0-1,0 0 1,0 0 0,0 0-1,-1 1 1,-2 7 702,3-7-642,0 0 0,-1 1 0,1-1 1,0 0-1,-1 0 0,0 1 0,1-1 0,-1 0 0,0 0 0,1 0 0,-1 0 0,-1 1 1,-73 72 2746,2-8-1283,24-23-1108,21-19-291,12-11-28,-14 15 0,27-24-130,0 0 0,-1 0 0,1 0 0,1 0 0,-1 0 0,1 1 0,0-1 0,0 1-1,-2 6 1,3-10 15,1 1 0,0-1-1,-1 0 1,1 1-1,0-1 1,0 1 0,0-1-1,0 1 1,0-1-1,1 0 1,-1 1-1,0-1 1,1 1 0,-1-1-1,1 0 1,-1 0-1,1 1 1,0-1 0,0 0-1,-1 0 1,2 2-1,1-1 2,-1 0 0,0 0 0,1 0 0,-1 0 0,1-1 0,-1 1 0,1-1-1,0 0 1,5 2 0,0-1-23,0 0-1,0 0 0,1-1 1,-1 0-1,0 0 0,15-2 1,-11-1 70,0 0 1,-1-1-1,1 0 1,-1-1-1,0 0 1,0 0-1,0-2 1,-1 1-1,1-1 1,-2-1-1,1 0 1,-1 0-1,0-1 1,0 0-1,-1-1 1,0 1-1,13-21 1,-8 10-13,-2-1 0,0 0-1,-1-1 1,-1 0 0,-1-1 0,-1 1 0,-1-2 0,5-34 0,-11 54-52,7-47 123,1-52 0,-8 64-167,5-115 27,-3 64 16,-3 52-22,-4 23-5,5 13 10,-1 1 0,1 0-1,0-1 1,0 1 0,0 0-1,0-1 1,-1 1 0,1 0 0,0-1-1,0 1 1,-1 0 0,1 0 0,0-1-1,-1 1 1,1 0 0,0 0-1,-1 0 1,1-1 0,0 1 0,-1 0-1,1 0 1,0 0 0,-1 0-1,1 0 1,0 0 0,-1 0 0,1 0-1,-1 0 1,1 0 0,0 0-1,-1 0 1,1 0 0,-1 0 0,-18 2-309,10 5 299,0 0 0,0 0 0,1 1 0,0 1 0,-8 10 0,11-13 3,1 1 0,0-1 0,1 1-1,0 0 1,0 0 0,-3 12 0,-8 45-23,-2 56 562,14-92-430,1 0 1,3 35 0,-1 39 134,-1-59-169,0-37-19,1 0-1,-1 0 0,2-1 1,-1 1-1,1-1 1,-1 1-1,4 5 0,3 10 153,-4-12-103,0 0 1,0 0 0,1 0-1,1-1 1,10 13 0,-4-4-212,-8-14 157,0 1 1,1-1-1,-1 0 1,1 0 0,0-1-1,0 1 1,0-1-1,10 3 1,-4-2 25,0 0 1,1-1 0,22 1 0,-1 0 6,-9 0 27,-1-2 1,1-1-1,0-1 0,39-7 0,-49 7-36,-1-2 0,1 0 0,-1 0 0,1-1 0,-1-1 0,-1 0 0,1-1 0,-1-1 0,0 1 0,17-14 1,-26 17-55,-1 0 1,1 0 0,-1 0 0,0-1 0,0 1 0,0-1-1,0 1 1,0-1 0,-1 0 0,0 1 0,0-1 0,0 0-1,0 0 1,0-8 0,0 5 14,-1-1 0,0 1-1,0-1 1,-1 1 0,0-1 0,0 1-1,-3-11 1,3 17-56,0-1 1,1 1-1,-1-1 0,0 0 0,0 1 1,0 0-1,0-1 0,0 1 0,0-1 1,0 1-1,0 0 0,0 0 0,-1 0 1,1 0-1,0 0 0,-1 0 0,1 0 1,-1 0-1,1 0 0,-1 1 0,0-1 0,1 1 1,-1-1-1,0 1 0,1 0 0,-1-1 1,0 1-1,1 0 0,-1 0 0,0 0 1,0 0-1,1 1 0,-1-1 0,-2 1 1,-8 4-17,0 1 0,1 0 0,0 0 0,0 2 0,0-1 0,1 1 0,0 1 0,1-1 0,0 2 0,-13 15 0,21-23 37,0 0 0,-1-1 1,1 1-1,0 0 0,0 0 0,0 0 0,0 0 1,0 0-1,1 0 0,-1 0 0,1 0 0,-1 0 1,1 1-1,0-1 0,0 0 0,-1 0 1,2 0-1,-1 0 0,0 3 0,1-2 5,0 0 1,1 0-1,-1 0 0,0 0 0,1-1 1,-1 1-1,1 0 0,0-1 0,0 1 1,0-1-1,5 4 0,3 2 54,1 0 1,1-1-1,-1 0 1,24 10-1,-26-13 14,0-1 0,0 1 0,0-2 0,0 1-1,1-1 1,-1-1 0,1 1 0,-1-2 0,1 1 0,0-1 0,-1-1 0,1 0 0,-1 0 0,1-1 0,-1 0 0,1-1-1,-1 0 1,14-6 0,-13 4 5,-1-1 0,1 0 0,-1 0 0,0-1 1,0 0-1,-1 0 0,9-11 0,-12 12-11,0 0 1,-1 0-1,0-1 1,0 1-1,-1-1 1,0 0-1,0 0 1,0 0-1,-1 0 1,0 0-1,1-12 1,-1-4 17,-3-29 0,1 21-880,0 30 788,0 1 1,0 0-1,0-1 1,0 1 0,0 0-1,1-1 1,-1 1-1,0 0 1,0-1 0,0 1-1,1 0 1,-1-1-1,0 1 1,0 0 0,1-1-1,-1 1 1,0 0-1,1 0 1,-1-1 0,0 1-1,1 0 1,-1 0 0,0 0-1,1 0 1,-1 0-1,0-1 1,1 1 0,-1 0-1,1 0 1,-1 0-1,0 0 1,1 0 0,11 0-37,-4 2 27,-1 0-1,-1 1 0,1 0 1,0 0-1,-1 0 1,1 1-1,-1 0 0,0 0 1,0 0-1,-1 1 1,1 0-1,-1 0 0,0 1 1,7 9-1,2 6 35,0 1 1,18 44-1,-23-46 10,-6-15 5,-1-1 1,1 1 0,0-1 0,0 0 0,0 0 0,1 0-1,0 0 1,-1-1 0,1 1 0,0-1 0,1 0 0,-1 0-1,1-1 1,-1 1 0,1-1 0,5 2 0,-3-2 53,1 0-1,-1 0 1,1 0 0,-1-1 0,1 0 0,0-1 0,0 0 0,-1 0-1,1-1 1,11-2 0,16-2 162,-25 4-190,1 0-1,-1-1 1,0 0-1,14-5 1,-13 2 15,-1 0 0,0 0 1,0-1-1,-1 0 1,1-1-1,13-13 1,-7 6-26,-10 10-29,-1 0 0,0-1 0,0 0 0,0 0 0,-1 0 0,1-1 0,5-9 0,30-71-45,-38 80-189,-2 6 204,0 0 1,0 0 0,0 0-1,0 0 1,0 0 0,0 0-22,0 0 21,0 0 1,0 0 0,0 0-1,1 0 1,-1 0 0,0 0-1,0 0 1,0 0-1,0 0 1,0 0 0,0 0-1,0 0 1,0 0 0,0 0-1,0 0 1,0 0-1,0 0 1,0 0 0,0 0-1,0 0 1,0 0 0,0 0-1,2 6 95,1 3-134,0-1 0,-1 1 0,-1 0 0,1 0 0,-1 0 0,-1 11 0,0-9 96,1 0 0,0-1 1,1 1-1,3 12 0,-1-4 35,-3-15-52,0 0 0,-1-1 0,1 1 1,0 0-1,1-1 0,-1 1 0,1-1 0,0 0 0,3 6 0,18 13 334,-21-21-133,0-1-38,2-1-145,1 0-1,-1 1 1,1-2 0,-1 1 0,0 0 0,0-1 0,1 0-1,-1 0 1,-1 0 0,1 0 0,0-1 0,0 0-1,-1 0 1,1 0 0,3-4 0,7-9 108,25-32 0,-34 42-67,4-8-13,-1-1 0,0 0 0,7-19 0,-4-10-138,-10 41 71,0 1 1,0-1-1,0 0 1,0 0-1,-1 0 1,1 0-1,-1 0 1,0 1-1,0-7 1,0 3-112,0 5 45,9 19-902,5 18 870,13 45 0,-27-77 124,1-1 0,-1 1 0,1-1 0,-1 1 0,0-1 0,-1 5 0,0 17 146,1-24-131,1 18-28,4-3 92,-5-15 20,0 1-68,0 0-76,1 0 1,-1 0 0,1 0-1,-1 0 1,1 0 0,0 0-1,0 0 1,0 0 0,2 3-1,-2-3-20,0-1 61,1 0 1,0 0 0,-1 0-1,1 0 1,0 0 0,0-1 0,0 1-1,0-1 1,2 1 0,1 0 35,0-1 1,0 0-1,0 0 0,0-1 1,0 1-1,0-1 0,0 0 0,0-1 1,-1 1-1,1-1 0,0 0 1,5-3-1,0-1-10,0 1 0,0-2 0,-1 0 0,10-8 0,-10 6-26,0-1 0,0 0 1,-1 0-1,-1-1 0,1 0 1,7-18-1,26-74 18,-34 85-65,-6 13 2,0 1 1,0 0 0,0-1-1,0 1 1,-1-1 0,0 1-1,0-8 1,0 5-18,0 7-287,6 10 69,4 3 251,-1 0 0,1 0 0,1-1 0,1 0 0,-1 0 0,2-2 0,13 11 0,-20-18 8,-1 0 1,1-1 0,0 1 0,0-1 0,0 0-1,0-1 1,0 1 0,13 0 0,-4-1-3,-1-1 1,28-2-1,3-8 63,-41 10-30,1-1 1,-1 0-1,0 0 0,0 0 1,0 0-1,0-1 0,-1 0 0,1 1 1,5-5-1,-9 6 30,1 0-60,-1-1 0,0 1 1,0 0-1,0-1 0,0 1 1,0 0-1,0-1 0,-1 1 0,1 0 1,0-1-1,0 1 0,0 0 1,0 0-1,0-1 0,0 1 0,0 0 1,-1-1-1,1 1 0,0 0 1,0 0-1,0 0 0,-1-1 0,1 1 1,0 0-1,0 0 0,-1 0 1,1-1-1,0 1 0,0 0 0,-1 0 1,1 0-1,0 0 0,-1 0 1,1 0-1,0-1 0,0 1 0,-1 0 1,1 0-1,0 0 0,-1 0 1,1 0-1,0 0 0,-1 0 0,1 0 1,0 0-1,-1 1 0,1-1 1,0 0-1,0 0 0,-1 0 0,1 0 1,0 0-1,0 0 0,-1 1 1,1-1-1,0 0 0,0 0 0,-1 1 1,-21 14-276,17-10 231,-8 6-21,0 1-1,1 1 1,1 0-1,0 1 1,-10 15 0,4-5 32,15-21 34,0 0-1,0 0 0,0 0 1,0 1-1,1-1 0,-1 0 1,1 1-1,0-1 0,0 1 1,0 0-1,0-1 0,1 1 1,-1 0-1,1-1 0,0 6 1,0-9 11,0 1 1,0-1 0,0 0 0,0 1 0,0-1 0,0 1 0,0-1 0,0 0 0,0 1 0,0-1 0,0 1 0,1-1-1,-1 0 1,0 1 0,0-1 0,0 1 0,0-1 0,1 0 0,-1 1 0,0-1 0,0 0 0,1 1 0,-1-1 0,0 0-1,1 0 1,-1 1 0,0-1 0,1 0 0,0 1 0,0-1 6,0 0 1,0 0-1,0 0 1,-1 0-1,1 0 0,0-1 1,0 1-1,0 0 0,0 0 1,0 0-1,0-1 1,1 0-1,3-1 40,-1-1 0,0 0-1,0 1 1,5-5 0,7-8 36,-1 0 0,15-19 0,-26 29-73,-1 1-46,0 1-1,0-1 1,0 0-1,0 0 1,-1 0-1,0 0 0,0 0 1,0-1-1,3-8 1,-5 12-61,1 2-36,0 0 96,0 0 0,1 0 0,-1 0 0,0 0 0,0 1 0,0-1 0,0 0 0,0 1 0,0-1 0,0 2 0,1 0-8,4 5 32,0-1 0,1 0 0,0 0 0,11 9-1,4 3 3,-19-16-2,1 0 0,0-1 0,0 1 0,1-1 0,-1 0 0,0 0 0,1 0 0,0 0-1,-1-1 1,1 0 0,0 0 0,8 1 0,5-1 83,0-1 1,18-1-1,-35 1-79,9-2 37,0 1 0,0-1-1,0-1 1,0 0 0,0 0 0,0-1 0,11-7 0,-2 1 31,-1-2 1,25-19-1,-32 21-45,0 0 0,-1-1-1,0 0 1,-1 0-1,-1-1 1,10-17-1,35-79 149,-50 102-166,27-72 195,26-104-1,-24 72-65,-30 100-272,1 1 0,-1 0 0,-1-1 0,0 0 0,0-11 0,-1 21 124,0 0 0,1 0 0,-1-1 0,0 1 0,0 0 0,0 0 0,0 0 0,0 0 0,0 0 0,0 0 0,0-1 0,0 1 0,0 0 0,0 0 0,0 0 0,0 0 0,0 0 0,0 0 0,0-1 0,0 1 0,-1 0 0,1 0 0,0 0-1,0 0 1,0 0 0,0 0 0,0 0 0,0-1 0,0 1 0,0 0 0,0 0 0,0 0 0,-1 0 0,1 0 0,0 0 0,0 0 0,0 0 0,0 0 0,0 0 0,0 0 0,-1 0 0,1 0 0,0 0 0,0 0 0,0 0 0,0 0 0,-7 5-228,-4 12 165,2 4-46,-7 22 1,10-24 148,-1 7-32,1 1 1,-5 41 0,6-28-35,1 2 123,1 72 0,4-71-52,9 93-23,-9-126 26,1 0 0,5 15 0,-6-22-13,0-1 1,-1 1-1,1-1 1,1 1 0,-1-1-1,0 0 1,0 1 0,1-1-1,-1 0 1,1 0-1,0 0 1,0 0 0,0 0-1,0-1 1,2 3-1,-3-4 0,1 0 0,-1 1 0,0-1-1,0 0 1,1 0 0,-1 0-1,0 0 1,0 0 0,1 0-1,-1 0 1,0-1 0,0 1-1,1 0 1,-1-1 0,0 1-1,0-1 1,0 1 0,0-1-1,0 0 1,0 1 0,0-1-1,2-1 1,1-1 20,-1 0 0,0-1 0,0 1-1,0 0 1,3-6 0,4-7 7,-1-1-1,-1 0 1,11-32-1,10-57 239,-28 100-257,4-17-55,-4 17 7,0 0 0,0 0-1,1 1 1,-1-1 0,4-6-1,0-5-96,-4 15-87,-1 10 49,0-5 139,-1 51-352,2 70 485,9-50-51,-8-66-14,0 0 0,0-1 0,1 1 0,0 0 0,1-1 0,5 10-1,-9-17-43,0 0-1,0 0 0,1 1 0,-1-1 0,0 0 0,1 0 0,-1 0 0,0 0 0,1 1 0,-1-1 0,0 0 0,1 0 1,-1 0-1,1 0 0,-1 0 0,0 0 0,1 0 0,-1 0 0,0 0 0,1 0 0,-1 0 0,1 0 0,-1 0 0,0 0 1,1-1-1,-1 1 0,1 0 0,9-5 219,-9 5-218,10-6 5,0 0 0,0-1 0,-1 0-1,0 0 1,-1-1 0,1-1 0,-1 0 0,8-11 0,8-12 69,23-39 1,-47 69-85,30-44-17,-30 118-731,1-42 764,1 0 0,1-1-1,9 29 1,-11-48-20,-1-8-12,0 5 16,1 0 0,6 13-1,-8-19 10,0 0 0,1 0-1,-1 0 1,0 0-1,1 0 1,0 0 0,-1 0-1,1 0 1,-1 0 0,1-1-1,0 1 1,0 0 0,-1 0-1,1-1 1,0 1-1,0 0 1,0-1 0,0 1-1,0-1 1,0 1 0,0-1-1,0 0 1,0 1 0,0-1-1,0 0 1,0 0-1,0 1 1,2-1 0,4-2 14,0 0 1,0 0-1,0-1 0,-1 0 1,1 0-1,-1 0 1,0-1-1,0 0 1,0 0-1,0-1 0,-1 1 1,0-1-1,0 0 1,7-10-1,4-7-134,-2 0 0,20-39 1,-24 41 157,37-75 5,-43 81 42,-4 12-96,0 1-1,1-1 1,-1 1 0,1-1-1,-1 1 1,1-1 0,-1 1-1,1 0 1,0-1 0,1-1-1,-2 3-5,0-1 0,0 1-1,1 0 1,-1-1-1,0 1 1,0 0-1,0 0 1,1-1-1,-1 1 1,0 0-1,1 0 1,-1-1-1,0 1 1,1 0-1,-1 0 1,0 0-1,1 0 1,-1-1-1,0 1 1,1 0-1,-1 0 1,0 0 0,1 0-1,-1 0 1,1 0-1,-1 0 1,0 0-1,1 0 1,-1 0-1,1 0 1,7 11-142,-6-9 156,25 42 28,21 48-1,-45-87 6,-1-1 0,1 1-1,1-1 1,3 6 0,6 6-4,-11-13-63,-1-3 33,0 0 1,0 1-1,0-1 0,-1 0 0,1 1 0,0-1 0,0 0 0,0 0 0,0 0 0,-1 0 0,1 0 0,0 0 0,0 0 0,0 0 0,0 0 0,-1 0 0,1 0 0,0-1 0,0 1 0,0 0 0,-1-1 0,1 1 0,1-1 0,-1 0-4,0-1 0,1 1 0,-1 0 0,0-1 1,-1 1-1,1-1 0,0 1 0,1-3 0,2-5-16,1-1 41,0 0 0,-1 0 1,-1-1-1,1 0 0,-2 1 1,1-1-1,0-14 0,-2 4 54,-1-28-1,0 19-22,-6-15-69,6 45 3,0 0-1,0-1 1,0 1-1,0 0 1,1-1-1,-1 1 0,0 0 1,0-1-1,-1 1 1,1 0-1,0-1 1,0 1-1,0 0 0,0-1 1,0 1-1,0 0 1,0 0-1,0-1 1,-1 1-1,1 0 0,0-1 1,0 1-1,0 0 1,-1 0-1,1-1 1,0 1-1,0 0 0,-1 0 1,1 0-1,0 0 1,0-1-1,-1 1 1,1 0-1,0 0 0,-1 0 1,1 0-1,0 0 1,0 0-1,-1 0 1,1-1-1,0 1 0,-1 0 1,1 0-1,0 0 1,-1 0-1,0 1 1,1-1-11,-1 0 1,0 0-1,0 1 1,0-1-1,1 1 1,-1-1-1,0 0 1,1 1-1,-1 0 1,0-1-1,1 1 1,-1-1-1,1 1 1,-1 0-1,0 1 1,-9 18 17,1 2-1,1-1 1,1 1 0,1 0 0,1 1 0,1 0-1,1-1 1,0 28 0,3-37 34,1-1 0,0 1 0,1-1 0,6 21 0,-6-26-18,1 1 0,0 0 0,0-1 0,1 0 0,0 0-1,0 0 1,1 0 0,5 6 0,-7-10 5,-1 0-1,1-1 1,0 1 0,-1-1 0,1 0 0,0 0 0,1 0-1,-1 0 1,0 0 0,0-1 0,1 1 0,-1-1 0,1 0 0,-1 0-1,1-1 1,-1 1 0,1-1 0,0 1 0,-1-1 0,1 0-1,0-1 1,-1 1 0,1 0 0,4-2 0,3-1 25,1-1 0,-1 0 0,0 0 0,0-1 1,-1-1-1,0 0 0,0 0 0,0-1 0,0 0 0,15-16 1,-9 6 14,-2-1 1,0 0-1,-1-1 1,18-33 0,34-88-77,-60 122-101,-4 16 91,-1 1 0,0-1 0,0 0-1,1 1 1,-1-1 0,1 1 0,0-1 0,-1 1-1,2-2 1,3 11-246,1 13 228,-2 0 0,0 0 0,2 37 0,-6-44 51,0 0 0,0 0 0,-1 0 0,-1 1 0,-5 20 0,4-26 32,1-1-1,-1 1 0,-1-1 1,1 0-1,-1 0 1,-1 0-1,0 0 1,0-1-1,-11 13 1,11-15-54,-1-1 0,1 1 1,-1-1-1,0 0 0,-1 0 1,1 0-1,-10 2 0,12-4 35,0 0 0,0-1 0,0 0 0,-1 0-1,1 0 1,0-1 0,-1 0 0,1 1 0,0-1 0,-1-1-1,1 1 1,-1-1 0,-4-1 0,-31-6 118,40 8-140,0 0-1,0 0 0,-1 0 0,1 0 0,0-1 1,0 1-1,0 0 0,0 0 0,0 0 0,0 0 1,0 0-1,0 0 0,0 0 0,0-1 0,-1 1 1,1 0-1,0 0 0,0 0 0,0 0 0,0 0 1,0 0-1,0-1 0,0 1 0,0 0 0,0 0 1,0 0-1,0 0 0,0 0 0,0 0 0,0-1 1,0 1-1,0 0 0,0 0 0,0 0 0,1 0 1,-1 0-1,0 0 0,0-1 0,0 1 0,0 0 1,0 0-1,0 0 0,0 0 0,0 0 0,0 0 1,0 0-1,1 0 0,-1-1 0,0 1 0,5-4 69,0 1-84,1 1 0,0 0 1,-1 0-1,1 0 1,0 1-1,0 0 0,0 0 1,9 0-1,5-1 75,186-26-1363,-181 25 64,10-1-2160,-13-2-5250,-34 10 4898,-14 1-2678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9:56.5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216 126 4992,'0'0'10485,"-12"4"-7696,-20 16-933,12-10-851,-29 19 0,42-25-796,-3 3 24,1-1 1,0 2-1,0-1 1,1 1 0,0 0-1,0 1 1,-8 12-1,13-17-137,1 0-1,0 0 0,0 1 0,0-1 1,0 0-1,1 1 0,-1-1 0,1 1 1,0 5-1,0-7-37,1 0 0,0 0 1,1 0-1,-1 0 0,0 0 1,1 0-1,0 0 0,0 0 1,0-1-1,0 1 1,0 0-1,0 0 0,1-1 1,-1 1-1,4 3 0,2 3 53,0 0 0,1 0 0,0-1 1,1-1-1,0 1 0,0-1 0,16 9 0,-19-13-41,-1-1 1,1 1-1,-1-1 0,1-1 1,0 1-1,0-1 1,0 0-1,0 0 0,0-1 1,0 1-1,0-1 1,0-1-1,0 1 0,0-1 1,0 0-1,7-2 0,3-3-4,0 0 0,-1-1 0,0 0 0,0-1-1,-1-1 1,0 0 0,-1-1 0,0-1-1,0 0 1,-1 0 0,12-16 0,-14 15 27,-6 9-75,-1-1 1,0 1-1,0-1 0,0 0 1,0 0-1,-1 0 1,1-1-1,-1 1 1,0 0-1,-1-1 1,2-6-1,-1 3-62,-1 0-1,-1 0 0,0-1 0,0 1 0,-1 0 1,1 0-1,-2 0 0,1 0 0,-1 0 0,-1 0 0,1 0 1,-6-10-1,0 2-64,-1-1 1,0 1-1,-2 1 1,-16-20-1,23 31 81,0 0 0,0 0 0,0 0 0,0 1 0,0 0 0,-1 0 0,1 0 0,-1 0 0,0 1 0,0 0 0,0 0 0,0 0 0,0 0 0,0 1 0,-1 0 0,1 0 0,0 0 0,-1 1 0,1 0 0,0 0 0,-1 0 0,1 1 0,-1 0 0,1 0 0,0 0 0,0 1 0,-10 3 0,0 3-247,-28 17 0,38-21-252,0 0 1,0 0-1,0 0 0,1 0 1,-1 1-1,1 0 0,0 0 0,-4 7 1,7-10 78,0 0 1,1-1-1,-1 1 1,0 0 0,1 0-1,-1 0 1,1 0 0,0-1-1,-1 1 1,1 0-1,0 0 1,0 0 0,0 0-1,1 0 1,-1 0-1,0 0 1,1-1 0,-1 1-1,1 0 1,0 0-1,-1 0 1,1-1 0,0 1-1,0 0 1,0-1-1,2 3 1,11 12-4950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1:23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68 9792,'-27'-13'3648,"27"8"-2848,10-5-224,1 6 832,-1-5-897,10-1-127,7 7-256,-3-1-736,2-2 321,-1 3-1441,-4 3 960,-6 0-3296,0 3 2240,-19 16-2752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1:24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70 9984,'-54'-18'4512,"57"14"-3936,9 4 831,8-6-895,14 2 1824,19-1-1312,2-3-512,11 3-384,-4 1-128,-2-2 0,-3 2-352,-1-1 192,1 5-2336,-7 0 1376,-4 5-3327,-11-1 2495,-8 15-4032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1:24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27 11040,'-47'-19'5024,"38"15"-4385,3 1-191,12 6-384,-12-3-1087,12 0 575,3 0-3456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1:34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329 518 4736,'-9'-15'5848,"3"4"-203,-3 5-5368,2 3 34,0 1 1,0 0-1,0 1 0,0 0 0,0 0 1,-1 0-1,1 1 0,0 0 1,0 0-1,0 1 0,-1 0 0,-8 3 1,-15 0 142,17-2-228,1 0 0,0 1 0,1 1 0,-1 0 0,-18 8 0,26-10-183,-1 1 1,0 0-1,1 1 0,-1-1 1,1 1-1,0 0 0,1 1 1,-1-1-1,1 1 0,-1-1 1,1 2-1,1-1 1,-6 8-1,9-11-41,-1 0 0,0 0 0,1 0 0,0 0-1,-1 0 1,1 0 0,0 0 0,0 0 0,0 0 0,0 0 0,0 0 0,1 0 0,-1 0-1,1 0 1,-1 0 0,1-1 0,0 1 0,0 0 0,-1 0 0,1 0 0,0-1 0,1 1-1,-1 0 1,0-1 0,0 1 0,1-1 0,-1 0 0,3 2 0,1 2 59,0-1 0,1 0 0,-1-1 0,1 0 0,0 1 1,0-2-1,11 5 0,7-1 160,0 0 0,0-2 0,0 0 0,1-2 0,-1 0 0,43-4 0,-60 1-137,0 0 0,1-1 1,-1 1-1,0-1 0,0-1 1,0 0-1,0 1 0,-1-2 1,10-5-1,-13 7-48,0 0-1,1-1 1,-1 0-1,0 1 1,-1-1 0,1 0-1,0 0 1,-1 0-1,0-1 1,0 1 0,0-1-1,0 1 1,0-1 0,-1 1-1,1-1 1,-1 0-1,0 0 1,1-6 0,-1-1-7,0 0 1,-1 1-1,0-1 1,0 1-1,-1-1 1,-1 0 0,0 1-1,0 0 1,-1-1-1,-4-10 1,2 11 0,0-2-69,-1 1-1,0-1 1,0 1 0,-2 0-1,1 1 1,-16-16 0,7 8 11,12 13-136,0 0 0,-1 0 0,0 0 0,-7-5 0,12 10 174,0 0 1,0 0 0,0 0 0,0-1 0,0 1 0,0 0 0,-1 0 0,1 0 0,0 0-1,0 0 1,0-1 0,0 1 0,0 0 0,0 0 0,0 0 0,0 0 0,0-1 0,0 1-1,0 0 1,0 0 0,0 0 0,0-1 0,0 1 0,0 0 0,0 0 0,0 0 0,0 0-1,0 0 1,1-1 0,-1 1 0,0 0 0,0 0 0,0 0 0,0 0 0,0 0 0,0-1-1,10-11 542,-6 7-443,0-1-1,-1 1 1,1-1-1,-1 0 1,4-12 0,5-10 103,-2 8-240,1 1-1,0-1 1,2 2-1,0-1 1,1 2 0,1 0-1,0 1 1,25-20-1,1 4-141,-40 32 255,0-1-51,-1 1 0,1-1 0,-1 1 0,1-1 0,0 1 0,0 0 0,-1-1 0,1 1 0,0 0 0,-1 0 0,1-1 0,1 1 0,3 6-38,-1 1-1,0-1 0,0 1 0,0 0 0,-1 1 1,0-1-1,-1 0 0,0 1 0,2 12 0,-1-5 65,-1 1 0,1 23 0,-1 0-191,5 36 138,-3 1 0,-10 120 0,2-154-55,2-12 112,-8 38 0,-15 57 40,-21 81 272,39-187-300,-8 18 1,13-32-43,0 0 1,-1 0 0,0 0-1,0 0 1,0-1-1,-1 1 1,0-1-1,-5 5 1,9-9-30,-1 1 1,0 0 0,1-1-1,-1 1 1,0-1 0,0 0-1,1 1 1,-1-1 0,0 0-1,0 1 1,0-1 0,1 0-1,-1 0 1,0 0 0,0 0-1,0 0 1,0 0-1,1 0 1,-1 0 0,0 0-1,0 0 1,0 0 0,0 0-1,1-1 1,-1 1 0,0 0-1,0 0 1,0-1 0,1 1-1,-1-1 1,0 1 0,1-1-1,-1 1 1,0-1-1,1 1 1,-1-1 0,1 0-1,-1 1 1,1-1 0,-1 0-1,1 1 1,-1-1 0,1 0-1,-1-1 1,-2-3-59,1-1-1,-1 0 1,1-1-1,-2-8 1,4 14 44,-2-7-2,1 0 1,0-1-1,1 1 0,-1 0 0,1-1 0,1 1 0,0 0 0,0-1 0,1 1 0,0 0 0,0 0 0,1 0 0,0 0 0,0 1 0,1-1 0,0 1 0,0 0 0,9-12 0,-3 7 64,1 0 1,0 0-1,1 1 1,0 0-1,1 1 0,0 1 1,0 0-1,26-13 0,-15 12-425,37-11 0,-58 20 247,16-3-1578,-15 3 489,-1 1 0,1 0 0,0 0 0,-1 1 0,5 0 0,17 7-6186,-8 0 5489,13 5-3598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1:35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22 160 6816,'-1'0'102,"1"0"0,-1 0 0,1-1 1,-1 1-1,0 0 0,0 0 0,1 0 0,-1-1 0,0 1 1,1 0-1,-1 0 0,0 0 0,-11 2 9983,12-2-10017,0 0 0,0 0 0,0 0 0,0 0 0,0-1 0,0 1 0,0 0 0,0 0 1,-1 0-1,1 0 0,0-1 0,0 1 0,0 0 0,0 0 0,0 0 0,0-1 0,0 1 0,0 0 0,0 0 0,0 0 1,0-1-1,0 1 0,1 0 0,-1 0 0,0 0 0,0 0 0,0-1 0,0 1 0,0 0 0,0 0 0,0 0 0,0 0 0,1-1 1,-1 1-1,0 0 0,5-8 673,-5 8-584,21-26 837,-16 20-820,-1-1-1,12-10 1,5-1 402,26-18 1,-40 31-493,1 0-1,-1 1 0,1 0 1,0 0-1,0 1 0,0 0 1,1 0-1,8-1 1,-15 4-57,1 0 0,0 0 0,0 0 0,-1 0 0,1 0 1,0 1-1,-1-1 0,1 1 0,0 0 0,-1 0 1,1 0-1,-1 0 0,1 0 0,-1 1 0,0-1 0,1 1 1,-1-1-1,0 1 0,0 0 0,0 0 0,0 0 0,0 0 1,-1 0-1,4 5 0,1 4 67,0 0 0,0 1 0,8 23 0,-12-27-115,5 12 181,-1 2 0,-1-1 0,4 37 0,-8-49-145,0-1-1,1 0 0,0 0 1,0-1-1,0 1 0,6 11 1,-6-16 2,-1 0 0,1 0 0,0-1 1,-1 1-1,2 0 0,-1 0 0,0-1 1,0 0-1,1 1 0,-1-1 0,1 0 0,0 0 1,0 0-1,0-1 0,0 1 0,0 0 1,4 0-1,-3-1 56,-1 0-1,0-1 1,1 0 0,-1 0-1,1 0 1,-1 0 0,1-1 0,-1 1-1,1-1 1,-1 0 0,0 0-1,4-1 1,1-1 119,0-1-1,-1 0 1,13-9 0,-6 2-120,-1-1 0,-1 0 0,0-1 0,21-29-1,-14 16-68,21-38 365,-18 32-255,-18 25-87,1 0 1,-1 1 0,1-1-1,0 1 1,1 0 0,-1 0-1,1 1 1,10-7-1,-12 9-4,-1 1-1,1 1 0,0-1 1,0 0-1,0 1 0,0 0 1,0 0-1,0 0 0,1 0 1,-1 1-1,0-1 0,0 1 1,1 0-1,-1 1 0,0-1 1,0 1-1,1 0 0,7 2 1,-4 0 37,0-1-1,1 0 1,11 0 0,-10-1-4657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1:35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59 5824,'-2'0'921,"-25"-3"13331,114-4-8980,-24 0-4491,275-20 77,-291 21-835,39-3-2278,-75 9 218,-1 0 1,0 1 0,15 3-1,-1 5-5221,-2 6 3311,7 12 22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1:37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291 62 2912,'2'-5'6116,"-2"4"-5784,0 0 0,0 1 0,0-1 1,-1 0-1,1 1 0,0-1 0,0 0 0,-1 1 0,1-1 0,-1 0 0,1 1 0,0-1 1,-1 1-1,1-1 0,-1 1 0,1-1 0,-1 1 0,0-1 0,-2-1 177,1 0-1,-1 0 0,1 1 1,-1-1-1,1 1 0,-1 0 0,0-1 1,-5 0-1,4 1-328,1 1 0,0 0 1,-1-1-1,1 1 0,-1 1 0,1-1 0,-1 0 0,1 1 1,-1 0-1,1 0 0,0 0 0,-6 2 0,-7 5 292,-23 15-1,9-5-331,14-9-36,1 0 0,-21 19 0,30-24-32,0 1 0,1 1 0,0-1 0,0 1 0,1 0 0,-1 0 0,1 0 0,-5 13 0,7-16-46,2-1 1,-1 1-1,0 0 0,1 0 1,-1 0-1,1 0 0,0 0 1,0 0-1,0 0 1,0 0-1,1 0 0,-1 0 1,1 0-1,0 0 0,-1 0 1,1-1-1,1 1 1,-1 0-1,0 0 0,1-1 1,-1 1-1,1-1 0,0 0 1,0 1-1,0-1 0,0 0 1,0 0-1,4 3 1,-3-3 5,1 1 1,-1-1 0,1 0-1,-1 0 1,1 0 0,0 0-1,0-1 1,0 0 0,0 1-1,0-2 1,0 1 0,0 0-1,1-1 1,-1 0 0,0 1-1,0-2 1,0 1 0,1 0-1,-1-1 1,5-1 0,-2-1-19,0 0 1,0 0-1,0-1 1,-1 0-1,1 0 1,-1 0-1,0-1 1,0 0 0,0 0-1,-1-1 1,0 0-1,0 1 1,0-2-1,-1 1 1,0 0-1,5-11 1,-4 4 111,0 1 0,0-1 0,-1 0 0,-1-1 0,0 1 0,-1 0 0,-1-1 0,1-18 0,-5 51-118,0-7 44,-1 25 0,4-21 4,-1-8-6,1-1 1,0 0 0,0 1-1,1-1 1,0 1 0,0-1-1,1 0 1,0 1 0,0-1-1,4 9 1,-5-15-40,-1-1-1,0 0 1,1 0 0,-1 1-1,1-1 1,-1 0-1,0 0 1,1 0 0,-1 0-1,1 1 1,-1-1-1,0 0 1,1 0 0,-1 0-1,1 0 1,-1 0-1,0 0 1,1 0 0,-1 0-1,1 0 1,-1 0-1,1-1 1,1 1 28,2-1-21,0 0-1,1 0 1,-1 0 0,0-1 0,0 1 0,0-1-1,0 0 1,0 0 0,0-1 0,6-4-1,10-7 113,20-11 49,62-52-1,-56 40-460,-19 17 193,-12 10 315,23-23-1,-36 35-237,-1 0 0,1 0 0,-1-1 0,0 1 0,0 0 0,0 0 0,2 3 0,1 9 21,1 0 0,1-1 0,0 0 0,1 0 0,10 14 0,-6-14 6,-1-1 0,2 0 1,-1-1-1,2 0 0,-1-1 0,2 0 0,-1-1 1,25 12-1,-28-16 5,0 0 0,0-1 0,1-1 0,0 0 0,0 0-1,0-1 1,0 0 0,0-1 0,0-1 0,0 1 0,0-2 0,1 0 0,15-3 0,-21 3-18,-1-1 0,1 0 1,0-1-1,-1 1 0,1-1 1,-1-1-1,0 1 0,0 0 1,0-1-1,0 0 0,-1-1 0,1 1 1,-1-1-1,0 1 0,5-10 1,-4 7 28,-1-1 0,0 1 0,-1-1 0,0 0 0,0 0 0,-1 0 0,1 0 0,-2-1 0,1 1 0,-1-17 0,0 24-35,-1-1-1,0 0 0,0 0 0,0 1 0,0-1 0,-1 0 0,1 0 0,0 1 0,-1-1 0,1 0 0,-1 1 0,0-1 0,0 0 0,1 1 1,-1-1-1,0 1 0,0-1 0,0 1 0,-1 0 0,1-1 0,0 1 0,0 0 0,-1 0 0,1 0 0,-3-2 0,3 4 14,-1-1 0,1 1 0,0-1-1,0 1 1,0-1 0,0 1-1,0 0 1,0 0 0,0-1 0,0 1-1,1 0 1,-1 0 0,0 0-1,-1 2 1,-11 16 74,11-14-67,1 0 1,-1 0-1,1 0 1,0 0 0,0 1-1,0-1 1,1 0-1,0 1 1,0-1-1,0 0 1,1 1-1,0-1 1,0 0 0,0 1-1,1-1 1,-1 0-1,1 0 1,0 0-1,1 0 1,-1-1 0,1 1-1,0-1 1,0 1-1,1-1 1,-1 0-1,1 0 1,0-1-1,0 1 1,0-1 0,0 0-1,1 0 1,0 0-1,-1 0 1,1-1-1,0 0 1,0 0 0,9 2-1,6-1-679,-1-1-1,1-1 1,0-1-1,0-1 1,33-5 0,-23 3-973,-12 1-461,0 0 0,0-1-1,26-9 1,7-9-6041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1:44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1 885 3072,'7'0'12624,"13"0"-11990,0-2 0,-1-1 0,1 0 0,20-7 0,75-30-130,-94 32-392,0-2-1,0 0 0,-1-1 1,32-24-1,-41 26-77,1-1-1,-1 0 1,-1-1-1,0 0 1,-1-1-1,0 0 1,-1 0-1,10-19 1,-1-7 192,20-64 1,2-45 163,-15 58-220,-19 67-35,-1 0 0,-1 0 0,0 0 0,-2 0 1,-2-37-1,-9 4 361,10 53-418,-1 0 1,1 0-1,-1 0 1,0 0-1,0 0 1,0 0-1,0 0 1,0 1-1,0-1 1,0 0-1,0 1 1,-1-1-1,1 1 1,-1-1-1,-1-1 1,2 3-67,0-1 1,0 1 0,0-1-1,1 1 1,-1-1 0,0 1 0,0 0-1,0-1 1,0 1 0,0 0-1,0 0 1,0 0 0,0 0-1,0 0 1,0 0 0,0 0-1,0 0 1,0 0 0,0 0-1,0 0 1,0 0 0,0 1-1,1-1 1,-1 1 0,0-1 0,0 0-1,0 1 1,0-1 0,0 1-1,1 0 1,-1-1 0,-1 2-1,-8 8 89,-1 1 25,0 1-1,0 0 0,-10 15 1,11-10-111,1 0 1,0 1-1,1 0 1,1 0-1,-8 36 0,-11 99 16,19-102 81,3 1 1,3 53 0,2-87-49,0 1-1,2 0 0,0-1 0,1 1 0,1-1 0,0 0 1,2 0-1,0-1 0,10 17 0,-15-29-39,1-1 1,0 1-1,1-1 0,-1 0 1,1 0-1,-1-1 0,1 1 0,0-1 1,1 0-1,-1 0 0,1 0 0,-1 0 1,1-1-1,0 0 0,0 0 1,0 0-1,0 0 0,0-1 0,0 0 1,0 0-1,9 0 0,6-1-41,-1-1 0,1-1 0,-1-1 0,30-7 0,-32 6-58,181-52-806,-160 44 855,-8 2 3,0-1 0,-1-1 0,36-21 0,-48 23 57,0-1-1,-1-1 1,0-1 0,-1 0-1,-1 0 1,18-22 0,-27 25-26,-6 10-10,1 0 1,0-1-1,0 1 1,0 0-1,0 0 1,0-1-1,0 1 1,0 0-1,0 0 1,0-1-1,-1 1 1,1 0-1,0 0 1,0 0-1,0-1 1,0 1-1,-1 0 1,1 0-1,0 0 1,0 0-1,0 0 1,-1-1-1,1 1 1,0 0-1,0 0 1,-1 0-1,0 0-8,0 0-1,-1-1 0,1 1 1,0 0-1,-1 0 0,1 0 1,0 1-1,-1-1 1,1 0-1,0 0 0,0 1 1,-1-1-1,1 1 0,0-1 1,-2 2-1,-21 12 78,-28 23-1,-2 0-156,52-36 85,-20 14-76,-42 32 0,59-42 77,0 0 0,0 0 0,0 0 0,1 0 0,0 0 0,0 1 0,0 0-1,1 0 1,0 0 0,0 0 0,0 1 0,1-1 0,-2 8 0,4-12 0,0 0 0,0 0 0,0 0 0,1 0 0,-1 0 0,0 0 0,1 0 0,0 0 0,-1 0 1,1-1-1,0 1 0,0 0 0,0 0 0,0-1 0,0 1 0,1-1 0,-1 1 0,0-1 0,1 1 0,-1-1 0,1 0 0,0 0 0,-1 1 0,1-1 1,0 0-1,3 1 0,-1 0 16,0 0 1,0 0-1,0-1 1,1 1-1,-1-1 1,1 0 0,-1 0-1,1 0 1,-1-1-1,9 1 1,0-3-55,0 0 0,-1-1 0,1 0 0,-1-1 1,0 0-1,0-1 0,15-9 0,-18 9 46,-1-1 0,0 0-1,0 0 1,0-1 0,-1 0 0,0 0-1,0-1 1,-1 0 0,0 0 0,5-9 0,-7 11 138,-1 0 0,0-1 0,0 1 0,0-1 1,-1 0-1,0 1 0,0-1 0,1-13 1,-3 19-143,0 1 0,0 0 0,0 0 1,0 0-1,0 0 0,0 0 1,0 0-1,0 0 0,-1 0 1,1 0-1,0 0 0,0 0 1,0 0-1,0 0 0,0 0 0,0 0 1,0 0-1,0 0 0,0-1 1,0 1-1,0 0 0,0 0 1,0 0-1,0 0 0,0 0 1,0 0-1,0 0 0,0 0 0,-1 0 1,1 0-1,0 0 0,0 0 1,0 0-1,0 0 0,0 0 1,0 0-1,0 0 0,0 0 1,0 0-1,0 0 0,0 0 0,0 0 1,0 0-1,0 0 0,0 0 1,-1 0-1,1 0 0,0 1 1,0-1-1,0 0 0,0 0 1,0 0-1,0 0 0,0 0 1,0 0-1,0 0 0,0 0 0,0 0 1,0 0-1,0 0 0,0 0 1,0 0-1,0 0 0,0 0 1,0 0-1,0 0 0,0 1 1,0-1-1,-4 5 128,-2 15-39,5-15-113,-1-1-1,1 1 1,0 0 0,0 0-1,0 0 1,0 0-1,1 0 1,0 0 0,1 7-1,0-6 32,0 0-1,1 0 1,0 0-1,0-1 1,1 1-1,-1-1 0,1 1 1,0-1-1,1 0 1,-1 0-1,1 0 1,7 6-1,-9-8-3,0-1-1,1 0 0,-1 0 1,1 0-1,0-1 0,0 1 0,-1-1 1,1 1-1,0-1 0,0 0 1,0 0-1,0 0 0,1-1 1,-1 1-1,0-1 0,0 1 0,0-1 1,0 0-1,1 0 0,-1-1 1,0 1-1,0-1 0,0 1 1,0-1-1,5-2 0,4-3 8,-1 0 0,0 0-1,0-2 1,-1 1 0,11-11-1,44-46 152,-55 47-91,-9 16-61,-1-1-1,1 1 0,0 0 0,-1-1 0,1 1 0,0 0 0,0 0 0,0-1 1,0 1-1,2-2 0,-2 3 157,-1 9-188,1-1 0,-1 1-1,1 0 1,1-1 0,2 11 0,-2-15 20,-1 0 0,1-1 0,-1 1 0,1-1 1,0 1-1,0-1 0,1 0 0,-1 0 1,1 0-1,-1 0 0,1 0 0,0 0 0,0-1 1,4 3-1,5 2-7,0-1 0,0-1 0,0 0 0,0 0 0,1-1 0,0-1 0,24 4 0,-12-5 37,0-1 0,0-1-1,31-3 1,-26-1-113,-1-1 1,1-1 0,-1-2-1,-1-1 1,51-23 0,-68 26 158,1-2 0,-1 0 1,0 0-1,0-1 0,-1 0 1,0 0-1,10-15 0,-19 23-73,0 1 0,-1-1-1,1 0 1,0 0 0,-1 0-1,1 1 1,-1-1-1,0 0 1,1 0 0,-1 0-1,1 0 1,-1 0 0,0 0-1,0 0 1,0 0 0,1 0-1,-1 0 1,0 0 0,0 0-1,-1 0 1,1 0 0,0 0-1,0 0 1,0 0 0,0 0-1,-1-1 1,0 1-7,1 1 1,-1-1-1,0 1 1,1-1-1,-1 1 0,1-1 1,-1 1-1,0-1 0,1 1 1,-1-1-1,0 1 1,0 0-1,1-1 0,-1 1 1,0 0-1,0 0 0,1 0 1,-1 0-1,0 0 0,0 0 1,0 0-1,1 0 1,-1 0-1,0 0 0,0 0 1,1 0-1,-1 0 0,0 1 1,0-1-1,1 0 0,-1 0 1,0 1-1,-1 0 1,-14 8-28,0 2 1,1 0 0,0 0-1,0 1 1,-16 20 0,18-20-23,3-3 47,0 1 1,1 0 0,1 1 0,-12 17-1,18-24-20,0 0-1,0-1 0,0 1 1,1 0-1,0 0 0,-1 0 1,1-1-1,0 1 0,1 1 1,-1-1-1,1 0 0,0 0 1,0 0-1,0 0 0,1 0 1,-1 0-1,1 0 0,0 0 1,1 4-1,-1-6 43,0 0 0,1 0-1,-1 0 1,0 0 0,0 0 0,1-1 0,-1 1 0,1 0-1,-1-1 1,1 0 0,0 1 0,0-1 0,0 0 0,-1 0-1,1 0 1,0 0 0,0 0 0,1 0 0,-1-1 0,0 1-1,0-1 1,0 1 0,0-1 0,0 0 0,1 0 0,-1 0-1,0 0 1,0 0 0,3-1 0,-1 1-1,-1-1 0,1 1-1,0-1 1,-1 0 0,1-1 0,-1 1 0,1-1 0,-1 1 0,0-1 0,0 0-1,1 0 1,-1 0 0,-1-1 0,1 1 0,0-1 0,4-4 0,25-44 180,37-73 0,-68 121-175,0 0 0,0-1 0,0 1 1,0 0-1,-1 0 0,1 0 0,-1-1 1,0 1-1,0-5 0,0 5 125,0 2 18,0 3-48,-1 21 53,-9 44 0,1-4-68,-22 189 68,6-117 4,19-115-143,0 0 0,-1-1 0,-1 0 0,-17 30 0,21-43-41,-1 0 1,-1 0 0,1 0-1,-1 0 1,0-1 0,0 0-1,0-1 1,-1 1-1,1-1 1,-1 0 0,0-1-1,0 0 1,-1 0 0,1 0-1,-1-1 1,1 0-1,-1 0 1,0-1 0,0 0-1,-11-1 1,12 0-60,0 0 0,0-1 0,0 1 0,-1-2 0,1 1 0,0-1 0,1 0 0,-1-1 0,0 1-1,-6-5 1,9 5 58,-1-1 0,1 0 0,-1-1-1,1 1 1,0-1 0,1 0 0,-1 0 0,1 0-1,-1 0 1,1-1 0,1 1 0,-1-1-1,0 0 1,-1-6 0,3 8-40,0 0 0,0-1 1,0 1-1,0 0 0,1-1 0,0 1 1,-1-1-1,1 1 0,1-1 1,-1 1-1,0-1 0,1 1 0,0 0 1,1-6-1,1 4-2,-1-1 0,1 1 0,0-1 0,1 1 0,-1 0 0,1 0 0,6-7 0,5-2 27,1 1 0,0 0 0,34-19 0,102-54 559,167-68 0,-269 130-413,29-11 341,-68 31-290,-1-1 0,18-9 1,-25 12-105,0 0 0,1 0 0,-1-1 0,-1 1 0,1-1 0,0 0-1,-1 0 1,1 1 0,-1-2 0,0 1 0,4-7 0,-6 9-45,0 1-1,1-1 1,-1 0-1,0 0 1,0 0 0,0 0-1,0 0 1,0 0-1,0 0 1,0 0-1,-1 0 1,1 0 0,0 0-1,0 0 1,-1 1-1,1-1 1,-1 0-1,1 0 1,-1 0 0,1 0-1,-1 1 1,1-1-1,-1 0 1,0 1-1,1-1 1,-1 0 0,0 1-1,1-1 1,-1 1-1,0-1 1,0 1-1,0-1 1,0 1 0,1-1-1,-3 1 1,-2-3 36,0 1 1,-1 1-1,1-1 1,-7-1-1,-1 1-34,-1 0 0,1 1 0,-1 1-1,-25 2 1,31-1 14,0 0 1,1 0-1,-1 1 0,1 1 1,-1-1-1,1 1 0,0 0 0,0 1 1,-12 8-1,17-11-23,1 0 1,0 0-1,-1 0 0,1 0 1,0 0-1,0 0 1,0 0-1,0 1 1,0-1-1,0 0 0,0 1 1,1-1-1,-1 1 1,0-1-1,1 1 1,-1-1-1,1 1 0,0-1 1,-1 1-1,1 0 1,0-1-1,0 1 1,0-1-1,0 1 0,0 0 1,0-1-1,1 1 1,-1-1-1,0 1 0,1 0 1,-1-1-1,1 1 1,0-1-1,-1 0 1,1 1-1,0-1 0,0 1 1,0-1-1,0 0 1,0 0-1,0 0 1,1 1-1,0 0 0,13 10 4,-1-1 0,2-1 0,-1 0 0,1-1 0,1-1 0,24 10 0,108 26 16,-122-38-520,-1-2-1,1 0 0,0-1 0,47-3 0,-54-1-1228,0-1 0,-1-2-1,1 0 1,22-7 0,-1-7-1379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1:49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326 445 2496,'1'-1'75,"-1"1"0,0-1 0,0 1 0,0-1 0,1 1 0,-1-1 0,0 0 0,0 1 0,1-1-1,-1 1 1,1 0 0,-1-1 0,0 1 0,1-1 0,-1 1 0,1-1 0,-1 1 0,1 0 0,-1-1 0,2 1 0,15-8 1048,-7 4-295,-2 0 276,8-5 3688,-15 9-4707,-1-1-1,0 1 1,0 0 0,0-1 0,1 1 0,-1 0-1,0-1 1,0 1 0,0 0 0,0-1-1,0 1 1,0 0 0,1-1 0,-1 1-1,0-1 1,0 1 0,0 0 0,0-1 0,0 1-1,-1-1 1,1 1 0,0 0 0,0-1-1,0 1 1,0 0 0,0-1 0,0 1 0,-1 0-1,1-1 1,0 1 0,0 0 0,0-1-1,-1 1 1,1 0 0,0-1 0,0 1 0,-1 0-1,1 0 1,0 0 0,-1-1 0,1 1-1,-1 0 1,-16-17 1556,13 13-1435,0 0 1,0 0-1,0 1 0,-9-6 0,3 2 117,-1 2 0,0-1-1,0 1 1,-1 1 0,0 0 0,1 1-1,-19-3 1,22 5-247,-1 1 1,1 0-1,-1 0 1,1 1-1,-1 0 0,1 0 1,0 1-1,0 0 1,-1 0-1,1 1 0,-12 6 1,18-8-58,-16 8 321,-30 20 0,44-26-301,0 0 0,0 0 0,0 1 0,0-1 0,0 1 0,1 0-1,0 0 1,0 0 0,0 1 0,0-1 0,1 1 0,-4 8 0,6-11-32,-1 1 0,1 0 1,0 0-1,0 0 0,0-1 0,0 1 1,0 0-1,1 0 0,-1-1 0,1 1 1,0 0-1,-1-1 0,1 1 0,1-1 1,-1 1-1,0-1 0,1 1 0,-1-1 1,1 0-1,-1 0 0,1 0 0,0 0 1,3 3-1,3 2 51,0 0 0,0-1 0,1 0 0,16 8 0,-4-3 83,0-2-1,1 0 1,0-2 0,1 0 0,0-2-1,0 0 1,0-1 0,38 0 0,-41-4-127,1 0 0,-1-2 1,0 0-1,0-2 0,1 0 0,-2-1 1,1-1-1,-1-1 0,0 0 1,22-13-1,-28 12-43,0-1 1,15-15-1,-1 2 227,-25 20-177,1 0 1,-1 0-1,0 0 0,0 0 1,0-1-1,0 1 0,0-1 1,0 1-1,-1-1 0,1 0 1,-1 0-1,1-3 0,-2 5 65,-9 11-513,6-6 445,0 1 0,1-1 0,0 1 0,0 0 1,0 0-1,0 0 0,1 0 0,0 0 0,0 0 0,0 0 0,0 1 0,1-1 1,0 0-1,1 10 0,0-11-19,0 0 0,1 0 0,-1 0 0,1 0 0,0-1 0,0 1 0,0 0-1,0-1 1,1 0 0,-1 1 0,1-1 0,0 0 0,0 0 0,0-1 0,0 1 0,1-1 0,-1 1 0,1-1 0,5 3 0,-1-2 62,0 1 0,1-1 0,-1-1 0,0 0 0,1 0 0,-1 0 0,1-1 0,11 0 0,-9-1 54,16 0 96,31-4 0,-51 3-208,0 0 0,0 0-1,0-1 1,-1 0 0,1 0 0,0-1 0,-1 0 0,0 0-1,11-7 1,-16 10-10,-1-1 1,1 0-1,0 1 0,-1-1 0,1 0 0,0 1 0,-1-1 1,1 0-1,-1 1 0,1-1 0,-1 0 0,1 0 1,-1 0-1,0 0 0,1 0 0,-1 1 0,0-1 1,0 0-1,1 0 0,-1 0 0,0 0 0,0 0 0,0-1 1,-1 0-10,1 1 1,-1-1 0,1 0 0,-1 1 0,0-1 0,1 0 0,-1 1 0,0-1 0,0 1 0,0 0-1,-2-3 1,-4-2 39,1 1-1,0-1 1,-15-8 0,-1 2 65,-1 1 1,0 1 0,0 0 0,-1 2-1,-43-9 1,61 16-65,1 0 0,-1 0 0,0 0 0,0 0 0,0 1 0,0 0 0,0 1 0,0-1 0,0 1 0,0 0 0,0 0 0,-9 4 1,13-4-55,1-1 0,0 1 1,0-1-1,0 1 0,1 0 1,-1-1-1,0 1 1,0 0-1,0 0 0,0 0 1,1-1-1,-2 3 1,2-3 25,0 0 0,0 0 0,0 1 1,-1-1-1,1 0 0,0 1 0,0-1 1,0 0-1,0 1 0,0-1 0,0 0 1,0 0-1,0 1 0,0-1 1,0 0-1,1 1 0,-1-1 0,0 0 1,0 0-1,0 1 0,0-1 0,0 0 1,0 0-1,1 1 0,-1-1 0,0 0 1,0 0-1,0 1 0,1-1 0,1 1 16,-1 0 0,1 0 0,0 0 0,-1 0 0,1-1 0,0 1 0,0-1 0,-1 1 0,1-1 0,0 0 0,0 1 1,0-1-1,2 0 0,48 2 198,-27 0-204,30-1-1,300-33 442,-341 31-355,0-1 0,0 2 0,1 0 1,-1 0-1,17 4 0,-29-4-78,-1 1-1,1-1 1,-1 0-1,1 1 1,-1-1-1,1 1 0,-1 0 1,0-1-1,1 1 1,-1 0-1,0 0 0,0 0 1,0 0-1,1 0 1,-1 0-1,0 0 0,0 0 1,-1 0-1,1 1 1,0-1-1,0 0 0,-1 1 1,1-1-1,0 1 1,-1-1-1,1 0 0,-1 1 1,0-1-1,1 1 1,-1-1-1,0 1 0,0-1 1,0 4-1,-1 3 80,-1 1 1,1-1-1,-1 0 0,-6 16 0,6-17-9,-8 16-101,51-50-283,27-26-113,-53 42 376,-11 8 39,6-5 48,1 1 1,-1 0-1,15-6 0,-23 12-28,1 1-1,-1-1 1,1 1 0,-1 0-1,0 0 1,1 0 0,3 0-1,-1 1 5,-4-1-17,-1 0 1,1 0-1,-1 1 0,1-1 1,-1 0-1,1 1 0,-1-1 0,1 0 1,-1 1-1,1-1 0,-1 1 0,0-1 1,1 0-1,-1 1 0,0-1 1,1 1-1,-1-1 0,0 1 0,0 0 1,1-1-1,-1 1 0,0 0 1,3 11 75,-3-12-84,2 7 63,-2-1 0,1 1-1,-1 0 1,0 0 0,0 0-1,0-1 1,-3 9 0,2-12-13,1-3-52,0 0-1,0 0 1,0 0 0,0 0 0,0 0 0,1 0 0,-1 0 0,0 0 0,0 0 0,0 0 0,0 0-1,0 0 1,0 0 0,0 0 0,0 0 0,0 0 0,1 0 0,-1 0 0,0 0 0,0 0 0,0 0 0,0 0-1,0 0 1,0 0 0,0 0 0,0 0 0,0 0 0,1 0 0,-1 0 0,0 0 0,0 0 0,0 0 0,0 0-1,0 0 1,0 0 0,0 1 0,0-1 0,0 0 0,0 0 0,0 0 0,0 0 0,0 0 0,0 0 0,0 0-1,0 0 1,0 0 0,1 1 0,-1-1 0,0 0 0,0 0 0,0 0 0,0 0 0,0 0 0,0 0 0,-1 0-1,1 0 1,0 0 0,0 1 0,0-1 0,0 0 0,0 0 0,0 0 0,0 0 0,3 0 12,1-1-40,0 1-1,0-2 1,0 1-1,0 0 1,-1-1-1,1 1 1,0-1-1,-1 0 1,0 0-1,7-5 1,6-4-5,13-5 39,46-19 1,-57 28 17,-1 1 0,1 1 0,-1 1 0,27-3 0,-41 6-19,1 1 0,0 0 0,0 0 0,0 0 0,-1 1-1,1 0 1,0-1 0,-1 1 0,1 0 0,0 1 0,-1-1 0,1 1 0,-1-1 0,0 1-1,0 0 1,1 0 0,-1 1 0,0-1 0,-1 0 0,1 1 0,0 0 0,-1 0 0,0 0-1,1 0 1,-1 0 0,0 0 0,-1 1 0,1-1 0,0 0 0,-1 1 0,0 0 0,0-1-1,0 1 1,0 0 0,0 4 0,0 10 61,-1 0 1,-1 19-1,0-21-26,0 0 1,4 32-1,-3-47-41,0 0 0,0 0 0,1 0 0,-1-1 0,0 1 0,0 0 0,1 0 0,-1-1 0,0 1 0,1 0 0,-1 0 0,0-1 0,1 1 0,-1 0 0,1-1 0,-1 1 0,1-1 0,0 1 0,-1-1 0,1 1 0,0-1 0,-1 1 0,1-1 0,0 1 0,-1-1 0,3 1 0,-2-1-4,1 0 0,0 0 0,0 0 0,-1 0 0,1 0 1,0 0-1,0-1 0,-1 1 0,1-1 0,0 1 0,-1-1 0,2 0 0,6-4-25,-1 1-1,0-2 0,11-7 1,7-10-75,0 0 0,30-37 0,-12 22-7,-44 37 123,0 1 0,1-1 1,-1 0-1,1 1 0,-1-1 0,1 1 0,0-1 1,-1 1-1,1-1 0,0 1 0,-1 0 0,1-1 0,0 1 1,-1 0-1,1 0 0,0-1 0,-1 1 0,1 0 0,0 0 1,1 0-1,-2 0-4,0 0 0,0 1 0,1-1 0,-1 0 0,0 0 0,0 1-1,0-1 1,0 0 0,0 1 0,0-1 0,1 0 0,-1 1 0,0-1 0,0 0 0,0 1 0,0-1 0,0 0 0,0 1 0,0-1 0,0 0 0,0 1 0,0-1 0,-1 1 0,1 0-4,-1 24-5,-2 0-1,-7 30 0,3-15-5,-58 311 446,41-265-394,8-31 40,13-47-111,1 0 0,-1-1 1,-1 1-1,-4 6 0,7-12-117,1-4-64,2-37 209,2 0-1,9-40 0,-2 10-49,0 1 0,28-98-1,-28 131 13,1 1-1,2 0 0,2 1 0,30-48 0,-41 73 22,1 0-1,0 1 1,1 0-1,-1 0 1,1 0 0,1 1-1,-1 0 1,1 1-1,0-1 1,17-7-1,-21 11 42,0 0 0,0 1 0,1 0 0,-1-1 0,0 1 0,1 1 0,-1-1 0,1 1 0,-1-1 0,1 1 0,-1 1 0,1-1 0,-1 1 0,0-1 0,1 1 0,-1 1 1,0-1-1,1 0 0,-1 1 0,0 0 0,0 0 0,0 0 0,-1 1 0,1-1 0,4 5 0,-3-3 21,-1 0 0,0 0 0,-1 1-1,1 0 1,-1-1 0,1 1 0,-1 0 0,3 8 0,-5-10-35,0 0 0,0 0 0,0 0 0,-1 0 1,1 0-1,-1 0 0,0 0 0,1 0 0,-1 0 0,-1 0 0,1 0 0,0 0 1,-1 0-1,1 0 0,-1 0 0,0 0 0,-2 5 0,-2 2-40,-1-1 0,0 1 0,0-1 0,-1 0 0,0-1 0,-1 0 0,0 0 0,0 0 0,-1-1 0,0 0 0,0-1 0,0 0 0,-1 0 0,0-1 0,-13 5 0,17-8-41,1-1-1,-1 0 1,1 0-1,-1 0 1,1 0-1,-1-1 1,-6 0-1,9 0 16,0 0-1,1 0 1,-1-1-1,1 1 1,-1-1-1,0 0 1,1 1-1,-1-1 1,1 0-1,0 0 1,-1-1-1,1 1 1,0 0-1,0-1 1,0 0-1,0 1 1,-3-4-1,5 5 44,0 0-1,-1-1 0,1 1 0,0-1 0,0 1 1,0 0-1,0-1 0,0 1 0,0-1 0,0 1 0,0 0 1,0-1-1,0 1 0,0-1 0,0 1 0,0 0 0,0-1 1,0 1-1,0-1 0,1 1 0,-1 0 0,0-1 1,0 1-1,0 0 0,1-1 0,-1 1 0,0 0 0,0-1 1,1 1-1,-1 0 0,0-1 0,1 1 0,-1 0 1,0 0-1,1-1 0,16-9-157,-12 7 108,4-2 24,0 0 0,0 0 0,0 2-1,1-1 1,19-4 0,53-4-51,-55 8 55,43-4-55,233-38 210,-269 38 21,-1-2 0,-1-1 0,0-1 0,58-33-1,-79 40 101,3-3 258,-20 9-316,5-1-171,0 0 0,0 0-1,0 0 1,0 0-1,0 0 1,1 0-1,-1 0 1,0 0 0,0 0-1,0 1 1,0-1-1,0 0 1,1 1 0,-3 0-1,-11 9-17,-6 7 31,6-3 67,7-7-97,0 0 0,-10 14-1,0 2 16,12-17-14,0 0 0,1 1 0,-6 9 1,9-14-4,0 0 0,0 1 0,0-1 0,1 1 0,-1 0 0,1-1 0,-1 1 0,1-1 0,0 1 0,0 0 0,0-1 0,0 1 0,1-1 0,0 4 0,-1-4 8,1 0 0,0-1 0,-1 1 0,1-1 0,0 1 0,0-1 0,0 0 0,0 1 1,0-1-1,1 0 0,-1 0 0,0 0 0,1 0 0,-1 0 0,0 0 0,1 0 0,-1 0 0,1-1 0,-1 1 1,1 0-1,0-1 0,-1 1 0,1-1 0,-1 0 0,1 0 0,0 1 0,0-1 0,-1 0 0,1 0 0,0-1 0,-1 1 1,1 0-1,0 0 0,-1-1 0,1 1 0,-1-1 0,1 0 0,-1 1 0,1-1 0,-1 0 0,1 0 0,-1 0 1,1 0-1,-1 0 0,2-2 0,-3 3-5,12-11-66,-1 0 0,0-1 0,-1 0 0,-1 0 0,0-1 0,10-19 0,-9 12 82,-7 15 60,0 0 0,0-1 0,0 1 0,-1-1 0,0 0 1,0 0-1,2-12 0,-10 23-36,4-1-50,0 0-1,0 0 1,1 1 0,-1-1-1,1 0 1,0 1-1,0-1 1,1 1-1,-1-1 1,1 1 0,0 0-1,1 6 1,0-1 52,1 0 0,0 0 0,1-1 0,6 17 0,-8-24-36,0 0 0,0 0-1,0-1 1,0 1 0,1 0-1,-1-1 1,0 1 0,0-1-1,1 1 1,-1-1 0,1 0-1,0 0 1,-1 0-1,1 0 1,0 0 0,0 0-1,-1 0 1,1 0 0,0-1-1,0 1 1,0-1 0,0 1-1,0-1 1,0 0 0,0 0-1,3 0 1,5 0 16,0-1 0,1-1 0,-1 0 0,10-3 0,-4 1-10,1-1-97,1-1-1,-1 0 0,27-14 0,48-33-75,-26 13 321,-40 23-142,-19 12 17,0 0 0,1 0 1,10-4-1,-17 9-23,0-1-14,0 0-1,0 1 0,0-1 0,0 1 0,0 0 1,1-1-1,-1 1 0,0 0 0,0 0 1,0 0-1,0 0 0,2 0 0,-1 1-7,-1-1 0,0 1 0,0 0-1,0 0 1,0 0 0,0 0 0,0 1 0,0-1-1,0 0 1,0 0 0,0 2 0,9 13-18,10 24 1,2 3-27,-14-28 113,-3-6-43,0 0 0,1 0 0,0 0 0,0-1 0,14 14 0,-11-14 52,-5-4-63,-1 0 1,1-1 0,0 0 0,1 0 0,-1 0 0,0 0-1,1-1 1,0 0 0,-1 0 0,7 2 0,-5-2-12,1-1 1,-1 0-1,1-1 1,-1 1-1,1-1 1,0-1-1,-1 1 1,1-1 0,-1 0-1,1-1 1,-1 1-1,0-1 1,1-1-1,-1 1 1,0-1-1,8-5 1,-2 2-63,44-27-159,-49 28 185,0 0 0,0 0 0,-1-1 0,1 0 0,7-9 0,-13 13 52,0 1-1,0-1 1,0 1-1,0-1 1,0 1 0,0-1-1,0 0 1,-1 0-1,1 1 1,-1-1 0,1 0-1,-1 0 1,1 0-1,-1 1 1,0-1 0,0 0-1,0 0 1,0 0-1,0 0 1,-1 0-1,1 1 1,-1-1 0,1 0-1,-1 0 1,1 0-1,-1 1 1,0-1 0,0 0-1,0 1 1,0-1-1,0 1 1,0-1 0,0 1-1,-1 0 1,1-1-1,0 1 1,-1 0-1,1 0 1,-1 0 0,0 0-1,1 0 1,-1 0-1,0 0 1,1 1 0,-1-1-1,0 1 1,0-1-1,1 1 1,-1-1 0,-2 1-1,-1 0 9,1 0-1,0 0 0,-1 1 1,1-1-1,0 1 0,0 0 1,-1 0-1,1 0 1,0 1-1,0-1 0,0 1 1,1 0-1,-1 0 1,-4 4-1,3-3 5,1 0 0,0 0 0,0 0 0,0 1-1,1-1 1,-1 1 0,1 0 0,0 0 0,0 1 0,0-1 0,-3 9 0,4-9-8,1 0 0,0-1 1,0 2-1,0-1 0,0 0 1,1 0-1,0 0 0,0 8 1,0-9-19,1 0 1,0 0-1,0-1 1,0 1-1,0 0 1,0-1 0,0 1-1,1-1 1,-1 0-1,1 1 1,0-1-1,0 0 1,-1 0 0,5 3-1,-5-4 13,1 0 1,0 1-1,0-1 0,-1 0 0,1 0 0,0-1 1,0 1-1,0 0 0,0-1 0,0 1 0,1-1 1,-1 1-1,2-1 0,31-1 47,-22 0-70,186-23-246,-3-16 167,-187 38 76,24-7 62,32-13-1,-23 8-28,-20 8-42,-16 5 52,0-1 0,-1 0 0,1 1 0,9-6-1,-35 12-443,-42 26 347,40-22 69,-34 22-1,49-26 26,0 0 0,1 0 0,-1 1 1,1 0-1,0 0 0,1 0 0,0 1 0,-8 11 0,11-14-21,0-1 0,1 1 0,0-1 0,-1 1-1,1 0 1,1-1 0,-1 1 0,0 0 0,1 0 0,0 0 0,0-1 0,0 1-1,0 0 1,1 0 0,-1 0 0,3 6 0,-2-8-14,0 1-1,0-1 1,0 1 0,0-1 0,0 0-1,0 0 1,1 0 0,-1 0 0,1 0-1,0 0 1,-1 0 0,1 0-1,0 0 1,0-1 0,0 1 0,1-1-1,-1 0 1,0 1 0,0-1 0,1 0-1,-1 0 1,1-1 0,-1 1 0,0 0-1,5 0 1,-2-1 6,0 0 1,0-1-1,0 0 0,0 1 0,0-1 0,0-1 1,0 1-1,-1-1 0,1 0 0,0 0 0,-1 0 1,0-1-1,1 1 0,-1-1 0,0 0 0,4-5 1,2-1 22,-1 0 0,0-1 0,0 0 1,-1-1-1,7-11 0,-2-3-21,0 0 0,-1 0 0,-2-2 0,-1 1 0,8-35 0,16-139 124,-24 74 176,-3 36-154,-6 90-139,1-6-34,0 0 1,-1 1-1,0-1 0,0 0 1,0 0-1,-1 1 1,0-1-1,0 0 0,-2-6 1,3 11 30,0 1 1,-1 0-1,1 0 1,0-1-1,0 1 1,0 0-1,0-1 1,0 1-1,0 0 1,-1 0-1,1-1 1,0 1-1,0 0 0,0 0 1,-1-1-1,1 1 1,0 0-1,0 0 1,-1 0-1,1-1 1,0 1-1,0 0 1,-1 0-1,1 0 1,0 0-1,-1 0 1,1 0-1,0 0 1,-1 0-1,-6 6 72,-4 19 82,4-2-67,2 1 1,-3 37-1,2-14 20,1-2-120,1 0 0,4 60 0,1-93-305,0 1-1,1-1 1,7 23-1,9 11-3490,-16-41 3227,0 0 0,1-1 0,-1 1 0,1-1 0,0 0 0,1 0 0,-1 0 0,1 0 0,-1-1 0,1 1 0,0-1 0,0 0 0,1 0 0,-1 0 0,7 2 0,34 13-5628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1:51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1058 4800,'-4'2'297,"-1"-1"0,1 1 0,-1 0 0,1 1 0,0-1 0,0 1 1,-6 4-1,8-5-41,0 0 0,1 0 1,0 0-1,-1 0 1,1 0-1,0 0 0,0 0 1,0 0-1,0 0 1,0 1-1,1-1 0,-1 0 1,1 1-1,-1-1 0,1 0 1,0 1-1,0 2 1,0-3-125,0-1 1,0 1 0,0-1 0,0 1-1,0-1 1,1 1 0,-1-1 0,0 0-1,1 1 1,-1-1 0,1 0 0,0 1-1,-1-1 1,1 0 0,0 1-1,0-1 1,0 0 0,0 0 0,0 0-1,0 0 1,0 0 0,0 0 0,0 0-1,1 0 1,-1-1 0,0 1 0,0 0-1,1-1 1,-1 1 0,1-1 0,-1 1-1,0-1 1,1 0 0,-1 0-1,1 1 1,-1-1 0,1 0 0,1-1-1,2 1 70,-1 0 0,1-1-1,-1 1 1,0-1-1,1-1 1,-1 1-1,0 0 1,0-1-1,0 0 1,0 0 0,0 0-1,5-4 1,5-7 163,-1-1 1,0-1-1,-1 0 0,16-24 1,-2 1-92,69-76-33,14-20 313,9-59 136,-11-10 140,-22 37-201,-64 123-125,19-59 0,-38 98-387,-1 0 0,0 0 0,0 0 0,-1 0 0,1-6 0,-1 9-96,0 0-1,0 1 1,0-1-1,0 0 1,0 1-1,0-1 1,0 0-1,0 1 1,0-1-1,0 1 1,0-1-1,0 0 1,0 1 0,-1-1-1,1 1 1,0-1-1,-1 0 1,1 1-1,0-1 1,-1 1-1,1-1 1,0 1-1,-1-1 1,1 1-1,-1 0 1,1-1-1,-1 1 1,1-1-1,-1 1 1,0 0-1,1 0 1,-1-1-1,1 1 1,-1 0-1,0 0 1,1 0-1,-1-1 1,1 1 0,-1 0-1,0 0 1,1 0-1,-1 0 1,0 0-1,-5 2-16,1 0 0,0 1-1,0-1 1,1 1 0,-1 0-1,0 0 1,1 0 0,0 1-1,-5 4 1,0 0 29,-7 6-11,1 1 1,1 1-1,0 1 1,1 0-1,1 1 1,0 0-1,2 1 1,0 0-1,-8 22 1,-3 17 83,-26 112 0,39-133-45,-5 56 0,12-77-57,1 0-1,0 0 1,1-1 0,0 1 0,2 0 0,4 18 0,-5-29 5,-1 0-1,1-1 1,0 1 0,1 0-1,-1-1 1,1 1-1,0-1 1,0 0 0,0 0-1,1 0 1,-1 0-1,1 0 1,8 5 0,-6-5 1,1 0-1,0-1 1,0 1 0,0-2 0,0 1 0,1-1 0,-1 0 0,12 2 0,6-2-67,0-1 0,0-2 0,0 0 0,41-7 0,-40 2-8,0-1 0,0-1-1,45-20 1,-57 25 69,1-2 269,-15 11-113,-13 7-56,-3 4-144,11-9-24,0 1-1,0 1 0,1-1 0,0 1 0,1 0 0,-4 16 0,6-23 71,0 0 0,1 1-1,-1-1 1,1 0 0,0 0 0,0 1 0,1-1-1,-1 0 1,1 0 0,-1 1 0,1-1-1,0 0 1,0 0 0,0 0 0,1 0 0,-1 0-1,1 0 1,0 0 0,-1-1 0,1 1 0,0-1-1,1 1 1,-1-1 0,0 0 0,4 3-1,-4-3-12,-1-1 0,1 0-1,0 0 1,-1 0 0,1 0-1,0 0 1,-1 0-1,1 0 1,0 0 0,0-1-1,0 1 1,0-1-1,0 0 1,0 1 0,0-1-1,0 0 1,0 0 0,0 0-1,0 0 1,0-1-1,-1 1 1,1 0 0,0-1-1,0 1 1,2-2-1,1 0-28,-1 0-1,0-1 1,0 1-1,-1-1 1,1 1-1,0-1 1,-1-1-1,0 1 1,0 0-1,0-1 1,0 1-1,0-1 1,-1 0-1,1 0 1,-1 0-1,0 0 0,-1-1 1,1 1-1,1-5 1,-2-2-4,0 0 0,-1-1-1,0 1 1,-1 0 0,0 0 0,-4-20 0,1 8 54,2 14 71,0 0 0,0 1 0,0-1 0,-1 1 0,-1-1 0,1 1 0,-1 0 0,-1 0-1,1 1 1,-1-1 0,-1 1 0,-8-9 0,7 12 106,5 6 18,2 0-194,0-1 0,0 0 0,0 0-1,0 0 1,0 0 0,1 0 0,-1 0-1,0 0 1,1 0 0,-1 1 0,1-1-1,1 1 1,3 5 3,0-1-1,1 0 1,0 0 0,0-1 0,0 1-1,1-1 1,0-1 0,0 1-1,0-1 1,1-1 0,-1 1-1,1-1 1,14 4 0,1-2 37,0 0 1,0-1-1,39 0 0,166-2-1150,-125-3-3303,-101 1 4164,1 0-505,0 0 0,1 0 0,-1 0 0,0-1 0,0 1 0,5-2-1,-26-11-9329,-22-3 5723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9:57.2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6 6816,'-9'-5'6855,"28"19"-2921,105 57 188,-101-56-3649,-1 2 1,0 0-1,23 24 1,-11-3 237,42 59 1,22 50 567,-75-112-952,-4-5 31,0 1 1,19 46-1,-33-63-278,0-1 1,0 1-1,-2 0 0,0 0 0,-1 0 0,0 0 1,-1 0-1,-1 28 0,-1-24-159,-2 0 0,0 0 0,-1 0 0,-1 0 0,0-1-1,-9 18 1,10-25-593,-2-1 0,1 1 0,-1-1 0,-1 0 0,1-1 0,-1 1 0,-1-2 0,0 1 0,0-1 0,0 0 0,-16 10 0,-26 9-8725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1:51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31 128 11232,'-24'-5'4128,"18"5"-3200,12 0-257,9 0 65,9 5-544,8-5 2176,8 0-1312,28 0-32,37-5-608,38-3-96,-5-1-192,-16-6-1056,-5-2 512,5-2-3584,22 2 2209,-7-2-6977,-20 6 4928,-19 7 1440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1:52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24 7808,'-9'0'5804,"17"0"322,-3-1-5724,1 1-1,-1-1 1,0 0 0,1-1-1,-1 1 1,0-1 0,6-3-1,13-4 295,-23 9-651,0 0-1,0-1 0,0 1 0,0 0 0,1 0 0,-1 0 1,0 0-1,0 0 0,0 0 0,0 0 0,0 1 1,0-1-1,0 0 0,1 1 0,-1-1 0,0 0 1,0 1-1,0 0 0,0-1 0,0 1 0,-1-1 1,1 1-1,0 0 0,0 0 0,0-1 0,-1 1 1,1 0-1,0 0 0,-1 0 0,1 0 0,0 0 1,0 1-1,0 1 71,0 0 0,1 1 1,-1-1-1,-1 0 0,1 1 0,0-1 1,-1 1-1,1 4 0,-2 9 145,2 0 1,0 0-1,1 0 0,6 23 0,-6-32-227,0 0-30,0 0 0,0 0 0,1 0 0,6 11 1,1-2-13,-7-11-137,0 0 1,0 0-1,1 0 0,6 6 0,-9-10-69,1 0-1,0-1 1,0 1-1,0 0 0,0-1 1,0 0-1,0 0 1,1 0-1,-1 0 0,0 0 1,1 0-1,-1 0 1,1-1-1,-1 1 1,5 0-1,14-1-2873,0-1 0,1-1 0,-1-1 0,41-10 0,-33 7 33,3-1 43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1:52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816 4 6048,'-33'-1'2310,"21"-1"-766,0 2 1,0 0-1,0 0 0,-19 4 1,2 4-302,0 1 0,1 2 0,0 0 0,1 2 0,-49 32 0,29-11-778,1 2 0,-46 46 0,-17 14-1076,-50 51-6378,153-141 6167,1-1 1,1 2 0,-6 7 0,8-11-320,1 1 1,-1 0 0,1 0 0,0 0 0,-1 4 0,2-8 1133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1:58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409 784 2496,'-1'2'8099,"-5"5"-2652,0-3-5799,-20 2 2581,2-2-981,-62 19 1219,-26 7-1028,90-23-1201,0 2-1,-40 21 1,59-28-246,-1 0 0,1 0 0,0 0 0,0 1 1,0-1-1,0 1 0,0-1 0,1 1 0,-1 0 0,-3 6 0,5-7 3,0 1-1,1-1 1,-1 1-1,0-1 1,1 0-1,-1 1 0,1-1 1,0 1-1,0-1 1,0 1-1,0-1 1,0 1-1,1-1 1,-1 1-1,1-1 1,0 1-1,-1-1 1,2 3-1,1 1 39,0-1 0,0 1-1,1-1 1,0 1 0,0-1 0,0 0 0,0-1-1,1 1 1,0-1 0,-1 0 0,2 0 0,-1 0-1,0-1 1,1 0 0,0 0 0,-1 0 0,1-1 0,0 0-1,8 2 1,-3-1-87,-1 0-1,1-1 1,0-1 0,0 0 0,0-1-1,0 0 1,0 0 0,0-1-1,0 0 1,16-5 0,-10 0-42,0 0 0,0-2 0,-1 0 0,0 0 0,0-2 0,-1 0 0,-1 0 0,1-2 0,-2 0 0,0 0 0,0-1 0,-1-1 0,-1 0 0,19-30 0,-23 31 100,-1 0 0,0 0 1,-1-1-1,-1 1 0,4-21 0,9-72-130,-17 105 125,38-374 268,-37 277-189,-1 56 297,0 41-359,0 1 0,0 0 0,0-1 0,0 1-1,0 0 1,0-1 0,0 1 0,0 0 0,0-1 0,0 1-1,-1 0 1,1-1 0,0 1 0,0 0 0,0 0 0,0-1-1,-1 1 1,1 0 0,0 0 0,0-1 0,0 1 0,-1 0-1,1 0 1,0-1 0,-1 1 0,1 0 0,0 0-1,0 0 1,-1 0 0,1 0 0,0-1 0,-1 1 0,1 0-1,0 0 1,-1 0 0,1 0 0,0 0 0,-1 0 0,1 0-1,0 0 1,-1 0 0,1 0 0,0 0 0,-1 0 0,1 1-1,0-1 1,0 0 0,-1 0 0,1 0 0,0 0 0,-1 0-1,1 1 1,0-1 0,0 0 0,-1 0 0,1 0-1,0 1 1,0-1 0,-1 0 0,1 0 0,0 1 0,-18 38 626,9-20-556,1 0 0,0 1 0,1 0 0,-4 21 0,-26 209 207,36-236-294,-9 125 146,18-26-26,-4-73 157,-1-28-185,-1 0 0,1-1 1,1 0-1,0 1 0,9 15 1,-2-2-118,-10-22 34,1 1 0,0-1 0,1 0 0,-1 0 0,1 0 0,-1 0 0,1 0 0,0-1 0,0 1 0,0-1 0,0 0 0,0 1 0,1-1 0,-1-1 0,1 1 0,-1 0 0,1-1 0,0 0 0,-1 0 0,1 0 0,6 0 0,12-2-181,1-1 0,-1-1-1,0-1 1,0-1 0,-1-1-1,1-1 1,22-11 0,-17 6-113,40-25 1,-59 33 193,0-2 1,-1 1-1,0-1 0,0 0 0,0-1 1,-1 0-1,0 0 0,0 0 0,6-10 1,-12 16 90,1 0 1,0-1 0,0 1 0,-1 0 0,1 0 0,0-1 0,-1 1-1,0 0 1,1-1 0,-1 1 0,0-1 0,0 1 0,1 0-1,-1-1 1,0 1 0,0-1 0,-1 1 0,1-1 0,0 1 0,0 0-1,-1-1 1,1 1 0,-1 0 0,1-1 0,-1 1 0,0 0 0,1-1-1,-1 1 1,0 0 0,0 0 0,0 0 0,0 0 0,0 0-1,0 0 1,0 0 0,0 0 0,0 0 0,0 1 0,-1-1 0,1 0-1,-2 0 1,-3-2-4,-1 1 1,1 1-1,-1-1 0,1 1 0,-1 0 0,1 0 0,-11 0 0,1 1 95,1 1 0,-1 0 0,0 1 1,-19 5-1,28-5-43,0 1 1,0-1 0,0 1-1,1 0 1,-1 1 0,1 0 0,0 0-1,0 0 1,0 0 0,1 1 0,-9 9-1,12-11-52,0 0-1,0 0 1,0 1-1,0-1 1,1 0-1,0 1 1,-1-1-1,1 1 1,0 0-1,1-1 1,-1 1-1,1 0 1,-1 0 0,1-1-1,0 1 1,1 0-1,-1 0 1,1-1-1,-1 1 1,1 0-1,2 5 1,0-2 18,-1 0 1,1 0 0,1 0 0,-1-1 0,1 1-1,0-1 1,1 0 0,-1 0 0,1-1-1,6 6 1,-3-4-3,1-1-1,0 0 1,0 0 0,1 0-1,0-1 1,-1-1-1,2 0 1,-1 0-1,0-1 1,1 0 0,0-1-1,0 0 1,-1-1-1,1 0 1,0-1-1,0 0 1,12-2 0,-2-1-42,0-1 1,1 0-1,-2-2 1,1-1 0,-1 0-1,0-2 1,32-18 0,-31 14-51,0-2 0,24-21 0,-41 32 139,1-1 1,0 0 0,-1 0 0,5-8-1,-7 10-35,0 0 1,-1 0-1,1 0 0,-1 0 0,0 0 1,1-1-1,-2 1 0,1 0 0,0-1 1,0-4-1,-1 6-70,1 1 0,-1-1 0,1 0 0,-1 0 1,1 0-1,0 0 0,-1 0 0,1 1 0,0-1 0,0 0 0,1 1 1,-1-1-1,0 1 0,3-3 0,-2 2 17,-1 0 3,11-2-63,-9 3 87,0 1 0,-1 0 0,1 0 0,0 0 0,0 0 1,-1 0-1,1 0 0,0 1 0,-1-1 0,1 1 0,-1-1 0,1 1 0,-1 0 0,1 0 1,-1 1-1,1-1 0,-1 0 0,0 1 0,0-1 0,4 4 0,-3-2 29,0 0 0,0 0 0,-1 0 0,1 0-1,-1 0 1,0 1 0,1-1 0,-2 1 0,1-1 0,0 1 0,-1 0-1,3 8 1,25 131 187,-28-139-207,0 0 1,0 0-1,1 0 1,-1 0-1,1 0 1,0 0-1,0-1 1,0 1-1,1-1 1,-1 1-1,1-1 1,-1 0-1,1 0 1,0 0-1,1 0 1,-1-1-1,0 1 1,5 1-1,-5-2-1,1-1 0,-1 1-1,1-1 1,-1 0-1,1 0 1,0-1 0,0 1-1,-1-1 1,1 0 0,0 0-1,0 0 1,-1-1 0,1 1-1,0-1 1,0 0 0,-1 0-1,1 0 1,-1 0 0,1 0-1,4-4 1,48-28-24,67-50-1,-53 33 104,-40 30-30,-1-2-1,0-1 1,31-34 0,-54 52-86,-5 4 78,1 0 0,-1 0-1,0 0 1,0 0 0,0 0 0,0 0-1,0 0 1,0 0 0,-1 0 0,1 0-1,0 0 1,0-1 0,0-1 0,-1 2 22,0 1-61,0 0 0,-1 0 0,1 1 0,0-1 0,0 0 0,-1 0-1,1 0 1,0 0 0,0 0 0,-1 1 0,1-1 0,0 0 0,0 0 0,-1 0 0,1 1 0,0-1 0,0 0 0,0 0 0,0 1 0,0-1 0,-1 0 0,1 0-1,0 1 1,0-1 0,0 0 0,0 0 0,0 1 0,0-1 0,0 0 0,0 1 0,-1 9 54,2-9-39,-6 64-77,3-51 99,1 1-1,0-1 1,1 1-1,0-1 0,4 17 1,-1-19-92,0-1 1,7 17-1,-7-21 48,-3-7 2,1 1-1,0-1 1,-1 1-1,1-1 1,-1 1-1,1-1 1,0 1-1,0-1 1,-1 0-1,1 1 0,0-1 1,-1 0-1,1 0 1,0 1-1,0-1 1,0 0-1,-1 0 1,1 0-1,0 0 1,0 0-1,0 0 1,-1 0-1,2-1 1,0 1 10,0 0 0,0 0 0,0 0-1,-1-1 1,1 1 0,0-1 0,0 1 0,2-2 0,2-3-99,1 0 1,-1 0-1,0-1 0,0 0 0,-1 0 1,1-1-1,-2 0 0,1 1 1,-1-2-1,0 1 0,0 0 0,4-14 1,-4 11 138,0-1 1,9-18 0,-7 19 75,-1-1 0,3-12 1,-6 11-320,2-3 172,-4 22 284,0-1-1,0 1 1,0 0 0,-1-1 0,-3 11 0,0-3-199,1 0 0,0 0 1,0 0-1,0 21 0,3 61-239,1-45 72,-1-50 108,0 0 1,0 0-1,0 0 1,0-1 0,0 1-1,0 0 1,1 0-1,-1 0 1,0 0 0,0 0-1,1-1 1,-1 1 0,0 0-1,1 0 1,0 0-1,-1-1-4,0 1 0,0-1-1,1 0 1,-1 0-1,0 0 1,1 0-1,-1 0 1,0 0-1,0 0 1,1 0-1,-1 1 1,0-1-1,0 0 1,1 0-1,-1 0 1,0 0-1,1-1 1,-1 1 0,0 0-1,0 0 1,1 0-1,-1 0 1,0 0-1,0 0 1,1 0-1,-1 0 1,0 0-1,0-1 1,1 1-1,1-2 3,0 0-1,0 1 1,0-1-1,0-1 1,0 1-1,-1 0 1,1 0-1,1-4 1,71-115-655,-51 84 679,-6 13 102,35-39 0,-29 37-204,-17 21 116,-6 5-42,0-1 0,1 1 0,-1 0-1,1 0 1,-1-1 0,0 1 0,0 0 0,1 0-1,-1-1 1,0 1 0,0 0 0,1-1 0,-1 1-1,0 0 1,0-1 0,0 1 0,1 0 0,-1-1-1,0 1 1,0-1 0,0 1 0,0-1 0,0 0 83,19 7-5,49 16-219,10-4-4,-48-9 179,1-2 0,0-1-1,58 3 1,-73-9 19,59-2-374,-66 1 344,0-1 0,0 0-1,0 0 1,0-1 0,-1 0 0,10-5 0,-17 8-7,0 0 1,-1 0-1,1-1 1,0 1 0,0 0-1,-1-1 1,1 1 0,0-1-1,-1 1 1,1-1 0,-1 1-1,1-1 1,0 0 0,-1 1-1,1-1 1,-1 0 0,0 1-1,1-1 1,-1 0 0,0 0-1,1 0 1,-1 0-18,0 0 0,0 1-1,0-1 1,-1 1 0,1-1 0,0 0 0,0 1-1,-1-1 1,1 1 0,0-1 0,-1 1 0,1-1-1,-1 1 1,1 0 0,0-1 0,-1 1 0,1-1 0,-1 1-1,1 0 1,-1-1 0,0 1 0,-3-2-30,0 0-1,0 0 1,0 1 0,-1-1 0,1 1 0,-5-1 0,2 2 51,0 0 1,0 0 0,1 0-1,-1 1 1,0 0 0,1 0-1,-1 1 1,-6 2 0,-4 2 29,-27 14 1,32-13-73,0-1 1,1 2-1,0-1 0,0 2 1,1-1-1,0 1 0,-11 14 1,17-19 20,1 0 1,0 0 0,0 1 0,1-1-1,-1 1 1,1-1 0,0 1-1,0 0 1,1 0 0,-1-1 0,1 1-1,0 0 1,1 0 0,-1 1 0,1-1-1,0 0 1,0 0 0,0 0 0,1 0-1,0 0 1,0 0 0,2 7-1,-2-10 2,0 0-1,0 1 0,0-1 0,0 0 1,0 0-1,0 0 0,1 0 0,-1 0 0,1 0 1,-1 0-1,1-1 0,0 1 0,-1-1 0,1 1 1,0-1-1,0 1 0,0-1 0,0 0 1,1 0-1,-1 0 0,0 0 0,0 0 0,1-1 1,-1 1-1,0-1 0,1 0 0,-1 1 0,1-1 1,-1 0-1,0 0 0,1 0 0,-1-1 0,0 1 1,1-1-1,-1 1 0,0-1 0,1 0 1,-1 0-1,0 0 0,3-1 0,5-5-78,1 0 0,-1-1 0,0 0 0,-1 0 1,12-14-1,-4 2-27,21-34 0,-26 40 90,-11 13 15,0 0 1,1-1-1,-1 1 1,0 0-1,0-1 1,0 1-1,0-1 1,0 0-1,0 1 1,-1-1-1,1 0 1,0 1-1,-1-1 1,1 0-1,0-3 1,-1 4-14,0 2 17,0-1 0,1 0 0,-1 1 0,0-1 0,1 0 0,-1 1 0,0-1 0,1 0 0,-1 1 0,0-1 0,0 1 0,0-1-1,1 0 1,-1 1 0,0-1 0,0 1 0,0-1 0,0 1 0,0-1 0,0 1 0,0-1 0,0 1 0,0 0 0,1 11-75,0-5 29,0-1 0,0 0 0,1 1 0,0-1-1,0 0 1,0 0 0,1 0 0,5 9-1,1 2 20,-8-14 14,1 0 0,-1-1 0,1 1-1,-1 0 1,1-1 0,0 1 0,0-1 0,0 0 0,0 0 0,1 0 0,-1 0 0,5 3 0,-6-4 11,1-1-1,0 1 0,0 0 0,-1-1 0,1 1 0,0-1 1,0 0-1,0 0 0,0 0 0,0 0 0,-1 0 0,1 0 1,0 0-1,0-1 0,0 1 0,0 0 0,-1-1 0,1 0 1,0 1-1,0-1 0,3-2 0,48-31-11,-31 20-86,35-19-1,142-67 15,-184 91 87,0-1 1,0 0 0,-1 0-1,-1-1 1,0-1 0,0-1-1,-1 0 1,-1 0-1,0-1 1,-1 0 0,-1-1-1,0 0 1,7-18 0,6-18 133,22-81 0,3-59-256,-32 129-90,-2-1 250,9-32 321,-19 86-318,-1 0 0,0 1 0,-1-1 0,0 0 0,-1 0 0,0 1 0,-1-19 0,1 27-42,0-1 0,0 1 0,0-1 0,0 1 1,-1-1-1,1 1 0,0-1 0,0 1 0,0-1 0,0 1 0,-1-1 1,1 1-1,0-1 0,0 1 0,-1-1 0,1 1 0,0 0 1,-1-1-1,1 1 0,0 0 0,-1-1 0,1 1 0,-1 0 0,1-1 1,0 1-1,-1 0 0,1 0 0,-1-1 0,1 1 0,-1 0 0,1 0 1,-2 0-1,2 0 2,-1 0-1,0 1 1,1-1 0,-1 0 0,1 1 0,-1-1 0,0 0 0,1 1 0,-1-1-1,1 1 1,-1-1 0,1 1 0,-1-1 0,1 1 0,-1 0 0,1-1 0,0 1-1,-1-1 1,1 1 0,0 0 0,-1-1 0,1 2 0,-6 14 160,-17 28-1,14-27-156,-9 21 0,-19 85 201,23-70-131,-27 115 136,17-61-108,17-79 13,1 1 1,2 1 0,-1 51-1,5-80-122,0 13-16,0-1 0,1 1-1,1-1 1,4 19-1,-6-30 14,1 1-1,-1-1 1,1 1 0,0-1-1,0 1 1,0-1 0,0 0-1,1 0 1,-1 1 0,1-1-1,-1 0 1,1 0-1,0 0 1,0-1 0,0 1-1,0 0 1,0-1 0,0 1-1,0-1 1,0 0-1,1 1 1,-1-1 0,0 0-1,1 0 1,-1-1 0,1 1-1,-1-1 1,1 1 0,0-1-1,2 0 1,7 1-122,-1-2 1,1 0-1,17-4 1,-23 4 82,-1-1-1,1 0 1,-1 0-1,1 0 1,-1-1-1,0 0 1,0 0-1,0 0 1,5-5-1,-3 1 3,5-2 57,-1-1 0,0-1 0,0 0 1,-1 0-1,-1-1 0,12-17 0,-7 11 6,-12 16 7,0 1 0,-1-1 0,1 0 0,0 0 0,-1 0 0,0-1 0,1 1 0,1-5 0,-3 7-25,0 0 0,0 0 0,0 0-1,0-1 1,1 1 0,-1 0 0,0 0-1,0 0 1,0 0 0,0-1-1,0 1 1,0 0 0,1 0 0,-1 0-1,0 0 1,0 0 0,0 0 0,0 0-1,1-1 1,-1 1 0,0 0-1,0 0 1,0 0 0,1 0 0,-1 0-1,0 0 1,0 0 0,0 0-1,1 0 1,-1 0 0,0 0 0,0 0-1,0 0 1,1 0 0,-7 75 218,0 4-9,6 24-203,0-103-13,1 0 0,-1 0 0,0 0 0,0 1 0,0-1 0,0 0 0,0 0 0,0 0 0,0 0 0,0 1 0,1-1 0,-1 0 0,0 0 0,0 0 0,0 0 0,0 0 0,0 0 0,1 1 0,-1-1 0,0 0 0,0 0 0,0 0 0,1 0 0,-1 0 0,0 0 0,0 0 0,0 0 0,0 0 1,1 0-1,-1 0 0,0 0 0,0 0 0,0 0 0,1 0 0,-1 0 0,0 0 0,0 0 0,0 0 0,1 0 0,-1 0 0,0-1 0,0 1 0,0 0 0,9-3-114,-2-3 16,0 0 0,-1 0-1,1 0 1,-1-1 0,8-11 0,1 0 56,7-11-14,-17 20 42,2 1 0,-1 0 0,1 0-1,1 1 1,12-11 0,21-17 187,-41 34-97,0 3-63,0-1 0,0 1 0,0-1 0,0 1 0,-1-1 0,1 1-1,-1-1 1,1 1 0,-1-1 0,0 2 0,0-2-3,-1 7 3,0 1 0,1 0-1,0 0 1,1-1 0,0 1-1,0 0 1,3 15 0,-2-17-37,1 1 0,1-1 0,4 10-1,-3-7 158,-3-8 19,11-2-33,-4-1-200,1 0-1,-1-1 1,1 0 0,-1-1-1,0 1 1,0-2 0,14-6-1,5-2 138,-7 2-67,0-1 0,32-23 0,-19 11-2,-1-3 63,-31 26 11,2 0-120,0 0 31,1 1 0,-1 0 1,0 0-1,0 0 1,0 0-1,0 0 0,0 0 1,5 4-1,16 5-69,-16-7 161,1 0-1,-1 0 1,10 7-1,11 3-51,-22-10-52,0 0 0,0-1 0,1 0 0,-1 0 0,12 0 0,-17-2 59,1 1-1,0-1 1,0-1 0,0 1-1,-1 0 1,1-1 0,0 1 0,0-1-1,-1 0 1,1 0 0,0 0-1,-1 0 1,1-1 0,-1 1-1,1-1 1,-1 1 0,4-5-1,-3 3 19,0 0-1,0 0 1,0-1-1,-1 1 0,0-1 1,3-5-1,-4 7-34,0 1 0,-1-1 0,1 0 0,-1 1 0,1-1 0,-1 0 0,0 1 0,0-1 0,0 0 0,0 1 0,0-1 0,0 0 0,0 0 0,0 1 0,-1-1 0,1 0-1,-1 1 1,-1-4 0,0 1-3,1 2-12,0 0-1,0-1 1,0 1-1,-1 0 1,0-1-1,-1-1 1,2 3 15,0 1 0,1-1 0,-1 1 1,0-1-1,0 1 0,0-1 0,1 1 0,-1-1 1,0 1-1,0 0 0,0 0 0,0-1 0,0 1 1,0 0-1,0 0 0,0 0 0,0 0 1,0 0-1,1 0 0,-1 0 0,0 0 0,0 1 1,-1-1-1,-3 1 12,1 1 0,0 0 0,0-1-1,0 1 1,1 1 0,-1-1 0,0 0 0,1 1 0,-1 0 0,1 0 0,0 0 0,0 0 0,0 0 0,-2 5-1,1-2-28,0 0-1,1 0 1,0 0 0,1 1-1,-1-1 1,1 1-1,0 0 1,-1 10-1,3-12 20,0-1 0,0 0 0,0 0 0,0 1 0,1-1 0,0 0-1,0 0 1,0 0 0,0 0 0,3 6 0,2 2 121,14 22 0,-18-31-125,-1-1 0,1 0 0,0 0 1,0 1-1,0-1 0,0-1 0,0 1 1,0 0-1,1 0 0,-1-1 0,1 1 1,-1-1-1,1 0 0,-1 0 0,1 0 0,0 0 1,-1 0-1,1-1 0,0 1 0,0-1 1,0 0-1,-1 0 0,1 0 0,0 0 0,0 0 1,0 0-1,-1-1 0,6-1 0,5-2 40,0-1-1,0 0 1,0-1 0,18-12-1,-17 10-83,27-16 319,36-19-108,-5-1-358,-43 25 258,-19 11 196,-9 7-197,-2 10-75,-5 5 46,0 0 0,0 0-1,-2 0 1,0-1 0,0 0-1,-16 17 1,-1-2 102,-40 35 1,61-60-190,0 0 1,0 0-1,0-1 1,0 1-1,0-1 0,0 0 1,-1 0-1,1 0 1,-1-1-1,1 1 1,-7 0-1,9-2 33,0 0 0,0 1 0,0-1 0,0 0-1,0 0 1,0-1 0,0 1 0,0 0 0,0-1 0,0 1 0,0-1 0,0 0-1,0 1 1,0-1 0,0 0 0,0 0 0,1 0 0,-1-1 0,0 1 0,1 0-1,-1-1 1,1 1 0,0-1 0,-1 1 0,1-1 0,0 1 0,0-1 0,-1-2-1,2 4 20,-2-3 4,1 0-1,0 0 0,-1 1 0,0-1 0,1 0 0,-1 1 0,0 0 0,0-1 0,-1 1 1,1 0-1,-4-3 0,6 5-1,-1 0-1,1 0 1,0 0 0,0 0 0,-1 0 0,1 0 0,0 0-1,0 0 1,0-1 0,-1 1 0,1 0 0,0 0-1,0 0 1,0 0 0,-1 0 0,1-1 0,0 1 0,0 0-1,0 0 1,0 0 0,-1-1 0,1 1 0,0 0-1,0 0 1,0-1 0,0 1 0,0 0 0,0 0 0,0-1-1,0 1 1,0 0 0,0 0 0,0 0 0,0-1 0,0 1-1,0 0 1,0 0 0,0-1 0,0 1 0,0-1-1,0 0 405,12 20-449,-8-15 48,-1 0 0,1-1 0,0 0 0,0 0-1,0 0 1,0 0 0,0-1 0,1 0 0,-1 1 0,1-2 0,0 1-1,8 2 1,7 0 202,37 3 0,-39-5-199,286 7 60,-243-9-216,-45-1 112,29-5 0,-24 3-537,-20 3 325,0-1-1,1 1 0,-1 0 1,0 0-1,0-1 0,0 1 1,1-1-1,-1 1 1,0-1-1,0 0 0,0 1 1,0-1-1,0 0 1,0 0-1,0 1 0,0-1 1,0 0-1,0 0 0,-1 0 1,1 0-1,0 0 1,0 0-1,-1-1 0,1 1 1,-1 0-1,1 0 1,-1 0-1,0-1 0,1 1 1,-1 0-1,0 0 0,0-1 1,0 1-1,0 0 1,0 0-1,0-1 0,0 1 1,-1-2-1,0-1-569,1 1 0,-1 0 0,0 0 0,-1 0 0,1 0 0,0 0 0,-1 0 0,0 0 1,0 0-1,0 0 0,0 1 0,0-1 0,0 1 0,-1-1 0,-2-1 0,-1 0 126,0 0 0,-1 1 0,-8-3 0,-30-9-1372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1:58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9312,'-11'0'10079,"22"6"-9055,-2-2 64,3-1-672,-3-3-480,0 0 32,3 0-1216,-3 0 672,3 0-2912,-9 0 1953,9-7-6273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1:59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10976,'0'-3'4064,"30"3"-3168,26 0-257,-14 3 1985,14 1-1568,10 6 768,10-1-1056,-5 0-288,7 5-320,8-5-480,5 4 192,1-3-832,-11-7 544,-4 3-3392,-26-6 2081,-10 0-4577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1:59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81 162 13536,'-3'0'796,"0"1"0,0 0 0,0 1 1,1-1-1,-6 3 0,4 0-217,0-1-1,0 1 0,1-1 1,-5 7-1,-3 2 1171,-4 2 1672,7-11-1859,8-3-1547,0 0-1,0 0 1,-1-1 0,1 1 0,0 0 0,0-1-1,0 1 1,0 0 0,-1-1 0,1 1 0,0 0-1,0-1 1,0 1 0,0 0 0,0-1 0,0 1-1,0 0 1,0-1 0,0 1 0,0 0 0,0-1-1,0 1 1,0 0 0,0-1 0,1 1 0,-1 0-1,0-1 1,11-46 180,27-72-1,-36 115-417,-1 0 0,0 0 0,0 0-1,0 0 1,0-8 0,-1-2-5394,0 11 3352,16 29-8849,3 2 6133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3:50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2976,'2'7'9603,"5"-5"-6161,26 0-3053,92 15 294,-102-12-565,-16-2-51,1-2 0,0 1 0,-1-1 0,12 1 0,-14-2 49,1 1 0,-1 1 0,0-1 0,0 1 0,0 0-1,0 0 1,-1 0 0,1 0 0,-1 1 0,8 5 0,-11-7-44,1 1 1,-1-1-1,0 0 1,0 0-1,0 0 1,0 1-1,0-1 1,-1 1-1,1-1 1,0 1-1,0 2 0,2 2 83,-2-3-108,-1 0-1,1-1 1,-1 1 0,0 0 0,0 0-1,0 0 1,0-1 0,0 1 0,-1 0 0,1 0-1,-1-1 1,0 1 0,1 0 0,-3 2-1,2 1 5,-3 7 101,3-9-113,0 1 0,0-1 0,-1 0 0,1 1 0,-1-1 0,0 0 0,-5 7 0,3-5 23,1-1 0,-1 1 1,1 0-1,-2 6 0,-12 20 192,-55 85 279,48-71-380,18-32-227,-14 22 1,13-24 166,1 0 0,0 0 1,-6 21-1,2-5 191,-21 61-707,31-87 413,0-1 1,0 0-1,1 0 0,-1 0 0,0 1 0,0-1 0,1 0 0,-1 0 0,0 0 0,1 0 0,-1 0 0,1 1 1,0-1-1,-1 0 0,1 0 0,0 0 0,0 0 0,-1-1 0,1 1 0,2 1 0,24 21 32,-18-16 90,-4-3-112,0-1 1,1 0 0,-1-1-1,1 1 1,-1-1-1,10 2 1,3 2 32,-15-5 5,-1-1 0,1 1 0,-1-1 0,1 0 0,-1 0 0,0 0 0,4 0 0,2-1-129,-8 1 123,0 0-30,0 0-1,0 0 0,0 0 0,0 0 1,0 0-1,1 0 0,-1 0 0,0 0 1,0 0-1,0 0 0,0 0 1,0 0-1,0 0 0,0 0 0,0 0 1,0 0-1,0 0 0,0 0 0,0 0 1,1 0-1,-1 0 0,0 0 1,0 0-1,0 0 0,0 0 0,0 0 1,0 0-1,0 0 0,0 0 0,0 0 1,0 0-1,0 0 0,0 0 0,0 0 1,1 0-1,-1 0 0,0 0 1,0 0-1,0 0 0,0 1 0,0-1 1,0 0-1,0 0 0,0 0 0,0 0 1,0 0-1,0 0 0,0 0 1,0 0-1,0 0 0,0 0 0,0 0 1,0 0-1,0 0 0,0 1 0,0-1 1,0 0-1,0 0 0,0 0 0,0 0 1,0 0-1,0 0 0,0 0 1,0 0-1,0 0 0,0 0 0,0 0 1,0 0-1,0 1 0,-2 1 369,2-1-359,-2 5 91,1-5-101,1 0 0,0 0 0,-1 0 0,1 0 1,-1 0-1,1 0 0,-1 0 0,0 0 0,1 0 0,-1 0 1,0 0-1,-1 1 0,-6 5 74,0-1-1,0-1 1,-1 1 0,0-1-1,1-1 1,-14 5 0,16-6-111,0 1 0,1-1 0,-1 1-1,1 1 1,-1-1 0,1 1 0,1 0 0,-6 7 0,-2 0-45,10-10-15,0-1 71,0 1 1,1-1-1,-1 1 1,1 0 0,0-1-1,-1 1 1,1 0 0,0-1-1,0 1 1,0 0-1,-1 2 1,6 1 13,-1-1-17,0 0-1,-1 0 0,1 0 0,-1 0 1,4 9-1,5 9 36,-6-14 48,0 1-1,6 16 1,4 9 122,-5-14-153,-1 1 0,0 0 1,-2 1-1,6 25 0,-10-36-6,0 2 46,0 0 0,-1 0 0,-1 0 0,0 1 0,-1-1 0,0 0 0,-1 1 0,0-1 0,-1 0 0,-1 0 0,-6 19 0,9-31-61,-5 13 95,-12 22-1,14-32-128,1 0 0,-1 0 0,0 0 0,0 0 0,0-1 0,0 1 0,-1-1 0,1 0 0,-6 3 0,5-3-70,-1 0-1,1-1 1,0 0 0,-1 0-1,1 0 1,-1 0 0,-6 1-1,6-2-169,0 1 0,0 0 0,0 0 0,0 0-1,-5 4 1,-12 5-2059,12-8 1327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3:51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257 581 2912,'0'0'9984,"-16"0"-6955,-2 0-2114,-1 1 0,1 1 0,0 0 1,-32 10-1,42-10-783,1 0-39,0 0 1,0 0-1,0 1 1,0 0-1,1 0 1,-1 1-1,-8 6 1,-7 5 65,21-15-160,-1 1 1,1-1-1,0 1 0,-1 0 0,1-1 1,0 1-1,0 0 0,-1 0 0,1 0 0,0 0 1,0 0-1,0 0 0,0 0 0,0 0 1,0 1-1,1-1 0,-1 0 0,0 0 1,1 1-1,-1-1 0,1 1 0,-1-1 0,1 0 1,-1 1-1,1-1 0,0 3 0,0-3-21,0 1 0,1 0 0,-1-1 0,1 1 0,0-1-1,-1 1 1,1-1 0,0 0 0,0 1 0,0-1 0,0 0-1,0 0 1,0 1 0,0-1 0,2 1 0,5 7-88,-2-3 165,0 0 0,1 0-1,0 0 1,10 5-1,4 4 52,5 7-98,-14-11 64,1-1 1,1 0-1,0 0 1,18 9-1,-29-18-19,1 1 0,0 0 0,0-1 0,0 0-1,0 0 1,0 0 0,0-1 0,0 1-1,0-1 1,0 0 0,0 0 0,0 0-1,1-1 1,-1 1 0,0-1 0,0 0-1,0 0 1,-1 0 0,1-1 0,0 0-1,0 1 1,3-4 0,-4 3-37,-1 0 0,0 0 0,0 0 1,0 0-1,0 0 0,-1-1 0,1 1 0,-1-1 0,1 1 1,-1-1-1,0 1 0,0-1 0,0 0 0,0 0 0,0 1 0,-1-1 1,1 0-1,-1 0 0,0 0 0,0-3 0,0 1 16,0 0-1,0 0 0,-1 1 0,0-1 1,0 0-1,0 0 0,0 1 0,-1-1 1,1 1-1,-1-1 0,-3-4 1,-5-8 10,-3-4-4,-17-25 68,17 27 97,-15-20 0,13 20-45,-33-42 52,41 50-223,1-1 0,0 0 1,-6-23-1,5 16-43,2 4 37,2 1 0,0 0 0,1 0 0,0-1 0,1 0 0,1 1 0,0-1 0,4-23 0,0 15 20,0 0 0,2 0 0,0 1 0,17-37 1,-19 47 47,2 1 1,0 1 0,0-1-1,10-12 1,-13 20-13,-1 0 0,1 0 0,0 0-1,0 1 1,1-1 0,-1 1 0,1 0 0,-1 0 0,1 0-1,-1 0 1,1 1 0,0 0 0,0-1 0,0 1 0,0 0-1,6 0 1,2 1 131,1-1-1,0 2 1,0 0 0,0 1-1,12 3 1,62 19 290,-75-20-439,15 9-73,-23-10-488,0 0 1,1-1 0,-1 0 0,1 0 0,0 0-1,-1-1 1,10 2 0,-10-3-894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4:40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41 2144,'-3'-2'21818,"-2"7"-24865,4-1 4585,0 10-1356,-1 1 0,-4 21 0,2-21-203,2 0 1,-2 25 0,-1-7 235,4-28-188,0-1 1,0 1 0,0-1-1,1 1 1,-1-1 0,1 1 0,1-1-1,0 7 1,0-4-23,-1-1-1,1 1 1,-1 0-1,0-1 1,0 1 0,-1 0-1,-3 11 1,3-11 21,0 0 0,0-1 0,0 1 0,1-1 0,0 1 0,1 6 0,1 0 56,-1-1 1,-1 12 0,0-13-31,0 0 1,3 13-1,0 2-4,-2-20 36,0 1 1,0 0-1,0-1 1,1 1 0,0-1-1,3 8 1,-4-13-77,5 14 43,2-1-1,-1 1 1,2-1 0,17 22-1,-24-33-66,2 1 59,0 1 1,1-1-1,-1 0 0,10 7 1,-12-9-4,1-1 0,0 0 0,-1 0 0,1 0 0,0 0 1,-1-1-1,1 1 0,0-1 0,0 0 0,0 1 0,-1-1 1,1 0-1,4-1 0,4-1-5,0 0 0,-1 0 1,1-1-1,-1-1 0,0 0 1,0 0-1,0-1 0,0 0 0,-1-1 1,0 0-1,0 0 0,8-9 1,18-14 133,-10 8-147,27-29 0,66-97-86,-117 145 64,24-30 85,41-70 1,-59 87-17,-1-1 0,8-29 0,-11 34-90,0-2 224,0-1 1,-1 0-1,-1 0 0,0-16 0,-1-8-3051,0 7-5693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0:48.1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171 4 4064,'0'0'14522,"-15"-3"-10602,6 8-3519,3-1-54,0 1 1,0-1-1,0 1 1,-8 8 0,3-1-136,2-3-58,0 1 0,1 0 0,0 1 0,0 0 0,1 0 0,-7 17 0,7-9 75,2 1 0,0 0-1,1 1 1,-2 31 0,4-26-93,-2 21 161,3 0 0,6 71 0,-3-105-204,0-1 0,1 0 0,0 0 1,1 0-1,0 0 0,11 19 0,-3-10-6,0 0-1,25 29 1,-28-39-280,0-1 1,0-1 0,1 0-1,0 0 1,16 9 0,-7-7-3796,0-2-3472,-11-6 4228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4:41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47 2816,'-2'0'69,"-13"-1"2732,14 1-2347,0 0 1,-1-1-1,1 1 0,0 0 0,0-1 0,0 1 0,0-1 0,0 1 0,0-1 0,1 1 0,-1-1 1,0 0-1,0 1 0,0-1 0,1 0 0,-1 0 0,0 0 0,0-1 0,-10-3 7311,13 3-7690,0 1-1,1 0 1,-1 0-1,0 0 1,1 1-1,-1-1 1,1 0-1,-1 1 1,1 0-1,-1-1 1,1 1-1,4 1 1,8-2 103,32-9 265,-34 7-232,27-3-1,37 6 484,-31 0 996,-45 1-1653,-1-1 0,1 0-1,0 1 1,-1-1 0,1 1 0,-1-1 0,1 0 0,-1 1 0,1-1 0,-1 1-1,1 0 1,-1-1 0,1 1 0,-1-1 0,0 1 0,1 0 0,-1-1-1,0 1 1,0 0 0,0-1 0,1 1 0,-1 0 0,0-1 0,0 1 0,0 0-1,0-1 1,0 2 0,1 24 580,-1-24-512,0 9-50,0 0 0,0-1 0,1 1 0,1 0 0,0 0 0,0-1 0,1 1 0,0-1 0,9 18 0,55 116-279,-47-108-2165,-20-35 2040,0 0 1,1 0-1,0 0 1,-1-1 0,1 1-1,-1 0 1,1 0 0,0-1-1,0 1 1,-1 0 0,1-1-1,0 1 1,0 0 0,0-1-1,0 1 1,0-1 0,0 0-1,0 1 1,-1-1 0,1 0-1,0 1 1,0-1 0,1 0-1,-1 0 1,0 0 0,0 0-1,0 0 1,0 0-1,0 0 1,0 0 0,0-1-1,0 1 1,0 0 0,0-1-1,0 1 1,1-1 0,1 0-1067,11 0-1198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4:42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703 2 7040,'-2'-1'514,"-1"1"0,1 0 0,0 0 0,-1 0 0,1 0 1,0 0-1,0 0 0,-1 1 0,1-1 0,0 1 0,0-1 0,-1 1 0,1 0 1,0 0-1,0 0 0,0 0 0,0 1 0,-3 1 0,-15 8 907,-15 4 299,-46 11 1,-6 2-794,38-9-177,-83 44 0,109-50-734,1 1 0,1 1-1,1 1 1,0 1 0,-32 34-1,41-37-447,-61 76-4917,69-86 4893,1 1-1,0-1 1,0 1-1,-2 5 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4:42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9 5888,'-30'-8'1898,"30"8"-1859,-1 0-1,1 0 0,-1-1 0,1 1 0,-1 0 0,1 0 0,-1 0 0,0 0 1,1 0-1,-1 0 0,1 0 0,-1 0 0,0 0 0,1 0 0,-1 1 1,1-1-1,-1 0 0,1 0 0,-1 1 0,-8 3 474,0 0 0,1 0 0,0 1 0,0 0 0,0 1 0,-12 10 0,-8 10 1158,1 1 0,1 2-1,-30 42 1,40-47-1275,1 0 1,1 1-1,1 1 0,1 0 0,-10 34 0,13-28-375,1 1-1,2 0 0,-4 57 1,9-66-329,1-1 0,2 1 0,0-1 0,1 0 0,1 1 0,8 21 0,-9-35-267,0 1 0,1-1 0,0-1 0,1 1 0,0 0 0,0-1 0,1 0 0,0-1 0,1 1 0,0-1 0,0 0 0,11 8 0,18 8-1754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4:43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0 8736,'22'50'4582,"-2"-5"-2204,-13-28-1269,0 1 0,-1 0 1,-1 0-1,-1 1 0,4 30 1,-5-15-58,-2 0 0,-3 40 1,-2-38-964,-1 0 1,-2 0 0,-1 0 0,-2-1 0,-1-1 0,-18 38 0,20-53-779,-1 0 0,-1 0-1,-1-1 1,0-1 0,-1 0 0,-1-1 0,0 0 0,-29 24-1,-23 9-5192,3-7 1813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3:52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1888,'3'2'8035,"0"-1"-8166,11 0 2494,4-1-252,-3-3-1402,1 0 0,18 0-1,-17 1-307,31-6 0,148-29 852,-103 29-659,134 3 0,-152 5-251,-47 2-291,1 1 1,51 12-1,-16-3 271,-19-2-150,-28-6-141,0-1-1,1 0 0,21 0 1,261 7 1392,-230-4-1267,116 4-1909,-171-13-3400,-11 3 2710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3:53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64 1728,'-4'0'619,"8"0"2154,-4 0-2742,0 0 1,0 0-1,0 0 1,0 0-1,0 0 0,0 0 1,0 0-1,0 0 1,0 0-1,0-1 1,0 1-1,0 0 0,0 0 1,0 0-1,0 0 1,0 0-1,0 0 1,0 0-1,0 0 0,0 0 1,0 0-1,0-1 1,0 1-1,0 0 1,0 0-1,0 0 0,0 0 1,0 0-1,0 0 1,0 0-1,0 0 1,0 0-1,0 0 0,0 0 1,1 0-1,-1 0 1,0-1-1,0 1 1,0 0-1,0 0 0,0 0 1,0 0-1,0 0 1,0 0-1,0 0 1,0 0-1,0 0 0,1 0 1,-1 0-1,0 0 1,0 0-1,0 0 1,0 0-1,0 0 0,0 0 1,9-2 901,-8 2-729,1 0 0,0-1 0,0 1 0,-1-1 0,1 1 1,0-1-1,-1 0 0,1 0 0,0 0 0,-1 0 0,1 0 0,-1 0 0,0 0 0,2-2 0,38-32 2079,-30 27 485,-4 7-2303,-1 0 1,1 0-1,0 1 1,0 0-1,8 1 1,7 0-33,252 8 1002,165 49 138,-326-35-815,-87-19-660,0-1 0,0-1 0,1-2 0,44-4 0,12 1 36,7 1 67,60 2-130,-115 1-337,-1-2 0,1-1 1,0-2-1,51-11 1,-79 11-1485,-1 2-2640,3 2-3342,5 5 3887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3:54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319 180 1408,'1'-1'226,"0"1"0,0 0 0,0 0 0,0 0 0,0-1 0,0 1-1,-1 0 1,1-1 0,0 1 0,0-1 0,0 1 0,0-1 0,-1 0 0,1 1 0,0-1 0,0 0 0,-1 1 0,1-1 0,-1 0 0,1 0 0,-1 0-1,1 1 1,-1-1 0,1 0 0,-1 0 0,0 0 0,1 0 0,-1 0 0,0 0 0,0 0 0,0 0 0,1-2 0,-1 2 70,0 0 0,0 1 0,0-1 0,0 0 1,0 0-1,-1 0 0,1 0 0,0 0 0,0 0 1,0 0-1,-1 0 0,1 1 0,-1-1 0,1 0 1,-1 0-1,1 0 0,-1 1 0,1-1 0,-1-1 0,-1 1-75,0 0-1,0 1 0,1-1 0,-1 0 0,0 0 0,0 1 0,-3-1 0,-3-1 90,-1-2 311,0 1-1,-13-8 0,-10-3 420,-11-7-626,28 14-172,0 0 0,0 1 0,-20-6 0,16 7 207,-30-13 1,14 5-229,26 6-278,8 6 62,7 3 169,2 2-121,-1 0 0,2-1 0,-1 0 0,0-1 0,11 2 0,22 7-83,23 12 124,-14-6 240,48 24 1,-94-39-357,-3-2 79,0 1 0,1 0 0,-1-1 0,0 1 0,0 0 0,1 0 0,-1-1 0,0 1 0,0 0 0,1 2 0,-2-2 13,1 0-1,-1 0 1,0 0-1,0 0 1,1 0 0,-1 1-1,0-1 1,0 0-1,0 0 1,0 0-1,-1 0 1,1 1-1,-1 0 1,-1 7-4,-1-1 0,0 0 1,-1 0-1,0 0 1,0-1-1,0 1 0,-11 11 1,-2 6-417,-8 15-2530,19-18 1301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3:55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514 39 3072,'0'-6'5205,"0"5"-4972,-1 1 0,1-1 1,0 0-1,-1 1 0,1-1 0,0 1 0,-1-1 0,1 1 1,-1-1-1,1 1 0,-1-1 0,1 1 0,-1 0 0,1-1 0,-1 1 1,0 0-1,1-1 0,-1 1 0,1 0 0,-1 0 0,0-1 1,1 1-1,-1 0 0,0 0 0,0 0 0,-19-3 546,19 3-521,-80-3 2349,17 1-1380,-105 1 882,78 3-1445,80-2-593,0-1-1,1-1 1,-12-2-1,13 2-64,-1-2-350,19 2 248,27 1 200,80 4-128,-8 0 272,-79-2-235,-10-1 32,0 2 0,0 0 0,-1 0 0,1 2 0,26 8 0,-38-9 115,-1 0 0,1 0 1,-1 0-1,9 6 0,-14-8-112,0 0 1,0 0-1,0 0 0,1 0 1,-1 0-1,0 0 0,0 1 1,0-1-1,-1 0 1,1 0-1,0 1 0,0-1 1,-1 1-1,1-1 0,-1 1 1,1-1-1,-1 1 1,0-1-1,1 1 0,-1-1 1,0 1-1,0-1 0,0 1 1,0 0-1,-1 1 1,0 3 8,-1-1 1,0 0 0,0 0 0,0 0 0,0-1 0,-1 1 0,0 0 0,0-1-1,-4 4 1,-5 6-2039,-19 15 0,20-19-726,1 4 169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3:45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64,'1'8'33,"1"-12"40,0 1 11,-2 7 25,0-3 136,1-8 746,-2 5-467,1 4-204,0-1 160,2 6-582,-1-5 193,0-6 154,-1-1 3238,6 14-3483,-6-16-142,0 14 2124,0-5-1600,0-10 2570,-7 11 1415,7-4-4340,0 1-1,1 0 1,-1-1 0,0 1 0,0 0 0,0-1-1,0 1 1,0 0 0,0 0 0,0-1-1,0 1 1,1 0 0,-1-1 0,0 1-1,0 0 1,0 0 0,1-1 0,-1 1 0,0 0-1,0 0 1,1 0 0,-1-1 0,0 1-1,0 0 1,1 0 0,-1 0 0,0 0 0,1 0-1,-1-1 1,0 1 0,1 0 0,-1 0-1,0 0 1,1 0 0,-1 0 0,0 0 0,1 0-1,-1 0 1,0 0 0,1 0 0,-1 0-1,0 1 1,1-1 0,-1 0 0,0 0 0,0 0-1,1 0 1,1 1 1,0 0 0,-1-1-1,1 1 1,0-1 0,0 0 0,0 1-1,-1-1 1,1 0 0,0 0-1,0 0 1,0-1 0,-1 1 0,1 0-1,4-2 1,6-3 27,-9 4-92,0 0 0,0 0 0,0 0 0,-1-1 0,1 1 1,0-1-1,-1 0 0,4-2 0,-5 3 30,0-2 11,1 2-1,-1-1 1,1 0 0,-1 0-1,1 0 1,0 1 0,0-1-1,0 1 1,0 0-1,0-1 1,0 1 0,0 0-1,0 0 1,3-1 0,3 1-45,-1 0 0,1 1 0,0 0 0,14 1 0,1 0 107,-20-1-32,0 0 0,0 1-1,-1-1 1,1 1 0,0 0 0,0 0 0,0 0-1,5 2 1,-8-2 46,-4-1-3120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3:47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10 1728,'0'-1'18,"0"1"-1,-6-9 7425,5 19-6391,1-11-1001,-1 1 1,1 0-1,0 0 0,0 0 1,-1 0-1,1 0 1,0 0-1,-1 1 1,1-1-1,0 0 1,0 0-1,-1 0 0,1 0 1,0 0-1,0 0 1,-1 0-1,1 1 1,0-1-1,0 0 1,-1 0-1,1 0 0,0 0 1,0 1-1,0-1 1,-1 0-1,1 0 1,0 1-1,0-1 0,-1 1 40,1-1 0,-1 1 0,1-1 0,-1 1 0,1-1-1,-1 1 1,1-1 0,-1 0 0,1 1 0,-1-1-1,0 0 1,1 1 0,-1-1 0,1 0 0,-1 0 0,0 0-1,1 0 1,-1 1 0,0-1 0,1 0 0,-1 0-1,0 0 1,1 0 0,-1-1 0,0 1 0,0 0 0,-6 1 595,7-1-666,0 0-1,0 0 1,0 0 0,0 0-1,0 0 1,1 0-1,-1 0 1,0 0-1,0 0 1,0 0-1,0 0 1,0 0-1,0 0 1,0 0-1,0 0 1,0 0-1,0 0 1,0 0 0,0 0-1,0 0 1,1 0-1,-1 0 1,0 0-1,0 0 1,0 0-1,0 0 1,0 0-1,0 1 1,0-1-1,0 0 1,0 0-1,0 0 1,0 0 0,0 0-1,0 0 1,0 0-1,0 0 1,0 0-1,0 0 1,0 0-1,0 0 1,0 0-1,0 0 1,0 0-1,0 1 1,0-1-1,0 0 1,0 0 0,0 0-1,0 0 1,0 0-1,0 0 1,0 0-1,0 0 1,0 0-1,0 0 1,0 0-1,0 0 1,0 0-1,0 1 1,0-1-1,0 0 1,0 0 0,-3 3 1034,-2 1-842,5-4-184,0 0-1,0 0 0,0 0 1,0 0-1,0 0 1,0 0-1,0 0 0,0 1 1,0-1-1,0 0 1,0 0-1,0 0 0,0 0 1,0 0-1,0 0 1,0 0-1,0 0 1,0 0-1,0 0 0,0 0 1,0 1-1,0-1 1,0 0-1,0 0 0,0 0 1,0 0-1,1 0 1,-1 0-1,0 0 0,0 0 1,0 0-1,0 0 1,0 0-1,0 0 1,0 0-1,0 0 0,0 0 1,0 0-1,0 1 1,0-1-1,0 0 0,0 0 1,1 0-1,-1 0 1,0 0-1,0 0 0,0 0 1,0 0-1,0 0 1,0 0-1,0 0 0,0 0 1,0 0-1,0 0 1,0 0-1,1 0 1,-1 0-1,0-1 0,0 1 1,0 0-1,0 0 1,0 0-1,0 0 0,0 0 1,8 0 32,1 0 1,-1 0-1,0-1 0,1 0 1,-1-1-1,13-3 1,-14 3-75,0 0 0,-1 1-1,1 0 1,0 1 0,0 0 0,0 0 0,10 1 0,9 0 66,67 6-141,76-7 351,-144-1-133,26-4 0,-39 2-76,-10 2-41,1 0-1,0 0 0,0 0 0,0 1 1,0 0-1,0-1 0,0 1 0,-1 0 0,6 1 1,-8-1-230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0:48.9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 2080,'1'-3'3193,"12"2"4723,-3 14-4332,-9-2-3012,0 0 1,0-1-1,-1 1 0,-2 21 1,1-22-299,-4 222 3251,5-162-2746,1-56-611,4 23 0,0 12-62,-2-8-1658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3:48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1664,'3'-2'10164,"4"4"-6041,10 4-4516,-9-3 1490,-4-2-989,0-1-1,-1 1 0,1-1 0,0 0 0,0-1 1,0 1-1,-1-1 0,6-1 0,-5 2-32,0-1 0,-1 0-1,1 1 1,0 0 0,0-1 0,6 2-1,3 1 39,-1-1-1,16-1 0,-17 0 96,0 0 0,0 1 0,21 4-1,110 39 476,82 11 170,-208-51-745,1-1-1,0-1 0,-1-1 0,1 0 0,32-2 0,-20-2 227,0-2-1,41-11 0,-33 5-65,-14 4-124,1 1-1,24-4 1,-28 6-29,-17 3-104,1 0 0,0 1 0,0-1 0,-1 0-1,1 1 1,0 0 0,0 0 0,7 1 0,-9 0-75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3:50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2816,'-4'0'12464,"6"3"-12211,1 0 0,0 0 0,0-1 0,0 1 0,0-1 0,1 1 0,-1-1 0,1 0 0,-1 0 0,9 2 0,0 2 110,-6-3-196,0-1-1,1 0 0,-1-1 1,0 0-1,1 0 1,-1 0-1,11-1 1,9 2 213,-2 0-91,41-2 0,4-1-88,115 10 527,111 9-230,-248-16-263,83-5 0,-6-4 17,49-4-222,-115 10-140,-39 2 168,32-4 0,-34 1 82,1 1 1,19 2-1,-3 0-28,-14 4-144,-20-5 107,21 0-129,-4-4-10,-17 4 70,1-1 1,0 1 0,0-1 0,0 1 0,0 0 0,0 0 0,0-1-1,0 1 1,0 0 0,0 0 0,0 0 0,0 0 0,0 0 0,-1 0-1,1 0 1,0 1 0,1-1 0,0 1 41,-23-15-10912,6 5 6454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3:56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74 3328,'0'0'9578,"-12"-4"-6799,-7 2-1104,15 2-1487,1-1 1,0 1-1,-1 0 1,1-1-1,0 0 0,0 0 1,-1 0-1,-3-2 0,-9-3 420,-1 1 0,0 0 0,-34-4-1,-10-2 61,57 10-635,-5-1 15,0 0 0,0 0 0,0 1 0,0 0-1,0 1 1,-14 0 0,4 0-84,19 0 26,-1 1 0,0-1 1,1 0-1,-1 0 0,1 0 0,-1-1 1,1 1-1,-1 0 0,0 0 0,1 0 1,-1 0-1,1 0 0,-1-1 0,1 1 1,-1 0-1,1 0 0,-1-1 0,1 1 0,-1-1 1,1 1-1,-1 0 0,1-1 0,0 1 1,-1-1-1,1 1 0,0-1 0,-1 0 1,1 2 8,0-1 0,0 0 1,0 0-1,0 0 1,0 0-1,0 1 0,1-1 1,-1 0-1,0 0 1,0 0-1,0 0 0,0 1 1,0-1-1,0 0 0,1 0 1,-1 0-1,0 0 1,0 0-1,0 0 0,0 1 1,1-1-1,-1 0 1,0 0-1,0 0 0,0 0 1,1 0-1,-1 0 1,0 0-1,0 0 0,0 0 1,1 0-1,-1 0 0,0 0 1,0 0-1,0 0 1,0 0-1,1 0 0,-1 0 1,0 0-1,13-3-60,-6 1 77,16-1 75,-1 1 0,1 1-1,-1 1 1,1 0 0,0 2-1,-1 1 1,1 1 0,38 11-1,-60-15-59,0 0 0,0 1 0,0-1 0,0 0 0,0 0 0,-1 1 0,1-1 0,0 1 0,0-1 1,0 0-1,-1 1 0,1-1 0,0 1 0,-1 0 0,1-1 0,0 1 0,-1 0 0,1-1 0,-1 1 0,1 0 0,-1-1 0,1 1 0,-1 0 0,1 0 0,-1 0 0,0 0 0,0-1 0,1 1 0,-1 0 0,0 0 0,0 0 0,0 0 0,0 0 0,0 0 0,0 0 0,0-1 0,0 1 0,0 0 0,-1 0 0,1 0 0,0 0 0,0 0 0,-1-1 0,1 1 0,-1 1 0,-1 1-101,0 0-1,0 0 1,0 0-1,0 0 0,-1-1 1,1 1-1,-1-1 1,0 1-1,0-1 1,-5 3-1,-11 4-3248,-22 7 0,38-14 2736,-18 7-1854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3:57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154 182 3808,'0'0'10357,"-6"-7"-7333,-19-29 32,-23-38-918,44 68-2060,0 1 0,0 0 0,-1 0 0,0 0 0,1 1 0,-2-1-1,1 1 1,0 1 0,-12-7 0,16 9-86,0 1 0,0-1 0,0 1 0,0-1 0,0 1 0,0-1 0,0 1 0,0-1 0,0 0 0,0 0 0,1 0 0,-1 1 0,0-1 0,0 0 0,0-1 0,2 2-50,-2 3-17,1-2-273,3 0 112,10 2 174,-1 1 105,0 1 0,0 1 1,-1 0-1,0 0 0,0 1 0,-1 0 0,0 1 0,0 0 0,-1 1 0,0 0 0,0 1 0,7 10 0,-13-15 59,0 0 1,-1 1-1,0-1 0,0 0 0,0 1 0,0-1 0,-1 1 0,0-1 1,-1 1-1,1 0 0,-1-1 0,0 1 0,0 0 0,-1-1 0,1 1 0,-3 7 1,-2 4-108,0 0 0,-1-1 0,-15 30 1,17-39-1065,-1 0 0,0 0 0,-10 11 0,10-12-911,-1 0 0,1 1 0,1-1 0,-5 9 0,3 7-1337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3:58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30 2656,'-20'1'5344,"15"1"-4451,0 1 1,0-1 0,0-1-1,0 1 1,0-1-1,-10 2 1,-33 1 1432,33-5-1363,0 0 0,-30-8 0,2 1 46,36 7-970,0 0-1,1-1 1,-1 0-1,0 0 1,1 0-1,-1-1 1,1 0 0,-7-4-1,9 7-28,0-1-15,7-2 229,-1 2-189,0 1-1,0 0 0,-1-1 1,1 1-1,0 0 0,0 0 1,-1 0-1,1 0 0,0 0 1,0 0-1,3 1 0,26 7-15,-24-6-2,10 1-15,22 3-1,-27-5 120,0 0 1,-1 1-1,1 0 0,-1 1 1,16 6-1,-24-7-75,-1-2 27,-1 1 1,0-1-1,1 1 1,-1 0-1,0-1 0,0 1 1,0 0-1,0 0 1,0 0-1,0-1 1,1 3-1,-1-2-27,-1 0 1,0 0-1,1 0 0,-1 0 0,0 0 0,0 0 0,0 0 1,0 0-1,0 0 0,0 0 0,0 0 0,0 0 0,-1 0 1,1 0-1,0 0 0,-1 0 0,1 0 0,-1 0 0,0 1 1,-1 2-40,0-1 0,-1 1 1,1-1-1,-1 0 0,0 0 0,0 0 1,0 0-1,-6 4 0,-10 10-483,-1 3-698,5-5-2412,-17 23 0,20-16 1026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3:59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124 135 2400,'-15'-5'10800,"7"-7"-8054,3 5-2294,-1 0-1,-13-11 0,13 12-159,-1 0 1,1-1-1,-8-11 0,-18-24 220,27 36-35,20 8-250,-8-1-215,-1 0 0,1 0 1,-1 0-1,0 1 0,11 4 1,5 1-23,-16-5 95,1-1 0,-1 2 1,0-1-1,0 1 0,0 0 1,0 0-1,-1 0 0,10 8 1,-14-10-56,0 0 0,0 0-1,-1 1 1,1-1 0,0 0 0,0 1 0,-1-1 0,1 0 0,-1 1 0,1-1 0,-1 1 0,0-1 0,1 1 0,-1-1 0,0 1 0,0-1-1,0 1 1,0-1 0,0 1 0,0-1 0,-1 1 0,1-1 0,-1 1 0,1-1 0,-1 1 0,0 1 0,-3 5-376,0 0 1,-1-1-1,-8 12 1,3-6-697,-15 20-2974,13-17 2155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4:22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1888,'3'2'8035,"0"-1"-8166,11 0 2494,4-1-252,-3-3-1402,1 0 0,18 0-1,-17 1-307,31-6 0,148-29 852,-103 29-659,134 3 0,-152 5-251,-47 2-291,1 1 1,51 12-1,-16-3 271,-19-2-150,-28-6-141,0-1-1,1 0 0,21 0 1,261 7 1392,-230-4-1267,116 4-1909,-171-13-3400,-11 3 2710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4:22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64 1728,'-4'0'619,"8"0"2154,-4 0-2742,0 0 1,0 0-1,0 0 1,0 0-1,0 0 0,0 0 1,0 0-1,0 0 1,0 0-1,0-1 1,0 1-1,0 0 0,0 0 1,0 0-1,0 0 1,0 0-1,0 0 1,0 0-1,0 0 0,0 0 1,0 0-1,0-1 1,0 1-1,0 0 1,0 0-1,0 0 0,0 0 1,0 0-1,0 0 1,0 0-1,0 0 1,0 0-1,0 0 0,0 0 1,1 0-1,-1 0 1,0-1-1,0 1 1,0 0-1,0 0 0,0 0 1,0 0-1,0 0 1,0 0-1,0 0 1,0 0-1,0 0 0,1 0 1,-1 0-1,0 0 1,0 0-1,0 0 1,0 0-1,0 0 0,0 0 1,9-2 901,-8 2-729,1 0 0,0-1 0,0 1 0,-1-1 0,1 1 1,0-1-1,-1 0 0,1 0 0,0 0 0,-1 0 0,1 0 0,-1 0 0,0 0 0,2-2 0,38-32 2079,-30 27 485,-4 7-2303,-1 0 1,1 0-1,0 1 1,0 0-1,8 1 1,7 0-33,252 8 1002,165 49 138,-326-35-815,-87-19-660,0-1 0,0-1 0,1-2 0,44-4 0,12 1 36,7 1 67,60 2-130,-115 1-337,-1-2 0,1-1 1,0-2-1,51-11 1,-79 11-1485,-1 2-2640,3 2-3342,5 5 3887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4:22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319 180 1408,'1'-1'226,"0"1"0,0 0 0,0 0 0,0 0 0,0-1 0,0 1-1,-1 0 1,1-1 0,0 1 0,0-1 0,0 1 0,0-1 0,-1 0 0,1 1 0,0-1 0,0 0 0,-1 1 0,1-1 0,-1 0 0,1 0 0,-1 0-1,1 1 1,-1-1 0,1 0 0,-1 0 0,0 0 0,1 0 0,-1 0 0,0 0 0,0 0 0,0 0 0,1-2 0,-1 2 70,0 0 0,0 1 0,0-1 0,0 0 1,0 0-1,-1 0 0,1 0 0,0 0 0,0 0 1,0 0-1,-1 0 0,1 1 0,-1-1 0,1 0 1,-1 0-1,1 0 0,-1 1 0,1-1 0,-1-1 0,-1 1-75,0 0-1,0 1 0,1-1 0,-1 0 0,0 0 0,0 1 0,-3-1 0,-3-1 90,-1-2 311,0 1-1,-13-8 0,-10-3 420,-11-7-626,28 14-172,0 0 0,0 1 0,-20-6 0,16 7 207,-30-13 1,14 5-229,26 6-278,8 6 62,7 3 169,2 2-121,-1 0 0,2-1 0,-1 0 0,0-1 0,11 2 0,22 7-83,23 12 124,-14-6 240,48 24 1,-94-39-357,-3-2 79,0 1 0,1 0 0,-1-1 0,0 1 0,0 0 0,1 0 0,-1-1 0,0 1 0,0 0 0,1 2 0,-2-2 13,1 0-1,-1 0 1,0 0-1,0 0 1,1 0 0,-1 1-1,0-1 1,0 0-1,0 0 1,0 0-1,-1 0 1,1 1-1,-1 0 1,-1 7-4,-1-1 0,0 0 1,-1 0-1,0 0 1,0-1-1,0 1 0,-11 11 1,-2 6-417,-8 15-2530,19-18 1301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4:22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514 39 3072,'0'-6'5205,"0"5"-4972,-1 1 0,1-1 1,0 0-1,-1 1 0,1-1 0,0 1 0,-1-1 0,1 1 1,-1-1-1,1 1 0,-1-1 0,1 1 0,-1 0 0,1-1 0,-1 1 1,0 0-1,1-1 0,-1 1 0,1 0 0,-1 0 0,0-1 1,1 1-1,-1 0 0,0 0 0,0 0 0,-19-3 546,19 3-521,-80-3 2349,17 1-1380,-105 1 882,78 3-1445,80-2-593,0-1-1,1-1 1,-12-2-1,13 2-64,-1-2-350,19 2 248,27 1 200,80 4-128,-8 0 272,-79-2-235,-10-1 32,0 2 0,0 0 0,-1 0 0,1 2 0,26 8 0,-38-9 115,-1 0 0,1 0 1,-1 0-1,9 6 0,-14-8-112,0 0 1,0 0-1,0 0 0,1 0 1,-1 0-1,0 0 0,0 1 1,0-1-1,-1 0 1,1 0-1,0 1 0,0-1 1,-1 1-1,1-1 0,-1 1 1,1-1-1,-1 1 1,0-1-1,1 1 0,-1-1 1,0 1-1,0-1 0,0 1 1,0 0-1,-1 1 1,0 3 8,-1-1 1,0 0 0,0 0 0,0 0 0,0-1 0,-1 1 0,0 0 0,0-1-1,-4 4 1,-5 6-2039,-19 15 0,20-19-726,1 4 169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0:49.7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27 1472,'0'-2'352,"0"1"-1,0-1 1,1 1 0,-1-1-1,1 1 1,-1-1 0,1 1-1,-1 0 1,1-1 0,9-9 9448,-5 38-5480,-6 3-2789,-6 31 0,0-6-657,3-22-560,2-20-207,-1 25 0,-1-6 86,3-26-112,0 0 1,0 0-1,1 1 0,0-1 0,0 0 0,0 1 0,2 9 0,-1-15-67,-1 0 1,1-1-1,0 1 0,-1 0 0,1 0 0,0-1 1,-1 1-1,1-1 0,0 1 0,-1-1 0,1 1 0,0-1 1,0 1-1,0-1 0,0 0 0,0 1 0,-1-1 1,1 0-1,0 0 0,0 0 0,0 0 0,0 0 0,0 0 1,0 0-1,0 0 0,1 0 0,32-4 27,-28 3-27,7-2-18,0 1 0,-1 1 1,1 0-1,0 0 1,0 2-1,0-1 1,0 2-1,19 4 1,-30-6 9,11 4 107,0 0 1,1 1-1,23 12 1,-34-15-72,-1 0 1,1-1-1,0 1 0,-1 0 1,1 0-1,-1 1 0,1-1 1,-1 0-1,0 1 0,0 0 1,0-1-1,-1 1 1,1 0-1,-1 0 0,1 0 1,-1 0-1,0 0 0,0 0 1,0 0-1,-1 1 0,1-1 1,0 6-1,-1-8-13,-1 1-1,1 0 1,0 0-1,0 0 1,-1 0 0,1-1-1,-1 1 1,0 0-1,1 0 1,-1-1-1,0 1 1,0 0-1,0-1 1,0 1-1,0-1 1,-3 3 0,-1 0 73,0 1 1,-1-2-1,-8 6 1,-4 2 180,11-6-188,-1-1-1,0 0 1,0 0 0,0-1-1,0 0 1,-1 0 0,-17 2-1,4-1-360,0-2-1,-23-1 0,37-1-433,0-1 1,1 0-1,-1 0 0,0-1 0,-13-4 0,17 5-74,1 0 0,0-1 1,-1 1-1,1-1 0,0 0 0,0 0 0,0 0 0,0 0 0,1-1 0,-1 1 0,0-1 0,1 1 0,0-1 1,-4-5-1,6 7 524,0 0 1,-1 0-1,1 1 1,0-1-1,0 0 1,0 0-1,0 0 1,0 0-1,0 1 1,0-1-1,0 0 1,0 0-1,0 0 0,1 0 1,-1 1-1,0-1 1,1 0-1,-1 0 1,0 0-1,1 1 1,-1-1-1,1 0 1,0 0-1,15-16-2492,-13 15 2572,20-19-1553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4:22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64,'1'8'33,"1"-12"40,0 1 11,-2 7 25,0-3 136,1-8 746,-2 5-467,1 4-204,0-1 160,2 6-582,-1-5 193,0-6 154,-1-1 3238,6 14-3483,-6-16-142,0 14 2124,0-5-1600,0-10 2570,-7 11 1415,7-4-4340,0 1-1,1 0 1,-1-1 0,0 1 0,0 0 0,0-1-1,0 1 1,0 0 0,0 0 0,0-1-1,0 1 1,1 0 0,-1-1 0,0 1-1,0 0 1,0 0 0,1-1 0,-1 1 0,0 0-1,0 0 1,1 0 0,-1-1 0,0 1-1,0 0 1,1 0 0,-1 0 0,0 0 0,1 0-1,-1-1 1,0 1 0,1 0 0,-1 0-1,0 0 1,1 0 0,-1 0 0,0 0 0,1 0-1,-1 0 1,0 0 0,1 0 0,-1 0-1,0 1 1,1-1 0,-1 0 0,0 0 0,0 0-1,1 0 1,1 1 1,0 0 0,-1-1-1,1 1 1,0-1 0,0 0 0,0 1-1,-1-1 1,1 0 0,0 0-1,0 0 1,0-1 0,-1 1 0,1 0-1,4-2 1,6-3 27,-9 4-92,0 0 0,0 0 0,0 0 0,-1-1 0,1 1 1,0-1-1,-1 0 0,4-2 0,-5 3 30,0-2 11,1 2-1,-1-1 1,1 0 0,-1 0-1,1 0 1,0 1 0,0-1-1,0 1 1,0 0-1,0-1 1,0 1 0,0 0-1,0 0 1,3-1 0,3 1-45,-1 0 0,1 1 0,0 0 0,14 1 0,1 0 107,-20-1-32,0 0 0,0 1-1,-1-1 1,1 1 0,0 0 0,0 0 0,0 0-1,5 2 1,-8-2 46,-4-1-3120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4:22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10 1728,'0'-1'18,"0"1"-1,-6-9 7425,5 19-6391,1-11-1001,-1 1 1,1 0-1,0 0 0,0 0 1,-1 0-1,1 0 1,0 0-1,-1 1 1,1-1-1,0 0 1,0 0-1,-1 0 0,1 0 1,0 0-1,0 0 1,-1 0-1,1 1 1,0-1-1,0 0 1,-1 0-1,1 0 0,0 0 1,0 1-1,0-1 1,-1 0-1,1 0 1,0 1-1,0-1 0,-1 1 40,1-1 0,-1 1 0,1-1 0,-1 1 0,1-1-1,-1 1 1,1-1 0,-1 0 0,1 1 0,-1-1-1,0 0 1,1 1 0,-1-1 0,1 0 0,-1 0 0,0 0-1,1 0 1,-1 1 0,0-1 0,1 0 0,-1 0-1,0 0 1,1 0 0,-1-1 0,0 1 0,0 0 0,-6 1 595,7-1-666,0 0-1,0 0 1,0 0 0,0 0-1,0 0 1,1 0-1,-1 0 1,0 0-1,0 0 1,0 0-1,0 0 1,0 0-1,0 0 1,0 0-1,0 0 1,0 0-1,0 0 1,0 0 0,0 0-1,0 0 1,1 0-1,-1 0 1,0 0-1,0 0 1,0 0-1,0 0 1,0 0-1,0 1 1,0-1-1,0 0 1,0 0-1,0 0 1,0 0 0,0 0-1,0 0 1,0 0-1,0 0 1,0 0-1,0 0 1,0 0-1,0 0 1,0 0-1,0 0 1,0 0-1,0 1 1,0-1-1,0 0 1,0 0 0,0 0-1,0 0 1,0 0-1,0 0 1,0 0-1,0 0 1,0 0-1,0 0 1,0 0-1,0 0 1,0 0-1,0 1 1,0-1-1,0 0 1,0 0 0,-3 3 1034,-2 1-842,5-4-184,0 0-1,0 0 0,0 0 1,0 0-1,0 0 1,0 0-1,0 0 0,0 1 1,0-1-1,0 0 1,0 0-1,0 0 0,0 0 1,0 0-1,0 0 1,0 0-1,0 0 1,0 0-1,0 0 0,0 0 1,0 1-1,0-1 1,0 0-1,0 0 0,0 0 1,0 0-1,1 0 1,-1 0-1,0 0 0,0 0 1,0 0-1,0 0 1,0 0-1,0 0 1,0 0-1,0 0 0,0 0 1,0 0-1,0 1 1,0-1-1,0 0 0,0 0 1,1 0-1,-1 0 1,0 0-1,0 0 0,0 0 1,0 0-1,0 0 1,0 0-1,0 0 0,0 0 1,0 0-1,0 0 1,0 0-1,1 0 1,-1 0-1,0-1 0,0 1 1,0 0-1,0 0 1,0 0-1,0 0 0,0 0 1,8 0 32,1 0 1,-1 0-1,0-1 0,1 0 1,-1-1-1,13-3 1,-14 3-75,0 0 0,-1 1-1,1 0 1,0 1 0,0 0 0,0 0 0,10 1 0,9 0 66,67 6-141,76-7 351,-144-1-133,26-4 0,-39 2-76,-10 2-41,1 0-1,0 0 0,0 0 0,0 1 1,0 0-1,0-1 0,0 1 0,-1 0 0,6 1 1,-8-1-230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4:22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1664,'3'-2'10164,"4"4"-6041,10 4-4516,-9-3 1490,-4-2-989,0-1-1,-1 1 0,1-1 0,0 0 0,0-1 1,0 1-1,-1-1 0,6-1 0,-5 2-32,0-1 0,-1 0-1,1 1 1,0 0 0,0-1 0,6 2-1,3 1 39,-1-1-1,16-1 0,-17 0 96,0 0 0,0 1 0,21 4-1,110 39 476,82 11 170,-208-51-745,1-1-1,0-1 0,-1-1 0,1 0 0,32-2 0,-20-2 227,0-2-1,41-11 0,-33 5-65,-14 4-124,1 1-1,24-4 1,-28 6-29,-17 3-104,1 0 0,0 1 0,0-1 0,-1 0-1,1 1 1,0 0 0,0 0 0,7 1 0,-9 0-75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4:22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2816,'-4'0'12464,"6"3"-12211,1 0 0,0 0 0,0-1 0,0 1 0,0-1 0,1 1 0,-1-1 0,1 0 0,-1 0 0,9 2 0,0 2 110,-6-3-196,0-1-1,1 0 0,-1-1 1,0 0-1,1 0 1,-1 0-1,11-1 1,9 2 213,-2 0-91,41-2 0,4-1-88,115 10 527,111 9-230,-248-16-263,83-5 0,-6-4 17,49-4-222,-115 10-140,-39 2 168,32-4 0,-34 1 82,1 1 1,19 2-1,-3 0-28,-14 4-144,-20-5 107,21 0-129,-4-4-10,-17 4 70,1-1 1,0 1 0,0-1 0,0 1 0,0 0 0,0 0 0,0-1-1,0 1 1,0 0 0,0 0 0,0 0 0,0 0 0,0 0 0,-1 0-1,1 0 1,0 1 0,1-1 0,0 1 41,-23-15-10912,6 5 6454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4:22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74 3328,'0'0'9578,"-12"-4"-6799,-7 2-1104,15 2-1487,1-1 1,0 1-1,-1 0 1,1-1-1,0 0 0,0 0 1,-1 0-1,-3-2 0,-9-3 420,-1 1 0,0 0 0,-34-4-1,-10-2 61,57 10-635,-5-1 15,0 0 0,0 0 0,0 1 0,0 0-1,0 1 1,-14 0 0,4 0-84,19 0 26,-1 1 0,0-1 1,1 0-1,-1 0 0,1 0 0,-1-1 1,1 1-1,-1 0 0,0 0 0,1 0 1,-1 0-1,1 0 0,-1-1 0,1 1 1,-1 0-1,1 0 0,-1-1 0,1 1 0,-1-1 1,1 1-1,-1 0 0,1-1 0,0 1 1,-1-1-1,1 1 0,0-1 0,-1 0 1,1 2 8,0-1 0,0 0 1,0 0-1,0 0 1,0 0-1,0 1 0,1-1 1,-1 0-1,0 0 1,0 0-1,0 0 0,0 1 1,0-1-1,0 0 0,1 0 1,-1 0-1,0 0 1,0 0-1,0 0 0,0 1 1,1-1-1,-1 0 1,0 0-1,0 0 0,0 0 1,1 0-1,-1 0 1,0 0-1,0 0 0,0 0 1,1 0-1,-1 0 0,0 0 1,0 0-1,0 0 1,0 0-1,1 0 0,-1 0 1,0 0-1,13-3-60,-6 1 77,16-1 75,-1 1 0,1 1-1,-1 1 1,1 0 0,0 2-1,-1 1 1,1 1 0,38 11-1,-60-15-59,0 0 0,0 1 0,0-1 0,0 0 0,0 0 0,-1 1 0,1-1 0,0 1 0,0-1 1,0 0-1,-1 1 0,1-1 0,0 1 0,-1 0 0,1-1 0,0 1 0,-1 0 0,1-1 0,-1 1 0,1 0 0,-1-1 0,1 1 0,-1 0 0,1 0 0,-1 0 0,0 0 0,0-1 0,1 1 0,-1 0 0,0 0 0,0 0 0,0 0 0,0 0 0,0 0 0,0 0 0,0-1 0,0 1 0,0 0 0,-1 0 0,1 0 0,0 0 0,0 0 0,-1-1 0,1 1 0,-1 1 0,-1 1-101,0 0-1,0 0 1,0 0-1,0 0 0,-1-1 1,1 1-1,-1-1 1,0 1-1,0-1 1,-5 3-1,-11 4-3248,-22 7 0,38-14 2736,-18 7-1854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4:22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154 182 3808,'0'0'10357,"-6"-7"-7333,-19-29 32,-23-38-918,44 68-2060,0 1 0,0 0 0,-1 0 0,0 0 0,1 1 0,-2-1-1,1 1 1,0 1 0,-12-7 0,16 9-86,0 1 0,0-1 0,0 1 0,0-1 0,0 1 0,0-1 0,0 1 0,0-1 0,0 0 0,0 0 0,1 0 0,-1 1 0,0-1 0,0 0 0,0-1 0,2 2-50,-2 3-17,1-2-273,3 0 112,10 2 174,-1 1 105,0 1 0,0 1 1,-1 0-1,0 0 0,0 1 0,-1 0 0,0 1 0,0 0 0,-1 1 0,0 0 0,0 1 0,7 10 0,-13-15 59,0 0 1,-1 1-1,0-1 0,0 0 0,0 1 0,0-1 0,-1 1 0,0-1 1,-1 1-1,1 0 0,-1-1 0,0 1 0,0 0 0,-1-1 0,1 1 0,-3 7 1,-2 4-108,0 0 0,-1-1 0,-15 30 1,17-39-1065,-1 0 0,0 0 0,-10 11 0,10-12-911,-1 0 0,1 1 0,1-1 0,-5 9 0,3 7-1337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4:22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30 2656,'-20'1'5344,"15"1"-4451,0 1 1,0-1 0,0-1-1,0 1 1,0-1-1,-10 2 1,-33 1 1432,33-5-1363,0 0 0,-30-8 0,2 1 46,36 7-970,0 0-1,1-1 1,-1 0-1,0 0 1,1 0-1,-1-1 1,1 0 0,-7-4-1,9 7-28,0-1-15,7-2 229,-1 2-189,0 1-1,0 0 0,-1-1 1,1 1-1,0 0 0,0 0 1,-1 0-1,1 0 0,0 0 1,0 0-1,3 1 0,26 7-15,-24-6-2,10 1-15,22 3-1,-27-5 120,0 0 1,-1 1-1,1 0 0,-1 1 1,16 6-1,-24-7-75,-1-2 27,-1 1 1,0-1-1,1 1 1,-1 0-1,0-1 0,0 1 1,0 0-1,0 0 1,0 0-1,0-1 1,1 3-1,-1-2-27,-1 0 1,0 0-1,1 0 0,-1 0 0,0 0 0,0 0 0,0 0 1,0 0-1,0 0 0,0 0 0,0 0 0,0 0 0,-1 0 1,1 0-1,0 0 0,-1 0 0,1 0 0,-1 0 0,0 1 1,-1 2-40,0-1 0,-1 1 1,1-1-1,-1 0 0,0 0 0,0 0 1,0 0-1,-6 4 0,-10 10-483,-1 3-698,5-5-2412,-17 23 0,20-16 1026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4:22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124 135 2400,'-15'-5'10800,"7"-7"-8054,3 5-2294,-1 0-1,-13-11 0,13 12-159,-1 0 1,1-1-1,-8-11 0,-18-24 220,27 36-35,20 8-250,-8-1-215,-1 0 0,1 0 1,-1 0-1,0 1 0,11 4 1,5 1-23,-16-5 95,1-1 0,-1 2 1,0-1-1,0 1 0,0 0 1,0 0-1,-1 0 0,10 8 1,-14-10-56,0 0 0,0 0-1,-1 1 1,1-1 0,0 0 0,0 1 0,-1-1 0,1 0 0,-1 1 0,1-1 0,-1 1 0,0-1 0,1 1 0,-1-1 0,0 1 0,0-1-1,0 1 1,0-1 0,0 1 0,0-1 0,-1 1 0,1-1 0,-1 1 0,1-1 0,-1 1 0,0 1 0,-3 5-376,0 0 1,-1-1-1,-8 12 1,3-6-697,-15 20-2974,13-17 2155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4:53.60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0 544 2400,'6'-8'778,"-5"8"-738,-1 0 1,1-1 0,-1 1 0,1 0 0,-1 0 0,1 0 0,-1 0 0,1-1 0,-1 1 0,1 0 0,-1 0 0,2 0 0,24 0-24,-15 0 144,4 0 440,-1 0 0,25 3 0,12 1 1606,66 3 1063,-107-7-3144,299-13 884,-248 9-835,-1 3 1,92 9-1,-116-6 72,750 16 164,-282-27-303,-214 7-62,907-58 114,-979 52-46,-110 5-105,747 1 49,-424 4-63,-241-1 203,146-1-321,-57 4 226,-61 1-217,-133-5 144,348-3-38,-6-22 120,605-106 234,-707 92-390,-272 33 46,448-27 400,-21 2-52,-26-30 590,-319 40-952,136-23-13,273-32 407,-229 61-350,-247 15 66,90 11 0,65 22 393,-101-14-256,-39-5 187,114 36-1,75 44 422,-205-71-755,83 17 1,72 2-481,-218-42 372,50 13-4054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4:54.38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6 301 6400,'-5'-1'3266,"11"2"-2948,130 4 866,172 2 947,17 0-353,-185-7-1178,286-2 663,-4-20-150,-129-6-604,171-16-101,736-60 184,-463 46-112,-449 43-474,31-3-7,95-9-681,-371 27-126,6-1-2256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0:50.3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46 4640,'-12'-8'19100,"10"8"-18169,17 0-399,0 0-1,21 5 1,-11-2-377,-1-1 0,1-1 0,30-2 0,-5-1 14,-6 3-374,-1-3 0,1-2-1,76-15 1,-97 9-3595,2-1-5205,-16 11 3768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4:54.935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6 213 8640,'-6'-1'3826,"20"7"-3924,-5-3-96,0 0 100,1 0-1,0-1 0,0 0 1,14 1-1,278-4 811,-154-5-88,412 11 1748,14-1-838,107-30-236,449-16-140,-718 38-1121,128-3-178,-6-18-796,-184-18-1771,-11-23-2885,-238 43 3872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4:55.710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1 115 8736,'6'2'4101,"34"3"-4592,234-7 1829,-41-2 231,489 45 1092,-456-21-2250,-205-16-341,612 37 286,772-41-1646,-1110-28-1130,-274 19 1483,-1-3-1,0-2 0,83-32 0,-117 36 101,-1-2 0,27-17-1,34-33-836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4:56.296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6 162 1984,'-5'31'2805,"11"-29"-2431,4 1 49,0-1 0,0 0 1,1 0-1,-1-1 0,1-1 1,-1 1-1,13-3 0,7 2 313,298-18 2622,-57 0-1836,464 15-164,-359 6-1212,1088-31-1837,-1123-1-783,-13-34-956,-162 15-420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4:57.382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162 49 1984,'-30'-5'303,"-33"-8"285,-5-17 5299,93 30-4386,-9 2-996,156 5 2588,62 15-1525,200 13-363,295-15-213,63-4 281,-623-10-1106,908 34 9,-17 0-1387,-691-36-2943,-352-4 3988,8 0-1789,37-6 0,-56 5 1484,0 0-1,0-1 1,1 1-1,-1-1 0,0-1 1,-1 1-1,1-1 0,0 0 1,-1 0-1,10-8 0,15-27-2285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4:58.00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1 208 9312,'15'10'4554,"9"-13"-4719,-13 1 176,177-34-234,-6 0 702,439-36 923,189 45 731,33 58-1023,-343 15-830,-48-4-643,5-23-648,-360-20-283,156-23 0,-193 14-100,-2-3 0,0-3-1,105-42 1,-48 1-3608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4:58.590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1 140 7136,'1'-1'2309,"7"-1"-2080,0 0 0,1 0 0,-1 0-1,0 1 1,0 0 0,15 1 0,54 6 129,-62-4-227,342 24 1984,-76-7-865,1073 80 2126,-567-88-2779,-2-59-1162,-40-51-2592,-325 11-2417,-217 31 444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5:01.486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459 281 3648,'2'0'2576,"23"-1"-1417,31-6 0,-20 2-469,76-14 637,-42 6-825,85-25-37,-60 12-39,326-46 416,-309 54-931,7-1 173,251 6 310,-357 13-393,201 3 36,66-3 22,-168 6-219,4 1 180,-28 0 18,-21-3-34,30 1-146,296-5 392,-152-15-599,-132 7 368,-81 6 40,189-18 319,-119 9-333,122 3 1,283 4 23,-308-3 449,-3 1-577,-162 6 30,226 4 100,-208 1 52,71 17 0,-27-4 298,-87-18-393,60 11 296,116 4 1,226-15-239,-253 9-86,28-3 48,86-6 981,-158-6-469,-110 6-546,1 0 0,-1 0-1,0 0 1,0 0 0,1 0 0,-1 0 0,0 0 0,1 0 0,-1 0-1,0 0 1,0 0 0,1 0 0,-1 0 0,0 0 0,0 0-1,1 0 1,-1 0 0,0 0 0,0 1 0,1-1 0,-1 0 0,0 0-1,0 0 1,1 0 0,-1 1 0,0-1 0,0 0 0,0 0 0,1 0-1,-1 1 1,-6 5-193,3-4 104,0 0-1,-1-1 1,1 1-1,0-1 1,-5 1-1,-32 4-165,-78 1 1,-42-11-241,11-1 425,-181 26-819,242-13 822,-49 4 66,-165 38 0,127-15 149,-2-7 0,-205 5 0,273-30-200,-38 2 6,35-1-73,0-5 0,-218-29 1,13-3 72,200 26-110,-199-39 1,269 37 201,-80-14 99,-62 15-167,39 3-203,-186-1 396,229 7-269,-271 13 196,-136 54 723,319-37-304,-136 30 4,25-3-441,155-34-130,-95 15 293,1-17-1545,231-21 865,0 0 1,0-2-1,0 0 0,0 0 1,-21-6-1,31 6 249,0 0-1,1-1 1,-1 1 0,1-1 0,0 0 0,0 1-1,-1-2 1,1 1 0,0 0 0,1-1-1,-1 1 1,0-1 0,1 0 0,-1 0-1,1 0 1,0 0 0,0 0 0,0 0-1,1-1 1,-1 1 0,1-1 0,0 1-1,0-1 1,0 1 0,-1-6 0,2-76-4626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5:02.437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63 1984,'2'0'102,"1"0"0,-1 1 0,0-1 0,0 1 0,0-1 0,0 1 0,0 0 0,3 1 0,-2 0-90,1-1 0,-1 0 1,1 0-1,-1 0 1,5 1-1,19 0 279,45-2 1,-30-1-208,-32 1-70,234 8 1961,-150-1-1312,-44-5 317,82 16 1,139 31 624,-211-39-1141,202 17 59,-95-13 5,-105-7-489,278 19 1052,-124-25-673,253-3 135,-233-18-681,-186 12-283,-1-2 1,86-30-1,179-80-4912,-187 74 1665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2:42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1121 1472,'0'0'70,"1"0"-1,0 1 1,-1-1 0,1 0 0,-1 1 0,1-1-1,0 0 1,-1 1 0,1-1 0,-1 1-1,1-1 1,-1 1 0,1-1 0,-1 1-1,0 0 1,1-1 0,-1 1 0,0-1 0,1 1-1,-1 0 1,0-1 0,1 2 0,3 16 8906,-4-19-8810,0 1 1,0-1-1,0 0 1,0 1 0,0-1-1,0 0 1,0 1-1,0-1 1,0 0-1,-1 0 1,1 1-1,0-1 1,0 0-1,-1 1 1,1-1-1,0 1 1,-1-2-1,-1-2 64,-2-20 300,-1-48 1,3 29-302,-6-31 129,-1-33 127,7 49-306,0-104 244,3 51 9,-1 75-229,0-242 544,0 280-751,1 0 0,0 0 1,0 0-1,0 0 0,0-1 0,0 1 1,0 0-1,1 0 0,-1-1 0,2 3 1,5 6 33,31 60 120,-12-19-49,37 63 352,-35-65-320,-4 1 1,-1 1-1,-3 1 0,28 103 1,12 42 189,-25-86-262,-35-107-36,1 2 37,0 0 0,0 0 0,0 0 0,1-1 0,0 1-1,5 6 1,-5-6 13,7 9 330,-9-14 81,3-12 756,-3 8-1186,1-2 9,0-1-1,0 0 1,-1 0-1,0 0 1,0-6-1,8-124 195,23-205 63,-1 146-455,-3 38 100,10-73 71,-37 187-628,-1 27-382,0 15 300,1 22-4944,3-4 3867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2:4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278 115 7296,'-9'-7'3315,"1"3"90,-8 2-510,12 1-2562,1 0-1,-1 0 1,0 1-1,0 0 1,-4 0-1,0 1-232,0 1 0,0 1 0,1-1-1,-1 1 1,1 1 0,0-1 0,0 1 0,0 0-1,1 1 1,0 0 0,-10 9 0,5-4-82,1 1 0,0 0 0,1 0 0,0 1 1,-10 18-1,10-13-16,1 0 1,1 0 0,0 1-1,1 0 1,1 0 0,1 1-1,1-1 1,-2 31-1,4-39 42,1 0 0,1 0 0,0 1-1,0-1 1,1 0 0,1 0-1,-1 0 1,2 0 0,-1-1 0,1 1-1,1-1 1,0 0 0,0 0 0,0 0-1,1-1 1,1 0 0,7 8-1,-12-14 42,1 1-1,-1-1 1,1 0 0,0 0-1,0 0 1,0 0-1,0-1 1,0 1-1,0-1 1,6 2-1,-7-3-54,0 1 0,0-1-1,0 0 1,0 0 0,0 0-1,0 0 1,-1 0-1,1-1 1,0 1 0,0 0-1,0-1 1,0 1-1,-1-1 1,1 0 0,0 0-1,0 0 1,-1 0-1,1 0 1,-1 0 0,3-2-1,2-2 41,-1-1-1,0 0 1,0 0-1,-1 0 1,1-1-1,-1 0 0,-1 0 1,5-10-1,1-10-42,7-28-1,-10 34-16,31-149-230,-16 68 334,-13 70-50,-5 23-248,0 0 1,-1 0-1,-1 0 1,2-14-1,2 52 171,-1-10 106,11 85 269,22 112 540,-36-214-867,0 1 0,-1-1 0,1 0 0,0 1 0,1-1 0,-1 0 0,0 1 0,1-1-1,-1 0 1,2 2 0,-2-4-20,-1 0 0,1 1 0,-1-1-1,1 0 1,-1 0 0,1 0 0,-1 0-1,0 0 1,1 0 0,-1 0 0,1 0-1,-1 0 1,1 0 0,-1 0 0,1 0-1,-1 0 1,1 0 0,-1 0 0,1 0-1,-1 0 1,0-1 0,1 1 0,-1 0-1,1 0 1,-1-1 0,0 1 0,1 0 0,-1 0-1,0-1 1,1 1 0,-1 0 0,0-1-1,1 1 1,-1-1 0,0 1 0,0 0-1,1-1 1,-1 1 0,0-1 0,0 1-1,0-1 1,0 0 0,8-16 158,10-32-1,-6 13 6,16-33-129,3 1 1,45-69 0,-73 132-128,-1 1 0,1-1 0,0 1 0,0 0 1,0 0-1,1 0 0,-1 0 0,1 1 0,5-4 0,-9 7 66,0 0 0,1 0 0,-1 0 0,1 0 0,-1 0-1,1 1 1,-1-1 0,0 0 0,1 0 0,-1 0 0,0 0 0,1 1-1,-1-1 1,1 0 0,-1 0 0,0 1 0,0-1 0,1 0 0,-1 1-1,0-1 1,1 0 0,-1 1 0,0-1 0,0 0 0,0 1 0,1-1 0,-1 1-1,0-1 1,0 0 0,0 1 0,0-1 0,0 1 0,0 0 0,6 17 83,-6-17-76,7 34 162,3 49 1,3 15-9,-5-63-87,11 33 0,-15-58 42,0 1-1,1-1 0,1 0 1,0 0-1,0 0 0,12 15 1,-17-26-86,-1 1 1,0-1-1,1 1 1,-1-1-1,1 1 1,-1-1 0,1 1-1,-1-1 1,1 1-1,-1-1 1,1 1-1,0-1 1,-1 0 0,1 0-1,-1 1 1,1-1-1,0 0 1,-1 0-1,1 1 1,0-1-1,-1 0 1,1 0 0,0 0-1,-1 0 1,1 0-1,0 0 1,0 0-1,-1 0 1,1-1 0,0 1-1,-1 0 1,1 0-1,-1 0 1,1-1-1,0 1 1,0-1 0,1-1 12,0 1 1,0-1 0,0 0 0,-1-1-1,1 1 1,0 0 0,0-3 0,2 0 56,12-22-207,0-1 0,-2-1 1,-1 0-1,11-40 0,6-10-183,-6 25 184,10-26 156,-33 76-113,1-1 1,-1 0-1,0 1 0,0-1 1,-1 0-1,1 1 0,-1-6 1,0 11 40,1 0 1,-1-1 0,1 1 0,-1 0 0,1 0-1,-1-1 1,1 1 0,0 0 0,-1-1 0,1 1-1,0-1 1,0 1 0,-1-1 0,1 1 0,0-1-1,1 1 1,22 11 73,-5-3-38,-14-7 31,-1 0-1,0 0 1,1 0 0,-1-1-1,1 1 1,-1-1 0,1 0 0,0-1-1,0 1 1,-1-1 0,1 0-1,0 0 1,0-1 0,-1 1 0,1-1-1,0 0 1,8-3 0,1-1 71,1-1 0,-2-1 0,1 0 0,12-9 0,9-14 446,-34 30-554,-1 0 0,0 0 1,0 0-1,0 0 0,0 0 1,0 0-1,0 0 0,0 0 1,1-1-1,-1 1 1,0 0-1,0 0 0,0 0 1,0 0-1,0 0 0,0 0 1,0 0-1,0 0 1,0 0-1,0-1 0,0 1 1,0 0-1,0 0 0,0 0 1,0 0-1,0 0 1,0 0-1,0 0 0,0-1 1,0 1-1,0 0 0,0 0 1,0 0-1,0 0 0,0 0 1,0 0-1,0-1 1,0 1-1,0 0 0,0 0 1,0 0-1,0 0 0,0 0 1,0 0-1,0 0-7,0 0 0,-1 0 1,1 0-1,0-1 0,0 1 0,0 0 0,-1 0 0,1 0 0,0 1 0,0-1 1,0 0-1,0 0 0,-1 0 0,1 0 0,0 0 0,0 0 0,0 0 1,0 0-1,-1 0 0,1 0 0,0 0 0,0 0 0,0 0 0,0 1 0,0-1 1,0 0-1,-1 0 0,1 0 0,0 0 0,0 0 0,0 1 0,0-1 0,0 0 1,0 0-1,0 0 0,-2 4-13,1 0 0,-1 0 1,1 0-1,0-1 0,1 1 0,-1 0 1,0 7-1,-3 15 102,0-6-11,1 1 1,-2 28 0,3 85 157,4-108-252,0-1 0,2 1 0,8 28 0,-8-31 166,-2-14-47,0 0-1,6 15 1,-8-22-68,1-1 0,0 1 0,-1-1 0,1 1 0,0-1 0,0 0 0,0 1 0,0-1 0,0 0-1,0 0 1,0 0 0,0 0 0,1 0 0,-1 0 0,0 0 0,1 0 0,-1 0 0,1 0 0,-1-1 0,4 2 0,-3-3 20,1 1-1,0-1 0,-1 0 1,1 0-1,0 0 0,-1 0 1,1 0-1,-1 0 0,1-1 1,3-3-1,-2 3 8,15-13-17,0 0 0,-2-1 0,0 0 0,24-31 0,-7 8-172,-16 19 175,141-157 177,-132 150-126,-16 17-130,15-20-1,-23 28 15,-1-1-1,-1 0 1,1 0-1,0 1 0,-1-1 1,0 0-1,1 0 1,-1-1-1,0 1 1,-1 0-1,1 0 0,0-6 1,-1 8 8,0 1 0,0 0 1,0-1-1,0 1 0,0 0 1,0-1-1,0 1 0,0 0 0,0-1 1,0 1-1,-1 0 0,1-1 0,0 1 1,0 0-1,0-1 0,-1 1 1,1 0-1,0 0 0,0-1 0,-1 1 1,1 0-1,0 0 0,0 0 1,-1-1-1,1 1 0,0 0 0,-1 0 1,1 0-1,-1 0 0,-12-1-448,9 2 392,0 0 0,0 0 1,0 0-1,0 0 0,-4 3 0,1 1 67,-1 0 1,1 1-1,0 0 0,1 0 0,-1 1 1,1 0-1,1 0 0,-1 0 0,1 1 0,0 0 1,1 0-1,0 0 0,-5 14 0,4-7 49,0 0 0,1 0 0,1 0 0,1 0 0,0 1 1,1-1-1,1 20 0,0-28-3,1 0 0,0 0 1,0 0-1,1-1 1,0 1-1,0 0 1,0-1-1,1 0 1,0 0-1,6 10 1,-7-14-11,-1 0-1,1 0 1,-1 0 0,1 0 0,0-1-1,0 1 1,0 0 0,0-1 0,0 0 0,0 1-1,0-1 1,0 0 0,0 0 0,1 0-1,-1 0 1,0-1 0,1 1 0,-1-1 0,0 1-1,1-1 1,-1 0 0,1 0 0,-1 0-1,1 0 1,-1 0 0,1 0 0,-1-1 0,0 0-1,1 1 1,-1-1 0,0 0 0,3-1 0,1-1 15,-1 0 1,1-1 0,-1 1 0,0-1 0,0 0 0,5-6 0,26-30 77,-32 34-103,89-115-1,-90 116-116,1 0 0,0 0 0,0 1 0,0-1 0,1 1 0,0 0 0,9-6 0,-14 10 89,0 0-1,1 0 1,-1 0 0,1-1 0,-1 1 0,1 0 0,-1 0-1,1 0 1,-1 0 0,1 0 0,-1 0 0,1 0 0,-1 0-1,1 0 1,-1 0 0,1 0 0,-1 0 0,1 1-1,-1-1 1,1 0 0,-1 0 0,0 0 0,1 1 0,-1-1-1,1 0 1,-1 1 0,0-1 0,1 0 0,-1 1 0,0-1-1,1 0 1,-1 1 0,0-1 0,1 1 0,-1-1-1,0 1 1,6 18 160,-5-16-140,3 19 174,-1 0 0,0 24 0,3 25-17,-3-51-103,2 1 1,0-1-1,1 1 1,1-1 0,1-1-1,20 35 1,-20-41-222,0-1 0,1 0 0,1-1 0,12 12 0,-13-14-612,0-2 0,1 1 0,0-1 0,0-1-1,18 9 1,-28-15 641,1 0-1,-1 1 1,0-1-1,0 0 1,1 0-1,-1 0 1,0 1-1,0-1 1,1 0 0,-1 0-1,0 0 1,1 0-1,-1 0 1,0 0-1,1 0 1,-1 0-1,0 1 1,1-1-1,-1 0 1,0 0-1,0 0 1,1-1-1,-1 1 1,0 0-1,1 0 1,-1 0-1,0 0 1,1 0-1,-1 0 1,0 0-1,1 0 1,-1-1-1,0 1 1,0 0-1,1 0 1,-1 0-1,0-1 1,0 1 0,1 0-1,-1 0 1,0-1-1,0 1 1,0 0-1,0 0 1,1-1-1,-1 1 1,0 0-1,0-1 1,0 1-1,0 0 1,0-1-1,0 1 1,0 0-1,0-1 1,0 1-1,0 0 1,0-1-1,0 1 1,0 0-1,0-1 1,0-4-1812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0:50.8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18 5152,'-6'8'11966,"6"-6"-11488,-2 5-197,1-4 394,-1 0 0,1 0 0,-1 1 1,0-1-1,0-1 0,0 1 0,-1 0 0,1 0 0,-5 3 1,6-6-303,0 1-209,-1 1 142,2-7-232,15-20 211,-9 15-346,-2-1-3639,-4 10 3388,0 1-1,0-1 1,0 1 0,1-1-1,-1 1 1,0-1-1,0 1 1,0-1 0,0 1-1,1-1 1,-1 1-1,0-1 1,1 1 0,-1-1-1,0 1 1,1-1-1,-1 1 1,1 0-1,-1-1 1,0 1 0,1 0-1,0-1 1,14-8-2925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2:4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25 7456,'-56'-25'3392,"41"25"-2944,9 0-224,12 0-224,3 0-1152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2:4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1277 4224,'-4'0'408,"-1"1"0,1-1 0,0 1 0,0 0 0,-5 2 7181,15-4-4185,-3 0-4357,4-6 1377,1 0 1,-1-1 0,-1 1 0,0-1 0,0-1 0,0 1-1,7-17 1,0 2-53,29-49 937,98-126 1,-110 163-1049,-3-1 0,-1-2 1,-1 0-1,-2-1 0,-2-2 1,-2 0-1,-2-1 0,14-48 1,56-204 378,-80 278-769,-7 16 125,0 0 0,0-1-1,1 1 1,-1 0 0,0 0-1,0 0 1,0 0-1,0 0 1,0 0 0,1 0-1,-1 0 1,0 0 0,0 0-1,0 0 1,0 0-1,0 0 1,1 0 0,-1 0-1,0 0 1,0 0 0,0 0-1,0 0 1,0 0-1,1 0 1,-1 0 0,0 0-1,0 0 1,0 0 0,0 0-1,0 1 1,0-1 0,1 0-1,-1 0 1,0 0-1,0 0 1,0 0 0,0 0-1,0 0 1,0 0 0,0 1-1,0-1 1,0 0-1,0 0 1,1 0 0,-1 0-1,0 0 1,0 1 0,0-1-1,0 0 1,2 6-24,-1 1 0,1-1 0,0 9 0,10 81 211,-4 0 0,-6 142 0,-15-71 39,9-136-120,-2-1 0,0 0 0,-15 38 0,19-62-59,0 0 1,0-1 0,-1 0-1,1 1 1,-1-1 0,-1 0 0,1 0-1,-1-1 1,-7 8 0,10-10-35,-1 0 1,1-1-1,-1 1 0,0-1 1,1 0-1,-1 0 0,0 1 1,0-1-1,0 0 0,0 0 1,0-1-1,0 1 0,0 0 1,0-1-1,0 1 0,0-1 1,0 0-1,-1 0 0,-2 0 1,2 0-22,1 0 1,0 0 0,0-1 0,-1 1 0,1-1 0,0 1 0,0-1 0,0 0 0,-1 0-1,1 0 1,0 0 0,-3-3 0,-20-21-184,20 20 151,-2-3-66,1-1 1,0 0 0,0 0 0,1 0 0,0 0 0,1-1 0,0 0 0,-3-14 0,6 23 89,1 0 0,0 0 0,0 0 0,0 0 0,0 1 0,0-1-1,0 0 1,0 0 0,0 0 0,0 0 0,1 1 0,-1-1 0,0 0 0,0 0 0,1 0-1,-1 1 1,0-1 0,1 0 0,-1 0 0,1 1 0,-1-1 0,1 1 0,0-1-1,-1 0 1,1 1 0,-1-1 0,1 1 0,0-1 0,0 1 0,-1-1 0,1 1 0,0 0-1,0-1 1,-1 1 0,1 0 0,0 0 0,1-1 0,4 0-46,1 0 0,-1 0 0,14-1 0,-13 2 38,38-2-72,-1 0 28,49-8-1,226-72 836,-319 82-763,105-36 258,-86 29-194,0-2-1,-1-1 0,25-17 1,-29 17-32,-1 0 0,1-2 0,-2 0 0,1 0 0,-2-1 0,14-19 0,-11 8 71,-1-1 1,16-40-1,13-56 51,-25 68-46,-3 0 0,16-104 1,-30 155-109,3-56 15,-3 54-62,0 1 0,0-1 1,0 1-1,-1-1 0,0 0 1,1 1-1,-1-1 0,-1 1 1,1 0-1,0-1 0,-1 1 1,-2-4-1,3 6 19,0 0-1,0 0 1,0 1-1,-1-1 1,1 1 0,0-1-1,0 1 1,0 0 0,-1-1-1,1 1 1,0 0 0,0 0-1,0 0 1,-1-1 0,1 2-1,0-1 1,-1 0 0,1 0-1,0 0 1,0 0 0,0 1-1,-1-1 1,1 1-1,-2 0 1,0 0-58,-2 1 60,1-1-1,0 1 1,-1 1-1,1-1 0,0 0 1,0 1-1,1 0 1,-1 0-1,0 0 1,1 1-1,-4 4 1,1-3 14,-5 8 25,0 0-1,1 1 1,1 0 0,0 1 0,-10 22 0,17-34-10,-29 63 142,3 0 1,-39 139 0,62-185-120,1 1 0,0 1 0,2-1 1,0 0-1,1 1 0,2-1 0,3 30 0,-1-33 21,1 1 0,1-1-1,0-1 1,2 1 0,0-1-1,0 0 1,2 0 0,16 24-1,-19-33 47,1 0 0,-1 0-1,1 0 1,0-1 0,1 0-1,0-1 1,0 0 0,11 7 0,-16-11-79,1 0 1,-1-1 0,1 1 0,0 0-1,0-1 1,0 0 0,-1 0 0,1 0 0,0-1-1,0 1 1,0-1 0,0 0 0,0 0 0,0 0-1,1 0 1,-2-1 0,1 0 0,0 0 0,0 0-1,0 0 1,0-1 0,0 1 0,5-4 0,5-5-57,-1 0 1,0 0 0,0-2 0,-1 1 0,12-15 0,-4 0-94,28-47-1,-44 66-19,-7 10-196,-8 14-252,11-17 594,-3 4-25,1 1-1,0-1 0,0 0 0,0 1 0,0-1 0,1 1 0,0 0 0,0-1 0,-1 10 1,3 1 63,0 1 1,1-1 0,0 1-1,7 19 1,-6-25 56,0 1-1,1-1 0,1 0 1,-1 0-1,2-1 1,-1 0-1,8 9 1,-11-15-30,1 0 1,-1-1-1,0 1 1,1-1-1,0 0 1,4 3-1,-7-5-31,1 1 0,0-1 0,0 0 0,-1 1-1,1-1 1,0 0 0,0 1 0,0-1 0,0 0-1,-1 0 1,1 0 0,0 0 0,0 0 0,0 0-1,0 0 1,-1 0 0,1 0 0,0 0-1,0-1 1,0 1 0,0 0 0,-1 0 0,1-1-1,0 1 1,0-1 0,-1 1 0,1 0 0,0-1-1,-1 1 1,1-1 0,0-1 0,3-3-21,0 0-1,0-1 1,-1 1 0,0-1 0,0 0 0,-1 0-1,0 0 1,2-8 0,0-3-224,4-34 1,-7 38 129,0 1 1,-2-22 0,1 30 73,-1-1 0,0 1-1,0 0 1,0-1-1,0 1 1,-1 0 0,0 0-1,0 0 1,0 0-1,0 0 1,-5-6 0,4 6-33,0 1 1,0-1-1,-1 0 1,1 1 0,-1 0-1,0 0 1,0 0 0,0 0-1,-1 1 1,1 0 0,-1-1-1,1 1 1,-1 1 0,-5-2-1,-2 0-40,11 3 78,0 0 0,-1-1 0,1 1-1,0 0 1,0 0 0,0 0 0,-1 0 0,1 0 0,0 0 0,0 0 0,0 0 0,-1 1-1,1-1 1,-2 1 0,0 0-47,-1 1-139,13 1 84,14 0 246,1-1 0,-1-1-1,1-1 1,-1-1 0,1-1 0,-1-1-1,0-1 1,25-8 0,-18 4 99,56-19 180,-74 22-376,1 0 1,-1-2-1,-1 1 1,21-15 0,-17 8 3,-1-1 1,0 0 0,-1 0-1,0-1 1,-2-1-1,0 0 1,11-22 0,0-8 77,-2-1 1,-3 0-1,-1-2 0,10-57 1,-16 35-12,-4 23-262,-7 31-132,-1 10-6,2 7 283,0 0 1,0 0-1,0 0 1,0 0 0,0 0-1,0 0 1,-1 0-1,1 0 1,0 0-1,0 0 1,0 0-1,0 0 1,0 0 0,0 0-1,0 0 1,-1 0-1,1 0 1,0 0-1,0 0 1,0 0-1,0 0 1,0 0 0,0 0-1,0 0 1,-1 1-1,1-1 1,0 0-1,0 0 1,0 0-1,0 0 1,0 0 0,0 0-1,0 0 1,0 0-1,0 0 1,0 1-1,0-1 1,-1 0-1,1 0 1,0 0 0,0 0-1,0 0 1,0 0-1,0 1 1,0-1-1,0 0 1,-5 12-43,0 0 1,0 0-1,1 1 1,0 0-1,1 0 1,-1 14 0,-2 9 70,-2 2 58,-7 40-44,-37 113 1,25-118-51,-37 110 407,37-100-272,-22 80 190,44-135 295,5-28-595,0 1 0,0-1-1,0 0 1,0 0 0,0 0 0,0 0-1,0 0 1,1 0 0,-1 0 0,0 0 0,0 1-1,0-1 1,0 0 0,0 0 0,0 0-1,0 0 1,0 0 0,0 0 0,0 0-1,0 0 1,0 0 0,0 1 0,0-1-1,0 0 1,1 0 0,-1 0 0,0 0 0,0 0-1,0 0 1,0 0 0,0 0 0,0 0-1,0 0 1,0 0 0,1 0 0,-1 0-1,0 0 1,0 0 0,0 0 0,0 0-1,0 0 1,0 0 0,0 0 0,0 0-1,1 0 1,-1 0 0,0 0 0,0 0 0,0 0-1,0 0 1,0 0 0,0 0 0,0 0-1,0 0 1,1 0 0,-1-1 0,0 1-1,5-4 18,52-81-233,-33 52 138,47-50 1,-31 41-59,54-49-421,-89 87 495,1 1 1,-1 0 0,1-1 0,0 2-1,0-1 1,9-2 0,-14 5 44,0 0 1,-1 0-1,1 0 1,0 0-1,-1 0 1,1 0 0,0 0-1,-1 0 1,1 0-1,0 0 1,0 0 0,-1 0-1,1 0 1,0 1-1,-1-1 1,1 0 0,-1 1-1,1-1 1,0 0-1,-1 1 1,1-1 0,-1 1-1,1-1 1,-1 1-1,1-1 1,-1 1 0,1-1-1,-1 1 1,0-1-1,1 1 1,-1 0 0,0-1-1,1 1 1,-1 0-1,0-1 1,0 1 0,1 0-1,-1-1 1,0 2-1,0 1 35,1 0-1,-1 1 0,1-1 1,-1 0-1,0 0 0,0 0 1,-1 4-1,0-2 7,0 0 0,-1 0 0,1-1 0,-1 1 0,0-1 0,-1 1 0,1-1 0,-1 0 0,1 0 0,-1 0 0,-7 7 0,-8 7-240,13-13 50,0 0 0,0-1 0,-1 1 1,-6 4-1,11-9 135,0 1-1,0-1 1,1 1 0,-1 0-1,0 0 1,0-1-1,0 1 1,1 0 0,-1 0-1,0 0 1,1 0 0,-1 0-1,1 0 1,-1 0 0,1 0-1,-1 0 1,1 0 0,0 0-1,0 0 1,-1 0 0,1 1-1,0-1 1,0 1 0,1 1 11,-1 0-1,0-1 1,1 1 0,0 0 0,0-1-1,0 1 1,0 0 0,0-1 0,2 4 0,2 1 118,0 0 1,0-1-1,0 1 1,1-1 0,0 0-1,8 6 1,-9-9-57,-1-1 0,1 1 0,-1-1 0,1 1 0,0-1 0,0-1 0,0 1 1,0-1-1,0 1 0,0-2 0,1 1 0,9 0 0,-7-2 27,-1 1 0,1-1 0,-1-1 0,1 1 0,-1-1 0,0-1 0,1 1 0,10-7 0,81-45 266,-81 42-367,-1 0-1,0-1 1,19-19-1,-33 30-2,-1 0-1,0-1 1,0 1-1,0 0 1,0-1-1,-1 1 1,1-1-1,-1 0 1,1 1 0,-1-1-1,0 0 1,0 0-1,0 0 1,0 0-1,-1 0 1,1 0-1,-1 0 1,0 0-1,0 0 1,0 0 0,0 0-1,0 0 1,-1 0-1,0 0 1,1 0-1,-3-4 1,3 6 5,0 0-1,-1 1 1,1-1 0,-1 0 0,1 1 0,-1-1 0,1 1-1,-1-1 1,0 1 0,1-1 0,-1 1 0,0-1-1,1 1 1,-1-1 0,0 1 0,1 0 0,-1-1 0,0 1-1,0 0 1,0 0 0,0-1 0,-2 1-24,1 0 1,0 0-1,0 0 1,0 1-1,0-1 1,-1 0-1,-3 2 1,0 0-14,-1 1 0,1 0 0,0 0 0,-6 5 0,7-5 81,1 1-1,-1-1 1,1 1 0,0 0-1,0 0 1,0 0-1,1 1 1,0-1 0,0 1-1,0 0 1,0 0-1,1 0 1,0 0 0,0 1-1,0-1 1,-1 7-1,2-8 6,1 1-1,-1-1 0,1 1 0,0-1 0,1 1 1,-1-1-1,1 1 0,0-1 0,0 0 0,0 1 1,0-1-1,1 0 0,0 0 0,0 0 0,0 0 1,0 0-1,1 0 0,-1-1 0,1 1 0,5 4 1,-3-2 47,1-2 0,0 1 0,0-1 0,0 1 0,0-2 1,1 1-1,-1-1 0,1 0 0,0 0 0,12 3 1,-9-4 23,1-1-1,0 1 1,-1-2 0,1 1 0,0-1 0,18-3 0,-9-1-1,1-1 0,-2 0 0,1-2 0,-1 0 0,0-1 0,-1-1 0,24-15 0,-16 6-6,33-31 0,-7 5-28,7-7-426,-59 99-650,-4-22 1039,-14 43 0,2-13 13,14-45 36,-1-1 0,0 1 1,0-1-1,-1 0 0,-1 0 1,0-1-1,-10 16 0,14-24-66,1 0-1,-1 0 0,0 0 0,0 0 0,0 0 0,1 0 0,-1 0 0,0-1 1,0 1-1,0 0 0,0-1 0,0 1 0,-1-1 0,1 1 0,0-1 0,0 1 0,-2-1 1,2 0-13,0 0 0,0 0 1,-1-1-1,1 1 0,0 0 1,0-1-1,0 1 0,0-1 1,0 1-1,0-1 0,1 0 1,-1 1-1,0-1 0,0 0 1,0 0-1,0 1 0,1-1 1,-1 0-1,0 0 0,0-2 1,0 2-7,0 0 0,-1-1 0,1 0 1,0 1-1,0-1 0,1 0 0,-1 1 0,0-1 1,1 0-1,-1 0 0,1 0 0,-1 0 1,1-2-1,0 2 14,0 1 0,1 0 0,-1-1 0,1 1 1,0 0-1,-1 0 0,1-1 0,0 1 0,0 0 1,-1 0-1,1 0 0,0 0 0,0 0 0,0 0 1,1 0-1,-1 0 0,0 1 0,0-1 0,2-1 0,7-3 12,0 0 0,0 1 0,0 0-1,1 0 1,11-2 0,1-1-47,-17 6 234,-1 1-1,0-1 1,0 1-1,1 0 1,6 1-1,-4-1-2129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2:48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30 2656,'24'-29'18507,"-53"58"-17521,14-10-812,1 0-1,1 1 1,1 0 0,-13 29 0,-31 92 419,39-94-258,5-16-127,2 0 0,1 1 0,-7 47 0,14-66-141,1 0 0,1 0 0,0 0 0,0 0 0,1 0 1,1 0-1,1 0 0,-1-1 0,2 1 0,0-1 0,9 20 0,2-6 157,1 1 0,1-2 0,41 46 0,-37-46-184,-13-14-286,0-1 0,0-1 0,18 16 0,-25-25 86,0 1 0,0-1 0,0 1 0,0-1 0,0 1 0,-1-1 0,1 0-1,0 1 1,0-1 0,0 0 0,0 0 0,0 0 0,0 0 0,2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2:4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5056,'1'-4'1198,"-1"-1"1,0 1-1,1 0 0,0 0 1,0-1-1,0 1 1,1 0-1,-1 0 0,5-6 1,-3 3-632,1 1 0,1 1 0,-1-1 0,1 0 0,7-5 1,1-1-447,1 2 1,0 0-1,1 1 1,20-10-1,-15 10 34,0 1-1,1 0 1,0 2 0,0 1-1,28-4 1,-44 8-82,1 0 1,-1 1-1,1 0 0,-1 0 0,1 0 1,-1 1-1,1-1 0,5 3 0,-9-3-33,-1 1 0,1 0 0,-1-1 0,1 1-1,-1 0 1,0 0 0,1 0 0,-1-1 0,0 2-1,0-1 1,0 0 0,0 0 0,0 0 0,0 0 0,0 1-1,0-1 1,0 0 0,0 1 0,-1-1 0,1 1-1,0-1 1,-1 1 0,0-1 0,1 1 0,-1-1 0,0 1-1,0 0 1,0-1 0,0 1 0,0-1 0,0 1-1,0 2 1,-2 4 52,1-1 0,-1 1 0,0-1-1,0 1 1,-1-1 0,0 0 0,-4 7-1,-32 46 420,27-44-471,2 0 1,-18 33-1,28-47-47,-1 0 0,0 0 1,1-1-1,-1 1 1,1 0-1,0 0 0,0-1 1,-1 1-1,1 0 1,0 0-1,0 0 1,1 0-1,-1-1 0,0 1 1,1 0-1,-1 0 1,1-1-1,-1 1 0,1 0 1,0 0-1,0-1 1,0 1-1,0-1 0,0 1 1,0-1-1,0 1 1,2 0-1,3 4 5,0-1 0,1 0 1,0-1-1,13 8 0,-9-6-39,30 16-27,30 19-21,-61-35 227,-1 1-1,-1 0 0,1 0 0,-1 1 0,9 11 1,-16-18-108,0 1 1,0-1-1,0 1 1,0 0-1,0-1 1,0 1-1,0 0 1,-1 0-1,1 0 1,-1-1-1,1 1 1,-1 0-1,0 0 1,0 0 0,1 0-1,-1 0 1,-1 0-1,1 0 1,0-1-1,0 1 1,-1 0-1,1 0 1,-1 0-1,0 0 1,1-1-1,-1 1 1,0 0-1,0-1 1,0 1 0,0 0-1,0-1 1,-1 1-1,1-1 1,0 0-1,-1 1 1,1-1-1,-1 0 1,1 0-1,-3 1 1,-2 1 28,-1 1 1,0-2-1,0 1 0,0-1 1,0 0-1,0 0 0,0-1 1,-14 1-1,-60-3-418,78 1 312,-37-1-605,19 1-725,0-1 0,0-1 0,-40-9 0,38 4-1919,6 6 1046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2:4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45 5728,'0'-2'394,"0"-1"1,0 1 0,5-9 7537,-4 15-7423,0 0 1,0 0-1,0-1 1,-1 1-1,1 0 0,-1 0 1,0 0-1,-1 7 1,-4 7 542,-14 32 0,16-45-973,1 0 0,-1 0 1,1 0-1,-1-1 0,-1 1 1,1-1-1,-1 0 0,1 0 1,-1 0-1,0-1 0,-9 6 1,11-8-79,0 0 0,0 0 0,0-1 0,0 1 0,0-1 1,0 1-1,0-1 0,0 0 0,0 0 0,0 0 0,0 0 1,-1 0-1,1-1 0,0 1 0,0 0 0,0-1 0,0 0 1,0 1-1,0-1 0,0 0 0,0 0 0,1 0 0,-1 0 0,0-1 1,-2-1-1,2 1-59,0 0 1,-1 1 0,1-2-1,0 1 1,0 0 0,1 0-1,-1-1 1,0 1-1,1 0 1,0-1 0,-1 0-1,1 1 1,0-1 0,0 0-1,0 0 1,1 1-1,-1-5 1,1 0-64,1 1-1,0-1 1,3-8-1,-2 8 27,0 0 107,1-1 1,0 1 0,0 0 0,1 0 0,0 0 0,0 0-1,1 1 1,0-1 0,7-7 0,-10 12 36,1 0 0,-1 0 1,1 1-1,0-1 0,-1 0 0,1 1 1,0 0-1,0-1 0,0 1 1,0 0-1,0 1 0,0-1 0,0 0 1,0 1-1,1 0 0,-1 0 1,0 0-1,0 0 0,0 0 0,0 0 1,0 1-1,0 0 0,0 0 1,0 0-1,5 1 0,-2 1 91,-1 0-1,1 0 1,0 1-1,-1-1 1,0 1-1,0 0 1,0 1-1,0-1 1,-1 1-1,8 11 1,-5-6 12,0 0 0,-1 1 0,0 0 1,-1 1-1,-1-1 0,0 1 0,0 0 1,-1 0-1,0 0 0,-1 1 0,-1-1 0,0 0 1,-1 1-1,0-1 0,-1 1 0,0-1 1,-1 0-1,0 1 0,-1-1 0,0 0 1,-6 13-1,-45 93-72,41-93-1039,4-14-6221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2:5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 11392,'-3'-4'5151,"-3"13"-4479,0-5 1888,12 6-1536,-12-1 288,6 4-768,-5-3-448,1-1-64,-7 0-192,11-1 96,-4-8-1024,8 0 608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2:50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 6976,'7'-10'2687,"-7"10"-2569,0 0 0,1 0-1,-1 0 1,0 0 0,0 0 0,0 0 0,1 0 0,-1 0 0,0 0 0,0 0 0,0 1 0,0-1 0,1 0 0,-1 0 0,0 0 0,0 0 0,0 0-1,0 0 1,0 1 0,1-1 0,-1 0 0,0 0 0,0 0 0,0 0 0,0 1 0,0-1 0,0 0 0,0 0 0,0 0 0,0 0 0,0 1 0,1-1 0,3 25 3886,-4-25-4012,4 47 2246,-3 68-1,-12 46-655,0-20-956,9-96-593,-1 83-77,4-66-3192,-1-36-3186,0-22 4081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2:5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7808,'1'0'557,"0"0"-471,-1 0 1,1 0-1,-1 0 0,0-1 1,1 1-1,-1 0 0,1 0 1,-1 0-1,0 0 0,1 0 1,-1 0-1,1 0 1,-1 0-1,1 0 0,-1 1 1,0-1-1,1 0 0,-1 0 1,0 0-1,1 0 0,-1 1 1,1-1-1,-1 0 0,0 0 1,1 1-1,-1-1 0,0 0 1,1 0-1,-1 1 1,0-1-1,0 0 0,1 1 1,-1 0-1,3 3-86,3 7 1014,0-1-1,-1 1 0,-1 1 0,5 12 1,8 54 1592,-3 0 0,6 109 0,-19-158-2219,0-1 1,-2 1-1,-2 0 1,-10 55-1,8-66-397,0 0-1,-2-1 0,0 0 0,0 0 0,-2 0 0,0-1 1,-1 0-1,-20 25 0,1-10-3760,-52 43 1,45-42 869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2:5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6 739 3392,'-6'-9'14330,"6"3"-12085,1 3-2105,1-1-1,-1 1 1,1 0 0,0-1-1,0 1 1,0 0-1,0 0 1,0 0-1,4-3 1,4-7 155,3-4-96,0 0 1,19-18-1,-9 10-77,35-41 178,79-86-50,-95 109 0,67-51 1,-108 93-245,0 0 0,0 0 0,-1 1 0,1-1 0,0 1 0,1-1 0,-1 0 0,0 1 1,0 0-1,0-1 0,0 1 0,0 0 0,0-1 0,0 1 0,1 0 0,1 0 0,-3 0 0,1 1-1,0-1 0,-1 1 0,1-1 1,0 1-1,-1-1 0,1 1 0,-1-1 1,1 1-1,0-1 0,-1 1 0,0 0 1,1-1-1,-1 1 0,1 0 0,-1 0 1,0-1-1,1 1 0,-1 0 0,0 0 1,0-1-1,0 1 0,0 0 0,0 0 1,0 0-1,0-1 0,0 2 0,3 50 157,-7 77 0,0-80-103,3 0 0,6 54 1,-3-86-32,2 0 0,0 0 0,1 0 0,0 0 0,1-1 0,1 0 0,13 21 0,-16-31 32,0 0 1,1 0 0,0-1-1,0 1 1,11 8 0,-13-12-8,-1 0 0,1 0 0,0-1-1,0 1 1,0-1 0,0 0 0,-1 0 0,2 0 0,-1 0 0,0 0 0,0-1 0,0 1 0,0-1-1,0 0 1,6 0 0,-4-1-4,0 0 1,0 0-1,-1 0 0,1-1 0,0 1 1,-1-1-1,0 0 0,1 0 1,-1-1-1,0 1 0,0-1 0,0 0 1,0 0-1,-1 0 0,1-1 0,3-4 1,4-8 95,0 1 1,-2-1 0,0 0 0,11-28-1,17-72 108,5-79-126,-8 27 103,-25 129-226,-5 19-30,1-1 1,10-26-1,-13 41 6,1 1 1,-1 0-1,1 0 1,0 0-1,0 1 1,1-1-1,-1 1 1,1 0-1,0 0 1,0 0-1,0 0 1,1 0-1,7-4 0,-7 6 5,-1 1-1,1-1 0,0 1 1,0-1-1,0 1 0,-1 1 0,1-1 1,0 1-1,0 0 0,0 0 0,10 2 1,6 1 25,28 9 1,-41-10-14,16 5-5,-1 0 1,0 2-1,0 1 0,-1 0 1,0 2-1,24 17 1,-1 6-361,-43-34-720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2:5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 7712,'-11'-8'6818,"10"8"-6752,26 0 7723,-6 1-8511,13-2 1595,46 2 324,-73 0-1117,0 0 1,0 0-1,-1 1 1,1-1 0,-1 1-1,1 0 1,-1 0 0,1 0-1,-1 1 1,0-1-1,0 1 1,0 0 0,-1 0-1,1 1 1,-1-1 0,0 1-1,4 5 1,3 5 49,-1 0 1,-1 0-1,11 26 1,-7-7 74,11 41 1,-6-17 76,36 96-223,-27-100-806,-25-50-1007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0:51.3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 4992,'1'-1'385,"0"1"1,0-1-1,0 1 1,1 0-1,-1 0 1,0-1-1,0 1 1,0 0-1,1 0 1,-1 0-1,0 0 1,0 0 0,0 1-1,1-1 1,-1 0-1,0 1 1,0-1-1,0 0 1,0 1-1,2 0 1,2 5 313,0-1 0,0 1 0,-1 0 0,0 0 0,0 1 0,0-1 1,-1 1-1,0 0 0,0 0 0,2 11 0,0 2 4,-1 1 0,-1 1 0,1 30 0,-6 66 554,-4-63-614,-14 64 0,9-58-494,10-50-383,1-10-26,0 1-1,0-1 1,0 0-1,-1 1 1,1-1-1,0 1 1,0-1-1,-1 0 1,1 1-1,-1-1 1,0 2-1,14-32-13509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2:5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0 6720,'-10'2'8768,"10"-2"-8564,0 0-1,0 0 1,0 1 0,-14 11 2415,-5 5-1489,2 1-1,0 1 1,-19 26 0,5-5-465,-160 169 583,-22-12-1947,206-192 39,2 0 0,-1 1 0,0 0-1,1-1 1,0 2 0,0-1 0,1 1-1,0-1 1,-6 14 0,10-20 392,-1 1 0,1-1 0,0 1 1,0-1-1,0 1 0,0-1 0,0 1 1,0-1-1,0 1 0,0 0 0,0-1 0,0 1 1,0-1-1,0 1 0,0-1 0,0 1 1,0-1-1,1 2 0,7 2-3161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2:5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460 819 3072,'1'0'164,"0"-1"1,0 0-1,0 1 1,0-1-1,0 1 0,0 0 1,0-1-1,0 1 1,0 0-1,1 0 1,-1 0-1,0 0 0,0 0 1,0 0-1,2 0 1,4 0 4654,-9-5-387,-6-1-3919,-1-1 0,0 2 0,0-1 0,-1 1 0,1 1 1,-1 0-1,0 0 0,0 1 0,-13-3 0,4 3-302,-1 0 0,1 2 1,-1 0-1,1 1 0,-1 1 1,0 1-1,-23 5 0,33-5-223,1 1 0,-1 0 0,1 1-1,0 0 1,0 0 0,0 1 0,0 0 0,1 1-1,0 0 1,0 0 0,-10 11 0,10-9-1,0 1 1,1 1-1,-1-1 0,2 1 1,-1 1-1,2-1 1,-1 1-1,1 0 1,-3 11-1,5-11 9,0 0 0,1 1 0,0-1-1,1 0 1,0 1 0,0-1-1,3 21 1,-1-27 42,0 1-1,0-1 0,0 0 1,1 0-1,0 1 1,0-1-1,0 0 1,0 0-1,1-1 1,0 1-1,0-1 1,0 1-1,1-1 0,0 0 1,-1 0-1,1 0 1,1-1-1,5 5 1,-2-3 99,1-1 1,0 0-1,1 0 1,-1-1 0,1 0-1,0 0 1,-1-1-1,1 0 1,0-1 0,0 0-1,0-1 1,0 0-1,13-2 1,-4 0-6,0-2-1,-1 0 1,0-1 0,0 0-1,0-2 1,19-9 0,-22 8-77,0-1 0,-1 0 0,0-1 1,-1-1-1,1 0 0,-2-1 1,0 0-1,0-1 0,-1 0 1,10-16-1,-7 5 30,0 0 1,-2-1-1,0-1 0,-2 1 0,10-38 1,-15 44 3,-1 0 0,0-1 1,-1 1-1,-2-1 1,0 0-1,-1 0 1,-1 0-1,-3-23 1,-4 4-30,-1-1 0,-1 1 0,-32-73 0,27 81 6,-1 1 0,-2 1 0,-33-42 0,19 34-105,-66-61 0,84 86-86,0 0 0,-1 1 0,-21-11 0,31 19 27,-1 0 0,1 1 0,-1-1 0,1 1 0,-1 0 0,0 1 0,0-1 0,0 1 0,0 0 0,0 1 0,0-1 0,0 1 1,-10 1-1,13 0-6,1 0 0,-1 0 0,1 0 1,-1 0-1,1 0 0,0 1 1,-1-1-1,1 1 0,0 0 1,0-1-1,0 1 0,0 0 1,0 0-1,1 0 0,-1 0 1,0 1-1,1-1 0,0 0 1,-2 4-1,0 1-490,0 0 0,1 1 0,-1-1 0,2 1 0,-2 8 0,2-6-292,0 1 0,1-1 0,0 0 0,1 1 0,0-1 0,4 13 0,9 19-1647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2:5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 4160,'0'0'7002,"1"-14"753,0 12-7661,1 0-1,-1 0 1,1-1 0,0 1 0,0 1 0,0-1-1,0 0 1,0 0 0,0 1 0,1-1 0,-1 1-1,0 0 1,4-2 0,2-1-42,9-5-5,0 2 1,1 0-1,31-8 1,-29 9 29,-19 5-65,7-1 2,0 0 0,0 0-1,-1 0 1,1 1-1,12 0 1,-19 1 14,1 0 0,0 0 1,-1 0-1,1 0 0,0 1 1,0-1-1,-1 1 1,1-1-1,-1 1 0,1-1 1,0 1-1,-1 0 0,1 0 1,-1 0-1,0 0 0,1 0 1,-1 0-1,0 0 0,0 1 1,1-1-1,-1 0 0,0 1 1,0-1-1,0 1 0,-1-1 1,1 1-1,0-1 0,-1 1 1,1 0-1,-1-1 0,1 1 1,0 3-1,-1 0 61,0 0 0,-1 1 0,1-1 0,-1 0 0,0 1 0,0-1 0,-1 0 0,1 0 0,-1 0 1,-3 5-1,-4 14 19,3-3-88,1 1 1,1-1 0,1 1-1,0 0 1,2 40-1,2-46-17,0 0 0,2 0 0,-1-1 0,2 1 0,0-1 0,1 1-1,0-1 1,13 23 0,-11-26 89,0-1-1,0 0 0,1 0 0,1 0 1,0-1-1,15 13 0,-20-20-17,0 1-1,1-1 1,-1 0-1,1 0 1,0-1 0,0 1-1,0-1 1,0 0-1,1-1 1,-1 1 0,0-1-1,1 0 1,-1 0 0,1-1-1,-1 0 1,1 0-1,-1 0 1,7-1 0,-7-1-21,1 1 0,-1-1 0,0 0-1,0 0 1,0-1 0,0 0 0,0 0 0,-1 0 0,1 0 0,-1-1 0,0 1 0,0-1 0,7-8 0,-1-2 37,0 0-1,0 0 0,8-18 0,33-89 91,-31 68-173,9-20 112,34-83-62,-47 118 27,-10 22-131,1 0-1,0 0 0,2 1 0,17-26 0,-25 40 55,0 0-1,0 0 1,1 0-1,-1 0 0,1 0 1,-1 1-1,1-1 1,-1 0-1,1 1 1,-1-1-1,1 1 0,0-1 1,-1 1-1,1 0 1,-1 0-1,1 0 1,0 0-1,-1 0 0,1 0 1,0 0-1,2 1 1,7 1 73,0 0 0,13 6 0,-3-2-40,59 6 5,-9-1-133,-31-4-310,-23-6-3076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2:57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7040,'10'-3'9440,"1"-1"-8722,-1 1 0,1 0-1,0 0 1,11 0 0,-16 3-533,0 1 0,0-1 1,0 1-1,0 0 0,0 1 0,-1 0 1,1-1-1,0 2 0,-1-1 1,0 1-1,1 0 0,-1 0 0,0 0 1,0 1-1,-1-1 0,1 1 1,-1 1-1,6 5 0,2 7 198,1 1 0,-2 0 0,17 34 0,-11-18-187,6 13-53,6 10-2356,-15-57-9814,1-9 7580,-13 7 3407,13-8-2389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2:5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673 12 7296,'-1'-1'154,"1"1"1,0-1 0,0 1-1,-1-1 1,1 1 0,0-1-1,0 1 1,0-1 0,0 1-1,0-1 1,0 0 0,0 1-1,0-1 1,3-3 3432,-7 14-1681,-3 0-1180,0 0-1,-1 0 0,0-1 1,0 0-1,-12 9 0,6-4-229,-65 56 1148,-129 88 1,83-66-1137,10-7-794,66-51-2265,27-16 1052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2:5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11 170 7968,'-11'0'12377,"14"1"-13336,6 0 1170,-1 0 1,1-1-1,0 0 0,-1 0 0,1-1 0,12-3 1,5 1 58,314-46 1762,142-9-581,463 6 5,-811 52-2000,-129 0 380,0 0-390,-1 0 0,1 0 1,-1 0-1,9-3 0,-40 0-8102,-6 11 3723,-3 5 1653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2:5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404 723 4736,'1'-1'91,"3"0"200,-1 0 0,0-1 0,0 1 0,-1-1 0,1 0 0,0 0-1,-1 0 1,4-3 0,-3 1 572,-1 2-399,-1 1-1,0-1 1,0 1 0,0-1 0,0 1 0,0-1 0,0 0 0,0 1 0,0-4 0,-1 4-269,0 0 0,0 0 1,0-1-1,0 1 0,0 0 1,0 0-1,-1 0 0,1 0 1,0 0-1,-1-1 0,1 1 0,-1 0 1,0 0-1,1 0 0,-1 0 1,0 0-1,1 0 0,-1 0 1,-2-1-1,1 0 35,-1-1 0,0 1 1,0 0-1,0 0 0,-1 0 0,1 1 1,0-1-1,-1 1 0,1 0 0,-1-1 1,1 2-1,-1-1 0,0 0 0,1 1 1,-1-1-1,0 1 0,1 0 0,-1 1 1,-5 0-1,-6 1 27,0 1-1,0 0 1,-17 7 0,10-1-134,0 0 1,0 2 0,1 0 0,0 2 0,1 0 0,0 1 0,1 1-1,-29 29 1,38-33-72,1-1 0,0 1 0,0 0 0,-12 22 1,19-29-21,0 0 1,0 1-1,0-1 1,1 1 0,0-1-1,-1 1 1,2-1-1,-1 1 1,0-1 0,1 1-1,0 0 1,0-1 0,0 1-1,1 0 1,-1-1-1,1 1 1,0 0 0,3 4-1,-3-6 0,0-1-1,0 0 0,0 0 1,0 0-1,1 0 1,-1 0-1,1 0 1,0 0-1,-1-1 0,1 1 1,0 0-1,0-1 1,0 1-1,4 1 0,-2-1-1,0-1-1,0 1 1,1-1-1,-1 0 1,1 0-1,-1 0 0,6 0 1,6-1-29,0 0-1,-1-1 1,23-5 0,-18 3-14,1-1 0,-1-1 1,0-1-1,0-1 0,-1 0 1,0-1-1,25-16 0,-33 16 9,0 0 1,0-1-1,-1-1 0,0 0 0,-1 0 0,14-21 1,-9 10-17,-1-1 0,18-42 1,-14 18-11,-2-1 0,-2-1 0,-1 0 0,5-63 1,-13 76 75,-1 0 1,-2-50 0,-3 65-25,0 0 0,-1 0 0,-1 0 0,-1 1 0,-12-34 0,11 39-70,0 0 1,-1 1-1,-16-25 1,19 34-26,1 0 0,-1 0-1,1 0 1,-1 0 0,0 1 0,0-1 0,-1 1 0,1 0 0,-1 1-1,1-1 1,-1 1 0,0 0 0,0 0 0,0 0 0,-5-1 0,5 3-159,0-1 0,0 0 0,0 1 0,0 0 0,0 1 0,0-1 1,0 1-1,0 0 0,0 0 0,0 0 0,1 0 0,-1 1 0,0 0 1,1 0-1,-1 1 0,1-1 0,-7 6 0,7-5-281,1 0 0,-1 1 0,1-1 0,0 1 0,0 0 0,0 0 0,0 0 0,1 0 0,0 0-1,0 0 1,-3 9 0,-2 22-2009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0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84 7392,'-10'-4'1660,"9"0"446,3 2-1754,-1 1-1,1 0 0,-1 0 0,1 0 1,0 0-1,-1 0 0,1 0 0,3-1 1,23-9 1044,0 1 0,1 2 0,42-7 0,91-4 1771,-148 18-2719,0 0-1,0 1 1,26 3-1,-37-2-377,0-1 1,0 1-1,0-1 0,0 1 0,0 0 0,0 0 0,0 1 0,0-1 0,0 1 0,-1-1 0,1 1 0,-1 0 0,1 0 0,-1 0 1,1 0-1,-1 0 0,0 1 0,0-1 0,0 1 0,-1-1 0,1 1 0,0 0 0,1 4 0,3 18 122,-1 0-1,-1 0 1,-1 0-1,0 43 1,-2-24-14,2 30-157,-1-14-341,13 91 1,-13-138-8,-1-5-262,1 0 0,0 0 0,4 12 1,-5-17 6,0 0 0,1-1 0,-1 1 0,1-1 0,0 1 0,0-1 0,0 0 0,2 3 0,-3-4 270,0-1 0,0 1 0,0-1 0,-1 1 0,1-1 1,0 1-1,0-1 0,0 1 0,0-1 0,0 0 0,0 1 0,0-1 0,0 0 1,0 0-1,0 0 0,0 0 0,0 0 0,0 0 0,0 0 0,0 0 0,2-1 1,1 1-823,14-1-2140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0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1154 1 8128,'-3'0'445,"0"-1"1,0 1 0,0 0 0,0 0-1,0 1 1,1-1 0,-1 0 0,0 1-1,0 0 1,0 0 0,1 0 0,-5 2-1,2-1 379,-82 22 3736,76-20-4284,-14 5 446,0 0 0,-35 21 1,-150 120 1784,191-136-2390,-243 182 628,-10-21-1938,221-145-243,-12 7-4616,48-31-28,8-2 1899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0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 4224,'5'-13'16901,"-5"15"-15984,-1 9-338,0 1 1,-4 12-1,3-10-306,-5 17 7,3-19-189,2 0 1,-3 20-1,-2 71 428,-3 105-403,12-150 155,-2-29-1487,1 2-4655,-1-28 3243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0:52.2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14 104 3488,'0'4'13162,"9"-13"-10575,-4 0-2043,-2-1 0,5-16 0,-7 23-500,0 1 1,0 0 0,0 0 0,1-1-1,-1 1 1,1 0 0,0 0 0,-1 0-1,1 0 1,0 1 0,0-1 0,3-1-1,-1-1 45,0 1 0,1 1 0,-1-1 0,1 1 0,5-3-1,-5 3-54,0 1 0,-1 0 0,1 0 0,0 0 0,0 1 0,0-1 0,0 1-1,0 0 1,8 2 0,-11-2-10,-1 1-1,1-1 0,0 1 0,0 0 1,-1-1-1,1 1 0,0 0 0,-1 0 1,1 1-1,-1-1 0,1 0 0,-1 0 1,0 1-1,0-1 0,1 0 0,-1 1 1,0 0-1,0-1 0,0 1 0,-1 0 1,1-1-1,0 1 0,-1 0 0,1 0 1,-1-1-1,1 1 0,-1 0 0,0 3 1,1 9 141,0 0 1,-2 0 0,0 0 0,0 0-1,-1-1 1,-1 1 0,0 0 0,-1-1-1,-1 0 1,0 1 0,0-2-1,-10 15 1,-32 50-59,46-75-115,1 0-1,-1-1 1,0 1 0,1 0 0,-1 0 0,1-1-1,0 1 1,0 0 0,-1 0 0,1 0-1,0 0 1,0-1 0,1 1 0,-1 0-1,0 0 1,1 0 0,-1-1 0,1 1 0,-1 0-1,1-1 1,0 1 0,0 0 0,0-1-1,0 1 1,1 1 0,2 3-38,1 0 0,0 1 1,1-2-1,8 9 0,2 1 47,20 25-1,-23-24 21,-10-12 43,0-1 0,-1 1 0,0 0 0,0 0 0,0 0 0,0 1 0,0-1 0,-1 0 0,0 1 0,0-1 0,0 1 0,-1-1 0,1 1 0,-1-1 0,0 1 0,0-1 0,-1 1 0,1-1 0,-1 1 0,0-1 0,0 1 0,-3 5 0,3-7-2,0-1 1,0 0-1,-1 0 1,1 1-1,0-1 1,-1 0-1,1 0 1,-1-1-1,0 1 1,0 0-1,0 0 1,0-1-1,0 1 1,0-1-1,0 0 1,0 1-1,0-1 1,-1 0-1,1 0 1,-1-1-1,1 1 1,0 0-1,-1-1 1,1 0-1,-1 1 1,0-1-1,1 0 1,-1 0-1,1 0 1,-5-2-1,-4-1-595,1 0 1,-1-1-1,1 0 1,1-1-1,-17-10 1,13 7-760,-15-13-2533,10 6-312,17 15 3901,1 0 1,-1-1-1,0 1 1,1-1-1,-1 1 1,1-1-1,-1 1 1,1-1-1,-1 1 1,1-1-1,-1 1 1,1-1-1,0 0 1,-1 1-1,1-1 1,0 0-1,0 1 1,-1-1-1,1 0 1,0 1-1,0-1 1,0 0-1,0 0 1,0 1-1,0-1 1,0 0-1,0 1 1,0-1-1,0 0 1,1 0-1,0-2-402,0 1-1,0-1 1,1 1-1,-1 0 1,1-1-1,3-2 1,13-15-1949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0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 9152,'-6'-2'2459,"6"-1"-219,1 3-2078,-1 0 0,0 0 0,1-1 0,-1 1 0,1 0 0,-1 0 0,1-1 0,-1 1-1,1 0 1,-1 0 0,1 0 0,-1 0 0,1 0 0,-1 0 0,1 0 0,0 0-1,-1 0 1,1 0 0,-1 0 0,1 0 0,0 0 0,1 1 282,1 0 0,0-1 0,-1 1 0,1-1 0,0 0 0,-1 0 0,1 0 0,4-1 0,6 0 616,140-6 1836,15 4-2683,-111 2-398,40-2-938,-33-4-3126,-34 6 2083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0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26 329 4992,'-24'-21'2901,"24"20"-2372,-1-1-1,1 1 1,0 0 0,-1 0-1,1 0 1,0 0 0,0-1-1,0 1 1,0 0 0,0 0-1,0-1 1,1 1 0,-1 0-1,0 0 1,1-2 0,-1 0-164,1 1 0,0-1 0,0 0 1,0 0-1,1 0 0,-1 0 1,3-2-1,4-6-121,2 1 0,0 1 0,0-1 1,1 2-1,0-1 0,0 2 0,15-8 0,-5 4-70,1 1 1,0 1-1,32-8 1,-52 16-146,1 0 1,-1 1-1,1-1 1,-1 1 0,0-1-1,1 1 1,0 0 0,-1 0-1,1 0 1,-1 0-1,1 1 1,-1-1 0,1 1-1,-1-1 1,0 1-1,1 0 1,-1 0 0,0 0-1,1 0 1,-1 0 0,0 1-1,0-1 1,0 1-1,0-1 1,0 1 0,0 0-1,-1 0 1,1 0-1,0 0 1,-1 0 0,0 0-1,1 0 1,-1 0-1,0 1 1,0-1 0,0 0-1,0 4 1,2 4 83,0 0 0,-1 0 1,0 0-1,-1 1 0,0 11 0,-4 55 371,0-15-138,3-42-277,1 0 0,6 31 0,-5-40-37,1 0-1,0 0 0,1-1 1,1 0-1,-1 0 1,8 12-1,-1-4 188,2 0-1,0-1 1,1 0 0,1-1-1,0-1 1,25 20 0,-38-34-171,0 0 1,0 0 0,0 0-1,0 0 1,0 0 0,0-1 0,0 1-1,0-1 1,0 1 0,0-1 0,0 0-1,0 0 1,0 0 0,0 0 0,0 0-1,0-1 1,0 1 0,0 0 0,0-1-1,3-1 1,0 1 45,0-1-1,0-1 0,-1 1 1,1-1-1,-1 0 0,1 0 1,4-5-1,-1 0-55,-1 0 0,0-1 0,0 0 0,-1 0 0,0-1 0,-1 0 0,6-13 0,25-77-28,-36 100-9,36-147 43,-28 106-51,39-220-73,-47 259 92,1 0 0,-1 0-1,0 0 1,1 0 0,0 0 0,-1 0-1,1 0 1,0 0 0,0 0-1,0 0 1,0 1 0,0-1 0,0 0-1,1 1 1,-1-1 0,1 1 0,-1-1-1,1 1 1,-1-1 0,1 1 0,0 0-1,0 0 1,-1 0 0,1 0-1,0 0 1,0 1 0,0-1 0,0 0-1,4 0 1,12 1 61,-1 1 1,1 1-1,0 0 0,-1 1 0,0 1 1,18 7-1,2-2 49,38 12-36,43 10-1015,-109-30-1595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0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27 6880,'2'-2'433,"-1"0"1,0 0-1,0 0 1,1 0-1,-1 0 1,1 0-1,0 1 1,-1-1-1,1 1 1,0-1-1,0 1 1,0 0-1,4-3 1,3 4 6302,-9 2-5590,-59 188 2876,53-168-3924,-22 89 504,26-96-476,0-1 0,0 1 0,2-1 0,0 1 0,3 23 0,-3-34-66,1-1 1,0 0-1,-1 0 1,1 0 0,0 0-1,1 0 1,-1 0 0,1-1-1,-1 1 1,1 0 0,0-1-1,0 1 1,3 3 0,-3-5-33,-1 0 1,1 0-1,-1 0 1,1 0-1,0 0 1,-1 0-1,1-1 1,0 1-1,-1 0 1,1-1 0,0 0-1,0 1 1,0-1-1,-1 0 1,1 0-1,0 0 1,0 0-1,0 0 1,-1-1-1,1 1 1,0 0 0,0-1-1,-1 1 1,4-2-1,2-2 20,0 1 0,0-2 0,0 1 0,0-1 0,-1 1 0,7-8 0,34-37 135,-46 49-179,38-48 23,39-63 0,-28 39-124,-29 32 12,-20 40 80,-1-1 0,0 1 0,0 0 1,0-1-1,1 1 0,-1 0 0,0-1 1,0 1-1,1 0 0,-1-1 0,0 1 0,0 0 1,1-1-1,-1 1 0,0 0 0,1 0 0,-1 0 1,1-1-1,-1 1 0,0 0 0,1 0 1,-1 0-1,1 0 0,-1 0 0,0 0 0,1 0 1,-1 0-1,1 0 0,-1 0 0,1 0 1,0 0-6,-1 0 1,1 1 0,-1-1 0,1 1 0,0-1 0,-1 1 0,1-1 0,-1 1-1,1-1 1,-1 1 0,0-1 0,1 1 0,-1 0 0,0-1 0,1 1 0,-1 0-1,0-1 1,1 1 0,-1 0 0,4 18 33,-1 0 1,-1-1-1,-1 1 0,0 0 1,-3 26-1,2-36 1,-1 17 95,0 0 1,-2 0-1,0 0 0,-2 0 1,-1-1-1,-16 44 0,8-39-46,-27 47-1,33-66-35,0 0-1,0 0 1,-1-1 0,-1 1 0,0-2-1,-19 16 1,20-20-103,1-1 0,-1 0 0,0 0 0,0-1 0,0 0 0,0-1 0,0 0 0,-1 0 0,1-1 0,-1 0 0,1-1 0,-1 0 0,1 0 0,-1-1 0,-14-3 0,23 4 59,-1 0 1,1-1-1,-1 1 0,1-1 0,0 1 1,-1-1-1,1 0 0,0 1 0,-1-1 1,1 0-1,0 0 0,0 0 0,0 0 1,0 0-1,0 0 0,0 0 0,0-1 1,0 1-1,0 0 0,0 0 0,1-1 1,-1 1-1,0 0 0,1-1 0,-1 1 1,1-1-1,0 1 0,0-1 0,-1 1 1,1-3-1,0 2 2,1 0 0,-1-1-1,1 1 1,-1 0 0,1-1 0,0 1 0,0 0 0,0 0-1,0-1 1,0 1 0,0 0 0,1 0 0,-1 0 0,1 0 0,-1 1-1,1-1 1,0 0 0,0 1 0,2-2 0,5-3 35,1 0 0,0 1 1,0 0-1,0 1 1,17-5-1,58-11-34,-59 15-38,72-16-178,-40 10-1909,0-2-5680,-37 5 2459,-1-1 1739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0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270 597 1728,'0'-2'11742,"-11"-3"-8548,-14-2-2221,18 8-762,0 0 1,0 0-1,0 1 1,0-1-1,0 1 1,1 1-1,-1 0 1,0 0-1,1 0 1,0 0-1,0 1 1,0 0-1,0 0 1,-5 6-1,-1 2-142,0-1 0,0 2-1,2 0 1,-1 0-1,-7 15 1,9-14-14,1 1 0,0 0-1,1 0 1,1 1 0,-6 20 0,10-28 4,1 0-1,0 0 0,0 0 1,0 0-1,1 0 0,1 0 1,-1 0-1,1 0 1,1 0-1,-1-1 0,1 1 1,1 0-1,3 8 0,-2-6-4,0-1 0,1 0 0,1-1 0,-1 1-1,1-1 1,1 0 0,-1 0 0,2-1 0,-1 0 0,1 0-1,0-1 1,12 9 0,-15-12-27,1-1 0,-1 1 0,1-1-1,0 0 1,-1 0 0,1-1 0,0 0 0,0 0 0,0 0 0,0 0-1,0-1 1,0 0 0,0-1 0,0 1 0,0-1 0,0 0 0,0-1-1,0 1 1,0-1 0,-1 0 0,1-1 0,5-2 0,-3 0 31,1 0 1,-1-1-1,0 0 1,-1 0-1,1 0 1,11-15-1,-9 9-39,-1-1 0,0-1 0,12-24 0,-7 5-31,-1-1 0,-2-1 0,13-66 0,-20 75 74,0-1 0,-2 1 0,-1-1-1,-1 0 1,-2 1 0,0-1 0,-2 0 0,0 1 0,-17-49 0,4 23 32,-2-11-34,-31-64-1,45 115-75,-34-66-34,32 67-212,1 1 0,-2-1 0,1 1 0,-16-15 0,22 24 151,0 0 0,0 0 0,0 0 0,-1 0 0,1 0 0,0 0 0,-1 1-1,1-1 1,0 0 0,-1 1 0,1-1 0,-1 1 0,1-1 0,-1 1 0,1 0 0,-1-1 0,0 1 0,-1 0 0,1 0-49,1 1 1,0-1-1,0 1 0,-1-1 1,1 1-1,0-1 1,0 1-1,0 0 1,0-1-1,0 1 0,0 0 1,0 0-1,0 0 1,0 0-1,0 0 1,0 0-1,0 0 1,1 0-1,-1 0 0,0 2 1,-5 18-1479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0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44 299 3232,'-13'-5'1035,"13"5"-993,0 0 0,-1 0 1,1 0-1,-1 0 0,1 0 1,-1 0-1,1 0 1,0 0-1,-1 1 0,1-1 1,-1 0-1,1 0 0,0 0 1,-1 0-1,1 0 1,0 1-1,-1-1 0,1 0 1,-1 1-1,-5 1 2716,-10-3 4451,16 1-7161,0 0 0,0 0 1,0-1-1,0 1 0,0 0 0,0 0 0,0 0 1,0 0-1,0 0 0,0 0 0,0 0 0,0 0 0,0 0 1,0-1 625,0 1-626,18-7 2372,-7 3-1873,67-30 1406,-49 20-1441,34-11-1,-44 17-421,-16 6-89,1 1 0,0-1 0,0 1 0,0-1 0,0 1 0,4 0 0,-6 1 13,-1 0-1,0 0 1,0 0-1,0 0 1,0 0-1,1 1 0,-1-1 1,0 0-1,0 1 1,0-1-1,0 1 1,0-1-1,0 1 1,0 0-1,0-1 1,0 1-1,0 0 1,0 0-1,0-1 1,0 1-1,-1 0 1,1 0-1,0 0 1,-1 0-1,2 2 1,0 1 53,-1 0 1,1-1 0,-1 1 0,0 0-1,0 0 1,0 0 0,0 0 0,0 8 0,-3 37 319,-1-11-174,4 16-57,1-1 0,3 0 0,14 61 0,-17-107-75,-1-1 0,1 0 1,1 0-1,-1 0 0,1 0 0,0-1 0,0 1 0,8 8 0,-10-12-41,0-1 0,0 0 1,1 0-1,-1 1 0,0-1 0,1 0 0,-1 0 0,1 0 1,-1-1-1,1 1 0,0 0 0,-1-1 0,1 1 0,0-1 1,-1 1-1,1-1 0,0 0 0,0 1 0,-1-1 0,1 0 1,0 0-1,0-1 0,-1 1 0,1 0 0,0 0 0,0-1 0,-1 1 1,1-1-1,-1 0 0,1 1 0,0-1 0,-1 0 0,1 0 1,-1 0-1,1 0 0,-1 0 0,3-3 0,8-6-20,-1-1 0,0-1 0,16-21 0,27-48-56,-22 31 24,272-357 12,-301 404-4,32-38-104,-32 37 130,1 1 0,0 0 0,0-1 0,0 1 0,0 1 0,0-1 0,10-4 0,-13 7 0,1 0 0,-1-1 0,1 1 0,-1 0 0,0 0 0,1 0 0,-1 0 0,1 0 0,-1 1 0,1-1 0,-1 0 0,1 1 0,-1-1 0,0 1 0,1-1 0,-1 1 0,0 0 0,0 0 0,1-1 0,-1 1 0,0 0 0,0 0 0,0 0 0,0 0 0,1 2 0,4 3 63,-1 1 0,-1-1 0,6 10 0,47 76 27,-48-81-294,-3-2-3442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0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5408,'-9'-4'14090,"41"5"-12642,50 6 0,-65-4-960,0 1-1,0 0 0,0 1 1,24 11-1,-34-11-369,1 0 0,-1 0-1,0 1 1,0 0 0,-1 0 0,1 0-1,-1 1 1,-1 0 0,1 0 0,-1 1-1,-1 0 1,7 11 0,-6-5-155,5 9-4875,-9-18 1680,-1-1 1051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1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4 7296,'0'0'330,"-1"0"-1,0-1 1,1 1 0,-1 0 0,1-1-1,-1 1 1,1 0 0,-1 0 0,0-1-1,1 1 1,-1 0 0,1 0 0,-1 0-1,0 0 1,1 0 0,-1 0 0,0 0-1,1 0 1,-1 0 0,0 0 0,1 0-1,-1 0 1,1 1 0,-1-1 0,0 0-1,0 1 1,-13 14 3357,-2 3-2438,8-11-805,-1-1-1,1 0 1,-18 8-1,12-7-94,-199 87 1681,55-27-5905,140-55 992,11-3-2031,10-1 1346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1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23 303 6976,'-17'-11'2256,"16"11"-2205,1 0 0,0 0 0,-1 0 0,1 0 0,0-1 0,0 1 0,-1 0 0,1 0 0,0 0 0,0-1 0,-1 1 0,1 0 0,0 0 0,0-1 0,0 1 0,-1 0 0,1-1 0,0 1 0,0 0 0,0 0 0,0-1 0,0 1 0,0 0 0,0-1 0,0 1 0,0 0 0,0-1 0,0 1 0,0 0 0,0-1 0,0 1 0,0 0 0,0-1-1,0 1 1,0 0 0,0-1 0,0 1 0,0 0 0,1-1 0,8-7 2033,-8 7-1178,4-3-456,1 0 1,-1 1-1,1-1 1,0 1-1,-1 1 1,2-1-1,-1 1 1,9-2-1,-9 2-158,63-15 894,0 3-1,98-8 0,-56 9-565,434-43 1044,-1 23-922,-400 22-527,170-9 66,19 2-431,-317 17 226,-11 2-458,0-1 0,0 0 0,1-1 0,-1 1 0,0-1 0,0 0 0,0 0 0,0-1 0,9-3 0,-13 5 261,-1-1 0,0 1 0,1 0 0,-1-1 0,0 1 0,0 0 0,1-1 0,-1 1 0,0 0 0,0-1 0,0 1-1,1 0 1,-1-1 0,0 1 0,0-1 0,0 1 0,0 0 0,0-1 0,0 1 0,0-1 0,0 1 0,0-1 0,0 1 0,0 0-1,0-1 1,0 1 0,0-1 0,0 1 0,0 0 0,-1-1 0,1 1 0,0-1 0,0 1 0,0 0 0,-1-1 0,1 1 0,0 0 0,0-1-1,-1 1 1,1 0 0,0 0 0,-1-1 0,1 1 0,0 0 0,-1 0 0,0-1 0,-25-6-3943,-4 5 1371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1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234 716 3488,'41'-66'6256,"-38"61"-5733,0 0 0,0-1-1,-1 1 1,0 0 0,0-1 0,0 1 0,-1-1 0,2-6 0,-3 8-257,0 1 0,-1 0 0,1 0 0,0 0 0,-1 0-1,0 0 1,0 0 0,0 0 0,0 0 0,0 0 0,0 0 0,-1 0 0,0 1 0,1-1 0,-1 0 0,0 1 0,-4-5 0,3 4-100,0 0-1,0 1 1,0-1 0,0 1 0,0-1 0,-1 1-1,1 0 1,-1 0 0,1 1 0,-1-1-1,0 1 1,0 0 0,1-1 0,-1 2 0,0-1-1,0 0 1,0 1 0,0 0 0,0 0 0,0 0-1,0 0 1,-5 2 0,-2 0-87,0 2 1,0-1-1,1 1 1,-1 1-1,1 0 1,0 1-1,0-1 0,1 2 1,0-1-1,0 2 1,1-1-1,-1 1 1,2 0-1,-1 1 1,1-1-1,0 2 0,1-1 1,-10 20-1,15-26-58,0-1-1,0 0 1,1 1-1,-1-1 0,1 1 1,-1-1-1,1 1 1,0 0-1,0-1 1,0 1-1,0-1 0,0 1 1,1-1-1,-1 1 1,1-1-1,-1 1 1,1-1-1,0 1 0,0-1 1,0 0-1,2 3 1,-2-3-35,0-1 1,1 1-1,-1 0 1,0-1-1,1 0 1,-1 1-1,1-1 1,0 0-1,-1 0 1,1 0-1,0 0 1,0 0-1,0 0 1,-1 0-1,1-1 1,0 1-1,0 0 1,0-1-1,0 0 1,0 0-1,0 1 1,0-1 0,0 0-1,0-1 1,0 1-1,4-1 1,-2 0-14,-1-1 1,1 1 0,0-1 0,-1 0 0,0 0-1,1 0 1,-1 0 0,0-1 0,0 0 0,0 1 0,-1-1-1,1 0 1,-1 0 0,4-5 0,3-6-142,14-30 1,-18 34 153,13-29 68,-2-1-1,-2 0 0,10-48 1,-20 73-20,-1 0 0,0 0 0,-1 0 0,0 0 0,-1 0 0,-1 0 0,-3-20 0,0 13-118,-1-1 1,-1 1 0,0 1 0,-18-40 0,18 47-232,-1 1 0,-1 0 1,0 1-1,-1-1 0,-15-17 1,-5 1-3836,26 27 2758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12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 5632,'1'-1'14078,"-4"7"-14823,-8 21 1852,1 1 0,-7 29 1,14-44-963,1-1 1,1 2-1,0-1 0,0 0 1,1 0-1,1 0 1,2 15-1,-2-25-77,-1 0 0,1 0 0,0 0 0,0 0 0,0-1 0,0 1 0,1 0 0,-1 0 1,1-1-1,0 1 0,-1-1 0,5 4 0,-5-5-46,0 0 1,0 0-1,0 0 1,0 0 0,1-1-1,-1 1 1,0 0-1,1-1 1,-1 1-1,1-1 1,-1 1-1,0-1 1,1 0-1,-1 0 1,1 0-1,-1 1 1,1-1-1,-1-1 1,1 1 0,-1 0-1,1 0 1,-1 0-1,0-1 1,1 1-1,-1-1 1,3 0-1,7-6 0,1 0 1,-2-1-1,1 0 0,-1 0 0,0-1 1,12-15-1,0 2 25,18-13 39,72-49 0,-61 48 131,-50 35-196,-1 0 0,1 1 0,0-1 0,0 1 0,-1-1 0,1 1 0,0 0 0,0-1 0,0 1 0,-1 0 0,1 0 0,0-1 0,0 1 0,0 0 0,0 0 0,1 0 0,-1 0-13,-1 1 0,1-1 0,-1 0 0,1 0-1,-1 0 1,1 1 0,-1-1 0,1 0 0,-1 1 0,0-1-1,1 0 1,-1 1 0,0-1 0,1 1 0,-1-1-1,0 1 1,0-1 0,1 1 0,-1-1 0,0 0 0,0 2-1,1 2 12,0-1-1,-1 1 1,1 0-1,-1 0 1,0 0-1,0-1 1,-2 9 0,-9 53 103,-3 1 1,-33 92 0,14-72 173,-76 144 0,-12-47 96,120-182-390,-3 6-53,-1-1 0,0 1 0,0-1-1,0-1 1,-1 1 0,0-1 0,0 0 0,-1 0-1,-8 5 1,14-10 20,0 1-1,0-1 1,0 1-1,0-1 0,0 1 1,0-1-1,0 1 1,0-1-1,0 0 1,0 0-1,-1 0 0,1 0 1,0 0-1,0 0 1,0 0-1,-2 0 1,3-1 5,-1 1 1,0-1 0,0 1-1,1-1 1,-1 0-1,0 1 1,1-1 0,-1 0-1,1 0 1,-1 1 0,1-1-1,-1 0 1,1 0 0,-1 0-1,1 0 1,0 0-1,-1 1 1,1-1 0,0 0-1,0 0 1,0 0 0,0-2-1,0-3 39,-1 0-1,2 0 1,-1 0-1,1 0 1,0 0-1,0 0 1,1 0-1,0 1 1,0-1-1,0 0 1,0 1-1,1 0 1,0-1-1,0 1 0,1 0 1,-1 1-1,1-1 1,7-6-1,0 0 32,0 1 0,0 1 0,1 0 0,0 1 0,1 0-1,20-9 1,46-15 147,130-33 1,16-6-6324,-187 57 3769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3:2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8320,'-10'-7'3744,"15"2"-3232,-5 2 2016,0 6-1472,5 2 863,4 2-1151,5 7-192,5-1-384,6-1-192,3 0-32,5-3-32,0 3 0,1-7-1152,-1 4 672,-11-6-2367,3 1 1599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0:52.6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27 3136,'1'-1'149,"0"-1"-1,0 1 1,0-1-1,0 1 1,1-1 0,-1 1-1,0 0 1,1 0-1,-1 0 1,1-1 0,0 1-1,-1 1 1,1-1 0,0 0-1,0 0 1,-1 1-1,1-1 1,0 1 0,0-1-1,2 1 1,6-2 949,0 1 0,17-1 1,-18 2-681,30 0 1453,0 1 0,48 8 0,-76-7-1565,0 1 0,0 0 0,0 0 0,0 1 0,-1 0 1,1 1-1,-1 0 0,0 1 0,-1 0 0,1 0 0,-1 1 0,12 12 0,-9-5 96,-1 0 1,0 1-1,-1 0 0,0 1 0,-2 0 0,0 0 1,10 30-1,-9-18 91,-1 0 1,-2 0-1,-1 1 1,2 31-1,-6-40-280,-1 0 0,0 0-1,-2 1 1,0-1 0,-1 0-1,-7 20 1,7-28-352,-1 0 1,-1-1-1,0 0 0,-1 1 0,0-2 1,0 1-1,-1-1 0,-1 0 0,0 0 1,-17 16-1,2-7-1408,0-1 1,-35 20-1,-19 3-8309,64-32 3974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1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4 152 4480,'4'-8'16309,"-11"10"-13805,10-2-544,3-3-1582,76-19 310,-54 16-596,303-65 723,-106 28-964,-189 43 366,-16 0-4445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1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62 4320,'-5'0'15071,"7"-3"-12996,30-6-390,1 1 0,56-6 0,70 2-1204,-143 11-294,55-4-4,183-2 60,-168 8-510,-47-1-2383,-14-3-3051,-16 2 3215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1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65 3904,'-12'0'1253,"12"0"-1214,0 0 1,-1 0-1,1 0 0,0 0 1,0 0-1,0 0 0,0 0 0,-1 0 1,1 0-1,0 0 0,0-1 0,0 1 1,0 0-1,0 0 0,0 0 1,-1 0-1,1 0 0,0 0 0,0 0 1,0-1-1,0 1 0,0 0 0,0 0 1,0 0-1,0 0 0,0-1 1,0 1-1,0 0 0,0 0 0,0 0 1,0 0-1,0-1 0,0 1 0,0 0 1,0 0-1,0 0 0,0 0 1,0-1-1,0 1 0,0 0 0,0 0 1,0 0-1,0 0 0,0 0 0,0-1 1,0 1-1,0 0 0,1 0 1,-1 0-1,0 0 0,0 0 0,0 0 1,0-1-1,1 1 511,-4 3-138,-15 0 5340,6-2-3558,1 0-106,-1 0-1,0 0 0,-21-3 1,3 1 458,49-1-1639,25-8 1,-3 1-558,14-4-115,32-6-118,-63 16-127,1-1 63,0 1 0,1 2 0,26 1 1,-2 0 222,-39 0-5853,12 0-9484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1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70 5152,'3'-34'3022,"-3"31"-2157,1 0 0,0 0 0,0-1 0,0 1-1,0 0 1,0 0 0,6-11 5584,-8 26-4609,-1 25-848,0-1 0,-10 43 0,-27 81 253,21-96-956,-15 105 0,28-117-191,-8 55-62,13-90-949,1-6-2137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17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21 159 8320,'-13'-11'2672,"5"14"2664,8-3-5233,14 2 4143,10 0-1921,118-20 2167,-6 2-3512,46 0-232,269-31 114,-390 38-867,120-22-1083,-176 30-93,-1-1 0,1 0-1,-1 0 1,1 0 0,6-5-1,-2 6-1010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1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1394 4992,'-1'-1'63,"1"1"0,0 0 1,-1 0-1,1 0 0,0 1 1,-1-1-1,1 0 0,-1 0 0,1 0 1,0 0-1,-1 0 0,1 0 0,0 0 1,-1 1-1,1-1 0,0 0 1,0 0-1,-1 0 0,1 1 0,0-1 1,-1 0-1,1 0 0,0 1 1,0-1-1,0 0 0,-1 1 0,1-1 1,0 0-1,0 1 0,0-1 1,0 0-1,0 1 0,0-1 0,-1 0 1,1 1-1,0 0 0,-2 7 7388,18-17-4150,11-11-2223,-1-1 1,-1-1 0,30-36-1,-21 11-189,57-101-1,-48 73-414,3-2-110,91-165 776,-128 223-1035,104-200 707,-81 165-488,73-92 0,-76 111-128,2 2 1,1 2 0,45-36 0,-63 56-97,1 0 0,0 2 0,1-1 0,-1 2 1,2 0-1,-1 1 0,1 0 0,27-5 0,-40 11-75,1 0-1,-1 0 1,1 1-1,0 0 1,-1 0-1,1 0 1,-1 1-1,1-1 1,0 1-1,-1 0 1,1 1-1,-1-1 1,0 1 0,0 0-1,1 0 1,-1 0-1,0 0 1,0 1-1,-1-1 1,1 1-1,-1 0 1,1 0-1,-1 1 1,0-1-1,0 1 1,0 0-1,-1-1 1,1 1 0,2 7-1,-1 0 36,0 0-1,-1 1 1,0-1 0,-1 1-1,0 0 1,-1-1 0,0 1-1,-1 0 1,-1 13 0,-3 11 129,-14 57 1,15-79-143,-1 0 0,0 0-1,-8 16 1,8-23-25,1-1 0,-1 1 0,0-1 0,-1 0 0,0 0-1,0-1 1,0 1 0,-8 5 0,1-3-75,0 0-1,-1-1 1,0 0 0,-1-1-1,0 0 1,0-1 0,0-1-1,-26 5 1,20-7-372,0 0-1,0-1 1,1-1-1,-1-1 1,0 0-1,1-2 1,-32-7-1,34 5-961,0-1-1,1 0 1,-1-1-1,-28-17 1,39 20 207,-1-1 0,1 0 0,0-1-1,0 1 1,0-1 0,-8-13 0,-3-5-2249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2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472 790 2656,'3'-4'209,"8"1"4474,-1 0 1246,-9 3-5790,0-1 0,0 1 0,-1-1 0,1 1 0,0 0 0,-1-1 0,1 0 0,-1 1 1,1-1-1,-1 1 0,1-1 0,-1 0 0,1 1 0,-1-1 0,1 0 0,-1 1 0,0-1 0,0 0 0,1 0 0,-1 1 0,0-1 0,0 0 1,0-1-1,0 1 26,0 0 1,0-1-1,-1 1 1,1 0 0,0 0-1,-1 0 1,1 0 0,-1 0-1,0 0 1,1 0-1,-1 0 1,0 0 0,0 0-1,-1-1 1,-1-2 145,-1 1 1,-1 0 0,1 0-1,0 0 1,-1 0-1,0 1 1,-5-2-1,-8-3 279,-31-7-1,12 9-290,-1 1-1,-57 2 1,75 4-275,1 0 1,0 0-1,0 2 0,0 1 1,0 0-1,-26 12 1,40-15-36,0 1 0,0-1-1,0 1 1,1 0 0,0 0 0,-1 1 0,1-1 0,0 1 0,-4 6 0,6-9 27,1 1 0,0 0 0,0 0 0,0 0 0,0 0 0,0 0 0,0 0 0,1 0 0,-1 0 0,1 0 0,-1 0-1,1 0 1,0 0 0,0 0 0,0 0 0,0 1 0,0-1 0,0 0 0,1 0 0,-1 0 0,1 0 0,-1 0 0,1 0 0,0 0 0,0 0 0,2 3 0,-1-1 44,1 1 1,0-1 0,1 0 0,-1 0-1,1 0 1,0 0 0,0-1 0,0 0 0,1 0-1,7 5 1,-5-4 49,2-1-1,-1 0 1,0 0-1,1 0 1,16 2-1,-7-3 7,0-1 0,0-1 0,0 0 0,1-1 0,29-6 0,-26 2-96,0 0 1,-1-1 0,0-2-1,-1 0 1,0-1-1,0-1 1,-1 0-1,0-2 1,0 0 0,-2-1-1,0-1 1,0-1-1,20-23 1,-31 31 39,-1-1 0,1-1 0,-1 1 0,0-1-1,-1 0 1,0 0 0,-1 0 0,4-14 0,-1-6 159,4-41 0,-10 66-210,4-29 59,-2 1-1,-2-1 0,0 0 0,-9-50 0,5 52-33,-2 0 0,-1 1 0,-16-45 0,19 67-57,1-1 0,-1 1 0,0 0 0,-1 1 0,0-1 0,0 1 0,-1 0 0,0 0 0,0 0 0,0 1 0,-1 0 0,0 0 0,0 1 0,-1-1 0,1 2 0,-16-8-1,10 7-61,-1 1-1,0 0 0,0 1 0,0 1 0,0 0 0,0 1 0,-1 0 0,-14 2 0,5 0-421,-1 0-1,-35 7 1,49-5-27,-1-1 0,1 2 1,-1-1-1,1 2 0,0 0 1,0 0-1,-12 9 0,20-12 225,0 0-1,1 0 1,-1 0-1,1 0 1,-1 1-1,1-1 1,0 1-1,0-1 1,0 1-1,0 0 1,1 0-1,-1 0 1,1 0-1,-1 0 1,1 1-1,-1 2 1,2-1-253,-1 0-1,1-1 1,0 1 0,1 0 0,-1 0 0,1-1 0,0 1 0,0 0 0,0-1-1,4 9 1,14 28-1896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2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53 176 2912,'-7'-10'1298,"7"9"-1224,0 1 0,0 0 0,-1 0 0,1 0 0,0 0 0,0 0 0,-1-1 0,1 1 0,0 0 0,0 0 0,0 0 0,0-1 0,-1 1 0,1 0 0,0 0 1,0-1-1,0 1 0,0 0 0,0 0 0,0-1 0,-1 1 0,1 0 0,0 0 0,0-1 0,0 1 0,0 0 0,0-1 0,0 1 0,0 0 0,0 0 0,0-1 0,1 1 0,-1 0 1,2-5 4233,-3-12-1420,1 11 1075,0-1-213,0 11-2390,0 4-475,10 265 854,1-102-1434,4 31 35,-6-24 193,-9-127-1573,-8-69-3093,6 5 3778,0 1 0,1 0-1,0-1 1,1 1 0,2-14 0,0-5 22,-2 31 326,7-363-861,-10 306 1700,-4 0 0,-24-107 0,9 92 532,8 31 344,10 32-1068,0-1-345,4 10-289,0 0 0,0 0 1,0 0-1,0 0 0,0 0 0,0 0 0,0 0 1,0 0-1,0 0 0,0-1 0,0 1 0,0 0 1,0 0-1,0 0 0,0 0 0,0 0 0,0 0 0,0 0 1,0-1-1,0 1 0,0 0 0,0 0 0,0 0 1,0 0-1,0 0 0,0 0 0,0 0 0,0 0 1,0-1-1,0 1 0,0 0 0,0 0 0,0 0 1,0 0-1,0 0 0,0 0 0,1 0 0,-1 0 0,1-1 799,-1 1-788,-1 0 0,1-1 1,0 1-1,0 0 0,0-1 1,1 1-1,-1 0 0,0-1 1,0 1-1,0 0 0,0 0 1,0-1-1,0 1 1,0 0-1,0 0 0,0-1 1,1 1-1,-1 0 0,0 0 1,0-1-1,0 1 0,1 0 1,-1 0-1,0 0 1,0-1-1,0 1 0,1 0 1,-1 0-1,0 0 0,0 0 1,1 0-1,-1-1 0,0 1 1,1 0-1,-1 0 0,0 0 1,1 0-1,43-21 58,1 2 0,59-17-1,-93 33-103,1 1 0,-1-1 0,0 1 0,1 1 0,16 0 0,-23 2 7,0-1-1,0 1 0,0 0 0,0 0 0,0 0 0,0 1 0,0 0 0,0 0 0,0 0 0,-1 0 0,1 1 1,-1 0-1,0 0 0,6 5 0,2 3 79,-1 0-1,1 1 1,-2 1 0,0 0 0,0 0-1,-1 1 1,-1 0 0,0 1 0,-1-1-1,7 23 1,-13-32 40,0 0 0,-1-1 0,1 1 0,-1 0 0,0 0 0,0 0 0,0 0 0,-1 0 0,0 0 0,0 0 0,0-1 0,-1 1 0,1 0 0,-1-1 0,0 1 0,-1-1 0,1 0 0,-1 1 0,1-1 0,-6 4 0,2 0-19,-1-1 0,0 0 0,-1 0-1,1-1 1,-1 0 0,-1-1 0,1 1 0,-1-1-1,-10 3 1,14-6-196,0 0 1,-1-1-1,1 0 1,0 0-1,-1 0 0,1-1 1,-1 0-1,1 0 1,-1 0-1,1-1 0,0 1 1,-9-4-1,-25-8-3393,4-5-4553,23 11 4961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2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49 157 4320,'-16'-12'3219,"15"11"-2989,0 1 0,1 0 0,-1-1 0,1 1 1,-1 0-1,1 0 0,-1-1 0,0 1 0,1 0 0,-1 0 1,0 0-1,1 0 0,-1 0 0,0 0 0,1 0 0,-1 0 0,0 0 1,1 0-1,-1 0 0,1 0 0,-2 0 0,-16 1 8351,39-10-6298,41-3-1559,97-4-1,-128 13-543,234-14 630,221-17 204,295-2 185,-655 36-1173,-53 1-94,-61-1-428,0 0 0,1-1 0,-1 0 0,0-1 0,0 0 0,14-5 0,-24 6 279,4-1-1239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2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518 633 1984,'1'0'51,"0"0"28,0 0 1,1 0-1,-1 0 0,0 0 1,0 0-1,1 0 1,-1-1-1,0 1 0,0 0 1,0-1-1,0 1 1,1-1-1,0 0 1,2 0 881,-4 1-832,1 0 0,-1 0 0,0-1 0,1 1 1,-1 0-1,1 0 0,-1 0 0,0 0 1,1 0-1,-1 0 0,1-1 0,-1 1 0,0 0 1,1 0-1,-1 0 0,0-1 0,0 1 1,1 0-1,-1 0 0,0-1 0,1 1 0,-1 0 1,0-1-1,0 1 0,0 0 0,1-1 1,-1 1-1,0-1 0,0 1 0,0 0 0,0-1 1,0 1-1,0 0 0,0-1 0,0 1 1,0-1-1,0 1 0,0 0 0,0-1 0,0 1 1,0-1-1,0 1 0,0 0 0,0-1 1,0 1-1,-1-1 0,1-1 293,-1 0-1,0-1 1,0 1-1,0 0 1,0 0 0,0 0-1,0 0 1,-1 0-1,1 1 1,-1-1 0,1 0-1,-4-2 1,0 0 484,-1 1-1,0-1 1,-11-3 0,4 1-467,-1 2 1,0-1 0,-1 2 0,1 0-1,-1 1 1,1 0 0,-1 1-1,-15 1 1,26 0-409,-31 0 168,1 1 0,-1 1 0,-51 12 0,75-12-159,0 2 0,0-1 0,1 2 0,-1-1 0,1 1 0,-14 10 0,18-11-3,1 1 0,-1 0 0,0 0 0,1 0 0,0 1 0,1 0 0,-1 0 0,1 0 1,0 1-1,-6 12 0,8-12 14,0 0 0,0-1 0,0 1 0,1 0 0,0 0 0,0 0 0,1 0 0,0 0 0,0 0 1,1 0-1,0 0 0,0 0 0,1 0 0,-1 0 0,2 0 0,-1-1 0,1 1 0,0-1 0,0 0 1,0 0-1,1 0 0,5 7 0,-3-5-40,1 0 0,0-1 0,0 0-1,0 0 1,1 0 0,0-1 0,0 0 0,1-1 0,0 1 0,0-2 0,0 1 0,0-2-1,1 1 1,19 4 0,-20-7-20,0 0 1,1 0-1,-1-1 0,0 0 0,0-1 0,0 0 1,0 0-1,0-1 0,0-1 0,0 1 1,0-1-1,-1-1 0,0 1 0,1-1 0,-1-1 1,12-9-1,-3 1-21,-1 0 0,-1-2 1,0 0-1,-1-1 0,0 0 0,-2-1 0,0 0 1,-1-1-1,0-1 0,-2 0 0,13-33 1,-15 29 51,-2 0 0,0-1 0,-1 0 0,-1 0 0,-2 0 0,-1-30 0,-4-79 142,1 101-179,-1 0-1,-11-43 1,6 45-432,-14-33 1,19 52-11,-1 0 0,-1 0 0,0 1 0,-1 0 1,1 1-1,-13-13 0,19 21 298,-1 0 0,1 1 0,-1-1 0,1 1 0,-1-1 0,0 1-1,1-1 1,-1 1 0,0 0 0,1-1 0,-1 1 0,0 0 0,1-1 0,-1 1 0,0 0 0,1 0 0,-1 0 0,-1 0 0,1 0 54,1 0 0,0 0 0,-1 1 0,1-1 1,0 0-1,-1 1 0,1-1 0,-1 0 1,1 1-1,0-1 0,0 0 0,-1 1 1,1-1-1,0 1 0,0-1 0,0 1 1,-1-1-1,1 1 0,0-1 0,0 1 1,0-1-1,0 1 0,0-1 0,0 1 1,0-1-1,0 1 0,0-1 0,0 1 1,0-1-1,4 17-1612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0:55.1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1 522 3072,'-1'2'10793,"10"-3"-4867,-3-1-7958,0-3 2212,0-1-1,0 1 1,0-1-1,0 0 1,-1-1-1,0 1 1,4-8-1,26-53 365,-25 46-406,30-66 269,28-52-370,-59 124 36,0 1-1,0 1 1,2 0-1,0 0 0,0 1 1,1 1-1,15-13 1,-14 13 155,11-9 484,-23 19-657,0 1 1,0-1-1,-1 0 1,1 1 0,0-1-1,0 1 1,0 0-1,1-1 1,-1 1 0,0 0-1,0-1 1,0 1-1,0 0 1,0 0 0,0 0-1,0 0 1,0 0-1,0 0 1,0 1 0,1-1-1,-1 0 1,1 1-1,-1 0-25,-1 0-1,1 0 1,0 0-1,0 0 1,-1 1-1,1-1 1,-1 0-1,1 0 1,-1 1 0,0-1-1,1 0 1,-1 1-1,0-1 1,0 0-1,0 1 1,0-1-1,0 0 1,0 1-1,0-1 1,-1 3-1,1 3 130,-2 92 366,-25 159 1,23-236-462,2-14-87,1 1 0,-2 14-1,4-23 22,-1 1 0,0-1 0,1 0 0,-1 0-1,1 0 1,-1 0 0,1 0 0,-1 1 0,0-1-1,1 0 1,-1 0 0,1 0 0,-1 0 0,1 0 0,-1-1-1,1 1 1,-1 0 0,0 0 0,1 0 0,-1 0-1,1-1 1,1 0 5,0 0 0,0 0 0,-1 0 0,1-1 0,0 1 0,-1-1 0,0 1 0,1-1 0,-1 0 1,0 0-1,2-3 0,11-24 9,-10 20-2,17-43-8,-6 15-43,34-61 0,-33 70 5,-6 11 132,0 1-1,1-1 1,22-24 0,-31 43-43,-1 0-36,0 1 1,0 0-1,0-1 1,0 1-1,0 0 1,-1 0-1,1-1 1,-1 1-1,0 0 0,0 0 1,0 0-1,0 0 1,-1-1-1,1 1 1,-1 0-1,-1 5 1,-3 24 234,-3 109 442,7-114-664,0-11 9,1 0-1,2 22 1,-2-35-43,0 0 1,1 1-1,0-1 0,-1 0 1,1 0-1,1 0 1,-1 0-1,0 0 1,1 0-1,-1 0 0,1 0 1,0 0-1,0-1 1,0 1-1,1 0 0,4 3 1,-5-5-8,0 0 1,0 0-1,0 0 0,0-1 1,0 1-1,0-1 1,0 1-1,0-1 0,0 0 1,1 0-1,-1 0 0,0 0 1,0 0-1,0 0 1,0-1-1,1 1 0,1-1 1,6-3 23,0 1-1,11-6 1,-20 9-15,55-27-90,-1-3 0,-1-2 0,76-60 0,-82 51 466,-53 59-108,-8 9-121,1 1 0,2 0 0,1 0 0,-12 60 0,21-86-149,0 0-1,-1 0 0,1 1 0,0-1 0,0 0 0,0 0 0,1 1 0,-1-1 0,0 0 0,1 0 0,-1 0 0,1 0 0,0 0 0,0 0 0,0 0 0,0 0 0,0 0 1,0 0-1,0 0 0,1 0 0,-1-1 0,1 1 0,-1 0 0,1-1 0,0 0 0,0 1 0,-1-1 0,1 0 0,0 0 0,0 0 0,0 0 0,3 1 0,-2-1 6,1 0-1,-1-1 0,1 1 0,-1-1 0,1 0 0,0 0 0,-1 0 1,1 0-1,-1 0 0,1-1 0,-1 0 0,1 0 0,-1 0 1,1 0-1,-1 0 0,0-1 0,1 1 0,-1-1 0,4-3 0,-3 3-21,-1-1-1,0 0 1,1 0-1,-1 0 0,0 0 1,-1-1-1,1 1 0,0-1 1,-1 1-1,0-1 0,0 0 1,0 0-1,0 0 0,-1 0 1,1 0-1,0-9 1,1-5-93,0-1 1,-2 0 0,-1 1 0,-3-36 0,2 39 43,-2 1 0,0 0 0,0 0 0,-9-20 0,10 29 69,-1 0-1,0 0 1,0 0 0,0 0 0,-1 0-1,0 1 1,0 0 0,0-1-1,0 1 1,0 1 0,-1-1 0,0 1-1,-8-5 1,9 5 22,0 2 0,-1-1-1,1 0 1,0 1 0,0 0-1,-1 0 1,1 0 0,0 0-1,-1 1 1,1 0 0,-1 0 0,-4 0-1,7 1-8,0-1-1,0 1 0,0-1 0,0 1 1,0-1-1,1 1 0,-1 0 1,0 0-1,1 0 0,-1 0 1,0 0-1,1 0 0,-1 1 0,1-1 1,0 0-1,-1 1 0,1-1 1,0 1-1,0-1 0,0 1 1,0 0-1,0 0 0,0-1 0,1 1 1,-1 0-1,1 0 0,-1 0 1,1 0-1,-1 3 0,1-2 22,0 0 0,0 0-1,1 0 1,-1 0 0,1 0-1,-1 0 1,1 0 0,0 0-1,0 0 1,0 0 0,1 0 0,-1-1-1,1 1 1,0-1 0,-1 1-1,1-1 1,0 1 0,0-1-1,1 0 1,-1 0 0,0 0 0,3 2-1,2 1 22,0-1-1,0 1 0,0-1 1,1-1-1,0 1 0,15 4 0,-16-7-88,1 0-1,0 0 1,-1-1-1,1 1 0,0-2 1,-1 1-1,1-1 0,-1 0 1,1-1-1,8-2 1,10-5-1817,37-17 1,-41 16 31,78-32-8553,-58 24 7488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2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60 8224,'-55'-17'4325,"55"17"-4293,0 0 1,0 0-1,0 0 0,0 0 1,0 0-1,0-1 0,0 1 1,-1 0-1,1 0 0,0 0 1,0 0-1,0 0 0,0 0 1,0 0-1,0-1 0,0 1 1,0 0-1,0 0 0,0 0 1,0 0-1,0 0 0,-1-1 1,1 1-1,0 0 0,0 0 1,0 0-1,0 0 0,0 0 1,0-1-1,0 1 1,1 0-1,-1 0 0,0 0 1,0 0-1,0 0 0,0 0 1,0-1-1,0 1 0,0 0 1,0 0-1,0 0 0,0 0 1,0 0-1,0 0 0,0 0 1,1-1-1,-1 1 0,0 0 1,0 0-1,0 0 0,0 0 1,0 0-1,0 0 0,1 0 1,-1 0-1,0 0 0,0 0 1,15-9 1061,19-3 85,-13 7-533,-1 1-1,1 1 1,0 1 0,31 1-1,-39 2-191,0 0 0,0 1 0,0 1-1,0 0 1,-1 1 0,0 0-1,0 1 1,16 9 0,-19-10-158,-1 1 0,0 1 0,-1-1 0,1 1 1,-1 0-1,0 1 0,-1 0 0,1 0 0,-2 0 0,8 12 0,-7-9-107,-1 0 1,-1 0-1,0 1 0,0-1 0,-1 1 0,0 0 0,-1 0 1,1 16-1,2 152-594,-5-141-1227,0-33 975,0-1 1,0 1 0,0-1 0,1 1 0,1 5-1,4 4-3411,0-5 1652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2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1004 13 10208,'-1'0'179,"-6"-3"1052,1 0 0,-1 1 1,-13-2-1,17 4-919,0 0 1,1-1-1,-1 2 1,0-1-1,0 0 1,0 0-1,0 1 1,0 0-1,1-1 1,-1 1-1,0 0 1,0 1-1,1-1 1,-3 2-1,-53 35 2615,-61 37-723,-177 54-476,229-103-1595,-90 49 0,124-57-906,-36 30 1,45-29-869,1 1 0,-21 24-1,15-8-710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2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85 1248,'0'0'1749,"12"-22"5419,-10 13-4567,-1 0 0,0-16 0,-1 5 4188,-7 120-5076,0-2-1117,9-28-331,-1 36 94,-6 129 233,5-161-2240,1-74 1484,-1 1-1,0-1 1,0 0-1,0 0 1,0 1 0,0-1-1,0 0 1,0 0 0,0 1-1,0-1 1,-1 0 0,1 0-1,0 0 1,0 1 0,0-1-1,0 0 1,0 0 0,0 1-1,0-1 1,0 0-1,-3 2-1971,3-2 1972,0 0-1,-1 0 1,1 0 0,0 0-1,0 0 1,-1 0-1,1 0 1,0 0 0,0 0-1,0 0 1,-1 0 0,1 0-1,0 0 1,0 0 0,-1 0-1,1 0 1,0 0 0,0 0-1,0-1 1,-1 1 0,1 0-1,0 0 1,-1-1-329,-5 0-2040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29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8 108 7712,'-7'-10'12236,"20"7"-8046,-6 2-3678,-1 0 0,1 0 0,12 0 0,8-1 117,278-22 1417,-144 14-1889,94-22-813,-242 30-89,-1-1-1,15-6 1,-16 6-448,15-3-733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3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64 2720,'-19'-6'9580,"6"2"-6344,-3-2 207,15 6-3287,1 0 0,-1-1-1,1 1 1,-1 0-1,1 0 1,-1 0 0,1 0-1,0-1 1,-1 1-1,1 0 1,0 0 0,-1-1-1,1 1 1,-1 0-1,1 0 1,0-1 0,0 1-1,-1-1 1,1 1 0,0 0-1,0-1 1,-1 1-1,1-1 1,1 0 73,1 0 0,0 1 0,-1-1 0,1 1 0,-1-1 0,1 1 0,0 0 0,0-1 0,-1 1 0,1 0 0,2 0 0,33 1 101,-13 0-21,-5-1-246,1-1 21,1 2 0,-1 0 0,26 5 1,7 5-32,29 6-55,-72-14 38,-1 1 0,1 0 0,-1 0 0,1 1 0,-1 0 0,9 7 1,-12-7-9,-1 0 0,1 1 0,-1 0 0,0 0 0,0 0 0,-1 0 0,0 1 1,0 0-1,0 0 0,-1 0 0,0 0 0,0 0 0,-1 1 0,0-1 0,1 11 1,1 12 191,-1 0 1,-2 48-1,-2-46-148,0-1 44,-2 0 0,-11 47 0,10-56-53,-17 43 177,19-57-204,0 0 0,0 0 0,-1 0 0,1-1 0,-2 1 0,1-1 0,-1 0 0,0 0 0,-1 0 0,0 0 0,-9 10 0,10-13-46,3-3 30,0 0 1,1-1-1,-1 1 1,0 0-1,0 0 1,0-1 0,0 1-1,0 0 1,0-1-1,0 1 1,0-1-1,0 1 1,-2 0-1,13-3 115,0 0-1,0-1 0,-1 0 1,1-1-1,17-9 1,16-5-110,92-25 60,45-17 33,-168 56-86,10-4-15,0 0 0,-1-1 0,0-1-1,-1-1 1,23-16 0,-28 14 28,0-1 0,0 0 0,-1 0 0,-1-2 0,-1 0 0,0 0 0,-1-1 0,0 0 0,9-25 0,-10 20-1,-2 0 0,-1-1 0,0 1-1,-2-2 1,-1 1 0,-1-1 0,1-38-1,-5 47-822,0 0-1,-1 1 0,-1-1 1,-4-13-1,3 15-1519,1 6-613,-2 5 928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32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856 36 3328,'0'-2'271,"0"1"1,0-1-1,0 1 0,0-1 1,0 0-1,0 1 1,1-1-1,-1 1 0,1-1 1,-1 1-1,1-1 1,0 1-1,0-1 0,-1 1 1,1 0-1,0-1 1,3-2 962,-4 4-1114,0 0 1,0 0-1,0 0 0,0-1 1,0 1-1,0 0 1,-1-4 3490,1 4-3491,-1 0 0,1 0 1,0 0-1,0 0 0,0 0 1,0 0-1,-1 0 0,1 0 1,0 0-1,0 0 1,0 0-1,0 0 0,-1 0 1,1 0-1,0 0 0,0 0 1,0 0-1,0 0 0,-1 0 1,-6 6 351,0 0-1,0 0 1,1 1 0,-1 0 0,1 0 0,1 1-1,-7 11 1,3-5-205,0-1 1,-16 17-1,-37 31 609,-47 50 93,42-33-89,-91 135 0,14 36-91,117-196-564,-36 101-1,4 60 239,32-84 108,-13 170 0,35-213-372,4 0 0,3-1 1,5 1-1,21 109 1,-18-154-93,1 0 0,2-1 0,2 0 0,2-1 0,34 58 0,-16-40-527,4-2-1,79 90 1,-114-141 20,0 0 0,1-1 0,-1 1 0,1-1 0,0 0 0,0-1 0,0 1 0,1-1 0,-1 0 0,9 3 0,17 4-1808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3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468 577 3328,'-3'-11'11040,"1"10"-10715,-4-3 778,5 3-980,0 0 0,0 0 0,0 1 1,1-1-1,-1 0 0,0 1 0,0-1 0,0 1 0,0-1 0,-1 1 1,1 0-1,0-1 0,0 1 0,0 0 0,0 0 0,0-1 0,0 1 1,0 0-1,-1 0 0,1 1 0,0-1 0,0 0 0,-2 1 0,-1-1 88,0 1 0,0-1 0,-1 1 0,-6-2 0,-14 2 249,-56 24 292,64-20-650,-112 35 709,106-31-688,1 0 1,0 2 0,-32 20 0,52-30-116,0 1 1,0-1-1,0 1 1,0 0-1,0-1 1,0 1-1,1 0 1,-1 0-1,1 0 0,-1 0 1,1 0-1,0 0 1,0 1-1,0-1 1,0 0-1,0 1 1,0-1-1,1 0 0,-1 1 1,1-1-1,0 1 1,-1-1-1,1 1 1,0-1-1,1 1 1,-1-1-1,0 1 0,1-1 1,-1 0-1,1 1 1,0-1-1,0 1 1,0-1-1,0 0 1,2 3-1,-1-2 31,0-1 1,1 1-1,0 0 1,0-1-1,0 1 1,0-1-1,0 0 1,0 0-1,0 0 1,7 2-1,-2-1 30,0 0 0,0-1 0,16 4-1,3-4 49,1-1-1,-1-1 0,1-1 0,33-6 1,-47 6-87,0-2 0,-1 1 0,1-2 0,-1 0 0,0 0 0,0-1 0,20-12 0,-22 10 3,-1-1 0,-1-1 0,1 1 0,-1-2 1,-1 1-1,0-1 0,0 0 0,7-14 0,-10 15 13,0-1-1,-1 0 1,0 0-1,-1 0 0,0-1 1,2-17-1,-2 16 5,5-28 247,-2 0 0,3-76 0,-12 14-50,1 86-220,0 1 1,-1-1-1,0 1 0,-10-25 1,8 27-51,-1 1 1,0 1-1,-1-1 1,0 1-1,-15-19 0,15 24-146,1-1 0,-1 1-1,0 0 1,0 0-1,-1 1 1,0 0 0,0 1-1,0-1 1,-13-4 0,19 9 95,-46-16-2165,17 12-2691,39 10-968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3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66 6048,'-26'-11'1952,"18"9"-1179,-10 7 1052,6-5 1294,12 0-2988,-1 0 0,1 0 0,0 0 0,0 0 0,0 0 0,-1 0 0,1 0 1,0 0-1,0 0 0,0 0 0,-1 0 0,1 0 0,0-1 0,0 1 0,0 0 0,-1 0 0,1 0 0,0 0 0,0-1 0,0 1 0,0 0 0,0 0 0,-1 0 1,1 0-1,0-1 0,0 1 0,0 0 0,0 0 0,0-1 0,0 1 0,0 0 0,0-1 0,19-9 2066,-5 4-1927,0 0-1,0 1 0,0 1 0,24-5 0,59-1 193,-83 8-414,1 2-1,-1 0 0,0 0 0,20 5 1,-31-5-34,1 1 1,-1-1-1,0 1 1,0 0-1,0 0 0,1 1 1,-1-1-1,0 1 1,0-1-1,-1 1 1,1 0-1,0 0 0,-1 0 1,1 1-1,-1-1 1,0 1-1,1-1 1,-1 1-1,0 0 0,-1 0 1,1-1-1,0 1 1,-1 1-1,2 3 1,-3-5 27,1 1 1,-1 0-1,0-1 1,0 1-1,0 0 0,-1-1 1,1 1-1,0 0 1,-1-1-1,0 1 1,0-1-1,1 1 1,-2-1-1,1 1 1,0-1-1,0 0 1,-1 1-1,1-1 0,-1 0 1,0 0-1,0 0 1,-3 3-1,-5 4 189,0-1 0,-1 0 0,-13 8 0,18-13-158,-21 15 216,10-6 23,-31 15-1,42-25-237,-5 3 120,1 1-1,-1-1 0,-11 10 1,17-11-179,-4 3 315,9-7-316,0 0 0,-1 1 1,1-1-1,0 0 1,0 0-1,0 1 1,0-1-1,0 0 0,0 0 1,0 1-1,0-1 1,0 0-1,0 0 1,1 1-1,-1-1 0,0 0 1,0 0-1,0 0 1,0 1-1,0-1 1,0 0-1,0 0 0,1 1 1,-1-1-1,0 0 1,0 0-1,0 0 1,0 0-1,1 1 1,-1-1-1,0 0 0,0 0 1,0 0-1,1 0 1,-1 0-1,0 0 1,0 0-1,1 0 0,-1 1 1,0-1-1,0 0 1,1 0-1,8 3 73,1 0-1,-1-1 0,1 0 1,19 2-1,-2-1-27,12 2 133,46-1 1,-32-4-2537,-46 0 1754,-3 0-828,0 1 0,0-1 0,1 1 0,-1-1 0,0 1 0,7 3 1,-1 3-1655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3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27 255 5312,'-1'-1'105,"1"1"0,0-1 0,0 0 0,-1 1 0,1-1 0,0 1 0,-1-1 0,1 1 0,-1 0 0,1-1 0,0 1 0,-1-1 0,1 1 0,-1 0 0,1-1 0,-1 1 0,1 0 0,-1-1 0,0 1 0,1 0 0,-1 0 0,1 0 0,-15 1 12685,13 0-11980,3-2-679,-1 0 0,1-1 0,-1 1 0,1 0 0,0-1 0,-1 1 0,1 0 0,0 0 0,0-1 0,1 0 0,7-10 151,-3 1-159,1 0-1,0 0 1,1 0 0,0 1-1,0 0 1,1 1 0,1 0-1,13-11 1,-20 19-93,-1-1 1,1 1-1,0 0 1,-1 0-1,1 0 1,5-1-1,-7 2-27,-1 0-1,0 0 1,1-1-1,-1 1 0,0 0 1,1 0-1,-1 0 1,1 0-1,-1 0 1,0 0-1,1 0 0,-1 0 1,1 0-1,-1 0 1,0 0-1,1 0 1,-1 0-1,0 0 1,1 0-1,-1 0 0,1 0 1,-1 0-1,0 1 1,1-1-1,-1 0 1,0 0-1,1 0 0,-1 1 1,0-1-1,1 0 1,-1 0-1,0 1 1,0-1-1,1 0 1,-1 1-1,0-1 0,0 0 1,0 1-1,1-1 1,-1 0-1,0 1 1,0-1-1,0 0 0,0 1 1,0-1-1,0 1 1,0-1-1,0 0 1,0 1-1,0 0 0,0-1 18,2 18 226,-1-1-1,0 1 0,-5 33 1,0-9 29,-3 59-90,7-91-136,0 0 0,1 0 0,0 0 1,1 0-1,0 0 0,1-1 0,7 18 0,-9-24 17,1 0 1,0 0-1,0 0 1,0 0 0,1 0-1,-1 0 1,1-1-1,-1 1 1,1-1-1,0 0 1,0 0-1,0 0 1,0 0-1,0 0 1,0 0-1,1-1 1,-1 0-1,1 0 1,-1 0-1,1 0 1,-1 0 0,1 0-1,0-1 1,-1 0-1,5 0 1,6-1 75,0 0 1,0-1 0,-1 0 0,1-1 0,15-6-1,-4 0-71,0-1 0,0-1 0,-1-1 0,-1-1 0,0-1 0,23-20-1,-27 19-34,-2-1-1,0-1 0,-1-1 1,0 0-1,16-27 0,54-105 158,-67 115-102,-15 28-95,0-1-1,0 1 0,1 0 0,0 0 1,1 0-1,-1 1 0,1-1 0,10-7 1,-15 14 9,0-1 0,0 1 1,1-1-1,-1 1 1,0-1-1,1 1 0,-1 0 1,0 0-1,1-1 0,-1 1 1,0 0-1,1 0 0,-1 0 1,0 0-1,1 1 0,-1-1 1,0 0-1,1 1 0,-1-1 1,0 0-1,0 1 1,1 0-1,-1-1 0,0 1 1,0 0-1,1 1 0,4 2 7,0 1 1,0 0-1,7 11 0,-2-4-72,3 6 193,-14-18-223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3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4800,'4'-4'10666,"9"3"-8351,-3 1-1483,18-5 289,19-5-72,20-5 315,-54 13-1154,-12 1-147,1 1 1,0-1-1,0 1 1,0 0-1,0 0 1,-1 0 0,1 0-1,0 0 1,0 0-1,0 1 1,3 0-1,-3 0 1169,5 17 512,0 59-965,-6-48-737,-1-23-43,0 1-1,0 0 1,2 12 0,-1-17-29,17 68-437,-15-59-916,1 0 0,0 0-1,1-1 1,9 14 0,-14-22 895,1-1 0,0 0 0,-1 1 0,1-1 0,0 0 0,0 0 0,0 0 0,0 0 0,0 0 0,0 0 0,1 0 0,-1 0 0,0 0 0,0 0 0,1-1 0,-1 1 0,0-1 0,1 1 0,-1-1 0,1 1 0,1-1 0,7 4-2258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0:58.0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0 808 3712,'0'0'6416,"9"0"-3931,6-1-1659,-1-1 0,1-1 0,-1 0-1,1-1 1,-1-1 0,17-8 0,-17 7-562,-2-1-1,1-1 0,-1 0 1,0-1-1,-1 0 1,11-12-1,-3 1 122,-1-1-1,20-29 0,80-139 1552,-111 175-1786,-6 10-9,1 1 1,0-1-1,-1 0 0,2 1 0,3-6 1,-5 8 188,-2 76 260,-4 0 1,-23 123-1,25-183-530,-10 27 0,11-37-61,0 0 0,0 0 0,-1 0 0,0 0 0,0-1 1,0 1-1,0-1 0,-7 7 0,9-10-44,-1 0 0,1 0 0,-1 0 1,0 0-1,1 0 0,-1 0 0,0 0 1,1-1-1,-1 1 0,0-1 0,0 0 0,1 1 1,-1-1-1,0 0 0,0 0 0,-2 0 0,0 0-18,0-1 1,0 0-1,1 0 0,-1 0 0,1 0 0,-1-1 0,-5-3 0,1 1-59,1-1 0,0 0 1,0-1-1,1 1 0,0-1 0,-10-12 1,12 12 104,-1 1-14,1-1 1,-1 0-1,2 1 0,-1-2 0,0 1 1,1 0-1,1-1 0,-4-9 0,4 6 124,1 8-104,1 1 0,-1-1 1,1 0-1,0 0 0,0 1 1,0-1-1,0 0 0,0 0 1,0-2-1,1 3 10,-1 0 0,1 0-1,-1 1 1,1-1 0,-1 0 0,1 0-1,-1 1 1,1-1 0,0 0 0,0 1-1,-1-1 1,1 1 0,0-1 0,0 1 0,0-1-1,-1 1 1,1 0 0,0-1 0,0 1-1,0 0 1,0 0 0,2-1 0,8-1 87,0 0 1,0 1 0,1 0-1,-1 0 1,0 1 0,1 1-1,10 2 1,18 1-48,0-1 0,0-1 0,0-3 0,0-1 0,73-13 1,-89 9-70,0 0 0,0-2-1,-1 0 1,0-2 0,-1 0 0,0-2 0,0 0 0,-2-1 0,1-1 0,-2-1 0,0-1 0,-1-1 0,0-1 0,-1 0 0,-2-1 0,0 0 0,0-2 0,16-32 0,-17 24-219,-2 0 1,-1-1-1,-2 0 1,7-32-1,-14 45 241,0-1-1,0 1 1,-3-31-1,0 14-26,2 30 14,-1 1 0,0 0 0,0 0 0,0 0 0,-1 0 0,1 0 0,-1 0 0,0 0 0,0 0 0,0 0 0,0 0 0,0 1 0,0-1 0,-1 0 0,-2-3 0,3 5 26,1 1 0,-1-1 0,1 1 0,-1 0 0,1-1 0,-1 1 0,1 0 0,-1 0 0,1-1 0,-1 1 0,1 0 0,-1 0 0,1 0 0,-1 0 0,0 0 0,1 0 0,-1 0 0,1 0 0,-1 0 0,0 0 0,1 0 0,-1 0 0,1 0 0,-1 0 0,1 0 0,-1 0 0,1 1 0,-1-1 0,0 0 0,1 1 0,-1-1 0,1 0 0,0 1 0,-1-1 0,1 0 0,-1 1 0,1-1 0,-1 1 0,1 0 0,-18 24 191,13-15-112,-8 4-10,-6 10 28,-45 68 154,39-57-155,-5 2 142,20-27-134,2 0-1,0 1 1,-13 22 0,8-10-4,5-9-71,1 0-1,1 0 0,0 1 0,-5 17 1,7-17 40,2-1 1,0 1-1,0 0 1,1 0 0,1 0-1,1-1 1,3 23-1,-3-29-42,1 0 0,1 0 0,-1 1 0,1-1 0,1-1 1,-1 1-1,1 0 0,1-1 0,-1 0 0,1 0 0,1 0 0,-1-1 0,1 0 0,8 7 0,-6-6 29,-2-2 10,-1-1-1,1 1 0,0-1 1,8 4-1,-12-7-64,1 0-1,-1 0 1,0-1-1,0 1 1,1-1-1,-1 1 0,0-1 1,1 0-1,-1 0 1,0 0-1,1 0 1,-1 0-1,0-1 1,1 1-1,-1-1 1,0 1-1,3-2 1,5-2-81,0 0 0,-1-1 0,0 0 0,13-9-1,-18 11 48,0 0-1,0 0 0,0-1 1,-1 0-1,0 0 0,0 0 0,0 0 1,0 0-1,0-1 0,-1 1 1,2-7-1,19-55 2,1 19-303,-21 34 350,-3 11 21,1-1 0,-1 1 0,1-1 0,0 1 1,0-1-1,0 1 0,0-1 0,0 1 0,3-4 1,-3 5 171,-2 19-229,-12 36 178,-8 41 204,18-75-302,-1 18-104,4-35 43,0 0 0,0-1 0,0 1 1,0 0-1,1-1 0,0 1 0,-1 0 0,1-1 0,0 1 0,2 4 1,-2-5 92,-1-2-97,1 1 1,-1-1 0,0 1-1,0-1 1,1 1 0,-1-1 0,0 1-1,0-1 1,1 1 0,-1-1-1,1 0 1,-1 1 0,0-1 0,1 1-1,-1-1 1,1 0 0,-1 1 0,1-1-1,-1 0 1,1 0 0,-1 1-1,1-1 1,-1 0 0,1 0 0,-1 0-1,1 0 1,-1 0 0,1 1 0,0-1-1,0 0 1,1 0-16,0 0 1,0 0-1,0 0 0,0 0 1,0 0-1,0 0 0,0-1 1,2 0-1,0-1 40,0 0-1,0 0 1,0-1 0,-1 0-1,6-4 1,5-4-64,0-1 70,0 0 1,-1 0 0,15-21 0,7-5-128,45-30 130,-28 26 30,-52 42-54,1-1-1,-1 1 1,0 0-1,0-1 1,0 1 0,1 0-1,-1 0 1,0-1-1,1 1 1,-1 0-1,0 0 1,1-1-1,-1 1 1,0 0 0,1 0-1,-1 0 1,0 0-1,1 0 1,-1 0-1,0-1 1,1 1 0,-1 0-1,1 0 1,-1 0-1,0 0 1,1 1-1,-1 8 78,-13 22-23,12-28-37,-100 182 251,80-150-245,-4 7 72,-54 68 0,69-102-212,10-8 105,0 0 0,0 0 0,0 0 0,0 0 0,0 0 0,0-1 0,0 1 0,-1 0 0,1 0 1,0 0-1,0 0 0,0 0 0,0 0 0,0 0 0,0 0 0,0 0 0,0 0 0,0 0 0,0 0 0,-1-1 0,1 1 0,0 0 1,0 0-1,0 0 0,0 0 0,0 0 0,0 0 0,0 0 0,0 0 0,0-1 0,0 1 0,0 0 0,0 0 0,0 0 0,0 0 1,0 0-1,0 0 0,0 0 0,0-1 0,0 1 0,0 0 0,0 0 0,0 0 0,0 0 0,0 0 0,0 0 0,1-2-14,-1 0-1,1 0 0,0 1 0,-1-1 1,1 1-1,0-1 0,0 1 0,0-1 0,0 1 1,0-1-1,2-1 0,25-25-4,44-58-1,-38 44-38,32-43 83,-26 33-53,1 2 1,60-56-1,-95 101 38,8-8 41,1 0-1,0 1 1,1 1 0,18-10 0,-29 18-33,-1 1-3,1-1 0,-1 1 0,1 0 0,-1 0 0,1 1 0,0-1 0,-1 1-1,1 0 1,0 0 0,0 1 0,0-1 0,9 1 0,-13 0 3,0 1 1,0-1-1,0 0 0,-1 1 0,1-1 0,0 0 1,0 1-1,0-1 0,0 1 0,-1-1 0,1 1 1,0 0-1,0-1 0,-1 1 0,1 0 0,-1-1 1,1 1-1,-1 0 0,1 0 0,-1 0 0,1-1 1,0 3-1,5 22 118,-4-16-88,1 14 94,0 0-1,-2 0 1,0 0 0,-5 37-1,4-53-47,-1 1-1,-1 0 1,1-1-1,-1 1 1,-1-1-1,1 0 1,-1 0-1,0 1 1,-1-2-1,-5 9 1,7-12-72,0 0 0,-1-1-1,1 1 1,-1 0 0,0-1 0,0 1 0,0-1 0,0 0 0,0 0-1,-1 0 1,1 0 0,-1-1 0,1 1 0,-1-1 0,1 0 0,-1 0 0,0 0-1,0 0 1,1-1 0,-1 0 0,0 0 0,-5 0 0,-6-1-50,0-1 1,1 0-1,-30-9 1,36 8-587,-1-1-1,-14-7 1,16 7-888,1-1 0,0 0 0,-11-9-1,8 5-5245,5 5 3903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3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0 8896,'-17'0'4032,"-2"4"-3520,-1 0 2336,5 5-1665,-27 4 1089,1 2-1344,-14 12 544,4-1-832,-5 12 128,9 1-448,-4 3 160,15-6-256,-4 1-416,14-7 96,-4-1-2464,15-7 1440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3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20 116 6976,'-7'-1'-395,"-5"-1"10649,22 2-7687,73-5-740,-31-1-1435,270-12 1188,-271 15-1315,468-17 1650,25-4-374,258-9-1088,-780 31-609,-17 1-370,0 1 0,1-1-1,-1 1 1,0 0 0,1 1 0,7 1-1,-5-1-4555,-15 0 1061,-2 7 1493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3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316 645 1568,'4'0'334,"0"-1"0,1 1 0,-1 0-1,0-1 1,0 0 0,0 0 0,0 0 0,0-1 0,6-2 0,10-2 9319,-23 6-8885,0-1 0,0 0 1,0 0-1,0 0 0,1 0 1,-1-1-1,-3-1 0,-14-7 371,4 8-627,1 1 1,-1 0 0,1 1 0,-26 3 0,28-2-448,-8 0 78,-1 2-1,1 0 1,-20 7 0,31-7-92,1 0 1,0 1-1,0 0 1,1 0-1,-1 1 1,1 0-1,0 1 1,-12 10 0,17-13-20,1 0 0,-1 0 0,1 0 0,0 0 0,0 1 0,0-1 0,0 1 0,1-1 0,0 1 0,-1 0 0,1 0 0,1-1 0,-1 1 0,0 0 0,1 0 0,0 0 0,0 0 0,0 0 0,1 5 1,0-6-24,-1 0 1,1 0 0,-1 0 0,1 0 0,0 0-1,1 0 1,-1 0 0,0 0 0,1-1 0,-1 1-1,1 0 1,0-1 0,0 0 0,0 1 0,0-1-1,0 0 1,1 0 0,-1 0 0,1 0 0,-1 0-1,1-1 1,0 1 0,-1-1 0,1 0 0,5 2 0,-2-2-41,0 0 1,1-1 0,-1 0 0,0 0-1,1 0 1,-1-1 0,0 1 0,1-2 0,-1 1-1,9-4 1,10-4-230,27-14 1,-46 20 241,28-14-53,-1-1 0,57-43 0,-78 51 80,0 0 0,-1 0 0,0-1 0,-1 0 0,0-1 0,-1-1 0,0 1 0,-1-1 0,12-26 1,-11 17 38,0-1 1,-2 0-1,-1-1 1,0 1 0,-2-1-1,-1 0 1,-1-1 0,-1 1-1,-1 0 1,-1-1-1,-1 1 1,-1 0 0,-1 0-1,-1 0 1,-2 1 0,-12-33-1,16 49-214,-1 0-1,0 0 0,0 1 1,-1-1-1,0 1 0,0 0 1,0 0-1,-1 0 0,1 1 1,-2 0-1,1 0 0,0 0 1,-1 1-1,0 0 0,-9-4 1,13 7-81,-1 0 0,1 1 1,0-1-1,0 0 1,-1 1-1,1 0 1,0 0-1,0 0 0,-1 0 1,1 0-1,0 1 1,-1-1-1,1 1 0,0 0 1,0 0-1,0 0 1,0 0-1,0 1 1,0-1-1,0 1 0,0 0 1,1 0-1,-1 0 1,1 0-1,-1 0 1,1 0-1,0 1 0,0-1 1,0 1-1,0 0 1,0 0-1,0-1 0,-1 5 1,-9 27-1855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4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71 4224,'-3'0'312,"3"0"-264,0 1 0,0-1 0,0 0 0,-1 0 0,1 0 0,0 0 0,0 0 0,-1 0 0,1 0 0,0 0 0,0 0 0,0 0-1,-1 0 1,1 0 0,0 0 0,0 0 0,0 0 0,-1 0 0,1 0 0,0-1 0,0 1 0,0 0 0,-1 0 0,1 0 0,0 0 0,0 0-1,0 0 1,0 0 0,0-1 0,-1 1 0,1 0 0,0 0 0,0 0 0,0 0 0,0-1 0,0 1 0,0 0 0,0 0 0,-1 0 0,1-1-1,0 1 1,0 0 0,0 0 0,0-1 0,5-3 1802,-1 1-1,1-1 1,-1 1-1,9-5 1,-4 4-1109,0 0 0,1 1 1,16-4-1,12-4 272,-25 7-725,1 1-1,-1 0 0,1 1 1,0 0-1,0 1 0,-1 1 1,23 2-1,-32-2-164,-1 1 1,1 0-1,-1 0 0,1 0 1,-1 0-1,0 0 1,0 1-1,1 0 0,-1-1 1,0 1-1,0 0 0,-1 1 1,1-1-1,0 0 0,-1 1 1,1-1-1,-1 1 1,0 0-1,0 0 0,3 6 1,-1-1 117,0 0 1,-1 0-1,0 1 1,-1-1-1,0 1 1,0 0-1,1 10 1,0 5-260,2 0 1,1 0 0,2 0 0,17 41 0,-25-63-119,1-1 0,0 0 0,-1 0 0,1 1 0,0-1 0,0 0 0,-1 0 0,1 0 0,0 0 0,0 0 0,0 0-1,1 0 1,-1 0 0,0 0 0,2 1 0,-1-2-343,-1 1-1,1-1 1,0 1-1,-1-1 1,1 0-1,0 0 1,0 0-1,-1 0 1,1 0-1,0 0 1,0 0-1,1-1 1,8 1-1510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4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1024 2 5824,'-1'0'395,"1"0"0,-1-1 0,1 1 0,-1 0 0,0 0-1,1 0 1,-1 0 0,0 0 0,1 0 0,-1 0 0,0 0 0,1 0 0,-1 0 0,0 0 0,1 0 0,-1 0 0,0 0 0,1 0 0,-1 1 0,1-1 0,-1 0 0,0 1 0,1-1 0,-1 0-1,1 1 1,-1-1 0,1 1 0,-1 0 0,-11 6 461,-232 128 5389,26-32-4597,11-6-1120,52 1-279,126-76-897,1 1 1,1 1-1,-26 29 1,28-19-1974,24-33 2349,0 0 0,0 1-1,1 0 1,-1-1 0,0 1 0,0 0 0,1-1 0,-1 1-1,1 0 1,0 0 0,-1-1 0,1 1 0,0 0 0,0 0-1,0-1 1,0 1 0,1 2 0,-1-3 117,0-1-1,1 1 1,-1-1 0,0 0-1,0 1 1,1-1 0,-1 0-1,0 1 1,1-1 0,-1 0 0,0 0-1,1 1 1,-1-1 0,0 0-1,1 0 1,-1 0 0,1 1-1,-1-1 1,0 0 0,1 0-1,-1 0 1,1 0 0,-1 0 0,1 0-1,15 1-2414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4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5216,'5'-22'17621,"1"17"-19029,10-8 2432,20-12 0,3-2-256,-38 27-755,13-11 292,28-16 0,-38 25-239,0 1 1,-1-1-1,1 0 0,0 1 0,0 0 0,0 0 0,0 0 0,0 0 1,0 0-1,1 1 0,-1 0 0,0 0 0,0 0 0,5 1 1,-8 0-28,1-1 1,-1 1 0,1 0 0,-1-1-1,1 1 1,-1 0 0,0 0 0,1 0-1,-1 0 1,0 0 0,0 0-1,0 1 1,0-1 0,0 0 0,0 0-1,0 1 1,0-1 0,0 1 0,-1-1-1,1 1 1,0-1 0,-1 1 0,0-1-1,1 1 1,-1 0 0,0-1 0,0 1-1,0 2 1,1 3 98,-2 1-1,1-1 1,-1 0-1,-3 14 0,-4 7 10,-1 0-1,-2 0 1,-23 41-1,10-20 36,18-40-125,5-8-37,1 0 0,-1 0 0,0 0 0,0 0 0,1 0 0,-1 0 0,0 0 0,1 0 0,-1 0 0,1 0-1,-1 0 1,1 0 0,0 0 0,-1 0 0,1 1 0,0-1 0,0 0 0,0 0 0,0 0 0,0 0-1,0 1 1,0-1 0,0 0 0,1 2 0,1-2 22,-1 1-1,1 0 1,-1-1 0,1 1-1,0-1 1,0 0-1,0 0 1,0 0 0,0 1-1,0-2 1,0 1 0,0 0-1,4 1 1,33 4-82,-19-4-396,18-1-2800,-24-1 248,2 0 689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4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33 4320,'0'0'7434,"0"-10"-31,2 2-4557,0 3-1026,-2-4 1402,-4 18-2092,-2 13-1258,-55 243 1139,58-253-1041,-9 40 121,-14 42-107,24-89 18,0-1-7,0-1 1,1 1-1,0 0 1,0 0-1,0 0 0,0 0 1,1 0-1,-1-1 1,1 1-1,0 0 0,1 7 1,0 0-1096,-1-1-3943,0 2-4520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4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18 100 6560,'-17'0'14442,"34"0"-11098,-5 0-2744,1-1-1,12-3 1,5 0-148,561-72 2022,-366 62-3925,-194 14-2399,-11 0 2031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4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262 615 3072,'0'0'174,"0"-1"1,0 1 0,0-1-1,0 1 1,0-1-1,0 0 1,0 1-1,0-1 1,1 1-1,-1-1 1,0 1-1,0-1 1,0 1 0,1 0-1,-1-1 1,0 1-1,1-1 1,-1 1-1,0-1 1,1 1-1,-1 0 1,0-1-1,1 1 1,-1 0 0,1-1-1,-1 1 1,1 0-1,0-1 144,-1 1 1,1 0-1,-1-1 0,1 1 0,-1 0 0,1-1 1,-1 1-1,1 0 0,-1-1 0,0 1 0,1-1 1,-1 1-1,0-1 0,1 1 0,-1-1 0,0 1 1,0-1-1,1 1 0,-1-1 0,0 0 0,0 1 1,0-1-1,0 1 0,0-1 0,0 1 0,0-1 1,0-1-1,0 1-114,0 0 0,-1 0 0,1 0 0,-1 0 0,1-1 0,-1 1 1,1 0-1,-1 0 0,0 0 0,0 0 0,1 0 0,-1 0 0,0 0 0,0 1 0,0-1 1,0 0-1,0 0 0,0 1 0,0-1 0,0 1 0,-3-2 0,0 0 188,-1 0-1,0 0 1,0 0-1,-10-1 1,10 2-269,-8-1 349,-23-2 0,31 4-429,0 1 0,0-1 1,1 0-1,-1 1 0,1 0 0,-1 0 0,1 1 0,-1-1 0,-5 4 0,8-4-28,-4 1 23,0 1 0,0 1 0,0-1 0,0 1 0,1 0 0,-1 0 0,1 1 0,0 0 0,-8 10 0,6-4 37,0 1 1,1 0-1,0 0 0,1 0 1,1 1-1,0 0 0,0 0 1,2 0-1,-3 16 0,4-19-26,1 0 0,0-1-1,0 1 1,0 0 0,2 0-1,-1 0 1,1-1 0,0 1-1,1-1 1,0 0 0,1 1-1,0-1 1,7 10 0,-11-17-46,1-1 0,0 1 0,0-1 1,0 0-1,0 1 0,0-1 0,1 0 1,-1 0-1,0 0 0,1 0 0,-1 0 1,0 0-1,1 0 0,-1-1 0,1 1 1,-1 0-1,1-1 0,0 1 1,-1-1-1,1 0 0,0 1 0,-1-1 1,1 0-1,-1 0 0,1 0 0,0 0 1,-1 0-1,1-1 0,0 1 0,-1 0 1,1-1-1,0 1 0,-1-1 0,1 0 1,-1 1-1,1-1 0,1-1 1,3-2 5,-1 0 0,1-1 1,-1 1-1,0-1 0,0 0 1,-1 0-1,0 0 0,7-11 1,34-78-176,-27 53 225,7-12 16,-17 29-16,-2-1 1,0 0 0,-2 0-1,1-37 1,-3 37-10,-2-1 0,-1 0 0,-1 1-1,-2-1 1,0 1 0,-1 0 0,-2 0-1,-14-36 1,2 13 95,5 11-28,-24-45 0,32 71-188,-15-25-193,19 33 190,1 1 0,-1 0 0,0-1 0,0 1 0,-1 0 1,1 0-1,0 0 0,-1 0 0,1 1 0,-1-1 0,-2-1 1,4 3-29,0-1 0,0 1 1,0 0-1,0-1 1,0 1-1,0 0 1,0 0-1,0 0 1,0-1-1,0 1 1,0 0-1,0 1 0,0-1 1,0 0-1,-1 0 1,1 0-1,0 0 1,0 1-1,0-1 1,0 1-1,1-1 1,-1 1-1,0-1 0,0 1 1,0-1-1,0 1 1,0 0-1,1-1 1,-1 1-1,0 0 1,0 0-1,1 0 1,-1-1-1,1 1 0,-1 0 1,1 0-1,-1 0 1,1 0-1,0 0 1,-1 0-1,1 0 1,0 0-1,-1 1 1,1 3-517,-1-1 0,0 1 0,1-1 1,0 1-1,0-1 0,0 1 1,1-1-1,-1 0 0,3 7 1,7 15-3858,5 0 1478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4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18 101 6976,'-1'0'286,"1"-1"0,-1 1-1,1-1 1,-1 1 0,1-1 0,-1 1 0,1 0 0,-1-1 0,1 1 0,-1 0 0,1-1 0,-1 1-1,0 0 1,-9-4 8517,15-9-7347,4 3-990,2 0 1,-1 0 0,1 1-1,1 1 1,19-12 0,-28 19-418,-1-1 1,1 1-1,0 0 0,-1-1 1,1 1-1,0 1 1,0-1-1,0 0 1,0 1-1,-1-1 1,1 1-1,0 0 1,0 0-1,4 0 1,-6 1-28,0-1 1,0 0-1,0 1 1,1-1-1,-1 1 1,0-1 0,0 1-1,0-1 1,0 1-1,0 0 1,0 0-1,0 0 1,0-1 0,0 1-1,0 0 1,0 0-1,0 0 1,-1 0-1,1 0 1,0 1 0,-1-1-1,1 0 1,-1 0-1,1 0 1,-1 0-1,0 1 1,1-1-1,-1 0 1,0 1 0,0-1-1,0 0 1,0 0-1,0 2 1,0 4 78,-1 0 0,1 0 1,-2 0-1,1 0 0,-1 0 0,0 0 0,0 0 1,-1-1-1,-5 11 0,0-3 186,-2 1-1,-19 21 1,19-24-93,0 1-1,-10 17 1,20-30-186,0 1 0,0-1 0,-1 1 0,1-1 0,0 1 0,0-1 0,0 1 1,0-1-1,0 1 0,0-1 0,0 1 0,0-1 0,0 1 0,0 0 0,0-1 0,0 1 0,0-1 0,0 1 0,1-1 0,-1 1 0,0-1 0,0 1 0,1 0 0,12 11 331,-8-9-176,1 1 0,0-1 0,8 3 0,0-1-177,1-1 0,0 0 0,0-1 1,25 1-1,-28-3-1840,0-1 1,0-1 0,20-2 0,-16-1-2126,3 3 1329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0:58.4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42 9152,'-49'-24'3360,"46"24"-2592,-2-4-128,5-1-704,5 1-1952,4 4 1120,10-5-5216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4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22 249 6880,'-6'-3'811,"5"2"-619,0 0-1,0 0 1,0 1-1,-10-4 8770,22 4-6897,96-3 1147,-42 6-1622,-63-3-1557,-1 0 0,0 1 0,0-1 0,0 0 0,1 0 0,-1 0-1,0 1 1,0-1 0,0 0 0,0 1 0,0-1 0,0 1 0,0 0 0,0-1 0,0 1 0,0 0 0,0 0 0,0-1 0,0 1 0,0 0 0,-1 0 0,1 0-1,0 0 1,-1 0 0,1 0 0,-1 0 0,1 0 0,-1 0 0,1 0 0,-1 1 0,0-1 0,1 0 0,-1 0 0,0 0 0,0 0 0,0 1 0,0-1 0,0 0-1,-1 3 1,1 4 138,-1 0-1,-1 1 1,0-1-1,-3 10 0,4-15-144,-29 81 360,-8 29-295,34-97-36,1-1 0,0 1 1,1-1-1,1 1 0,1 23 0,0-35-18,1-1-1,-1 0 1,1 1-1,0-1 1,0 1-1,0-1 1,1 0-1,-1 0 1,4 5-1,-4-6-7,0-1-1,0 1 0,0-1 0,0 0 1,0 0-1,0 1 0,1-1 0,-1 0 1,0 0-1,1 0 0,-1 0 0,1-1 1,-1 1-1,1 0 0,0-1 0,-1 1 1,1-1-1,-1 1 0,1-1 0,0 0 1,2 0-1,0 0 9,1 0 1,-1-1-1,1 0 1,-1 0 0,0-1-1,1 1 1,-1-1-1,0 0 1,0 0-1,0 0 1,0-1-1,-1 1 1,1-1-1,-1 0 1,6-5-1,4-6-51,-1 0 0,15-21 0,-18 22 4,3-3-13,8-12 97,34-58 0,-45 67-118,69-142 202,14-47-55,-91 206-100,3-7-2,1 0 1,1 1-1,8-12 0,-12 18 5,0 0 1,-1 1-1,1-1 0,0 0 0,0 1 0,0-1 0,0 1 1,0-1-1,1 1 0,-1 0 0,0 0 0,1 0 0,-1 0 1,0 1-1,1-1 0,-1 1 0,1-1 0,-1 1 0,1 0 1,2 0-1,12 3 46,0 0 1,1 2-1,19 7 0,-14-4-28,27 5-1,102 11-57,-86-21-9081,-80 2-1364,-3 3 6075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4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89 5408,'-2'-13'2842,"2"12"-2689,0 1 0,0-1 0,0 1 0,-1-1 0,1 1 0,0-1 0,0 1 0,0-1 0,0 0 0,0 1 0,0-1 0,1 1 0,-1-1 0,0 1 0,0-1 0,0 1 0,0-1 0,1 1 0,-1-1 0,0 1 0,0-1 0,1 1 0,-1 0 0,0-1 0,1 1 0,-1-1 0,0 1 0,1 0 0,-1-1 0,1 1 0,-1 0 0,1-1 0,-1 1 0,1 0 0,9-8 664,0 1 0,0 1 0,0 0 1,1 0-1,-1 1 0,1 0 0,1 1 0,17-5 0,-19 8-571,0 0 0,0 0 0,0 1 0,0 0 0,0 0 0,0 1 1,0 1-1,0 0 0,0 0 0,-1 1 0,1 0 0,-1 1 0,14 7 0,-10-4 41,0 1-1,-1 0 1,0 1 0,0 0 0,-1 1 0,0 1 0,-1-1 0,13 19 0,8 10 119,-18-24-324,21 33 0,-17-25-30,-13-17-412,1 0 0,-1 0 0,0 1-1,4 7 1,-5-10-372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5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703 8 10400,'-15'-8'4704,"-6"22"-4096,-3-1 2335,3 0-1727,-41 10 992,-4 5-1280,-21-2 448,16 2-800,-5-1 480,20-1-608,-1-3-96,18-1-224,-3-3-384,16 0 160,1-9-2528,10 3 1440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5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31 144 6976,'-5'-2'727,"0"0"1,1 1-1,-13-4 10371,30 0-11338,-6 2 1231,10-4-373,-12 4-438,-1 1-1,1 0 1,-1 1 0,1-1 0,7-1-1,258-33 2141,297-6-970,-133 32-970,-325 9-318,173-4 91,268 0 425,-296 6-1581,-252-1 710,-1 0 147,0 1 0,0-1-1,0 0 1,0 0 0,0 0 0,0 0 0,0 0 0,0 0 0,0 0 0,0-1 0,0 1 0,0 0 0,0-1 0,-1 1 0,1 0 0,0-1 0,1 0 0,-6-1-1620,-18 0-1092,-2 5 948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5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343 674 2240,'-3'-3'1260,"7"4"1198,9 0-38,6-5-33,-19 4-2162,1 0-1,0 0 0,-1 0 1,1-1-1,0 1 1,-1 0-1,1 0 0,-1-1 1,1 1-1,0 0 0,-1-1 1,1 1-1,-1 0 0,1-1 1,-1 1-1,1-1 0,-1 1 1,0-1-1,1 1 1,0-2-1,-1 2-61,0-1-1,-1 1 1,1 0 0,0-1 0,0 1-1,-1-1 1,1 1 0,0 0 0,0-1-1,-1 1 1,1 0 0,0 0 0,-1-1 0,1 1-1,-1 0 1,1 0 0,0-1 0,-1 1-1,1 0 1,-1 0 0,1 0 0,0 0-1,-2 0 1,-11-3 1037,10 2-872,-17-3 129,0 1 0,0 1-1,0 1 1,0 0 0,-28 4 0,19 0-269,1 2 0,0 1 0,-32 11 1,30-9-150,24-7-35,-1 1-1,1-1 1,-9 5-1,10-2 73,5-1-21,14 1 7,25-1-38,-36-3-22,36 1-42,0-2 0,0-2 0,0-2 0,-1-1 0,68-21 0,-85 20 95,1-1 0,31-17 0,-45 20-41,0 1 1,0-1 0,-1-1-1,0 1 1,0-1-1,0-1 1,-1 1 0,0-1-1,0 0 1,-1 0-1,1-1 1,-2 0-1,1 0 1,6-16 0,-1-4 57,-2 0 0,0 0 0,-2 0 0,-1-1 0,1-32 0,-4 38-68,-1 1 1,-1-1-1,-1 1 1,-6-36-1,5 48-77,-1-1 0,0 2 0,0-1 0,-1 0 0,-1 0 0,0 1 0,0 0 0,0 0 0,-1 1 0,-1-1 0,-11-11 0,14 16-103,-1 0 0,0 0 0,0 1 0,0 0 0,0 0 0,0 0-1,-1 0 1,0 1 0,1 0 0,-1 0 0,0 1 0,0 0 0,0 0 0,0 0 0,0 0-1,0 1 1,-7 0 0,6 1-287,0 0-1,0 0 1,0 0-1,0 0 1,1 1-1,-1 1 1,0-1 0,1 1-1,0 0 1,-1 0-1,1 1 1,0 0-1,-9 7 1,9-4-70,0-1-1,1 1 1,-5 8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5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10 7712,'0'-10'11743,"-4"12"-10207,-12 33-122,6-18-1181,0 0-1,-7 21 1,17-38-191,-1 1-1,1 0 0,0 0 1,0 0-1,-1 0 0,1-1 1,0 1-1,0 0 0,0 0 1,0 0-1,0 0 0,0-1 1,1 1-1,-1 0 0,0 0 1,0 0-1,0 0 0,1-1 1,0 2-1,-13 13 631,10-10-631,0 0 1,1 0-1,0 0 1,0 0-1,0 0 1,0 1-1,1-1 0,0 0 1,0 0-1,1 6 1,-1-9 12,1-1 0,-1 1 1,1 0-1,-1 0 0,1-1 1,0 1-1,-1 0 1,1-1-1,0 1 0,0-1 1,0 1-1,0-1 0,1 1 1,-1-1-1,0 0 0,1 1 1,-1-1-1,0 0 0,1 0 1,0 0-1,-1 0 1,1 0-1,-1-1 0,1 1 1,0 0-1,0-1 0,-1 1 1,1-1-1,0 0 0,0 1 1,0-1-1,0 0 0,2 0 1,9-2 31,-1 0 1,0 0 0,1-1-1,-1 0 1,0-1 0,-1-1-1,15-7 1,0 1 68,11-4-84,22-9-21,58-33-1,-5-11 127,-111 68-181,-1-1 0,0 1 0,1 0 0,-1-1 0,0 1-1,1 0 1,-1-1 0,1 1 0,-1 0 0,0 0-1,1 0 1,-1 0 0,1-1 0,-1 1 0,1 0-1,-1 0 1,1 0 0,-1 0 0,1 0 0,-1 0 0,1 0-1,-1 0 1,1 0 0,-1 0 0,0 0 0,1 0-1,-1 1 1,1-1 0,-1 0 0,1 0 0,-1 0-1,1 1 1,-1-1 0,1 0 0,-1 2 25,1-1 1,-1 0 0,0 0-1,1 0 1,-1 0-1,0 0 1,0 1-1,0-1 1,0 0-1,0 0 1,0 0-1,0 1 1,0 0-1,-2 9 138,-1-1-1,-3 11 0,6-20-175,-7 15 86,1 1-1,-2-1 0,0-1 0,-13 18 1,-46 55 242,47-63-269,-143 158 243,128-150-348,-1-1-1,-1-2 1,-48 29 0,74-52-144,-2 0 0,-12 5 0,21-10 129,0-1 0,0 0 0,-1 1 0,1-2 0,0 1 0,0 0 0,-1-1 1,1 0-1,-7-1 0,9 1 71,0-1 0,1 1 0,-1-1 0,0 0 0,1 0 0,-1 0 0,1 0 0,-1 0 0,1 0 0,0 0 0,-1 0 0,1 0 0,0-1 0,0 1 0,0-1 0,0 1 0,0-1 0,0 1 0,0-1 0,1 1 0,-1-1 0,0 0 0,1 1 0,-1-1 0,1 0 0,0 0 0,0-2 0,-1-2-48,0 0 1,0 0-1,1 0 0,0 0 1,0 0-1,3-10 1,-1 8 109,2 0 0,-1 0 1,1 0-1,0 0 1,1 0-1,-1 1 1,2 0-1,-1 0 1,1 1-1,0-1 1,0 1-1,1 0 1,12-8-1,-6 5 12,1 1-1,-1 1 1,1 0 0,1 1-1,-1 1 1,30-8 0,94-8 437,-111 17-367,13-1-94,0 2 1,59 2 0,-48 2-1035,-29-1-3328,-20-1 3543,0 1 0,0 0 0,-1 0 0,1-1-1,0 1 1,0-1 0,0 0 0,-1 0 0,1 1 0,0-1 0,-1 0 0,1 0 0,-1 0 0,1-1-1,-1 1 1,0 0 0,3-3 0,1-1-1800,9-4-1364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3:5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64 8640,'-8'-9'2157,"8"9"-1966,0-1 0,-1 1 0,1 0 0,0 0-1,0 0 1,-1-1 0,1 1 0,0 0 0,0 0 0,-1-1-1,1 1 1,0 0 0,0 0 0,0-1 0,0 1 0,-1 0-1,1-1 1,0 1 0,0 0 0,0-1 0,0 1 0,0 0-1,0-1 1,14-7 5114,13-1-2755,38-9-1,-42 13-2078,1 2 1,-1 0-1,1 1 0,29 2 1,-43 1-284,0 0 1,13 3-1,-20-3-135,0 0-1,0 0 1,-1 0-1,1 0 1,0 0 0,-1 0-1,1 1 1,-1-1-1,1 1 1,-1-1-1,0 1 1,0 0 0,2 2-1,-3-2-36,0-1 0,-1 0-1,0 0 1,1 0 0,-1 0 0,0 0-1,1 0 1,-1 1 0,0-1 0,0 0-1,0 0 1,0 0 0,0 0 0,0 1-1,0-1 1,-1 0 0,1 0 0,0 0-1,-1 0 1,1 1 0,-1-1 0,1 0-1,-1 0 1,1 0 0,-1 0 0,0 0-1,0 0 1,-1 1 0,-1 2 22,0-1-1,-1 1 1,0-1-1,1 1 1,-1-1-1,-5 2 1,-41 25 415,-71 31 1,146-53 154,3-4-1191,0-1 1,0-1 0,0-2 0,44-5 0,16 1-10347,-71 6 2551,-7 4 2666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4:2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 2304,'-5'-4'18778,"10"13"-18058,1-4-636,-2 1-1,1 0 1,-1 0 0,1 1 0,4 10-1,6 8-57,-6-14 12,-1 0-1,2-1 1,0 0 0,11 9 0,48 32 313,-29-22-336,51 33 56,22 16 348,-98-64-374,1 1 0,-2 0 0,0 1-1,-1 1 1,-1 0 0,0 0 0,-1 1-1,10 22 1,4 20 165,24 82 1,-16-43-160,-19-52 138,-1 0 0,-3 0 0,7 65-1,-2 147 206,-13-201-300,0 0-68,6 267 348,-8-316-361,-8 304 565,3-254-407,-3 0 0,-2 0-1,-23 72 1,9-64 71,-50 102 1,-49 51 349,78-149-355,-2-2-1,-97 108 1,20-29-461,111-132 85,-67 69-2751,73-77 2506,4-5-101,1 1 1,-1-1-1,0 0 0,0 0 1,0-1-1,-5 4 1,8-6 383,0 0 0,0 1 0,-1-1 1,1 0-1,0 0 0,0 1 0,-1-1 1,1 0-1,0 0 0,-1 0 0,1 0 1,0 1-1,-1-1 0,1 0 0,0 0 1,-1 0-1,1 0 0,0 0 0,-1 0 1,1 0-1,-1 0 0,1 0 0,0 0 1,-1 0-1,1 0 0,0 0 1,-1-1-1,1 1 0,0 0 0,-1 0 1,1 0-1,0 0 0,-1-1 0,1 1 1,0 0-1,0 0 0,-1 0 0,1-1 1,0 1-1,0 0 0,-1-1 0,1 1 1,0 0-1,0 0 0,0-1 0,-1 1 1,1 0-1,0-1 0,0 1 0,0 0 1,0-1-1,0 1 0,0-1 0,0 1 1,0 0-1,0-1 0,0 1 0,0 0 1,0-1-1,0 1 0,0 0 0,0-1 1,0 0-1,4-12-2704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4:35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76 2912,'8'-2'14348,"-7"2"-13725,0 7 4516,-8 19-7533,3-15 3819,3-3-1322,-1 1 0,0 15 0,2-20-90,0 0-1,-1 0 1,0 0 0,0 0 0,0 0-1,-2 5 1,-5 20 111,1 19-23,3-32 15,2 1 1,0-1-1,1 0 1,2 25-1,-1-34-90,0-1-1,0 1 1,-1 0 0,-1 9 0,1-11 5,0 0 0,1 0 0,-1-1 1,1 1-1,0 0 0,0 0 0,2 5 1,-1-5-35,-1 1 0,1 0 1,-1 0-1,0 9 0,0-11 28,0 0 0,0 0 0,0 0 0,0 1 0,1-1 0,-1 0 0,1 0 0,0 0 0,1 0 0,1 4 0,6 12 191,-6-12-91,1 0 1,1 0-1,0 0 0,5 8 1,-3-8-50,-1 1 1,2-1 0,-1 0 0,1-1 0,0 0-1,0 0 1,1 0 0,0-1 0,17 8 0,-14-5 130,-11-7-205,0-1 0,1 0 1,-1 0-1,0 0 0,0-1 0,0 1 0,1 0 1,-1 0-1,2 0 0,3 5 178,-6-5-169,1-1 0,-1 1 1,0-1-1,0 0 0,0 1 0,1-1 1,-1 0-1,0 1 0,0-1 1,1 0-1,-1 0 0,0 1 1,0-1-1,1 0 0,-1 0 0,0 1 1,1-1-1,-1 0 0,0 0 1,1 0-1,-1 0 0,1 0 0,-1 0 1,0 1-1,1-1 0,-1 0 1,1 0-1,30 1 470,-23 0-434,0 0 0,0-1 0,0 0 0,-1-1 0,15-2 0,11-8 96,-1-2 1,-1 0-1,37-23 1,-63 33-153,8-5 62,0 0 0,0-2 1,13-12-1,10-20-53,-10 3-101,-9 18 50,1 0-1,1 0 1,0 2 0,25-19 0,-21 21-1,1 0 1,51-25-1,-58 34 102,-7 3-90,1 0 1,0 1 0,1 0-1,-1 0 1,19-3 0,-30 7 39,5-1-9,0 1 0,0-1-1,0 1 1,0 0 0,0 0 0,0 0 0,0 1 0,0-1 0,9 4 0,-13-3 11,0 0 0,0 0 0,0 0 0,0 0 0,0 0 0,0 0 0,-1 0 0,1 0 0,0 1 0,-1-1 0,1 0 0,0 0 0,0 3 0,0-1-30,2 7-21,0 0 1,-1 1 0,0-1-1,-1 1 1,0 12-1,3 14 196,-4-35-137,8 84 311,-8-84-55,12-12 406,-7 3-678,-1 0 0,0-1 0,3-8 0,4-8 14,28-42-67,-29 50 57,20-25-1,-9 13 3,-14 19-33,1 0 0,0 1-1,0 0 1,0 0 0,1 0-1,13-7 1,-18 12 21,1 0 0,1 0 1,-1 0-1,0 1 0,1 0 0,-1 0 0,1 0 0,-1 1 1,1 0-1,0 0 0,0 0 0,0 0 0,0 1 0,7 1 0,-9 0-7,0 0-1,-1 0 0,1 1 1,0 0-1,0-1 0,-1 1 1,1 1-1,-1-1 0,0 0 1,1 1-1,-1 0 0,0 0 1,0-1-1,-1 2 0,1-1 1,3 6-1,4 7 59,-1 1 1,10 23-1,-11-22 7,48 104 348,-50-109-370,1 0-1,1 0 1,0-1-1,0 0 0,1 0 1,0-1-1,17 15 1,-12-13 126,1-1 0,1 0 0,0-1 0,0-1 0,20 9 0,-30-16-97,0-1 0,0 0 0,0 0 0,0-1 0,1 1 0,-1-1-1,1-1 1,-1 1 0,1-1 0,-1 0 0,1 0 0,-1-1-1,1 0 1,-1 0 0,1-1 0,-1 0 0,0 0 0,0 0 0,0-1-1,0 0 1,10-7 0,37-23 231,32-23-195,27-44 1,-72 63-84,112-111 195,46-40-434,-191 182-156,0-1 0,0 0 0,8-11 0,2-10-4833,-12 19 3163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4:40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1 858 2976,'2'0'14059,"-1"-1"-14535,8-9 968,-1 0-1,1 0 1,1 2-1,-1-1 1,23-14-1,20-17 134,48-40 425,-70 53-568,31-31-9,-43 40-234,0-1 0,0 2 0,2 1 0,29-20 0,-48 35-221,0 0 0,0 1 0,0-1 0,0 1 0,0-1 0,0 1 0,0-1 0,0 1 0,0-1 1,0 1-1,1 0 0,-1 0 0,0 0 0,0 0 0,0 0 0,0 0 0,1 0 0,-1 0 0,0 0 0,0 0 1,0 1-1,0-1 0,0 0 0,1 1 0,-1-1 0,0 1 0,0-1 0,0 1 0,0-1 0,1 2 0,0 0 30,-1 0-1,0 0 0,0 0 0,0 0 1,0 0-1,0 1 0,0-1 0,0 0 1,-1 0-1,1 0 0,-1 1 0,0-1 0,1 0 1,-2 5-1,0 16 68,-2-1 1,0 0-1,-2 0 0,-11 33 1,11-40-64,5-13-32,-9 25 121,9-26-128,0 0 0,-1 1 0,1-1 0,-1 0 0,1 0 0,-1 0 0,1 0 0,-1 0 0,0 0 0,1 0 0,-1 0 0,0 0-1,0 0 1,0 0 0,-1 1 0,2-3 5,0 0 1,0 1-1,1-1 0,-1 0 0,0 0 1,1 1-1,-1-1 0,1 0 0,-1 1 1,1-1-1,-1 0 0,1 1 0,-1-1 1,1 1-1,0-1 0,-1 1 0,1-1 1,0 1-1,0-1 0,22-18-143,52-30-4,157-78-1,-227 124 144,-4 3-17,11-7 127,0 2-1,1-1 0,23-6 1,-35 12-118,9 0 13,-10 12 25,-5 9 265,-1 1 0,-12 30 0,9-31-246,2 1-1,-6 27 1,12-45-57,1-1 0,-1 1 1,1 0-1,0 0 1,0-1-1,0 1 1,0 0-1,1 0 1,0 0-1,-1-1 1,1 1-1,0 0 1,1-1-1,-1 1 1,1-1-1,0 0 1,-1 1-1,2-1 1,-1 0-1,0 0 1,0 0-1,6 4 1,5 2 4,0-1 1,1 0-1,-1-1 0,2-1 1,-1 0-1,1-1 1,0 0-1,0-1 0,0-1 1,1-1-1,-1 0 1,1-1-1,-1 0 0,1-1 1,0-1-1,-1-1 1,1 0-1,-1-1 0,0 0 1,0-2-1,0 1 1,0-2-1,-1 0 0,0-1 1,0 0-1,-1-1 1,0-1-1,18-15 0,-19 15-64,-2-1-1,1-1 0,-1 0 1,16-23-1,-23 29 48,0-1 1,0 1-1,0-1 1,-1 0-1,0 1 1,0-1-1,-1 0 0,1 0 1,-1 0-1,-1-1 1,1 1-1,-1 0 1,0 0-1,-1-8 1,1 11-1,-1 1 1,0-1-1,1 0 1,-1 1-1,0-1 1,-1 1-1,1 0 1,0-1 0,-1 1-1,1 0 1,-1 0-1,1-1 1,-1 1-1,0 1 1,0-1-1,0 0 1,0 0 0,-1 1-1,1-1 1,0 1-1,-1 0 1,1-1-1,-1 1 1,1 0-1,-1 1 1,1-1 0,-1 0-1,0 1 1,1 0-1,-1-1 1,0 1-1,1 0 1,-1 0 0,0 0-1,0 1 1,1-1-1,-1 1 1,1 0-1,-1-1 1,0 1-1,1 0 1,-1 0 0,1 1-1,0-1 1,-1 0-1,1 1 1,0 0-1,-3 2 1,-5 7 34,-1 1 0,2 0 0,0 1 1,0 0-1,2 1 0,-1-1 0,-7 22 1,5-12 152,-9 26-22,16-42-127,1 0 1,1 0-1,0 0 1,0 1-1,0-1 0,1 0 1,0 1-1,0-1 1,1 1-1,0-1 0,0 0 1,1 0-1,0 0 1,2 8-1,-2-13-6,-1-1 0,0 1-1,0-1 1,1 1 0,-1-1-1,0 0 1,1 1 0,0-1-1,-1 0 1,1 0 0,0 0-1,-1 0 1,1 0 0,0-1-1,2 2 1,29 6 207,-25-8-215,-1 0-1,1 0 0,-1 0 0,1-1 1,-1 0-1,1-1 0,-1 0 0,12-4 1,15-4-82,320-94-129,-324 91 101,0-1 0,-1-1 1,46-33-1,-67 42 49,0 0 0,-1 0 0,12-13 0,-16 16 1,-1 1 0,0-1-1,0 1 1,0-1-1,-1 0 1,1 0-1,-1 0 1,1 0-1,-1 0 1,0 0 0,0-1-1,-1 1 1,1 0-1,0-4 1,-1 7 31,0-1 0,-1 1 0,1-1 1,0 1-1,0-1 0,0 1 0,-1 0 1,1-1-1,0 1 0,0-1 0,-1 1 0,1 0 1,-1-1-1,1 1 0,0 0 0,-1-1 1,1 1-1,0 0 0,-1-1 0,1 1 1,-1 0-1,1 0 0,-1 0 0,1 0 0,-1-1 1,1 1-1,-1 0 0,1 0 0,-1 0 1,1 0-1,-1 0 0,1 0 0,-1 0 0,1 0 1,-1 0-1,1 0 0,-1 1 0,0-1 0,-18 4-56,-23 12 70,2 2 0,0 2 0,-73 48 0,107-64 17,1 1 1,-1 0-1,1 0 1,-1 1-1,1-1 0,1 1 1,-1 0-1,-4 9 1,8-13 11,0-1 0,0 1 0,1 0 0,-1 0 0,0 0 0,1 0 0,-1 0 0,1 1 0,-1-1 0,1 0 1,0 0-1,0 0 0,0 0 0,0 0 0,0 0 0,1 0 0,-1 1 0,1-1 0,-1 0 0,1 0 0,0 0 0,0 0 0,0-1 0,0 1 0,0 0 1,0 0-1,0 0 0,1-1 0,-1 1 0,1-1 0,-1 1 0,1-1 0,2 2 0,0 0 19,0-1 0,0 0 0,0 0 0,0 0-1,1-1 1,-1 0 0,1 1 0,-1-1 0,1-1 0,-1 1 0,1-1 0,0 0-1,-1 0 1,1 0 0,0 0 0,5-2 0,-2 0-26,-1 0 0,1 0 0,-1 0 0,0-1 0,0 0 0,0 0 0,0-1 0,0 0-1,9-7 1,11-14 27,-2-1 0,35-46-1,-58 70-60,6-6-124,-7 12-81,-11 20-50,-17 27 151,3 2 1,-23 72 0,0 4 66,22-71 60,-44 78 1,54-112 34,-1-1 0,0 0 0,-2-2 0,0 1 0,-38 32 0,50-49-63,-16 13-118,0-1 1,-27 15 0,43-28 17,1-1 1,-1 0-1,0 0 1,0-1-1,0 1 1,-1-1 0,1-1-1,0 1 1,-1-1-1,1 0 1,-1-1-1,1 0 1,-1 0 0,-13-2-1,16 1 57,0 0-1,1-1 1,-1 0 0,0 0-1,0 0 1,1 0 0,-1 0-1,1-1 1,0 0 0,0 1-1,0-1 1,0 0 0,0-1-1,0 1 1,-2-4 0,4 4 10,-1 0 1,0 0 0,1 0 0,0 0 0,-1 0-1,1 0 1,0 0 0,1-1 0,-1 1 0,0 0-1,1-1 1,0 1 0,0 0 0,0-1 0,0 1-1,1 0 1,-1-1 0,1 1 0,0 0 0,1-5 0,0 4 23,0 0 0,0 1 0,1-1 0,-1 0 0,1 1 0,0-1 0,0 1 0,0 0 0,0 0 0,1 0 0,-1 1 0,1-1 0,0 1 0,4-3-1,6-1-7,1 0 0,26-7-1,-31 10 15,267-72 598,-254 69-499,-2-2 0,1 0 1,-1-1-1,0-1 1,-1-2-1,0 1 0,-1-2 1,-1-1-1,0 0 0,20-21 1,119-141 163,-21 20-147,-93 108 17,50-73 0,67-155-166,-49 75 370,-101 186-269,11-28 0,-18 37-128,-1-1 0,0 0 1,0 1-1,-1-1 0,0 0 0,1-13 1,-4 20 52,0 1 0,1-1 0,-1 0 0,0 1 0,0-1 0,1 1 0,-1 0 0,1-1 0,-1 1 0,-2 2 0,4-3 14,-18 9 53,1 1 1,1 0-1,-1 1 0,2 1 0,0 1 0,0 0 1,1 1-1,1 1 0,-17 22 0,1 4 56,2 3 0,-29 62 0,0 25 21,47-106-85,2 1 0,1 0 1,-4 35-1,9-55-3,1 1 0,0-1 0,1 0 0,0 0 0,0 0 0,0 0 0,0 0 0,1 0 0,0 0 0,1 0 0,-1 0 0,1-1 0,0 1 0,0-1 0,1 0 0,-1 0 0,1 0 0,1-1 0,-1 1 0,9 6 0,-4-3 45,1-2 0,-1 0 0,1 0 0,0 0 1,0-1-1,1-1 0,-1 0 0,1 0 0,0-1 0,19 3 0,5-2-34,40 0 1,-57-5 18,-1 0 0,1 0 1,-1-2-1,23-6 0,-32 7-131,-1 0 0,0-1-1,1 0 1,-1-1-1,0 0 1,0 0 0,-1 0-1,1-1 1,-1 0 0,0 0-1,-1 0 1,1-1-1,-1 0 1,0 0 0,0 0-1,6-13 1,-9 17 58,-1 0-1,0 0 1,1-1 0,-1 1 0,0-1-1,-1 1 1,1-1 0,0 0 0,-1 1-1,1-1 1,-1 0 0,0 1-1,0-1 1,0 0 0,0 0 0,0 1-1,-1-1 1,1 0 0,-1 1 0,0-1-1,1 1 1,-1-1 0,-1 1 0,1-1-1,-3-3 1,4 6 24,-1-1 0,0 1 0,1 0 0,-1 0 1,0-1-1,1 1 0,-1 0 0,0 0 0,1 0 0,-1 0 0,0 0 0,0 0 0,1 0 0,-1 0 0,0 0 0,1 1 1,-1-1-1,0 0 0,1 0 0,-1 1 0,0-1 0,1 0 0,-2 1 0,-11 6 27,6-5-17,1 2 0,0-1 0,0 0 0,1 1 0,-1 0 0,1 1 0,-1-1 0,1 1 0,1 0 0,-1 0 0,1 1 0,0-1 0,0 1 0,0 0 0,1 0 0,0 0 0,0 0 0,1 1 0,-3 8 0,4-12 2,1 0 1,0 0 0,0 0-1,-1 0 1,2 1 0,-1-1-1,0 0 1,1 0-1,-1 0 1,1 0 0,0 0-1,0-1 1,0 1 0,1 0-1,-1 0 1,1-1-1,-1 1 1,1-1 0,0 1-1,0-1 1,0 1 0,3 1-1,-3-1 0,1-1 0,0 0 0,-1 0 0,1 0 0,0 0 0,0 0 0,0-1-1,1 1 1,-1-1 0,0 0 0,1 0 0,-1 0 0,1 0 0,-1-1 0,0 1 0,1-1 0,0 0 0,-1 0 0,5-1-1,7-3-24,0-1 0,0 0 0,-1-1 0,0 0-1,0-2 1,24-15 0,-24 13-56,2 1 1,0 0 0,0 1-1,24-8 1,-10 6-31,-23 7 59,1 0 0,0 0 0,0 1 0,0 1 0,1-1 0,11 0 0,-7 3 4,0 0 0,1 1-1,-1 1 1,0 0 0,24 9 0,-35-12 123,-10 5 6,4-3-100,0 1 0,0-1 0,0 0 0,-1 0 0,1-1 0,0 1 0,-1-1 0,0 0 0,-4 1-1,-15 4-6,20-5-13,-45 20-76,45-19 76,1 0 1,0 0 0,0 0-1,0 0 1,0 0 0,0 1-1,0-1 1,1 1 0,-1 0-1,1 0 1,-4 5-1,6-7 19,0 0 0,-1 0 0,1 1-1,0-1 1,0 0 0,0 1 0,0-1-1,0 0 1,0 0 0,0 1 0,0-1-1,0 0 1,1 0 0,-1 1 0,0-1-1,1 0 1,-1 0 0,1 0-1,0 1 1,-1-1 0,1 0 0,0 0-1,0 0 1,-1 0 0,1 0 0,0 0-1,0-1 1,0 1 0,2 1 0,0 1 22,0-1 0,1 1 0,0-1 1,-1 0-1,1 0 0,0 0 1,0-1-1,5 2 0,11 1-32,1-1 0,-1-1 0,1-1 0,0-1 0,30-3 0,104-23 113,-125 19-145,51-18 1,-70 21 26,0-1 0,-1 0 1,0-1-1,0 0 1,-1 0-1,0-1 0,0 0 1,10-11-1,-2-2-20,-1-1-1,-1-1 1,22-38 0,27-75 34,-27 49-4,-5 10 4,41-72 0,-64 133 31,27-49-30,-33 57-10,0 1 0,-1-1 0,1 0 0,-1 0 0,-1 0 0,1 0 0,0-11 0,-2 17 6,0 1 0,0-1-1,0 1 1,0 0 0,0-1-1,0 1 1,0-1 0,0 1 0,0-1-1,0 1 1,0-1 0,0 1-1,0-1 1,-1 1 0,1 0-1,0-1 1,0 1 0,0-1-1,-1 1 1,1 0 0,0-1-1,-1 1 1,1-1 0,0 1-1,-1 0 1,1 0 0,0-1-1,-1 1 1,1 0 0,0 0-1,-1-1 1,1 1 0,-1 0-1,1 0 1,-1 0 0,1 0 0,0-1-1,-1 1 1,1 0 0,-1 0-1,1 0 1,-1 0 0,1 0-1,-1 0 1,1 0 0,-1 0-1,1 1 1,-1-1 0,1 0-1,0 0 1,-1 0 0,1 0-1,-1 1 1,-4 1-21,0 0 0,1 1-1,-9 5 1,10-6 48,-6 5-29,1 1 0,0 0 0,0 0-1,1 0 1,0 1 0,1 0 0,-1 0 0,2 1 0,-1 0-1,-7 20 1,-1 8 28,-14 61-1,24-82-15,-34 153 49,30-129 70,3-1-1,0 50 0,5-80-90,0-1-1,2 0 1,-1 1-1,1-1 1,0 0-1,1 0 1,0 0-1,8 17 1,-8-20-17,0-1 0,1 1 0,0-1 0,-1 0 0,2 0 0,-1 0 0,1-1 0,-1 1 0,1-1 0,0 0 0,1-1 0,-1 1 0,11 4 0,-2-3 18,1 0 1,-1-1-1,1-1 1,-1 0-1,19 1 1,75-2 50,-62-3-231,-42 1 57,33-2-651,-34 2 481,-1 0-1,1-1 1,-1 1 0,0-1-1,1 0 1,-1 1 0,0-1-1,1 0 1,-1-1 0,0 1-1,0 0 1,3-2 0,-4 2-354,0 0 0,0-1 1,0 1-1,0 0 1,0 0-1,0-1 1,0 1-1,-1 0 1,2-4-1,0-19-10314,-2 8 6307,0 2 1573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1:02.7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300 361 2240,'8'-3'13226,"-10"3"-12996,0-1-1,0 1 0,0 0 1,0-1-1,0 1 0,0 0 1,0 0-1,0 0 1,-3 1-1,-5 0 490,-4-1 29,5-1-480,0 1 0,0 0 0,1 0 0,-1 1 0,0 0 0,1 1 0,-1 0 0,1 0 0,-1 1 0,-8 4 0,7-1-131,0 1-1,0 0 0,1 1 0,-1 0 0,2 0 1,-1 1-1,1 0 0,1 0 0,-1 1 0,2 0 1,-1 1-1,-7 18 0,5-9 87,1 1 0,-8 29 0,14-41-189,0 0 1,0 0 0,1 1 0,0-1-1,1 1 1,0-1 0,1 0-1,1 13 1,-1-19-33,-1 0 1,1 0-1,0 0 0,0-1 0,0 1 1,0 0-1,1 0 0,-1-1 0,1 1 1,0-1-1,-1 1 0,1-1 0,0 0 1,0 0-1,1 0 0,-1 0 0,0 0 0,1 0 1,-1 0-1,1-1 0,0 1 0,-1-1 1,1 0-1,0 0 0,0 0 0,0 0 1,0-1-1,0 1 0,0-1 0,3 1 1,8-1-99,0-1 0,0-1 0,0 0 1,0 0-1,17-6 0,-13 3-1,22-5 65,0-2 1,-1-1 0,-1-2 0,0-2-1,-1-2 1,58-38 0,-94 56 57,0 0-1,0 0 1,1 0 0,-1 0 0,0 0 0,0 0-1,0 0 1,-1 0 0,1-1 0,0 1-1,0 0 1,0-3 0,-1 4-18,0 0 0,0 0 0,0-1 1,1 1-1,-1 0 0,0 0 0,0 0 0,0-1 0,0 1 0,0 0 0,0 0 1,-1-1-1,1 1 0,0 0 0,0 0 0,0-1 0,0 1 0,0 0 0,0 0 1,0-1-1,0 1 0,-1 0 0,1 0 0,0 0 0,0-1 0,0 1 0,-11-1 62,6 2-41,0 0-1,0 1 1,0-1 0,0 1-1,0 1 1,1-1 0,-1 1-1,1-1 1,-1 1 0,1 0 0,0 1-1,-7 7 1,6-5-18,0 0-1,0 0 1,0 1 0,1-1-1,0 1 1,0 0 0,-5 14 0,8-18-12,1 0 1,-1 0-1,0 0 1,1 0-1,-1 0 1,1 0-1,0 0 1,0 0-1,0 0 1,1 0-1,-1 0 1,1 0-1,-1 0 1,1 0 0,0-1-1,2 6 1,0-4-3,-1 0 0,1-1 1,-1 1-1,1-1 1,0 1-1,1-1 1,-1 0-1,0 0 1,1 0-1,5 2 1,-1 0-3,0-1 1,1 0-1,0 0 1,0-1 0,0 0-1,1 0 1,-1-1-1,0-1 1,19 2 0,-18-3 9,-2 0 25,0 0 1,1 0-1,-1-1 1,0 0-1,0 0 1,14-5-1,-20 6-25,6-4 29,1 1 0,-1-1 0,8-4 0,-14 6-23,0 1 0,0 0 0,0-1 1,0 0-1,0 1 0,0-1 0,-1 0 0,1 0 0,-1 0 1,1 0-1,-1 0 0,0-1 0,0 1 0,0 0 1,0 0-1,1-4 0,-1 1 8,0-1 0,0 1 1,-1-1-1,0 0 0,0 1 0,0-1 1,0 0-1,-1 1 0,0-1 0,0 1 1,-1-1-1,0 1 0,0 0 1,0-1-1,0 1 0,-1 0 0,0 0 1,0 1-1,0-1 0,0 0 0,-1 1 1,0 0-1,0 0 0,0 0 0,0 1 1,-10-7-1,3 3-35,1 1 0,-1 1 1,-1-1-1,1 2 0,-1 0 0,0 0 0,0 1 1,0 0-1,0 1 0,0 1 0,-16-1 1,-7 4-126,31-1 44,5 0 22,18 2 78,25-2 247,0-1 0,0-2-1,46-9 1,23-1 117,-104 11-341,88-2 264,-85 3-208,0 1-1,0 0 1,1 1-1,-1 0 0,22 9 1,-31-10-47,1 0 0,-1 0 1,0 1-1,0 0 0,0 0 1,0 0-1,-1 0 0,1 0 1,0 0-1,-1 1 0,1-1 1,-1 1-1,0 0 0,0-1 1,2 6-1,-2-5 1,-1 1 0,0-1 1,0 1-1,0-1 0,-1 1 1,0-1-1,1 1 0,-1 0 0,0-1 1,-1 1-1,1 0 0,0-1 1,-1 1-1,-2 5 0,1-2 18,-1 0-1,0 0 1,0 0-1,-1 0 1,0 0 0,-8 11-1,-34 33 241,25-29-259,11-13-139,4-4-77,9-6-451,33-25 243,67-43 51,-88 60 345,2 1 0,-1 0-1,1 2 1,32-10-1,-43 15 29,0 0 0,0 0 0,0 0-1,7 0 1,-12 1-20,1 0-1,-1 0 1,0 1 0,1-1-1,-1 0 1,0 0 0,1 1-1,-1-1 1,0 1 0,0-1-1,1 1 1,-1-1 0,0 1-1,0 0 1,0 0 0,0-1-1,0 1 1,0 0 0,0 0-1,0 0 1,0 0 0,0 0-1,-1 0 1,1 0-1,0 2 1,1 0 20,-1 1-1,0-1 1,-1 0-1,1 1 1,0-1-1,-1 0 1,0 1-1,0-1 1,0 1-1,-1 5 1,-10 33 189,9-37-217,0 0-1,0 0 0,1 1 1,-1-1-1,1 1 1,1-1-1,-1 1 1,1 0-1,0-1 1,0 1-1,0-1 1,2 7-1,-1-10-14,0 0 0,0-1 0,0 1 0,0 0 0,0-1 0,1 1 1,-1-1-1,0 0 0,1 1 0,-1-1 0,1 0 0,0 0 0,-1 0 0,1 0 0,0 0 0,0 0 0,-1 0 0,1-1 0,0 1 0,0-1 0,2 1 0,3 1 27,-1-1-1,0-1 1,1 1-1,-1-1 1,10 0-1,-1-2-50,-1-1 1,1 0-1,-1-1 0,0 0 0,15-8 0,-5 1-87,0-1-1,22-17 1,4-4-49,215-155 261,-260 184-107,1 0 0,-1-1-1,0 0 1,0 0 0,-1 0 0,1 0 0,-1-1-1,4-7 1,-8 13 11,1 0-1,-1-1 0,0 1 1,0-1-1,1 1 0,-1-1 1,0 1-1,0-1 1,0 1-1,0-1 0,0 0 1,0 1-1,0-1 0,0 1 1,0-1-1,0 1 1,0-1-1,0 1 0,0-1 1,0 1-1,0-1 0,-1 1 1,1-1-1,0 1 1,0-1-1,0 1 0,-1-1 1,1 1-1,-1-1 0,0 0-7,0 0-1,0 1 0,0 0 0,0-1 0,-1 1 0,1 0 0,0-1 1,0 1-1,0 0 0,0 0 0,0 0 0,-1 0 0,0 0 1,-6 1-45,1 0 1,0 0-1,-11 4 1,1 1 69,1 1 0,-1 1-1,1 0 1,0 1 0,1 1 0,0 1 0,1 0-1,-17 16 1,-4 9 76,-53 69 0,59-63-302,27-38 181,0-1-1,0 1 0,1 0 1,-1 1-1,1-1 1,0 0-1,0 0 1,-1 9-1,2-12 29,0 1 0,0-1 0,1 1 0,-1-1 0,0 1 0,1-1 0,-1 1 0,1-1 0,-1 1-1,1-1 1,0 1 0,0-1 0,0 0 0,0 0 0,0 1 0,0-1 0,0 0 0,0 0 0,0 0 0,0 0 0,1 0 0,-1 0-1,2 0 1,-1 1 6,1-1 0,-1 0 1,1 0-1,-1 0 0,1-1 0,0 1 0,-1-1 0,1 1 0,0-1 0,-1 0 0,6 0 0,10-3-83,-1-1 1,1-1-1,-1 0 1,-1-1-1,31-15 0,-16 4 2,55-41-1,-56 34 70,-1-2 0,-1-1-1,-1-1 1,28-38 0,-16 11 91,52-95 0,-78 124-44,-1 0 0,-2-1 1,0 0-1,10-48 0,-19 66 3,0 0 0,0 0-1,-1-19 1,0 23-46,-1 1 1,0-1-1,0 0 1,0 1-1,0-1 1,0 1-1,-1-1 1,0 1-1,-3-6 1,4 10 19,0 1-1,1-1 1,-1 0 0,0 0 0,0 0-1,1 1 1,-1-1 0,0 0 0,0 1-1,1-1 1,-1 1 0,0-1 0,0 1-1,1-1-7,-9 8 65,1 0-1,0 0 1,0 1 0,0 0-1,-9 15 1,-11 15 191,8-17-158,8-9-56,0 0-1,2 1 0,-1 0 1,2 1-1,-11 21 0,9-12 82,2 1-1,1 0 0,-8 41 1,13-46-58,1-1 0,0 1 0,1 0 0,2 0 0,3 29-1,-4-43-49,1-1 0,0 0 0,1 1 0,-1-1 0,1 0 0,0 0-1,0 0 1,1 0 0,-1 0 0,1 0 0,0-1 0,0 1 0,1-1 0,-1 0-1,1 0 1,0 0 0,0-1 0,1 1 0,7 4 0,-2-1 26,-8-6-38,-1 0 0,1 0 0,0 1 0,0-1 1,0 0-1,0 0 0,0-1 0,0 1 0,0 0 1,4 0-1,7 0 3,1 0 0,0-1 1,-1 0-1,1-1 0,26-5 1,-37 5-10,0 0 1,0 0-1,0-1 1,0 1-1,0-1 1,0 1-1,-1-1 0,1 0 1,-1 0-1,1 0 1,-1-1-1,4-3 1,0-2-74,-1 0 1,8-17 0,-1 4 87,-9 14-4,1 0 1,-2-1-1,4-11 0,-4 13-7,-1 1 0,1-1 0,0 1 0,0-1 0,1 1 0,3-5 0,-8 13-13,0 1 0,1 0-1,-1 0 1,1 0 0,0 0 0,1 0-1,-1 5 1,-4 15-38,-17 109-5,21-128 29,1 1 0,0-1 0,1 1 0,-1-1 0,1 0 0,0 1 0,0-1 0,0 0 0,1 1 0,0-1 0,0 0 0,0 0 0,4 5 0,-4-7 8,0 0 0,0-1 0,0 1 1,0 0-1,1-1 0,-1 0 0,1 1 0,0-1 0,-1 0 0,1 0 0,0 0 0,0-1 0,0 1 0,0-1 0,1 0 0,-1 0 0,0 0 0,1 0 0,-1 0 0,0-1 0,6 1 0,3-2-55,-1 0 1,1-1-1,-1 0 0,0 0 0,20-8 0,-10 1-179,39-20 0,-43 18 188,0-1 1,-1 0-1,0-2 0,-1 1 1,0-2-1,21-28 1,64-107-276,-91 136 297,27-46-95,-2-1 1,39-100-1,-46 66 141,-12 35-209,-13 52 238,0 0 0,-1-1 0,0 1 0,-1-17 0,0 24-21,0 1-17,0 0 0,0 0 0,0 0 0,0 0 1,0 0-1,0 1 0,0-1 0,0 0 0,0 0 0,0 0 0,0 0 0,0 0 1,0 0-1,0 0 0,0 0 0,0 0 0,0 0 0,0 0 0,0 0 1,0 0-1,-1 0 0,1 0 0,0 0 0,0 0 0,0 0 0,0 0 0,0 0 1,0 0-1,0 0 0,0 0 0,0 0 0,0 0 0,0 0 0,0 0 1,0 0-1,0 0 0,0 0 0,0 0 0,0 0 0,0 0 0,0 0 0,0 0 1,0 0-1,0 0 0,0 0 0,-1 0 0,1 0 0,0 0 0,0 0 1,0 0-1,0 0 0,0 0 0,0 0 0,0 0 0,0-1 0,0 1 1,0 0-1,0 0 0,0 0 0,0 0 0,0 0 0,0 0 0,0 0 0,0 0 1,0 0-1,-4 6 45,-6 9-27,-36 59 67,-24 44 236,61-101-300,2 1 0,0-1 0,1 1 1,1 0-1,-4 26 0,3-4 53,0 73 0,7-92 18,1 0 0,0-1 0,1 0-1,2 1 1,9 28 0,-12-44-89,0 0 0,1-1 0,-1 1 0,1-1-1,0 1 1,1-1 0,3 4 0,2 3 36,-8-10-42,-1 0-1,1 0 1,-1 0 0,1-1 0,0 1-1,-1 0 1,1-1 0,0 1 0,0 0 0,-1-1-1,1 1 1,0-1 0,0 1 0,0-1 0,0 0-1,0 1 1,-1-1 0,1 0 0,0 1-1,0-1 1,0 0 0,0 0 0,0 0 0,2 0-1,0 0-42,0 0 36,-1 0 0,1 0 1,0 0-1,-1 0 0,1 0 0,0-1 0,-1 0 0,1 1 0,-1-1 1,1 0-1,-1 0 0,1 0 0,-1 0 0,0-1 0,1 1 0,-1-1 1,0 1-1,0-1 0,0 0 0,0 0 0,2-3 0,3-3-51,-1 0 0,-1 0-1,1-1 1,5-13 0,22-55-16,4-9 198,-28 58 222,-7 23 1,-4 17-200,-9 65-11,-13 121 29,23-133-239,1-64 70,0 0-1,0 1 1,0-1 0,0 0-1,1 1 1,-1-1 0,0 0-1,0 0 1,1 1-1,-1-1 1,1 0 0,-1 0-1,1 1 1,0-1 0,-1 0-1,1 0 1,0 0 0,0 0-1,0 0 1,2 1-1,-2-1-2,1 0-1,0 0 0,-1 0 0,1-1 0,0 1 0,0-1 0,-1 1 1,1-1-1,0 0 0,0 0 0,0 0 0,0 0 0,2 0 0,5-1-30,0-1 0,0 0 0,0 0 0,15-7 0,18-9 3,-1-1 0,-1-2 0,68-47 0,-103 65 46,-1 0 0,1-1 0,-1 1 0,0-1 0,0 0 0,0-1 0,4-6 0,-8 11-10,1-1 0,-1 1 0,0 0 0,0 0 0,0 0 0,0 0 0,0-1 0,0 1 0,0 0 0,0 0 0,0 0 0,0 0 0,0-1 0,0 1 0,0 0 0,0 0 0,0 0 0,0 0 0,0-1 0,0 1 0,0 0 0,0 0 0,0 0 0,0 0 0,0-1 0,0 1 0,0 0 0,0 0 0,-1 0 0,1 0 0,0 0 0,0-1 0,0 1 0,0 0 0,0 0 0,0 0 0,-1 0 0,1 0 0,0 0 0,0 0 0,0-1 0,0 1 0,0 0 0,-1 0 0,1 0 0,0 0 0,0 0 0,0 0 0,-1 0 0,1 0 0,0 0 0,0 0 0,0 0 0,0 0 0,-1 0 0,1 0 0,0 0 0,0 0 0,-11 3 0,-8 7 22,1 1 1,0 1-1,1 0 0,0 1 0,-15 16 0,28-24-32,-1-1-1,2 1 1,-1 0-1,0 0 1,1 1-1,0-1 1,0 1-1,-3 10 0,5-14 13,0 0-1,1 0 0,-1-1 1,1 1-1,0 0 0,0 0 0,0 0 1,0 0-1,0 0 0,0 0 0,0 0 1,0 0-1,1 0 0,-1-1 0,1 1 1,-1 0-1,1 0 0,0 0 0,0-1 1,0 1-1,0 0 0,0-1 0,0 1 1,0-1-1,0 1 0,1-1 1,-1 0-1,1 1 0,-1-1 0,1 0 1,-1 0-1,3 1 0,0 0-8,0-1 0,0 1 1,0-1-1,0 0 0,1 0 0,-1-1 0,0 1 0,0-1 0,1 0 1,-1 0-1,9-1 0,0-2-5,1 1 0,18-8 1,-26 7-12,1 1-1,0-2 1,-1 1 0,0-1-1,0 0 1,0 0 0,0-1 0,-1 1-1,1-2 1,-1 1 0,-1 0 0,1-1-1,-1 0 1,0 0 0,0 0 0,0 0-1,-1-1 1,2-6 0,-3 8 26,0 0 0,-1 0 1,1 0-1,-1 0 0,-1 0 1,1 0-1,-1 0 0,0 0 1,0 0-1,0 0 0,-1 0 1,1 0-1,-1 0 0,-1 0 1,1 0-1,-1 0 0,1 1 1,-1-1-1,-1 0 0,1 1 1,-1 0-1,0-1 0,0 1 1,0 0-1,0 0 0,-6-4 1,4 4-8,0 0 1,-1 1 0,1-1-1,-1 1 1,1 1 0,-1-1-1,0 1 1,-7-2-1,8 2 18,0 1-1,1 0 0,-1 1 0,0-1 0,1 1 1,-1 0-1,0 0 0,0 0 0,1 1 0,-1-1 1,-7 3-1,9-1-14,0-1 0,0 1 0,0 0 1,0 0-1,0 1 0,0-1 0,0 0 0,1 1 1,-1 0-1,1 0 0,0-1 0,0 1 0,0 1 1,0-1-1,0 0 0,1 0 0,0 1 0,-1-1 1,0 5-1,2-7 3,0 0-1,0 0 1,-1-1 0,1 1 0,0 0-1,0 0 1,0 0 0,0 0 0,0-1 0,1 1-1,-1 0 1,0 0 0,0 0 0,0 0 0,1-1-1,-1 1 1,0 0 0,1 0 0,-1-1-1,1 1 1,-1 0 0,2 1 0,-1-1 3,0 0 1,1 0 0,-1 0-1,1 0 1,0 0-1,-1 0 1,1-1 0,0 1-1,-1 0 1,3 0-1,4 0 7,1 0 0,-1 0 0,13 0 0,-21-1-13,283-21 129,-263 19-116,0 0-1,35 2 1,-49 1 16,1 0 0,-1-1 0,0 2 0,0-1 0,0 1 0,0 0 1,0 0-1,0 1 0,0 0 0,-1 0 0,0 0 0,10 8 0,-13-10-4,-1 1-1,0 0 1,1-1-1,-1 1 1,0 0-1,0 0 1,0 0-1,0 0 1,0 0-1,-1 1 1,1-1-1,-1 0 1,1 0 0,-1 0-1,0 1 1,1-1-1,-1 0 1,-1 0-1,1 0 1,0 1-1,-1 1 1,-1 7 62,-1 0 1,0-1 0,-5 12-1,2-5-139,5-11 90,2-7-75,0 0-1,0 0 0,0 1 1,0-1-1,0 0 1,0 0-1,1 1 1,-1-1-1,0 0 1,0 1-1,3-1 1,8-5-92,11-11 32,-13 9 88,0 1 1,0 0 0,1 0-1,0 1 1,13-5-1,-20 10 41,-3 0-11,1 1-1,-1-1 1,0 1 0,0-1-1,0 1 1,1-1-1,-1 1 1,0 0 0,1 0-1,-1 0 1,0 0-1,0 0 1,1 0 0,-1 0-1,0 0 1,1 0-1,-1 0 1,0 1 0,0-1-1,1 1 1,-1-1-1,0 1 1,0-1 0,0 1-1,0 0 1,2 1-1,6 5 63,-1 0 0,-1 1-1,0 0 1,0 0 0,10 16-1,-9-13-164,0 0-1,1 0 0,10 10 0,-15-17 1158,-3-3-827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4:40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40 9376,'-52'-35'11691,"62"36"-8839,107-7 2445,61 15-3694,-65-1-1431,144 21-570,-203-21-937,-21-2 364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5:1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2560,'3'-6'9237,"-7"6"-6501,24-2 4490,2-2-3602,51-16-3881,-29 8 1077,6 0-724,2 2 0,-1 2 0,96-1 0,-128 10-9,-1 1 0,0 0 1,21 7-1,0 0 1,-3-2 46,-13-2-539,0-1-1,37 2 1,-34 0-20448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0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124 747 2304,'0'0'752,"-10"6"784,12-6-981,0 0 0,0 0 0,-1-1 0,1 1 0,0-1 0,0 1 0,-1-1 1,1 0-1,0 0 0,-1 1 0,1-1 0,2-3 0,0 1-86,0 0-1,0-1 1,-1 0-1,5-5 1,1-6 193,15-26-1,-24 40-562,58-127 1452,-25 52-1065,64-117 394,-73 149-482,3 1 1,33-41-1,-32 48 185,-16 19 232,19-20 0,-31 37-812,0 0 0,0 0 0,0 0 0,0 0 0,0 0 0,0 0 0,1 0 0,-1 0 0,0 0 1,0 0-1,0-1 0,0 1 0,0 0 0,0 0 0,0 0 0,0 0 0,0 0 0,0 0 0,0 0 0,0 0 0,0 0 0,0-1 0,0 1 0,0 0 0,1 0 0,-1 0 0,0 0 1,0 0-1,0 0 0,0 0 0,0 0 0,0-1 0,0 1 0,0 0 0,0 0 0,-1 0 0,1 0 0,0 0 0,0 0 0,0 0 0,0 0 0,0 0 0,0-1 0,0 1 0,0 0 1,0 0-1,0 0 0,0 0 0,0 0 0,0 0 0,0 0 0,0 0 0,-1 0 0,1 0 0,0 0 0,0 0 0,0 0 0,0-1 0,0 1 0,0 0 0,0 0 0,0 0 0,-1 0 1,-5 1-40,2 2 20,1-1 1,0 1-1,-1-1 1,-3 6-1,-3 2-13,-9 9 68,1 0 0,0 2 0,-27 43-1,-34 73 340,57-95-281,-179 315 916,183-327-937,-43 71 67,52-87-10,1-1 0,0 1 1,-11 26-1,19-39-126,0-1-1,0 0 1,0 0-1,-1 0 1,1 0-1,0 1 1,0-1 0,0 0-1,0 0 1,0 0-1,0 1 1,0-1 0,0 0-1,0 0 1,0 1-1,0-1 1,0 0 0,0 0-1,0 0 1,0 1-1,0-1 1,0 0 0,0 0-1,0 0 1,0 1-1,0-1 1,0 0 0,0 0-1,0 0 1,1 1-1,-1-1 1,0 0 0,0 0-1,0 0 1,0 1-1,0-1 1,1 0-1,-1 0 1,0 0 0,0 0-1,0 0 1,0 0-1,1 1 1,-1-1 0,0 0-1,0 0 1,1 0-1,-1 0 1,0 0 0,0 0-1,0 0 1,1 0-1,-1 0 1,0 0 0,0 0-1,0 0 1,1 0-1,-1 0 1,0 0 0,0 0-1,1 0 1,-1 0-1,0-1 1,0 1 0,1 0-1,12-6 113,-12 6-108,121-79-85,-40 38 175,100-35-1,45-21-179,-176 67 22,-36 20 127,1 0 1,21-8 0,-32 16-11,-4 3-28,-9 8-29,4-4-13,-6 6-34,-3 2 18,1 1 0,-16 25 0,25-35 34,0 1 0,0 0 0,1 0 0,0 0 0,0 0 0,0 1 0,1-1 0,0 1 0,0-1 0,0 1 0,1-1 0,-1 1 0,2 8 0,-1-11 25,1 0 0,-1 0 0,1 0 0,0 0 0,0 0 0,0 0 0,0 0 0,0 0 0,1-1 0,-1 1 0,1 0 0,0-1 0,0 1 0,0-1 0,0 0 0,0 0 0,0 1 0,1-1 0,-1-1 0,1 1 0,-1 0 0,1-1 0,0 1 0,0-1 0,-1 0 0,1 0 0,0 0 0,0 0 0,0 0 1,5 0-1,-4-1-8,0 0 1,1 0 0,-1 0-1,0-1 1,0 1 0,0-1 0,0 0-1,0 0 1,0 0 0,-1-1-1,1 1 1,0-1 0,0 0 0,-1 0-1,7-6 1,-6 5-6,1-1 0,-1 0-1,0 0 1,0 0 0,-1-1 0,1 0 0,-1 1-1,0-1 1,-1 0 0,5-9 0,-5 6 27,-1 0 0,1 0 0,-1 0 0,0 0 0,-1 0 0,-1-16 0,0-3-8,1 25-74,1-1 0,-1 1 1,1 0-1,-1 0 0,1-1 1,0 1-1,0 0 0,0 0 1,0 0-1,0 0 0,1 0 1,-1 0-1,3-2 0,24-25-89,-21 23 121,-5 4 2,1-1 1,0 1 0,0 0-1,0 1 1,0-1 0,0 0 0,0 1-1,0 0 1,0-1 0,1 1-1,-1 0 1,7 0 0,-8 1 52,0 0 1,1 0-1,-1 0 1,1 0-1,-1 0 1,0 1-1,1-1 0,-1 1 1,0 0-1,1 0 1,-1-1-1,0 2 1,0-1-1,0 0 1,0 0-1,0 1 0,0-1 1,0 1-1,3 2 1,1 4 92,-1-1-1,0 1 1,0 0 0,7 16 0,1 2 133,-7-14-168,1 0 0,1-1 0,0 0 0,1 0 0,17 17 0,-18-22-65,-1 0 0,1 0 0,1-1 0,-1 0 0,1 0 0,-1-1 0,1 0 0,0-1 0,10 3 0,4-1-271,1-1 1,-1 0 0,1-2-1,0-1 1,0-1 0,-1-1-1,25-4 1,-42 4-517,0 0-1,0-1 1,0 1 0,0-1-1,0 0 1,0-1-1,9-5 1,-10 5-803,1-1 1,-1-1-1,1 1 0,-1-1 1,-1 0-1,6-7 1,16-17-3544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0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4 325 4992,'-3'-1'11039,"5"-4"-7217,11-6-4863,-9 6 2356,18-17-775,-2-1 0,-1-1 0,17-28 0,-35 50-530,6-8 66,1 0 1,8-9 0,-15 17-52,1 0 0,0 0 1,0 0-1,0 0 0,0 1 0,0-1 0,0 1 0,1-1 0,-1 1 0,1 0 0,-1 0 0,0 0 1,1 0-1,0 1 0,-1-1 0,4 0 0,-6 2 1,1-1-1,0 0 1,0 1 0,-1-1-1,1 1 1,0-1 0,-1 1 0,1-1-1,0 1 1,-1-1 0,1 1-1,-1 0 1,1-1 0,-1 1-1,1 0 1,-1 0 0,1-1 0,-1 1-1,0 0 1,0 0 0,1 0-1,-1-1 1,0 1 0,0 0-1,0 0 1,0 0 0,0 1-1,2 28 568,-2 257 516,0-281-1062,1-1 0,-1 1 1,1-1-1,0 0 0,1 0 0,-1 0 0,3 6 0,0 0 72,-3-8 28,4 5 341,6-9-248,-3-1-188,-1-1 1,1 0 0,-1-1-1,0 0 1,0 0 0,0 0-1,-1-1 1,0 0-1,1 0 1,-2 0 0,1-1-1,8-10 1,-2 0 84,-1-1 0,0 1 0,17-37 0,2-29-222,-20 52-34,23-49 1,-28 70 105,0 0-1,0 1 0,1-1 0,1 1 1,-1 0-1,1 1 0,0-1 1,1 1-1,11-8 0,1 3 15,25-11 0,-29 15 8,-5 2 29,0 1 0,0 1 0,0 0 1,0 0-1,17-2 0,-14 4 78,1 0 0,14 1 0,-23 1-106,-1 0-1,0 1 1,0 0-1,1-1 1,-1 1-1,0 1 0,0-1 1,0 1-1,7 3 1,-7-2-25,-1 0 0,1 0 0,-1 0 0,1 0 0,-1 1 0,0 0 0,-1-1 0,1 1 0,3 6 0,-6-9-459,2 13-11510,-2 0 7030,-1 7 1674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0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37 7040,'-13'-3'2282,"13"3"-2232,0 0 1,0 0-1,0 0 0,0 0 0,-1 0 0,1 0 0,0 0 0,0 0 0,0 0 0,0 0 0,-1 0 0,1-1 0,0 1 0,0 0 0,0 0 1,0 0-1,0 0 0,0 0 0,-1 0 0,1 0 0,0 0 0,0-1 0,0 1 0,0 0 0,0 0 0,0 0 0,0 0 0,0 0 0,0-1 1,0 1-1,0 0 0,0 0 0,0 0 0,-1 0 0,1 0 0,0-1 0,0 1 0,0 0 0,0 0 0,1 0 0,-1 0 0,0-1 0,0 1 0,0 0 1,0 0-1,0 0 0,0 0 0,0 0 0,0-1 0,0 1 0,0 0 0,0 0 0,0 0 0,0 0 0,1 0 0,-1-1 0,5-4 2014,-2 4-1740,-1-1 1,1 1 0,-1 0 0,1 0 0,0 0-1,-1 0 1,1 1 0,0-1 0,0 1 0,-1-1-1,5 1 1,14-3 513,-10 0-288,0 1 0,0 0 0,0 1 0,0 0 0,0 1 0,19 2 0,-26-2-392,0 1 1,-1 0 0,1-1 0,-1 1 0,0 1-1,1-1 1,-1 0 0,0 1 0,0 0 0,0 0 0,0 0-1,0 0 1,0 0 0,0 1 0,-1-1 0,1 1-1,-1-1 1,0 1 0,1 0 0,-1 0 0,-1 0 0,1 0-1,0 1 1,-1-1 0,2 4 0,2 16 39,0 1 0,-1 0 0,-2 0 0,0 29 0,1 3-239,-1-40-619,1-1 0,1 0 0,6 19 0,-10-33 545,0-1-1,0 1 0,0-1 1,1 0-1,-1 1 0,0-1 0,0 1 1,0-1-1,0 0 0,1 1 1,-1-1-1,0 0 0,0 1 1,1-1-1,-1 0 0,0 1 1,1-1-1,-1 0 0,0 0 1,1 1-1,-1-1 0,0 0 1,1 0-1,-1 0 0,0 1 1,1-1-1,-1 0 0,1 0 1,-1 0-1,0 0 0,1 0 0,-1 0 1,1 0-1,-1 0 0,1 0 1,-1 0-1,0 0 0,1 0 1,-1 0-1,1 0 0,-1 0 1,0-1-1,1 1 0,-1 0 1,0 0-1,1 0 0,-1-1 1,0 1-1,1 0 0,-1 0 1,0-1-1,1 1 0,-1 0 1,0-1-1,1 1 0,1-2-830,9-3-1053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0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730 13 7456,'-13'-11'2421,"13"11"-2402,0 0 0,0 0 0,0 0 0,0 0-1,0-1 1,0 1 0,0 0 0,0 0 0,0 0 0,0 0 0,0 0 0,0 0-1,0 0 1,-1 0 0,1 0 0,0 0 0,0 0 0,0 0 0,0 0 0,0-1-1,0 1 1,0 0 0,0 0 0,0 0 0,-1 0 0,1 0 0,0 0 0,0 0 0,0 0-1,0 0 1,0 0 0,0 0 0,0 0 0,-1 0 0,1 0 0,0 0 0,0 1-1,0-1 1,0 0 0,0 0 0,0 0 0,0 0 0,0 0 0,-1 0 0,1 0-1,0 0 1,0 0 0,0 0 0,0 0 0,-55 32 7175,-29 23-3369,-43 30-764,-143 135-1813,183-131-3635,24-24-4800,37-36 3860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18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1119 2144,'0'45'14154,"0"-46"-13498,10-247 2437,15 5-2357,1 9-176,-25 216-496,12-175 1083,-13 193-1146,0 0 1,0-1-1,0 1 1,0 0-1,0 0 1,0 0-1,0 0 1,0 0-1,0-1 1,0 1-1,0 0 0,0 0 1,0 0-1,0 0 1,0 0-1,0-1 1,0 1-1,0 0 1,0 0-1,0 0 0,0 0 1,0 0-1,0-1 1,0 1-1,0 0 1,0 0-1,1 0 1,-1 0-1,0 0 1,0 0-1,0 0 0,0-1 1,0 1-1,0 0 1,0 0-1,1 0 1,-1 0-1,0 0 1,0 0-1,0 0 0,0 0 1,0 0-1,1 0 1,-1 0-1,0 0 1,0 0-1,0 0 1,0 0-1,0 0 1,1 0-1,7 7 52,8 16 39,1 16 48,-1 1 1,22 82-1,-28-87-55,112 313 900,-97-284-658,-6-12-7,16 72 0,-31-116 812,-2-15 155,0 3-1471,1-10 215,5-29 0,-5 19-40,24-147 185,-3-68 75,18-47-512,-32 227 319,-5 26-94,1-1 0,2 1 0,12-32 0,-13 39-54,-7 23 48,1 0-1,-1-1 1,1 1 0,0 0 0,0-1 0,0 1-1,0 0 1,1 0 0,-1 0 0,4-4 0,-5 7 44,0 0 0,0 0 1,0 0-1,0-1 0,1 1 1,-1 0-1,0 0 0,0 0 1,0 0-1,0 0 0,0 0 1,0-1-1,0 1 0,0 0 1,0 0-1,1 0 0,-1 0 1,0-1-1,0 1 0,0 0 1,0 0-1,0 0 0,0 0 1,0-1-1,0 1 0,0 0 1,0 0-1,0 0 0,0 0 1,0-1-1,-1 1 1,1 0-1,0 0 0,0 0 1,0 0-1,0-1 0,0 1 1,0 0-1,0 0 0,9 22-16767,-3-5 13880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20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395 65 4992,'-2'-3'7022,"1"3"-6899,-4 5 2212,-4 2-573,4-5-1435,1 1 0,0-1 0,0 1 0,0-1 0,0 1 0,-3 4 0,-11 7 456,-104 58 1274,81-50-1405,-55 38-1,88-53-614,0-1 1,1 1-1,0 0 0,0 0 1,1 1-1,-7 10 0,11-15-33,0 0-1,1-1 1,0 1-1,-1 0 1,1 0-1,0 0 1,1 1-1,-1-1 1,0 0 0,1 5-1,0-6 10,0 0 0,0 0 0,1 0-1,-1 0 1,1 0 0,-1 0 0,1-1 0,0 1 0,-1 0-1,1 0 1,0 0 0,0-1 0,1 1 0,-1 0 0,0-1-1,0 1 1,1-1 0,1 2 0,2 0 35,-1 0-1,1 0 1,-1 0 0,1-1-1,0 0 1,0 0-1,0 0 1,0 0 0,0-1-1,0 0 1,1 0 0,-1 0-1,0-1 1,0 0-1,1 0 1,-1 0 0,0 0-1,1-1 1,-1 0 0,7-2-1,-3 0-61,-1 1-1,0-1 1,0-1-1,0 0 1,-1 0-1,1 0 1,-1-1 0,0 0-1,0 0 1,0-1-1,9-11 1,-6 6 47,-1 0 0,-1-1 1,0-1-1,0 0 1,-1 0-1,-1 0 1,0-1-1,-1 1 0,0-1 1,-1-1-1,-1 1 1,0-1-1,-1 1 1,0-28-1,-2 16-43,0 18-140,0 20-165,-1 44 502,0-18 2,4 47 1,-1-74-111,-1 0 0,2-1 0,-1 0 1,2 1-1,-1-1 0,8 13 0,-11-22-47,1 0 0,-1-1-1,1 1 1,-1 0 0,1-1-1,-1 1 1,1 0 0,0-1-1,-1 1 1,1-1 0,0 1-1,0-1 1,-1 1 0,1-1-1,0 0 1,0 1 0,0-1-1,0 0 1,-1 0 0,1 0-1,0 1 1,0-1 0,0 0-1,2 0 1,-1-1 11,0 1 1,0-1-1,0 0 1,0 1-1,-1-1 0,1 0 1,0 0-1,0 0 1,0-1-1,2-1 0,2-3-28,0 0 0,0 0 0,-1-1 0,10-13 0,12-29 190,-2 0-1,35-102 1,-55 128-237,-3 18 0,-1-1 0,0 0 0,1 0 0,3-5 0,-2 2-26,0-1 62,-2 9-117,1 4-152,20 191 1033,-21-175-730,2 0 1,0 0 0,10 32-1,-9-43 44,0 0 0,0-1-1,1 1 1,0-1 0,9 10 0,-13-15-71,1-1-1,0 1 1,-1-1 0,1 1-1,0-1 1,0 0 0,0 0 0,0 0-1,0 0 1,0 0 0,0 0 0,0-1-1,0 1 1,0-1 0,0 1-1,0-1 1,1 0 0,-1 0 0,0 0-1,0 0 1,0 0 0,1 0-1,-1-1 1,0 1 0,0-1 0,0 1-1,0-1 1,0 0 0,2-1 0,6-3-28,-1 0 0,0-1 0,0 0 0,11-11 0,-17 15-7,21-18-214,26-28 0,-43 40 252,0-1 0,0 0 0,0-1 0,-1 1 0,-1-1 0,9-20-1,-8 15-109,-4 9 65,1 0 0,-1 0-1,0 0 1,-1 0 0,0 0-1,0-1 1,1-7 0,8 25-130,0-1-1,1 0 1,14 9 0,-18-15 205,8 6 38,1 0 1,0-2-1,32 13 0,-43-20-53,-1 0 1,1 0-1,0-1 1,-1 0-1,1 0 1,0 0-1,-1-1 1,1 1-1,0-1 0,-1 0 1,1-1-1,-1 1 1,1-1-1,-1 0 1,0 0-1,0 0 1,0 0-1,0-1 1,0 0-1,5-4 0,0-2-1,0-1 0,0 0 0,-1-1-1,-1 0 1,0 0 0,0 0 0,-1-1-1,0 0 1,6-21 0,-8 22 21,-3 5-203,-4 14-61,1-3 202,1 0 0,0 0 0,0 0 0,1 0 1,-1 0-1,1 0 0,1 7 0,-2 13 292,-4 63-136,-1 9-164,5-88 52,0-1 0,1 1 0,1-1-1,1 14 1,-2-18-16,1 0-1,0 0 1,1 1 0,-1-1-1,0 0 1,1 0-1,0 0 1,0-1 0,1 1-1,3 5 1,-5-8 4,0 0 0,1 0-1,-1 0 1,0 0 0,0-1-1,1 1 1,-1 0 0,0-1 0,1 1-1,-1-1 1,1 0 0,-1 1 0,0-1-1,1 0 1,-1 0 0,3 0-1,28-3 46,-17 1-83,1-1 55,1 0 0,-1-1-1,0-1 1,0-1 0,22-11 0,-16 8-22,-8 3-41,-1 0 0,1-1 0,-1-1 0,-1 0 0,1-1-1,-1 0 1,-1 0 0,0-2 0,0 1 0,-1-1 0,10-15 0,-13 17 36,17-26 36,-22 32-48,0 0 0,-1 0-1,1 0 1,-1 0 0,0-1-1,0 1 1,0 0 0,-1-1-1,1-4 1,-1 7-12,0 0-1,0 1 0,0-1 1,0 0-1,-1 1 1,1-1-1,0 1 1,-1-1-1,1 1 0,0-1 1,-1 1-1,1-1 1,0 1-1,-1-1 1,1 1-1,-1-1 0,1 1 1,-1-1-1,1 1 1,-1 0-1,1-1 1,-1 1-1,1 0 0,-1 0 1,0-1-1,1 1 1,-1 0-1,1 0 1,-1 0-1,0 0 0,1 0 1,-1 0-1,0 0 1,1 0-1,-1 0 1,0 0-1,1 0 0,-1 0 1,1 0-1,-2 1 1,-2-1-9,1 1 1,-1 0 0,0 0-1,1 0 1,-6 3-1,1 1 36,1 0 0,0 0 0,0 1 0,-9 10-1,12-12 5,1-1-1,-1 1 0,1 1 1,0-1-1,0 0 0,0 1 0,1 0 0,-1-1 0,1 1 1,0 0-1,0 0 0,1 1 0,-2 9 0,3-12-15,-1-1 0,1 1 0,0 0 0,0 0 0,1 0 0,-1 0 0,0 0 0,1 0 0,0 0 0,0-1 0,0 1 0,0 0 0,0 0 0,0-1 0,1 1 0,-1-1 0,1 1 0,0-1 0,0 0 0,0 0 0,0 1 0,0-1 0,0-1 0,5 4 0,1 0 86,0 0 0,-1 0 0,1-1-1,1-1 1,-1 1 0,1-1-1,-1-1 1,1 0 0,0 0 0,0 0-1,0-1 1,0-1 0,17 0-1,-12-2-63,-1-1 0,0 0 0,1 0 0,-1-1-1,-1-1 1,1 0 0,16-10 0,-3-1 12,0-1 0,24-23 1,-45 36 24,-3 3-61,-1 0-1,0 0 1,0 0-1,1 0 1,-1 0-1,0 0 1,1 0-1,-1 0 1,1 1-1,1-1 1,-3 1 14,1 1 1,-1 0-1,1-1 1,-1 1-1,1 0 0,-1 0 1,1 0-1,-1-1 1,0 1-1,0 0 1,1 0-1,-1 0 1,0 0-1,0-1 0,0 1 1,0 0-1,0 1 1,0 3 67,4 12 50,-1-1 1,2 1-1,0-1 0,9 18 1,-12-29-99,1 0 1,0 1 0,1-1-1,-1-1 1,1 1-1,0 0 1,0-1-1,0 0 1,1 0 0,0 0-1,0-1 1,0 1-1,0-1 1,0 0-1,11 4 1,-8-4-51,1-1 1,-1 1-1,1-1 1,-1-1-1,1 0 1,0 0-1,0-1 0,14-1 1,-17 1-718,0-1 1,0-1 0,0 1-1,0-1 1,0 0-1,-1-1 1,1 1 0,7-5-1,-12 6 480,-1 1 0,1-1-1,0 0 1,0 1 0,-1-1-1,1 0 1,0 0 0,-1 0-1,1 1 1,0-1 0,-1 0 0,0 0-1,1 0 1,-1 0 0,1 0-1,-1 0 1,0 0 0,0 0-1,1 0 1,-1 0 0,0-1-1,0-1-605,-1 0 0,1 1 0,0-1 0,-1 1 0,0-1-1,1 1 1,-3-5 0,-3-3-1880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21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97 9376,'-81'-49'4256,"51"39"-3680,20 4 576,5 6-736,-10-3 895,9 3-735,6-10-1152,6 10 288,3-9-2175,6 5 1343,15-2-4352,6 12 3072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22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44 3552,'0'0'45,"0"0"-1,-1 0 1,1 0-1,0 0 1,0 0 0,0 0-1,-1 0 1,1 0 0,0 0-1,0 1 1,0-1 0,-1 0-1,1 0 1,0 0 0,0 0-1,0 0 1,0 0 0,-1 0-1,1 0 1,0 0-1,0 1 1,0-1 0,0 0-1,-1 0 1,1 0 0,0 0-1,0 0 1,0 1 0,0-1-1,0 0 1,0 0 0,0 0-1,0 1 1,-1-1-1,1 0 24,0 1 0,0-1 0,0 0 0,0 0 0,0 0-1,0 1 1,0-1 0,0 0 0,-1 0 0,1 0-1,0 1 1,0-1 0,0 0 0,0 0 0,-1 0-1,1 0 1,0 0 0,0 1 0,0-1 0,-1 0-1,1 0 1,0 0 0,0 0 0,0 0 0,-1 0 0,1 0-1,0 0 1,0 0 0,-1 0 0,1 0 0,0 0-1,0 0 1,-1 0 0,1 0 0,-17 1 13427,38-10-12697,-9 3-233,4-1-49,0 1-1,1 1 1,33-7-1,-22 6-369,-27 6-154,0-1 1,0 1-1,0 0 1,0 0-1,0-1 1,0 1-1,0 0 1,0 0-1,1 0 1,-1 0-1,0 0 1,0 0-1,0 1 1,0-1-1,0 0 0,2 1 1,-1 0-116,-1-1-181,5 0 246,18 19-13750,-10-12 10843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1:03.1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 30 9888,'-58'-21'3648,"49"16"-2816,4 1-256,15 4-2240,4 0 1216,6 0 288,-3 0-1184,8 0 736,-3 4-3488,8 4 2272,-16 10-1024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25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10 999 5568,'-2'0'195,"2"0"-128,0 0 1,0 0-1,-1 0 0,1 0 0,0 0 0,0 0 0,0 0 0,-1 0 0,1 0 0,0 0 0,0 0 0,-1 0 0,1 0 0,0 0 0,0 0 0,-1 0 1,1 0-1,0 0 0,0 0 0,-1 0 0,1 0 0,0 1 0,0-1 0,0 0 0,-1 0 0,1 0 0,0 0 0,0 0 0,0 1 0,0-1 0,-1 0 1,1 0-1,0 0 0,0 1 0,0-1 0,0 0 0,0 0 0,0 0 0,0 1 0,-1 1 1812,1-2-1654,0 1-1,0-1 1,0 1-1,0-1 1,0 1 0,1-1-1,-1 0 1,0 1-1,0-1 1,0 1 0,0-1-1,0 1 1,1-1 0,-1 0-1,0 1 1,0-1-1,1 0 1,-1 1 0,0-1-1,1 0 1,-1 1-1,0-1 1,1 0 0,-1 0-1,1 1 1,3 0 85,1 0-1,-1 0 1,1-1 0,-1 1-1,1-1 1,-1 0 0,1-1-1,-1 1 1,1-1 0,-1 0-1,0 0 1,1 0 0,-1 0 0,0-1-1,6-2 1,6-5 246,0 0 0,21-16 0,-24 16-251,12-9 268,27-24 0,-41 31-439,-1 1 1,0-1-1,-1-1 1,15-23-1,-10 10 51,-1-1 0,0 0 0,-3-1 0,0 0 0,7-32 0,58-206 887,-71 252-1019,24-86 416,-27 96-464,0-1-1,1 0 0,-1 1 1,1-1-1,0 1 0,2-5 1,8-15 28,-6 3 836,-6 21-873,0-1-1,1 1 0,-1 0 1,0 0-1,0-1 0,0 1 1,1 0-1,-1-1 0,0 1 1,1 0-1,-1-1 0,1 1 1,0 1-1,3 5 12,1 6 28,0 1 0,-2 0 0,1 0 0,1 22 0,0 58-95,-4-68 121,-1 3 13,3 184 169,-5-142 57,-11 70 0,9-119-84,-15 42 0,19-64-213,0 1 2,0 0 0,-1 0 0,1 0 1,0 0-1,0 0 0,-1 0 0,1 0 1,-1 0-1,1 0 0,-1 0 0,1-1 1,-1 1-1,1 0 0,-1 0 1,0 0-1,1-1 0,-1 1 0,0-1 1,0 1-1,0 0 0,1-1 0,-1 1 1,0-1-1,0 1 0,0-1 0,0 0 1,0 0-1,0 1 0,0-1 0,0 0 1,0 0-1,0 0 0,-1 0 0,-2 0-15,0 0 0,0-1 0,-1 1 0,2-1-1,-1 0 1,0 0 0,0-1 0,0 1 0,0-1-1,1 0 1,-6-3 0,-2-3-63,1-1 0,-12-11 0,14 13 41,1-1 0,-1 2 0,-1-1 0,-14-8 0,21 14 30,1 0-16,-1 1 0,1-1-1,0 1 1,-1-1 0,1 0 0,0 0 0,0 0-1,-1 0 1,1 0 0,0 0 0,0 0 0,0 0-1,0 0 1,0 0 0,-1-2 0,5 2-33,-1 1 0,1 0 0,-1 0 0,1 0 0,-1 0 0,0 1 0,1-1 0,3 2 0,23 5 113,0 0 0,44 3 0,-59-9 4,0-1 0,-1-1 0,1 0 1,0 0-1,0-2 0,0 1 0,23-10 0,-14 4 22,0-1 0,-1-1 0,0-1 0,0-2 0,-1 0 0,-1-1 0,31-27 0,-22 12-63,-2-2 1,0 0-1,34-55 0,57-117 90,-117 201-113,28-59 71,-2-2 0,24-84 0,-48 136-106,-1 0 1,2-14-1,-1 2-152,-2 17 129,-1 5 37,1 1-1,-1-1 0,0 1 0,0-1 1,0 1-1,0-1 0,0 1 0,0-1 1,0 1-1,0-1 0,0 0 0,0 1 1,0-1-1,0 1 0,0-1 0,0 1 1,-1-1-1,1 1 0,0-1 0,0 1 0,-1-1 1,1 1 8,-1-1 0,1 1 0,-1 0 0,1 0 0,0 0 0,-1 0 0,1 0 0,-1 0 0,1 0 0,-1 1 0,1-1 0,0 0 0,-1 0 0,1 0 0,-1 0 0,1 0 0,0 1 0,-1-1 0,1 0 0,0 0 0,-1 1 0,1-1 0,0 0 0,-1 1 0,1-1 0,0 0 9,-7 8 25,1-1 0,1 1 0,-1 0 0,1 0 0,1 1 0,-6 13 0,-3 4-3,-1 2-14,2 2-1,1-1 1,1 2 0,1 0-1,-4 31 1,-11 159 3,23-188 16,0-1 0,2 1 0,2-1 0,1 1 0,1-1 1,10 31-1,-13-56 5,1 0 1,-1 0-1,1-1 1,0 1-1,7 8 0,-9-13-9,0 0-1,0-1 1,0 1-1,1-1 1,-1 1-1,0-1 0,1 0 1,-1 1-1,1-1 1,0 0-1,-1 0 1,1 0-1,0 0 0,0-1 1,0 1-1,0 0 1,-1-1-1,1 1 0,0-1 1,0 0-1,0 1 1,0-1-1,0 0 1,3-1-1,0 1-31,-1-2 0,0 1 0,0 0 0,1-1 0,-1 0 1,0 0-1,0 0 0,0 0 0,-1-1 0,1 0 0,-1 1 0,5-5 0,2-4-113,0-1 0,10-16 0,-8 13 94,-12 13 26,17-19-12,-1-2 0,-1 0-1,-1-1 1,13-31 0,-23 44-8,-1 6 8,-1 0-1,0-1 1,0 1-1,-1-1 1,2-8-1,-4 9-14,-1 6-14,-2 8-12,-7 22-37,-11 54 0,19-73 98,2 0 1,-1 0-1,2 0 0,-1 0 0,2 1 1,-1-1-1,2 0 0,2 12 0,-3-20 13,1-1-1,-1 0 0,0 1 0,1-1 0,0 0 0,0 0 0,0 0 1,0 0-1,0 0 0,1-1 0,-1 1 0,1-1 0,-1 1 0,1-1 1,0 0-1,0 0 0,0 0 0,0-1 0,1 1 0,-1-1 0,0 0 1,1 1-1,-1-2 0,0 1 0,6 1 0,-5-2-19,-1 0 0,1 1-1,0-1 1,0-1 0,-1 1 0,1 0-1,0-1 1,0 0 0,-1 0 0,1 0-1,-1 0 1,1-1 0,-1 1-1,1-1 1,-1 0 0,0 0 0,0 0-1,0-1 1,0 1 0,0-1 0,0 1-1,-1-1 1,5-6 0,-4 4-22,1 0 1,-1-1-1,0 0 1,0 1 0,-1-1-1,0 0 1,0 0-1,0-1 1,-1 1-1,0 0 1,0-1-1,-1 1 1,1 0 0,-1-1-1,-1 1 1,1 0-1,-1-1 1,0 1-1,-1 0 1,1 0-1,-1-1 1,-1 1 0,-4-9-1,5 10 5,-1 0-1,0 0 1,-1 1-1,1-1 1,-1 1-1,0 0 1,0 0 0,0 0-1,-1 0 1,1 1-1,-1-1 1,0 1-1,0 1 1,0-1-1,0 1 1,-1 0 0,1 0-1,-1 0 1,1 1-1,-1-1 1,1 1-1,-1 1 1,-9-1-1,14 1 15,0 0-1,0 0 0,-1 0 0,1 0 1,0 0-1,0 1 0,0-1 0,-1 0 0,1 1 1,0-1-1,0 1 0,0-1 0,0 1 1,0-1-1,0 1 0,0 0 0,0-1 0,0 1 1,0 0-1,0 0 0,-1 1 0,2-1 1,0 0 0,-1-1 0,1 1 0,0 0-1,0 0 1,0 0 0,0-1 0,0 1 0,0 0-1,0 0 1,0 0 0,0-1 0,0 1 0,0 0-1,0 0 1,0 0 0,1-1 0,-1 1 0,0 0-1,1 0 1,-1-1 0,0 1 0,1 0 0,-1-1-1,1 1 1,-1 0 0,1-1 0,-1 1 0,1-1-1,1 2 1,0 0 6,1 0 1,-1 1-1,1-1 0,0 0 1,0 0-1,-1-1 0,1 1 1,1 0-1,-1-1 0,0 0 1,0 0-1,0 0 0,1 0 1,-1 0-1,0-1 0,7 1 0,3-2 47,0 0-1,0-1 0,0-1 0,0 0 1,-1 0-1,1-1 0,-1-1 0,0 0 1,19-12-1,0-2-8,0-2 0,32-29-1,51-56 87,-92 83 0,-1-2 0,30-46 0,-33 39 20,19-43 0,-26 50-152,-1 0-1,-1-1 1,-1 0-1,5-30 1,-12 52-38,-1 3 29,0 0 1,1 0-1,-1 1 1,0-1-1,0 0 1,0 0-1,0 0 1,0 0-1,0 0 1,-1 0-1,1 0 0,0 0 1,-1-1-1,-3-1-31,3 3 50,1 0 0,-1 1 0,1-1 0,-1 0 0,0 0 0,1 1-1,-1-1 1,1 0 0,-1 1 0,1-1 0,-1 1 0,1-1 0,0 1-1,-1-1 1,1 1 0,0-1 0,-1 1 0,1-1 0,0 1 0,-1-1-1,1 1 1,0 0 0,0 0 0,-7 20 81,5-13-51,-22 66-110,-17 60 172,40-129-86,-61 219 144,35-126-103,-16 46 110,7-27 140,29-81-224,7-31 240,3-6-111,9-9-33,15-20-83,-4-2-219,36-71-1,-50 87 155,29-65-69,-5 10-78,38-55-58,-69 124 167,-1 0 0,1 0 0,-1 0-1,1 0 1,0 1 0,-1-1-1,1 1 1,0-1 0,0 1 0,0-1-1,1 1 1,1-1 0,-3 2 11,0 0 0,0-1 0,0 1 0,0 0 0,-1 0 1,1 0-1,0 0 0,0 0 0,0 0 0,0 0 0,0 1 0,-1-1 0,1 0 1,0 0-1,0 1 0,0-1 0,-1 0 0,1 1 0,0-1 0,0 1 0,-1-1 1,1 1-1,0-1 0,-1 1 0,1-1 0,-1 1 0,1 0 0,0-1 1,-1 1-1,0 0 0,1 0 0,-1-1 0,1 1 0,-1 0 0,0 0 0,0 0 1,1-1-1,-1 1 0,0 0 0,0 1 0,2 7 10,0-1-1,-1 1 0,0 0 1,0 0-1,-1 12 1,-7 48 77,2-33-23,5-30-34,-1 9-11,-1 1 0,-7 26-1,8-38-31,-1 1-1,0-1 1,0 0-1,0 0 0,0 0 1,0 0-1,-1-1 1,0 1-1,1-1 0,-1 1 1,-1-1-1,1 0 1,-6 4-1,3-3-29,1-1 0,-1-1 0,-11 5 0,-10 5-304,27-11 341,-1-1 0,1 1 0,-1 0-1,1 0 1,-1 0 0,1 0-1,-1-1 1,1 1 0,0 0-1,0 0 1,-1 0 0,1 0 0,0 0-1,0 0 1,0 0 0,0 0-1,0 0 1,0 0 0,0 0-1,0 0 1,1 0 0,-1 0 0,0 0-1,1 0 1,-1-1 0,0 1-1,1 0 1,0 1 0,0 1 18,1 0 0,-1 0 0,1 0 0,0 0 0,0 0 0,0 0 0,4 3 0,3 2 6,-1-2 1,1 1-1,1-1 0,16 8 1,-21-12 4,0 0 0,0 0 0,0-1 0,0 1 0,0-1 0,0-1 0,0 1 0,0-1 0,1 1 0,-1-1 1,0-1-1,9-1 0,-3-1 11,-1 0 0,1-1 0,-1-1 0,1 0 0,-2 0 1,1-1-1,0 0 0,11-11 0,-10 9 4,-2-1 1,1-1-1,-1 0 1,0 0-1,-1-1 0,11-20 1,-12 19-52,-1 0 0,8-26 0,-13 35-5,0-1 1,0 0-1,0 0 1,-1 0-1,1 0 1,-1 0-1,0 0 1,0 0-1,0 0 1,-1 0-1,1 0 1,-1 0-1,0 0 1,-3-6-1,4 9 21,0 0-1,-1 0 1,1 1-1,0-1 1,-1 0-1,1 0 1,-1 1-1,1-1 1,-1 0-1,1 0 1,-1 1-1,0-1 1,1 1-1,-1-1 1,0 0-1,0 1 1,1 0-1,-1-1 1,0 1-1,0-1 1,0 1-1,0 0 1,1 0-1,-1-1 1,0 1-1,0 0 1,0 0-1,0 0 1,0 0-1,0 0 1,0 0-1,0 0 1,1 0-1,-1 0 1,0 1-1,0-1 1,0 0-1,0 1 1,0-1-1,1 0 1,-1 1-1,0-1 1,0 1-1,1-1 1,-1 1-1,0 0 1,1-1 0,-1 1-1,-1 1 0,-2 2 13,0 1 0,0-1 0,0 1-1,0 1 1,-4 8 0,4-6-23,0 1 0,0-1 0,1 1 0,1 0 0,-1 0 0,1 1 0,1-1 0,0 0 0,0 1 0,1-1 0,0 0 0,2 12 0,-2-15 30,2 0-1,-1 0 1,1-1-1,0 1 1,0 0-1,0-1 1,1 0 0,0 1-1,0-1 1,0 0-1,1-1 1,-1 1-1,1 0 1,0-1 0,1 0-1,-1 0 1,1 0-1,0-1 1,-1 0 0,8 4-1,-1-2 30,0 0 0,0-1-1,1 0 1,0-1 0,-1 0 0,1-1 0,0 0-1,0-1 1,0 0 0,1-1 0,-1 0 0,0-1-1,0-1 1,0 0 0,0 0 0,-1-1 0,1-1-1,-1 0 1,1 0 0,-1-1 0,-1-1 0,1 0-1,-1 0 1,0-1 0,0 0 0,-1-1-1,0 0 1,0 0 0,-1-1 0,13-17 0,2-9-24,-2-2 0,25-57 0,-6 0 121,20-41-187,-58 132-15,1-2-135,0 14 156,0 6 31,-1 1 0,-1 0-1,0 0 1,-2 18-1,0 1 87,-2 28-146,-12 67 0,11-95 156,2-23-30,-1 0 1,0-1-1,0 1 0,-1 0 1,-1-1-1,0 0 1,0 0-1,-8 11 1,12-20-52,0-1 1,0 0 0,-1 0-1,1 0 1,0 0 0,0-1 0,-1 1-1,1 0 1,0 0 0,-1-1-1,1 1 1,-1-1 0,1 1-1,-1-1 1,1 0 0,-1 0 0,1 1-1,-1-1 1,1 0 0,-1 0-1,1 0 1,-3-1 0,-2 0-1,0 0-1,0-1 1,0 1 0,-7-4-1,4-1 99,12 0-140,12-1 29,27 1 49,196-34 102,-179 29-118,61-14-2304,-116 24 1662,0 0 0,0-1 0,0 1-1,0-1 1,4-2 0,-8 4 508,0-1 0,0 1 0,1 0 0,-1 0 0,0 0 0,1 0 0,-1-1 0,0 1 0,0 0-1,0 0 1,1-1 0,-1 1 0,0 0 0,0 0 0,0-1 0,0 1 0,1 0 0,-1-1 0,0 1 0,0 0 0,0-1 0,0 1 0,0 0 0,0-1 0,0 1 0,0 0 0,0-1 0,0 0 0,-1 1-204,1-1 0,-1 0 0,0 1 0,1-1 0,-1 0 0,0 1 0,0-1 0,1 1 0,-1-1 0,0 1 0,0 0 0,0-1 0,0 1 0,0 0 0,0-1 0,-1 1 0,-35-7-3936,0 5 1472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25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12 6048,'-15'0'8309,"102"3"-1435,7 1-4954,296-14 1421,-104 2-3690,0 10-5421,-222 3 2932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26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447 10 2816,'2'0'284,"-1"-1"0,0 0 0,0 1-1,0-1 1,0 0 0,0 1 0,1 0 0,-1-1 0,0 1 0,0 0-1,1-1 1,-1 1 0,0 0 0,0 0 0,1 0 0,1 1 0,9-6 8889,-13 6-8775,-1-1-1,1 1 0,-1-1 0,0 0 0,1 0 0,-1 0 0,1 0 0,-4 0 0,-7 0 120,-4 5-169,1 0 0,-1 1 0,1 0-1,0 1 1,0 1 0,1 1 0,0 0 0,-18 16 0,8-5 24,1 2 0,1 1 0,-26 35 0,20-18-44,3 1 1,1 1 0,2 1 0,2 2 0,-17 55 0,30-82-195,2 1 1,0 0-1,1 0 0,1 1 1,0 21-1,3-30-55,0 1 0,1 0 0,0-1 0,1 1-1,0 0 1,1-1 0,1 0 0,-1 0 0,10 18-1,3 0-10,2-1-1,1-2 0,0 1 1,2-2-1,1-1 0,1-1 1,27 21-1,-44-39-434,1 0 1,0 0-1,0-1 1,10 5-1,-15-8-62,0 0-1,1 0 1,-1 0 0,0-1 0,1 1-1,-1-1 1,1 1 0,-1-1 0,1 0-1,-1 0 1,0 0 0,1 0 0,-1-1-1,1 1 1,-1 0 0,1-1 0,-1 0-1,4-1 1,14-8-1902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27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12 149 4480,'0'-3'138,"-1"0"170,1 0 0,-1 0 0,0 0 0,1 0 0,-1 0 0,-1 0 0,-1-5 0,2 8-53,1-1-1,0 0 1,0 1-1,-1-1 1,1 1-1,0-1 0,0 0 1,0 1-1,0-1 1,0 0-1,0 1 0,0-1 1,0 0-1,0 1 1,0-1-1,0 0 1,1 1-1,-1-1 0,0 0 1,1 0-1,11-19 2795,-7 13-2211,1 0 0,1 0 0,9-8 0,-8 9-449,0 1 1,0 0-1,1 0 0,0 1 1,0 0-1,0 1 0,1 0 1,-1 0-1,20-3 0,-14 5-92,0 0 0,0 0 1,0 1-1,-1 1 0,1 1 0,17 3 0,-29-4-243,0 0 0,0-1 0,-1 1 0,1 1 0,0-1 0,0 0 0,0 1 0,-1-1 0,1 1 0,-1 0 0,1 0 0,-1 0 0,0 0 0,0 0-1,1 0 1,-2 1 0,1-1 0,0 1 0,0-1 0,-1 1 0,0 0 0,1 0 0,-1-1 0,0 1 0,1 5 0,-2-2 30,1 0 1,-1 0-1,-1 1 1,1-1-1,-1 0 0,0 0 1,0 1-1,-1-1 1,0 0-1,0 0 1,-6 11-1,-3 4 191,-25 35-1,-69 89-87,103-144-200,1 1-1,0 0 0,0 0 1,0-1-1,-1 1 1,2 0-1,-1 0 1,0 0-1,0 0 1,1 1-1,-1-1 0,1 0 1,-1 0-1,1 0 1,0 0-1,0 1 1,0-1-1,0 0 1,1 0-1,-1 0 1,0 0-1,1 0 0,0 1 1,-1-1-1,2 2 1,1 0 3,-1-1-1,1 1 1,0 0 0,0-1 0,0 0 0,0 0-1,1 0 1,0 0 0,-1 0 0,1-1 0,5 3 0,23 11 107,46 17 1,-49-22 96,0 1 1,41 24-1,-66-33-78,0 0-1,0 0 1,0 1 0,5 5-1,-8-9-90,0 1 0,0 0 1,-1 0-1,1 0 0,0-1 0,-1 1 0,1 0 0,-1 0 1,1 0-1,-1 0 0,0 0 0,1 0 0,-1 0 0,0 0 0,0 0 1,1 0-1,-1 1 0,0-1 0,0 0 0,0 0 0,0 0 1,-1 0-1,1 0 0,0 0 0,-1 2 0,0-1 22,-1 0 1,0 1-1,0-1 0,1 0 0,-2 0 1,1 0-1,0 0 0,0-1 0,0 1 1,-1-1-1,1 1 0,-1-1 0,-3 2 1,-3 0-8,0 0 0,0 0-1,-12 2 1,-18 1-432,-73 2-1,8-11-4448,72-3 858,29 5 2820,0 0 0,0 0 1,0 0-1,1-1 0,-1 1 0,-4-4 1,7 5 1112,0 0 0,0 0 1,0 0-1,-1 0 0,1 0 0,0 0 1,0 0-1,0 0 0,0-1 1,0 1-1,0 0 0,0 0 1,0 0-1,0 0 0,0 0 0,0 0 1,0 0-1,0 0 0,0 0 1,0 0-1,0 0 0,0-1 1,0 1-1,0 0 0,0 0 1,0 0-1,0 0 0,0 0 0,0 0 1,0 0-1,0 0 0,0 0 1,0 0-1,0-1 0,0 1 1,0 0-1,0 0 0,0 0 0,0 0 1,0 0-1,0 0 0,0 0 1,0 0-1,0 0 0,0 0 1,0 0-1,0 0 0,0 0 1,0-1-1,0 1 0,0 0 0,1 0 1,-1 0-1,0 0 0,0 0 1,0 0-1,0 0 0,0 0 1,0 0-1,0 0 0,0 0 0,0 0 1,0 0-1,1 0 0,-1 0 1,15-10-4500,8 0 1578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27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123 161 6816,'-18'-27'2197,"18"27"-2159,0 0 1,0-1-1,0 1 0,0 0 0,0-1 1,0 1-1,0-1 0,0 1 0,0 0 0,0-1 1,0 1-1,0 0 0,0-1 0,0 1 1,0-1-1,0 1 0,0 0 0,0-1 1,0 1-1,1 0 0,-1-1 0,0 1 1,0 0-1,1-1 0,-1 1 0,0 0 1,0-1-1,1 1 0,-1 0 0,0 0 1,0-1-1,1 1 0,-1 0 0,0 0 1,1 0-1,-1 0 0,1-1 0,-1 1 1,0 0-1,1 0 0,1-1 437,-1 0-1,1 0 1,-1 0 0,1 0-1,0 0 1,-1 0 0,1 1-1,0-1 1,-1 1 0,1-1-1,0 1 1,2-1-1,-3 4 257,-1 1 0,1-1-1,-1 0 1,0 0 0,0 1-1,-1 4 1,0-2-432,0 1 0,-1 0 0,0-1 0,0 1 1,-1-1-1,1 0 0,-2 0 0,-4 9 0,6-12-248,0 0 0,0 0 0,-1 0 0,1-1 0,0 1 0,-1-1 0,0 1 0,1-1 0,-1 0 0,0 0 0,0 0 0,0-1 0,0 1 0,-1-1 0,1 1 0,0-1 1,-4 1-1,5-2-40,1 0 0,-1 0 0,1 0 0,-1 0 0,1 0 0,-1 0 0,1-1 0,-1 1 0,1 0 0,-1-1 1,1 1-1,0-1 0,-1 0 0,1 1 0,0-1 0,-1 0 0,1 0 0,-2-1 0,1-1-21,0 1 0,0-1-1,0 1 1,0-1 0,0 0 0,1 1-1,-1-1 1,-1-5 0,0 0-71,1-1 0,0 0 0,0 0 0,1 0 0,-1-16 0,3 18 31,-1 0 0,1 0 0,0 0 0,1 0 1,0 1-1,0-1 0,0 1 0,1-1 0,0 1 1,4-7-1,-4 8 88,0 1 0,0-1 0,0 1 0,1 0 0,-1 0 0,1 0 0,0 1 0,1-1 0,-1 1 0,0 0 0,1 0 0,0 0 0,7-3 0,-10 6-16,-1-1 0,0 1 1,1 0-1,-1-1 1,0 1-1,1 0 0,-1 0 1,1 0-1,-1 0 1,1 0-1,-1 0 0,0 1 1,1-1-1,-1 0 1,0 1-1,1-1 0,-1 1 1,0-1-1,2 2 0,0 0 39,-1-1-1,0 1 1,0 0-1,0 0 0,0 0 1,0 0-1,-1 1 1,1-1-1,1 3 0,2 4 116,-1 0 0,-1 1 0,1-1-1,2 15 1,0 8 108,-1-1-1,-2 1 1,-1 0-1,-1-1 1,-2 1-1,-1 0 1,-1 0-1,-2-1 0,-1 1 1,-2-1-1,-1-1 1,-23 53-1,21-51-186,10-26-115,-1 0 0,0-1 1,0 1-1,-1-1 1,1 0-1,-7 10 1,5-10-627,-7 7-1379,1-9-5150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28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3 7712,'-3'-2'4624,"3"3"-4034,0-1 0,1 1-1,-1 0 1,0 0 0,1 0-1,-1 0 1,0 0 0,0 0-1,0 0 1,0 0-1,0 0 1,0 0 0,0 2-1,-18 30 2595,14-25-3072,-8 28-1626,8-29-468,26-6-11081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28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5 108 7456,'-1'-2'498,"0"-1"1,0 1-1,1 0 1,-1 0-1,1 0 1,0 0-1,0-1 1,0 1-1,0 0 1,0 0 0,0-1-1,0 1 1,1 0-1,-1 0 1,1 0-1,0 0 1,0 0-1,-1 0 1,1 0-1,3-4 1,-1 1-23,1-1 0,1 1 0,-1 0 0,1 0 0,0 0 0,0 1 1,0 0-1,1 0 0,7-4 0,-11 7-395,0 0 0,0 0 0,0 0 0,0 0 0,0 1 0,0-1 1,0 1-1,0-1 0,0 1 0,0 0 0,0 0 0,0 0 0,0 0 0,0 0 0,0 0 1,1 1-1,-1-1 0,0 1 0,0-1 0,0 1 0,-1 0 0,1 0 0,0 0 0,0 0 1,0 0-1,-1 0 0,1 0 0,0 1 0,-1-1 0,1 1 0,-1-1 0,0 1 0,1 0 0,0 1 1,2 3 47,0 1 1,-1 0-1,0 0 1,0 0-1,0 0 1,-1 0-1,0 0 1,-1 1-1,1-1 1,-1 1-1,-1-1 1,0 12-1,-1 2 109,-1 0 0,-1 0-1,-8 28 1,-1-11 134,-2-1 0,-25 50 0,33-73-272,4-11-47,1 0 1,-1 0-1,1 1 0,0-1 1,0 1-1,0 5 0,1-9-49,0 1 0,0 0-1,0 0 1,0 0 0,0 0 0,0 0-1,0-1 1,0 1 0,1 0 0,-1 0-1,0 0 1,1-1 0,-1 1 0,1 0-1,-1-1 1,1 1 0,-1 0 0,1-1-1,-1 1 1,1 0 0,0-1-1,-1 1 1,1-1 0,0 1 0,-1-1-1,1 0 1,0 1 0,0-1 0,1 1-1,10 2-225,1 0 0,-1-1 0,1 0 0,0-1 0,0-1 0,0 0 0,15-2 0,61-7-6746,-31-3-964,-32 8 5052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28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15 6464,'-6'-9'1620,"8"4"-465,-1 5-944,1 0-1,-1 0 0,1-1 0,-1 1 0,1 0 1,0 0-1,-1 1 0,1-1 0,-1 0 0,3 1 1,0 0 95,0 1 1,0-1 0,0 1-1,0 0 1,-1 0 0,1 1-1,0-1 1,-1 1 0,0 0-1,0 0 1,0 0 0,0 0-1,0 0 1,0 1 0,1 3-1,9 14 622,-1 1 1,-2 0-1,12 34 0,18 77 1413,-35-119-2112,7 32 711,-2 0 0,-2 0 1,-2 1-1,1 70 0,-8-87-709,-1-1 0,-1 1-1,-1-1 1,-2 1 0,-1-2 0,-1 1 0,-1-1-1,-18 35 1,14-35-607,-2 0 0,-1-1 0,-1-1 0,-1-1 0,-36 39 0,2-14-936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30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225 715 4480,'-21'4'7162,"34"-12"-2757,13-14-2829,-14 11-1045,3-5-182,0 0 0,-1-1 1,0 0-1,16-29 0,-16 23-170,141-253 1314,-87 148-842,-45 88-309,-7 13 10,13-32 0,-27 48-20,-5 9-16,-3 9-68,1 1-153,1 1 0,-7 14 1,-1 5-20,-79 182 301,-37 78-12,-30 15 643,156-300-1004,-140 224 408,66-125-252,66-86-139,10-16-21,0 0 0,0 0 0,0 0 0,-1 0 0,1 0 1,0 1-1,0-1 0,0 0 0,0 0 0,0 0 0,0 0 0,0 1 0,0-1 0,0 0 1,0 0-1,0 0 0,0 0 0,0 1 0,0-1 0,0 0 0,0 0 0,0 0 1,0 1-1,0-1 0,0 0 0,0 0 0,0 0 0,0 0 0,0 1 0,0-1 0,0 0 1,0 0-1,1 0 0,-1 0 0,0 1 0,0-1 0,0 0 0,0 0 0,0 0 1,0 0-1,1 0 0,-1 0 0,0 0 0,0 0 0,0 1 0,0-1 0,1 0 0,-1 0 1,0 0-1,0 0 0,0 0 0,1 0 0,-1 0 0,0 0 0,0 0 0,1 0 1,12-5-3,5-6 2,0-1 0,-1-1 0,25-23 0,48-56 0,-89 90 0,41-44 8,8-9 47,60-51 0,-66 71-61,2 2 0,64-34 0,104-40 130,-164 87-85,-33 14 170,0-1 0,-1-1 0,18-10 0,-80 32-28,23-4-128,1 1 1,0 1-1,-40 30 0,57-38-1,0 0 0,0 0 0,-7 9-1,10-11-47,1 0 1,-1 0-1,1 0 0,0 0 1,0 0-1,0 0 0,0 0 0,0 0 1,0 1-1,1-1 0,-1 0 1,1 1-1,-1 2 0,1-5-7,0 1 1,0 0-1,0 0 0,0-1 0,1 1 0,-1 0 1,0 0-1,0-1 0,1 1 0,-1 0 1,0-1-1,1 1 0,-1 0 0,1-1 0,-1 1 1,1-1-1,-1 1 0,1 0 0,-1-1 0,1 0 1,0 1-1,-1-1 0,1 1 0,0-1 1,-1 0-1,1 1 0,0-1 0,0 0 0,-1 0 1,1 1-1,0-1 0,0 0 0,-1 0 1,1 0-1,0 0 0,0 0 0,-1 0 0,1 0 1,0 0-1,1-1 0,4 0 36,1 0 0,-1 0 1,10-4-1,-12 4-52,11-3 56,-1-2-1,1 0 1,-1 0 0,0-1-1,-1-1 1,0 0-1,0-1 1,-1 0 0,0-1-1,0-1 1,-1 0 0,-1 0-1,0-1 1,15-22-1,-17 21-41,0 0-1,1 0 0,16-16 0,-22 26 25,0 0 0,0-1-1,1 1 1,-1 0-1,1 1 1,0-1 0,0 1-1,0-1 1,1 1-1,-1 0 1,0 1 0,1-1-1,-1 1 1,1 0 0,-1 0-1,6 0 1,-7 1-3,0 0 0,1 1 1,-1 0-1,0-1 0,0 1 0,0 0 1,0 1-1,0-1 0,0 0 1,0 1-1,0 0 0,4 3 0,3 3 47,16 18-1,-20-20-9,7 9 304,-1 1-1,19 33 0,-22-34-390,0 0-1,0-1 0,2-1 1,18 20-1,-28-32-145,0 0 0,0 0-1,1 0 1,-1 0 0,0-1 0,1 1-1,-1 0 1,1-1 0,-1 1 0,1-1 0,-1 0-1,1 1 1,-1-1 0,1 0 0,-1 0-1,1 0 1,-1 0 0,1 0 0,0 0 0,-1 0-1,3-1 1,-2 1-372,13-1-1571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31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70 385 5888,'-13'-8'1898,"13"8"-1880,0 0-1,0 0 0,0 0 1,0 0-1,-1 0 0,1 0 1,0 0-1,0 0 0,0 0 1,0 0-1,0-1 0,0 1 1,0 0-1,0 0 0,0 0 1,-1 0-1,1 0 0,0 0 1,0 0-1,0 0 0,0 0 1,0 0-1,0 0 0,-1 0 1,1 0-1,0 0 0,0 0 1,0 0-1,0 0 0,0 0 1,0 0-1,0 0 0,0 1 1,-1-1-1,1 0 0,0 0 1,0 0-1,0 0 0,0 0 1,0 0-1,0 0 0,0 0 1,0 0-1,-1 1 120,0 0 68,0 0 1,0-1 0,0 1 0,0 0-1,0-1 1,0 1 0,0-1 0,0 1-1,0-1 1,0 0 0,0 1-1,0-1 1,0 0 0,0 0 0,0 0-1,-1 0 1,0 0 0,-26 6 7975,28-6-8133,0 0 0,0 0 0,0 0 0,-1 0 0,1 0 0,0 0 1,0 0-1,0 0 0,0 0 0,0 0 0,-1 0 0,1 0 0,0 0 0,0 0 0,0 0 0,0 0 0,0 0 0,0-1 0,-1 1 1,1 0-1,0 0 0,0 0 0,0 0 0,0 0 0,0 0 0,0 0 0,0 0 0,0-1 0,-1 1 0,1 0 0,0 0 0,0 0 1,0 0-1,0 0 0,0 0 0,0-1 0,0 1 0,0 0 0,0 0 0,0 0 0,0 0 0,0 0 0,0-1 0,0 1 0,0 0 0,0 0 1,0 0-1,0 0 0,0 0 0,0-1 0,0 1 0,0 0 0,0 0 0,1 0 0,-1 0 0,0 0 0,0 0 0,0-1 0,0 1 1,0 0-1,0 0 0,1 0 0,6-8 987,28-21-637,1 1 1,2 2-1,0 2 1,2 1-1,0 2 1,63-23-1,-99 43-356,0-1 0,0 1 0,1 0 0,-1 0 0,0 0 0,0 1 0,1-1 1,-1 1-1,0 0 0,1 1 0,5 0 0,-8-1-18,0 1 0,0 0 1,-1 0-1,1 0 1,0 0-1,0 0 0,-1 0 1,1 0-1,0 1 0,-1-1 1,1 1-1,-1-1 1,0 1-1,1 0 0,-1-1 1,0 1-1,0 0 0,0 0 1,0 0-1,0-1 1,-1 1-1,1 0 0,-1 0 1,1 0-1,-1 1 0,1 2 1,0 6 59,0 1 0,-1 0 0,0 0 0,0-1 0,-1 1 0,-4 14-1,-22 70 311,19-75-316,2 1 0,0 0 1,1 0-1,1 0 0,-1 28 0,5-46-39,1 1-1,-1 0 0,1-1 1,0 1-1,0-1 0,0 1 1,0-1-1,1 1 0,0-1 0,0 0 1,0 0-1,1 0 0,-1 0 1,1 0-1,0-1 0,0 1 1,0-1-1,0 0 0,1 1 0,0-1 1,5 3-1,-7-5-11,-1 0-1,1 0 1,-1-1-1,1 1 1,0-1-1,-1 1 1,1-1-1,0 0 1,-1 1-1,1-1 1,0 0-1,-1 0 1,1 0 0,0 0-1,0-1 1,-1 1-1,3-1 1,1 0 18,-1-1 0,0 0 1,0 0-1,-1 0 1,1 0-1,6-5 0,0-1 32,0-1 1,-1-1-1,14-16 0,-9 6-76,0-1 0,-1-1 0,-2 0 0,0 0 0,12-37 0,27-125 62,-14-13 119,-35 196-187,-1-4-17,1 1 1,0 0-1,1-1 1,-1 1-1,1 0 1,2-4-1,-3 7 21,0 0 0,-1 0 0,1 0 0,0 0 0,0 0 0,0 1 0,-1-1 0,1 0 0,0 1 0,0-1-1,0 0 1,0 1 0,0 0 0,0-1 0,1 1 0,-1-1 0,0 1 0,0 0 0,0 0 0,0 0 0,0 0 0,1 0-1,-1 0 1,0 0 0,0 0 0,0 0 0,0 0 0,2 1 0,3 2-30,0 0 1,0 0-1,0 0 1,0 0-1,-1 1 1,1 0-1,-1 0 1,5 6-1,4 2 87,82 58 185,-25-19-204,-58-41-97,1-1 0,0 0 0,15 6 0,4-3-8713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1:03.5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309 132 7456,'-19'-23'2421,"18"23"-2387,1 0 0,0 0 0,-1 0 1,1-1-1,0 1 0,0 0 0,-1 0 0,1-1 0,0 1 0,0 0 0,0-1 1,-1 1-1,1 0 0,0-1 0,0 1 0,0 0 0,0-1 0,0 1 0,0 0 1,0-1-1,0 1 0,0 0 0,0-1 0,0 1 0,0 0 0,0-1 0,0 1 1,0 0-1,0-1 0,0 1 0,0 0 0,0-1 0,0 1 0,0 0 0,1-1 1,-1 1-1,0 0 0,0-1 0,0 1 0,1 0 0,-1 0 0,0-1 0,1 1 1,10-3 767,114 8 5521,61 11-5360,-134-11-1103,44 8-2946,-32-1-4083,-49-8 4881</inkml:trace>
  <inkml:trace contextRef="#ctx0" brushRef="#br0" timeOffset="1">39 30 10624,'-38'-12'4832,"38"7"-4192,14 1-2624,5 1 960,9-2-3392,24 13 2496,-10 5-2016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32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0 6816,'-1'0'440,"-1"1"1,1-1-1,0 0 0,0 1 1,0-1-1,0 0 1,1 1-1,-1-1 1,0 1-1,0 0 0,0-1 1,0 1-1,0 0 1,1-1-1,-1 1 0,0 0 1,1 0-1,-2 1 1,-12 22 5946,9-15-5687,3-4-302,0 0-1,0 0 1,0 0-1,0 0 1,1 0-1,0 0 1,0 0-1,0 1 1,1-1-1,0 0 1,0 8-1,0-11-324,0 1 0,1-1 0,-1 0 0,0 0 0,1 0 0,0 0-1,-1 0 1,1 0 0,0 0 0,0 0 0,0 0 0,0 0 0,0 0 0,1 0-1,-1-1 1,1 1 0,-1-1 0,1 1 0,-1-1 0,1 1 0,0-1 0,0 0-1,0 0 1,-1 0 0,1 0 0,0 0 0,0 0 0,1 0 0,-1-1 0,2 1-1,3 0 3,0-1 0,0 0-1,1 0 1,-1-1 0,0 0-1,0 0 1,13-5 0,50-20 182,-54 19-221,57-28 141,-44 20-148,32-12 0,-55 25-33,-6 2 6,0-1 1,1 1-1,-1 0 1,1-1-1,-1 1 1,1 0-1,-1 0 1,1 0-1,-1 0 1,0 0-1,1-1 1,-1 1-1,1 0 1,-1 0-1,1 0 1,-1 0-1,1 0 1,-1 0-1,1 0 1,-1 1-1,1-1 1,-3 17 74,-3 0-61,-11 29 0,-32 62 168,-73 124 0,94-192-39,-1 0 0,-3-2 1,-42 42-1,71-78-121,-1 1 0,1 0 1,-1-1-1,0 0 0,1 0 0,-1 0 0,0 0 0,0 0 1,-1 0-1,1-1 0,0 0 0,0 1 0,-1-1 1,-4 1-1,8-2-24,-1 0 1,1 0-1,0 0 1,0 0-1,-1 0 1,1 0-1,0 0 1,-1-1-1,1 1 1,0 0-1,0 0 0,0 0 1,-1 0-1,1 0 1,0 0-1,0 0 1,-1-1-1,1 1 1,0 0-1,0 0 1,0 0-1,0 0 1,-1-1-1,1 1 1,0 0-1,0 0 1,0-1-1,0 1 1,0 0-1,0 0 1,-1 0-1,1-1 1,0 1-1,0 0 1,0 0-1,0-1 0,0 1 1,3-14-8,11-10 86,-7 16-90,1 1 0,0 0 0,0 0 0,19-10-1,-10 6-22,18-12-203,65-31 0,-79 45-1449,0 0 1,35-7-1,-52 14 779,1 1 0,-1 1-1,1-1 1,-1 1 0,1-1 0,0 1 0,-1 0-1,7 2 1,8 5-2671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35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6 409 4736,'-6'0'14442,"17"-9"-12581,10-6-1240,27-24 0,-32 25-483,0 1-1,1 1 1,28-16-1,33-6 88,-60 27 9,-18 7-215,0 0 1,0 0 0,0 1-1,0-1 1,0 0-1,0 0 1,0 0-1,0 0 1,0 1-1,0-1 1,0 0-1,0 0 1,0 0-1,0 0 1,0 1-1,0-1 1,0 0-1,0 0 1,0 0-1,0 0 1,0 0-1,0 1 1,0-1-1,0 0 1,0 0-1,0 0 1,1 0-1,-1 0 1,0 1 0,0-1-1,0 0 1,0 0-1,0 0 1,0 0-1,1 0 1,-1 0-1,0 0 1,0 0-1,0 0 1,0 0-1,1 0 1,-1 1-1,0-1 1,0 0-1,0 0 1,0 0-1,1 0 1,-1 0-1,0 0 1,0 0-1,0-1 1,0 1-1,1 0 1,-1 0-1,0 0 1,0 0 0,0 0-1,0 0 1,0 0-1,1 0 1,-1 0-1,0 0 1,-1 12 238,1 20-87,-1-19-112,0 1-1,2-1 1,-1 1-1,2 0 1,0-1 0,6 24-1,2-15 51,1 0 0,1-1 0,1 0-1,0-1 1,2 0 0,0-1 0,1-1 0,1-1-1,38 31 1,-50-44-44,0 0 1,0 0-1,1-1 0,-1 0 0,1 0 0,0 0 0,0-1 1,0 0-1,0 0 0,0-1 0,0 1 0,1-1 0,-1-1 1,9 1-1,-9-1-6,-1-1 0,1 0 1,0 0-1,-1 0 0,1-1 0,-1 0 0,1 0 1,-1 0-1,0-1 0,0 0 0,0 0 1,0 0-1,0 0 0,-1-1 0,7-6 0,-1-1-8,-1 0 0,0-1 0,0 0 0,-1 0 0,10-23 0,-8 12-82,0 0 1,8-36-1,-14 41 37,-1-1 1,0 1 0,-1-24 0,0 13 3,0-54-58,-3 46 21,9-67 1,-6 85-35,-2 14 7,1 0-1,0-1 0,0 1 1,3-9-1,-4 13 53,1 0 1,0-1-1,-1 1 0,1 0 1,0-1-1,0 1 0,0 0 1,0 0-1,0 0 1,0 0-1,0 0 0,0 0 1,1 0-1,-1 0 1,0 0-1,1 0 0,-1 1 1,1-1-1,-1 0 0,3 0 1,0 1 5,0-1 1,-1 0 0,1 1-1,0 0 1,0 0-1,0 0 1,0 0 0,0 1-1,0 0 1,5 1-1,4 2 76,21 11-1,9 3 261,81 26-127,-123-43-799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36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68 5568,'-5'-1'520,"5"1"-478,-1 0 0,1 0 0,0 1 0,0-1 0,0 0-1,0 0 1,-1 0 0,1 0 0,0 0 0,0 0 0,0 0 0,-1 0-1,1 0 1,0 0 0,0 0 0,0 0 0,0 0 0,-1-1-1,1 1 1,0 0 0,0 0 0,0 0 0,-1 0 0,1 0 0,0 0-1,0 0 1,0 0 0,0 0 0,0-1 0,0 1 0,-1 0 0,1 0-1,0 0 1,0 0 0,0-1 0,0 1 0,0 0 0,0 0 0,0 0-1,0 0 1,0-1 0,0 1 0,0 0 0,-1 0 0,1 0 0,0-1-1,0 1 1,0 0 0,1 0 0,-1 0 0,0 0 0,0-1 0,0 1-1,0 0 1,0 0 0,0 0 0,0 0 0,0-1 0,0 1-1,0 0 1,0 0 0,1-1 0,10-13 7172,9-6-3724,-17 17-3256,0 0 1,1 1 0,-1 0-1,0-1 1,1 1 0,-1 1-1,1-1 1,0 0 0,-1 1-1,1 0 1,0 0 0,0 0-1,5 0 1,-7 1-155,1 0 1,-1 0-1,0 1 0,0-1 1,0 1-1,0 0 1,0 0-1,0 0 0,0 0 1,0 0-1,0 0 0,-1 0 1,1 0-1,0 1 0,-1-1 1,1 1-1,-1-1 1,1 1-1,-1 0 0,0 0 1,0-1-1,0 1 0,1 2 1,3 5 260,-1 0 0,-1 1 0,4 13 1,-6-21-260,28 126 1356,-20-78-1253,29 85 0,-34-126-203,1 1 0,0-1 0,0 0 1,11 14-1,-13-19-316,1 1 1,0-1-1,0 0 1,0 0-1,0-1 1,1 1-1,-1-1 1,1 0-1,9 5 1,-8-7-710,-1 0-1,0 0 1,0 0 0,0-1-1,0 0 1,0 0 0,1 0-1,-1-1 1,0 0 0,0 0-1,0 0 1,9-4 0,-7 3-167,19-3-1099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36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581 10 5056,'-4'-10'8416,"-2"12"-4993,-70 61 1943,-181 144-2945,127-110-2531,47-28-5193,69-58 1500,3 2 1233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38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389 590 2080,'0'1'17,"0"-1"0,0 0 1,0 0-1,0 0 0,0 0 1,0 0-1,0 0 0,0 0 0,0 1 1,0-1-1,0 0 0,0 0 0,0 0 1,0 0-1,0 0 0,0 0 1,0 0-1,0 1 0,0-1 0,0 0 1,0 0-1,0 0 0,0 0 0,0 0 1,0 0-1,1 0 0,-1 0 1,0 1-1,0-1 0,0 0 0,0 0 1,0 0-1,0 0 0,0 0 0,0 0 1,0 0-1,1 0 0,-1 0 1,0 0-1,0 0 0,0 0 0,0 0 1,0 0-1,0 0 0,0 0 0,1 0 1,-1 0-1,0 0 0,0 0 1,0 0-1,0 0 0,5-3 338,6-3 6125,-11 6-6366,1 0-1,-1 0 0,0 0 1,0 0-1,1 0 1,-1 0-1,0 0 1,0 0-1,1 0 1,-1 0-1,0 0 1,0 0-1,1-1 1,-1 1-1,0 0 1,0 0-1,0 0 1,1 0-1,-1 0 1,0 0-1,0-1 1,0 1-1,1 0 1,-1 0-1,0 0 1,0-1-1,0 1 1,0 0-1,0 0 1,0 0-1,1-1 1,-1 1-1,0 0 0,0 0 1,0-1-1,0 1 1,0 0-1,0-1 1,-4-11 3963,3 10-3700,-1 0 0,1-1 1,-1 1-1,0 0 0,1 0 0,-1 0 1,0 0-1,-3-1 0,-1 1-115,0 1 0,0-1 0,0 2 0,0-1 0,-1 1 0,1-1-1,0 2 1,0-1 0,-8 2 0,-15 5 43,1 1 1,-28 12-1,31-11-122,-6 3-84,1 1 1,-50 29-1,76-39-88,1-1-1,-1 1 1,1 0-1,-1 0 0,1 0 1,0 1-1,0-1 1,0 1-1,0 0 1,-3 6-1,5-8-11,1 0 0,-1 0 0,0 0-1,1 0 1,-1 0 0,1 0 0,-1 0 0,1 0 0,0 0 0,0 0 0,0 0-1,0 0 1,0 0 0,1 0 0,-1 0 0,1 0 0,-1 0 0,1 0 0,-1 0-1,1 0 1,0 0 0,0-1 0,0 1 0,0 0 0,3 2 0,0 1 45,1 0 0,0-1 0,1 0 0,-1 0 0,1 0 1,-1 0-1,13 5 0,47 14 197,-53-19-201,4 1 14,0-1 0,0 0-1,0-1 1,0-1 0,21 1-1,-27-4-61,0 1-1,1-1 0,-1-1 0,0 0 1,0 0-1,0-1 0,0 0 0,-1-1 1,15-7-1,-22 10 15,18-10 54,24-17 0,-37 23-52,0 0 0,-1-1 1,0 0-1,0 0 0,-1-1 0,0 1 1,6-11-1,-3 1 18,-1-1 0,0-1 0,-2 1-1,0-1 1,-1 0 0,3-32 0,-3 23 41,-2 1 0,-1-1-1,-1 0 1,-1 0-1,-7-40 1,4 44-22,-2 0 0,0 0 0,-1 1 1,-1-1-1,-18-33 0,20 44-106,-2 1 1,1-1 0,-1 1-1,-1 1 1,0-1 0,-1 1-1,1 1 1,-2 0 0,1 0-1,-2 1 1,-15-9 0,10 9-384,1 1 1,-1 1-1,-31-8 1,-56-4-7495,102 17 7428,0 1-1,0 0 1,0 0 0,0 0 0,0 0-1,0 0 1,0 0 0,1 0-1,-1 1 1,0-1 0,0 1-1,0-1 1,0 1 0,1 0-1,-4 1 1,2 7-2919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39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39 315 2304,'5'5'7824,"-9"-5"-6918,0 0 0,0 0 1,0-1-1,1 0 0,-1 0 0,0 0 1,1 0-1,-4-2 0,2 1 1172,5 2-2032,0 0-1,0 0 1,-1 0-1,1 0 1,0-1-1,0 1 1,0 0 0,0 0-1,0 0 1,0-1-1,0 1 1,-1 0 0,1 0-1,0 0 1,0-1-1,0 1 1,0 0-1,0 0 1,0 0 0,0-1-1,0 1 1,0 0-1,0 0 1,0-1-1,0 1 1,0 0 0,0 0-1,1 0 1,-1-1-1,0 1 1,0 0-1,0 0 1,0 0 0,0-1-1,0 1 1,1 0-1,0-16 1101,-1 14-1110,1 1 0,0 0 0,-1 0 1,1-1-1,-1 1 0,1 0 0,0 0 0,0 0 1,0 0-1,0 0 0,0 0 0,0 0 0,0 0 0,0 0 1,0 0-1,2 0 0,22-15 133,23-13-60,-33 20-44,-1 0-1,1 1 1,0 0-1,1 2 0,30-10 1,-45 15-53,0 1 0,-1 0 0,1 0 0,0-1-1,0 1 1,0 0 0,0 0 0,0 0 0,-1 0 0,1 0 0,0 0 0,0 0 0,0 0 0,0 0 0,0 0-1,0 1 1,-1-1 0,1 0 0,0 0 0,0 1 0,0-1 0,-1 1 0,1-1 0,0 1 0,-1-1 0,1 1-1,0-1 1,-1 1 0,1 0 0,0-1 0,-1 1 0,1 0 0,-1-1 0,1 2 0,0 2 65,0 0-1,-1-1 1,1 1 0,-1 0-1,0-1 1,0 1 0,0 3-1,-1 5 174,-6 158 721,5-38-507,2-111-390,2 0 1,0-1-1,1 1 1,10 32 0,-12-51-46,-1 0 1,1-1 0,0 1-1,-1 0 1,1-1-1,0 1 1,0 0-1,0-1 1,0 1-1,1-1 1,-1 0 0,0 1-1,0-1 1,1 0-1,-1 0 1,1 0-1,-1 0 1,1 0-1,0 0 1,-1 0 0,1-1-1,0 1 1,-1 0-1,1-1 1,0 0-1,0 1 1,0-1 0,-1 0-1,1 0 1,0 0-1,0 0 1,0 0-1,0 0 1,2-1-1,2-1 28,0-1-1,-1 0 1,1 1-1,-1-2 1,0 1-1,0-1 0,0 0 1,0 0-1,-1 0 1,0 0-1,1-1 1,-1 0-1,-1 0 0,1 0 1,-1 0-1,0-1 1,0 1-1,3-11 0,29-76 250,26-109 0,-7 18-144,-23 75-13,-31 107-147,0 0-1,1 1 0,-1-1 1,1 0-1,-1 0 1,1 1-1,-1-1 1,1 0-1,-1 0 1,1 1-1,0-1 0,-1 1 1,1-1-1,0 0 1,0 1-1,-1 0 1,1-1-1,0 1 1,0-1-1,1 1 0,1-1 9,0 0 0,0 1 0,0-1-1,0 1 1,0 0 0,5 0 0,1 1 18,1 0 1,-1 1 0,16 5-1,38 11 10,20 8-49,-59-18-34,0 0-701,-10-1-3332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40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0 7136,'0'0'13599,"-5"5"-10879,-18 35 61,16-29-2386,0 1-1,-6 13 1,12-21-346,-1-1 0,1 1 0,0 0 0,0-1 1,1 1-1,-1 0 0,1 0 0,-1 0 0,1 0 0,0-1 1,2 8-1,-2-9-25,0-1 0,1 1 0,-1 0 0,1-1 0,-1 1 0,1 0 1,0-1-1,0 1 0,0-1 0,0 0 0,0 1 0,0-1 0,0 0 0,0 1 0,0-1 1,0 0-1,1 0 0,-1 0 0,1 0 0,-1 0 0,1 0 0,-1 0 0,1-1 0,-1 1 0,1-1 1,0 1-1,-1-1 0,1 1 0,0-1 0,-1 0 0,1 0 0,0 0 0,3 0 0,5-1 98,0 0-1,0-1 0,0-1 0,16-5 0,-8 3 16,20-9-10,-1-1 0,-1-2-1,68-43 1,-104 60-125,0 0 0,0 0 0,1 0 0,-1-1 0,0 1 0,0 0 0,0 0 0,1 0-1,-1 0 1,0 0 0,0 0 0,1 0 0,-1 0 0,0 0 0,0 0 0,1-1 0,-1 1 0,0 0 0,1 0 0,-1 1 0,0-1 0,0 0 0,1 0-1,-1 0 1,0 0 0,0 0 0,1 0 0,-1 0 0,0 0 0,0 0 0,0 0 0,1 1 0,2 8 5,-6 19-63,2-23 46,-2 10 45,0-1 0,-1 0 0,-1 0 0,0 0 0,-1 0 0,0-1-1,-1 0 1,-1-1 0,-11 16 0,7-13 58,-1 0-1,0 0 1,-2-1 0,1-1-1,-1 0 1,-24 14 0,35-24-90,-1-1 0,0 1 0,0-1 0,0 0 0,-1 0 1,1-1-1,0 1 0,-1-1 0,-9 0 0,13-1-21,0 1 0,0-1-1,0-1 1,1 1 0,-1 0-1,0 0 1,0-1 0,0 1-1,1-1 1,-1 1 0,0-1-1,0 0 1,1 0 0,-1 0-1,1 0 1,-1 0 0,1 0-1,-1 0 1,1 0 0,0-1 0,0 1-1,-1 0 1,1-1 0,0 1-1,0-1 1,0 1 0,0-1-1,1 0 1,-1 1 0,0-1-1,0-3 1,1 4 23,0-1 1,0 1-1,0-1 1,0 1-1,0-1 1,0 1-1,0-1 0,1 1 1,-1 0-1,0-1 1,1 1-1,-1-1 1,1 1-1,0 0 0,-1-1 1,1 1-1,0 0 1,0 0-1,0-1 1,0 1-1,0 0 0,0 0 1,0 0-1,3-1 1,1-2 29,1 0 1,0 0-1,13-5 0,8-1-78,1 2 0,0 1 0,0 1 0,38-4 0,36-6-3416,-52 9-5378,-40 5 3952,1 5 1621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40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72 7456,'-5'-1'687,"-3"-1"1234,6 2-1016,6 3 1384,8 1 2159,-9-2-4015,1 0-1,0-1 1,0 1 0,0-1-1,0 0 1,0 0-1,7 0 1,33 1 799,-12-4-62,55-9-1,-38 4-500,534-45 2702,150 52-2993,-723 0-580,30 1-708,-38-1 246,1-1 0,0 1 0,-1-1 0,1 1 0,0-1 0,3-1 1,-6 2 560,0 0 1,0-1 0,0 1 0,1 0 0,-1 0 0,0 0 0,0 0 0,0 0 0,0 0-1,0 0 1,1 0 0,-1-1 0,0 1 0,0 0 0,0 0 0,0 0 0,0 0 0,0 0-1,0-1 1,0 1 0,0 0 0,0 0 0,1 0 0,-1 0 0,0-1 0,0 1-1,0 0 1,0 0 0,0 0 0,0 0 0,0-1 0,0 1 0,0 0 0,0 0 0,-1 0-1,1 0 1,0-1 0,0 1 0,0 0 0,0 0 0,0 0 0,0 0 0,0 0 0,0-1-1,0 1 1,0 0 0,-1 0 0,1 0 0,0 0 0,0 0 0,0 0 0,0-1-1,0 1 1,-1 0 0,1 0 0,0 0 0,0 0 0,0 0 0,0 0 0,-1 0 0,1 0-1,0 0 1,0 0 0,0 0 0,0 0 0,-1 0 0,-10-4-3621,-4 3 843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41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301 569 3392,'-1'-1'76,"1"1"1,-1 0-1,1-1 0,0 1 0,0 0 1,-1-1-1,1 1 0,0-1 1,0 1-1,-1-1 0,1 1 1,0-1-1,0 1 0,0-1 0,0 1 1,0-1-1,0 1 0,0-1 1,0 1-1,0-1 0,0 1 1,0-1-1,0 1 0,0-1 0,0 1 1,0-1-1,7-18 2737,-1 3 2175,-6 16-4810,0-1 0,0 0 0,0 0 0,0 0 0,-1 0 1,1 1-1,0-1 0,0 0 0,-1 0 0,1 1 0,0-1 0,-1 0 0,1 1 0,-1-1 0,1 0 1,-1 1-1,1-1 0,-1 0 0,1 1 0,-1-1 0,0 1 0,1-1 0,-1 1 0,0-1 0,1 1 1,-1 0-1,0-1 0,0 1 0,1 0 0,-1 0 0,0-1 0,0 1 0,0 0 0,1 0 0,-1 0 1,0 0-1,-1 0 0,-1 0 56,0 0 0,0 1 0,0-1 0,0 0 0,0 1 0,-1 0 0,-4 2 0,-14 9 340,1 1 0,0 1 0,-34 31 1,44-36-392,-7 6 5,2 0 0,0 1 1,0 0-1,2 2 1,-23 34-1,35-50-151,1 1 1,-1 0-1,1-1 0,0 1 0,0 0 0,0 0 0,0 0 1,0 0-1,1 0 0,0 0 0,-1 0 0,1 0 1,0 0-1,0 0 0,1 0 0,-1 0 0,1 0 0,-1 0 1,1 0-1,0 0 0,0 0 0,3 4 0,-3-4-16,2 0 0,-1 0 0,0-1 0,0 1 0,1-1 0,0 0 0,-1 1 0,1-1 0,0 0 0,0-1 0,0 1 0,0 0 0,0-1 0,1 0 0,-1 0 0,0 0 0,1 0 0,-1 0 0,7 0 0,-6-1-21,1 0 0,0 0 1,0 0-1,-1 0 0,1-1 0,0 0 0,-1 0 1,1 0-1,-1-1 0,1 0 0,6-3 1,-4 1 9,0 0 0,0-1 0,-1 0 1,0 0-1,0-1 0,7-7 1,-2 0 19,0-2 0,-1 1 0,-1-2 0,0 1 1,9-24-1,2-14-97,14-62 0,-18 59 25,-5 16 177,-2-1 1,6-58-1,-14 79-143,0 0 0,-1 0 0,-1-1 0,0 1-1,-2 0 1,-1 0 0,-6-23 0,5 32-239,0-1 0,-10-18 0,13 27 133,0 1 0,1-1 0,-1 1 0,0 0 0,0 0 0,0-1 0,0 1 0,-1 1 0,1-1 0,-1 0 0,-3-1 0,5 2 31,0 0-78,-1 1 0,1-1-1,0 0 1,-1 1 0,1-1 0,-1 1-1,1 0 1,-1 0 0,1-1 0,-1 1-1,1 0 1,-1 0 0,1 0-1,-1 0 1,1 1 0,-1-1 0,1 0-1,-1 1 1,1-1 0,-1 1 0,1-1-1,0 1 1,-1 0 0,1 0 0,0-1-1,-1 1 1,1 0 0,0 0-1,0 0 1,0 0 0,0 1 0,-2 1-1,-1 2-1276,0 1 0,1 0 0,-1-1-1,1 1 1,-5 13 0,2 3-1138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43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71 2912,'-9'-11'1750,"6"8"-666,5 2 194,4-12 4279,-3 11-5152,0 0 0,0 0 0,0 0 0,1 0 0,-1 1 0,0-1 1,1 1-1,-1 0 0,1 0 0,5-1 0,6-2 499,4-3 757,24-3-1,-37 8-1302,1 1-1,-1 1 1,1-1-1,-1 1 1,1 0-1,-1 1 0,12 1 1,-14-1-189,-1 0 0,1 1-1,-1-1 1,0 1 0,0 0 0,1 0-1,-1 0 1,-1 0 0,1 0 0,0 0 0,0 1-1,-1 0 1,1-1 0,-1 1 0,0 0 0,2 4-1,0 0 30,-1 0-1,1 0 0,-2 1 1,1 0-1,-1-1 0,2 10 0,33 226 225,-36-230-753,1 1 1,1-1-1,1 0 1,7 19-1,-8-23-1321,1-1 0,0 0-1,1-1 1,7 11-1,-5-11-2176,1 2 1323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1:1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11 343 2720,'-10'9'13893,"10"-17"-12075,0-8 475,0 8-1837,-1 1 0,2-1 0,0-7 1,1 9-380,0 0 1,1 0 0,0 0 0,0 1 0,1-1-1,-1 1 1,1 0 0,0 0 0,1 0-1,-1 1 1,7-6 0,55-42-87,-40 30 77,33-20 1,26-9 224,-72 44-272,-3 1-17,1 0-1,21-8 1,18-5 231,-48 18-233,-1 1 1,0 0-1,0 0 0,1-1 1,-1 1-1,0 0 1,0 0-1,1 0 0,-1 0 1,0 0-1,0 1 1,1-1-1,-1 0 0,0 1 1,0-1-1,0 0 0,1 1 1,-1 0-1,0-1 1,0 1-1,0 0 0,0-1 1,0 1-1,0 0 0,0 0 1,0 0-1,-1 0 1,1 0-1,0 0 0,1 2 1,0 2 57,1 1 0,-1 0 0,0 0 0,-1 0-1,2 8 1,2 5-34,0 3-16,-1 0 0,1 25 0,-1-11 40,-4-24 11,1-1 1,-2 0 0,0 1-1,0-1 1,-1 0 0,-4 15-1,-2 7-55,5-23 14,0 0-1,-1 0 1,0-1 0,-1 1 0,0-1 0,-1 0-1,0 0 1,-7 8 0,-4 6-1,6-9 9,0-2 0,-1 0 0,-1 0 0,-21 15-1,-7 7 0,10-8-69,13-11 131,1 0-1,-28 32 1,36-36 40,-20 18 0,12-14 18,11-9-74,-13 17 121,19-23-183,0 0 1,0 0 0,0 0 0,0 1 0,0-1 0,-1 0 0,1 0 0,0 0 0,0 0 0,0 0 0,0 1 0,0-1 0,-1 0 0,1 0 0,0 0 0,0 0 0,0 0 0,0 0 0,-1 0 0,1 1 0,0-1 0,0 0 0,0 0 0,0 0 0,-1 0 0,1 0 0,0 0 0,0 0 0,0 0 0,-1 0 0,1 0 0,0 0 0,0 0 0,0 0-1,-1 0 1,1-1 0,0 1 0,0 0 0,0 0 0,0 0 0,-1 0 0,1 0 0,0 0 0,0 0 0,0 0 0,0-1 0,-1 1 0,1 0 0,0 0 0,0 0 0,0 0 0,0 0 0,0-1 0,0 1 0,0 0 0,0 0 0,-1-1 0,-4-10 268,5 10-182,0 0-83,-1 0 1,1-1 0,0 1 0,0-1 0,-1 1 0,1-1 0,0 1 0,1-1 0,-1 1 0,0 0 0,0-1 0,0 1 0,1-1 0,-1 1-1,1 0 1,-1-1 0,1 1 0,1-2 0,0-2-27,0 2 0,1-1-1,-1 0 1,1 0-1,6-5 1,2 0-3,0 1 0,1 1-1,1-1 1,-1 2 0,19-7 0,-19 8 36,1 1 1,0 0-1,0 1 0,0 0 1,0 2-1,0-1 1,0 1-1,0 1 0,0 0 1,14 3-1,-18-2 11,-1 0 0,1 1 0,0 1 0,-1-1 0,1 1 0,-1 1 0,0 0 0,0 0 0,-1 0 0,1 1-1,-1 0 1,0 1 0,0-1 0,0 1 0,10 14 0,-8-9 28,-1 0 1,-1 0-1,8 15 0,-13-20-43,1 0 0,1 0 0,-1-1 0,1 1-1,6 6 1,-9-12-61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43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821 0 6560,'-35'2'9892,"2"4"-5249,21-2-4090,-1 0-1,1 1 1,1 0-1,-1 1 1,-21 14-1,-212 164 2716,149-108-3256,64-51-222,-101 79-1076,50-34-2893,51-41 1211,7 2-3605,11-5 2291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50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96 3552,'0'0'14613,"0"-1"-14384,0 1-217,0 0 0,0 0 1,-1-1-1,1 1 0,0 0 0,0-1 0,0 1 0,0 0 1,0-1-1,0 1 0,0 0 0,0 0 0,0-1 0,0 1 0,0 0 1,0-1-1,0 1 0,1 0 0,-1-1 0,0 1 0,0 0 1,0 0-1,0-1 0,0 1 0,1 0 0,-1 0 0,0-1 1,0 1-1,0 0 0,1 0 0,-1-1 0,0 1 0,0 0 0,1 0 1,-1 0-1,1 0 18,-1 0 0,0-1 0,0 1 0,0 0 0,0 0 0,0 0 0,0 0 0,1 0 0,-1 0 0,0 0 0,0 0 0,0 0 0,0 0 0,0 0 0,0-1 0,0 1 0,0 0 0,0 0 0,1 0 0,-1 0 0,0 0 0,0 0 0,0 0 0,0-1 0,0 1 0,0 0 0,0 0-1,0 0 1,0 0 0,0 0 0,0-1 0,0 1 0,0 0 0,0 0 0,0 0 0,0 0 0,0 0 0,0 0 0,0-1 0,0-75 4674,3 72-3114,-11 76 991,-16 240-1538,16-163-1025,5-114 22,1-22-21,0 1 1,2 0-1,1 24 0,0-36-44,-1 1 0,0-1 0,0 0-1,0 0 1,0 0 0,0 1 0,0-1-1,-1 0 1,1 0 0,-1 0 0,1 0-1,-1 0 1,0 0 0,-1 3 0,3-41-6780,0 22 4809,0 1 0,5-17 0,1-10-2608,-2 2 1639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51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52 4800,'-12'5'1828,"-1"1"402,7-4 2042,20-2 4008,3-1-4024,11 0-3553,37-7-1,178-32 359,-211 34-957,1 1 0,-1 2 0,64 2 0,24 2-2257,-66-1-9410,-39 1 6000,2 7 1798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54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1 242 4064,'0'3'13850,"2"-4"-13610,-1-1-1,1 1 1,0-1-1,0 1 1,0 0-1,0-1 1,1 1-1,-1 0 1,0 1-1,3-2 1,22-11 1206,-8 4-914,15-9 152,-29 14-548,1 1 0,1 0 0,-1 0 1,0 0-1,1 1 0,12-4 1,-5 3 93,-13 3-196,0 0 0,0-1 1,0 1-1,0 0 0,0-1 0,0 1 1,0 0-1,0 0 0,0 0 0,0 0 1,2 1-1,-2-1-9,-1 1 1,1-1 0,-1 1-1,1-1 1,0 1 0,-1-1-1,1 1 1,-1-1 0,0 1-1,1 0 1,-1 0 0,1-1-1,-1 1 1,0 0-1,0-1 1,1 1 0,-1 0-1,0 0 1,0-1 0,0 1-1,0 1 1,2 16 182,-2 0-1,0 0 1,0 0-1,-2 0 1,-4 18 0,-1 28 13,4 64 321,4-113-464,0 1 0,1-2 0,1 1 0,1 0 0,0-1 0,9 21-1,-12-33-52,0 1 0,0-1 0,0 0 0,1 0 0,-1 1-1,1-1 1,0 0 0,-1-1 0,1 1 0,0 0-1,0 0 1,0-1 0,5 3 0,-5-3-6,-1-1 0,1 1 0,0 0-1,0-1 1,0 0 0,0 1 0,0-1 0,0 0 0,0 0 0,-1 0 0,1 0 0,0-1 0,0 1-1,0 0 1,0-1 0,0 1 0,0-1 0,-1 0 0,4-1 0,8-7 121,-1 0 0,0 0 1,-1-1-1,0-1 0,10-12 0,-5 6-80,159-178 48,-138 149-96,-2-1 0,42-76 0,-57 83-7,-9 16-21,20-29 0,-31 53 16,3-4-38,0-1 1,1 1-1,6-7 0,-10 11 44,1-1 0,0 0 0,-1 1 0,1-1 0,0 1 0,-1-1 0,1 1 0,0-1 0,0 1 0,-1 0 0,1-1 0,0 1 0,0 0 0,0 0 0,-1-1 0,1 1 0,0 0 1,0 0-1,0 0 0,0 0 0,0 0 0,-1 0 0,1 0 0,0 0 0,0 1 0,0-1 0,0 0 0,-1 0 0,1 1 0,0-1 0,0 0 0,0 1 0,0 0 0,35 35 421,-28-27-447,0 0 0,1-1 0,0 0 0,0 0 1,0-1-1,15 8 0,-20-13-324,3 3 311,7-4-11425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7:5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46 2720,'3'-17'9903,"-2"12"-8836,4-18 7328,-6 45-7889,-5 26 0,3-23-377,0-6-90,1-12-32,1 0 1,0 0-1,1 0 1,0 0-1,0 0 0,0 0 1,0 0-1,1 0 1,1 0-1,-1 0 1,3 6-1,-3-12-8,0 0 0,-1 0 0,1 0 1,0-1-1,0 1 0,0 0 0,0-1 0,-1 1 0,1-1 0,0 1 0,0-1 1,0 1-1,0-1 0,0 0 0,0 1 0,1-1 0,-1 0 0,0 0 1,0 0-1,1 0 0,1 0 55,0 0 1,0 1-1,0-2 0,0 1 1,0 0-1,3-1 1,-2-1-22,-1 0 0,1 0 1,-1 0-1,0 0 1,0 0-1,0 0 0,0-1 1,0 0-1,0 1 1,-1-1-1,1 0 0,2-5 1,3-6 113,13-25 1,-5 7 35,-9 19-21,9-21 1,-16 38-40,-1 0 0,1 1 0,0-1-1,1 8 1,-1 15 148,-3 17 27,-2-1-1,-2 1 0,-13 43 1,-4-2 336,-18 59-331,29-109-116,0-1 0,-21 36 0,29-60-161,4-7-22,-1 0-1,0 0 1,1 0-1,-1 0 1,0 0-1,0 0 1,-1 0-1,1 0 1,-1-1-1,1 1 0,-1-1 1,0 0-1,-4 3 1,7-5-5,-1 0-1,1 0 1,-1 1 0,1-1 0,-1 0-1,1 0 1,-1 0 0,1 0 0,-1 0-1,1 0 1,-1 0 0,1 0 0,0-1 0,-1 1-1,1 0 1,-1 0 0,1 0 0,-1 0-1,1-1 1,-1 1 0,1 0 0,0 0-1,-1-1 1,1 1 0,0 0 0,-1-1-1,1 1 1,0 0 0,-1-1 0,1 1 0,0-1-1,0 1 1,-1 0 0,1-1 0,0 1-1,0-1 1,0 0 0,-8-25-150,6 12 107,1-1 0,0 1 0,1 0 0,0-1 0,2 1 0,-1-1 0,2 1 0,0 0 0,1 0 0,0 0 0,1 1 0,0-1 0,1 1 0,1 0 0,14-21 0,-14 25 34,1 0-1,0 1 0,0 0 1,1 1-1,12-9 0,-12 10 66,1 0 0,-1 1 0,1 1-1,0-1 1,1 2 0,15-5 0,67-8-4764,-78 16 2965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01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289 711 3392,'0'0'1088,"2"0"-651,8 0 22,-7 0 735,17-1 5030,-20 1-6158,0 0-1,0 0 1,0 0-1,0 0 0,0 0 1,0 0-1,0-1 1,1 1-1,-1 0 0,0 0 1,0 0-1,0 0 1,0 0-1,0 0 0,0 0 1,0-1-1,0 1 1,0 0-1,0 0 1,0 0-1,0 0 0,0 0 1,0-1-1,0 1 1,0 0-1,0 0 0,0 0 1,0 0-1,0 0 1,0 0-1,0-1 1,0 1-1,0 0 0,0 0 1,0 0-1,0 0 1,0 0-1,-1 0 0,1-1 1,0 1-1,0 0 1,0 0-1,0 0 0,0 0 1,0 0-1,0 0 1,0 0-1,-1 0 1,1 0-1,0 0 0,0 0 1,0-1-1,0 1 1,0 0-1,0 0 0,-1 0 1,1 0-1,0 0 1,-10-1 1689,8 0-1338,-25-8 1649,21 7-1719,1 0 1,-1 0-1,0 0 0,-12-1 1,4 3-180,0-1 0,0 2 1,0 0-1,1 1 1,-1 0-1,0 1 0,1 1 1,0 0-1,0 0 0,0 2 1,0-1-1,1 2 1,-22 14-1,32-19-196,-1 0 0,0 0 1,1 1-1,-1-1 0,1 1 0,0 0 1,0-1-1,0 1 0,0 0 0,0 0 1,1 0-1,-1 1 0,1-1 0,0 0 1,0 1-1,0-1 0,1 0 0,-1 1 1,1-1-1,-1 5 0,2-3 34,-1 0 0,1 0 1,0 0-1,0-1 0,0 1 0,1 0 0,0-1 0,0 1 0,0-1 1,0 1-1,1-1 0,0 0 0,-1 0 0,5 3 0,-5-5 2,0 0 0,0-1 0,0 1 0,0-1 0,0 1 0,0-1 0,1 0 0,-1 0 0,0 0 0,1-1 0,-1 1 0,1 0 0,-1-1 0,1 0 0,-1 1 0,1-1 0,-1 0 0,1 0 0,4-1 0,-1 0 33,0 0 0,1 0-1,-1-1 1,0 0 0,0 0-1,0 0 1,5-4 0,7-6 126,0-1 0,-2 0 0,1-1 1,25-30-1,-24 25 85,-7 9-170,-1-1 0,0-1 0,0 1 0,-2-2 0,1 1 0,-1-1 0,6-16 0,-7 12 6,-1-1 1,0 0 0,4-29-1,2-59 171,-10 76-134,-2 0 0,0 0 0,-10-56 0,7 71-77,-1 0-1,0 1 1,-1 0-1,-1-1 1,0 2 0,-1-1-1,0 1 1,-1 0-1,-14-16 1,14 18-276,0 1 1,-1 1 0,-1 0-1,1 0 1,-1 1-1,-1 0 1,0 0-1,0 1 1,0 1 0,-1 0-1,0 1 1,0 0-1,-19-5 1,27 9-306,-1 0 1,1 1-1,-1 0 0,1-1 1,-1 1-1,-7 1 1,11-1 287,0 1 1,0-1-1,0 0 1,1 0-1,-1 0 1,0 0-1,0 1 1,0-1-1,0 0 1,0 1-1,1-1 1,-1 1-1,0-1 1,0 1-1,1-1 1,-1 1-1,0-1 1,1 1-1,-1 0 1,1 0-1,-1-1 1,1 1-1,-1 0 1,1 0-1,-1-1 1,1 1-1,-1 0 1,1 0-1,0 0 1,0 0-1,0 0 1,-1-1-1,1 1 1,0 0-1,0 0 1,0 0-1,0 0 1,1 1-1,3 16-2949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02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0 338 6816,'11'-3'8720,"17"-9"-6134,-9 4-1359,1-2-523,-1 0-1,29-21 1,16-8-101,-31 16-133,-29 19-338,1 0 0,-1 1-1,1 0 1,0 0 0,0 0-1,0 0 1,0 1-1,0 0 1,0 0 0,0 0-1,1 1 1,9-2 0,-14 3-87,0 0 1,0 0 0,0 0 0,0 0 0,0 1-1,0-1 1,0 0 0,0 1 0,0-1 0,0 0-1,0 1 1,0-1 0,0 1 0,0 0-1,-1-1 1,1 1 0,0 0 0,0-1 0,-1 1-1,1 0 1,0 0 0,-1 0 0,1 0 0,-1 0-1,1-1 1,-1 1 0,1 1 0,0 4 118,1-1 1,-1 0 0,0 1-1,1 5 1,-1-1-100,9 91 359,1 10-528,-6-71 106,-3-25 57,0 0 1,1 1-1,1-2 0,5 16 1,-2-11 124,6 12 64,-12-29-216,-1-1 0,1 1 0,0-1 0,0 1 0,1-1 0,-1 1 0,0-1 0,0 0 0,1 0 0,-1 0 0,0 0 0,1 0 0,-1 0 0,3 1 0,-2-3 20,0 0 1,0 0 0,0 0 0,0 0-1,0-1 1,0 1 0,-1 0-1,1-1 1,0 1 0,-1-1-1,3-3 1,0 1 45,16-22 112,-10 13-148,1-4-60,-1 0 0,0-1-1,-1 0 1,-1-1 0,11-37-1,-14 42 27,23-81 180,24-137 0,-40 169-315,-12 62 108,0 0 0,0 0 0,0 0 0,0-1 0,1 1-1,-1 0 1,1 0 0,-1 0 0,1 0 0,-1 0 0,1 0 0,0 0 0,-1 0-1,1 0 1,0 0 0,0 0 0,0 0 0,0 0 0,0 0 0,0 1 0,0-1 0,0 0-1,0 1 1,0-1 0,0 1 0,0-1 0,0 1 0,0 0 0,1-1 0,-1 1 0,0 0-1,0 0 1,0 0 0,1 0 0,-1 0 0,0 0 0,0 0 0,1 0 0,1 1-1,5 1 71,-1 0-1,1 0 0,0 1 0,11 6 0,-14-7-29,51 23 278,45 22-468,-73-31 110,11 8-618,-14-13-3052,-25-11 3497,1 0-1,-1 0 1,0 0-1,1 1 1,-1-1-1,0 0 1,1 0-1,-1 0 1,0 1-1,0-1 1,1 0-1,-1 1 0,0-1 1,0 0-1,1 0 1,-1 1-1,0-1 1,0 0-1,0 1 1,0-1-1,0 1 1,1-1-1,-1 0 1,0 1-1,0 0 1,0 0-647,3 6-1860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03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80 4064,'-13'-14'17659,"7"17"-15040,-4 4-2631,2 2 173,1 0-1,1 1 1,0 0 0,0 0-1,-4 12 1,8-19-134,1 0-1,0 1 1,0-1 0,0 0 0,1 1-1,-1-1 1,1 1 0,-1-1-1,1 1 1,0-1 0,1 1 0,-1-1-1,1 0 1,-1 1 0,1-1 0,0 1-1,0-1 1,1 0 0,-1 0-1,1 1 1,2 3 0,-3-6-4,0 0 0,0-1 1,0 1-1,0 0 0,0 0 1,0-1-1,0 1 0,0-1 1,0 1-1,0-1 0,0 1 0,0-1 1,1 0-1,-1 1 0,0-1 1,0 0-1,1 0 0,-1 0 0,0 0 1,2 0-1,27-5 570,-24 4-496,4-2-23,-1 0 1,1 0 0,-1-1-1,0 0 1,-1 0 0,1-1-1,-1 0 1,0-1-1,8-7 1,51-52-32,-10-1 127,-29 31-31,-23 25 63,-4 9-229,-1 6 50,0 3 83,-1 4-27,-1 0-1,0 0 1,-1 0-1,0-1 1,-1 1-1,-7 16 1,-1 3 16,2-6-27,0 0-1,-2-1 1,-1 0-1,-26 37 0,27-46-54,0 0 0,-2 0-1,1-1 1,-2-1-1,1 0 1,-2-1-1,-20 12 1,26-17-133,-1-2 0,-1 0 1,1 0-1,-1-1 0,0 0 0,0-1 0,0 0 1,0-1-1,0-1 0,-19 1 0,32-6 168,8-5 38,1-2-29,1 1 1,0 0 0,0 1-1,18-11 1,6 0 86,0 1 0,73-27 0,-86 39-127,78-20-61,-76 21-191,-17 4-62,0 0 0,0 0-1,14 0 1,-14 3-1688,0 1-2990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04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93 3232,'-15'0'1973,"28"-1"8022,7-1-6327,44-3-2627,410-14 2588,-140 2-2437,-322 17-1169,608-28 509,-561 25-564,37-4-1371,-72 0-556,-14 3-574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04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229 640 2976,'8'-7'11499,"-7"5"-11590,-1 1 291,0 0 0,0 0 1,0 1-1,0-1 1,0 0-1,-1 0 0,1 0 1,0 0-1,-1 0 0,1 0 1,0 0-1,-1 1 1,1-1-1,-1 0 0,1 0 1,-1 0-1,0 1 1,1-1-1,-1 0 0,0 1 1,0-1-1,1 1 1,-2-2-1,-1 1 47,1 0 0,0 1 0,-1-1 0,1 0 0,0 1 0,-1-1 0,1 1 0,-1 0 0,-3 0 0,1 0 13,-1 0 0,0 1 1,0 0-1,0 0 0,0 0 0,1 1 0,-1 0 0,-6 3 1,-7 5 76,-41 24 544,52-29-859,1 1 0,0-1-1,0 1 1,1 0 0,-10 11 0,15-15-40,0-1 1,-1 1-1,1 0 0,0 0 1,0-1-1,1 1 0,-1 0 1,0 0-1,1 0 1,-1 0-1,1 0 0,0 0 1,-1 0-1,1 0 0,0 0 1,0 1-1,0-1 0,1 0 1,-1 0-1,0 0 1,1 0-1,-1 0 0,1 0 1,1 3-1,0-3-1,-1 1 0,1-1 1,-1 0-1,1 0 0,0 1 0,0-1 1,0 0-1,0-1 0,1 1 0,-1 0 1,0-1-1,1 1 0,-1-1 0,1 1 1,-1-1-1,1 0 0,3 1 0,1-1 61,-1 0 0,0-1 1,0 0-1,0 0 0,0 0 0,0 0 0,0-1 0,0 0 0,0-1 0,0 1 0,9-5 0,0 0 35,0 0-1,-1-2 1,17-10-1,-17 7-15,0 0-1,-1 0 1,-1-1 0,0-1 0,13-17-1,-23 28-51,27-35 121,-2-2-1,-1-1 0,39-82 1,-31 52 35,29-86 0,-60 147-138,0 1-1,-1-1 0,-1 0 1,1 0-1,-1 0 1,-1-1-1,0 1 0,-1-10 1,0 14-60,1 1 1,-2-1 0,1 1-1,0-1 1,-1 1-1,0 0 1,0 0-1,0 0 1,0 0-1,-1 0 1,0 0 0,1 1-1,-1-1 1,-1 1-1,1 0 1,0 0-1,-1 0 1,-4-3 0,1 2-262,0 1 0,0-1 1,0 2-1,0-1 1,0 1-1,0 0 1,-1 0-1,1 1 0,-1 0 1,1 0-1,-1 1 1,0 0-1,1 1 1,-15 1-1,18-1-199,-1 0-1,1 0 1,0 0 0,0 1 0,0-1-1,0 1 1,0 0 0,0 0-1,0 0 1,0 0 0,1 1 0,-1 0-1,1 0 1,0 0 0,0 0 0,0 0-1,0 1 1,0-1 0,1 1-1,-1-1 1,1 1 0,0 0 0,1 0-1,-1 0 1,0 0 0,-1 8-1,2 15-2540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1:2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806 45 2496,'0'-1'665,"0"0"0,0 0 1,-1 0-1,1 0 0,0 0 0,0 0 1,-1 0-1,1 0 0,0 0 0,-1 0 1,1 0-1,-1 0 0,1 0 0,-1 0 1,-1 0-1,1-1-263,0 1 0,-1 0 0,1 0 0,0 0 0,-1 0 0,0 0 1,1 0-1,-3-1 0,-3 0-334,0 0 0,-1 1 1,-10-2-1,10 2 867,-7 0-500,0 0-1,0 1 1,-18 2-1,-18 1 218,27-1-398,0 1 0,0 2 0,0 0 0,-27 10 0,41-12-154,-88 32-57,87-32 8,0 1 0,0 1 0,0 0-1,1 1 1,0-1 0,0 2 0,1 0 0,-1 0 0,2 0-1,-1 1 1,1 1 0,0-1 0,1 1 0,-12 18 0,11-12-26,-2 2 69,1 1 1,-7 20 0,-19 39 33,-22 81 443,24-74 95,29-73-611,0 1 20,1-1-1,0 0 0,-2 17 0,0 6 96,2-20-95,1 1 1,1-1 0,0 0 0,1 0-1,1 16 1,17 63 320,-7-41-104,7 17-52,-13-49-198,1 1 0,17 38 0,-14-38-8,-4-10-1,0 0 1,1-1-1,0 0 0,1 0 0,0 0 0,1-1 0,0 0 1,0-1-1,1 0 0,0 0 0,0-1 0,1 0 0,-1 0 1,2-1-1,15 7 0,-3-4 36,0 0 0,0-2 0,1-1 0,0 0 0,0-2 0,37 2 0,-8-1-11,-32-2 13,0-1 0,27-1 0,-19-3 172,0-1 0,-1-1-1,42-11 1,-63 12-213,1 1 0,0-2 0,-1 1 1,0-1-1,0 0 0,0-1 0,11-9 0,-6 2-43,0-1 0,17-23 1,69-118 248,-8 9-94,57-38 120,-136 170-198,0-1 0,-2-1 0,1 0 0,-2 0 0,10-24 0,-16 34-51,0-1 0,-1 1 1,0-1-1,0 1 0,-1-1 0,1 1 1,-1-1-1,0 0 0,-1-5 0,-2-7 108,-7-29-1,-63-209-147,66 238 64,0 0 0,-1 0-1,-1 1 1,0 0 0,-1 0-1,-1 1 1,-23-25 0,27 32-35,-2 1 1,1 1-1,-1-1 1,0 2-1,-1-1 1,1 1-1,-1 0 1,0 1-1,-1 0 1,1 1 0,-1 0-1,0 1 1,0 0-1,0 0 1,-1 1-1,1 1 1,0 0-1,-22 1 1,-7 5-1673,1 1 1,-53 15 0,38-11-3879,29-7 851,0 2 1284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06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54 5056,'5'2'12473,"-7"5"-10851,-23 50-473,3 1-1,-25 95 1,47-148-1151,-1 0 1,1-1 0,0 1-1,0 0 1,1 0 0,0 0-1,-1-1 1,1 1 0,1 0-1,-1-1 1,3 6 0,-3-8 24,-1-1 1,1 1-1,0 0 1,0-1-1,-1 0 1,1 1-1,0-1 1,0 1-1,1-1 1,-1 0-1,0 0 1,0 0-1,0 0 1,1 0-1,-1 0 1,1 0-1,-1 0 1,1 0-1,-1 0 1,1-1-1,-1 1 1,1-1-1,0 1 0,-1-1 1,1 0-1,0 0 1,-1 1-1,1-1 1,0 0-1,-1-1 1,1 1-1,0 0 1,-1 0-1,1-1 1,0 1-1,1-1 1,0-1 23,1 0 0,-1 0 0,0 0 0,0 0 0,0 0 0,0-1 0,0 1 0,3-5 0,19-27 136,-20 28-160,6-12 45,0-1 0,-1 0 0,10-26 1,17-65 205,-12 35-85,-21 63-127,14-34 575,-12 37-497,-6 9-138,0 0-1,0 0 1,0 0 0,0 0 0,0-1 0,0 1-1,0 0 1,0 0 0,0 0 0,0 0 0,0 0-1,0 0 1,0 0 0,0 0 0,0 0 0,0 0 0,1 0-1,-1 0 1,0 0 0,0 0 0,0 0 0,0 0-1,0 0 1,0 0 0,0 0 0,0 0 0,0 0-1,0 0 1,0 0 0,0 0 0,0 0 0,0 0-1,0 0 1,0 0 0,0 0 0,0 0 0,1 0-1,-1 0 1,0 0 0,0 0 0,0 0 0,0 0-1,0 1 1,0-1 0,0 0 0,0 0 0,0 0-1,0 0 1,0 0 0,0 0 0,0 0 0,0 0-1,0 0 1,0 0 0,0 0 0,0 0 0,0 0-1,0 0 1,0 0 0,0 0 0,0 0 0,0 0-1,0 1 1,0-1 0,0 0 0,0 0 0,0 0-1,-2 19 222,1-5-95,-4 63 401,3-33-376,-1 0 0,-3 0 0,-15 61 1,11-70-69,-2-1 0,-1 0 0,-2-1 1,-1-1-1,-2 0 0,-1-1 1,-39 49-1,55-76-150,1-1-1,-1 0 1,0 0-1,0 0 1,0 0-1,0-1 0,0 1 1,-1-1-1,1 0 1,-1 0-1,0 0 1,1 0-1,-7 1 1,10-3 52,-1 1 1,0-1-1,1 0 1,-1 0-1,0 0 1,1 0-1,-1 0 1,0 0-1,1 0 1,-1 0-1,0 0 1,1-1-1,-1 1 1,0 0-1,1 0 1,-1 0-1,1-1 1,-1 1-1,0 0 1,1-1-1,-1 1 1,1-1-1,-1 1 1,1-1-1,-1 1 1,1-1-1,-1 1 1,1-1-1,0 1 1,-1-1-1,1 1 1,0-1-1,-1 0 1,1 1-1,0-1 1,0 1-1,0-1 0,0 0 1,-1 1-1,1-1 1,0-1-1,0-1 2,0 0 1,0 0-1,1 0 0,-1 0 0,1 1 0,-1-1 0,1 0 0,1-3 0,2-2-43,0 1 0,1-1-1,0 1 1,0-1 0,0 1 0,1 1 0,0-1 0,0 1 0,11-8-1,6-3 14,39-22 0,-19 15-663,1 2 0,57-20 0,-11 11-4544,-48 20 2694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07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82 3808,'-5'-3'10034,"-4"2"-5150,2 2-1552,7-2-3280,1 1 0,-1-1 0,0 1 0,0-1 0,0 1 0,0 0 0,0-1 0,1 1-1,-1 0 1,0-1 0,0 1 0,1 0 0,-1-1 0,0 1 0,1 0 0,-1-1 0,0 1 0,1 0 0,-1 0 0,0 0 0,1-1 0,0 1 0,37-2 444,70-12 1,-24 1-280,-21 5 100,238-20 118,-235 26-314,189-1 180,-210 4-63,22 1 100,-31-1-616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08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 4576,'-8'1'587,"4"-1"-235,0 0 0,0 1 0,0 0 0,0 0 0,0 0 0,0 0 0,-6 3-1,4 2 1729,6-5-1904,-1-1 0,1 1 0,0-1 0,0 1 0,-1-1 0,1 0 0,0 1 0,-1-1 0,1 0 0,-1 1 0,1-1 0,0 0 0,-1 1 0,1-1 0,-1 0 0,1 0 0,-1 0 0,1 1 0,-1-1 0,1 0 0,-1 0 0,1 0 0,-1 0 0,1 0 0,-1 0 0,1 0 0,-1 0 0,1 0 0,-1 0 0,0 0 0,5 0 1299,0 1-1,-1-1 1,1 0 0,-1 0-1,6 0 1,36-8-1132,-20 3 434,25 0-467,64 0 0,-65 5-247,-47 0-62,373 0 184,-353 1-201,0 2 0,40 10 0,-55-12 585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09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10 2144,'0'0'2453,"-12"9"3883,8-6-5519,0 0 1,0 0-1,-1-1 0,1 0 1,-1 0-1,0 0 0,1-1 0,-1 1 1,0-1-1,0 0 0,-5 0 1,184-13 2063,8-1-1725,125 15-2201,-302-2-369,-1-1 1,0 1-1,1-1 1,-1 0 0,0 0-1,8-4 1,-4 2-677,12-4-987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10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20 4736,'3'-19'4230,"-3"19"-3930,0 0 0,1 0 0,-1 0-1,1 0 1,-1-1 0,0 1 0,1 0 0,-1 0 0,1 0 0,-1 0 0,0 0 0,1 0 0,-1 0 0,1 0 0,-1 0-1,0 0 1,1 0 0,8 1 5085,-7 0-5097,-13 42 2522,-4 139-506,-14 174-437,26-274-1707,4-55-184,-5 33 0,4-35-55,1-8-1127,-1-15 891,-2 4-508,-3-5-3133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10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32 7136,'-30'3'2309,"30"-3"-2182,-1 0 0,0 0-1,0 0 1,1 0 0,-1 0 0,0 0 0,1 0-1,-1 0 1,0 0 0,1 0 0,-1-1 0,1 1-1,-1 0 1,0 0 0,1-1 0,-1 1 0,1-1-1,-1 1 1,1 0 0,-2-2 0,1 0 1116,5 6 1240,53-1 1976,55-18-1669,-1 0-1415,479 11 1084,-569 5-2569,-1 2 0,0 1 0,0 0 0,22 8 0,-22-11-3330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11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1230 4160,'5'5'12943,"-4"-7"-12792,0 0-1,1 0 1,-1 1-1,0-1 1,1 0-1,-1 1 1,1-1-1,0 1 0,-1-1 1,1 1-1,3-2 1,10-9 379,-5-1-241,0 0-1,12-21 0,-8 10-33,140-196 1274,-111 164-763,92-88 1,-71 85-175,77-77 422,-119 112-792,-1-1 1,-1-1-1,33-57 1,-32 42-146,37-66 502,-43 81-370,1 1 1,21-23 0,-28 38-142,0 0 0,1 0-1,0 1 1,1 0 0,0 0 0,0 2 0,25-14 0,-32 19-24,1 0 0,0 0 1,0 1-1,0-1 0,0 1 0,0 0 1,0 0-1,1 1 0,-1 0 0,0 0 1,0 0-1,0 0 0,1 1 0,-1 0 1,0 0-1,0 0 0,0 1 1,0 0-1,0 0 0,-1 0 0,1 0 1,0 1-1,7 5 0,-7-3 12,0-1 1,0 1-1,-1 0 0,1 0 1,-1 0-1,0 0 0,-1 1 0,1 0 1,-1 0-1,0 0 0,0 0 0,3 13 1,-2-1-12,0 1 0,-2 0 0,2 22 0,-3-29-18,-1 0-1,0 0 1,0 0 0,-1-1-1,-1 1 1,0 0 0,0-1-1,-1 0 1,-8 19 0,3-15 74,-1 0 0,-1-1 1,0-1-1,-1 0 0,-23 22 1,15-19-107,-1-1 0,0 0 1,-1-2-1,-1 0 0,0-2 1,0 0-1,-29 9 0,44-18-302,1 0-1,-1-1 1,1 1-1,-1-1 0,0-1 1,0 1-1,1-1 0,-1 0 1,0-1-1,0 1 0,1-1 1,-1-1-1,-9-2 1,7 1-1404,1-1 0,-1 1 1,1-2-1,0 1 1,-11-9-1,8 4-1323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14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454 410 2400,'0'0'8064,"-11"0"-4950,-72 3 2054,61-3-4394,-1-1-203,0 1 1,1 1-1,-1 1 1,0 1-1,-38 11 1,45-9-475,1 1 1,1 0 0,-1 1 0,-15 11 0,24-15-118,1 1 1,1 0 0,-1 0-1,0 1 1,1-1 0,0 1-1,0 0 1,1 0 0,-1 0 0,1 1-1,0-1 1,0 1 0,-3 10-1,2-3-10,1-1 0,1 1 0,0-1-1,0 1 1,1 0 0,1 0 0,0-1-1,1 1 1,4 22 0,-4-30 57,0 0 0,1 0 0,-1 0 1,1-1-1,0 1 0,0-1 0,1 1 0,-1-1 1,1 0-1,0 0 0,0 0 0,1 0 0,-1 0 0,1-1 1,0 1-1,0-1 0,0 0 0,0-1 0,0 1 0,1-1 1,-1 1-1,1-1 0,-1 0 0,1-1 0,0 1 1,0-1-1,7 1 0,-7-2 4,0 0 0,0-1 0,0 1 1,0-1-1,0 0 0,0 0 0,0 0 0,0-1 0,0 0 0,0 0 1,-1 0-1,1 0 0,-1-1 0,5-3 0,8-7 128,0 0 0,15-16 0,161-180 446,-189 204-586,12-12 30,6-7 35,-2-1-1,0-1 1,21-36 0,-37 54-6,-1 0 0,0 0 1,0 0-1,2-12 0,-2 10 22,-2 4-50,0 1 1,-1 0 0,0-1-1,1 1 1,-2 0 0,1-1 0,0 1-1,-1 0 1,0 0 0,-1 0 0,1-1-1,-1 1 1,0 0 0,0 1 0,0-1-1,-1 0 1,0 1 0,0-1 0,0 1-1,-5-6 1,-6-4 44,0 0 0,0 1 1,-1 1-1,-27-17 0,19 14-93,-1 2 0,-1 0 1,0 2-1,-1 1 0,0 0 1,-48-9-1,66 18-280,0 1 0,0-1 0,0 1 0,0 1 0,0-1 0,0 1 0,1 1 0,-13 3 0,17-4-101,0 0 0,0 0 0,0 0 0,1 1 0,-1 0 0,0-1 0,0 1 0,1 0 0,-1 0 0,-3 5 0,5-6-67,0 1 0,0 0 0,0 0 0,0 0 0,0-1 0,0 1 0,0 0 0,1 0 0,-1 0 0,1 1 0,-1-1 0,1 0 0,0 0 0,0 0 0,0 0 1,0 0-1,1 4 0,4 11-2466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16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3 103 3808,'-2'-8'5075,"4"-4"5412,2 37-5067,1 17-5560,-2 170 1074,-1 8-87,0-55-423,-3-90-90,1-75-468,5-9-1188,-3 0 1260,-1 1 1,0 0 0,0-12 0,0 3-30,14-245-528,-14-78 742,-1 340-122,0-19 208,-2-1-1,0 1 1,-1 0 0,-10-35 0,12 53-170,1 1 1,0-1 0,0 1-1,-1-1 1,1 1-1,0-1 1,0 1-1,-1 0 1,1-1 0,-1 1-1,1 0 1,0-1-1,-1 1 1,1 0-1,-1-1 1,1 1 0,-1 0-1,-2-3 241,3 0 14,-7 5-28,5-2-233,4 0 51,0-2-288,8-3 205,171 8-342,-145-1 362,68 13 1,-87-11 128,0 0 0,0 2 0,-1 0 0,0 0 0,0 2 0,14 9 0,-26-15-111,0 1-1,-1 0 1,1 0-1,-1 0 1,0 0-1,0 0 0,3 6 1,-4-7-26,-1 1 0,0-1 0,1 0 0,-1 0 0,0 1-1,-1-1 1,1 1 0,0-1 0,-1 1 0,1-1 0,-1 1 0,0-1 0,0 1 0,0 2 0,-2 4 55,0-1 0,-1 0 0,0 0 0,0 0 1,0 0-1,-1 0 0,-1-1 0,1 0 0,-1 1 1,0-2-1,-10 11 0,1-3 54,-1 0 0,0-1 0,-32 20 0,32-25-177,0 0-1,0-2 1,-1 1 0,-20 4-1,28-9-268,0 0 0,0-1 0,0 1 1,0-2-1,0 1 0,0-1 0,0-1 0,-10-1 0,-21-6-3717,0-4-3589,37 12 7166,-9-2-2725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17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40 236 3392,'-14'-1'1159,"13"1"-1074,1 0-1,-1 0 1,1 0-1,0 0 1,-1 0-1,1 0 1,-1-1-1,1 1 0,-1 0 1,1 0-1,-1 0 1,-3-3 4080,-3-2 499,0 4-2414,6 2-1336,3 0-366,-1-1 119,1-4 250,4-1-676,1 0-1,0 0 1,0 1 0,1 0-1,0 0 1,-1 1 0,14-5-1,36-9 414,-17 5-154,51-9 0,229-26 486,44 20-502,-306 24-429,777-42 2329,-814 44-2150,-9 1-223,0 0 0,0-2-1,18-3 1,-22 4-1202,-20-2-8562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2:0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54 3488,'-2'-3'1906,"1"1"-987,5-1 1498,0-2-850,-4 5-1486,0-1 0,0 1 0,0 0 0,0 0 0,1-1 0,-1 1 0,0 0 0,0 0 0,0-1 0,0 1 0,1 0 0,-1 0-1,0 0 1,0-1 0,1 1 0,-1 0 0,0 0 0,0 0 0,0 0 0,1 0 0,-1-1 0,0 1 0,1 0 0,0 6 2101,-1-4-1801,0-6 1370,0 0-1438,1-2 1401,1-1-1389,14-8 699,-16 13-293,2-4 63,-3 14-148,-3 5-215,1-1 0,-8 14 0,-1 6 25,-9 26 103,-7 26-14,12-28-288,-56 179 524,-18-5-96,87-223-686,2-3-28,-1 0-1,0 0 0,0-1 1,0 1-1,-1 0 0,-4 5 1,7-9-184,-1 1 1,1-1-1,0 0 1,-1 0-1,1 1 1,-1-1-1,1 0 1,0 0 0,-1 0-1,1 1 1,-1-1-1,1 0 1,0 0-1,-1 0 1,1 0-1,-1 0 1,1 0 0,-1 0-1,1 0 1,-1 0-1,0 0 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17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330 314 4160,'0'0'47,"0"0"-1,-1 0 1,1 0 0,0-1-1,0 1 1,0 0 0,-1 0-1,1 0 1,0 0 0,0 0 0,0 0-1,0 0 1,0-1 0,-1 1-1,1 0 1,0 0 0,0 0-1,0 0 1,0 0 0,0-1 0,0 1-1,0 0 1,-1 0 0,1 0-1,0-1 1,0 1 0,0 0 0,0 0-1,0 0 1,0 0 0,0-1-1,0 1 1,0 0 0,0 0-1,0 0 1,0-1 0,0 1 0,0 0-1,0 0 1,1 0 0,-1-1-1,0 1 1,0 0 0,0 0-1,0 0 1,12-7 5261,-11 4-3264,-1 2-1845,0 1 1,0-1-1,0 1 0,0-1 0,0 1 1,0-1-1,0 1 0,0-1 0,0 1 0,0-1 1,0 1-1,0-1 0,0 1 0,0-1 1,-1 0-1,1 1 0,0 0 0,0-1 1,-1 1-1,1-1 0,0 1 0,-1-1 0,1 1 1,0-1-1,-1 1 0,0-1 0,0 1-36,0-1 0,0 0 0,0 1-1,0 0 1,0-1 0,0 1-1,0-1 1,0 1 0,0 0 0,0 0-1,0 0 1,0 0 0,0 0-1,-1 0 1,0 0 0,-20 3 930,16-2-763,-10 2-100,-1 0 0,1 2 0,1 0 0,-1 0 0,1 2 0,0 0 0,0 1 0,1 0 0,0 1 0,1 0 0,0 1 0,0 1 0,1 0 1,-17 20-1,22-22-227,1 1 0,0 0 1,0 0-1,0 0 0,1 1 1,-5 18-1,7-21-41,1 0 1,1-1-1,-1 1 1,1 0-1,0 0 1,1 0-1,0 0 1,0 0-1,1 0 1,3 13-1,-3-16 40,1 0-1,1-1 1,-1 1-1,1-1 1,-1 1-1,1-1 1,1 0-1,-1 0 1,0 0-1,1-1 1,0 1-1,0-1 1,0 0 0,0 0-1,1 0 1,-1 0-1,1-1 1,-1 0-1,1 0 1,6 2-1,-4-2 23,0 0 1,0 0-1,0-1 0,0 0 0,1 0 0,-1-1 0,0 0 1,0 0-1,0 0 0,1-1 0,-1 0 0,0-1 1,0 0-1,10-3 0,-9 1-12,-1-1 0,1 1 1,-1-1-1,0-1 0,0 1 0,-1-1 1,0 0-1,0-1 0,0 1 0,-1-1 1,8-12-1,1-7 16,23-55 0,-35 78-28,12-32 14,40-102-136,-45 109 202,-1 0 1,9-56-1,-16 73-29,0 1 0,-1-1 0,0 1-1,-1-1 1,0 1 0,0-1 0,-1 1 0,-1-1 0,1 1 0,-7-13 0,8 20-74,-1 0 1,0 0-1,0 0 0,0 0 1,-1 0-1,1 1 1,-1-1-1,1 1 0,-1-1 1,0 1-1,0 0 0,0 0 1,0 1-1,0-1 1,-1 0-1,1 1 0,0 0 1,-1 0-1,1 0 0,-6-1 1,2 1-183,1 1-1,-1-1 1,0 1 0,0 0-1,0 1 1,0-1 0,0 1-1,1 1 1,-13 3 0,7-1-687,2-1 174,0 1 1,1 0-1,-17 9 0,24-12 216,0 1 0,0 0 0,0-1 0,0 1-1,0 0 1,0 0 0,1 0 0,-3 4 0,3-5-28,0 0 0,1 1 0,-1-1 0,1 1 0,-1-1 0,1 1 1,0-1-1,-1 1 0,1-1 0,0 1 0,0-1 0,0 1 0,0-1 0,0 1 1,1-1-1,-1 3 0,5 8-2814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19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36 2720,'-13'-5'19023,"7"9"-18105,2-1-824,-1 1 0,1 0 0,0 0 0,0 0 0,0 1 1,0-1-1,1 1 0,0 0 0,0 0 0,0 0 0,0 0 0,1 1 1,0-1-1,0 1 0,-2 10 0,2-5-60,1 0-1,0 0 1,0 0 0,1 0-1,0 0 1,1 0 0,4 20 0,-5-29-4,1 0 1,-1 1 0,1-1 0,0 0 0,0 0 0,-1 0 0,1 0 0,1 0 0,-1 0-1,0 0 1,0-1 0,1 1 0,-1 0 0,1-1 0,0 1 0,-1-1 0,1 1-1,0-1 1,3 2 0,-3-2-3,0-1 0,0 1 1,-1-1-1,1 0 0,0 0 0,0 1 0,0-1 0,0 0 0,0 0 0,0-1 0,0 1 0,0 0 1,0-1-1,0 1 0,0-1 0,-1 0 0,1 1 0,0-1 0,0 0 0,-1 0 0,1 0 0,1-2 1,9-7 115,-1-1 1,-1 0-1,0-1 1,0 0-1,13-23 1,-11 17-68,98-124 1154,-102 135-887,-8 7-340,0 0 0,0 0 0,0 0 0,0 0 1,0 0-1,0 0 0,0 0 0,0 0 0,0 0 0,0 0 0,0 0 0,0 0 0,0 0 0,0 0 0,0 0 0,0 0 0,0 0 0,0 1 0,0-1 0,0 0 0,0 0 0,0 0 0,0 0 0,0 0 0,0 0 0,0 0 0,0 0 0,0 0 0,0 0 0,0 0 0,0 0 0,0 0 0,0 0 0,0 0 0,0 0 0,0 0 0,0 0 0,0 0 0,0 0 0,0 1 0,0-1 0,0 0 0,0 0 0,0 0 0,1 0 0,-1 0 0,0 0 1,0 0-1,0 0 0,0 0 0,0 0 0,0 0 0,0 0 0,0 0 0,0 0 0,0 0 0,0 0 0,0 0 0,0 0 0,0 0 0,0 0 0,0 0 0,0 0 0,0 0 0,1 0 0,-1 0 0,0 0 0,0 0 0,0 0 0,-8 19 357,2-4-281,-2 13 72,-6 47-1,-1 2 21,4-35-120,-57 205 146,59-222-193,0 0-1,-2-1 0,-1 0 1,-1-1-1,-1 0 0,-1-1 0,0-1 1,-2 0-1,-1-1 0,0-1 0,-2 0 1,0-2-1,0 0 0,-39 22 0,51-34-69,-1 0-1,0-1 0,0 0 0,-1 0 1,-10 2-1,18-5 36,-1-1 1,1 1 0,-1-1-1,1 0 1,-1 0 0,1 0-1,-1 0 1,1 0 0,-1 0-1,1-1 1,0 1 0,-1-1-1,1 0 1,-1 1 0,-2-3-1,4 3 8,0-1 0,0 1-1,0-1 1,0 1-1,0-1 1,0 1-1,0-1 1,1 0 0,-1 0-1,0 1 1,0-1-1,1 0 1,-1 0-1,0 0 1,1 0 0,-1 0-1,1 0 1,-1 0-1,1 0 1,-1 0-1,1-1 1,-1 0-9,1 0 1,0 0-1,0 0 1,0 0-1,1 0 1,-1 0-1,0 0 1,1 1-1,-1-1 1,1 0-1,1-3 1,1-1-26,1 0 0,-1 0 0,1 1 1,1-1-1,9-9 0,0 2 129,1 1 0,0 1 1,1 0-1,0 1 0,26-11 0,93-31 80,-85 37-167,97-15 1,-53 14-1263,-34 2-6701,-44 12 4831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21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41 3072,'-6'-9'17482,"-1"9"-14094,11 0-781,1 0-2362,498-22 1205,-366 16-1375,-93 6 129,-16 1-93,-2-4 1222,-18 1-4353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21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35 2720,'4'-13'891,"-3"13"-859,-1-1 0,0 1 0,1 0 0,-1-1 1,0 1-1,1 0 0,-1 0 0,0 0 1,1-1-1,-1 1 0,1 0 0,-1 0 0,1 0 1,-1 0-1,0 0 0,1 0 0,-1-1 1,1 1-1,-1 0 0,1 0 0,-1 1 0,0-1 1,2 0-1,15-16 12101,-13 13-10121,-5 9 1441,-2 5-1313,-2 9-1247,3-13-696,0 0-1,1 0 1,-1 11 0,-17 225 1280,17-140-1385,-2 33 56,4-86-1038,1-25-1932,1-21-558,6-5 1720,4-17-2185,5-4 1275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22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23 4992,'-14'-3'3354,"-3"3"5617,19 0-7703,12 0 1793,-7 0-2795,0 0 0,-1 1 0,1 0 0,-1 0 0,12 4 0,6 5 140,-14-6-116,0 0-1,0 0 1,-1 1 0,1 0-1,14 12 1,-18-12-83,0 1-1,-1-1 1,0 1 0,0 0 0,0 0 0,5 11-1,-7-12-124,-2-1 0,1 1-1,0 0 1,-1-1-1,0 1 1,0 0 0,0 0-1,-1 0 1,0 0-1,0 0 1,-1 7-1,-3 20 180,-1-1 0,-18 57 0,-31 58 92,2-43-140,31-66-132,1 0-263,17-32 178,-1-2-13,62-31 44,46-27 148,117-71 28,-221 125-203,57-36 84,-1-3 0,53-49-1,-87 69 93,-2 0 0,0-2 0,26-38 0,-42 52-103,1 1 0,-1-1 0,0 0 0,-1 0 0,0-1 0,3-11 0,-5 17-117,-1 1 0,1-1 0,-1 0 0,0 0 0,0 0 0,0 1 0,0-1 0,-1 0 0,1 0 0,-1 0-1,1 1 1,-1-1 0,0 0 0,0 1 0,0-1 0,-1 1 0,1-1 0,0 1 0,-1-1 0,0 1 0,1 0 0,-1 0 0,0 0 0,0 0-1,-3-2 1,-3-1-661,1 0-1,-1 0 0,-1 1 0,1 0 0,-15-4 0,17 6-616,-1 0-1,0 1 1,0 0-1,-12-1 1,12 2-1182,-3 1-24,7-2 196,11 0-3877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23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685 1 3904,'-1'1'11086,"1"4"-9682,-2 2-997,-1 0 0,1 0 0,-1-1 0,0 1-1,0-1 1,-1 1 0,0-1 0,0 0 0,0 0 0,-1-1-1,0 1 1,0-1 0,-7 5 0,-52 45 708,24-21-645,1 1 1,1 2 0,-40 51-1,42-36-194,2 1-1,-51 107 1,76-140-170,-86 218 817,66-133-576,4 1-1,6 1 1,3 1 0,0 123-1,15-184-278,1 1-1,3-1 0,2 0 0,13 52 0,-12-78-420,0-1 0,2 0-1,17 35 1,-24-52 139,1-1-1,-1 1 1,0-1-1,1 1 1,-1-1-1,1 0 1,0 0-1,-1 1 1,1-1-1,0-1 1,1 1-1,-1 0 1,0 0-1,0-1 0,1 1 1,-1-1-1,1 0 1,-1 0-1,1 0 1,0 0-1,-1 0 1,1 0-1,0-1 1,0 1-1,-1-1 1,6 0-1,-2-1-639,0 0 0,0 0-1,0-1 1,9-3-1,26-13-2056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28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531 604 5152,'-30'-13'6112,"25"12"-5520,0-1-1,0-1 1,0 1 0,-6-4 0,-4-3 705,4 4-755,-1 0 1,-1 1 0,1 0 0,-1 1 0,1 1-1,-1-1 1,0 2 0,-24 0 0,17 1-315,1 2 1,-1 0-1,1 2 1,0 0-1,0 1 1,0 0-1,0 2 1,1 0-1,0 1 1,1 1-1,0 1 1,-25 18-1,37-24-227,0 0 0,1 0 0,0 0 0,0 1 0,0 0 0,0-1 0,1 1 0,0 1 0,0-1 0,0 0 0,1 1-1,0-1 1,-2 8 0,3-10 5,0 0-1,1 0 1,-1 0-1,1 1 1,0-1-1,0 0 0,0 0 1,1 0-1,-1 0 1,1 1-1,0-1 1,0 0-1,0 0 1,0 0-1,0 0 0,0-1 1,1 1-1,0 0 1,-1-1-1,1 1 1,0 0-1,0-1 1,1 0-1,-1 0 0,0 0 1,4 3-1,-1-2 52,0 0 0,0-1 0,0 1 0,0-1 0,1 0 1,-1 0-1,1-1 0,-1 1 0,11 0 0,3-1 119,30-1 0,-27-1-103,0-1-1,-1-1 1,1-1-1,-1-1 1,0-1 0,38-16-1,-47 17-28,0-1 0,-1-1 0,0 0-1,0 0 1,-1-1 0,0-1 0,0 1-1,-1-1 1,0-1 0,-1 0 0,0 0-1,13-23 1,-5-2 62,-2 0-1,-1 0 0,12-58 1,-19 66 85,-1 0 0,-2 0 0,0-1 0,-2 1 0,-4-55 0,1 73-137,0 0 1,0 0-1,-1 1 0,0-1 0,-1 0 0,1 1 0,-2 0 1,1 0-1,-1 0 0,-1 1 0,1-1 0,-1 1 0,0 1 1,-1-1-1,0 1 0,0 0 0,0 0 0,-13-7 1,1 3-240,1 0 0,-2 1 1,1 1-1,-1 1 0,0 1 1,-1 1-1,-20-3 0,23 5-444,0 2 0,-24 0 0,32 1-299,1 0 0,0 2 0,0-1 0,-1 1 0,1 0 0,-12 5-1,20-7 783,1 0 0,0 0-1,-1 0 1,1 1-1,-1-1 1,1 0-1,0 0 1,-1 0-1,1 0 1,0 1-1,-1-1 1,1 0-1,0 0 1,-1 1-1,1-1 1,0 0-1,-1 1 1,1-1-1,0 0 1,0 1 0,-1-1-1,1 0 1,0 1-1,0-1 1,0 1-1,0-1 1,-1 0-1,1 1 1,0-1-1,0 1 1,0-1-1,0 0 1,0 1-1,0-1 1,0 1-1,0-1 1,0 1 0,0-1-1,1 0 1,-1 1-1,0-1 1,0 1-1,0-1 1,0 0-1,1 1 1,-1-1-1,0 0 1,0 1-1,1-1 1,-1 0-1,0 1 1,0-1-1,1 0 1,-1 1-1,1-1 1,12 9-3395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28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55 5152,'-31'-22'2997,"23"20"2699,11 3-3072,8-13 1141,-6 9-3514,1 0 0,0 0 0,0 1 0,0 0-1,0 0 1,0 1 0,0 0 0,0 0 0,0 0 0,1 1 0,6 0-1,-1 0 4,1 2-1,-1-1 1,0 1-1,23 8 0,-31-9-220,-1 0 0,1 1 0,-1 0-1,1-1 1,4 5 0,-6-5-19,-1 0 0,0 0 0,0 1 1,1-1-1,-1 0 0,0 0 0,0 1 0,0-1 0,-1 1 1,1-1-1,0 0 0,0 1 0,-1 0 0,1-1 0,-1 1 0,1 3 1,-1-2 32,0 1 1,0 0 0,0 0 0,-1 0-1,0 0 1,1-1 0,-1 1 0,-1 0-1,1-1 1,0 1 0,-1 0 0,0-1-1,0 0 1,0 1 0,-4 3 0,-3 5 147,-1-2 1,-21 18-1,4-4 337,20-16-358,-18 18-119,23-24-27,1-1 0,0 1 1,-1 0-1,1 0 0,0 0 1,0 0-1,0 0 1,1 0-1,-1 0 0,0 0 1,1 0-1,-1 4 0,1-5-2,1 0-1,-1 0 0,1 0 0,0 0 0,-1 0 0,1 0 0,0 0 0,0 0 0,-1 0 0,1 0 0,0 0 0,0 0 1,0-1-1,2 2 0,17 11 100,-12-10-108,1 1 0,-1-1 0,0-1 0,1 1 1,15 1-1,47 2-90,-30-4-320,35 0-2462,0-6-5868,-53 2 2387,2 1 2027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30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15 341 5888,'-13'-8'1898,"13"8"-1813,0 0-1,0 0 1,-1 0-1,1-1 1,0 1-1,0 0 1,0 0-1,-1 0 1,1 0 0,1-9 7912,10 4-7038,-3 3-510,-1-1 0,1-1 1,-1 0-1,12-7 0,41-34 167,-7 4 287,103-60-1,-149 98-601,-1 0-1,1 1 1,-1 0-1,1 0 0,11-1 1,-18 3-281,0 0 0,1 1 0,-1-1 0,0 0 0,1 0 0,-1 1 0,0-1 0,1 0 0,-1 0 0,0 1 0,0-1 0,1 0-1,-1 1 1,0-1 0,0 0 0,0 1 0,1-1 0,-1 0 0,0 1 0,0-1 0,0 1 0,0-1 0,0 0 0,0 1 0,0-1 0,0 1 0,0-1 0,0 0 0,0 1 0,0 0 0,-1 16 193,-34 208 150,20-108-351,14-97 53,1 0 0,1 0 0,6 38 0,-5-53-20,-1 1 0,1-1 0,0 0 0,0 0 0,1 0 0,0 0 0,5 6 0,-7-9-20,0 0-1,1 0 1,0 0-1,-1 0 1,1 0-1,0-1 1,0 1-1,0-1 1,0 1-1,0-1 1,0 0-1,0 0 1,1 0 0,-1 0-1,0 0 1,1 0-1,-1-1 1,5 1-1,2-1-11,1-1 0,0 0-1,-1-1 1,1 0-1,-1-1 1,0 0 0,1 0-1,-2-1 1,1 0 0,0-1-1,-1 0 1,0 0 0,0-1-1,0 0 1,11-12 0,1-3 27,-1 0 1,-1-2-1,-1 0 1,16-29 0,97-215 178,-96 191 47,-18 47-180,-13 25-60,0-1 0,0 0-1,-1-1 1,1 1 0,-1 0 0,2-9-1,-4 12 1,0 1-1,0 0 1,1 0-1,-1-1 1,0 1-1,1 0 1,-1 0-1,1-1 1,0 1-1,-1 0 0,1 0 1,0 0-1,0 0 1,-1 0-1,1 0 1,0 0-1,0 0 1,0 0-1,0 0 0,0 1 1,1-1-1,-1 0 1,0 1-1,0-1 1,0 1-1,1-1 1,-1 1-1,0 0 0,0-1 1,1 1-1,-1 0 1,0 0-1,1 0 1,-1 0-1,0 0 1,1 0-1,1 1 0,6 0 112,-1 1-1,0 0 0,0 1 0,14 6 0,-13-5-210,116 54-102,-115-56-1577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31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0 10400,'0'0'7180,"0"1"-6913,0 0-1,1 0 0,-1-1 0,1 1 1,-1 0-1,0 0 0,1 0 0,-1-1 0,0 1 1,0 0-1,0 0 0,0 0 0,0 0 1,0-1-1,0 1 0,0 0 0,0 1 1,-2 5 32,0 0 0,-1 0 0,0 0 0,0-1 0,0 1 0,-1-1 0,-5 7 0,-6 11 231,6-8-290,5-9-144,0 0 0,0 0 0,1 1 0,0-1 0,0 1 0,-3 15 0,5-14-8,0-7-43,1 0-1,-1 0 0,1 1 1,0-1-1,0 0 0,0 0 1,0 0-1,0 3 0,1-4-11,-1 0 0,1 0 0,-1-1 0,1 1-1,-1 0 1,1 0 0,-1-1 0,1 1 0,-1 0-1,1-1 1,0 1 0,0-1 0,-1 1 0,1-1 0,0 1-1,0-1 1,0 1 0,-1-1 0,1 0 0,0 1-1,0-1 1,0 0 0,2 0 0,0 1-16,1-1 1,-1 0 0,1 0-1,-1 0 1,1 0-1,-1-1 1,1 0-1,-1 1 1,1-1 0,-1-1-1,0 1 1,1 0-1,-1-1 1,0 1-1,0-1 1,6-4 0,3-4-17,0 0 1,16-17 0,-22 20 10,51-56 264,-27 29-26,4-5-36,-34 39-208,0 0 0,0 0 1,0 0-1,1-1 0,-1 1 1,0 0-1,0 0 0,0 0 1,0 0-1,1 0 0,-1 0 1,0-1-1,0 1 0,0 0 1,1 0-1,-1 0 0,0 0 0,0 0 1,0 0-1,1 0 0,-1 0 1,0 0-1,0 0 0,1 0 1,-1 0-1,0 0 0,0 0 1,0 0-1,1 0 0,-1 0 1,0 0-1,0 1 0,0-1 0,1 0 1,-1 0-1,0 0 0,0 0 1,0 0-1,0 0 0,1 1 1,-1-1-1,9 12 201,4 17 46,-11-21-225,-1-1-1,0 1 1,-1 0-1,0-1 1,0 1-1,0-1 1,-1 1-1,0 0 1,-1-1-1,-2 9 1,1-6 65,-1 0 0,-1 0 0,0 0 0,0-1 0,0 0 1,-14 16-1,5-7-76,10-12-60,-1 0 0,0 0 0,-10 9 0,4-5 72,4-4-177,1-1 0,-14 9-1,19-13 112,-1 0 0,1 0 0,-1-1 0,0 1 0,1 0 0,-1-1 0,0 1 0,0-1 0,1 1 0,-1-1 0,0 0 0,0 0 0,1 0-1,-1 0 1,0 0 0,0 0 0,0-1 0,-2 0 0,-12-4 8,9 2 129,10-1 25,-2 3-113,0 0 22,0 0-1,1 0 1,-1 0 0,1 1-1,-1-1 1,1 1 0,-1-1-1,1 1 1,-1-1-1,1 1 1,0 0 0,-1-1-1,1 1 1,2 0 0,23 2 213,-15-1-190,0 0-1,0-1 1,0-1 0,20-3-1,9 0-179,-17 2-238,20 0-1323,-15-4-2223,-14 2 1811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3:2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30 11712,'-11'-12'5311,"8"9"-4607,-3-3 1280,6 12-1216,-5-12-96,10 6-416,-5-3-1472,0-2-1728,0 10 1921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2:0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7712,'-1'-2'13532,"18"7"-7905,-8-3-7203,69 2 2410,93-6-1,-104 0-729,67-1-59,134 17 1,-257-12-141,-1-1-159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32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47 230 6304,'-6'-2'1140,"0"1"1,0 0-1,-1 0 0,1 0 1,-10 1-1,55-8 3025,108-8-2117,269-22 704,151-5-490,225-23-806,-464 30-2614,-287 29-29,4-1-1832,-15 6-2913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33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499 441 3136,'6'-30'3429,"-7"27"-2787,0 0-1,1 0 0,-1 1 1,0-1-1,0 0 1,0 1-1,-1-1 1,1 1-1,-1-1 0,-2-2 1,0 1-272,1 1 1,-1 0-1,0 1 1,0-1-1,0 1 1,-1-1-1,1 1 1,0 1-1,-1-1 1,0 0-1,1 1 1,-1 0-1,0 0 0,1 1 1,-6-1-1,-9 0 277,0 1 0,-23 3 0,39-3-542,-18 3 311,0 0 0,0 1 0,1 2 0,-1 0 0,-30 13 0,37-13-360,1 1 1,0 0-1,0 0 1,1 1-1,0 1 1,0 0-1,1 1 1,-16 16-1,22-19-83,0-1 0,-1 1-1,2 0 1,-1 0-1,1 1 1,0-1 0,1 1-1,0 0 1,0 0-1,1 0 1,0 1 0,0-1-1,1 0 1,0 1-1,0-1 1,2 15 0,-1-19 43,1 0 1,-1 1 0,1-1 0,1 0 0,-1 0-1,0 0 1,1 0 0,0 0 0,0 0 0,0 0-1,1-1 1,-1 1 0,1-1 0,-1 0 0,5 4-1,-5-5-6,1 0-1,0 0 0,0 0 0,0 0 0,0-1 0,0 1 0,0-1 0,1 1 0,-1-1 0,0-1 0,1 1 0,-1 0 0,0-1 0,1 1 0,-1-1 0,1 0 0,-1 0 0,1-1 0,-1 1 0,4-1 0,8-3 3,0-1-1,-1 0 1,0-1-1,0-1 1,-1 0-1,0 0 1,0-2-1,0 0 1,-1 0-1,0-1 1,-1 0-1,13-16 1,5-8 102,47-76 0,11-48-6,-66 109 438,26-80 1,-45 121-533,1-1 1,-1 1 0,-1-1-1,2-12 1,-3 19-79,0-1 1,0 0-1,0 0 0,0 1 1,-1-1-1,1 0 0,-1 0 1,0 1-1,0-1 1,0 1-1,0-1 0,0 1 1,0-1-1,-1 1 0,1 0 1,-1-1-1,1 1 1,-3-2-1,2 3-66,0-1 0,0 1 0,0 0 0,0 0 0,0 1-1,0-1 1,0 0 0,0 1 0,0-1 0,0 1 0,0 0 0,0-1 0,0 1 0,0 0 0,0 0 0,-1 1 0,1-1 0,0 0 0,0 1-1,0-1 1,0 1 0,0 0 0,0 0 0,0-1 0,-3 3 0,-2 1-587,0 0 0,1 0 1,-1 1-1,1-1 0,0 1 0,-5 6 0,-3 5-2707,3 1 1126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34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11 145 4736,'-9'-11'1530,"9"11"-1517,0 0 0,0 0 0,0 0 0,-1 0 0,1 0 0,0 0 0,0 0 0,0 0 0,0-1 0,0 1 0,0 0 0,0 0 0,0 0 0,0 0 0,0 0 0,0 0 0,0-1 0,0 1 0,0 0 0,0 0 0,0 0 0,0 0 0,0 0 0,0 0 0,0-1 0,0 1 0,0 0 0,0 0 0,0 0 0,0 0 0,0 0 0,0 0 0,0-1 0,0 1 0,0 0 0,0 0 0,0 0 0,0 0 0,0 0 0,0 0 0,0 0 0,1 0 0,-1 0 0,0-1 0,0 1 0,3-4 411,0 0 1,1 0-1,0 0 0,-1 0 1,1 1-1,1-1 0,-1 1 1,0 0-1,7-3 0,6-2 1175,26-8 0,-11 4-614,4-3 1058,2 2-1,50-11 1,-80 23-1665,0 0 0,0 1 0,-1 0 0,1 1-1,0-1 1,14 5 0,-20-5-286,1 1-1,-1 0 1,0 0 0,0 0-1,0 0 1,0 0-1,-1 1 1,1-1-1,0 0 1,0 1 0,-1-1-1,1 1 1,-1 0-1,0 0 1,1 0 0,-1-1-1,0 1 1,0 0-1,0 0 1,1 4-1,0 0 18,0 0 0,-1-1 0,0 1 0,0 0-1,0 12 1,-12 247 1099,3-141-1781,7-102 386,0-6-694,0 0-1,3 20 0,-1 11-5550,3-34 4422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34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978 5 8736,'-10'-2'1049,"7"1"-732,1 1 1,-1-1-1,0 1 0,0 0 0,0 0 0,0 0 0,0 0 0,-3 1 1,-7 0 654,-1 0 1,1 2 0,-1-1 0,-23 10-1,15-4 201,-5 1 2,0 2 0,1 1 0,-41 25-1,-34 34 430,-73 46-733,52-47-700,-97 59-3430,206-121 1634,1 0 0,-15 14 0,16-9-518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35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16 6880,'-15'-9'5808,"20"6"-2864,2 1-2212,1 1 1,0 1-1,0 0 1,12 1-1,4 0 325,-20-1-793,0 0 0,0 0 0,0 1 0,0-1-1,0 1 1,0 0 0,0 0 0,0 1 0,0-1-1,6 4 1,-9-4-211,0 0-1,0-1 1,0 1 0,0 0-1,0 0 1,0 0-1,-1 0 1,1 0 0,0 0-1,0 0 1,-1 0-1,1 0 1,-1 0 0,1 0-1,-1 0 1,0 0-1,1 1 1,-1-1-1,0 0 1,0 0 0,0 0-1,0 1 1,0-1-1,0 0 1,0 0 0,0 1-1,0-1 1,0 0-1,-1 0 1,1 0 0,-1 0-1,1 1 1,-1-1-1,1 0 1,-1 0 0,0 1-1,-4 6 108,-1-1 0,0 1 0,0-1 0,-1 0 0,0-1 0,0 0 0,0 0-1,-1 0 1,-12 6 0,-24 19 396,36-20-367,8-11-186,-1 1 1,1-1-1,0 0 1,0 0-1,0 1 0,0-1 1,0 0-1,0 1 1,0-1-1,0 0 1,0 0-1,0 1 1,0-1-1,0 0 0,0 1 1,0-1-1,1 0 1,-1 0-1,0 1 1,0-1-1,0 0 0,0 0 1,0 1-1,1-1 1,-1 0-1,2 2-17,0-1-1,0 0 1,0 0-1,0 0 1,0 0-1,0 0 1,0-1-1,0 1 1,3 0-1,11 2-547,25 2-1,17-2-4114,5 0-5686,-27 1 6209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39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10 4224,'-11'0'18415,"4"0"-17461,6 0-519,4 0-277,-2 0 162,10 0-69,502-9 3002,-415 9-2460,-78 0-5602,1 0-5377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39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6976,'0'0'251,"0"-1"0,0 1 0,0-1 0,0 0 0,1 1 0,-1-1 0,0 1 0,0-1 0,1 0 0,-1 1 0,1-1 0,-1 1 0,0-1 0,1 1 0,-1-1 0,1 1 0,-1 0 0,1-1 0,-1 1 0,1-1 0,-1 1 0,1 0 0,0 0 0,-1-1 0,1 1 0,-1 0 0,1 0 0,0 0 0,-1 0 0,1-1 0,-1 1 0,1 0 0,0 0 0,-1 0 0,1 0 0,0 1 0,-1-1 0,1 0 0,0 0 0,-1 0 0,1 0 0,-1 1 0,1-1 0,2 2 2432,-3-1-2459,0 0-1,0-1 1,0 1-1,1 0 1,-1 0-1,0 0 1,0-1-1,1 1 0,-1 0 1,0-1-1,1 1 1,-1 0-1,0-1 1,1 1-1,-1 0 1,2 0-1,2 6 282,-1 2-160,0 1 0,-1 0-1,0 0 1,0 0 0,-1 0-1,-1 1 1,0-1 0,-1 15 0,0 6-13,21 369-412,-19-393-376,0 0 1,1 0-1,-1 0 0,1 0 1,1 0-1,2 7 1,5 5-1167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40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485 704 3808,'-2'-3'508,"1"1"-1,0-1 1,0 0 0,0 1 0,0-1 0,0 0 0,1 0-1,0 0 1,-1-3 0,-1-7 2344,-2-7-146,4 16-2272,-1 0 0,0 0 0,0-1 0,0 1 0,0 0 0,-1 1-1,0-1 1,0 0 0,0 0 0,0 1 0,0-1 0,-4-3 0,1 2-215,0 0 1,0 0-1,0 1 1,0 0-1,-1 0 1,1 1-1,-1-1 1,0 1-1,0 0 1,-1 1-1,1 0 1,-1 0-1,1 0 1,-1 0-1,1 1 1,-1 0-1,0 1 1,-7 0-1,-11 1-71,0 1 0,-1 1 0,-34 9 0,44-8-158,0 0 1,0 1-1,0 1 0,1 0 0,-1 1 1,-19 13-1,29-17-18,1 1 0,0 0 0,1 0 0,-1 1 0,1 0 0,-1-1 0,2 1 0,-7 9 0,8-10 8,0 0 0,1 0 0,-1 0 0,1 1-1,0-1 1,0 0 0,0 1 0,0-1 0,1 1-1,0-1 1,0 1 0,0-1 0,1 7 0,1-5 32,-1 0 1,1 0 0,1 0-1,-1-1 1,1 1 0,0 0 0,0-1-1,1 0 1,0 0 0,0 0-1,0 0 1,0-1 0,1 1 0,0-1-1,-1 0 1,10 5 0,-2-1 46,0-1 1,1-1 0,-1 0 0,1-1 0,0 0-1,20 4 1,-23-7-7,0 0-1,-1-1 0,1 0 1,0-1-1,0 0 1,0-1-1,0 0 0,0-1 1,0 1-1,-1-2 1,1 0-1,-1 0 0,1 0 1,-1-1-1,0-1 1,0 1-1,-1-2 1,0 1-1,0-1 0,0 0 1,0-1-1,9-10 1,-7 5 27,-1-2 0,0 1 0,10-22 0,18-47 223,-30 67-228,15-37 160,-3 0 0,-2-2-1,11-58 1,-25 96-140,-1-1 0,-1 0 0,0 0 0,-1 1 0,-1-1 0,-1 0 0,-5-25 0,3 30-45,1 0-1,-1-1 1,-1 1 0,0 0-1,-1 1 1,0 0 0,0 0-1,-1 0 1,-1 0 0,-9-9-1,12 15-199,-1 0 0,0 0 0,0 1 0,0-1 0,-1 2 0,0-1 0,0 0 0,1 1 0,-12-3-1,15 5-103,0 0 0,-1 0-1,1 0 1,-1 1-1,1-1 1,-1 1-1,1 0 1,-1 0 0,1 0-1,-1 0 1,1 1-1,-1-1 1,1 1-1,0 0 1,-1 0 0,1 0-1,0 1 1,-1-1-1,1 1 1,0-1-1,-4 5 1,6-6 87,0 1 1,1 0-1,-1 0 1,0-1-1,1 1 1,-1 0-1,1 0 1,-1 0-1,1 0 1,-1 0-1,1 0 1,0 0-1,0 0 1,-1 0-1,1 0 1,0 0-1,0 0 1,0 0-1,0 0 1,0 0-1,0 0 1,0 0-1,0 0 1,1 0-1,-1 0 0,0 0 1,1 0-1,0 1 1,0 1-547,1 0 0,0 0 0,-1 0 0,1-1 0,1 1 0,-1-1 0,4 4 0,14 11-1820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41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76 7648,'-26'-22'2453,"24"20"-2137,0 0 0,-1 0 0,1 1 1,-1-1-1,1 1 0,-1 0 0,0 0 0,1 0 0,-1 0 1,0 0-1,-4 0 0,5 1 225,0-1 0,0 1 0,0-1 0,0 1 0,0-1 0,0 0 0,1 1 0,-1-1 0,0 0-1,0 0 1,0-1 0,-2-1 0,4 3-507,0 0 0,0 0-1,0 0 1,0 0 0,0-1 0,-1 1-1,1 0 1,0 0 0,0 0-1,0 0 1,0 0 0,0 0-1,0 0 1,0 0 0,0 0 0,0 0-1,0 0 1,0 0 0,0 0-1,0 0 1,0-1 0,0 1 0,0 0-1,0 0 1,0 0 0,0 0-1,0 0 1,0 0 0,0 0-1,0 0 1,0 0 0,0 0 0,0 0-1,0-1 1,0 1 0,0 0-1,0 0 1,0 0 0,0 0-1,0 0 1,0 0 0,0 0 0,0 0-1,1 0 1,-1 0 0,0 0-1,0 0 1,0 0 0,0 0-1,0 0 1,0 0 0,0 0 0,0 0-1,0 0 1,0 0 0,0-1-1,0 1 1,0 0 0,1 0-1,-1 0 1,0 0 0,0 0 0,0 0-1,0 0 1,0 1 0,12-3 1651,-2 1-1723,55-8 870,-35 5-432,46-3 0,-54 8-198,32 3-1,-44-2-129,-1 0-1,1 0 1,0 1-1,-1 0 1,14 7-1,-21-9-22,0 0-1,0 0 1,1 1-1,-1-1 1,0 1-1,-1 0 1,1 0-1,0-1 0,0 1 1,-1 0-1,2 3 1,-2-4-34,0 1-1,-1-1 1,1 0 0,-1 1-1,1-1 1,-1 1 0,0-1 0,0 1-1,1-1 1,-1 1 0,0-1-1,0 1 1,-1-1 0,1 1 0,0-1-1,0 1 1,-1-1 0,1 1-1,-1-1 1,0 3 0,-2 0 20,1 0 1,-1 0-1,0 0 1,0 0-1,0-1 1,-1 1-1,0-1 1,1 0-1,-6 4 1,-42 24 175,42-26-169,-78 34 378,10-6 184,75-31-586,-1-1-1,1 1 1,0-1 0,-1 1 0,1 0 0,-3 4 0,5-6-19,-1 0 1,1 1-1,0-1 1,-1 0-1,1 0 1,0 1-1,0-1 1,-1 0 0,1 1-1,0-1 1,0 0-1,0 1 1,0-1-1,-1 0 1,1 1-1,0-1 1,0 1-1,0-1 1,0 0 0,0 1-1,0-1 1,0 1-1,0-1 1,0 0-1,0 1 1,0-1-1,0 1 1,0-1-1,1 0 1,-1 1 0,0-1-1,0 0 1,0 1-1,0-1 1,1 0-1,-1 1 1,0-1-1,0 0 1,1 1 0,-1-1-1,0 0 1,0 0-1,1 1 1,-1-1-1,0 0 1,1 0-1,-1 0 1,0 1-1,1-1 1,-1 0 0,1 0-1,38 15-551,1-3 0,0 0 0,57 7 0,-91-19-255,26 6-4534,-12 2-5033,-9-3 6865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42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25 496 8384,'-3'-3'690,"0"1"-211,1 0-1,0 0 1,0 0 0,0 0 0,0 0 0,1-1 0,-1 1-1,0-1 1,1 1 0,-2-4 0,3 4-97,1 0 1,-1 1-1,0-1 0,1 0 1,-1 0-1,1 1 0,0-1 1,0 0-1,1-1 0,19-26 952,13-20 388,-25 36-1322,0-1 0,1 1 1,0 1-1,17-16 0,-16 19-91,1 0 1,0 1 0,0 1 0,0 0-1,15-6 1,3 1 169,35-9 0,-47 17-177,0 1 1,0 0 0,0 1 0,22 1 0,-38 1-265,-1 0 0,1 0-1,-1 0 1,1 0 0,0 0-1,-1 0 1,1 0 0,-1 1-1,1-1 1,-1 1 0,0-1-1,1 1 1,-1-1 0,1 1-1,-1 0 1,0 0 0,1 0-1,-1-1 1,0 1 0,0 1-1,0-1 1,0 0 0,0 0-1,1 2 1,-1 0-16,0 0 1,0-1-1,0 1 0,-1 0 1,0 0-1,1-1 0,-1 1 1,0 0-1,0 0 0,-1 0 1,1-1-1,-1 5 0,-6 21 43,-1-1 1,-16 39-1,13-39-8,1 2 1,-7 31-1,17-57-48,-4 10-33,2 1 0,0-1 0,0 0 0,2 0-1,-1 1 1,4 26 0,-3-38 38,1 0-1,0 1 0,0-1 1,0 0-1,0 0 1,0 0-1,1 0 0,-1 0 1,0 0-1,1 0 1,0 0-1,-1-1 0,1 1 1,0 0-1,0-1 1,0 1-1,0-1 1,0 0-1,0 0 0,0 0 1,0 0-1,1 0 1,-1 0-1,0-1 0,1 1 1,-1-1-1,0 1 1,4-1-1,2 0 2,-1 1 0,0-2-1,1 1 1,-1-1 0,0 0-1,0-1 1,13-4 0,-11 3 5,-1-1 0,0 0 0,0-1 0,-1 0 0,0 0 1,0-1-1,10-9 0,-10 9 0,13-13-56,-1-1-1,-1 0 1,-2-1-1,19-29 1,49-99-68,19-28 267,-36 76 35,-64 98-153,-1 0 1,1 0 0,0 1 0,0-1-1,0 1 1,6-4 0,-8 5-23,-1 1 0,1-1 0,0 1 0,0-1 1,0 1-1,0-1 0,0 1 0,0 0 1,0 0-1,0-1 0,0 1 0,-1 0 0,1 0 1,0 0-1,0 0 0,0 0 0,0 0 1,0 0-1,0 1 0,0-1 0,0 0 0,0 0 1,0 1-1,0-1 0,0 1 0,0-1 1,-1 1-1,1-1 0,0 1 0,0-1 0,-1 1 1,1 0-1,1 0 0,7 10 53,0-1 0,1-1 0,0 0 0,17 12 0,49 26 93,-15-10-121,-42-24-268,31 19 122,-17-17-4730,-63 11-17902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2:0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48 5216,'-64'7'19733,"83"-7"-18021,246-12-59,-23 7-1486,-144 6-4,-59-4 240,-20-4-1810,-18 6 1053,0 1 0,0 0 0,-1-1 0,1 1 0,0-1 0,-1 0 0,1 1 0,0-1 0,-1 1 0,1-1 0,-1 0 0,1 0 0,-1 1 0,1-1 1,-1 0-1,0 0 0,1-1 0,0-7-4068,4 2 1495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42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11 9152,'0'-1'287,"-9"-6"2525,8 7-2702,1-1 1,0 1 0,0 0-1,-1 0 1,1 0-1,0-1 1,0 1-1,-1 0 1,1 0 0,0 0-1,0 0 1,-1 0-1,1 0 1,0 0-1,-1 0 1,1 0 0,0-1-1,0 1 1,-1 0-1,1 0 1,0 1 0,-1-1-1,1 0 1,0 0-1,0 0 1,-1 0-1,1 0 1,0 0 0,-1 0-1,1 0 1,0 0-1,0 1 1,-1-1 0,1 0-1,0 0 1,0 0-1,-1 1 1,-37 59 6354,17-29-5182,2 0 0,-24 53 0,43-83-1236,-1 0 0,0 1 0,1-1 0,-1 1 0,1-1 0,-1 1 0,1-1 0,0 1 0,0-1 0,0 1 0,-1-1 0,2 1 0,-1-1 0,0 1 0,0-1 0,0 1 0,1-1 0,-1 1 0,0-1 0,1 1 0,1 1 0,-1-2-27,0 0 0,0 0 1,0 0-1,1 0 0,-1-1 0,0 1 0,0 0 0,1-1 0,-1 1 1,0-1-1,1 0 0,-1 1 0,1-1 0,-1 0 0,0 0 1,1 0-1,-1 0 0,1 0 0,-1 0 0,1 0 0,1-1 0,32-5 91,-2-1 0,56-20 0,62-36 445,-149 63-543,78-29 701,-80 29-708,0 0 0,1 0-1,-1 0 1,0 0-1,0 0 1,0 0 0,1 0-1,-1 0 1,0 0-1,0 0 1,1 0 0,-1 0-1,0 0 1,0 0-1,0 0 1,1 0 0,-1 0-1,0 0 1,0 0-1,0 0 1,0 0-1,1 0 1,-1 0 0,0 1-1,0-1 1,0 0-1,0 0 1,1 0 0,-1 0-1,0 0 1,0 1-1,0-1 1,0 0 0,0 0-1,0 0 1,1 0-1,-1 1 1,0-1 0,0 0-1,0 0 1,0 0-1,0 1 1,0-1 0,0 0-1,0 0 1,0 1-1,0-1 1,0 0 0,0 0-1,0 0 1,0 1-1,-3 12 115,-2-1-79,0 0-1,-1 0 1,-1-1 0,0 0-1,0 0 1,-17 17-1,-62 56 110,38-40 35,-9 13 9,-69 63 305,123-118-511,0 0 0,0 0-1,0 0 1,0 0 0,-1-1-1,1 1 1,-7 1 0,10-3 9,-1 0 1,0 0-1,1 0 1,-1 1-1,0-1 1,1 0-1,-1 0 1,0 0-1,1 0 1,-1 0-1,0 0 1,1 0-1,-1-1 1,0 1-1,1 0 1,-1 0-1,0 0 1,1-1-1,-1 1 1,1 0-1,-1-1 1,0 1-1,1-1 1,-1 1-1,1 0 1,-1-1-1,1 1 1,-1-1-1,1 1 1,0-1-1,-1 0 1,1 1-1,0-1 1,-1 1-1,1-1 1,0 0-1,-1 1 1,1-1-1,0 0 0,0 1 1,0-1-1,0 0 1,0 1-1,0-1 1,0 0-1,0 1 1,0-2-1,0-4-12,0 0-1,1 0 0,0 0 0,0 0 1,0 0-1,1 1 0,0-1 0,0 0 0,0 1 1,0-1-1,1 1 0,6-8 0,-5 7 28,2 0 0,-1 0 0,1 1-1,-1-1 1,2 1 0,-1 1-1,0-1 1,13-5 0,-2 2-13,0 2 0,0 0 0,1 0 0,0 2 0,0 0 0,0 1 1,30-1-1,-10 4-406,48 5 0,-3 5-5695,-67-8 3674,-14-2 1617,8 2-454,-7 12-7661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43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42 141 7872,'-4'-1'328,"-32"-12"3632,36 13-3916,0 0 0,0 0 0,0 0 0,0 0 0,0 0 0,0-1 0,-1 1 0,1 0 1,0 0-1,0 0 0,0 0 0,0 0 0,0 0 0,0 0 0,0 0 0,0 0 0,0 0 1,0 0-1,0 0 0,0 0 0,0 0 0,0 0 0,0 0 0,0 0 0,0-1 0,0 1 1,0 0-1,0 0 0,0 0 0,0 0 0,0 0 0,0 0 0,0 0 0,0 0 0,0 0 1,0 0-1,0 0 0,0 0 0,0-1 0,0 1 0,0 0 0,0 0 0,0 0 0,0 0 0,0 0 1,0 0-1,0 0 0,0 0 0,0 0 0,0 0 0,0 0 0,0 0 0,0 0 0,0 0 1,0 0-1,0 0 0,0-1 0,1 1 0,-1 0 0,0 0 0,0 0 0,0 0 0,0 0 1,0 0-1,0 0 0,0 0 0,0 0 0,0 0 0,0 0 0,11-2 2158,1-1-1566,104-22 2564,138-13 0,215 6-283,96 37-859,-300 14-1533,12-1-245,-1-14-1255,-260-5 176,0-1 0,0 0 1,23-6-1,-26 5-961,0-2 0,13-6 0,-23 9 1143,0 1-1,0-1 0,-1 1 0,1-1 1,-1 0-1,1 0 0,-1 0 0,0 0 1,0 0-1,0 0 0,3-4 0,4-5-2384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44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316 742 4064,'0'0'1307,"10"-3"4767,-10 3-5975,0 0 1,0 0-1,0 0 1,1 0-1,-1 0 0,0 0 1,0 0-1,0-1 1,1 1-1,-1 0 0,0 0 1,0 0-1,0 0 1,1 0-1,-1 0 0,0 0 1,0-1-1,0 1 1,0 0-1,1 0 0,-1 0 1,0 0-1,0-1 1,0 1-1,0 0 0,0 0 1,0 0-1,1-1 1,-1 1-1,0 0 1,0 0-1,0 0 0,0-1 1,0 1-1,-7-5 3530,-13-2-561,10 6-2579,0 0-1,0 0 1,-1 1 0,1 1 0,0-1 0,0 2 0,0-1 0,-12 5 0,17-5-368,-15 4 216,0 1 1,0 1-1,1 1 1,-26 14-1,40-18-319,-1-1 0,1 1 0,1 0 0,-1 0 1,0 0-1,1 1 0,0 0 0,0 0 0,0 0 0,1 0 0,0 0 0,0 1 0,0 0 1,0-1-1,1 1 0,0 0 0,0 0 0,1 0 0,-2 11 0,3-10 0,0 1-1,0-1 1,1 1-1,0-1 1,0 0-1,0 1 1,1-1-1,1 0 1,-1 0 0,1 0-1,0 0 1,1 0-1,-1-1 1,1 1-1,1-1 1,-1 0-1,1 0 1,6 5-1,-7-6 0,1 0 0,0-1-1,1 0 1,-1 0 0,1 0-1,-1-1 1,1 1 0,0-1-1,1-1 1,-1 1-1,0-1 1,1 0 0,-1-1-1,1 1 1,0-1 0,-1-1-1,1 1 1,0-1 0,0 0-1,11-2 1,-7-1-15,-1 0 1,0-1-1,0 0 0,-1-1 1,1 0-1,-1 0 0,0-1 1,0 0-1,-1-1 0,0 1 1,8-10-1,11-12 4,37-53 0,-44 54-20,45-53-83,27-38-14,-67 79 143,-2-1 0,-1-1 0,-2-1 0,23-69 0,-34 76-76,-1 0 0,6-61-1,-13 84 3,-1 0 0,1 1 0,-2-1 0,0 1 0,-3-15 0,3 20 4,-1 1-1,0-1 1,0 0-1,-1 1 0,0 0 1,0-1-1,0 1 1,0 0-1,-1 1 1,0-1-1,-7-7 0,2 4-147,0 0 0,-1 1-1,0 0 1,0 0-1,-1 1 1,0 1-1,0-1 1,0 2 0,0 0-1,-20-5 1,24 8-87,0-1 0,0 2 1,0-1-1,-1 1 0,1 0 1,0 0-1,0 1 1,0 0-1,-1 0 0,1 1 1,0 0-1,1 0 0,-1 1 1,0 0-1,1 0 0,-1 0 1,1 1-1,0 0 0,-8 6 1,6-1-374,0-1 0,0 1-1,0 1 1,1-1 0,1 1 0,-6 12 0,-10 23-1220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44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4 8896,'-4'-4'7920,"2"11"-3756,-4 0-4494,-5 6 747,0 0 0,1 1 0,0 0 0,1 0 0,1 1 0,-11 27 0,16-35-343,1 0 0,-1 0-1,2 0 1,-1 1 0,1-1-1,0 1 1,0-1 0,1 1-1,0-1 1,1 1 0,-1 0-1,1-1 1,1 0 0,-1 1-1,1-1 1,1 0 0,5 12-1,-7-16-39,1-1 0,0 1 0,0-1 0,0 0 0,0 0 0,0 1-1,0-2 1,0 1 0,1 0 0,-1 0 0,1-1 0,-1 1 0,1-1 0,0 0-1,0 0 1,-1 0 0,1 0 0,0 0 0,0-1 0,0 1 0,0-1 0,0 0 0,0 0-1,0 0 1,0 0 0,0-1 0,0 1 0,0-1 0,-1 1 0,1-1 0,0 0-1,0 0 1,4-3 0,8-4 27,0-1 1,-1-1-1,0 0 0,13-13 0,49-52 305,-35 33 50,-30 31-196,20-13 1,-6 5 309,-25 19-520,0 0 0,0 0 0,0 0 0,0 0 1,0 0-1,0 0 0,0 0 0,0 0 0,0-1 0,0 1 0,0 0 1,0 0-1,1 0 0,-1 0 0,0 0 0,0 0 0,0 0 1,0 0-1,0 0 0,0 0 0,0 0 0,0 0 0,0 0 0,1 0 1,-1 0-1,0 0 0,0 0 0,0 0 0,0 0 0,0 0 0,0 0 1,0 0-1,0 0 0,0 0 0,1 0 0,-1 0 0,0 0 1,0 0-1,0 0 0,0 0 0,0 0 0,0 1 0,0-1 0,0 0 1,0 0-1,0 0 0,0 0 0,1 0 0,-1 0 0,0 0 0,0 0 1,0 0-1,0 0 0,0 0 0,0 1 0,0-1 0,0 0 1,0 0-1,0 10 374,-4 12-119,-14 48-106,-43 157 60,48-189-137,-2-1-1,-1-1 0,-39 64 1,39-78-81,0-1 0,-1-1 1,-1 0-1,-1-2 0,-1 0 1,0-1-1,-1-1 0,-1-1 1,0-1-1,-1-1 0,-27 11 1,43-21-53,0 0 0,0 0 0,0-1 0,0-1 0,0 1-1,-13 0 1,18-1 10,-1-1 0,0 0 0,0 0 0,1-1 0,-1 1 0,0-1 0,1 1 0,-1-1 0,0 0 0,1 0 0,-1 0 0,-3-2 0,5 2 21,0 0-1,0 1 1,0-1 0,0 0 0,0 0 0,0 0-1,0 0 1,1 0 0,-1 0 0,0 0-1,1 0 1,-1 0 0,0-1 0,1 1 0,0 0-1,-1 0 1,1 0 0,0-1 0,0 1-1,-1 0 1,1 0 0,0-1 0,0 1 0,0 0-1,1-1 1,-1 1 0,0 0 0,1-2-1,2-8-24,1 0 0,1 0 0,0 0 0,0 0 0,1 1 0,1 0 0,0 0 0,11-13 0,0 4 182,0 1 0,37-29 0,-44 39-104,0 0 0,0 1 0,1 0 1,0 1-1,0 0 0,0 1 0,1 0 0,-1 1 0,1 0 1,0 1-1,0 1 0,1 0 0,-1 1 0,0 0 1,1 1-1,-1 0 0,20 4 0,84 27-227,-87-22-615,-18-5-556,-1-1-1,19 2 0,-25-5 448,0 1 0,0-1-1,0 0 1,-1-1 0,1 1 0,0-1 0,0 0-1,-1 0 1,9-4 0,16-12-4517,2-1 1841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45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30 6880,'-1'-4'351,"-1"-8"3610,2 11-3843,0 1-1,0 0 0,0 0 0,1-1 0,-1 1 1,0 0-1,0 0 0,1-1 0,-1 1 0,0 0 1,1 0-1,-1 0 0,0-1 0,1 1 1,-1 0-1,0 0 0,1 0 0,-1 0 0,0 0 1,1 0-1,-1 0 0,0 0 0,1 0 1,-1 0-1,0 0 0,1 0 0,-1 0 0,0 0 1,1 0-1,40-5 4499,4 0-1693,-42 5-2644,0 1-1,0-1 0,1 0 1,-1 1-1,0-1 1,0 1-1,0 0 0,0 0 1,0 0-1,0 1 0,3 1 1,-5-3-208,0 1 1,-1-1 0,1 1 0,0-1 0,0 1 0,-1 0 0,1-1 0,-1 1 0,1-1 0,-1 1 0,1 0-1,-1 0 1,1-1 0,-1 1 0,0 0 0,1 0 0,-1 0 0,0-1 0,1 1 0,-1 0 0,0 0 0,0 1-1,0 0-3,0 0-1,-1-1 0,1 1 0,-1-1 1,1 1-1,-1-1 0,1 1 0,-1-1 0,0 1 1,0-1-1,-1 2 0,-1 2 81,-1-1 0,0 0 0,0 0 1,0 0-1,-9 5 0,-8 3 437,-15 9 480,34-19-1009,-1 0 0,1 0 0,0 0 0,0 0 0,-1 0 0,1 0 0,0 1 0,1-1 0,-1 1 0,-1 2 0,3-4-60,0-1 0,0 1 0,0 0 0,0-1 0,0 1 0,0-1 0,0 1 0,0-1 0,1 1 0,-1-1 0,0 1-1,0-1 1,1 1 0,-1-1 0,0 1 0,1-1 0,-1 1 0,0-1 0,1 0 0,-1 1 0,1-1 0,-1 1 0,13 9-1,-11-8 2,4 1-67,-1 0-1,0-1 1,1 0-1,-1 0 1,1 0-1,0 0 1,-1-1-1,10 1 1,3 1-1029,-12-2 465,1 0-1,-1-1 1,0 0 0,0 0 0,9-1 0,29-8-6478,-17 4 4115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8:46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51 6816,'-9'-38'2197,"9"38"-2155,-1-1 0,1 1 1,0 0-1,0-1 0,0 1 0,0-1 1,0 1-1,-1 0 0,1-1 0,0 1 0,0 0 1,0-1-1,0 1 0,0-1 0,0 1 1,0 0-1,0-1 0,1 1 0,-1 0 0,0-1 1,0 1-1,0-1 0,0 1 0,0 0 0,1-1 1,-1 1-1,0 0 0,0-1 0,0 1 1,1 0-1,-1 0 0,0-1 0,1 1 0,-1-1 1,7 2 1327,-4 3-654,0 1-1,0-1 1,0 1-1,2 5 1,0-1-305,75 125 3255,31 59-1172,-87-139-1761,20 75 0,6 64 425,-36-129-779,-3 1-1,-4 0 1,-2 0 0,-6 128-1,-6-118 26,-3-1-1,-3 0 1,-3-1-1,-4 0 1,-35 84-1,-34 48-348,42-100-606,-40 83-1902,78-168 1329,-1-2-1,-1 1 1,-1-1 0,0-1-1,-27 28 1,-9 2-2161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1:33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6 222 2240,'-5'-11'12943,"5"12"-12745,0-8 948,0 0-127,0 7-990,0-1-1,1 0 1,-1 1-1,1-1 1,-1 1-1,0-1 1,1 1 0,-1-1-1,1 1 1,-1 0-1,1-1 1,0 1-1,-1-1 1,1 1 0,-1 0-1,1 0 1,0-1-1,1 1 1,-1-1 36,1 0-1,-1 1 1,1-1 0,0 0-1,-1 0 1,0 0 0,1 0 0,1-2-1,0 0-58,1 0-1,-1 0 0,0 1 0,1 0 1,0 0-1,0 0 0,0 0 0,6-2 1,12-6 42,11-5-95,-18 8 119,19-10-1,-24 11-72,1 1 0,0 0-1,12-3 1,-9 3 30,20-9 1,-18 6-58,21-6 0,-21 8 163,20-10-1,-30 13-120,-1 0 1,0 1-1,1-1 0,0 1 0,0 0 0,-1 1 1,1-1-1,0 1 0,0 0 0,1 1 1,-1-1-1,0 1 0,0 1 0,0-1 0,0 1 1,0 0-1,0 0 0,0 1 0,0-1 1,9 6-1,-11-5 75,0 1 1,0 0-1,0 1 1,0-1-1,-1 1 1,1 0-1,-1-1 1,0 2-1,-1-1 0,4 6 1,-1-3-3,0 1 0,0-2 1,6 8-1,68 63 905,-55-62-657,-11-8-265,-8-4-12,0-1-1,0 0 1,1 1-1,-1-2 0,0 1 1,1-1-1,9 1 0,41 1 599,66-10-58,-98 4-657,-15 2 83,0-1 0,0 0 0,11-5 0,0 1-3,-7 3-1,0-1 0,-1 0 0,1-1 1,-1-1-1,0 0 0,-1-1 0,1 0 0,13-12 0,-15 11 78,17-16-260,16-22 488,-31 36-188,-11 6-191,-1 1 54,-2 4-108,-1 2-11,3-2 119,0-1 1,-1 0-1,1 1 1,0-1-1,0 1 1,0-1-1,0 1 1,0-1-1,0 1 0,0-1 1,0 1-1,0-1 1,0 0-1,0 1 1,0-1-1,0 1 1,0-1-1,1 1 1,-1 7-35,-1-7 29,0 1 12,0-1 0,0 0 0,0 1 0,1-1 0,-1 1 0,0-1 0,1 1 0,-1 0 0,1-1 0,0 1 1,-1-1-1,1 1 0,0 0 0,0 0 0,0-1 0,0 1 0,0 0 0,0-1 0,1 1 0,-1 1 0,6 15 93,-5-16-104,-1-1-1,1 1 1,-1 0 0,1-1-1,-1 1 1,0 0-1,0-1 1,0 1-1,0-1 1,0 1 0,0 2-1,-1-3 11,1 1 0,0-1 1,0 1-1,0-1 0,0 1 0,0-1 0,0 1 0,1-1 0,-1 0 0,0 1 1,1-1-1,-1 1 0,2 1 0,-1-2 68,2 18 207,-1-15-279,-1 0 1,1-1-1,0 1 0,0 0 0,0-1 1,3 5-1,-1-2 166,15 14 157,-11-13-172,-7-6 38,18 6-85,-11-4-80,0-1 1,1 0-1,-1-1 0,1 0 1,-1 0-1,1 0 0,9-2 1,-17 1-14,14 0 115,-1 0-1,26-5 1,-7 2 10,-8 1-65,62 0 1,-41-2-35,19-2-310,45-7 680,30-6-212,-134 19-226,-1 0 0,1 0 1,-1 0-1,1 0 0,6 2 0,13 1 195,-11-3-130,-11-1-29,1 1 0,-1 0 1,1 0-1,-1 0 0,1 0 1,-1 1-1,1-1 0,-1 1 1,1 0-1,4 2 0,-7-3-9,-1 0-1,1 1 1,-1-1 0,1 0-1,-1 1 1,1-1-1,-1 0 1,1 1 0,-1-1-1,1 1 1,-1-1 0,1 0-1,-1 1 1,0 0-1,1-1 1,-1 1 0,0-1-1,0 1 1,1-1 0,-1 1-1,0 0 1,1 1-1,2 4-15,3 1 55,-1 1-1,0 0 0,0 0 1,-1 0-1,0 0 1,0 1-1,-1 0 1,0-1-1,3 18 1,-3-6-42,1 0 1,12 33 0,0 0 130,13 90-373,-28-135-93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8:1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43 832,'0'0'13,"0"0"0,-1 0-1,1 0 1,0 0 0,-1-1 0,1 1-1,0 0 1,-3-9 7581,3-10-3936,0 7-2298,0 10-653,0 8 448,6 132 1431,-4-124-2496,10 132 1591,-6-118-988,-6-27-85,-1-1-1239,1-1 473,0 1 0,0 0 0,-1 0 0,1 0 0,0 0 1,0 0-1,0 0 0,-1 0 0,1 0 0,0 0 0,0 0 0,0 0 1,-1 0-1,1 0 0,0 0 0,0 0 0,0 0 0,-1 1 0,1-1 1,0 0-1,0 0 0,-2 5-4578,2-5 4579,0 1-1,0-1 0,0 0 0,0 1 0,1 6-3941,-1 5 985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8:16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4384,'0'-9'10549,"1"0"-8709,2 6-1730,0 1 1,0-1-1,1 1 0,-1 0 1,1 0-1,-1 0 1,1 1-1,6-3 0,37-7 293,-22 6-114,205-30 648,-137 25-871,178-3-18,-252 14 20,-12-1-43,0 1 0,-1-1 1,1 0-1,-1-1 0,1 0 1,10-2-1,-16 3-360,0-1 0,-1 1 0,1-1 0,0 1-1,-1 0 1,1-1 0,-1 1 0,1-1 0,0 1 0,-1-1 0,1 0-1,-1 1 1,1-1 0,-1 1 0,0-1 0,1 0 0,-1 1 0,0-1-1,1 0 1,-1 0 0,0 1 0,0-1 0,1 0 0,-1-1 0,3-5-2337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8:1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20 618 2656,'0'0'837,"-1"10"4736,-1-9-4784,-8 5 1563,10-6-2313,0 0 0,0 0 0,-1 0 0,1 0 0,0 0 0,0 0 0,0 0 0,-1 0 0,1 0 0,0 0 0,0 0 0,-1 0 0,1 0 0,0 0 0,0 0 0,0 0 0,-1 0 0,1 0 0,0 0 0,0 0 0,0-1 0,-1 1 0,1 0 0,0 0 0,0 0 0,0 0 0,0 0 0,-1-1 0,1 1 0,0 0 0,0 0 0,0 0 0,0-1 0,0 1 0,0 0 0,0 0 0,0 0 0,0-1 0,-1 1 0,1 0-1,0 0 1,0-1 0,0 1 0,0 0 0,0 0 0,0 0 0,1-1 0,-1 1 0,0 0 0,0 0 0,0-1 0,0-6 383,0-8 319,3-24 0,2-9-354,-3 23-217,1 0 0,2 1 0,7-26 0,-10 43-78,10-31 524,27-57 0,-33 83-540,0 1 0,1-1 1,0 2-1,1-1 0,1 1 0,-1 0 1,1 1-1,21-17 0,-25 22-55,16-12 62,1 1 0,1 1 0,27-13-1,-18 13-5,-7 2-44,30-8 1,-54 20-35,15-5-31,0 0-1,0 1 0,0 1 1,30-1-1,-42 4 71,0 0 0,0 0 0,-1 0-1,1 1 1,0-1 0,-1 1-1,1 0 1,0 1 0,-1-1-1,1 0 1,-1 1 0,1 0-1,-1 0 1,0 0 0,0 0-1,0 0 1,0 1 0,0-1-1,-1 1 1,1 0 0,-1 0-1,1 0 1,-1 0 0,0 0-1,0 1 1,2 5 0,-3-6 39,-1-1 0,1 0 0,-1 1 0,1-1 0,-1 1 0,0-1 0,0 1 0,0-1 0,0 0 0,-1 1 0,1-1 1,0 1-1,-1-1 0,-1 4 0,-1 1 130,0-1 0,0 0 0,-6 8 0,7-11-152,0 0 0,-1-1 1,1 1-1,-1-1 0,0 1 1,0-1-1,0 0 0,0 0 1,0 0-1,0-1 0,0 1 1,-5 1-1,-3 0 151,-1 0 1,-14 2-1,-12 0-19,0-1 0,0-2-1,-72-7 1,73 0-554,24 1-2173,13 4 2468,0 0-1,0 0 0,0 0 0,0 0 0,-1 0 0,1 0 1,0 0-1,30-1-12848,-4 1 9497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2:0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134 199 2912,'4'-8'2086,"-4"8"-1842,0 0 0,-1 0 0,1 0 0,0 1 0,0-1 0,-1 0 0,1 0 0,0 0 1,-1 0-1,1 0 0,0 0 0,-1 0 0,1 0 0,0 0 0,-1 0 0,1 0 0,-1 0 0,1 0 0,0 0 0,-1 0 0,1 0 0,0 0 0,-1 0 0,-1-2 1953,1 1-1953,-7-7 4457,4 8-2486,-9 4-1441,8-2-652,0-1-1,0 1 0,-1 0 1,1 0-1,0 1 1,1 0-1,-1-1 1,0 1-1,1 1 1,0-1-1,-1 1 1,2 0-1,-1 0 1,0 0-1,1 0 1,-1 1-1,-3 7 1,4-7-62,1-1 0,-1 1 0,1 0 1,1-1-1,-1 1 0,1 0 0,-1 0 0,1 0 1,1 0-1,-1 1 0,1-1 0,0 0 1,0 0-1,0 0 0,1 0 0,0 0 1,0 0-1,0 0 0,1 0 0,-1 0 1,1 0-1,0 0 0,1-1 0,-1 1 0,1-1 1,0 0-1,0 0 0,0 0 0,1 0 1,-1 0-1,1-1 0,0 1 0,5 2 1,-6-3-28,-1-1 0,1-1 0,0 1 0,0 0 0,0-1 1,0 1-1,0-1 0,1 0 0,-1 0 0,0 0 1,1-1-1,-1 1 0,0-1 0,1 0 0,-1 0 1,1 0-1,4-1 0,-1 1 43,-1-1 1,1 0-1,0-1 1,-1 1-1,0-1 0,1-1 1,-1 1-1,0-1 1,0 0-1,10-7 0,-14 8-44,1-1 0,-1 1-1,0-1 1,1 1 0,-1-1-1,0 0 1,-1 0 0,1 0-1,0 0 1,-1 0-1,0 0 1,1 0 0,-1 0-1,0-1 1,-1 1 0,1 0-1,-1-1 1,1 1 0,-1-1-1,0 1 1,0 0 0,-1-1-1,0-5 1,-2-6-98,-1 0 0,-1 1 1,0-1-1,0 1 0,-14-23 0,18 34 56,0 1 0,-1 0 0,1 0 0,-1 0-1,1 0 1,-1 0 0,0 0 0,0 0 0,0 0 0,0 1 0,0-1-1,0 1 1,-3-2 0,-25-17-29,22 16-100,14 12 353,13 12 218,-14-17-325,-1-2 0,1 1 0,0 0 0,0-1 0,-1 0 0,1 0 0,0-1 0,0 1 1,0-1-1,0 0 0,0 0 0,0-1 0,0 1 0,0-1 0,-1 0 0,1 0 0,0-1 1,5-2-1,3-2 2,1-1 0,-1 0 0,0-1 1,18-15-1,5-4-5,70-42 0,-96 63-148,0 0 66,0 1 1,0 0 0,0 1-1,0 0 1,15-4 0,-23 8-16,0-1 1,0 1 0,0 0-1,0 0 1,-1 0 0,1 0-1,0 0 1,0 0 0,0 0-1,0 1 1,0-1 0,0 1 0,0-1-1,0 1 1,0 0 0,-1 0-1,1 0 1,0 0 0,0 0-1,-1 0 1,1 0 0,-1 1-1,1-1 1,-1 0 0,0 1-1,1-1 1,-1 1 0,0 0 0,0-1-1,0 1 1,0 0 0,-1 0-1,1-1 1,0 1 0,-1 0-1,1 0 1,0 2 0,1 9 45,0 0 1,-1 0 0,0 0-1,-1 0 1,-1 0 0,0 0 0,-3 14-1,-1 40 224,5-59-233,0 0-1,1 1 1,0-1 0,0 0 0,1 0 0,3 10 0,-3-14-1,1 1 0,-1 0 0,0-1-1,1 0 1,0 0 0,0 0 0,0 0 0,1 0 0,0 0 0,-1-1 0,1 0-1,0 0 1,0 0 0,1 0 0,-1 0 0,1-1 0,-1 0 0,1 0-1,0 0 1,0-1 0,7 2 0,-6-2-127,1 1 1,0-2-1,0 1 1,-1-1-1,1 0 0,0-1 1,0 1-1,0-1 1,-1-1-1,1 1 0,0-1 1,-1 0-1,0-1 1,1 1-1,7-6 0,4-4-2692,18-15-1,-3-2-4577,-29 26 6315,18-14-2811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8:2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302 361 1984,'0'4'5680,"-8"-5"-3483,-12-9 390,18 8-2471,-1 1 0,1-1 1,-1 1-1,0 0 0,0-1 1,0 1-1,0 1 0,0-1 1,0 0-1,0 1 0,0-1 1,0 1-1,0 0 0,0 0 1,-5 1-1,3-1-17,0 0 0,0 0 0,0 0 0,0 0 0,-6-2 0,6 1-1,-1 0 1,0 1 0,1-1 0,-12 2 0,-2 1-124,15-2 0,0 0 1,0 0 0,0 1-1,0 0 1,0-1 0,0 1-1,1 1 1,-1-1-1,0 1 1,-4 2 0,5-2 12,0 0 0,0 1 0,0-1 1,0 1-1,0-1 0,1 1 0,0 0 1,-1 0-1,1 0 0,0 0 0,0 1 1,1-1-1,-1 0 0,1 1 1,0-1-1,0 1 0,0 0 0,0-1 1,0 8-1,1-7 36,1 1 1,-1 0-1,1-1 1,1 1-1,-1-1 1,1 1-1,-1-1 0,1 0 1,1 1-1,-1-1 1,5 6-1,3 4 192,24 22 0,-32-35-166,0 1 0,0-1-1,0 1 1,0-1 0,1 0-1,-1 0 1,0 0 0,1 0 0,-1 0-1,1-1 1,-1 1 0,1-1-1,0 0 1,-1 0 0,1 1-1,-1-2 1,1 1 0,0 0 0,-1 0-1,1-1 1,-1 0 0,4-1-1,3 0 25,-1-1-1,1-1 1,-1 0-1,0 0 1,9-7-1,-10 7-56,-1 0 36,-1 0 0,1 0 0,-1 0 1,0 0-1,0-1 0,-1 0 1,7-8-1,20-42 645,-28 49-651,0-1 0,-1 1 0,1-1 0,-2 0 0,1 1 0,-1-1 0,0 0 0,0 0 0,-1 0 0,0 0 0,-1-9 0,0 5 41,-1-1 0,0 1 1,0-1-1,-1 1 0,-9-21 1,4 16 172,-21-29 0,24 38-214,-1 0 0,1 1-1,-1 0 1,-7-6 0,-12-12 2,7 9-120,0 0-1,-1 1 1,-1 0-1,-37-18 1,52 30-38,0-1-1,0 1 1,-1 0 0,1 0 0,-10-2 0,14 4-40,0 0 0,0 0 0,-1-1 0,1 1 0,0 0 0,0 0 0,0 0 0,-1 1 1,1-1-1,0 0 0,0 0 0,0 1 0,0-1 0,0 0 0,-1 1 0,1-1 0,0 1 0,0 0 0,0-1 1,0 1-1,0 0 0,1-1 0,-1 1 0,0 0 0,0 0 0,0 0 0,1 0 0,-1 0 0,0 0 0,1 0 0,-1 0 1,1 0-1,-1 0 0,1 0 0,-1 3 0,1-3-79,0 0-1,0 0 1,0 0-1,0 1 1,0-1 0,0 0-1,0 0 1,1 0-1,-1 0 1,0 0 0,1 1-1,-1-1 1,1 0-1,-1 0 1,1 0 0,0 0-1,-1 0 1,1 0-1,0 0 1,0-1 0,0 1-1,1 1 1,13 12-1772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8:2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54 2816,'-2'3'6857,"0"3"-3878,2 12-3287,-1-4 582,-1-1-5,0 1 0,1 0 0,0-1-1,2 20 1,4 108 1198,15 132 15,-20-231 545,0-64-1664,-7-67-774,-7-118-127,10 167 569,1 25-51,0 0 0,0 1 0,-7-17 0,7 22-2,0-1-1,-2-18 0,4 21 81,0 1-1,0-1 1,-1 1-1,0-1 1,-4-8 0,4 10-22,-1 0 1,1 0-1,1-1 1,-1 1 0,1-1-1,-2-9 1,4 14 1,-1 1-1,0 0 1,1-1 0,-1 0 0,0 1 0,0-1-1,0 1 1,1-1 0,-1 1 0,0-1 0,0 1-1,0-1 1,0 0 0,0 1 0,0-1 0,0 1-1,0-1 1,0 1 0,0-1 0,0 0 0,-1 0-1,1-3 358,13-8-604,-11 10 185,1 0 0,-1 0 0,0 0-1,1 0 1,0 0 0,4-2 0,3 0-31,0 1 0,0 0 0,1 0 0,-1 1 0,1 1 1,-1 0-1,16 0 0,-7 2-57,-1 0 1,1 2-1,26 6 0,-28-4 115,-1 1 1,0 1-1,-1 0 0,0 1 0,0 0 0,18 15 0,-30-21 71,1 1 0,-1 0-1,0 0 1,0 1 0,0-1 0,0 0 0,0 1 0,2 4 0,-5-7-37,1 0 1,-1 0 0,1 0 0,-1 0 0,0 0-1,1 0 1,-1 1 0,0-1 0,0 0 0,0 0-1,0 0 1,0 0 0,0 0 0,0 0 0,0 0-1,0 0 1,0 1 0,-1-1 0,1 0 0,0 0-1,-1 0 1,1 0 0,-1 0 0,1 0 0,-1 0-1,1 0 1,-1-1 0,0 1 0,0 0 0,1 0-1,-1 0 1,0-1 0,0 1 0,0 0 0,0-1-1,0 1 1,-1 0 0,-4 2 95,-1 0 1,0-1-1,0 0 1,0 0-1,0 0 1,-10 0-1,-43 2 373,-66-15-443,109 9-147,3-1-149,13 3 142,0 0 0,0 0 1,0-1-1,0 1 0,0 0 0,0 0 0,-1 0 1,1 0-1,0 0 0,0 0 0,0 1 1,0-1-1,0 0 0,-1 0 0,0 1 0,-5 0-2007,6-1 1758,1 0-1,-1 0 1,0 0 0,1 0 0,-1 0-1,0 0 1,1 1 0,-1-1-1,1 0 1,-1 0 0,0 0-1,1 1 1,-1-1 0,1 0 0,-1 1-1,0-1 1,0 1 0,0 3-2044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8:2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54 3232,'-6'0'1060,"0"1"0,0-1 0,0 2 0,-7 1-1,6-1-8,0-1 0,0 1 0,0-1 0,-10 0 0,9-1 334,6 1-1184,0-1 0,0 0 0,0 0 1,0 0-1,0 0 0,0 0 0,0 0 0,0 0 0,0-1 0,1 1 0,-1-1 0,0 1 0,0-1 1,0 0-1,-2-1 0,4 0 706,6 3-493,10 1-375,167-9 638,-78 1-710,-66 2 164,53 2 0,314 12 301,-380-12-242,-1 0-1,28-7 1,-10 2-188,-41 7-25,-1 0-1,1 0 1,-1-1-1,1 1 1,-1-1-1,1 1 1,-1-1-1,0 1 1,1-1-1,-1 0 1,0 0-1,0 1 1,0-1-1,1 0 1,-1 0-1,0 0 1,0 0-1,0-1 1,1 0-1,-2 0-689,1 1-1,0-1 0,-1 1 1,1 0-1,-1-1 1,0 1-1,1-1 0,-1 1 1,0-1-1,0-1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8:2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222 255 3136,'0'-14'4762,"-1"12"-4376,1 0-1,0 0 0,0 0 0,0 1 0,-1-1 0,1 0 0,-1 0 0,1 0 1,-1 1-1,0-1 0,0 0 0,0 1 0,0-1 0,0 1 0,-2-3 0,2 2-282,-1 1-1,1 0 0,-1 0 0,1 0 0,-1 0 0,1 0 1,-1 0-1,0 0 0,1 1 0,-1-1 0,0 1 0,0-1 1,1 1-1,-1-1 0,0 1 0,0 0 0,0 0 0,1 0 1,-1 0-1,0 0 0,0 0 0,-2 1 0,4-1-88,-4 1 40,1 0 0,-1 0 0,1 0 0,0 0 0,-1 1 0,1-1 0,0 1-1,0 0 1,0 0 0,0 0 0,1 0 0,-5 4 0,-18 18 70,18-17-94,0-1 0,0 1 1,1 0-1,0 0 0,1 0 0,-6 10 1,10-16-43,-7 13-11,1 0 0,1 0 1,0 0-1,0 0 0,2 1 1,-4 20-1,7-26 0,0-3 41,0 1-1,1 0 0,0 0 1,1 8-1,-1-13 0,1 1 1,-1-1-1,1 0 0,0 0 0,0 0 1,0 0-1,0 0 0,0 0 0,0 0 1,0 0-1,1 0 0,-1 0 0,1 0 1,-1-1-1,1 1 0,3 2 0,0-1 42,-1-1-1,1 1 0,-1-1 1,1 0-1,0 0 0,0-1 0,0 1 1,0-1-1,0 0 0,0-1 0,0 1 1,0-1-1,7 0 0,-8 0-2,-1-1-1,1 1 1,0-1-1,0 0 0,0 0 1,0 0-1,-1 0 1,1-1-1,-1 1 0,1-1 1,-1 0-1,1 0 1,-1-1-1,0 1 1,0-1-1,0 1 0,4-6 1,-2 1-5,1 0-1,-2-1 1,1 0 0,-1 0 0,0 0 0,-1 0 0,0 0 0,0-1 0,-1 1-1,0-1 1,0 0 0,0-10 0,0 1 32,3-73 322,-5 80-341,0-1 1,-2 0-1,1 0 1,-1 0-1,-6-18 1,3 16-130,-24-59 175,26 66-88,-1-1 0,-1 1 1,1 0-1,-1 0 1,0 1-1,-1-1 0,-7-6 1,6 8-172,0 0 1,-1 0-1,1 1 1,-1 0-1,-11-4 1,14 7-11,1-1 0,0 1 0,0 1 0,-1-1 0,1 1-1,0-1 1,-1 1 0,1 1 0,0-1 0,-1 0 0,-5 3 0,9-3 28,1 0 0,-1 0 0,1 0 0,0 0 0,-1 0 1,1 0-1,-1 1 0,1-1 0,0 0 0,-1 0 0,1 0 0,0 1 1,-1-1-1,1 0 0,0 1 0,-1-1 0,1 0 0,0 1 0,0-1 1,-1 0-1,1 1 0,0-1 0,-1 1 0,1 0-113,0 0 0,0-1 0,0 1 0,1 0 0,-1 0-1,0 0 1,0-1 0,0 1 0,1 0 0,-1 0 0,0-1 0,1 1 0,-1 0 0,0 0 0,1-1-1,0 2 1,9 10-1894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8:2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4736,'-6'-6'9984,"7"7"-9934,0-1 1,0 0 0,0 0 0,0 0 0,0 0 0,0 0 0,0 0 0,0 0 0,0 0 0,0 0 0,0-1 0,0 1 0,0 0-1,1-1 1,4-1 146,-6 2-192,6-1 112,-1 0 1,0 1-1,1 0 0,-1 0 1,1 0-1,5 1 0,23 1 127,-31-2-241,1 0 1,0 0-1,0 0 1,-1 0-1,1 1 0,0-1 1,0 1-1,-1 0 1,1 0-1,-1 0 1,1 1-1,-1-1 0,1 1 1,-1 0-1,6 4 1,-3-1 111,-1 0 0,0 1 0,0 0 1,-1-1-1,1 2 0,-1-1 0,0 0 0,-1 1 1,0 0-1,0-1 0,0 1 0,-1 0 0,0 1 1,1 7-1,4 19 141,2-1 0,1-1 0,20 47 0,-28-77-333,0 4 106,2 1 0,-1-1 0,1 0 0,7 10 0,-9-15-236,-1 1 0,0-1 0,0 0 0,1 0 0,-1 0 0,0 0 0,1 0 0,0 0 1,-1 0-1,1 0 0,-1-1 0,1 1 0,0 0 0,-1-1 0,1 0 0,0 1 0,0-1 0,-1 0 0,1 0 0,0 0 0,0 0 1,-1 0-1,1 0 0,0-1 0,3 0 0,10-6-2908,0 2 1073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8:24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0 5408,'0'0'1728,"1"7"2666,-6-2-3879,1 0 0,-1 0-1,0 0 1,-1-1 0,-8 7-1,2-2 153,-49 32 1295,-66 57-90,-81 79-1280,165-131-1050,17-14-2672,22-28 2196,-7 13-2098,7-2-2117,3 3 1533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8:2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 1728,'-4'0'17797,"315"-12"-17051,-288 10-710,-1 1-1,34 2 1,66 1 455,-67-3-134,-54 1 38,-1-19-16608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8:2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48 3328,'-32'0'15557,"103"-5"-12907,-33 2-2452,43 1-1,42 0 564,-37-1-391,-65 2-260,0-1 0,28-7 1,-2 1-272,-22 1-349,-11 3-2173,-3 2-4630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8:5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12 136 2144,'0'0'9392,"-11"5"-1761,26-11-7433,-10 4-131,0 1 0,0-1 0,0 0 0,0-1-1,5-3 1,6-2 60,-9 5-34,0 0 0,0 0 1,13-2-1,-12 2 87,-8 3-174,0 0 0,0 0 0,0 0 0,0 0 0,0 0 0,0 0 0,0 0 0,0 0 1,0 0-1,0 0 0,0 0 0,0 0 0,0 0 0,0 0 0,0 0 0,0 1 0,0-1 0,0 0 0,0 0 0,0 0 0,0 0 0,0 0 0,0 0 0,0 0 0,0 0 0,0 0 0,0 0 0,0 0 0,0 0 0,0 0 0,0 0 0,0 0 1,0 0-1,0 0 0,0 0 0,0 0 0,0 0 0,0 0 0,1 0 0,-1 0 0,0 0 0,0 0 0,0 0 0,0 0 0,0 0 0,0 0 0,0 0 0,0 0 0,0 0 0,0 0 0,0 0 0,0 0 0,0 0 0,0 0 0,0 0 0,0 0 0,0 0 1,0 0-1,0 0 0,0 0 0,1 0 0,8 9 602,-7-5-508,-1 0 1,0 0-1,0 1 1,0-1 0,0 1-1,-1-1 1,1 1 0,-1-1-1,0 1 1,-1-1-1,0 5 1,1 7 78,-12 254 986,8-215-954,3-43-162,0 1 1,1-1-1,1 1 0,0-1 0,0 1 0,1-1 1,1 1-1,7 19 0,-9-29-31,1 0-1,-1-1 1,1 1-1,-1 0 1,1-1 0,0 1-1,0-1 1,0 0-1,1 0 1,-1 1 0,0-2-1,1 1 1,0 0-1,-1 0 1,1-1 0,0 1-1,0-1 1,0 0-1,0 0 1,0 0 0,0 0-1,0-1 1,0 1 0,0-1-1,0 0 1,0 0-1,0 0 1,4 0 0,-1-1 19,1 0 0,-1 0 1,1-1-1,-1 1 1,1-2-1,-1 1 1,0 0-1,0-1 0,0-1 1,0 1-1,-1-1 1,9-6-1,-4 0-36,0-1 1,-1 0-1,0 0 0,14-24 1,25-58-3,-45 87 1,51-112-116,44-87 264,-73 159-37,16-27 332,-40 72-446,0-1 29,0 0 0,0 0 0,1 1 0,-1-1 0,1 0 0,0 0 0,-1 1 0,4-3 0,-4 3 18,0 1 0,1 0 1,-1-1-1,0 1 0,1 0 0,-1 0 0,0-1 0,1 1 0,-1 0 0,1 1 0,-1-1 0,0 0 0,1 0 0,-1 1 0,0-1 0,0 0 0,3 2 0,6 2 63,0 0-1,0 1 1,0 0 0,-1 1-1,0 0 1,0 0 0,-1 1-1,1 0 1,9 12 0,1-6-86,-18-12-346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8:5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4736,'-4'8'15065,"3"-5"-14088,-2 7-591,1 0-1,-1 1 0,1-1 1,0 13-1,-1 2-163,2-18-169,0 0 0,1 0 0,0 0 0,0 0 0,0 0 0,1 0-1,1 8 1,-1-13-25,-1-1 0,1 1 0,-1-1 0,1 1 0,-1-1 0,1 0 0,0 1 1,-1-1-1,1 0 0,0 1 0,0-1 0,0 0 0,0 0 0,0 0 0,0 0 0,1 0 0,-1 0 0,0 0 0,0 0 0,1-1 0,-1 1 0,0 0 0,1-1 0,-1 1 0,1-1 0,-1 0 0,1 1 0,-1-1 0,1 0 0,-1 0 0,1 0 0,-1 0 0,1 0 0,-1 0 0,1 0 0,-1-1 0,3 0 0,0 0 27,0 0-1,0-1 1,0 0-1,0 0 1,0 0-1,0-1 1,-1 1-1,1-1 1,-1 0-1,0 0 1,1 0 0,4-7-1,-1 1 98,0-1 0,0-1 0,8-18 1,-9 16 74,-4 7-215,0 1 1,1-1 0,-1 1-1,1 0 1,0 0 0,1 0-1,-1 0 1,7-6 0,-10 11-7,0 0 0,0 0 1,0 0-1,0 0 0,0-1 1,1 1-1,-1 0 0,0 0 1,0 0-1,0 0 0,0 0 0,1 0 1,-1 0-1,0 0 0,0 0 1,0 0-1,1 0 0,-1 0 1,0 0-1,0 0 0,0 0 0,0 0 1,1 0-1,-1 0 0,0 0 1,0 0-1,0 0 0,0 0 1,1 1-1,-1-1 0,0 0 0,0 0 1,0 0-1,0 0 0,0 0 1,1 0-1,2 9 346,-2 11 259,-1-18-580,-5 134 806,-13-14-457,10-78-248,-9 36 54,14-69-206,-1 1 0,0-1 0,-1-1-1,-10 18 1,15-27-11,-1 0-1,0 0 0,1 0 1,-1 0-1,0 0 1,0 0-1,0 0 1,0 0-1,0 0 1,1 0-1,-2-1 0,1 1 1,0 0-1,0-1 1,0 1-1,0-1 1,0 1-1,0-1 0,-1 1 1,1-1-1,0 0 1,-2 0-1,2 0-15,-1 0-1,1 0 0,-1-1 1,1 1-1,-1-1 0,1 1 0,-1-1 1,1 0-1,-1 0 0,1 1 1,0-1-1,-1 0 0,1 0 1,0 0-1,-1-2 0,-3-2-67,1-1-1,-1 1 0,1-1 1,1 0-1,-1-1 0,-4-10 1,3 3 14,1-1 1,0 1-1,1-1 1,-3-20 0,6 30 106,-1 0 1,1 0 0,0-1-1,0 1 1,1 0-1,0 0 1,0 0 0,0 0-1,0 0 1,1 0 0,0 0-1,0 0 1,0 0-1,0 0 1,1 1 0,4-7-1,-1 5 101,0 1 1,0-1-1,1 1 0,-1 0 0,1 1 0,0-1 1,0 1-1,1 1 0,-1-1 0,1 1 0,0 1 1,0-1-1,0 1 0,0 1 0,0-1 0,0 2 1,1-1-1,-1 1 0,12 1 0,-2 0 739,-7-3-4172,12-19-15025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2:1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1428 4224,'-3'1'784,"-5"4"5008,24-12-2384,3 1-2417,0-1 0,28-14 1,-13 5-404,-6 4-338,0-1 0,0-2-1,-2 0 1,0-2 0,39-33 0,-38 23-93,0-2-1,-2 0 1,-2-2 0,26-44 0,69-151 541,-22 0-106,-69 152-440,20-88 0,-18 4 95,-26 132-108,-1 1 1,-2-1-1,0 0 1,-6-35-1,5 57-115,0 0-1,0 0 0,0 0 0,0 0 1,-1 0-1,1 0 0,-1 1 1,0-1-1,-4-4 0,6 7-34,-1 0 1,0 0-1,0 0 1,0 1-1,0-1 0,0 0 1,0 1-1,0-1 1,0 0-1,0 1 0,0-1 1,0 1-1,0 0 0,0-1 1,0 1-1,-1 0 1,1 0-1,0-1 0,0 1 1,0 0-1,-1 0 1,1 0-1,0 1 0,0-1 1,0 0-1,0 0 0,-1 1 1,1-1-1,0 0 1,0 1-1,0-1 0,0 1 1,0 0-1,0-1 1,0 1-1,0 0 0,-1 1 1,-2 2 19,-1 0 1,1 1 0,1 0-1,-1-1 1,1 2-1,-1-1 1,1 0 0,1 0-1,-1 1 1,1 0-1,0-1 1,-1 8 0,-5 8 25,-34 98 879,-41 191 1,74-258-761,2 1-1,-1 55 1,14 103 350,-4-180-399,2-1-1,1 1 1,2-1-1,12 38 1,-16-61-17,0 0 0,1 0 0,0 0 0,0 0 0,0-1 0,1 0 0,0 0 0,0 0 0,1 0-1,-1-1 1,1 0 0,9 6 0,-12-8-47,1-1 0,0 0-1,1 0 1,-1 0 0,0 0 0,0-1-1,1 1 1,-1-1 0,1 0-1,-1-1 1,1 1 0,0-1 0,-1 0-1,1 0 1,-1 0 0,1 0-1,-1-1 1,1 0 0,-1 0 0,1 0-1,-1-1 1,6-2 0,3-3 60,0-1 1,-1-1 0,0 0-1,0-1 1,-1 0 0,19-22-1,52-76 221,-79 103-321,53-77-6,39-55-230,-94 136 230,3-4-50,1-1 1,-1 1 0,1 0-1,7-6 1,-11 10 43,1 0 0,-1 0 0,0 0 0,1 1 0,-1-1 0,0 0 1,1 1-1,-1-1 0,1 1 0,-1-1 0,1 1 0,-1 0 1,1 0-1,-1 0 0,1-1 0,-1 2 0,1-1 0,-1 0 0,1 0 1,-1 0-1,1 1 0,-1-1 0,1 1 0,-1-1 0,2 2 0,1 0 15,-1 0-1,0 0 0,0 1 1,0-1-1,0 1 0,0 0 1,-1 0-1,1 0 0,3 6 0,17 34 19,-11-18-7,1 3 8,12 38 1,-2-6 115,-9-12 789,-14-57-715,0 3-201,0 0-1,0 0 0,0 0 0,-1 0 1,0 1-1,0-1 0,0 0 0,-1 0 1,-2-5-1,-5-12-95,6 15 57,1 1 0,-1 0 0,0 0 0,-1 0 1,0 1-1,0-1 0,-7-8 0,8 11 2,-1 1 0,1 0 0,-1 0 0,1 0 0,-1 0 0,0 1 0,0-1 0,0 1 0,0 0 0,-1 0 0,1 1 0,0-1 0,-1 1 0,1 0 0,-1 0 0,1 1 0,-1-1 0,-8 1 0,2 1 18,0 1 0,1 0-1,-1 1 1,0 0 0,1 0-1,0 1 1,-1 0 0,2 1-1,-1 1 1,-9 6 0,6-3-12,0 1 1,1 0 0,0 1 0,1 1 0,0 0 0,-11 17-1,16-22 5,1 1-1,1 0 0,-1 1 0,1-1 0,0 1 0,1-1 0,0 1 1,1 0-1,0 1 0,-2 9 0,4-14 29,0 1-1,0 0 1,0-1-1,1 1 1,0 0-1,0-1 1,0 1-1,1-1 1,0 1-1,0-1 1,0 0-1,0 1 1,1-1-1,0-1 1,0 1-1,0 0 1,6 5-1,-4-5 41,0 0-1,1 0 0,-1-1 0,1 0 0,0 0 0,0-1 1,0 1-1,1-1 0,-1-1 0,1 1 0,0-1 0,12 2 0,-10-2 6,0-1 0,0 0 0,1-1 0,-1 0 0,0 0 0,1-1 0,-1 0 0,0-1 0,10-3-1,-14 3-44,0 0 0,0 0 0,-1 0 0,1-1 0,-1 0 0,0 0-1,0 0 1,0 0 0,0-1 0,-1 1 0,7-8 0,0-4 24,-1 1 1,9-18 0,-16 30-34,15-32 22,-2 0 0,-1 0-1,-2-2 1,14-64 0,-19 56 68,-6 30-198,0 11-98,-1 4-140,2 23 290,1 1 0,9 38-1,-4-26-7,-3-12 99,1-2-1,1 1 0,2-1 1,11 24-1,-19-44-21,0 0-1,1-1 0,0 1 1,0-1-1,-1 1 0,2-1 1,-1 1-1,0-1 0,0 0 1,1 0-1,-1 0 0,1-1 1,-1 1-1,1-1 0,0 1 1,0-1-1,0 0 0,0 0 1,-1 0-1,2 0 0,-1-1 1,0 1-1,0-1 0,0 0 1,0 1-1,0-2 0,0 1 1,0 0-1,0-1 0,4 0 1,3-2 14,1 0 0,-1 0 0,1-1 0,-1-1 1,0 0-1,-1 0 0,13-9 0,-2-1-3,0-1 0,-1-1 0,-1-1 0,0-1 0,25-36 0,-13 12-1,42-84-1,-71 123-48,1 1 0,-1 0-1,0 0 1,0-1 0,0 1-1,1-6 1,3 22 4,-1-5 7,14 44-86,-12-32 48,8 20 0,1-5 73,2-1 0,42 64 0,-57-95 0,0 0-1,0 0 1,1-1-1,-1 1 1,1-1-1,0 0 1,-1 1-1,1-1 1,0-1-1,0 1 1,1 0-1,-1-1 1,0 1-1,0-1 1,1 0-1,-1 0 1,4 0-1,0 0-14,-1-1 0,0 0 0,0-1-1,0 1 1,0-1 0,0 0-1,0-1 1,0 1 0,8-4 0,27-14 16,0-2 0,57-39 0,-67 40 77,138-101-268,-156 110 156,3-1 74,15-15 0,-28 23-55,0 1-1,0 0 0,0-1 1,0 1-1,-1-1 0,1 0 0,-1 0 1,0 0-1,0 0 0,1-7 1,-2 11-15,-1-1 1,0 1-1,0-1 1,0 1 0,0-1-1,0 1 1,0-1-1,0 1 1,0-1-1,0 1 1,0-1-1,0 1 1,0-1 0,0 1-1,0-1 1,0 1-1,0-1 1,0 1-1,-1-1 1,1 1 0,0 0-1,0-1 1,-1 1-1,1-1 1,0 1-1,-1 0 1,1-1-1,0 1 1,-1 0 0,1-1-1,0 1 1,-1 0-1,1-1 1,-1 1-1,1 0 1,-1 0 0,1 0-1,-1-1 1,1 1-1,-1 0 1,1 0-1,-1 0 1,0 0-1,-2 0-24,0 0-1,0 0 1,0 0-1,0 1 1,-1 0-1,1-1 0,-4 3 1,-11 4-10,1 2 1,0-1 0,0 2-1,-29 22 1,-56 56-160,80-67 147,0 2 0,1 0 0,-18 28-1,33-42 34,0 0-1,0 1 1,1 0-1,0 0 1,1 1 0,0-1-1,1 1 1,0 0-1,0 0 1,1 0-1,-1 18 1,3-27 23,0 1 0,0 0 0,0 0 0,1-1 0,-1 1 1,1 0-1,-1 0 0,1-1 0,0 1 0,0 0 0,0-1 0,1 1 1,-1-1-1,1 0 0,-1 1 0,1-1 0,0 0 0,-1 0 1,5 4-1,-3-5 8,-1 1 0,1-1 1,0 0-1,0 1 1,0-1-1,0-1 0,0 1 1,0 0-1,0-1 1,0 1-1,0-1 0,0 0 1,0 0-1,0 0 1,0-1-1,0 1 0,0-1 1,3 0-1,3-2 22,0 0-1,0-1 0,0 0 1,0-1-1,-1 0 1,0 0-1,0-1 1,0 1-1,-1-2 0,0 1 1,0-1-1,0 0 1,10-16-1,2-4 15,-2-2 0,23-49 0,-21 36-34,-2-1-1,17-67 0,-29 78-281,-9 55 13,0 28-1,-3 30 316,-1-40-109,-2 0 0,-18 46 0,-37 74 114,9-26 60,-72 174 253,118-286-310,-1-1 0,-26 38 0,30-52-34,1 0 0,-1 0 0,0-1-1,-1 0 1,0 0 0,0-1 0,0 0-1,-1 0 1,-11 6 0,18-11-56,-1 0 0,1 0 0,0 0 1,0-1-1,-1 1 0,1 0 0,0-1 1,-1 0-1,1 1 0,0-1 0,-1 0 1,1 0-1,-1 0 0,1 0 0,0-1 1,-1 1-1,1-1 0,0 1 1,-1-1-1,1 0 0,0 0 0,0 0 1,0 0-1,0 0 0,0-1 0,0 1 1,0-1-1,0 1 0,0-1 0,1 0 1,-1 1-1,1-1 0,-1 0 0,1 0 1,0 0-1,-1 0 0,0-4 0,-1 0-21,0-1 0,1 0-1,-1 0 1,2 1 0,-1-1 0,1-1-1,0 1 1,0 0 0,1 0-1,0 0 1,1-11 0,3-1-25,9-28 0,-2 11 62,-5 16 9,1 1 0,1-1 0,1 2 0,1-1 0,1 2 1,0-1-1,1 1 0,1 1 0,0 0 0,2 1 0,-1 0 0,2 2 0,0-1 0,0 2 0,2 0 0,19-10 0,124-49-68,-25 12 419,-111 46-313,-1-1 0,0 0 0,29-25 0,-51 38-43,12-10 59,-1 0 0,0-1 0,-1 0 0,0-1 0,-1-1 0,12-17 0,-10 8 37,-2 0-1,0-1 1,11-39-1,-18 46-54,0 0 0,0 0-1,-2-1 1,0 1 0,-1 0 0,-2-22-1,1 36-38,-1 0-1,1 0 1,-1 0-1,0 0 0,1 0 1,-1 0-1,-1 0 1,1 0-1,0 1 0,-1-1 1,1 0-1,-1 1 1,-3-5-1,4 7 2,0-1 0,0 0-1,0 0 1,0 0 0,0 1 0,0-1 0,0 1 0,-1-1-1,1 1 1,0-1 0,0 1 0,0 0 0,-1-1 0,1 1-1,0 0 1,0 0 0,-1 0 0,1 0 0,0 0-1,0 0 1,-1 0 0,1 1 0,0-1 0,0 0 0,0 1-1,-1-1 1,1 1 0,0-1 0,0 1 0,0-1-1,0 1 1,0 0 0,0 0 0,-1 1 0,-3 2-7,0 1 1,1-1-1,0 1 1,0 0-1,0 1 1,1-1-1,-1 1 1,1 0 0,1-1-1,-1 1 1,1 0-1,0 1 1,0-1-1,1 0 1,-1 1-1,2-1 1,-1 1-1,1 8 1,0-4 68,0 1 1,1 0-1,1-1 1,0 1-1,0-1 1,1 0-1,0 0 1,1 0-1,9 17 1,-8-19-45,0-1 1,1 0 0,0-1-1,0 1 1,0-1 0,1 0-1,0-1 1,1 0 0,-1 0-1,1 0 1,0-1 0,1 0-1,-1-1 1,1 0 0,17 6-1,-5-5 3,0 0 1,1-1-1,-1-2 0,1 0 0,41-2 0,-56 0-47,10 0-765,0-1 0,0-1 0,-1 0 1,1-1-1,19-6 0,-35 8 517,0 1 0,0 0 1,0 0-1,0-1 0,0 1 1,0-1-1,0 1 0,0-1 1,-1 1-1,1-1 0,0 0 0,0 1 1,0-1-1,-1 0 0,1 1 1,-1-1-1,1 0 0,0 0 1,-1 0-1,1 0 0,-1 0 0,0 0 1,1 1-1,-1-1 0,0 0 1,1 0-1,-1 0 0,0 0 1,0 0-1,0-2 0,-1 0-1190,1-1-1,-1 1 1,0-1-1,0 1 0,-1 0 1,-3-7-1,3 5 39,-8-21-3557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8:5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317 559 2080,'0'0'12293,"-20"0"-7024,7 0-4472,0 1 1,0 1-1,-19 4 0,26-5-703,-10 3 158,1 1 0,-1 0 1,1 0-1,-26 15 0,29-13-214,0 0 1,1 1-1,0 0 1,1 1 0,-14 15-1,20-20-32,0 1 0,1 0 0,-1 0 0,1 0 0,0 0 0,1 1 0,-1-1-1,1 1 1,0-1 0,0 1 0,1 0 0,0 0 0,0 0 0,-1 10 0,3-3 31,0-1 0,1 0 0,0 0 0,1 0 0,1 0 0,-1 0 0,2-1 0,0 1 0,0-1 0,1 0 0,0-1 0,1 1 0,0-1 0,1-1 0,0 1 0,0-1 1,13 10-1,-17-16-15,1 1 1,-1-1-1,1 0 1,0 0-1,0-1 1,0 0-1,0 0 1,0 0-1,10 2 1,-13-3-23,1-1 1,0 0-1,-1 1 1,1-1-1,0 0 0,-1 0 1,1-1-1,0 1 1,0 0-1,-1-1 1,1 0-1,-1 1 0,1-1 1,0 0-1,-1-1 1,0 1-1,1 0 1,-1-1-1,0 1 0,0-1 1,4-3-1,3-5-28,-1-2 1,1 1-1,-2-1 0,10-20 0,20-54 151,-24 46 100,-1 1 0,-3-1 1,-1-1-1,-2 0 0,2-75 0,-9 80-76,-1 1 1,-13-62 0,-29-64-127,37 144-220,-1 0-1,-10-17 1,12 23-88,1 2-220,-1 1 0,0 0 1,0 0-1,-1 1 1,-14-13-1,16 15 144,-34-20-7669,34 23 4057,-1 4 663,4 6 141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8:5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55 100 2976,'-2'0'500,"-1"0"0,1 0 1,0 0-1,-1 1 0,1-1 0,0 1 1,-1-1-1,1 1 0,0 0 0,0 0 1,0 0-1,-1 0 0,1 1 0,-3 1 1,-12-2 6602,17-2-7014,0 1-1,1-1 1,-1 0-1,1 0 0,-1 1 1,1-1-1,-1 0 1,1 1-1,0-1 0,-1 1 1,1-1-1,0 1 1,-1-1-1,1 1 0,0-1 1,0 1-1,-1 0 1,1-1-1,1 1 1,21-8 415,-20 7-387,39-15 717,-29 10-605,-1 1 0,1 1-1,19-4 1,-22 6-59,-2 0-50,0 1 1,0 0-1,13 0 1,-20 1-75,0 0 0,1 0 0,-1 0 1,0 0-1,0 0 0,0 0 0,0 0 1,0 0-1,-1 1 0,1-1 0,0 0 1,0 1-1,0-1 0,0 1 0,0-1 1,0 1-1,0-1 0,-1 1 0,1-1 1,0 1-1,0 0 0,-1 0 0,1-1 1,0 1-1,-1 0 0,1 0 0,-1 0 0,1 0 1,-1-1-1,1 1 0,-1 0 0,0 0 1,0 0-1,1 0 0,-1 0 0,0 2 1,0 5 29,0-1 1,0 1 0,-1 0 0,0-1 0,0 1-1,-1-1 1,0 0 0,-1 1 0,-3 8 0,0-3 33,1 0 1,0 0-1,1 1 0,0 0 1,1 0-1,-2 23 1,4-19-36,-1 8-117,1 0-1,3 49 1,-1-67 34,1-1 0,-1 0 0,1 0 0,0 0 0,1 0 0,-1 0-1,1 0 1,1 0 0,-1-1 0,1 1 0,1-1 0,-1 0 0,1-1 0,0 1 0,5 4 0,-8-8 36,0 0 1,0-1 0,0 1-1,1-1 1,-1 1 0,0-1-1,1 0 1,-1 0 0,0 0-1,1 0 1,-1 0 0,1-1-1,-1 1 1,1-1 0,0 1-1,-1-1 1,1 0 0,0 0-1,-1 0 1,1-1 0,-1 1-1,1-1 1,-1 1 0,1-1-1,-1 0 1,1 0 0,-1 0-1,1 0 1,-1 0 0,0-1-1,4-2 1,1-1-6,0-1 0,0 0 0,-1 0 1,0-1-1,0 0 0,0 0 0,6-11 0,28-61 132,-21 41-58,3-10-3,28-88-1,-47 122-40,-1 1 0,2-18 0,-4 21-36,1 0 0,1 1 0,-1-1-1,1 1 1,1 0 0,4-11 0,-6 18 4,0 0 0,0 0 0,0 0 0,0 0 1,0 0-1,1 0 0,-1 0 0,1 1 0,-1-1 0,1 0 0,0 1 0,0-1 0,0 1 0,0 0 0,0 0 0,2-2 0,-1 3 43,0-1-1,-1 1 0,1 0 0,-1 0 1,1 0-1,0 0 0,-1 0 0,1 1 0,0-1 1,-1 1-1,1 0 0,-1-1 0,1 1 1,3 3-1,23 8 302,59 25-37,-86-37-371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8:5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 2976,'-10'-6'1162,"0"2"1388,4 5 2,4-2-1314,6 1 609,16 0 3075,-13 2-4406,0 0-1,-1 0 0,1 1 1,-1 0-1,0 0 0,0 0 1,9 8-1,-9-6-172,-1 0 1,0 0-1,0 1 1,0 0-1,6 9 1,-3-3 16,-3-5-57,-1-1 0,0 1 0,-1 1 0,0-1 0,0 0 0,3 13 0,7 47 893,-11-51-1169,1-6-33,0 0-1,0 1 1,8 16-1,-2-8-585,-9-18 405,1 0 1,-1 0 0,1 0-1,-1 0 1,1 0 0,-1 0 0,1-1-1,0 1 1,0 0 0,-1 0 0,1-1-1,0 1 1,0 0 0,0-1-1,0 1 1,0-1 0,0 1 0,-1-1-1,1 1 1,0-1 0,1 0 0,-1 0-1,1 1 1,2-1-1345,0 0 1,0 0-1,0 0 0,6-1 0,-4 0 248,10 1-1138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9:0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5 4224,'-6'-5'6775,"5"5"-6419,-8 2 2594,-11 13-2019,13-9 259,-25 18 868,-72 61 1287,-58 54-567,131-112-2936,-34 25-56,19-22-7062,40-25 4909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9:0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29 3968,'-22'-4'4949,"11"4"2454,19 1-4902,83 12-821,-73-11-1410,0-1 0,0 0 0,29-3 0,6-1 100,109 2 573,76-3-51,95-8-353,-50-6-369,-267 17-93,-9 0-342,0 1 0,-1-1 0,1 2 0,11 0 0,-13 0-2816,-7-1 1825,-3 0-140,0 0-310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9:0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318 496 3648,'-8'-2'-294,"-1"3"7817,0 0-2491,4 0-4607,0 0 1,0 0-1,0 0 1,0 0 0,1 1-1,-1 0 1,0 0-1,1 0 1,-1 0-1,1 1 1,-1 0-1,-7 6 1,-23 14 426,-11-3-80,27-13-601,0 2 0,-26 15 0,37-18-57,1-2-110,0 1-1,0 0 1,1 0-1,-9 9 0,14-13-6,0 0 0,1 0 0,-1-1 0,0 1 0,1 0 0,-1 0 0,0 0 0,1 0 0,-1 0 0,1 0 0,0 0 0,-1 0-1,1 0 1,0 0 0,-1 0 0,1 0 0,0 1 0,0-1 0,0 0 0,0 0 0,0 0 0,0 0 0,0 0 0,1 0-1,-1 0 1,0 0 0,1 1 0,-1-1 0,1 0 0,-1 0 0,1 0 0,-1 0 0,1-1 0,-1 1 0,1 0 0,0 0 0,0 0-1,-1 0 1,1-1 0,1 2 0,1 0-38,0-1 0,0 1 0,-1-1 0,1 1 0,0-1 0,0 0 0,1 0 0,-1 0 0,0-1 0,0 1 0,0-1 0,0 0 0,1 1 0,-1-1 0,0-1-1,0 1 1,0 0 0,0-1 0,1 0 0,-1 0 0,0 0 0,0 0 0,4-2 0,-1 0-25,0 0 1,1-1-1,-1 1 0,0-1 0,-1-1 1,1 1-1,-1-1 0,0 0 0,8-10 1,-3 0 86,0 0-1,-2-1 1,0 0 0,-1 0 0,0-1 0,-1 0 0,5-28 0,-5 13 49,-2 1 0,-1-1 0,-2-51 1,-1 82-61,-7-115 586,4 92-487,-1 0 0,-12-44 0,13 61-191,0-4-300,-1 1 1,-5-12-1,8 21 168,0-1 0,1 1 0,-1-1 0,0 1 0,0-1 0,0 1 0,0 0 0,0-1 0,0 1 0,-1 0 0,1 0 0,0 0 0,0 0 0,-1 0 0,1 0 0,-1 0 0,1 1 0,-1-1 0,1 0 0,-1 1 0,0-1 0,-1 0 0,2 2 89,1-1 1,0 0 0,-1 1-1,1-1 1,0 0 0,-1 1-1,1-1 1,0 0 0,0 1 0,-1-1-1,1 1 1,0-1 0,0 0-1,0 1 1,0-1 0,-1 1-1,1-1 1,0 1 0,0-1-1,0 1 1,0-1 0,0 0-1,0 1 1,0-1 0,0 1-1,0-1 1,0 1 0,1 0-1,1 17-3293,5 5-534,1 7 1307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9:0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63 4896,'-15'0'7354,"12"19"-3903,0-6-2433,0-1 0,-9 19 1,8-19-612,-1 0 1,2 0-1,-3 13 1,5-20-332,1-1 1,0 0-1,-1 0 1,2 0-1,-1 1 0,0-1 1,1 0-1,0 0 0,0 0 1,0 0-1,1 0 1,-1 0-1,4 5 0,-3-4 21,2-1-1,-1 1 0,0-1 1,1 0-1,0 0 0,0-1 1,0 1-1,0-1 0,1 0 1,-1 0-1,1 0 0,0-1 0,0 1 1,0-1-1,0 0 0,0-1 1,0 1-1,0-1 0,1 0 1,9 0-1,-5 0-18,-1-1 1,1 0-1,0-1 1,0 0-1,-1 0 0,1-1 1,-1 0-1,0-1 1,1 0-1,14-8 1,-10 3-55,-1 0 0,0-2 0,0 1 1,-1-1-1,-1-1 0,0 0 0,0-1 0,-1 0 1,13-21-1,-11 15 127,-1-2 0,-1 0 1,-1 0-1,-1 0 0,-1-1 1,5-25-1,-12 45-129,0 1 1,0 0 0,0-1-1,0 1 1,0 0 0,0-1-1,0 1 1,0-1-1,0 1 1,0 0 0,0-1-1,1 1 1,-1 0-1,0-1 1,0 1 0,0 0-1,0 0 1,0-1-1,1 1 1,-1 0 0,0-1-1,0 1 1,0 0-1,1 0 1,-1-1 0,0 1-1,1 0 1,-1 0-1,0 0 1,0 0 0,1-1-1,0 1 1,3 11 317,1 23-29,-5-5-157,-2 0 0,0 0 0,-2 0 0,-1 0 0,-2-1 0,0 1 0,-19 42 0,-47 81 145,66-139-313,-88 157 113,72-134-108,-1-1 0,-41 46 0,56-72-130,0 1 0,-1-1-1,-17 12 1,23-19 38,-1 1 0,1-1 1,-1 1-1,1-1 1,-1-1-1,0 1 0,1 0 1,-1-1-1,0 0 0,0-1 1,-7 1-1,9-1 46,1 0 0,-1-1 0,1 1 0,-1-1-1,1 0 1,-1 0 0,1 0 0,-1 0 0,1 0 0,0 0 0,0-1-1,-1 1 1,1-1 0,0 1 0,0-1 0,1 0 0,-1 0 0,0 0-1,1 0 1,-1 0 0,-1-3 0,-1-2-29,0 0 0,1 0 0,0 0 0,0-1 0,-2-10 0,2 7 61,1-1 0,1 0 0,0 0 0,0 0 0,1 0 1,1 0-1,3-18 0,-3 23 19,0-2 37,1 0 0,0 0 0,0 0 0,1 1 0,0-1 0,0 1 1,1-1-1,0 1 0,1 0 0,0 1 0,0-1 0,11-11 0,-8 11 89,1 0 1,0 1-1,0 0 0,0 1 1,1 0-1,0 0 0,0 1 1,0 1-1,21-7 1,7 2 57,1 1 1,0 3 0,58-2 0,-89 7-179,37 0-1236,-27 0-528,29-3 1,-32 3-21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9:1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1 292 2656,'0'0'241,"-1"-1"0,1 1 0,0-1 1,0 1-1,0-1 0,0 1 0,0-1 0,0 0 1,0 1-1,0-1 0,0 1 0,1-1 0,-1 1 0,0-1 1,0 1-1,0-1 0,1 1 0,-1-1 0,0 1 1,0-1-1,1 1 0,-1 0 0,0-1 0,1 1 0,-1-1 1,1 1-1,-1 0 0,0-1 0,1 1 0,0-1 1,22-18 1191,-11 9-269,84-81 2026,-66 68-2833,1 2 0,1 0 0,1 3 1,1 0-1,55-19 0,-39 19 246,-50 18-585,1 0 0,-1 0 0,1 0 0,-1 0 1,0-1-1,1 1 0,-1 0 0,1 0 0,-1 0 0,0 0 0,1 0 0,-1 0 0,1 0 0,-1 0 0,0 1 0,1-1 1,-1 0-1,0 0 0,1 0 0,-1 0 0,1 0 0,-1 1 0,0-1 0,1 0 0,-1 0 0,0 1 0,0-1 1,1 0-1,-1 0 0,0 1 0,6 14 407,-5 27 81,-1-32-425,-1 34 78,-1-1-1,-13 68 0,10-85-57,0-1 1,2 1-1,1 0 0,2 38 1,0-24 48,0-34-142,-1 0 0,1 0 0,0 0 0,0 0 0,1 0 0,0 0-1,0 0 1,0 0 0,1 0 0,0-1 0,3 7 0,26 30 147,-30-41-134,-1 0 1,1 0-1,0 0 1,0 0 0,-1-1-1,1 1 1,0 0-1,0-1 1,0 1 0,0 0-1,0-1 1,0 1-1,0-1 1,0 1 0,0-1-1,0 0 1,0 0-1,1 1 1,-1-1 0,0 0-1,0 0 1,0 0-1,0 0 1,0 0 0,0 0-1,1 0 1,-1-1-1,0 1 1,0 0-1,0-1 1,0 1 0,0 0-1,0-1 1,0 0-1,0 1 1,1-2 0,2 0 97,0-1 1,1 0 0,-1 0 0,-1 0-1,1 0 1,5-7 0,8-13 134,-1-2-1,-2 0 1,-1 0-1,0-1 1,9-31 0,-20 52-224,14-32 66,1 1 0,26-38 0,-38 67-23,0 0 1,0 0-1,1 1 1,0 0-1,0 0 1,0 0-1,1 1 1,0 0 0,0 0-1,10-4 1,-14 7-115,0 1 0,0-1 1,1 1-1,-1 0 0,1 0 1,-1 1-1,1-1 0,-1 1 1,1 0-1,-1-1 0,8 2 1,-9 0-82,1-1 1,0 1 0,-1 0 0,1 0 0,-1 0-1,1 1 1,-1-1 0,1 1 0,-1-1-1,0 1 1,0 0 0,0 0 0,0 0 0,0 0-1,0 0 1,0 0 0,1 3 0,-1-1-627,0-1 0,0 1 0,-1 0 1,1 0-1,-1-1 0,0 1 0,0 0 0,0 0 1,0 7-1,-2 38-6396,1-39 5355,-1 25-1709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9:0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1312,'0'0'198,"0"0"0,-1 0 0,1 0 0,0 0 1,-1 0-1,1 0 0,-1 0 0,1 0 0,0 0 0,-1 0 0,1 0 1,0 0-1,-1 1 0,1-1 0,0 0 0,-1 0 0,1 0 0,0 0 0,-1 1 1,1-1-1,0 0 0,-1 0 0,1 1 0,0-1 0,0 0 0,-1 1 1,1-1-1,0 1 0,-10 5 5718,2-4-5178,-11 4 5539,121-2-4619,106 0-858,-192-3-728,0 0 0,32 8 0,-32-5 98,-1-1 0,32 1 0,-34-4-145,4 1-1147,25-4-1,-37 2-209,0 0 0,0 0-1,0-1 1,0 1 0,6-4 0,-2 1-812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9:0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2912,'3'2'6795,"-3"-2"-6687,0 9 2511,-2 17-2124,2-20 506,-6 44 1361,-16 59 0,8-44-1113,-23 131-129,37-177-1610,1-6-2518,-1-13 2934,0 0-1,0 0 1,0 0 0,0 0 0,0 0 0,0 0 0,2-1-1336,-2 1 1336,0 0 0,0 0 0,0 0 0,0 0-1,1 0 1,-1 0 0,0 0 0,0 0 0,0 0 0,0 0-1,0 0 1,0 0 0,0 0 0,0 0 0,1 0-1,-1 0 1,1 2-1335,-1-2 1335,0 0 0,0 0-1,0 0 1,0 0 0,0 0 0,1-1-802,8-4-1641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2:1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104 348 4064,'-5'-21'2468,"5"11"3784,-6 64-430,-3 19-4589,-3 282 1135,4-241-2035,2-33-68,-2 15 764,8-95-1010,0-1 0,1 1 1,-1-1-1,0 0 0,0 1 0,0-1 0,0 0 0,0 1 1,0-1-1,0 1 0,0-1 0,0 0 0,0 1 1,0-1-1,0 0 0,-1 1 0,1-1 0,0 1 1,0-1-1,0 0 0,0 1 0,-1-1 0,1 0 0,0 1 1,0-1-1,-1 0 0,1 0 0,0 1 0,0-1 1,-1 0-1,1 1 0,-9-10 503,-4-21-303,6 5-122,1 0 0,1 0 1,-2-51-1,13-160 170,-3 209-200,1 0 1,2 0-1,0 0 1,19-45-1,-7 28 15,47-79 0,-53 103-42,1 1 0,1 0 0,1 0 0,0 2 0,1 0 0,1 1 1,25-19-1,-35 29-6,2 1 0,-1 0 0,0 0 1,1 1-1,0 0 0,0 0 0,0 1 1,0 0-1,1 1 0,-1 0 0,1 1 1,0-1-1,-1 2 0,1 0 0,0 0 1,-1 0-1,1 1 0,0 1 0,-1 0 1,12 3-1,-8 0 6,-1 0 0,0 0 0,0 1 0,-1 1 0,0 0 0,0 1 0,0 0 0,-1 0 0,11 12 0,-14-13 10,-1 1 1,0-1 0,-1 1-1,0 0 1,0 0 0,0 1-1,-1-1 1,0 1 0,-1 0-1,0 0 1,0 1 0,-1-1-1,1 15 1,-3-18-25,0 0 0,0 0 0,-1 1 0,0-1 0,0 0 0,-1 0 0,1 0 0,-2 0 0,1 0 0,0-1-1,-5 8 1,-2 2 130,0-2 0,-23 26 0,17-22-126,-2-1-1,0 0 1,-1-1 0,0-1 0,-1-1 0,-24 13-1,30-19-77,1-1-1,-1-1 1,0 0-1,-1-1 1,1 0-1,-1-1 1,0 0-1,0-2 1,0 1-1,0-2 1,-17 0-1,11-1 32,15 1-8,0-1 0,-1 1 0,1-1 0,0 0 0,-1 0 0,-5-3 0,4 2 35,-20-8-179,26 10 160,1 0-1,-1 0 0,1 0 1,-1-1-1,1 1 0,-1 0 1,0 0-1,1 0 0,-1 0 1,1 0-1,-1 0 0,1 0 0,-1 0 1,0 0-1,1 0 0,-1 0 1,1 1-1,-1-1 0,1 0 1,-1 0-1,1 1 0,-1-1 1,1 0-1,-1 1 0,1-1 1,-1 0-1,1 1 0,-1-1 1,1 0-1,0 1 0,-1-1 1,1 1-1,0-1 0,-1 1 1,1-1-1,-1 2 0,-1 15 23,1 0 1,1 0-1,0 0 0,1 0 1,4 21-1,1-2 154,1-1 0,2 1 0,2-2 1,1 1-1,17 32 0,-25-59-83,0 0 0,1-1 0,-1 0 0,1 0 1,1 0-1,6 7 0,-9-11-44,1 0 0,-1 0-1,1 0 1,0-1 0,0 0 0,-1 1 0,2-1-1,-1-1 1,0 1 0,0 0 0,0-1 0,1 0 0,4 1-1,18-1 150,0 0-1,38-5 0,-52 3-225,100-14 37,-52 5-96,-36 6 142,1-1 0,26-8-1,-43 10-46,1-1-1,-1 0 1,0 0-1,0 0 0,-1-2 1,1 1-1,-1-1 1,12-10-1,-17 12-2,0 1 1,-1-1-1,1 0 0,-1 0 0,0 0 1,2-7-1,4-4-55,-7 12 25,1 0 1,0 0-1,-1 0 0,0 0 1,1 0-1,-1 0 1,0-1-1,-1 1 1,1 0-1,-1-1 0,1 1 1,-1 0-1,0-1 1,0 1-1,-1 0 1,0-5-1,1 7 29,-1-9-149,-1 0-1,0 0 1,-1 1 0,-4-12 0,6 19 122,1 1 1,-1-1 0,0 1-1,0-1 1,0 1 0,0-1 0,0 1-1,0 0 1,0-1 0,-1 1-1,1 0 1,0 0 0,-1 0-1,-1-1 1,2 2 21,0-1 0,-1 1 0,1 0 0,0 0 0,0 0 0,-1 0 0,1 0-1,0 0 1,0 0 0,0 0 0,-1 0 0,1 0 0,0 1 0,0-1 0,0 0 0,-1 1 0,1-1 0,0 1 0,0 0-1,0-1 1,0 1 0,0 0 0,-1 1 0,-9 8 27,0 0 1,1 1-1,0 0 0,1 1 1,0 0-1,1 0 0,-11 22 1,15-26 1,1-1 0,1 0 0,-1 1 0,1 0 0,1-1 1,-1 1-1,1 0 0,1 0 0,-1 0 0,1 0 0,1 0 0,0 0 0,0 0 1,0-1-1,4 14 0,-3-16 31,0 1 0,1-1 1,-1 0-1,1 0 0,0 0 1,1 0-1,-1 0 0,1-1 1,0 0-1,0 1 0,0-1 1,0-1-1,1 1 0,-1-1 1,1 1-1,0-1 0,0-1 1,1 1-1,-1-1 0,0 0 1,12 3-1,-11-4-20,0 1 0,0-2 0,1 1 0,-1-1 0,0 0 0,1 0 0,-1 0 0,0-1 0,0 0 0,0 0 0,1-1 0,-1 0 1,0 0-1,-1 0 0,1-1 0,0 0 0,-1 0 0,9-6 0,10-9 6,-1-2 1,0-1-1,-1 0 1,-1-2 0,24-34-1,76-133-28,-106 165-27,-7 12-19,1 0 1,10-12 0,-19 25 34,0 0 1,0 0-1,0 0 1,0 0-1,-1 0 0,1 0 1,0 0-1,0 0 1,0 1-1,0-1 1,0 0-1,0 0 1,0 0-1,0 0 1,0 0-1,0 0 1,0 0-1,0 0 1,0 0-1,0 0 0,0 0 1,0 0-1,0 0 1,1 1-1,-1-1 1,0 0-1,0 0 1,0 0-1,0 0 1,0 0-1,0 0 1,0 0-1,0 0 0,0 0 1,0 0-1,0 0 1,0 0-1,0 0 1,0 0-1,0 0 1,0 0-1,0 0 1,0 0-1,1 0 1,-1 0-1,0 0 0,0 0 1,0 0-1,0 0 1,0 0-1,0 0 1,0 0-1,0 0 1,0 0-1,0 0 1,0 0-1,0 0 1,0 0-1,1 0 0,-1 0 1,0 0-1,0 0 1,0 0-1,-1 12-229,-5 18-67,-4 3 310,-13 47 173,-17 111 0,39-177-124,1 1 0,0 0 0,3 19 0,-3-32-50,0-1 1,0 0-1,0 0 0,1 0 1,-1 1-1,0-1 0,0 0 0,1 0 1,-1 0-1,1 0 0,-1 0 1,1 0-1,0 0 0,-1 0 1,1 0-1,0 0 0,0 0 1,0 0-1,0 0 0,0 0 0,0-1 1,0 1-1,0 0 0,0-1 1,0 1-1,0-1 0,0 1 1,0-1-1,0 0 0,0 1 0,1-1 1,-1 0-1,0 0 0,0 0 1,2 0-1,2 0 32,-1 0-1,1-1 1,0 0-1,0 0 1,-1 0 0,1-1-1,6-2 1,5-4-11,-1 0 0,0-1 0,0-1 0,-1 0 0,0-1 0,-1 0 0,13-14 0,-1-2-54,-2-2 1,27-40 0,-21 11-31,-32 95-491,-3-13 525,-1-1 1,-1 0-1,-1 0 0,-1-1 1,-21 36-1,-124 199 104,114-190-45,-97 147 134,122-190-176,0-1-3,0-1 0,-1-1 0,-32 30 0,45-47-33,-1 1-86,-1-1 1,0 1 0,-9 5 0,13-9 59,0 0-1,0 0 0,0-1 0,-1 1 0,1 0 1,0-1-1,0 1 0,-1-1 0,1 0 0,0 0 0,-1 0 1,1 0-1,0 0 0,-1 0 0,-3-1 0,2 0-7,0-1-1,-1 0 0,1 1 0,0-1 0,0-1 0,0 1 1,0-1-1,0 1 0,0-1 0,1 0 0,-1 0 0,1-1 1,0 1-1,0-1 0,0 0 0,1 1 0,-1-1 0,1 0 1,0-1-1,0 1 0,0 0 0,1 0 0,0-1 0,-1 1 1,1-1-1,1 0 0,-1 1 0,1-1 0,0 1 0,0-1 1,1-6-1,1-6 56,1 0 0,1 1 1,1 0-1,10-26 0,-1 12 19,23-40 0,-25 52 15,1 0 0,1 0 0,1 1 0,0 1 0,1 1 0,1 0 0,0 1-1,38-23 1,6 2 320,98-38-1,8-5-41,9-37-185,-130 81 95,2 3 0,86-44 0,-132 73-176,1 1 0,0 0 0,0 0 0,0 0 0,0 1-1,1-1 1,-1 1 0,0-1 0,0 1 0,0 0 0,0 0 0,0 1 0,1-1 0,2 1 0,-4 0-7,0 0 1,0 0-1,0 0 1,1 0 0,-1 0-1,0 0 1,-1 1-1,1-1 1,0 1-1,0 0 1,-1-1 0,1 1-1,-1 0 1,1 0-1,-1 0 1,0 0 0,0 0-1,0 0 1,2 3-1,-1 2 35,0 1-1,0-1 0,-1 1 0,0-1 0,0 1 0,0-1 0,-1 1 0,0 0 0,-1-1 1,0 1-1,0-1 0,-4 15 0,0-7-36,0 0 1,-1 0-1,-1 0 1,-17 26-1,10-21 63,7-13 58,7-6-139,0-1 0,0 0 0,0 0 0,0 0 0,0 0 0,0 0 1,0 0-1,0 0 0,0 0 0,0 0 0,0 0 0,0 0 0,0 0 0,-1 0 0,1 0 0,0 0 0,0 0 1,0 0-1,0 0 0,0 0 0,0 0 0,0 1 0,0-1 0,0 0 0,0 0 0,0 0 0,0 0 1,0 0-1,0 0 0,-1 0 0,1 0 0,0 0 0,0 0 0,0 0 0,0-1 0,0 1 0,0 0 0,0 0 1,0 0-1,0 0 0,0 0 0,0 0 0,0 0 0,0 0 0,-1 0 0,1 0 0,0 0 0,0 0 0,0 0 1,0 0-1,0 0 0,0 0 0,0 0 0,0 0 0,0 0 0,0 0 0,0-1 0,0 1 0,0 0 0,0 0 1,0 0-1,0 0 0,0 0 0,0 0 0,0 0 0,0 0 0,0 0 0,0 0 0,24-19-242,135-113-496,-126 104 688,-12 10 27,34-24 0,-54 41 13,0 0 1,1 0-1,-1 0 1,0 1-1,1-1 1,-1 0-1,1 1 1,-1-1 0,1 1-1,-1-1 1,1 1-1,-1 0 1,1 0-1,-1 0 1,1 0-1,-1 0 1,1 0-1,-1 0 1,1 0-1,1 1 1,-2-1 5,0 1 0,1 0 0,-1 0 0,0 0 0,0 0 0,0 0 0,0 0 0,0 0 0,0 0 0,0 0 0,0 0 0,-1 1 0,1-1 0,0 0 0,-1 0 0,1 1 0,0 1 0,1 6 35,0 0 0,-1 1 0,0-1 0,0 0 0,-1 10 0,-1 13 88,0 26 81,2-52-185,-1 0 0,1 0 0,0 0 0,1 0 0,-1 0 0,1 0 0,3 6 0,-4-10-7,0-1 1,1 1-1,-1 0 1,1 0-1,-1 0 1,1-1-1,0 1 1,-1-1-1,1 0 1,0 1-1,0-1 1,0 0-1,0 0 0,0 0 1,0 0-1,1 0 1,-1-1-1,0 1 1,0-1-1,0 1 1,1-1-1,-1 0 1,0 0-1,1 0 1,-1 0-1,4-1 1,6 0-19,0-2-1,0 1 1,20-8 0,-29 8-2,130-48-30,134-72 0,-267 122 36,0 0 0,0 0 0,0 0 0,0 0 0,0 0 0,0 0 0,0 0 0,0 0-1,0 0 1,0 0 0,0 0 0,0 0 0,0 0 0,0 0 0,0 1 0,0-1 0,0 0 0,0 0 0,0 0 0,0 0 0,0 0 0,0 0 0,0 0 0,0 0 0,0 0 0,0 0 0,0 0 0,0 0 0,0 0 0,0 0 0,0 0 0,0 0 0,0 0 0,0 0 0,1 0 0,-1 0 0,0 0 0,0 0 0,0 0 0,0 0 0,0 0 0,0 0 0,0 1 0,0-1-1,0 0 1,0 0 0,0-1 0,0 1 0,0 0 0,0 0 0,1 0 0,-8 10 8,-14 13 15,-1-2 10,1 0-1,-35 48 0,53-66-19,1 0 0,0 0-1,1 0 1,-1 0-1,0 0 1,1 0-1,0 1 1,0-1 0,0 0-1,0 1 1,0-1-1,1 1 1,-1-1 0,1 1-1,0-1 1,0 1-1,0-1 1,1 1-1,-1-1 1,1 1 0,0-1-1,2 6 1,-2-7-4,0-1 0,0 1 1,0-1-1,0 0 0,0 0 0,0 1 1,0-1-1,0 0 0,1 0 1,-1 0-1,0 0 0,1-1 0,-1 1 1,1 0-1,-1 0 0,1-1 1,-1 1-1,1-1 0,-1 0 0,1 1 1,0-1-1,-1 0 0,1 0 0,0 0 1,2 0-1,1 0-14,0-1 0,1 1 0,-1-1 0,0 0 0,1-1 0,7-2 0,-5 1-27,0-1-1,0 0 0,-1 0 0,1-1 0,-1 0 1,0 0-1,-1-1 0,1 0 0,-1 0 0,0 0 0,6-10 1,-8 11-3,-1 0 1,0-1 0,-1 0-1,1 1 1,-1-1 0,0 0-1,0 0 1,-1-1 0,0 1-1,0 0 1,-1 0 0,1-1-1,-1 1 1,-1 0 0,1 0-1,-2-9 1,0 8 24,0 0 0,0 1-1,0-1 1,-1 0 0,0 1 0,0 0 0,0 0-1,-1 0 1,0 0 0,0 0 0,-1 1-1,0-1 1,1 1 0,-2 1 0,1-1 0,-1 1-1,1 0 1,-1 0 0,0 0 0,-1 1-1,1 0 1,0 0 0,-11-3 0,16 6 21,0 0 0,-1 0 0,1 0 0,0 0 0,0 0 0,0 0 0,0 0 0,0 0-1,0 0 1,0 0 0,-2 1 0,0 4-45,8 3-50,1-2 99,0-1 0,1 0 0,-1 0 0,1-1-1,0 0 1,1 0 0,-1-1 0,1 0 0,13 4 0,-10-4 61,-1-1 0,1 0 0,0-1 0,0 0 0,0-1 0,20-1 0,-21-1-55,0 0-1,0 0 1,-1 0-1,1-2 0,0 1 1,-1-1-1,0 0 0,0-1 1,0 0-1,-1-1 1,1 0-1,-1 0 0,12-13 1,4-11 2,29-50 1,-48 72-33,8-14-4,15-22 12,36-45 1,75-75 30,-107 123-61,-2-1-1,25-48 0,-40 62 13,-2-1-1,0-1 1,-2 0 0,10-43-1,-16 55-27,-4 15 37,1-1 0,-1 1 0,-1 0 0,1-1 0,0 1 0,-1-1 0,0 1 0,1-1-1,-2-6 1,1 10 13,0 0-1,0 0 0,-1 0 0,1-1 1,0 1-1,0 0 0,0 0 0,0 0 0,-1 0 1,1 0-1,0-1 0,0 1 0,0 0 1,-1 0-1,1 0 0,0 0 0,0 0 0,-1 0 1,1 0-1,0 0 0,0 0 0,-1 0 1,1 0-1,0 0 0,0 0 0,0 0 0,-1 0 1,1 0-1,0 0 0,0 0 0,-1 0 1,1 0-1,0 1 0,0-1 0,0 0 0,-1 0 1,1 0-1,0 0 0,0 0 0,0 0 1,0 1-1,-1-1 0,-10 8-65,11-7 61,-21 20 30,0 1 0,2 0 0,-19 30 1,11-15-10,-23 27 42,-36 49 67,71-90-69,0 0 0,2 1-1,-11 28 1,5 1 24,-23 99 1,5 57 101,33-183-142,1-9-16,1-4 28,-1 0 0,2 0 0,0 0 0,0 0 0,1 0 1,1 1-1,3 17 0,-4-29-42,0 0 0,1 0 0,0-1 0,-1 1-1,1 0 1,0 0 0,0-1 0,0 1 0,0-1 0,0 1 0,0-1 0,1 1 0,-1-1 0,0 0 0,1 0 0,-1 1 0,1-1 0,-1 0 0,1 0 0,0 0 0,-1-1 0,1 1 0,0 0 0,0-1 0,0 1 0,-1-1-1,1 0 1,0 1 0,0-1 0,0 0 0,0 0 0,0 0 0,0 0 0,-1 0 0,5-2 0,5 0 11,1-1-1,-1-1 1,0 0 0,16-8-1,-19 9 14,39-20-5,-1-2 1,80-57-1,71-74-620,-184 147 544,25-15-1,-35 23 45,0-1 1,0 1-1,0-1 1,0 1-1,0 0 1,0 0-1,0 1 0,0-1 1,0 0-1,1 1 1,-1 0-1,0 0 0,0 0 1,1 0-1,2 1 1,-2 0-16,0 1-125,-6 0-42,-2 3 81,-19 29 73,-2 0 0,-1-2 0,-59 56 0,74-78 42,-47 45-71,51-47 48,0 0-1,0 1 0,0 0 0,1 0 1,-6 13-1,11-20 18,0 0 0,0 0 0,1 1 0,-1-1 0,0 0 0,1 1 0,0-1 0,-1 0 0,1 1 0,0-1 0,0 3 0,0-4-5,1 1 1,-1-1-1,0 0 1,1 0 0,-1 0-1,1 0 1,-1 0-1,1 0 1,0 0 0,-1 0-1,1 0 1,0 0-1,0-1 1,0 1 0,-1 0-1,1 0 1,0-1-1,0 1 1,0 0-1,0-1 1,0 1 0,0-1-1,0 0 1,2 1-1,4 1 4,-1-1-1,0 1 1,1-1 0,-1-1-1,1 0 1,-1 0-1,1 0 1,-1 0-1,1-1 1,-1 0-1,1-1 1,-1 1-1,0-1 1,0 0 0,0-1-1,0 0 1,0 0-1,0 0 1,7-6-1,0 0-21,-1-1 0,-1 0 0,1-1 0,-2 0 0,0-1 0,0 0 0,9-15 0,68-140-274,-36 62 90,46-53-37,-1 0 167,-81 131 47,-2 0 0,-2-1 1,17-57-1,-26 78 2,-1-1 1,0 1-1,0 0 1,0-1-1,-1 1 0,-1-12 1,1 17 26,0 1 1,-1-1 0,1 0-1,0 1 1,-1-1-1,1 1 1,-1-1-1,1 1 1,-1 0 0,1-1-1,-1 1 1,0-1-1,-1 0 1,1 1-1,1 1 1,-1-1-1,0 1 1,0 0-1,0-1 1,1 1-1,-1 0 1,0 0-1,0 0 1,0 0-1,0 0 1,0-1-1,1 1 1,-1 1-1,0-1 1,0 0-1,0 0 1,0 0-1,0 0 0,1 1 1,-1-1-1,0 0 1,0 1-1,0-1 1,1 1-1,-3 0 1,-9 6-30,1 1 1,-1 0-1,1 0 1,1 1 0,-11 11-1,0 2 41,-23 32 0,29-33 35,1 0 1,1 1-1,2 1 0,0 0 0,-12 37 1,12-22 74,1 1 0,-7 74 0,13-78-82,-7 89 190,10-100-25,2 1 1,6 49 0,-7-70-165,1 0 1,0 0-1,0 0 1,0 0-1,1-1 1,-1 1-1,1 0 1,0-1-1,0 1 1,0-1-1,1 0 1,-1 1-1,5 3 1,-5-5-27,1 0 0,0-1-1,-1 1 1,1 0 0,0-1 0,0 0 0,0 0-1,0 0 1,0 0 0,0 0 0,0 0 0,1-1 0,-1 0-1,0 1 1,0-1 0,0 0 0,5-1 0,4-1 31,0-1 0,0 0 0,0 0 0,0-1 0,19-10 0,-6 1-36,32-22 0,-7-2 44,-1-3-1,76-79 1,-81 67-32,-31 36-72,0 1-1,24-22 1,-36 41 7,-1-1 0,1 1 0,-1-1 0,0 1 0,0-1 0,0 1 0,-1 3 0,-3 58 64,2-30 4,-1 0 1,-1-1 0,-17 66 0,13-77-6,-1-1 1,-19 36-1,23-49 8,-1 0 1,0-1-1,0 1 0,-1-1 0,1-1 1,-2 0-1,1 0 0,-18 12 1,23-18-31,0 0 0,0 1 0,0-1 1,0 0-1,0-1 0,-1 1 0,1 0 1,0-1-1,-1 1 0,1-1 0,0 0 0,-1 1 1,1-1-1,-1-1 0,1 1 0,0 0 1,-1 0-1,1-1 0,0 1 0,-1-1 0,1 0 1,0 0-1,-3-1 0,3 0-14,-1 1 0,1-1 0,0 0 0,-1 0 0,1 0 0,0 0 0,0 0 0,0 0 0,1-1 0,-1 1-1,0-1 1,1 1 0,0-1 0,-1 0 0,1 1 0,0-1 0,1 0 0,-2-3 0,2 5 4,-1-5 39,0 1 1,0-1-1,1-9 0,0 14-24,0 0 0,0 1 0,0-1 0,0 0 0,0 1 0,0-1 0,0 0 1,0 1-1,0-1 0,0 0 0,1 1 0,-1-1 0,0 1 0,0-1 0,1 0 0,-1 1 0,0-1 0,1 1 0,-1-1 0,0 1 0,1-1 0,-1 1 0,1-1 1,-1 1-1,1 0 0,-1-1 0,1 1 0,0-1 0,-1 1 0,1 0 0,-1 0 0,1-1 0,0 1 0,-1 0 0,1 0 0,0 0 0,-1 0 0,1 0 0,0 0 0,-1 0 1,1 0-1,-1 0 0,2 0 0,21 6 30,-1 2 0,1 0 1,-2 1-1,39 23 0,31 13-20,-88-44-128,7 4-844,1-1-1,17 4 1,-24-8-153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9:0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12 163 3552,'-11'-5'9025,"12"-8"-5277,-1 12-3724,0 1 1,0 0-1,1-1 1,-1 1-1,0 0 1,0-1-1,0 1 1,1 0-1,-1 0 1,0-1-1,0 1 1,1 0-1,-1-1 0,0 1 1,0 0-1,1 0 1,-1 0-1,0-1 1,1 1-1,-1 0 1,0 0-1,1 0 1,-1 0-1,0 0 1,1 0-1,-1-1 1,0 1-1,1 0 1,-1 0-1,1 0 1,-1 0-1,0 0 1,1 1-1,19-1 655,-9 1-89,-5 0-526,1 0-1,-1 0 1,1 0-1,-1 1 1,1 0-1,-1 1 0,0-1 1,0 1-1,0 0 1,0 1-1,0-1 1,-1 1-1,0 0 1,6 6-1,-3-2 66,0 0-1,0 0 0,-1 1 1,0 0-1,0 0 0,-1 1 0,9 18 1,-9-12 29,-1 0-1,0 1 1,-1 0 0,-1 0 0,-1 0 0,0 0 0,-1 0 0,-1 0 0,-3 30 0,0-24 1,-2 0 1,0-1 0,-1 1 0,-1-1 0,-2-1 0,-17 36 0,16-41-48,0 0 0,-2 0 0,-22 25 0,15-27-94,12-10 0,8-7 5,19-7 389,-8 5-344,132-56 783,-12 6-664,-107 42-83,0 0 1,-1-1-1,22-18 1,-29 17-1,0 0-1,-1-1 1,-1 0-1,-1-2 1,0 1 0,15-27-1,-17 21-92,-2 0 1,0 0-1,-1-1 0,-2 0 0,0 0 1,-2-1-1,-1 0 0,2-39 1,-5 48-626,-1-27 0,-1 37 274,0 0 0,0-1 0,0 1 0,0 0 0,-1 0 1,0-1-1,-5-7 0,1 3-1110,3 7 19,1 0 1,-1 0-1,1 0 1,-2-6 0,1 2-2688,3 4 1356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9:1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408 596 3904,'0'0'200,"0"0"-1,0 1 1,-1-1 0,1 0-1,0 1 1,0-1 0,0 0-1,-1 0 1,1 1 0,0-1-1,0 0 1,-1 0 0,1 1-1,0-1 1,0 0 0,-1 0-1,1 0 1,0 0 0,-1 1-1,1-1 1,0 0 0,-1 0-1,1 0 1,0 0 0,-1 0-1,1 0 1,0 0 0,-1 0-1,1 0 1,0 0 0,-1 0-1,1 0 1,0 0 0,-1 0-1,1 0 1,0 0 0,-1-1-1,1 1 1,-21-5 1652,12 3-718,-31-3 1895,-82 0 0,103 5-2778,0 1 0,1 0-1,-1 2 1,1 0 0,-1 1-1,-17 7 1,32-10-251,1 0 0,0 1 0,0-1 0,0 1 0,0 0 0,0-1-1,0 1 1,1 1 0,-1-1 0,0 0 0,1 1 0,0-1 0,0 1 0,-1 0 0,1-1 0,1 1 0,-1 0 0,0 0 0,1 0 0,0 1 0,0-1-1,0 0 1,0 0 0,0 1 0,0-1 0,1 1 0,0-1 0,0 7 0,0-6 14,1 1 0,0-1 0,0 0 0,0 0 0,1 0 0,-1 0 0,1 0 0,0 0 0,0 0 0,0 0 0,1-1 0,-1 1 0,1-1 0,0 0 0,0 1 0,0-2 0,0 1 0,1 0 0,-1 0 0,1-1 0,-1 0 0,8 3 0,-6-3-17,0 0 0,-1-1 0,1 0 0,0 0 0,0-1 0,0 1 0,-1-1 0,1 0 0,0 0 0,0-1 0,7-1-1,6-2-167,29-10 0,-33 9 155,17-5-68,-1-2 0,50-25 0,-71 32 147,0-1 0,-1 1 1,1-2-1,-1 1 0,-1-1 1,0 0-1,0 0 0,0-1 1,-1 0-1,0 0 0,0-1 1,8-17-1,-11 19-30,-1-1 0,0 0 1,0 0-1,0 0 0,-1 0 0,0-12 0,0-1 39,0 1 35,-1 1-1,-1 0 1,-1-1 0,-1 1-1,-1 0 1,0 0 0,-13-33-1,6 28 79,-19-32-1,14 29-115,6 10-110,-1 1 1,0 0 0,-1 1 0,0 1-1,-2 0 1,1 0 0,-2 2 0,0 0-1,0 0 1,-23-12 0,25 17-332,-1 0 0,-20-7 0,29 12-25,0 1 0,0 0-1,0 0 1,0 0 0,0 1 0,-1 0 0,1 0-1,0 0 1,-10 2 0,14-2 220,0 0 0,0 1 0,0-1 0,1 0-1,-1 0 1,0 1 0,0-1 0,1 0 0,-1 1 0,0-1 0,1 1 0,-1-1 0,0 1-1,1-1 1,-1 1 0,0-1 0,1 1 0,-1 0 0,1-1 0,-1 1 0,1 0-1,0-1 1,-1 2 0,0 0-351,1 0 0,0-1 0,0 1 0,0 0 0,-1 0 1,2-1-1,-1 1 0,0 0 0,1 2 0,3 14-1952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9:1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 4384,'-10'-4'3834,"16"-1"-1455,3 3-1788,-1 0 1,1 1-1,0-1 0,-1 2 0,1-1 1,0 1-1,14 2 0,9 0 833,-28-3-1176,1 2 0,-1-1 0,1 1-1,-1-1 1,0 1 0,1 1-1,-1-1 1,0 0 0,0 1 0,1 0-1,-1 0 1,-1 0 0,1 1-1,0-1 1,0 1 0,-1 0 0,6 5-1,-4-1-21,-1-1-1,1 0 1,-1 1 0,0 0-1,-1 0 1,1 0-1,-1 1 1,-1-1-1,3 11 1,6 20 7,-6-22-365,6 29-1,-10-37-115,1 0 0,0 0 1,4 9-1,2-4-3598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9:1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10 4480,'-4'-1'339,"4"1"-295,0 0 1,-1 0-1,1 0 0,0 0 0,-1 0 0,1 0 0,0 0 1,0 0-1,-1 0 0,1 0 0,0 0 0,0 0 0,-1 0 1,1 0-1,0 0 0,0 0 0,-1-1 0,1 1 0,0 0 1,0 0-1,-1 0 0,1 0 0,0 0 0,0-1 0,0 1 1,-1 0-1,1 0 0,0 0 0,0-1 0,0 1 0,0 0 1,0 0-1,-1-1 0,1 1 0,0 0 0,0 0 0,0-1 1,0 1-1,0 0 0,0 0 0,0-1 0,0 1 0,0 0 1,0 0-1,0-1 0,0 1 0,0 0 0,0 0 0,0-1 1,0 1-1,-14 14 8072,-24 23-5011,-39 22-521,41-33-2075,14-10-311,-123 88 335,29-35-1599,57-34-1481,3-1-3557,42-25 1517,12 0 1510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9:2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2560,'1'0'165,"-1"-1"-1,1 0 1,0 0 0,0 0-1,0 1 1,0-1 0,0 0-1,1 1 1,-1-1 0,2 0-1,14 0 7648,-17 1-7686,1 0 24,-1 0 0,1 0-1,-1-1 1,1 1 0,0 0 0,-1 0 0,1-1-1,-1 1 1,1 0 0,-1-1 0,1 1 0,-1-1-1,1 1 1,-1 0 0,1-2 0,2 1 765,3-1-555,1 0 1,-1 0-1,0 0 1,1 0-1,-1-1 0,6-4 1,13-5 60,-25 11-411,60-22 358,-54 22-351,-1-1 0,1 1 0,0 0 1,-1 0-1,1 1 0,0-1 1,0 1-1,8 2 0,-12-2 14,-1 0 1,0 1-1,0-1 0,1 1 0,-1-1 0,0 1 1,0-1-1,0 1 0,0 0 0,0 0 1,0 0-1,0-1 0,0 1 0,0 0 1,0 0-1,-1 0 0,1 0 0,0 0 0,-1 1 1,1-1-1,0 0 0,-1 0 0,0 0 1,1 1-1,-1-1 0,0 0 0,1 0 1,-1 1-1,0-1 0,0 0 0,0 1 0,0-1 1,0 0-1,0 0 0,-1 3 0,0 2 82,0 0-1,-1 0 0,0 0 0,1-1 0,-7 12 0,-1-2 197,-16 20 0,17-24-208,0 0-1,1 1 0,-9 16 0,16-27-82,0-1 1,-1 1-1,1 0 1,0-1-1,0 1 0,0 0 1,-1 0-1,1-1 1,0 1-1,0 0 0,0-1 1,0 1-1,0 0 1,1-1-1,-1 1 1,0 0-1,0 0 0,0-1 1,0 1-1,1 0 1,-1-1-1,0 1 0,1-1 1,-1 1-1,1 0 1,-1-1-1,1 1 0,-1-1 1,1 1-1,-1-1 1,2 1-1,1 1 112,0 0 1,1 0-1,0 0 1,6 2-1,2 1-43,-6-3-51,0 1 0,1-1 1,-1 0-1,0 0 0,1-1 0,0 0 0,-1 0 1,1-1-1,9 0 0,-10 0-917,-1-1-1,1 0 1,0 0-1,-1 0 1,1-1 0,9-4-1,1-2-3571,2 4 1424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9:2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3072,'10'-1'11944,"21"0"-9368,10 0-2761,180-8 1310,-51 3-511,-107 3-538,121-4-205,-28 0 470,306-10-127,-189 4-33,-128 13-76,-67 1-258,91 6 363,-1 1 860,-114-7-650,-25 0-150,55-4 0,-55 3-311,-26 1-259,0-1 0,0 0-1,0 0 1,1 0 0,-1 0-1,0 0 1,0-1 0,0 0-1,0 1 1,5-3 0,-3 2-1098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9:2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386 622 5152,'4'-15'3997,"-4"15"-3825,0 0 0,0 0 0,0 0 0,0-1 0,0 1 0,0 0 0,0 0 0,0 0 0,0-1 0,0 1 0,0 0-1,0 0 1,0-1 0,0 1 0,0 0 0,0 0 0,0 0 0,-1-1 516,1 0-516,-1 1 217,-1-1 0,0 0 0,1 1 1,-1-1-1,1 1 0,-1-1 0,0 1 0,1 0 1,-1 0-1,0 0 0,-1 0 0,-30 1 1243,17-1-1119,-7 1-120,-1 1 0,0 0 0,1 2 0,0 1 0,-28 9 0,36-9-320,-1 0 0,1 2 1,-26 14-1,36-18-115,0 0 0,0 1 0,0-1 0,0 1 0,1 1 0,0-1 1,0 0-1,0 1 0,0 0 0,1 0 0,0 0 0,0 1 0,-4 8 0,6-11 51,1-1-1,-1 1 1,1 0-1,-1-1 1,1 1-1,0 0 0,0 0 1,0 0-1,1-1 1,-1 1-1,1 0 1,-1 0-1,1-1 1,0 1-1,1 2 1,0 0-13,1 0 1,0 0 0,0 0-1,0-1 1,0 1 0,8 7-1,-9-11 19,0 1 0,0-1 0,0 0 0,1 1 0,-1-1 0,0 0 1,1 0-1,-1-1 0,1 1 0,0 0 0,-1-1 0,1 1 0,-1-1 0,1 0 0,0 0 0,4-1 0,1 1 1,1-2 0,0 1 0,16-6 0,14-5 186,-1-3-1,0 0 0,55-33 1,-79 40-144,-1-1 0,0 0 0,0-1 0,-1-1 0,0 1 0,0-2 0,16-22 0,-20 22 2,-2-1 1,1 0-1,-2-1 1,0 0-1,0 1 1,4-30-1,-4 12 59,-2-1-1,0-35 0,-3 39-69,-1 1 0,-2-1 0,0 1 0,-2-1 0,-12-36 0,14 55-40,0 0 0,-1 0 0,0 1 0,0-1 0,-1 1 0,0 0 0,-1 1 0,0-1 0,-7-7 0,6 8-8,-1 0 1,1 0-1,-1 1 0,0 0 0,-1 0 0,1 1 0,-1 0 0,-10-4 1,3 3-605,-1 0 0,-1 1 1,-30-6-1,39 11-431,1-1-1,0 1 0,0 1 1,-8 1-1,3 1-591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9:2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31 3552,'-6'-9'15772,"7"8"-16889,2-1 1365,0 0-1,1 0 1,-1 1-1,1 0 0,-1 0 1,1 0-1,6-1 0,2-1-16,0 1 0,16-2 0,-23 4-174,-1 0 0,0 1 0,0-1 0,0 1 0,0 0 0,1 0-1,-1 0 1,0 0 0,0 1 0,-1 0 0,1 0 0,0 0-1,6 4 1,-9-4-15,1 0 0,0-1 0,0 1-1,-1 0 1,1 0 0,-1 1 0,0-1-1,0 0 1,0 0 0,0 0 0,0 1-1,0-1 1,0 1 0,-1-1 0,1 1-1,-1-1 1,0 1 0,0-1 0,0 1 0,0-1-1,0 1 1,0-1 0,-1 1 0,0 3-1,-3 5 132,1 1 0,-2-1 0,1 0-1,-1-1 1,-10 15 0,-38 49 404,33-48-441,11-14-80,0-1 0,-1 1 0,-14 11 0,1 2 191,11-11 252,8-12 28,13 0 269,3 0-671,1 0-1,-1 0 1,26-1 0,-1 0-139,42-2-621,-27 0-2560,0 4-4489,-27 2 4687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9:36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1 896,'0'0'416,"6"4"384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9:36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70 2816,'0'-43'12910,"0"21"-9705,0 22-3172,0 0 0,0-1-1,0 1 1,0 0 0,0 0 0,0 0 0,0 0 0,0-1 0,0 1 0,0 0 0,0 0 0,-1 0 0,1 0 0,0-1 0,0 1 0,0 0-1,0 0 1,0 0 0,0 0 0,0 0 0,0-1 0,-1 1 0,1 0 0,0 0 0,0 0 0,0 0 0,0 0 0,0 0 0,-1 0-1,1 0 1,0 0 0,0 0 0,0-1 0,0 1 0,-1 0 0,1 0 0,0 0 0,0 0 0,0 0 0,0 0 0,-1 0 0,1 0-1,0 0 1,0 0 0,0 1 0,0-1 0,-1 0 0,1 0 0,0 0 0,0 0 0,0 0 0,0 0 0,-1 0 0,0 3 131,-1 0-1,1 1 1,0-1 0,-1 0 0,2 0 0,-2 7 0,-8 38 205,6-28-195,-17 90 364,-28 119 866,40-195-1086,1 1 0,-4 54 0,12-85-285,-10 77 361,9-68-244,-1 4 242,2-17-416,0 0 1,0 1-1,0-1 0,0 0 1,0 1-1,0-1 1,0 0-1,0 1 1,0-1-1,-1 0 0,1 1 1,0-1-1,0 0 1,0 1-1,-1-1 1,1 0-1,0 0 0,0 1 1,-1-1-1,1 0 1,0 0-1,0 1 1,-1-1-1,1 0 0,0 0 1,-1 0-1,1 0 1,0 0-1,-1 1 1,-1-2-751,0 0 1,0-1 0,1 1 0,-1 0 0,0-1 0,1 1-1,-1 0 1,-1-4 0,1 3-876,-9-12-5594,10 9 4321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2:23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1113 3712,'0'0'1221,"7"0"3739,-2 2-3940,0 0 0,0 0 0,0-1 0,1 1-1,-1-2 1,0 1 0,10 0 0,-10-1-586,1-1 0,-1 0 0,0 0 0,0 0-1,7-3 1,17-8 136,0-2-1,-1 0 0,32-23 1,-41 23-461,0-1 0,0 0 0,-2-2 0,25-28 0,54-84 37,-23 30 112,-26 41 87,2 3 0,104-89 0,-148 140-281,1-1 0,0 1 0,0 0 0,0 0 0,12-4 0,-18 7-45,1 1-1,0 0 1,0-1-1,0 1 1,-1 0-1,1 0 1,0 0 0,0 0-1,0 0 1,0 0-1,-1 0 1,1 0-1,0 0 1,0 0-1,0 0 1,-1 1-1,1-1 1,0 0-1,0 1 1,0-1-1,-1 0 1,1 1-1,1 0 1,-1 1 15,0-1-1,-1 1 1,1-1 0,0 1-1,0-1 1,-1 1 0,1 0 0,-1-1-1,1 1 1,-1 0 0,0 0 0,0-1-1,0 1 1,0 0 0,0-1-1,-1 4 1,-3 34 100,-2 0-1,-2 0 0,-1 0 1,-3-1-1,-21 50 0,4-19 52,-4-1 0,-46 72 0,78-139-176,-2 4 28,5-7-61,10-8-9,45-30 97,-15 8-102,67-64 0,29-51 4,-81 84-80,20-26 103,-77 88 13,0 1-1,1 0 0,-1 0 0,0 0 0,0 0 1,0-1-1,0 1 0,0 0 0,1 0 0,-1 0 0,0 0 1,0-1-1,0 1 0,0 0 0,1 0 0,-1 0 0,0 0 1,0 0-1,0 0 0,1 0 0,-1 0 0,0 0 0,0 0 1,1 0-1,-1 0 0,0 0 0,0 0 0,0 0 0,1 0 1,-1 0-1,0 0 0,0 0 0,1 0 0,-1 0 0,0 0 1,0 0-1,0 0 0,1 0 0,-1 0 0,0 1 0,0-1 1,0 0-1,0 0 0,1 0 0,-1 0 0,0 0 0,0 1 1,0-1-1,0 0 0,0 0 0,1 0 0,-1 1 0,0-1 1,0 0-1,0 0 0,3 20 88,-5 7 23,0 1 1,-7 31-1,-18 58-6,10-59-33,9-34-33,1 0-1,-6 45 1,13-64-31,-1 0 0,1 0 0,0 0 1,1 6-1,-1-10-2,1 0-1,-1-1 1,0 1 0,0 0 0,0-1-1,0 1 1,1-1 0,-1 1 0,0 0-1,0-1 1,1 1 0,-1-1 0,1 1-1,-1-1 1,0 1 0,1-1 0,-1 1-1,1-1 1,-1 1 0,1-1 0,0 1-1,-1-1 1,1 0 0,-1 1 0,1-1-1,0 0 1,-1 0 0,1 0 0,0 1-1,-1-1 1,1 0 0,0 0 0,-1 0-1,1 0 1,0 0 0,-1 0 0,1 0-1,1-1 1,3 0 29,1 0 1,-1-1-1,0 0 0,0 0 0,0-1 0,0 1 0,0-1 1,-1 0-1,5-4 0,6-6-22,15-17 0,-19 18-31,32-37 50,-2-3-1,40-65 0,-25 34 143,-51 77-152,-1 0-1,0 0 0,0-1 0,-1 1 1,4-10-1,-7 15-52,-1 1 26,1 1 1,0-1-1,0 0 1,0 0-1,0 0 1,0 0-1,0 0 1,0 0-1,0 0 1,0 0-1,0 0 1,-1 1 0,1-1-1,0 0 1,0 0-1,0 0 1,0 0-1,0 0 1,0 0-1,0 0 1,-1 0-1,1 0 1,0 0-1,0 0 1,0 0-1,0 0 1,0 0-1,0 0 1,0 0-1,-1 0 1,1 0-1,0 0 1,0 0-1,0 0 1,0 0-1,0 0 1,0 0 0,0-1-1,-1 1 1,1 0-1,0 0 1,0 0-1,0 0 1,0 0-1,0 0 1,0 0-1,0 0 1,0 0-1,0 0 1,0-1-1,0 1 1,-1 0-1,1 0 1,0 0-1,0 0 1,0 0-1,0 0 1,0 0-1,0-1 1,0 1-1,0 0 1,0 0 0,0 0-1,0 0 1,0 0-1,0 0 1,0-1-1,-11 18-19,0 0-1,1 1 1,1 0-1,-9 27 1,2-6 38,-20 58 258,31-83-240,2 1 0,-1-1 0,2 1 0,-1 27 0,2-40-17,1 0 1,0 0-1,1 0 0,-1 0 1,0 0-1,0 0 0,1 0 0,0 0 1,-1 0-1,1 0 0,0 0 1,0 0-1,0 0 0,0 0 0,0 0 1,0-1-1,0 1 0,1 0 1,-1-1-1,1 1 0,-1-1 0,1 0 1,0 1-1,-1-1 0,1 0 1,0 0-1,0 0 0,0 0 0,0-1 1,0 1-1,0 0 0,0-1 1,0 1-1,0-1 0,0 0 0,3 1 1,8-3 45,0 0 0,0 0-1,-1-2 1,1 1 0,-1-2 0,1 1 0,15-10 0,-22 12-51,21-11 8,0-1 0,-1-2-1,-1 0 1,26-23 0,-34 25-8,-1 0 0,-1-2 0,0 0 0,-1-1 0,-1 0 0,17-29 0,-25 38-12,13-22 13,-9 9 68,-8 16-86,-4 14-95,-22 64-99,15-49 194,2 0 0,0 0 0,-7 49 0,15-68 24,0-1 0,-1 1 0,2 0-1,-1 0 1,1 0 0,-1 0 0,1-1 0,0 1-1,1 0 1,3 8 0,-3-10-1,-1 0 0,1 0-1,0-1 1,0 1 0,0-1-1,1 1 1,-1-1 0,1 0-1,-1 1 1,1-1 0,0-1 0,-1 1-1,1 0 1,0-1 0,0 1-1,5 0 1,-3 0 6,-1-1 0,1 0-1,0 0 1,0-1 0,0 1 0,0-1 0,0 0 0,0 0-1,0-1 1,0 0 0,0 0 0,0 0 0,0 0-1,0-1 1,-1 0 0,1 0 0,-1 0 0,1 0-1,-1-1 1,7-4 0,4-6-10,0 0 0,0-2-1,22-28 1,-18 22 1,98-113-195,-115 132 176,-1 1 0,1-1 0,-1 1 0,1 0 0,-1-1 0,1 1 0,-1 0 0,1 0 0,0 0 0,0 0 0,0 0 0,0 1 0,0-1 0,0 1 0,0-1 0,-1 1 0,2-1 0,2 1 0,-2 0-1,-1 1 1,0-1-1,0 1 0,0 0 1,0 0-1,0 0 0,0 0 0,0 0 1,0 0-1,-1 0 0,1 0 1,0 1-1,-1-1 0,1 1 0,-1-1 1,1 1-1,1 2 0,0 0 19,0 1 0,-1-1-1,0 1 1,0-1-1,0 1 1,0 0 0,-1-1-1,1 1 1,-1 0 0,0 0-1,0 8 1,-1 5 114,-4 34 1,2-22-60,-4 15-28,5-41-5,0-1-1,0 1 1,0-1 0,0 1-1,-1-1 1,1 0 0,-1 0-1,0 0 1,0 0 0,-3 4-1,6-6 65,4-2-39,9-2-21,-1-3-47,1 0 0,-1-1 0,19-14 0,35-29-46,-47 34 49,-17 14 5,43-34-93,65-40-1,-110 75 85,0 1 0,1-1 0,-1 0 0,0 1 0,1-1 0,-1 0 0,1 1-1,-1 0 1,0-1 0,1 1 0,-1 0 0,1 0 0,-1 0 0,1 0 0,-1 0 0,1 0-1,2 0 1,-3 1 4,0 0-1,0-1 0,0 1 0,-1 0 0,1-1 0,0 1 1,0 0-1,0 0 0,-1 0 0,1 0 0,0 0 0,-1 0 1,1 0-1,-1 0 0,1 0 0,-1 0 0,0 0 0,1 0 1,-1 0-1,0 0 0,0 1 0,0-1 0,0 1 0,1 8 22,0 0-1,-2 0 0,1 0 1,-1 0-1,-2 11 0,-15 49 149,4-16-94,11-46-9,3-1 138,9-10-81,-1-1-141,-1-1-1,1 0 0,-1 0 1,-1-1-1,10-9 0,29-37-196,-14 16 188,-25 28 79,-4 5-67,0 1 0,0-1 0,1 1 1,-1-1-1,0 1 0,1 0 0,-1 0 0,1 0 1,0 0-1,3-1 0,-6 3 11,0 0 1,1 0-1,-1 0 0,0 0 1,1 0-1,-1 0 0,0 0 1,1 0-1,-1 0 0,0 0 1,1 0-1,-1 0 0,0 0 1,1 1-1,-1-1 0,0 0 1,1 0-1,-1 0 0,0 0 1,0 1-1,1-1 0,-1 0 1,0 0-1,0 1 0,1-1 1,-1 0-1,0 0 0,0 1 1,0-1-1,1 0 0,-1 1 1,0-1-1,0 0 0,0 0 1,0 1-1,0-1 0,0 0 1,0 1-1,2 16-47,-2-15 45,-2 27 9,-9 51 0,5-47 54,6-31-34,0 0 0,-1 0 0,1 0 0,0 0 0,0 0 0,0 0 0,0 0 0,0 0 0,1 0 0,-1-1 0,0 1 0,1 0 0,0 0 0,-1 0 0,1 0 0,0 0 0,0-1 0,0 1 0,2 2 0,-2-3-16,0-1-1,0 1 1,0 0-1,1-1 1,-1 1-1,1 0 1,-1-1-1,0 0 1,1 1-1,-1-1 0,1 0 1,-1 0-1,1 0 1,-1 0-1,0 0 1,1 0-1,-1 0 1,1 0-1,-1 0 1,1-1-1,-1 1 0,1-1 1,-1 1-1,0-1 1,1 1-1,1-3 1,31-14 22,0-1 0,-2-2 0,0-2 0,-1 0 0,47-47 0,-19 7-48,68-94 0,-91 108-7,76-116-98,-75 100 143,-3-2 1,-4-1 0,30-90-1,-43 105-195,-17 46 76,-4 12-30,-10 32 76,-21 41 0,-3 7 17,4 5 97,4 2-1,4 1 1,-18 123 0,38-177-60,3-22 78,0 0-1,0 0 0,2 0 0,1 1 1,0-1-1,4 27 0,-4-44-60,0 1-1,0-1 1,1 0-1,-1 1 0,0-1 1,1 1-1,-1-1 1,1 0-1,-1 1 1,1-1-1,0 0 1,0 0-1,0 0 1,-1 1-1,1-1 1,0 0-1,0 0 1,0 0-1,1 0 1,-1-1-1,0 1 1,0 0-1,0 0 1,1-1-1,-1 1 1,0 0-1,1-1 1,-1 0-1,0 1 1,1-1-1,-1 0 1,1 0-1,-1 1 1,1-1-1,-1 0 1,0-1-1,1 1 1,-1 0-1,1 0 1,-1 0-1,2-1 1,3-1-25,-1 0 1,0 0-1,-1-1 1,1 1-1,0-1 1,-1 0-1,1 0 0,-1-1 1,7-6-1,0-3-69,0-1-1,-1 0 0,15-28 0,-7 10 9,15-25-31,27-44 13,-55 95 15,-1 0 1,0-1-1,0 1 1,-1-1-1,4-9 1,-6 18 31,0 0 1,0 0-1,0 0 0,0 1 1,-1-1-1,1 0 0,0 3 1,1 27 9,-1-22 91,-1 0 0,4 13 0,0-6-26,0 0 1,1 1-1,1-1 0,14 25 0,-16-35-14,0 0 1,1 0-1,0 0 0,0-1 1,0 0-1,1 0 0,0 0 0,0-1 1,1 0-1,0 0 0,0 0 0,9 4 1,-5-4 13,-1-1 0,1-1 1,0 0-1,0 0 0,0-1 0,0-1 1,0 0-1,14 0 0,-7-1 18,0-2 0,0 0 0,0-1 0,24-7 0,-33 7-35,0-1 1,0 0 0,-1-1-1,0 1 1,0-2 0,0 1-1,0-1 1,-1-1 0,0 1-1,0-1 1,0 0 0,-1-1-1,-1 1 1,1-1-1,-1-1 1,0 1 0,-1-1-1,0 1 1,0-1 0,-1 0-1,0-1 1,-1 1 0,0 0-1,2-19 1,-4 28-17,0-1-1,0 1 1,0-1-1,0 1 1,0-1 0,0 0-1,0 1 1,0-1-1,0 1 1,0-1 0,0 0-1,-1 1 1,1-1-1,0 1 1,0-1-1,-1 1 1,1-1 0,0 1-1,0-1 1,-1 1-1,1-1 1,-1 1 0,1 0-1,0-1 1,-1 1-1,1-1 1,-1 1 0,0-1-1,0 1-2,0 0 0,0 0-1,0 0 1,0 0 0,0 1 0,0-1-1,0 0 1,0 0 0,1 1 0,-1-1 0,0 0-1,0 1 1,0-1 0,0 1 0,-1 0-1,-4 4-31,-1 0 0,1 1-1,-6 6 1,7-6 32,-70 79 83,64-71-54,0 0 0,2 1 0,-1 1 1,-9 21-1,17-30-2,-1 0 1,1 0-1,-1 0 1,2 0-1,-2 9 1,3-14-14,0-1-1,0 1 1,0 0-1,0 0 0,0-1 1,0 1-1,1 0 1,-1 0-1,0-1 1,1 1-1,0-1 1,-1 1-1,1 0 1,0-1-1,0 1 1,0-1-1,0 1 1,0-1-1,0 0 1,0 1-1,0-1 1,1 0-1,-1 0 1,0 0-1,1 0 1,-1 0-1,1 0 1,1 0-1,2 1 4,-1-1-1,1 1 1,-1-1-1,1-1 1,0 1-1,0-1 1,0 1-1,-1-1 0,1-1 1,0 1-1,6-2 1,10-3-4,26-9 1,-23 7 33,9-4-29,-17 5-8,1 1 0,24-4 0,-36 8-22,0 0-1,0 1 1,-1 0-1,1 0 1,0 0-1,0 1 1,0-1-1,-1 1 1,1 1-1,0-1 1,-1 0-1,1 1 1,5 3-1,13 8-5,-1 0 82,1 0-1,30 10 1,-26-13-68,0-2 0,1-2 0,0 0 0,0-2 0,1-1 0,-1-1 0,57-4 0,-78 2-427,1-1 1,0 0-1,0-1 0,-1 1 0,1-2 0,-1 1 0,1-1 0,-1 0 0,0-1 0,0 1 0,-1-1 0,11-8 1,8-10-2002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9:37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10 131 1888,'-9'-10'9578,"9"3"-4666,6 4-4020,0 0 1,0 0-1,10-6 0,26-14 120,-7 11-497,1 2 0,1 2-1,59-7 1,29 1-219,130 1 0,-113 16-781,-140-3-881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9:38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15 773 2912,'-15'14'10549,"30"-47"-5440,-1-10-3818,-9 27-950,8-22 0,7-13 576,25-97 1,-34 104-544,2-1 1,2 2 0,28-58 0,-35 86-277,0 1 1,1 0 0,1 0 0,0 1 0,1 0 0,0 1-1,1 0 1,0 1 0,1 1 0,0 0 0,1 0 0,0 1 0,0 1-1,30-12 1,-18 9 279,46-11 0,-62 20-333,1 0 0,-1 0 0,1 1-1,-1 1 1,1 0 0,-1 1 0,19 2 0,-14 0-17,-1 1 0,1 0-1,-1 1 1,1 0 0,-1 1 0,-1 1 0,1 0 0,14 12 0,-24-16 10,-1 0 1,0 0 0,0 1-1,0-1 1,0 1 0,-1 0-1,0 0 1,1 0 0,-1 0-1,2 7 1,-3-9 1,-1 0 0,1-1 0,-1 1 0,0 0 0,0-1 0,1 1 0,-1 0 1,0 0-1,0-1 0,-1 1 0,1 0 0,0-1 0,-1 4 0,0-4-5,0 0-1,1 0 0,-1 0 1,0 0-1,1 0 1,-1 0-1,0 0 1,0-1-1,0 1 1,0 0-1,0-1 0,0 1 1,0 0-1,0-1 1,0 1-1,0-1 1,0 0-1,0 1 1,0-1-1,0 0 0,0 0 1,0 1-1,-2-1 1,-32 2 414,-65-3 0,-9 0-782,28 2-2290,47-2-1218,33 1 3528,0 0 0,1 0 0,-1 0 0,0 0 0,0 0 0,0 1 0,1-1 0,-1 0-1,0 0 1,0 1 0,0-1 0,1 0 0,-1 1 0,0-1 0,1 1 0,-2 0 0,12 8-7703,8-4 5083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9:39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504 657 3488,'0'-14'6202,"-8"5"-1007,8 8-5035,0 0 1,0 0-1,0 1 1,0-1-1,0 0 1,0 0 0,0 0-1,0 1 1,-1-1-1,1 0 1,0 0-1,-1 1 1,1-1-1,0 0 1,-1 1-1,1-1 1,-1 0-1,0 0 1,-17-7 1930,12 6-1796,-1 0 0,0 1-1,0 0 1,0 0 0,0 1 0,0 0 0,-9 1-1,-13 0 137,-48 6 135,69-6-544,0 1-1,-1 0 1,-14 5 0,-14 5 24,18-8-2,0 1-1,1 0 1,-1 1-1,1 2 1,-30 15-1,41-18-34,0-1-1,1 1 1,-1 1-1,1-1 1,0 1-1,-7 8 1,10-9 32,0-1 0,0 1 0,1 0 0,-1 0 1,1 0-1,0 0 0,0 1 0,1-1 0,0 0 0,-2 8 0,3-7-29,0-1-1,1 1 1,-1 0-1,1 0 0,0-1 1,1 1-1,-1-1 1,1 1-1,0-1 1,0 0-1,1 0 0,0 0 1,0 0-1,0 0 1,0 0-1,1-1 1,7 8-1,-5-5 22,1-1 0,0 0 0,1 0 1,-1 0-1,1-1 0,0 0 0,0-1 0,0 0 1,1 0-1,10 3 0,-13-6 22,0 0 0,0-1 0,0 1 1,0-1-1,0 0 0,0-1 0,0 1 0,0-1 0,0 0 0,10-4 1,-5 1 21,-1 0 0,0-1 0,0 0 0,16-11 0,-14 7 30,0-1-1,-1-1 1,14-16 0,-10 10 5,-6 6-27,0 0 0,-2-1 0,1 0 0,7-18 0,-5 10-57,-2 4-7,0 3-13,-2 0-1,1 0 1,-2-1-1,5-17 1,-2-7 79,-2 0 1,-2-1-1,-2 1 1,-1-1 0,-2 0-1,-7-52 1,5 73-111,0 0-1,0 0 1,-2 1 0,0 0-1,-1 0 1,-1 0 0,-1 1 0,0 0-1,-1 0 1,-20-27 0,23 36-33,0 1 0,-1 0 1,0 1-1,0 0 0,0 0 0,-10-5 0,-47-19-353,54 25 324,-15-5-768,-49-10 0,56 15-140,14 3 351,0 0-1,0 0 1,0 0 0,0 1-1,0 0 1,0 0-1,1 0 1,-9 1 0,8 2-2675,8 4 1125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9:40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20 4384,'-15'-19'11002,"21"33"-8623,-3-5-2097,-1 0 0,0-1 1,0 1-1,-1 0 0,0 0 0,-1 0 1,0 0-1,-1 13 0,0 3 346,9 211 1838,-1-3-1828,-4-182-164,0-10-4527,-9-67-4507,4-2 3814,4 1 1562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9:40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61 156 5408,'-30'-19'1728,"14"10"-670,15 9-910,1 0 0,-1 0 0,0 0 0,0-1 0,1 1 0,-1 0 1,0-1-1,1 1 0,-1-1 0,0 1 0,1-1 0,-1 1 0,1-1 1,-1 1-1,1-1 0,-1 0 0,1 1 0,-1-1 0,1 0 0,-1 1 1,1-1-1,0 0 0,0 0 0,-1 1 0,1-1 0,0 0 0,0 0 1,0 1-1,0-1 0,0 0 0,0 0 0,0-1 0,0-1 59,1-1-1,0 1 1,0 0 0,0 0-1,0 0 1,0 0-1,0 0 1,1 0 0,0 0-1,-1 1 1,1-1-1,0 0 1,0 1 0,1 0-1,-1-1 1,0 1-1,5-3 1,1-1 41,0 0-1,1 0 1,19-9-1,-16 11-61,0 0-1,0 0 1,1 1-1,0 1 1,-1 0-1,1 0 1,0 2-1,0-1 1,0 2-1,17 2 1,-3 1 393,0 1 0,-1 2 0,47 17 1,-59-18-256,-1 0 0,0 1 0,0 0 0,0 1 0,-1 0 0,0 1 0,15 16 0,-25-23-247,0 0 1,0 0-1,-1 0 0,1 0 1,-1 1-1,0-1 1,1 1-1,-1-1 1,0 1-1,0-1 1,-1 1-1,1 0 1,-1 0-1,1-1 1,-1 1-1,0 0 1,0 0-1,0-1 1,0 1-1,0 0 1,-1 0-1,1-1 1,-1 1-1,0 0 1,0-1-1,-1 4 1,-1-2-4,1 1 1,-1-1 0,0 0 0,0 1 0,0-2 0,0 1 0,-1 0 0,1-1 0,-1 1 0,0-1 0,0 0 0,-5 3 0,1-3-134,1 0-1,-1 0 1,0 0-1,0-1 1,0 0-1,0-1 1,0 0-1,0 0 1,-9-1 0,-13 0-2431,-33-7 1,33 4-1127,7-1-3850,21 7 4378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9:41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40 3904,'-1'0'130,"0"0"0,-1 0 0,1 0 1,-1 0-1,1 0 0,0-1 0,-1 1 0,1 0 1,0-1-1,-1 1 0,1-1 0,0 1 0,0-1 1,-1 0-1,1 1 0,-1-2 0,1 1 80,0 1-1,1 0 0,-1-1 1,0 1-1,1 0 1,-1 0-1,0-1 0,1 1 1,-1 0-1,0 0 1,1 0-1,-1 0 0,0 0 1,1 0-1,-1 0 1,0 0-1,0 0 0,1 1 1,-2-1-1,-11 1 3032,3-1 4306,229-4-3020,7-6-3345,235-4-1067,-124 10 604,-336 4-905,1 0-923,2 0 1746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9:42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531 598 3552,'-4'-5'7202,"3"5"-6969,1 0-158,0 0 0,0 0 0,-1 0 0,1 0 0,0 0 0,0 0 0,0 0 0,0 0 0,-1 0 0,1 0 0,0 0 0,0-1 0,0 1 0,0 0 0,-1 0 0,1 0 0,0 0 0,0 0 0,0 0 0,0-1 0,0 1 0,0 0 0,-1 0 0,1 0 0,0 0 0,0-1 0,0 1 0,0 0 0,0 0 0,0-1 0,-3 0 806,1 0 1,-1 0 0,0 0 0,0 0-1,1 0 1,-1 0 0,0 1 0,-5-1 0,-38-4 541,15 6-1105,0 2-1,-61 12 1,-54 24-332,128-33 105,-32 16 0,23-10-49,22-9-94,0-1 1,1 1-1,-1 0 1,1 0 0,-1 0-1,1 1 1,-5 4-1,8-7 50,0 0-1,0 0 1,1 0 0,-1 0-1,0 0 1,1 0-1,-1 0 1,0 0 0,1 0-1,-1 0 1,1 0 0,0 0-1,-1 0 1,1 0-1,0 1 1,0-1 0,0 0-1,0 0 1,0 0 0,0 0-1,0 1 1,0-1 0,0 0-1,0 0 1,1 0-1,-1 0 1,0 1 0,1-1-1,-1 0 1,1 0 0,-1 0-1,1 0 1,0 0-1,-1 0 1,1 0 0,0-1-1,0 1 1,0 0 0,1 1-1,2 1 25,1 0 0,-1 0 0,1 0 0,-1-1 1,1 0-1,0 0 0,0 0 0,0-1 0,0 1 0,0-1 0,11 1 0,0-2 163,0 1 1,26-4 0,-11-1-21,59-15 0,-75 15-138,0-1 1,-1-1 0,1 0-1,-1-1 1,25-17 0,-27 16-4,-1-2 0,0 1 0,0-1 0,0-1 1,-2 0-1,1-1 0,-1 0 0,-1 0 0,0-1 1,-1 0-1,0 0 0,7-23 0,-4 5 97,-1-1-1,-1 0 1,-2-1-1,2-36 1,-6 44-81,-1-1 1,-1 1-1,-1 0 0,-2-1 1,0 1-1,-8-27 1,9 45-73,0 1 0,-1 0 0,0 0 0,0 0 0,0 1 0,-1-1 0,0 1 0,0-1 0,0 1 0,-1 0 0,1 1 0,-1-1 0,0 1 0,-11-7 0,7 6-214,-1 0 0,1 1 0,-1 0 0,1 1 0,-1 0 0,0 1 0,-1 0 0,-17-2 0,12 2-695,9 1 268,0 0 0,0 1 0,-7 0 1,12 0 105,0 0 1,0 1 0,0-1-1,1 1 1,-1-1 0,0 1 0,0 0-1,1-1 1,-3 3 0,14 3-4906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9:43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17 3136,'-5'-17'16461,"-17"48"-15941,16-19-424,1 0 1,0 0-1,1 0 1,0 0-1,-2 21 1,-7 65 390,13-92-476,-2 19 67,1 0 1,3 37-1,-1-49-16,1-1-1,1 0 1,-1 0 0,2 0-1,0 0 1,10 21 0,-12-30-21,0 0 0,-1 0 0,1 0 1,0 0-1,0-1 0,1 1 0,-1-1 0,0 1 1,1-1-1,0 0 0,-1 0 0,1 0 1,0-1-1,0 1 0,0 0 0,0-1 0,5 2 1,-4-3 13,-1 1 1,1-1 0,-1 0 0,1 0 0,0 0-1,-1 0 1,1-1 0,-1 1 0,1-1 0,-1 0-1,1 0 1,-1 0 0,0-1 0,1 1 0,-1-1-1,5-3 1,-1 0 2,0 0-1,-1-1 0,1 1 0,-1-2 1,0 1-1,-1-1 0,0 1 1,0-1-1,6-11 0,2-9 259,14-37-1,-15 34-169,39-119 339,-50 144-459,1 0 10,-1 0 0,1-1 0,-1 1-1,-1 0 1,1 0 0,-1-6 0,1 9-58,-1 1 0,0 0-1,0-1 1,1 1 0,-1 0 0,1 0-1,-1-1 1,1 1 0,-1 0-1,2-2 1,2 1-76,-2 12 255,0 70 213,-1 34-58,-1-105-288,-11 157 366,8-139-353,-2-1 0,-1 1-1,-1-1 1,-13 33 0,-54 103 342,57-132-195,0-1 0,-2-1-1,-28 34 1,42-57-153,0 1-1,0-1 1,-1 0 0,0-1-1,-12 9 1,16-12-44,-1 0-1,1 1 1,-1-1 0,0 0-1,0 0 1,1-1 0,-1 1-1,0 0 1,0-1 0,0 0-1,0 0 1,0 0 0,0 0-1,0 0 1,1 0 0,-6-2-1,5 1-3,0 0-1,1-1 1,-1 1-1,1-1 1,0 1-1,-1-1 1,1 0-1,0 0 1,0 0-1,0 0 1,0 0-1,1-1 1,-1 1-1,1 0 1,-2-3-1,2 3 5,-3-5-4,1 0-1,0 0 1,0 0-1,0 0 1,1 0-1,0-1 1,1 1-1,-1-1 1,2 0-1,-1 1 1,1-1 0,0 1-1,0-1 1,1 0-1,0 1 1,1-1-1,0 1 1,0-1-1,0 1 1,1 0-1,0 0 1,0 0-1,1 0 1,0 1-1,0-1 1,1 1-1,-1 0 1,9-8 0,2 3 178,0 0 1,0 0 0,1 1 0,1 1 0,-1 1 0,1 0 0,34-9 0,-5 5-188,91-12-1,-127 22-154,58-4-289,-58 6-1582,0 0 1,15 3 0,-22-2 1218,-1-1-1,0 1 1,0 0 0,1 0 0,-1 0-1,0 0 1,0 0 0,0 0-1,0 1 1,0-1 0,-1 1 0,1-1-1,0 1 1,-1 0 0,3 3-1,1 4-355,-3 13-3003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9:45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 3552,'-19'-5'20250,"39"5"-18746,102-2-476,143 5-797,-222-1-169,0 3 0,60 14 0,-28-6 338,-73-12-357,0-1 0,-1 0 0,1 0 0,0 1 0,0-1 0,0-1 0,0 1 0,0 0 0,0 0 0,0-1-1,0 1 1,-1-1 0,1 1 0,3-2 0,0 0-26,-5 1-227,1-1 0,0 1 0,-1 0 0,1 0 0,-1-1 0,1 1 0,-1 0 0,1-1 0,-1 1 0,0-2 0,1-2-1271,0 4 1340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9:46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 3648,'-25'-1'16884,"35"2"-14489,36 5-779,-18-6-1280,32 0 125,60 7 1,-37 2-120,67 11 287,-113-13-596,0-2 1,54 0 0,-83-6-673,1 1-1,-1-1 1,14-3 0,-10 0-5328,21-8 1,-18 7 2318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2:5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 2720,'-15'17'15173,"22"-17"-14581,17-1-902,43-7 1,-3-1 325,276-13 651,98 29-539,-434-7-124,428 30 546,-145 4 837,283 72 0,-547-100-1400,-11-2-109,0-1 0,-1-1-1,1 0 1,14 0 0,-50-2-15819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16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3136,'-23'14'21129,"36"-16"-16003,31-4-7843,-28 5 4165,19 1-1371,67 9 0,-42 3 50,49 6 226,-43-17-217,-41-1 134,-24 0-14,12-7-10821,-10 5 9568,0 0 0,0 0 0,0 0-1,0 1 1,0-1 0,0 1 0,6-2 0,15-2-2228,-19 4 3030,34-7-4125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18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38 146 2144,'0'0'51,"0"0"-1,0 0 1,0 0 0,0 0 0,0 0 0,-1 0-1,1 0 1,0 0 0,0 0 0,0 0-1,0 0 1,0 0 0,0 0 0,-1 0 0,1 0-1,0 0 1,0 0 0,0 0 0,0 0-1,0 0 1,0 0 0,0 0 0,-1 0-1,1 0 1,0 0 0,0 0 0,0 0 0,0 0-1,0 1 1,0-1 0,0 0 0,0 0-1,0 0 1,0 0 0,0 0 0,-1 0-1,1 0 1,0 0 0,0 1 0,0-1 0,0 0-1,0 0 1,0 0 0,0 0 0,0 0-1,0 0 1,0 1 0,0-1 0,0 0-1,0 0 1,0 0 0,0 0 0,0 0 0,0 0-1,0 0 1,1 1 0,-1-1 0,0 0-1,0 0 1,0 0 0,0 0 0,0 0 0,-1 0 358,0 0 0,0 0 0,0 0 0,0 0 0,0-1 0,1 1 0,-1 0 0,0-1 1,0 1-1,0-1 0,0 1 0,0-1 0,-14-14 5537,15 15-5869,-1 0-1,1-1 1,-1 1-1,1 0 0,-1 0 1,1-1-1,0 1 0,-1 0 1,1 0-1,0-1 0,-1 1 1,1 0-1,0-1 0,-1 1 1,1-1-1,0 1 1,0 0-1,-1-1 0,1 1 1,0-1-1,0 1 0,0-1 1,0 1-1,0 0 0,-1-1 1,1 1-1,0-1 0,0 1 1,0-1-1,0 1 1,0-1-1,0 1 0,1-1 1,-1 1-1,0-1 0,0 1 1,0 0-1,0-1 0,0 1 1,1-1-1,-1 1 0,1-1 1,0-1-15,0 1 0,0 0 0,0-1 0,0 1 0,1 0 0,-1 0 0,0 0 0,1 0 0,1-2 0,11-4 129,-11 5-102,1-1-1,0 1 1,0 1-1,0-1 1,0 0 0,5 0-1,17-5 723,-12 6-760,-13 1-28,0-1 0,0 1 1,0 0-1,0-1 0,0 1 0,1 0 1,-1 0-1,0 0 0,0 0 0,0 0 0,0 0 1,0 0-1,0 1 0,0-1 0,0 0 1,0 1-1,0-1 0,0 0 0,0 1 1,0-1-1,0 1 0,0 0 0,0-1 0,0 1 1,-1 0-1,1-1 0,0 1 0,0 0 1,-1 0-1,1 0 0,0 1 0,3 6 133,-1 0-1,0 1 0,-1-1 0,0 1 0,0-1 1,-1 1-1,0 0 0,0 17 0,0 2-96,1 81 202,-2-69-130,4 42 0,-1-62-111,7 52 257,-8-62-237,1 0 0,0-1 1,0 1-1,1-1 0,5 10 1,-8-17-11,1 0 1,0 0 0,-1 0 0,1 0 0,0 0 0,0 0 0,0-1 0,0 1 0,0-1 0,0 1 0,1-1 0,-1 0-1,0 0 1,1 0 0,-1 0 0,0-1 0,1 1 0,-1-1 0,1 1 0,0-1 0,-1 0 0,5 0 0,-2 0 40,0 0 0,0-1 1,0 0-1,0 0 1,0 0-1,-1-1 0,1 1 1,0-1-1,-1 0 1,1 0-1,4-4 1,4-4-24,0-1 1,-1-1 0,0 1 0,-1-2 0,0 0 0,15-26 0,43-91 104,-38 56 199,34-123 0,-63 188-336,10-22-229,-11 29 193,0 0 1,0 0-1,0 0 0,0 0 1,0 0-1,1 1 0,-1-1 1,1 0-1,-1 1 0,1-1 1,0 1-1,2-2 0,11-5-51,-11 6 28,1-1 0,-1 1 0,1-1 0,0 2 0,-1-1 0,1 0 0,0 1 0,0 0 0,1 0 0,6 0 0,-2 1 45,7 0 11,24 2 0,-35-1 19,-1 0 1,1 1-1,0-1 1,-1 1 0,1 0-1,-1 0 1,10 7-1,4 3 80,-18-10 91,4 7-7845,-4-7 6277,0 0 0,0-1 0,-1 1 0,0 1 0,1 2 0,1 4-45,-1 12-4302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19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32 3552,'0'-10'1767,"0"-6"6284,3 11-4282,-2 5-3705,-1 0 0,0 0 0,0 0 0,0 0 1,0 0-1,0 0 0,0 0 0,1 0 1,-1 0-1,0 0 0,0 0 0,0 0 0,0 1 1,0-1-1,0 0 0,0 0 0,1 0 1,-1 0-1,0 0 0,0 0 0,0 0 0,0 0 1,0 0-1,0 1 0,0-1 0,0 0 0,0 0 1,0 0-1,0 0 0,0 0 0,0 0 1,0 1-1,0-1 0,0 0 0,0 0 0,0 0 1,0 0-1,0 0 0,0 0 0,0 1 1,0-1-1,0 0 0,0 0 0,0 0 0,0 0 1,0 0-1,0 0 0,0 1 0,0-1 0,0 0 1,0 0-1,-1 0 0,1 0 0,0 0 1,0 0-1,0 0 0,0 0 0,0 0 0,-10 27 578,-20 41 0,-1-1-358,21-48-241,8-16-4,0 1 1,0-1-1,1 1 0,-1-1 0,1 1 0,0-1 0,0 1 0,-1 7 0,2-10 41,0 0-57,0 0 0,1 0 0,-1-1 0,1 1-1,-1 0 1,1-1 0,-1 1 0,1 0 0,0-1 0,-1 1 0,1-1 0,0 1 0,-1-1-1,1 1 1,0-1 0,-1 0 0,1 1 0,0-1 0,0 0 0,0 1 0,1-1 0,0 0 9,0 0 1,0 0 0,-1 0 0,1 0 0,0-1 0,0 1 0,0-1 0,-1 1 0,4-2 0,2-2 52,-1 1 0,0-1 0,0 0 0,8-7 1,4-5 70,-8 8-110,0 0 0,0-1 1,14-18-1,-20 21-35,0 1-1,1 0 1,0 0 0,0 0-1,6-4 1,-10 8 170,6 15-69,-5-6-59,1 0-1,-2 0 1,1 0-1,-1 1 0,0-1 1,0 9-1,1 12 61,-2-21-4,0 0-1,0 1 0,-1-1 1,0 0-1,-1 0 1,-3 11-1,0 4 56,-1-4 26,0 0 0,-2 0-1,0-1 1,-11 19 0,16-31-143,-1 0-1,1 0 1,-1-1-1,-1 1 1,1-1-1,-1 0 0,0 0 1,0-1-1,-1 1 1,1-1-1,-10 5 1,13-8-47,-1 1 0,0-1 1,0 0-1,1 0 0,-1 0 0,0 0 1,0-1-1,0 1 0,0-1 0,0 0 1,0 0-1,0 0 0,0 0 1,0 0-1,0-1 0,0 1 0,0-1 1,0 0-1,0 0 0,1 0 0,-1 0 1,0 0-1,1-1 0,-1 1 0,0-1 1,1 0-1,0 0 0,-3-2 0,-2-3-59,0 1 0,1-2-1,-11-13 1,16 18 16,-1 0 0,0 0 0,1 0 0,-1-1 1,1 1-1,0 0 0,0 0 0,0-1 0,0 1 1,1-1-1,0 1 0,-1-1 0,1 1 0,1-5 1,-1 6 38,1 0 1,0 0 0,0-1-1,0 1 1,0 0 0,0 0 0,1 0-1,-1 0 1,0 0 0,1 1 0,0-1-1,-1 0 1,1 1 0,0-1 0,0 1-1,0-1 1,3-1 0,4-2-6,0 1 0,15-6 0,128-36 337,-137 42-373,-3 1-236,6-2-1572,-6 4-2200,-2-2-3765,0 2 773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20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285 583 2976,'0'0'15946,"-10"-4"-13045,1 4-2653,0 0 0,0 1 0,0 0-1,0 1 1,0 0 0,0 0 0,0 0-1,1 1 1,0 1 0,-12 5 0,-2 3-189,-38 26 0,54-34-67,0 1-1,0 1 1,0-1 0,1 1-1,0-1 1,0 2 0,1-1-1,-1 0 1,1 1 0,-3 8-1,2-4-15,1 0 0,0 1 0,0 0-1,2 0 1,-1-1 0,1 2 0,1-1-1,0 0 1,1 0 0,2 19 0,0-23 27,0-1 0,0 0 0,0 0 0,1-1 1,0 1-1,0-1 0,1 1 0,8 10 1,-10-14 17,0-1 0,0 1 0,0-1 0,0 0 1,0 1-1,0-1 0,1 0 0,-1-1 1,1 1-1,0 0 0,-1-1 0,1 0 1,0 1-1,0-1 0,0 0 0,0 0 1,0-1-1,0 1 0,0-1 0,0 1 1,0-1-1,0 0 0,5 0 0,-3-2 19,1 0 0,-1 0 0,1 0-1,-1 0 1,0-1 0,0 0 0,0 0-1,-1 0 1,1-1 0,-1 1 0,1-1-1,5-7 1,3-5 152,0-1-1,11-21 1,-8 13-4,-5 6-69,0-1 0,-1 0-1,12-35 1,10-67 100,-28 103-159,-2-1 0,-1 1 1,0-1-1,-4-30 0,-17-76 369,-21-32-328,37 143-135,-2 1 0,0 0 0,0 0 0,-1 0 0,-1 1 0,0 0 0,-15-18 0,18 25-167,0 1-1,0 0 0,0 0 0,-1 0 1,1 0-1,-1 1 0,0 0 0,0 0 0,-1 1 1,1 0-1,-1 0 0,0 0 0,0 1 1,0 0-1,0 0 0,0 0 0,-13 0 1,17 2-132,0 0 0,0 1-1,0-1 1,1 0 0,-1 1 0,0 0 0,0 0 0,1 0 0,-1 0 0,0 0 0,1 0 0,-1 1 0,1-1 0,0 1 0,-1 0 0,1-1 0,0 1 0,0 0 0,0 0 0,0 1 0,0-1 0,1 0 0,-1 1-1,1-1 1,0 1 0,-1-1 0,1 1 0,-1 4 0,0 24-2045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20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16 1728,'-21'-10'640,"15"5"-480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21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46 191 7136,'-31'0'3146,"17"0"6577,15-1-8811,19-7 143,-6 1-715,1 1 0,0 1 0,1 0-1,-1 1 1,1 1 0,29-3 0,-42 5-293,0 1 1,0 0-1,0 0 0,0 1 0,0-1 0,0 1 0,0-1 1,0 1-1,0 0 0,0 0 0,-1 0 0,1 0 0,0 1 1,-1-1-1,1 1 0,-1 0 0,1 0 0,-1 0 0,0 0 1,0 0-1,0 0 0,0 0 0,0 1 0,0-1 0,-1 1 1,1-1-1,-1 1 0,0-1 0,0 1 0,0 0 0,2 6 1,-1 4 134,3 23 1,-4-25-170,0 1-1,1-1 1,4 14 0,45 106 179,-49-128-166,-1 0 1,1 0-1,0 0 1,0 0-1,0 0 1,0-1-1,1 1 1,3 3-1,-5-5-1,1 0 1,-1-1-1,1 1 0,-1 0 0,1 0 0,-1-1 1,1 1-1,-1 0 0,1-1 0,-1 0 0,1 1 1,0-1-1,-1 0 0,1 0 0,-1 0 0,1 0 1,0 0-1,-1 0 0,1 0 0,2-1 1,3-2 34,-1 0 1,1 0-1,-1 0 1,0-1-1,0 0 1,6-6-1,1-1 6,19-22-1,-13 11 29,-1-1 0,-1-1-1,18-34 1,-26 40-34,-1 0 0,0-1 1,-1 0-1,-1-1 0,6-32 0,-6 19 47,-3 22-61,-1-1 0,2-22 0,-4 32-58,0-1 0,0 0-1,0 0 1,1 0-1,-1 0 1,1 0-1,-1 0 1,1 1-1,0-1 1,0 0 0,3-3-1,-3 5-200,0 2 111,66 61 457,-58-55-298,1 1-1,0-2 0,1 1 1,0-2-1,17 8 1,-19-9-1059,-7-3 344,1 0 0,-1-1 0,0 1 0,0 0 1,0-1-1,0 1 0,1-1 0,1 0 0,0 10-5933,-4 3 3903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22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6 5312,'-6'0'926,"-5"-6"5332,22 6-3954,-1 0-1543,1 1 1,-1 0 0,1 0 0,-1 1 0,0 1 0,15 4 0,-18-4-563,-1 0 0,0 0 0,-1 0 0,1 0 0,-1 1 0,1 0 1,-1 0-1,0 0 0,0 1 0,-1 0 0,7 8 0,-3 0 112,0 0-1,-1 0 1,-1 1 0,7 19-1,14 59 311,-20-62-550,-1-11-341,-4-15-103,0 1-1,-1-1 0,0 1 1,0-1-1,1 8 0,-2-11 142,1-1-1,-1 1 0,1-1 1,-1 0-1,1 1 0,-1-1 0,1 1 1,0-1-1,-1 0 0,1 0 1,-1 1-1,1-1 0,0 0 1,-1 0-1,2 1 0,-1-1-289,2 1-331,-3-1 590,1 1 1,0-1-1,0 1 0,0-1 0,0 0 1,0 1-1,0-1 0,-1 0 0,1 0 1,0 0-1,0 1 0,0-1 0,0 0 1,0 0-1,0-1 0,0 1 0,0 0 1,2-1-1,11-6-4190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22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565 14 8384,'-4'-5'741,"-7"-3"775,11 8-1466,0 0 1,0 0-1,-1-1 1,1 1-1,0 0 1,-1 0-1,1 0 0,0 0 1,-1 0-1,1 0 1,-1 0-1,1 0 1,0 0-1,-1 0 1,1 0-1,0 0 0,-1 0 1,1 0-1,0 1 1,0-1-1,-1 0 1,1 0-1,0 0 1,-1 0-1,1 1 1,0-1-1,0 0 0,-1 0 1,1 1-1,-23 6 3876,-22 15-2195,1 1 1,1 2 0,-59 45-1,48-27-1368,-94 99 1,105-100-1775,14-16-4199,24-22 4050,3-2 46,0 0-605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23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36 146 6240,'-10'1'-570,"-9"1"5671,12-1 217,21-2-3290,48-7-420,68-18 1,37-6-272,433-37 482,-164 56-2139,-348 13-1749,-94 5-2827,-38 17-2336,15-9 1803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23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219 726 5152,'-1'0'216,"1"0"1,0 0-1,0 0 1,-1 0-1,1 0 1,0 0-1,-1 0 0,1-1 1,-2 0 1298,2 1-1299,0-1 1,0 1-1,0 0 1,-1 0-1,1-1 1,0 1-1,0 0 1,0-1-1,0 1 0,0 0 1,0-1-1,-1 1 1,1 0-1,0 0 1,0-1-1,0 1 1,0 0-1,0-1 0,1 0 1,-1-6 2407,0 7-2499,0-1 1,0 1 0,0 0 0,0-1 0,-1 1 0,1-1 0,0 1 0,0 0 0,0-1 0,-1 1 0,1 0 0,0 0 0,0-1 0,-1 1 0,1 0 0,0 0 0,0-1-1,-1 1 1,1 0 0,0 0 0,-1 0 0,1-1 0,-1 1 0,1 0 0,0 0 0,-1 0 0,1 0 0,0 0 0,-1 0 0,1 0 0,-1 0 0,1 0 0,0 0 0,-1 0-1,1 0 1,0 0 0,-1 0 0,1 0 0,-1 0 0,1 0 0,0 1 0,-1-1 0,1 0 0,-17 6 738,3 3-614,0 0 1,1 1 0,1 1-1,-1 0 1,-13 16 0,16-17-216,-55 65-214,63-72 170,0 0 1,0 0 0,1 1-1,-1-1 1,1 1 0,0 0 0,0-1-1,0 1 1,0 0 0,1-1-1,-1 1 1,1 5 0,0-7 10,0 0 0,0 0 0,0 0 0,1 0 0,-1 0 0,0 0 0,1 0 0,0 0 0,-1 0 0,1 0 0,0 0 0,0 0 0,0 0 0,0-1 0,0 1 1,0 0-1,1-1 0,-1 1 0,1-1 0,-1 1 0,1-1 0,-1 0 0,3 2 0,0-2 29,0 1-1,-1-1 1,1 0-1,0 0 1,0 0 0,0-1-1,0 1 1,0-1-1,0 0 1,0 0 0,0-1-1,0 1 1,0-1 0,0 1-1,0-1 1,0-1-1,-1 1 1,1 0 0,0-1-1,-1 0 1,1 0-1,-1 0 1,1 0 0,3-4-1,2-1-30,-1-1 0,0 0-1,0 0 1,-1 0 0,0-1-1,0 0 1,9-18 0,0-6 102,22-65 0,2-41 55,-32 111-124,-7 24-27,38-158 274,-35 139-182,-1 0 0,-1 0 0,-1 0 1,-2 1-1,-2-29 0,-2 22 114,0 0 1,-12-34-1,14 54-238,0 0-1,-1 0 1,0 0-1,-1 0 1,0 1 0,0 0-1,-1 0 1,0 0-1,-1 0 1,-9-8 0,14 14-37,1 1 0,-1-1 0,0 1 0,0-1 1,0 1-1,0 0 0,0 0 0,0 0 0,0 0 1,0 0-1,0 1 0,-1-1 0,1 1 0,-3-1 1,4 1-56,-1 0 0,0 1 0,0-1 0,1 1 0,-1 0 0,0-1 0,1 1 0,-1 0 0,1 0 0,-1 0 0,1 0 0,0 0 0,-1 0 0,1 1 0,0-1 0,0 0 0,-1 1 0,0 2 0,-4 4-749,0-1 0,1 1 0,0 1 0,1-1 1,0 1-1,0 0 0,-4 16 0,6-19 293,2-1-1,-1 1 0,0-1 1,1 0-1,0 1 1,1-1-1,-1 1 1,1-1-1,0 1 1,0-1-1,1 0 0,-1 1 1,1-1-1,0 0 1,5 7-1,10 14-2918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3:0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6 523 2912,'-2'5'-1079,"-1"10"13594,7-19-11253,17-25-968,49-65-22,-44 65-110,1 1 1,2 2 0,63-46 0,-32 33 10,81-38 0,26-12 1283,-165 88-1350,14-4 929,-16 5-1000,1 0 0,-1 0-1,0 1 1,0-1 0,0 0 0,0 0-1,0 1 1,0-1 0,0 0 0,1 1-1,-1-1 1,0 0 0,0 0 0,0 1-1,0-1 1,0 0 0,0 1 0,0-1-1,0 0 1,-1 0 0,1 1 0,0-1-1,0 0 1,0 1 0,0-1 0,0 0 0,0 0-1,-1 1 1,-68 130 736,19-40-758,44-80 1,-2 4-138,1 0-1,0 0 1,2 1-1,-6 21 1,10-37 117,1 0-1,0 1 1,0-1 0,0 1-1,0-1 1,0 1 0,0-1-1,0 0 1,0 1 0,0-1-1,0 1 1,0-1 0,0 1-1,0-1 1,0 1-1,0-1 1,0 0 0,1 1-1,-1-1 1,0 1 0,0-1-1,0 0 1,1 1 0,-1-1-1,0 0 1,1 1 0,-1-1-1,0 0 1,1 1 0,-1-1-1,0 0 1,1 0 0,-1 1-1,0-1 1,1 0 0,-1 0-1,1 0 1,-1 0 0,1 1-1,-1-1 1,0 0 0,1 0-1,0 0 1,1 0-8,0-1 0,-1 1 0,1 0 0,0-1 0,0 1 0,-1-1 0,1 1 0,0-1 0,-1 0 1,1 0-1,-1 0 0,3-2 0,14-11 18,-2-2 1,0 0-1,25-34 1,9-9 19,-15 21 137,2 1 0,1 3 0,2 1 0,1 2 0,45-27 0,-76 52 425,-9 6-275,-2 0-9,-18 15 487,3 3-567,1 0 0,1 1 0,1 0 0,0 1 0,2 1 0,0 0 0,1 0 0,-7 24 0,3 0-148,1 1 1,3 0-1,-5 52 1,13-89-108,2 1 0,-1 0 0,1 0 0,1-1 1,2 15-1,-3-20-23,1-1 1,0 0-1,0 0 1,0 0-1,0-1 1,1 1-1,-1 0 1,1 0 0,-1-1-1,1 1 1,0 0-1,0-1 1,0 0-1,0 0 1,1 1-1,-1-1 1,1-1-1,-1 1 1,1 0-1,0-1 1,3 3-1,-2-3-309,0 0 0,1 0 0,-1 0-1,0-1 1,6 1 0,23-1-1213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24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40 7808,'-23'-11'2506,"23"11"-2455,0 0-1,0 0 0,0 0 1,-1 0-1,1 0 0,0 0 0,0 0 1,0 0-1,-1 0 0,1 0 1,0 0-1,0 0 0,0 0 0,0 0 1,0 0-1,-1-1 0,1 1 1,0 0-1,0 0 0,0 0 1,0 0-1,0 0 0,0 0 0,0-1 1,-1 1-1,1 0 0,0 0 1,0 0-1,0 0 0,0-1 0,0 1 1,0 0-1,0 0 0,0 0 1,0-1-1,0 1 0,0 0 1,0 0-1,0 0 0,0 0 0,0-1 1,0 1-1,0 0 0,0 0 1,0 0-1,0 0 0,0-1 0,1 1 1,9-6 1125,16-2 37,-9 5-444,0 0 1,0 2 0,1 0 0,-1 1-1,33 4 1,-42-3-435,0 0 0,0 1 1,0 0-1,14 5 0,-19-5-233,0 0 1,0-1-1,0 1 0,0 0 1,-1 0-1,1 1 1,0-1-1,-1 1 0,1-1 1,-1 1-1,0 0 1,0 0-1,3 5 0,4 12 228,-1 0-1,-1 0 0,0 1 0,6 39 1,2 88 395,-13-113-595,-1 11-73,-2-33-62,2 0 0,-1 0 0,4 20 0,-1-17-360,-3-13-57,0 1-1,1-1 1,-1 1 0,1-1-1,0 0 1,2 5 0,-3-7 190,1-1 1,-1 1-1,1 0 1,-1 0-1,1-1 1,-1 1-1,1 0 1,0-1-1,-1 1 1,1-1-1,0 1 1,0-1-1,0 1 1,-1-1-1,1 0 1,0 1-1,0-1 1,0 0-1,0 0 1,-1 1-1,1-1 1,0 0-1,0 0 1,0 0-1,0 0 1,0 0-1,0 0 1,0 0-1,1-1 1,12-3-3999,1-4 1420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24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1057 19 10048,'-11'-6'1162,"9"4"-905,0 0 0,-1 1 0,0 0 1,1-1-1,-1 1 0,0 0 1,0 1-1,0-1 0,0 0 0,0 1 1,0-1-1,-5 1 0,-12 0 1139,-1 2-1,0 0 0,-26 7 1,28-5-1035,1 2 1,0 0-1,0 1 1,0 1-1,1 1 1,-26 17-1,-55 49 542,-5 3-739,21-27-869,-106 49-1,10-7-4081,159-82 2204,-18 14-1,-2 11-984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45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5 4224,'-4'-4'13823,"4"9"-12548,-6 25-528,0-2-193,-2 14-132,6-32-384,0-1 1,0 1 0,1 0 0,0-1 0,1 1 0,1 11 0,1 31 39,-3-44-51,1 1 0,0-1 0,1 1-1,-1-1 1,2 1 0,-1-1 0,1 0 0,1 0 0,3 9-1,-6-16 7,1 0-1,-1-1 0,1 1 0,-1 0 1,0-1-1,1 1 0,-1 0 0,1-1 0,0 1 1,-1-1-1,1 1 0,0-1 0,-1 1 1,1-1-1,0 1 0,-1-1 0,1 0 1,0 1-1,0-1 0,-1 0 0,1 0 1,0 1-1,0-1 0,0 0 0,1 0 7,0 0-1,0-1 0,0 1 1,0-1-1,0 1 0,0-1 1,-1 1-1,1-1 0,0 0 1,1-1-1,6-3 45,-1-1-1,0 0 1,8-8 0,-12 10-31,90-74 268,-51 44-139,-31 19-105,-7 10-79,-3 20-160,-4 8 272,0 0 1,-2 0 0,-1-1 0,0 0 0,-12 28 0,-7 35 41,-18 74 282,10-39-71,6-38-535,14-50 351,8-21-42,1-1 0,-2 0-1,1-1 1,-1 1 0,-1-1-1,0 0 1,0 0 0,-10 11 0,15-20-116,1 1 1,-1-1-1,1 1 1,-1-1-1,1 1 1,-1-1-1,1 0 1,-1 1-1,1-1 1,-1 0-1,0 1 1,1-1-1,-1 0 1,1 0-1,-1 1 1,0-1-1,1 0 1,-1 0-1,0 0 1,1 0-1,-1 0 1,0 0-1,1 0 1,-1 0-1,0 0 1,1 0 0,-1-1-1,0 1 1,1 0-1,-1 0 1,1-1-1,-1 1 1,0 0-1,1-1 1,-1 1-1,1 0 1,-1-1-1,1 1 1,-1-1-1,1 1 1,-1-1-1,1 1 1,0-1-1,-1 0 1,-1-2-7,0 0 0,1 1 0,-1-1 0,1 0 1,0 0-1,0 0 0,0-1 0,-1-4 0,0-5-64,0 0 1,1-1-1,0 1 0,1-1 0,3-20 1,0 21 26,1-1 0,0 1 0,0 0 1,2 0-1,-1 1 0,2 0 1,0 0-1,8-12 0,-3 9 12,0 1-1,1 0 1,0 0-1,1 2 1,20-15 0,-6 9-73,0 1 0,1 1 1,0 1-1,1 2 0,1 1 1,46-11-1,-59 18-943,0 2 1,0 0-1,25-1 0,-40 4 577,-1 0 1,0 0-1,0 0 0,0 0 0,0 0 0,0 1 0,0-1 0,0 1 0,0-1 0,0 1 0,0 0 0,0 0 1,0 0-1,-1 0 0,1 0 0,0 0 0,0 0 0,-1 0 0,1 1 0,-1-1 0,1 1 0,-1-1 0,0 1 1,3 3-1,10 16-2926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33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 3072,'5'1'19871,"-5"6"-19573,-1 0 0,-1 0 0,-3 10 0,-1 6 148,-3 49 29,2-5-17,-4 48 280,5-29-356,-12 100 354,14-159-789,-9 31-1,12-51 416,1-5-458,0-1 0,-1 0-1,1 0 1,0 1 0,-1-1 0,1 0 0,0 0 0,-1 0-1,0 1 1,0 0 0,0-1-49,1-1 1,-1 0-1,0 0 1,1 1-1,-1-1 0,1 0 1,-1 0-1,0 0 0,1 0 1,-1 0-1,1 0 1,-1 0-1,0 0 0,1 0 1,-1 0-1,1 0 1,-1 0-1,0 0 0,1-1 1,-1 1-1,1 0 1,-1 0-1,1-1 0,-1 1 1,1 0-1,-1-1 0,1 1 1,-1-1-1,0 1 1,-4-6-1446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34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0 126 4640,'2'-16'20271,"37"8"-19920,13-3 143,65-5 0,-18 9-288,143-5 511,-73 20-254,-169-8-575,1 0-1,-1 0 0,1 0 0,-1 0 1,1 0-1,-1-1 0,1 1 0,-1 0 1,0 0-1,1-1 0,-1 1 0,1 0 1,-1 0-1,0-1 0,1 1 0,-1 0 1,0-1-1,1 1 0,-1-1 0,0 1 1,1 0-1,-1-1 0,0 1 0,0-1 1,0 1-1,1-1 0,-1 1 0,0-1 1,0 1-1,0-1 0,0 1 0,0-1 1,0 0-1,0-22-6946,-1 14 5323,1-11-1496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35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14 2496,'-32'-1'2851,"18"0"698,0 1 0,-26 2 0,37-1-3248,1 0-1,-1-1 0,1 1 1,-1 0-1,1 1 0,-1-1 1,-2 2-1,3-2-91,1 0 1,-1 0-1,1 0 1,-1 0-1,1 0 0,-1-1 1,0 1-1,0-1 1,1 1-1,-1-1 1,0 0-1,-3 1 0,2-1-8,6 0-82,-2 0-28,5 0 240,27 13-59,-26-10-230,1 0 1,15 5 0,-1-3 32,-1 1 0,1 2 0,-1 0 1,-1 1-1,1 1 0,-2 1 1,26 18-1,-33-20-16,-1 0-1,0 1 1,0 0 0,-1 1-1,0 0 1,-1 1 0,-1 0-1,0 1 1,0-1 0,-1 1 0,-1 1-1,6 17 1,14 60 509,-24-77-487,0 0-1,0 0 1,-1 1-1,-2 21 1,0-29-61,1 3 23,-1 1 0,0-1 0,-1 1-1,0-1 1,0 0 0,-1 0-1,-1 0 1,-5 11 0,3-9 109,-1 0-1,-15 18 1,19-26-19,-1 0-1,1 0 1,-1-1-1,0 1 1,0-1 0,-1 0-1,1 0 1,-1-1 0,-6 4-1,11-6-129,0 0-1,0 0 0,-1 0 1,1 1-1,0-1 0,0 0 1,0 0-1,-1 0 0,1 0 1,0 0-1,0 0 0,0 0 1,-1 0-1,1 0 0,0 0 1,0 0-1,0 0 1,-1 0-1,1 0 0,0 0 1,0 0-1,-1 0 0,1 0 1,0 0-1,0 0 0,0 0 1,-1 0-1,1 0 0,0 0 1,0 0-1,0-1 0,-1 1 1,1 0-1,0 0 0,0 0 1,0 0-1,0-1 1,-1 1-1,1 0 0,0 0 1,0 0-1,0 0 0,0-1 1,0 1-1,0 0 0,0 0 1,0 0-1,0-1 0,0 1 1,-1 0-1,1 0 0,0-1 1,0 1-1,0 0 1,0 0-1,0 0 0,1-1 1,-1 1-1,0 0 0,0 0 1,0-1-1,0 1 0,0 0 1,0 0-1,0 0 0,0-1 1,1 0 8,-1-1 1,1 0-1,0 1 1,0-1-1,-1 1 1,1-1-1,0 1 1,2-3 0,7-6-89,56-52 90,-49 47-26,0-2 1,27-35-1,24-45 167,-32 43-110,4-14 49,-13 19 107,-21 40-218,37-66 48,-38 64 61,-1 1 0,0-1 1,0 0-1,-1 0 0,3-15 1,-6 20-334,0 1 0,0 0 0,0-1 0,-1 1 0,1 0 0,-4-8 0,-4-13-4581,7 25 4634,1 1 0,0 0 0,0-1 0,0 1 0,0 0 1,0-1-1,0 1 0,0 0 0,0-1 0,0 1 0,0 0 0,0-1 1,0 1-1,1 0 0,-1-1 0,0 1 0,0 0 0,0 0 1,0-1-1,0 1 0,1 0 0,-1-1 0,0 1 0,0 0 0,0 0 1,1-1-1,-1 1 0,0 0 0,0 0 0,1 0 0,-1-1 0,0 1 1,1 0-1,-1 0 0,0 0 0,1 0 0,-1 0 0,1 0 1,12-4-7332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37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551 679 2976,'-6'-6'8380,"-3"-5"-5374,1 5-2238,0 1-1,0 1 1,0-1 0,-1 1-1,1 1 1,-1 0-1,-11-3 1,-10-4 163,23 9-815,1-1-1,-1 1 1,0 0 0,0 0-1,1 1 1,-1 0 0,-9 0-1,-5 3 111,-22 4-1,30-3-170,-1 1 0,1 0 0,-18 10 0,-16 6 253,30-14-241,0 2 0,0 0 0,1 1 0,1 0 0,-1 2 0,-23 22 0,33-29-147,1 1 1,0-1-1,1 1 0,-1 0 0,-4 9 0,7-12 63,0 0-1,1 1 0,0-1 0,-1 1 1,1-1-1,1 1 0,-1 0 1,0-1-1,1 1 0,0 0 0,0-1 1,1 8-1,1 2 35,1 0-1,0 0 1,1-1 0,1 1-1,0-1 1,8 13 0,1 0-52,32 41 1,-40-57 56,1-2-1,0 1 1,0-1-1,12 10 1,-16-15 14,-1 0-1,0-1 1,1 1 0,-1-1 0,1 1-1,0-1 1,0 0 0,-1 0 0,1-1-1,0 1 1,0 0 0,0-1 0,0 0-1,0 0 1,-1 0 0,1 0 0,0 0-1,0 0 1,0-1 0,3 0 0,-1-1 3,0 0 1,0-1-1,0 1 1,0-1-1,-1 0 1,1 0-1,-1-1 1,0 1 0,0-1-1,5-6 1,4-6-26,15-25 0,-17 24 163,127-227 724,-129 226-745,-2 1 0,1-2 0,6-27 0,-12 35-85,0-1-1,-1 1 1,0-1 0,0 1-1,-1-1 1,-1 0 0,-2-13-1,-1 0-68,-2 0-1,0 0 0,-19-46 1,-63-135 227,74 175-274,-1 0 1,-26-39 0,37 65-40,0 0 0,0 0 1,0 0-1,-1 0 0,1 1 1,-1 0-1,0 0 0,0 0 1,-1 1-1,1 0 0,-1 0 1,-9-4-1,12 6 10,-1 0 1,1 0-1,-1 0 1,1 1-1,-1-1 1,0 1-1,1 0 0,-1 0 1,0 0-1,1 0 1,-1 1-1,1-1 1,-1 1-1,1 0 0,-1 0 1,1 1-1,-1-1 1,1 1-1,0-1 1,0 1-1,0 0 0,0 0 1,-4 3-1,1 1-263,1 1-1,-1-1 1,1 1-1,0 0 0,0 0 1,1 0-1,0 1 1,0-1-1,1 1 0,0 0 1,0 0-1,-2 13 1,4-13-332,0 0 0,0 0 0,0 0 0,1 0 0,0 0 0,1 0 0,0 0 0,0 0 0,0-1 0,1 1 0,0 0 0,1 0 0,4 8 0,12 12-4824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38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48 5216,'-26'-13'5952,"27"4"-225,2 6-5513,-1 1 0,1-1 0,0 1 0,0 0 0,0 0 0,0 0 0,1 1 0,-1-1 0,0 1 0,1 0 0,-1-1 0,1 2 0,-1-1 0,1 0 0,-1 1 0,1 0 0,0-1 0,6 2 0,-5-1-130,1 0 1,-1 1 0,0 0 0,0 0 0,0 0 0,0 0 0,0 1-1,0 0 1,0 0 0,-1 0 0,1 1 0,-1-1 0,6 5 0,-7-4-55,0 1 0,0-1-1,0 1 1,-1 0 0,1 0 0,-1 0 0,0 0 0,0 0 0,-1 0 0,1 1 0,-1-1 0,0 1 0,0-1 0,0 1 0,-1-1 0,0 1 0,0-1 0,0 8 0,-2 7 169,-1 1 0,-1-1 1,-7 20-1,6-19-13,-3 3-50,0-1 0,-1 0 1,-14 23-1,-10 23 81,29-60-132,3-6-61,0 0 0,0-1 0,1 1 0,-1 0-1,0 0 1,1 0 0,-1 0 0,1 3 0,0-5-6,0 1-1,0 0 0,0-1 0,1 1 1,-1 0-1,0 0 0,1-1 1,-1 1-1,0 0 0,1-1 0,-1 1 1,1-1-1,-1 1 0,1-1 1,-1 1-1,1-1 0,-1 1 0,1-1 1,0 1-1,-1-1 0,1 0 1,-1 1-1,1-1 0,0 0 0,0 1 1,-1-1-1,2 0 0,8 4 115,1 0 0,0-1 0,0-1-1,-1 0 1,1 0 0,16 0 0,-6-2-68,5-5-2512,-23 4 988,0 0-1,1 1 0,-1-1 1,1 1-1,-1-1 0,0 1 1,6 0-1,9 2-2352,3-4-923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39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16 277 4384,'-12'3'9116,"11"-4"-8969,1 1 1,0 0 0,0-1 0,-1 1-1,1-1 1,0 1 0,0 0 0,0-1-1,-1 1 1,1-1 0,0 1-1,0-1 1,0 1 0,0-1 0,0 1-1,0 0 1,0-1 0,0 1 0,0-1-1,0 0 1,1-2 60,-1 0 0,1 0 0,0 1 1,0-1-1,0 0 0,0 0 0,0 0 0,0 1 0,1-1 0,0 1 0,-1-1 0,5-3 0,-1 0 31,1-1-1,0 1 0,10-7 1,-3 4 1,1 0 1,0 1 0,1 1 0,0 0-1,0 1 1,26-8 0,105-21 879,-137 33-987,-2 0-19,1 1 0,-1 0 0,11 0 0,-16 1-98,0 0 0,0 0 0,0 0 0,0 1 1,0-1-1,-1 1 0,1-1 0,0 1 0,0 0 0,-1 0 1,1 0-1,-1 0 0,1 0 0,0 0 0,-1 0 0,0 0 1,1 0-1,1 3 0,-2-3-7,0 1 0,0 0 0,-1 0 0,1 0 1,0 0-1,-1 0 0,1 0 0,-1 1 0,0-1 0,1 0 0,-1 0 1,0 0-1,-1 0 0,1 0 0,-1 5 0,0 0-31,-1 0 0,0-1 0,-3 10 1,-4 7 40,1 0 0,1 1 1,-8 44-1,13-51-15,0 1 0,2-1 1,0 1-1,0-1 0,2 1 0,4 19 0,-5-32 31,0-1 0,1 1 0,0 0 0,0-1 0,0 1 0,0-1 0,1 0 0,0 0 0,0 0 0,0 0 0,6 5 0,-8-8-22,0 0 0,1 1 0,-1-1 0,0 0 0,1-1 0,-1 1 0,1 0 0,-1 0 0,1-1 0,0 1 0,-1-1 0,1 1 0,0-1 0,-1 0-1,1 0 1,0 1 0,-1-1 0,1 0 0,0-1 0,-1 1 0,1 0 0,0 0 0,-1-1 0,1 1 0,0-1 0,-1 1 0,1-1 0,-1 0 0,1 0 0,-1 1 0,1-1 0,-1 0 0,0 0-1,1 0 1,-1-1 0,0 1 0,2-2 0,7-10 39,0 1 1,0-1-1,11-22 0,21-48 162,-24 44-178,7-19 301,33-121-1,-43 128-524,-14 46 105,0 2 56,-1 0 0,1 0 0,0-1 0,1 1 1,-1 0-1,0 1 0,1-1 0,2-4 0,-3 7 58,1 1 0,-1-1 0,0 0 0,1 1 0,-1-1 0,0 1 1,0-1-1,0 1 0,1 0 0,-1-1 0,0 1 0,0 0 0,0 0 0,0 0 0,1 1 0,-1-1 11,30 21 248,45 25 1,-50-30-146,-22-14-85,0 1 1,1-1 0,0 0-1,5 2 1,-6-4-29,3 3-251,-5-3-778,-13 22-14325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47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55 2912,'-9'4'14554,"20"-4"-12485,136-9 475,188 5-1440,381-5-229,-174 5-454,-435-1-264,27 1-31,9 3-382,-127-1-570,-2 1-3015,-19-18-7102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2:5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48 116 3552,'-3'-1'898,"-1"0"0,1 1 0,-1-1 0,1 0 0,-1 1 0,1 0 0,0 0 0,-6 0 0,-3 1 3297,22-7-2378,-2 2-1649,1-1-1,13-4 1,29-3 96,0 3 1,83-5-1,-83 9 153,-48 5-304,0 0 0,-1-1 0,1 1 0,0 0 0,-1 1-1,1-1 1,-1 0 0,1 1 0,3 1 0,-5-2-54,0 1 1,0 0 0,0-1 0,0 1-1,0 0 1,0 0 0,0 0 0,0 0-1,-1 0 1,1 0 0,0 0 0,-1 0-1,1 0 1,0 0 0,-1 0 0,0 0-1,1 1 1,-1-1 0,0 0 0,1 0-1,-1 2 1,1 8 24,-1 0 1,0 0-1,-1 0 0,0 0 0,-1 0 1,0-1-1,-5 14 0,-2 17 37,1 3-44,3 0 0,1 1 1,2 63-1,3-100-79,0 1 0,0 0 0,1-1 1,3 11-1,-4-15 19,1 0 0,-1 0 1,1 0-1,0-1 0,0 1 1,1 0-1,-1-1 0,1 0 1,0 1-1,5 4 0,-7-7 11,1 0-1,-1 0 1,0 0 0,1 0-1,0 0 1,-1 0-1,1 0 1,-1-1-1,1 1 1,0 0-1,0-1 1,-1 0 0,1 1-1,0-1 1,0 0-1,-1 0 1,1 0-1,0 0 1,0 0-1,2-1 1,-1 0-5,0 0 0,-1 0 1,1 0-1,-1-1 0,1 1 0,-1-1 1,1 0-1,-1 1 0,0-1 0,0 0 1,3-4-1,2-4 40,0 0 0,-1 0 0,0 0 0,8-21 1,4-20 114,18-82 1,-25 86-137,2 0 1,27-66 0,-37 106-48,0 0 0,1 1 1,0-1-1,0 1 0,0 0 1,1 0-1,6-7 0,-8 11 27,0-1 1,0 1-1,1 0 1,-1 0-1,0 0 0,1 1 1,-1-1-1,1 1 0,-1 0 1,1 0-1,0 0 0,0 0 1,-1 1-1,1-1 1,6 1-1,3 1 41,1 1 1,-1 1-1,0 0 0,0 1 0,0 0 1,12 6-1,-2-1-15,18 4-16,15 7-11,-21-6-2874,-25-10 1535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48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311 679 3552,'5'-6'7637,"-6"6"-7270,0 0 0,0 1-1,0-1 1,0 0 0,0 0 0,0 0-1,0 0 1,0 0 0,0-1 0,0 1-1,0 0 1,0 0 0,0-1 0,-1 0-1,-3 0 271,-2 0-236,-1 1-1,1-1 1,0 1-1,0 1 0,0 0 1,-1 0-1,1 0 0,0 1 1,-7 2-1,-8 5 129,-30 16 0,47-23-476,-7 6-10,0 0-1,0 0 1,1 1 0,0 0-1,0 1 1,1 0 0,1 1-1,0 0 1,-10 15 0,16-20-111,0-1 0,1 1 0,-1-1 1,1 1-1,1 0 0,-1 0 1,1 0-1,0 0 0,0 0 0,0 13 1,1-16 75,0 0-1,0 0 1,1 1 0,-1-1 0,1 0 0,-1 0-1,1 0 1,0 0 0,1 1 0,-1-1 0,0-1-1,1 1 1,0 0 0,-1 0 0,1-1 0,0 1-1,0-1 1,1 1 0,-1-1 0,1 0 0,-1 0-1,4 2 1,-5-3 11,1 0 0,0-1-1,0 1 1,0-1-1,-1 1 1,1-1-1,0 0 1,0 1 0,0-1-1,0 0 1,0 0-1,-1-1 1,1 1 0,0 0-1,0-1 1,0 1-1,0-1 1,-1 1 0,1-1-1,0 0 1,-1 0-1,1 0 1,1-1 0,4-2 45,-1-1 0,0 0 1,0 0-1,6-8 0,111-131 624,-116 137-665,66-78 288,-63 71-249,0-1-1,-1 0 0,-1 0 0,11-26 0,-10 16 46,-2-1-1,0 0 0,-2 0 0,-1 0 1,-1-1-1,-1 0 0,-2-27 1,-1 34-31,-1-1 0,0 1 0,-2-1 0,0 1 0,-2 0 0,0 0 0,-1 1 0,-1 0 0,-19-33 0,20 42-144,-1 0-1,0 0 1,0 0 0,-1 1 0,-1 0-1,1 1 1,-1 0 0,-1 0-1,1 1 1,-1 1 0,-1-1 0,1 2-1,-1 0 1,-18-6 0,26 10-61,1 1 1,0-1-1,0 1 1,-1-1-1,1 1 1,0 0-1,-1 0 1,1 0-1,0 1 1,-1-1-1,1 1 1,0 0-1,0 0 1,0 0-1,-5 3 0,5-3-45,1 0-1,0 0 1,0 1-1,1-1 0,-1 1 1,0-1-1,0 1 0,1 0 1,-1 0-1,1 0 0,-1 0 1,1 0-1,0 0 1,0 0-1,0 0 0,0 1 1,0-1-1,1 0 0,-1 1 1,1-1-1,-1 4 0,1 7-942,0 0-1,1-1 0,0 1 0,2 0 0,-1-1 0,1 1 1,1-1-1,8 18 0,-7-16 117,2 0 0,0-1 1,1 0-1,0-1 0,1 1 0,18 18 0,-15-20 279,25 17-1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49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7 4224,'0'-6'9770,"-1"31"-7131,-7 40-1,4-45-2361,2 1-1,0-1 1,1 28 0,11 20 107,-9-64-323,0-1 1,0 1-1,0-1 0,1 1 1,-1-1-1,1 1 0,0-1 1,0 0-1,0 1 0,0-1 1,1-1-1,-1 1 0,1 0 1,0 0-1,4 2 0,-6-4-39,0-1-1,0 1 0,0-1 1,0 0-1,0 1 1,0-1-1,1 0 0,-1 0 1,0 0-1,0 0 0,0 0 1,0 0-1,1 0 0,-1 0 1,0 0-1,0 0 0,0-1 1,0 1-1,0 0 1,1-1-1,-1 1 0,1-1 1,23-16 218,-22 15-193,3-4 49,0 0 0,0 0 0,-1-1 0,0 1 0,0-1 0,-1 0 0,0-1 0,5-10 0,3-4 32,48-87 880,-59 108-999,1-3 25,0 1 0,0-1 0,0 0 0,0 0 0,-1 0 0,1 0 0,-1 0 0,1-5 0,3 33-2,-4-8-27,-1-2 43,0 0 0,-1-1 0,0 1 0,-4 14 0,-58 304 800,25-110-485,36-208-288,-1-1 0,-1 0 0,1 0 0,-2 0 0,0 0 0,-1-1 0,0 0 0,0 0 1,-1-1-1,-1 1 0,-14 15 0,20-25-73,1 0 1,-1-1-1,0 0 0,1 1 1,-1-1-1,0 0 0,0 0 1,0 0-1,0 0 1,0 0-1,0 0 0,0 0 1,0-1-1,-1 1 0,1-1 1,0 0-1,0 1 1,0-1-1,-1 0 0,1 0 1,0-1-1,0 1 0,-1 0 1,1-1-1,0 1 0,0-1 1,0 0-1,0 0 1,0 0-1,0 0 0,0 0 1,0 0-1,0 0 0,0 0 1,1-1-1,-1 1 1,0-1-1,1 0 0,0 1 1,-1-1-1,1 0 0,0 0 1,0 0-1,-2-3 1,-1-4-38,0 0 0,0-1 0,1 1 0,0-1 1,1 0-1,0 0 0,0-13 0,0-7-66,3-34 1,0 50 60,1-1 0,0 0 1,1 1-1,0 0 0,1 0 1,1 0-1,0 0 1,1 0-1,0 1 0,1 0 1,1 1-1,0-1 0,19-21 1,-20 28 60,0-1-1,1 1 1,0 0-1,0 1 1,0 0 0,0 0-1,1 1 1,0 0 0,0 0-1,0 1 1,0 0-1,12-1 1,-4 1-4,0 1-1,-1 0 1,1 2-1,0 0 1,0 1-1,20 3 1,-29-2 11,0 0 0,-1 0 0,1 1 0,12 6 0,9 4-1427,-21-7-2106,-8-5 3235,1 0 0,-1-1 0,0 0 0,1 1-1,-1-1 1,1 1 0,-1-1 0,1 1 0,-1-1 0,1 0 0,-1 1-1,1-1 1,-1 0 0,1 0 0,-1 1 0,1-1 0,0 0-1,1 0-170,-1 1-1,0-1 1,1 0-1,-1 0 0,0 0 1,1-1-1,-1 1 0,0 0 1,1 0-1,-1-1 0,0 1 1,1-1-1,-1 1 0,0-1 1,2 0-1,16-11-2411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49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79 3488,'-28'0'2836,"8"0"6146,20 0-8863,0 0 0,-1 0-1,1 0 1,0 0 0,-1 0 0,1 0-1,0 0 1,-1 0 0,1 0 0,0 0-1,0 0 1,-1 0 0,1 0 0,0 0-1,-1 0 1,1 0 0,0 0-1,0-1 1,-1 1 0,1 0 0,0 0-1,0 0 1,-1 0 0,1-1 0,0 1-1,0 0 1,-1 0 0,1-1 0,0 1-1,0 0 1,0 0 0,0-1 0,-1 1-1,1-1 1,5-9 1821,17-11-815,-9 13-750,-1 0-1,15-8 1,-24 15-333,0-1-1,0 1 0,0 0 1,1 0-1,-1 0 1,0 0-1,0 0 1,1 1-1,-1-1 0,0 1 1,1 0-1,-1 0 1,0 0-1,1 1 0,5 0 1,-7 0-20,0 0-1,-1 0 1,1 0 0,-1 1 0,1-1-1,-1 0 1,1 1 0,-1-1-1,0 1 1,1-1 0,-1 1 0,0-1-1,0 1 1,1 3 0,10 29 124,-10-29-117,1 12 63,0-1-1,-1 1 1,-1-1-1,-1 1 0,0-1 1,-4 20-1,3-19-12,-1-1 1,-1 0-1,-1-1 0,0 1 1,-1 0-1,-9 19 0,10-26-29,-1 0 1,-1 0-1,1 0 0,-1-1 0,-1 0 0,1 0 1,-2 0-1,1-1 0,-1 0 0,0-1 0,-9 7 1,8-6 475,18-6-17,-5-1-547,9-1 69,-1 0 1,1 0 0,0-2-1,0 1 1,-1-1 0,24-10-1,17-13-1899,-4-5-3557,-18 12 1382,9 2-4708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1:17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10 3712,'-9'-10'8618,"-8"10"-4612,15 1-3945,1-1 1,0 1-1,-1-1 1,1 1-1,0 0 1,0 0 0,0 0-1,-1 0 1,1 0-1,0 0 1,0 0 0,0 0-1,0 0 1,1 0-1,-1 0 1,0 1-1,0-1 1,1 0 0,-1 1-1,1-1 1,-1 2-1,-13 36 568,12-33-585,-7 27 278,-6 37 0,6-26-24,6-31-269,0 0 1,1 0 0,0 0-1,1 0 1,1 22-1,1-6 307,-1-29-321,0 0 1,0 0-1,0 1 0,0-1 1,0 0-1,1 0 0,-1 1 1,0-1-1,0 0 1,0 0-1,0 0 0,1 1 1,-1-1-1,0 0 0,0 0 1,0 0-1,1 1 0,-1-1 1,0 0-1,0 0 0,1 0 1,-1 0-1,0 0 0,0 0 1,1 0-1,-1 0 0,0 1 1,0-1-1,1 0 0,-1 0 1,0 0-1,1 0 0,-1 0 1,0 0-1,0-1 0,1 1 1,-1 0-1,0 0 1,0 0-1,1 0 0,-1 0 1,0 0-1,0 0 0,1-1 1,-1 1-1,0 0 0,0 0 1,1 0-1,-1 0 0,0-1 1,15-8 182,0-6-149,16-21 0,-17 19 53,23-22-1,-32 35-63,1-1 0,-1 1-1,1 0 1,0 0 0,0 1-1,1 0 1,-1 0 0,12-4-1,-16 7-9,0-1-1,0 1 0,1-1 0,-1 1 1,0 0-1,1 0 0,-1 0 0,0 0 0,1 1 1,-1-1-1,0 0 0,1 1 0,-1 0 1,0-1-1,0 1 0,4 2 0,-3-1 3,0 0 1,0 1-1,0-1 0,0 1 0,0-1 0,-1 1 0,1 0 0,-1 0 1,3 5-1,0 1 27,0 1 1,-1 0 0,-1-1-1,1 1 1,-1 1 0,1 12-1,-1-8 47,-2 1 0,1-1 0,-3 19 0,1-27-56,-1-1-1,0 1 1,0-1-1,0 0 1,-1 1-1,0-1 1,0 0-1,-1 0 1,0 0-1,-4 6 1,2-5 149,0 0 0,-10 11 0,12-16-163,1 0-1,-1 0 0,1 0 1,-1 0-1,0 0 1,0-1-1,1 1 0,-1-1 1,0 0-1,0 0 1,-4 1-1,-2-1 88,0 1-1,-1-1 1,-17-1 0,24 0-103,0 0 0,0 0 1,0-1-1,0 1 0,0-1 1,0 0-1,0 0 0,0 0 1,1 0-1,-1 0 0,0 0 1,1-1-1,-1 0 1,1 1-1,-1-1 0,-2-3 1,4 4-15,0 0 1,1 0 0,-1 0-1,1 0 1,-1 0 0,1-1-1,-1 1 1,1 0 0,0 0-1,0 0 1,0-1 0,-1 1 0,1 0-1,0 0 1,0 0 0,1-1-1,-1 1 1,0 0 0,0 0-1,0-1 1,1 1 0,-1 0 0,1 0-1,-1 0 1,1 0 0,-1 0-1,1 0 1,0 0 0,0 0-1,-1 0 1,1 0 0,1-1-1,4-4 10,0 0-1,0 1 1,12-8-1,-16 12-13,44-29-436,2 3 0,80-33 1,-87 43-1229,-1 2 469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8:4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53 1984,'0'0'3207,"0"0"-3164,0 0 0,0 0 1,0 0-1,0 0 0,0 0 1,-7 3 2963,-1 7 1915,12-14-1803,-2 3-2109,1-1-977,0 0 1,0 0 0,1 1-1,-1-1 1,1 1-1,-1 0 1,1 0-1,-1 0 1,6 0 0,-3 0 12,0 0 1,1-1 0,6-2-1,-4 0-40,0 0 0,-1 1 0,1 0 0,0 1 0,0 0 0,0 0 0,10 0 0,-4 5 396,-14-3-387,-1 0 1,0 0 0,1 1 0,-1-1-1,1 0 1,-1 1 0,0-1 0,1 0-1,-1 1 1,0-1 0,0 0 0,1 1-1,-1-1 1,0 1 0,0-1-1,0 1 1,1-1 0,-1 0 0,0 1-1,0-1 1,0 1 0,0-1 0,0 1-1,0 0 1,6 27 288,-5-16-142,-1 1 1,-2 17-1,-1 10 92,-1 59 67,0 41 313,4-85-473,-1-40-85,1 0-1,0 0 1,1 0-1,5 24 1,-3-29-60,-1 0 113,1 0 1,0 0-1,1 0 0,9 17 1,-12-25-68,1 1 1,0-1-1,0 0 1,-1 0-1,1 0 1,0 0-1,1 0 1,-1 0-1,0 0 1,1-1 0,-1 1-1,1-1 1,-1 0-1,1 1 1,-1-1-1,1 0 1,0-1-1,0 1 1,-1 0-1,1-1 1,0 0-1,5 0 1,-2 0 16,1-1 0,-1 0 0,0 0 0,0-1-1,0 0 1,0 0 0,0 0 0,11-7 0,0-1 57,22-17-1,-27 18-125,-1-1 0,-1-1-1,1 0 1,-2 0 0,0-1 0,0 0-1,-1 0 1,0-1 0,-1-1 0,-1 1-1,8-23 1,-1-7 60,-1 0-1,8-69 1,-18 92-63,2-8-45,8-30 1,-10 51 15,0 0 1,1-1-1,0 1 1,0 0-1,1 1 1,0-1-1,0 0 1,9-9-1,-8 11 28,0 0-1,0 0 0,1 0 1,0 1-1,0 0 0,0 0 1,0 1-1,1 0 0,0 0 1,-1 0-1,11-2 0,-6 2 55,0 1 0,0 1 1,0-1-1,0 2 0,0-1 0,0 2 0,0-1 0,0 2 0,0-1 0,0 1 0,0 1 0,0 0 0,-1 1 0,13 5 1,-21-8-195,7 29-22057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8:4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2720,'8'-3'8739,"-8"3"-8457,23 0 4798,-3-1-4424,67-18 1882,-58 16-1604,-28 3-893,-1 0 0,1 1 0,-1-1 0,0 0 1,1 1-1,-1-1 0,0 0 0,1 1 0,-1-1 1,0 0-1,1 1 0,-1-1 0,0 1 0,0-1 1,0 0-1,1 1 0,-1-1 0,0 1 0,0-1 1,0 1-1,0 0 70,8 11 415,-7-10-475,0-1 1,0 1-1,0-1 1,0 1-1,0 0 0,0 0 1,-1 0-1,1-1 1,-1 1-1,1 0 0,-1 0 1,1 2-1,2 131 1275,-3-91-1510,0-42-46,0 0 0,0 0 0,0 0 0,0 0 0,0 0 0,1 0 0,-1 0 0,1 0 0,0-1 0,-1 1 0,1 0 0,0 0 0,0-1 0,0 1 0,2 2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8:4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1 4160,'-1'0'466,"0"0"0,0 1 0,0-1 0,0 1 0,1-1 0,-1 1 0,0-1 0,0 1 0,1 0 0,-1-1 0,0 1 0,1 0 0,-1 0 0,0 0 0,0 0 0,-7 9 878,-51 52 3247,-48 37-1636,36-40-2275,-69 54-443,60-45-1119,29-18-4155,50-49 4804,-8 10-2324,8-1-2157,6 0 1450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8:4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311 532 2144,'-4'0'220,"3"0"20,0 0 0,1 0 0,-1 0 0,0 0 0,0 0-1,0 0 1,0 0 0,0 0 0,0 0 0,0 1 0,1-1 0,-1 0 0,0 0 0,0 1 0,0-1 0,1 1 0,-1-1 0,0 1 0,-1 0-1,0 0 312,0-1-1,-1 1 1,1-1-1,-1 0 1,1 0-1,-1 0 0,1 0 1,-5-1-1,-2 1 267,-58 4 3348,59-3-3803,0 0-1,1 0 0,-1 1 1,1 0-1,0 1 0,-13 6 1,-1 0 73,16-7-392,0 1-1,0 0 0,0 0 0,1 1 0,-1-1 0,1 1 0,0 0 1,-7 9-1,4-5 22,1 0-1,1 1 1,-1 0 0,-5 12 0,7-9-23,1 0-1,0-1 1,0 1 0,2 0-1,-1 0 1,1 1-1,1-1 1,0 0 0,1 0-1,0 0 1,1 0 0,0 0-1,1 0 1,0 0 0,1-1-1,0 1 1,1-1-1,0 0 1,1-1 0,8 12-1,-13-20-44,1 0-1,0 1 0,0-1 1,0 0-1,0-1 0,0 1 0,1 0 1,-1 0-1,0-1 0,1 0 1,-1 1-1,1-1 0,0 0 1,-1 0-1,1 0 0,0-1 0,0 1 1,-1-1-1,1 1 0,0-1 1,0 0-1,0 0 0,0 0 0,-1-1 1,1 1-1,0-1 0,0 1 1,0-1-1,-1 0 0,1 0 1,-1 0-1,4-2 0,3-2-37,0-1 0,-1 1 0,0-1 0,0-1 0,-1 0 1,1 0-1,10-14 0,9-18 84,-1-1 1,-2 0 0,22-55-1,-41 84 20,0 0 1,-1 0-1,0 0 0,-1 0 0,-1-1 0,0 1 0,0-1 0,-1 1 0,0-1 1,-1 0-1,-1 1 0,0-1 0,0 0 0,-1 1 0,-1-1 0,-4-13 0,-4-5 116,-2 0 1,-26-46-1,1 4 61,19 35-601,-1 0 1,-2 2 0,-41-52-1,56 79-470,0 1 0,-1 0 0,0 1 0,0 0 0,-10-6 0,17 12 671,1-1-1,0 1 1,-1 0-1,1-1 0,-1 1 1,1 0-1,0 0 0,-1-1 1,1 1-1,-1 0 1,1 0-1,-1 0 0,1 0 1,-1 0-1,1 0 0,-1-1 1,1 1-1,0 0 1,-1 0-1,1 0 0,-1 1 1,1-1-1,-1 0 0,1 0 1,-1 0-1,1 0 1,-1 0-1,1 1 0,-1-1 1,1 0-1,0 0 0,-1 0 1,1 1-1,0-1 1,-1 1-1,-6 7-2355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8:4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10 116 3072,'-9'5'9605,"30"-12"-6250,-8 1-3097,0 1 0,0 0 0,1 1 1,0 0-1,-1 1 0,17-1 0,10 5 537,-38-1-22,-2 2-633,1 1 0,-1 0 0,1 0 0,0 0-1,0-1 1,2 6 0,-2-6-92,0 1-1,0-1 1,0 1-1,0 0 1,-1 0 0,1 4-1,-1 2 52,-1-1 1,-3 16-1,1-15 13,2 0 1,-2 17-1,2 5 159,0-21-192,0 0 0,1 0 0,1 14 0,1-11-163,-1 0 0,-1 13 0,0-15 127,0-1 1,4 20-1,-4-26-9,1-1 0,1 1 0,-1 0 0,0-1 1,1 1-1,0-1 0,0 1 0,0-1 0,0 0 0,0 0 1,5 5-1,-6-7-17,0-1 1,0 1 0,0 0 0,0 0 0,0-1-1,0 1 1,0-1 0,0 1 0,0-1 0,0 1-1,0-1 1,1 1 0,-1-1 0,0 0 0,0 0-1,0 0 1,0 1 0,1-1 0,-1 0 0,0-1-1,0 1 1,1 0 0,-1 0 0,0 0 0,0-1-1,0 1 1,0-1 0,0 1 0,0-1 0,1 1-1,-1-1 1,0 0 0,0 1 0,-1-1 0,3-1-1,2-3 49,0 0 0,0 0-1,-1 0 1,7-10 0,-10 13-70,34-53 86,46-101-1,-68 130 39,31-80-8,-42 102-95,-1-1 1,1 1 0,1 0-1,-1 0 1,0 0 0,1 1-1,0-1 1,0 1 0,0-1 0,0 1-1,0 0 1,1 0 0,0 0-1,-1 1 1,1-1 0,0 1-1,0 0 1,0 0 0,1 0 0,-1 1-1,6-2 1,5 2 105,0 1-1,0 0 1,1 1 0,-1 1-1,0 0 1,0 1 0,0 1-1,-1 1 1,19 7 0,-17-8-6,-14-3-111,1 0 0,0-1 0,-1 1 0,1 0 0,-1 0 0,1 0-1,-1 1 1,3 1 0,-2-1-752,7 6 1857,-6-7-3962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8:48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3072,'-1'3'17272,"1"4"-19505,-8 29 2558,3 1 0,0 0-1,3-1 1,1 1-1,2 0 1,5 40-1,-5-73-319,-1-1 0,1 0 1,0 1-1,0-1 0,0 0 0,1 0 0,-1 0 0,1 0 0,3 5 0,-4-7 19,-1 0 0,1 0-1,0 0 1,0 0 0,0 0 0,0 0 0,0 0-1,0 0 1,0-1 0,0 1 0,1 0 0,-1-1 0,0 1-1,0-1 1,0 1 0,1-1 0,-1 0 0,0 1 0,1-1-1,-1 0 1,0 0 0,1 0 0,-1 0 0,0 0-1,1 0 1,-1 0 0,0 0 0,3-2 0,2 0 89,1 0 0,-1 0 1,0-1-1,-1 0 0,1-1 1,0 1-1,-1-1 0,0 0 1,0-1-1,0 1 0,8-11 1,25-37 120,-3-1 0,36-72 1,-67 118-197,-2 3-28,2-4 4,0 1-1,0 0 0,1 0 1,0 0-1,6-7 1,-11 14-5,1-1 0,-1 1 1,1 0-1,-1-1 1,0 1-1,1 0 0,-1-1 1,1 1-1,-1 0 1,0 0-1,1-1 0,-1 1 1,1 0-1,-1 0 0,1 0 1,-1 0-1,1-1 1,-1 1-1,1 0 0,-1 0 1,1 0-1,-1 0 1,1 0-1,-1 0 0,1 1 1,-1-1-1,1 0 1,-1 0-1,1 0 0,-1 0 1,1 1-1,-1-1 1,1 0-1,-1 0 0,1 1 1,-1-1-1,1 0 1,-1 1-1,0-1 0,1 0 1,-1 1-1,0-1 0,1 0 1,-1 1-1,0-1 1,0 1-1,1 0 0,1 3 77,0 1-1,-1-1 0,1 0 0,0 8 0,0-7-23,1 12 76,0 1 0,-1-1 0,-1 35 1,-10 55-78,4-88 40,0 1 0,0-1 1,-2 0-1,-16 32 0,19-43-71,-1 1 0,0-1 0,0 0 0,-1 0 0,0-1 0,-1 0-1,1 0 1,-12 9 0,13-13-82,1 1 0,-1-1 0,0 0 0,0-1 0,0 1-1,0-1 1,-1 0 0,1 0 0,0-1 0,-1 0 0,1 1-1,-1-2 1,0 1 0,1-1 0,-10 0 0,12 0 7,-4-1-76,0 0 0,0 0 0,-7-3 0,12 4 94,0-1-1,0 0 1,1 0 0,-1 1 0,1-1 0,-1 0-1,0 0 1,1 0 0,0 0 0,-1-1 0,1 1-1,0 0 1,-1-1 0,1 1 0,0-1 0,0 1-1,-1-3 1,2 3 35,0 0-1,0 1 0,0-1 1,0 0-1,0 1 1,0-1-1,0 0 0,0 1 1,0-1-1,0 0 1,0 1-1,0-1 0,1 1 1,-1-1-1,0 0 0,1 1 1,-1-1-1,0 1 1,1-1-1,-1 1 0,0-1 1,1 1-1,-1-1 1,1 1-1,-1-1 0,1 1 1,-1 0-1,1-1 0,0 1 1,-1 0-1,2-1 1,19-9 468,-21 10-453,29-9 187,0 1 0,0 2 0,0 1-1,1 1 1,57 1 0,-22 5-2706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2:5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7 2912,'-7'-6'14514,"-1"39"-12165,3-3-1296,0-1 0,-19 54-1,-31 56 336,16-43-926,-49 169 253,40-117 245,46-141-868,2-6-60,0-1-1,0 1 0,0-1 0,-1 1 0,1 0 1,0-1-1,0 1 0,-1-1 0,1 1 1,0-1-1,-1 1 0,1-1 0,0 1 0,-1-1 1,0 1-1,0 1-12,1-2-46,7 0-152,-3 1 171,1 0 0,-1-1 0,1 1-1,-1-1 1,0 0 0,1 0 0,8-2 0,34-7 6,-38 7-27,26-4 86,0 1 0,69 1 0,-73 4-120,0 2 0,0 2 0,0 0 0,44 14 0,-66-16-376,8 3-4032,-4-4-4469,0-1 5895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8:4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 2560,'-15'-4'19317,"20"5"-18965,12 1-125,-1 0-1,1-1 1,0-1 0,30-3 0,-7 1-151,734-18 1370,-561 20-990,-97 0 138,-38 6-1890,-74-7 351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8:5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255 584 1728,'0'0'560,"2"0"-331,8-3 7936,-17 2-4703,5 0-3112,0-1 0,0 1 0,0 1 1,0-1-1,-1 0 0,1 0 1,0 1-1,0-1 0,-1 1 0,1 0 1,0 0-1,-1 0 0,-3 0 1,-7 0 360,-5-2 120,0 1 0,-1 1-1,-18 3 1,32-2-748,-1 0 0,1 0-1,0 0 1,0 1 0,0 0 0,0 0 0,0 1 0,-6 3-1,-1 3 71,-18 16-1,20-16-157,8-8-19,1 1-1,0-1 0,-1 0 1,1 0-1,0 1 0,0-1 1,0 1-1,0-1 0,0 1 1,1-1-1,-1 1 0,0-1 1,1 1-1,-1 0 1,1-1-1,0 1 0,-1 0 1,1 0-1,0-1 0,0 1 1,0 0-1,0 0 0,0-1 1,1 1-1,-1 0 0,0-1 1,1 1-1,-1 0 0,1-1 1,0 1-1,0 0 1,-1-1-1,1 1 0,0-1 1,0 0-1,2 2 0,-1-1 46,0-1-1,0 1 1,0-1-1,0 0 1,1 0 0,-1 0-1,0 0 1,0-1-1,1 1 1,-1-1-1,1 1 1,-1-1-1,1 0 1,-1 0-1,1 0 1,1 0 0,6-1-14,-1 0 0,0 0 1,9-3-1,-11 1 0,0 0 0,-1 0 0,1 0 0,-1-1 1,0 0-1,0 0 0,8-7 0,3-3-5,-8 7 65,0-1 0,-1 0-1,0-1 1,-1 0 0,1 0 0,-2 0 0,0-1 0,6-11 0,-3 2-10,0 0 1,-2-1-1,0-1 0,-1 1 0,-1-1 0,2-26 0,-3 17 87,-2 1 0,-2-1 0,0 0 0,-6-37 0,3 51-95,0 1 0,0-1-1,-2 1 1,0 0 0,0 0-1,-2 0 1,-14-24 0,18 33-108,-1 1 0,0 0 1,0 1-1,0-1 1,0 1-1,-8-7 1,9 9-307,0 0 1,0 0 0,-1 0-1,1 0 1,0 0-1,-1 1 1,0-1 0,1 1-1,-1 0 1,0 0 0,1 1-1,-8-1 1,3 2-1791,6 7 683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38:51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2240,'0'0'18090,"1"7"-17071,0 2-871,0 0 0,-1-1 0,0 1 1,0 0-1,-1-1 0,-3 17 0,0 5 41,3-9-16,0-1-1,5 33 0,0 12-278,-3-61 135,-1 1-1,1 0 1,0-1 0,0 1-1,1 0 1,-1-1-1,1 1 1,0-1 0,0 0-1,4 5 1,-4-6 29,-2-2-34,0 0 0,1 0 0,0-1 0,-1 1 0,1 0 0,-1-1 0,1 1 0,0-1 0,-1 1 0,1-1 0,0 1 0,0-1 0,-1 1 0,1-1 0,0 0 0,0 1 0,0-1 0,0 0 0,-1 0 0,1 0 0,0 1 0,0-1 0,0 0 0,0 0 0,0 0 0,0 0 0,0-1 0,-1 1 0,1 0 0,0 0 0,0 0 0,0-1 0,0 1 0,-1-1 0,1 1 0,0 0 0,0-1 0,-1 1-1,2-2 1,3-1 88,0 0-1,-1-1 0,1 0 0,5-6 0,-2 0-40,0 0 0,-1 0 0,0-1 0,-1 1 0,8-20 0,20-60 335,-26 66-225,24-85 833,-31 108-505,0 6-164,1 17-23,-2 28-299,-13 140 457,7-150-310,-15 47-1,1-7-33,6-6-92,5-19 38,-21 66 0,17-80-126,8-22-80,-1 1 0,-11 21 0,17-40 68,-1 1 0,1-1 0,-1 0 0,0 0-1,1 0 1,-1 1 0,0-1 0,0 0 0,0 0 0,0 0-1,0-1 1,0 1 0,0 0 0,0 0 0,-2 1 0,2-2 31,1 0 1,-1 0-1,0 0 0,1 0 1,-1 0-1,0 0 1,1 0-1,-1 0 0,1 0 1,-1 0-1,0-1 0,1 1 1,-1 0-1,1 0 1,-1 0-1,0-1 0,1 1 1,-1 0-1,1-1 1,-1 1-1,1 0 0,-1-1 1,0 0-1,-1-2-37,-1-1-1,1 1 0,-1-1 0,1 0 1,0 0-1,1 0 0,-1 0 1,-1-7-1,-1-6 57,0 1 0,2-1 0,0 1 0,1-1 0,1 0 0,0 0 0,1 1 0,6-30 1,-4 37 103,-1 1 1,1-1 0,1 1-1,0 0 1,0 0-1,0 1 1,1-1 0,0 1-1,1 0 1,-1 0 0,1 1-1,1 0 1,-1 0 0,11-7-1,-5 4 54,0 2 0,0 0 0,1 0 0,0 1 0,0 1 0,1 0 0,-1 0 0,19-2 0,-20 5-190,6-2-529,0 1 1,24 0-1,-41 3 197,1 0 0,0 0 1,-1-1-1,1 1 1,-1 0-1,1-1 0,-1 1 1,1-1-1,1 0 0,7-3-6280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4:1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74 3328,'-6'-6'15220,"12"6"-11145,13 0-3173,7 6 100,51-4-786,-36 1 244,50-5 0,-11-3-230,-29 0-222,-26 2 64,49-11 477,-25 7-234,54 0-1,-72 5-146,-23 1-119,0 0 0,-1 0-1,10 2 1,-11-1 13,0 0 0,0-1 0,12-1 0,-15 1-82,0 0 0,0 1 0,0-1 0,0 1 0,-1 0-1,1 0 1,0 0 0,0 0 0,0 1 0,3 0-1,-4 0-453,-24-17-8751,17 13 7192,-10-7-1487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4:42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 1728,'0'-4'18085,"1"4"-17546,0 0 0,1 0 0,-1 0 0,0 1 1,0-1-1,1 0 0,-1 1 0,0-1 0,2 2 1,-2 0-495,0 0 0,0 1 0,0-1 0,-1 0 0,1 0 0,-1 1 1,1-1-1,-1 1 0,0 3 0,2 13 53,7 24 220,-2 0-1,1 68 1,-2-32-98,-2 75 516,-2-142-618,-1-12-117,-1 0 0,0 0 1,0 1-1,0-1 0,0 0 0,0 1 0,0-1 0,0 0 0,1 1 1,-1-1-1,0 0 0,0 1 0,0-1 0,0 0 0,0 0 0,-1 1 1,1-1-1,0 0 0,0 1 0,0-1 0,0 0 0,0 1 0,0-1 0,0 0 1,-1 1-1,1-1 0,0 0 0,0 0 0,0 1 0,-1-1 0,1 0 1,0 0-1,0 0 0,-1 1 0,1-1 0,-1 0 0,-7 11-1076,7-10 875,0 1 0,0-1 0,0 1-1,0-1 1,0 0 0,-1 1 0,1-1 0,0 0-1,0 0 1,-1 0 0,-2 2 0,-15 2-2866,4 0-3052,13-1 3436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05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37 153 1152,'-1'4'512,"-13"-8"4725,13 4-4757,-15-4 8187,16 3-8484,-1 1 0,1-1 0,-1 0 0,1 0 0,-1 0 0,1 0 0,0 1 0,-1-1 0,1 0 0,0 0 0,0 0 0,-1 0 0,1 0 0,0 0 0,0 0 0,0 0 0,0 0 0,0 0 0,1-1 0,-1-1-276,0 3 98,0-1-1,0 1 0,0-1 0,0 1 0,0-1 0,1 1 1,-1 0-1,0-1 0,0 1 0,0-1 0,1 1 1,-1 0-1,0-1 0,1 1 0,-1 0 0,0-1 0,1 1 1,-1 0-1,0-1 0,1 1 0,-1 0 0,1 0 1,-1-1-1,0 1 0,1 0 0,0 0 0,1-1 17,3-3 43,-1 2 24,-1-1 1,0 1-1,0-1 1,5-5-1,-6 6-55,0 0-1,0 1 0,1-1 0,-1 0 1,0 1-1,1 0 0,-1-1 0,1 1 1,-1 0-1,1 0 0,3 0 0,18-9 77,-17 4-26,-6 5-54,1 0 1,-1-1-1,1 1 0,-1 0 1,1 0-1,-1 0 0,1 1 1,0-1-1,-1 0 0,1 0 1,0 1-1,2-1 0,-3 1-12,0 0 0,0 0-1,0 1 1,0-1 0,0 0 0,-1 1-1,1-1 1,0 1 0,0-1-1,0 1 1,-1-1 0,1 1 0,0-1-1,-1 1 1,1 0 0,0-1-1,-1 1 1,1 0 0,-1 0 0,1-1-1,-1 1 1,0 0 0,1 0-1,-1 0 1,0 0 0,1 0 0,-1-1-1,0 1 1,0 0 0,0 1-1,3 29 395,-3-31-406,3 21 179,-3-18-166,1 1-1,0-1 0,-1 0 0,0 1 0,0-1 0,0 5 0,-5 39 269,4 93 1,2-69-300,-2-23 15,0-19 93,4 51 0,1-58 60,0 10 378,-3-32-498,-1 1 0,1-1 0,0 0 0,-1 0 0,1 0 0,-1 0 1,1 1-1,-1-1 0,1 0 0,0 0 0,-1 0 0,1 0 0,-1 0 0,1 0 1,0-1-1,0 1 0,1 0 6,-1-1 0,1 0 1,-1 1-1,0-1 0,1 0 1,-1 1-1,0-1 0,0 0 0,1 0 1,-1 0-1,0 0 0,0 0 0,1-3 1,12-18 82,-11 17-85,8-16 190,15-39-1,-12 24-77,5-9-56,27-63 13,-20 53 6,41-76 17,-49 97-103,-11 20-18,0 1 1,16-22-1,-16 25-105,-7 9 76,0 0 0,1 0 0,0 0 0,-1 0 1,1 0-1,-1 0 0,1 0 0,0 0 0,0 1 0,0-1 0,-1 0 0,1 1 0,0-1 0,0 0 1,0 1-1,0-1 0,0 1 0,0-1 0,0 1 0,0 0 0,0-1 0,0 1 0,0 0 0,0 0 1,0 0-1,1 0 0,1 0 0,16 1 58,1 1-1,34 8 1,-45-8 5,55 18 116,-52-16-21,0 1 0,14 7 0,10 3-76,-35-15 28,2 3 16,-3-3-113,0 0-1,0 0 1,0 0-1,0 1 1,0-1-1,0 0 1,0 0 0,1 0-1,-1 0 1,0 1-1,0-1 1,0 0-1,0 0 1,0 0-1,0 0 1,1 0-1,-1 0 1,0 1-1,0-1 1,0 0 0,0 0-1,0 0 1,1 0-1,-1 0 1,0 0-1,0 0 1,0 0-1,1 0 1,-1 0-1,0 0 1,0 0-1,0 0 1,1 0 0,17 22-18529,-15-15 17385,-1 13-2786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06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58 4064,'-20'-3'4224,"10"2"3482,10 0-7385,0-1-1,1 1 0,-1 0 1,0 0-1,0 0 0,1 0 1,-1 0-1,1 0 1,-1 0-1,1 0 0,-1 0 1,1 0-1,0 0 1,-1 0-1,2-1 0,17-12 1054,-10 9-1224,0 1 0,0 1-1,9-3 1,-11 4 158,0 1 0,0 1 0,10-1 0,-16 2-279,0-1 0,-1 1 0,1-1 0,0 1 0,0 0 0,0-1 0,-1 1 0,1 0 0,0 0 0,-1 0 0,1 0 0,-1-1 0,1 1 0,0 2 0,1 1 80,0-2-61,-1 0 1,0 1-1,0-1 1,0 1 0,0-1-1,0 1 1,0-1-1,-1 1 1,1-1 0,-1 1-1,1 3 1,-2 35 440,0-19-244,-8 65 358,8-81-570,1 1 0,1-1 0,-1 0 0,1 0 0,0 0 1,0 1-1,1-1 0,2 6 0,2 5-84,-6-14 58,1 1-1,0-1 1,1 0 0,-1 1 0,3 4 0,-3-7 1,0 1 0,0-1 1,0 1-1,0-1 0,1 1 1,-1-1-1,0 0 0,0 0 1,1 1-1,-1-1 0,1 0 1,-1-1-1,1 1 1,1 1-1,1-1-297,0 0 1,0-1 0,0 1-1,0-1 1,6 0-1,60 0-17049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06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622 4 5824,'0'-4'6816,"-4"9"-3499,-20 32 91,16-24-2756,-1 1 0,0-2 0,-18 21 0,8-16-362,-1-1 1,-1-1-1,0-1 0,-44 23 1,-99 33-509,69-32-312,64-25-113,-27 12-2042,24-4-1859,22-11-853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09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378 648 2656,'10'-12'19182,"-14"11"-21591,3 1 3113,-14-1 202,11-1-790,2 1-53,0 0 0,1 0 1,-1 1-1,0-1 0,0 0 1,0 1-1,0-1 0,0 1 1,0 0-1,0 0 0,0 0 1,-2 0-1,-8 0 8,1 0 0,0 1 0,-1 1 0,1 0 0,0 0 0,0 1 0,0 1-1,0 0 1,-10 5 0,-25 11 158,31-15-170,1 1-1,0 0 1,0 1 0,1 1 0,-23 17 0,27-18-126,1 1 1,0 0 0,1 0 0,-10 14 0,15-20 66,1 1 0,-1-1 0,1 1 1,-1-1-1,1 1 0,0 0 0,0 0 1,1-1-1,-1 1 0,1 0 0,-1 0 1,1 0-1,0 0 0,0 0 0,0 0 1,0 0-1,0 0 0,1-1 0,0 1 1,-1 0-1,1 0 0,2 4 0,1 0 31,-1 0-1,2-1 0,-1 1 1,1-1-1,0 0 1,0 0-1,0-1 0,7 6 1,-8-8-14,-1-1 1,1 0-1,0 1 1,-1-1-1,1 0 1,0-1-1,0 1 1,0-1-1,1 0 1,-1 0-1,0 0 1,0 0-1,1-1 1,-1 0-1,0 0 0,7 0 1,-3-1 59,0 0 1,0 0-1,0-1 0,-1 0 1,1-1-1,0 1 0,-1-1 1,1-1-1,-1 0 0,0 0 1,0 0-1,-1 0 0,13-12 1,-2-3 49,-1-2 0,0 0 1,-2-1-1,0 0 0,-2-1 1,0 0-1,14-43 0,9-56 572,-32 108-601,-1 0 0,0 0 1,-1 0-1,-2-27 0,-10-58 157,5 62-27,-2-1 0,-24-70-1,27 97-240,0 0 0,-1 0-1,0 1 1,-1-1 0,0 2 0,0-1-1,-1 1 1,0 0 0,-14-11 0,15 14-96,-1 0 1,0 1-1,0-1 1,0 2 0,-1-1-1,0 1 1,0 0 0,0 1-1,0 0 1,0 1 0,-1 0-1,-10-1 1,17 3-48,-1-1 0,1 1 1,-1 0-1,1 1 0,-1-1 0,1 0 1,0 1-1,-1 0 0,1 0 0,-1 0 1,1 0-1,0 1 0,0-1 0,0 1 1,0 0-1,0 0 0,0 0 0,0 0 1,1 0-1,-1 1 0,1-1 1,-1 1-1,1 0 0,0-1 0,-3 6 1,3-3-329,0 0 0,0 0 0,0 0 0,1 1 0,-1-1 0,1 0 0,1 1 0,-1-1 0,1 1 1,0-1-1,0 1 0,0-1 0,1 1 0,0-1 0,2 10 0,-1-9-305,0 0 0,1 0-1,0 0 1,0 0 0,0 0-1,1 0 1,-1-1 0,1 0-1,1 0 1,-1 0 0,8 6 0,13 5-2326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10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47 109 2976,'-18'-3'3278,"17"3"-2875,0 0 0,0 0 0,0 0-1,0 0 1,0 0 0,0 0 0,0 0-1,0 0 1,0-1 0,0 1-1,0 0 1,0-1 0,1 1 0,-1-1-1,0 1 1,0-1 0,-1 0 0,0 0 868,-5-1 1104,7 2-2325,0 0 0,0 0 1,0 0-1,0-1 0,-1 1 1,1 0-1,0 0 1,0 0-1,0 0 0,0 0 1,0-1-1,0 1 0,0 0 1,0 0-1,0 0 0,0 0 1,0-1-1,0 1 0,0 0 1,0 0-1,0 0 1,0 0-1,0-1 0,0 1 1,0 0-1,0 0 0,0 0 1,0 0-1,0-1 0,0 1 1,0 0-1,0 0 0,0 0 1,1 0-1,-1 0 1,0-1-1,0 1 0,0 0 1,0 0-1,0 0 0,0 0 1,0 0-1,1 0 0,-1 0 1,0-1-1,3-1 33,0-1 0,1 1 0,-1 0 1,0 0-1,1 0 0,-1 0 0,1 1 0,0-1 0,-1 1 0,1 0 1,0 0-1,8-1 0,4-1 73,-12 2-74,0 1 0,1-1-1,-1 1 1,0 0 0,1 1-1,-1-1 1,0 1-1,0 0 1,0 0 0,1 0-1,-1 0 1,5 3 0,-8-3-43,0 0 1,0 0 0,0 0 0,0 0-1,0 0 1,0 0 0,-1 1 0,1-1-1,0 0 1,-1 0 0,1 1-1,0-1 1,-1 1 0,0-1 0,1 0-1,-1 1 1,0-1 0,0 1 0,0 2-1,0 14 21,-2-1-1,0 1 1,-1-1 0,-1 1-1,-5 16 1,6-23-61,1 0 0,1 0 0,0 0 0,0 0 0,2 19 1,0-2-1,-1-24 8,0 1-1,1-1 1,0 1-1,0 0 0,0-1 1,0 1-1,1-1 1,-1 0-1,1 0 0,0 1 1,0-1-1,1 0 1,-1-1-1,1 1 0,0 0 1,0-1-1,0 1 1,1-1-1,6 5 0,2 1 157,-8-6-84,0 1-1,1-1 1,-1-1-1,1 1 0,5 2 1,-8-4-42,1-1 1,-1 1-1,0-1 0,1 0 1,-1 1-1,1-1 1,-1 0-1,1 0 0,-1-1 1,1 1-1,-1 0 1,0-1-1,1 0 1,3-1-1,3-2 53,0 0 0,0-1 0,0-1 0,-1 1 0,0-1 1,0-1-1,11-11 0,-3 2 68,-1-2 0,17-25 0,-10 9-16,-2 0 1,-1-2 0,16-44-1,-26 52-89,-7 21-93,0 0 0,0 0 1,7-13-1,-5 14 33,-1 0 0,1 0 0,1 0 0,-1 1 0,1-1 0,0 1 1,7-6-1,-10 9 19,0 1 0,1 0 0,-1-1 0,0 1 0,0 0 0,1 0 0,-1 0 0,0 1 0,1-1 0,-1 0 0,1 1 0,-1 0 0,1-1 0,-1 1 0,1 0 0,-1 0 0,1 1 0,-1-1 0,1 0 0,-1 1 0,1-1 0,-1 1 0,0 0 0,3 1 0,65 39 388,-64-37-621,10 6 802,-6-7-4829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3:2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55 10720,'-44'-33'4864,"36"21"-4256,2 3-1088,12 9 128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3:3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1 948 4896,'0'0'1584,"5"-1"1717,-4-1-3083,-1 0 0,1 0 0,0 0 1,0 0-1,0 0 0,0 1 0,0-1 0,0 0 0,1 0 0,2-2 1,1-3 128,17-23 919,10-15 962,76-81 0,19 6-441,-111 104-1523,0 0 1,-2-2-1,20-28 1,29-63 511,-2 5-226,-54 92-489,20-31 292,41-48 1,-57 78-268,1 1 0,0 0 0,0 1 0,1 0 0,0 1 0,1 1 0,29-15 0,-26 17 17,0 0 1,1 1 0,0 1 0,0 1 0,34-4-1,-41 7-52,0 1-1,0-1 0,-1 2 1,1 0-1,0 0 0,0 1 1,-1 0-1,1 1 0,-1 0 1,0 1-1,15 7 0,-22-9-11,0 0 1,0 0-1,0 0 0,0 0 0,0 1 0,0 0 0,-1-1 1,0 1-1,1 0 0,-1 0 0,0 0 0,0 1 0,0-1 1,-1 0-1,1 1 0,-1-1 0,2 7 0,-3-5 6,1 0 0,-1-1 1,0 1-1,0 0 0,0-1 0,0 1 0,-1 0 0,0-1 0,0 1 0,0 0 0,0-1 0,-1 0 0,0 1 0,-2 3 1,-4 5 90,0 0 1,-1-1 0,-1 0 0,1-1 0,-2 0 0,0-1-1,0 0 1,-14 9 0,-10 6 29,-63 30-1,84-48-612,0-1-1,-1 0 1,-25 6 0,29-9-652,-1-1 1,-10 0 0,13-2-853,1 0 1,0 0 0,-12-3 0,7 1-5015,7 5 2224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12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7 3136,'3'-7'15031,"-6"14"-13737,1-3-1233,0-1 0,1 1 0,-1 0 0,1 0 0,0 0 0,0 0 0,0 0 0,0 7 0,-2 11 46,-1-6-62,1 0 0,1 0 0,0 0 0,1 0-1,1 1 1,3 22 0,-2-36-45,-1 0 1,1 0-1,0-1 0,1 1 0,-1 0 0,3 5 0,4 6 325,-8-12-48,2-2-251,-1-1 0,1 1 0,-1-1 0,0 1-1,1-1 1,-1 1 0,1-1 0,-1 0 0,0 0 0,0 1 0,1-1 0,-1 0-1,0 0 1,0 0 0,0-1 0,0 1 0,0 0 0,1-2 0,15-25 167,-17 27-185,25-54 300,-15 32-275,1-1-1,24-36 1,-25 51 292,-10 9-310,0 0-1,0-1 1,1 1-1,-1 0 1,0 0 0,0 0-1,1 0 1,-1 0 0,0 1-1,0-1 1,1 0 0,-1 0-1,0 0 1,0 0-1,0 0 1,1 0 0,-1 0-1,0 0 1,0 0 0,1 1-1,-1-1 1,0 0 0,0 0-1,0 0 1,0 0 0,1 1-1,-1-1 1,0 0-1,0 0 1,2 3 84,-1 0-1,0 1 1,0-1-1,0 0 1,1 6 0,0 1-181,2 13 139,-2 0-1,0 0 0,-2 1 1,-3 32-1,3-48-39,-2 26 170,-2 0-1,-1 0 1,-1 0 0,-2-1-1,-13 36 1,15-57-85,1-1 0,-2 1 1,0-2-1,0 1 0,-11 12 0,17-23-87,1 1-1,0 0 1,-1-1 0,0 1-1,1 0 1,-1-1 0,1 1-1,-1 0 1,0-1 0,0 1-1,1-1 1,-1 0-1,0 1 1,0-1 0,1 1-1,-1-1 1,0 0 0,0 0-1,0 0 1,0 1-1,1-1 1,-1 0 0,0 0-1,0 0 1,0 0 0,0 0-1,0 0 1,0-1 0,1 1-1,-1 0 1,0 0-1,0-1 1,-1 0 0,0 0-29,0 0 0,1-1 1,-1 1-1,1-1 0,-1 1 1,1-1-1,-1 0 0,1 1 1,0-1-1,0 0 1,0 0-1,-2-4 0,-2-7 18,1 5-154,0-1-1,-3-13 1,7 20 129,-1 0-1,1 0 0,0 0 1,-1 0-1,1 0 0,0 0 0,0 0 1,1 0-1,-1 0 0,0 0 1,0 0-1,1 0 0,0 0 1,-1 1-1,1-1 0,0 0 1,1-2-1,-1 2 11,1 1 0,-1-1-1,0 1 1,1 0 0,-1 0 0,1 0 0,0 0-1,-1 0 1,1 0 0,0 0 0,-1 0 0,1 1 0,0-1-1,0 1 1,0-1 0,0 1 0,0 0 0,3 0 0,4 0 55,0 0 0,16 3 0,-12-1-60,17 1-311,56 8 139,-77-8-1504,0-1-1,1 1 0,13 7 1,-21-2-4622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12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23 2816,'-14'-4'895,"-8"-1"11447,23 6-11489,3 0-602,-1 0-1,1 0 1,-1 0-1,1 0 1,-1-1-1,1 0 1,-1 1 0,1-1-1,4-1 1,11 1 240,116 15 2048,-98-12-2065,51-3 0,-29-2-190,58 3 13,195-6 137,-265 2-304,-9 1-102,56-10 0,-66 8 36,6-2-922,-10 2-2230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13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300 590 6240,'-6'-9'8413,"6"9"-8077,0 0 1,-1 0-1,0-1 1,0 1-114,0-1-1,0 1 1,0-1-1,0 1 1,0-1 0,-1 1-1,1 0 1,0-1-1,0 1 1,0 0 0,-1 0-1,1 0 1,0 0-1,-3 0 1,-11 5 280,0 1 0,0 0 0,1 0 0,-22 14 0,-20 10 70,38-22-407,-32 18 1,45-23-186,1 0 0,0 0 0,0 0 0,0 1 0,0-1 0,1 1 0,-1 0 0,1 0 0,0 0-1,0 0 1,1 1 0,-4 7 0,5-11 18,1 0-1,-1 1 0,1-1 1,-1 0-1,1 0 0,0 0 1,0 0-1,0 0 0,0 1 1,0-1-1,0 0 0,0 0 1,0 0-1,0 0 0,0 1 1,1-1-1,-1 0 0,0 0 1,1 0-1,-1 0 0,1 0 1,-1 0-1,1 0 0,0 1 1,1-1 10,-1 1 1,1-1 0,0 0 0,-1 0 0,1 0-1,0 0 1,-1 0 0,1-1 0,0 1-1,0-1 1,0 1 0,0-1 0,2 1 0,5-1 72,-1 1 0,0-1 1,0-1-1,0 1 1,0-2-1,11-2 0,-8 1-6,0-1 0,0-1 0,0 0-1,-1 0 1,1-1 0,-2-1 0,1 1-1,-1-2 1,10-8 0,-6 3-6,-1 0 0,-1 0 0,0-1 1,-1-1-1,13-24 0,-13 18 20,-2 0-1,0 0 1,-1-1 0,6-38-1,7-92 379,-19 139-424,-1 11-29,6-110 803,-6 100-793,-1 0 1,0 0 0,-1 0 0,0 0 0,-1 0 0,0 0 0,-6-13 0,5 18-146,0 1 0,-1-1 0,1 1 0,-1 0 0,-1 0 0,1 0 0,-8-5 0,12 10-1,-1-1 0,0 1 1,1 0-1,-1 0 0,0 0 0,0 0 0,0 0 1,0 0-1,0 1 0,0-1 0,0 1 0,-4-1 1,-15 0-5727,20 1 5525,26 18-10259,-5-4 6731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13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8 5632,'-12'-3'1834,"9"1"316,6 1 778,6 0-1275,7 1-682,1 0 0,-1 2 1,0 0-1,18 5 0,-25-5-756,-1 1-1,0 0 1,0 1 0,0 0-1,0 0 1,-1 0-1,0 1 1,0 0 0,10 10-1,-7-6 26,-2 1-1,0 1 1,0 0-1,8 15 0,21 50 559,-23-41-128,12 51-1,-13-40-413,-8-31-235,2 0-1,-1 0 1,14 20 0,-8-15-24,-12-19-65,1 0 0,-1 0 0,1 0 0,0 0 1,0 0-1,-1-1 0,1 1 0,0 0 0,0-1 1,0 1-1,1 1 0,0-2-364,-1 1-1,0-1 1,1 1-1,-1-1 1,1 0-1,-1 0 1,1 1 0,-1-1-1,1 0 1,-1 0-1,1 0 1,1-1-1,1 0-677,1 0 0,-1 0-1,0-1 1,0 1 0,-1-1-1,7-4 1,6-8-4623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40:14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941 6 4800,'-4'-6'9344,"-1"10"-7259,0 1-1614,0 0 0,0 1 0,1-1 0,0 1 0,-7 12 0,-4 5 532,-1 1-528,-1-2-1,0 0 1,-2-1 0,-1 0-1,-1-2 1,0 0 0,-48 30-1,-10-7-155,-117 45 0,13-8-717,91-37-790,10-6-3173,31-10-4415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4:47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1 112 2400,'2'0'26554,"22"-1"-30234,-20-1 3723,1 0-1,-1 0 1,1 0 0,6-1 0,-5 1-53,0 1 1,0-1-1,8-5 1,5-1 70,1 1 0,-1 1 0,1 0 0,0 2 0,28-4 1,-6 1 350,31-8-185,-39 6-48,1 3 0,0 0 0,38 0 1,13 9 203,-84-3-354,0 0-1,0 0 0,0 1 0,0-1 0,0 1 0,0-1 0,0 1 0,0 0 0,2 1 0,5 2-1102,1-1-3300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5:41.2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8 992,'0'0'309,"0"-7"561,4 12 2496,-3-5-3081,-1 0 1,1 0-1,-1 1 0,1-1 0,-1 0 1,0 1-1,1-1 0,-1 0 1,1 1-1,-1-1 0,0 1 0,1-1 1,-1 1-1,0-1 0,0 1 0,1-1 1,-1 1-1,0-1 0,0 1 1,0-1-1,0 1 0,0-1 0,1 1 1,-1-1-1,0 2 0,-1 2-70,1 0 0,-1 0 0,0-1-1,0 1 1,0 0 0,-1 0 0,1-1 0,-1 1-1,-3 5 1,2-6-131,1 1-1,1-1 0,-1 1 1,0-1-1,1 1 0,0 0 1,0 0-1,0 0 0,-1 6 1,0 30 161,1-31-153,1 0 0,0 1 1,1-1-1,2 10 0,0 21 92,-2-24-155,0-1 0,2 1 0,-1-1 0,2 1 0,0-1 0,12 27 0,-15-39-25,0 0 27,0 0 1,1 0-1,-1 0 1,1 0-1,3 4 0,-4-6-6,-1 0-1,1-1 1,0 1 0,0 0-1,-1-1 1,1 1-1,0-1 1,0 1-1,0-1 1,0 0-1,0 1 1,0-1 0,0 0-1,0 0 1,0 1-1,0-1 1,0 0-1,0 0 1,0 0-1,0 0 1,0 0 0,1-1-1,3 0 18,-1 0 1,1-1-1,-1 1 0,1-1 1,-1 0-1,0 0 0,0-1 1,0 1-1,0-1 0,-1 0 1,1 0-1,3-4 0,5-6 29,-2 0-1,11-17 1,12-14-17,-30 39-73,1 1-1,-1-1 1,5-10 0,-6 10 58,1 0 0,0 1 0,0-1-1,4-5 1,-2 5-37,0-1 0,0 1-1,-1-1 1,1 0 0,-1 0-1,-1-1 1,1 1 0,-1-1-1,-1 1 1,1-1 0,-1 0-1,0 0 1,-1 0 0,1 0-1,0-11 1,-2-28 483,-1 38-511,1 7 25,0 0 1,0 1 0,-1-1 0,1 1-1,0-1 1,0 0 0,0 1 0,0-1-1,-1 1 1,1-1 0,0 1 0,0-1-1,-1 0 1,1 1 0,0-1 0,-1 1-1,1-1 1,-1 1 0,1 0 0,-1-1-1,1 1 1,-1-1 0,1 1 0,-1-1-1,0 2 4,4-2 6,-3 1-11,0 0 0,-1 0 0,1 0 0,0 0 0,0 0 0,0-1 0,0 1 0,0 0 0,-1 0 0,1 0 0,0 0 0,0 0 0,0 0 0,0 0 0,0 0 0,-1 0 0,1 0 0,0 0 0,0 0 0,0-1 0,0 1 0,0 0 0,0 0 0,0 0 0,0 0 0,-1 0 0,1 0 0,0-1 0,0 1 0,0 0 0,0 0 0,0 0 0,0 0 0,0-1 0,0 1 0,0 0 0,0 0 0,0 0 0,0 0 0,0 0 0,0-1 0,0 1 0,0 0 0,0 0 0,0 0 0,0 0 0,0 0 0,0-1 0,1 1 0,-1 0 0,0 0 0,0 0 0,0 0 0,0 0 0,0 0 0,0-1 0,0 1 0,1 0 0,-13 3-472,10 3 379,1-3 92,0 0 0,0-1 0,0 1-1,0-1 1,-1 1 0,-1 2 0,1-1-21,-1-1 0,1 1 0,1 0-1,-1 0 1,0-1 0,1 1 0,-1 7 0,-3 6 30,4-14 10,-1 1-19,0 1 0,0-1 0,1 1 0,0-1 1,0 1-1,0 0 0,1-1 0,0 1 0,0 0 0,0 9 0,1 3-66,-1-15 69,-1 1 1,1-1 0,0 1-1,1-1 1,-1 0-1,0 1 1,1-1 0,0 3-1,2 2 17,0-1 1,0 0-1,0 0 0,1-1 1,0 1-1,0-1 0,0 1 1,1-1-1,0-1 0,7 7 1,-9-9 0,0 0 0,-1-1 0,1 1 0,0-1 0,0 0 0,0 0 0,0 0 0,0 0-1,1 0 1,-1-1 0,0 1 0,0-1 0,0 0 0,1 0 0,-1 0 0,0 0 0,0-1 0,0 1 0,0-1 0,0 0 0,1 0 0,-1 0 0,0 0 0,3-2 0,2-2-20,-1 0-1,1-1 1,-1 0-1,0 0 1,0-1 0,10-12-1,-9 9-32,0 1 0,12-9-1,-16 15 45,-1 0 0,0 0 0,0-1 0,-1 0 0,1 1 0,-1-1 0,3-4 0,-4 5-12,1 0 0,-1 1 0,1 0 0,-1-1 0,1 1 0,0 0 0,4-4 0,4-9-173,26-27 299,0-3 21,-35 44-158,0 0-1,-1 0 1,1 0 0,0-1-1,0 1 1,0 0 0,-1 0-1,1-1 1,-1 1 0,1 0-1,-1-1 1,1-2-1,4 11-46,0 0 0,-1 0-1,7 13 1,-5-4 168,-1-1-1,0 1 1,-1 1-1,-1-1 1,2 25-1,-4-9 303,-5 59-1,4-88-354,0 0 0,-1 0 0,1-1 1,-1 1-1,0 0 0,0-1 0,-2 6 0,2-7-28,1 0-1,-1 0 1,0 0-1,1 0 1,-1 0-1,0-1 1,0 1-1,0 0 1,0-1-1,0 1 1,0 0-1,0-1 1,0 1-1,0-1 1,0 1-1,0-1 1,0 0-1,0 1 1,0-1-1,0 0 1,0 0-1,-1 0 1,0 0-1,-1 0-24,0 0 0,0-1-1,-1 1 1,1-1-1,0 0 1,1 0 0,-1 0-1,0-1 1,0 1-1,0-1 1,-3-2-1,-29-25-96,15 12 89,-12-8-33,-22-18-250,31 23 174,17 16 94,1 0 0,0 0 1,-7-10-1,-9-5-357,20 18 257,12 6-241,14-1 510,-19-4-37,0 1 0,0 0 0,12 3 0,118 54 540,-108-45-453,-18-8-112,1 0 0,-1-1 1,16 4-1,-24-7-59,1 0 1,-1-1-1,1 1 1,0-1-1,-1 0 1,1 0-1,0 0 1,0-1-1,-1 1 0,1 0 1,-1-1-1,1 0 1,0 0-1,-1 1 1,1-2-1,-1 1 0,0 0 1,5-3-1,10-11-27,0-1 0,-1 0-1,21-29 1,-24 24-63,-11 18 88,-1 0 1,1 1 0,-1-1-1,1 0 1,0 1 0,0-1 0,4-3-1,11-12 107,-9 10 43,-12 29-79,2-13-54,0 0 0,1 1 0,0-1 0,0 1 0,0-1 0,1 1 0,1-1-1,1 12 1,2-3 5,-2-10-36,-1-1 0,0 1 0,1 9 0,-2-15-1,0-1 1,0 1 0,0-1 0,1 1-1,-1 0 1,0-1 0,0 1 0,0-1-1,1 1 1,-1-1 0,0 1 0,1-1-1,-1 1 1,0-1 0,1 1 0,-1-1 0,1 0-1,-1 1 1,0-1 0,1 1 0,-1-1-1,1 0 1,-1 0 0,1 1 0,-1-1-1,1 0 1,0 0 0,-1 1 0,1-1-1,-1 0 1,1 0 0,-1 0 0,1 0-1,0 0 1,-1 0 0,2 0 0,0 0 17,1 0-1,0 0 1,-1-1 0,1 1 0,-1-1 0,1 1 0,3-3 0,6-3-111,-1-1-1,0 0 1,14-12 0,-2 1 31,17-7 75,-32 21 20,0 0 1,0 1-1,10-3 1,6-2-5,-23 8-57,5-1 253,-2 13 126,-3-9-370,1 8 81,0 1-1,-1 0 1,-1 0 0,-1 20 0,0-5-78,1-25 183,0-2-218,0-1 44,0 1 0,0 0-1,0-1 1,0 1-1,0-1 1,0 1-1,0 0 1,0-1-1,0 1 1,0 0 0,0-1-1,0 1 1,0 0-1,0-1 1,0 1-1,1 0 1,-1-1-1,0 1 1,0 0 0,0-1-1,0 1 1,1-1-1,29-28-427,-20 18 388,2-1 1,-1 2 0,1 0-1,1 0 1,-1 1 0,2 0-1,-1 2 1,1-1 0,27-9-1,-40 16 40,1 0 0,0 1 0,-1-1-1,1 1 1,0-1 0,-1 1 0,1-1 0,0 1-1,0 0 1,0 0 0,1 0 0,2 4 139,-5-3-137,1-1 0,-1 0 0,0 0 1,0 0-1,1 1 0,-1-1 0,0 0 0,0 0 0,1 1 0,-1-1 1,0 0-1,0 1 0,0-1 0,1 0 0,-1 1 0,0-1 0,0 0 0,0 1 1,0-1-1,0 0 0,0 1 0,0-1 0,0 1 0,0-1 0,0 0 1,0 1-1,0-1 0,0 1 0,6 31 439,-7-27-449,1-1 0,1 0 0,-1 1 0,1-1 0,0 1 0,0-1 0,2 6 0,-3-9 5,0-1 0,0 0-1,0 0 1,0 1 0,1-1 0,-1 0 0,0 0 0,0 1 0,0-1 0,0 0 0,1 0 0,-1 0 0,0 1 0,0-1 0,0 0 0,1 0 0,-1 0 0,0 1 0,1-1 0,-1 0 0,0 0 0,0 0 0,1 0 0,-1 0 0,0 0 0,0 0 0,1 0 0,-1 0 0,0 0-1,1 0 1,-1 0 0,0 0 0,1 0 0,-1 0 0,1 0 0,2 1-19,0 0-1,1-1 0,-1 1 1,1-1-1,-1 0 0,1 0 0,-1 0 1,0-1-1,1 1 0,-1-1 1,1 1-1,4-3 0,5-2-163,23-12-1,-22 9 125,-1 1 44,-1-1 0,-1-1 0,1 0 1,-1-1-1,11-13 0,-18 20 57,-4 2-49,-5 2-75,-3 4-28,2-1 118,1 1 1,0 0-1,0 0 1,0 0-1,1 1 1,-1 0-1,1 0 1,1 0 0,-1 0-1,1 1 1,-2 6-1,1-6 20,-10 31 64,13-34-62,1-1 0,-1 0 1,0 1-1,1-1 0,0 1 1,0-1-1,0 0 0,0 1 1,1 4-1,-1-7-23,0-1 1,0 0-1,0 1 1,0-1-1,0 0 1,0 0-1,0 1 1,0-1-1,0 0 1,0 0-1,0 1 1,1-1-1,-1 0 1,0 0-1,0 1 1,0-1-1,0 0 1,0 0-1,1 1 0,-1-1 1,0 0-1,0 0 1,0 0-1,1 0 1,-1 1-1,0-1 1,0 0-1,0 0 1,1 0-1,-1 0 1,0 0-1,0 0 1,1 1-1,-1-1 1,0 0-1,1 0 1,-1 0-1,0 0 1,0 0-1,1 0 0,-1 0 1,0 0-1,0 0 1,1 0-1,-1 0 1,0-1-1,0 1 1,1 0-1,-1 0 1,0 0-1,0 0 1,1 0-1,-1 0 1,0-1-1,0 1 1,1 0-1,-1 0 1,0 0-1,0 0 1,0-1-1,0 1 0,1 0 1,-1 0-1,0-1 1,0 1-1,10-17 202,-3-4-180,1 1 0,17-30 1,-25 50-34,0 0 0,0 0-1,0 0 1,0-1 0,0 1 0,0 0 0,0 0 0,1 0 0,-1 0-1,0 0 1,0 0 0,0-1 0,0 1 0,0 0 0,0 0-1,0 0 1,1 0 0,-1 0 0,0 0 0,0 0 0,0 0-1,0 0 1,0 0 0,1 0 0,-1 0 0,0 0 0,0-1 0,0 1-1,0 0 1,0 0 0,1 0 0,-1 0 0,0 1 0,0-1-1,0 0 1,0 0 0,0 0 0,1 0 0,-1 0 0,0 0 0,0 0-1,0 0 1,0 0 0,0 0 0,1 0 0,-1 0 0,0 0-1,0 1 1,0-1 0,0 0 0,0 0 0,0 0 0,4 7 6,-1 19 166,-1 0 0,-1 39-1,-9 53 84,3-61-61,1-1-37,2-13 153,-14 71 0,16-113-300,-2 12 98,-1 0-1,0-1 1,-1 1 0,0-1 0,-1 0-1,-1 0 1,-8 15 0,12-25-110,0 1 1,0 0-1,-1 0 1,1-1-1,-1 1 1,1-1-1,-1 0 1,0 0-1,0 0 1,0 0-1,0 0 1,0-1-1,0 1 1,-1-1-1,1 0 1,0 0-1,-1 0 1,1-1-1,-1 1 1,1-1-1,-1 0 0,1 1 1,-1-2-1,1 1 1,-1 0-1,-5-2 1,1 0-107,0 0 0,0 0 0,0 0 0,1-1-1,-1 0 1,1-1 0,-11-6 0,14 7 91,0 0 0,0 0 0,0 0-1,1 0 1,-1-1 0,1 0 0,0 1-1,0-1 1,0 0 0,1-1 0,0 1-1,-1 0 1,-2-9 0,4 10 7,1 0 0,0 1-1,-1-1 1,1 0 0,0 0 0,0 1 0,0-1 0,0 0-1,1 1 1,-1-1 0,1 0 0,0 1 0,-1-1 0,1 1-1,1-1 1,-1 1 0,0-1 0,0 1 0,1 0 0,-1 0-1,1-1 1,0 1 0,0 0 0,0 1 0,4-4 0,3-2-55,0 0 1,1 1-1,0 0 1,17-7 0,-10 6-40,-1 1 1,1 1-1,0 0 1,0 1-1,26-3 1,-31 5-104,-10 2-75,0-1 0,0 1 0,0 0 0,0 0 0,0 0 0,1 0 0,-1 0 0,0 0-1,3 1 1,3 1-2417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5:41.6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46 4384,'-30'-32'2016,"30"22"-1760,0 6 416,0 8-416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5:47.8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125 301 1824,'0'0'34,"0"-1"0,0 0 0,0 1 0,0-1 0,1 1 0,-1-1 0,0 1 0,0-1 0,1 1-1,-1 0 1,0-1 0,1 1 0,-1-1 0,0 1 0,1 0 0,-1-1 0,1 1 0,-1 0 0,0-1 0,1 1 0,0-1 0,5-2 270,-6 3-124,0-1 0,-1 1 1,1 0-1,0 0 1,-1-1-1,1 1 1,0 0-1,0-1 1,-1 1-1,1 0 0,0-1 1,0 1-1,0-1 1,0 1-1,-1 0 1,1-1-1,0 1 0,0-1 1,0 1-1,0 0 1,0-1-1,0 1 1,0-1-1,-2-1 74,0 1-1,0-1 1,-1 1-1,1 0 1,0 0-1,-1 0 1,1 0-1,-4-1 1,-2 0 765,7 1-948,0 1-1,0 0 0,0-1 0,0 1 0,0 0 0,0 0 1,0 0-1,0 0 0,0 0 0,0 0 0,0 0 1,0 1-1,0-1 0,0 0 0,0 0 0,-1 1 1,1-1-1,1 1 0,-1-1 0,-2 2 0,-19 17 783,1 0-204,17-17-574,2-1-37,0 0 1,0 1 0,0-1-1,0 0 1,0 1 0,1-1-1,-1 1 1,0 0 0,1-1-1,-1 1 1,1 0 0,-1 0-1,1 0 1,0 0 0,0 0-1,0 0 1,0 0 0,0 1 0,0 2-1,0 7 49,0 0 0,2 1 0,-1-1 0,1 0 0,1 0 0,6 21 0,-7-26-72,0-3 1,1 0-1,-1 1 1,1-1-1,-1 0 1,1 0-1,4 5 1,5 13 78,-9-19-88,-1-1 0,1 1 0,-1 0 0,1-1 0,0 1 0,0-1 0,3 4 0,-4-6-10,0 1 0,0 0 0,0 0 0,0-1 0,0 1 0,1-1 0,-1 1 0,0-1 0,0 1 0,0-1 0,0 1 0,1-1 0,-1 0 0,0 0 0,0 0 0,1 0 0,-1 0 0,0 0 0,0 0 0,0 0 0,1 0 0,-1-1 0,2 0 0,3-2-2,1 0-1,-1-1 1,0 0 0,0-1-1,0 1 1,-1-1 0,0 0 0,0-1-1,0 1 1,0-1 0,5-8-1,20-22 8,-27 32 33,20-20 201,-22 22-188,1 0-1,-1 1 1,0-1 0,0 0-1,0 0 1,0 0-1,0 1 1,0-1-1,0 0 1,-1 0 0,1 0-1,-1-3 1,1 5-39,-1 0 0,0 0 0,0 0-1,0 0 1,0 0 0,0 0 0,0 0 0,0 0 0,0 0 0,0 0 0,0-1 0,0 1 0,0 0 0,0 0 0,0 0-1,0 0 1,0 0 0,0 0 0,0 0 0,0 0 0,0 0 0,0 0 0,0 0 0,0-1 0,0 1 0,0 0-1,0 0 1,0 0 0,0 0 0,0 0 0,0 0 0,0 0 0,-1 0 0,1 0 0,0 0 0,0 0 0,0 0-1,0 0 1,0 0 0,0 0 0,0-1 0,0 1 0,0 0 0,0 0 0,0 0 0,0 0 0,0 0 0,-1 0-1,1 0 1,0 0 0,0 0 0,0 0 0,0 0 0,0 0 0,0 0 0,0 0 0,0 0 0,0 0 0,0 0 0,-1 0-1,-3 6 123,-4 9-22,5-6-48,0 0 1,1 0 0,0 0-1,0 0 1,1 0-1,0 1 1,1-1-1,0 0 1,0 1 0,1-1-1,3 13 1,-1-9 4,0-1 0,1 0 0,0 0 0,1 0 0,1 0 1,-1-1-1,15 19 0,-20-29-52,1 1 1,0-1-1,0 0 1,0 0-1,0 0 0,0 0 1,0 0-1,0 0 1,1 0-1,-1 0 1,0-1-1,0 1 1,1 0-1,-1-1 0,0 1 1,1-1-1,-1 1 1,1-1-1,-1 0 1,1 0-1,-1 1 0,1-1 1,-1 0-1,0 0 1,3-1-1,-2 1 11,0-1-1,0 0 0,0 0 1,0 0-1,0 0 0,0 0 1,0 0-1,0-1 1,0 1-1,-1-1 0,1 1 1,-1-1-1,1 0 0,-1 1 1,0-1-1,3-4 0,0-2-6,0 1-1,0-1 0,-1-1 1,0 1-1,0 0 0,-1-1 0,0 1 1,-1-1-1,0 0 0,0 0 1,-1 0-1,0 1 0,0-1 0,-1 0 1,0 0-1,-1 1 0,0-1 0,-4-12 1,1 3 36,4 14-54,0 0 1,-1-1-1,1 1 1,-1 0-1,0 0 0,0 0 1,0 0-1,-3-4 1,2 4 39,0 0 0,0 0 0,-1 0 0,1 1 0,-1 0 0,0-1 0,1 1 0,-1 0 0,-1 1-1,1-1 1,0 1 0,-10-4 0,-7 5-267,10 2 275,63 2-36,-14-4 115,61-13 0,-34 5-197,37 2 194,-94 7-101,0-1 1,0 1-1,0 1 1,1-1-1,-1 1 1,11 3-1,-17-3 23,0-1-1,0 1 1,0-1-1,0 1 1,0 0-1,0 0 1,0 0-1,-1 0 1,1 0-1,0 0 1,0 1-1,-1-1 1,1 0 0,-1 1-1,1-1 1,-1 1-1,0 0 1,0 0-1,0-1 1,0 1-1,0 0 1,0 0-1,0 0 1,0 0-1,-1 0 1,1 0-1,-1 0 1,1 0-1,-1 3 1,-1 8 70,0-1 0,0 0 0,-2 1 0,0-1 0,0 0 0,-7 15 0,57-76-1267,-5 7 928,-38 39 214,-1-1-1,1 1 0,0 0 1,0 0-1,8-4 1,4 1 104,-16 6-85,1 0-1,-1 0 1,0 0-1,1 0 1,-1 0 0,0 0-1,1 0 1,-1 0-1,1 0 1,-1 1-1,0-1 1,1 0 0,-1 0-1,0 0 1,1 0-1,-1 0 1,0 1-1,1-1 1,-1 0 0,0 0-1,0 1 1,1-1-1,-1 0 1,0 0-1,0 1 1,1-1 0,-1 0-1,0 1 1,0 0-1,2 5 37,0 0 0,-1 0-1,0 0 1,0 11 0,0-10-32,-1 0 0,1 0 0,0 0-1,4 10 1,-5-16-14,2 6 20,1 0-1,0 0 0,0 0 1,5 8-1,-3-9-38,-5-5 32,1 0-1,-1 0 1,1-1 0,0 1-1,-1 0 1,1 0-1,0 0 1,-1-1-1,1 1 1,0 0 0,0-1-1,0 1 1,1 0-1,-1-1-11,0 0 0,0-1 1,0 1-1,0 0 0,0 0 0,0-1 0,0 1 0,-1-1 0,1 1 0,0 0 0,0-1 0,0 0 1,0 1-1,-1-1 0,1 0 0,0 1 0,0-2 0,10-8-71,-1 0 0,-1-1 1,1 0-1,9-17 0,27-53-190,-18 31 497,-17 30-214,12-30-1,-13 27 137,9-31 1,-17 47-101,-1-1 0,0 1-1,1 0 1,-2 0 0,1-1 0,-1 1 0,-1 0 0,-1-14-1,2 20-48,0 0 0,0 1-1,-1-1 1,1 1-1,0-1 1,0 1-1,0-1 1,-1 0 0,1 1-1,0-1 1,0 1-1,-1-1 1,1 1 0,-1-1-1,1 1 1,0 0-1,-1-1 1,1 1-8,-1 0 0,1 0-1,0 0 1,0 0 0,-1 0 0,1 0 0,0 0 0,0 0-1,-1 0 1,1 0 0,0 0 0,0 0 0,-1 0-1,1 0 1,0 0 0,0 0 0,-1 0 0,1 1-1,0-1 1,0 0 0,0 0 0,-1 0 0,1 0-1,0 1 1,0-1 0,0 0 0,-11 19 15,10-18-6,-7 17-53,1 1 1,1 0-1,-6 24 0,8-22 88,-1 0 167,-2 24 1,7-40-207,-1 6 52,0 0 1,1 0-1,1 12 1,-1-12 10,1 0 0,-2 13 0,0-16-22,1 0 0,0 1-1,2 11 1,-2-19-45,0 0-1,1 0 1,-1-1-1,0 1 1,0 0-1,0-1 1,1 1-1,-1 0 1,0 0 0,1-1-1,-1 1 1,1-1-1,-1 1 1,1 0-1,-1-1 1,1 1-1,-1-1 1,1 1-1,-1-1 1,1 1-1,0-1 1,-1 0-1,1 1 1,0-1-1,0 1 1,1-1 1,-1 0 1,1 0-1,-1 0 1,1 0-1,-1 0 1,1 0-1,-1 0 0,1-1 1,-1 1-1,1-1 1,-1 1-1,2-1 1,5-3-1,-1 0 1,1-1-1,9-7 1,-15 10-12,69-52-184,-60 41 311,-8 8-68,-1 6 8,-2 0-101,1 17 63,1-10 25,1 0 1,0 1-1,0-1 1,1 0-1,0-1 1,8 13-1,-10-18-47,0-1-1,0 1 0,0-1 0,0 0 0,1 1 1,-1-1-1,0 0 0,1 0 0,-1 0 1,1-1-1,-1 1 0,1-1 0,-1 1 1,1-1-1,-1 0 0,1 0 0,-1 0 1,1 0-1,-1 0 0,1 0 0,-1-1 1,1 1-1,-1-1 0,4-1 0,8-3-92,0-1-1,25-13 0,-29 14 39,68-39 30,-49 35 239,-28 9-206,-1 0-1,0 0 1,1 0 0,-1 0-1,0 0 1,1 1-1,-1-1 1,0 0 0,0 0-1,1 0 1,-1 0 0,0 1-1,0-1 1,1 0 0,-1 0-1,0 0 1,0 1 0,1-1-1,-1 0 1,0 0 0,0 1-1,0-1 1,0 0 0,1 1-1,-1-1 1,0 0-1,0 1 1,0-1 0,0 0-1,0 1 1,0-1 0,0 0-1,0 1 1,0 13 266,0-9-159,-1 3-1,0-1 0,0 1 0,-1-1 1,-5 15-1,8-20-892,5-5 466,5-4 39,4-7 45,30-21 0,-26 24 523,2-1-44,-17 28 48,-1 1 1,1 18 0,-3-18-174,0 0 0,2 0 1,6 23-1,-8-29-100,-1-10-21,0 0 1,0-1-1,-1 1 0,1 0 1,0-1-1,1 1 1,-1 0-1,0-1 1,0 1-1,0 0 1,0-1-1,0 1 0,1 0 1,-1-1-1,0 1 1,1-1-1,-1 1 1,0 0-1,1-1 1,-1 1-1,1 0 1,0 0 128,1-1-153,-1-1 0,0 1 0,1 0 0,-1 0 1,0 0-1,0-1 0,1 1 0,-1-1 0,0 1 0,2-2 0,1-1 3,1-1 0,-1 0 0,0 0 0,-1 0 0,1 0 0,-1-1 0,0 1 0,0-1 0,4-10 0,8-10-47,-12 20 69,1-1 0,-1 1 1,0-1-1,-1 0 0,1 1 1,-1-1-1,0 0 0,-1-1 1,1-5-1,-1 12-1,-1 0 0,0 0 1,0 0-1,0 0 0,0 1 0,0-1 1,0 0-1,0 0 0,0 0 0,0 0 1,1 0-1,-1 0 0,0 0 0,0 0 1,0 1-1,0-1 0,0 0 0,0 0 1,1 0-1,-1 0 0,0 0 0,0 0 0,0 0 1,0 0-1,0 0 0,1 0 0,-1 0 1,0 0-1,0 0 0,0 0 0,0 0 1,0 0-1,1 0 0,-1 0 0,0 0 1,0 0-1,0 0 0,0-1 0,0 1 1,1 0-1,-1 0 0,0 0 0,0 0 1,0 22 118,0 1-70,0 0 0,5 26 0,-4-28 6,-1-18-51,0 0 1,0 0-1,0 0 0,1-1 1,-1 1-1,2 4 1,-1-6 44,-1-1-62,1-1 0,0 1-1,-1-1 1,1 1 0,0 0 0,0-1 0,0 1-1,-1 0 1,1-1 0,0 1 0,0 0 0,0 0-1,1 0 1,2-1-22,1-3-17,0 0 1,0-1-1,0 0 1,-1 1 0,1-2-1,-1 1 1,-1 0-1,5-8 1,-1 2-54,57-71 21,-58 75 139,-5 5-15,-1 4 4,-1 0-23,1 0-1,0 0 1,0 0 0,0 0-1,0 0 1,0 0 0,0 0 0,1 3-1,1 10 99,2 26-1,-4-32-135,0 0 0,0 0 0,2 0 0,-1 0 0,1 0 0,0 0 0,1 0 0,6 15 0,-8-23 13,0 0-1,-1 0 1,1 0 0,0 0-1,-1-1 1,1 1-1,0 0 1,0-1-1,0 1 1,0 0 0,-1-1-1,1 1 1,0-1-1,0 1 1,0-1-1,0 0 1,0 1 0,0-1-1,0 0 1,0 0-1,1 0 1,-1 0-1,0 0 1,0 0 0,0 0-1,0 0 1,0 0-1,0 0 1,0-1 0,0 1-1,0 0 1,0-1-1,0 1 1,0-1-1,0 1 1,1-1 0,4-3-32,0 0 1,0 0-1,0-1 1,6-5 0,-11 9 33,57-51-248,-48 43 185,-1 0 0,11-12 0,-14 13 80,0 1 0,1 0 1,13-9-1,-21 22-12,2-1 0,-1 1 0,0-1 0,4 12 0,-1 3 123,-1-6-121,0-1 0,1 0 0,1 0-1,0 0 1,11 21 0,-14-32-19,0 0-1,1 1 1,-1-1-1,1 0 0,0 0 1,-1-1-1,1 1 1,0 0-1,0 0 0,0-1 1,0 1-1,0-1 1,1 0-1,2 2 1,-3-3 1,-1 1 0,1-1 1,0 1-1,0-1 0,-1 0 1,1 0-1,0 0 0,0 0 1,-1 0-1,1 0 1,0 0-1,-1-1 0,1 1 1,0 0-1,0-1 0,-1 0 1,1 1-1,-1-1 0,1 0 1,-1 0-1,1 0 1,1-1-1,7-6-48,-1-1 0,1-1 0,-2 0 1,1 0-1,-2 0 0,1-1 0,-1 0 0,8-18 1,3-13-218,14-47 1,-28 75 195,-1 6 52,11-31 125,-2 0-1,-2 0 1,8-63-1,-13-13 233,-6 107-378,-2 10-132,-2 14-6,3-2 171,-2 9 91,1 0 0,1 0 0,2 37-1,1 49 484,-2-83-406,0 0-1,2 0 1,1 0 0,7 34-1,-8-55-166,8 22 89,-9-26-75,1-1-1,-1 1 0,0-1 1,1 1-1,-1-1 1,0 1-1,0-1 1,1 1-1,-1-1 0,1 0 1,-1 1-1,1-1 1,-1 1-1,0-1 1,1 0-1,-1 0 1,1 1-1,-1-1 0,1 0 1,0 0-1,-1 1 1,1-1-1,-1 0 1,1 0-1,-1 0 1,1 0-1,0 0 0,-1 0 1,1 0-1,-1 0 1,1 0-1,-1 0 1,1 0-1,0 0 0,-1-1 1,1 1-1,-1 0 1,1-1-1,6-3-65,-1 0-1,0 0 1,0-1-1,8-9 1,-1 2 142,-8 8-5,1-2 1,-1 1 0,0-1 0,0 1 0,5-10 0,-8 15 126,-1 4-47,0 12 48,-1 21 38,-8 14 98,5-35-251,1-1 1,0 1-1,1-1 0,0 1 1,3 17-1,-2-23-68,-1-9-37,1 0 0,0 0 1,0 0-1,0 0 1,0 1-1,0-1 1,0 0-1,1 0 0,-1 0 1,0 0-1,1 2 1,0-3 15,-1 0 1,0 0 0,0 0 0,1 0 0,-1 0-1,0 0 1,0 0 0,1 0 0,-1 0-1,0 0 1,0 0 0,1 0 0,-1 0 0,0 0-1,0-1 1,1 1 0,-1 0 0,0 0 0,0 0-1,1 0 1,-1-1 0,0 1 0,0 0 0,0 0-1,0 0 1,1-1 0,-1 1 0,0 0 0,0 0-1,0-1 1,0 1 0,0 0 0,0 0 0,0-1-1,0 1 1,0 0 0,1-1 0,6-17 36,-7 16-35,10-24-60,1 0-1,23-37 1,-27 54 163,-4 9 11,-5 16 64,0-3-159,-47 276 109,48-283-119,-7 30 148,-20 56-1,26-88-172,1 1-1,-1-1 0,0 0 1,0-1-1,0 1 0,0 0 1,-1-1-1,1 1 0,-5 4 1,7-8 9,0 0 0,0 0 0,-1 0 1,1 0-1,0 0 0,0 0 1,0 0-1,0 0 0,0 0 1,0 0-1,0 0 0,0 0 0,0 0 1,0 0-1,0 0 0,-1 0 1,1 0-1,0 0 0,0 0 1,0 0-1,0 0 0,0 0 1,0 0-1,0 0 0,0 0 0,0 0 1,0 0-1,-1 0 0,1 0 1,0 0-1,0 0 0,0 0 1,0 0-1,0 0 0,0 0 0,0 0 1,0 0-1,0 0 0,0 0 1,0 0-1,0-1 0,0 1 1,0 0-1,0 0 0,0 0 1,0 0-1,0 0 0,0 0 0,-1 0 1,1 0-1,0 0 0,0 0 1,0 0-1,0-1 0,0 1 1,0 0-1,0 0 0,1 0 1,-1 0-1,0 0 0,0 0 0,0 0 1,0 0-1,0 0 0,0 0 1,0-1-1,0 1 0,0 0 1,3-12-382,6-14-76,4 0-238,1 2 0,1 0 0,24-30 0,-13 14-4619,-19 30 1452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5:48.2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18 6400,'-29'-8'2058,"29"8"-2020,0 0-1,0 0 0,0 0 0,1-1 1,-1 1-1,0 0 0,0 0 0,0 0 0,0 0 1,1 0-1,-1 0 0,0 0 0,0-1 1,0 1-1,0 0 0,0 0 0,0 0 1,0 0-1,1-1 0,-1 1 0,0 0 0,0 0 1,0 0-1,0-1 0,0 1 0,0 0 1,0 0-1,0 0 0,0-1 0,0 1 0,0 0 1,0 0-1,0 0 0,0 0 0,0-1 1,0 1-1,0 0 0,0 0 0,0 0 1,-1-1-1,1 1 0,0 0 0,0 0 0,0 0 1,0 0-1,0-1 0,0 1 0,0 0 1,-1 0-1,1 0 0,0 0 0,0 0 0,0 0 1,0-1-1,-1 1 0,1 0 0,0 0 1,0 0-1,-1 0 0,2 0 289,26 3 2490,31-3-323,-10-1-2156,0 2 0,59 8 0,-90-9-1536,0 2-2796,-8 1 2091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3:3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3072,'-13'9'15967,"192"-10"-13190,279 6-252,-119 29-1811,-308-28-769,0-2 0,1-2 0,49-1 0,-56-3-1463,-1-1 1,43-11-1,-21 0-3020,-2 4 1402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5:48.5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1108 108 5632,'-20'0'2560,"23"-4"-2208,-3 0 0,6 4-256,-6-5-384,0 10 160,6-10-768,3 5 512,2 0-3616,-1 5 2208</inkml:trace>
  <inkml:trace contextRef="#ctx0" brushRef="#br0" timeOffset="1">27 172 4480,'-26'-13'2016,"37"9"-1728,4-2 1024,6 2-768,15-9 992,3-2-896,33-7 32,5 5-384,34-6-192,2 4-64,10-3-1664,-16 8 896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5:50.0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334 365 640,'0'0'6448,"-8"-5"-4134,2 3-1939,1-1 0,-1 2 0,0-1 0,0 1 0,1 0 0,-1 0 0,0 0 0,0 1 0,-8 1 0,-1 0 3,0 0 1,-26 8 0,31-6-140,0 0 0,0 1 0,0 0 0,1 0 0,-17 11 0,13-6-56,0 1 0,1 0 0,0 1 0,1 0-1,0 1 1,-18 25 0,27-34-169,1-1 0,-1 1-1,1 0 1,-1 0 0,1 0 0,0 0-1,0 0 1,1 1 0,-1-1 0,1 0-1,-1 0 1,1 0 0,0 1 0,0-1-1,1 0 1,-1 0 0,0 0 0,1 1-1,0-1 1,0 0 0,0 0 0,0 0-1,0 0 1,1 0 0,0-1 0,-1 1-1,1 0 1,0-1 0,0 1 0,0-1-1,0 1 1,1-1 0,-1 0 0,1 0-1,-1 0 1,1 0 0,0-1 0,0 1-1,0-1 1,0 0 0,0 1 0,0-1-1,0-1 1,4 2 0,3-1 27,-1 0 1,0 0-1,1-1 1,-1 0-1,1-1 0,-1 0 1,0 0-1,0-1 1,1 0-1,-1-1 1,14-6-1,-6 1 2,0 0-1,-1-2 0,0 0 1,26-22-1,-28 20-4,-1-1-1,0-1 1,-1 0 0,-1 0-1,0-1 1,14-27 0,-14 19 111,0 0-1,-2-1 1,-1 0 0,7-29 0,-13 44-115,-1 0 0,0 0-1,-1 0 1,1 0 0,-2 0 0,1-1 0,-2 1-1,1 0 1,-1 0 0,0 1 0,-6-16 0,5 17-10,0 0 1,-1 1 0,1-1-1,-1 1 1,-1 0 0,1 0-1,-1 0 1,0 1-1,0 0 1,0 0 0,-1 0-1,0 0 1,0 1 0,0 0-1,-7-3 1,-6-1-224,1 0-1,-28-6 1,36 12 36,-1 0 0,0 0 0,0 1 0,0 0 0,0 1 0,-13 1 0,3-1-609,-6 2-1024,25-2 1464,1 0 1,0 0-1,-1 1 1,1-1-1,-1 1 1,1-1 0,0 1-1,-1 0 1,1 0-1,0-1 1,0 1-1,0 0 1,0 0 0,0 0-1,-2 2 1,3-3 180,0 1 0,0-1 0,0 1 0,0-1 1,1 0-1,-1 1 0,0-1 0,0 1 0,0-1 1,0 0-1,1 1 0,-1-1 0,0 0 0,0 1 0,1-1 1,-1 0-1,0 1 0,0-1 0,1 0 0,-1 0 1,0 1-1,1-1 0,-1 0 0,0 0 0,1 0 1,-1 0-1,1 1 0,-1-1 0,1 0 0,2 2-913,12 10-1123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5:51.3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1 203 2144,'0'-1'513,"0"0"1,1 0-1,-1 0 1,1 0 0,-1 0-1,1 0 1,-1 0-1,1 0 1,0 0-1,0 0 1,-1 0-1,1 1 1,0-1-1,2-1 1,18-13 498,-11 8-53,-5 3-604,0 0 0,0 1 0,0 0 0,1-1 0,-1 2 1,9-4-1,-13 7-275,0 0 0,0 1 0,0-1 0,0 0 0,-1 0 0,1 1 0,0-1 0,-1 1 0,1-1 0,-1 0 0,1 1 0,-1-1 0,0 1 0,1 1 0,1 17 353,-1 1 0,0-1 1,-4 30-1,1-23-44,3 29 0,0 35 85,-2-56-345,1-30-102,1-1 0,-1 0 0,1 0 0,-1 0-1,1 0 1,0 0 0,1 0 0,-1 0 0,1 0 0,-1 0 0,1 0-1,5 6 1,-6-8-16,0-1-1,1 0 1,-1 1 0,0-1-1,1 0 1,-1 0-1,1 0 1,-1 0 0,1 0-1,-1 0 1,1 0-1,0-1 1,-1 1-1,1-1 1,0 1 0,0-1-1,0 0 1,-1 1-1,1-1 1,0 0 0,0 0-1,0 0 1,-1 0-1,1-1 1,0 1-1,0-1 1,0 1 0,-1-1-1,1 1 1,2-2-1,0 0 35,0-1 0,0 1 0,-1-1 0,1 1-1,-1-1 1,1 0 0,-1 0 0,4-6 0,23-34 138,-13 10-223,-1-1 0,17-54 0,3-5-11,-34 87 49,16-36 44,2 1-1,26-40 1,-42 75-3,0 1 0,0 0 0,0 0 0,1 0-1,0 1 1,0 0 0,0 0 0,8-5 0,-9 7 39,0 0 1,-1 0-1,1 0 0,0 1 1,0 0-1,0 0 0,0 0 1,0 0-1,0 1 1,0-1-1,0 1 0,0 0 1,1 0-1,3 1 0,118 26-1827,-119-27-75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5:51.7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 4384,'0'0'182,"-1"0"-114,1 0 0,0 0-1,0 0 1,0 0-1,-1 0 1,1 0 0,0 0-1,0 0 1,0 0 0,0 0-1,-1 0 1,1 0 0,0 0-1,0 0 1,0 0-1,0 0 1,-1 0 0,1 0-1,0 0 1,0 0 0,0 1-1,0-1 1,0 0-1,-1 0 1,1 0 0,0 0-1,0 0 1,0 0 0,0 1-1,0-1 1,0 0 0,-1 0-1,1 0 1,0 0-1,0 0 1,0 1 0,0-1-1,0 0 1,0 0 0,0 0-1,0 0 1,0 1-1,0-1 1,0 0 0,0 0-1,0 0 1,0 1 0,0-1-1,0 0 1,0 0 0,0 0-1,0 0 1,0 1-1,16 3 3261,-9-1-2964,0 1-1,0 0 1,-1 1-1,1 0 1,-1 0 0,0 0-1,-1 1 1,1-1-1,-1 1 1,0 1-1,0-1 1,-1 1-1,0-1 1,0 1-1,-1 1 1,1-1 0,3 15-1,0-2-230,-1 1 1,4 32-1,-3-15-1066,-6-34-1024,3 0 565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5:52.1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332 0 5632,'-11'6'2560,"2"11"-2208,-3-8 1568,9 1-1120,-18 8 1216,0 5-1152,-15 0 672,12 9-864,-18-10-225,12 5-287,-11-9-320,14-1 64,-6-2-1375,12 2 831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5:52.7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567 1 3072,'1'0'3202,"-1"1"-2874,0 0 1,0 0-1,0 0 1,0-1-1,0 1 0,0 0 1,0 0-1,-1 0 0,1-1 1,0 1-1,0 0 1,-1 0-1,1-1 0,-1 2 1,-4 3 33,0-1 0,0 1 1,0-1-1,-1 0 0,1 0 0,-10 3 1,-23 18 631,10-2-457,2 1 0,0 2 0,2 0 0,1 2 0,-31 47-1,-145 222 499,183-273-1289,-26 39-18,10-24-3607,23-29 716,7 0 1025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5:53.3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261 301 2720,'-15'-10'4768,"7"11"-544,0 2-3779,1 0 1,0 0-1,0 1 1,1-1-1,-9 8 1,-5 2 118,-15 7 414,11-6-245,-23 18 0,40-28-689,1 2 0,0-1-1,0 0 1,1 1 0,0 0-1,0 1 1,0-1 0,-5 10-1,9-14-47,0 0 1,0 1-1,0-1 0,1 0 1,-1 0-1,0 0 0,1 0 1,0 0-1,-1 1 0,1-1 1,0 0-1,0 0 0,0 1 1,1 2-1,-1-4-8,1 0-1,-1 0 1,1 1 0,0-1 0,-1 0 0,1 0-1,0 0 1,0 0 0,0 0 0,-1 0-1,1 0 1,0-1 0,0 1 0,0 0-1,1 0 1,-1-1 0,0 1 0,0 0-1,0-1 1,0 0 0,1 1 0,-1-1 0,0 0-1,0 1 1,3-1 0,3 1-29,1-1 0,-1 0-1,1-1 1,-1 1 0,0-1 0,0-1 0,9-2 0,3-2 61,26-11 1,-37 14-4,-1 0 0,0 0-1,0-1 1,0-1 0,-1 1 0,1-1 0,-1 0 0,0 0 0,0-1 0,-1 1 0,9-13-1,-4 2 9,-2-1-1,0 0 1,0 0-1,-2-1 0,0 0 1,-1 0-1,-1 0 1,0-1-1,-2 1 0,0-1 1,-1 0-1,-1 0 0,-3-26 1,1 35-71,0 0-1,-1 0 1,0 1 0,-1-1 0,0 1-1,0 0 1,-1 0 0,-6-8 0,9 13-153,-1 0 1,0 1-1,0 0 0,0-1 1,0 1-1,0 0 1,-1 1-1,1-1 0,-1 1 1,0-1-1,0 1 0,0 0 1,0 0-1,0 1 1,0-1-1,-1 1 0,1 0 1,0 0-1,-1 1 1,1-1-1,-1 1 0,1 0 1,-1 0-1,1 0 0,0 1 1,-1 0-1,1-1 1,-5 3-1,8-3-89,-1 1 0,1 0 0,0 0 0,-1-1 0,1 1 0,0 0 0,0 0 0,0 0 0,0 0 0,0 1 0,0-1 0,0 0 0,0 0 0,0 1 0,0-1 0,1 0 0,-1 1 0,0 2 0,-1 17-2149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5:53.7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14 4992,'-21'-14'3445,"32"14"-1941,-8 1-1270,1 0-1,-1 0 0,1 0 1,-1 0-1,0 1 1,0-1-1,1 1 1,-1 0-1,0 0 1,0 0-1,-1 0 1,1 1-1,0-1 1,-1 1-1,0 0 1,1-1-1,1 5 1,1 0 120,-1 1 0,0 0 1,0 0-1,0 1 0,-1-1 1,-1 1-1,1 0 0,0 10 1,1 19 460,1 39 402,-2-48-1119,0-2-4767,12-29-2081,-9 1 4834,12 0-308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5:54.1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419 5 5568,'-13'-5'1786,"8"6"-1071,-6 8 475,-1 0 0,1 1 0,0 0 0,-16 20-1,-22 23 990,29-35-1539,-13 12 37,-47 34 0,3-19-1253,19-12-4730,47-24 3141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5:54.5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93 3328,'-17'-13'1061,"16"13"-975,0-1-1,0 1 0,0-1 1,1 0-1,-1 1 0,0-1 1,1 0-1,-1 0 1,0 1-1,1-1 0,-1 0 1,1 0-1,0 0 1,-1-1-1,1 0 609,0 5 72,-6 0 4581,8-6-4683,4 0-13,0-1 0,0 1 1,0 0-1,0 0 0,1 0 0,-1 1 0,13-3 1,1-1 31,9-2-564,0 1-1,1 1 1,41-3 0,-5 8-4343,-49-2 795,-13 2 2213,6 0-688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3:5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343 154 1472,'0'-2'372,"0"1"0,0 0 1,0-1-1,1 1 0,-1 0 0,0-1 1,1 1-1,-1 0 0,1 0 0,-1-1 1,1 1-1,-1 0 0,1 0 0,0 0 0,0 0 1,0 0-1,0 0 0,1-2 0,11-15 1836,-10 10-1342,1 0 0,-2 0 0,1 0 0,0-9 1,-1 7 364,1 1 1,4-15 0,-6 23-1065,-1 0 0,0 0 0,0 0-1,0 0 1,1 0 0,-1-1 0,0 1 0,-1 0-1,1 0 1,0 0 0,0 0 0,0 0 0,-1-1 0,-2-1 953,-1 11-848,-2 13 66,-1-1 0,-10 21 0,1-2 77,-50 130 869,-80 230 168,76-191-1041,67-197-587,-1-1 0,0 0 0,-1 0 0,0 0 0,0 0 0,-11 14 0,15-24 37,1 1 1,0-1-1,-1 0 1,1 1-1,0-1 1,0 0-1,-1 1 1,1-1-1,-1 0 0,1 1 1,0-1-1,-1 0 1,1 0-1,-1 1 1,1-1-1,-1 0 1,1 0-1,0 0 1,-1 0-1,1 0 0,-1 0 1,1 0-1,-1 0 1,0 0-44,1 0 1,-1 0-1,1-1 1,0 1-1,0 0 1,-1-1-1,1 1 1,0 0-1,-1-1 1,1 1-1,0 0 1,0-1-1,0 1 0,-1-1 1,1 1-1,0 0 1,0-1-1,0 1 1,0-1-1,0 0 1,-1-3-1021,1-1 0,0 1 0,0-1 0,1-7 1,6-25-4410,5 0 1878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5:54.9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33 6560,'0'0'2976,"10"-4"-2592,-5-2 1408,5 12-1056,5-12 1408,11 6-1248,-5-3 127,3 3-607,3-4-320,-3 4-96,-3-10-1759,5 10 959,-1-5-3200,1 10 2240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5:55.5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25 3328,'-17'-13'1061,"8"9"587,9 6-187,-16-2 8382,24 0-6721,54-5-1091,-44 3-1880,0 0 1,30 2 0,26 2 262,-50-2-464,25 2 0,-17-1-1512,-23-6-3358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5:56.1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171 144 3552,'-2'-4'5434,"1"3"-5304,-5 6 2146,-9 13-1324,13-16-603,-29 35 1312,-35 47 835,59-72-2329,0-1 0,1 1-1,0 0 1,1 1 0,-8 25-1,12-33-183,0-1-1,1 0 0,-1 1 1,1-1-1,0 1 1,0-1-1,0 1 0,1-1 1,-1 0-1,1 1 1,0-1-1,1 0 0,-1 1 1,1-1-1,0 0 1,0 0-1,0 0 0,4 6 1,-3-7 4,-1-1 1,1 1 0,-1-1 0,1 0 0,0 0-1,-1 0 1,1 0 0,0 0 0,0-1-1,1 1 1,-1-1 0,0 0 0,1 0 0,-1 0-1,0 0 1,1 0 0,-1-1 0,1 0-1,-1 1 1,1-1 0,-1-1 0,1 1 0,-1 0-1,6-2 1,-5 0 5,-1 1-1,1 0 0,0-1 1,-1 1-1,0-1 1,1 0-1,-1 0 0,0-1 1,0 1-1,0-1 1,3-3-1,-1-1-10,1 1 0,-2-1 0,1 1 0,4-10 0,-5 6 17,0 1 0,0-1 0,-1-1 0,3-12 0,-2 6 0,0 4-2,1-6 118,0-1 0,-2 0-1,0 0 1,1-26 0,-4 24 243,-2 0 1,-5-37-1,6 52-350,-1 0 1,0 0 0,0 0-1,-1 0 1,0 0 0,0 1-1,0-1 1,-1 1 0,0 0-1,0 0 1,-10-11 0,12 15-105,0 0 0,-1 1 0,1-1 1,-1 1-1,1-1 0,-1 1 0,0 0 0,1 0 1,-1 0-1,0 0 0,0 1 0,-4-2 0,-2 2-1103,0-1-1,-14 2 1,1 0-3472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5:56.8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72 3808,'-3'-2'378,"-7"-3"186,10 5-541,0 0 0,0 1-1,0-1 1,0 0 0,0 0-1,0 0 1,0 0 0,0 0-1,0 0 1,0 0 0,0 0 0,0 0-1,-2 2 1818,9-6 272,33-15 592,-30 13-2169,0 1-1,0 1 1,21-7 0,-27 10-340,1 0 1,0 0-1,0 1 1,0-1-1,8 1 1,-12 1-151,1-1 0,-1 0 0,0 0 0,0 0 0,1 1 0,-1-1 1,0 1-1,0-1 0,0 1 0,0-1 0,1 1 0,-1 0 1,0 0-1,0-1 0,0 1 0,-1 0 0,1 0 0,0 0 0,0 0 1,0 0-1,-1 0 0,1 0 0,0 0 0,-1 0 0,1 1 1,-1-1-1,1 2 0,1 6 29,-1 0 0,-1 0 1,0 1-1,0-1 0,0 0 0,-4 14 1,3-8 61,-7 37 210,-2 26 230,9-55-559,0-6 59,1 29 1,1-40-47,-1-1 0,1 1 0,1-1 0,-1 1 0,1-1 0,0 0 0,0 1 0,0-1 0,5 5 0,-7-8-26,1-1-1,0 1 1,0-1 0,0 0 0,0 1-1,0-1 1,1 0 0,-1 0 0,0 0 0,0 0-1,1 0 1,-1 0 0,1 0 0,-1-1-1,1 1 1,-1 0 0,1-1 0,-1 1 0,1-1-1,0 0 1,1 1 0,-1-1 1,1-1 1,-1 1-1,1 0 0,-1-1 1,0 0-1,1 1 0,-1-1 1,0 0-1,0 0 0,1-1 1,-1 1-1,3-3 0,5-4 26,0-1-1,0-1 1,-1 0-1,9-13 0,-11 14 12,23-28-26,40-64 0,-44 57 17,53-81 148,-72 115-142,-6 8 43,-1 1 1,1-1 0,0 0 0,1 1-1,-1-1 1,0 0 0,0 1-1,1-1 1,-1 1 0,1 0 0,-1 0-1,1-1 1,-1 1 0,1 0-1,0 0 1,0 0 0,0 1-1,-1-1 1,1 0 0,0 1 0,0-1-1,3 1 1,-4 0-17,1 1 0,0 0 0,0 0 0,-1 0 0,1 0 0,-1 0 0,1 0 0,-1 0 0,1 1 0,-1-1 0,0 0 0,0 1 0,1-1 0,0 4 0,7 5-171,0-1-227,8 8-1578,-7-5-8141,-2-5 7289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5:57.5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132 14 6464,'-21'-13'2917,"20"14"-2523,0-1 1,0 1-1,0 0 0,0-1 0,0 1 1,1 0-1,-1 0 0,0 0 0,0 0 1,1 0-1,-1 0 0,0 0 0,0 1 1,-11 19 1621,5-3-1340,1 2 0,1-1 0,-5 34 0,8-36-367,-11 61 331,12-75-639,0 4 21,1-7-30,1 1 0,-1 0 1,1 0-1,-1-1 0,1 1 0,-1 0 1,1-1-1,0 1 0,-1 0 1,1-1-1,0 1 0,-1-1 0,3 1 1,-2 0 17,-1-1 0,1 1 1,0-1-1,0 1 0,0-1 0,0 0 1,0 0-1,0 1 0,0-1 1,0 0-1,0 0 0,0 0 1,0 0-1,0 0 0,1 0 0,-1-1 1,0 1-1,0 0 0,0 0 1,0-1-1,-1 1 0,1-1 0,0 1 1,0-1-1,0 1 0,0-1 1,0 1-1,0-1 0,-1 0 1,1 1-1,1-2 0,2-3 54,0 0-1,0 0 0,7-12 1,-5 7-109,-1 3 53,1-3 59,0 0 1,1 1-1,1 0 1,0 0-1,0 1 1,15-13-1,-22 21-65,-1 0 0,0 0-1,0-1 1,0 1 0,0 0-1,0 0 1,1 0-1,-1 0 1,0 0 0,0 0-1,0 0 1,0 0 0,0 0-1,1 0 1,-1 0 0,0 0-1,0 0 1,0 0-1,0 0 1,0 0 0,0 0-1,1 0 1,-1 1 0,0-1-1,0 0 1,0 0 0,0 0-1,0 0 1,0 0 0,1 0-1,-1 0 1,0 0-1,0 0 1,0 1 0,0-1-1,0 0 1,0 0 0,0 0-1,0 0 1,0 0 0,0 0-1,0 1 1,0-1-1,0 0 1,1 0 0,-1 0-1,0 0 1,0 0 0,0 1-1,0-1 1,0 0 0,-1 0-1,1 0 1,0 0 0,0 16 69,-5 19-9,-1-7 15,-2 1 0,0-1 0,-2-1 0,-25 49-1,32-71-60,-4 10 73,0-1 0,-1-1 1,-1 1-1,0-2 0,-1 1 0,-12 12 0,21-24-86,-21 16-338,21-17 320,1 1-1,0-1 1,-1 0-1,1 0 1,0 1 0,-1-1-1,1 0 1,0 0 0,-1 0-1,1 1 1,-1-1 0,1 0-1,0 0 1,-1 0 0,1 0-1,-1 0 1,1 0-1,0 0 1,-1 0 0,1 0-1,-1 0 1,1 0 0,0 0-1,-1 0 1,1 0 0,-1 0-1,1 0 1,0-1 0,-1 1-1,1 0 1,-1 0-1,1 0 1,0-1 0,-1 1-1,1 0 1,0 0 0,0-1-1,-1 1 1,1 0 0,0-1-1,0 1 1,-1 0-1,1-1 1,0 1 0,0-1-1,0 1 1,-1 0 0,1-1-1,0 1 1,0 0 0,0-1-1,0 1 1,0-1 0,0 1-1,0-1 1,0 1-1,0 0 1,0-1 0,0 1-1,0-1 1,0-2-3,1 1 0,-1 0 0,0 0 0,1-1-1,-1 1 1,1 0 0,0 0 0,0 0 0,0 0 0,0 0 0,0 0 0,2-3 0,21-21-280,-15 17 63,-5 6-6,0 0-1,-1 0 1,1 1-1,1-1 1,-1 1-1,0 0 1,6-2-1,35-10-4697,-40 12 4066,20-4-1409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5:57.8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598 4 4896,'-2'-1'205,"1"1"-1,-1-1 1,0 1 0,1-1 0,-1 1 0,1 0-1,-1 0 1,0 0 0,1 0 0,-1 0 0,1 0-1,-1 0 1,0 0 0,1 1 0,-1-1 0,1 1-1,-1-1 1,1 1 0,-1-1 0,1 1 0,-1 0-1,1 0 1,0 0 0,-3 2 0,-18 24 2399,-24 39 1,43-61-2417,-44 80 1783,3-7-838,18-38-719,-2-2-1,-1 0 1,-2-2 0,-47 42 0,-7-8-511,-4 1-2947,68-56 261,14-11-332,18-9-5616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5:58.6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123 223 3328,'0'0'185,"-1"0"1,1 0-1,0 0 1,0 0-1,-1 0 1,1 0-1,0 0 1,-1 0-1,1 0 1,0 0-1,-1 0 1,1 0-1,0 0 1,-1 0-1,1 0 1,0 0-1,0 1 1,-1-1-1,1 0 1,0 0-1,0 0 1,-1 0-1,1 1 1,0-1-1,0 0 1,-1 0-1,1 1 1,0-1-1,0 0 1,-13 15 2266,-10 17-192,-31 58 1249,51-84-3428,-1 0-1,1 0 1,0 1 0,0-1-1,1 1 1,0-1 0,-2 13-1,3-18-84,1 0-1,0 0 0,0 0 0,0 0 0,0 0 1,0 0-1,1 0 0,-1 1 0,0-1 0,0 0 0,1 0 1,-1 0-1,1 0 0,-1 0 0,1 0 0,-1 0 1,1-1-1,-1 1 0,1 0 0,0 0 0,-1 0 0,1-1 1,2 2-1,-2-1-3,0-1-1,0 0 1,1 1 0,-1-1-1,0 0 1,0 0 0,1 0 0,-1 0-1,0 0 1,1 0 0,-1-1 0,0 1-1,0 0 1,0-1 0,1 1-1,1-2 1,5-1-16,-1-2-1,0 1 1,0-1-1,12-10 1,-12 8-5,0-1 1,-1 1-1,0-1 1,0 0-1,-1-1 0,0 1 1,5-12-1,21-65 348,-26 72-159,-1-1 0,0-1 0,-1 1 0,0 0 0,-2-1 0,1-16 0,-2 15-9,-1 1 0,-5-27 0,6 37-339,-1 1 0,0 0 0,0 0 0,-1 0 0,1 0 0,-1 0 0,0 0 0,0 0 0,0 0 0,-1 1 1,1-1-1,-1 1 0,0 0 0,0 0 0,-5-5 0,8 8-22,-1 0 0,0-1 1,0 1-1,0 0 0,0 0 1,0 0-1,1-1 0,-1 1 0,0 0 1,0 0-1,0 0 0,0 1 1,0-1-1,0 0 0,0 0 0,1 0 1,-1 1-1,0-1 0,0 0 1,0 1-1,0-1 0,1 1 0,-1-1 1,0 1-1,1-1 0,-1 1 1,0-1-1,1 1 0,-1 0 0,-1 1 1,1 2-1391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5:59.3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0 3552,'-3'0'9109,"1"1"-8735,0 0-1,1 0 1,-1 1 0,1-1 0,-1 0-1,1 1 1,0-1 0,-2 3-1,-3 2 61,-59 65 1225,60-64-1504,1 1 0,0-1 1,0 1-1,-3 8 0,5-12-102,1-1-1,0 1 1,-1 0-1,2 0 1,-1 0-1,0 1 1,1-1-1,0 0 1,0 8-1,0-11-31,0 0-1,1 0 1,-1 0 0,1 0-1,-1 0 1,1 0 0,0 0-1,-1 0 1,1 0 0,0 0-1,0 0 1,-1 0 0,1-1-1,0 1 1,0 0 0,0-1-1,0 1 1,0 0 0,0-1-1,0 1 1,0-1 0,0 0-1,0 1 1,1-1 0,-1 0-1,0 1 1,0-1 0,0 0-1,0 0 1,1 0 0,-1 0-1,2-1 1,4 1 78,1-2 0,-1 1 0,13-4 1,-16 3-102,96-35 93,-76 27-9,-1-1-1,0-1 1,26-18-1,-39 24-60,-9 5 14,1 0-1,0 0 1,-1 0 0,1 0 0,0 0 0,-1 1 0,1-1 0,0 0 0,0 1 0,0 0 0,0-1-1,-1 1 1,1 0 0,3 0 0,-4 0-11,-1 0 0,0 0 0,1 1-1,-1-1 1,1 0 0,-1 0 0,0 0 0,1 1-1,-1-1 1,0 0 0,1 1 0,-1-1 0,0 0-1,1 1 1,-1-1 0,0 0 0,0 1 0,1-1-1,-1 0 1,0 1 0,0-1 0,0 1 0,1 0 0,-1 0-13,0 1 1,0-1-1,0 1 1,0 0-1,0-1 1,0 1 0,0-1-1,0 1 1,-2 2-1,-1 6 72,-1 0-1,0 0 0,0 0 0,-1-1 1,-1 0-1,1 0 0,-1 0 0,-10 9 1,-2 1-3,0 0 0,-27 19 1,35-31-8,0 0 1,-1-1 0,-18 8 0,-12 7 212,40-20-298,-1 0 1,1-1-1,-1 1 1,1 0-1,-1 0 1,0-1-1,1 1 1,-1-1-1,0 0 1,1 1-1,-1-1 1,0 0-1,0 0 1,1 0-1,-1 0 1,0 0-1,0-1 1,-2 0-1,3 1 2,1 0 0,0 0-1,-1 0 1,1-1 0,0 1-1,0 0 1,-1 0 0,1 0 0,0-1-1,0 1 1,-1 0 0,1-1-1,0 1 1,0 0 0,0 0 0,-1-1-1,1 1 1,0 0 0,0-1-1,0 1 1,0 0 0,0-1-1,0 1 1,0 0 0,0-1 0,0 1-1,0-1 1,0 1 0,0 0-1,0-1 1,0 1 0,0 0-1,0-1 1,0 1 0,0 0 0,0-1-1,1 1 1,-1 0 0,0-1-1,0 1 1,0 0 0,1 0-1,-1-1 1,0 1 0,0 0 0,1 0-1,-1-1 1,15-12-178,-14 12 182,16-11 29,1 2 1,0 0-1,20-8 0,60-20-352,-16 7-645,-37 14 440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6:09.8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298 5 2496,'4'-4'6844,"-20"30"-4750,8-15-1439,-1-1 0,0-1-1,-17 16 1,1-7-186,11-8-252,-1 2 0,-17 17 0,15-8-73,1 0 1,1 1 0,1 1-1,1 0 1,1 1-1,1 0 1,2 1 0,-14 49-1,18-53-93,0 0 1,2 0-1,0 0 0,2 1 0,1 31 0,0-44-40,2 0-1,-1 0 0,1 0 0,0-1 0,1 1 0,0-1 0,1 1 0,-1-1 1,2 0-1,-1 0 0,1-1 0,0 1 0,0-1 0,1 0 0,12 11 0,-6-7-217,0 0 515,0-1 0,20 14 0,-29-22-511,-1 0-1,1 0 1,0-1 0,-1 0-1,1 1 1,0-1 0,0 0 0,0 0-1,0-1 1,0 1 0,0-1-1,0 1 1,0-1 0,1 0 0,-1 0-1,0 0 1,0-1 0,0 1 0,4-2-1,10-8-5028,-8 4 3014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6:10.5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78 3648,'0'0'92,"0"-1"-1,-1 1 1,1-1 0,0 1-1,0-1 1,-1 1 0,1-1 0,0 1-1,0-1 1,0 1 0,0-1-1,0 1 1,0-1 0,-1 0-1,1 1 1,1-1 0,-1 1 0,0-1-1,0 1 1,0-1 0,0 0-1,0 1 1,0-1 0,1 1 0,-1-1-1,0 1 1,0-1 0,1 1-1,-1-1 1,0 1 0,1-1-1,16-12 2281,-3 3-574,-11 7-1593,0 0 1,0 1 0,0 0-1,0-1 1,0 1 0,1 0-1,-1 0 1,1 1 0,-1-1 0,8-1-1,-4 0-78,-1 1 37,-1 0 0,1 1 0,0 0 0,0 0 0,-1 0-1,9 0 1,-13 1-111,0 0 0,0 0-1,0 0 1,0 0-1,0 0 1,0 0 0,0 0-1,0 0 1,0 0-1,0 1 1,-1-1 0,1 0-1,0 1 1,0-1-1,0 1 1,0-1 0,0 1-1,-1-1 1,1 1-1,0-1 1,0 1 0,-1 0-1,1-1 1,0 1-1,-1 0 1,1 0 0,-1 0-1,1-1 1,-1 1-1,1 0 1,-1 0 0,0 0-1,0 0 1,1 0-1,-1 0 1,0 0 0,0 0-1,0 0 1,0 0-1,0 0 1,0 0 0,0 0-1,0 0 1,0 1-1,-5 20 148,0 0-1,-2 0 1,0 0-1,-12 24 1,17-42-266,0 1 0,1 0 0,-1-1 1,1 1-1,0 0 0,0 0 0,1 0 1,0 0-1,0 0 0,0 0 0,0-1 0,1 1 1,-1 0-1,1 0 0,1 0 0,-1 0 1,4 8-1,-1-2 72,0-1 0,0 0 0,1-1 0,0 1 0,1-1 0,8 10 0,-10-13 58,1 1-1,-1-1 0,0 1 0,5 10 0,-8-14 33,0 0 0,0-1 0,0 1 0,-1 0 0,1 0 0,-1-1 0,0 1 0,0 0-1,0 0 1,0 0 0,0 0 0,0-1 0,-1 1 0,-1 5 0,-1 1 118,-1-1-1,-1 0 1,1 0-1,-1 0 1,-7 8 0,-32 35-138,35-41-149,5-7-51,1 0-1,-1 0 1,0 0-1,0-1 1,-6 3-1,-6 4-3325,21-19-1952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3:5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52 5312,'-10'-9'14522,"16"9"-12319,58 3 437,30-1-630,164-25-478,85-1-1341,-341 24-194,19 0-59,0 0 0,0 1-1,0 1 1,37 9-1,-54-10 25,0 0 0,1 0 0,-1-1-1,8 1 1,1-1-4340,3 0-8652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6:11.1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343 30 3808,'0'0'1227,"-1"8"-204,-15 25 3577,13-27-4269,-1-1 0,1 1 1,-1-1-1,0 0 0,-1 0 0,-8 8 0,3-6-113,1 0 0,-1-1 0,-1 0 0,1 0 1,-1-1-1,0-1 0,0 0 0,0 0 0,-23 4 1,27-7-229,-1 0 1,1-1-1,-1 0 1,0 0-1,1-1 1,-1 0-1,1 0 1,0-1-1,-1 1 1,1-2 0,0 1-1,0-1 1,0 0-1,0-1 1,1 1-1,-12-9 1,16 11-20,0-1 0,0 0 0,0 0 0,0 0 0,0 0 0,0 0 0,1 0 0,-1 0 0,1-1-1,-1 1 1,1 0 0,0-1 0,0 1 0,0-1 0,0 1 0,0-1 0,1 0 0,-1 1 0,1-5 0,0 5 7,0-1 1,0 1-1,1-1 1,0 1-1,-1 0 0,1-1 1,0 1-1,0 0 1,0-1-1,0 1 0,1 0 1,-1 0-1,1 0 1,-1 0-1,1 0 0,-1 1 1,1-1-1,0 0 0,0 1 1,3-3-1,5-2 140,0 0-1,0 1 0,1 0 1,0 1-1,-1 0 0,1 1 1,1 0-1,-1 0 0,0 1 1,1 1-1,-1 0 0,1 1 1,-1 0-1,1 0 0,-1 1 1,19 5-1,-26-5 1,1 0 0,-1 1 0,0 0 0,0 0 0,0 0 0,0 0 0,0 1 0,0-1 1,-1 1-1,1 0 0,-1 0 0,0 1 0,0-1 0,0 1 0,4 5 0,-4-3-7,-1 0 0,1 0 0,-1 0 0,0 0 0,0 0 0,-1 0-1,1 1 1,-2-1 0,1 1 0,-1 9 0,-1 21 202,-2-1 1,-2 1-1,-1 0 0,-2-1 1,-1 0-1,-2-1 0,-25 55 1,29-74-275,-1 0 1,0-1 0,-1-1-1,-14 18 1,-8 0-2628,24-27 673,20-23-5951,6 4 5632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6:11.5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0 6400,'-11'19'2880,"7"13"-2496,-7-15 2112,11 2-1440,-4 4 928,8-1-1184,-4 1-129,0 9-447,0-13-128,0-6-64,0-4-735,0 4 383,15-9-3840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6:11.9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18 4480,'-6'-5'6800,"19"1"-5313,22 0-1554,-35 4 119,12-1 216,5-1 200,0 1 0,31 2 0,-44-1-363,0 1 0,-1-1 1,1 1-1,0 0 1,0 0-1,-1 1 0,1-1 1,0 1-1,-1-1 1,1 1-1,-1 0 0,0 0 1,0 1-1,0-1 1,0 1-1,0-1 0,0 1 1,3 4-1,-5-4-15,0 1-1,1-1 0,-1 0 1,0 1-1,-1-1 0,1 1 1,0-1-1,-1 1 0,0-1 1,0 1-1,0-1 0,0 1 1,-1-1-1,1 1 0,-1-1 1,0 1-1,0-1 1,0 1-1,-3 3 0,-3 9 113,-1 1 0,-14 20-1,20-33-188,-12 18 51,8-14-197,1 0 0,-1 1-1,2 0 1,-1 0 0,-3 13-1,8-21 104,-1 0-1,1 0 0,0 1 0,0-1 1,0 0-1,0 0 0,1 0 0,-1 0 0,0 0 1,0 0-1,1 0 0,-1 0 0,1 0 1,-1 0-1,1 0 0,0 2 0,17 17-122,-5-11 210,20 13 1,-29-20-57,11 7 76,4 2 331,0 1-1,-2 0 1,29 26-1,-44-37-339,-1 0 1,0 0-1,0 1 0,0-1 1,0 0-1,0 0 0,0 1 1,0-1-1,0 0 0,0 1 1,-1-1-1,1 1 0,-1-1 1,1 1-1,-1 0 0,1-1 1,-1 1-1,0-1 0,0 1 1,0 0-1,0-1 0,0 1 0,0-1 1,0 1-1,-1 0 0,1-1 1,-1 1-1,1-1 0,-1 1 1,1-1-1,-1 1 0,0-1 1,0 1-1,1-1 0,-1 0 1,0 1-1,0-1 0,-3 2 1,-1 2 26,0-1-1,-1 1 1,0-1 0,0-1 0,0 1 0,-1-1 0,-11 5 0,-5 0-326,0-2 0,-33 6-1,37-9-1421,-30 0 0,-1-6-4539,38 3 3478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6:12.5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6 3552,'0'1'28,"0"-1"0,0 0 0,0 0 0,0 0 0,-1 0 0,1 0 0,0 0 0,0 0 0,0 1 0,0-1 0,0 0 0,0 0 0,-1 0 0,1 0 0,0 0 0,0 0 0,0 0 0,0 0 0,0 0 0,-1 0 0,1 0 0,0 0 0,0 0 0,0 0 0,0 0-1,0 0 1,-1 0 0,1 0 0,0 0 0,0 0 0,0 0 0,0 0 0,0 0 0,-1 0 0,1 0 0,0 0 0,0 0 0,0 0 0,0-1 0,0 1 0,0 0 0,0 0 0,-1 0 0,1 0 0,0 0 0,0 0 0,0 0 0,0-1 0,0 1 0,0 0 0,0 0 0,0 0 0,0 0 0,0 0 0,0 0 0,0-1 0,0 1 0,0 0 0,0 0 0,0 0 0,0-1 0,0-3 2989,1 5-2876,-1-1 0,1 1 0,-1-1 0,1 1 1,-1-1-1,1 0 0,-1 1 0,1-1 0,0 0 1,-1 1-1,1-1 0,-1 0 0,1 0 0,1 1 0,-1-1 110,10 5 205,1 0 0,-1 1 1,-1 0-1,1 1 0,-1 0 0,0 0 1,0 1-1,-1 0 0,0 1 0,-1 0 1,0 1-1,0 0 0,-1 0 1,0 0-1,-1 1 0,0 0 0,7 20 1,-4 3 26,-2-1 0,-1 1 1,-2 1-1,-2-1 0,-1 0 1,-1 1-1,-7 44 0,5-55-331,-2 0 0,-1-1 0,-14 43 0,14-55-373,0 1 0,-1-1-1,0 0 1,-1-1 0,0 1-1,0-1 1,-1-1 0,-1 1-1,-10 8 1,-24 14-3139,6-5 998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7:30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8 2720,'0'-8'7114,"-7"8"-5786,5 0-931,6 0 2188,17 0-777,-7 1-1374,0 0 0,0 1 0,0 0 1,21 7-1,54 23-300,-49-17 35,-17-5-131,0 1 0,-1 1 0,0 0 0,0 2 0,-2 1 0,0 0 0,0 2 0,33 36-1,0 1 374,-52-54-336,-1 0-66,1 0-1,0 0 1,-1 1 0,1-1 0,0 0-1,0 0 1,-1 1 0,1-1 0,-1 0-1,1 1 1,0-1 0,-1 0 0,1 1-1,-1-1 1,2 1 0,-1 0 149,-1 0-139,0-1-1,0 0 0,0 0 0,0 0 0,0 0 0,0 0 1,1 1-1,-1-1 0,0 0 0,0 0 0,0 0 1,0 0-1,0 1 0,0-1 0,0 0 0,0 0 0,0 0 1,0 0-1,0 0 0,0 1 0,0-1 0,0 0 0,0 0 1,-1 0-1,1 0 0,0 1 0,0-1 0,0 0 1,0 0-1,0 0 0,0 0 0,0 0 0,0 0 0,0 1 1,-1-1-1,-7 9 367,-18 12-5,14-11-136,-3 2-79,-1-1-1,0 0 1,-28 13-1,-59 21 254,10-5-742,19-10-89,-8 4-1398,-9 16-7111,79-41 6741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7:34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1248,'3'0'10536,"4"2"-5173,11 1-4806,21 7 0,-24-4-447,130 53 700,-126-50-771,0 2 1,0 1-1,-1 0 1,0 1 0,18 18-1,-3 5 190,57 80 0,-55-69-132,-26-32-102,-8-13 14,0 0 0,0-1-1,0 1 1,0 0 0,0-1 0,0 1 0,0-1 0,2 3-1,-2-4 510,-2 0-726,-1 0 205,0 0 0,-1 1 1,1-1-1,0 0 0,0 1 1,-1-1-1,1 1 0,0 0 1,0 0-1,0 0 0,0 0 1,0 0-1,0 0 0,0 1 1,-2 1-1,-8 7 18,6-4 64,0-1 0,0 0 0,-11 6 0,-50 34 202,15-9-408,17-9-176,7-5-642,23-18 333,0 1 0,1-1-1,-1 1 1,1 0-1,-6 10 1,2 2-449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8:11.90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1 119 1888,'14'-9'7636,"-13"7"-7459,11-8 740,1 0 1,18-11-1,-18 12-656,1 0 1,1 1-1,0 1 0,0 1 1,0 0-1,1 1 0,30-7 1,-3 9-314,0 1 0,1 2 0,71 10 0,-10 4 228,-86-11-180,23 5 1,-24-4-138,21 2 1,-32-5 121,1 0 1,-1 1 0,1 0 0,6 3 0,-6-3 60,-1 1 1,16 1 0,-6-1-63,0 1 0,20 7 0,-19-5-20,32 6 1,-44-10 47,1-1 1,-1 2-1,0-1 0,12 6 0,-11-4-2,1 0 0,14 3 0,-15-5-6,0 0 0,0 0 0,0 1 0,0 0 0,0 0 0,12 8 0,-15-9 14,0 1 1,0 0 0,0-1-1,0 0 1,1 0-1,-1 0 1,0-1-1,1 1 1,6 0-1,1 1-4,-11-3-7,-1 0 0,0 0 0,1 0 0,-1 0 0,0 0 0,1 0 0,-1 0 1,0 0-1,0 1 0,1-1 0,-1 0 0,0 0 0,1 0 0,-1 0 0,0 0 1,0 0-1,1 1 0,-1-1 0,0 0 0,0 0 0,1 0 0,-1 1 0,0-1 1,0 0-1,0 0 0,1 1 0,-1-1 0,0 0 0,0 0 0,0 1 0,0-1 1,0 0-1,0 1 0,1-1 0,-11 6 242,-20 0 158,-102-7 538,50-1-304,15-1-439,-28 1 15,31 6-163,-96 4 151,136-7-79,-29 6 0,29-4-106,-28 1 1,1 0 250,48-4-300,0 0 1,1 1-1,-1-1 1,0 1-1,1 0 1,-4 1-1,-12 2 106,17-4 23,1 0-105,0 0 1,0 0-1,0 1 0,-1-1 1,1 0-1,0 0 0,0 0 1,0 0-1,0 0 0,-1 0 1,1 0-1,0 0 0,0 1 1,0-1-1,0 0 0,0 0 1,0 0-1,0 0 0,-1 1 1,1-1-1,0 0 0,0 0 1,0 0-1,0 0 0,0 1 1,0-1-1,0 0 0,0 0 1,0 0-1,0 0 0,0 1 1,0-1-1,0 0 0,0 0 0,0 1 1,6 5-8,11 4 231,-16-9-214,25 11 142,1-2 0,0 0-1,56 11 1,-21-6-5,55 16 36,131 55-1,-169-56-181,107 26 0,-9-6 195,-159-46-67,-16-4-95,0 1-1,0-1 1,0 1-1,0-1 0,0 1 1,0 0-1,0-1 1,0 1-1,0 0 1,3 3 468,-61-13-658,-161-25 100,138 18 237,-6 1-103,-102-6 0,101 20-79,0 4-1,-103 17 0,161-16-22,1 2 0,1 0-1,-1 2 1,1 1 0,1 1-1,-1 1 1,-36 22 0,61-32 2,-1 1 1,0-1 0,1 0 0,-1 1-1,1-1 1,-1 0 0,1 1 0,0 0-1,-1-1 1,1 1 0,0 0 0,0 0-1,0 0 1,1-1 0,-1 1-1,0 0 1,1 0 0,-1 0 0,1 0-1,0 0 1,-1 0 0,1 4 0,1-3 35,-1-1 0,0 1 0,1 0 0,0 0 1,0-1-1,0 1 0,0 0 0,0-1 0,0 1 1,1-1-1,-1 1 0,1-1 0,0 0 0,0 0 0,0 0 1,0 0-1,3 3 0,4 3 19,1-1 0,1 0 0,-1 0 0,1-1 0,0 0 0,0-1 0,1 0 0,0-1 0,12 3 0,47 7 165,0-4 0,86 2 0,-154-12-185,273 3 165,-161-4-237,-14 1 33,195-4 86,-181-2 322,-116 6-371,1 0 0,0 0-1,0 0 1,0 0-1,0 0 1,0 0-1,0 0 1,0 1-1,0-1 1,0 0 0,0 0-1,-1 0 1,1 0-1,0 0 1,0 0-1,0 0 1,0 0 0,0 0-1,0 0 1,0 0-1,0 0 1,0 1-1,0-1 1,0 0 0,0 0-1,0 0 1,0 0-1,0 0 1,0 0-1,0 0 1,0 0 0,0 0-1,0 1 1,0-1-1,0 0 1,0 0-1,0 0 1,0 0 0,0 0-1,0 0 1,0 0-1,0 0 1,0 0-1,0 0 1,0 1 0,0-1-1,0 0 1,0 0-1,0 0 1,1 0-1,-1 0 1,0 0 0,0 0-1,0 0 1,0 0-1,0 0 1,0 0-1,0 0 1,0 0-1,0 0 1,0 0 0,1 0-1,-1 0 1,0 0-1,0 0 1,0 0-1,-12 10 97,-17 8-119,6-7 21,0-1 0,-42 13 0,-48 3 30,23-5 25,36-7 0,-174 40 194,-14-9-46,215-40-192,-212 44 522,99-2-890,119-40 346,18-5-22,0-1 1,0 1 0,0 0 0,0 0 0,0 0-1,-5 4 1,-9 7-164,16-13 199,1 0 0,0 0 0,0 0 0,0 0 0,0 1 0,-1-1 0,1 0 0,0 0 0,0 0-1,0 1 1,0-1 0,0 0 0,0 0 0,0 0 0,0 0 0,0 1 0,-1-1 0,1 0 0,0 0-1,0 1 1,0-1 0,0 0 0,0 0 0,0 0 0,0 1 0,1-1 0,-1 0 0,0 0 0,0 0-1,0 1 1,0-1 0,0 0 0,0 0 0,0 0 0,0 1 0,0-1 0,0 0 0,1 0 0,-1 0 0,0 0-1,0 0 1,0 1 0,1-1 0,8 8 173,2-2-135,0-1 0,1-1 0,-1 0-1,1-1 1,13 2 0,-21-4-40,53 9 42,64 2 1,-35-4-99,-12 0 44,142 21-64,-132-18 137,-30-4-145,-23-7 488,-30 0-421,-17 0-640,-25 0 441,1-1 184,0 2-1,-52 9 1,-94 22 186,145-24-162,1 1-1,-56 23 1,56-14-140,-53 31 0,77-40 159,5-2-82,0-1 1,0 2 0,0-1-1,1 1 1,0 1 0,1 0-1,-9 10 1,17-17 55,0-1-1,1 0 1,-1 1 0,0-1-1,1 1 1,-1-1-1,1 1 1,0-1 0,-1 1-1,1-1 1,0 1 0,0 0-1,0-1 1,0 1 0,0-1-1,1 1 1,-1-1-1,0 1 1,1-1 0,-1 1-1,1-1 1,-1 1 0,1-1-1,0 1 1,0-1 0,-1 0-1,1 0 1,0 1-1,0-1 1,0 0 0,2 1-1,1 3 57,0-2 1,1 1-1,-1 0 0,1-1 0,0 0 0,-1 0 0,10 4 0,-2-2-74,1 0 42,0 1-1,0-2 1,1 0 0,17 3-1,108 5 95,159-6-1,-210-7-182,86 7 138,-37-2-86,-124-4-45,0 1 0,0 0 0,23 5 0,-26-4-13,-21-3-224,-342 5 543,134 9 153,211-12-379,-112 14 62,42-3-33,-111 14-123,171-20 49,17-6 35,1 0 0,0 0 0,0 0 1,0 0-1,0 0 0,0 1 0,0-1 1,0 0-1,0 0 0,0 0 0,0 0 1,0 0-1,-1 0 0,1 0 0,0 0 1,0 0-1,0 0 0,0 0 0,0 0 1,0 1-1,0-1 0,0 0 0,0 0 1,0 0-1,0 0 0,0 0 0,0 0 1,0 0-1,0 0 0,0 1 0,0-1 1,0 0-1,0 0 0,0 0 0,0 0 1,0 0-1,0 0 0,0 0 0,0 0 1,0 0-1,0 1 0,0-1 0,0 0 1,1 0-1,-1 0 0,0 0 0,0 0 1,11 3 21,71 3 231,210 0-304,-184-8 47,173-6-5,-113-11-245,-149 18 225,27 2 0,-10 0-125,-34-1 108,-3 0-45,0 1 76,0-1-1,1 0 1,-1 1-1,0-1 0,1 1 1,-1-1-1,0 1 0,1-1 1,-1 1-1,1-1 0,-1 1 1,0 1-1,-1-1-7,-6 4-51,0 0 0,0 0 0,-1-1 0,0-1-1,0 1 1,-13 2 0,-3 2 97,-300 92 747,237-79-789,-146 55-1,203-66-83,23-8 98,0-2 7,26 5-111,55 13 185,-22-8-45,0 2 0,70 27 0,-44-13-185,-68-24 158,0 0-1,0-1 1,0 1 0,0-2 0,0 1-1,0-2 1,0 1 0,16-3 0,-22 2 6,0 0 0,0 0 0,0-1 1,0 1-1,0-1 0,0 1 0,2-3 0,-4 4 17,6-7 338,-1-3-930,-6 10 573,0-1 1,0 1-1,0-1 1,0 1-1,0-1 1,0 1 0,0 0-1,0-1 1,0 1-1,0-1 1,0 1-1,0-1 1,0 1-1,0 0 1,-1-1 0,1 1-1,0-1 1,0 1-1,0 0 1,-1-1-1,1 1 1,0 0-1,-1-1 1,1 1 0,0 0-1,-1-1 1,1 1-1,0 0 1,-1 0-1,1-1 1,0 1-1,-1 0 1,1 0 0,-1 0-1,1 0 1,0-1-1,-1 1 1,1 0-1,-1 0 1,0 0-1,-12-3-261,5 1 271,-1 0 0,1-1 0,0 0-1,-15-7 1,-7-3 24,0 2 0,-1 1 0,-37-7 0,-137-19 192,47 10 6,94 19-209,40 5-28,-31-6 1,37 8-101,-5 1-250,23 1 309,0-1 0,0 0 0,0 1 0,0-1 0,0 1 0,0-1 0,0 1 0,0-1 0,1 1 0,-1-1 0,1 2 0,6 27 89,-5-25-146,0 5 55,1 0 1,1 0 0,-1 0-1,2-1 1,-1 1-1,1-1 1,1 0 0,7 9-1,-9-13 28,1 0 0,-1 0 0,1-1 1,0 0-1,0 0 0,1 0 0,-1-1 0,1 0 0,-1 0 0,1 0 0,0 0 0,0-1 0,0 0 0,9 1 0,-1-1 24,0-1 0,1 0-1,-1-1 1,1-1 0,-1 0-1,0-1 1,0 0 0,25-8-1,-12 1 78,1-2-1,-1-1 0,32-19 0,-14 4 92,-1-3 0,-2-2 0,62-59 0,-52 38 87,88-116 1,-101 113-232,-3-2 1,31-69-1,42-125 18,-84 192-20,21-61-679,-39 99 566,-2 1 0,0-1 0,3-39 0,-8 45 113,3-24-107,-2 0 1,-2 0-1,-7-51 0,-32-103-111,40 194 186,-7-32 12,1 1 1,-2-60-1,8-3 164,-5 66-309,1-3 666,4 30-389,-1 2-145,1 0 0,-1-1 0,0 2 0,1-1 0,-1 0 0,1 0 0,0 0 0,-1 0 0,1 0 0,0 0 0,-1 0 0,1 0 0,0 1 0,0-1 0,0 1 0,23 334-154,-21-316 150,18 475 522,-29-315-124,3-82-204,2-66-126,-1 0 1,-10 36 0,5-24-170,3-16 156,-12 28-1,9-26-36,-30 115 35,37-133-16,-1 0 1,-9 20-1,11-26 15,1-4-50,-1 0 0,1 0 0,0 0 1,-1 0-1,1 0 0,-4 3 0,-7 11-9,-3 12 183,10-18-162,0 0 0,-1 0 1,-11 14-1,12-17-9,-10 14-34,2 1 0,-19 41 1,15-10 65,12-38 12,1-1 1,-9 18-1,12-28-33,-1 1 0,0 0 1,1 0-1,-1 6 0,1-8-14,1 1 0,-1 0-1,0 0 1,-1 0 0,1-1 0,0 1-1,-1 0 1,-2 3 0,3-6-2,1-1 0,-1 1 1,1 0-1,0 0 1,-1 0-1,1 0 0,0 0 1,-1 0-1,1 0 1,0 0-1,0 0 0,0 0 1,0 0-1,0 0 1,0 2-1,1-2 11,-1 0 0,0 0 0,0 0 0,0 0 0,0 0 1,0 0-1,-1 0 0,1 0 0,0 0 0,0 0 0,-1 0 0,0 2 0,0 4 93,1-7-93,0 0 0,0 1 0,0-1 1,0 1-1,0-1 0,0 0 0,0 1 0,0-1 0,0 1 0,0-1 0,-1 0 0,1 1 0,0-1 0,0 0 0,0 1 0,0-1 0,-1 1 0,1-1 0,0 0 0,0 0 0,-1 1 0,1-1 0,0 0 0,-1 1 0,1-1 0,-2 4 88,2-3-85,0 0 0,0 0 0,0 0-1,0 0 1,-1-1 0,1 1 0,0 0 0,-1 0 0,1 0 0,-1 0 0,1-1 0,-1 1 0,1 0-1,-1-1 1,1 1 0,-1 0 0,1-1 0,-1 1 0,0 0 0,0-1 0,1 1 0,-1-1 0,0 0 0,0 1-1,-1 0 1,-8 1-52,7 0 36,-1-1-1,1 0 1,0 0 0,-1-1-1,0 1 1,1-1 0,-1 0-1,1 0 1,-1 0-1,1 0 1,-1 0 0,0-1-1,1 0 1,-1 0-1,1 0 1,0 0 0,-4-2-1,-90-55 3,43 24 69,31 20-43,12 7-46,0 0 0,-23-9 1,7 5 24,0 1 0,0 1 0,0 1 0,-1 2 0,-41-5 0,-56-2 10,118 12-34,1 0 0,0-1 0,0 0 0,0 0 0,0-1 0,0 1 0,1-1 1,-1 0-1,1-1 0,-1 0 0,1 0 0,0 0 0,1 0 0,-1-1 0,1 1 0,0-1 0,0 0 0,-6-11 0,0-1 37,2 1 1,0-2 0,0 1 0,2-1-1,-5-20 1,-2-7-44,6 23-31,2-1 0,-5-26 0,1-330 310,11 229 88,-2 89-298,-5-205-200,3 173 289,-1-10 32,-5 28-119,-4-94-152,11 155 60,-4-24-1,3 26 48,-1-24-1,2 20 93,-1 1 0,0-1 0,-8-28 0,6 8-488,4 18 555,0 17-235,-1-7-75,1 8 155,0 0-1,0 0 0,-1 0 0,1 0 0,0 0 1,0 0-1,0 0 0,0 0 0,0 0 1,0 0-1,0 0 0,-1 0 0,1 0 0,0 0 1,0 0-1,0 0 0,0 0 0,0 0 0,0 0 1,0 0-1,-1 0 0,1 0 0,0 0 1,0 0-1,0 0 0,0 0 0,0 1 0,0-1 1,0 0-1,0 0 0,0 0 0,0 0 1,0 0-1,-1 0 0,1 0 0,0 0 0,0 0 1,0 1-1,0-1 0,0 0 0,0 0 0,0 0 1,0 0-1,0 0 0,0 0 0,0 0 1,0 0-1,0 1 0,0-1 0,0 0 0,0 0 1,0 0-1,0 0 0,0 0 0,0 0 0,0 0 1,0 1-1,-3 15-93,-1 21-455,4-35 451,0-1-1,0 0 1,0 1-1,0-1 1,0 0-1,-1 1 0,1-1 1,0 0-1,-1 0 1,0 2-1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8:18.80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0 1984,'14'15'8769,"-12"-11"-9389,-1 4 994,0-1-1,0 0 1,-1 1-1,0-1 1,-1 13 0,0 5 104,1 9 75,9 253 1683,4-101-1793,-6-56-224,8 111 591,-14-182-500,-11 111-1,4-99-235,0 73 332,-14 55-113,18-173-200,3 39-1,0-18 6,-1 115-162,1-161 67,-1 0 1,0 0-1,1-1 1,-1 1-1,0 0 1,1 0 0,-1 0-1,1 0 1,0-1-1,-1 1 1,1 0-1,-1 0 1,1-1-1,0 1 1,0 0-1,1 0 1,15 11 83,-13-10-138,32 12-40,-22-7 60,1-1 0,0 0-1,24 6 1,-11-4 23,-11-4 53,21 4 0,-25-7-101,-1 2 1,0 0 0,0 0-1,16 7 1,-19-7 118,-1 0 0,0 0 0,1-1 0,-1 0-1,1-1 1,9 1 0,57-2-131,-34-1 53,184 1 191,-204-1-128,40-8 0,3 1-16,-35 4 16,50-12-1,-35 5-35,-32 8-69,0-1-1,21-9 1,-2 0 293,-25 11-191,34-13-89,82-20 0,-74 26 129,-23 3-44,1 1 0,48-3 0,-58 6-94,-15 1 83,0 1 1,0 0-1,1-1 0,-1 1 1,0 0-1,0 0 0,0 0 1,0 0-1,1 0 0,-1 0 1,0 0-1,0 0 0,0 0 1,0 1-1,2-1 0,-2 1 114,2-12-277,-10-2 105,1 0-1,-2 1 0,0 0 1,-15-17-1,11 13-1,-13-18 0,11 7-2,1 0 0,1-1 0,-10-35 0,-4-45 5,13 52 28,-37-227 153,27 137-276,15 75 247,-2-10-48,2 27-87,2 1-1,1-83 0,-1-27-63,6-46-166,6 187 128,-6 20 74,0 1 0,0 0 0,0 0 0,0 0 0,0 0-1,0 0 1,-1 0 0,1 0 0,0 0 0,-1 0 0,1 0 0,-1 0 0,1 0 0,-2-2 0,1 2-79,-4-7-150,-16-20 331,17 24-142,0-1 91,-1 0-1,0 0 1,-1 0 0,1 1 0,-1 0 0,0 0 0,0 1 0,-7-4-1,1 2 311,-2-2-64,0 2 1,-1-1-1,-19-3 0,-47-4 131,-141-3-1,207 15-325,-92-2 153,-52-3-29,-78 1 236,185 5-192,51 0-248,1 0-60,-1 1 65,1-1-1,-1 0 0,1 1 0,-1-1 0,1 1 0,-1-1 0,1 1 0,0-1 0,-1 1 0,1-1 0,0 1 1,0 0-1,-1-1 0,1 1 0,0-1 0,0 1 0,0 0 0,0-1 0,0 1 0,0-1 0,0 1 1,0 0-1,0-1 0,0 1 0,0 0 0,0-1 0,0 1 0,0 3 5,-2 36 1,0-26-34,2 25 1,5 34-4,3 50 54,10 165 187,0-6 473,-5-2 91,-11-241-777,4 46 788,-6-270-1386,9-354 234,-7 513 382,-1 18 18,0-1-1,-1 0 1,0 1 0,-2-17 0,33 205 187,-14 6-238,-8-80 60,10 187 312,-10-135-268,-6-127-64,1-23 32,-4-9-34,1 1 0,-1 0 0,1-1-1,-1 1 1,0-1 0,1 0 0,-1 1-1,0-1 1,1 1 0,-1-1 0,0 0-1,0 1 1,0-1 0,0 1 0,1-1-1,-1 0 1,0-1 0,5-30-124,1-38 0,-2 16 76,26-186-179,-18 135 257,33-226 52,-15 215-42,-25 102 124,-5 14-168,0 0-1,0 0 1,0-1 0,0 1-1,0 0 1,0 0 0,0 0 0,0-1-1,1 1 1,-1 0 0,0 0-1,0 0 1,0 0 0,0-1 0,0 1-1,1 0 1,-1 0 0,0 0-1,0 0 1,0 0 0,0 0-1,1 0 1,-1-1 0,0 1 0,0 0-1,0 0 1,0 0 0,1 0-1,-1 0 1,0 0 0,0 0 0,0 0-1,1 0 1,-1 0 0,0 0-1,0 0 1,0 0 0,1 0 0,-1 0-1,0 0 1,0 0 0,0 1-1,1-1 1,-1 0 0,0 0 0,0 0-1,0 0 1,0 0 0,1 0-1,-1 0 1,0 1 0,0-1 0,0 0-1,0 0 1,0 0 0,0 0-1,1 1 1,-1-1 0,0 0-1,0 0 1,0 0 0,0 1 0,7 27 92,19 217 108,-21-194-264,9 546 965,-14-438-781,1-151-244,1-9 69,0-5 14,19-90-134,35-179-127,-40 195 258,90-394-123,-97 439 167,3-1 0,1 1 0,29-54 0,-41 87 26,0-1 0,0 1 0,1 0 0,0-1 0,-1 1 0,1 0 0,0 0 0,0 0 0,2-1 0,-4 2-24,1 1-1,-1 0 0,0 0 0,1 0 0,-1 0 0,0 0 0,1 0 0,-1 0 0,0 0 1,1 0-1,-1 0 0,1 0 0,-1 0 0,0 0 0,1 0 0,-1 0 0,0 0 0,1 0 0,-1 0 1,0 0-1,1 1 0,-1-1 0,0 0 0,0 0 0,1 0 0,-1 0 0,1 1 0,0 0 9,0 1-1,0-1 0,0 0 0,0 1 1,0-1-1,-1 1 0,1-1 0,0 1 1,0 1-1,8 25 114,-2 0-1,5 31 1,4 64 48,-9-68-223,20 132 95,15 158 396,-41-330-443,0-7-11,-1 0 1,1-1-1,3 14 1,0-14 5,-3-7 5,-1 0 0,0 0-1,0 1 1,0-1 0,0 0-1,1 0 1,-1 0 0,0 0-1,0 0 1,0 0 0,1 0-1,-1 0 1,0 0 0,0-1-1,0 1 1,0 0 0,1 0-1,-1 0 1,0 0 0,0 0-1,0 0 1,0 0 0,0 0-1,1 0 1,-1 0-1,0-1 1,0 1 0,0 0-1,0 0 1,0 0 0,0 0-1,0 0 1,0-1 0,1 1-1,-1 0 1,0 0 0,0 0-1,0 0 1,0 0 0,0-1-1,0 1 1,0 0 0,0 0-1,0 0 1,0-1 0,0 1-1,0 0 1,0 0 0,0 0-1,4-21-42,-1 1-1,0-1 1,-1-33-1,1-5-38,12-148-152,-3 3 228,-8 182 28,-4 22-20,0 0 0,0 0 0,0-1 1,0 1-1,0 0 0,0 0 0,0 0 1,0 0-1,0-1 0,0 1 0,0 0 1,0 0-1,0 0 0,0 0 0,0-1 1,1 1-1,-1 0 0,0 0 1,0 0-1,0 0 0,0 0 0,0-1 1,0 1-1,0 0 0,1 0 0,-1 0 1,0 0-1,0 0 0,0 0 0,0 0 1,0 0-1,1-1 0,-1 1 0,0 0 1,0 0-1,0 0 0,0 0 0,1 0 1,-1 0-1,0 0 0,0 0 0,0 0 1,0 0-1,1 0 0,-1 0 1,0 0-1,0 0 0,0 0 0,1 0 1,3 11 86,34 223 383,-30-169-293,16 217-67,-14-137-347,-7-130 96,-3-15 136,0 0 1,0 1-1,0-1 1,0 0-1,0 0 1,1 0-1,-1 0 1,0 0 0,0 0-1,0 0 1,0 0-1,0 0 1,0 0-1,0 0 1,0 0-1,0 0 1,0 0-1,1 0 1,-1 0-1,0 0 1,0 0-1,0 0 1,0 0 0,0 0-1,0 0 1,0 0-1,0 0 1,0 0-1,0 0 1,1 0-1,-1 0 1,0 0-1,0 0 1,0 0-1,0 0 1,0 0-1,0 0 1,0-1-1,0 1 1,0 0 0,0 0-1,0 0 1,0 0-1,0 0 1,0 0-1,0 0 1,0 0-1,0 0 1,1 0-1,-1 0 1,0-1-1,0 1 1,0 0-1,0 0 1,0 0 0,0 0-1,0 0 1,0 0-1,0 0 1,0 0-1,-1 0 1,7-24-260,-2-8 150,-1-38 0,-1 20 85,3-30-97,2-81 189,-5 146 121,-1 16 15,0 11-86,4 130-126,-4-77 163,-1 43 263,-15 130-1,15-234-333,-1 0-129,1-1 1,0 0 0,-1 1 0,0-1-1,0 0 1,0 0 0,-2 4-1,3-7 32,0 0 0,0 1 0,-1-1-1,1 0 1,0 1 0,-1-1 0,1 0-1,0 1 1,-1-1 0,1 0 0,0 0-1,-1 1 1,1-1 0,-1 0 0,1 0-1,-1 0 1,1 0 0,0 1 0,-1-1-1,1 0 1,-1 0 0,0 0 0,0 0 2,-1-1 0,1 1 1,0 0-1,0-1 1,0 1-1,0-1 1,-1 1-1,1-1 0,0 0 1,0 1-1,0-1 1,-1-1-1,0 0 1,-16-13-5,-28-17 0,37 27 34,0 0-1,0 1 0,0 0 1,-1 0-1,0 1 0,-14-3 1,-157-12-320,170 18 306,-170-1-223,71 8 240,89-4-74,0 0-1,0 2 1,-26 9 0,9 0-356,29-11 390,-2 3-374,11-5 375,0-1 0,0 1 0,0 0 0,0-1 0,0 1 0,0 0 0,0-1 0,0 1 0,0 0 0,0-1 0,0 1 0,0-1 0,0 1 0,1 0 0,-1-1 0,0 1 0,1-1 0,-1 1 0,0-1 0,1 1 0,-1 0 0,0-1 0,1 1 0,60 101 47,-59-97-36,1-1 1,0 0 0,0 0-1,0 0 1,1 0 0,-1-1-1,1 1 1,0-1 0,0 0-1,0 0 1,1-1 0,-1 1 0,1-1-1,-1 0 1,1 0 0,0 0-1,0-1 1,0 1 0,0-1-1,0 0 1,7 0 0,8 0-23,-1-1 0,1-1 1,-1-1-1,25-5 1,123-31 398,-142 31-405,30-14-1,-17 5 102,-22 10 277,-1-1 1,28-17-1,-44 23-331,1 1-1,-1-1 1,1 1-1,-1-1 1,1 1 0,-1-1-1,1 1 1,-1-1 0,1 1-1,-1 0 1,1-1-1,-1 1 1,0 0 0,1 0-1,-1-1 1,1 1 0,-1 0-1,-1 0 1,2 0-22,-8 2-24,7-2 36,0 0 0,1 1 0,-1-1 0,0 0-1,0 0 1,1 1 0,-1-1 0,0 0 0,0 0 0,0 0 0,1 0 0,-1 0 0,0 0 0,0 0 0,0-1-1,1 1 1,-3 0 0,1-1-20,0 0-1,-1 0 1,1 0-1,0 0 1,0 0-1,0 0 0,0 0 1,0-1-1,0 1 1,0-1-1,0 0 1,1 1-1,-1-1 1,0 0-1,1 0 1,0 0-1,-1 0 0,1 0 1,0 0-1,0 0 1,0-1-1,0 1 1,1 0-1,-1-1 1,0 1-1,1-3 1,-3-7 4,2 1 0,-1-21 0,1 15 58,0-22-41,2 0 1,1 1-1,2-1 0,14-57 0,54-148-46,-66 227 4,18-71 94,24-171 0,-24 107 119,-17 105-151,-2 0 0,-1-58 1,-10 117-1786,5-7 1697,1 0-1,-1 0 1,1 1-1,0-1 1,1 0-1,-1 0 1,1 0-1,1 5 1,2 20-138,-4-21 135,0-8 6,5-5-266,0-5 427,0 0 0,-1-1 1,5-16-1,-2-25 287,-5 36-392,-2 14-4,0-1 0,0 1-1,0 0 1,0-1-1,0 1 1,1-1 0,-1 1-1,1-1 1,-1 1-1,1-2 1,1-5-163,-2 7 173,0 1-1,0 0 1,0-1 0,0 1 0,0-1-1,0 1 1,0 0 0,0-1 0,0 1-1,0-1 1,0 1 0,0 0 0,1-1-1,-1 1 1,0 0 0,0-1-1,0 1 1,1 0 0,-1-1 0,0 1-1,0 0 1,1-1 0,-1 1 0,2-2 18,0-1 0,0 1 0,-1 0 0,1-1 0,-1 1 0,1-1 0,-1 1 0,0-1 0,1-4 0,-1-3-16,-1 9-7,0-1 0,0 1 0,1 0 1,-1-1-1,0 1 0,1 0 0,-1 0 1,0 0-1,1-1 0,0 1 0,-1 0 1,1 0-1,0-1 0,2-4 38,-3 5-26,2 3-53,7 9 139,0 1-1,-1 0 1,-1 1 0,0 0-1,-1 0 1,6 17 0,-1 4-2,-2 1 0,-1-1 0,5 67 0,-7-47 51,45 303 169,-31-163-85,-18-60 42,-3-78-116,0-33-80,-1 1 0,-6 23 1,5-27-79,2-16-5,-1 8-45,2-12 56,-1 0 1,1 0-1,0 1 0,0-1 1,0 0-1,0 0 1,0 0-1,0 1 1,0-1-1,0 0 1,0 0-1,0 0 1,0 1-1,0-1 1,0 0-1,0 0 0,0 0 1,0 1-1,1-1 1,-1 0-1,0 0 1,0 0-1,0 1 1,0-1-1,0 0 1,0 0-1,0 0 0,1 0 1,-1 0-1,0 1 1,0-1-1,0 0 1,0 0-1,1 0 1,-1 0-1,0 0 1,0-21-479,2-83-118,-1-63 705,-4-14-315,-6-44 279,1 70-30,7 114 23,-3-1 0,0 0 0,-17-62 0,18 88-146,0-1 1,1 1-1,1-1 1,1-26-1,0 25 138,4-16-195,1 115 257,-5 419 479,-7-251-80,5-205-666,0-31-155,2 0 0,-1 0 0,3 13 0,-1-7-1307,-1-5 459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8:26.640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280 0 1056,'29'13'12580,"-23"-7"-13667,-2-2 1290,-1-1 0,1 1 0,-1 0 0,0 0-1,0 0 1,-1 0 0,1 0 0,-1 1 0,0-1 0,0 1 0,0 0 0,0 0 0,-1-1-1,0 1 1,1 7 0,0 9 71,-1-1-1,-2 31 0,0-15-94,-13 327 536,8-330-514,-1 0 1,-2 0 0,-25 62-1,12-39 347,-35 135-403,32-102 36,-77 246 576,94-299-600,1 0 0,-3 40 0,7-52-132,-21 297 284,19-185 17,4-110-296,-2 0 0,-8 35 0,6-11 269,4-43-285,1 1 0,0-1 0,1 9 0,0 5 229,-1-21-190,83-5 481,-21 0-609,91-11 211,-88 8-176,56-2-70,35-5 220,14-4-205,19-2 88,-138 14-15,3 0-50,70-20 1,1-4-78,-124 31 133,0 0 26,-1-1-1,1 1 1,-1 0 0,1 0-1,-1-1 1,1 1 0,-1 0-1,1 0 1,-1 0 0,1 0-1,-1 0 1,1 0 0,-1 0-1,1 0 1,-1 0 0,1 0 0,-1 0-1,1 0 1,-1 0 0,1 0-1,0 1 1,0 0-5,0-1 38,1 0-6,-1-1-73,0 1-1,0-1 1,0 1-1,-1-1 1,1 0 0,0 0-1,0 1 1,-1-1-1,1 0 1,-1 0-1,1 0 1,0 0-1,-1 1 1,0-1-1,1-2 1,7-14-261,-4-5 188,-1 0-1,-1-1 0,-1 1 0,-2-29 0,1-13 99,9-460-596,-9 424 745,5-28-79,-5 67-241,-1 8 175,2 0 0,9-61 0,-2 58-32,-3 0 0,-1-59 0,-4 99 44,-1 1 0,0-1 1,-1 0-1,-5-15 0,2 10 11,-9-18-1,-4-12-40,16 46 9,-1 0 1,1 1-1,-1-1 1,0 1 0,-5-5-1,-2-4 189,5 8-141,-1 0 1,1 1 0,-1 0 0,0 0 0,0 1-1,-13-6 1,-38-11 436,-85-20 1,112 35-354,1 1 1,-1 1 0,-45 2 0,-85 13 130,77 1-183,46-7-101,-69 3 0,93-10 68,0 0 0,1 0 0,-1-1 1,-21-6-1,-47-23-68,75 29-24,-68-22 51,6 2 111,67 22-119,1 0 1,-1 0-1,1 0 0,-1-1 1,0 1-1,1 0 0,-1 0 0,1 0 1,-1 0-1,0 0 0,1 0 1,-1 0-1,1 0 0,-1 0 1,-1 1-1,-12 0-350,13-1 401,4 3-618,-3-3 537,1 1-1,-1-1 1,1 1 0,-1-1 0,0 1 0,1-1-1,-1 1 1,1-1 0,-1 2 0,21 51 328,18 71 0,-27-80-269,22 109 111,-1 218 417,-22-181-256,-5-94-124,-3-63-180,1 30 21,7-73 94,-2 3-252,-3 0 114,-1 0 1,0-1-1,0 0 0,-1 0 0,0 0 1,0-1-1,-1 1 0,3-12 1,-2 7 25,13-47-195,12-84 0,-9 40-150,16-151-448,-34 219 918,-2 1 0,-7-57-1,3 77-123,1-1 0,-2 0 0,0 1 0,-9-17 0,14 31-8,0-1 1,0 1-1,-1 0 0,1 0 0,0 0 1,0-1-1,0 1 0,0 0 0,0 0 1,1-1-1,-1 1 0,0 0 0,0 0 1,1-1-1,-1 1 0,1 0 0,-1 0 1,1 0-1,0 0 0,-1 0 1,1 0-1,0 0 0,0 0 0,-1 0 1,1 0-1,0 0 0,0 1 0,0-1 1,0 0-1,0 0 0,0 1 0,1-1 1,-1 1-1,0-1 0,2 0 0,41-16-12,2 2-1,63-14 1,34-10-91,91-47-189,-86 30 1312,-141 55-793,-6 1-191,-1 0 1,0 0-1,0 0 1,0 0-1,0 0 1,0 0-1,0-1 1,0 1-1,1 0 1,-1 0-1,0 0 1,0 0 0,0 0-1,0 0 1,0 0-1,0 0 1,0 0-1,0 0 1,1 0-1,-1 0 1,0 0-1,0 0 1,0-1-1,0 1 1,0 0-1,0 0 1,0 0 0,0 0-1,0 0 1,0 0-1,0 0 1,0 0-1,0-1 1,0 1-1,0 0 1,0 0-1,0 0 1,0 0-1,0 0 1,0 0 0,0-1-1,0 1 1,0 0-1,0 0 1,0 0-1,0 0 1,0 0-1,0 0 1,0-1-1,-1 0 12,0-1-1,0 1 0,1 0 0,-1-1 0,0 1 1,-1 0-1,1-1 0,0 1 0,0 0 1,-1 0-1,-1-1 0,-13-5 51,-1 0 0,1 1 0,-2 1 0,1 1-1,-35-5 1,-12 6-6,-116 6 0,139 1 34,1 1 0,0 1 1,-73 23-1,92-21-105,1 1-1,1 1 1,0 0 0,-24 18 0,37-23-24,0-1 0,0 1 0,1 1 0,0-1 0,0 1 0,0 0 0,1 0 0,0 0 0,0 0 0,0 1 0,1 0 0,0 0 0,1 0 0,-1 0 0,1 0 0,1 0 0,-2 11 0,0 10-29,2 0 0,0 0 0,5 35 0,-1-33 207,16 496 165,-19-512-316,-2 342 531,-17-3-126,1-100-366,18-246-81,-1 13-26,11-84-139,11-89-200,-11 66 330,40-194-146,17-8 214,-50 233 151,43-101 0,-59 155-117,0 0 0,0 0 0,0 0 0,1 0 0,-1 1 0,0-1 0,4-3 0,-5 5-19,0 0-1,0 0 0,0 0 1,1-1-1,-1 1 0,0 0 0,0 0 1,0 0-1,1 0 0,-1 0 1,0-1-1,0 1 0,0 0 1,1 0-1,-1 0 0,0 0 0,0 0 1,1 0-1,-1 0 0,0 0 1,0 0-1,1 0 0,-1 0 0,0 0 1,0 0-1,1 0 0,-1 0 1,0 0-1,0 0 0,0 0 1,1 0-1,-1 0 0,0 1 0,0-1 1,1 0-1,-1 0 0,0 0 1,4 12 45,-3 31-2,-1-1 0,-3 0 0,-7 43 0,4-36-22,-25 153-39,14-101 96,-38 283 157,51-350-228,-4 47-408,8-81 394,0 0 1,0 0-1,0 0 1,0 0-1,0 0 0,0 0 1,0 0-1,0-1 1,0 1-1,0 0 1,0 0-1,0 0 1,0 0-1,0 0 1,0 0-1,0 0 1,1 0-1,-1 0 1,0-1-1,0 1 1,0 0-1,0 0 0,0 0 1,0 0-1,0 0 1,0 0-1,0 0 1,0 0-1,1 0 1,-1 0-1,0 0 1,0 0-1,0 0 1,0 0-1,0 0 1,0 0-1,0 0 1,1 0-1,-1 0 0,0 0 1,0 0-1,0 0 1,0 0-1,0 0 1,0 0-1,0 0 1,0 0-1,1 0 1,-1 0-1,0 0 1,0 0-1,0 0 1,0 0-1,0 0 1,0 0-1,0 1 0,0-1 1,0 0-1,0 0 1,0 0-1,0 0 1,1 0-1,-1 0 1,0 0-1,0 0 1,0 0-1,0 1 1,0-1-1,7-12 17,30-108 22,0 22-306,72-131 0,159-280 402,-114 254-42,-151 250-74,-2 2 9,1 1 1,-1-1-1,1 1 1,-1 0 0,1 0-1,0-1 1,0 1-1,0 0 1,0 1 0,1-1-1,-1 0 1,5-2-1,-7 4-21,0 0 1,1 0-1,-1 0 0,1 0 0,-1 0 0,1-1 0,-1 1 0,1 0 0,-1 0 1,1 0-1,-1 0 0,0 0 0,1 1 0,-1-1 0,1 0 0,-1 0 1,1 0-1,-1 0 0,1 0 0,-1 1 0,0-1 0,1 0 0,-1 0 0,1 1 1,-1-1-1,0 0 0,1 0 0,-1 1 0,0-1 0,1 1 0,-1-1 0,0 0 1,0 1-1,1-1 0,-1 1 0,0-1 0,0 0 0,0 1 0,5 22 84,-5-19-74,2 27 96,-2 43 0,-1-45-50,-6 133 451,-55 299 0,34-310-496,26-144-17,2-4-37,-1 0 0,1 1 0,-1-1 1,-1 0-1,1 0 0,0 0 0,-1 0 0,-2 5 1,1-5-100,3-5 92,2-12 98,1-8-42,8-183-567,19-163 616,-29 365-33,-1 0-1,1 0 1,0 1 0,0-1-1,0 0 1,0 0-1,2-4 1,-2 7-24,-1 0 0,0 0 1,0 0-1,0 0 0,0 0 0,0-1 1,0 1-1,0 0 0,0 0 0,1 0 1,-1 0-1,0 0 0,0 0 0,0-1 1,0 1-1,1 0 0,-1 0 0,0 0 0,0 0 1,0 0-1,0 0 0,1 0 0,-1 0 1,0 0-1,0 0 0,0 0 0,0 0 1,1 0-1,-1 0 0,0 0 0,0 0 1,0 0-1,1 0 0,-1 0 0,0 0 1,0 0-1,0 1 0,6 12 125,35 307 704,-35-180-543,-2-32-183,-3-102-108,0 9-74,-1 1 0,-2 20 1,2-18-91,2-21 22,0-12 59,9-198-193,1-19 1,-8 213 336,-4 19-47,0 0 0,0 1 0,0-1 0,0 0 0,0 0 0,0 0-1,0 0 1,0 0 0,0 0 0,0 0 0,0 0 0,0 0 0,1 0 0,-1 0 0,0 0 0,0 0 0,0 0 0,0 0 0,0 0-1,0 0 1,0 0 0,0 0 0,0 0 0,1 0 0,-1 0 0,0 0 0,0 0 0,0 0 0,0 0 0,0 0 0,0 0 0,0 0-1,0 0 1,0 0 0,0 0 0,1 0 0,-1 0 0,0 0 0,0 0 0,2 14 16,-2-11 6,4 44 70,-6 92 0,-1-66-126,0 13 166,-4 0 0,-29 140 0,36-222-202,-1 0 0,0 0 0,0 0 0,-1 0-1,1 0 1,-4 5 0,5-9 50,0 1-1,-1-1 1,1 0 0,0 0-1,0 0 1,0 0 0,0 1-1,-1-1 1,1 0-1,0 0 1,0 0 0,0 0-1,-1 0 1,1 0 0,0 0-1,0 0 1,0 0 0,-1 0-1,1 0 1,0 0-1,0 0 1,-1 0 0,1 0-1,0 0 1,0 0 0,0 0-1,-1 0 1,1 0-1,0 0 1,0 0 0,0 0-1,-1 0 1,1 0 0,0 0-1,0 0 1,-1-1-1,-8-12-388,6 7 294,0 0 0,1 0 1,-3-12-1,-9-64-316,1 7 225,-49-273-100,18 63 293,16 102 120,22 143-92,-8-54 132,-2-25 588,16 119-740,0 0 1,0 0-1,0 1 1,0-1-1,0 0 1,0 0-1,0 0 1,0 0-1,0 1 1,0-1-1,-1 0 1,1 0-1,0 0 1,0 0-1,0 0 1,0 0-1,0 1 1,-1-1-1,1 0 1,0 0-1,0 0 1,0 0-1,0 0 1,-1 0-1,1 0 1,0 0-1,0 0 1,0 0-1,0 0 1,-1 0-1,1 0 1,0 0-1,0 0 1,0 0-1,0 0 1,-1 0-1,1 0 1,0 0-1,0 0 1,0 0-1,0 0 1,-1 0-1,1 0 1,0-1-1,0 1 0,0 0 1,0 0-1,-1 0 1,1 0-1,0 0 1,0 0-1,0-1 1,0 1-1,0 0 1,0 0-1,0 0 1,0 0-1,0-1 1,-1 1-1,1 0 1,0 0-1,0 0 1,0 0-1,0-1 1,-1 4 24,-1 0 1,1 1 0,-1-1-1,1 0 1,-1 6 0,-20 118 184,4-14-130,-4-10 102,-41 117 0,-30 31 141,49-137-100,-99 253 341,134-347-616,1-1-1,-2 0 1,-1 0 0,0-1-1,-28 33 1,38-50 43,-1 2-32,0-1 1,0 0-1,-1 0 0,1 0 0,-4 3 0,5-5 20,0 1 0,1-1 0,-1 0 0,0 1 0,0-1 0,1 0 0,-1 0 0,0 0 0,0 0 0,1 1 0,-1-1 0,0 0 0,0 0-1,0 0 1,1 0 0,-1-1 0,0 1 0,0 0 0,1 0 0,-1 0 0,0-1 0,0 1 0,1 0 0,-1-1 0,0 1 0,1 0 0,-1-1 0,1 1 0,-1-1 0,0 0 0,-3-4-2,1 1 1,0 0-1,1-1 1,-1 0-1,1 1 1,0-1-1,0 0 1,1 0-1,-1 0 1,-1-11-1,-6-43-158,1-1 0,2-72 0,26-189 19,1 221 62,-3 16 415,-17 77-235,-1 6-70,-1 1-1,1-1 1,0 0-1,0 0 1,1 1-1,-1-1 0,0 0 1,0 0-1,0 1 1,0-1-1,1 0 0,-1 1 1,0-1-1,1 0 1,-1 1-1,0-1 1,1 0-1,-1 1 0,1-1 1,0 0-1,-1 11 512,-10 45-453,-6 27 96,-10 39 110,-13 44-104,39-163-178,-1 2-31,0-1 0,0 1 0,0 0 0,0-1 0,-1 1 0,0-1 1,1 0-1,-1 1 0,0-1 0,-1 0 0,1 0 0,-4 3 0,6-6 21,0 0 6,0 0 0,0 1 0,0-1 0,0 0 0,-1 0 0,1 0 0,0 0 0,0 0 0,0 0 0,0 1 0,0-1 0,-1 0 0,1 0 0,0 0 0,0 0 0,0 0 0,0 0 0,-1 0 0,1 0 0,0 0 0,0 0 0,0 0 0,0 0 0,-1 0 0,1 0 0,0 0 0,0 0 0,0 0 0,-1 0 0,1 0 0,0 0 0,0 0 0,0 0 0,0 0 0,-1 0 0,1 0 0,0 0 0,0 0 0,0 0 0,0 0 0,0-1 0,-1 1 0,1 0 0,0 0 0,0 0 0,0 0 0,0 0 0,0-1 0,0 1 0,-4-6-40,1 0 1,0 0-1,1 0 0,0-1 1,0 1-1,0-1 0,-1-11 1,-24-166-292,25-32 432,8 125-181,2-31 132,-9 110 110,-2 17-24,-2 19-17,-5 26-118,-16 53 1,7-31-18,-52 265 510,69-328-539,0 0 0,1 0 0,0 0 0,1 1 0,1 13 0,-1-23 43,0 0 0,0 1-1,0-1 1,1 0 0,-1 1 0,0-1 0,0 0-1,0 1 1,0-1 0,1 0 0,-1 0 0,0 1-1,0-1 1,1 0 0,-1 0 0,0 1 0,0-1-1,1 0 1,-1 0 0,0 0 0,1 1 0,-1-1 0,0 0-1,1 0 1,-1 0 0,0 0 0,1 0 0,-1 0-1,0 0 1,1 0 0,-1 0 0,0 0 0,1 0-1,-1 0 1,0 0 0,1 0 0,-1 0 0,0 0 0,1 0-1,0-1 1,0 1-3,1-1-1,-1 0 1,1 0 0,-1 0-1,1 0 1,-1 0 0,1 0-1,1-2 1,18-23-22,-1-1 0,25-46 0,-26 43-8,144-268-128,-114 204 161,-20 39 11,3 3-1,2 0 0,2 2 1,2 2-1,2 1 0,48-42 1,-77 79-8,95-83-43,-85 77 77,1 0-1,0 2 1,29-14 0,-47 26-10,0 0 1,0 0 0,0 1 0,0 0 0,0 0-1,0 0 1,1 1 0,7-1 0,-10 1-6,0 0 1,1 1 0,-1-1-1,0 0 1,0 1 0,0 0-1,0-1 1,0 1 0,0 0-1,0 0 1,-1 0 0,1 0-1,0 0 1,0 0 0,-1 1-1,1-1 1,-1 1 0,1-1-1,-1 1 1,3 3 0,-1 0 35,0 1 0,0 0 0,-1 0 0,0 0 1,0 0-1,1 9 0,1 4 51,0 25 1,-7 275 368,-28 6 105,11-138-722,18-173 131,0 14-417,2-28 426,0 0 0,0 0 1,0 0-1,0 0 0,0 1 0,0-1 0,0 0 0,0 0 0,0 0 0,0 0 0,0 0 0,0 0 1,0 0-1,0 0 0,0 0 0,0 1 0,0-1 0,0 0 0,0 0 0,0 0 0,0 0 0,0 0 1,0 0-1,1 0 0,-1 0 0,0 0 0,0 0 0,0 0 0,0 0 0,0 0 0,0 0 0,0 0 1,0 0-1,0 0 0,0 0 0,1 0 0,-1 0 0,0 0 0,0 0 0,0 0 0,0 0 0,0 0 1,0 0-1,0 0 0,0 0 0,0 0 0,1 0 0,-1 0 0,0 0 0,0 0 0,0 0 0,0 0 1,0 0-1,0 0 0,0 0 0,0 0 0,0 0 0,0 0 0,0 0 0,0-1 0,1 1 0,9-14-133,-5 3-12,0 0 1,3-14-1,5-10-39,21-57 270,-33 89-68,5-10 104,-6 13-108,0 0-1,0 0 1,0 0 0,0 0 0,0-1-1,0 1 1,1 0 0,-1 0-1,0 0 1,0 0 0,0 0 0,0 0-1,1-1 1,-1 1 0,0 0-1,0 0 1,0 0 0,0 0-1,1 0 1,-1 0 0,0 0 0,0 0-1,0 0 1,1 0 0,-1 0-1,0 0 1,0 0 0,0 0-1,1 0 1,-1 0 0,0 0 0,1 1 18,0 0 0,0 1 1,0-1-1,0 0 1,-1 0-1,1 1 0,0-1 1,-1 0-1,1 1 1,-1-1-1,1 1 0,-1-1 1,0 3-1,7 37 54,-2 0 1,0 57-1,-3-46-51,-2-42-14,2 20-215,-4 52 0,-2-66-627,1-18 470,0-11-150,-15-89-167,-3-96 394,6 123 620,14 69-339,0-1 1,-1 0 0,0 1 0,0-1 0,0 1-1,-5-10 1,7 16 11,0 0 0,-1 0-1,1 0 1,0-1 0,0 1 0,0 0-1,0 0 1,0 0 0,0 0-1,0 0 1,-1 0 0,1 0 0,0-1-1,0 1 1,0 0 0,0 0-1,0 0 1,-1 0 0,1 0 0,0 0-1,0 0 1,0 0 0,0 0 0,-1 0-1,1 0 1,0 0 0,0 0-1,0 0 1,0 0 0,-1 0 0,1 0-1,0 0 1,0 0 0,0 0-1,0 0 1,0 0 0,-1 0 0,1 1-1,-7 5 187,-3 12-101,-47 123 392,7-14-152,47-119-316,-57 118 306,46-100-375,-1 0 0,-31 40 0,41-61-35,0 0 0,-1 0 1,1 0-1,-1 0 1,-11 6-1,16-11 67,0 1 2,0 0 0,0-1-1,0 1 1,0 0 0,-1-1 0,1 1 0,0-1-1,0 0 1,0 1 0,-1-1 0,1 0 0,0 0 0,-1 0-1,1 0 1,0 0 0,0 0 0,-1 0 0,1 0-1,0 0 1,0-1 0,-1 1 0,1 0 0,0-1 0,0 1-1,0-1 1,0 0 0,-1 1 0,-1-2 0,-1-2 6,0-1 1,0 1 0,1 0-1,-1-1 1,-3-6 0,5 7 41,0 1 1,0 0 0,0 0 0,0 0-1,-1 1 1,1-1 0,-1 0-1,-4-2 1,7 5-32,-1 0 1,1-1-1,-1 1 0,1 0 0,-1 0 1,1 0-1,-1 0 0,1 0 0,-1 0 0,1 0 1,-1 0-1,1 0 0,-1 0 0,1 1 1,0-1-1,-1 0 0,1 0 0,-1 0 0,1 1 1,-1-1-1,1 0 0,-1 0 0,1 1 1,0-1-1,-1 0 0,1 1 0,0-1 0,-1 1 1,1-1-1,0 0 0,-1 1 0,1-1 1,0 1-1,-9 18-128,8-16 80,-6 17-1353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8:32.88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0 143 832,'46'-22'18165,"-59"363"-15205,2-86-2310,-2-1-74,11-175-395,0 114 92,4 98 32,-3-155-184,1-101-12,0 37 87,10 83 1,-6-124-188,1 0 0,2 0 1,12 34-1,-12-43 107,-5-15-118,0-1 0,1 0 0,-1 0 0,1 0 0,0 0-1,6 8 1,22 31 2,-30-44-12,0 0 0,0 0 0,0 0-1,0 0 1,0-1 0,0 1 0,1 0-1,-1 0 1,0-1 0,1 1 0,-1-1-1,0 1 1,1-1 0,1 1 0,23 2 9,5-5-97,-1-1 1,0-1-1,0-2 0,31-11 1,19-3 15,328-50 148,-223 49-128,-124 13 64,-38 4-7,1 1 1,0 1-1,37 2 1,-22 2-169,48-2 1,-19-2-501,-67 2 499,14-14-555,-14 14 718,0 0 0,-1-1 0,1 1 0,0-1 0,-1 1 0,1-1 0,0 1 0,-1-1 0,1 1 0,0-1 0,-1 0 0,1 1 0,-1-1 0,1 0 0,-1 1 0,0-1 0,1 0 0,-1 0 0,0 1 0,1-2 0,2-18 139,-2 10-304,2-11 7,-1-1 1,-2-42-1,0 36 75,0-453-470,-7 318 764,-11-143-223,13 223 82,-3 14-30,1 16-28,0 5 127,5 37-151,0 1 0,1-1-1,0 1 1,0-1-1,2-18 1,1 17-34,-1-1 0,-1 1 0,-1-17 0,0 15 12,0 1-1,3-22 0,3-9-70,-3 26 60,6-29-1,7-17-74,1 5-107,-4 14 159,-5 15-291,-7 29 372,0 0 1,0 0-1,1 0 1,-1-1-1,0 1 1,0 0-1,0 0 1,0 0-1,0 0 1,0 0-1,-1 0 1,1-1-1,0 1 1,-1 0-1,1 0 1,0 0-1,-1 0 1,1 0-1,-1 0 1,0 0-1,0-1 1,-1 0 8,0 0 1,0 1 0,0-1 0,0 1-1,0-1 1,0 1 0,0 0-1,0 0 1,-4-2 0,-3 0 116,-1 0 1,0 1-1,-15-2 0,23 4-78,-33-4 426,-46 3 1,59 1-347,-147-7 79,92 3-68,-102 6 1,-53 25 350,156-18-405,-23 4 1,90-11-21,1-2 1,0 1-1,0-1 1,-11-1-1,11 0 47,0 1 0,0 0-1,1 0 1,-1 1 0,-9 2-1,17-3-103,-1 0 0,0 0 0,0 1 0,0-1 0,1 1 0,-1-1 0,0 0 0,1 1 0,-1-1 0,0 1 0,1 0 0,-1-1 0,1 1 1,-1 0-1,1-1 0,-1 1 0,1 0 0,0-1 0,-1 1 0,1 0 0,-1 1 0,0 1-15,1 0 1,-1 0-1,1 0 1,-1 0-1,1 0 1,0 3-1,1 5-52,0-1-1,5 19 0,24 116 466,55 383-12,-54-97 502,-31-420-917,0-1-91,1 0 0,0 1 0,0-1 0,1 0 0,4 12 0,-6-22 113,0 0 0,0 0 0,0 1-1,0-1 1,0 0 0,0 0 0,1 0 0,-1 0 0,0 0 0,0 0 0,0 0 0,0 0-1,0 0 1,0 0 0,1 0 0,-1 1 0,0-1 0,0 0 0,0 0 0,0 0 0,0 0-1,1 0 1,-1 0 0,0 0 0,0 0 0,0 0 0,0 0 0,0 0 0,1 0 0,-1-1-1,0 1 1,0 0 0,0 0 0,0 0 0,0 0 0,0 0 0,1 0 0,-1 0 0,0 0-1,0 0 1,0 0 0,0 0 0,0-1 0,0 1 0,5-5 55,-2 1-70,0 0 0,-1 0 0,1-1 0,-1 1 1,0-1-1,-1 0 0,1 1 0,-1-1 0,1-5 0,21-163-349,-15 102 289,53-264-145,-55 311 203,13-32 0,-15 45 63,1 1 0,0 0 0,1 1 1,0-1-1,9-10 0,-13 19-26,-1-1 1,1 0-1,-1 1 0,1-1 0,0 1 1,0-1-1,-1 1 0,1 0 1,0 0-1,3-1 0,-4 1-10,-1 1 0,1 0 0,0 0 0,0 0 0,0 0-1,0 0 1,0 0 0,-1 0 0,1 0 0,0 0 0,0 0 0,0 0-1,0 1 1,0-1 0,-1 0 0,1 1 0,0-1 0,0 0 0,-1 1-1,1-1 1,0 1 0,0-1 0,-1 1 0,1 0 0,-1-1-1,1 1 1,0 0 0,-1-1 0,1 2 0,5 8 50,0-1 1,-1 1-1,-1 0 0,0 0 1,6 22-1,5 29-49,10 104 1,-13 70 191,-12-165-129,-15 127 0,11-168-476,5-23 160,2-20-93,-2 10 304,3-16-113,2-29 1,20-232-210,-10 154 456,39-149 0,-54 274-63,-1-1 1,1 0-1,0 0 0,1 1 1,-1-1-1,0 1 0,1-1 1,-1 1-1,1 0 0,0-1 1,4-3-1,-6 6-29,0 0-1,0-1 1,1 1 0,-1 0-1,0 0 1,1-1 0,-1 1-1,0 0 1,1 0 0,-1 0-1,0 0 1,1 0 0,-1-1-1,0 1 1,1 0 0,-1 0-1,0 0 1,1 0 0,-1 0-1,0 0 1,1 0 0,-1 0-1,1 0 1,-1 0 0,0 0-1,1 1 1,-1-1 0,0 0-1,1 0 1,8 11 212,-6-4-166,-1-1 0,0 1 0,2 10-1,22 186 124,-16 9-98,-9-195-43,0 38 27,-1-22-117,1 0 0,1 0 0,14 61 0,-16-93 23,0 0 0,0 0 0,1 0 0,-1 0 1,1 0-1,-1 0 0,1 0 0,-1 0 0,1 0 0,0 0 0,-1 0 0,1 0 1,0 0-1,0 0 0,-1 0 0,2 0 0,-1 0 17,-1-1 0,1 0 0,0 0 0,-1 0 0,1 0 0,-1 0 0,1 0 0,-1 0 0,1 0 0,-1 0 0,1 0 0,0 0 1,-1 0-1,1 0 0,-1 0 0,1-1 0,-1 1 0,1 0 0,-1 0 0,1-1 0,-1 1 0,1 0 0,-1-1 0,1 1 0,2-4-11,1 1 0,-1-1 0,0 0-1,-1 0 1,1 0 0,-1 0 0,0 0 0,2-5 0,6-15 5,-2 0 0,6-30 0,8-59-40,-18 89 32,1-7 17,80-358 89,-84 385-71,0 0 49,0-1-1,0 1 0,1 0 0,0-1 0,0 1 1,0 0-1,3-4 0,-5 8-54,0 0 1,0 0-1,0-1 1,0 1-1,0 0 0,0 0 1,0 0-1,0 0 1,0-1-1,1 1 1,-1 0-1,0 0 0,0 0 1,0 0-1,0 0 1,0-1-1,0 1 0,0 0 1,1 0-1,-1 0 1,0 0-1,0 0 0,0 0 1,0 0-1,0 0 1,1-1-1,-1 1 1,0 0-1,0 0 0,0 0 1,1 0-1,-1 0 1,0 0-1,0 0 0,0 0 1,0 0-1,1 0 1,-1 0-1,0 0 1,0 0-1,0 0 0,0 0 1,1 1-1,-1-1 1,0 0-1,0 0 0,0 0 1,0 0-1,1 0 1,-1 0-1,0 0 1,0 1-1,2 11 154,-1-8-114,19 418 987,-17-291-950,-3-68 60,5 59-508,-4-92-940,9-49 1172,-7 2 125,3-35 0,-4 30 1,18-228-83,-17 203 95,7-77-156,-7 100 304,2-1 1,14-45-1,-19 70-147,0 0 0,0 0 0,0 0 0,0-1 0,0 1-1,0 0 1,0 0 0,0 0 0,0 0 0,0 0 0,0 0 0,0-1-1,0 1 1,0 0 0,0 0 0,0 0 0,0 0 0,0 0 0,0 0-1,0-1 1,0 1 0,0 0 0,1 0 0,-1 0 0,0 0 0,0 0-1,0 0 1,0 0 0,0 0 0,0 0 0,0-1 0,0 1 0,0 0-1,1 0 1,-1 0 0,0 0 0,0 0 0,0 0 0,0 0 0,0 0-1,0 0 1,1 0 0,-1 0 0,0 0 0,0 0 0,0 0 0,0 0 0,0 0-1,0 0 1,1 0 0,-1 0 0,0 0 0,0 0 0,0 0 0,0 0-1,3 10 203,0 23 40,12 309 547,-14-315-824,-2-21-64,1-1 0,0 0-1,0 0 1,1 0 0,0 1 0,0-1-1,3 10 1,-4-15 83,0 0-1,0 0 1,0 0-1,0 0 1,0 1-1,0-1 1,0 0 0,0 0-1,0 0 1,0 0-1,0 0 1,0 0-1,0 1 1,0-1-1,1 0 1,-1 0-1,0 0 1,0 0-1,0 0 1,0 0 0,0 0-1,0 0 1,1 1-1,-1-1 1,0 0-1,0 0 1,0 0-1,0 0 1,0 0-1,1 0 1,-1 0-1,0 0 1,0 0-1,0 0 1,0 0 0,0 0-1,1 0 1,-1 0-1,0 0 1,6-7-191,4-24 25,25-151-31,-20 91 165,-5 33 68,-1 1 43,24-78-1,-9 45 136,-21 82-121,-3 6-84,1 0 1,0 0-1,-1 0 1,1 0-1,-1 0 0,0 0 1,1-5-1,7-11-190,18-162-74,-25 145 166,-2 1 0,-9-62 1,-8-3 174,13 75-22,-2 2-36,6 19-22,0 0 1,0 0-1,0-1 1,0 1-1,0 0 1,1 0-1,-1-1 1,1 1-1,0 0 1,0-1-1,1-4 1,0-11-114,-1 16 35,-1 14 977,19 240-627,-9-156-59,21 224 181,29 562 700,-52-774-1047,18 159-778,-24-230 272,-1-35 288,0-15-651,0-51 443,0-144-427,-6-102-122,4 290 1098,-2 0-1,-7-29 1,10 44-99,-2-12 82,3 17-150,0 0 1,0 0-1,0-1 0,0 1 0,0 0 0,0-1 0,-1 1 0,1 0 0,0 0 1,-1 0-1,1-1 0,-1 1 0,1 0 0,-1 0 0,1 0 0,-1 0 0,0 0 0,0 0 1,1 0-1,-1 0 0,0 0 0,0 0 0,0 0 0,-1 0 0,1 1-1,0 0 1,0 0-1,0 0 0,0 0 0,1 0 0,-1 0 1,0 0-1,0 0 0,0 0 0,0 1 0,0-1 1,0 0-1,1 1 0,-1-1 0,0 0 0,0 1 0,1-1 1,-1 1-1,0 0 0,0-1 0,0 2 0,-2 0 1,-8 8 88,0 0-1,0 0 1,1 1-1,-16 23 1,10-14 30,-106 163 389,59-83-588,59-94 6,0 0 1,-1 0-1,1-1 1,-1 1-1,-10 8 1,14-13 41,-1 0-1,1-1 1,0 1 0,0 0-1,0-1 1,-1 1 0,1 0 0,0-1-1,-1 1 1,1-1 0,-1 0-1,1 0 1,0 1 0,-1-1 0,1 0-1,-1 0 1,1 0 0,-1 0 0,1-1-1,0 1 1,-1 0 0,1-1-1,0 1 1,-1 0 0,1-1 0,0 0-1,-1 1 1,1-1 0,0 0 0,0 0-1,0 0 1,-1 1 0,1-1-1,0 0 1,0 0 0,1-1 0,-1 1-1,-1-1 1,-6-10-81,1 0 1,0-1-1,1 0 1,0 0-1,1 0 1,-4-17-1,-17-85-115,17 61 386,-3-69-1,7 74 1132,2 59-1185,0 1 0,1 0 0,0 0 0,1 0 1,-1 11-1,-1 13 38,-12 58 520,-51 167 0,35-170-819,29-86 140,2-3-2,0 1-1,-1 0 1,1-1-1,-1 1 1,0-1-1,1 1 1,-1-1 0,0 1-1,0-1 1,0 0-1,0 1 1,0-1-1,0 0 1,0 0 0,0 0-1,-1 0 1,1 0-1,0 0 1,-1 0-1,-2 1 1,4-2 14,0 0 1,-1 1-1,1-1 1,0 0-1,-1 0 1,1 0-1,0 0 1,0 0-1,-1 0 1,1 0-1,0 0 1,-1 0-1,1 0 1,0-1-1,0 1 1,-1 0-1,1 0 1,0 0 0,0 0-1,-1 0 1,1 0-1,0-1 1,0 1-1,-1 0 1,1 0-1,0 0 1,0-1-1,0 1 1,-1 0-1,1 0 1,0 0-1,0-1 1,0 1-1,0 0 1,0 0-1,-1-1 1,-2-5-83,0 0 1,1 0-1,0-1 1,0 1-1,0-1 1,0 1-1,1-1 1,0-10-1,1-274-336,8 232 542,-6 43 263,2-28 0,-5 66-75,-2 1 0,0-1 1,-10 32-1,-26 73-166,-19 30 92,46-130-241,-1-1 0,-2 0 0,-26 38 1,37-59-32,0-1 0,0 0 1,0 1-1,0-1 1,-1-1-1,1 1 0,-1-1 1,0 1-1,-6 1 1,9-4 14,1 0 1,-1 0 0,0-1-1,0 1 1,0-1 0,1 0-1,-1 1 1,0-1 0,0 0-1,0 0 1,0 0-1,0 0 1,0-1 0,0 1-1,1 0 1,-1-1 0,0 1-1,0-1 1,0 0 0,1 0-1,-1 0 1,0 1 0,1-2-1,-1 1 1,1 0-1,-1 0 1,1 0 0,0-1-1,-1 1 1,1-1 0,0 1-1,0-1 1,-2-2 0,-6-12-89,1 0 0,1 0 1,-9-31-1,-13-55-104,-1-50 24,16 73 129,-18-167 839,30 237-441,0 12-40,-1 17-36,-6 176 324,2-18 147,4-140-672,-27 230-153,29-261 66,-2 9-390,1-19 164,0-15 69,3-165-4,0 146 135,18-266-32,3-46 452,-20 335-148,-1 19 209,-1 28 87,-64 553 738,62-572-1238,1-9-65,1-1 0,-1 1 0,0 0 0,0-1 0,0 1 0,-1-1 0,0 0 0,-3 7 0,5-11 43,0 0 0,0 1 1,0-1-1,0 0 0,0 0 1,0 0-1,-1 1 0,1-1 1,0 0-1,0 0 0,0 0 1,0 1-1,-1-1 0,1 0 1,0 0-1,0 0 0,0 0 1,0 0-1,-1 0 1,1 1-1,0-1 0,0 0 1,-1 0-1,1 0 0,0 0 1,0 0-1,0 0 0,-1 0 1,1 0-1,0 0 0,0 0 1,-1 0-1,1 0 0,0 0 1,-5-8-280,-1-23-92,6 26 323,-10-86 82,5-1-1,3-1 0,14-117 1,-16 239 588,0-1 1,-2 1-1,-16 45 1,-18 15-163,40-88-465,-1 0 1,1 0-1,0-1 0,-1 1 1,1 0-1,0 0 0,-1-1 0,1 1 1,-1 0-1,1-1 0,-1 1 1,0-1-1,1 1 0,-1-1 0,0 1 1,1-1-1,-1 1 0,0-1 1,1 1-1,-1-1 0,0 0 0,0 0 1,0 1-1,1-1 0,-2 0 1,1 0-5,0 0 0,0-1 0,0 1 0,0-1 0,1 1 0,-1-1 0,0 1 0,0-1 0,1 0 0,-1 1 0,0-1 0,1 0 0,-1 1 0,0-1 0,1 0 0,-1 0 0,0-1 0,-2-5-72,0 1 1,0-1-1,1 0 1,-2-7 0,3 5 15,-1 0 1,1-15-1,11-271-3363,4 183 1696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3:5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47 2400,'0'-4'167,"0"3"34,0 0 0,0 0-1,0-1 1,0 1 0,0 0 0,0 0 0,0 0 0,0 0 0,1 0 0,-1 0 0,0 0 0,1 0 0,-1 0 0,0 0 0,1 0 0,-1 0 0,1 0 0,0 0 0,-1 0 0,1 0 0,0 0 0,1-1 0,-1 1 245,0 0-1,0 0 0,-1 0 1,1 0-1,0 0 1,0 0-1,-1 0 0,1 0 1,-1-1-1,1 1 1,-2-5 3643,-6 12-2278,-2 7-1208,0-1 1,0 1 0,1 1 0,-10 23-1,10-17-626,0 1 0,1 0-1,2 0 1,-7 44-1,9-13-2613,6 0-3803,1-23 3523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8:36.267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189 0 2496,'15'63'16683,"-15"-59"-16471,-14-3 1735,-174-1-438,188 0-1513,0 0 0,0 0 0,0 0-1,0 0 1,0 0 0,0 0 0,0 0-1,0 0 1,0 0 0,0 0 0,0 0-1,0 0 1,0 0 0,0 0 0,0 0-1,0-1 1,0 1 0,0 0 0,0 0-1,0 0 1,0 0 0,0 0 0,0 0-1,0 0 1,0 0 0,0 0 0,0 0 0,0 0-1,0 0 1,0 0 0,0 0 0,0 0-1,0 0 1,-1 0 0,1 0 0,0 0-1,0 0 1,0 0 0,0 0 0,0 0-1,0-1 1,0 1 0,0 0 0,0 0-1,0 0 1,0 0 0,0 0 0,9-4-5,13-4 141,44-5-147,4-2 116,-66 14-107,9-3 172,0 0-1,0 1 0,16-1 1,-28 4-181,-1 0 0,0 0 1,0 0-1,0 0 1,0 0-1,0 0 1,0 0-1,0 0 0,1 0 1,-1 0-1,0 0 1,0 0-1,0 0 1,0 1-1,0-1 1,0 0-1,0 0 0,0 0 1,0 0-1,1 0 1,-1 0-1,0 0 1,0 0-1,0 1 0,0-1 1,0 0-1,0 0 1,0 0-1,0 0 1,0 0-1,0 0 0,0 0 1,0 1-1,0-1 1,0 0-1,0 0 1,0 0-1,0 0 0,0 0 1,0 0-1,0 1 1,0-1-1,0 0 1,0 0-1,0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7:53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1 103 1728,'0'0'560,"10"-3"1877,19-21-10,-29 24-2353,0 0 0,0 0 0,0 0 0,1 0 0,-1-1 0,0 1 0,0 0 0,0 0 0,1 0 0,-1 0 0,0 0 0,0 0 0,0 0 0,1 0 0,-1 0 0,0 0 0,0 0 0,0 0 0,0 0 0,1 0 0,-1 0 0,0 0 0,0 1 0,0-1 0,1 0 0,-1 0 0,0 0 0,0 0 0,0 0 0,0 0 0,0 0 0,1 1 0,-1-1 0,0 0 0,0 0 0,0 0 0,0 0 0,0 1 0,8 11 707,7 21-774,-13-29 335,29 59 239,-27-31 614,-4-22-709,0-12-82,-2-20 119,1 11-416,-15-87-283,13 81-12,1 12-53,1-1 1,1 1-1,-1-1 1,1 1-1,0-1 1,0 1-1,1-8 1,0-17-4694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7:55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2976,'3'10'5480,"2"0"-1096,-4-2-5272,-1 136 1810,6-127-95,0-47-43,-6-62-1675,0 89 624,0-1-1,1 0 1,0 1-1,0-1 1,0 0-1,0 1 1,1-1-1,-1 1 1,1 0-1,3-5 0,-3 5-406,0 0-1,0 0 0,0 1 0,0-1 1,1 1-1,-1 0 0,4-3 0,8 0-1730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3:01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18 160,'2'12'12630,"2"-14"-14972,-4 2 2295,0 0-1,0 0 1,0 0 0,1 0 0,-1-1 0,0 1 0,0 0-1,0 0 1,0 0 0,1 0 0,-1 0 0,0 0 0,0 0-1,0-1 1,1 1 0,-1 0 0,0 0 0,0 0 0,0 0-1,1 0 1,-1 0 0,0 0 0,0 0 0,0 0 0,1 0 0,-1 0-1,0 0 1,0 0 0,1 1 0,7 0-378,-8-19 2467,4 13 795,1 0-2671,-4 5-134,-1 0 0,0 0 1,1 0-1,-1 0 0,1 0 0,-1 0 0,1 0 1,-1 0-1,1 0 0,-1 0 0,1 0 0,-1 1 1,0-1-1,1 0 0,-1 0 0,1 0 0,-1 1 1,0-1-1,1 0 0,-1 0 0,0 1 0,1-1 1,-1 0-1,0 1 0,1-1 0,0 1 118,0-1-135,0 0 0,-1 0 1,1 0-1,0 0 0,0 0 1,0 1-1,-1-1 0,1 0 1,0 0-1,0 1 0,-1-1 1,1 1-1,0-1 0,-1 0 1,1 1-1,0-1 1,0 2-1,14 12 18,-9-8-1,0-1-34,1 0 0,0-1 0,0 0 0,0 0 0,10 3 0,-9-4-6,-1 1 0,1 0-1,0 0 1,7 6 0,-5-3 33,0-1 0,0-1 1,1 0-1,0-1 0,0 0 1,0 0-1,22 3 0,35 3 232,-14-2-258,-6-2 182,-27-3-85,28 7 1,-39-8 284,0 0 0,-1 0 0,18 1 1,-28 10 258,-2-10-582,0 1 0,-1-2-1,1 1 1,-1 0 0,1-1 0,-1 1 0,0-1 0,-6 2 0,0 2-14,-21 12 153,1 0 1,1 3-1,-35 31 0,43-32-17,2 0 0,0 2 0,-16 24 0,-47 62-293,2-3-195,77-100-21,-1 0-1,0 0 1,-9 8 0,13-13 313,-6 5-1174,6-9-1663,5-1 875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7:57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1 119 1824,'0'0'256,"0"-1"1,0 0-1,0 0 1,1 0-1,-1 0 1,0 0-1,1 0 1,-1 0-1,0 0 1,1 0-1,-1 1 1,1-1-1,-1 0 1,1 0-1,0 1 1,-1-1-1,2-1 1,-1 1-117,0 0-1,0 0 1,0 0 0,0 0 0,0 0-1,-1 0 1,1-1 0,0 1 0,-1 0 0,2-3-1,-1 1 132,0-1 0,0 1 0,1-1 0,-1 1 0,4-5-1,-4 7 53,0 0 0,-1 0 0,1-1 1,0 1-1,-1 0 0,1-1 0,-1 1 0,1 0 0,-1-1 0,1-1 0,4 21 664,-5-10-927,0-1-31,0 1 1,1-1 0,-1 0-1,4 14 1,-3-13-16,0 0 0,0 0 0,-1 0 0,0 1 0,-1 8 0,0 5-216,1-21 853,0-17-624,0-18-998,1 0 0,8-52 1,-8 84 558,0 0 0,-1 0 1,1 0-1,0 0 1,0 0-1,0 0 0,0 0 1,0 0-1,1 0 0,0-1 1,12-7-1685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57:58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64 992,'4'-17'1413,"0"15"753,1-2-707,-5 4-1433,0 0-1,0 0 1,0-1-1,0 1 1,0 0-1,0 0 1,0 0-1,0 0 1,0 0-1,0 0 1,0 0-1,0 0 1,1-1-1,-1 1 1,0 0-1,0 0 1,0 0-1,0 0 1,0 0 0,0 0-1,0 0 1,1 0-1,-1 0 1,0 0-1,0 0 1,0 0-1,0 0 1,0 0-1,0 0 1,0 0-1,1 0 1,-1 0-1,0 0 1,0 0-1,0 0 1,0 0-1,0 0 1,0 0-1,1 0 1,-1 0-1,0 0 1,0 0-1,0 0 1,0 0-1,0 0 1,0 0 0,0 0-1,0 1 1,1-1-1,-1 0 1,0 0-1,0 0 1,0 0-1,0 0 1,0 0-1,0 0 1,0 0-1,0 1 1,1 0 790,0-4 537,2-2-679,-3 5-666,0 0 1,0 0 0,0 0 0,0 0 0,0 0-1,0 0 1,0 0 0,0 0 0,0 0 0,0 0-1,0 0 1,-1 1 0,1-1 0,0 0 0,0 0-1,0 0 1,0 0 0,0 0 0,0 0 0,0 0-1,0 0 1,0 0 0,0 0 0,0 0 0,0 0-1,0 0 1,1 1 0,-1-1 0,0 0 0,0 0-1,0 0 1,0 0 0,0 0 0,0 0 0,0 0-1,0 0 1,0 0 0,0 0 0,0 0 0,0 0-1,0 0 1,0 0 0,0 0 0,0 0 0,0 0-1,0 0 1,0 0 0,0 0 0,0 0 0,1 0-1,-1 0 1,0 0 0,0 0 0,0 0 0,0 0-1,0 0 1,0 0 0,0 0 0,0 0 0,0 0-1,0 0 1,0 0 0,6 88 1559,-6 42-1184,0-129-544,0-2 141,0 0 33,0 1-1,0-1 1,0 1-1,0-1 1,0 0-1,0 1 0,0-1 1,0 1-1,1-1 1,-1 0-1,0 1 1,0-1-1,1 1 1,-1-1-1,0 1 0,1-1 1,1-4 37,-1-6-64,0 1 0,0-1 0,-1 0 0,-1-10 0,0-9-82,2 6-188,7-36 0,-2 14-980,-2 31 762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3:03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4 2400,'-1'0'52,"1"-1"0,0 1-1,0 0 1,0 0 0,0-1 0,-1 1-1,1 0 1,0 0 0,0-1 0,-1 1 0,1 0-1,0 0 1,-1 0 0,1-1 0,0 1 0,-6 0 4815,-18 9-1763,22-7-2996,-3 0 733,3-2-406,5 0 1322,3 6-573,4 0-955,-8-5-154,0 0 0,0 0 1,0 1-1,0-1 0,-1 0 1,1 1-1,0 0 0,1 1 0,0 1-22,0-1 0,1 1-1,-1-1 1,0 0-1,1 0 1,0-1-1,4 4 1,12 8-4,-6-3-23,0-1-1,20 13 1,17 10 115,111 80 350,-76-69-80,-76-39-229,-9-5-178,-1 0 1,1 0-1,-1 0 0,1 1 1,-1-1-1,0 0 0,1 0 1,-1 1-1,1-1 0,-1 0 1,1 0-1,-1 1 0,0-1 0,1 0 1,-1 1-1,0-1 0,1 1 1,-1-1-1,0 0 0,0 1 1,1-1-1,-1 1 0,0-1 1,0 1-1,0-1 0,1 1 0,-1 1-16,1-1-1,-1 0 0,1 1 0,0-1 0,0 0 0,0 0 0,-1 0 1,1 0-1,0 0 0,1 0 0,-1 0 0,0 0 0,2 1 0,3 4 343,-5-5-48,5 13 870,-7-9-1054,0 0-1,0 0 0,0-1 1,0 1-1,-1 0 0,0 0 0,0-1 1,0 1-1,0-1 0,-1 1 1,-3 4-1,-9 10 180,-17 19 0,12-16-329,-49 70 9,-22 24-2554,84-108 1638,2-3-161,0 0 1,1 0 0,-1 1 0,1 0 0,-5 10-1,3 2-1370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3:09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1664,'0'0'4608,"0"0"-4581,0 0 0,-1 0 1,1 0-1,0 0 0,0 0 0,0 0 1,0 0-1,0 0 0,-1 0 1,1 0-1,0 0 0,0 0 0,0 0 1,0 0-1,0 0 0,-1 0 0,1 0 1,0 0-1,0 0 0,0 0 1,0 0-1,0 0 0,-1 1 0,1-1 1,0 0-1,0 0 0,0 0 1,0 0-1,0 0 0,0 0 0,0 0 1,-1 0-1,1 1 0,0-1 0,-3 5 438,2-5-429,1 1-1,0-1 0,0 0 0,0 0 0,0 0 0,0 0 0,-1 0 0,1 0 1,0 6 4745,1-4-4734,-1 1 0,1-1 0,-1 1 1,1-1-1,0 1 0,0-1 0,0 1 0,0-1 1,1 0-1,-1 1 0,0-1 0,3 3 0,24 25 13,-19-21-66,3 3 57,1-1 1,26 18 0,2 1 145,-24-18-114,0-1 0,23 12 0,8 4 158,-35-21-240,-1 0-1,1-1 0,0 0 1,17 4-1,11 4 340,-30-13-367,-10 0 45,0 0 1,0-1 0,0 1-1,0 0 1,0 0 0,0 0-1,0 0 1,0 0 0,0 0-1,1 1 1,-1-1 0,-1 0-1,1 0 1,0 1 0,0-1 0,0 1-1,0-1 1,0 1 0,2 0 837,-9 3-676,0 0 0,0-1 0,0 0 1,0 0-1,0-1 0,-1 0 1,1 0-1,-14 2 0,-16 6-64,18-5-88,0 2-1,1 0 1,1 1-1,-1 0 1,-27 20-1,15-2-451,-51 56 0,78-80 443,-10 13-1529,12-15 1424,0 0 0,0 0 0,-1 0 0,1 1 1,0-1-1,0 0 0,0 0 0,-1 0 0,1 1 0,0-1 0,0 0 1,0 0-1,0 1 0,0-1 0,0 0 0,-1 0 0,1 1 0,0-1 1,0 0-1,0 0 0,0 1 0,0-1 0,0 0 0,0 1 1,0-1-1,0 0 0,0 0 0,0 1 0,0-1 0,1 0 0,-1 0 1,0 1-1,0-1 0,0 0 0,0 0 0,0 1 0,0-1 0,1 0 1,-1 0-1,0 1 0,0-1 0,0 0 0,1 0 0,4 2-2426,1 3 806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3:10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3552,'-4'2'2264,"4"7"5494,2 2-2414,0-7-7372,0-1 2020,-1 0 0,1-1 0,0 1-1,0-1 1,1 1 0,-1-1 0,0 0 0,1 0 0,4 3-1,29 15 48,-26-15-81,188 88-177,-163-72 370,-25-15-196,0-1 0,16 8 0,-14-8 108,-3-2-32,-1 0 1,1 0-1,-1 0 1,1-1-1,0-1 1,0 1-1,11-1 1,-19-1-5,1 0 0,-1 0 0,0-1 0,1 1-1,-1 0 1,0-1 0,0 1 0,0-1 0,1 0 0,-1 1 0,0-1 0,2-1 0,0 2 1473,-8 1-1201,-55 66 16,-6 10 31,28-36-342,-60 56-61,-1-18-553,2-3-3825,85-62 3342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3:11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4 3488,'6'-3'8026,"-7"17"-5146,-8 35-3664,2 0 0,-1 69 0,8-99 38,-1 41-694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0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1242 4480,'-26'-1'10738,"53"-30"-9093,129-148 617,89-91 687,-183 190-1514,-49 61-1014,-12 18-351,0-1-1,0 1 1,0-1 0,0 0 0,0 1 0,0-1-1,-1 0 1,1-2 0,-4 15 406,0 8-476,-1 3 8,0 0 0,2 1 0,1 39 0,3-15 57,6 59 36,-6-93-97,1 1-1,0-1 0,1 0 1,0 0-1,10 21 1,-13-31 10,1 0 1,0-1-1,-1 1 1,1 0-1,0-1 1,0 1-1,1-1 1,-1 0 0,1 0-1,-1 1 1,1-2-1,-1 1 1,1 0-1,0 0 1,0-1 0,0 0-1,0 0 1,0 1-1,0-2 1,0 1-1,1 0 1,-1-1-1,0 1 1,0-1 0,1 0-1,4 0 1,4-2-2,0 0 1,0-1-1,1 0 1,-1-1 0,16-7-1,126-63-18,-125 58-6,55-31 158,140-105 0,-194 127 88,-18 12-7,-12 12-217,1 1 1,-1 0-1,0 0 0,0 0 0,0 0 0,0-1 0,1 1 0,-1 0 1,0 0-1,0 0 0,0-1 0,0 1 0,0 0 0,0 0 0,0-1 0,0 1 1,1 0-1,-1 0 0,0-1 0,0 1 0,0 0 0,0 0 0,0-1 0,0 1 1,0 0-1,-1 0 0,1-1 0,0 1 0,0 0 0,0 0 0,0-1 0,0 1 1,0 0-1,-1-1 0,1 1-11,-1 0 0,0 0 0,1 0 0,-1 0-1,0 0 1,0 0 0,1 0 0,-1 1 0,0-1 0,1 0 0,-1 0 0,0 0 0,1 1 0,-1-1 0,0 0-1,1 1 1,-2 0 0,1-1-3,-10 7-19,0 0 0,1 1 0,-1 0 0,-12 13 0,-34 42 42,41-45-21,-72 95-39,72-89-25,1 1 1,1 0-1,-10 28 0,22-48 49,0 0 0,0 1 0,1-1-1,0 0 1,0 1 0,0-1 0,1 1 0,0-1 0,0 1-1,1 9 1,0-13 18,-1 1 0,1 0 0,0 0 0,0-1 0,0 1 0,0-1 0,1 1 0,-1-1 0,1 0 0,-1 1 0,1-1 1,0 0-1,0 0 0,0 0 0,0 0 0,0 0 0,0-1 0,1 1 0,-1-1 0,1 1 0,4 1 0,-3-2 17,0 1 0,0-1 0,0-1 0,0 1 0,0-1 0,0 1 1,0-1-1,0 0 0,1-1 0,-1 1 0,0-1 0,0 0 0,0 0 0,0 0 0,0 0 0,-1 0 1,1-1-1,0 0 0,3-2 0,2-2-9,-1 1 0,0-1 0,0-1 1,-1 1-1,0-2 0,10-11 0,-5 3 22,-1 0 0,-1-1 0,11-24 0,19-55 43,-3 3-59,-31 82 23,-1 1-1,-1-1 1,0 0 0,-1-1-1,0 1 1,0 0 0,1-24-1,-7 29-62,3 6 23,0 0-1,0 0 0,0 0 0,0 0 0,-1 0 0,1 0 1,0 0-1,0 0 0,0 0 0,0 0 0,0 0 0,0 0 0,-1 0 1,1 0-1,0 0 0,0 0 0,0 0 0,0 0 0,0 0 1,0 0-1,-1 0 0,1 0 0,0 1 0,0-1 0,0 0 1,0 0-1,0 0 0,0 0 0,0 0 0,0 0 0,-1 0 1,1 0-1,0 1 0,0-1 0,0 0 0,0 0 0,0 0 1,0 0-1,0 0 0,0 0 0,0 1 0,0-1 0,0 0 1,0 0-1,0 0 0,0 0 0,0 1 0,-2 8-73,-1 0 0,0 16-1,-1 3 41,-3 24 120,2 0 1,1 56-1,4-95-74,1 0-1,0-1 1,4 14 0,-4-21 0,0 0 0,0-1 0,1 1 0,0-1 0,0 1 0,0-1 0,0 0 0,1 0 1,-1 0-1,1 0 0,5 5 0,-7-8-4,0 0 0,0-1 1,-1 1-1,1 0 0,0-1 1,0 1-1,0-1 0,0 1 1,0-1-1,0 0 0,0 1 1,0-1-1,0 0 0,1 0 1,-1 1-1,0-1 0,0 0 1,0 0-1,0 0 0,0-1 1,0 1-1,0 0 0,0 0 1,0-1-1,0 1 0,0 0 0,2-2 1,2-1 31,0 0 1,0-1 0,0 1-1,5-7 1,-1 2-11,60-59 75,26-23 0,22-4-104,-108 87 8,0 1 1,14-8 0,-21 13 3,-1 0 0,1 0 1,0 0-1,0 1 1,0-1-1,-1 0 0,1 1 1,0-1-1,0 1 1,0 0-1,0 0 0,0 0 1,0 0-1,0 0 1,0 0-1,0 0 0,0 1 1,0-1-1,-1 0 1,1 1-1,3 1 0,-4-1-5,0 0 0,0 0-1,0 1 1,0-1 0,0 0-1,0 1 1,-1-1-1,1 1 1,0-1 0,-1 1-1,1-1 1,-1 1-1,1-1 1,-1 1 0,0 0-1,0-1 1,1 1-1,-1 0 1,0-1 0,-1 1-1,1 2 1,0 2 7,-2 22 26,-1 0-1,-2 0 0,0 0 0,-15 41 1,-3 16 249,18-51-193,5-34-97,0 1 0,0-1 1,0 0-1,0 1 0,0-1 1,0 0-1,0 1 0,0-1 0,0 0 1,0 0-1,0 1 0,0-1 1,0 0-1,0 1 0,0-1 0,1 0 1,-1 1-1,0-1 0,0 0 1,0 0-1,1 1 0,-1-1 0,0 0 1,0 0-1,1 0 0,-1 1 1,0-1-1,0 0 0,1 0 0,-1 0 1,0 0-1,1 0 0,-1 1 1,0-1-1,0 0 0,1 0 0,-1 0 1,0 0-1,1 0 0,-1 0 1,0 0-1,1 0 0,-1 0 1,0 0-1,1 0 0,-1 0 0,0 0 1,1-1-1,-1 1 0,1 0 1,16-9-136,-15 8 110,3-2-30,1-1-1,-1 0 0,0 0 1,-1-1-1,1 1 0,7-11 1,-3 4-38,106-144-201,-74 96 179,-24 36 143,28-29-1,-45 52-25,1-1 0,0 0 0,-1 0 0,1 1 0,0-1 0,-1 0-1,1 1 1,0-1 0,0 1 0,0-1 0,0 1 0,0 0 0,-1-1-1,3 1 1,-3 0 1,0 0-1,1 0 0,-1 0 0,0 0 1,1 0-1,-1 0 0,0 0 1,0 0-1,1 1 0,-1-1 0,0 0 1,0 0-1,1 0 0,-1 0 1,0 1-1,0-1 0,1 0 0,-1 0 1,0 1-1,0-1 0,0 0 1,1 0-1,-1 1 0,0-1 1,0 0-1,0 0 0,0 1 0,1 3 25,0 0 0,0-1-1,-1 1 1,0 0 0,0 5-1,-3 70 320,0 32-493,3-99 173,2-1 1,-1 1-1,2 0 0,-1-1 1,2 1-1,-1-1 1,8 14-1,-10-23 1,0 0-1,0 0 1,0 0 0,0 0-1,1 0 1,-1 0-1,0 0 1,1-1 0,0 1-1,-1-1 1,1 1-1,0-1 1,0 1 0,0-1-1,0 0 1,0 0-1,0 0 1,0 0 0,0 0-1,0-1 1,1 1-1,-1-1 1,0 1 0,0-1-1,1 0 1,-1 0-1,0 0 1,0 0 0,4-1-1,2-1 44,-1 0 0,1-1 0,-1 0 0,1 0 0,-1-1 0,8-6 1,3-2 53,22-21 1,81-96-108,-8 4-48,-76 81 88,-25 29-40,-1 1 1,2 1 0,19-17-1,-1 1 99,4-2-91,-35 38 29,0 1 1,1-1-1,2 13 1,-2-15-33,1 16-17,-1-1 1,-2 32-1,0-11 47,-10 238-80,9-242 36,-6 9 45,2-12 222,6-33-262,0 0-1,-1-1 1,1 1 0,0 0 0,0 0 0,0 0 0,0-1 0,-1 1-1,1 0 1,0-1 0,-1 1 0,1 0 0,-1 0 0,1-1 0,-1 1-1,1-1 1,-1 1 0,1 0 0,-1-1 0,1 1 0,-1-1-1,0 0 1,1 1 0,-1-1 0,0 1 0,1-1 0,-1 0 0,0 1-1,0-1 1,1 0 0,-1 0 0,0 0 0,0 0 0,0 0 0,1 0-1,-1 0 1,0 0 0,0 0 0,1 0 0,-2 0 0,-4-2-45,0 1 0,0-1 0,0 0 0,-8-5 0,11 5 5,-12-6-146,1 0 0,0-1 0,-14-12 0,13 9-62,-31-18 0,16 21 109,16 7-78,12 2-36,3 1-130,10 4 356,0 0 1,0 0-1,0-1 0,0-1 1,0 0-1,1-1 0,23 3 1,-11-6 65,0-1 0,0-2 1,0 0-1,-1-1 0,1-1 0,-1-1 1,40-19-1,-27 8-8,-1-1 0,-1-2-1,61-49 1,-74 52 130,0-1 1,0-1-1,24-32 0,-8-1 142,-36 50-282,0 0 1,0 1-1,0-1 0,0 0 1,-1 0-1,0-1 0,1-4 1,-1 8-32,0 0 0,0 0 1,0 0-1,0 0 0,0 0 0,0-1 1,0 1-1,0 0 0,0 0 0,0 0 1,0 0-1,0-1 0,0 1 0,0 0 1,0 0-1,0 0 0,0 0 0,0 0 1,0-1-1,0 1 0,0 0 0,-1 0 1,1 0-1,0 0 0,0 0 0,0 0 1,0 0-1,0-1 0,0 1 1,0 0-1,-1 0 0,1 0 0,0 0 1,0 0-1,0 0 0,0 0 0,0 0 1,-1 0-1,1 0 0,0 0 0,0 0 1,0 0-1,0 0 0,0 0 0,-1 0 1,1 0-1,0 0 0,0 0 0,0 0 1,0 0-1,0 0 0,-1 0 0,1 0 1,0 0-1,0 0 0,0 0 1,0 0-1,0 0 0,-1 0 0,1 0 1,0 1-1,0-1 0,0 0 0,0 0 1,-10 9 41,10-9-43,-9 10-18,0 0 1,2 1 0,-1 0 0,-10 22-1,-20 51-176,36-80 190,-8 21-32,-10 42 0,17-54 32,0 0 1,1 0-1,1 0 1,0 0 0,2 18-1,-1-25-8,1 0-1,0 0 1,1 0 0,-1-1-1,1 1 1,1 0-1,-1-1 1,1 1 0,4 6-1,-5-9 13,0 0 0,1 0 0,-1 0-1,1 0 1,-1-1 0,1 0-1,0 1 1,0-1 0,0 0 0,0 0-1,1-1 1,-1 1 0,0-1 0,1 0-1,-1 1 1,7 0 0,2-1 12,0-1 0,0 0 0,0-1 0,0 0-1,0-1 1,22-6 0,-22 5-9,-1 0-1,0-1 0,0 0 0,0 0 0,-1-1 0,1 0 0,-1-1 0,-1-1 0,1 1 1,-1-1-1,9-9 0,-3 0 12,-1-1 0,-1 0-1,15-25 1,29-60-106,63-152 32,1-46-421,-51 128 344,26-73 288,-94 238-159,1 0 0,-2-1 0,3-14 1,-3 15-20,-1 6 16,0-1 0,1 1 0,-1-1 0,0 1 0,0-1 0,0 1 0,0-1-1,-1 1 1,1 0 0,-1-3 0,-4 1-74,-7 8 7,8-3 63,-2 1-2,1 0-1,-1 1 1,1 0 0,0 0 0,0 0-1,0 1 1,-6 6 0,-2 8 12,0-1 1,1 2 0,-18 40-1,-21 72 7,43-112-3,-23 72-67,-39 189 1,27 114 364,42-301-420,1-57 196,0-37-73,0 4 20,0 0-1,0-1 1,0 1-1,1-1 1,-1 1-1,1 0 1,1 4-1,-2-8-16,1 1-1,-1-1 1,0 1-1,0-1 1,1 0-1,-1 1 1,0-1-1,1 1 1,-1-1-1,1 0 1,-1 1-1,1-1 0,-1 0 1,0 1-1,1-1 1,-1 0-1,1 0 1,-1 1-1,1-1 1,0 0-1,0 0 1,0 0-3,1 0 1,-1 0-1,1 0 1,-1 0-1,0-1 1,1 1-1,-1-1 1,1 1 0,-1-1-1,0 1 1,0-1-1,2 0 1,3-4-14,0 0 1,0-1-1,0 1 1,-1-1-1,0 0 1,0 0-1,-1 0 1,5-9 0,-3 6-25,9-14-22,39-60-222,74-86-1,-52 92 276,-76 76 3,1 0 1,0 0-1,-1 0 0,1 0 0,0 0 1,0 0-1,0 0 0,0 0 0,0 1 1,0-1-1,0 0 0,0 1 1,0-1-1,0 1 0,0-1 0,0 1 1,0-1-1,1 1 0,0-1 0,-1 2-2,0-1-1,-1 0 1,1 1-1,-1-1 1,1 1-1,-1-1 1,1 0-1,-1 1 1,1-1-1,-1 1 1,1-1-1,-1 1 1,0 0-1,1-1 0,-1 1 1,0-1-1,0 1 1,1 0-1,-1-1 1,0 1-1,0 0 1,0-1-1,0 1 1,0 1-1,1 6-6,0 1 0,-1 0 0,-2 15 0,-9 53 142,-2 20 68,11-79-207,2-1 0,0 1 1,4 26-1,-3-39 10,0 1 0,0-1 0,1 0 0,0 1 1,0-1-1,0 0 0,1 0 0,0 0 0,0-1 0,3 6 0,-3-8 0,-1 1 0,1 0 0,-1-1 0,1 0 0,0 1 0,0-1 0,0 0 0,0-1 0,0 1 0,0 0 0,0-1 0,1 0 0,-1 0 0,1 0 0,-1 0 0,0 0-1,5 0 1,0-1 6,0 0 0,-1-1-1,1 1 1,0-1 0,0-1-1,-1 0 1,1 0 0,-1 0-1,9-5 1,-5 2 12,0-1-1,0-1 0,-1 0 1,0 0-1,11-11 1,1-4 18,0-2 0,-2 0 1,29-46-1,-12 15 149,-34 50-160,-1 2 8,-1 12-28,-2 4 8,0 0 1,-1 0-1,-4 13 0,-2 13-156,5-17 82,-2 10 45,-1 36 0,6-59 24,0-1 0,1 1 0,-1-1-1,2 1 1,-1-1 0,1 0 0,0 1-1,1-1 1,5 11 0,-7-17-3,-1 0 0,1-1 0,0 1 0,0 0 0,0-1 0,0 1 0,1-1 0,-1 1 0,0-1 0,1 0 0,-1 1 1,1-1-1,-1 0 0,1 0 0,-1 0 0,1 0 0,0 0 0,0-1 0,-1 1 0,1 0 0,0-1 0,0 1 0,0-1 0,0 0 0,0 1 0,0-1 0,-1 0 1,1 0-1,3-1 0,-1 0 15,0 0 1,1-1 0,-1 0 0,0 0 0,0 0-1,0 0 1,0 0 0,-1-1 0,1 0 0,-1 0-1,5-5 1,-1 0-11,0 0 1,-1-1-1,0 0 0,0 0 1,-1 0-1,-1-1 0,1 0 0,-2 1 1,1-2-1,-1 1 0,-1 0 1,0-1-1,0 1 0,-1-1 0,0 1 1,-1-1-1,-1 0 0,1 1 1,-2-1-1,1 1 0,-1-1 0,-4-10 1,3 13 1,0 1 0,-1-1 1,0 1-1,0 0 1,0 0-1,-1 1 0,0-1 1,-9-9-1,9 12-35,1 0 0,-1 0 0,0 0 0,0 0 0,0 1 0,-1 0 0,1 0 0,-1 0 0,0 1 0,1 0 0,-9-2 0,12 4-7,1-1 0,-1 1 0,1 0 0,-1 1 0,1-1 0,0 0-1,-1 0 1,1 0 0,-1 1 0,1-1 0,0 1 0,-1-1 0,1 1 0,0 0 0,-1-1 0,1 1 0,-2 1 0,3-2 24,0 1 1,0-1 0,-1 0-1,1 1 1,0-1 0,-1 0-1,1 0 1,0 1 0,0-1 0,0 1-1,-1-1 1,1 0 0,0 1-1,0-1 1,0 0 0,0 1 0,0-1-1,0 1 1,0-1 0,0 0-1,0 1 1,0-1 0,0 1-1,0-1 1,0 0 0,0 1 0,0-1-1,0 0 1,0 1 0,0-1-1,1 1 1,-1-1 0,0 0-1,0 1 1,0-1 0,1 0 0,-1 1-1,0-1 1,0 0 0,1 0-1,-1 1 1,0-1 0,1 0 0,-1 0-1,0 1 1,1-1 0,-1 0-1,0 0 1,1 0 0,-1 0-1,1 0 1,-1 1 0,0-1 0,1 0-1,-1 0 1,1 0 0,5 2-13,0 0 0,-1 0 0,1 0 0,0-1 0,0 0 0,0 0 0,0-1 0,0 1 0,8-2 0,24-3 235,65-18 1,-37 8-99,-27 5-67,68-10-25,-95 18-10,0 0 1,0 1-1,-1 0 0,1 1 1,0 1-1,22 4 0,-30-4 0,-1-1 1,1 1-1,-1-1 0,1 1 0,-1 0 0,0 0 0,1 0 0,-1 1 0,0-1 0,-1 1 1,1 0-1,4 5 0,-3-3 1,-1 1 0,0-1 0,0 1 0,0 0 0,0 0 1,-1 0-1,1 7 0,0 2 4,0 0 0,-1 1 1,-1-1-1,-1 1 0,-2 22 0,0-1-24,2-23 37,0-1 1,-4 18-1,4-31-37,0 0 1,0 0-1,0 0 0,0 0 1,0 0-1,0 0 0,0 0 1,0 0-1,0 0 0,0 0 1,1 0-1,-1 0 0,0 0 1,0 0-1,0 0 0,0 0 1,0-1-1,0 1 0,0 0 1,0 0-1,1 0 0,-1 0 1,0 0-1,0 0 0,0 1 1,0-1-1,0 0 0,0 0 1,0 0-1,1 0 0,-1 0 1,0 0-1,0 0 0,0 0 1,0 0-1,0 0 0,0 0 1,0 0-1,0 0 0,0 0 1,1 0-1,-1 1 0,0-1 1,0 0-1,0 0 0,0 0 1,0 0-1,0 0 0,0 0 1,0 0-1,0 0 0,0 1 1,0-1-1,0 0 0,0 0 1,0 0-1,0 0 0,15-14-39,13-22-160,18-42 15,-35 57 204,0 1 1,26-33 0,-37 53-21,3-4 8,0 1-1,0-1 1,1 1 0,3-3 0,-6 5-5,-1 1 0,0 0-1,1-1 1,-1 1 0,0 0 0,1 0 0,-1 0 0,1-1-1,-1 1 1,0 0 0,1 0 0,-1 0 0,1 0 0,-1 0-1,1 0 1,-1 0 0,0 0 0,1 0 0,-1 0 0,1 0-1,-1 0 1,1 0 0,-1 0 0,0 0 0,1 0 0,-1 1-1,1-1 1,-1 0 0,0 0 0,1 0 0,-1 1 0,0-1 0,1 0-1,-1 0 1,0 1 0,1-1 0,-1 0 0,0 1 0,1-1-1,-1 1 1,0-1 0,0 0 0,0 1 0,1-1 0,-1 0-1,0 1 1,0-1 0,0 1 0,0-1 0,0 1 0,0 0-1,3 10 125,-2 1 0,1 0-1,-2-1 1,0 24 0,0 8 34,2-2 10,-1-9-185,2 0-1,9 46 1,-9-62 6,1 10-116,-4-25-159,1 0 0,-1 0-1,0 0 1,1-1 0,-1 1 0,0 0 0,1 0 0,-1-1-1,1 1 1,-1 0 0,1-1 0,0 2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3:12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0 5888,'-4'4'2688,"4"6"896,-6-5-1888,1 3-992,-5 11-256,-1 7-288,-8 16-608,8-1 224,-10 17-2240,12 6 1376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3:21.02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395 27 1728,'1'-1'73,"1"0"-1,-1 0 1,0 0 0,0 0 0,0 0 0,23-20 4946,-24 51 69,-2-10-4643,0-1-1,-9 37 1,2-9-19,-38 235 348,-21 135-66,-6-6-576,29-172-349,12 9 243,8-53 97,-30 117-64,40-233-86,6 0 182,8-54-67,-10 47 0,9-63-322,0 1 1,1-1-1,0 1 0,1 11 1,21-33 217,-7 3 80,1 0 1,1 0 0,-1 2-1,27-9 1,68-14-3,-55 17-63,132-26 352,1-1-238,-105 24-131,112-9 1,-90 14 68,212-13 122,-283 22-47,118 1 191,-70 3-298,249 1 50,-233 4 400,-1-1-85,-97-6-373,1 1 0,-1-1 0,1 0 0,-1 0 0,1 0 0,-1 0 0,1 0 0,-1 1 0,1-1 0,-1 0 0,1 0 0,-1 1 0,0-1 0,1 0 0,-1 0 0,0 1 0,1-1 0,-1 1 0,0-1 0,1 0 0,-1 1 0,0-1 0,0 1 1,1-1-1,-1 1 0,0 0 0,4 5 107,-3-5-81,0-6-266,0 3 229,0 0 0,0 0 0,0 1 0,0-1 0,-1 0 0,1 0 0,0 0 0,-1 0 0,0 0 0,1 0 0,-1-4 0,0-28 187,0 26-161,0-72 192,2-122 103,70-372 424,-49 423-754,12-44-198,-12 69 366,-19 104-47,0 0 224,-1-1 0,1-26 0,-5 47-334,1 0-1,-1 0 1,1 0 0,-1 0-1,0 0 1,0 0 0,0 0-1,0 0 1,0 0 0,-1 1-1,-2-4 1,-10-17-75,-47-109 323,44 96-340,7 15 152,0 0 0,-2 1-1,0 0 1,-27-32 0,15 27 33,-2 1-1,-1 1 1,-43-27 0,24 22-51,-1 3 1,-73-27-1,-115-28 153,171 66-199,-113-8 0,128 16 38,-358-5 528,299 11-600,-115 5 58,177-7-40,-1 3 0,-57 10 0,-99 28-648,166-32-726,37-8 1374,0 0 1,0 0-1,-1 0 1,1 0-1,0 0 1,0 1-1,0-1 1,0 0-1,-1 0 1,1 0-1,0 0 1,0 0-1,0 0 1,0 0-1,0 1 1,0-1-1,-1 0 1,1 0-1,0 0 1,0 0-1,0 1 1,0-1-1,0 0 1,0 0-1,0 0 1,0 0-1,0 1 1,0-1-1,0 0 1,0 0-1,0 0 1,0 0-1,0 1 1,0-1-1,0 0 1,0 0-1,0 0 1,0 1-1,0-1 1,0 0-1,0 0 1,0 0-1,0 0 1,0 1-1,0-1 1,1 0-1,7 9-124,-2-3 93,7 10 49,-1 1 0,-1 0 0,0 1 0,-2 0 0,0 1 0,0 0 0,6 25 0,53 220-533,-12 223 960,-36-225-123,-19-246-334,-1-7 6,0 0-1,1 0 1,0 0-1,1-1 1,0 1-1,0 0 1,1 0-1,0-1 1,0 0 0,6 10-1,-9-17 26,1 0 0,0 0 0,0 0 0,-1 0 0,1 0 0,0-1 0,0 1 0,0 0 0,0 0-1,0-1 1,0 1 0,0-1 0,0 1 0,0-1 0,1 1 0,-1-1 0,0 1 0,0-1 0,0 0 0,1 0 0,-1 0 0,0 0 0,0 0 0,0 0-1,1 0 1,1 0 0,0-1 5,-1 0 0,1 0 0,0-1 0,-1 1-1,1 0 1,-1-1 0,1 1 0,-1-1 0,0 0-1,0 0 1,0 0 0,0 0 0,4-5 0,9-15 54,-1-1-1,20-43 1,17-57-5,-32 74-37,69-173 114,-66 171-42,32-70 358,-46 109-437,-8 12-12,0 0 1,0 0-1,0-1 1,1 1 0,-1 0-1,0 0 1,0 0 0,0 0-1,0 0 1,0 0-1,0 0 1,1 0 0,-1-1-1,0 1 1,0 0 0,0 0-1,0 0 1,1 0-1,-1 0 1,0 0 0,0 0-1,0 0 1,0 0 0,1 0-1,-1 0 1,0 0-1,0 0 1,0 0 0,0 0-1,1 0 1,-1 0-1,0 0 1,0 1 0,1 0-1,0 0 0,-1 1 0,1-1 0,-1 1 0,1-1 0,-1 1 0,0-1 0,1 1 0,-1-1-1,0 1 1,0-1 0,-1 4 0,-2 52-230,-3-1-1,-16 69 1,13-81 333,-17 74 208,-59 159-1,79-253-485,6-18 25,1-5 61,3-9 22,21-72 94,105-490 982,-130 566-935,1 0 0,-1 0-1,0 0 1,0 0 0,-1-7-1,1 11-71,0 0 0,0-1 0,0 1-1,0 0 1,0-1 0,0 1 0,0 0 0,0 0-1,-1-1 1,1 1 0,0 0 0,0 0-1,0-1 1,0 1 0,0 0 0,-1 0 0,1 0-1,0-1 1,0 1 0,0 0 0,-1 0 0,1 0-1,0 0 1,0-1 0,-1 1 0,1 0-1,0 0 1,0 0 0,-1 0 0,1 0 0,0 0-1,0 0 1,-1 0 0,0 0-12,-1 1-1,1-1 1,0 1 0,0 0-1,0-1 1,0 1 0,0 0-1,0 0 1,1 0 0,-1 0-1,0 0 1,0 0 0,0 2-1,-12 15 4,-8 22 0,2-6-2,-45 75 122,-4-3 0,-110 129 0,122-167 17,-37 42 51,88-105-299,0 0 0,0 0 0,-11 7 0,16-12 111,-1 1-1,1-1 1,0 0-1,-1 0 1,1 0-1,-1 1 1,1-1-1,0 0 1,-1 0-1,1 0 1,-1 0-1,1 0 1,-1 0-1,1 0 1,0 0-1,-1 0 1,1 0-1,-1 0 1,1 0-1,-1 0 1,1 0-1,0 0 1,-2-1-1,2 1 6,0-1 0,-1 1-1,1-1 1,0 0 0,-1 1-1,1-1 1,0 1 0,0-1-1,-1 0 1,1 0 0,0 1-1,0-1 1,0 0-1,0 1 1,0-1 0,0 0-1,0 1 1,0-1 0,1-1-1,8-30-54,114-260-146,-86 207 296,143-283 1017,-174 357-1040,11-21 189,-16 30-247,0 0-1,-1 0 0,1 0 0,0 0 0,-1 0 0,1 0 0,-1 0 0,0 0 0,0 0 0,0 0 0,0 0 1,0-3-1,-2 5-215,-2 5 40,-5 16-89,-57 200-811,-18 52 402,-89 217 871,157-450-642,13-37 323,3-5 26,3-17 48,72-260-125,-58 221 212,114-351-231,-33 88 549,-69 204 474,-27 97-599,-2 20-241,0 0 0,0 0 0,0 0 0,0-1 0,0 1-1,0 0 1,0 0 0,0 0 0,0 0 0,0 0 0,0 0-1,0 0 1,0 0 0,0-1 0,-1 1 0,1 0 0,0 0-1,0 0 1,0 0 0,0 0 0,0 0 0,0 0 0,0 0-1,0 0 1,-1 0 0,1 0 0,0 0 0,0 0 0,0 0 0,0 0-1,0 0 1,0 0 0,0 0 0,-1 0 0,1 0 0,0 0-1,0 0 1,0 0 0,0 0 0,0 0 0,0 0 0,0 0-1,0 0 1,-1 0 0,1 0 0,0 0 0,0 0 0,0 0-1,0 0 1,0 0 0,0 0 0,0 0 0,0 1 0,0-1 0,-1 0-1,1 0 1,0 0 0,0 0 0,0 0 0,0 0 0,0 0-1,0 0 1,0 1 0,-4 4-11,0 1 0,0 0-1,1 0 1,-4 9 0,-97 247-690,77-189 598,-158 438 181,7 10 864,142-418-624,36-103-326,0 1 0,0-1-1,0 0 1,0 1 0,0-1 0,0 1 0,0-1-1,-1 0 1,1 1 0,0-1 0,0 1 0,-1-1-1,1 0 1,0 1 0,0-1 0,-1 0 0,1 0-1,0 1 1,-1-1 0,1 0 0,0 0-1,-1 1 1,1-1 0,0 0 0,-1 0 0,1 0-1,-1 0 1,1 1 0,-1-1 0,0 0 0,1-1-3,-1 0 0,1 0 1,-1 0-1,1 1 0,0-1 1,-1 0-1,1 0 0,0 0 1,-1 0-1,1 0 0,0 0 0,0 0 1,0 0-1,0 0 0,0 0 1,0 0-1,0 0 0,1-1 1,5-47-134,15-61 1,4 18 15,4 1 0,66-141-1,-20 81 47,129-195 0,-183 314 47,-3 4 117,2 1 0,37-42 0,-57 69-84,17-14 59,-17 14-58,0 0 0,1 0 0,-1 0-1,0 0 1,1 0 0,-1 0 0,1 0 0,-1 0-1,1 0 1,-1 0 0,0 0 0,1 0-1,-1 0 1,1 0 0,-1 0 0,0 0 0,1 0-1,-1 0 1,1 0 0,-1 1 0,0-1 0,1 0-1,-1 0 1,0 0 0,1 1 0,-1-1-1,0 0 1,1 0 0,-1 1 0,0-1 0,0 0-1,1 1 1,-1-1 0,0 1 0,0-1-1,0 0 1,0 1 0,1-1 0,-1 0 0,0 1-1,0-1 1,0 1 0,0-1 0,0 0-1,0 1 1,0 0 0,1 6 0,0 1 0,0 0 0,-1 0 0,-1 14 0,-7 47 31,-84 289 480,72-293-455,-21 68-229,-25 143-1,62-256 119,-3 28-61,6-44 84,1 0 0,1 0 0,-1 0 0,0 0 0,1 0 0,0 0 0,0 0 0,0 0-1,2 6 1,-2-10 28,-1 1-1,0 0 0,0 0 0,1-1 0,-1 1 0,0-1 1,1 1-1,-1 0 0,1-1 0,-1 1 0,1-1 1,-1 1-1,1-1 0,-1 1 0,1-1 0,-1 1 0,1-1 1,0 1-1,-1-1 0,1 0 0,0 0 0,-1 1 0,1-1 1,0 0-1,-1 0 0,1 0 0,0 1 0,0-1 1,-1 0-1,1 0 0,0 0 0,-1 0 0,1-1 0,0 1 1,0 0-1,-1 0 0,1 0 0,0 0 0,-1-1 0,1 1 1,0 0-1,0-1 0,3-2 9,1 0 0,-1-1-1,0 1 1,0-1 0,3-4 0,-1 1-3,11-14 1,0-1-1,-1 0 1,25-47-1,-32 52-7,126-250-101,-84 159 143,155-265 1152,-143 282-801,34-56 974,-90 131-1067,-7 14-259,-3 4-48,-2 3-21,1 0 0,0 1 0,0-1 0,-4 9 0,-97 207-151,11 12 388,32-77-96,26-62 19,-44 97-1059,86-215 361,95-282 241,16 2 668,-87 230-15,-22 54-237,0 2 263,-1 0-1,5-24 0,-11 39-291,0 0 1,-1-1-1,0 1 1,1 0-1,-2-6 1,1 8-69,0 0 1,0 1-1,0-1 1,0 0-1,-1 0 0,1 1 1,0-1-1,0 0 0,-1 1 1,1-1-1,-1 1 1,1-1-1,0 0 0,-1 1 1,1-1-1,-1 1 1,1-1-1,-1 1 0,0 0 1,1-1-1,-1 1 0,1-1 1,-1 1-1,0 0 1,-1-1-1,1 1 0,1 0 0,-1 0 0,0 0 0,0 0 0,0 0 0,1 0 0,-1 0 0,0 0 0,0 1 0,1-1-1,-1 0 1,0 0 0,0 1 0,1-1 0,-1 1 0,0-1 0,1 0 0,-1 1 0,0-1 0,1 1 0,-1-1 0,1 1 0,-1 0 0,1-1 0,-1 1 0,1 0 0,-1 0 0,-14 21-145,0 1 0,2 0 0,-19 43 0,-37 90-23,-42 87 128,-75 110 470,148-283-326,7-16-258,-73 98 0,94-142-89,10-10 251,0 0 0,0 0 0,0 0 0,0 0 0,0 0 1,-1 0-1,1 0 0,0 0 0,0 0 0,0 0 0,0 0 0,0 0 0,0 0 0,0 0 0,-1 0 0,1 0 0,0 0 0,0 0 0,0 0 0,0 0 0,0 0 0,0 0 0,0 0 1,-1 0-1,1 0 0,0 0 0,0 0 0,0-1 0,0 1 0,0 0 0,0 0 0,0 0 0,0 0 0,0 0 0,0 0 0,0 0 0,0 0 0,-1-1 0,1 1 0,0 0 0,0 0 1,0 0-1,0 0 0,0 0 0,0 0 0,0 0 0,0-1 0,3-25-140,-2 19 110,4-24 9,3 1 0,19-53 0,-17 56 32,51-141-20,28-83-88,-43 101 228,76-274 1195,-117 403-1041,-1-1 1,2-38 0,-9 40-80,3 20-212,0 0 0,0-1 0,0 1 0,-1 0-1,1-1 1,0 1 0,0 0 0,-1-1 0,1 1 0,0 0 0,-1-1 0,1 1 0,0 0 0,-1 0 0,1-1 0,0 1-1,-1 0 1,1 0 0,0 0 0,-1 0 0,1-1 0,-1 1 0,1 0 0,0 0 0,-2 0 0,0 1-38,-1 0-1,1 0 1,-1 0 0,1 0 0,0 0 0,-1 1-1,1-1 1,0 1 0,0 0 0,0 0 0,0-1 0,0 1-1,-3 4 1,-23 28-155,1 1-1,-24 41 0,-185 312-79,157-238 50,-68 178 0,137-302-286,11-22 340,4-7 84,63-78 137,170-259 37,25-80 31,-254 405-25,44-76 422,30-45 1107,-79 131-1857,-5 16 95,-24 81 77,-87 264 268,-2-73-208,20-52-178,81-199-41,2 0 0,-12 57-1,23-87 209,-1 0 0,1 0-1,0 0 1,0 0 0,0 0 0,0 0-1,0 0 1,0 0 0,0 0-1,1 0 1,-1 0 0,2 2 0,-2-4 15,0 1 0,1-1 0,-1 0 0,0 1 1,1-1-1,-1 0 0,0 1 0,1-1 1,-1 0-1,1 1 0,-1-1 0,0 0 1,1 0-1,-1 1 0,1-1 0,-1 0 0,1 0 1,-1 0-1,1 0 0,-1 0 0,1 0 1,-1 0-1,1 0 0,-1 0 0,1 0 0,-1 0 1,1 0-1,-1 0 0,1 0 0,0 0 1,3-2-7,1-1 0,-1 1 0,0 0 0,0-1 0,-1 0 0,1 0 0,-1 0 0,1-1 0,-1 1 1,5-8-1,29-42-44,34-65 0,-9-3 51,16-27-22,-19 51 144,5 2 0,91-105 1,63-50 783,-204 233-798,-10 11-50,1 0-1,0 0 1,1 0-1,-1 1 0,1-1 1,0 1-1,8-4 1,-14 9-54,0 0 1,0 0 0,1-1 0,-1 1-1,0 0 1,0 0 0,0 0-1,1 0 1,-1 0 0,0 0 0,0 0-1,0 0 1,1 0 0,-1 0-1,0 0 1,0 0 0,0 0 0,1 0-1,-1 0 1,0 0 0,0 0-1,0 0 1,1 0 0,-1 0 0,0 0-1,0 0 1,0 0 0,0 1-1,1-1 1,-1 0 0,0 0 0,0 0-1,0 0 1,0 0 0,1 0 0,-1 1-1,0-1 1,0 0 0,0 0-1,0 0 1,0 1 0,0-1 0,0 0-1,0 0 1,1 0 0,-1 0-1,0 1 1,0-1 0,0 0 0,0 0-1,0 1 1,0-1 0,0 0-1,0 0 1,0 0 0,-1 1 0,2 2-5,-1 0 1,-1 0 0,1 0 0,0 0 0,-1 1 0,0-1 0,1 0-1,-3 3 1,-100 256-110,77-200 52,-150 401-39,72-87 128,78-261-385,25-104 213,1-10 143,0-1 1,0 0-1,1 0 1,-1 0-1,0 0 1,0 0-1,0 0 0,0 0 1,0 0-1,0 0 1,0 0-1,0 0 1,0 0-1,0 0 1,0 0-1,0 0 0,1 0 1,-1 0-1,0 0 1,0 0-1,0 0 1,0 0-1,0 0 1,0 0-1,0 0 0,0 0 1,0 0-1,0 0 1,0 0-1,1 0 1,-1 0-1,0 0 1,0 0-1,0 0 0,0 0 1,0 0-1,0 0 1,0 0-1,0 0 1,0 0-1,0 0 1,0-1-1,0 1 0,0 0 1,0 0-1,0 0 1,0 0-1,1 0 1,-1 0-1,0 0 0,0 0 1,0 0-1,0 0 1,0-1-1,13-20-85,-7 10 43,102-154 144,-38 62-24,186-324-204,-239 397 123,155-259 228,-157 266-158,44-67 281,-54 81-146,1 0 0,8-10 0,-14 19-197,0 0-1,0 0 1,0 0-1,0-1 0,0 1 1,0 0-1,0 0 1,0 0-1,0 0 0,0 0 1,0 0-1,0-1 1,1 1-1,-1 0 1,0 0-1,0 0 0,0 0 1,0 0-1,0 0 1,0 0-1,0 0 1,1 0-1,-1 0 0,0-1 1,0 1-1,0 0 1,0 0-1,0 0 0,1 0 1,-1 0-1,0 0 1,0 0-1,0 0 1,0 0-1,0 0 0,1 0 1,-1 0-1,0 0 1,0 0-1,0 0 1,0 1-1,0-1 0,0 0 1,1 0-1,-1 0 1,0 0-1,0 0 0,0 0 1,0 0-1,0 0 1,0 0-1,0 0 1,1 1-1,-1-1 0,0 0 1,0 0-1,0 0 1,0 0-1,-3 22-116,-102 407-270,34-149 469,-32 142 49,100-405-186,-1-6-5,2 0 1,0 1-1,0-1 1,1 0-1,0 0 1,2 16-1,-1-27 55,0 0 0,0 0 0,0 1 1,0-1-1,0 0 0,0 0 0,0 1 0,0-1 0,0 0 0,0 1 1,0-1-1,0 0 0,1 0 0,-1 0 0,0 1 0,0-1 1,0 0-1,0 0 0,1 1 0,-1-1 0,0 0 0,0 0 0,0 0 1,1 0-1,-1 1 0,0-1 0,0 0 0,0 0 0,1 0 1,-1 0-1,0 0 0,0 0 0,1 0 0,-1 0 0,0 0 0,0 0 1,1 0-1,-1 0 0,0 0 0,1 0 0,-1 0 0,0 0 0,0 0 1,1 0-1,-1 0 0,0 0 0,0 0 0,1 0 0,-1 0 1,0 0-1,0 0 0,0-1 0,1 1 0,-1 0 0,0 0 0,0 0 1,0-1-1,1 1 0,-1 0 0,0 0 0,15-20-18,81-191 15,-81 176 4,103-216-240,-79 172 216,117-223 494,-99 197 198,-55 102-632,0 1 1,0-1 0,-1 0 0,2 1 0,-1-1-1,4-3 1,-6 6-37,0 0 1,0 0-1,1 0 0,-1 0 0,0 0 0,0-1 0,0 1 0,0 0 0,0 0 1,1 0-1,-1 0 0,0 0 0,0 0 0,0 0 0,0 0 0,0 0 0,1 0 1,-1 0-1,0 0 0,0-1 0,0 1 0,0 0 0,1 0 0,-1 0 0,0 0 1,0 1-1,0-1 0,0 0 0,1 0 0,-1 0 0,0 0 0,0 0 0,0 0 1,0 0-1,1 0 0,-1 0 0,0 0 0,0 0 0,0 0 0,0 1 0,0-1 1,0 0-1,1 0 0,-1 0 0,0 0 0,0 0 0,0 0 0,0 1 0,0-1 1,0 0-1,0 0 0,0 0 0,0 0 0,0 1 0,0-1 0,0 0 0,0 0 1,0 0-1,0 0 0,0 1 0,1 1-12,-1 1 1,0 0-1,0-1 0,0 1 1,-1 0-1,1-1 0,-2 6 1,-137 432-90,128-410-99,2 1 1,-10 50-1,19-79 169,0 0 1,-1 0-1,1 0 0,0 0 1,0 0-1,0 0 1,1 1-1,-1-1 1,0 0-1,2 2 0,-2-3 22,0-1 0,1 1 0,-1-1 0,1 1-1,-1-1 1,0 1 0,1-1 0,0 1-1,-1-1 1,1 1 0,-1-1 0,1 0-1,-1 1 1,1-1 0,0 0 0,-1 0-1,1 1 1,0-1 0,-1 0 0,1 0-1,0 0 1,-1 0 0,1 0 0,0 0-1,-1 0 1,1 0 0,0 0 0,0 0-1,-1 0 1,1 0 0,0 0 0,-1-1-1,1 1 1,-1 0 0,1-1 0,0 1-1,-1 0 1,2-1 0,42-21 37,82-54 0,-84 50 42,-11 5-41,20-13-109,-44 31 66,-1-1-1,1 1 1,0 1 0,0-1 0,13-2 0,-18 4 15,0 1 1,-1 0-1,1 0 0,-1 0 1,1 0-1,-1 0 1,1 0-1,-1 0 0,1 0 1,0 1-1,-1-1 1,1 1-1,-1-1 0,1 1 1,-1 0-1,0-1 1,1 1-1,-1 0 1,0 0-1,1 0 0,-1 0 1,0 0-1,0 0 1,0 0-1,0 0 0,0 1 1,0-1-1,0 0 1,0 1-1,-1-1 1,1 0-1,0 1 0,-1-1 1,1 3-1,1 5 17,0 0-1,-1 0 1,0-1 0,-1 18-1,0-23-12,-8 107 186,4-78-230,2 0 0,2 61-1,0-90 24,1-1 0,-1 1-1,0 0 1,1-1-1,0 1 1,0-1-1,0 1 1,0-1 0,0 1-1,0-1 1,0 1-1,1-1 1,2 3 0,-3-4 26,0 0 1,0 0 0,1 0 0,-1-1-1,0 1 1,1-1 0,-1 1 0,0-1-1,1 1 1,-1-1 0,1 1 0,-1-1-1,1 0 1,-1 0 0,0 0 0,1 0-1,-1 0 1,1 0 0,-1-1 0,1 1-1,-1 0 1,1-1 0,-1 1 0,2-1-1,-2 0-1,0 1-1,0-1 1,0 1-1,0-1 1,0 1-1,0-1 1,0 0-1,0 0 1,0 1-1,0-1 1,0 0-1,0 0 1,-1 0-1,2-1 1,4-5 450,-6 7-449,0 0-1,0 0 1,0 0-1,0 0 1,0 0-1,0 0 1,0 0-1,0 0 1,1 0-1,-1 0 1,0-1-1,0 1 1,0 0-1,0 0 1,0 0-1,0 0 1,0 0-1,0 0 1,0 0-1,0 0 1,0 0-1,0 0 1,0-1-1,0 1 1,0 0-1,0 0 1,0 0-1,0 0 1,0 0-1,0 0 1,0 0-1,0 0 1,0 0-1,0-1 1,0 1-1,0 0 1,0 0-1,0 0 1,0 0 0,0 0-1,0 0 1,0 0-1,0 0 1,0 0-1,-1 0 1,1-1-1,-6-2 115,-7-2-255,13 5 109,-6 0-38,-1 0 0,1 0 0,0 0 0,0 1 0,0 0 0,0 0-1,0 0 1,0 1 0,0 0 0,1 0 0,-1 0 0,-8 5 0,-4 5-229,0-1 0,-20 18 0,2 4-180,25-21 273,-1-2 0,-24 18 0,36-28 190,0 0 0,0 0 0,0 0 0,0 1 0,0-1 0,0 0 0,-1 0 0,1 0 0,0 0 1,0 0-1,0 1 0,0-1 0,-1 0 0,1 0 0,0 0 0,0 0 0,0 0 0,-1 0 0,1 0 0,0 0 0,0 0 0,0 0 1,-1 0-1,1 0 0,0 0 0,0 0 0,-1 0 0,1 0 0,0 0 0,0 0 0,0 0 0,-1 0 0,1 0 0,0 0 1,0 0-1,0 0 0,0 0 0,-1 0 0,1-1 0,0 1 0,0 0 0,0 0 0,0 0 0,-1 0 0,1 0 0,0-1 1,0 1-1,0 0 0,0 0 0,0 0 0,0-1 0,0 1 0,-1 0 0,1 0 0,0 0 0,0-1 0,4-15-238,98-223 1317,-102 238-1069,25-51 437,-2 0 0,29-101-1,-27 57 400,18-144 1,-38 194-667,-2-2 1,-2 1-1,-2 0 1,-2 0 0,-14-69-1,8 77-55,-1 1 1,-3 0-1,-1 1 0,-1 1 0,-21-35 1,-3-3-452,22 39 275,-36-53 1,51 86 24,0 0 1,0 0 0,0 0 0,0 1-1,0-1 1,0 1 0,-1-1 0,1 1-1,0 0 1,-1 0 0,1 0 0,-1 0 0,1 0-1,-1 0 1,-3 0 0,1 0-11,-1 1 0,1-1 0,-1 1 0,1 0 0,-9 2 0,5-1-3,0 2 0,0-1 0,1 1-1,-1 0 1,-13 9 0,16-9 14,-17 10-2,1 1 0,1 1 0,0 1 1,-20 20-1,13-10 182,-38 25 1,8-16-82,-105 48-1,-81 22-188,195-83 68,0 3 1,2 2 0,1 2-1,2 2 1,-49 44 0,-41 56-281,66-64 166,-131 131-285,89-73 44,91-100 333,5-9-123,0 2 0,2 0 1,-18 34-1,29-50 173,0 0 0,0 0 0,0 0 0,0 1 0,1-1 0,-1 0-1,1 1 1,-1-1 0,1 0 0,0 1 0,0-1 0,0 1 0,0-1 0,1 0 0,-1 1 0,1-1 0,-1 0-1,1 1 1,0-1 0,0 0 0,0 0 0,0 0 0,0 0 0,0 0 0,1 0 0,-1 0 0,1 0 0,-1 0 0,1 0-1,0-1 1,-1 1 0,1-1 0,0 0 0,0 1 0,3 0 0,3 3-4,1-1 0,-1-1 0,1 1 0,1-1 0,-1-1 0,0 0 0,19 2 0,15-2-23,0-1-1,83-11 1,91-25 222,-148 22-135,-17 4-3,262-51 263,-170 32-11,-105 22-27,65-1 0,-96 7-106,0 0 0,0 0 0,0 1 0,14 4-1,-20-5-111,-1 0 0,1 1 0,-1-1 0,1 1 0,-1 0 0,1-1 0,-1 1 0,1 0 0,-1 0 0,0 0 0,1 0 0,-1 0 0,0 0 0,0 1 0,0-1 0,0 0 0,0 0 0,0 1 0,0-1-1,0 1 1,-1-1 0,1 1 0,0-1 0,-1 1 0,0-1 0,1 1 0,-1 0 0,0-1 0,1 3 0,-2 1 43,0 1 0,0-1 0,0 0 0,-1-1 0,1 1 0,-1 0 0,0 0 0,-1-1 0,1 1 0,-6 7 0,-9 8 63,-1-1 0,-1 0 0,-30 23 0,-230 162 368,80-79-431,138-88-77,-7 3-465,-130 56-1,191-93 345,4-2 32,1-1 0,0 1-1,0 0 1,0 0 0,0 0-1,0 0 1,1 0-1,-1 0 1,0 1 0,-2 1-1,4-3 79,0 0 0,0 0 0,0 0 0,0 0 0,0 0 0,0 1 0,0-1 0,0 0 0,0 0 0,0 0 0,0 0 0,0 0 0,0 0 0,1 0 0,-1 0 0,0 1 0,0-1 0,0 0 0,0 0 0,0 0 0,0 0 0,0 0 0,0 0 0,0 0 0,0 0 0,0 0 0,0 0 0,0 0 0,1 0-1,-1 1 1,0-1 0,0 0 0,0 0 0,0 0 0,0 0 0,0 0 0,0 0 0,0 0 0,1 0 0,-1 0 0,0 0 0,0 0 0,0 0 0,0 0 0,0 0 0,0 0 0,0 0 0,1 0 0,-1 0 0,0 0 0,0 0 0,0-1 0,0 1 0,0 0 0,0 0 0,0 0 0,0 0 0,0 0 0,1 0 0,-1 0 0,0 0 0,0 0 0,72-18-704,47-10 600,165-11 200,0 17 160,-273 21-229,42 2 1281,-56 1-1248,0 1 0,0-1-1,0 0 1,0 0 0,0 0 0,0 0 0,0 0 0,-1-1 0,1 1-1,-6 0 1,17-10-1388,-6 6 1193,22-20-120,0-1 0,32-44 0,34-65 621,1-4 1145,-57 86-871,65-106 356,-56 74-917,35-93 0,-27 43 398,46-109-780,-92 230 307,-1 4-88,-1 1 0,0-1 0,-1 0 0,1 0 0,-1 0 0,-1 0 0,2-11 0,-3 18 65,0-1-1,0 1 1,0-1 0,0 0-1,0 1 1,0-1 0,0 1-1,0-1 1,0 1 0,0-1-1,0 1 1,-1-1 0,1 1-1,0-1 1,0 1 0,0 0-1,-1-1 1,1 1 0,0-1-1,-1 1 1,1-1 0,0 1-1,-1 0 1,1-1 0,0 1-1,-1 0 1,1-1 0,-1 1-1,1 0 1,-1 0 0,1-1-1,-1 1 1,1 0 0,-1 0-1,1 0 1,-1 0 0,0 0-1,-2 0-269,0 0-1,0 0 1,1 1-1,-1-1 1,-6 3-1,-4 0-694,-4 1-542,14-3 1253,-1 0 0,0 0 0,1 0 0,-1-1 0,0 1 0,1-1 0,-8-1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3:30.041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22 3392,'8'-21'9387,"-7"21"-9336,2 15 1047,-3-12-1096,3 31 568,-2 50 0,-1-9-131,14 115 94,-12-119-113,1 120 301,-8 68-673,32 276 0,58 76-202,-43-322 906,-41-204 142,-1-50-162,-10 24 250,10-59-979,0 20-39,-2 22-1,1-34 12,0 0-1,1-1 1,1 10 0,1 6-98,-2-21 107,0 1-1,0-1 0,1 1 0,-1-1 1,1 1-1,0-1 0,0 0 0,0 1 1,0-1-1,0 0 0,0 0 1,1 0-1,-1 0 0,1 0 0,-1 0 1,1 0-1,0 0 0,0 0 0,0-1 1,0 1-1,0-1 0,0 0 0,0 1 1,0-1-1,1 0 0,-1 0 1,0 0-1,5 0 0,11 2 18,-1-2 0,1 0 0,-1-2 0,35-4 0,-8 0 32,0 2-1,51 3 0,-1 0 165,-87 0-180,53-1 9,-1-3 1,74-14-1,-9-12-71,72-13 212,-157 36-142,361-54-9,3 28-126,-353 32 132,199 1-193,271 32 443,-168-18 165,-296-10 422,-55-4-481,-13-18-1028,-43-106 527,-10-17 224,32 72-66,-39-116 0,-3-71 109,4 56 11,43 131-145,-31-122 1,55 172-29,-26-139-66,-20-204 148,45 321 23,-3 0 1,-23-76-1,24 90 0,5 18-154,0 0-1,-1 0 0,0 0 1,-4-9-1,4 12 83,1 0-1,0 0 1,0 0-1,0-10 1,1 10 51,-1-1 0,1 1 0,-1 0 0,0 0 0,-5-11 0,-1 8-111,8 8 25,-1 1 1,0-1-1,0 0 0,1 1 0,-1-1 0,1 0 1,-1 0-1,0 0 0,1 0 0,-1 0 0,0-1 1,1-2-14,-8-14-20,6 15 22,0 1 0,1-1 0,-1 1 0,0 0 0,-1 0-1,1-1 1,0 1 0,0 1 0,-1-1 0,1 0 0,-1 1-1,0-1 1,1 1 0,-1 0 0,0 0 0,0 0-1,0 0 1,0 0 0,0 1 0,0-1 0,0 1 0,0 0-1,0 0 1,-3 0 0,-5 1-19,0-1 1,1 2-1,0 0 0,-1 0 1,-17 7-1,-137 54 45,153-59 179,0-1 0,0 0 1,-1-1-1,-19 1 0,-54-4 401,36 0-421,-117 2 331,-331-10 139,460 5-465,0-1 1,-69-21-1,-71-34-46,74 22 5,-64-17 149,17 6-171,8 10-23,62 19-18,59 16-91,-1 0 0,1 1 0,-1 1 1,1 1-1,-1 1 0,-31 5 0,50-4-43,0-1 0,0 1 0,-1-1 0,1 0 0,0 0 0,0 0 0,0-1 0,0 1 0,0-1 0,-5-2 0,9 3 36,0-1 1,-1 0-1,1 0 1,0 0-1,0 0 0,1 0 1,-1 1-1,0-1 1,0 0-1,0 0 0,0 0 1,1 1-1,-1-1 1,0 0-1,1 0 0,-1 1 1,1-1-1,-1 0 1,1 0-1,-1 1 1,1-1-1,-1 1 0,2-2 1,6-6-198,-8 7 239,0 1 1,1 0-1,-1 0 1,0 0-1,0 0 1,0 0-1,0 0 1,0 0-1,0 0 1,0 0-1,0 0 1,0 0-1,0-1 0,0 1 1,0 0-1,0 0 1,0 0-1,1 0 1,-1 0-1,0 0 1,0 0-1,0 0 1,0 0-1,0 0 1,0 0-1,0 0 1,0 0-1,0 0 1,0 0-1,1 0 0,-1 0 1,0 0-1,0 0 1,0 0-1,0 0 1,0 0-1,0 0 1,0 0-1,0 0 1,0 0-1,1 0 1,-1 0-1,0 0 1,0 0-1,0 1 1,0-1-1,0 0 0,0 0 1,0 0-1,0 0 1,0 0-1,0 0 1,0 0-1,0 0 1,0 0-1,0 0 1,0 0-1,0 0 1,0 1-1,1-1 1,-1 0-1,0 0 1,0 0-1,0 5 26,0 0 0,1 0 0,0-1 0,2 9 0,3 9 21,-2 34-75,-6 89 0,0-83 33,-59 819 252,15-586-757,46-292 399,2-8 37,6-18 6,-3 8 40,36-97 45,23-158-295,-57 235 320,58-241 114,-59 245-155,25-102 161,-29 125-145,1-1 43,0 0 1,2-18 0,-9 72-502,-34 391-133,-10-87 791,-8 57 172,52-353-726,3-49 293,1 0 0,0 0 1,0 0-1,1 0 0,-1 1 1,1-1-1,0 0 0,1 3 1,-1-6 30,-1-1-1,0 0 1,0 0 0,0 1 0,1-1 0,-1 0 0,0 0 0,0 1 0,0-1 0,1 0 0,-1 0 0,0 0-1,0 0 1,1 1 0,-1-1 0,0 0 0,1 0 0,-1 0 0,0 0 0,0 0 0,1 0 0,-1 0-1,0 0 1,1 0 0,-1 0 0,0 0 0,1 0 0,-1 0 0,0 0 0,0 0 0,1 0 0,-1 0-1,0 0 1,1 0 0,-1 0 0,0-1 0,0 1 0,1 0 0,-1 0 0,0 0 0,0 0 0,1-1-1,-1 1 1,0 0 0,0 0 0,0-1 0,1 1 0,-1 0 0,0-1 0,2-1-3,0 0 1,-1 0 0,1 0-1,-1 0 1,1-1-1,-1 1 1,2-4 0,51-185 225,-33 110-113,92-299-282,51-20 352,-123 305 587,-40 92-697,0 0 1,-1 0 0,1 1-1,-1-1 1,0-6 0,0 9-63,0 0 1,1 0 0,-1-1-1,0 1 1,0 0 0,0 0-1,0 0 1,0 0 0,0 0-1,0-1 1,0 1 0,0 0-1,0 0 1,0 0 0,0 0-1,-1 0 1,1 0 0,0-1-1,0 1 1,0 0 0,0 0-1,0 0 1,0 0 0,0 0-1,0 0 1,0 0 0,0-1-1,0 1 1,-1 0 0,1 0-1,0 0 1,0 0 0,0 0-1,0 0 1,0 0 0,0 0-1,-1 0 1,1 0 0,0 0-1,-6 3 4,-5 14-112,-1 8 47,1 1 0,-8 29 0,10-28 36,-90 327 215,98-347-190,-150 728 316,147-718-398,3-9 7,-1 1-1,1-1 1,0 1-1,0-1 1,2 13-1,-1-21 71,0 0 0,0 0-1,0 0 1,1 1 0,-1-1 0,0 0 0,0 0-1,0 0 1,0 0 0,1 0 0,-1 0 0,0 0-1,0 0 1,0 0 0,1 0 0,-1 1-1,0-1 1,0 0 0,0 0 0,1 0 0,-1 0-1,0 0 1,0 0 0,1-1 0,-1 1 0,0 0-1,0 0 1,0 0 0,1 0 0,-1 0 0,0 0-1,0 0 1,0 0 0,0 0 0,1-1 0,-1 1-1,0 0 1,0 0 0,0 0 0,0 0 0,0 0-1,1-1 1,-1 1 0,0 0 0,0 0-1,0 0 1,0-1 0,0 1 0,2-2 4,-1 1 1,1-1-1,-1 0 0,1 0 1,-1 0-1,0 0 1,2-3-1,24-78 134,-2 7-82,135-325 132,-139 357-163,155-316 69,-129 274-164,42-90 990,-88 174-1010,-3 3 17,-4 11-42,-13 25-94,-164 413-211,3 109 681,141-431-499,30-88-1,8-26-13,2-11 109,4-9-13,53-119 135,105-182-205,-113 218 326,178-362-275,-55 85 944,-139 305 38,-34 60-795,-3 2-33,-8 19-58,-14 61-100,3-3 115,-58 132 91,-13-2-4,64-146-19,-145 331 282,88-194-499,80-186 116,-13 35-342,18-44 399,0-1 0,0 1 0,0-1 0,0 1 0,1-1-1,-1 1 1,1 0 0,0-1 0,1 7 0,-1-10 32,0 1 0,0-1 0,1 1 0,-1-1-1,0 1 1,0-1 0,1 1 0,-1-1 0,0 1 0,1-1 0,-1 1 0,0-1 0,1 0 0,-1 1-1,1-1 1,-1 1 0,1-1 0,-1 0 0,1 0 0,-1 1 0,1-1 0,-1 0 0,1 0-1,-1 1 1,1-1 0,-1 0 0,1 0 0,-1 0 0,1 0 0,0 0 0,-1 0 0,1 0-1,-1 0 1,1 0 0,-1 0 0,2 0 0,0-1-4,0 0 0,0 1-1,0-1 1,0 0 0,0 0 0,0 0-1,0 0 1,0-1 0,0 1 0,0 0-1,2-3 1,17-19-79,0 0-1,20-33 1,39-64-3,-60 88 83,-10 17 13,178-292-114,-107 144 271,-30 56 79,-26 52-78,-15 32 188,21-35 0,-26 53-116,-1 5-90,-3 15-44,-12 64-99,-29 107-1,-49 186 238,23-84-241,64-276-52,-1-4-1,2-1-1,-1 1 1,1-1-1,0 1 1,1 0 0,-1 0-1,2 11 1,-1-19 58,0 1-1,0-1 1,0 0 0,0 1 0,1-1-1,-1 0 1,0 1 0,0-1 0,0 0-1,0 0 1,0 1 0,0-1 0,1 0 0,-1 1-1,0-1 1,0 0 0,0 0 0,1 1-1,-1-1 1,0 0 0,0 0 0,1 1-1,-1-1 1,0 0 0,1 0 0,-1 0-1,0 0 1,1 0 0,-1 1 0,0-1-1,1 0 1,-1 0 0,0 0 0,1 0-1,-1 0 1,0 0 0,1 0 0,-1 0-1,0 0 1,1 0 0,-1 0 0,0 0-1,1-1 1,-1 1 0,1 0 0,0-1 3,1 0 0,-1 0 0,0 0 0,1-1 0,-1 1 0,0 0 0,0-1 1,0 1-1,0-1 0,0 1 0,1-3 0,71-150 169,152-209 47,42-16 355,-189 267-479,-40 57-37,56-74 350,-92 125-349,1 1 1,-1 0-1,1 0 1,0 0 0,0 1-1,0-1 1,0 0-1,1 1 1,3-3-1,-6 5-51,-1 0-1,0 0 1,1 0 0,-1 0-1,0 0 1,1 0-1,-1 0 1,0 0 0,1 0-1,-1 0 1,0 1 0,1-1-1,-1 0 1,0 0-1,1 0 1,-1 0 0,0 0-1,1 1 1,-1-1 0,0 0-1,1 0 1,-1 1-1,0-1 1,0 0 0,0 0-1,1 1 1,-1-1 0,0 0-1,0 0 1,0 1-1,1-1 1,-1 1 0,1 2 7,0 0 0,-1-1 0,1 1-1,0 0 1,-1 0 0,0 5 0,0 11 40,-1-1 0,-1 1 0,-8 36 0,4-27-14,-8 36 46,-38 102-1,-132 272 230,72-222-64,-3 8-972,108-206 472,7-18 245,0 0 1,0 0-1,-1 0 0,1 0 1,0 0-1,0 0 1,0 1-1,0-1 0,0 0 1,0 0-1,0 0 0,0 0 1,0 0-1,0 0 0,0 0 1,0 1-1,0-1 0,0 0 1,0 0-1,0 0 1,0 0-1,0 0 0,0 0 1,0 1-1,0-1 0,0 0 1,0 0-1,0 0 0,0 0 1,0 0-1,0 0 0,0 0 1,0 0-1,1 1 1,-1-1-1,0 0 0,0 0 1,0 0-1,0 0 0,0 0 1,0 0-1,0 0 0,0 0 1,0 0-1,1 0 1,-1 0-1,0 0 0,0 0 1,0 0-1,0 1 0,0-1 1,0 0-1,0 0 0,1 0 1,-1 0-1,0 0 0,4-3-19,-1 0-1,1-1 1,-1 1-1,0-1 1,0 1-1,0-1 0,2-4 1,164-257-244,-155 241 264,221-354 438,-222 360-227,-11 16-172,1-1 42,-3 11-101,-20 73-307,18-74 329,-99 318-25,-41 60-161,127-333 32,15-51 115,-1 1-1,1-1 0,0 1 1,0 0-1,0-1 1,0 1-1,0-1 0,0 1 1,0 0-1,0-1 0,0 1 1,1 2-1,0-4 31,-1 0-1,0 1 1,1-1 0,-1 1-1,0-1 1,1 0 0,-1 1-1,1-1 1,-1 0 0,0 0-1,1 1 1,-1-1 0,1 0-1,-1 0 1,1 0 0,-1 1-1,1-1 1,-1 0 0,1 0-1,-1 0 1,1 0-1,-1 0 1,1 0 0,-1 0-1,1 0 1,-1 0 0,1 0-1,-1 0 1,0 0 0,1-1-1,-1 1 1,1 0 0,0-1-1,7-3-8,0 0 0,-1-1 0,1 0 0,-1 0 0,0-1 1,-1 0-1,1 0 0,8-12 0,12-16 62,40-72 0,13-47-104,46-74 164,-121 219-62,0 0-1,1 1 1,-1 0 0,2 0 0,11-10 0,-17 16-32,-1 1 0,1-1-1,-1 1 1,1-1 0,0 1 0,-1 0 0,1-1-1,0 1 1,-1 0 0,1-1 0,0 1 0,0 0-1,-1 0 1,1 0 0,0 0 0,0 0 0,-1 0-1,1 0 1,0 0 0,0 0 0,-1 0 0,1 0-1,0 0 1,0 1 0,-1-1 0,1 0 0,0 0-1,0 1 1,-1-1 0,1 1 0,-1-1 0,1 0-1,0 1 1,-1-1 0,1 1 0,-1-1 0,1 1-1,-1 0 1,1-1 0,0 2 0,0 1 32,1 0 1,0 1 0,-1-1-1,0 0 1,1 1 0,-2 0 0,1-1-1,1 7 1,1 33 27,-2 69 0,-12 48-214,5-81 3,6-75 144,-1 4-93,0-1 0,1 0-1,0 0 1,1 1 0,1 10 0,-1-16 75,-1-1 0,1 0 0,-1 1 0,1-1 0,-1 0 0,1 1 0,0-1 0,0 0 0,-1 0 0,1 0 0,0 1 0,0-1 0,0 0 0,0 0 0,1 0 0,-1-1 0,0 1 0,0 0 0,1 0 0,-1-1 0,0 1 0,1 0 0,-1-1 0,0 0 0,1 1 0,-1-1 0,1 0 0,-1 1 1,1-1-1,-1 0 0,0 0 0,1 0 0,2-1 0,7-1-34,-1 0 0,0-1 1,20-7-1,5-2 67,159-29-256,-158 36 349,0 2 1,1 2-1,51 4 1,-53 0-404,-19-2 300,0 0-1,-1 1 1,31 9-1,-44-11 18,-1 0 0,0 1-1,0-1 1,0 0 0,1 1-1,-1-1 1,0 0 0,0 0-1,0 0 1,1 0 0,-1 0-1,0-1 1,0 1 0,1 0-1,-1 0 1,0-1 0,0 1-1,0-1 1,0 1 0,2-2-1,-1 1 31,-1-1-1,1 1 0,-1-1 1,1 1-1,-1-1 1,0 0-1,0 0 0,0 1 1,0-1-1,0 0 0,0-3 1,2-5 156,-1 0-1,0-1 1,1-20 0,-3 21-251,2-6 78,10-90-111,-11 95-514,-1 24 157,8 58 319,-2 75 0,-4-132 107,-3-8 490,0-14-127,-4-65 420,-24-219-394,-14-94-282,35 312-127,-61-393 732,68 460-714,-1 0-1,0 0 1,0 1-1,0-1 0,-1 0 1,0 1-1,-1-1 1,0 1-1,1 0 1,-2 0-1,-6-7 1,10 12-29,0 0 0,0 0 0,0 1 0,-1-1 0,1 0 0,0 1 0,-1-1 0,1 0 1,0 1-1,-1 0 0,1-1 0,-1 1 0,1 0 0,-1-1 0,1 1 0,-1 0 0,1 0 1,-2 1-1,0-1-15,0 1 1,0 0 0,0 0-1,0 0 1,0 0 0,1 0-1,-1 1 1,-3 2 0,-3 2-43,1 1 1,-1 0 0,-11 15 0,-13 19-36,3 1 1,-40 72-1,25-37 137,-87 139-206,127-208 145,2-3-21,0 0 0,0-1 1,0 1-1,-7 6 0,4-6-70,8-10 77,6-7 78,13-34 128,-2-1 0,18-72 1,-34 108-20,0 0 1,-1 0-1,0 0 1,0-13-1,-2 21-90,0 1 0,0-1 0,0 1 0,0-1 0,-1 1 0,1-1 0,-1 1 0,0 0 0,1-1 0,-1 1-1,0-1 1,-1 1 0,1 0 0,0 0 0,0 0 0,-1 0 0,0 0 0,1 0 0,-1 0 0,0 0 0,0 1-1,0-1 1,-3-2 0,3 4-26,1-1-1,0 0 1,-1 1 0,1-1-1,-1 1 1,1 0-1,-1 0 1,1-1-1,-1 1 1,1 0 0,-1 0-1,1 0 1,-1 0-1,1 1 1,0-1-1,-1 0 1,1 1-1,-2 0 1,-1 0-31,0 1 0,0 0 0,0 1 0,-6 3 1,-1 4-55,0 1 1,0-1-1,1 2 1,1-1-1,0 1 1,0 1-1,-10 20 1,-1 0 0,-111 186-60,-52 104-127,169-290-257,13-28 290,7-18 87,20-41 2,7-17 96,27-83 0,-33 61 310,-3-1-1,18-151 0,-41 229 5,0 0-1,0-1 0,-4-28 1,2 42-223,1 0 0,-1 1 0,1-1 0,-1 0 1,0 1-1,0-1 0,0 1 0,0-1 0,-1 1 1,1-1-1,-1 1 0,-2-3 0,3 4-34,-1 0-1,1 0 0,-1 0 0,1 0 1,-1 0-1,0 0 0,1 0 0,-1 1 1,0-1-1,0 1 0,0-1 1,1 1-1,-1 0 0,0 0 0,0 0 1,0 0-1,0 0 0,1 0 0,-1 0 1,0 0-1,0 1 0,-2 0 1,-13 4-63,0 1 1,0 1 0,1 0-1,0 2 1,-22 13 0,-28 25-68,2 3 0,-78 77 0,-44 87-457,105-116 415,-249 316-291,299-375-2,-44 42 0,75-81 450,0 0 0,0 0-1,0 0 1,-1 0 0,1 0 0,0 0-1,0 0 1,0 0 0,0 0-1,0 0 1,0 0 0,0 0 0,0 0-1,0 0 1,0 0 0,0 0 0,0 0-1,0 0 1,0 0 0,0 0-1,0 0 1,0 0 0,0 0 0,0 0-1,-1 0 1,1 0 0,0 0-1,0 0 1,0 0 0,0 0 0,0 0-1,0 0 1,0 0 0,0 0-1,0 0 1,0 0 0,0 0 0,0 0-1,0 0 1,0 0 0,0 0 0,0 0-1,0 0 1,0 0 0,0 0-1,-1 0 1,1 0 0,0 0 0,0 0-1,0 0 1,0 0 0,0 0-1,0 0 1,3-8-101,12-20 36,41-69-29,33-60-29,52-138-243,-93 192 370,176-332 1330,-215 418-973,0 0 0,0-1-1,10-34 1,-18 49-287,0-1-1,-1 1 1,1-1-1,-1 1 1,1-1 0,-1-3-1,0 6-63,0 0 0,-1 0 0,1 0 0,0 0 1,-1 0-1,1 1 0,0-1 0,-1 0 0,1 0 0,-1 0 0,1 1 0,-1-1 0,0 0 0,1 1 0,-1-1 0,0 0 0,1 1 0,-1-1 0,0 1 0,0-1 0,1 1 0,-1-1 1,-1 1-1,1-1-9,0 1 1,0 0-1,0-1 1,0 1 0,0 0-1,-1 0 1,1 0 0,0 0-1,0 0 1,0 0 0,0 0-1,0 0 1,0 0-1,0 0 1,0 1 0,0-1-1,0 0 1,0 1 0,0-1-1,0 1 1,-2 0 0,-3 3-59,0 0 1,1 0 0,-1 0-1,1 1 1,-10 10 0,-30 43-172,-105 164 74,39-59 82,-117 178 294,-33 97-302,166-274-217,54-88-806,40-72 801,2-4 198,7-14 32,10-18 37,39-65 12,209-257-24,45-59 240,-233 303 298,-54 85-186,-24 24-286,0 1-1,1 0 1,-1-1 0,0 1 0,1 0 0,-1-1 0,1 1 0,-1 0 0,0 0 0,1 0 0,-1-1 0,1 1-1,-1 0 1,1 0 0,-1 0 0,1 0 0,-1 0 0,1 0 0,-1 0 0,1 0 0,-1 0 0,1 0 0,-1 0-1,1 0 1,-1 0 0,0 1 0,1-1 0,-1 0 0,1 0 0,-1 0 0,1 1 0,0 0-2,-1-1 1,1 1 0,-1 0 0,1 0 0,-1 0-1,1-1 1,-1 1 0,0 0 0,1 0-1,-1 0 1,0 0 0,0-1 0,0 1 0,0 0-1,0 0 1,0 1 0,0 11 19,-2-1-1,1 1 1,-7 22-1,-16 38-130,21-64 83,-20 59 51,-106 361-361,125-409 205,0-1-10,1 0 0,-2 21 0,5-34 71,0-1 1,0 1-1,1 0 1,0 0-1,0 0 1,0 0-1,0 0 1,1-1-1,0 1 1,5 9-1,-5-13 52,-1 1 0,0-1 0,1 0 0,-1 0 1,1 0-1,0 0 0,0 0 0,0 0 0,0-1 0,0 1 0,0-1 1,0 1-1,0-1 0,1 0 0,-1 0 0,0 0 0,1 0 0,-1 0 0,1 0 1,-1-1-1,1 1 0,-1-1 0,1 0 0,0 1 0,-1-1 0,1 0 0,0-1 1,-1 1-1,4-1 0,2-1 34,1-1 0,0 0 1,0-1-1,-1 0 0,0 0 0,0 0 1,8-7-1,107-76 321,-95 67-255,31-24 69,182-127 656,-178 129-643,190-117 710,-250 158-867,-1-1-1,1 1 1,0 0-1,0 0 1,0 0-1,-1 0 1,1 1-1,6-1 1,-8 1-12,0 0 1,-1 0-1,1 0 0,0 0 1,0 0-1,0 1 1,-1-1-1,1 0 0,0 1 1,0-1-1,-1 0 1,1 1-1,0-1 1,0 1-1,-1-1 0,1 1 1,-1-1-1,1 1 1,0 0-1,-1-1 1,1 1-1,-1 0 0,1-1 1,-1 1-1,0 0 1,1 0-1,-1-1 1,0 1-1,1 0 0,-1 0 1,0 0-1,0-1 1,0 1-1,0 0 1,0 1-1,0 11 9,-1 0 0,0 0-1,0 0 1,-7 22 0,-22 76-90,-4-1 1,-61 131 0,89-227-45,1-5 56,1 0-1,-5 16 0,8-23 31,1 0-1,-1 0 0,1 1 0,0-1 1,0 0-1,0 0 0,0 0 1,0 1-1,0-1 0,0 0 1,1 0-1,-1 0 0,1 0 0,0 1 1,-1-1-1,1 0 0,2 2 1,-3-3 21,1 0 0,0 0 0,0 0 0,0-1 1,0 1-1,0 0 0,0 0 0,0-1 0,0 1 1,0-1-1,0 1 0,1-1 0,-1 1 0,0-1 1,0 0-1,0 0 0,1 0 0,-1 1 0,0-1 1,0 0-1,1 0 0,-1-1 0,0 1 0,0 0 1,0 0-1,1-1 0,-1 1 0,0 0 0,1-1 1,4-1 6,0-1 0,-1 1 1,1-1-1,-1 0 1,8-6-1,6-8 26,0 0 0,21-27 0,-16 17-44,250-249-193,-7 43 618,-92 88 848,-174 145-1236,17-14 263,-15 14-217,-7 9-115,-124 165-724,28-40 575,71-95 135,-150 201-258,149-204 112,20-22-81,-1 0 1,-16 14 0,27-27 293,-1-1 0,1 0 0,0 1 0,-1-1 1,1 0-1,0 0 0,-1 1 0,1-1 0,-1 0 1,1 0-1,0 0 0,-1 1 0,1-1 0,-1 0 0,1 0 1,-1 0-1,1 0 0,0 0 0,-1 0 0,1 0 1,-1 0-1,1 0 0,-1 0 0,1 0 0,-1 0 1,1 0-1,0 0 0,-1-1 0,1 1 0,-1 0 1,1 0-1,0 0 0,-1-1 0,1 1 0,-1 0 0,1 0 1,0-1-1,-1 1 0,1 0 0,0-1 0,0 1 1,-1 0-1,1-1 0,0 1 0,-1-1 0,-11-28 439,10 24-307,1 1-1,-1 0 0,0-1 1,0 1-1,-5-7 1,5 9-114,-1 0 1,0 0-1,0 1 1,-1-1-1,1 1 1,0-1-1,-1 1 1,1 0-1,0 0 1,-1 0-1,1 1 1,-1-1-1,0 1 1,1 0-1,-1 0 1,1 0-1,-8 2 1,-22 8-116,-102 42 31,102-39 69,-278 114-83,-51 70-237,341-184 322,-351 219 239,112-72-288,250-155 37,8-3-24,0 0 0,-1-1 1,0 1-1,1-1 1,-1 0-1,0 0 0,0 0 1,0 0-1,0 0 1,1-1-1,-6 1 0,7-1 29,1 0 1,0 0-1,-1 1 0,1-1 0,0 0 0,-1 0 0,1 0 0,0 0 0,-1 0 0,1-1 0,0 1 1,-1 0-1,1 0 0,0 0 0,-1 0 0,1 0 0,0 0 0,-1 0 0,1-1 0,0 1 1,0 0-1,-1 0 0,1 0 0,0-1 0,0 1 0,-1 0 0,1 0 0,0-1 0,0 1 0,0 0 1,0-1-1,-1 1 0,1 0 0,0 0 0,0-1 0,0 1 0,0-1 0,-1-2 0,1 0-1,0 0 0,-1 0 1,2-1-1,-1 1 0,0 0 1,0 0-1,2-5 1,1-3-3,1 0 0,5-11 1,2-3-25,1 0 0,1 2 0,1-1 0,19-21 0,75-73-1,12 5 82,-111 104-41,39-35-5,-2-3 0,74-96-1,-64 59 290,26-34 592,-71 101-329,-11 17-545,0 0 0,0 0 0,0 0 1,0 0-1,0 0 0,0 0 0,0 0 0,1 1 100,-1-1-100,0 0 0,0 0 0,0 0 0,0 0 0,0 0 0,0 0 0,0 0 0,0 0 0,0 0 0,0 0 0,0 0 0,0 0 1,0 0-1,0 0 0,0 0 0,0 0 0,1 0 0,-1 0 0,0 0 0,0 0 0,0 0 0,0 0 0,0 0 0,0 0 0,0 0 0,0 0 0,0 0 1,-1 11 136,-7 18-114,0-9-32,0 0 0,-1-1 0,-1 0 1,-1-1-1,-1 0 0,-19 22 0,-94 90 95,109-114-106,-55 44-917,97-76 288,-13 6 662,77-66-34,-79 65 26,-1 0-1,0-1 0,-1-1 1,0 1-1,14-28 1,-11 15 218,-1-1 1,-1 0-1,-2-1 1,0 0 0,-2 0-1,4-40 1,-8 49-101,-2-1 1,0 1-1,-2 0 0,0 0 0,0-1 1,-2 1-1,0 0 0,-1 1 1,-1-1-1,-1 1 0,-9-18 1,-41-54-173,26 42-70,2-3 28,3-2 1,2 0-1,3-2 0,1 0 0,-14-68 1,-54-158 189,81 260-158,-1-1-10,1 2-72,-5-23-1,11 40 98,1 0 0,-1 1 0,1-1 0,0 0 0,0 0 0,-1 0 0,1 1 0,0-1 0,1 0 0,-1 0 0,0 0 0,1 1 0,-1-1 0,1 0 0,-1 0 0,1 1 0,0-1 0,-1 0 0,1 1 0,0-1 0,0 1 0,0-1 0,1 1 0,-1-1 0,0 1 0,0 0 0,1 0 0,-1 0 0,1-1 0,-1 1 0,1 1 0,2-2 0,4-1-137,0 0 0,0 1-1,0 0 1,1 1-1,14-1 1,-8 0 20,237-26-131,-247 28 395,-1-1-1,0 0 1,0 0 0,0-1 0,0 1 0,0-1-1,0 0 1,0 0 0,5-4 0,-6 4 34,-3 2-124,0 0 0,0 0 0,1 0 0,-1 0-1,0 0 1,0 0 0,0-1 0,1 1 0,-1 0 0,0 0 0,0 0 0,0 0 0,0-1 0,1 1 0,-1 0-1,0 0 1,0-1 0,0 1 0,0 0 0,0 0 0,0 0 0,0-1 0,0 1 0,0 0 0,1 0 0,-1-1-1,0 1 1,0 0 0,0 0 0,0-1 0,0 1 0,-1-1 0,1 0 30,-1 0-1,0 0 1,0 0 0,0 0 0,0 0-1,0 0 1,-1 0 0,1 0 0,0 1-1,0-1 1,-3-1 0,-9-4 44,-1 1 0,-27-7 0,-169-36 53,96 28-371,-72-15-921,182 35 1005,0-1 0,1 1 0,-1 0-1,0 0 1,0 0 0,-7 1 0,10-1 91,0 0 1,0 1-1,0-1 0,1 0 1,-1 0-1,0 0 0,0 1 0,0-1 1,0 0-1,1 1 0,-1-1 1,0 1-1,1-1 0,-1 1 1,0-1-1,1 1 0,-1-1 0,0 1 1,1 0-1,-1-1 0,1 1 1,-1 0-1,1-1 0,-1 1 1,1 0-1,0 0 0,-1 0 0,1-1 1,0 3-1,0-2 18,0-1 0,1 1 0,-1 0 0,0 0 1,1 0-1,-1-1 0,1 1 0,-1 0 0,1-1 0,-1 1 0,1 0 0,0-1 0,-1 1 0,1-1 1,0 1-1,-1-1 0,1 1 0,0-1 0,0 1 0,0-1 0,1 1 0,22 8 135,-19-8-51,172 50-142,-93-28-213,84 34-1,-133-43-6,68 29-283,159 45-1,-205-74 643,186 44 136,-242-58-382,12 3 210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3:31.333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0 6656,'0'3'2699,"12"-2"-428,-7-1-1351,1 1 0,-1 0 0,0 0 0,0 0 0,5 2 0,-7-2-755,-1 1 0,1 0 1,-1 0-1,1 0 0,-1 0 0,0 0 0,0 1 0,0-1 0,0 1 0,0-1 1,-1 1-1,1 0 0,-1 0 0,1 0 0,-1 0 0,0-1 0,0 2 1,-1-1-1,1 0 0,0 5 0,0 8 54,0-1 1,-1 0-1,-3 16 0,2-18-68,-4 40 171,-3 34-180,10-87-250,3-5 84,6-12 49,-3 0-295,-2-1-1,0 0 0,7-33 1,-5 14-456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3:48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14 395 2560,'-14'-5'9610,"21"7"-9546,1 1 1,-1-1-1,0-1 0,9 1 0,4 2 15,37 5 726,94 5 0,61-13 66,-43-2-258,235 22 352,-39-17-726,-267-6-78,423-27 452,-154-3-571,229-22-276,-394 36 436,40-4 39,180-10 404,-333 32-778,-132-5 602,0-2 1,-57-18-1,72 18-224,10 2-112,2 0 1,-1-1-1,0 0 0,1-1 1,1-1-1,-1-1 0,1 0 1,1-1-1,-16-13 0,19 12-104,0 0-1,-9-12 1,6 4-531,-13-24 0,19 28-84,7 15 568,1 0 0,0 0-1,0-1 1,0 1 0,0 0-1,-1 0 1,1 0 0,0 0-1,0-1 1,0 1-1,0 0 1,0 0 0,0 0-1,-1-1 1,1 1 0,0 0-1,0 0 1,0 0 0,0-1-1,0 1 1,0 0 0,0 0-1,0 0 1,0-1-1,0 1 1,0 0 0,0 0-1,0-1 1,0 1 0,0 0-1,0 0 1,0 0 0,1-1-1,-1 1 1,0 0-1,0 0 1,0 0 0,0 0-1,0-1 1,0 1 0,1 0-1,-1 0 1,0 0 0,0 0-1,0-1 1,13 3-231,19 13 392,-30-15-147,35 17 119,-21-10-10,27 15 0,54 30 219,-46-27-83,-2 7-146,-22-14 109,-26-17-169,0-1 1,0 1-1,0-1 0,-1 1 1,1-1-1,0 1 0,-1-1 1,1 1-1,0 0 1,-1-1-1,1 1 0,-1 0 1,1 0-1,-1-1 0,1 1 1,-1 0-1,1 0 0,-1 0 1,0 0-1,0 0 0,1-1 1,-1 1-1,0 0 0,0 0 1,0 0-1,0 0 0,0 0 1,0 0-1,0 0 1,0 0-1,-1 0 0,1-1 1,0 1-1,0 0 0,-1 0 1,1 0-1,0 0 0,-1 0 1,1-1-1,-1 1 0,1 0 1,-1 0-1,0-1 0,1 1 1,-1 0-1,-1 0 0,-4 5 52,-1-1-1,1 1 0,-1-1 1,-9 4-1,9-4-46,-20 13-61,-48 41 0,57-44-196,-1-1 0,-26 15 0,-5 4-2364,38-22 594,0 1-1326,31-3-8352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3:51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1263 4800,'2'5'263,"0"2"1150,1 0 0,0 0 0,7 11-1,-10-17-809,1 0-495,0 0 1,-1 0-1,1-1 0,0 1 0,-1 0 1,1-1-1,0 1 0,0-1 0,0 1 1,-1-1-1,1 1 0,0-1 0,0 0 1,0 1-1,0-1 0,0 0 0,0 0 1,0 1-1,1-1 0,2-1 94,0 1-1,0-1 0,0 0 1,0 0-1,0-1 0,-1 1 1,1-1-1,0 0 0,-1 0 1,0 0-1,1 0 0,-1-1 1,0 1-1,0-1 0,0 0 1,4-5-1,7-9 485,22-35 1,-24 34-528,47-72 993,-50 79-1486,-9 11 323,0 0 0,0 0 0,0 0 0,0 0 0,0 0 0,0 0 0,0 0 0,0 0 0,0 0 0,0 0 0,0 0 0,0 0 0,0-1 0,0 1 0,0 0 0,0 0 0,0 0 0,0 0 0,0 0 0,0 0 0,0 0 0,0 0 0,0 0 0,1 0 0,-1 0 0,0 0 0,0 0 0,0 0 0,0 0 0,0 0-1,0 0 1,0 0 0,0 0 0,0 0 0,0 0 0,0 0 0,0 0 0,0 0 0,1 0 0,-1 0 0,0 0 0,0 0 0,0 0 0,0 0 0,0 0 0,0 0 0,0 0 0,0 0 0,0 0 0,0 0 0,0 0 0,0 0 0,0 0 0,0 0 0,0 0 0,1 1 0,-1-1 0,0 0 0,-4 20-929,3-13 986,-45 212-1672,7-17 2077,-25 107 490,28-150-323,32-143-514,3-11-48,0-1 0,0 1 0,0-1 0,0 8 0,6-17 584,3-13-474,-1 0-1,0 0 1,6-34-1,-8 32-133,32-173-5,-2 6-6,-3 74 73,4 2 1,6 2 0,108-203-1,-120 258-214,2 3 0,3 1 0,2 1 0,2 2 0,58-54 0,-92 96 80,1 0-1,-1 1 0,1 0 0,13-8 0,-17 12 19,-1-1 1,1 0-1,-1 0 0,1 1 0,-1-1 0,1 1 0,-1-1 1,1 1-1,0 0 0,-1 0 0,1 0 0,-1 0 0,1 0 1,0 0-1,-1 0 0,1 0 0,0 1 0,-1-1 0,1 0 1,-1 1-1,1 0 0,-1-1 0,1 1 0,-1 0 0,0 0 1,1-1-1,-1 1 0,2 2 0,0 1-12,0-1-1,-1 1 1,1-1-1,-1 1 1,0 0-1,0 0 1,-1 0-1,1 0 1,-1 1-1,2 7 1,-1 5-139,1 25 0,-3-38 141,2 39 4,-3 0 0,-1 0 1,-12 59-1,10-81 147,0-1 0,-2 1 1,-1-1-1,0-1 1,-2 1-1,0-1 0,-1-1 1,-1 0-1,-14 19 0,16-27-36,-1 1 0,0-1 0,0-1 0,-1 0 0,0-1 0,0 0 0,-1 0 0,0-1 0,-1-1 0,0 0 0,-14 4 0,11-5-75,1-1-1,-1-1 1,0 0 0,-1-1-1,1-1 1,0-1-1,0 0 1,0-1 0,-21-3-1,20 1-156,12 3 6,0 0 0,1-1 1,-1 0-1,0 0 0,0 0 1,0-1-1,0 1 1,1-1-1,-1 0 0,1-1 1,-8-4-1,12 7 117,-1 0-1,1-1 1,0 1-1,0 0 1,-1-1 0,1 1-1,0 0 1,0-1-1,-1 1 1,1 0-1,0-1 1,0 1 0,0-1-1,0 1 1,-1 0-1,1-1 1,0 1-1,0-1 1,0 1 0,0 0-1,0-1 1,0 1-1,0-1 1,0 1-1,0 0 1,0-1 0,1 1-1,-1-1 1,0 1-1,0 0 1,0-1-1,0 1 1,1 0 0,-1-1-1,0 1 1,0-1-1,1 1 1,-1 0-1,0 0 1,0-1 0,1 1-1,-1 0 1,0 0-1,1-1 1,0 1-1,19-9-346,17 0 202,41-5 0,2 0 369,-43 6 179,-1-2 0,-1-2 0,39-17 0,-58 21-168,0 0 0,-1-1 1,1-1-1,-2 0 0,1-1 1,-2-1-1,1 0 0,17-22 1,-26 27-73,-1 0 0,1 0 0,-1-1 0,4-10 0,-6 14-85,0 0-1,-1-1 1,0 1-1,0 0 0,0-1 1,0 1-1,-1-1 1,1 0-1,-2-7 1,-12-92-911,13 98 808,0-1 1,0 1-1,0 0 1,1 0-1,0-1 0,0 1 1,0 0-1,1 0 0,0 0 1,0 0-1,1 1 1,0-1-1,5-7 0,-4 6 43,1 0 0,0 1 0,0 0 0,1-1 0,0 2 0,0-1 0,0 1 0,1 0 0,11-7 0,-2 3 6,1 2 1,-1-1-1,2 2 1,-1 0-1,0 1 1,1 1 0,0 0-1,0 2 1,0 0-1,21 1 1,-36 1-12,0 0 1,1 0-1,-1 1 1,0 0-1,1 0 1,-1 0-1,0 0 1,0 0-1,0 0 1,0 1-1,0 0 0,0-1 1,0 1-1,4 5 1,-4-4-2,0 0 0,-1 1 0,1-1-1,-1 1 1,0-1 0,0 1 0,0 0 0,0 0 0,-1 0 0,0 0 0,2 7-1,0 17-1,0 0 0,-2 0-1,-1 0 1,-6 44-1,0 27 78,6-85-63,0-1-1,1 0 1,1 0-1,0 0 1,1 0-1,6 17 1,-6-22 0,0-1 1,1 0 0,0 0 0,0 0 0,1 0-1,0-1 1,0 1 0,0-1 0,1-1-1,0 1 1,10 7 0,-8-7 6,1-1 1,-1 0-1,1 0 0,-1-1 1,1 0-1,0-1 0,1 0 1,-1 0-1,1-1 0,-1 0 1,1-1-1,-1 0 0,1-1 1,0 0-1,0 0 0,-1-1 1,1 0-1,0 0 0,-1-1 1,1-1-1,-1 0 0,0 0 1,17-9-1,-8 3-12,0-2-1,-1-1 1,-1 0 0,26-24 0,54-64 31,-85 88 9,91-110 783,-93 110-772,-10 14-115,-17 22-136,-53 105-222,52-92 458,10-18-72,0 0 0,1 1 1,1-1-1,0 2 0,-4 29 1,10-49 31,1 1 0,0-1 1,0 0-1,0 1 0,0-1 1,0 0-1,0 0 0,0 1 1,0-1-1,1 0 0,-1 0 1,0 1-1,1-1 0,-1 0 0,1 0 1,-1 0-1,1 1 0,0-1 1,-1 0-1,1 0 0,0 0 1,2 1-1,-2-1 35,1 0 0,0 0 0,0 0 0,0 0 0,-1-1 0,1 1 0,0 0 0,0-1 0,0 0 0,0 0 0,0 1 0,0-1 0,0 0 0,0 0 0,3-1 0,2 0 40,-1 0 0,1-1 0,0 1 0,-1-1-1,1-1 1,-1 1 0,1-1 0,-1 0-1,0-1 1,0 0 0,7-5 0,-10 6 9,0 1 1,0-1-1,-1 0 1,1 0 0,0 0-1,-1 0 1,0-1-1,0 1 1,0-1-1,0 1 1,0-1 0,-1 0-1,1 1 1,-1-1-1,0 0 1,0 0-1,-1 0 1,1 0 0,-1 0-1,0 0 1,0-5-1,-2-6 6,-1 1-1,0-1 0,0 1 1,-2 0-1,-10-26 0,12 34-93,0 1 0,0-1-1,-1 1 1,0-1 0,1 1-1,-2 0 1,1 1-1,-1-1 1,1 1 0,-1 0-1,0 0 1,-1 0-1,1 1 1,-1-1 0,-9-3-1,7 5-178,0-1-1,-1 2 0,1-1 0,-1 1 1,1 0-1,-17 1 0,18 0-159,7 0-115,11 5-129,6 1 521,1-1-1,-1-1 1,1 0 0,0-1-1,32 0 1,-31-1 67,79 3 946,118-9 0,-145 3-462,-69 1-346,-2 2-117,0 0-1,-1-1 0,1 1 1,-1 0-1,1 0 0,-1-1 0,0 1 1,0-1-1,0 1 0,0-1 1,0 1-1,-2 1 0,-17 18-241,14-15 238,-52 47-215,34-32 75,1 1-1,-37 44 1,58-63 77,0 0 0,-1 1 1,2-1-1,-1 0 0,0 1 1,1-1-1,-2 5 0,3-7 43,0 0 0,-1 0-1,1 0 1,0 0 0,0-1-1,0 1 1,0 0 0,1 0-1,-1 0 1,0 0 0,0-1-1,0 1 1,1 0 0,-1 0-1,0 0 1,1-1 0,-1 1-1,1 0 1,-1-1 0,1 1-1,-1 0 1,1-1 0,-1 1-1,1-1 1,0 1 0,-1-1-1,1 1 1,0-1 0,0 1-1,-1-1 1,1 0 0,0 1-1,0-1 1,-1 0 0,1 0-1,1 1 1,8 1 13,1 1 0,-1-2 0,1 1 0,0-2 0,-1 1 0,1-1 0,0-1 0,-1 0-1,1 0 1,14-5 0,-9 2 96,0-1-1,-1-1 0,0 0 1,0-1-1,0-1 0,15-11 1,-20 12 11,-1-1 0,0 0 0,0-1 0,-1 0 0,0-1 0,0 0 0,-1 0 0,0 0 0,-1-1 0,-1 0 0,1 0 0,-2 0 0,6-17 0,-9 23-70,0 0 0,-1 1 0,1-1 0,-1 0 0,0 1 0,0-1 0,0 0 0,-1 1-1,0-1 1,0 1 0,0-1 0,0 0 0,-1 1 0,-3-7 0,4 8-48,-1 0 0,1 1 0,-1 0 0,0-1 0,0 1-1,0 0 1,0 0 0,0 0 0,0 0 0,-1 0 0,1 1 0,-1-1 0,1 1 0,-1-1 0,0 1 0,1 0 0,-1 0 0,0 0 0,0 0 0,0 1 0,0-1-1,0 1 1,-4 0 0,-54 0-1519,60 0 1103,13 9-298,-3-2 740,1-1-1,-1 0 1,1 0 0,1-1 0,-1-1-1,17 6 1,-21-9 49,0 0-1,0 0 1,1 0-1,-1-1 1,0 0-1,0 0 1,0 0-1,0-1 1,0 0-1,0 0 1,0-1-1,0 1 1,0-1-1,7-4 1,25-15 311,0-3 1,-1-1 0,35-32-1,-39 32-219,81-72 263,-92 76-196,-1-1 0,34-47 0,-40 48-198,-1 0-1,-1-2 1,-1 1-1,16-45 1,-1-24 18,22-128-1,-45 199-1087,-7 36 256,0 1 624,-10 43-123,-23 69-1,0-31 201,-21 58-16,-98 268 72,-32 118-181,99-269 528,16-88 405,69-179-670,0 0 0,-1 0 0,1 0 1,-1 0-1,0-1 0,-1 0 0,1 0 0,-9 7 1,11-10-36,0-1 1,0 0 0,0 1-1,0-1 1,-1 0 0,1 0-1,0-1 1,0 1-1,-1 0 1,1-1 0,0 0-1,-1 1 1,1-1 0,0 0-1,-1 0 1,1 0 0,-1 0-1,1-1 1,0 1 0,-1-1-1,1 1 1,0-1 0,0 0-1,-1 0 1,1 0 0,-3-2-1,-1-1-15,-1 0-1,1-1 0,0 0 0,0 0 0,0-1 1,1 0-1,0 0 0,0 0 0,0 0 0,1-1 1,0 0-1,0 0 0,1 0 0,0 0 0,0-1 1,-3-12-1,2-1-72,0 0-1,1-1 1,1 1 0,2-1-1,1-22 1,0 19 47,2 0 1,1 0-1,1 0 1,2 0-1,0 1 0,16-36 1,-14 41 57,0 0 0,2 1 1,0 0-1,1 1 1,0 0-1,2 1 0,0 1 1,23-20-1,-19 22 37,1 0 0,1 1 0,0 1 0,0 1 0,1 1 0,22-7-1,-36 13-54,44-14 186,64-15 1,57-1-663,-32 6-5349,-139 27 5660,2 0-431,-1-1 0,0 1-1,0-1 1,0 0 0,0 1 0,0-1 0,0 0 0,0 0 0,0-1 0,2 0 0,10-10-2218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3:53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16 177 8800,'-1'1'158,"1"-1"1,-1 1-1,0 0 1,0-1-1,1 1 1,-1 0-1,0-1 1,1 1-1,-1 0 1,0 0-1,1-1 1,-1 1-1,1 0 1,0 0-1,-1 0 1,1 0-1,0 0 1,-1 0-1,1 0 1,0 0-1,0 0 1,0 0-1,0 0 1,0 1-1,-2 3 698,2-5-742,-1 0 1,1 1 0,0-1-1,0 0 1,0 0 0,-1 1-1,1-1 1,0 0 0,0 1 0,0-1-1,0 1 1,0-1 0,0 0-1,-1 1 1,1-1 0,0 0-1,0 1 1,0-1 0,0 1-1,1-1 1,-1 0 0,0 1-1,0-1 1,0 0 0,0 1-1,0-1 1,0 0 0,0 1-1,1-1 1,-1 1 0,1 1-81,1-1-1,0 1 1,-1 0 0,1-1 0,0 0-1,0 1 1,-1-1 0,1 0-1,0 0 1,0 0 0,4 2 0,29 8-32,-32-10 28,19 4 134,0-1 0,-1-1 0,35 0 0,-16-1 1,282 13 614,103 8-171,-50 28-106,-102-12-49,203 28-107,-408-62-175,89-4 0,-71-2-161,372-3-250,-361 13 6,-61-5-161,-35-4 427,-23 0 261,10-1-143,0-2 0,0 1 0,0-1-1,1-1 1,-1 0 0,-18-10-1,-2 0 35,-445-217 648,446 213-922,-45-32-1,74 48 111,0 1 0,0-1-1,0 1 1,0-1 0,0 0 0,1 0-1,-1 1 1,1-1 0,-1 0 0,1 0-1,0-1 1,0 1 0,0 0 0,0 0-1,0-1 1,-1-2 0,0-4-104,1 5-442,8-2 272,-3 5 228,0 0 1,1-1-1,-1 2 0,0-1 1,0 0-1,1 1 0,-1 0 1,5 0-1,37 5-307,-36-4 326,58 8-256,21 2 3,115 29-1,-160-28 301,0 3 0,-1 1 0,50 26 0,30 31 310,-100-57-242,0 0 1,-1 2 0,20 21-1,5 4 159,-46-43-260,-1 0 1,1 1-1,-1-1 0,1 0 1,-1 1-1,1-1 0,-1 1 1,1-1-1,-1 0 0,1 1 1,-1-1-1,0 1 0,1-1 1,-1 1-1,0 0 0,1-1 1,-1 1-1,0-1 0,0 1 1,0-1-1,1 1 0,-1 0 1,0-1-1,0 1 0,0 0 1,0-1-1,0 1 0,0-1 1,0 1-1,0 0 0,0-1 1,-1 1-1,1-1 0,0 1 1,0 0-1,0-1 0,-1 1 1,1-1-1,0 1 0,-1-1 1,1 1-1,0-1 0,-1 1 1,1-1-1,-1 1 0,1-1 1,-1 1-1,-3 1-1,1 0 0,-1 0 1,1 0-1,-1 0 0,-8 2 0,-51 15-6,28-9 0,-39 16 0,-159 84-80,158-67 121,57-32 110,10-3 26,7-8-172,1 1 0,0-1 0,0 1 0,-1-1 0,1 0 0,-1 1 1,1-1-1,0 0 0,-1 1 0,1-1 0,-1 0 0,1 0 0,-1 1 0,1-1 0,0 0 0,-1 0 1,1 0-1,-1 0 0,1 0 0,-1 1 0,1-1 0,-1 0 0,1 0 0,-2-1 0,1 1 97,3 0 463,2-3-480,-1 1 0,0-1 1,1 0-1,-1 0 0,0 0 0,0 0 0,-1 0 0,1-1 1,-1 1-1,1-1 0,-1 0 0,0 0 0,-1 1 1,1-1-1,-1-1 0,2-3 0,2-11-125,-1-1 0,2-22 0,2-107-936,-6 90 453,-2 37-11,0 0 0,-1-1 0,-6-31 0,4 40-79,-1 1 0,0 0 0,0 0 0,-2 0 1,1 1-1,-14-21 0,-20-20-4347,-6-4 1515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4:07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338 7 1728,'0'0'-1,"0"6"-225,0-6 598,0 1 0,0-1 0,0 1 1,0-1-1,0 1 0,-1-1 0,1 1 0,0-1 1,0 1-1,-3 3 3350,2-3-3350,1-1-233,0-1 1,-1 1-1,1 0 0,0-1 0,-1 1 1,1 0-1,0 0 0,-1 0 0,1-1 1,-1 1-1,1 0 0,0 0 0,-1 0 1,1 0-1,-1 0 0,1 0 0,0 0 1,-1 0-1,1 0 0,-1 0 0,1 0 1,0 0-1,-1 0 0,1 0 0,-1 0 1,1 0-1,-1 1-70,0-1 0,0 0 1,0 0-1,0 0 0,0 0 1,0 0-1,0 0 0,0 0 0,0 0 1,0 0-1,0 0 0,1-1 1,-1 1-1,0 0 0,0-1 0,0 1 1,0 0-1,0-1 0,1 1 1,-1-1-1,0 1 0,0-1 0,0 0 1,0 0-17,0 0 0,-1 0 0,1 0 0,0 0 0,0 1 0,-1-1 0,1 1 0,0-1 0,-1 1 0,1-1 0,0 1 0,-3 0 0,-30-4 693,27 3-735,0 0 1,0 1 0,0 0 0,-14 1 0,11 0 8,0 1-1,-1 0 1,1 0-1,0 1 1,0 1 0,0-1-1,1 2 1,-16 8-1,11-4-109,1 1-1,0 0 0,0 1 1,-11 13-1,21-21 23,2-1 60,-1 0 0,1-1 0,0 1 1,0 0-1,0 0 0,0-1 0,0 1 1,0 0-1,0 0 0,0 0 0,1 0 0,-1 0 1,1 0-1,0 0 0,0 0 0,0 1 1,0 2-1,0-3 23,0-1 0,1 1 1,-1-1-1,1 1 0,0-1 1,-1 0-1,1 1 0,0-1 1,0 1-1,0-1 0,0 0 1,0 0-1,0 0 0,2 2 0,21 17 358,-19-17-314,35 24 101,-36-25-97,-1 1 1,1-1-1,0 0 0,0 1 0,0-2 1,0 1-1,7 2 0,13 5-46,-5 1 0,1 0 0,-2 2 0,1 0 0,-2 1 0,0 1 0,0 1 0,-2 0 0,0 1 0,0 1 0,15 24-1,-15-20-12,-8-12 77,0 1 1,-1 0 0,0 1 0,0-1 0,-1 1 0,5 16-1,-10-25-20,1 0 0,-1 1 0,1-1 0,-1 1-1,0-1 1,0 1 0,0-1 0,0 1 0,0-1-1,0 0 1,-1 1 0,1-1 0,-1 1 0,0-1-1,0 0 1,0 0 0,0 1 0,0-1-1,0 0 1,-1 0 0,1 0 0,-3 2 0,-1 1 242,-1 0-1,0 0 1,0-1 0,-1 0 0,-11 6 0,2-2 103,5-3-284,0 0 1,0-1 0,0-1-1,-1 1 1,-13 0-1,17-2-148,-16 1-54,-1-1 0,-42-1 0,34-2-1776,12-4-2693,41-5-8080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4:08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85 100 3488,'0'0'40,"0"-1"0,0 1 1,0 0-1,0 0 0,0-1 0,0 1 0,0 0 1,0 0-1,0-1 0,0 1 0,0 0 0,0 0 1,1-1-1,-1 1 0,0 0 0,0 0 1,0-1-1,0 1 0,16-8 13473,-33 22-12692,10-1-742,0 0-1,0 1 1,-5 19 0,5-10-126,2 0-1,1 0 1,0 0 0,2 0 0,1 1-1,3 43 1,-1-60 71,0 0 1,1 0-1,-1-1 1,2 1-1,-1 0 0,1-1 1,0 0-1,0 1 0,0-1 1,1-1-1,0 1 0,0 0 1,1-1-1,0 0 0,0 0 1,0 0-1,0-1 0,1 0 1,-1 0-1,1 0 1,0-1-1,0 1 0,1-2 1,-1 1-1,1-1 0,-1 0 1,1 0-1,0 0 0,11 0 1,-5-1 56,-1-2 1,0 1 0,0-1-1,0-1 1,0 0 0,-1-1 0,1 0-1,0-1 1,-1 0 0,0-1-1,0 0 1,0-1 0,-1 0-1,0-1 1,0 0 0,-1 0-1,1-1 1,13-16 0,-16 17 27,-1 0-1,0 0 1,-1-1 0,0 1 0,0-1 0,0 0 0,5-15 0,-8 17-23,0 0 1,-1 0 0,0-1 0,0 1 0,-1 0 0,1-1 0,-1 1-1,-1 0 1,1 0 0,-1-1 0,0 1 0,-2-8 0,-62-162 1203,62 170-1283,0 0 0,0 1 0,0-1 0,-1 1 0,1-1 0,-1 1-1,-1 0 1,1 0 0,-1 1 0,0-1 0,0 1 0,0 0 0,-8-4-1,9 6-61,0 0 0,0 0 0,0 1 0,0-1-1,-1 1 1,1 0 0,-1 0 0,1 1 0,-1-1-1,1 1 1,-1 0 0,1 0 0,-1 1 0,1-1-1,-1 1 1,1 0 0,0 0 0,-1 1 0,-6 2-1,-86 46-609,22-11-494,59-31 620,12-5-159,-2 0 1,1-1 0,0 0-1,-10 3 1,15-5 635,0 0 0,0 0 0,0 0 0,0 0 0,0 0 0,0 1 0,0-1 0,0 0 0,-1 0 0,1 0 0,0 0 0,0 0 0,0 0 0,0 0 0,0 0 0,0 0 0,-1 0 0,1 0 0,0 0 0,0 0 0,0 0 0,0 0 0,0 0-1,0 0 1,-1 0 0,1 0 0,0 0 0,0 0 0,0 0 0,0 0 0,0 0 0,0 0 0,-1 0 0,1 0 0,0-1 0,0 1 0,0 0 0,0 0 0,0 0 0,0 0 0,0 0 0,0 0 0,0 0 0,0 0 0,-1-1 0,1 1 0,0 0 0,0 0 0,0 0 0,0 0 0,0 0 0,0 0 0,0-1 0,0 1 0,0 0 0,0 0 0,0 0 0,0 0 0,6-8-1879,1 4 816,0 0-1,-1 0 1,1 0 0,10-3 0,-10 4 666,32-15-2709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4:09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312 666 736,'0'0'14282,"-15"1"-12661,-22 10-1286,20-6-228,-21 10 1,19-7-152,0 2-1,1 0 1,0 1 0,1 0-1,0 2 1,1 0 0,0 1 0,1 1-1,-18 21 1,31-33 28,0 0 0,0 0-1,1 1 1,-1-1 0,1 0 0,-1 1-1,1-1 1,0 0 0,0 1 0,1 0 0,-1-1-1,1 1 1,0 4 0,0-6 5,0 1 1,0 0-1,1-1 1,-1 1-1,1 0 1,-1-1-1,1 1 1,0-1-1,0 1 1,0-1-1,1 0 1,-1 1-1,1-1 1,-1 0-1,1 0 1,-1 0-1,1 0 1,3 2 0,4 3 46,1 0 0,0-1 0,0-1 0,0 1 1,0-2-1,20 7 0,-12-6 206,1-1 0,0-1 0,23 1 0,-32-3-61,1-1 0,0 0 1,-1-1-1,1 0 0,-1-1 1,1 0-1,16-6 0,-22 5-111,0 1 0,0-1-1,0 0 1,-1 0-1,1 0 1,-1-1 0,0 0-1,0 0 1,0 0-1,-1 0 1,1 0 0,-1-1-1,0 0 1,0 1 0,-1-1-1,1 0 1,1-6-1,1-4 51,0 1-1,-2-1 0,1 0 0,-2 0 0,2-17 0,-1-77-44,-5-1 0,-19-131-1,14 162-5,-7-51-506,-7 22 384,20 105 13,1 1 1,-1 0-1,0-1 0,0 1 0,0 0 0,0 0 1,0 0-1,-1 0 0,1 0 0,-3-3 1,3 5-137,-7 13-150,7-1 304,0 0-1,1-1 1,1 1-1,0-1 1,1 1-1,0-1 1,5 16-1,-2-5 12,3 22 0,13 92-29,-1-11 42,46 226 361,-54-311-221,-8-28-77,0 1 1,-1 0-1,0 0 1,1 24-1,-4-32 9,1 0 0,0 0 0,0 0 0,0 0 0,3 7 0,-3-8-55,1 0-1,-1 0 1,0 0-1,0 1 1,0 5-1,-1-9-141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0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 10560,'-14'-12'4768,"20"15"-2017,-3-3-1919,8 9-480,-3-4-512,6-1 96,0-1-288,0 6 192,-3-4-1951,3 2 1151,-9-2-2272,4-1 1824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4:10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4 2976,'-15'-4'11808,"16"5"-11062,2 5-555,0 0 1,0 0-1,-1 0 0,0 0 0,0 1 0,0-1 0,1 13 1,2 9-133,45 155 944,-36-127-480,-4-22-349,-2 0 0,6 63 0,-4 340 152,-15-440-2773,0-4 1102,-1-2 355,1-1 1,0 0 0,1 0-1,0 0 1,1-1 0,0 1-1,-2-13 1,-6-76-3497,11 94 4343,-4-59-1830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4:10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72 227 6304,'-12'-10'1385,"3"4"-29,1-1-1,-13-12 1,18 16-958,1 0 1,0 0-1,0 0 1,0 0-1,1 0 1,-1 0 0,0 0-1,1-1 1,0 1-1,0 0 1,-1-8-1,2 9-262,0-1 1,0 1-1,0-1 0,1 0 0,-1 1 1,1-1-1,0 1 0,-1 0 0,1-1 1,0 1-1,2-3 0,16-26 369,-16 26-426,1 0-113,0 0 0,1 0 0,-1 0 0,1 1 0,0-1 1,0 1-1,0 0 0,1 1 0,-1-1 0,9-3 0,-5 3-10,1 1 0,-1 0 0,1 0 0,0 1 0,0 0 0,12-1 0,-6 3 3,0 0 1,0 0-1,-1 2 1,1 0-1,-1 0 1,1 2-1,-1 0 1,22 9-1,-27-8 47,0 0 0,0 1 1,0 0-1,-1 1 0,0 0 0,0 0 0,0 1 0,-1 0 0,-1 0 0,1 1 0,-1 0 0,6 11 0,-5-6 125,0 1 1,-1 1-1,0-1 1,-1 1-1,-1 0 1,-1 1 0,4 25-1,-7-34 39,0 0-1,-1 0 1,0 0-1,0 0 1,-1 0-1,0 0 1,0 0 0,-1-1-1,-3 11 1,3-13-52,0 0 0,0 0 0,-1-1 0,1 1 0,-1-1 0,-1 1 0,1-1 0,0 0 0,-1-1 0,0 1 0,0 0 0,0-1 1,0 0-1,-9 5 0,-2-1 65,-1 0 0,0-1-1,0-1 1,-1 0 0,1-1 0,-29 3 0,-105-2-1245,117-5 145,-8-2-2190,15-5-3066,16 3 3229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4:11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5824,'-4'5'6416,"19"17"-2848,3 9-2039,-13-24-1372,0 1 1,0 0 0,3 11-1,-5-14-16,-1 0 0,1 0 0,0 0 0,0 0 0,1 0 0,6 6 0,3 5 334,-9-11-403,0-1 0,0 0 0,0-1 1,0 1-1,1-1 0,-1 0 0,1 0 0,0 0 1,0-1-1,0 1 0,1-1 0,5 1 0,34 5 76,0-2-1,0-1 1,90-5-1,-56-7 41,113-23 0,90-19 137,-34 8-112,-217 35-142,182-28 264,-203 33-366,-4 0 60,1 1-1,0-1 0,0 1 1,-1 0-1,1 1 1,0 0-1,-1 0 1,1 0-1,0 1 1,9 3-1,-9-3-529,0 0 597,-23 21-14762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4:12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324 552 5632,'3'-8'7563,"-13"7"-3900,2 1-3537,-1 0-1,0 1 1,0 1-1,1-1 1,-1 2 0,1-1-1,0 1 1,-1 0-1,1 1 1,1 0-1,-15 9 1,1 2-387,1 2 1,-32 34-1,32-30 112,-22 29 0,35-40 76,0 1 0,1-1 0,0 1 0,1 0 0,-8 22 0,12-30 43,1-1-1,-1 0 1,1 1-1,-1-1 1,1 1-1,0-1 1,0 0-1,0 1 0,0-1 1,0 1-1,1-1 1,-1 0-1,1 1 1,-1-1-1,1 0 0,1 3 1,0-3-1,-1 1 0,1-1 1,0 1-1,0-1 0,0 0 1,1 0-1,-1 0 0,0 0 1,1-1-1,-1 1 0,1-1 1,-1 1-1,5 0 0,-1 1 95,0-1 0,0 0-1,1-1 1,-1 1 0,0-1-1,1 0 1,-1-1 0,1 0-1,-1 0 1,1 0 0,-1-1-1,1 0 1,-1 0 0,0 0-1,1-1 1,-1 0 0,8-4-1,-5 2 37,-1-1-1,0 1 1,0-2 0,0 1-1,-1-1 1,0 0-1,0 0 1,0-1 0,-1 0-1,0 0 1,8-13-1,3-10 136,0-2-1,23-66 0,11-72 231,-48 160-438,32-144 574,-31 129-488,-2 0 1,0 1-1,-2-1 1,-3-33-1,-6-56-454,8 102 195,1 10 119,0 1 1,0 0-1,0-1 1,0 1-1,0 0 0,0 0 1,0-1-1,-1 1 1,1 0-1,0 0 1,-1-1-1,1 1 0,-1 0 1,0 0-1,1 0 1,-1 0-1,0 0 0,0 0 1,1 0-1,-1 0 1,-1-1-1,-3 24-597,4 2 401,1 30 0,1-20 237,0 2 77,2-1-1,1 1 1,2-1 0,1 0-1,17 48 1,-6-35 18,2-1 1,2-1-1,31 50 0,-15-26 134,-5-9-5168,-17-59-6040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4:13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4992,'2'-8'10666,"1"5"-8730,18-3-1405,0 1 0,0 0 0,23-1 0,-9 1-186,-24 4-355,-1-1-1,1 1 0,-1 1 1,1 0-1,-1 1 0,17 2 1,-23-2 2,0 0-1,0 1 1,0-1 0,1 1 0,-1-1 0,-1 2 0,1-1 0,0 0-1,0 1 1,-1-1 0,0 1 0,1 0 0,-1 0 0,0 0 0,0 1-1,-1-1 1,1 1 0,2 4 0,2 9 37,0 1 1,0 0-1,-2 1 0,5 29 1,-6-32-12,16 97 414,-12-76-298,-3 0-1,2 61 0,-6-85-206,-1 0-1,2-1 0,0 1 0,0 0 0,8 22 1,-10-34-4,1 0 1,-1 0-1,0-1 1,1 1-1,-1 0 1,0 0-1,0-1 0,0 1 1,0 0-1,1 0 1,-1 0-1,0-1 1,-1 1-1,1 0 1,0 0-1,0 0 1,0-1-1,0 1 1,-1 1-1,0 0-1171,1-29-8906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4:13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690 7 6880,'2'-1'599,"18"-5"1979,-12 7 1290,-9 9-727,-1-4-2853,0 0-1,-1 0 1,0 0 0,0 0-1,0-1 1,-9 10-1,-2 4 111,-63 80 617,-5 6-14,-16 73-125,27-43-469,54-106-266,-1-2 0,-35 41 0,16-30-532,-2-1 0,-52 36 0,82-66-270,0-1 1,-1-1-1,-13 7 1,-12 1-5124,35-13 5702,0 0 1,0 0-1,-1 0 1,1 0-1,0 0 1,0 0-1,0 0 1,0 0-1,-1 0 1,1 0-1,0 1 1,0-1-1,0 0 1,-1 0-1,1 0 1,0 0-1,0-1 1,0 1-1,-1 0 1,1 0 0,0 0-1,0 0 1,0 0-1,0 0 1,-1 0-1,1 0 1,0 0-1,0 0 1,0 0-1,0-1 1,-1 1-1,1 0 1,0 0-1,0 0 1,0-1-1,-1-10-5624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4:14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19 6304,'0'0'51,"0"-2"214,-1 1 0,1 0 0,0-1-1,-1 1 1,1 0 0,-1 0 0,1 0-1,-7-8 6308,2 47-2327,5-35-4129,0-1-1,1 1 1,-1 0-1,1-1 0,-1 1 1,1 0-1,0-1 1,0 1-1,0-1 1,1 1-1,-1-1 1,1 0-1,-1 0 1,1 1-1,0-1 1,-1 0-1,1 0 1,0-1-1,4 3 1,4 3-16,0 0 1,0-1-1,15 6 1,-9-4-29,27 11-36,75 22-1,-11-5-37,-61-18 29,50 28-1,-81-38-46,-1 0 0,-1 2 0,0-1 0,0 2 0,-1 0 0,0 0 1,14 19-1,-1 10 95,-7-11 95,-17-25-101,0-1-1,1 1 1,-1 0-1,0-1 1,-1 1 0,1 0-1,-1 0 1,1 0-1,-1-1 1,-1 1 0,1 0-1,0 0 1,-1 0-1,0-1 1,0 1 0,0 0-1,0 0 1,0-1-1,-1 1 1,0-1 0,-2 4-1,-29 27 69,15-17-130,2-4 61,0 0-1,-1-2 1,-1 0-1,0 0 1,-29 11 0,-17 4 7,-114 31 1,121-41-142,-60 9-2042,76-18-1096,25-5-434,11-3-211,19-12-5602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4:15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5 4736,'-5'-4'9989,"10"53"-6176,-4-46-3679,0 1 0,0-1 0,0 0 0,0 0 0,1 1-1,0-1 1,-1 0 0,1 0 0,0 0 0,0-1 0,0 1 0,1 0 0,4 3-1,6 10 78,0 2-166,0-1 1,1-1-1,1 0 0,1-1 0,0-1 0,0 0 0,1-1 0,1-1 0,0-1 0,37 17 0,-45-24-45,110 40 59,43 20 389,-153-59-416,0 1 0,0 0 0,-1 0 0,0 0 0,0 2 0,10 9 0,-18-16-25,-1-1-1,1 1 1,-1 0-1,1 0 1,-1-1 0,1 1-1,-1 0 1,0 0-1,1 0 1,-1-1 0,0 1-1,0 0 1,0 0-1,0 0 1,1 0 0,-1 0-1,0 0 1,0-1-1,-1 1 1,1 0 0,0 0-1,0 0 1,0 0-1,-1 0 1,1-1-1,0 1 1,-1 1 0,-16 23-10,11-18 45,-62 79 291,24-33-314,-194 204 461,194-216-949,-2-3-1,-1-1 1,-95 56 0,141-92 386,-28 14-3369,11-11-2816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4:17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513 761 3072,'-4'-10'2192,"7"-4"4480,-4 13-6550,0 1 0,-1-1 1,1 0-1,0 1 0,-1-1 0,1 1 1,0-1-1,-1 1 0,1 0 1,-1-1-1,1 1 0,-1 0 1,1 0-1,-1 0 0,-1 0 1,-28 2 858,9 2-778,0 1 0,0 0-1,-41 17 1,-56 37-267,96-45 87,0 0 0,2 1 0,-36 32 0,48-38 2,0 0 0,1 1 0,0-1 0,1 2 0,0-1 1,0 1-1,1 0 0,1 0 0,0 1 0,-4 13 0,8-22-16,0 1-1,0-1 1,1 1 0,-1 0 0,1 0-1,0-1 1,0 1 0,0 0 0,1 0-1,-1-1 1,1 1 0,0 0 0,0-1-1,0 1 1,3 5 0,-2-5 5,1 0 0,0-1 1,-1 1-1,1-1 0,1 1 0,-1-1 1,0 0-1,1 0 0,-1-1 0,1 1 1,0-1-1,8 4 0,6 2 51,0-1 0,0-1 1,1 0-1,-1-2 0,1 0 0,0-1 0,0-1 0,1-1 0,-1 0 1,0-1-1,0-2 0,1 0 0,20-5 0,-31 4 61,0 1-1,0-2 1,-1 1-1,0-1 0,1-1 1,-1 1-1,-1-1 1,1-1-1,-1 1 1,12-12-1,-11 8-9,-1 1 0,0-2-1,0 1 1,0-1 0,-1 1-1,-1-2 1,0 1 0,5-15-1,45-191 85,-39 139-58,-9 41-112,-1 0 0,-3-1 0,0-51 0,-15-110 272,6 132-255,-20-115 161,22 151-344,3 21 1,0 0 0,0 0 0,-1 0 0,-5-12 0,5 18-66,0 6-142,2 11 15,0-13 374,25 708 887,-18-584-697,-2-38 22,18 104 0,-19-176-149,12 84 497,-15-59-734,-1-39-192,3 5-2485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4:18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6 408 6880,'3'12'5420,"9"51"-2595,19 99-863,-23-105-1726,45 301 286,-30-249-2,-11-56 165,-10-40-516,-3-9 95,0-7 796,-50-235 1175,12 47-1227,-9-52-444,43 204-654,2-1-1,1 1 1,2 0-1,7-50 1,-2 51-12,14-48 1,-16 74 90,1 0-1,0 0 1,1 1 0,1-1 0,0 1 0,0 1-1,1-1 1,8-9 0,-6 10-72,0 0-1,0 0 1,1 2 0,1-1 0,19-12 0,-27 19 43,0 0 0,1 0 0,-1 1 0,1-1 1,0 1-1,0 0 0,-1 0 0,1 0 1,0 0-1,0 1 0,0 0 0,0 0 1,0 0-1,0 0 0,-1 0 0,1 1 1,0 0-1,0 0 0,0 0 0,-1 0 1,1 0-1,0 1 0,-1 0 0,4 2 1,-1 0 38,0 1 1,0 0 0,0 0 0,-1 0 0,0 1-1,0-1 1,7 13 0,-3-3 61,-1 0 0,9 24 0,-13-29 39,-2 0 1,1 0-1,-1 0 1,-1 1-1,1 17 0,-5 53 1003,3-78-1064,-1 12 149,-1 0 0,0 0 0,-1-1 0,-1 1 1,-1-1-1,-7 17 0,8-22-101,-1 0-1,0 0 1,0-1 0,-1 0 0,0 0 0,0-1 0,-1 0-1,1 0 1,-2 0 0,-11 8 0,1-3-168,-1-1 0,-29 14 0,38-21-316,1-1 1,-1 0 0,0 0 0,-1-1-1,1 0 1,0 0 0,-13-1 0,5-2-1596,-18 0-3792,34 2 4478,1-1-1,-1 0 0,0 0 1,1 1-1,-1-1 0,0 1 1,1-1-1,-4 2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02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 5216,'-3'-3'623,"-1"-1"379,4 4-940,0 0 1,0 0-1,-1 0 1,1 0-1,0 0 1,0 0-1,0 0 1,0 0-1,0 0 0,0 0 1,0 0-1,0 0 1,-1 1 687,1-1-688,0 0 1,0 0-1,0 0 1,0 0-1,-1 0 1,1 0-1,0 0 0,0 0 1,0 1-1,0-1 1,0 0-1,0 0 1,0 0-1,0 0 1,0 0-1,0 0 1,0 0-1,0 0 1,0 0-1,0 1 1,0-1-1,0 0 1,0 0-1,0 0 1,1 0-1,-1 0 1,0 0-1,0 0 1,0 0-1,15 0 6706,49-5-2523,319 15-405,-113 23-4299,-185-20-1807,-39-7-2424,-16-5-4428,-25-1 5769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4:18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15 183 5408,'-1'-1'241,"-1"0"1,1-1 0,0 1-1,0 0 1,0-1-1,-1 0 1,1 1 0,1-1-1,-1 0 1,0 1-1,0-1 1,1 0 0,-1 0-1,1 0 1,-1 0-1,1-9 8608,142 14-7210,147-7-537,-113-14-691,189-44 0,-342 56-360,141-30-70,-111 27 16,58-3 0,-93 11-20,1 1-1,-1 1 0,1 1 1,-1 0-1,1 2 1,19 6-1,-18-7 109,-18-3-709,-6-3-2360,3 3 2546,1-1 0,-1 1 0,0-1 0,0 1 0,0 0 0,0-1 0,0 1 0,0 0-1,0 0 1,1-1 0,-1 1 0,0 0 0,0 0 0,0 0 0,0 0 0,0 1 0,-2-1 0,-11 6-5028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4:19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220 327 4064,'9'0'9728,"-13"7"-6918,-1-1-2676,0-1 0,0 1 0,0-1 0,0 0 0,-10 7 0,-12 10-10,13-6-60,0 1 1,1 0-1,0 0 0,-17 35 0,12-15-216,-21 60-1,36-87 107,-1 0-1,2 1 1,-1-1-1,1 1 1,1 0-1,0 15 1,1-23 36,0 0-1,0 0 1,1 1 0,-1-1 0,1 0-1,0 0 1,0 0 0,0 0 0,0 0-1,1 0 1,-1 0 0,1 0 0,0-1-1,-1 1 1,1-1 0,1 1 0,-1-1-1,0 1 1,0-1 0,1 0-1,0 0 1,-1-1 0,1 1 0,0 0-1,5 1 1,-6-2 39,1 0 0,-1 0-1,1-1 1,0 0 0,0 1 0,-1-1-1,1 0 1,0 0 0,-1-1 0,1 1 0,0 0-1,-1-1 1,1 0 0,0 1 0,-1-1-1,1 0 1,-1 0 0,1-1 0,-1 1-1,0 0 1,0-1 0,5-3 0,-2 0 67,0 1 1,0-1-1,0 0 1,-1-1-1,0 1 1,0-1 0,0 0-1,3-7 1,8-21 237,-1-1 0,18-70 0,-6 10-27,-14 59-98,11-70 1,-18 64-5,0-47 0,1-19-301,-12 57 144,6 48-31,-1 0-1,0 0 1,1 0-1,-1 1 1,0-1-1,0 0 0,0 0 1,-1 1-1,1-1 1,-1 1-1,-1-3 1,3 5-21,0-1 0,-1 1 0,1 0 0,0 0 0,0 0 0,0 0 0,0 0 1,-1 0-1,1 0 0,0-1 0,0 1 0,0 0 0,-1 0 0,1 0 0,0 0 0,0 0 0,0 0 1,-1 0-1,1 0 0,0 0 0,0 0 0,0 0 0,-1 0 0,1 0 0,0 0 0,0 0 1,0 1-1,-1-1 0,1 0 0,0 0 0,0 0 0,0 0 0,0 0 0,-1 0 0,1 0 0,0 1 1,0-1-1,0 0 0,0 0 0,0 0 0,-1 0 0,1 0 0,0 1 0,-4 7-51,4-8 52,-4 10-1,1 1 0,0 0 0,0 0 0,-1 21 0,2 48-83,2-71 130,0-3-19,0 52 330,10 83-1,21 104 31,-26-211-412,16 51 0,-13-54 9,0-9 72,0 0 0,13 23 0,-12-27-30,-9-16-84,1-1 0,0 1 1,0-1-1,0 1 1,-1-1-1,1 1 0,0-1 1,1 0-1,-1 0 0,0 1 1,0-1-1,0 0 0,1 0 1,-1 0-1,1 0 1,-1 0-1,1-1 0,2 2 1,-4-2-49,1 1 0,-1-1 0,0 0 0,1 0 0,-1 0 0,1 0 0,-1 0 0,0 0 0,1 0 0,-1 0 0,1 0 0,-1 0 0,0 0 0,1 0 0,-1 0 0,1 0 0,-1 0 0,0 0 0,1 0 0,-1 0 0,0 0 0,1-1 0,-1 1 0,0 0-1,1 0 1,-1 0 0,0-1 0,1 1 0,-1 0 0,0 0 0,1-1 0,-1 1 0,0 0 0,0-1 0,1 0 0,3-15-3606,-2 10 2192,7-29-1501,0-16-1562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4:20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61 8896,'-1'0'386,"1"0"-257,0 0 0,0 0 0,0 1 0,0-1-1,-1 0 1,1 0 0,0 0 0,0 0 0,0 0 0,0 0 0,-1 0-1,1 0 1,0 0 0,0 0 0,0 0 0,0 0 0,-1 0-1,1 0 1,0 0 0,0 0 0,-1-1 902,0 1-902,2 0-96,-1 0 0,0 0 0,0 0 0,0 0 0,0 0 0,0 0 0,0 0 0,1 0 0,-1 0 0,0 0 0,0 0 0,0 0 0,0 0 0,0 0 0,1 0 0,-1 0 0,0 0 0,0 0 0,0 0 0,0 0 0,0 0 0,1 0 0,-1 0 0,0 0 0,0 0 0,0 0 0,0-1 0,0 1 0,0 0 0,0 0 0,1 0 0,-1 0 0,0 0 0,0 0 0,0 0 0,0-1 0,0 1 0,0 0 0,0 0 0,0 0 0,0 0 0,0 0 0,0 0 0,0-1 0,0 1 0,0 0 0,0 0 0,0 0 0,0 0 0,0 0 0,0-1 0,0 1 0,0 0 0,0 0 0,0 0 0,0 0 0,0 0 0,0-1 0,0 1 0,0 0 0,0 0 0,0 0 0,0 0 0,0 0 0,0 0 0,0 0 0,-1-1 0,3 1 404,-1 2-235,0-1 0,0 1-1,0-1 1,0 0 0,1 0 0,-1 0 0,0 1 0,3 0 0,-2 0 141,8 11-217,-1 0 0,0 0 0,-1 1 0,9 20 0,7 14-164,-12-27 121,-9-14-49,0-1 1,0 0-1,1 0 0,0 0 0,0 0 1,1-1-1,7 8 0,-11-12-7,0-1-1,0 1 0,0-1 1,0 1-1,0-1 1,0 0-1,0 0 0,-1 1 1,1-1-1,0 0 1,0 0-1,0 0 0,0 0 1,0 0-1,0 0 1,0 0-1,0 0 0,0-1 1,0 1-1,0 0 1,0-1-1,0 1 0,0 0 1,0-1-1,0 1 1,-1-1-1,1 1 1,0-1-1,0 0 0,0 1 1,-1-1-1,1 0 1,0 1-1,-1-1 0,1 0 1,-1 0-1,1-1 1,3-3 188,-1-1 0,1 0 0,-1 1 1,2-8-1,15-35 240,3 1 0,36-58 0,-54 98-499,10-17-552,-15 24 586,0-1 0,0 1-1,0 0 1,0-1 0,0 1-1,1 0 1,-1 0 0,0-1 0,0 1-1,0 0 1,1 0 0,-1-1-1,0 1 1,0 0 0,1 0-1,-1 0 1,0-1 0,1 1-1,-1 0 1,0 0 0,0 0-1,1 0 1,-1 0 0,0 0-1,1 0 1,-1-1 0,0 1 0,1 0-1,-1 0 1,0 0 0,1 0-1,0 1 1,0-1-12,-1 0 18,0 0 0,0 0 1,0 0-1,0 0 1,0 0-1,0 0 0,0 0 1,0 0-1,1 0 0,-1 0 1,0 0-1,0 0 1,0 0-1,0 0 0,0 0 1,0 0-1,0 0 1,0 0-1,0 0 0,0 0 1,0 0-1,0 0 0,1 0 1,-1 0-1,0 0 1,0 0-1,0 0 0,0 1 1,0-1-1,0 0 0,0 0 1,0 0-1,0 0 1,0 0-1,0 0 0,0 0 1,0 0-1,0 0 1,0 0-1,0 1 0,0-1 1,0 0-1,0 0 0,0 0 1,0 0-1,0 0 1,0 0-1,0 0 0,0 0 1,0 0-1,0 0 0,0 0 1,0 1-1,0-1 1,0 0-1,0 57-359,-1 71 267,-21 109 209,16-200 5,-1 1-1,-3-2 0,0 1 0,-21 45 0,26-73-29,0 0 0,0 0 0,0 0 0,-1-1 0,-1 0 0,1 0 0,-13 12 0,16-18-23,0 0-1,1 1 1,-1-1 0,0 0 0,0 0 0,0-1 0,0 1-1,-1-1 1,1 0 0,0 1 0,0-1 0,-1-1 0,1 1-1,-1 0 1,1-1 0,-1 0 0,1 0 0,-1 0-1,1 0 1,-1 0 0,1-1 0,-1 1 0,1-1 0,0 0-1,-6-2 1,7 2-33,-1-1-1,1 1 1,0 0-1,0 0 1,0-1 0,0 1-1,0-1 1,0 0-1,0 0 1,1 1-1,-1-1 1,1 0-1,-1 0 1,1-1-1,0 1 1,-1 0 0,1 0-1,0-1 1,1 1-1,-1 0 1,0-1-1,1 1 1,-1-1-1,1 1 1,0-1-1,0 1 1,0-1 0,0 1-1,0-1 1,0 1-1,1-1 1,-1 1-1,1-1 1,1-2-1,3-9 18,1 1 0,0 0-1,1 0 1,15-20-1,-21 30-29,13-18 5,53-74-28,-54 79-54,0 1-1,1 0 1,28-23-1,-19 23-220,0 0 0,39-17 0,-34 18-2193,39-25 0,-60 34 1427,0-1-1,-1 0 1,1 0 0,-1 0 0,0-1-1,-1 0 1,5-8 0,8-22-4907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7:08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2976,'4'6'17409,"-4"-3"-19135,1-1 1985,-1-1 1,0 0-1,1 1 0,-1-1 1,1 0-1,-1 0 0,1 0 1,1 3-1,4 9 918,-3 8-363,-2-1 0,0 1-1,-2 24 1,0-3-538,1-17-96,-5 331 1474,4-206-1172,-1 20-63,0-13-184,4 118 301,-3-151-384,1 893 499,-5-934-496,1-40-60,-3-5-546,2-4-1108,6-24-777,4-4 709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7:10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45 158 6976,'-22'-11'2256,"22"11"-2166,-1 0 1,1 0-1,-1 0 1,1-1 0,-1 1-1,1 0 1,0 0-1,-1 0 1,1 0-1,-1 0 1,1 0 0,-1 0-1,1 0 1,-1 0-1,1 0 1,0 1-1,-1-1 1,1 0 0,-1 0-1,1 0 1,-1 0-1,1 1 1,0-1-1,-1 0 1,1 0 0,0 1-1,-1-1 1,1 0-1,0 1 1,-1-1-1,1 0 1,0 1 0,-1-1-1,1 0 1,0 1-1,0-1 1,-1 2 403,-6 2 5638,12-4-3804,-2 0-1428,-1 0-747,0 0 0,-1-1 0,1 1 0,0-1 0,-1 1 0,1-1 0,0 1 0,-1-1 0,1 0 0,2-2 0,-2 2-22,0 0-1,0 0 1,0 0-1,1 0 1,-1 0-1,4-1 1,7 1 130,0 0-1,0 1 1,0 0 0,19 4-1,14 0 0,242-2 225,178-7-215,-61 2-103,-171-5-54,268-5 238,-425 13-399,107 1 16,318 9 197,-241-16-410,166-20 688,-185 0-406,-92 11-53,78 9 152,-138 8-75,245-2 366,-187-6-342,88 11-42,81-3 90,-172-3-111,244 1-44,-277-6 148,-41 2-300,-31 0 189,53-12 0,-58 10 126,-17 2-88,-4 2-165,25-7 0,-28 6 54,-3 2 31,-6 1-42,-1 2 47,0-1 0,0 1 0,0-1 1,0 1-1,0 0 0,-1 0 0,1-1 1,-1 1-1,1 0 0,-1 0 0,1 3 0,0 18-9,-1 1-1,-1 0 1,-7 38-1,2-5 73,-18 305 50,12-141 26,-4-12-46,-4 72-67,-5 62-660,16-184 406,4-45 9,3 108-71,3-119 363,5 11 274,-7-67-481,5 88 552,-3-118-416,-2-15-10,1 1 0,0 0 0,0 0 0,1-1 0,-1 1 0,1 0 0,-1 0 0,1-1 0,1 4 0,-1-5-59,-1 0 0,0-1 0,0 1 0,1-1 0,-1 1-1,0 0 1,0-1 0,0 1 0,0-1 0,0 1 0,0 0 0,0-1 0,0 1 0,0 0-1,0-1 1,0 2 0,0-2 24,0 0 0,0 0 0,0 0-1,0 0 1,0 1 0,0-1 0,0 0-1,0 0 1,-1 0 0,1 0 0,0 0 0,0 1-1,0-1 1,0 0 0,0 0 0,0 0-1,0 0 1,0 0 0,0 0 0,-1 0 0,1 0-1,0 1 1,0-1 0,0 0 0,0 0-1,0 0 1,-1 0 0,1 0 0,0 0 0,0 0-1,0 0 1,0 0 0,0 0 0,-1 0-1,1 0 1,0 0 0,0 0 0,0 0 0,0 0-1,-1 0 1,1 0 0,0 0 0,0 0-1,0 0 1,0 0 0,0 0 0,0-1 0,-1 1-1,1 0 1,0 0 0,0 0 0,-7-10-3151,-11-15 970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25 140 2912,'-6'4'406,"5"-3"-312,0 0 0,0-1-1,0 1 1,0-1 0,0 1-1,0-1 1,0 1-1,0-1 1,-1 0 0,1 0-1,0 1 1,0-1 0,-3 0 2228,10-4-172,4-1-1133,1 0-1,-1 0 1,1 2 0,0-1 0,12-1 0,-14 3-152,1 1-1,0 1 1,0-1 0,13 2 0,-12 0-361,0 0 0,0-2 1,22-2-1,71-14-165,132-4 1,-73 9-80,-67 5-88,38-4-163,-83 6 55,88 4 1,-70 2 67,384-1 732,-365 5-698,163 5 260,7-6-186,-198 0-289,27 1 216,36-1 35,26 1 33,206-1-246,-301-4-1,287-13 760,-24 0-32,-289 13-717,120-6 512,-138 5-505,103-12-59,148 9 304,-22 0-433,-180 4 204,-35 0-3,49-5-1,-47 2-61,0 2-1,33 1 1,-33 1 63,0-2 0,33-4 1,-30 2 27,32 0 1,-5 1 35,143 0-117,-108 3-105,112-1 197,-155-2-239,-30 0 238,1 1 0,20 3 0,132 11 390,39 5 368,-154-13-724,20 2-312,-70-6-484,-45-29-14292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9:1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1 992,'-7'5'15648,"4"15"-13704,2-10-934,-3 6-230,-1 1 1,-1-1-1,0 1 1,-11 18-1,-1 4-309,7-11-320,7-17-145,0 0 1,-1 0-1,-7 12 0,-2-7-1014,8-1 272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8:2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314 104 1728,'0'0'9530,"0"0"-9509,0 0-1,-1 0 1,1 0 0,0 0-1,0 0 1,0 0-1,0 0 1,0 0-1,-1-1 1,1 1 0,0 0-1,0 1 1,0-1-1,0 0 1,0 0-1,-1 0 1,1 0 0,0 0-1,0 0 1,0 0-1,0 0 1,0 0-1,-1 0 1,1 0 0,0 0-1,0 0 1,0 0-1,0 0 1,0 1-1,0-1 1,0 0 0,-1 0-1,1 0 1,0 0-1,-8 15 126,-9 25 0,-6 12 32,-47 112 957,4-6-324,-32 15 71,84-150-633,4-8 353,7-10 139,5-8 44,13-24-623,22-53 1,-13 15-161,33-86 113,-32 88 25,21-44 168,52-96 1762,-84 182-1843,-12 18-216,0 0-1,1 0 0,-1 0 0,0-1 0,-1 1 1,1-1-1,1-3 0,-3 9 10,1-1 1,-1 1-1,1-1 0,0 1 0,0-1 1,0 0-1,0 1 0,0-1 0,0 0 1,0 0-1,0 0 0,0 0 0,1 0 1,1 2-1,10 9 113,-2 6-62,-1 0 0,-1 0 0,9 28 0,14 63 206,-24-79-198,8 35 26,-5-21 168,21 58 0,-12-48-137,12 25 288,-29-67 599,-1-8-1875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8:2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90 3904,'-9'-11'2079,"9"11"-2017,0 0 1,-1 0-1,1 0 1,0-1-1,0 1 1,0 0 0,0 0-1,0 0 1,-1-1-1,1 1 1,0 0 0,0 0-1,0-1 1,0 1-1,0 0 1,0-1-1,0 1 1,0 0 0,0 0-1,0-1 1,0 1-1,0 0 1,0 0 0,0-1-1,0 1 1,0 0-1,0 0 1,0-1-1,0 1 1,0 0 0,1 0-1,-1-1 1,0 0 107,1 1 0,-1-1 1,0 1-1,0-1 1,1 0-1,-1 1 0,0-1 1,0 1-1,0-1 0,0 0 1,0 1-1,0-1 0,0 0 1,0 1-1,0-1 1,0 1-1,0-1 0,0 0 1,0 1-1,0-1 0,-1 0 1,1 0-1,-1-5 1753,4 6 348,4 3-2020,1-1 1,0 0 0,0 0 0,0-1 0,0 0 0,0 0-1,0 0 1,9-2 0,-11 1-410,-1 0 0,1-1 0,0 0 0,-1 0 0,1 0 0,-1-1 0,1 0 0,-1 0 0,0 0 0,0-1 0,0 0 0,0 0 0,0 0 0,0 0 0,5-6 0,7-6-4092,3 4 1242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8:25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 4064,'-4'-4'516,"4"4"-424,-1-1 0,1 1-1,-1-1 1,0 1 0,1-1 0,-1 1 0,1-1-1,0 0 1,-1 1 0,1-1 0,-1 0-1,1 1 1,0-1 0,0 0 0,-1 1 0,1-1-1,0 0 1,0 0 0,0-1 0,3 29 6303,4 24-6006,-1 54 982,3 36-620,-9-116-560,-1-22-86,1 0-1,0 0 1,0 0-1,0 0 1,0 0-1,0 0 0,0-1 1,1 1-1,0 0 1,-1 0-1,1 0 1,0-1-1,2 4 0,7-16 1251,19-38-1240,41-94 1,-56 112-139,-5 8 26,1 1-1,2 0 1,0 0 0,1 1-1,18-22 1,-30 41 24,0 0 1,0 0-1,0 0 0,0 0 0,0 0 1,1 0-1,-1 1 0,0-1 0,0 0 1,1 1-1,-1-1 0,0 0 0,1 1 1,-1 0-1,0-1 0,2 1 0,-2 0-4,0 0-1,0 0 0,0 0 1,0 0-1,0 1 0,0-1 0,0 0 1,0 1-1,0-1 0,0 1 0,0-1 1,0 1-1,0-1 0,0 1 1,-1 0-1,1-1 0,1 2 0,2 3 97,-1 1 0,1-1 0,-1 1 0,0-1 0,4 12 0,-5-11-17,7 20 276,-1 1 1,-1 0-1,3 30 0,0-2-3,13 72 238,-21-118-499,0 6-2206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0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30 11808,'-47'-21'5343,"14"16"-4639,22 1-480,11 8-256,-3-4-320,6 0 192,13 0-1567,2 5 959,11 4-6368,-1 6 3968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8:2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4384,'1'-14'2559,"1"12"-385,-2 9 1599,-1 54-2019,3 73 7,5-91-1183,-6-39-424,0 0 0,1 0-1,-1-1 1,1 1 0,-1-1 0,1 1 0,0-1 0,4 6-1,-5-8-109,0-1-1,-1 1 1,1 0 0,0-1-1,0 1 1,-1-1-1,1 1 1,0-1-1,0 0 1,0 1-1,0-1 1,-1 0-1,1 1 1,0-1-1,0 0 1,0 0-1,0 0 1,0 0-1,0 0 1,0 0-1,0 0 1,0 0-1,0 0 1,0 0-1,-1-1 1,1 1-1,0 0 1,0-1 0,0 1-1,0 0 1,0-1-1,-1 1 1,1-1-1,0 1 1,0-2-1,4-2 121,0 0-1,-1 0 1,0-1 0,5-5-1,-6 6-84,82-117 563,-17 23-228,-47 59-307,-21 39-109,0 0-1,0 0 1,0 0-1,0 0 1,0 0-1,0 0 1,0 0 0,0 0-1,0-1 1,1 1-1,-1 0 1,0 0 0,0 0-1,0 0 1,0 0-1,0 0 1,0 0-1,0 0 1,0 0 0,0 0-1,0 0 1,0 0-1,0 0 1,0 0 0,0 0-1,1 0 1,-1 0-1,0 0 1,0 0-1,0 0 1,0 0 0,0 0-1,0 0 1,0 0-1,0 0 1,0 0 0,0 0-1,0 0 1,1 0-1,-1 0 1,0 0-1,0 0 1,0 0 0,0 0-1,0 0 1,0 0-1,0 0 1,0 0 0,0 0-1,0 0 1,0 1-1,3 4-102,1 9 5,-1 18 111,-1 0 0,-5 57 0,-15 63 666,-67 256 523,79-379-1124,3-15 94,0 0-1,-1 1 1,-1-1 0,0-1-1,-1 1 1,-8 14 0,13-27-158,0 1 49,0 0 0,-1-1 1,1 1-1,0 0 0,-1-1 0,1 1 1,-1-1-1,-2 2 0,3-3-38,1 1 1,-1-1-1,0 0 0,1 0 0,-1 0 1,0 0-1,0 0 0,1 0 0,-1 0 0,0 0 1,0 0-1,1 0 0,-1 0 0,0 0 1,0 0-1,1-1 0,-1 1 0,0 0 0,0 0 1,1-1-1,-1 1 0,1-1 0,-1 1 0,0 0 1,1-1-1,-1 0 0,1 1 0,-1-1 1,1 1-1,-1-1 0,0 0 0,-3-5 27,0 0 0,0-1-1,0 1 1,0-1 0,1 0 0,0 0-1,-2-9 1,-12-54-96,16 63 78,0 0 0,0 0 0,1 0 0,0 0 0,0 0 0,1 0 0,0 0 0,0 0 0,0 0 0,1 1 0,0-1 0,0 0 0,1 1 0,0-1 0,0 1 0,1 0 0,0 0 0,0 0 0,0 1 0,0-1 0,1 1 0,0 0 0,0 0 0,1 1 0,-1-1 0,1 1 0,12-6 0,-9 5-32,0 1-1,0 0 0,1 0 1,0 1-1,0 0 1,0 1-1,0 0 0,14-1 1,-7 3 5,-1 0 1,0 1-1,1 1 0,24 6 1,-32-6-33,4 1-1883,23 3 0,-34-6 1170,0 0 0,0 1 0,0-1 0,0 0 0,0-1 0,1 1 0,-1 0 0,0 0 0,0-1 0,0 1 0,0-1-1,0 0 1,0 0 0,0 0 0,0 0 0,-1 0 0,4-2 0,5-7-4001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8:3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47 4896,'-13'-13'2481,"8"9"-1593,8 8 761,-2-7 48,2-2-778,-3 5-904,0 0 0,0 0-1,0 0 1,0 0-1,0 0 1,0 0 0,0 0-1,0 0 1,0 0-1,0 0 1,0 0 0,0 0-1,0 1 1,0-1-1,0 0 1,0 0 0,0 0-1,0 0 1,0 0-1,0 0 1,0 0-1,0 0 1,0 0 0,0 0-1,0 0 1,0 0-1,0 0 1,0 0 0,0 0-1,0 0 1,0 0-1,0 0 1,0 0 0,0 0-1,0 0 1,0 0-1,0 0 1,0 0-1,0 1 1,0-1 0,1 0-1,-1 0 1,0 0-1,0 0 1,0 0 0,0 0-1,0 0 1,0 0-1,0 0 1,0 0 0,0 0-1,0 0 1,0 0-1,0 0 1,0 0 481,1-16 1301,2 6-725,-3 9-939,-3 57-1245,1 33 1051,4-38 226,-3-35-69,2 1 0,0 0 0,6 27 1,-4-32 67,0-1 0,1 1 1,0-1-1,1 1 1,12 20-1,-16-31-118,0 0 0,0 0 0,-1 1 0,1-1 0,0 0 0,0 0 0,0 0 0,0 0 0,0 0 0,0-1 0,0 1 0,1 0 0,-1 0 0,0-1 0,0 1 0,1 0 1,-1-1-1,0 0 0,1 1 0,-1-1 0,0 0 0,1 1 0,1-1 0,-1-1 20,0 1 1,0-1-1,0 1 1,-1-1-1,1 0 1,0 1-1,0-1 1,-1 0-1,1 0 1,0-1-1,-1 1 1,1 0-1,-1 0 1,2-3-1,3-2 64,-1-1-1,0 0 1,0 0-1,-1 0 0,0 0 1,3-10-1,6-24-36,-1-1 0,6-53 1,-16 84-118,-1-11-301,-1 20-80,0 17 186,-8 215 483,6-178-43,-39 263 825,40-310-1020,-4 24 585,-14 39-1,18-66-569,1 1 50,-1-1 1,0 1 0,0-1-1,0 1 1,-1-1 0,-1 4 0,2-5-69,1-1 1,0 0-1,-1 1 0,1-1 1,-1 1-1,1-1 1,-1 0-1,1 1 1,-1-1-1,0 0 1,1 1-1,-1-1 0,1 0 1,-1 0-1,0 0 1,1 0-1,-1 0 1,1 1-1,-1-1 1,0 0-1,1 0 0,-1 0 1,0-1-1,1 1 1,-1 0-1,1 0 1,-1 0-1,0 0 1,1-1-1,-1 1 0,1 0 1,-1 0-1,1-1 1,-1 1-1,1 0 1,-1-1-1,0 0 1,-4-4 58,1 0 0,0 0 0,0-1 0,0 0 0,1 0 0,0 0 1,-4-9-1,3 6-67,-2-1-55,2 0 1,-1 0 0,1 0 0,1-1 0,0 0 0,0 0 0,1 1 0,-1-18 0,3 26 15,0-1 1,0 0-1,1 0 1,-1 1-1,1-1 1,0 0-1,-1 1 1,1-1 0,0 1-1,1-1 1,-1 1-1,0-1 1,1 1-1,-1 0 1,4-4-1,-2 3 18,0 1-1,0-1 0,0 1 0,1-1 0,-1 1 0,1 0 0,-1 0 0,1 0 0,6-1 0,-2 0 28,0 2 0,-1-1 0,1 1 0,0 0 0,0 1 0,0-1 0,0 2 0,0-1 0,0 1 0,10 2 0,57 14 454,-67-16-963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8:3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 5632,'-13'-8'1834,"13"8"-1735,0-1 0,-1 1-1,0-6 5302,10 1-2061,9 3-2477,-1 0 0,0 1 0,0 1-1,27 3 1,70 16 261,-60-9-822,-48-8-487,40 5 704,-27-6-2717,-16-1 1630,2-1-889,2-8-5842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8:3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205 407 5152,'-10'-8'2804,"9"7"-2434,0 0 0,0 0 0,0 1 1,0-1-1,-1 0 0,1 0 0,0 1 1,0-1-1,-1 0 0,1 1 0,0 0 1,-1-1-1,-1 1 0,1 0-338,1 0-1,-1 0 1,0 0 0,0 1-1,1-1 1,-1 1 0,1-1-1,-1 1 1,-2 1 0,-4 3 7,0 0 1,1 0 0,-1 1 0,1 0 0,0 1-1,1 0 1,-1 0 0,2 0 0,-1 1 0,1-1-1,0 2 1,-4 7 0,-3 10-84,1-1-1,-14 50 1,20-56 84,0-1 0,1 1 0,-2 27 0,6-42 23,0 0 1,0 1 0,0-1 0,0 0-1,1 1 1,-1-1 0,1 0 0,0 1-1,0-1 1,1 0 0,0 0 0,-1 0-1,1 0 1,0 0 0,1-1 0,-1 1-1,1-1 1,-1 1 0,1-1 0,0 0-1,4 3 1,-5-5-21,-1 0 0,0-1 0,1 1 0,-1-1 0,1 0 0,-1 1 0,1-1 0,-1 0 0,0 0 0,1 0 0,-1 0 0,1 0 0,-1 0 0,1 0 0,-1 0 0,1-1 0,-1 1 0,1-1 0,-1 1 0,0-1-1,1 1 1,-1-1 0,0 0 0,0 1 0,1-1 0,-1 0 0,1-1 0,5-4 62,1 0-1,-2-1 1,10-10-1,3-7-3,0-1-1,-2-1 0,22-45 0,32-90 87,-43 94-161,-19 45-21,44-115 141,-48 120-126,-1 0-1,0 0 1,-1-1-1,-2 1 1,1-1-1,-3-21 1,1 31-24,0-1 28,-1-1 1,0 1-1,-3-10 1,3 17-49,1 0-1,-1 0 1,1 0 0,-1 0 0,0 1 0,0-1 0,0 0-1,0 0 1,-1 1 0,1-1 0,0 0 0,-1 1 0,1-1-1,-1 1 1,1 0 0,-1-1 0,1 1 0,-1 0 0,-3-1-1,4 1-8,0 1-1,-1 0 0,1 0 1,0 0-1,-1 0 0,1 0 1,-1 0-1,1 0 0,0 0 1,-1 1-1,1-1 0,0 0 1,0 1-1,-1-1 0,1 1 1,0 0-1,0-1 0,-2 2 1,-20 16-165,20-15 155,-5 5 112,-1 1-1,1 1 0,1 0 0,0 0 0,0 0 0,1 1 1,0-1-1,1 2 0,-5 12 0,5-8 100,0 1 0,1 0 1,0 0-1,2 1 0,-2 31 0,5-11 158,1-1-1,9 48 1,-7-63-179,2-1 1,0 0-1,1 0 1,1 0-1,13 24 0,-14-35-15,-1-1-1,1 1 1,1-1 0,-1 0-1,2-1 1,-1 0-1,1 0 1,0-1-1,1 0 1,0 0-1,13 6 1,-17-11-60,-1 0 0,1 0-1,0-1 1,0 1 0,0-1 0,0-1 0,11 1 0,-1-1 38,28-6 0,-37 5-55,1-2 0,-1 1 1,0-1-1,1 0 0,-1-1 1,-1 1-1,1-1 0,-1-1 1,1 1-1,-1-1 0,0 0 1,-1-1-1,1 1 0,-1-1 1,6-10-1,-1 0 20,-1-1 0,-1 0 0,-1-1 1,-1 0-1,0 0 0,-1 0 0,-1-1 0,-1 0 0,0 0 0,-1-24 1,-2 37-151,0 1 1,0-1 0,-1 1 0,-2-7 0,3 10 14,0 0 1,-1 1-1,0-1 1,1 0-1,-1 1 0,0-1 1,0 1-1,0-1 1,0 1-1,0-1 1,0 1-1,-1 0 1,1-1-1,-3-1 1,4 3 30,-1 0 1,0 0 0,0 0-1,1 0 1,-1 0 0,0 0-1,0 0 1,1 0 0,-1 0-1,0 0 1,0 0 0,1 0 0,-1 1-1,0-1 1,0 0 0,1 1-1,-1-1 1,0 0 0,1 1-1,-1-1 1,1 1 0,-1-1-1,0 1 1,1-1 0,-1 1-1,0 0 1,0 1-61,-4 3 3,0 1-1,0 0 0,0 0 1,1 0-1,0 1 0,1-1 1,-1 1-1,1 0 0,0 0 1,-2 12-1,-1 4 74,2 0 0,-2 25 0,4-25 21,1 1 0,1 0 0,1 0 0,1 0 0,8 36 0,-8-52 121,1 0-1,0 0 0,0 0 1,1-1-1,0 1 0,0-1 1,8 9-1,-11-13-63,2-1 0,-1 0 0,0 0 1,0 0-1,1 0 0,-1 0 0,1 0 0,-1-1 0,1 1 0,3 1 1,-4-3-12,0 1 1,0-1 0,0 1 0,0-1 0,0 0 0,0 0 0,0 0-1,0 0 1,-1 0 0,1 0 0,0-1 0,0 1 0,0-1 0,0 1-1,0-1 1,0 0 0,2-1 0,2-2 36,0-1 0,0 0 0,0 0 0,-1-1-1,0 1 1,9-12 0,-9 10-92,50-74-351,-55 80 334,1 1 1,-1-1-1,0 1 1,0 0-1,0-1 1,1 1-1,-1-1 1,0 1-1,1 0 1,-1 0-1,0-1 1,1 1-1,-1 0 1,0-1-1,1 1 1,-1 0-1,1 0 1,-1 0-1,0 0 1,1-1-1,-1 1 1,1 0-1,-1 0 1,1 0-1,-1 0 1,0 0-1,1 0 1,-1 0-1,1 0 1,-1 0-1,1 0 1,-1 0-1,1 0 1,-1 0-1,0 1 1,1-1-1,-1 0 1,1 0-1,-1 0 1,0 1-1,1-1 1,-1 0-1,0 0 1,1 1-1,-1-1 1,0 0-1,1 1 1,8 19-619,-9-20 640,4 15-94,0 0 0,-1 0 0,-1 1 1,0 29-1,-7 63 311,5-102-212,-1 15 32,-1 4 3,-7 38-1,1-19 146,-8 26 1147,16-69-1319,0-1-1,0 0 1,0 0 0,0 0-1,0 0 1,0 0 0,0 1-1,0-1 1,0 0-1,0 0 1,0 0 0,0 0-1,0 0 1,0 1-1,0-1 1,0 0 0,0 0-1,0 0 1,0 0-1,0 0 1,0 0 0,0 1-1,0-1 1,0 0-1,-1 0 1,1 0 0,0 0-1,0 0 1,0 0-1,0 0 1,0 1 0,0-1-1,0 0 1,-1 0 0,1 0-1,0 0 1,0 0-1,0 0 1,0 0 0,0 0-1,-1 0 1,1 0-1,0 0 1,0 0 0,0 0-1,-1 0 1,-1-8 634,-1-17-205,4 5-437,1 0 1,7-35-1,16-42 138,-12 51-141,42-147-161,-46 160 38,3 0 0,0 1-1,2 1 1,2 0 0,0 1-1,24-30 1,-38 56 50,1 0 0,0 1 0,1 0 1,-1 0-1,1 0 0,-1 0 0,1 0 0,0 1 0,0 0 0,0 0 1,0 0-1,6-2 0,-8 3 45,0 1 0,-1 0 0,1-1 1,0 1-1,0 0 0,0 0 0,0 0 0,0 0 0,0 1 0,0-1 1,0 0-1,-1 1 0,1 0 0,0-1 0,0 1 0,0 0 1,-1 0-1,1 0 0,0 0 0,-1 0 0,1 0 0,-1 0 1,0 0-1,1 1 0,-1-1 0,0 1 0,1-1 0,-1 1 0,0-1 1,0 1-1,0 2 0,4 6-17,-1 0 1,0 0-1,0 0 1,-1 1-1,-1-1 0,2 17 1,1 66 255,-6-79-169,1 0 1,-2 0 0,0-1-1,0 1 1,-1 0 0,-1-1 0,0 0-1,-8 17 1,9-24 16,0 0 0,-1 0-1,0 0 1,0 0 0,0-1 0,0 1 0,-1-1-1,0 0 1,0-1 0,-1 1 0,1-1-1,-1 0 1,0 0 0,0-1 0,0 0 0,-1 0-1,1 0 1,-9 2 0,7-3 12,-1-1 0,1 0 0,-1 0 1,0 0-1,1-1 0,-1-1 0,0 1 0,-16-4 0,10-1-338,-1 1-1,0-2 1,-24-12-1,40 18 256,0 0 0,0 0 1,1 0-1,-1 0 0,0-1 0,0 1 0,0 0 1,0 0-1,0 0 0,0 0 0,1 0 1,-1 0-1,0 0 0,0 0 0,0 0 0,0-1 1,0 1-1,0 0 0,0 0 0,0 0 1,1 0-1,-1 0 0,0 0 0,0-1 0,0 1 1,0 0-1,0 0 0,0 0 0,0 0 0,0 0 1,0-1-1,0 1 0,0 0 0,0 0 1,0 0-1,0 0 0,0 0 0,0-1 0,0 1 1,0 0-1,0 0 0,-1 0 0,1 0 1,0 0-1,0 0 0,0-1 0,0 1 0,0 0 1,0 0-1,0 0 0,0 0 0,0 0 1,-1 0-1,1 0 0,0 0 0,0-1 0,0 1 1,18-2-289,-15 2 278,148-22-65,-101 14 76,-13 2 82,-1-2 0,0-1-1,35-15 1,-55 18-45,1-2 1,-1 0-1,0-1 0,-1 0 0,0-1 1,-1-1-1,0 0 0,14-15 1,-19 15 2,-1 0 1,0 0 0,-1 0 0,0-1 0,-1-1 0,9-20 0,-13 26-26,2-2-33,-1 0 0,0-1 0,-1 1 0,0-1 1,-1 0-1,1-19 0,-2 28-13,0-1 0,0 1 0,0 0 0,0-1-1,-1 1 1,1-1 0,0 1 0,-1-1 0,0-1 0,1 3 6,-1-1 1,1 1-1,0 0 0,0-1 0,-1 1 1,1 0-1,0-1 0,-1 1 1,1 0-1,0 0 0,-1-1 0,1 1 1,0 0-1,-1 0 0,1-1 0,0 1 1,-1 0-1,1 0 0,0 0 1,-1 0-1,1 0 0,-1 0 0,-1 0-18,1 0 0,0 1 0,0-1-1,0 0 1,0 1 0,0-1-1,0 1 1,0 0 0,0-1 0,0 1-1,0 0 1,0 0 0,0-1-1,0 1 1,0 0 0,1 0-1,-1 0 1,0 0 0,1 0 0,-2 2-1,-13 26-100,1 0 0,-15 49-1,24-59 158,0 0-1,1 1 0,1 0 1,1 0-1,1 0 0,1 0 1,2 21-1,-2-37 49,0 0 0,1-1 0,0 1 0,0 0 0,0-1 0,0 1-1,0-1 1,1 1 0,0-1 0,2 4 0,-2-5 14,-1 0 0,1 0 0,0 0 0,0-1 0,0 1-1,0-1 1,0 1 0,0-1 0,0 0 0,0 0 0,1 0 0,-1 0 0,0 0 0,1 0-1,3 0 1,-3-1-30,0 0 0,0 1-1,-1-1 1,1-1 0,0 1-1,-1 0 1,1-1 0,0 1-1,-1-1 1,1 0 0,-1 0-1,1 0 1,-1 0 0,1-1-1,-1 1 1,0 0-1,0-1 1,1 0 0,1-2-1,5-5 3,0 0-1,14-21 0,-4 6-8,66-69-209,-83 91 130,0 0 0,0 0 1,0 0-1,0 0 1,0 1-1,1-1 0,-1 1 1,1 0-1,-1 0 1,1 0-1,3-2 0,-5 3 31,0 0-1,0 0 1,-1 0-1,1 0 0,0 0 1,0 0-1,0 0 0,0 0 1,0 1-1,0-1 0,-1 0 1,1 0-1,0 1 1,0-1-1,0 1 0,-1-1 1,1 0-1,0 1 0,0-1 1,-1 1-1,1 0 0,0-1 1,-1 1-1,1 0 1,-1-1-1,1 1 0,-1 0 1,1 0-1,-1-1 0,0 1 1,1 0-1,-1 0 0,0 0 1,1-1-1,-1 1 1,0 0-1,0 1 0,2 9-12,0 1 0,0-1 0,-2 0 0,1 1 0,-2-1 0,0 13 0,-15 69 570,13-78-344,1-1 183,2-14-370,0 0 1,0 0-1,0 0 1,0 0 0,0 0-1,0 0 1,0 0-1,0 0 1,0 0-1,0 0 1,0 0-1,0 1 1,0-1-1,0 0 1,0 0 0,0 0-1,0 0 1,0 0-1,0 0 1,0 0-1,0 0 1,0 0-1,0 0 1,0 0-1,0 0 1,0 0 0,0 0-1,0 0 1,0 1-1,0-1 1,0 0-1,0 0 1,0 0-1,0 0 1,0 0-1,0 0 1,0 0 0,0 0-1,0 0 1,0 0-1,0 0 1,0 0-1,1 0 1,-1 0-1,0 0 1,0 0-1,0 0 1,0 0 0,0 0-1,0 0 1,0 0-1,0 0 1,0 0-1,0 0 1,0 0-1,0 0 1,0 0-1,0 0 1,0 0 0,1 0-1,-1 0 1,0 0-1,0 0 1,0 0-1,0 0 1,8-18 957,-4 9-964,0 0-1,1-1 0,0 1 1,0 1-1,1-1 1,9-10-1,5-7-200,-14 16 101,1 1-1,-1 0 1,1 0 0,1 1-1,0 0 1,0 0 0,18-13-1,-25 20 73,0 1 0,0-1 0,1 0 0,-1 1 0,0-1 0,0 1 0,1-1 0,-1 1 0,0 0 0,1-1 0,-1 1 0,1 0 0,-1 0-1,0 0 1,1 0 0,-1 0 0,1 0 0,-1 0 0,0 1 0,1-1 0,-1 1 0,0-1 0,1 1 0,-1-1 0,0 1 0,0-1 0,1 1 0,-1 0 0,0 0 0,0 0 0,0 0-1,0 0 1,0 0 0,0 0 0,0 0 0,-1 0 0,1 0 0,0 0 0,1 3 0,1 3-5,0 1 1,0-1-1,0 1 1,-1-1-1,2 14 0,-3-13 40,1 0 0,0 0 0,0 0 0,1 0 0,0 0 0,0-1 0,8 13 0,-9-17 13,0-1-1,0 1 0,0-1 0,0 0 1,1 1-1,-1-1 0,1 0 0,-1-1 0,1 1 1,0 0-1,0-1 0,0 0 0,0 1 0,0-1 1,0 0-1,0-1 0,0 1 0,0 0 1,1-1-1,-1 0 0,0 0 0,0 0 0,4 0 1,6-2 23,-1 0 1,0-1-1,0 0 1,0 0-1,0-2 1,0 1 0,-1-2-1,0 1 1,13-10-1,-6 3 28,0-1 0,-1-1-1,-1 0 1,21-24 0,-28 27-169,0 1 0,0-2 0,-1 1 0,10-21 1,-18 32 76,0 0 1,0-1-1,0 1 1,0 0-1,0 0 1,0 0-1,0 0 1,0 0-1,0 0 1,0 0-1,0 0 1,0 0-1,0 0 1,0 0-1,0 0 1,0 0-1,0 0 1,0 0-1,0 0 1,0 0-1,0 0 1,0 0-1,0 0 1,0 0-1,-1 0 1,1 0-1,0 0 1,0-1-1,0 1 1,0 0-1,0 0 1,0 0-1,0 0 1,0 0-1,0 0 1,0 0-1,1 0 1,-9 8-442,-11 18-87,-3 8 248,9-17 289,1 1-1,1 1 1,1 0-1,1 1 1,-12 33-1,20-50 52,1 0 1,-1 1-1,1-1 1,0 1-1,0-1 1,1 7-1,-1-9-29,0-1 0,0 1-1,0 0 1,0 0 0,1-1-1,-1 1 1,0 0 0,0 0-1,0-1 1,1 1-1,-1 0 1,1-1 0,-1 1-1,0 0 1,1-1 0,-1 1-1,1-1 1,-1 1 0,1-1-1,0 1 1,-1-1 0,1 1-1,-1-1 1,1 1 0,0-1-1,0 0 1,-1 1-1,1-1 1,0 0 0,-1 0-1,1 1 1,0-1 0,0 0-1,0 0 1,-1 0 0,2 0-1,2-1 19,-1 0 1,0 0-1,0 0 0,0 0 0,0-1 0,0 1 0,0-1 1,0 0-1,0 0 0,0 0 0,-1 0 0,1 0 0,-1-1 0,0 1 1,4-5-1,2-5 24,0-1 0,8-16 0,-11 18-28,11-23-86,-2-2 1,17-65-1,-20 61 14,-7 29 25,53-205-119,-52 198 15,-2-2 0,0 1 0,-1 0 0,-1-1 0,0 1-1,-2-1 1,0 1 0,-7-32 0,7 50 78,1-1-1,0 1 1,0 0 0,-1-1-1,1 1 1,-1 0-1,0 0 1,1 0 0,-1-1-1,0 1 1,1 0 0,-1 0-1,0 0 1,0 0-1,0 0 1,-1-1 0,1 2 12,0 0 0,1 0 0,-1-1 0,0 1 0,1 0 0,-1 0 0,0 0 0,1 0 0,-1 0 0,0 0 0,1 0 0,-1 0 1,1 0-1,-1 1 0,0-1 0,1 0 0,-1 0 0,0 0 0,1 1 0,-1-1 0,1 0 0,-1 1 0,0 0 0,-2 1-48,0 1-1,0 0 1,0 0-1,1 0 1,-1 0-1,1 0 1,0 0 0,-3 6-1,-5 13 114,1 1 0,2 0-1,0 1 1,1 0 0,1 0 0,-3 42 0,7 149 598,2-182-639,10 85 355,-9-103-144,1 1-1,1 0 1,1-1 0,0 0-1,10 19 1,-13-31-121,-1 0 1,1 0 0,0 0-1,0 0 1,1 0-1,-1-1 1,1 1-1,2 2 1,-3-4-43,-1 0 0,1 0 0,-1 0-1,1-1 1,-1 1 0,1 0 0,0-1 0,-1 1 0,1-1 0,0 0 0,-1 1 0,1-1 0,0 0 0,0 0 0,-1 0 0,1 0-1,0 0 1,-1-1 0,4 0 0,4-1 35,0-1 0,-1-1-1,1 0 1,0 0 0,-1 0-1,0-1 1,13-10 0,15-13 56,41-36-184,-65 53 94,-1 0 0,-1-2-1,1 1 1,10-18 0,-7 5 1,20-45-1,-29 59-56,-1 0 0,0-1 0,-1 1 0,-1-1 1,0 1-1,1-20 0,-3 30-16,0-1 0,0 1 0,0-1 0,0 1 0,0-1 0,0 1 0,0-1 0,-1 1 0,1-1 0,-1 1 0,1 0 0,-1-1 0,1 1 0,-1 0-1,0-1 1,0 1 0,0 0 0,1 0 0,-1 0 0,0-1 0,-1 1 0,1 0 0,0 0 0,0 1 0,0-1 0,-1 0 0,1 0 0,0 1 0,-1-1 0,1 0 0,0 1 0,-1-1 0,1 1 0,-1 0 0,-2-1 0,1 1-27,0 0 0,0 0 0,0 1-1,-1-1 1,1 0 0,0 1 0,0 0 0,0 0 0,0 0-1,0 0 1,0 1 0,0-1 0,0 1 0,-4 2 0,0 3-18,0-1 0,1 2 0,0-1 1,0 1-1,-6 9 0,6-8 13,-12 17 43,2 1 0,0 0 0,2 2 0,1 0 0,1 0 0,1 1 0,-7 36 0,16-55 143,1-1 0,0 1 0,0-1 0,1 1 0,1 13 0,0-21-82,-1 0 0,0 0 0,1-1 0,-1 1 0,1 0 0,0 0 0,0 0 0,0-1 0,1 1 0,-1 0 0,1-1 0,-1 1 0,1-1 0,0 0 0,0 0 0,0 1 1,0-1-1,0 0 0,0-1 0,1 1 0,-1 0 0,0-1 0,5 3 0,-3-3 41,0 0 0,0-1-1,0 0 1,1 1 0,-1-1 0,0-1 0,0 1-1,0 0 1,0-1 0,0 0 0,0 0 0,4-2 0,10-3 116,20-11 1,-12 4-159,-1-2 0,38-28 0,41-42-176,-54 43 24,-43 35 72,24-17-112,-29 23 131,0 0 0,0 0-1,0 0 1,-1 0 0,1 0-1,0 0 1,0 0 0,0 1-1,0-1 1,1 1 0,-1-1-1,0 1 1,0 0 0,3 0-1,-5 0 5,1 0 0,-1 1 0,1-1 0,0 0 1,-1 0-1,1 1 0,-1-1 0,1 0 0,-1 1 0,0-1 0,1 1 0,-1-1 0,1 0 0,-1 1 0,0-1 0,1 1 0,-1-1 0,0 1 0,1-1 0,-1 1 0,0-1 1,0 1-1,1 0 0,-1-1 0,0 1 0,0 0 0,1 19-30,-1-15 29,0 21 126,-1 0 1,-1-1 0,-1 1 0,-7 26 0,8-44 244,2-8 202,6-12 370,-3 5-999,20-43 184,65-125-465,-87 172 247,1 0 0,0 1 0,0-1 0,0 1 0,1-1 0,-1 1 0,4-3 0,-4 14 42,0-1 0,-1 0 0,1 1 0,-2 0 0,1-1 0,-1 1 0,-1 12 0,0 6-19,1 85 218,3-94-165,-3-18 45,0 0 1,0 1-1,0-1 0,0 0 0,0 1 0,0-1 0,0 0 0,0 0 0,0 1 1,0-1-1,1 0 0,-1 0 0,0 1 0,0-1 0,0 0 0,0 0 1,1 1-1,-1-1 0,0 0 0,0 0 0,1 0 0,-1 1 0,0-1 1,0 0-1,1 0 0,-1 0 0,0 0 0,1 0 0,-1 0 0,0 0 0,0 0 1,1 0-1,-1 0 0,0 0 0,1 0 0,-1 0 0,0 0 0,1 0 1,-1 0-1,0 0 0,0 0 0,1 0 0,-1 0 0,0 0 0,1 0 0,-1 0 1,0-1-1,0 1 0,1 0 0,-1 0 0,0 0 0,0 0 0,1-1 1,32-26 644,21-17-618,-21 15-33,0 2-1,1 1 1,64-36 0,-60 40-94,-21 12 91,1 0 0,0 1 1,24-8-1,-1 3-68,-95 63-1061,32-25 1093,1 1 0,2 1 0,0 0 0,2 2 0,-15 32 0,31-58 31,-1 1 1,1 0-1,0 0 0,0-1 0,0 1 0,0 0 0,1 0 1,-1 0-1,1 0 0,0 0 0,0 0 0,0 4 1,1-5 9,-1 0 1,1 0 0,-1 0 0,1 0 0,0 0 0,0 0-1,0 0 1,0-1 0,1 1 0,-1 0 0,0-1-1,1 1 1,-1 0 0,1-1 0,-1 0 0,1 1 0,0-1-1,2 1 1,4 3 43,1-1-1,-1-1 0,1 1 1,0-2-1,0 1 1,0-1-1,0 0 0,1-1 1,-1 0-1,0-1 1,1 0-1,-1 0 1,0-1-1,11-2 0,2-1 44,0-1 0,-1-1-1,1-1 1,35-16-1,-33 10-61,-1-1-1,0 0 1,-1-2 0,0-1-1,-1-1 1,-1 0-1,-1-1 1,-1-2 0,23-31-1,-35 43 33,-1 0 1,1-1-1,-2 1 0,8-21 0,-10 25-91,-1 0 0,0 0 1,1 0-1,-2 0 0,1-1 0,-1 1 0,1 0 0,-2 0 0,1-1 0,0 1 0,-3-7 0,3 10-1,0 1 1,-1 0-1,1 0 1,-1 0-1,1 0 0,-1 0 1,1 0-1,-1 0 0,1 0 1,-1 0-1,0 0 0,0 1 1,0-1-1,1 0 0,-1 0 1,0 1-1,0-1 1,0 0-1,0 1 0,0-1 1,0 1-1,0-1 0,-1 1 1,1 0-1,0-1 0,0 1 1,0 0-1,0 0 0,0 0 1,0 0-1,-1 0 0,1 0 1,0 0-1,0 0 1,0 0-1,0 1 0,0-1 1,-1 0-1,0 2 0,-2-1 2,1 0 0,-1 1 0,1 0 0,0 0 0,0 0 0,0 0 0,0 0 0,0 1 0,0-1 0,-3 5 0,0 3 3,1 0 1,0 0-1,0 0 1,-3 14-1,-1 1-4,3-11 66,2-1 1,0 1 0,1 0 0,0 0 0,1 0-1,0 1 1,1 20 0,1-29 27,1 1 0,0 0 0,0 0 1,0-1-1,1 1 0,0-1 0,0 1 0,1-1 0,-1 0 0,1 0 0,1 0 1,-1 0-1,1-1 0,0 1 0,1-1 0,-1 0 0,1 0 0,6 5 0,-6-7-2,0 0-1,0 0 0,1 0 0,-1 0 1,1-1-1,-1 0 0,1 0 0,0 0 1,0-1-1,0 0 0,0 0 0,0-1 1,0 1-1,0-1 0,0-1 0,0 1 0,0-1 1,6-1-1,5-3 10,0 0-1,0 0 1,0-2 0,27-14 0,-31 14-917,0-1 0,22-18 0,-9 7-695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8:3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245 465 4160,'2'-8'1570,"-2"7"-1378,0 1 0,0-1-1,0 1 1,1-1 0,-1 0-1,0 1 1,0-1 0,0 1 0,0-1-1,0 1 1,0-1 0,0 0 0,0 1-1,0-1 1,0 1 0,-1-1-1,1 1 1,0-1 0,0 1 0,0-1-1,-1 1 1,1-1 0,0 1-1,-1-1 1,1 1 0,0-1 0,-1 1-1,0-1-34,1 0 0,-1 1-1,1-1 1,-1 0 0,1 1-1,-1-1 1,1 1 0,-1-1 0,0 1-1,1 0 1,-1-1 0,0 1-1,1 0 1,-1-1 0,0 1-1,1 0 1,-1 0 0,-1-1 0,-16 4 678,6 0-600,0 0-117,0 1 0,0 1 0,0 0 0,1 1 0,0 0 0,0 0-1,0 1 1,1 1 0,0-1 0,0 2 0,1 0 0,0 0 0,0 0 0,1 1 0,1 0-1,0 1 1,0 0 0,-6 13 0,11-20-74,1 0-1,-1 0 1,1 0-1,0 1 1,0-1-1,0 1 1,1-1-1,-1 1 1,1-1-1,0 1 1,1-1 0,-1 1-1,1-1 1,0 0-1,0 1 1,0-1-1,0 0 1,1 1-1,0-1 1,0 0-1,0 0 1,0 0-1,1-1 1,-1 1-1,1 0 1,0-1 0,0 0-1,0 0 1,1 0-1,-1 0 1,1 0-1,-1-1 1,1 1-1,0-1 1,0 0-1,0 0 1,1 0-1,-1-1 1,0 0-1,0 0 1,1 0 0,7 1-1,3 0 184,0-1 0,0-1 0,0 0 0,20-3 0,-29 2-165,-1 0 0,1 0-1,-1-1 1,0 1 0,0-1-1,0-1 1,0 1 0,0-1 0,0 0-1,0 0 1,-1 0 0,0-1-1,1 1 1,-1-1 0,4-5 0,-1-1 56,0 1 0,11-19 0,-16 23-73,0 0-1,0 0 1,0 0 0,-1-1 0,0 1 0,0 0-1,0-1 1,0-9 0,-1 7-47,0 1 0,0-1-1,-1 1 1,0-1 0,0 1 0,-1 0-1,0 0 1,0 0 0,-1 0 0,0 0 0,-6-11-1,2 8-91,6 7 61,-1 0 1,0 0-1,1 1 0,-1-1 1,0 0-1,-1 1 0,1 0 1,0-1-1,-1 1 0,1 0 1,-1 0-1,0 0 0,0 1 0,1-1 1,-1 1-1,0-1 0,-4 0 1,2 1-16,-1 0 0,1 0 0,0 0 0,-1 0 0,1 1 0,0 0 0,-1 0 0,1 1 0,0 0 0,-1 0 0,1 0 0,-10 4 0,-6 1-13,17-5 63,0 0-1,0 0 1,0 0 0,1 0 0,-1 1 0,0-1 0,1 1 0,0 0 0,-1 0 0,1 0 0,-4 3 0,10-6 86,-1 0 0,1 0-1,-1-1 1,1 1-1,0 1 1,-1-1 0,1 0-1,3 0 1,2 0 83,0-2 0,13-4 0,-8-1-2,-1 0 1,0-2-1,0 1 1,-1-1-1,0-1 0,15-18 1,4-4 270,-15 18-283,0 0 7,-2 0-1,1 0 0,13-23 1,54-110 904,-44 75-547,-36 72-562,0-1-43,0 0 1,0 1-1,0-1 0,0 0 1,0 1-1,0-1 0,0 1 1,1-1-1,-1 1 0,1 0 1,2-2-1,-4 3 60,1 1 0,-1-1 0,1 0 0,-1 1 1,0-1-1,1 1 0,-1-1 0,0 1 0,1 0 0,-1-1 0,0 1 0,0-1 0,1 1 1,-1 0-1,0-1 0,0 1 0,0-1 0,0 1 0,0 0 0,0-1 0,0 1 1,0 0-1,0 0 0,2 22-107,-4 26 26,-10 58 0,5-56 112,-152 761 431,152-782-355,4-17 22,0 0 0,-1 0 1,0-1-1,-1 0 0,-7 16 0,11-27-30,0 0 0,1 0 1,-1 0-1,0 0 0,0 0 0,0-1 0,0 1 0,0 0 0,0 0 0,0-1 0,-2 2 1,3-2-53,0 0 0,-1 0 0,1 0 0,0 1 0,0-1 0,-1 0 0,1 0 0,0 0 0,0 0 0,-1 0 0,1 0 0,0 0 0,-1 0 0,1 0 0,0 0 0,0 0 0,-1 0 0,1 0 0,0-1 0,0 1 0,-1 0 0,1 0 0,0 0 0,0 0 0,-1 0 0,1 0 0,0-1 0,0 1 0,0 0 0,-1 0 0,1 0 0,0-1 0,0 1 0,0 0 0,0 0 0,0 0 0,-1-1 0,1 1 0,0-1 0,-3-10 276,3 10-207,0-6-20,-1 0-1,1 0 0,0 1 0,1-1 0,0 0 0,0 1 0,0-1 0,4-9 0,2-5-80,14-25-1,-6 14-51,-5 12 50,1 0-1,0 1 0,1 0 1,2 1-1,22-24 0,-3 7-49,59-44 0,-89 76-123,1 0 0,0 0-1,0 1 1,0-1-1,1 1 1,-1 0-1,0 0 1,1 1-1,0-1 1,-1 1 0,1 0-1,0 0 1,-1 1-1,1 0 1,9 0-1,13 6-5072,0 8-4182,-13-5 4842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9:0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6 2976,'35'0'2553,"-16"-4"6362,-19 3-7894,-5 2 660,-13 5 640,13-4-2164,-1 0 0,1 0 1,0 0-1,0 1 0,1 0 0,-1 0 0,-4 4 1,-44 33 290,2 3 0,1 2 0,-69 82 0,112-118-496,-4 4-112,1 0 0,-9 17 0,17-27 113,0 1 0,1-1 0,-1 1 0,1 0 0,0-1 0,0 1 0,0 0 0,0 0 0,0 0 0,1 0 0,0-1 0,0 1 1,0 0-1,1 5 0,-1-7 47,1 0 1,0 1-1,0-1 1,0 0 0,0 0-1,0 0 1,0 0-1,1 0 1,-1 0 0,1 0-1,-1-1 1,1 1-1,-1-1 1,1 1 0,0-1-1,0 1 1,0-1-1,0 0 1,0 0 0,0 0-1,0 0 1,4 1-1,0 0 37,-1-1-1,1 0 0,0 0 1,-1 0-1,1-1 0,0 0 0,11-1 1,-6 0 27,0-2 0,-1 1 0,1-1 0,-1-1 0,0 0 0,0 0 0,0-1 0,-1 0 0,1-1 0,-1 0 0,-1 0 0,1-1 0,-1 0 0,14-16 0,11-17 50,47-73 1,-46 61 221,-29 44-74,-4 6-151,1 0 0,-1 0 1,1 0-1,-1 0 0,1 0 0,0 0 1,3-2-1,-5 3-98,0 1-1,1 0 1,-1 0-1,1 0 1,-1 0-1,0 0 1,1 0 0,-1 0-1,0 0 1,1 0-1,-1 0 1,0 1 0,1-1-1,-1 0 1,0 0-1,1 0 1,-1 0 0,0 0-1,1 1 1,-1-1-1,0 0 1,0 0 0,1 1-1,-1-1 1,0 0-1,0 0 1,1 1 0,-1-1-1,0 0 1,0 1-1,0-1 1,1 0 0,-1 1-1,0-1 1,0 0-1,0 1 1,0-1-1,0 0 1,0 1 0,0-1-1,0 0 1,0 1-1,0-1 1,0 1 0,0 0 23,6 22 159,-1 1 0,2 36 0,2 16 94,-8-73-275,3 21-45,2-1-1,14 41 1,-14-45 39,-5-15-627,0 0-1,0 0 1,0 0 0,4 6 0,-5-10 551,0 0 0,0-1 0,0 1 0,0 0 0,0 0 0,0 0 0,0 0 0,0 0 0,0 0 0,0 0 0,0 0 0,0-1 0,0 1 0,0 0 0,0 0 0,1 0 0,-1 0 0,0 0 0,0 0-68,0 0 68,0 0 0,0 0 0,0 0 0,0-1 0,0 1 0,0 0 0,1 0 0,-1 0 0,0 0 0,0 0 0,0 0 0,0 0 0,0 0 0,0 0 0,0 0 0,1 0 0,-1 0 0,0 0 0,0 0 0,0 0 0,0 0 0,0 0 0,0 0 0,0 0 0,0 0 0,1 0 0,-1 1 0,0-1 0,0 0 0,0 0 0,0 0 0,0 0 0,0 0 0,0 0-68,0 0 68,0 0 0,0 0 0,1 0 0,-1 0 0,0 1 0,1-5-2181,7 0-737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9:0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19 5056,'-1'-1'222,"1"1"1,0-1 0,0 1-1,0-1 1,0 0-1,0 1 1,0-1-1,0 1 1,0-1-1,0 1 1,0-1-1,0 1 1,0-1 0,1 1-1,-1-1 1,0 1-1,0-1 1,0 1-1,1-1 1,-1 1-1,0-1 1,1 1 0,-1-1-1,0 1 1,1 0-1,-1-1 1,1 1-1,-1-1 1,1 1-1,-1 0 1,1 0 0,-1-1-1,1 1 1,-1 0-1,1 0 1,0-1-1,0 1 64,-1 0-189,0 0 1,0 0-1,1-1 0,-1 1 0,0 0 1,0 0-1,0 0 0,0 0 0,1 0 1,-1 0-1,0 0 0,0 0 1,1 0-1,-1 0 0,0 0 0,0 0 1,0 0-1,1 0 0,-1 0 0,0 0 1,0 0-1,0 0 0,1 0 0,-1 0 1,0 0-1,0 0 0,0 0 1,1 0-1,-1 0 0,0 1 0,0-1 1,0 0-1,0 0 0,1 0 0,-1 0 1,0 0-1,0 1 0,0-1 1,0 0-1,0 0 0,0 0 0,1 0 1,-1 1-1,0-1 0,0 0 0,0 0 1,0 0-1,0 1 0,0-1 1,0 0-1,0 0 0,0 0 0,0 1 1,0-1-1,0 0 0,0 0 0,0 0 1,0 1-1,0-1 0,0 0 0,0 1 1,1 7 508,0-4-357,-1 1 0,1 0-1,-1 0 1,0-1 0,-1 1 0,1 0 0,-1 0 0,0-1 0,-3 9 0,0 3 126,-20 100 550,-12 147 0,20-76-834,15-168-649,-1 1-1,-6 22 1,3-30-4000,5-13 4366,-1 1 1,1 0-1,0-1 0,0 1 1,0 0-1,0-1 0,-1 1 1,1 0-1,0-1 0,0 1 1,0 0-1,0-1 0,0 1 1,0 0-1,0-1 0,0 1 1,0 0-1,0-1 0,0 1 1,0-1-1,0 1 0,0 0 1,1-1-1,-1 1 0,0 0 1,0-1-1,1 1 0,3-9-2378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9:0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17 9312,'-25'-8'2981,"25"8"-2899,0 0 1,-1 0-1,1 0 0,0 0 0,0 0 1,-1-1-1,1 1 0,0 0 1,-1 0-1,1 0 0,0 0 1,0 0-1,-1-1 0,1 1 1,0 0-1,0 0 0,0 0 0,-1-1 1,1 1-1,0 0 0,0 0 1,0-1-1,0 1 0,-1 0 1,1 0-1,0-1 0,0 1 1,1-3 1910,16 5 3746,146-4-1697,84 1-2879,-74 4-544,-145-1-521,29 4 0,-15-1-156,-23-2 465,-9 0-1752,-1-3-3978,-3 13-6116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9:0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258 668 7648,'-4'-1'584,"-1"-1"760,0 1 1,0 0-1,0 0 1,0 1 0,-6-1-1,8 1-1080,1 1 0,-1-1 0,1 1 0,0 0 0,-1 0 0,1 0 0,0 0-1,-1 0 1,1 0 0,0 1 0,0-1 0,0 1 0,-3 2 0,-10 11 121,1 0 0,1 1 0,0 1 0,0 0 1,-12 25-1,-41 97 147,62-128-598,-1 0 0,2 0 0,-1 1 0,2-1 1,-3 19-1,5-27 73,-1-1 1,1 1 0,0-1-1,0 1 1,1-1-1,-1 1 1,0-1 0,1 1-1,0-1 1,-1 0-1,1 1 1,0-1 0,0 0-1,0 0 1,1 1-1,-1-1 1,0 0 0,1 0-1,0 0 1,-1-1-1,1 1 1,0 0 0,0 0-1,0-1 1,0 0-1,0 1 1,0-1 0,0 0-1,1 0 1,-1 0-1,0 0 1,5 1 0,-4-2 22,0 0 1,0 1 0,0-1 0,0 0-1,-1-1 1,1 1 0,0 0 0,0-1 0,0 0-1,0 0 1,0 0 0,-1 0 0,1 0-1,0 0 1,3-3 0,1-1 43,0 0 1,0 0-1,-1 0 0,9-9 1,-4 1 56,-1-1 0,0 1 0,12-23 0,19-47 189,-33 66-316,6-14 117,-1 0 1,-1-1 0,-1 0 0,-3 0-1,6-36 1,-14 45-110,0 22-13,0 1 0,0 0 0,0-1 0,0 1 0,0 0 1,0 0-1,0-1 0,0 1 0,0 0 0,0-1 0,0 1 0,0 0 0,0 0 0,-1-1 0,1 1 0,0 0 0,0 0 0,0-1 0,0 1 0,-1 0 0,1 0 0,0-1 0,0 1 0,0 0 0,-1 0 0,1 0 1,0 0-1,0-1 0,-1 1 0,1 0 0,0 0 0,0 0 0,-1 0 0,1 0 0,0 0 0,-1 0 0,1 0 0,0 0 0,0 0 0,-1 0 0,1 0 0,0 0 0,-1 0 0,1 0 0,0 0 0,0 0 0,-1 0 0,1 0 1,0 0-1,-1 0 0,1 1 0,0-1 0,0 0 0,-1 0 0,1 0 0,0 0 0,0 1 0,0-1 0,-1 0 0,1 0 0,0 1 0,0-1 0,-2 2-3,0 1 0,0-1 0,1 1-1,-1-1 1,1 1 0,0 0 0,0-1-1,0 1 1,0 0 0,0 0 0,0 5 0,-4 37-95,3-9 68,1-1 0,5 40 0,-3-63 37,1 0-1,0 0 1,1-1-1,1 1 1,-1-1-1,2 0 1,0 0-1,0 0 1,1-1-1,9 14 1,-13-22 11,-1 0 0,1 0 0,0 0 0,0 0 0,0 0 0,0-1 0,0 1 0,0-1 1,0 1-1,0-1 0,1 0 0,-1 0 0,0 0 0,1 0 0,-1 0 0,1 0 0,-1-1 0,5 1 0,-3-1 36,0 0-1,0-1 1,0 1-1,-1-1 1,1 0-1,0 0 1,-1 0-1,1-1 1,-1 1-1,1-1 1,4-2 0,5-5 125,-1-1 0,0 0 0,0-1 0,18-22 0,-15 15-148,-2 0-1,0-1 0,11-21 1,25-63 145,-14 29-164,-35 75-14,0-1-1,0 0 1,0 0-1,0 0 1,0 0-1,0 0 1,0 0-1,0 0 1,0 0-1,0 0 1,0 0-1,0 0 1,0 0-1,0 0 1,0 0-1,0 0 1,0 0-1,0 0 1,0 0-1,1 1 1,-1-1-1,0 0 1,0 0-1,0 0 0,0 0 1,0 0-1,0 0 1,0 0-1,0 0 1,0 0-1,0 0 1,0 0-1,0 0 1,1 0-1,-1 0 1,0 0-1,0 0 1,0-1-1,0 1 1,0 0-1,0 0 1,0 0-1,0 0 1,0 0-1,0 0 1,0 0-1,0 0 1,0 0-1,0 0 1,0 0-1,0 0 1,1 0-1,-1 0 1,0 0-1,0 0 1,0 0-1,0 0 1,0-1-1,0 1 1,0 0-1,0 0 1,0 0-1,0 0 1,1 11-137,-1 17 19,-18 135 46,12-109 76,-1 37-28,7-83 13,1 0 1,-1 0 0,1 0-1,4 14 1,-4-20 45,-1-1-1,0 1 1,1 0-1,0-1 1,-1 1-1,1-1 1,0 1-1,0-1 1,-1 0-1,1 1 1,0-1 0,1 0-1,-1 1 1,0-1-1,0 0 1,0 0-1,1 0 1,-1 0-1,0 0 1,1 0-1,-1-1 1,1 1-1,-1 0 1,1-1-1,0 1 1,-1-1-1,1 1 1,2-1 0,-3 0 1,1 0 0,0-1 0,0 1 0,0-1 0,0 1 1,-1-1-1,1 0 0,0 1 0,0-1 0,-1 0 1,1 0-1,-1 0 0,1-1 0,-1 1 0,1 0 1,-1 0-1,0-1 0,2-2 0,3-4 63,-1 1 0,6-15 0,-5 11-87,21-46-89,-20 39 14,20-34-1,-22 44 152,0 2-443,-5 23-99,-5 26 237,-19 73 0,-23 44 154,34-116 81,11-38-10,-74 220 66,63-196 43,-1 0 1,-1 0-1,-2-2 1,0 0-1,-24 28 0,34-48 21,-1 0-1,1 0 0,-14 10 0,18-16-130,1 0 0,-1 0 0,0 0 0,0-1-1,1 0 1,-1 1 0,0-1 0,0 0 0,0 0 0,0-1 0,-1 1 0,1-1 0,0 1-1,0-1 1,0 0 0,-6-1 0,3 0-66,0-1 0,1 0 0,-1 0 0,1-1 0,0 1-1,0-1 1,0 0 0,0-1 0,0 1 0,1-1 0,-1 0 0,1 0-1,0 0 1,0-1 0,1 1 0,-1-1 0,1 0 0,0 0 0,0 0 0,-2-8-1,-1-2-15,0 1 0,2-1 0,0 0 1,1 0-1,0 0 0,-1-25 0,4 30 49,0 0 1,0-1-1,1 1 1,1 0-1,-1 0 1,2 0-1,-1 0 1,1 0 0,1 0-1,0 1 1,0 0-1,1 0 1,0 0-1,0 0 1,1 1-1,0-1 1,1 2 0,0-1-1,0 1 1,14-11-1,16-10-73,1 2-1,56-29 1,-48 29 0,72-52-1,-85 50 193,-2-1 0,0-2-1,31-41 1,68-110 577,-25 33-322,-105 149-343,29-38 65,-1-1 0,34-66 0,-30 37 148,-3-2 0,32-120 0,-57 174-185,0-1 0,-1 1-1,-1-1 1,0-19 0,-2 36-42,0-1 0,0 0 0,0 1 0,0-1 0,0 1 0,0-1 0,0 0 0,0 1 0,-1-1 0,1 1 0,0-1 0,0 0 0,0 1 0,-1-1 0,1 1 1,0-1-1,-1 1 0,1-1 0,-1 0 0,1 1 1,-1 0 1,1 0-1,-1 0 1,1-1-1,0 1 1,-1 0 0,1 0-1,0 0 1,-1 1-1,1-1 1,0 0-1,-1 0 1,1 0 0,0 0-1,-1 0 1,1 0-1,0 0 1,-1 1-1,1-1 1,0 0-1,-1 0 1,1 0 0,-1 1-1,-16 18-293,-5 15 292,2 1 0,-30 72 1,37-76 35,-5 10 34,2 1-1,2 1 1,2 0 0,2 1 0,-7 70-1,15-89-72,1 1-1,1-1 1,1 0-1,1 1 1,1-1-1,2 0 1,0 0-1,2-1 0,1 0 1,0 0-1,17 30 1,-21-47 47,0 0 0,1 0 1,0 0-1,1 0 0,0-1 0,0 0 0,8 7 1,-10-10 21,-1-1 1,1 1 0,0-1-1,0 1 1,0-1 0,0-1-1,0 1 1,0 0-1,1-1 1,-1 0 0,1 0-1,-1 0 1,1-1 0,8 1-1,-6-2-37,-1-1 1,1 1-1,-1-1 0,1 0 0,-1-1 0,0 1 0,1-1 1,-1-1-1,-1 1 0,1-1 0,0 0 0,-1 0 1,0 0-1,0-1 0,5-6 0,7-9 44,-2-1 0,21-34 0,-31 47-12,54-103-7,-42 76-138,-16 30-477,-6 14 234,-10 37 142,2 1 0,3 0 0,-10 88-1,19-123 212,1 1-1,0-1 1,1 13 0,0-22 0,-1 1 1,1-1-1,0 1 1,0-1 0,0 0-1,0 1 1,1-1-1,-1 0 1,1 0 0,0 0-1,0 0 1,0 0-1,0-1 1,0 1 0,4 3-1,-4-5 16,-1-1 1,0 1-1,0 0 0,0 0 1,0-1-1,1 1 0,-1-1 1,0 1-1,1-1 0,-1 1 1,0-1-1,1 0 0,-1 0 1,1 1-1,-1-1 0,0 0 1,1 0-1,-1-1 0,1 1 1,-1 0-1,0 0 0,1-1 0,-1 1 1,0-1-1,1 1 0,-1-1 1,0 1-1,0-1 0,0 0 1,1 0-1,-1 0 0,0 1 1,0-1-1,0 0 0,0 0 1,1-3-1,3-1 27,-1-1 1,0 0-1,0 0 1,0-1-1,4-10 1,1-7-13,-2 1 0,0-1 0,-2 0 0,-1-1 0,0 1 0,-2-1 0,-1 0 1,-1 0-1,-1 1 0,-6-40 0,5 57-134,0 0 1,0 0-1,0 0 1,-6-9-1,8 14 53,-1 0-1,0 1 1,0-1-1,-1 0 1,1 1-1,0-1 1,0 1-1,-1-1 1,1 1-1,-1 0 0,1 0 1,-1-1-1,0 1 1,1 0-1,-1 1 1,0-1-1,0 0 1,0 0-1,0 1 1,0-1-1,1 1 1,-1-1-1,0 1 1,0 0-1,0 0 1,0 0-1,0 0 1,0 0-1,0 1 1,0-1-1,0 0 1,0 1-1,0 0 1,0-1-1,0 1 1,1 0-1,-1 0 1,0 0-1,1 0 1,-1 0-1,0 0 1,1 0-1,-1 1 1,1-1-1,0 1 1,-1-1-1,1 1 1,0-1-1,0 1 1,0 0-1,-1 2 1,-3 4 81,5-8-44,0 0 1,0 0-1,0-1 0,0 1 0,0 0 0,1 0 0,-1 0 1,0 0-1,0 0 0,0 0 0,0 0 0,0 0 1,0 0-1,0 0 0,0 0 0,0 0 0,0 0 0,0 0 1,0 0-1,0 1 0,0-1 0,0 0 0,0 0 1,1 0-1,-1 0 0,0 0 0,0 0 0,0 0 0,0 0 1,0 0-1,0 0 0,0 0 0,0 0 0,0 0 1,0 0-1,0 0 0,0 0 0,0 0 0,0 0 0,0 0 1,0 0-1,0 0 0,0 1 0,0-1 0,0 0 1,0 0-1,0 0 0,0 0 0,0 0 0,0 0 0,0 0 1,0 0-1,0 0 0,0 0 0,0 0 0,0 0 1,5 1-121,-1 0 110,0-1 0,1 1 0,-1-1 0,0 0 0,0-1 0,0 1-1,1-1 1,-1 0 0,0 0 0,0 0 0,6-3 0,6-3 107,23-14 1,-13 6-101,15-4 0,2 1 0,86-22 0,-129 39 18,1 1 0,-1 0 0,1 0 0,0 0 0,-1 0-1,1 0 1,-1 0 0,1 0 0,-1 0 0,1 0 0,-1 0 0,1 0 0,-1 0 0,1 1-1,0-1 1,-1 0 0,1 0 0,-1 0 0,1 1 0,-1-1 0,0 0 0,1 1 0,-1-1-1,1 0 1,-1 1 0,0-1 0,1 1 0,-1-1 0,0 1 0,1-1 0,-1 0-1,0 1 1,1-1 0,-1 1 0,0-1 0,0 1 0,0 0 0,0-1 0,1 1 0,-1-1-1,0 1 1,0-1 0,0 1 0,0-1 0,-1 2 0,2 2-9,0 0 1,0 0 0,0 0-1,0 0 1,0 0-1,1-1 1,2 6-1,5 13 2,-2 0-67,2 0-1,14 27 0,-11-23 6,60 145 570,-65-155-423,-1-1-101,1-1 0,1 0 0,9 13 0,-14-23 78,1 0 0,-1 0 0,1-1 0,-1 1 0,1-1 1,0 0-1,0 0 0,1 0 0,-1 0 0,0-1 0,1 0 0,0 0 0,8 3 0,-10-5-19,1 1 0,0 0-1,0-1 1,-1 1-1,1-1 1,0 0-1,0 0 1,-1-1-1,1 1 1,0-1-1,0 0 1,-1 0 0,1 0-1,-1 0 1,1-1-1,-1 1 1,1-1-1,-1 0 1,0 0-1,0 0 1,0 0-1,0-1 1,3-3 0,4-4-54,-2-1 1,1-1-1,-1 0 0,11-21 1,-7 11-23,-4 6 91,0 0 0,-1 0 0,0-1 1,4-19-1,-11 34-311,1-1 0,-1 1 0,0 0 0,0-1 0,0 1 0,0 0 0,-1-5 1,-4-8-11059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9:0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45 725 7136,'-25'-8'2309,"25"8"-2180,-1 0 0,0-1 0,0 1 0,1 0-1,-1 0 1,0 0 0,0 0 0,1 0 0,-1 0 0,0 0 0,0 0 0,1 0 0,-1 0-1,0 1 1,0-1 0,1 0 0,-2 1 0,-3 0 2644,14-13 811,-5 8-3247,0 0 0,-1 0-1,0 0 1,0-1 0,0 1 0,4-10-1,11-32 646,-13 32-710,40-139 885,-22 66-672,-7 36-253,22-85 491,-8 36-240,-12 44-363,-16 46-112,-2 9-15,0 0 0,0 0-1,0 0 1,1 0 0,-1 0 0,0 0 0,0 1-1,1-1 1,-1 0 0,1 0 0,-1 0 0,1 1 0,-1-1-1,1 0 1,0-1 0,0 2 2,-1 0 0,1 0 0,-1 0 0,1 1 0,-1-1 0,1 0 1,-1 0-1,1 0 0,-1 0 0,1 0 0,-1 1 0,1-1 0,-1 0 0,0 0 0,1 1 0,-1-1 1,0 0-1,1 1 0,-1-1 0,1 0 0,-1 1 0,0-1 0,0 0 0,1 2 0,2 1-6,-1 1-1,0 0 1,0 0-1,0 1 1,0-1-1,0 0 1,-1 1-1,1 4 1,5 38-16,-5-30 29,11 106 193,-3 227 0,-11-329-127,2-10 187,-2 0 0,1 1 1,-2-1-1,1 0 1,-1 0-1,-7 19 1,9-29-229,-1 0 0,1 0 0,-1 0 0,0 0 0,1 0 0,-1 0 0,0 0 0,1 0 0,-1 0 0,0 0 0,0-1 0,0 1 0,0 0 0,0-1 0,0 1 0,0 0 0,0-1 0,0 1 0,0-1 0,0 0 0,0 1 0,0-1 0,0 0 0,-1 0 0,1 1 0,0-1 0,0 0 0,0 0 0,0 0 0,0-1 0,-1 1 0,1 0 0,0 0 0,0-1 0,0 1 0,0 0 0,0-1 0,0 1 0,0-1 0,0 1 0,-2-2 0,-1-1-55,-1 0 1,1 0-1,0-1 0,1 1 1,-1-1-1,0 0 0,1 0 1,-5-8-1,-49-79-671,56 91 673,1-1 0,-1 0-1,1 0 1,0 1 0,-1-1 0,1 0-1,0 0 1,0 1 0,0-1-1,-1 0 1,1 0 0,0 0 0,0 0-1,0 1 1,0-1 0,0 0 0,0 0-1,1 0 1,-1 1 0,0-1-1,0 0 1,1 0 0,-1 0 0,0 1-1,1-1 1,-1 0 0,1 1 0,-1-1-1,1 0 1,-1 1 0,1-1 0,-1 0-1,1 1 1,-1-1 0,1 1-1,0-1 1,0 1 0,-1 0 0,1-1-1,0 1 1,-1 0 0,1-1 0,0 1-1,1 0 1,4-2-88,0 0 1,0 1-1,1 0 1,8 0-1,-13 1 120,65-6-96,67-14-1,-99 12 122,-1-1-1,0-2 1,57-25 0,-66 23 55,1-1 0,-2-1 1,0-1-1,-1-2 0,24-22 1,-36 30 36,-1 0 1,-1-1 0,1-1 0,-2 0 0,1 0 0,-2 0 0,0-1 0,0 0 0,-1 0 0,-1-1 0,7-27 0,-11 35-108,0 1-1,0 0 1,-1 0 0,0 0 0,0-1-1,0 1 1,-1 0 0,0 0 0,0 0-1,0 0 1,-1 0 0,-3-9 0,4 11-55,-1 0 1,0 0-1,0 0 1,0 0-1,0 1 1,-1-1 0,1 1-1,-1-1 1,0 1-1,1 0 1,-1 0-1,0 0 1,0 0-1,0 0 1,-1 1-1,1-1 1,0 1 0,0 0-1,-1 0 1,-3 0-1,-2-1-33,1 1-1,-1 0 0,1 1 1,-1 0-1,1 0 1,-1 1-1,1 0 0,-1 0 1,1 1-1,0 0 1,-1 1-1,1 0 1,1 0-1,-1 1 0,0 0 1,1 0-1,-14 10 1,10-3 26,0 0 1,1 1 0,1 0 0,0 0 0,1 1-1,0 0 1,0 0 0,-4 15 0,3-7 19,2 1 1,0 0 0,1 0 0,-4 43-1,9-57 31,1 0-1,0 0 1,0 0-1,1 0 1,0 0-1,0 0 1,1 0-1,0 0 1,0 0-1,1 0 1,0-1-1,1 0 1,4 8-1,-3-7 16,1 0-1,0 0 1,0-1-1,1 0 1,0-1-1,0 1 1,0-1-1,1-1 1,0 1-1,17 8 1,-12-8 37,-1 0 0,1-1 1,1 0-1,-1-1 1,1 0-1,0-1 1,0-1-1,0 0 0,0-1 1,0 0-1,0-1 1,24-4-1,-28 3-1,0-2 1,1 1-1,-1-1 0,-1-1 0,1 0 0,0 0 0,-1-1 0,0 0 1,0-1-1,-1 0 0,1 0 0,-1-1 0,-1 0 0,1 0 1,-1-1-1,7-9 0,3-10 53,-1-1 1,-2 0-1,-1-1 0,-1-1 1,-1 0-1,-1 0 0,-2-1 0,-2 0 1,4-35-1,-9-1 59,-1 39-634,0 27 437,1 0 1,-1 1-1,0-1 1,1 0 0,-1 0-1,1 0 1,0 1 0,-1-1-1,1 0 1,0 1-1,-1-1 1,1 0 0,0 1-1,0-1 1,-1 1 0,1-1-1,0 1 1,0-1 0,0 1-1,0 0 1,0 0-1,1-1 1,2 0 9,0 0 0,0 0-1,0 0 1,0 0 0,6 0 0,2 2-15,1 0 1,-1 0 0,0 1-1,0 1 1,0 0 0,0 0-1,0 2 1,-1-1 0,0 1-1,0 1 1,0 0 0,0 0-1,-1 1 1,0 1 0,-1 0-1,1 0 1,-2 1 0,1 0-1,10 14 1,-7-5 84,0 0 0,-1 0 0,12 30 0,18 62-81,9 20 123,-43-114-29,-4-10 1,0 1 0,0 0 0,0-1 0,1 1 0,0-1 0,0 0 0,1 0 0,0-1 0,9 10 0,-12-14-35,-1 0-1,1 0 1,0-1 0,0 1-1,-1 0 1,1-1 0,0 1-1,0-1 1,0 1-1,0-1 1,-1 0 0,1 0-1,0 0 1,0 0 0,0 0-1,0 0 1,0 0-1,0-1 1,-1 1 0,1-1-1,0 1 1,2-2 0,2-1 33,0 0 0,0-1 0,0 1 0,9-9 0,-7 5-2,-1 0-1,0 0 1,0-1-1,0 0 1,-1-1-1,8-13 1,23-57 280,-33 68-316,88-229 28,-85 226-112,-4 12-87,-3 20-204,-1 4 233,1 1 106,-1 25 18,3 0 1,9 58-1,-9-93-19,1 4 5,1 0 1,0 0-1,12 30 1,-15-43 19,1 0 0,0-1 1,0 1-1,0 0 1,1-1-1,0 1 0,-1-1 1,1 0-1,0 0 0,0 0 1,0 0-1,1-1 0,-1 1 1,1-1-1,0 0 1,-1 0-1,1 0 0,0-1 1,0 1-1,0-1 0,6 1 1,0-1 42,1 0-1,0-2 1,0 1 0,-1-1-1,1-1 1,-1 1 0,1-2 0,15-5-1,-14 5-55,17-6 18,-1-1 0,39-19-1,-39 15 88,-5 4-59,0-2 0,-1-1 0,36-26-1,-38 20 9,-20 20 74,2-4-259,0-2 79,-2 5 53,0 0-1,0 0 1,0 0-1,0 0 1,0 0-1,0 0 1,0 0-1,0 0 1,0 0-1,0 0 1,0 1-1,0-1 1,0 0-1,0 0 1,0 0-1,0 0 1,0 0-1,0 0 1,0 0-1,0 0 1,0 0-1,0 0 1,0 0-1,0 0 1,0 0-1,0 0 1,0 0-1,0 0 1,0 0-1,0 0 1,0 0-1,0 0 1,1 0-1,-1 0 1,0 1-1,0-1 1,0 0-1,0 0 1,0 0-1,0 0 1,0 0-1,0 0 1,0 0-1,0 0 1,0 0 0,0 0-1,0 0 1,0 0-1,0 0 1,0 0-1,0 0 1,0 0-1,0 0 1,1 0-1,-1 0 128,1-12-80,0 8-55,1 1 0,-1 0-1,1 0 1,-1-1 0,0 1 0,0-1 0,0-5-1,2-2-83,7-29 5,26-121-394,-34 150 442,-1 0-1,-1 0 0,0 1 1,0-1-1,-1 0 0,-1 0 1,-2-12-1,3 20-8,-1-1 1,1 1-1,0 0 0,-1 0 1,0 0-1,0 0 0,0 0 0,0 0 1,0 1-1,0-1 0,-1 1 1,0-1-1,1 1 0,-1 0 0,0 0 1,0 0-1,0 1 0,0-1 1,0 1-1,0-1 0,-1 1 0,1 0 1,0 0-1,-1 0 0,-5 0 1,2 0-67,-1 1 0,1-1 1,0 1-1,-1 1 1,1-1-1,0 1 0,0 1 1,-1-1-1,1 1 1,-11 5-1,12-4 74,1 0 0,-1 1-1,1-1 1,0 1 0,0 0 0,1 1 0,-1-1-1,1 1 1,0 0 0,0 0 0,0 1 0,-4 9-1,1-3 43,2 1 0,0 0 0,0 1-1,-3 21 1,5-18 29,0 1 0,2 0 1,0-1-1,1 1 0,1 0 1,0 0-1,2-1 0,0 1 0,1-1 1,0 0-1,2 0 0,0 0 1,1 0-1,0-1 0,1 0 0,1-1 1,1 0-1,18 22 0,-19-27 86,1 0 0,0-1 0,1 0 0,0-1-1,23 14 1,-28-19-40,-1 0-1,0-1 1,0 0 0,1 0-1,0 0 1,-1-1 0,1 1-1,0-1 1,0-1-1,-1 1 1,1-1 0,0 0-1,0 0 1,0-1 0,-1 0-1,9-2 1,-8 1-34,0-1-1,-1 0 1,1 0 0,-1 0-1,0-1 1,0 1 0,0-1-1,0 0 1,-1-1 0,0 1-1,0-1 1,5-7 0,1-4 6,0 0 1,12-31 0,23-63 22,-18 44 32,49-93-1,-60 130-41,-10 18-35,0 0 1,0 0-1,12-14 0,-18 25-29,1 0-1,-1 0 0,0-1 1,0 1-1,0 0 0,0 0 1,1-1-1,-1 1 0,0 0 1,0 0-1,1 0 0,-1 0 1,0-1-1,0 1 0,1 0 1,-1 0-1,0 0 0,0 0 1,1 0-1,-1 0 0,0 0 1,0 0-1,1 0 0,-1 0 1,0 0-1,1 0 0,-1 0 1,0 0-1,1 0 0,-1 0 1,0 0-1,0 0 0,1 0 1,-1 0-1,0 0 0,0 0 1,1 1-1,-1-1 0,0 0 0,0 0 1,1 0-1,-1 1 0,0-1 1,0 0-1,0 0 0,1 0 1,-1 1-1,0-1 0,0 0 1,0 0-1,0 1 0,1 1-1,0 0-1,0 0 0,0 0 0,-1 0 0,1 0 1,-1 0-1,1 4 0,0 53 27,-2 0 0,-12 81 0,-9-16 159,18-105-117,-2 0 0,0-1 0,-1 0 0,-14 25 0,18-37-22,2-5-19,1 1 1,-1-1-1,1 0 0,-1 1 0,0-1 0,0 0 0,0 1 0,0-1 0,0 0 0,0 0 0,0 0 0,0 0 0,0 0 0,0 0 1,-1 0-1,1 0 0,0 0 0,-1-1 0,1 1 0,-1 0 0,1-1 0,0 1 0,-1-1 0,-3 1 0,2-2 18,1 1-1,-1-1 0,0 1 1,0-1-1,0 0 0,0 0 0,1 0 1,-1-1-1,0 1 0,1 0 0,-1-1 1,1 0-1,-1 0 0,1 0 1,0 0-1,-4-4 0,1 0-98,0 0-1,1-1 1,-1 0 0,1 1-1,-5-13 1,9 19 50,0-1 0,0 1 0,-1-1 1,1 1-1,0 0 0,0-1 1,0 0-1,0 1 0,0-1 0,0 1 1,0-1-1,-1 1 0,2-1 0,-1 1 1,0-1-1,0 1 0,0-1 0,0 1 1,0-1-1,0 1 0,0-1 0,1 1 1,-1-1-1,0 1 0,0-1 0,1 1 1,-1 0-1,0-1 0,1 1 0,-1-1 1,1 1-1,0-1-14,1 0-1,-1 0 1,1 1 0,-1-1 0,1 1 0,0-1 0,-1 1 0,1-1-1,0 1 1,2 0 0,8 0-79,1 0 0,15 3 1,-25-3 95,17 4-24,23 7 0,9 1-44,82 8-567,-44-11-4525,-77-8 3425,9 1-2949,-22-2 4518,0 0-1,1 1 1,-1-1-1,0 0 1,0 0-1,1 0 1,-1 0-1,0 0 1,0 0 0,1 0-1,-1 0 1,0 0-1,0 0 1,1-1-1,-1 1 1,0 0-1,0 0 1,0 0 0,1 0-1,-1 0 1,0 0-1,0 0 1,2-3-2387,-2 2 2387,0 1-1,1 0 1,-1 0-1,0-1 1,0 1-1,0 0 1,0 0-1,0-1 1,0 1-1,-1 0 1,1 0 0,0 0-1,0-1 1,0 1-1,0 0 1,-1-6-3718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0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1268 2656,'-23'14'9077,"23"-14"-8978,1-1-1,-1 1 1,0-1 0,1 1-1,-1-1 1,1 1-1,-1 0 1,1-1 0,-1 1-1,1 0 1,0-1 0,-1 1-1,1 0 1,-1 0 0,1-1-1,0 1 1,-1 0 0,1 0-1,-1 0 1,1 0-1,0 0 1,-1 0 0,2 0-1,3-1 292,7-4-67,-1-1 0,0 0 0,-1 0 0,1-1 0,-1-1 0,-1 0 0,1 0 0,-2-1 0,1 0-1,13-19 1,4-9 196,32-63 0,-54 93-426,107-191 979,20-8-320,6-16-262,-110 172-249,54-106 209,-64 119-153,-1-2 1,12-47 0,-27 83-236,0 0 0,-1 1 0,1-1 0,-1 0 0,0 0 0,0 0 0,0-4 0,0 6-59,0 1 0,0-1-1,0 1 1,-1 0 0,1-1 0,0 1 0,0-1 0,0 1-1,0 0 1,-1-1 0,1 1 0,0-1 0,-1 1 0,1 0-1,0-1 1,-1 1 0,1 0 0,0 0 0,-1-1 0,1 1-1,-1 0 1,0-1-4,0 1 0,1 0 1,-1 0-1,0 0 0,0 0 0,0 0 0,0 0 0,1 0 0,-1 0 0,0 0 1,0 1-1,0-1 0,0 0 0,1 0 0,-3 2 0,0-1 4,-1 1 0,1 0 0,0 0 0,-1 0 0,1 1 0,0-1 0,0 1 0,1-1 0,-1 1 0,-4 6 0,-2 2 2,-12 16 23,1 0 1,-20 37-1,-27 61 96,48-88-67,-114 245 333,123-258-321,-131 275 704,96-222-635,-3-2-1,-3-2 0,-98 106 1,62-76 251,92-108-395,1 1-1,-1 0 1,1 0 0,-1 1 0,13-6 0,14-8 27,18-14-2,68-56-1,31-54-117,-97 90 38,171-150 40,30 17 492,-220 161-334,42-39 674,-79 66-770,0 1 1,0-1 0,1 1 0,0 0 0,0 0 0,-3 7 0,-18 41 22,14-24 0,1 1 0,2-1 0,1 1 0,-4 54 0,9-72-61,1-1 0,0 1-1,1 0 1,4 19 0,-4-27 12,-1-1 1,1 1-1,1-1 0,-1 1 0,0 0 1,1-1-1,0 0 0,0 0 0,0 1 1,0-1-1,0 0 0,1 0 0,-1-1 1,1 1-1,0-1 0,0 1 0,0-1 1,4 3-1,-5-4-9,1 0 0,0 0-1,0 0 1,-1-1 0,1 1 0,0-1 0,0 1 0,0-1 0,0 0-1,0 0 1,-1 0 0,1-1 0,0 1 0,0-1 0,0 1 0,0-1-1,-1 0 1,1 0 0,2-2 0,6-2-7,-1-1 0,0-1 0,12-10 1,-10 8 30,321-216 226,-285 197-192,37-25 304,-69 40-224,-14 10-75,-9 6-96,-4 5 4,-1 1 0,1 0 0,0 0 0,1 1 0,0 0 0,1 1 0,-9 14 0,5-7 22,2 2 1,1 0-1,-15 36 1,22-46 0,0 0 0,0 0 1,1 0-1,0 0 0,1 1 1,0-1-1,1 0 0,0 1 0,2 15 1,-1-22-3,-1 1 0,1-1 0,0 0 0,1 0 0,-1 0-1,1 0 1,-1 0 0,1 0 0,0 0 0,1-1 0,-1 1 0,1-1 0,0 1 0,-1-1 0,1 0 0,1 0 0,-1 0 0,0-1 0,1 1 0,-1-1 0,1 0 0,0 0 0,0 0 0,7 2 0,-3-2 20,-1 0 0,1-1 1,0 0-1,0-1 0,0 0 1,0 0-1,0-1 0,0 0 1,0 0-1,0-1 0,0 1 1,0-2-1,-1 1 0,1-1 1,-1-1-1,0 1 0,0-1 1,11-9-1,-7 6 11,0-2 0,-1 0 0,0 0 0,-1 0 0,0-1 0,-1-1 0,0 0 0,0 0 0,-2 0-1,10-21 1,-13 26-22,3-8-3,7-25 0,-11 33-15,-1 0 1,0 1-1,0-1 1,-1 0-1,0 0 1,0 0-1,0 0 1,-2-7-1,1 7 16,0 1-1,0-1 1,0 0-1,-1 1 0,0-1 1,0 1-1,-1-1 1,1 1-1,-1 0 0,0 0 1,-1 0-1,1 1 1,-1-1-1,0 1 0,0 0 1,-5-5-1,-2 3-20,0 0 1,0 0-1,0 1 0,0 1 1,-16-5-1,1 3-134,-37-5-1,49 9 71,9 2-69,7 0-41,34 1-335,321-19 995,-347 18-450,1-1 35,-1 1 0,12 0-1,-19 1-7,0-1 0,0 1 0,0-1 0,0 1 0,0 0 0,0 0 0,-1 1 0,1-1 0,0 0 0,-1 1 0,1 0-1,2 1 1,-5-2-32,1 1-1,0-1 0,0 0 0,-1 1 0,1-1 0,-1 1 0,1-1 0,-1 0 1,1 1-1,-1-1 0,0 1 0,0-1 0,0 1 0,0-1 0,0 1 0,0-1 1,0 1-1,0-1 0,-1 1 0,1-1 0,0 1 0,-1-1 0,0 1 0,1-1 1,-2 2-1,-3 9 137,-14 23-1,9-16-99,-72 172-29,78-180 104,8-17-38,8-18-52,8 0-33,2 0 0,1 1 1,0 2-1,2 0 0,0 2 0,46-27 0,-47 34 70,0 1 0,37-11-1,-59 21-55,-1 1-1,1 0 1,-1-1-1,1 1 1,-1 0-1,1 0 1,-1 0-1,1 0 1,-1 0-1,1 0 0,-1 1 1,1-1-1,1 1 1,-2-1-15,-1 1 1,1-1 0,0 0-1,-1 1 1,1-1 0,-1 0-1,1 1 1,-1-1 0,1 1-1,-1-1 1,1 1-1,-1 0 1,1-1 0,-1 1-1,0-1 1,1 1 0,-1 0-1,0-1 1,0 1-1,1 0 1,-1-1 0,0 1-1,0 0 1,0-1 0,0 1-1,0 0 1,0-1 0,0 1-1,0 0 1,0-1-1,0 2 1,-5 18 69,0-1 1,-2 0-1,0 1 1,-1-2-1,-10 19 0,-15 37-15,17-35-53,-10 32 178,31-75-208,0 1-1,0-1 0,0 0 1,5-6-1,240-224 107,-235 219-94,1 1 0,0 1 0,1 0 1,31-17-1,-47 30 16,-1-1 0,1 1 0,0-1 0,0 1 1,0-1-1,-1 1 0,1 0 0,0 0 0,0-1 0,0 1 1,0 0-1,0 0 0,-1 0 0,1 0 0,0 0 0,0 0 1,0 0-1,0 0 0,0 0 0,0 0 0,-1 0 0,1 1 1,0-1-1,0 0 0,0 1 0,0-1 0,-1 1 1,1-1-1,0 0 0,0 1 0,-1 0 0,1-1 0,0 1 1,-1-1-1,1 1 0,-1 0 0,1 0 0,-1-1 0,1 1 1,-1 0-1,1 0 0,-1-1 0,0 1 0,0 0 0,1 0 1,-1 0-1,0 0 0,0 1 0,2 6 50,-1 0 0,0 1 0,0-1-1,-1 11 1,0-13 9,-1 30 111,4 78 49,-2-95-217,2 1 1,0-1-1,11 34 1,-13-48-4,1-1 0,-1 0 0,1 0 0,0-1 0,0 1 0,1 0 0,-1-1 0,6 6 0,-7-7-7,1-1 0,0 1 0,0-1 0,-1 0 0,1 0 0,0 0 0,0 0 0,0 0-1,0 0 1,1 0 0,-1-1 0,0 1 0,0-1 0,0 1 0,0-1 0,1 0 0,-1 0-1,3 0 1,4-1-297,1-1-1,-1 0 0,0 0 0,0-1 1,0 0-1,11-5 0,50-31-6373,-20 10-4599,-35 22 6727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9:0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23 12128,'-71'-13'5503,"59"9"-4799,9-2-640,3 12-192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8:4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46 201 4640,'-2'-1'201,"1"1"0,0-1 0,0 1 1,-1-1-1,1 1 0,0 0 0,-1 0 0,1 0 0,0 0 1,-1 0-1,1 0 0,0 0 0,-1 0 0,1 1 0,0-1 1,0 0-1,-1 1 0,1-1 0,0 1 0,0-1 0,-1 1 1,1 0-1,0-1 0,-1 2 0,-11-1 4407,42-30-2512,-2 9-1404,1 1 0,33-16 0,-52 30-625,1 1-1,0 0 1,-1 0-1,1 1 1,0 0-1,1 1 1,-1 1-1,0-1 1,1 1-1,-1 1 1,14 1-1,-22-1-52,0 1-1,-1-1 1,1 0-1,0 1 0,0 0 1,-1-1-1,1 1 0,-1 0 1,1 0-1,-1 0 0,1 0 1,-1 0-1,1 0 1,-1 1-1,0-1 0,0 0 1,1 1-1,-1-1 0,0 0 1,0 1-1,-1 0 1,1-1-1,0 1 0,0-1 1,-1 1-1,1 0 0,-1 0 1,1-1-1,-1 1 0,0 0 1,0 2-1,1 7-2,-1 0 0,0 0 0,-1 0 0,-2 12 0,1-4 29,-5 43-32,-7 155 53,14-204-2,1 1-1,0 0 1,7 26 0,-6-32 29,0 0 0,1 0 0,1-1 0,-1 1 0,1-1 0,0 1 0,11 12 0,-14-18-36,0-1 1,0 0-1,0 1 1,1-1-1,-1 0 1,0 1-1,1-1 0,-1 0 1,1 0-1,0 0 1,-1 0-1,1-1 0,0 1 1,-1 0-1,1-1 1,0 1-1,0-1 0,0 1 1,-1-1-1,1 0 1,0 0-1,0 0 1,0 0-1,0 0 0,0 0 1,-1-1-1,1 1 1,3-2-1,0 0 10,-1 0-1,1 0 1,-1-1 0,0 0-1,0 0 1,0 0 0,-1 0-1,1-1 1,-1 1 0,0-1-1,0 0 1,0 0 0,0 0-1,2-5 1,0 1 32,11-19 44,0-1 1,-2 0-1,17-51 1,19-93 43,5-24-214,-51 178-129,-3 14 85,0-1 1,0 0-1,0 1 0,3-6 1,-4 9 67,0 0 1,1 0 0,-1 0 0,1 0 0,-1 1 0,1-1-1,0 0 1,-1 1 0,1-1 0,0 0 0,-1 1 0,1-1-1,0 0 1,0 1 0,0-1 0,0 1 0,-1 0 0,1-1-1,0 1 1,0 0 0,0-1 0,0 1 0,0 0 0,0 0-1,1 0 1,24 1 134,27 6 0,-40-5-77,231 38 878,-226-39-1021,-11-1-2283,-1 0 733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8:4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6976,'-1'-1'151,"1"1"1,-1 0-1,1-1 1,-1 1-1,1 0 1,-1-1-1,1 1 1,-1 0-1,1-1 1,-1 1-1,1-1 0,-1 1 1,1-1-1,0 1 1,-1-1-1,1 1 1,0-1-1,0 0 1,-1 1-1,1-1 1,0 0-38,0 1 1,0-1 0,0 1 0,1-1-1,-1 1 1,0 0 0,0-1 0,0 1-1,1 0 1,-1-1 0,0 1 0,0 0-1,1-1 1,-1 1 0,0 0 0,1-1-1,-1 1 1,0 0 0,1 0 0,-1 0-1,0-1 1,1 1 0,5-2 660,-1 0 1,0 0-1,10-1 1,-10 2-557,6-2 85,0 1 0,-1 0 0,13 0 0,-18 2-209,-1 0 0,0 1 0,0-1 0,0 1 0,0 0 0,1 0 0,-1 0 1,0 0-1,-1 1 0,1 0 0,5 3 0,-1-1 31,-1 1 0,0 0 0,0 0 0,0 1-1,0-1 1,-1 2 0,0-1 0,0 1 0,-1 0 0,0 0 0,0 0-1,-1 1 1,0 0 0,5 12 0,5 22 129,14 33 183,-27-74-576,-1 0-1,0 0 0,1 0 1,-1 0-1,1 0 0,0 0 1,-1 0-1,1 0 0,-1 0 1,1 0-1,0 0 0,0 0 1,0-1-1,0 1 0,-1 0 1,1-1-1,0 1 0,0 0 1,0-1-1,0 1 0,0-1 1,1 0-1,-1 1 0,0-1 1,0 0-1,0 0 0,0 0 1,0 1-1,0-1 1,0 0-1,1 0 0,-1-1 1,0 1-1,0 0 0,0 0 1,0-1-1,0 1 0,0 0 1,0-1-1,0 1 0,2-2 1,11-3-1654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8:4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657 0 7296,'-7'3'710,"0"-1"0,1 1-1,-1 0 1,1 1 0,0 0 0,0 0 0,1 0 0,-7 5 0,-12 10 469,-118 65 2138,66-42-2000,30-13-944,2 1 1,-52 46-1,64-45 93,-37 43 0,36-37-2056,0-2-3912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9:1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91 700 3392,'1'-2'260,"1"0"-1,-1 0 1,0 0 0,1 0-1,-1 0 1,1 0 0,0 1 0,0-1-1,0 1 1,3-3 0,6-5 2771,-10 8-2767,10-12 2729,-11 13-2928,0 0 0,0 0 0,1 0-1,-1 0 1,0 0 0,0 0 0,0 0 0,0 0 0,0 0 0,1-1-1,-1 1 1,0 0 0,0 0 0,0 0 0,0 0 0,0 0 0,0 0-1,0-1 1,0 1 0,0 0 0,1 0 0,-1 0 0,0 0-1,0-1 1,0 1 0,0 0 0,0 0 0,0 0 0,0-1 0,0 1-1,0 0 1,0 0 0,0 0 0,0 0 0,0-1 0,0 1 0,-1 0-1,1 0 1,0 0 0,0 0 0,0-1 0,0 1 0,0 0-1,0 0 1,0 0 0,0 0 0,-1 0 0,1 0 0,0-1 0,0 1-1,0 0 1,0 0 0,0 0 0,-1 0 0,1 0 0,0 0 0,0 0-1,0 0 1,0 0 0,-1 0 0,1 0 0,0 0 0,0 0-1,-4 2 204,1 0-1,0 1 1,1 0-1,-1 0 0,0 0 1,1 0-1,0 0 0,-4 5 1,3-2-120,-5 5-52,1 1 0,1 0 0,0 0 1,-7 19-1,-12 55 152,17-57-166,3-11 10,-2 9-16,-8 49 0,14-68-33,0 0 0,1 0 1,0 0-1,0 1 0,1-1 0,0 0 1,1 0-1,0 0 0,0 0 0,6 12 1,-8-19-20,1 0 0,-1 0 0,1 0 0,-1 0 0,1 0 0,0 0 0,0 0 0,0 0 0,-1 0 0,1 0 0,0 0 0,0 0 0,0 0 0,0-1 0,1 1 0,-1 0 0,0-1 0,0 1 0,0-1 0,0 0 0,1 1 0,-1-1 0,0 0 0,0 1 1,1-1-1,-1 0 0,2 0 0,2-1 76,0 0 1,-1 0 0,1 0-1,0-1 1,7-3 0,-6 3 3,7-4-31,-1 0-1,0-1 1,-1 0 0,1-1-1,-2 0 1,1 0 0,-1-2 0,0 1-1,8-12 1,10-14 278,32-54 1,-40 58-310,-10 9-475,-8 19 48,-2 10 53,0 3 213,0-2 41,1-1 0,0 1 0,1-1 0,-1 1 0,1-1 0,1 0 0,0 0 1,5 12-1,4 1 130,21 29-1,-30-45 14,0 0 0,0-1 0,0 1 0,1-1 0,0 0-1,0 0 1,0 0 0,0 0 0,0-1 0,0 0 0,1 1-1,-1-2 1,1 1 0,-1 0 0,1-1 0,0 0 0,0 0-1,8 0 1,-11-1-18,0 0 0,0 0 0,-1-1 0,1 1 0,0-1 1,0 1-1,-1-1 0,1 0 0,-1 1 0,1-1 0,0 0 0,-1 0 0,1 0 0,-1 0 0,0 0 0,1-1 0,-1 1 0,0 0 0,0-1 0,0 1 0,1-2 0,2-3 33,-1 0 0,0 0 0,0 0 0,1-8 0,2-4-7,-1-1 0,-1 0 0,-1 0 1,-1 0-1,-1 0 0,-1-23 0,-1 14-174,-2 0-1,-1 1 1,-12-43 0,15 65-179,-2-4-108,3 9 360,0 0 0,0 0 0,0-1 0,0 1 0,0 0-1,0 0 1,0 0 0,0 0 0,0 0 0,0-1 0,0 1 0,0 0-1,0 0 1,0 0 0,0 0 0,0 0 0,0 0 0,0-1 0,0 1 0,1 0-1,-1 0 1,0 0 0,0 0 0,0 0 0,0 0 0,0 0 0,0-1-1,0 1 1,0 0 0,1 0 0,-1 0 0,0 0 0,0 0 0,0 0-1,0 0 1,0 0 0,0 0 0,1 0 0,-1 0 0,0 0 0,0 0-1,0 0 1,8 0-4,-1 1 0,0 1 0,0-1 0,-1 1 0,9 3 0,5 2 208,-12-6-52,-1 1 0,1-1-1,-1-1 1,14 0 1296,-10-1-1692,14-22 400,36-66 85,1-1-74,-37 59 48,35-60-1,-38 46-51,-1-2-1,23-82 0,-19 51-206,-18 42 4,-3 13-515,-37 129 210,7-27 496,-17 59 121,-22 80 120,-3 128 101,65-325-472,-12 102 871,9-106-575,4-13-19,3-9 179,18-47-480,-4 17-109,49-104 71,-48 113 56,0 0-1,2 1 0,29-31 1,-23 28-66,-20 23 47,-3 4 17,-1 0 0,1 0 0,0 0 0,-1 0 1,1 0-1,0 0 0,0 0 0,-1 0 0,1 0 0,0 0 1,0 1-1,0-1 0,0 0 0,0 1 0,0-1 0,0 1 1,0-1-1,0 1 0,0-1 0,1 1 0,-1 0 0,0 0 1,0-1-1,0 1 0,0 0 0,0 0 0,1 0 0,-1 0 1,0 1-1,0-1 0,2 0 0,-2 1 5,0-1 0,0 1 0,-1 0 0,1-1 0,0 1 0,-1 0 0,1-1 0,-1 1 0,1 0-1,0 0 1,-1-1 0,0 1 0,1 0 0,-1 0 0,1 0 0,-1 0 0,0 0 0,0-1 0,1 1 0,-1 0 0,0 0 0,0 0 0,0 0-1,0 0 1,0 0 0,-1 1 0,2 6 0,2 171 7,-1-20-32,-2-155 55,1 0 0,0 0 0,-1 0-1,1 0 1,0 0 0,1 0 0,-1-1 0,1 1 0,0 0-1,0-1 1,0 0 0,5 7 0,-6-9 5,0 0 0,0 0 0,1 0 1,-1 0-1,0 0 0,1 0 0,-1 0 0,1-1 1,-1 1-1,1 0 0,0-1 0,-1 1 0,1-1 1,0 0-1,-1 0 0,1 1 0,0-1 1,-1 0-1,1 0 0,0-1 0,-1 1 0,1 0 1,0 0-1,-1-1 0,1 1 0,0-1 0,-1 0 1,1 1-1,-1-1 0,1 0 0,-1 0 0,0 0 1,3-2-1,10-7 65,-1-1 0,0-1 0,0 0 0,-2-1-1,1 0 1,14-23 0,50-95-72,-67 113-15,17-43-35,-15 35-176,-11 26 205,0 0-1,0 1 0,0-1 0,0 0 0,0 0 0,0 0 0,0 0 0,0 0 1,0 0-1,0 0 0,0 0 0,0 0 0,0 0 0,0 0 0,0 0 0,0 0 1,0 0-1,0 0 0,0 0 0,1 0 0,-1 0 0,0 0 0,0 0 0,0 0 1,0 0-1,0 0 0,0 0 0,0 0 0,0 0 0,0 0 0,0 0 0,0 0 1,0 0-1,0 0 0,0 0 0,0 0 0,0 0 0,0 0 0,0 0 0,0 0 1,0 0-1,0 0 0,1 0 0,-1 0 0,0 0 0,0 0 0,0 0 0,0 0 1,0 0-1,0 0 0,0 0 0,0 0 0,0 0 0,0 0 0,0 0 0,0 0 1,0 0-1,0 0 0,0 0 0,0-1 0,1 9-184,1 12 36,-2 10 127,4 111-4,-2-121 90,1 0 0,0 0 0,2 0 0,14 37 0,-18-54-32,0 0 0,0 0 0,1 0 0,0 0 0,-1 0 0,1 0 0,0-1 0,0 1-1,1-1 1,-1 1 0,1-1 0,-1 0 0,1 0 0,-1 0 0,7 3 0,-7-5-4,0 1 1,0-1-1,1 1 1,-1-1-1,0 0 1,0 0-1,1 0 0,-1 0 1,0 0-1,0 0 1,0 0-1,1-1 1,-1 0-1,0 1 0,0-1 1,0 0-1,0 0 1,0 0-1,0 0 1,0 0-1,0 0 0,0-1 1,-1 1-1,3-3 1,4-4 50,0-2-1,0 1 1,-1-1 0,11-20 0,-1 1-39,10-10-37,67-98-278,-74 111 234,-7 7 53,2 1-1,0 0 0,30-27 1,-40 41 8,-4 4-24,0-1 0,0 0 0,0 1 0,0-1 0,0 0 0,0 0 0,-1 0 0,1 0 0,0 0 0,0 0 0,-1 0 0,1 0 0,0 0 0,-1 0 0,1 0 0,-1 0 0,1 0 0,-1 0 0,0-2 0,0 3 2,-8 10 213,-1 3-263,0 0 1,-9 23 0,3-9-7,-2 3-2,-21 53 1,34-72 35,1-1 1,0 1 0,0 0-1,1 0 1,1 0-1,0 0 1,0 0-1,1 0 1,1 13-1,0-20 27,0 0-1,0-1 0,0 1 0,0 0 1,0-1-1,1 1 0,0-1 0,0 1 0,0-1 1,0 0-1,0 0 0,0 0 0,1 0 0,0 0 1,-1 0-1,1-1 0,0 0 0,0 1 1,1-1-1,-1 0 0,0 0 0,1-1 0,-1 1 1,1-1-1,-1 0 0,1 1 0,0-2 0,0 1 1,-1 0-1,1-1 0,0 0 0,0 0 1,6 0-1,5-2 5,-1 0-1,1-1 1,-1 0 0,0-1-1,0-1 1,0 0 0,-1-1 0,0-1-1,13-8 1,-8 2 9,-1-1 0,0-1 0,-1 0 0,0-1 0,-2-1 0,0 0-1,16-26 1,5-17 160,27-64-1,9-34-23,-14 17-175,-27 39-181,-24 81 238,-4 10-19,-2 10-29,0 0 0,0 0 0,0 0 0,0-1 0,0 1 0,0 0 0,1 0 0,-1 0 0,0 0 0,1 0 0,-1 0 0,1 0 0,0 0 0,-1 0 0,1 0-1,1-2 1,-2 5-20,0 0 0,0 0-1,1 0 1,-1-1 0,0 1-1,0 0 1,-1 0 0,1 2-1,-22 127 305,5-41 47,2-14-132,-6 99 28,-12 69 156,27-223-367,4-17 62,1-1-1,0 0 1,1 0 0,-1 1-1,0 5 1,2-8 119,2-4-143,5-10-95,-6 11 64,5-13-16,0 0-1,-1-1 0,5-20 1,-7 22-51,1-1 0,0 1 0,1 0 0,14-24 0,-20 38 57,0-1-1,1 0 0,-1 1 0,1-1 0,-1 1 0,1-1 0,-1 0 0,1 1 0,-1-1 0,1 1 0,-1 0 0,1-1 1,0 1-1,-1-1 0,1 1 0,0 0 0,-1-1 0,1 1 0,0 0 0,-1 0 0,1 0 0,0-1 0,0 1 0,-1 0 1,1 0-1,0 0 0,0 0 0,-1 0 0,1 0 0,0 1 0,-1-1 0,1 0 0,0 0 0,0 0 0,-1 1 0,1-1 1,0 0-1,-1 1 0,1-1 0,-1 1 0,1-1 0,0 1 0,-1-1 0,1 1 0,-1-1 0,1 1 0,0 0 0,2 4-27,1-1-1,-1 0 0,0 1 1,-1 0-1,4 5 0,0 4 14,1-1-1,1 0 0,0 0 0,1-1 0,0 0 1,20 19-1,-24-26-642,-1 0 1,0 0-1,0 0 0,5 8 1,-3-2-3668,-1 0-3447,-2-7 4971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9:1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14 9312,'-42'-4'4192,"24"1"-3616,6-3 928,12 12-928,-3-6-512,12 0-2336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8:5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531 138 2976,'-1'-1'156,"1"0"1,0 1 0,-1-1-1,1 0 1,0 1-1,-1-1 1,1 0-1,0 1 1,0-1 0,0 0-1,0 0 1,0 1-1,0-1 1,0 0-1,0 1 1,0-1 0,0 0-1,0 0 1,0 1-1,1-1 1,-1-1-1,2-7 1386,-3 6-1249,1 0-1,0-1 1,-1 1-1,0 0 0,1 0 1,-1-1-1,0 1 0,-1 0 1,1 0-1,-1 0 1,1 0-1,-1 0 0,0 0 1,0 1-1,0-1 0,-1 1 1,1-1-1,0 1 1,-1 0-1,0 0 0,1 0 1,-1 0-1,-5-2 1,-4-2-113,-1 0 0,1 2 0,-1-1 0,-17-2 0,18 4 201,-5-1-265,-1 0 0,0 2 0,0 0 0,0 1 1,-25 2-1,30 0-121,1 1 1,-1 0-1,1 0 1,0 1-1,0 1 0,0 0 1,0 1-1,-12 6 1,17-6 6,0-1 1,0 1-1,1 0 0,0 1 1,0-1-1,0 1 1,-5 8-1,1 1 6,0 0 0,-8 19-1,10-18 69,1 1 0,1 0 0,0 0 0,1 1 0,1 0 0,0-1 0,2 2 0,0-1 0,1 0-1,2 35 1,0-42-8,1-1-1,-1 0 1,2 0-1,-1 0 0,2 0 1,-1 0-1,1 0 1,1-1-1,-1 0 1,2 0-1,-1 0 0,1-1 1,0 1-1,1-2 1,0 1-1,1-1 0,-1 0 1,1 0-1,0-1 1,15 9-1,-6-7 61,1 0 0,0-1 0,0-1 0,1 0 0,-1-2 0,1 0 0,0-1 0,0-1 0,1-1 0,-1-1 0,0 0 0,0-1 0,0-1 0,0-1 0,0-1 0,0-1 0,-1 0 0,18-8 0,-22 6-67,-1 1 0,-1-2 0,0 0 1,0 0-1,0-1 0,11-12 0,57-67-39,-27 27-104,-25 29 45,27-28-246,-47 53 163,-1 0 0,1 1 0,0 0 0,0 0 0,17-8 0,-21 13 87,0 0 0,0 0 0,1 0 0,-1 0 0,0 0 1,1 1-1,-1 0 0,1 0 0,-1 0 0,0 0 0,1 1 0,-1 0 0,0 0 0,1 0 0,-1 0 0,4 2 1,7 4 17,0 0 1,25 17-1,-35-21 21,10 7 140,33 20 503,53 44 1,-97-73 14,-11-13 69,-3-3-682,-2 1 0,0 0-1,0 1 1,-1 0 0,-1 1 0,-22-15-1,23 18-137,1 1 1,-2 1-1,1 0 0,-1 0 0,0 2 0,0 0 0,-1 0 0,-22-3 1,31 7 24,1 1-1,0 0 1,0 0 0,-1 0 0,1 1 0,0-1 0,0 1 0,0 1-1,0-1 1,0 1 0,-9 4 0,7-3-29,1 1 0,-1 0 0,1 1-1,0 0 1,1 0 0,-1 0 0,-7 9 0,4-1-16,1-1 1,0 1 0,0 1 0,1 0-1,1-1 1,0 2 0,-6 23-1,9-24 186,0 0 1,0 0-1,1 1 0,1-1 0,0 1 0,3 23 0,-2-35-22,1 1-1,0 0 1,0 0 0,0-1-1,0 1 1,1-1-1,-1 1 1,1-1-1,0 1 1,0-1 0,0 0-1,1 0 1,2 3-1,-2-4 6,-1 0 1,1 0-1,0 0 0,0 0 0,0-1 0,0 0 0,0 1 0,0-1 0,1 0 0,-1 0 1,0-1-1,1 1 0,-1-1 0,0 1 0,1-1 0,-1 0 0,5-1 0,5-1 62,-1 0 0,1 0-1,-1-1 1,0-1 0,0 0-1,0-1 1,0 0 0,-1-1 0,0 0-1,0-1 1,-1 0 0,1-1-1,9-10 1,-1 1-107,-1-2 0,-1 0 0,-1-1 1,-1 0-1,21-38 0,-32 50-54,0 0 1,4-15-1,-3 8-130,-2 9 81,1-4-106,-3 10 176,-1 0-1,0-1 1,0 1-1,0 0 0,0 0 1,0 0-1,0-1 1,0 1-1,0 0 1,0 0-1,0 0 0,0-1 1,0 1-1,0 0 1,0 0-1,0 0 1,-1-1-1,1 1 0,0 0 1,0 0-1,0 0 1,0 0-1,0-1 0,0 1 1,0 0-1,-1 0 1,1 0-1,0 0 1,0 0-1,0-1 0,0 1 1,0 0-1,-1 0 1,1 0-1,0 0 1,-1 0-1,1 0 1,0 0-1,0 0 1,-1 0-1,1 0 1,0 0 0,0 0-1,-1 0 1,1 0 0,0 0-1,0 0 1,-1 0 0,1 1-1,0-1 1,0 0-1,-1 0 1,1 0 0,0 0-1,0 1 1,0-1 0,-1 0-1,1 0 1,0 0 0,0 1-1,0-1 1,0 0-1,0 0 1,-1 1 0,1-1-1,-5 11-106,1 0 0,-1 0-1,2 0 1,0 0 0,0 1-1,1-1 1,-1 22 0,2-25 142,1 1-1,0 0 1,1 0 0,0-1 0,1 1 0,0-1 0,0 1 0,0-1 0,1 0 0,1 0 0,-1 0 0,7 10-1,-7-13 76,0-1-1,0 1 0,1 0 0,0-1 0,0 0 0,0 0 0,0 0 0,1-1 0,-1 1 0,1-1 0,0 0 0,0-1 0,0 1 0,0-1 0,1 0 0,-1 0 0,1 0 0,-1-1 0,12 2 0,-11-3-31,0 0 0,0-1 0,0 1 0,0-1 0,0 0 0,0-1 0,0 0-1,0 1 1,0-2 0,-1 1 0,1-1 0,-1 0 0,1 0 0,-1 0 0,0-1 0,0 0 0,-1 0-1,5-5 1,7-8-28,-2 0 0,0-2 0,16-27 0,-24 36-12,64-102 90,-70 111-136,1 0 0,-1 0 1,1 0-1,-1 0 0,1 0 1,0 1-1,-1-1 0,1 0 1,0 0-1,0 1 0,0-1 1,-1 0-1,1 1 0,0-1 1,0 1-1,2-1 0,-3 1 16,0 0 0,1 0 0,-1 0 0,0 0 0,1 1 0,-1-1 0,0 0 0,1 0 0,-1 0 0,0 1 0,0-1 0,1 0 0,-1 1 0,0-1 0,0 0 0,0 1 0,1-1 0,-1 0 0,0 1 0,0-1 0,0 0 0,0 1 0,0-1 0,1 0 0,-1 1 0,0-1 0,0 1 0,0 0 0,0 7-25,1 1-1,-2 14 1,1-20 42,-12 100 29,6-56 511,0 48 0,6-95-531,0 0 0,0 0-1,0 1 1,0-1 0,0 0 0,-1 0-1,1 0 1,0 0 0,0 0-1,0 0 1,0 0 0,0 0 0,0 1-1,0-1 1,0 0 0,0 0-1,1 0 1,-1 0 0,0 0 0,0 0-1,0 0 1,0 0 0,0 0-1,0 1 1,0-1 0,0 0 0,0 0-1,0 0 1,0 0 0,0 0-1,0 0 1,0 0 0,0 0 0,0 0-1,1 0 1,-1 0 0,0 0-1,0 0 1,0 0 0,0 0 0,0 0-1,0 1 1,0-1 0,0 0-1,0 0 1,1 0 0,-1 0 0,0 0-1,0 0 1,0 0 0,0 0-1,0-1 1,7-4 335,8-15-243,-14 18-67,43-66 81,30-40-104,-62 92-47,-5 6-18,0 1 1,10-9-1,-15 16 33,0 0 0,0 1 1,0-1-1,0 0 0,0 1 0,0 0 0,0 0 0,0-1 0,1 1 0,-1 1 0,1-1 0,-1 0 0,0 0 0,1 1 0,3-1 1,-4 2-1,1-1 0,-1 1 0,0-1 0,1 1 0,-1 0 0,0 0 0,0 0 0,0 0 1,1 0-1,-1 0 0,0 1 0,0-1 0,-1 1 0,1 0 0,0-1 0,-1 1 0,3 2 1,4 7-43,13 21 0,-14-22 55,7 11 113,1-1 0,1-1 0,1 0 0,0-1-1,37 28 1,-43-38-63,1-2 0,0 1 0,0-2 0,0 1 0,1-2 0,21 6 0,-32-10-228,-1 1-1,1-1 0,-1 1 0,1-1 0,-1 0 0,1 0 1,-1 0-1,1 0 0,-1 0 0,1 0 0,-1 0 0,1 0 1,-1-1-1,1 1 0,-1-1 0,1 1 0,-1-1 0,0 1 1,1-1-1,-1 0 0,0 1 0,0-1 0,1 0 0,-1 0 1,0 0-1,0 0 0,0 0 0,1-2 0,9-6-2174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8:5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10 839 3968,'-1'0'92,"1"1"0,-1-1-1,1 0 1,-1 0 0,1 1 0,-1-1 0,1 0 0,-1 1-1,1-1 1,0 0 0,-1 1 0,1-1 0,-1 1 0,1-1 0,0 1-1,-1-1 1,1 1 0,0-1 0,0 1 0,-1-1 0,1 1-1,0-1 1,0 1 0,0-1 0,0 1 0,0 0 0,0-1 0,0 1-1,0-1 1,0 1 0,0-1 0,0 1 0,0-1 0,0 1-1,0 0 1,0-1 0,1 1 0,-1-1 0,0 1 0,0-1 0,1 1-1,-1-1 1,0 1 0,1-1 0,-1 1 0,0-1 0,1 0-1,-1 1 1,1-1 0,0 1 0,1 0 243,-1 1-1,1-1 1,0 0 0,0 0-1,0 0 1,0 0-1,0 0 1,1 0 0,-1-1-1,0 1 1,0-1 0,5 1-1,-1-1 39,1-1-1,-1 0 1,1 0-1,-1-1 1,1 0-1,-1 0 0,0 0 1,8-4-1,-2-1-82,0 0 0,0-1 0,13-10 0,2-6 18,-2-1 1,-2-1-1,0 0 0,25-40 0,-3-4 156,-4-2 0,-4-1 0,34-92 0,-61 135-325,-1 0 0,-2-1-1,-1 0 1,-2-1 0,-1 1-1,-1-52 1,-2 83-144,0-1-1,0 1 1,0 0-1,0 0 1,0 0-1,0 0 1,0 0-1,0 0 1,0 0 0,0 0-1,0 0 1,0-1-1,-1 1 1,1 0-1,0 0 1,0 0 0,0 0-1,0 0 1,0 0-1,0 0 1,0 0-1,0 0 1,0 0-1,0 0 1,0 0 0,-1 0-1,1 0 1,0 0-1,0 0 1,0 0-1,0 0 1,0 0 0,0 0-1,0 0 1,0 0-1,0 0 1,-1 0-1,1 0 1,0 0-1,0 0 1,0 0 0,0 0-1,0 0 1,0 0-1,0 0 1,0 0-1,0 0 1,0 0-1,-1 0 1,1 0 0,0 0-1,0 0 1,0 0-1,0 1 1,0-1-1,-6 4-47,5-4 16,0 2 22,-1-1 0,1 1 0,-1-1 0,1 1 0,0-1 0,-1 1 0,1 0 0,0 0 0,0-1 0,0 1 0,1 0 0,-2 3 0,-8 32 39,6-17-66,-25 104 695,-22 221 1,45-213-553,5-121 78,0-1 0,1 1 1,0 0-1,3 15 0,-2-25-131,-1 0 0,0 0 0,0 0 0,0-1 0,1 1 0,-1 0 1,0 0-1,1 0 0,-1-1 0,1 1 0,-1 0 0,1 0 0,0 0 0,-1-1-23,1 0 0,-1 1-1,0-1 1,1 0 0,-1 0-1,1 0 1,-1 0 0,0 0-1,1 0 1,-1 0 0,1 0-1,-1 0 1,0 0 0,1 0-1,-1 0 1,1 0 0,-1 0 0,0-1-1,1 1 1,-1 0 0,0 0-1,1 0 1,-1 0 0,0-1-1,1 1 1,-1 0 0,0 0-1,1-1 1,-1 1 0,0 0-1,0-1 1,1 1 0,-1 0-1,0-1 1,0 1 0,0 0-1,0-1 1,1 1 0,-1 0 0,0-1-1,7-14 262,0 0-1,-1 0 1,5-20 0,-7 19-202,20-68 45,4-12-370,7-3-815,-29 92 769,-1 10 82,4 15-64,-7-14 214,4 12 36,2 1-1,0-1 1,1 0 0,12 16-1,-17-27 36,1 1 0,0-1 0,0 0 0,0 0 0,1 0 1,-1 0-1,1-1 0,0 0 0,1-1 0,-1 1 0,1-1 0,-1 0 0,12 2 0,-8-2 54,1-2 1,-1 1-1,1-1 0,-1-1 1,1 0-1,0-1 0,-1 0 1,1 0-1,-1-1 0,0 0 1,1-1-1,-1 0 0,0-1 1,-1 0-1,1-1 0,-1 0 1,0 0-1,0-1 1,0 0-1,12-12 0,-8 5-28,-1 0 0,0-1 1,-1-1-1,0 0 0,-1-1 0,-1 0 0,-1 0 0,0-1 0,6-21 1,-12 33-90,0 1 1,-1-1 0,1 0-1,0-7 1,-2 11 11,0 0 1,0-1-1,0 1 0,0-1 1,0 1-1,-1 0 0,1-1 0,0 1 1,0 0-1,-1-1 0,1 1 1,-1 0-1,0-1 0,1 1 1,-1 0-1,0 0 0,1 0 1,-1 0-1,0 0 0,-2-2 1,1 1-35,0 1 0,0-1 0,-1 1 0,1 0 0,0 0 0,-1 0 0,1 0 0,-1 0 1,1 0-1,-1 1 0,1-1 0,-1 1 0,0 0 0,1 0 0,-1 0 0,-4 0 1,1 1 12,0 0 1,0 1 0,0 0 0,0-1 0,1 2-1,-12 4 1,7 0 69,-1-1 1,1 1-1,0 0 0,0 1 0,1 0 0,0 1 0,1 0 1,0 0-1,0 1 0,1 0 0,0 0 0,1 1 0,0 0 0,1 0 1,0 0-1,1 1 0,0-1 0,0 1 0,1 0 0,1 0 1,0 1-1,1-1 0,0 0 0,1 0 0,2 16 0,-1-21 45,1 1 0,-1-1 0,2 0 0,-1 1 0,1-1 0,0 0 0,1 0 0,-1-1-1,1 1 1,1-1 0,-1 1 0,1-1 0,0-1 0,0 1 0,1-1 0,0 0 0,9 6 0,2 0 155,1 0 0,0-2 1,1 0-1,0-1 0,26 7 1,-32-11-119,1 0 0,0-1-1,0-1 1,0 0 0,0-1 0,0 0 0,0-2-1,23-2 1,-30 2-318,0 0 1,1-1-1,-1 0 0,0-1 0,0 1 0,0-2 0,0 1 1,-1 0-1,1-1 0,-1-1 0,0 1 0,0-1 0,0 0 1,-1 0-1,0 0 0,0-1 0,6-8 0,-3 1-2492,-1 0-1,11-25 1,-3 0-902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8:5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49 260 4736,'-22'0'1530,"16"2"-932,4-1-425,0 1-1,0 0 1,1 0 0,-1 0 0,1 0 0,-1 0-1,1 0 1,0 0 0,0 0 0,0 1 0,0-1-1,0 0 1,1 1 0,-1-1 0,1 1 0,-1-1-1,1 0 1,0 1 0,0-1 0,0 1-1,0-1 1,1 1 0,-1-1 0,0 1 0,1-1-1,0 0 1,0 1 0,0-1 0,2 4 0,-2-4-37,0 0-1,0 0 1,1 0 0,-1 0 0,1 0 0,-1 0 0,1 0 0,0 0 0,0-1 0,-1 1 0,1-1 0,1 1 0,-1-1 0,0 0-1,0 0 1,0 0 0,1 0 0,-1 0 0,0-1 0,1 1 0,-1-1 0,0 1 0,1-1 0,-1 0 0,1 0 0,-1 0 0,1 0-1,-1 0 1,0-1 0,1 1 0,-1-1 0,1 0 0,-1 1 0,0-1 0,0 0 0,4-2 0,0-2 61,-1 0 1,0 0-1,0 0 1,0-1-1,0 0 1,-1 0-1,0 0 1,0 0-1,-1-1 1,6-12-1,0-7 133,10-39 0,-15 47-236,-1 0-1,0 0 1,-1 0 0,-1-25 0,-1 37-104,-1 0 0,1 0 0,-1 1 0,0-1-1,-1 0 1,0 1 0,1-1 0,-2 1 0,-4-10 0,6 14-11,1 1 0,-1-1 0,1 0 0,-1 1 1,0-1-1,1 1 0,-1-1 0,0 1 0,0-1 1,1 1-1,-1-1 0,0 1 0,0 0 0,0-1 1,0 1-1,1 0 0,-1 0 0,0-1 0,0 1 0,0 0 1,0 0-1,0 0 0,0 0 0,1 0 0,-1 1 1,0-1-1,0 0 0,0 0 0,0 0 0,0 1 1,1-1-1,-1 0 0,0 1 0,0-1 0,0 1 0,1-1 1,-1 1-1,0 0 0,-3 2-26,0 0 0,1 0 0,-1 0 0,1 1 0,-4 4 0,-1 4 98,2-1 0,-1 1 0,1 0 0,1 1 0,0-1 0,1 1 0,1 0 0,-4 19 0,4-5 163,0-1 1,2 1 0,2 33 0,0-49-73,0 0 0,1-1 0,0 1 1,5 13-1,-5-19-19,0 0 1,0 0-1,1 0 1,-1 0-1,1-1 1,0 1-1,1-1 1,-1 0-1,1 0 1,5 6-1,-7-9-72,0 0 1,0 0-1,0 0 0,1 0 0,-1 0 1,0 0-1,0 0 0,1-1 0,-1 1 1,0-1-1,1 0 0,-1 1 0,0-1 1,1 0-1,-1-1 0,0 1 1,1 0-1,-1-1 0,0 1 0,0-1 1,1 1-1,-1-1 0,0 0 0,0 0 1,4-3-1,5-2 96,0-1-1,0-1 1,14-13-1,-16 13-97,56-47 119,209-168-64,-260 213-242,30-16 1,-40 23 85,1 1 0,0 0 0,-1 0 0,1 1 0,0-1-1,0 1 1,1 0 0,-1 0 0,0 1 0,7 0 0,-9 0 51,-1 1-1,0-1 1,0 1 0,0 0-1,1-1 1,-1 1 0,0 0-1,0 1 1,-1-1 0,1 0 0,0 1-1,0-1 1,-1 1 0,1-1-1,0 1 1,-1 0 0,0-1-1,1 1 1,-1 0 0,0 0-1,0 0 1,1 3 0,2 5 28,0 0 0,0 1 0,2 13 0,-3-10-36,7 28 190,3-1-1,1 0 1,1-1-1,3 0 0,22 37 1,-31-62-137,-6-10-2,-1 0 0,1 0-1,0 0 1,1-1 0,-1 1 0,1-1 0,-1 0 0,10 7 0,-13-11-120,1 0 0,-1 0 0,1 1-1,-1-1 1,1 0 0,-1 0 0,1 0-1,-1 0 1,1 0 0,-1 0 0,1 0 0,0 0-1,-1 0 1,1 0 0,-1 0 0,1 0-1,-1 0 1,1 0 0,-1 0 0,1-1 0,-1 1-1,1 0 1,-1 0 0,1-1 0,-1 1-1,1 0 1,-1-1 0,0 1 0,1 0 0,-1-1-1,1 1 1,-1-1 0,0 1 0,0-1 0,1 1-1,-1-1 1,0 1 0,0-1 0,1 0-1,10-26-5913,-9 19 4074,9-12-1026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8:5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722 1 8064,'-4'0'437,"0"0"0,0 0 0,0 1 1,0 0-1,0 0 0,0 0 0,0 0 1,0 1-1,0-1 0,0 1 0,1 0 1,-1 0-1,-5 5 0,-1 2 416,0 0 1,1 1-1,-9 11 0,-1 3 18,18-23-841,-165 183 3214,-27-7-2364,115-109-730,68-58-321,-81 72 675,35-28-3893,72-59-3795,11 1 3963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3:39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551 14 3232,'6'-13'6205,"-23"13"771,1 0-8227,2 1 1408,0 0 0,0 1 0,0 0 1,0 1-1,0 1 0,0 0 0,1 1 0,0 0 0,0 1 0,0 1 0,1 0 0,0 1 0,-16 13 0,8-4-36,0 1 0,2 0 0,0 2 0,2 0 0,0 1 0,-19 34-1,0 6 91,4 0 0,2 2-1,-33 104 1,56-144-130,1 0 1,-4 33-1,8-45-55,1 0 0,0 0 0,0 0 1,1 0-1,0-1 0,1 1 0,4 12 0,-5-19 25,17 43 600,-17-43-569,1 0 0,1-1 1,-1 1-1,0 0 1,1-1-1,0 0 0,-1 0 1,1 1-1,4 1 1,-6-4-39,1 0 0,0 0 0,-1 0 0,1-1 0,-1 1 0,1 0 0,0-1 0,0 0 0,-1 1 1,1-1-1,0 0 0,0 0 0,0 0 0,-1 0 0,1 0 0,0 0 0,0 0 0,0-1 0,-1 1 0,1-1 0,0 1 1,-1-1-1,1 0 0,0 0 0,-1 0 0,1 0 0,-1 0 0,1 0 0,-1 0 0,2-2 0,4-3 80,0-1 0,0 0 0,11-16-1,-15 20-96,23-35 43,-1-1 1,-2-1 0,-1-1-1,-3-1 1,-1-1 0,-2-1-1,13-58 1,-19 60-43,22-97 9,-26 105-16,-2 1 0,1-42 0,-10-9-656,5 84 606,0 0 0,0-1-1,1 1 1,-1-1 0,0 1-1,0-1 1,0 1 0,0 0-1,0-1 1,0 1 0,0-1-1,0 1 1,0-1 0,-1 1-1,1 0 1,0-1 0,0 1-1,0-1 1,0 1 0,-1 0-1,1-1 1,0 1 0,0 0-1,-1-1 1,1 1 0,0 0-1,0-1 1,-1 1 0,1 0-1,0 0 1,-1-1 0,1 1-1,-1 0 1,1 0 0,0 0-1,-1-1 1,1 1 0,-1 0-1,0 0 1,0 0-2,0 1 0,0-1 0,1 1-1,-1-1 1,0 1 0,0 0 0,0-1 0,1 1 0,-1 0-1,0 0 1,0-1 0,1 1 0,-1 0 0,1 0 0,-1 0 0,1 0-1,-1 0 1,0 1 0,-8 27 66,0 0 0,2 0-1,-3 31 1,9-57-30,-6 48 84,3-1-1,2 1 1,2 0-1,6 52 1,-3-80 49,1-1 0,9 35 1,-9-45-53,0-1 0,0 0 0,1 0 1,1 0-1,0-1 0,12 16 0,-15-22-6,1 0 0,-1 0 0,1 0 0,0-1 0,0 0 0,1 0 0,-1 0 0,1 0 0,-1 0 0,1-1 0,0 0 0,0 0 0,0-1 0,0 1 0,0-1 0,1 0 0,-1 0 0,0-1 0,0 1 0,1-1 0,-1 0 0,0-1 0,7-1 0,11-3-26,-1-1 0,0-2 0,-1 0 0,0-1 0,0-1-1,-1-2 1,0 1 0,-1-2 0,22-19 0,-20 15-34,-13 9-56,1 1 0,0 0 1,17-10-1,-25 17 31,-1-1 0,1 1-1,0-1 1,0 1 0,0-1-1,0 1 1,0 0 0,0 0-1,0-1 1,0 1 0,0 0-1,0 0 1,0 0 0,0 0-1,0 0 1,0 0 0,0 1-1,0-1 1,0 0 0,0 0 0,0 1-1,0-1 1,0 0 0,-1 1-1,1-1 1,0 1 0,0-1-1,0 1 1,0 0 0,-1-1-1,1 1 1,0 0 0,-1-1-1,1 1 1,0 0 0,-1 0-1,1 0 1,-1 0 0,1-1-1,-1 1 1,0 0 0,1 0-1,-1 0 1,0 0 0,1 2 0,0 5-11,1-1 1,-1 1 0,0 0 0,-1 12 0,-3 37 15,1-36 59,1 37 0,1-50-42,3 15 346,-3-22-341,0-1 1,0 0-1,0 1 1,0-1 0,0 1-1,0-1 1,1 0-1,-1 0 1,0 1-1,0-1 1,0 0-1,1 1 1,-1-1 0,0 0-1,0 1 1,1-1-1,-1 0 1,0 0-1,0 0 1,1 1-1,-1-1 1,0 0 0,1 0-1,-1 0 1,0 0-1,1 1 1,-1-1-1,0 0 1,1 0 0,-1 0-1,0 0 1,1 0-1,-1 0 1,1 0-1,-1 0 1,0 0-1,1 0 1,-1 0 0,0 0-1,1-1 1,-1 1-1,0 0 1,1 0-1,-1 0 1,0 0-1,1 0 1,-1-1 0,0 1-1,1 0 1,-1-1-1,9-5 19,-1-1 0,1-1 0,-1 0-1,-1 0 1,0 0 0,7-10 0,8-10 4,-4 11-11,-15 14-58,1 0 0,-1 0 0,0 0 0,0-1 0,0 1 0,4-8 1,6 28-361,-4-2 439,10 21 1,5 9 147,-18-35-95,1 0-1,0-1 0,0 0 1,1 0-1,0-1 0,1 0 1,12 9-1,-17-14-39,1 0 0,1 0-1,-1 0 1,0-1 0,1 0 0,-1 0-1,1 0 1,-1-1 0,1 0 0,0 0-1,0 0 1,0-1 0,-1 1 0,1-1-1,0-1 1,8-1 0,1-1-128,-1-1 1,-1 0-1,1-1 1,-1-1-1,22-12 1,26-22-5392,-31 23 2608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1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1180 3072,'-5'5'17311,"6"-5"-17254,0 0 0,0 0 0,0 0 0,0 0 0,0 0 0,0 0 0,0 0 0,0 0-1,0-1 1,0 1 0,0 0 0,0-1 0,0 1 0,1-1 0,1 0 103,3-1 123,0 1 1,0 0-1,0 0 1,12 1-1,-14 0 225,-3 0-252,-1 0-252,1-1 0,-1 1 0,0 0 1,0 0-1,0-1 0,1 1 0,-1 0 0,0-1 0,0 1 1,1 0-1,-1 0 0,0-1 0,1 1 0,-1 0 0,0 0 1,1 0-1,-1-1 0,0 1 0,1 0 0,-1 0 0,0 0 1,1 0-1,-1 0 0,1 0 0,-1 0 0,0 0 0,1 0 1,-1 0-1,1 0 0,8 0-204,-5-1 206,-1 0 0,1 0 0,-1 0-1,0 0 1,0-1 0,0 1 0,1-1-1,3-3 1,7-4 166,3-1-100,-1 0 0,-1-1-1,21-20 1,-26 22 25,9-8-42,-2-1 0,0 0 0,22-32 0,35-66-67,-18 24 252,-47 77-122,-1 0-1,0-1 0,-1 1 1,8-30-1,-13 39-113,-2 5 17,0 0 1,0 1-1,1-1 1,-1 0 0,0 1-1,0-1 1,0 0-1,0 0 1,0 1 0,1-1-1,-2 0 1,1 1-1,0-1 1,0 0 0,0 0-1,0 1 1,0-1-1,0 0 1,-1 1 0,1-1-1,0 0 1,-1 1-1,1-1 1,0 0 0,-1 0-1,0 1-20,1-1-1,0 1 1,0 0-1,-1 0 0,1 0 1,0-1-1,0 1 1,0 0-1,-1 0 1,1 0-1,0 0 1,-1 0-1,1-1 1,0 1-1,0 0 0,-1 0 1,1 0-1,0 0 1,-1 0-1,1 0 1,0 0-1,-1 0 1,1 0-1,0 0 1,0 0-1,-1 0 0,1 0 1,0 0-1,-1 1 1,1-1-1,0 0 1,0 0-1,-1 0 1,1 0-1,0 0 1,0 1-1,-1-1 0,1 0 1,0 0-1,0 0 1,-1 1-1,1-1 1,0 0-1,0 0 1,0 1-1,0-1 1,-1 1-1,-11 15 52,10-12 8,-3 5 2,-1 0 1,2 1 0,-1 0 0,2 0 0,-1 0 0,1 0 0,1 0 0,0 1-1,-1 14 1,1 11 28,4 52-1,1-16 109,-3-62-139,1 1 1,0 0 0,1-1 0,3 14 0,-4-20-21,1 1-1,-1-1 1,1 0 0,0 0 0,0 0 0,0 0-1,0-1 1,1 1 0,-1 0 0,1-1-1,0 0 1,5 5 0,-6-7-25,-1 0 0,0-1 0,1 1 0,-1-1 0,1 1 0,-1-1 0,1 1 1,-1-1-1,1 0 0,-1 0 0,1 0 0,-1 0 0,0 0 0,1 0 0,-1 0 0,1-1 0,-1 1 0,1 0 1,-1-1-1,1 0 0,-1 1 0,0-1 0,1 1 0,-1-1 0,0 0 0,0 0 0,0 0 0,1 0 0,0-1 1,5-5 3,0 0 1,0 0 0,7-10 0,-11 13-35,43-55-151,-10 12 185,76-79 0,-80 96-59,1 0 0,2 3 0,53-33 0,-84 57 40,1 1-1,-1 0 1,1 0-1,-1 1 1,1-1-1,0 1 1,-1 0-1,1 0 1,0 1 0,0-1-1,0 1 1,0 0-1,0 0 1,0 1-1,0 0 1,-1 0-1,1 0 1,0 0-1,0 1 1,-1-1-1,1 1 1,5 4-1,14 8 106,-4-2 5,25 20 1,-43-31-74,-1-1-19,-1 0-1,1 0 0,0 0 1,-1 0-1,1 0 1,0-1-1,-1 1 0,1 0 1,-1 0-1,1-1 1,0 1-1,-1 0 0,1-1 1,-1 1-1,1-1 1,-1 1-1,1-1 0,-1 1 1,1-1-1,-1 1 1,0-1-1,1 1 0,-1-1 1,0 1-1,1-1 1,-1 0-1,0 1 0,0-1 1,0 0-1,1 1 1,-1-1-1,0 0 0,0 0 1,0-1-20,1 1-1,-1-1 1,0 1 0,0-1-1,0 0 1,0 1 0,0-1-1,0 0 1,0 1 0,0-1-1,-1 1 1,1-1 0,0 0-1,-1 1 1,-1-3 0,1 1-6,-1 1 0,1-1 1,-1 1-1,0 0 1,0 0-1,0 0 0,0 0 1,0 0-1,0 0 0,-1 0 1,1 1-1,0-1 0,-1 1 1,0 0-1,1 0 0,-1 0 1,0 0-1,1 0 1,-1 0-1,0 1 0,0-1 1,0 1-1,0 0 0,1 0 1,-1 0-1,0 0 0,0 1 1,0-1-1,-3 2 0,-15 1-137,1 2-1,-37 13 0,48-14 128,1 0 1,1 0-1,-1 0 1,1 1 0,-1 0-1,1 0 1,1 1-1,-1 0 1,1 0 0,-6 8-1,4-3 19,0 1 1,1 0-1,0 0 0,1 0 0,0 1 1,1 0-1,0 0 0,2 1 0,-1-1 0,-1 19 1,4-23 11,0-1 1,1 1-1,0 0 1,0 0-1,1 0 0,1 0 1,-1 0-1,1-1 1,1 1-1,0-1 1,0 1-1,0-1 1,1 0-1,0 0 1,1-1-1,0 1 1,7 7-1,-8-10 15,0 0 0,0-1 0,1 1 0,0-1 0,0 0 0,0-1 0,0 1 0,1-1 0,-1 0 0,1 0 0,0-1 0,0 0 0,10 3 0,-11-5-16,0 1 1,0-1-1,0 0 1,0 0-1,-1-1 1,1 0-1,0 0 1,0 0-1,0 0 1,-1 0-1,1-1 1,0 0-1,-1 0 1,0-1-1,1 1 1,-1-1-1,0 0 1,5-4-1,10-12-56,0-1-1,-1-1 0,-1 0 0,18-31 0,45-69-172,27-44-33,-76 112 94,30-70 1,-40 72 115,-3-1 1,-1 0-1,-3-2 1,11-81-1,-24 123 97,0 0 0,-1 0-1,-1-20 1,0 29-71,1-1-1,-1 1 1,0 0-1,1 0 1,-2-1 0,1 1-1,0 0 1,-1 0 0,1 0-1,-1 0 1,0 0 0,0 1-1,0-1 1,0 0 0,0 1-1,-1 0 1,-4-4-1,5 5 7,0 0-1,0 0 0,0 0 1,-1 0-1,1 1 0,0-1 1,0 1-1,-1-1 0,1 1 1,-1 0-1,1 0 0,0 0 1,-1 0-1,1 0 0,0 1 1,-1-1-1,1 1 0,0 0 1,0-1-1,-3 2 0,-1 1 15,1 0 1,-1 0-1,1 0 0,0 0 0,0 1 0,0 0 0,-6 6 0,-3 6-7,0 0 0,2 1 0,0 1 0,1-1 0,1 2 0,1 0 0,-9 23 0,-38 146 281,45-143-221,-25 116 67,31-125-90,2 0 0,1 56 0,9 1 82,-5-77-69,1-1 0,0 0 0,1 0 0,7 15 0,-8-20 3,2-1 1,-1 1-1,1-1 0,1 0 0,0 0 1,7 9-1,-9-15-41,-1 0 0,1 0 0,-1 0 0,1 0 1,0 0-1,0-1 0,0 0 0,0 0 0,1 0 0,-1-1 0,1 1 0,-1-1 0,1 0 0,-1 0 1,1-1-1,5 1 0,12-1 12,-1 0 0,0-2 0,0 0 0,1-2 0,-2 0 0,1-1 0,0-1 0,23-11 0,-19 6-30,-1-1 1,0-1-1,-1-1 0,-1-1 0,0-1 1,22-22-1,-31 26-16,-2-1 1,0-1 0,0 0 0,-1 0-1,-1-1 1,0 0 0,-2-1-1,1 1 1,-2-2 0,9-29-1,-15 43 32,1-1-1,0 0 1,-1 0-1,1 0 0,-1 0 1,0 0-1,-1 1 1,1-1-1,-1 0 1,1 0-1,-1 0 0,-2-5 1,2 7-22,0-1 1,0 1 0,-1 0-1,1 0 1,-1 0 0,1 0 0,-1 0-1,1 1 1,-1-1 0,0 0-1,0 1 1,0-1 0,0 1-1,0 0 1,0-1 0,0 1-1,-1 0 1,1 0 0,0 1-1,-4-2 1,-3 1 23,0 0 0,0 0 0,1 1 0,-1 0 0,0 0 0,0 1-1,0 0 1,0 1 0,1 0 0,-1 1 0,1-1 0,0 2 0,-1-1 0,1 1 0,1 0 0,-15 11 0,13-9-9,0 1 1,1 0 0,0 0 0,0 1-1,1 0 1,0 0 0,1 1 0,-1 0-1,2 0 1,-1 1 0,1-1 0,1 1-1,-6 18 1,7-14 9,1 0 0,0 0 1,1 0-1,0 0 0,2 0 0,-1 0 0,2 0 0,0-1 1,0 1-1,2 0 0,-1-1 0,12 25 0,-11-27 56,1-1-1,0 0 1,1 0 0,0-1-1,1 1 1,0-1-1,0-1 1,1 1-1,0-1 1,0-1-1,1 1 1,0-2 0,0 1-1,1-1 1,0 0-1,16 6 1,-21-10-55,0-1 1,1 0-1,-1 0 1,0 0 0,1 0-1,-1-1 1,1 0-1,-1 0 1,1-1-1,-1 1 1,1-1-1,-1-1 1,0 1-1,1-1 1,-1 1 0,0-1-1,0-1 1,0 1-1,-1-1 1,1 0-1,7-6 1,3-4 8,0 0 1,-1-1-1,-1-1 1,21-29-1,-17 20-81,4-6-23,1 1 0,1 1 0,1 1 0,30-25 0,-39 40-3,31-20 1,-42 29 61,1 0 1,0 1 0,0 0-1,0 0 1,0 0 0,0 1-1,1-1 1,-1 1 0,0 1-1,1-1 1,9 1 0,-11 0 34,-1 1 1,0 0 0,0-1-1,0 1 1,0 1 0,0-1-1,0 0 1,-1 1-1,1-1 1,0 1 0,-1 0-1,1 0 1,-1 0 0,4 4-1,2 3-4,-1 1-1,10 15 1,-9-13-103,11 19 33,-15-23 91,0 1 0,1-2-1,0 1 1,0-1 0,1 1-1,8 6 1,-14-13-19,1-1 1,-1 1-1,0-1 0,1 0 1,-1 1-1,1-1 0,-1 0 1,1 0-1,-1 1 1,1-1-1,-1 0 0,1 0 1,-1 0-1,1 0 1,-1 0-1,1 0 0,-1 1 1,1-1-1,-1 0 1,1 0-1,-1-1 0,1 1 1,-1 0-1,1 0 0,-1 0 1,1 0-1,-1 0 1,1-1-1,0 0 0,1 1 1,-1-1-1,0 0 0,0 0 1,0 0-1,-1 0 0,1 0 1,0 0-1,0 0 0,1-3 1,0-2-44,1 0 0,-1 1 0,-1-1 0,2-7 0,-2 4-5,0 1 0,-1-1-1,0 0 1,0 0-1,-1 1 1,0-1 0,-1 0-1,0 1 1,-3-9-1,4 13 23,-1 1 0,1 0 0,-1-1 0,0 1 0,0 0 0,0 0 0,0 0 0,0 0 0,-1 0 0,0 1 0,1-1 0,-1 1-1,0 0 1,0-1 0,0 1 0,-1 1 0,1-1 0,0 0 0,-1 1 0,1 0 0,-1-1 0,1 2 0,-5-2 0,-3 0 9,-1 1 0,1 0 1,-1 1-1,1 0 1,0 1-1,-16 3 0,18-3 7,1 1 0,-1 1-1,1-1 1,0 1-1,0 1 1,0-1 0,0 1-1,0 1 1,1-1-1,0 1 1,0 1 0,-8 7-1,4-1 17,0 0-1,1 1 1,1 0-1,0 1 1,1 0 0,-11 27-1,10-18 15,1 0 0,1 0 0,-6 45 0,12-61 32,0 1 0,1-1-1,0 1 1,0-1-1,0 1 1,1-1-1,1 1 1,-1-1-1,1 1 1,0-1-1,1 0 1,5 12-1,-7-18-51,0 1-1,-1-1 1,1 0-1,0 0 1,0 0-1,0 0 1,0 0-1,0 0 0,0 0 1,0 0-1,0 0 1,1 0-1,-1 0 1,0-1-1,0 1 0,1 0 1,-1-1-1,0 0 1,1 1-1,-1-1 1,0 0-1,1 1 1,-1-1-1,1 0 0,-1 0 1,1 0-1,-1 0 1,0 0-1,1-1 1,-1 1-1,2-1 1,4-1-13,-1 0 1,1 0-1,-1-1 1,1 0 0,7-5-1,2-3-67,1-1-1,-2-1 1,0 0 0,0-1-1,18-22 1,-14 14-14,77-94-481,-37 42 415,-49 62 79,0-1 1,-1 0-1,14-29 0,-23 42 69,0 0 0,0 0-1,0 0 1,0 0-1,0 0 1,0 1 0,0-1-1,0 0 1,0 0-1,0 0 1,-1 0 0,1 0-1,0 0 1,0 0-1,0 0 1,0 0 0,0 0-1,0 0 1,0 0-1,0 0 1,-1 0 0,1 0-1,0 0 1,0 0-1,0 0 1,0 0 0,0 0-1,0 0 1,0 0-1,0 0 1,-1 0 0,1 0-1,0 0 1,0 0-1,0 0 1,0 0 0,0 0-1,0 0 1,0-1-1,0 1 1,0 0 0,0 0-1,-1 0 1,1 0-1,0 0 1,0 0 0,0 0-1,0 0 1,0 0-1,0 0 1,0-1 0,0 1-1,0 0 1,0 0-1,0 0 1,0 0 0,0 0-1,0 0 1,0 0-1,0 0 1,0-1 0,0 1-1,-9 6-38,4 3 0,0-1-1,0 1 0,0 0 0,1 0 0,1 0 0,-1 1 1,-2 13-1,2-2 24,0 1-1,-1 29 1,5-39 2,0 1 0,0-1 0,1 1 0,1-1 0,4 15 0,-5-21 32,1 0 0,0 0 0,1 0 0,0-1 0,-1 1 0,2-1 0,-1 0 0,1 0 0,-1 0 0,1 0 0,1 0 0,6 5 0,-9-8-4,1 0 0,-1-1 0,0 1-1,1-1 1,-1 1 0,1-1 0,-1 0 0,1 0 0,0 0 0,-1-1-1,1 1 1,0-1 0,0 1 0,-1-1 0,1 0 0,3 0-1,-2-1 2,0 0 0,-1 0 0,1 0 0,0 0 0,-1 0 0,1-1 0,-1 0 0,1 0-1,-1 0 1,5-3 0,3-5 20,1-1 0,-2 0-1,0-1 1,17-24 0,19-33 54,21-30-174,-27 51-89,68-65 1,3-3 184,-66 60 93,-3-2-1,-2-3 0,-3 0 1,44-100-1,-71 140 15,-2 0 0,0-1 0,6-33 0,-14 54-107,1 0-1,-1 0 1,0 0-1,0 0 1,0 0-1,0 0 1,0 0-1,0 0 1,0 0-1,0 0 1,0 0 0,0 0-1,-1 0 1,1 0-1,0 0 1,-1 0-1,1 0 1,-1 0-1,1 0 1,-1 0-1,1 1 1,-1-1 0,1 0-1,-2-1 1,0 2-7,1-1 0,0 1 1,-1 0-1,1 0 0,-1-1 0,1 1 1,-1 0-1,1 0 0,-1 1 1,1-1-1,0 0 0,-1 0 1,1 1-1,-1-1 0,1 1 1,0-1-1,-1 1 0,1 0 1,0-1-1,0 1 0,0 0 0,-2 1 1,-13 9-27,-1 1 1,2 1-1,-19 19 1,-41 51 10,36-36 73,2 2 0,3 2 0,-46 90 0,69-115-40,1 1 1,1 0-1,1 0 0,1 1 0,2 0 1,1 0-1,1 1 0,1-1 0,3 43 1,0-56-213,1 0 1,0 0-1,1 0 1,0 0-1,1-1 1,1 0-1,0 1 1,8 13-1,-9-21-324,0-1 0,0 0-1,0 0 1,1 0 0,0 0 0,0-1-1,11 9 1,-11-10-110,0-1-1,-1-1 1,1 1 0,0-1-1,0 1 1,1-2-1,-1 1 1,0 0 0,1-1-1,-1 0 1,10 0-1,-10-1-214,0 1-1,0-2 0,0 1 0,0-1 1,1 0-1,-2 0 0,1 0 0,0-1 1,0 1-1,0-1 0,6-4 0,17-8-3392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8:5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154 898 6304,'-3'-3'521,"-2"-1"1142,5 4-1644,0-1 1,0 1-1,0 0 1,0 0 0,0 0-1,0 0 1,0 0-1,0 0 1,0 0-1,-1 0 1,1 0 0,0 0-1,0 0 1,0 0-1,0 0 1,0 0-1,0 0 1,0 0 0,0 0-1,0 0 1,0 1-1,0-1 1,0 0-1,-1 0 1,1 0 0,0 0-1,0 0 1,0 0-1,0 0 1,0 0-1,0 0 1,0 0-1,0 0 1,0 0 0,0 0-1,0 0 1,0 0-1,0 0 1,0 0-1,0 1 1,0-1 0,0 0-1,0 0 1,0 0-1,0 0 1,0 0-1,0 0 1,0 0 0,0 0-1,0 0 1,0 0-1,0 0 1,0 1-1,0-1 1,0 0 0,0 1 1169,0 4 1120,-1 7-1511,-1 1-1,0-1 0,-7 24 1,3-14-143,-24 78 1419,-5 22-756,-16 172 757,47-277-1606,2-15 281,1-14 714,5-75-947,23-126 0,30-49-639,6 48 140,-52 185-75,2 0 0,0 1-1,2 0 1,1 1 0,22-28-1,-25 39-11,2 2 0,0 0-1,30-22 1,-38 31 28,1 0 0,-1 0 0,1 1 0,0 0 0,0 0 0,1 0 0,13-3 1,-19 7 19,0-1 1,1 1 0,-1-1 0,0 1-1,0 0 1,0 0 0,0 0 0,0 0-1,0 1 1,0-1 0,0 1 0,0 0 0,0 0-1,0 0 1,0 0 0,0 1 0,0-1-1,-1 1 1,1 0 0,-1-1 0,1 1 0,-1 0-1,1 1 1,-1-1 0,2 3 0,0 0 21,-1 1 1,1-1-1,-1 1 1,-1 0-1,1 0 1,-1 0-1,0 1 1,0-1 0,1 7-1,-1 7 69,2 31-1,-3-25 40,-2 0 0,0 0 0,-1 0 1,-2 0-1,-7 28 0,8-44-39,0 0 1,-1-1 0,0 1 0,0-1-1,-1 0 1,0 0 0,-1 0 0,0-1 0,0 0-1,0 0 1,-1 0 0,-1-1 0,1 0-1,-1-1 1,-17 12 0,14-13 8,-1 0-1,1 0 1,-1-1 0,0-1 0,0 0-1,-1 0 1,1-1 0,0-1 0,-1 0 0,1-1-1,-1 0 1,-17-3 0,27 3-65,-1-1 1,1 0 0,0 0-1,-1 0 1,1 0 0,0 0-1,0-1 1,0 1 0,0-1-1,0 0 1,-3-3 0,6 5-19,-1-1 1,0 1-1,1-1 1,-1 0-1,1 1 1,0-1-1,-1 0 0,1 1 1,-1-1-1,1 0 1,0 0-1,0 1 1,-1-1-1,1 0 1,0 0-1,0 0 1,0 1-1,0-1 1,0 0-1,0 0 0,0 0 1,0 1-1,0-1 1,1 0-1,-1 0 1,0 0-1,0 1 1,1-2-1,0-1-27,1 1 0,-1 0 0,0-1-1,1 1 1,0 0 0,0 0 0,3-3 0,4-3-57,1 1-1,0 0 1,1 0 0,12-5 0,50-21 57,-23 12-4,88-46-220,93-39 249,-124 63 42,72-28 179,-173 69-204,-6 2-16,1 0 0,-1 0-1,1 0 1,-1 0 0,1 0 0,-1 0 0,0 0 0,1 0-1,-1 0 1,1-1 0,-1 1 0,1 0 0,-1 0 0,0-1-1,1 1 1,-1 0 0,1-1 0,-1 1 0,0 0 0,0-1-1,1 1 1,-1 0 0,0-1 0,1 1 0,-1-1 0,0 1-1,0-1 1,-3 1-149,-11 3 48,0 2 1,1 0 0,-1 0-1,1 1 1,0 1 0,0 0-1,-20 16 1,0 6 78,1 1 1,1 1-1,1 1 0,2 2 1,-38 61-1,61-86 17,-9 13 57,-20 45 1,32-61-14,0 0 0,0 0 1,0 0-1,0 0 0,1 0 1,0 0-1,1 1 0,-1-1 1,1 0-1,1 1 0,-1-1 1,1 0-1,2 9 0,-3-13-4,1 0 1,-1-1-1,1 1 0,0 0 0,0 0 0,0-1 1,0 1-1,0 0 0,0-1 0,0 1 0,1-1 0,-1 1 1,0-1-1,1 0 0,-1 0 0,1 1 0,0-1 1,-1 0-1,1-1 0,0 1 0,0 0 0,-1 0 1,1-1-1,0 1 0,0-1 0,0 1 0,0-1 1,0 0-1,0 0 0,0 0 0,0 0 0,0 0 0,0 0 1,-1-1-1,1 1 0,3-1 0,5-2 61,1-1 0,-1 0-1,0 0 1,18-11 0,-27 15-89,19-12 82,0-2-1,-1 0 0,0-1 0,-1-1 0,30-34 0,66-102 199,-95 126-247,18-31-221,-2 0-1,32-73 0,-64 124 104,-2 4-16,0-1 1,0 1 0,0-1 0,0 1 0,0-1 0,-1 1-1,2-6 1,-13 22-574,5-1 604,0 1 0,2 0 0,0 0 0,-4 27-1,-3 59 202,9-66-13,3 40 0,0-58-54,1 1 0,1-1 0,1 0 1,7 23-1,-9-33-8,0-1 0,1 0-1,0 0 1,-1 0 0,2-1 0,-1 1 0,0-1 0,1 0 0,0 0-1,5 5 1,-8-8-26,1 0 0,0 0 0,-1 0-1,1 0 1,0 0 0,0 0 0,0 0 0,-1 0-1,1-1 1,0 1 0,0-1 0,0 1-1,0-1 1,0 0 0,0 0 0,0 0 0,0 0-1,0 0 1,0 0 0,0-1 0,0 1-1,0 0 1,0-1 0,0 0 0,0 0-1,0 1 1,0-1 0,-1 0 0,1 0 0,0-1-1,2-1 1,4-4 34,-1-1-1,1 0 0,-1 0 1,8-14-1,22-40 131,-19 29-141,65-110-276,-72 123 230,5-8-24,-15 27 4,-1 0 0,1-1 0,0 1 0,0 0 0,1 0 0,-1 0 0,0 0 0,0 0 0,1 0 0,-1 0 0,0 0 0,1 0 0,1 0 0,-3 1-4,0-1 0,1 1 0,-1 0 0,0 0-1,1 0 1,-1 1 0,0-1 0,1 0-1,-1 0 1,0 0 0,0 0 0,1 0-1,-1 0 1,0 0 0,1 0 0,-1 1 0,0-1-1,0 0 1,1 0 0,-1 0 0,0 1-1,0-1 1,0 0 0,1 0 0,-1 0-1,0 1 1,0-1 0,0 0 0,0 1 0,0-1-1,1 0 1,-1 0 0,0 1 0,0-1-1,0 0 1,0 1 0,0-1 0,2 14-132,-4 14 77,-2-1 1,-11 49-1,2-13 92,1-6 84,-3 35 354,14-75-233,4-11 134,-2-7-324,1 0 0,-1 0-1,0-1 1,1 1 0,-1 0 0,0 0 0,0 0 0,0-1 0,0 1 0,0-1 0,0 1-1,-1-1 1,1 1 0,0-3 0,84-133 90,-64 108-155,2 1 0,39-39 0,-52 57-54,1 1 0,23-17 0,-33 26 71,0-1 0,0 1-1,-1-1 1,1 1 0,0-1-1,0 1 1,0 0 0,0-1-1,0 1 1,0 0 0,0 0-1,0-1 1,0 1 0,0 0-1,0 0 1,0 0 0,-1 0-1,1 1 1,0-1 0,0 0-1,0 0 1,0 0 0,0 1-1,0-1 1,0 1 0,0-1-1,0 1 1,-1-1 0,1 1-1,0-1 1,0 1 0,-1-1-1,1 1 1,0 0 0,-1 0-1,1-1 1,-1 1 0,1 0-1,-1 0 1,1 0 0,-1-1-1,1 3 1,2 3-21,-1 1 0,0 0 1,0-1-1,1 14 0,-3-17 12,5 62-231,-5-45 251,1-1 1,1 1-1,1 0 1,9 32-1,-11-47 15,1 0-1,0-1 1,0 1 0,1-1-1,-1 0 1,1 1-1,0-1 1,0 0-1,0-1 1,0 1 0,1 0-1,0-1 1,0 0-1,0 0 1,0 0 0,0 0-1,0-1 1,1 0-1,-1 0 1,1 0-1,0 0 1,-1 0 0,10 0-1,-7-1 26,-1 0 0,1-1 0,0 0-1,0 0 1,0 0 0,-1-1 0,11-3 0,-2 0 29,-1 0 1,18-10 0,-17 7-37,-1-1-1,0-1 1,0 0 0,-1-1-1,0-1 1,-1 0 0,16-18-1,-5 3-33,28-45 0,2-1-45,-44 61 68,0 0 0,-1 0 0,0-1 0,-1 0 0,0 0 0,-1 0 0,0-1 0,4-16 0,-10 27-45,1 0 1,-1 0-1,0 0 1,1 0-1,-1 0 1,0 0-1,0-1 0,-1 1 1,1 0-1,-1-3 1,1 4 7,0 1 0,-1-1-1,1 1 1,0-1 0,0 1 0,-1 0 0,1-1 0,0 1 0,-1 0 0,1-1-1,0 1 1,-1 0 0,1-1 0,0 1 0,-1 0 0,1 0 0,-1-1 0,1 1-1,0 0 1,-1 0 0,1 0 0,-2 0 0,1 0-24,0 0 1,-1 0-1,1 0 0,0 0 1,-1 0-1,1 1 0,0-1 1,-1 0-1,1 1 0,0 0 0,0-1 1,-2 2-1,-4 2-50,0 1 0,0 0-1,0 0 1,1 1 0,0 0 0,-8 10-1,-33 48-135,37-50 190,-78 126 51,82-130-3,1 1-1,-1 0 1,2 0 0,-1 0 0,1 1 0,1-1-1,0 1 1,1 0 0,-1 12 0,3-22 5,0 0 0,0 0 0,1 0 0,-1-1 0,0 1 0,1 0 0,-1 0 0,1 0 0,-1-1 0,1 1 0,0 0 0,0-1 1,0 1-1,0-1 0,0 1 0,0-1 0,0 1 0,1-1 0,-1 0 0,3 3 0,-3-4-6,0 1 0,0-1 0,0 0 0,1 1 0,-1-1 0,0 0 0,0 0-1,1 1 1,-1-1 0,0 0 0,0 0 0,1 0 0,-1-1 0,0 1 0,0 0 0,1 0 0,-1-1 0,0 1 0,0-1 0,0 1 0,0-1 0,1 1 0,-1-1 0,0 0 0,0 0 0,0 1-1,0-1 1,0 0 0,-1 0 0,1 0 0,0 0 0,1-2 0,9-12 21,-1 0 0,-1-1-1,0-1 1,7-18 0,-5 11-32,43-88 191,69-105 0,-17 30-128,-57 67-170,-43 102 14,-2 1 1,0-1-1,-1 1 1,-1-1-1,1-20 0,-3 34 10,0 0-1,-1 1 1,1-1 0,-1 0-1,-1-5 1,2 9 68,0-1 0,0 1 0,-1-1 0,1 1 0,0-1 1,0 1-1,0-1 0,-1 1 0,1-1 0,0 1 1,-1 0-1,1-1 0,0 1 0,-1-1 0,1 1 0,-1 0 1,1-1-1,0 1 0,-1 0 0,1 0 0,-1-1 1,1 1-1,-1 0 0,1 0 0,-1 0 0,1 0 0,-1-1 1,1 1-1,-1 0 0,1 0 0,-1 0 0,1 0 0,-1 0 1,0 0-1,1 0 0,-1 1 0,1-1 0,-1 0 1,1 0-1,-1 0 0,1 0 0,-1 1 0,1-1 0,0 0 1,-1 1-1,-5 3-38,0 0 1,0 0-1,1 1 0,0 0 1,-1 0-1,2 1 0,-1-1 1,1 1-1,0 0 0,-6 12 1,2-5 0,-14 21 36,2 1 0,2 0 0,1 2 0,2 0 0,-16 60 0,22-51-4,2-1 0,0 63 0,13 91 161,-6-185-114,2 0 0,0 1 0,1-1 0,7 21 0,-8-30 11,0 0 0,0 0 1,0-1-1,1 1 0,-1-1 0,1 0 0,1 0 0,-1 0 0,0 0 0,1-1 0,0 1 1,0-1-1,0 0 0,0 0 0,1 0 0,5 3 0,-3-4 15,0 1-1,1-1 1,-1 0-1,0 0 1,1-1-1,-1 0 1,1 0-1,10-1 1,-2-1 15,0-1-1,30-6 1,-28 3-26,0 0 0,-1-1 0,0 0 0,0-2 0,0 0 0,-1-1 0,0 0 0,0-1 0,-1-1 0,-1-1 0,0 0 0,-1-1 0,0 0 0,0-1 0,12-19 0,-5 1 71,30-61 0,-41 74-186,-1-1 0,-1 0-1,-1 0 1,6-38 0,-14 38-211,2 19 259,-1 1 0,1-1-1,0 0 1,0 0 0,-1 1 0,1-1-1,0 0 1,-1 0 0,1 1-1,-1-1 1,1 0 0,0 1 0,-1-1-1,0 1 1,1-1 0,-1 1 0,1-1-1,-1 1 1,0-1 0,1 1-1,-1-1 1,0 1 0,0 0 0,1 0-1,-1-1 1,0 1 0,0 0 0,1 0-1,-1 0 1,0 0 0,0-1 0,0 1-1,1 0 1,-1 1 0,0-1-1,-1 0 1,-1 0-25,0 1 0,1 0 0,-1 0 0,0-1 0,1 1 0,-1 1 0,1-1 0,-4 3 1,0 0 18,0 1 1,1 0 0,0 1-1,0-1 1,1 1 0,-6 8-1,4-5 17,-10 17 28,1 1 0,2 1 1,0 0-1,2 0 0,1 2 0,-8 36 1,14-52-3,2 0 0,0 0 1,1 0-1,0 1 0,1-1 1,0 0-1,1 0 0,5 20 1,-5-27 0,1-1 0,0 1 1,1-1-1,-1 0 0,1 0 1,0-1-1,1 1 0,7 10 1,-8-13 34,1 1 0,-1-1-1,1 0 1,0 0 0,-1 0 0,1-1 0,1 1 0,-1-1 0,0 0-1,1 0 1,-1-1 0,1 1 0,6 0 0,-4 0-12,1-2 1,-1 1-1,0-1 1,1 0-1,-1-1 1,0 1-1,0-1 0,14-4 1,3-3 14,29-14 1,-28 11-10,181-85 101,-155 70-184,-7 4 165,-1-1 1,65-47-1,-85 49-244,-23 21 101,1-1 0,-1 0 0,1 1 0,0-1 0,-1 1 0,1-1 0,-1 0 0,0 1-1,1-1 1,-1 0 0,0 0 0,1 1 0,-1-1 0,0 0 0,0 0 0,1 1 0,-1-1 0,0 0 0,0 0 0,0 0 0,0 1-1,0-1 1,0 0 0,0 0 0,-1 0 0,1 1 0,0-1 0,0 0 0,-1-1 0,0 2 4,1-1 0,-1 1 1,1-1-1,-1 1 0,1 0 1,-1-1-1,0 1 0,1 0 0,-1-1 1,0 1-1,1 0 0,-1 0 1,0-1-1,1 1 0,-1 0 0,0 0 1,1 0-1,-1 0 0,0 0 1,0 0-1,-7 1-44,-1 0 1,1 1-1,0-1 1,-15 7-1,-32 15-155,31-10 191,2 0 0,-1 2 0,2 0 0,0 2 0,1 0 0,1 1 0,-27 32 0,38-40 9,0 1 1,0 0 0,-8 15 0,15-23 14,-1 0 0,1 0-1,0 1 1,-1-1 0,2 0 0,-1 0-1,0 0 1,1 1 0,-1-1-1,1 0 1,0 1 0,0-1-1,0 0 1,0 1 0,1-1-1,0 0 1,-1 0 0,3 7 0,-1-8 19,-1-1 0,0 1 0,0 0 0,1 0 0,-1 0 0,1-1 0,0 1 0,-1-1 1,1 1-1,0-1 0,0 0 0,0 1 0,0-1 0,0 0 0,0 0 0,0-1 0,0 1 0,1 0 1,-1-1-1,3 1 0,3 0 76,0 0 0,-1-1 0,1 0 0,13-2-1,-6-1-33,1 0 0,-1-1 0,0-1-1,0 0 1,-1-1 0,1-1 0,-1 0-1,-1-1 1,1 0 0,-1-2 0,-1 1-1,0-1 1,0-1 0,-1 0 0,0-1-1,13-19 1,9-18-49,-3-2 1,41-95-1,-40 70-68,41-147 1,-66 198-198,0 0 1,-2-1-1,3-38 0,-10 50-199,3 13 437,0 1 0,0 0 1,0 0-1,0 0 0,0 0 0,0-1 0,0 1 0,-1 0 0,1 0 0,0 0 0,0 0 0,0 0 0,0 0 0,0-1 0,-1 1 0,1 0 0,0 0 0,0 0 0,0 0 1,-1 0-1,1 0 0,0 0 0,0 0 0,0 0 0,0 0 0,-1 0 0,1 0 0,0 0 0,0 0 0,0 0 0,-1 0 0,1 0 0,0 0 0,-2 1-24,1 0 0,-1 0-1,1 0 1,0 0-1,-1 1 1,1-1 0,0 0-1,0 1 1,0-1 0,-1 3-1,-18 27-42,2 1 1,2 0-1,1 2 0,1 0 1,-10 41-1,9-16 120,3 0 1,-6 80-1,14-92-1,3 0 0,7 62 0,-5-99-460,0 0 0,1 0 1,7 18-1,-8-25 24,0 0 1,1 0 0,-1-1-1,1 1 1,-1 0 0,1-1-1,3 4 1,-5-6 129,1 1 1,0-1-1,-1 1 0,1 0 1,0-1-1,0 1 1,0-1-1,0 0 0,-1 1 1,1-1-1,0 1 1,0-1-1,0 0 0,0 0 1,0 0-1,0 0 1,0 0-1,0 1 0,0-2 1,0 1-1,0 0 0,1 0 1,13-4-3003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8:5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80 420 4160,'-38'3'1333,"37"-3"-1284,-1 0 0,1 0 0,0 0 0,-1 0 0,1 0-1,-1 1 1,1-1 0,0 0 0,-1 1 0,1-1 0,0 1 0,0-1 0,-1 1 0,1 0-1,-1 0 1,-3 2 230,-8 5 1987,13-8-2217,0 0 0,0 1 0,0-1 0,-1 0 0,1 0 0,0 0 0,0 0 0,0 0 0,0 0 0,0 0 0,0 1 0,0-1 0,0 0 0,0 0 0,0 0 0,0 0 0,0 0 0,0 0 0,0 1 0,0-1 0,0 0 0,0 0 0,0 0 0,0 0 0,0 0 0,0 0 0,0 1 0,0-1 0,0 0 0,0 0 0,1 0 0,-1 0 0,0 0 0,0 0 0,0 0 0,0 0 0,0 1 0,0-1 0,0 0 0,0 0 0,0 0 0,1 0 0,-1 0 0,0 0 0,0 0 0,0 0 0,0 0 0,0 0 0,3 1 236,0 0-1,0-1 1,-1 0 0,1 1-1,0-1 1,0 0 0,4-1-1,5-1 75,0 0 0,-1-1 0,1 0 0,-1-1 0,0 0 0,0-1 0,19-11 0,-14 6-33,0-1 0,-1-1 0,0 0 0,15-17-1,-6 3 294,-2-2 0,-2-1-1,0 0 1,-2-1 0,28-62-1,-43 86-475,-1 0-1,0 0 0,1 0 0,-2-1 0,1 1 1,-1-1-1,0 1 0,0-1 0,-1 0 1,0 1-1,-1-11 0,1 16-135,0 1 0,0-1 0,0 0 0,-1 1 0,1-1 0,0 0 0,0 1 0,0-1 0,-1 0 0,1 1 0,0-1 0,-1 0 0,1 1 0,0-1 0,-1 1 0,1-1 0,-2 0 0,2 1-14,0 0 0,-1-1-1,1 1 1,0 0 0,-1 0 0,1 0 0,0 0-1,-1 0 1,1 0 0,0 0 0,-1 0-1,1 0 1,0 0 0,-1 1 0,1-1 0,0 0-1,-1 0 1,1 0 0,0 0 0,-1 0 0,1 1-1,0-1 1,-1 0 0,1 1 0,-3 1-53,1 0 1,-1 1 0,1-1-1,0 1 1,-3 5-1,-4 7 22,1 1 0,1-1 0,0 1-1,1 1 1,1-1 0,0 1-1,-2 20 1,4-12 41,0 1-1,2-1 1,1 1-1,4 32 1,-3-49 83,1 0 0,0 0 1,1 0-1,0-1 0,0 1 0,1-1 1,-1 0-1,2 0 0,-1 0 0,2 0 0,9 12 1,-13-18-43,-1 0 0,1-1 0,0 1 0,0 0 1,-1-1-1,1 1 0,0-1 0,0 0 1,0 1-1,1-1 0,-1 0 0,0 0 0,0-1 1,1 1-1,-1 0 0,0-1 0,1 1 0,3-1 1,-2 0-5,0-1 1,-1 1 0,1-1-1,0 0 1,-1 0 0,1 0-1,-1 0 1,1-1 0,-1 0 0,0 1-1,3-3 1,6-5 80,-1 0 1,-1-1 0,0 0-1,17-21 1,78-117 349,-22 26-270,-58 85 43,2-3 365,-25 39-524,-2 5-62,-1 8-48,1-9 27,-25 110 234,15-70-280,-9 28 120,-6 29 168,25-99-234,0-1 0,0 0-1,0 0 1,0 1 0,-1-1 0,1 1-1,0-1 1,0 0 0,0 1-1,1-1 1,-1 0 0,0 1 0,0-1-1,0 0 1,0 1 0,0-1-1,0 0 1,0 0 0,0 1 0,1-1-1,-1 0 1,0 1 0,0-1 0,0 0-1,1 0 1,-1 1 0,0-1-1,0 0 1,1 0 0,-1 0 0,0 1-1,1-1 1,13 1 141,-10-2-128,1 0 0,-1-1 0,1 1 0,7-5 0,106-65 207,-94 55-236,-2-2 1,39-36-1,-42 34 74,-7 8 42,16-20 0,-24 27-142,0 0 0,1 0 0,7-6 0,-11 10 15,0 0 0,0 0 0,0 1 0,1-1 0,-1 0 0,0 1 0,1-1-1,-1 1 1,3-1 0,-4 0 11,1 1-1,-1 0 0,1 0 1,-1 0-1,1 0 1,-1 1-1,0-1 1,1 0-1,-1 0 1,1 0-1,-1 0 0,1 0 1,-1 1-1,0-1 1,1 0-1,-1 0 1,1 0-1,-1 1 0,0-1 1,1 0-1,-1 1 1,0-1-1,1 0 1,-1 1-1,0-1 0,0 1 1,1-1-1,-1 0 1,0 1-1,10 22 87,-2 0 0,0 0 0,5 29 0,12 36 54,-22-78-105,2 1 0,0-1 1,0 0-1,1 0 0,13 18 0,-18-27-117,0-1 0,-1 1 0,1 0 0,0-1 0,0 1 0,0 0-1,0-1 1,-1 1 0,1-1 0,0 1 0,0-1 0,0 0-1,0 1 1,0-1 0,0 0 0,0 0 0,0 0 0,0 0 0,0 0-1,0 0 1,0 0 0,0 0 0,0 0 0,0 0 0,0 0-1,0-1 1,0 1 0,0 0 0,0-1 0,0 1 0,0-1 0,0 1-1,1-1 1,0-1-878,1 0 0,-1 0-1,1 0 1,-1 0-1,0 0 1,0 0 0,0 0-1,0-1 1,2-4 0,5-8-2026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8:5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10 8896,'-26'-9'4032,"11"9"-3520,9 0 96,6 3-448,-4-3-928,8 0 416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8:46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349 197 4480,'4'-10'1792,"-3"5"813,-8 3 822,-2 2-3239,0 2 0,0-1 0,1 1 1,-1 0-1,0 1 0,1 0 1,0 1-1,-1-1 0,1 1 0,1 1 1,-13 8-1,1 2 7,1-1 0,1 2 0,-21 23 1,14-10 91,-37 54 0,52-69-241,1 1 0,0 0 0,1 1 0,1 0 0,0 0 0,-3 18 0,8-28-3,0-1 1,0 1 0,0 0-1,1 0 1,0 0 0,1 0-1,-1 0 1,1 0 0,0-1-1,3 10 1,-3-12 30,0 0 0,1 0 0,-1-1 0,1 1 0,-1 0 0,1-1-1,0 0 1,0 1 0,0-1 0,0 0 0,1 0 0,-1 0 0,1 0 0,-1 0 0,1-1 0,0 1 0,-1-1-1,1 1 1,0-1 0,0 0 0,5 1 0,-2-1 4,0 0-1,1-1 0,-1 0 1,0 0-1,0 0 1,1-1-1,-1 1 0,0-1 1,0-1-1,0 0 1,0 1-1,0-2 1,0 1-1,0-1 0,-1 0 1,0 0-1,1 0 1,-1-1-1,0 0 0,7-7 1,-1 1-25,-1-1 1,0-1-1,-1 0 1,0 0-1,-1-1 1,0 0-1,10-23 0,71-231 139,-86 258-186,-3 8-3,0 1 1,1-1 1,-1 0 0,0 0 0,1 1-1,-1-1 1,0 0 0,0 0-1,1 0 1,-1 1 0,0-1 0,0 0-1,0 0 1,0 0 0,0 0-1,0 1 1,-1-1 0,1 0 0,0 0-1,0 0 1,-1 1 0,0-2-1,-4 14 348,-2 20 160,1 1 0,-3 49 0,7-57-266,-1 20 76,2 59 1,2-83-180,2 0 0,0-1 0,1 1 0,1-1 0,7 21 1,-10-38-54,-1 0 0,0 0 1,1 0-1,-1 0 1,1 0-1,0 0 1,0 0-1,0-1 1,3 4-1,-4-5-49,0 0 1,0-1-1,0 1 0,0-1 0,0 1 0,0-1 1,0 1-1,1-1 0,-1 0 0,0 1 0,0-1 1,0 0-1,0 0 0,1 0 0,-1 0 1,0 0-1,0 0 0,0 0 0,1 0 0,-1-1 1,0 1-1,0 0 0,0-1 0,0 1 1,0-1-1,0 1 0,2-2 0,3-1-2,0-2-1,-1 1 0,1 0 1,-1-1-1,0 0 0,0 0 1,8-12-1,-2 1-18,15-28 0,-10 11-3,11-36 0,4-9-110,-18 50 59,2 0 1,20-29-1,-34 58 20,-1-1 0,0 1 0,1 0 0,-1-1 0,1 1 0,-1-1 0,0 1 0,1 0 0,-1-1 0,0 1-1,1 0 1,-1-1 0,0 1 0,0 0 0,0-1 0,0 1 0,0 0 0,0 1 0,-1 25-26,-2 0-1,-7 31 0,-2 17 158,5-32-28,4-26 74,-2 33 1,6-43-93,1-5 253,9-15 241,16-26-470,117-158-62,-136 188-71,10-12-114,-18 20 139,1 1 0,0-1-1,0 0 1,0 0 0,-1 1-1,1-1 1,0 1 0,0-1-1,0 1 1,0-1 0,0 1-1,0-1 1,0 1 0,0 0-1,0 0 1,0-1 0,0 1-1,2 0 1,-2 0-2,-1 1 0,1-1 0,-1 0 0,1 0 0,-1 1 0,1-1 0,-1 0 0,1 1-1,-1-1 1,0 0 0,1 1 0,-1-1 0,1 1 0,-1-1 0,0 1 0,0-1 0,1 1 0,-1-1 0,0 1 0,0-1 0,1 1-1,-1 0 1,0 0 0,2 14-87,-3 8 102,-6 34-1,3-34 44,-1 36 1,5-56-41,0 1 0,0-1 1,0 0-1,1 0 1,-1 0-1,1 0 0,0 0 1,0 0-1,0 0 1,0 0-1,1 0 0,-1 0 1,1 0-1,-1 0 1,1-1-1,0 1 0,3 2 1,-2-2 4,0-1 0,0-1 0,0 1 0,0 0 0,0-1 0,0 1 0,0-1 0,1 0 0,-1 0 0,0 0 0,1-1 0,-1 1 0,1-1 0,-1 0 0,1 0 0,4 0 0,5-1 5,1-1 0,-1-1 0,0 0 1,0-1-1,0 0 0,0-1 0,-1 0 1,0-1-1,13-8 0,12-11 49,49-40 0,-70 51-45,0 0 0,-1-1 0,-1-1 0,18-25 0,-26 29-21,-8 11-217,-6 7-183,-19 22 248,2 2 1,-28 39-1,39-49 68,12-17 82,-14 18-109,-16 32 0,28-48 108,1 1-1,1 0 0,-1 0 1,1 0-1,0 1 0,1-1 1,-1 0-1,1 1 0,0-1 1,1 13-1,0-16 11,0-1-1,1 0 1,-1 1-1,1-1 1,0 0-1,0 1 1,0-1-1,0 0 0,0 0 1,0 0-1,1 0 1,-1 0-1,1 0 1,0 0-1,-1 0 1,1 0-1,0-1 1,0 1-1,0-1 1,0 0-1,0 1 1,0-1-1,0 0 0,4 1 1,-2-1 42,-1 0 0,0 0-1,1 0 1,-1 0 0,1-1 0,-1 1 0,1-1-1,0 0 1,-1 0 0,1-1 0,-1 1 0,1-1-1,-1 1 1,1-1 0,5-3 0,-5 2-11,0-1 0,0 1 1,0-1-1,0 0 0,0 0 0,-1-1 0,0 1 1,1-1-1,2-5 0,2-3 32,12-22 1,-7 4-3,0 0 1,-2-1 0,-1-1-1,5-34 1,16-134 87,-24 145-142,-4 31-136,0-1 1,-1 1 0,-2-1 0,0 1-1,-7-38 1,5 55-172,-1 8-64,-1 13-178,2-8 520,-4 17 1,2 1-1,-3 47 1,6-54 121,-1 50-43,3 0-1,12 88 1,-11-139-42,12 81 400,-11-84-986,0 0 0,1-1-1,0 1 1,1-1 0,8 15-1,-13-26 354,1 0 0,0 0 0,0 0 0,0 1 0,0-1 0,-1 0 0,2 0 0,-1 0 0,0 0 0,0-1 0,0 1 0,2 1 0,-2-2-189,1 1 1,-1-1 0,0 0 0,0 1-1,0-1 1,1 0 0,-1 0 0,0 0-1,0 0 1,0 0 0,1-1 0,-1 1-1,0 0 1,0 0 0,2-1 0,17-8-3837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8:4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18 254 6144,'-12'2'2836,"6"0"-712,10-6 372,-2 3-2091,-1-1 1,1 0-1,0 0 1,-1 0 0,0 0-1,2-4 1,10-14 674,8-1-680,0 2 0,1 0 0,1 1 0,1 1 0,1 1 0,0 2 0,47-21 0,-69 33-441,1 1 1,0 0-1,-1 0 0,1 0 0,-1 0 0,1 1 0,0-1 0,0 1 1,-1 0-1,5 0 0,-6 1 49,0-1 1,0 1-1,-1-1 1,1 1 0,0 0-1,0 0 1,-1 0-1,1 0 1,0 0-1,-1 0 1,1 0-1,-1 0 1,1 0 0,-1 1-1,0-1 1,0 1-1,0-1 1,1 1-1,-1-1 1,-1 1-1,3 3 1,-2-1 27,1 1 0,0-1 1,-1 1-1,0 0 0,0 0 0,0 0 0,-1-1 0,0 10 1,-1 3 64,-5 20 1,4-20-76,-20 95 209,-4 27-109,23-111-30,0 0 0,2 0 1,3 29-1,-2-54-27,0-1 0,1 1-1,-1 0 1,1 0 0,0 0-1,0 0 1,0 0 0,0-1-1,0 1 1,1 0 0,-1-1-1,1 1 1,-1-1 0,1 0-1,4 4 1,-5-4-19,1-1 0,0 0 1,0 0-1,0 0 0,-1 0 0,1 0 0,0-1 1,0 1-1,0-1 0,0 1 0,0-1 1,0 0-1,0 1 0,0-1 0,0 0 0,0 0 1,0-1-1,0 1 0,1 0 0,-1-1 1,-1 1-1,1-1 0,3-1 0,8-4 41,0 0 1,0-2-1,0 1 0,-1-2 0,-1 0 0,1 0 0,-1-1 0,-1 0 0,0-1 0,14-18 1,7-15 36,37-70 0,5-27 7,-7 12-121,-26 50-387,-34 65 231,-2 5-242,-2 23 233,1 68-57,-2-75 236,-1 0 0,1 0 1,1 0-1,3 11 0,2 11-89,-1 4 173,19 55 0,-9-59 304,-15-29-516,-1 0 0,1 0 1,-1 0-1,1 0 0,-1-1 1,1 1-1,-1 0 0,0 0 1,1-1-1,-1 1 1,1 0-1,-1-1 0,0 1 1,1 0-1,-1-1 0,1 1 1,-1-1-1,0 1 0,0 0 1,1-1-1,-1 1 1,0-1-1,1 0 0,10-18-3743,-2 1 1592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8:4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65 125 4992,'0'-4'354,"0"3"39,0 0 0,0 0 0,0 0 0,0 0 0,0 0 0,0 0 1,0 0-1,0 0 0,0 0 0,0 0 0,0 1 0,0-1 0,1 0 0,-1 0 0,0 0 0,1 0 0,-1 0 0,1 0 0,-1 0 0,1 1 0,0-2 0,5-5 2115,-6 7-2463,0 0 0,-1 0 0,1 0 0,0 0 0,0 0 0,0 1 0,0-1 0,0 0 0,0 0 0,-1 0 0,1 0 0,0 0-1,0 0 1,0 0 0,0 0 0,-1 0 0,1 0 0,0 0 0,0 0 0,0 0 0,0 0 0,-1 0 0,1 0 0,0 0 0,0 0 0,0 0 0,0 0 0,0 0 0,-1 0 0,1-1 0,0 1 0,0 0 0,0 0 0,0 0 0,0 0 0,0 0 0,-1 0 0,1 0 0,0-1 0,0 1 0,0 0 0,0 0 0,0 0 0,0 0 0,0 0 0,0-1 0,0 1 0,0 0 0,0 0-1,0 0 1,0 0 0,0-1 0,0 1 0,0 0 0,0 0 0,0 0 0,0 0 0,0 0 0,0-1 0,0 1 0,0 0 0,0 0 0,0 0 0,0 0 0,0-1 0,0 1 0,-15 9 174,13-5-65,0-1 1,-1 1 0,1 0-1,1 0 1,-1 1 0,-1 4-1,3-9-120,1 1 0,-1-1 0,0 1 0,1-1-1,-1 1 1,0-1 0,0 1 0,0 0 0,0-1 0,0 1-1,1-1 1,-1 1 0,0 0 0,0-1 0,0 1-1,-1-1 1,1 1 0,0 0 0,0-1 0,0 1 0,0-1-1,0 1 1,-1-1 0,1 1 0,0-1 0,-1 1-1,1-1 1,0 1 0,-1-1 0,1 1 0,0-1 0,-1 1-1,1-1 1,-2 1 0,-2 8 196,0 18-154,0 6 138,3-30-176,1-1 0,1 0 0,-1 0 0,0 1 0,0-1 0,1 0 0,-1 0 0,1 1 0,0-1 0,0 0 0,1 3 0,-2-5-3,1 1-1,-1-1 1,0 0-1,1 1 1,-1-1-1,0 0 1,1 0-1,-1 1 1,0-1-1,1 0 1,-1 0-1,1 0 1,-1 0-1,0 1 1,1-1-1,-1 0 1,1 0-1,-1 0 1,1 0-1,-1 0 1,0 0-1,1 0 1,-1 0-1,1 0 1,-1 0-1,1 0 1,-1-1-1,0 1 1,1 0-1,-1 0 1,1 0-1,0-1 1,19-12 566,-11 5-406,-1-1 0,9-9 1,67-108 159,-41 58-550,-43 67 180,0 1 0,1-1 0,-1 1 0,0-1 0,0 1 0,0 0 0,1-1 0,-1 1 0,0 0 0,1-1 0,-1 1 0,0 0 0,1-1 0,-1 1 0,1 0 0,-1 0 0,0-1 0,1 1 0,-1 0 0,1 0 0,0 0 0,2 7-543,-6 23 166,-38 218 360,28-167 187,-25 125 87,28-162 11,-2 0 1,-30 67-1,41-108-156,0 1 1,-1-1-1,1 0 1,-1 0-1,0 0 1,0 0-1,0 0 1,-1-1-1,1 1 0,-6 4 1,8-7-72,-1 1-1,1-1 1,-1 0 0,1 1 0,-1-1 0,1 0-1,-1 1 1,1-1 0,-1 0 0,0 0 0,1 1-1,-1-1 1,0 0 0,1 0 0,-1 0 0,0 0-1,1 0 1,-1 0 0,1 0 0,-1 0 0,0 0-1,1 0 1,-1-1 0,0 1 0,1 0 0,-1 0-1,1 0 1,-1-1 0,0 1 0,-1-2 10,1 1 1,0 0-1,-1-1 0,1 1 1,0-1-1,0 1 1,0-1-1,0 1 1,0-1-1,-1-2 0,-1-5 24,0 0 0,0-1-1,-1-9 1,1 1-26,1 1 0,1-1 0,1 0 0,2-19 0,13-65-231,-11 84 179,1 1 0,1-1 0,0 1 0,2 1 0,0-1 0,0 1 0,22-29 0,-23 37-3,-1 1 0,1 0-1,0 0 1,0 0-1,1 1 1,0 0-1,0 1 1,0 0-1,1 0 1,0 0-1,0 1 1,0 1-1,13-4 1,-1 1-925,34-4 1,19 2-4581,-37 7 2710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9:2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54 3488,'9'-9'1269,"-7"7"-1040,0 0-1,-1 0 1,1 0 0,0 0 0,0 1-1,1-1 1,-1 1 0,3-2 0,-3 2 172,0 0 0,-1 0 0,1 0 0,0 0 1,-1 0-1,1-1 0,-1 1 0,1-1 0,-1 1 1,0-1-1,1 1 0,0-3 0,4-3 2800,-4 6-1826,-2 4-532,-4 12-248,-10 21-187,-36 52 969,24-44-756,-38 88-1,-26 100 74,57-138-552,21-58 70,-21 47-1,29-77-108,1 0-1,-1 0 1,-9 9 0,17-24 172,0 0 1,9-14-1,22-24-379,2 1 0,2 1 0,74-64 0,-108 104 89,41-33-68,-42 35 83,-1 1-1,0 0 1,1 0 0,0 0 0,0 0-1,-1 0 1,1 1 0,0 0 0,0 0-1,0 0 1,4-1 0,-6 3 9,0-1-1,-1 0 1,1 1 0,0-1-1,-1 1 1,1-1-1,-1 1 1,1 0 0,-1 0-1,1 0 1,-1-1 0,1 1-1,-1 1 1,0-1-1,0 0 1,1 0 0,-1 0-1,0 1 1,0-1 0,0 1-1,0-1 1,1 3 0,0 1 24,0 0 1,0 0-1,0 0 1,0 0-1,1 10 1,3 58 65,2 12-104,-7-75 22,1-2 0,0 1 0,1 0 0,0 0 0,1-1 0,0 1-1,6 9 1,-9-17 5,0 1 0,0-1 1,0 1-1,0-1 0,1 1 0,-1-1 0,0 0 0,1 0 0,-1 1 0,1-1 0,0 0 0,-1 0 1,1-1-1,0 1 0,-1 0 0,1-1 0,0 1 0,3 0 0,0-1 29,-1 0-1,1 0 1,0 0-1,-1-1 1,1 1-1,7-4 1,-3 2-19,-1-2 1,1 1 0,-1-1 0,0 0 0,-1-1-1,1 0 1,-1 0 0,12-11 0,4-6-6,21-27 0,-37 40-24,171-198 509,-175 204-438,-1 0 1,1-1-1,-1 1 1,0-1 0,3-6-1,-5 9-70,1 1 0,-1-1-1,0 0 1,1 0-1,-1 1 1,0-1 0,0 0-1,0 0 1,0 1 0,1-1-1,-1 0 1,0 0-1,0 0 1,-1 1 0,1-1-1,0 0 1,0 0-1,0 0 1,0 1 0,-1-1-1,1 0 1,0 0 0,-1 1-1,1-1 1,0 0-1,-1 1 1,1-1 0,-1 0-1,1 1 1,-2-2 0,1 2-12,1 0 0,0 0 0,-1 0 0,1 0 0,0-1 0,-1 1 0,1 0 0,0 0 1,-1 0-1,1 0 0,-1 0 0,1 0 0,0 0 0,-1 0 0,1 0 0,0 0 1,-1 0-1,1 0 0,0 1 0,-1-1 0,1 0 0,-1 0 0,-3 2-42,-1 0-1,1 1 1,0-1-1,0 1 1,0-1-1,0 1 1,0 1-1,0-1 0,-5 7 1,-3 6-35,-13 20 0,21-30 67,-23 35-37,2 2 0,-28 69 0,41-84 78,3-10-72,-5 22 0,12-35 62,1 1 0,0-1 0,0 1 0,0-1 0,1 1 0,0 0 0,0-1 0,1 10 0,-1-14 5,0 0-1,0 0 1,0 0 0,0 0-1,0 0 1,1 0-1,-1-1 1,0 1 0,0 0-1,1 0 1,-1 0-1,1 0 1,-1-1 0,0 1-1,1 0 1,0 0-1,-1-1 1,1 1 0,-1 0-1,1-1 1,0 1-1,0-1 1,-1 1 0,1-1-1,0 1 1,0-1 0,-1 1-1,2-1 1,0 0 17,-1 0 1,0 0 0,1-1-1,-1 1 1,0 0-1,1-1 1,-1 0-1,0 1 1,1-1 0,-1 0-1,0 1 1,0-1-1,0 0 1,0 0 0,2-2-1,4-4 94,0-1 0,-1 0-1,9-13 1,8-21 4,-1 0 1,30-83-1,-50 117-185,9-21 157,-10 28-173,0-1-1,0 0 1,0 1-1,0-1 1,0 0-1,0 1 1,0 0-1,1-1 1,-1 1-1,0 0 1,1-1-1,2 0 1,-4 2 57,0 0 0,0 0-1,0 0 1,1 0 0,-1 0 0,0 0 0,0 0 0,0 0 0,1 0 0,-1 0 0,0 0 0,0 0 0,0 0 0,0 0 0,1 0 0,-1 0 0,0 1 0,0-1 0,0 0 0,0 0 0,0 0 0,1 0 0,-1 0 0,0 0 0,0 1 0,0-1 0,0 0 0,0 0 0,0 0 0,0 0 0,0 1 0,0-1 0,1 0 0,-1 0 0,0 0 0,0 1 0,0-1 0,0 0 0,0 0 0,0 0 0,0 0 0,0 1 0,0-1 0,0 0 0,-1 0 0,5 28-310,-1 29 0,1 14 382,-2-50 41,2 1 0,0 0 0,12 32 1,-13-46 6,1 1 1,0-1-1,0 0 1,0-1-1,1 1 0,0-1 1,0 0-1,1 0 1,0-1-1,1 1 1,10 8-1,-15-14-68,0 0 1,0 0-1,0 0 0,0 0 0,0 0 0,1-1 1,-1 1-1,0-1 0,0 1 0,1-1 0,-1 0 1,0 0-1,1 0 0,-1 0 0,0 0 0,0 0 1,1-1-1,-1 1 0,0-1 0,0 1 1,4-3-1,2 0 85,0-1-1,0-1 1,-1 1 0,9-8 0,-2 1-71,-1-1 0,0-1-1,0-1 1,-1 1 0,-1-2-1,0 0 1,15-30 0,50-125-52,-43 88 4,28-59-87,-59 135 3,3-6-174,-2 11 62,-1 8-57,1 17 149,-1 1 0,-1-1 0,-4 42-1,0-26 125,2-14-24,-8 115 206,6-117-126,-1 1 0,-1-1 0,-14 38 0,17-57-43,0 0-1,0 0 1,-1 0 0,0-1-1,0 1 1,0-1 0,0 1-1,-5 3 1,6-6-3,0 0-1,0 0 0,0-1 1,-1 1-1,1-1 1,0 0-1,-1 1 0,1-1 1,-1 0-1,1 0 1,-1-1-1,0 1 0,1 0 1,-1-1-1,1 0 1,-1 0-1,0 1 0,0-2 1,1 1-1,-1 0 1,0 0-1,1-1 0,-4-1 1,2 1-38,0 0 0,0 0 0,1-1 0,-1 0 0,1 0 0,0 0 1,-1 0-1,1 0 0,0-1 0,0 1 0,0-1 0,1 0 0,-1 0 0,1 0 1,-1 0-1,-1-4 0,3 6-9,1 0 0,-1 0 0,0 0 0,1-1 0,0 1 0,-1 0 0,1 0 0,0 0 0,-1 0 0,1-1 0,0 1 0,0 0 0,0 0 0,0 0 0,0-1 1,0 1-1,0 0 0,1 0 0,-1 0 0,0 0 0,1-1 0,0-1 0,0 2 4,0-1-1,1 1 1,-1 0 0,0-1 0,1 1-1,-1 0 1,1 0 0,0 0-1,-1 0 1,1 0 0,0 0 0,-1 0-1,3 0 1,3-1-16,0 0 1,0 1-1,0-1 0,0 2 0,1-1 1,-1 1-1,8 1 0,67 11 47,-3 0-2183,-26-9-5122,-28-3 4102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9:2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333 666 896,'-6'-13'8650,"2"14"-4673,-7 0-2098,-7 9-625,-25 19-1,10-6-533,5-5-390,2 1 1,1 0 0,0 2-1,-37 41 1,57-55-346,-1 0 0,1 0 0,0 0 0,0 1 0,1 0 0,0 0 0,0 0 0,1 0 0,0 1 0,-3 13 0,6-21 30,0 0 0,-1 1 0,1-1 0,0 0 1,0 0-1,0 0 0,0 1 0,0-1 0,0 0 0,0 0 0,0 1 1,0-1-1,1 0 0,-1 0 0,0 1 0,1-1 0,-1 0 1,1 0-1,-1 0 0,1 0 0,0 0 0,-1 0 0,1 0 1,0 0-1,0 0 0,0 0 0,0 0 0,0 0 0,0-1 1,0 1-1,0 0 0,2 0 0,0 0 25,-1-1 1,1 1-1,0-1 1,-1 0-1,1 0 1,0 0-1,-1 0 1,1 0-1,0-1 1,-1 1-1,1-1 0,-1 0 1,4 0-1,3-4 75,1 1-1,-1-1 1,0 0-1,-1-1 1,13-10 0,-1 1 24,-15 11-106,66-50 162,-59 44-160,-1-1 0,0 0 0,15-21 0,-24 30 44,-1 0-111,0 0 0,1 0 0,-1 1 0,1-1 0,-1 0 0,1 0 0,2-1 0,-4 3 19,1 0 0,-1 0-1,0 0 1,0 0 0,0 0-1,0 0 1,0 0 0,1 0-1,-1 0 1,0 0-1,0 0 1,0 0 0,0 0-1,0 0 1,1 0 0,-1 0-1,0 0 1,0 0 0,0 0-1,0 0 1,0 0-1,1 0 1,-1 0 0,0 0-1,0 1 1,0-1 0,0 0-1,0 0 1,0 0-1,0 0 1,0 0 0,0 0-1,0 1 1,1-1 0,-1 0-1,0 0 1,3 13-345,-2-8 314,0 0 1,1 0 0,-1 0 0,1 0 0,1-1-1,-1 1 1,1-1 0,-1 1 0,1-1-1,0 0 1,1 0 0,-1 0 0,5 3-1,0 1 109,1-1-1,0 0 1,0 0 0,19 9-1,-14-10 118,-1 0 0,22 6 0,-28-10-104,0-1 0,0 1 1,0-1-1,1 0 0,-1-1 0,14-1 0,-6-2-10,0 0 0,-1-1 0,1-1 0,-1 0 0,0-1-1,0 0 1,-1-2 0,14-9 0,7-7 85,50-45 1,150-165 187,-98 61 40,-111 135-224,0-2 1,31-73-1,-45 86-151,16-40 290,-24 58-377,0 0 1,-1-1-1,0 1 1,-1-1-1,0-11 1,-1 21 65,0 0 0,1 0 0,-1-1 0,0 1 0,0 0 0,0 0 0,0-1 0,0 1 0,0 0 0,0-1 0,0 1 0,-1 0 0,1 0 0,0-1 0,0 1 0,0 0 0,0 0 0,0-1 0,0 1 0,0 0 0,-1 0 0,1-1 0,0 1 0,0 0 0,0 0 0,-1 0 0,1-1 0,0 1 0,0 0 0,0 0 0,-1 0 0,1 0 0,0 0 0,-1-1 0,-9 6-391,-14 20-94,22-23 470,-14 16-136,-41 50-95,22-19 321,2 1 1,-43 92-1,55-91 68,-29 105-1,43-123-58,1 1-1,1-1 1,2 1-1,1 49 1,3-71-21,0 0 0,0 0 0,1 0 0,1 0 0,0-1 0,1 1 0,0-1 0,0 0 0,2 0 0,-1 0 0,1-1 0,1 0 0,0 0 0,0 0 0,1-1 0,0 0 0,0-1 0,1 0 0,15 11 0,-13-11 78,-5-4 30,0 0 0,0 0 0,1 0 0,8 3 0,-13-6-116,0-1 0,0 1 1,0-1-1,0 0 1,0 1-1,0-1 1,0 0-1,0 0 0,1 0 1,-1 0-1,0-1 1,0 1-1,0-1 0,0 1 1,0-1-1,-1 1 1,1-1-1,0 0 0,0 0 1,2-2-1,-4 2 17,6 3 212,-4-5-237,0 0-50,-2 5-7,0-2 174,12-7-95,-9 6-32,1 1 0,0-1 0,-1 0 1,1 0-1,-1 0 0,1-1 1,-1 1-1,1-1 0,-1 0 1,0 0-1,6-4 0,33-31 40,-39 34-50,8-8 37,-1-1 1,13-18 0,-16 19-18,2-2-11,0-1 0,-1 0 0,-1-1 0,10-26-1,-11 26-12,90-234 307,-64 173-271,46-122 152,-67 164-215,-1 0 1,-2 0-1,7-68 0,-14 94-14,-1 1 0,0-1-1,0 1 1,-1-1 0,0 1-1,0-1 1,-3-8 0,4 16 12,0-1 0,0 0 1,0 0-1,-1 0 1,1 0-1,0 1 1,-1-1-1,1 0 1,-1 0-1,1 1 1,-1-1-1,1 0 1,-1 1-1,1-1 1,-1 0-1,0 1 0,1-1 1,-1 1-1,0-1 1,0 1-1,1-1 1,-1 1-1,0 0 1,0-1-1,0 1 1,-1 0-1,1 0-14,-1 0-1,1 0 1,-1 0-1,1 1 1,-1-1 0,1 0-1,0 1 1,-1 0-1,1-1 1,-1 1-1,1 0 1,0-1 0,-3 3-1,-2 2-81,0 1-1,0-1 1,1 1 0,-9 11-1,6-3 108,0 0-1,1 0 0,0 1 1,1-1-1,-4 17 0,-5 19 255,3 1 1,2 0-1,-4 70 0,9 152 198,5-273-443,7 113 72,-5-100-177,0 0 1,1-1 0,0 1 0,1-1 0,1 0-1,9 18 1,-12-27-171,0 1 1,0-1-1,1 0 0,0 1 0,-1-1 0,1 0 0,0-1 1,0 1-1,1 0 0,-1-1 0,1 0 0,-1 0 0,1 0 1,0 0-1,6 2 0,-4-3-556,0 0 0,0 0 1,-1 0-1,1 0 0,0-1 1,0 0-1,0 0 0,-1-1 0,1 0 1,8-1-1,31-11-3365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9:3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57 5824,'3'0'6355,"1"5"-4398,2 12-1219,-3 5-203,-1 0 0,-1 0 0,-1 0 0,-4 25 0,3-33-282,-6 59 723,-18 80 0,-27 70 149,5-26-170,39-162-791,-22 90 493,26-111-362,-2 7 60,4-15 33,0-6 281,1-15-173,4-24-85,15-66-1,-17 99-404,9-38 14,25-70 1,-13 51-36,89-240-299,-77 226 247,84-136 0,-111 202 110,0 1 0,1-1-1,0 1 1,0 1 0,1 0-1,0 0 1,15-10 0,-23 18-27,0 0 0,0 0 0,0 1 0,0-1 0,0 0 0,0 1 0,0-1 0,0 1 0,0 0 0,0-1 0,1 1 0,-1 0 0,0-1 0,0 1 0,1 0 0,-1 0 0,0 0 0,0 0 0,0 0 0,1 1 0,-1-1 0,0 0 0,0 0 0,0 1 0,1-1 0,-1 1 0,0-1 0,0 1 0,0-1 0,0 1 0,2 1 0,-1 0 6,-1 1 0,1-1 0,0 1 0,-1-1 1,1 1-1,-1-1 0,0 1 0,0 0 0,0 0 0,0 0 0,-1-1 0,1 1 0,-1 4 0,1 24 129,-2-1 0,-1 1 0,-10 51 0,10-66-83,-5 25 77,-3 0 1,-17 51-1,17-65-66,-1-2 0,-1 1 1,-1-2-1,-23 33 0,26-44 100,0 0 0,-18 14 0,14-13-316,22-20-163,0 0 0,0 0-1,1 0 1,18-8 0,-12 7 114,22-16 1,131-107-650,-134 102 785,-9 8 409,0-2 0,32-36 0,-49 43-10,-8 13-210,-2 9-168,-4 21-171,-6 40 0,11-58 204,1 1 0,0-1 0,0 1 0,1-1 0,0 1 0,1-1 0,4 15 0,-5-21 20,1 0 1,0 0 0,0 0 0,0 0 0,0 0-1,1-1 1,-1 1 0,1-1 0,0 1 0,4 3-1,-5-6-5,1 1 0,-1 0-1,1 0 1,-1-1-1,1 1 1,0-1 0,-1 0-1,1 0 1,0 0 0,0 0-1,0-1 1,0 1-1,0-1 1,0 1 0,0-1-1,0 0 1,3-1 0,5 0 47,1-2 1,-1 0 0,0 0 0,0-1 0,-1 0 0,1-1 0,-1 0 0,0-1 0,0 0 0,-1 0 0,1-1 0,-2-1 0,1 1 0,-1-1 0,12-16 0,-14 17-28,0-1-1,-1 0 1,0 0 0,0 0-1,-1 0 1,0-1 0,0 0 0,-1 0-1,0 0 1,-1 0 0,0-1-1,0 1 1,-1-1 0,0 1-1,-1-1 1,0 1 0,-1-1-1,0 1 1,-2-12 0,1 16-62,0 0-1,0-1 1,0 1 0,0 1 0,-1-1 0,0 0-1,0 1 1,0-1 0,-1 1 0,1 0 0,-1 0 0,0 0-1,0 1 1,-1-1 0,1 1 0,-1 0 0,0 0-1,-8-3 1,5 2-70,-1 1 0,1 0-1,-1 1 1,1 0 0,-1 1 0,1 0-1,-1 0 1,0 0 0,0 1-1,-16 2 1,24-2 84,1 0 0,-1 0 0,0 0 0,1 0 0,-1 0 0,1 0 0,-1 0 0,1 0-1,-1 1 1,1-1 0,-1 0 0,1 0 0,-1 0 0,1 1 0,-1-1 0,1 0 0,-1 0 0,1 1 0,0-1 0,-1 0 0,1 1-1,-1-1 1,1 1 0,0-1 0,-1 0 0,1 1 0,0-1 0,0 1 0,-1-1 0,1 1 0,0-1 0,0 1 0,0-1 0,-1 1 0,1-1-1,0 1 1,0-1 0,0 1 0,0-1 0,0 2 0,1-1-10,-1 1 0,1-1 0,0 0 0,0 1 0,-1-1 1,1 0-1,0 0 0,0 0 0,0 0 0,0 0 0,0 0 0,1 0 0,-1 0 0,2 1 0,4 1 47,0 1-1,0-1 1,0-1-1,1 1 1,0-1-1,-1-1 1,1 1 0,0-1-1,8 0 1,7-1 42,41-4 0,49-15-49,-11 2-282,-100 17 266,0-1-1,0 1 0,0 0 1,0 0-1,1 1 0,-1-1 1,0 0-1,0 1 1,0-1-1,0 1 0,0 0 1,0-1-1,0 1 0,0 0 1,0 0-1,-1 0 1,1 1-1,0-1 0,-1 0 1,1 1-1,0-1 0,-1 1 1,0 0-1,1-1 0,-1 1 1,2 3-1,1 3 93,0 1 0,-1-1-1,0 1 1,3 17 0,-4-17-38,3 16 16,-1 1 0,-1 0-1,-1 27 1,-1-51-70,-1-1-1,0 1 1,0 0-1,1 0 1,-1-1 0,1 1-1,0 0 1,-1-1-1,1 1 1,1 1 0,-2-3 8,0 0 0,0 1 0,1-1 0,-1 0 0,0 1 1,0-1-1,0 0 0,1 1 0,-1-1 0,0 0 0,0 0 1,1 0-1,-1 1 0,0-1 0,1 0 0,-1 0 1,0 0-1,0 1 0,1-1 0,-1 0 0,0 0 0,1 0 1,-1 0-1,1 0 0,-1 0 0,0 0 0,1 0 1,-1 0-1,0 0 0,1 0 0,-1 0 0,0 0 0,1 0 1,-1 0-1,0 0 0,1 0 0,-1 0 0,0-1 0,1 1 1,-1 0-1,0 0 0,1 0 0,-1-1 0,0 1 1,0 0-1,1 0 0,-1-1 0,0 1 0,1-1 0,5-8 62,-1 0 0,0 0 0,0-1-1,-1 0 1,0 0 0,-1 0-1,3-13 1,7-19-49,-3 13-25,23-70-247,-29 91 75,-1 14 35,1 20 1,-3-25 134,1 60 58,-3-38-3,5 25 1,-3-35-11,8 38-145,-8-48 104,0 1 1,0-1-1,0 1 1,0-1-1,1 0 0,0 1 1,-1-1-1,1 0 1,0 0-1,1 0 0,2 3 1,-4-6 8,-1 0 0,1 1 0,0-1-1,-1 0 1,1 0 0,0 1 0,-1-1 0,1 0 0,0 0 0,0 0 0,-1 0 0,1 0 0,0 0 0,-1 0 0,1 0 0,0 0-1,0 0 1,-1 0 0,1-1 0,0 1 0,0 0 0,-1 0 0,1-1 0,0 1 0,-1 0 0,2-1 0,1-1 29,0 0 1,0-1-1,-1 1 1,1 0-1,3-4 0,8-12 36,-1-1 0,-1-1-1,19-37 1,-10 16-53,-2 5-91,1 1 1,2 0-1,32-37 0,-49 66-71,-4 6 130,-1-1-1,0 1 1,0-1-1,1 1 1,-1-1 0,0 1-1,1-1 1,-1 1 0,1-1-1,-1 1 1,0-1 0,1 1-1,-1 0 1,1-1-1,-1 1 1,1 0 0,-1-1-1,1 1 1,0 0 0,-1 0-1,1 0 1,-1-1 0,1 1-1,0 0 1,-1 0-1,1 0 1,-1 0 0,1 0-1,0 0 1,-1 0 0,1 0-1,-1 0 1,1 1-1,0-1 1,-1 0 0,1 0-1,-1 0 1,1 1 0,-1-1-1,1 0 1,-1 1 0,1-1-1,0 1 1,3 2-30,0 0 0,0 1-1,0 0 1,5 6 0,6 6-33,2-1 67,0-2-1,1 0 1,35 19 0,-47-28 22,2-1 0,-1 0 1,0 0-1,1-1 1,-1 0-1,1 0 0,0-1 1,-1 0-1,1 0 1,0-1-1,0 0 1,0 0-1,14-3 0,-14 1-6,0 0-1,0 0 0,0-1 0,-1 0 1,1 0-1,-1-1 0,0 1 1,12-10-1,-10 6 62,-1-1 1,0-1 0,0 1-1,-1-1 1,0 0-1,-1-1 1,1 0 0,-2 0-1,6-12 1,-11 21-86,1-1 1,-1 1-1,0-1 0,0 1 1,1-1-1,-1 1 1,0-1-1,0 0 0,-1 1 1,1-1-1,0 1 0,0-1 1,-1 1-1,1-1 1,-1 1-1,0-2 0,0 3-17,0 0-1,1 0 0,-1 0 0,0 1 0,0-1 0,0 0 0,0 1 0,1-1 1,-1 1-1,0-1 0,1 0 0,-1 1 0,0 0 0,0-1 16,-3 4-7,-1 0-1,1 0 1,0 1-1,0-1 1,1 1 0,-1 0-1,1 0 1,0 0-1,0 0 1,1 1-1,-3 7 1,-2 9-15,-6 36 1,12-54 38,-3 15 6,2 1 0,0-1 0,1 26 0,2-35 16,0 1 1,0 0-1,1-1 1,0 1 0,1-1-1,0 0 1,8 16-1,-10-23-7,0-1 0,1 1 0,-1-1 0,1 1 0,0-1 0,2 2 0,-3-3-14,0 0 0,-1-1 0,1 1-1,0-1 1,0 1 0,-1-1 0,1 1 0,0-1 0,0 1 0,0-1 0,0 0 0,0 1 0,0-1 0,0 0 0,-1 0 0,1 0 0,0 0 0,0 0-1,0 0 1,0 0 0,0 0 0,0 0 0,0 0 0,1-1 0,2-1 13,0 0-1,0 0 1,0 0 0,-1-1 0,1 0-1,-1 1 1,1-1 0,-1-1-1,4-3 1,27-39 28,-12 15-38,13-13-57,2 1 1,2 3 0,58-48-1,-92 84 39,-1 0 2,0 1 0,0 0 0,1 0 0,5-3 0,-10 5 4,1 1 0,-1 0-1,1 0 1,-1-1 0,1 1 0,-1 0-1,1 0 1,-1 0 0,1 0-1,-1-1 1,1 1 0,0 0 0,-1 0-1,1 0 1,-1 0 0,1 0 0,-1 1-1,1-1 1,-1 0 0,1 0-1,0 0 1,-1 0 0,1 1 0,-1-1-1,1 0 1,-1 0 0,1 1 0,-1-1-1,0 0 1,1 1 0,-1-1-1,1 0 1,-1 1 0,0-1 0,1 1-1,-1-1 1,0 1 0,1-1 0,-1 1-1,0-1 1,0 1 0,0-1-1,1 1 1,-1-1 0,0 1 0,0-1-1,0 2 1,41 137-304,-36-126 349,0-1 0,1-1 0,0 1 0,0-1 0,2 0 0,-1 0 0,1-1 0,1 0 0,-1 0 0,2-1 0,14 12 0,-21-19-20,1 0 0,-1-1 1,0 1-1,1 0 0,-1-1 0,1 0 1,-1 0-1,1 0 0,0 0 0,-1-1 1,1 0-1,0 1 0,0-1 0,-1-1 1,1 1-1,0 0 0,0-1 1,-1 0-1,5-1 0,-1-2 21,0 1-1,0-2 0,-1 1 1,0-1-1,0 0 1,0 0-1,-1-1 1,1 1-1,7-12 1,3-7 88,17-34 0,-18 31-109,25-50-71,11-17-80,-51 104 3,-9 53 53,-8 49-95,2-31 202,11-49 100,-2-1 0,-1 0 0,-22 58 0,28-87-94,0 1 1,0-1-1,-1 1 0,1-1 1,-1 0-1,-2 3 0,4-5-29,-1 1-1,1-1 0,0 0 1,-1 0-1,1 1 0,-1-1 1,1 0-1,0 0 0,-1 1 1,1-1-1,-1 0 0,1 0 1,-1 0-1,1 0 0,-1 0 1,1 0-1,-1 0 1,1 0-1,-1 0 0,1 0 1,0 0-1,-1 0 0,1 0 1,-1 0-1,1 0 0,-1-1 1,1 1-1,-1 0 0,1 0 1,0 0-1,-1-1 0,1 1 1,-1 0-1,1 0 0,0-1 1,-1 1-1,1-1 1,0 1-1,-1 0 0,1-1 1,0 1-1,0 0 0,0-1 1,-1 1-1,1-1 0,0 1 1,0-1-1,0 0 0,-3-4-24,1 0-1,0-1 0,0 1 0,1 0 1,-1-1-1,1 0 0,1 1 0,-1-1 1,1-9-1,6-56 10,-4 49 85,-1 18-90,-1 1-1,1-1 0,-1 1 0,1 0 0,0-1 1,0 1-1,1 0 0,-1 0 0,4-6 0,-4 8 14,0 0 0,0 0-1,0 0 1,0 1-1,0-1 1,0 0 0,0 0-1,0 1 1,0-1 0,0 1-1,0-1 1,0 1-1,0 0 1,1-1 0,-1 1-1,0 0 1,0 0 0,1 0-1,-1 0 1,0 0 0,0 0-1,1 0 1,-1 0-1,0 0 1,0 0 0,0 1-1,1-1 1,-1 1 0,0-1-1,0 1 1,0-1-1,0 1 1,2 1 0,7 5-31,1 1 1,-2 0-1,1 1 1,-1 0 0,-1 0-1,11 15 1,0-1-59,-9-11-810,17 15-1,-5-11-2794,2-6-3526,-9-6 3524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9:3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366 598 3392,'2'-7'640,"1"0"-1,1 0 1,-1 0 0,1 0-1,8-10 1,-4 6 1239,-6 7-1268,0 0-1,0 0 1,0 0-1,-1 0 1,0 0 0,0 0-1,0-1 1,0 1-1,0 0 1,-1-1 0,0-7-1,0 10-457,0 0 0,0 1-1,0-1 1,-1 0 0,1 0 0,-1 1-1,1-1 1,-1 0 0,1 0 0,-1 1-1,0-1 1,0 1 0,0-1 0,0 1-1,0-1 1,0 1 0,0-1 0,-1 1-1,1 0 1,0 0 0,-1 0-1,1 0 1,-1 0 0,1 0 0,-1 0-1,0 0 1,1 1 0,-1-1 0,0 0-1,1 1 1,-1-1 0,-3 1 0,-2-1-57,-1 2 0,1-1 0,0 0 0,0 1 0,0 1 1,0-1-1,0 1 0,0 0 0,0 1 0,0 0 0,-12 6 1,-3 5 75,-40 32 0,53-38-102,-14 9-47,2 1 1,0 1-1,1 1 1,1 1 0,1 1-1,-27 41 1,42-57-27,0 0 1,0 0-1,1 0 0,-1 0 0,1 1 1,1-1-1,-3 13 0,4-16 23,0-1-1,0 0 0,0 0 0,0 0 1,1 0-1,-1 0 0,0 1 0,1-1 1,0 0-1,-1 0 0,1 0 0,0 0 1,0 0-1,0 0 0,0-1 0,0 1 1,1 0-1,-1 0 0,0-1 0,1 1 1,0-1-1,-1 1 0,1-1 0,0 0 1,-1 0-1,1 1 0,3 0 0,2 0 39,-1 1-1,1-1 1,0-1-1,0 1 1,0-1 0,0-1-1,0 1 1,0-1-1,0 0 1,0-1-1,9-1 1,0-1 67,0-1-1,0 0 1,27-13 0,-30 11-59,0-1 1,0-1-1,-1 0 1,0-1 0,0 0-1,-1-1 1,-1 0-1,1-1 1,-1 0 0,-1-1-1,0 0 1,-1 0 0,7-14-1,-4 3 30,0 0 0,-2 0 0,0-1 1,-2 0-1,0 0 0,5-48 0,-11 64-137,0 0 0,-1 0 0,0 0 0,0 0 0,-1-1 1,0 1-1,0 0 0,-1 0 0,0 0 0,0 1 0,-7-15 0,9 21 8,-1 0 0,0-1 0,0 1 0,0 0 0,0 0 0,0 0-1,0 0 1,0 0 0,0 0 0,0 0 0,-1 0 0,1 0 0,0 0 0,-1 1 0,1-1-1,0 0 1,-1 1 0,1-1 0,-1 1 0,1 0 0,-1-1 0,1 1 0,-1 0 0,1 0-1,-1 0 1,1 0 0,-1 0 0,0 0 0,1 1 0,-1-1 0,1 1 0,0-1 0,-1 1-1,1-1 1,-1 1 0,1-1 0,0 1 0,-1 0 0,1 0 0,0 0 0,0 0 0,0 0-1,0 0 1,0 0 0,0 0 0,0 1 0,-1 0 0,1-1 46,1 0 0,-1 0 0,1 0-1,-1 1 1,1-1 0,0 0 0,0 0 0,-1 0 0,1 0 0,0 1-1,0-1 1,0 0 0,0 0 0,0 0 0,0 0 0,1 1 0,-1-1 0,0 0-1,0 0 1,1 0 0,-1 0 0,1 0 0,-1 0 0,1 0 0,0 0 0,-1 0-1,1 0 1,0 0 0,0 0 0,-1 0 0,1 0 0,0-1 0,0 1-1,0 0 1,0-1 0,0 1 0,0 0 0,0-1 0,0 1 0,1-1 0,-1 0-1,0 1 1,0-1 0,0 0 0,2 0 0,1 0 72,-1-1-1,1 1 1,-1-1 0,1 0-1,-1 0 1,0-1-1,1 1 1,-1-1 0,0 1-1,0-1 1,0 0 0,0 0-1,0-1 1,-1 1 0,1 0-1,-1-1 1,4-4 0,6-8 247,-2 0 1,12-20-1,-9 12-149,55-93 289,-1 0-422,-67 116-50,10-12-158,-8 15 57,-1 8 14,-2 11 42,-1 0-1,-4 23 1,-3 16 26,-79 509 574,45-348-94,27-147-325,3-6 253,-40 117 1,42-168 86,11-17-460,-1-1 1,1 1-1,0-1 1,0 1 0,-1-1-1,1 0 1,0 1 0,-1-1-1,1 0 1,0 1-1,-1-1 1,1 0 0,-1 1-1,1-1 1,0 0 0,-1 0-1,1 0 1,-1 1 0,1-1-1,-1 0 1,1 0-1,-1 0 1,1 0 0,-1 0-1,1 0 1,-1 0 0,1 0-1,-1 0 1,1 0-1,-1 0 1,0 0 0,0-2 17,0 1 0,0-1 0,0 0 0,0 1 0,0-1 1,0 0-1,1 0 0,-1 0 0,1 1 0,-2-5 0,-3-27 140,3 15-182,1-1 1,1 0-1,0 1 1,2-1-1,0 1 1,1-1-1,1 1 0,8-23 1,-8 28-17,0 1 0,2 0 0,-1 0 0,1 0 0,1 1 1,0 0-1,1 0 0,0 1 0,1 0 0,0 0 0,0 1 0,17-12 0,-17 15 14,1 1-1,-1 0 1,1 0-1,0 1 1,0 1-1,1-1 1,15-1-1,74-6-593,-92 11 514,121 0-5165,-44 8-3095,-54-2 5273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1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37 123 10144,'-28'-63'4576,"20"42"-3968,8 12-544,3 9-160,2-9-256,9 6 224,11-9-1568,8 6 928,28 6-3552,6 6 2432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9:3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119 113 2080,'6'-1'9936,"-3"-6"-7664,-2 7-2094,0-1 0,-1 0 1,1 1-1,-1-1 0,1 1 0,-1-1 1,0 0-1,1 1 0,-1-1 0,0 0 1,1 0-1,-1 1 0,0-1 1,0 0-1,0 0 0,0 0 0,0 1 1,0-1-1,0 0 0,0-1 0,3-7 785,0-5 106,-3-27 1390,0 40-2224,-6 3 223,3 6-302,0-1 0,0 1-1,-1 12 1,2-11-123,-6 26-26,2 0-1,1 0 0,2 1 1,1 48-1,3-53 17,3 43-175,-3-65 201,0-1 1,1 0 0,0 0 0,0 0-1,1 0 1,6 12 0,-9-19-22,0 1 0,1-1 1,0 0-1,-1 0 0,1 0 0,0 0 0,-1 0 1,1 0-1,0 0 0,0 0 0,0 0 0,0 0 1,0 0-1,0-1 0,0 1 0,0 0 0,0-1 0,0 1 1,0-1-1,1 1 0,-1-1 0,0 1 0,0-1 1,1 0-1,-1 0 0,0 0 0,0 1 0,1-1 1,-1 0-1,0-1 0,0 1 0,1 0 0,-1 0 1,0 0-1,0-1 0,1 1 0,-1-1 0,0 1 1,0-1-1,0 1 0,0-1 0,2-1 0,3-3 81,-1 1 0,1-1 0,-1 0-1,-1 0 1,1-1 0,4-7-1,10-16 180,22-48 0,-21 36-176,98-207 347,-96 204-400,-18 35-318,-8 18-154,-12 48 285,-14 88 1,17-69 168,-80 348 3,82-377 40,7-27-48,-73 287 680,72-291-529,0 0-1,-1 0 1,-13 22 0,16-31-112,2-6-51,1 1 1,-1-1-1,1 0 0,-1 1 1,0-1-1,0 0 0,0 1 0,1-1 1,-1 0-1,0 0 0,-1 0 1,1 0-1,0 0 0,0 0 1,0 0-1,-1 0 0,1 0 0,0 0 1,-1-1-1,1 1 0,-1-1 1,1 1-1,0-1 0,-3 1 0,3-1-15,0 0-1,0 0 0,0 0 1,1 0-1,-1 0 1,0 0-1,0 0 0,0 0 1,1 0-1,-1 0 0,0-1 1,0 1-1,1 0 0,-1 0 1,0-1-1,0 1 0,1-1 1,-1 1-1,0-1 0,1 1 1,-1-1-1,0 0 0,-4-5 8,1 0 0,0 0 0,0 0 0,0-1 0,1 1-1,-5-13 1,-14-49-98,18 55 48,-7-22-79,2 0-1,-8-65 1,16 87 89,0 1 1,1-1-1,1 1 0,0 0 1,0-1-1,1 1 0,1 0 1,0 0-1,1 0 0,0 0 1,10-18-1,-11 25 25,0-1 0,1 2-1,0-1 1,0 0 0,0 1 0,0-1 0,1 1-1,-1 0 1,1 1 0,0-1 0,1 1-1,-1 0 1,0 0 0,1 1 0,0 0-1,0 0 1,-1 0 0,12-2 0,5 1 8,0 1 0,0 1 0,39 3 0,-39-1-1,108 13 26,-57-5 97,-73-9-119,27 0-2031,-25 0 1477,0 0-1,-1-1 0,1 1 0,0-1 1,0 0-1,-1 1 0,1-1 0,0 0 1,-1 0-1,1 0 0,-1 0 1,1 0-1,1-3 0,13-15-4625,9-1 1670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9:3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4480,'-9'5'11578,"2"-5"-8159,-6 1-2434,0-1 1,0 1-1,0 1 1,-13 4 0,15-3-843,1 1 0,-13 6 0,20-9-144,0 1 0,0 0 1,1 0-1,-1 0 0,1 0 1,-1 0-1,1 0 0,0 1 0,-1-1 1,-1 5-1,4-6 50,1 0-1,0 0 1,0 0 0,0 0 0,0 0 0,-1-1-1,1 1 1,0 0 0,1 0 0,-1 0 0,0-1-1,0 1 1,0-1 0,0 1 0,0-1 0,1 1-1,-1-1 1,0 0 0,0 1 0,1-1-1,-1 0 1,0 0 0,1 0 0,-1 0 0,0 0-1,2-1 1,2 0 105,-2 1-25,-1-1 1,1 1-1,0-1 0,-1 0 0,1 0 0,-1 0 0,1 0 0,-1-1 0,4-2 0,-6 4-125,1-1-5,0 0-1,-1 0 0,1 0 1,0 0-1,-1 0 0,1 0 1,-1 0-1,1-1 0,-1 1 1,0 0-1,1 0 0,-1-1 0,0 1 1,0-1-1,36-20-17965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9:4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16 1984,'-3'3'664,"7"-5"-385,1-3 874,3 2 1625,13-6 6054,-28 22-2038,5-7-6524,-1 0 0,0 0 0,0-1 0,-5 7 0,-49 44 631,2-3-682,19-10-127,2 2 0,3 1 0,-26 50 0,45-73-609,1 0-1,1 1 1,-8 31 0,18-55 399,0 0 1,0 0 0,0 1-1,0-1 1,-1 0-1,1 0 1,0 1 0,0-1-1,0 0 1,0 1 0,0-1-1,0 0 1,0 0 0,0 1-1,0-1 1,0 0 0,0 1-1,0-1 1,0 0 0,0 0-1,0 1 1,0-1-1,0 0 1,0 1 0,0-1-1,0 0 1,1 0 0,-1 1-1,0-1 1,8-7-3711,0-2 1684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9:4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76 10048,'-34'-15'3232,"23"7"-1353,11 8-1807,0-1 0,0 1 0,0 0 0,0 0 0,0-1 0,0 1 0,0 0 0,0 0 0,-1 0 0,1-1 0,0 1 0,0 0 0,1 0 0,-1-1 0,0 1 0,0 0 0,0 0 0,0 0 0,0-1 0,0 1 0,0 0 0,0 0 0,0 0 0,0-1 0,0 1 0,1 0 0,-1 0 0,0 0 0,0-1 0,14-6 3038,-13 7-2996,22-7 1234,0 1-1,41-6 1,47 2 5,-103 9-1239,22-1 239,1 2 0,40 4 0,-52-2-266,-1 2 0,1 0-1,0 1 1,34 15 0,-19-4 37,33 23 0,-26-13-2717,-27-17 522,-7-4-868,3-2 987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9:4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400 595 4896,'0'-1'148,"0"1"0,0 0 0,0-1 0,0 1 0,0-1 0,0 1 0,1 0 0,-1-1 0,0 1 0,0-1 0,0 1 0,0 0 0,1-1-1,-1 1 1,0 0 0,4-4 3449,-4 4-3439,0-1 257,-1 1 0,1-1 0,-1 0 1,1 0-1,-1 0 0,0 0 0,1 1 0,-1-1 0,1 0 0,-1 1 0,0-1 0,0 0 0,-1 0 0,2 1-301,-10-2 1198,-5 3-937,1 0-1,-1 2 0,1-1 1,-1 2-1,-15 5 0,8-1-88,0 1 0,-33 19 0,38-17-244,-1 1 0,2 1-1,0 0 1,0 1 0,2 1 0,-1 0-1,2 1 1,0 0 0,1 1-1,-18 34 1,30-50-29,-1 0 1,0 1-1,1-1 0,-1 1 1,1-1-1,0 1 0,-1-1 1,1 1-1,0-1 0,0 1 1,0-1-1,0 1 0,1 1 1,-1-2-4,0-1 1,0 1-1,1-1 1,-1 1-1,0-1 1,0 1 0,1-1-1,-1 0 1,1 1-1,-1-1 1,0 1-1,1-1 1,-1 0-1,1 1 1,-1-1-1,1 0 1,-1 1-1,1-1 1,-1 0-1,1 0 1,-1 0-1,1 1 1,0-1 0,-1 0-1,1 0 1,-1 0-1,1 0 1,0 0-1,-1 0 1,1 0-1,-1 0 1,1 0-1,-1-1 1,1 1-1,-1 0 1,1 0-1,0 0 1,-1-1-1,1 1 1,14-6 109,-1-1 0,0 0 0,0-1 1,22-17-1,-14 10-33,45-33 9,-40 28-104,0 1-1,1 2 0,0 0 1,39-15-1,-66 31 12,1 0 1,-1 1-1,0-1 0,1 1 0,-1 0 0,1-1 0,-1 1 0,1 0 1,-1 0-1,1 0 0,-1 0 0,1 0 0,-1 0 0,1 0 0,-1 0 0,1 1 1,-1-1-1,1 1 0,-1-1 0,1 1 0,-1-1 0,0 1 0,1 0 1,-1 0-1,0 0 0,0 0 0,0 0 0,0 0 0,1 0 0,-1 0 1,-1 0-1,1 0 0,2 3 0,2 6 49,-1 1 0,0 0-1,0 0 1,-1 0 0,2 17 0,6 19 117,-4-24-285,-5-13 193,1 0 1,0 0 0,1 0 0,0-1 0,0 1 0,1-1 0,9 13 0,-13-21-63,-1-1 0,1 1 0,-1 0 0,1-1 0,0 1 0,-1-1 0,1 1 0,0-1 0,-1 0 0,1 1 0,0-1 0,-1 0 0,1 1 0,0-1 0,0 0 0,-1 0 0,1 0 0,0 1 0,0-1 0,0 0 0,-1 0 0,1 0 0,0 0 0,0-1 0,0 1 0,-1 0 0,1 0 0,0 0 0,0-1 0,-1 1 0,1 0 1,0-1-1,0 1 0,-1 0 0,1-1 0,0 1 0,0-2 0,2 0 30,0-1 0,0 0 0,0 0 1,0 0-1,4-7 0,12-23-70,-1 0 0,23-64 0,4-9-161,-4 20 335,-3-1 1,-4-2-1,32-134 0,-57 190-121,-5 22 22,-1-1 0,-1 1 0,0-1 0,1-18 0,-5 21 207,-1 9-130,-2 6-79,-12 34-331,3-5 214,-39 93 385,28-63-232,2-5 237,-16 72 1,-4 62-23,31-133-138,10-45 26,2-16-179,0 0 1,0 0-1,0 0 0,0 0 1,0 0-1,0 0 0,0 0 0,0 1 1,0-1-1,0 0 0,0 0 1,0 0-1,0 0 0,0 0 0,0 0 1,0 0-1,0 0 0,0 0 0,0 0 1,0 0-1,0 0 0,0 1 1,0-1-1,0 0 0,0 0 0,0 0 1,0 0-1,0 0 0,0 0 1,0 0-1,0 0 0,0 0 0,0 0 1,0 0-1,0 0 0,0 0 0,0 0 1,0 0-1,1 1 0,-1-1 1,0 0-1,0 0 0,0 0 0,0 0 1,0 0-1,0 0 0,0 0 1,0 0-1,0 0 0,0 0 0,0 0 1,0 0-1,1 0 0,-1 0 1,0 0-1,0 0 0,0 0 0,0 0 1,0 0-1,0 0 0,0 0 0,0 0 1,0 0-1,0 0 0,0-1 1,0 1-1,3-4 72,4-14-79,0 0 0,1 1 0,0-1 0,2 2 0,0-1 0,0 1 0,2 1 0,0 0 0,1 0 0,23-19-1,-22 22-79,1 0-1,21-11 0,-30 19 31,0 1 1,0 0-1,1 0 1,-1 1-1,1 0 0,-1 0 1,1 1-1,0 0 1,12-1-1,-18 2 46,0 0-1,0 0 1,0 0 0,0 0-1,0 0 1,1 1-1,-1-1 1,0 0 0,0 1-1,0-1 1,0 0-1,0 1 1,0 0 0,0-1-1,0 1 1,-1-1-1,1 1 1,0 0 0,0 0-1,0-1 1,-1 1 0,1 0-1,0 0 1,-1 0-1,1 0 1,-1 0 0,1 0-1,-1 0 1,1 0-1,-1 0 1,0 0 0,1 2-1,-1 0 24,0-1-1,1 1 0,-1-1 1,-1 1-1,1 0 1,0-1-1,-1 1 1,1-1-1,-1 1 0,0-1 1,1 1-1,-1-1 1,-2 4-1,-1-1 37,0 0 0,0 0 0,0 0 0,-1 0 0,0 0 0,0-1 0,0 0 0,-9 5-1,4-2 161,-1-1-1,0-1 1,-19 7-1,25-11-239,5-1 120,6 5-18,34 26-62,1-1 0,2-2 0,55 26 0,-85-51-2329,-11-4 956,-1 1-1,1 0 0,0-1 1,12-9-10863,-11 7 9650,3 2-1483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9:4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52 7712,'-17'4'6917,"19"-2"-5461,3 2-755,0 0 0,0 0 0,1 0 0,-1-1 0,12 5 0,-14-7-470,1 0 1,-1 0-1,1 0 0,-1-1 0,1 1 0,-1-1 0,1 0 0,0 0 0,-1 0 0,1-1 0,0 1 0,5-2 0,-4 0-80,-1 0 0,1 0-1,-1 0 1,1 0 0,-1-1-1,0 0 1,0 0 0,0 0-1,5-5 1,-8 7-130,0 0 0,1 0 0,-1 0 0,0 0 0,0-1 0,0 1 0,0 0 0,0-1 0,0 1 0,0-1 0,-1 1 1,1-1-1,0 0 0,-1 1 0,1-1 0,-1 1 0,0-1 0,1 0 0,-1 0 0,0 1 0,0-1 0,0 0 0,0 1 0,-1-1 0,1 0 0,0 1 0,-2-4 0,2 5-10,-1-1-1,0 0 0,1 0 0,-1 0 1,0 0-1,0 1 0,0-1 1,1 0-1,-1 1 0,0-1 1,0 1-1,0-1 0,0 1 1,0-1-1,0 1 0,0 0 0,-1-1 1,1 1-1,0 0 0,0 0 1,0 0-1,0 0 0,0 0 1,0 0-1,0 0 0,0 0 0,-1 0 1,1 1-1,0-1 0,0 0 1,-2 1-1,-2 2 51,-1-1 0,0 1 0,1 0 0,-6 4 0,4-2 17,1 1 0,0-1 0,0 1 0,0 1 1,1-1-1,0 1 0,0 0 0,1 0 0,0 0 0,0 1 0,-4 10 1,3-3 43,0 0-1,0 1 1,2-1 0,0 1 0,-1 17 0,3-19-19,1 1-1,0 0 1,2 0 0,-1-1-1,2 1 1,0-1 0,9 27-1,-10-37-91,0 0-1,1 1 0,-1-1 1,1 0-1,6 6 0,-9-8-44,1-1 0,0 0 0,0 0 0,0-1 1,0 1-1,0 0 0,0 0 0,0 0 0,1-1 0,-1 1 0,0-1 0,0 1 0,0-1 0,1 1 1,-1-1-1,0 1 0,1-1 0,-1 0 0,0 0 0,1 0 0,-1 0 0,0 0 0,2 0 0,0-1-204,0 0 0,-1 0 0,1-1 0,-1 1 0,1-1-1,-1 1 1,0-1 0,0 0 0,0 0 0,0 0 0,3-3 0,17-29-3394,0 0 47,12-7-3124,6 2 2128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9:4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18 4992,'6'4'11711,"-6"-1"-11197,-1 0 0,0 0 0,1 0 0,-1 0 0,0-1 0,-1 1 0,1 0 0,-3 4 0,-4 9 407,3-3-688,1 1 1,0-1-1,1 1 0,1 0 1,0 0-1,1 0 0,1 26 1,0-38-175,0 1 1,1 0-1,-1-1 1,1 1 0,0-1-1,0 1 1,0-1-1,0 1 1,0-1 0,1 0-1,-1 1 1,4 3-1,-4-5 5,1 0 0,-1 0 0,1 0 0,-1 0 0,0 0 0,1 0 0,0 0 0,-1 0 0,1-1 0,-1 1 0,1-1 0,0 1-1,0-1 1,-1 0 0,1 1 0,0-1 0,0 0 0,-1 0 0,1 0 0,0 0 0,2-1 0,5-1 135,0-1-1,-1 0 1,1 0 0,-1-1-1,14-8 1,42-31 157,-42 28-267,65-49 123,58-38-408,-145 103 185,0-1-1,0 1 1,1-1 0,-1 0-1,0 1 1,0-1 0,0 1-1,0-1 1,0 1 0,0-1-1,0 1 1,-1-1-1,1 1 1,0-1 0,0 0-1,0 1 1,0-1 0,0 1-1,-1-1 1,1 1 0,0-1-1,-1 1 1,-35 57-32,-96 172 160,-17 22 721,108-189-655,17-24 51,-2-2 0,-52 59 0,77-95-221,0 1 1,0-1-1,0 0 0,0 0 0,-1 0 0,1-1 1,0 1-1,-1 0 0,1 0 0,0-1 1,-1 1-1,1-1 0,-1 1 0,-1 0 0,2-1-25,0 0 1,0 0-1,0-1 0,1 1 0,-1 0 0,0 0 0,0 0 0,0-1 0,1 1 0,-1 0 0,0-1 0,0 1 0,1 0 0,-1-1 0,0 1 0,1-1 0,-1 0 0,0 1 0,0-1 0,-1-3-49,-1 1-1,1-1 1,0 0-1,0 0 0,1 0 1,-1 0-1,-1-7 1,-2-11-27,2 0 0,0-1 0,1 1 0,1-1 0,4-32 0,-1 29 33,0 1 0,2-1-1,2 1 1,0-1 0,10-23 0,-15 44 64,2-1-1,-1 1 1,0 0 0,1 0-1,0 0 1,0 1-1,1-1 1,-1 1 0,1-1-1,0 1 1,0 0-1,0 1 1,1-1-1,-1 1 1,1 0 0,0 0-1,0 0 1,0 1-1,0-1 1,7-1 0,-5 3-19,1-1 1,0 1-1,0 0 1,0 1-1,-1-1 1,1 2-1,0-1 1,0 1-1,0 0 1,-1 1 0,1 0-1,-1 0 1,15 6-1,27 19-150,0 0-1905,-15-14-2446,-14-8 2463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9:4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59 10464,'-13'-22'3370,"13"22"-3294,-1-1-1,1 1 0,0-1 1,-1 1-1,1-1 0,0 0 0,0 1 1,0-1-1,0 1 0,-1-1 1,1 0-1,0 1 0,0-1 1,0 1-1,0-1 0,0 0 1,0 1-1,1-1 0,-1 1 1,0-1-1,0 0 0,0 1 0,0-1 1,1 1-1,-1-1 0,1 0 1,0 0 349,-1 0-49,0 0 0,1 0 0,-1 0 0,1 1 0,-1-1 1,1 0-1,-1 1 0,1-1 0,-1 0 0,1 1 0,0-1 0,-1 1 0,1-1 1,0 1-1,1-1 0,0-1-100,0 1 0,0 0 0,0 0-1,0 0 1,0 1 0,1-1 0,-1 1 0,3-1 0,-4 1-205,1 0 0,-1 0-1,1 0 1,-1 1 0,1-1 0,-1 1-1,1-1 1,-1 1 0,0-1 0,1 1 0,-1 0-1,0-1 1,1 1 0,-1 0 0,0 0 0,0 0-1,0 0 1,0 0 0,0 0 0,0 1 0,0-1-1,0 0 1,-1 0 0,1 1 0,0-1 0,-1 1-1,1-1 1,0 2 0,1 5 90,0-1 0,-1 0 0,0 1 0,0 9 0,0-13-49,0 29 329,-1 0 0,-2 0-1,-8 51 1,-34 94 228,37-161-614,5-12-35,0 0 0,1 0-1,-1 0 1,1 1 0,-2 8-1,3-13-2,0 1 0,0-1 0,0 0-1,1 0 1,-1 1 0,0-1 0,0 0 0,1 0 0,-1 0-1,1 1 1,-1-1 0,1 0 0,0 0 0,-1 0-1,1 0 1,0 0 0,0 0 0,0 0 0,-1 0 0,1 0-1,0 0 1,0-1 0,0 1 0,1 0 0,-1-1-1,0 1 1,0 0 0,0-1 0,2 1 0,5 2-13,1-1 1,-1 0-1,1 0 1,0-1-1,10 0 1,47-1-1431,-27-1-1650,32-4-9647,-71 5 12684,27-1-3966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9:4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3 4576,'6'-2'14783,"-72"63"-11465,48-45-3001,0 2 0,1 0-1,1 1 1,1 1 0,1 0 0,-21 40 0,11-12 51,2 1 0,-15 54 0,37-102-360,-5 12 94,1 1-1,0 0 1,1 0-1,1 0 1,-1 14 0,3-25-75,0 0 1,0 0-1,0-1 1,0 1-1,1 0 1,-1 0-1,1-1 1,0 1-1,0 0 1,0-1-1,0 1 1,0-1-1,0 1 1,1-1-1,-1 0 1,1 1-1,-1-1 1,1 0-1,0 0 1,0 0-1,0 0 1,0-1-1,1 1 1,-1 0-1,0-1 1,1 0-1,-1 1 1,1-1-1,-1 0 1,1 0 0,-1 0-1,7 0 0,6 1 63,0-1 0,0-1 0,0 0 0,0-1 0,26-6-1,-16 3-57,110-9-658,-33 4-1297,-65 3-671,-25 4-3990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9:4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75 7232,'-49'-40'3973,"47"38"-3258,0 1 1,1 0-1,-1-1 1,0 1-1,1-1 0,0 1 1,-3-4-1,4 5-578,0-1 1,0 1-1,0 0 0,0 0 0,-1-1 0,1 1 1,0 0-1,0 0 0,0-1 0,0 1 1,0 0-1,0-1 0,0 1 0,0 0 0,0 0 1,0-1-1,0 1 0,0 0 0,0-1 1,0 1-1,1 0 0,-1 0 0,0-1 0,0 1 1,0 0-1,0 0 0,0-1 0,1 1 1,-1 0-1,0 0 0,0 0 0,1-1 0,1 0 332,1 0 0,0-1 0,0 1 0,0 0-1,0 1 1,0-1 0,6 0 0,-3 0-679,3 0 626,0 1 0,0 0 0,11 1 0,4 0-160,26 3-843,0 4-4130,-16-3-1104,-3 1 2477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1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1080 2656,'-23'4'837,"22"-4"-766,1 0-1,-1 0 1,1 1-1,-1-1 1,1 0 0,-1 0-1,0 0 1,1 1-1,-1-1 1,1 0-1,-1 0 1,1 1-1,0-1 1,-1 0 0,1 1-1,-1-1 1,1 1-1,0-1 1,-1 0-1,1 1 1,0-1-1,-1 1 1,1-1 0,0 1-1,0-1 1,-1 1-1,1 0 1,0-1-1,0 1 1,0-1 0,0 1-1,0-1 1,0 1-1,0-1 1,0 1-1,0 0 1,0 0-1,0 0 178,0 0-1,0-1 1,1 1-1,-1 0 1,0 0-1,0 0 1,1 0-1,-1-1 1,1 1-1,-1 0 1,1 0-1,-1-1 1,1 1-1,-1 0 1,1-1-1,-1 1 1,2 0-1,2 0 47,1 1 1,-1-2-1,0 1 0,1 0 0,0-1 0,-1 0 1,1 0-1,-1 0 0,1 0 0,-1-1 1,1 0-1,-1 0 0,1 0 0,-1 0 1,0-1-1,1 0 0,-1 0 0,0 0 1,0 0-1,6-5 0,4-4 164,0-1 0,-1 0 0,23-28-1,-10 7-93,-1-2 0,-2 0 0,-2-2-1,-1 0 1,-1-2 0,20-62-1,53-253 1212,-89 343-1514,61-239 1213,-57 224-1104,-4 16-26,-1 0 1,2-14-1,-3 18-98,1-6 18,-3 10-10,-2 7 33,-17 42 236,2 1 0,-19 79 0,16-53-135,-89 242 47,61-201-163,-74 124 0,-172 187 840,272-394-754,-3-2 0,-33 32 0,58-60-215,-1 0-1,0 0 1,0-1-1,0 1 0,0-1 1,0 0-1,0 1 1,-1-1-1,1 0 1,0 0-1,-1-1 1,-3 2-1,6-2 30,-1 0 0,1 0 0,-1 0 0,1 0 0,-1 0 0,1 0 1,-1-1-1,1 1 0,0 0 0,-1 0 0,1 0 0,-1-1 0,1 1 0,0 0 0,-1 0 0,1-1 0,0 1 0,-1 0 0,1-1 1,0 1-1,-1 0 0,1-1 0,-1 0 0,1-1 2,-1 0 0,0 1-1,1-1 1,0 0 0,-1 0 0,1 0 0,0 1 0,0-1-1,0-2 1,0-2-42,1 1-1,0-1 1,0 1-1,1 0 0,-1-1 1,1 1-1,0 0 1,1 0-1,-1 0 1,1 0-1,0 1 0,0-1 1,1 1-1,-1-1 1,1 1-1,0 0 1,6-4-1,5-4 54,0 0-1,2 1 1,23-12-1,25-11 6,-6 3 22,-1-1 0,77-59 1,-14-15 53,-9 8 103,81-48 188,-169 131-311,13-8 48,0-2 0,-2-1 0,39-38-1,-37 25-41,-3-2 0,-1-1 0,34-57 0,75-169 123,-109 201-115,-26 54-7,-3 6-14,0-1 0,0 1 0,-1-1 0,0 1 1,0-1-1,-1 0 0,0 0 0,1-8 0,-3 15-38,0 1 0,0 0-1,0-1 1,0 1 0,0 0 0,0 0-1,0-1 1,0 1 0,0 0 0,0-1-1,0 1 1,0 0 0,0-1 0,0 1-1,0 0 1,0-1 0,0 1-1,0 0 1,0-1 0,-1 1 0,1 0-1,0-1 1,0 1 0,0 0 0,0 0-1,-1-1 1,1 1 0,0 0 0,0 0-1,-1-1 1,1 1 0,0 0 0,0 0-1,-1 0 1,1 0 0,0-1-1,-1 1 1,1 0 0,0 0 0,-1 0-1,1 0 1,0 0 0,-1 0 0,1 0-1,0 0 1,-1 0 0,1 0 0,0 0-1,-1 0 1,1 0 0,0 0 0,-1 0-1,1 0 1,0 0 0,0 1 0,-1-1-1,1 0 1,0 0 0,-1 0-1,1 0 1,-1 1 0,-15 13 23,9-7-21,1 1 0,0 0 0,0 0 0,1 1 0,0 0 0,1 0 0,-5 12 0,-2 5-1,-19 39 18,-45 95 136,-38 32 416,68-120-434,-69 148 0,105-198-92,1 0 0,2 0-1,0 0 1,1 1 0,1-1-1,0 32 1,3-51-23,1-1-1,0 0 1,0 1-1,1-1 1,-1 0-1,0 1 1,1-1 0,0 0-1,-1 1 1,1-1-1,0 0 1,0 0-1,0 0 1,1 0-1,-1 0 1,2 3-1,-1-4-9,-1 0-1,1-1 0,-1 1 0,1 0 1,-1 0-1,1-1 0,0 1 0,-1-1 1,1 1-1,0-1 0,0 0 0,-1 1 1,1-1-1,0 0 0,0 0 0,-1-1 1,1 1-1,0 0 0,-1 0 0,1-1 1,0 1-1,-1-1 0,3-1 0,14-5 76,-1 0-1,0-2 0,-1 0 0,27-19 0,57-53-112,-51 37 75,-1-2 0,80-102-1,-117 132 161,-19 26-148,2 0-97,1 0 0,0 1 0,-6 20 0,6-14 69,-3 4-17,1 1 0,2 1 0,0-1 0,1 1 0,1 0 0,1 0 0,2 0 0,0 0 0,3 25 0,-2-46-7,-1-1-1,0 0 1,0 0-1,0 0 1,1 0-1,-1 0 1,0 1-1,1-1 1,-1 0-1,1 0 1,0 0-1,-1 0 0,1 0 1,0 0-1,-1 0 1,1-1-1,1 2 1,-1-1 3,0-1 1,0 1-1,0-1 1,0 0-1,-1 1 1,1-1-1,0 0 1,0 0-1,0 0 1,0 0-1,0 0 1,0 0-1,0 0 1,0 0-1,0 0 1,0 0-1,1-1 1,3-1 31,0 0 1,0 0-1,0-1 0,-1 0 0,1 0 1,6-6-1,71-67 171,9-8-203,75-39-242,-151 110 157,-9 5 91,-5 8-16,-1 0-1,0 0 1,0 0 0,0 0-1,0 0 1,0 0 0,0 0-1,0 0 1,0 0 0,0 0-1,0 0 1,0 0 0,0 0-1,0-1 1,0 1 0,0 0-1,0 0 1,0 0 0,0 0-1,0 0 1,0 0 0,0 0-1,0 0 1,0 0 0,0 0-1,0 0 1,0-1 0,0 1-1,0 0 1,0 0 0,0 0-1,0 0 1,0 0 0,0 0-1,0 0 1,0 0 0,0 0-1,0 0 1,0 0 0,0 0-1,0 0 1,0-1 0,-1 1-1,1 0 1,0 0 0,0 0-1,0 0 1,0 0-1,0 0 1,0 0 0,0 0-1,0 0 1,0 0 0,0 0-1,0 0 1,0 0 0,-1 0-1,1 0 1,0 0 0,0 0-1,0 0 1,-14 12-35,3-3 19,1 1 1,1 0-1,-1 0 1,2 1-1,0 0 1,-11 20-1,15-26 20,2 1 1,-1 0-1,1 0 1,0 0-1,0 0 0,0 0 1,1 1-1,0-1 0,0 0 1,1 1-1,0-1 1,0 0-1,0 1 0,1-1 1,0 0-1,2 8 0,-2-13-1,-1 1-1,1-1 0,-1 0 1,1 0-1,0 0 0,0 1 1,0-1-1,0 0 0,0 0 1,0 0-1,0 0 0,0-1 1,0 1-1,0 0 0,0 0 1,1-1-1,-1 1 1,0 0-1,0-1 0,1 0 1,-1 1-1,1-1 0,-1 0 1,3 1-1,-1-1-14,1 0 0,-1 1 0,1-2 0,0 1 0,-1 0 0,1-1 1,0 0-1,4-1 0,11-6 45,0-1 0,0-1 0,31-22 0,-21 13 76,-4 2-37,38-35 0,-3 2-161,-40 30 104,-11 11 22,-9 9-39,0 0-1,0 0 0,0 0 1,0 0-1,0 0 1,0-1-1,0 1 0,0 0 1,0 0-1,0 0 0,0 0 1,0 0-1,0 0 1,0 0-1,0 0 0,0 0 1,0 0-1,0 0 0,0 0 1,0 0-1,0 0 1,1 0-1,-1 0 0,0 0 1,0 0-1,0 0 0,0 0 1,0 0-1,0 0 0,0 0 1,0 0-1,0 0 1,0 0-1,0 0 0,0 0 1,0 0-1,1 0 0,-1 0 1,0 0-1,0 0 1,0 0-1,0 0 0,0 0 1,0 0-1,0 0 0,0 0 1,0 0-1,0 0 0,0 0 1,0 0-1,0 0 1,0 0-1,0 0 0,0 1 1,0-1-1,0 0 0,0 0 1,0 0-1,0 0 1,0 0-1,1 0 0,-1 0 1,0 0-1,0 0 0,0 0 1,0 0-1,-1 9 4,-2 7-6,-5 2 1,2-1-1,0 2 1,-6 32 0,11-41 8,0 0 0,0 0 0,1 1 0,0-1 0,1 0 0,0 0 1,1 0-1,4 18 0,-5-27 1,-1-1 1,0 1 0,0 0 0,1 0-1,-1-1 1,1 1 0,-1 0-1,0 0 1,1-1 0,-1 1-1,1-1 1,0 1 0,-1 0 0,1-1-1,-1 1 1,1-1 0,0 1-1,0-1 1,-1 0 0,1 1 0,0-1-1,0 0 1,-1 1 0,1-1-1,0 0 1,0 0 0,0 0 0,-1 0-1,1 1 1,0-1 0,0 0-1,0-1 1,0 1 0,-1 0-1,1 0 1,0 0 0,0 0 0,0-1-1,-1 1 1,1 0 0,0-1-1,0 0 1,6-2 3,0-1-1,-1 0 1,13-9-1,-5 3-63,8-5 32,3-1 25,0 1 0,45-20-1,-14 16-93,0 2 0,2 3-1,88-11 1,-29 14 46,-99 12 257,-35 7-316,-95 18-47,84-17 137,0 2 0,0 0 0,1 2 0,0 0 0,-33 25 0,48-30 0,2 0 1,-1 1 0,1 0 0,0 1 0,1 0 0,0 0-1,1 1 1,0 0 0,1 1 0,0-1 0,0 2 0,2-1-1,-1 1 1,-3 13 0,8-21-5,0 0 0,0 0 0,0 0 0,1 0 0,0 0 0,0 0 0,0 0 0,1 0 0,-1 0 0,1 0 0,1 0 0,-1 0 1,0 0-1,4 5 0,-3-6 10,0-1 0,0 0 1,0 1-1,1-1 0,-1 0 1,1 0-1,0-1 1,0 1-1,0 0 0,0-1 1,0 0-1,0 0 0,1 0 1,-1 0-1,1 0 1,0-1-1,-1 0 0,1 1 1,4-1-1,1 1 38,1 0 0,0-1-1,-1-1 1,1 0 0,0 0 0,-1-1 0,1 0-1,-1 0 1,16-5 0,-12 1 4,0 0 1,0 0-1,0-1 0,-1-1 1,23-16-1,-11 3-58,0-1 1,-2-1-1,0-2 0,-2 0 0,20-29 0,-7 5-138,-2-3 0,29-61 0,-9 0 82,-6-1 0,42-158 0,-86 269 82,3-14 36,3-20 0,-7 32-30,1 0 0,-1 1-1,0-1 1,0 1 0,0-1 0,-1 1 0,1-1 0,-1 1 0,0-1 0,0 1 0,-3-7-1,4 10-7,0-1-1,-1 0 1,1 0-1,-1 1 0,1-1 1,-1 1-1,1-1 0,-1 0 1,1 1-1,-1-1 0,0 1 1,1-1-1,-1 1 1,0 0-1,1-1 0,-1 1 1,0 0-1,0-1 0,1 1 1,-1 0-1,0 0 0,0 0 1,0 0-1,1 0 1,-1 0-1,0 0 0,0 0 1,0 0-1,1 0 0,-1 0 1,0 0-1,0 0 1,0 1-1,1-1 0,-2 1 1,-1 0-2,0 1 1,0 0-1,0 0 0,1 0 1,-1 0-1,1 0 1,-1 0-1,-3 5 1,-2 6-24,0-1 0,0 1 0,-9 23 0,-15 47 8,7 1 15,-16 105 0,40-186 0,-7 49-34,-4 95 0,14 49-165,-2-190 124,6 78-1239,-4-75 484,-1-1 1,1 1-1,0-1 0,1 0 1,0 0-1,0 0 1,8 11-1,-11-17 403,1-1 0,0 0 0,0 1 1,0-1-1,0 0 0,0 0 0,0 0 0,1 0 0,-1 0 0,2 2 0,-2-3 224,0 0 0,-1 0 0,1 0 0,-1 1-1,1-1 1,0 0 0,-1 0 0,1 0-1,-1 0 1,1-1 0,0 1 0,-1 0-1,1 0 1,-1 0 0,1 0 0,-1-1 0,1 1-1,0 0 1,-1 0 0,1-1 0,-1 1-1,1 0 1,0-1 0,8-5-2218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9:4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54 7136,'16'8'8039,"14"0"-4996,-21-7-2488,1-1-1,0 0 1,-1 0 0,1-1-1,12-3 1,-17 3-426,-1 0 0,1-1 1,-1 1-1,0-1 0,0 0 0,0 0 0,0 0 1,0-1-1,0 1 0,-1-1 0,1 0 1,5-6-1,-8 8-110,-1 1 0,1-1 0,-1 1 0,1-1 1,-1 1-1,0-1 0,1 0 0,-1 1 0,0-1 0,1 0 0,-1 1 0,0-1 0,0 0 0,0 1 1,0-1-1,1 0 0,-1 0 0,0 1 0,0-1 0,-1 0 0,1 1 0,0-1 0,0 0 1,0 0-1,0 1 0,0-1 0,-1 0 0,1 1 0,0-1 0,-1 1 0,1-1 0,0 0 1,-1 1-1,1-1 0,-1 1 0,1-1 0,-2 0 0,0 0-20,1 0-1,-1 0 1,0 0 0,0 0 0,0 0-1,0 1 1,0-1 0,0 1-1,0 0 1,0-1 0,0 1-1,0 0 1,0 0 0,0 0 0,0 0-1,-3 1 1,-9 2 11,1 0 0,0 1 0,-1 0 0,2 1-1,-1 0 1,0 1 0,1 1 0,0 0 0,1 0 0,-18 16 0,16-11 78,0 0-1,1 1 1,0 1 0,1 0-1,0 0 1,2 1 0,-17 32 0,23-39-34,-1 1 1,1 0 0,1-1 0,0 1 0,0 0-1,0 0 1,1 0 0,1 16 0,0-21-17,0 0 1,0 0-1,1 0 0,0 0 1,0-1-1,0 1 1,0 0-1,0 0 0,1-1 1,0 1-1,0-1 0,0 1 1,0-1-1,0 0 1,1 0-1,-1 0 0,1 0 1,0 0-1,0 0 0,0-1 1,0 1-1,5 1 1,-1 0 1,0-1 0,0-1 0,1 1 0,-1-1 0,1-1 0,0 1 0,-1-2 1,1 1-1,0-1 0,0 0 0,-1 0 0,1-1 0,0 0 0,12-3 0,0-2-46,0 0 0,-1-1 0,1-1-1,20-13 1,-15 6 28,-2-1 0,0 0 0,-1-2 1,-1-1-1,0-1 0,17-22 0,-6 12 74,-35 84 197,-5 19-258,4-52-2,2 0-1,0 0 0,1 0 1,1 1-1,5 32 0,-4-52-11,-1 1 0,1-1-1,0 1 1,0-1-1,0 0 1,0 1 0,0-1-1,1 0 1,-1 0-1,1 0 1,2 3 0,-3-4 3,0 0 0,0 0 0,0 0 1,1 0-1,-1-1 0,0 1 0,0 0 1,0-1-1,1 1 0,-1-1 1,0 1-1,1-1 0,-1 0 0,0 0 1,1 1-1,-1-1 0,0 0 0,1 0 1,-1 0-1,1-1 0,-1 1 1,2-1-1,3-1 1,-1-1 0,1 0 0,-1 0 0,0-1 0,0 1 0,0-1 0,-1 0 0,0-1-1,7-8 1,-1 3-82,19-23-3,28-40 1,17-21-73,-6 23 4,-58 63 39,-6 10 82,-4 5 66,-3 3 28,0-1 0,0 1 0,-1-1 0,-6 11 0,-4 11 112,-23 70 31,35-94-247,1 0 1,-1 0-1,0 9 0,4 1 59,-2-16-38,0-1-1,1 1 1,-1-1-1,0 1 0,1-1 1,-1 1-1,0-1 1,1 1-1,-1-1 1,0 1-1,1-1 1,-1 0-1,1 1 1,-1-1-1,1 0 1,-1 1-1,1-1 1,-1 0-1,1 0 1,-1 1-1,1-1 0,-1 0 1,2 0-1,0 0-13,0 0 0,1 0 0,-1 0 0,1 0-1,-1-1 1,0 1 0,1-1 0,-1 1 0,0-1-1,0 0 1,4-2 0,22-14-73,-22 12 64,43-29-87,30-21 74,-75 53 29,0 0 0,0 0 0,0 0 0,0 0 0,9-1 1,-13 3 5,0-1 1,1 1-1,-1 0 0,1 0 1,-1 0-1,1 0 1,-1 0-1,0 0 1,1 0-1,-1 0 1,1 0-1,-1 0 1,1 0-1,-1 0 1,1 0-1,-1 0 0,1 0 1,-1 0-1,0 0 1,1 0-1,-1 1 1,1-1-1,-1 0 1,0 0-1,1 1 1,-1-1-1,0 0 0,1 1 1,-1-1-1,0 0 1,1 1-1,-1-1 1,0 0-1,0 1 1,1-1-1,-1 1 1,0-1-1,0 0 1,0 1-1,1-1 0,-1 1 1,0-1-1,0 1 1,0-1-1,0 0 1,0 1-1,0-1 1,0 1-1,0-1 1,0 1-1,0-1 1,0 1-1,-1-1 0,1 1 1,0-1-1,0 0 1,0 1-1,0-1 1,-1 1-1,1-1 1,-1 1-1,-9 24 158,7-17-132,-1 1 0,1-1 0,0 1 1,1 0-1,-3 16 0,5-24-32,0-1 0,0 1-1,0-1 1,0 0 0,0 1-1,0-1 1,0 0 0,0 1 0,1-1-1,-1 0 1,0 1 0,0-1 0,0 0-1,0 1 1,0-1 0,1 0-1,-1 0 1,0 1 0,0-1 0,1 0-1,-1 0 1,0 1 0,0-1 0,1 0-1,-1 0 1,0 0 0,1 1 0,-1-1-1,0 0 1,1 0 0,-1 0-1,0 0 1,1 0 0,-1 0 0,0 0-1,1 0 1,-1 1 0,0-1 0,1-1-1,-1 1 1,0 0 0,1 0-1,-1 0 1,1 0 0,16-6-200,-14 5 153,14-7-183,0-1 0,30-21-1,-31 19 135,1 0 0,19-8 0,-34 18 120,-1 0 0,1 0 0,-1 1 0,1-1 0,-1 1 0,1-1 0,0 1 0,-1 0 0,1 0 0,-1 0 0,1 0 0,0 0 0,-1 0 0,1 0 0,0 0 0,-1 0 0,1 1 0,-1-1 0,1 1 0,2 1 0,-2-1 23,-1 0 0,1 1 0,0-1 0,-1 1 0,1-1 0,-1 1 0,0 0 0,0 0 0,1-1 0,-1 1 0,0 0 0,0 0 0,0 3 0,3 7 102,-2-1 0,0 1 0,0 0 0,0 17 0,-2-21-195,1 55-2110,-1-39-1703,2-15-1220,7 0 1589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9:4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11296,'-4'19'5120,"-1"3"-4449,-1-9 2881,6 3-2080,-9-3 1152,9 0-1504,-6-4-928,6 1-160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0:0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1984,'14'0'8587,"-20"0"-6001,-159 0 2246,196 6-5131,6-4 466,60-5 0,-40-1-2767,-26 3 1000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0:16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37 2976,'0'0'70,"-1"-1"-1,1 1 1,0 0-1,0-1 1,0 1 0,-1 0-1,1-1 1,0 1 0,0 0-1,0-1 1,0 1 0,0 0-1,0-1 1,0 1-1,0-1 1,0 1 0,0 0-1,0-1 1,0 1 0,0 0-1,0-1 1,0 1-1,0 0 1,1-1 0,-1 1-1,0-1 1,0 1 0,0 0-1,1 0 1,-1-1 0,0 1-1,0 0 1,1-1-1,-1 1 1,1 0 0,8-24 16537,-4 24-16116,5 0-330,-1 0 0,0 0-1,1 1 1,-1 0 0,0 1-1,10 3 1,-13-4-246,-2-1 15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0:18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1 947 2496,'0'0'14314,"1"1"-14149,7 0 131,0 1 0,0-1 0,0 0 0,0-1 0,0 0 0,13-1 0,5 0 107,-14 1-291,21 0 377,-1-1 0,55-8 0,-60 5-307,-20 4-161,-1-1 0,1 0 1,-1 0-1,0 0 0,12-5 0,-11 3-7,0 1 0,0 0 0,0 0 0,0 0 0,1 1 0,-1 0 0,1 0 0,-1 1 1,1 0-1,9 1 0,-11 0-13,1 0-1,-1 0 1,1-1 0,0 0 0,-1-1 0,1 1-1,9-3 1,4-2 190,20-8-1,-8 3 52,36-4-52,-9 2-124,5-2 30,-1 2 0,2 3 0,119-1 0,-94 4-90,-35 1 105,183-23 97,-160 21 163,-38 4-251,58 0-113,-28 1 50,159-17 780,-181 16-721,-23 2-75,0-1 1,31-6-1,-14-1 90,68-4 0,54-2 205,-116 12-334,203-15 465,-229 16-311,0-1 1,33-9-1,5 2 148,-27 2-283,1 2-1,40-4 0,-57 8-17,65-4 19,-40 4 36,48-10 1,130-14 313,-216 26-355,8-2 33,-1 0 0,1-1 1,13-4-1,13-4 107,-6 4-26,0-2 1,46-19-1,-10 4 36,-22 9-78,10-1-167,-11 4 39,21-8 63,-27 9 78,-1-1 0,1-2 0,43-23 0,-53 19-65,-13 8 25,31-14-1,-44 23-59,0-1 1,0 0-1,0 0 1,-1 0-1,1 0 1,-1 0-1,1 0 1,2-4-1,14-11 13,-1 6-21,-3 2 49,22-19 0,20-12-112,-45 33 95,-1 0 0,1 1-1,0 1 1,19-7 0,3-1 31,-12 5-57,35-8 0,-8 3 139,98-25 38,-54 15 195,-40 15-455,-25 5 49,1 2 34,-12 2 0,-17-1-116,1 0 1,-1 0-1,0 0 1,1 0-1,-1 0 0,1 0 1,-1 0-1,0 0 0,1 0 1,-1 0-1,1 0 0,-1 0 1,0 0-1,1-1 0,-1 1 1,0 0-1,1 0 0,-1-1 1,0 1-1,1 0 0,-1-1 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0:22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4327 2816,'-5'0'7754,"5"11"-4068,2-9-3615,-1 1 1,0-1 0,0 0-1,1 0 1,0 0 0,-1 0-1,1 0 1,0 0 0,0-1 0,0 1-1,0 0 1,0-1 0,0 0-1,0 1 1,0-1 0,1 0-1,-1 0 1,1 0 0,-1-1 0,1 1-1,-1 0 1,1-1 0,-1 0-1,1 1 1,-1-1 0,5-1 0,-1 1 42,16 1 42,0-2 1,0 0 0,40-8 0,4-6 472,-48 11-428,0 0 0,17-8 0,-3-2 58,9-2 31,176-68 233,-174 66-426,0 1 0,2 3 1,75-16-1,-82 24-11,127-26 601,-63 2-303,-82 23-273,-1 0 1,0-1-1,34-21 0,4-2 148,2 0 139,68-49-1,-48 29 136,127-101-285,-142 102 11,-44 33-336,18-20-1,2-3 233,-21 23-86,42-36-207,-33 35 219,1 0 0,0 2 1,60-23-1,1 8 99,-43 15-19,100-45 53,-75 29-113,-43 18-62,0-1 0,-1-1 0,-1-2 0,-1-1 0,38-35 1,-47 38 33,0-1 1,-2 0-1,0-1 1,13-22 0,-6 8 86,2 0 0,1 1 0,1 1 0,36-30 0,-35 40-115,2 1 0,0 1 1,56-26-1,-77 40-56,141-59-434,-105 46 602,-16 4-121,0-2 0,-1 0 0,0-2-1,-1-1 1,-1-1 0,24-24 0,-27 20 66,20-25 0,-25 28-151,49-69 166,-27 38-65,-19 24-38,28-30 0,3 4 197,92-74-1,-115 105-225,26-18-18,37-25 257,-79 56-250,11-8 117,36-36-1,-38 33-81,-15 14-24,1 0 0,-1 0 0,0 0 0,0-1 0,-1 0 0,7-12 0,29-60 148,-15 27-85,21-61 1,14-28-167,-56 129 99,1 1 1,1-1-1,0 2 0,1-1 1,9-10-1,0 2 90,-9 9-50,2-1 0,17-14-1,21-12-18,107-76 274,-138 102-257,0-1 0,-2-1 1,1-1-1,-1 0 0,-1-1 1,-1-1-1,0 0 1,-1 0-1,-1-1 0,14-28 1,-5-4 35,23-89 0,-30 89-43,37-90-1,-23 80 373,-11 12-283,-10 34 35,0-1 0,0 0-1,-2 0 1,4-16-1,-3 11 78,9-24 0,-7 24-91,5-24 0,-4 11-142,-2 8-121,3-8-203,-8 22-1106,-1-10-5439,0 11 2562,0-1 898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0:5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1472,'1'-2'28,"6"-9"1022,-6 11-1006,-1 0 0,0-1 1,0 1-1,0 0 0,0 0 0,0 0 0,0 0 1,1 0-1,-1 0 0,0-1 0,0 1 1,0 0-1,0 0 0,1 0 0,-1 0 0,0 0 1,0 0-1,0 0 0,1 0 0,-1 0 0,0 0 1,0 0-1,0 0 0,1 0 0,-1 0 0,0 0 1,0 0-1,0 0 0,1 0 0,-1 0 0,0 0 1,0 0-1,0 0 0,1 0 0,-1 0 0,0 0 1,0 0-1,0 1 0,0-1 0,1 0 1,9-7 6512,-6 3-4634,-9 6 268,2 1-1888,-1 0-1,1 1 1,-1 0-1,1-1 1,0 1-1,-3 7 0,7 11 866,-1-21-757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9:5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4 4160,'-5'-4'11008,"-3"13"-7371,9-6-3183,-1-2-389,0-1 0,0 1 0,0 0 0,0-1 0,0 1 0,0-1 0,0 1 0,-1-1-1,1 1 1,0-1 0,0 1 0,0-1 0,0 1 0,-1-1 0,1 1 0,0-1 0,0 0 0,-1 1 0,1-1 0,0 1-1,-1 0 1,-2 2 141,1 1 0,0 0-1,1 0 1,-1 0-1,1 0 1,0 0 0,0 0-1,-1 5 1,-16 40 455,1 64 86,6-35-576,-9 23 335,-4 29-186,-5 221 162,2-15 103,-21 318-224,48-654-359,-3 207 232,1 39 97,5-84-233,1 45 33,6 592 67,-11-530 52,1 402-367,-6-510 47,3-126 35,2-30 38,0 1 0,0 0 0,1 0-1,0 0 1,0 0 0,1 10 0,1 3-38,-3-11 16,1-8 104,56-1-104,0-2 139,0-3 0,-1-2-1,0-2 1,-1-3 0,77-29-1,-36 9-80,1 5-1,1 4 1,165-20 0,-44 26-208,-205 18 167,172-1-2,-90 3 35,504 1 363,-187 27-389,-297-19 76,136 26 201,36 10-138,2-16-21,-255-28-70,64 2 87,108-8-1,6 0-76,130-1-202,-272-6 201,-49 6-49,0 1 0,26-1 0,86 1-63,73 0 175,-149 5-152,-30-2 47,-1 2 0,1 0 0,31 7 0,-39-4 28,2 0 87,1 0 0,-1 2-1,34 16 1,6 8 89,-35-19-195,-1 0 0,2-2-1,0 0 1,49 9 0,-29 0 163,-10-8-224,-29-8-63,1 0-1,-1 0 1,1-1 0,0-1 0,0 1 0,10-1-1,-11 0-341,0-1 1024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9:5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38 2720,'1'0'470,"-1"0"-418,0 0 0,0 0 0,0 0 0,0 0 0,0-1 1,0 1-1,-1-1 1409,1 1-1409,0 0 0,0 0 0,0 0 0,0 0 1,0 0-1,0 0 0,0 0 0,0 0 0,0 0 1,-1 0-1,1 0 0,0 0 0,0 0 0,0 0 0,0 0 1,0 0-1,0 0 0,0 0 0,0 0 0,0 0 1,0 0-1,0 0 0,0 0 0,0 0 0,-1 0 0,3-11 2770,1 6-1198,-3 5-1487,0 0-1,1 0 1,-1-1 0,0 1 0,0 0-1,1 0 1,-1 0 0,0-1 0,0 1-1,0 0 1,1 0 0,-1-1 0,0 1 0,0 0-1,0 0 1,0-1 0,0 1 0,1 0-1,-1-1 1,0 1 0,0 0 0,0 0 0,0-1-1,0 1 1,0 0 0,0-1 0,0 1-1,0 0 1,0-1 0,0 1 0,-1 0 0,1 0-1,0-1 1,0 1 0,0-1-57,0 1 1,0 0-1,0 0 0,-1-1 1,1 1-1,0 0 1,0-1-1,0 1 0,0 0 1,0-1-1,0 1 0,0 0 1,0-1-1,0 1 1,0 0-1,1-1 0,-1 1 1,0 0-1,0-1 0,0 1 1,0 0-1,0 0 1,1-1-1,-1-1 987,-2 5 1323,0 2-2252,0 0 0,0 0-1,1 0 1,0 1 0,0-1-1,0 0 1,0 9 0,-3 17 152,-49 243 807,22 3-668,23 16 280,8-101-214,1-88-318,8 315 351,1-140-80,-7 283 749,-5-298-965,2 194 99,15-233-197,-5-98-39,31 339 252,-26-233-721,-16-205-245,-2 1 0,-8 35 0,5-32-569,4-22-100,-1 0 0,1 0 0,-6 12 0,5-20-705,-2-29-9165,4-4 6966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8:59:5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4992,'-5'0'5893,"11"14"443,-5-14-6228,-1 1 1,1 0 0,-1-1 0,1 1-1,-1 0 1,1-1 0,0 1-1,0-1 1,-1 1 0,1-1-1,0 1 1,0-1 0,-1 0-1,1 1 1,0-1 0,0 0-1,1 1 1,20 2 811,-13-2-655,13 2 292,1-1 0,31-1-1,28 2-50,83 20-341,71 8 92,144 10 398,147-36 281,-30-1 27,-31-22 309,-3-1-395,-253 24-861,-30-2 323,-3-1-219,3 12-95,-127-8 21,74 19 0,-104-18-13,67 14 430,-56-16-325,39 0 0,-26-2-94,25 2 92,258 30 549,-276-26-439,0-2-1,68 0 0,-9 1-25,-2-1-221,-1-7-138,-91-3-1509,-15 1 507,6 1-411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1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43 8064,'-33'-34'3648,"29"31"-3168,-1-2-608,10 10-32,-1-2-864,12 6 576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0:06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4 4064,'-5'-4'7333,"-5"5"-3642,-63 19 195,42-13-3520,-41 16 0,47-14-295,1 2-1,0 1 1,-43 28-1,60-35-103,1 0-1,0 0 1,0 0-1,0 1 1,1 0 0,0 0-1,0 0 1,0 1-1,1-1 1,0 1-1,0 0 1,1 1-1,0-1 1,0 1-1,1-1 1,0 1 0,-2 14-1,4-17 36,0 0-1,0 0 1,1 0-1,-1 0 1,1 0-1,0 0 1,1 0-1,-1-1 1,1 1 0,0-1-1,0 1 1,0-1-1,1 0 1,0 1-1,0-1 1,0-1-1,0 1 1,0 0 0,1-1-1,0 1 1,-1-1-1,6 3 1,-4-3 57,-1 0 0,1 0 0,1 0 0,-1-1 0,0 1 0,1-1 0,-1-1 0,1 1 0,0-1 0,-1 0 0,1 0 0,0 0 0,0-1 0,0 0 0,-1 0 0,1-1 0,0 0 0,10-2 0,-7-1 30,1 0-1,-1-1 1,0 0-1,0 0 0,0-1 1,0 0-1,-1-1 0,10-11 1,56-65 229,-69 76-322,12-14 177,-1-1 0,-1-1 1,0 0-1,-2-1 0,18-46 1,-23 46 92,-5 9-90,-6 19-163,1 0 0,0 0-1,1 1 1,-1-1-1,1 0 1,-1 1 0,1-1-1,1 0 1,-1 1-1,0 7 1,0 10 73,1 1 0,1-1 0,0 1 0,2-1 0,1 1 0,0-1 0,9 23 0,-9-36-317,0 0 0,1 0 0,0 0 0,0-1-1,7 8 1,9 11-649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0:0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3808,'3'2'16207,"6"0"-11386,10-3-7826,-14 1 4720,345 0-1608,-354-9-7408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0:0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77 3712,'-12'-19'1221,"11"19"-1192,1-1-1,0 1 1,-1-1 0,1 1-1,0-1 1,0 1 0,0-1-1,0 1 1,-1-1 0,1 1-1,0-1 1,0 0 0,0 1-1,0-1 1,0 1 0,0-1-1,0 1 1,0-1 0,1 1-1,-1-1 1,0 1 0,0-1-1,0 0 1,1 1 0,-1-1-1,1 0 1,-1 0 205,4-9 1933,-4 9-1856,1 0 0,-1 0 0,0 0 0,1 0 0,-1 0 0,0 0 0,0 0 0,0-1 0,1 1 0,-1 0 0,0-1 0,0-15 6643,0 19-6803,0 1 0,1-1 0,0 1 0,-1 0 0,1-1 0,2 5 0,6 17 243,0 41 423,0 112 0,-6-86-387,0 9-206,7 94 154,-8-150 145,-3-29 42,1-14 70,0-2-568,0 1 0,0-1 0,0 0 1,1 0-1,-1 0 0,0 1 0,0-1 0,0 0 0,1 0 0,-1 0 1,0 1-1,1-1 0,-1 0 0,1 1 0,0-2 0,0 0 22,5-11-136,0 1-1,1 0 1,0 0 0,1 1 0,1 0 0,0 0 0,0 1 0,1 0 0,0 1 0,12-9 0,-16 14 18,1 0 0,0 0 0,0 0-1,0 1 1,0 0 0,0 0 0,1 1 0,0 0-1,10-2 1,-13 4 13,0 0 1,0 0-1,1 0 0,-1 1 1,0-1-1,0 1 0,1 1 0,-1-1 1,0 1-1,0-1 0,-1 2 0,1-1 1,0 0-1,8 7 0,-5-4 35,-1 1 0,0 0 0,0 1 0,0-1 0,-1 1 0,0 1 0,7 9 0,-11-14 20,-1 0-1,1-1 1,-1 1-1,1 0 1,-1 0-1,0 0 1,-1 0-1,1 0 1,0 0-1,-1 0 1,1 0-1,-1 0 1,0 0-1,0 0 1,0 0-1,-1 1 1,1-1-1,-1 0 1,0 0-1,1 0 1,-1 0-1,-1 0 1,1-1-1,-3 6 1,0-2 19,-1 0 0,0 0 1,0-1-1,-1 0 0,1 1 0,-1-2 1,-1 1-1,1-1 0,0 0 0,-1 0 0,0-1 1,-12 5-1,-2-1 9,-1-1-1,1-1 1,-28 3 0,36-7-125,0-1 0,1 0 0,-1 0 0,-13-3 0,-14-6-2220,34 7 812,1 0 0,-1-1 0,-10-5 0,16 8 1203,-1 0 1,1-1-1,-1 1 0,1 0 1,0-1-1,-1 1 0,1 0 1,0-1-1,-1 1 1,1 0-1,0-1 0,0 1 1,0 0-1,-1-1 0,1 1 1,0-1-1,0 1 0,0-1 1,0 0-1,3-3-3310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0:26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21 5152,'0'0'10394,"-11"4"-5317,6 0-4955,-1 0 1,1 1-1,0-1 0,0 1 0,0 0 0,1 0 0,0 0 0,0 1 0,0-1 0,1 1 0,0 0 1,0 0-1,0 1 0,1-1 0,0 0 0,0 1 0,-1 6 0,1-2-100,1-1 1,0 1-1,0-1 0,1 1 0,1-1 1,0 1-1,0-1 0,1 1 0,0-1 1,5 15-1,-2-13 43,1-1 0,0 0-1,0 0 1,1-1 0,0 1 0,1-2 0,0 1-1,1-1 1,0 0 0,0-1 0,1 0-1,0 0 1,20 10 0,-22-13 10,0-2 0,1 1 0,-1-1 0,0 0 0,1-1 0,0 0 0,0 0 0,17 0 0,-19-2-15,-1 0 0,1-1 0,0 0 0,0 0 0,-1-1 0,1 1 0,-1-2 0,1 1 0,-1-1 0,0 0 0,0 0 0,10-6 1,-5-2 105,0 1 0,-1-1 0,0-1 1,0 0-1,-1 0 0,11-22 1,-13 24-105,-4 5-46,3-4 66,0 0 0,0-1-1,-1 0 1,0 0 0,-1 0 0,0 0 0,-1-1-1,4-17 1,-6 18 12,0 0 0,0 0 0,-1-1 0,-2-14-1,2 21-73,-1 0-1,0 0 0,0 1 1,0-1-1,0 1 0,0-1 1,-1 1-1,0-1 0,0 1 1,0 0-1,0 0 0,0 0 1,-1 0-1,1 0 0,-5-4 1,-3 1-65,1 0 1,-1 0-1,0 1 0,-1 0 1,1 0-1,-1 2 0,0-1 1,0 1-1,-20-3 0,6 4-759,0 0 0,0 1-1,-33 4 1,1 2-5441,40-2 3232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0:2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250 460 3232,'0'0'7818,"-4"-15"-2612,2 13-4895,0-1 1,-1 1 0,1 0-1,0 0 1,-1-1 0,1 2 0,-1-1-1,0 0 1,1 0 0,-6-1 0,0-2 141,4 3-285,-1 1 0,1-1 1,0 1-1,-1 0 0,1 0 0,-1 0 0,1 1 0,-1 0 0,1-1 1,-1 2-1,1-1 0,-1 0 0,1 1 0,-1 0 0,1 0 0,-8 3 1,1 2 7,1 0 0,0 0 0,0 1 0,0 0 0,1 1 0,0 0 0,-12 13 0,18-16-182,0 1 0,-1-1 0,2 1 1,-1 0-1,1 0 0,-1 0 0,2 0 0,-1 1 1,1-1-1,-1 7 0,1-9 0,-1 7 15,1 1 0,-1 0 0,1 15 0,2-24 5,-1 0 0,0 0 1,0 0-1,1 0 1,0 0-1,0 0 1,0 0-1,0 0 0,0 0 1,0-1-1,1 1 1,-1 0-1,1-1 0,0 1 1,0-1-1,-1 0 1,2 0-1,2 4 1,5 0 30,-1 1 0,1-1 1,0-1-1,1 0 0,-1 0 1,1-1-1,16 4 0,-11-3 44,-4-2 16,0 0 0,1 0 0,-1-1 0,20 0 0,-6-1 38,-8-1 110,30-2 1,-43 2-172,0-1 1,0 0-1,0-1 1,0 1-1,0-1 1,0 0-1,0 0 0,-1 0 1,1-1-1,6-4 1,-6 3 52,1-1 0,-1 0 0,0 0 0,0 0 0,0-1-1,3-5 1,-6 8-90,0 0-1,-1 0 1,0 0-1,1 0 1,-1-1-1,0 1 1,-1 0 0,1 0-1,0-1 1,-1 1-1,0 0 1,0-1-1,0 1 1,0 0-1,-1-1 1,0-2-1,-2-6 10,0 1 0,-1 1 0,0-1 0,-1 1 0,0-1 1,-1 1-1,0 1 0,-14-18 0,-4 0 121,-44-39 0,23 30-144,24 20 15,-24-23 0,28 23 20,-1-2 38,-28-35 0,42 48-94,0 0 1,1 0-1,-1 0 1,1-1-1,1 0 1,-1 1-1,1-1 1,0 0 0,0 0-1,1-1 1,0 1-1,-1-9 1,2 11-22,1 0 1,-1 0 0,1 1 0,0-1-1,0 0 1,1 1 0,-1-1 0,1 1-1,-1-1 1,1 1 0,0 0-1,1 0 1,-1 0 0,0 0 0,1 0-1,0 0 1,-1 1 0,5-3 0,6-5-15,0 1 0,27-14 0,-37 21 12,12-5 52,0 0 0,0 1 0,1 1-1,-1 1 1,1 0 0,29-3 0,-21 5-6,1 1 1,-1 1-1,47 7 0,-54-3-21,-1 1 0,1 0 0,-1 1 0,0 1 0,-1 0 0,1 1 0,23 17 0,-20-8-102,-17-16-289,-1-1-56,-1 0-1,1 1 0,0-1 1,-1 0-1,1 0 1,-1 0-1,1 0 1,-1 1-1,1-1 1,-1 0-1,3 2-1306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0:3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3072,'0'0'1568,"6"0"128,-2 0-960,1 0 768,10 0-864,6 0-96,0 0-320,3 0-352,8 4 64,-2-4-1472,6 4 832,-6-8-2720,6 4 1920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0:3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 5888,'-9'0'2688,"18"0"-2336,-3 0-1664,3 0 1024,6 0-1184,0 0 832</inkml:trace>
  <inkml:trace contextRef="#ctx0" brushRef="#br0" timeOffset="1">739 10 3712,'6'-9'1696,"-3"14"-1472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0:3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4480,'-5'5'2016,"5"12"-1728</inkml:trace>
  <inkml:trace contextRef="#ctx0" brushRef="#br0" timeOffset="1">566 100 5472,'15'14'2496,"-4"-14"-2176,-5 0 192,3 5-352,1-5-864,1 4 384,4-8-3264,0-1 1984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0:3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6880,'5'-4'3136,"16"1"-2720,-12-3-448,3 6-64,3-4-1024,-6-2 640</inkml:trace>
  <inkml:trace contextRef="#ctx0" brushRef="#br0" timeOffset="1">628 23 5408,'15'6'2432,"11"3"-2112,-16-5 32,1 2-256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0:5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6 261 2144,'0'0'699,"0"11"4644,0-10-5077,0-1 0,0 1-1,-5 12 10478,4-13-10630,11-9 581,10-8-456,1 0 1,1 2 0,1 1-1,23-12 1,102-37 125,-96 50 303,-51 12-621,-1 1-35,0 0 0,0 0 1,0 0-1,0 1 0,0-1 1,0 0-1,0 0 0,0 0 0,0 0 1,0 0-1,0 0 0,0 1 1,0-1-1,0 0 0,0 0 1,0 0-1,0 0 0,0 0 0,0 0 1,0 0-1,0 1 0,0-1 1,1 0-1,-1 0 0,0 0 1,0 0-1,0 0 0,0 0 0,0 0 1,0 0-1,0 0 0,0 0 1,1 0-1,-1 0 0,0 1 0,0-1 1,0 0-1,0 0 0,0 0 1,0 0-1,0 0 0,1 0 1,-1 0-1,0 0 0,0 0 0,0 0 1,0 0-1,0 0 0,0 0 1,1 0-1,-1-1 0,0 1 1,0 0-1,0 0 0,0 0 0,0 0 1,0 0-1,0 0 0,1 0 1,-2 11 122,1 224 741,0-215-853,2 1 0,0-1 1,1 0-1,1 0 0,0 0 0,2-1 0,1 0 1,0 0-1,1 0 0,1-1 0,16 25 1,-21-37 6,1 1 0,0-1 0,0 0 0,7 5 0,-11-10-22,1 1-1,0-1 1,-1 0-1,1 0 1,0 0-1,0 0 1,0 0-1,0 0 1,0-1-1,0 1 1,0-1 0,0 1-1,0-1 1,0 0-1,0 0 1,0 1-1,0-2 1,0 1-1,0 0 1,4-1-1,-4 0-10,0 0 0,1 0 0,-1 0 0,0 0 0,0 0 0,0-1 0,0 1 0,0-1 0,0 1 0,0-1 0,0 0 0,-1 0 0,1 0 0,1-2 0,2-4 13,-1 0 1,6-12-1,-8 14 2,8-19 0,-1 0 1,-1-1 0,5-33-1,-8 33-9,26-149-50,-6 26 113,-13 69-130,-12 79 70,0-1 0,1 0 1,-1 1-1,0-1 0,1 0 1,-1 1-1,1-1 0,0 1 0,-1-1 1,1 1-1,0-1 0,0 1 0,0-1 1,0 1-1,0 0 0,1 0 0,-1 0 1,0-1-1,0 1 0,3-1 1,-2 1 0,1 0 1,-1 1 0,1-1-1,0 1 1,-1-1 0,1 1-1,-1 0 1,1 0 0,-1 0-1,1 0 1,0 1 0,3 0-1,33 3 85,-27-4-1918,-11 0 947,0 0-1,1 0 0,-1 0 1,0 0-1,1 0 0,-1 0 1,0 0-1,0 0 1,0 1-1,1-1 0,0 1 1,12 7-2656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2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55 3488,'16'-11'1272,"-15"10"-737,1 0 0,0 1 0,-1-1 0,1 0 0,-1 0 0,1-1 0,-1 1 0,1 0 0,-1 0 0,0-1 0,1 1 0,-1-1 0,0 1 1,0-1-1,0 1 0,0-1 0,-1 0 0,1 1 0,1-4 0,-3 4-406,1 0 1,-1 1 0,1-1-1,-1 0 1,0 1-1,1-1 1,-1 1-1,0-1 1,1 1 0,-1-1-1,0 1 1,0-1-1,1 1 1,-1 0-1,0-1 1,-1 1-1,-3-1 46,1-1 0,-1 1-1,0 1 1,1-1 0,-1 1-1,0 0 1,1 0-1,-1 0 1,-9 2 0,-1-1 78,-14 2 3,1 1-1,0 1 0,0 1 1,0 2-1,1 0 0,0 2 1,-27 14-1,47-20-231,-1 1 0,1 1 1,0-1-1,0 1 0,0 0 0,1 1 1,0 0-1,0 0 0,-4 8 0,5-9 2,2 1-1,-1-1 1,1 1-1,0 0 1,1 0-1,-1 0 1,1 0-1,1 1 1,-1-1-1,0 14 1,2-17-7,0-1 0,0 1 0,0-1 0,1 1 0,-1-1 0,1 1 0,0-1 0,0 0 0,0 0 0,1 1 0,-1-1 0,1 0 0,0 0 0,-1 0 0,1 0 0,1 0 0,-1-1 0,0 1 0,1-1 0,-1 1 0,1-1 0,0 0 0,-1 0 0,1 0 0,0 0 0,1-1 0,-1 1 0,0-1 0,0 0 0,1 0 0,-1 0 0,0 0 0,1 0 0,-1-1 0,1 0 0,-1 0 0,1 0 0,-1 0 0,1 0 0,-1 0 0,0-1 0,1 0 0,-1 0 0,1 0 0,3-2 0,12-5 29,-1-2 0,0 0-1,0-2 1,-1 0 0,-1 0-1,23-23 1,-19 15 109,-1-2 1,0 0-1,-2-1 0,18-30 0,-33 48-115,0 1-1,0-1 0,0 1 1,1-6-1,-3 9-38,1 0 0,-1 1 0,0-1 0,0 1 0,0-1 0,0 1 0,0-1 0,0 1 0,0-1 0,0 1 0,0-1 0,0 1 0,0-1 0,0 0 0,-1 1 0,1-1 0,0 1 0,0-1 0,-1 0 1,0 1-5,1 0 1,-1-1 0,1 1 0,-1 0-1,1 0 1,-1 0 0,0 0 0,1 0-1,-1 0 1,1 0 0,-1 0 0,0 0-1,1 0 1,-1 0 0,1 0 0,-1 0-1,1 0 1,-1 0 0,0 1 0,1-1-1,-1 0 1,1 0 0,-2 1 0,-1 1 28,0 1 1,-1-1-1,1 0 1,0 1-1,0 0 1,0-1-1,1 1 1,-1 0-1,1 1 1,-1-1-1,1 0 1,0 1-1,0-1 1,1 1-1,-1 0 1,1-1-1,0 1 1,0 0-1,0 0 1,-1 5-1,1 0 120,0-1-1,1 1 1,0 0-1,0-1 0,0 1 1,1 0-1,1-1 0,3 14 1,-2-14-30,-1-1 0,1 0 0,1 0 1,-1-1-1,1 1 0,1-1 0,8 12 0,-11-16-90,0 0 0,0 0 0,0-1 0,0 1 0,0-1 0,0 1 0,0-1 0,0 1 0,1-1 0,-1 0 0,0 0 0,1 0 0,-1 0 0,1-1 0,-1 1 0,1-1 0,-1 1 0,1-1 0,0 0 0,-1 0 0,1 0 0,-1 0 0,1-1 0,-1 1 0,1-1 0,3-1 0,4-3 22,-1 0 1,1-1-1,-1-1 0,0 1 0,0-2 1,-1 1-1,10-12 0,2-1 7,-1 2-42,86-73 215,-99 89-281,-4 4 76,-7 19 60,-32 108 62,-81 262-92,33-101 537,73-251-441,7-25 59,4-13-64,2-7 30,7-29-181,2 0 0,1 1 0,19-39 0,-19 48 9,43-97-3,-17 42-18,-7 16-32,3 1 0,65-94 0,-71 120 55,2 1 0,1 2 0,2 1-1,1 1 1,45-32 0,-72 59-5,0 1 1,0 0-1,1 1 0,0-1 1,-1 1-1,1 0 0,10-2 1,-17 5 0,1-1 1,0 1 0,-1 0-1,1 0 1,0 0-1,0 0 1,-1 0-1,1 0 1,0 0 0,-1 0-1,1 0 1,0 0-1,0 0 1,-1 0 0,1 1-1,0-1 1,-1 0-1,1 0 1,0 1-1,-1-1 1,1 1 0,0-1-1,-1 0 1,1 1-1,-1-1 1,1 1 0,0 0-1,-1 0 0,1 0 0,-1 1 1,0-1-1,1 0 0,-1 0 0,0 1 0,0-1 0,0 0 1,0 0-1,0 1 0,0-1 0,0 0 0,-1 3 0,0 4 2,-2-1 0,1 0-1,-7 14 1,-1-3 59,-1-1 0,-1 0-1,0 0 1,-1-1 0,-1-1 0,-1 0-1,0-1 1,-1 0 0,0-2 0,-1 0 0,0 0-1,-22 9 1,38-20-60,-1 0-1,1-1 0,0 1 1,0-1-1,0 0 1,0 1-1,-1-1 1,1 0-1,0 0 1,0 0-1,-1 0 1,1 0-1,0 0 1,0 0-1,0 0 1,-1-1-1,1 1 1,0 0-1,-1-1 1,1 0-20,0 1 1,1-1-1,-1 1 1,0-1-1,1 1 1,-1-1 0,1 0-1,-1 1 1,1-1-1,-1 0 1,1 1 0,-1-1-1,1 0 1,0 0-1,0 1 1,-1-1-1,1 0 1,0 0 0,0 0-1,0 1 1,0-1-1,0 0 1,0 0 0,0 0-1,0 1 1,0-1-1,0 0 1,0-1-1,2-4-53,0 0-1,0 0 0,0 0 0,0 1 0,1-1 1,0 1-1,0-1 0,0 1 0,1 0 1,0 0-1,0 0 0,0 1 0,1-1 0,-1 1 1,1 0-1,0 1 0,0-1 0,1 1 1,-1 0-1,1 0 0,-1 1 0,1-1 0,0 1 1,7-1-1,-8 1 55,1 1 1,0 0 0,0 0-1,-1 0 1,1 1-1,0 0 1,0 0-1,-1 1 1,1-1-1,0 1 1,0 1 0,-1-1-1,1 1 1,-1 0-1,1 0 1,-1 0-1,0 1 1,0 0-1,0 0 1,0 0-1,-1 0 1,1 1 0,-1 0-1,0 0 1,0 0-1,4 6 1,-3-2 1,0 0 0,-1 1 0,0-1-1,0 1 1,4 16 0,6 49 93,-10-44-70,-2 0-1,-1 1 1,-1-1-1,-2 0 1,-1 1-1,-1-1 1,-11 36-1,-74 199 307,85-254-287,-7 17 163,-1-1 0,-2 0 0,0 0 0,-22 28 0,34-53-175,-5 5 96,7-7-113,-1-1 0,1 0 1,0 0-1,0 0 0,-1 0 1,1 0-1,0 0 0,0 0 1,0 0-1,0 0 0,0 0 1,0 0-1,0 0 0,0 0 1,1-1-1,1-12-76,0 0-1,1 1 1,0 0-1,1 0 1,1 0-1,8-17 1,46-73 52,-22 43-21,-3-5-93,34-91 0,-31 61 11,64-117 0,-88 190 105,0 1 0,30-36 0,-36 48 62,1 1 0,0 1 0,1-1 0,-1 2 0,1-1 1,1 1-1,-1 0 0,18-7 0,-24 11-43,0 1-1,0 0 1,1 0-1,-1 0 1,0 1 0,0-1-1,1 1 1,-1 0-1,7 0 1,-9 0 8,0 1 0,1-1-1,-1 0 1,0 1 0,1-1-1,-1 1 1,0 0 0,0 0 0,1-1-1,-1 1 1,0 0 0,0 0 0,0 0-1,0 0 1,0 0 0,0 0 0,0 0-1,-1 0 1,1 1 0,0-1 0,-1 0-1,1 0 1,0 1 0,-1-1 0,1 2-1,0 2 42,0 0-1,0 0 0,0 1 0,-1-1 0,0 0 1,0 0-1,0 0 0,-1 0 0,-1 7 0,-1 4 47,-10 22 0,12-35-80,-13 33 174,-33 62 0,36-77-73,-2-1-1,-1-1 1,0 0-1,-20 19 1,5-17 118,11-8-380,11-11-311,15-6 90,73-14-232,27-7 689,-59 11 34,82-38 0,-111 42-73,1-1-1,-2-1 0,0-1 1,0 0-1,-1-1 1,20-22-1,-11 8 127,-1-2 1,-2-1-1,26-41 0,-45 63-96,0 0-1,0-1 1,-1 1-1,0-1 1,-1 0-1,0 0 0,-1 0 1,2-14-1,-3 23-100,-1 0-1,1 1 1,0-1 0,0 0-1,0 1 1,0-1-1,0 1 1,0-1-1,0 1 1,0-1-1,0 1 1,0 0-1,0-1 1,0 1 0,0 0-1,0 0 1,0 0-1,2 0 1,25-3-226,-12 4 234,0 0 1,0 1-1,0 1 1,0 0-1,-1 1 1,1 1-1,-1 0 1,0 1 0,22 13-1,-34-17 17,1 1 0,-1 0 0,0 0 0,0 0 0,0 0 0,-1 0 0,1 0 0,-1 1 0,1-1 0,-1 1-1,0 0 1,-1 0 0,1 0 0,-1 0 0,1 0 0,-1 0 0,0 0 0,-1 0 0,1 1 0,-1 7 0,0 7 29,-1 0 0,-1 0 0,-7 27-1,4-18-109,-4 16 50,5-26 27,0 0-1,1 0 1,0 19 0,3-35 3,0 0 0,0 0 0,0 0 0,0 1 0,1-1 0,-1 0 0,1 0 0,-1 0 0,1 0 0,-1 0 0,1 0 0,0 0 0,0 0 0,0 0 0,0-1 0,1 1 0,-1 0 0,0 0 0,1-1 0,-1 1 0,1-1 0,0 0 0,-1 1 0,1-1 0,0 0 0,0 0 0,0 0 0,-1 0 0,4 1 0,0-1 0,0 0 0,1-1 0,-1 1 0,0-1 0,1 0 0,-1 0 0,0-1 0,10-1 0,0-2 0,23-10 0,-36 14 0,19-10-4,0 0 1,-1-1-1,-1-1 0,1 0 0,30-29 0,76-85 22,-108 108 31,59-68 24,-76 84-51,1 0 0,-1 0-1,0 0 1,1 0-1,-1 0 1,0 0 0,0 0-1,0-2 1,-1 4-20,0 0-1,0 0 1,0 0 0,0 0-1,0 0 1,0 0 0,0 0-1,0 0 1,0 0 0,0 0 0,0 0-1,0 0 1,0 0 0,0 0-1,0 1 1,0-1 0,0 0-1,0 0 1,0 0 0,0 0 0,-1 0-1,1 0 1,0 0 0,0 0-1,0 0 1,0 0 0,0 0-1,0 0 1,0 0 0,0 0-1,0 0 1,0 0 0,0 0 0,0 0-1,0 0 1,0 0 0,0 0-1,0 0 1,-1 0 0,1 0-1,0 0 1,0 0 0,0 0 0,0-1-1,0 1 1,0 0 0,0 0-1,0 0 1,0 0 0,0 0-1,0 0 1,0 0 0,0 0 0,0 0-1,0 0 1,0 0 0,0 0-1,0 0 1,0 0 0,0 0-1,0 0 1,0 0 0,0 0 0,0-1-1,0 1 1,-10 12 49,0 3-49,1 2 0,1-1 1,1 1-1,0 0 0,1 1 0,-5 23 1,6-17-26,1 0 1,2-1 0,0 1 0,1 1 0,4 25-1,-3-43-15,1 0 0,0-1 0,5 13 0,-6-18 44,0 0 1,1 0-1,-1 0 0,0 0 0,1 0 1,-1 0-1,1 0 0,-1 0 0,1 0 0,-1 0 1,1-1-1,0 1 0,0 0 0,-1 0 1,1-1-1,0 1 0,0-1 0,0 1 1,0 0-1,-1-1 0,1 0 0,0 1 0,0-1 1,0 1-1,0-1 0,0 0 0,0 0 1,0 0-1,0 0 0,0 0 0,0 0 1,1 0-1,0 0 5,0-1 1,0 0 0,0 0 0,0 0 0,-1 0-1,1 0 1,0 0 0,-1-1 0,1 1-1,-1 0 1,1-1 0,-1 1 0,0-1-1,0 0 1,2-2 0,15-31 147,-14 29-106,6-17-74,0 1-1,-2-2 1,0 1 0,4-27 0,-9 37 37,-2 0 0,1 1-1,-2-1 1,1 0 0,-2 0 0,0 0 0,0 0 0,-1 0 0,-6-18 0,6 26 5,1 1 1,-1-1-1,0 1 0,-1 0 1,1 0-1,-4-5 0,4 7-31,0 0 0,0 0-1,0 0 1,0 0 0,0 1-1,0-1 1,0 1-1,-1-1 1,1 1 0,0 0-1,-1 0 1,1 0 0,-1 0-1,-4-1 1,-1 1-153,0 0 0,0 0 0,-9 1 0,14 0 96,2 0-40,13 9-53,-3-7 194,-1 0 1,1-1-1,0 1 0,-1-2 0,1 1 1,14-2-1,-9 1 25,39 0 23,15-1 81,0 2 0,108 18-1,-170-18-155,0 1 0,0-1 0,0 1 0,-1 1 0,1-1 0,0 1 0,-1 0 0,0 0 0,0 1 0,0-1 0,0 1 0,0 0 0,-1 1-1,0-1 1,0 1 0,0 0 0,0 0 0,-1 0 0,5 10 0,-2 1 29,-1 0 0,0 0 1,-1 0-1,-1 1 0,-1 0 0,0 28 1,5 25 40,-5-53-49,1 0-1,1 0 1,9 26 0,-11-38 1,0 0 0,0 0 1,1-1-1,0 1 0,-1-1 0,1 0 1,1 0-1,-1 0 0,1 0 0,-1 0 0,1-1 1,0 1-1,1-1 0,-1 0 0,0-1 0,8 4 1,0-1-6,0-2-1,0 1 1,0-2 0,1 0 0,0 0 0,-1-1 0,1 0-1,15-2 1,14-3-1,47-11 0,-41 7-97,-42 6-51,1 0 1,-1 1-1,1-2 0,7-3 0,2-4-2104,-16 10 1833,1-1 1,-1 1 0,1-1 0,-1 1-1,1-1 1,-1 0 0,1 1 0,-1-1-1,0 1 1,1-1 0,-1 0 0,0 1-1,0-1 1,1 0 0,-1 1 0,0-2-1,-9-36-11966,13 28 9861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0:5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59 3328,'-19'6'9893,"23"-13"-6432,4-1-2710,0 1 0,0 0 0,0 0 0,1 1 0,16-9 0,-23 14-679,0 0 0,0 0 1,0 0-1,0 0 0,0 0 0,0 1 0,0-1 0,0 1 0,1 0 0,-1-1 0,0 1 0,0 0 0,0 0 0,0 1 1,1-1-1,-1 0 0,0 1 0,0-1 0,0 1 0,0 0 0,0-1 0,0 1 0,0 0 0,0 0 0,0 0 0,0 1 0,0-1 1,-1 0-1,1 1 0,-1-1 0,1 1 0,-1 0 0,1-1 0,-1 1 0,0 0 0,2 3 0,3 7 144,-1 0-1,7 20 0,-8-18-158,1 0 0,10 19-1,-1-2-3293,-4-26-1462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0:5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0 7808,'-9'0'3520,"-6"10"-3040,4-7 2112,7 12-1504,-23 12 767,7 9-1087,-20 18 1024,8 1-992,-7 9 224,3-6-608,-6-3-384,18-10-32,-8-4-448,13-10 224,-2-3-3744,6-11 2177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1:0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6 186 5408,'-5'-4'1984,"4"9"379,1-3-460,1-2-1652,0-1 0,-1 0-1,1 0 1,0 0 0,0 0-1,0 1 1,0-1 0,0 0-1,0 1 1,0-1 0,0 1-1,1-1 1,0 0 0,1 1-159,0-1-1,0-1 1,0 1 0,-1 0 0,1 0 0,-1-1 0,1 0 0,-1 1 0,0-1 0,1 0 0,-1 0 0,3-4 0,-2 2-53,0 1 0,0 0 0,1 1 0,-1-1 0,7-4 0,1 2 29,-1 0 0,1 1 1,-1 1-1,20-5 0,-29 8-83,-1 0 72,1-1 0,0 1 1,0 0-1,-1 0 0,1 0 0,0 0 1,-1 0-1,1 0 0,0 0 1,0 0-1,-1 0 0,1 0 0,0 0 1,-1 0-1,1 0 0,1 1 0,-2 0 24,1 0 0,0 0-1,0 1 1,-1-1-1,1 0 1,-1 0 0,0 1-1,1-1 1,-1 0-1,0 0 1,1 3-1,-1 4 23,1 1-1,-1-1 1,-1 0-1,1 1 1,-2-1-1,1 0 1,-1 1 0,0-1-1,-7 15 1,5-11-33,1 0 0,-1 0 1,-1 17-1,3-7-102,0-10 39,1 0 0,0 1 1,2 17-1,0-27 3,-1 0 1,1 0-1,-1 0 0,1 0 0,0 0 1,0 0-1,0 0 0,1 0 0,-1 0 1,1-1-1,-1 1 0,1-1 1,0 1-1,0-1 0,0 0 0,0 1 1,0-1-1,6 3 0,-7-4 16,1 0 1,-1-1-1,1 1 0,-1 0 0,1-1 0,-1 0 1,1 1-1,0-1 0,-1 0 0,1 0 1,0 0-1,-1 0 0,1 0 0,0 0 1,-1 0-1,1 0 0,0-1 0,-1 1 1,1-1-1,-1 1 0,3-2 0,2-1 75,1-1 1,-1 0-1,9-7 0,-4 3 85,1-1-120,1-1 1,-2 0-1,1-1 1,-1 0-1,-1-1 0,13-18 1,-11 10-9,0 1 1,-1-2-1,14-39 1,-24 59-58,44-138-328,-44 134 270,1 0-1,-1 0 1,1 0-1,0 1 1,0-1-1,3-5 0,-4 9 56,0 0-1,0 0 0,-1 1 0,1-1 0,0 0 0,0 0 0,0 1 0,0-1 0,0 0 0,0 1 1,0-1-1,0 1 0,0 0 0,0-1 0,0 1 0,0 0 0,0-1 0,1 1 0,-1 0 1,0 0-1,0 0 0,0 0 0,0 0 0,0 0 0,1 1 0,-1-1 0,0 0 0,0 0 0,0 1 1,0-1-1,0 1 0,0-1 0,1 2 0,42 20-530,-42-22-582,3 4-3498,1 0 2368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1:0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2912,'-3'0'11935,"-4"3"-6804,-24 12-6142,27-13 2417,-5 3-1266,1 0 1,-1 0-1,1 1 0,1 0 1,-1 1-1,1-1 1,-7 10-1,10-12-138,1 0-1,-1 1 1,1-1 0,0 1-1,1 0 1,-1 0 0,1 0-1,0 0 1,0 0 0,1 1-1,-1-1 1,1 0 0,0 10-1,1-13 7,0-1 0,0 1-1,0-1 1,1 1-1,-1-1 1,0 1 0,1-1-1,-1 1 1,1-1 0,0 1-1,-1-1 1,1 0-1,0 0 1,0 1 0,0-1-1,0 0 1,0 0 0,0 0-1,0 0 1,0 0 0,1 0-1,-1 0 1,0 0-1,1 0 1,-1-1 0,0 1-1,1-1 1,-1 1 0,1-1-1,-1 1 1,1-1-1,-1 0 1,1 0 0,1 0-1,3 1 49,0-1 0,-1 0-1,1 0 1,0-1 0,0 1-1,-1-1 1,1-1 0,6-1-1,13-9 74,1 0 0,-2-2 1,0 0-1,34-29 0,-2 2 255,-41 26-390,-15 16 14,0-1 0,0 1 1,0-1-1,1 1 0,-1-1 0,0 1 0,0-1 0,0 1 0,0-1 0,0 1 0,0-1 1,0 1-1,-1-1 0,1 1 0,0-1 0,0 1 0,0-1 0,0 1 0,-1-1 0,1 0 0,0 1 1,0-1-1,-1 1 0,1-1 0,-1 1 0,0 2 123,-13 49 221,-20 56-176,11-48 33,-3-1 1,-50 84 0,63-123-162,-1-2 1,-19 21 0,27-33-33,0 0 0,0 0 1,0-1-1,-1 0 0,0 0 1,0-1-1,0 0 0,0 0 1,-11 3-1,17-6-25,0-1 1,0 0-1,0 1 0,-1-1 0,1 0 0,0 0 1,0 0-1,0 0 0,0 0 0,-1 0 0,1 0 0,0 0 1,0 0-1,0 0 0,-2-1 0,3 1 1,-1-1-1,1 1 1,-1 0 0,1-1-1,-1 1 1,1-1 0,0 1-1,-1 0 1,1-1 0,0 1-1,-1-1 1,1 1-1,0-1 1,0 1 0,-1-1-1,1 1 1,0-1 0,0 0-1,0 1 1,0-1-1,0 1 1,-1-2 0,2-1-18,-1 0 0,0-1 0,1 1 0,0 0 0,0-1 1,0 1-1,0 0 0,0 0 0,4-6 0,18-27 116,45-56 1,-39 54-58,-12 16-80,1 0 1,34-32 0,-27 32-114,48-40-150,-60 52-957,1 0 1,0 1-1,26-12 1,-13 13-1672,2 6-3782,2 6 2336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1:19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32 538 4224,'-32'10'14666,"33"-14"-14492,0 0 0,0 1 0,0-1 0,1 1 1,-1 0-1,1-1 0,0 1 0,0 0 0,0 0 0,0 0 0,1 0 0,4-4 0,-2 1 32,29-29 175,43-35 0,-35 33-188,-37 33-178,31-29 49,2 1 1,55-36-1,-91 67-73,0 0 1,0-1-1,1 1 0,-1 0 0,0 0 1,1 1-1,-1-1 0,0 0 1,1 1-1,-1-1 0,1 1 1,2 0-1,-3 0 3,-1 0 1,1 1-1,-1-1 1,0 1-1,1-1 1,-1 1-1,1 0 1,-1 0-1,0-1 1,0 1-1,0 0 1,1 0-1,-1 0 1,0 0-1,0 0 1,0 0-1,-1 1 1,1-1-1,0 0 1,0 0-1,-1 1 1,2 1-1,1 4 8,0 1 0,-1-1 1,0 1-1,0 0 0,1 11 0,2 44 122,-4-36-85,1 43 15,2 33-55,9-21-94,-11-71 142,1 0 0,0 0 0,1 0 0,0 0 0,8 13 0,-11-22-8,0 0 0,1-1 0,-1 1 0,0 0 0,1-1 1,-1 1-1,1-1 0,-1 1 0,1-1 0,0 0 0,0 0 0,0 0 0,-1 0 0,1 0 0,0 0 0,0 0 1,0-1-1,0 1 0,1-1 0,2 1 0,-2-1 28,0 0 0,0 0 0,-1 0 1,1-1-1,0 1 0,0-1 0,-1 0 0,1 0 0,0 0 0,-1 0 1,1 0-1,-1-1 0,0 1 0,1-1 0,-1 1 0,3-4 1,6-5 49,-1-1 1,-1-1 0,0 0-1,14-24 1,22-56-34,-31 56-40,-1 0 1,-3-1 0,9-51 0,6-115-86,-24 200 36,0-15-19,6-38-53,-6 51 72,0 0 1,0 0 0,1 0 0,-1 0 0,1 0 0,0 1 0,1-1-1,3-5 1,-5 9-1,0-1 1,1 1-1,-1 0 0,1-1 0,-1 1 1,1 0-1,0 0 0,-1 0 0,1 0 1,0 0-1,0 0 0,0 1 0,0-1 1,0 1-1,0-1 0,-1 1 0,1 0 1,0-1-1,0 1 0,0 0 0,0 0 1,0 1-1,0-1 0,0 0 0,0 1 1,0-1-1,0 1 0,0-1 0,3 3 1,5 1-34,0 2 1,0-1-1,18 14 1,-22-14 9,37 26 86,-19-12 31,2-1 1,33 18-1,-54-32 126,-1-1-737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1:20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13 6880,'-39'-7'10556,"50"5"-8723,18-1-1049,-12 3-476,0 1-1,0 0 1,0 2 0,-1 0 0,18 5 0,-22-4-236,0 1 1,-1 0-1,0 0 1,0 1-1,0 1 0,-1 0 1,17 14-1,-16-11-17,-1 1 1,0 0-1,-1 1 0,0 0 0,0 1 0,-2 0 1,12 24-1,-1 8 168,13 49 0,-23-68-129,0-4-252,-6-15-94,1 0-1,-1 0 0,0 0 1,-1 0-1,0 0 1,1 11-1,-2-18 91,2-14-11078,7 1 8595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1:20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648 2 5408,'-1'0'276,"0"0"1,0-1-1,0 1 1,-1 0-1,1 0 0,0 0 1,0 0-1,0 0 1,-1 0-1,1 0 1,0 0-1,0 0 1,0 0-1,-1 1 0,0 0 1,-12 13 3557,10-10-4043,-10 12 1705,-17 14 0,-2 1-174,-81 90 817,-195 159-1,285-262-2123,0 0-985,-23 24 0,37-29-236,9-13 997,1 1 0,0-1 0,-1 1 0,1-1 0,0 1 0,0-1 0,-1 1 0,1-1 0,0 1 0,0-1 0,0 1 0,0-1 1,0 1-1,0-1 0,0 1 0,0-1 0,0 1 0,0-1 0,0 1 0,0-1 0,0 1 0,0 0 0,0-1 0,0 1 0,1-1 0,-1 1 0,10 4-3049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1:21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26 7456,'-1'-1'650,"-1"1"1,1-1 0,-1 1 0,0 0-1,1 0 1,-1-1 0,0 1-1,1 0 1,-1 1 0,1-1 0,-1 0-1,-2 1 1,-8 0 5652,28 1-4010,-8-1-2097,1 1 0,0-1 1,0-1-1,17-1 1,12-6 237,4-2-214,62-3 0,-41 10-68,98 9 0,-114-6 100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1:21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32 7040,'-22'-16'2282,"22"16"-2262,0 0-1,0 0 1,0 0-1,0 0 1,0 0-1,0-1 1,0 1-1,0 0 1,0 0-1,0 0 1,0 0-1,-1 0 1,1 0-1,0-1 1,0 1-1,0 0 1,0 0-1,0 0 0,-1 0 1,1 0-1,0 0 1,0 0-1,0 0 1,0 0-1,0 0 1,-1 0-1,1 0 1,0 0-1,0 0 1,0 0-1,0 0 1,0 0-1,-1 0 1,1 0-1,0 0 1,0 0-1,0 0 1,0 0-1,-1 0 0,1 0 1,0 0-1,0 0 1,0 0-1,0 1 1,-8 7 6922,18-7-3092,14 3-2879,0 0 0,0-2-1,0 0 1,30-3 0,99-15-1026,-89 8 403,6-1-2833,-43 7 975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1:23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528 21 3072,'-3'-11'11633,"2"9"-10663,0 1-642,1 1 1,-1-1 0,1 0 0,-1 1-1,1-1 1,-1 1 0,0 0 0,1-1-1,-1 1 1,0 0 0,1-1 0,-1 1-1,-1-1 1,-2 1-551,0-1-1,0 1 0,0 0 1,0 0-1,-6 1 1,-9 1 1551,0-2-1120,0 1 0,0 0-1,0 2 1,0 0-1,1 2 1,-1 0-1,1 1 1,-25 11 0,20-6-82,1 1-1,1 1 1,-40 31 0,48-33-75,0 1 0,0 1-1,2 0 1,0 1 0,0 0-1,-14 25 1,16-22-4,1-5 18,2 1 0,-1 0-1,-5 20 1,10-29-25,1-1-1,1 1 1,-1 0 0,0-1-1,1 1 1,0 0-1,0 0 1,0-1 0,0 1-1,1 0 1,-1 0-1,1-1 1,0 1 0,0 0-1,0-1 1,1 1-1,-1-1 1,4 6 0,-3-8-10,-1 1 1,1-1 0,0 1 0,0-1 0,0 0 0,0 1 0,0-1-1,0 0 1,0 0 0,0-1 0,0 1 0,1 0 0,-1-1-1,0 1 1,0-1 0,1 0 0,-1 0 0,0 0 0,1 0 0,3 0-1,9-2 140,30-5 0,-36 5-115,15-3 55,0-1-1,-1-1 1,0-2 0,-1 0-1,0-1 1,0-1-1,31-21 1,-41 24-91,-1-1 0,0 0 0,-1-1 0,0 0 0,0-1 0,-1 1 0,-1-2 0,0 1 0,0-1-1,-1-1 1,0 1 0,-2-1 0,1 0 0,4-19 0,-6 17-57,-1 1 0,0-18 0,-2 28 25,-1-1 0,0 0 0,0 0 0,0 1 0,-1-1 0,0 0-1,0 1 1,0-1 0,0 1 0,-1-1 0,-2-5 0,4 10 4,0 0 1,0 0-1,0 0 0,-1 0 0,1-1 0,0 1 1,0 0-1,0 0 0,0 0 0,0 0 0,0 0 1,-1 0-1,1 0 0,0 0 0,0 0 0,0-1 1,0 1-1,0 0 0,-1 0 0,1 0 1,0 0-1,0 0 0,0 0 0,0 0 0,-1 0 1,1 0-1,0 0 0,0 0 0,0 0 0,0 0 1,-1 0-1,1 0 0,0 0 0,0 1 0,0-1 1,0 0-1,-1 0 0,1 0 0,-7 7-135,-4 11 238,7-2-47,1-1-1,0 1 1,1 0-1,0 0 1,1 0 0,1 0-1,1 0 1,0 0-1,1 0 1,1 0-1,5 16 1,-5-24 44,0 0 0,1 0 0,0 0-1,0 0 1,1-1 0,0 1 0,0-1 0,0-1 0,1 1 0,0-1 0,1 0 0,0 0 0,-1-1 0,2 1-1,-1-2 1,1 1 0,-1-1 0,1 0 0,0-1 0,1 0 0,-1 0 0,0-1 0,1 0 0,0 0 0,-1-1-1,1 0 1,0-1 0,0 1 0,11-3 0,1 1-191,-13 1 188,1 0-1,16-4 1,-24 4-162,1 0 1,-1 0-1,0 0 1,0-1-1,0 1 1,0 0-1,0-1 1,-1 1-1,1-1 1,0 1-1,0-1 1,0 1 0,0-1-1,0 0 1,-1 1-1,1-1 1,0 0-1,0 0 1,-1 1-1,1-1 1,-1 0-1,1 0 1,-1 0-1,1 0 1,-1 0 0,1 0-1,-1 0 1,0 0-1,0 0 1,1-1-1,-4-12-4404,1 9 2261,1-5-1027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2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988 9 6976,'0'0'126,"0"0"1,0-1-1,0 1 0,0 0 1,0-1-1,0 1 0,0-1 1,-1 1-1,1 0 1,0-1-1,0 1 0,0 0 1,-1-1-1,1 1 1,0 0-1,0-1 0,0 1 1,-1 0-1,1 0 0,0-1 1,-1 1-1,1 0 1,0 0-1,-1 0 0,1-1 1,0 1-1,-1 0 1,1 0-1,0 0 0,-1 0 1,1 0-1,-1 0 0,1-1 1,0 1-1,-1 0 1,1 0-1,0 0 0,-1 0 1,1 1-1,-1-1 1,-20 4 3900,12-2-2634,-23 5 97,1 2 0,1 1 0,-1 2 0,-48 25 1,41-16-849,1 3-1,1 0 1,-36 33 0,46-36-447,-189 141 642,-22-14-3391,174-110-4118,43-22 3526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1:3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 5312,'-1'-2'286,"1"1"1,0 0-1,0-1 0,0 1 1,0-1-1,0 1 0,0-1 1,0 1-1,1 0 1,-1-1-1,1 1 0,-1 0 1,1-1-1,-1 1 0,1 0 1,-1-1-1,1 1 0,0 0 1,0 0-1,0 0 1,0 0-1,2-2 0,-3 2 117,1 0-1,-1 0 1,1-1-1,-1 1 1,1 0 0,-1 0-1,1-1 1,-1 1-1,0 0 1,0-1-1,0-4 2464,0 18-1195,-1 42-1750,0 38 284,2-76-168,0 0-1,1 0 1,7 23-1,-5-24 61,1 0-1,0-1 0,1 1 1,1-1-1,15 23 1,-19-32 0,1 0 1,0 0 0,0-1-1,1 0 1,-1 1-1,1-2 1,0 1 0,-1 0-1,2-1 1,-1 0 0,0 0-1,1-1 1,-1 1 0,1-1-1,0 0 1,0-1 0,9 2-1,-9-2-21,0-1-1,0 0 1,0 0-1,0-1 1,0 1-1,0-1 1,0-1-1,0 1 0,-1-1 1,1 0-1,0 0 1,-1-1-1,1 1 1,-1-1-1,0-1 1,0 1-1,0-1 1,0 0-1,4-4 1,7-11 96,0 0 0,-1 0 1,-1-1-1,-1-1 1,-1-1-1,-1 1 1,-1-2-1,13-39 1,-20 56-587,-1 11 245,0 22 118,-1-20 7,1 96 83,-4 0 0,-18 123 1,7-109-18,-20 126 489,28-217-339,0-1-1,-1 0 1,-2-1 0,-11 27 0,17-48-114,1 1 1,-1-1 0,1 0 0,-1 1 0,0-1 0,0 0 0,-1 0 0,1-1 0,0 1-1,-1 0 1,0-1 0,0 1 0,1-1 0,-1 0 0,-1 0 0,1 0 0,0-1 0,0 1 0,-1-1-1,1 1 1,-1-1 0,-6 1 0,5-2-19,0 0-1,0 0 1,0 0-1,0-1 1,0 1-1,0-1 1,0-1-1,1 1 1,-1-1-1,0 0 1,1 0-1,-1 0 1,1 0-1,-1-1 1,1 0-1,0 0 1,0 0-1,-3-4 0,3 3-36,-1 0 0,2 0-1,-1 0 1,0 0 0,1-1-1,0 0 1,0 0-1,0 0 1,1 0 0,-1 0-1,1 0 1,1 0-1,-1-1 1,1 1 0,0-1-1,-1-8 1,2 5 12,1-1 1,0 1 0,1-1-1,0 1 1,0 0-1,1 0 1,0 0 0,1 0-1,0 0 1,0 1 0,1-1-1,0 1 1,10-12-1,6-4 6,1 0 0,44-34-1,-59 52-2,30-24 20,0 1-1,52-31 0,-17 24-623,1 3-1,102-31 0,-120 47-3722,-8 7 1189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1:42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90 4160,'0'-9'11562,"0"-5"-7349,-9 14-3634,6 0-204,5 1-219,-1-1-114,-1 0-37,-1 0 0,1 0-1,0 0 1,-1 0 0,1 0-1,0 0 1,-1 0 0,1 0-1,0 0 1,-1 1 0,1-1-1,0 0 1,-1 0 0,1 0-1,0 1 1,0-1 0,-1 0-1,1 0 1,0 1 0,0-1-1,-1 0 1,1 0 0,0 1-1,-2 3-13,0-1 0,0 1-1,1-1 1,-1 1-1,1 0 1,0-1-1,0 1 1,0 4 0,-3 36 43,3-25-5,-3 37 220,3 1 0,6 57 0,-4-103-147,0 0 1,4 12 0,-4-19-21,0-1 0,0 1 0,1-1 0,-1 0 0,1 1 0,0-1 0,0 0 0,0 0 0,0 0 0,4 4 0,-5-7-49,-1 1 1,1 0-1,0-1 0,0 1 0,-1-1 0,1 0 0,0 1 0,0-1 0,-1 0 0,1 1 0,0-1 1,0 0-1,0 0 0,0 0 0,-1 1 0,1-1 0,0 0 0,0 0 0,0 0 0,0-1 1,1 1-1,0-1 10,0 1 1,-1-1 0,1 0 0,0 0-1,0 0 1,-1 0 0,1 0 0,-1 0-1,3-2 1,2-4 53,0 1-1,-1-1 1,7-10 0,-11 15-82,91-147 614,-49 75-612,64-84-1,-99 148 5,-2 2-6,0 0 0,0 1 0,1 0 0,12-11 0,-15 19-229,-3 6 46,-2 11 6,-11 81 262,-5-1 0,-4-1 0,-41 115 0,53-190-25,-24 40 0,11-22 223,19-34-214,0 0 0,0 0 0,-1 0 0,0 0 0,0-1 0,-1 0 0,-5 6 0,8-9-41,0-1-1,0 0 0,1 0 0,-1 0 0,0 0 1,0 0-1,0-1 0,0 1 0,0 0 1,0-1-1,0 0 0,0 1 0,0-1 1,0 0-1,0 0 0,0 0 0,0 0 1,0-1-1,0 1 0,-1 0 0,1-1 1,1 1-1,-1-1 0,0 0 0,0 0 1,-3-1-1,2 0-25,0 0 0,0 0 1,0 0-1,0-1 0,0 1 0,0-1 0,0 0 1,1 0-1,-1 0 0,1 0 0,0 0 1,0 0-1,0-1 0,0 1 0,1-1 1,0 1-1,-1-1 0,1 1 0,0-1 0,1 0 1,-1 0-1,1 0 0,-1 1 0,1-1 1,1-4-1,-1 6-24,1 1 1,-1-1-1,1 0 1,0 1 0,0-1-1,0 1 1,-1-1-1,2 1 1,-1-1-1,0 1 1,0 0 0,0 0-1,1-1 1,-1 1-1,0 0 1,1 0-1,-1 0 1,1 0-1,0 1 1,-1-1 0,1 0-1,-1 1 1,1-1-1,2 0 1,5-1-20,0 1 0,0 0 0,15 0 0,-11 1 120,297 6-318,-256-5-2920,-37-1-1690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1:42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36 132 5984,'-1'0'60,"-5"-3"792,1 2-1,-1-1 1,-11-1-1,66 0 11042,6-5-7556,62-17-4804,-64 14 1909,103-18-564,298-17-1,-412 45-876,0 2 0,-1 2 1,59 12-1,-89-14-2,-9-1-70,0 0 0,0 1 0,0-1 0,0 0 0,0 1 0,0-1 0,0 1 0,0 0 0,0-1 0,-1 1 0,3 1 0,-39 35-23491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1:43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275 394 4992,'-2'-4'9461,"1"4"-9292,-11-3 2854,-13-1-1613,-11 8 270,21-2-1357,0 0 0,1 1-1,-1 1 1,1 0 0,-1 1-1,1 0 1,1 1 0,-1 1-1,-20 13 1,32-18-302,-1-1 0,1 1 0,-1 0 0,1 0 0,0 0 0,0 0 1,0 0-1,0 1 0,0-1 0,0 0 0,1 1 0,-1 0 0,1-1 0,-1 1 0,1 0 0,0 0 0,0-1 0,1 1 1,-1 0-1,0 0 0,1 0 0,0 0 0,0 0 0,0 0 0,0 0 0,0 0 0,1 0 0,-1 0 0,1 0 0,0 0 1,1 3-1,2 4 24,0 0 1,1-1 0,0 1-1,1-1 1,0-1 0,0 1-1,12 11 1,-10-12 46,0 0 0,0-1 0,1-1 0,-1 1 0,1-2-1,1 1 1,-1-1 0,1 0 0,0-1 0,0 0 0,1-1 0,-1 0 0,1-1 0,12 2 0,-9-3 46,1 0 0,0-1 1,0-1-1,0 0 1,-1-1-1,1 0 0,-1-1 1,1-1-1,25-10 0,-33 10-32,1 1-1,-1-1 1,0-1-1,0 1 1,0-1-1,-1 0 1,12-12-1,-15 13-75,0 1 0,0 0 1,-1-1-1,0 0 0,1 1 0,-1-1 0,-1 0 0,1 0 1,0 0-1,-1-1 0,0 1 0,0 0 0,0 0 0,-1-1 1,1 1-1,-1-1 0,0-4 0,-1 1-34,0 1 1,0 0-1,-1 0 0,0 0 1,0 0-1,-1 0 0,0 0 1,0 0-1,0 1 0,-1 0 1,0 0-1,-1 0 0,1 0 1,-1 0-1,-9-8 0,-21-14-57,-42-24 0,27 22 26,28 18 9,1-1 0,0-1 0,1-1 0,-21-20-1,30 24-13,0 1 113,1 0 0,1 0 0,-1-1 0,-12-22 1,20 30-60,0-1 0,1 1 0,-1 0 1,1-1-1,0 1 0,0-1 1,0 1-1,0-1 0,1 0 1,0 1-1,0-1 0,0 0 0,0 1 1,0-1-1,1 1 0,-1-1 1,1 0-1,0 1 0,0-1 1,0 1-1,1 0 0,-1-1 0,1 1 1,2-4-1,-1 3-40,0 0 1,0 1-1,1-1 1,-1 1-1,1 0 0,0 0 1,0 0-1,0 1 0,0-1 1,0 1-1,0 0 0,7-2 1,-2 1 27,1 0 1,0 0 0,0 1-1,20-1 1,-9 3 39,0 0-1,0 2 1,-1 0-1,1 2 1,32 9-1,-14-1 72,73 35 0,-103-43-215,0 1 0,0 0 0,-1 0 0,1 1 0,-1 0 0,0 0 0,8 10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1:44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415 0 7232,'-7'3'6577,"1"6"-5479,3-1-453,-50 79 3464,-19 46-2240,-57 146-66,98-205-1364,4 1 0,-25 114 0,39-123-110,3 0 1,3 1-1,2 101 1,7-128-166,2 0 1,1-1 0,3 0-1,0 0 1,3-1-1,1 0 1,23 48 0,6-7 96,3-1 0,58 74 0,-68-103-212,64 82 150,-80-110-322,1-1 0,0-1-1,43 33 1,-59-50-109,-1-1-1,0 1 1,1-1 0,-1 1-1,1-1 1,0 0 0,-1 0-1,1 0 1,0-1-1,-1 1 1,1 0 0,4-1-1,-4 0-113,-1 0-1,1-1 1,-1 1-1,0-1 1,1 0-1,-1 0 1,0 0-1,1 0 1,-1 0-1,0 0 1,0-1-1,0 1 1,0-1-1,0 1 0,0-1 1,2-3-1,25-34-6856,-23 29 5724,34-47-4526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1:44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8064,'2'1'656,"-1"0"1,1 1-1,-1-1 0,0 1 1,1-1-1,-1 1 1,2 2-1,11 26 2699,-11-21-2618,60 158 4011,12 28-2818,-2-39-769,17 42-66,-59-107-550,-4 1 1,28 184 0,-49-239-386,-1 1 0,-2-1 0,-2 0 0,-1 1 0,-8 53 0,-53 172 295,55-241-446,-5 18 7,-1 0 0,-3 0 0,-1-1 0,-1-1 0,-24 36 0,36-66-119,-1 0 0,1-1 0,-1 0 0,-1 0 0,1 0 1,-15 10-1,20-16-22,0 0 1,0 0 0,-1 0-1,1 0 1,0-1 0,-1 1-1,1 0 1,0-1 0,-1 1-1,1-1 1,-1 1 0,1-1-1,-1 0 1,1 0 0,-1 1 0,0-1-1,1 0 1,-1 0 0,1-1-1,-1 1 1,1 0 0,-1 0-1,1-1 1,-1 1 0,1-1-1,-1 1 1,1-1 0,0 0-1,-1 0 1,1 1 0,-2-3-1,-17-12-1987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1:45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98 8640,'-20'-3'3872,"20"3"-3818,0 0 0,0 0 0,0 0 0,0 0 0,-1 0 0,1 0 0,0 0 0,0 0 1,0 0-1,0 0 0,0 0 0,0 0 0,-1 0 0,1 0 0,0 0 0,0 0 0,0-1 1,0 1-1,0 0 0,0 0 0,-1 0 0,1 0 0,0 0 0,0 0 0,0 0 0,0 0 0,0 0 1,0 0-1,0 0 0,0-1 0,0 1 0,-1 0 0,1 0 0,0 0 0,0 0 0,0 0 1,0 0-1,0 0 0,0-1 0,0 1 0,0 0 0,0 0 0,0 0 0,0 0 0,0-1 0,5-6 2184,12-7 401,12-2-1288,42-20 581,-63 32-1818,0 1 0,0 1 0,0-1 1,1 1-1,-1 1 0,1 0 1,9-1-1,-16 2-109,0 0 0,0 1 0,0-1 0,0 0-1,0 1 1,0-1 0,0 1 0,0 0 0,0-1 0,-1 1 0,1 0 0,0 0 0,0 0 0,0 1 0,-1-1-1,1 0 1,-1 1 0,1-1 0,-1 1 0,0-1 0,1 1 0,-1 0 0,0-1 0,0 1 0,0 0 0,0 0 0,0 0-1,-1 0 1,2 4 0,-1-1 10,0 1 1,0 0-1,0-1 0,-1 1 0,0 0 0,0 0 0,-1-1 0,1 1 0,-3 8 1,-5 11 237,-2 0 0,0-1 0,-2-1 0,-18 30 0,-18 35 791,47-85-947,-1 0 0,1 0 0,0 1 0,0-1-1,0 0 1,0 1 0,0 5 0,1-8-71,0 0 0,0 0 0,0 0 0,1 0 0,-1 0 0,0 0 0,0 0 0,1 0 0,-1 0 0,1-1 0,-1 1-1,1 0 1,-1 0 0,1 0 0,-1-1 0,1 1 0,0 0 0,-1 0 0,1-1 0,0 1 0,0-1 0,0 1 0,-1-1 0,1 1 0,0-1 0,0 1-1,0-1 1,0 0 0,0 1 0,0-1 0,1 0 0,4 1 52,0 0 1,1 0-1,-1-1 0,0 1 0,1-2 1,-1 1-1,0-1 0,1 0 0,-1 0 1,0-1-1,10-3 0,7-4-343,37-22-1,-26 13-1411,-23 13-388,0 0-1,0 1 1,19-5 0,5 3-2100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1:47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33 334 5216,'-2'1'280,"0"-1"0,1 1 0,-1-1 0,0 1 0,1 0 0,-1 0 0,1 0 0,-1 0 0,1 0 0,0 0 0,-1 0 0,1 0 0,0 1 0,0-1 0,-2 2 0,3 3 1638,0-5-1829,0-1 1,0 0 0,0 0 0,0 0-1,0 0 1,0 1 0,0-1 0,0 0-1,0 0 1,0 0 0,0 0 0,0 0-1,0 1 1,0-1 0,-1 0 0,1 0-1,0 0 1,0 0 0,0 0 0,0 0-1,0 0 1,0 1 0,-1-1 0,1 0-1,0 0 1,0 0 0,0 0 0,0 0-1,0 0 1,-1 0 0,1 0 0,0 0-1,0 0 1,0 0 0,0 0 0,0 0-1,-1 0 1,1 0 0,0 0 0,0 0-1,0 0 1,0 0 0,-1 0 0,1 0-1,0 0 1,0 0 0,0 0 0,0 0-1,0 0 1,-1 0 0,1-1 0,0 1-1,0 0 1,0 0 0,0 0-1,-1-1 54,1 1 0,0-1 0,0 1-1,0-1 1,0 1 0,0-1 0,0 0-1,0 1 1,0-1 0,0 1 0,0-1-1,0 1 1,0-1 0,0 0-1,0 1 1,0-1 0,1 1 0,-1-1-1,0 1 1,0-1 0,1 1 0,-1-1-1,0 1 1,1-1 0,-1 1 0,0-1-1,1 1 1,-1 0 0,2-1-1,18-23 911,-13 17-889,32-45 517,-13 16-311,-15 20-127,18-33 1,-2 2-22,-26 45-229,0 1 1,0-1-1,0 1 0,0-1 1,1 1-1,-1-1 1,1 1-1,-1 0 0,1-1 1,3-1-1,-5 3 6,1 0 1,-1 0-1,1 0 1,-1 0-1,1 0 1,0 0-1,-1 0 1,1 0-1,-1 0 0,1 0 1,-1 0-1,1 0 1,-1 0-1,1 1 1,-1-1-1,1 0 0,-1 0 1,1 0-1,-1 1 1,1-1-1,-1 0 1,1 1-1,-1-1 1,1 0-1,-1 1 0,0-1 1,1 1-1,-1-1 1,0 1-1,1-1 1,-1 1-1,0-1 0,0 1 1,1-1-1,-1 1 1,0-1-1,0 1 1,0-1-1,0 1 0,0 0 1,3 9 31,-1 0 1,0-1-1,-1 1 1,0 0-1,0 12 0,0 3 0,-5 161 141,-2-54-20,6-103-95,2 0 0,6 41 1,-3-41-4,-3-19 9,-1 1 1,1-1-1,1 0 0,0 1 0,0-1 0,1-1 0,9 17 1,-12-24-40,0 0 0,0-1 0,0 1 0,1-1 1,-1 1-1,1-1 0,-1 1 0,1-1 0,-1 0 1,1 0-1,0 0 0,0 0 0,0 0 0,0 0 1,-1-1-1,1 1 0,0 0 0,0-1 0,0 0 1,0 1-1,0-1 0,0 0 0,0 0 0,1 0 1,-1 0-1,0 0 0,0-1 0,0 1 1,0-1-1,0 1 0,-1-1 0,1 0 0,0 0 1,3-1-1,5-4 128,0 0-1,-1 0 1,1-1 0,13-13 0,-23 20-148,17-15 140,20-17 165,52-61 1,-58 54-227,-1-2 1,31-59-1,-32 43 42,-4-1-1,28-90 1,-40 98-15,-11 38-107,1 0-1,0 0 1,1 1-1,0 0 1,0-1-1,10-14 1,-14 25-7,1 0-1,0 0 1,0 0 0,-1 0 0,1 0 0,0 0 0,0 0 0,0 0-1,0 0 1,0 0 0,0 1 0,1-1 0,-1 0 0,0 1-1,0-1 1,0 1 0,1-1 0,-1 1 0,0-1 0,1 1-1,-1 0 1,0 0 0,1 0 0,-1 0 0,0 0 0,1 0-1,-1 0 1,0 0 0,1 0 0,-1 1 0,0-1 0,0 0-1,1 1 1,1 0 0,0 1 6,0 0-1,0 0 1,0 1-1,0-1 1,-1 0-1,1 1 0,-1 0 1,1-1-1,-1 1 1,0 0-1,2 4 1,7 13 167,6 13-67,42 59 0,-43-69-2955,-7-14 1162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1:48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67 6976,'-20'-44'4048,"14"29"-380,3 7 126,3 8-3698,0 0 0,0 0 0,-1 0 0,1 0-1,0 0 1,0 1 0,0-1 0,-1 0 0,1 0-1,0 0 1,0 0 0,0 0 0,-1 0 0,1 0-1,0 1 1,0-1 0,0 0 0,0 0 0,0 0-1,-1 0 1,1 1 0,0-1 0,0 0 0,0 0-1,0 0 1,0 1 0,0-1 0,0 0 0,0 0-1,0 0 1,0 1 0,0-1 0,0 0 0,0 1-1,-12 34 483,1 1 0,2 0-1,-6 50 1,14-82-542,-10 93 407,10-82-345,1 0 0,0 0 0,2 0 0,3 21 0,-4-33-31,0 0 0,0 1-1,0-1 1,1 0 0,-1 0-1,1 0 1,0 0 0,0 0-1,0 0 1,0 0 0,0 0-1,1-1 1,4 5 0,-6-6-27,1 0 0,-1-1 1,1 1-1,0 0 0,-1 0 1,1-1-1,0 1 1,-1-1-1,1 1 0,0-1 1,0 0-1,-1 0 0,1 0 1,0 0-1,0 0 0,-1 0 1,1 0-1,0 0 0,0-1 1,-1 1-1,1-1 0,0 1 1,-1-1-1,1 0 0,-1 1 1,1-1-1,-1 0 0,1 0 1,2-2-1,3-4 46,0 1 0,-1-1-1,0 0 1,0 0 0,0-1-1,8-15 1,23-54-108,-30 62 79,-2 2-28,-3 8-46,0 0 0,0 0 1,0 0-1,0 1 0,1-1 1,0 1-1,0 0 0,0 0 1,0 0-1,7-6 0,-10 10 4,0 0-1,1 0 0,-1 0 1,1 0-1,-1-1 1,1 1-1,-1 0 1,1 0-1,-1 0 0,1 0 1,-1 0-1,1 0 1,-1 0-1,0 0 1,1 0-1,-1 0 0,1 1 1,-1-1-1,1 0 1,-1 0-1,1 0 0,-1 1 1,0-1-1,1 0 1,-1 0-1,1 1 1,-1-1-1,0 0 0,1 1 1,-1-1-1,0 0 1,1 1-1,-1-1 1,0 0-1,0 1 0,1-1 1,-1 1-1,0-1 1,0 1-1,0-1 1,0 1-1,0-1 0,1 1 1,2 10-39,-1 0 0,0 0 1,0 0-1,-1 0 0,-1 0 1,0 18-1,0-13 3,-2 47 211,-3 0 0,-2-1 1,-3 0-1,-22 75 0,31-132-115,-13 34 154,13-37-169,1 0 1,-1 0-1,-1 0 1,1 0-1,0-1 1,0 1-1,-1 0 1,1 0-1,-1-1 1,1 1-1,-1-1 1,0 0-1,1 1 1,-1-1-1,-3 1 1,5-2-18,-1 1 0,0-1 0,1 0 0,-1 0 0,0 0 1,1 0-1,-1 0 0,0 0 0,0 0 0,1 0 0,-1 0 0,0 0 0,1 0 1,-1-1-1,0 1 0,1 0 0,-1 0 0,0-1 0,1 1 0,-1 0 1,1-1-1,-1 1 0,0-2 0,-1 1 17,0-1 0,0 0 0,1 0 0,-1 0 0,1 0 0,-3-5 0,1 1 31,0 0 0,1-1 0,0 1-1,-2-10 1,2 6-41,1 0-1,0 0 1,1 0-1,0 0 1,0 0-1,4-17 1,-3 23-44,0 0 1,0 0 0,1 0-1,-1 0 1,1 0-1,0 1 1,0-1 0,1 0-1,-1 1 1,1 0-1,0 0 1,-1 0 0,1 0-1,1 0 1,-1 0-1,0 1 1,1-1 0,3-1-1,20-8-296,0 1 1,1 2-1,0 0 0,43-6 0,-27 5-2978,6 1 725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1:48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14 9632,'-17'-13'3120,"16"13"-2966,1 0 0,-1 0 0,1 0 0,-1 0 0,1 0 0,-1 0 0,1 0 0,-1 0 0,1 0 1,-1 0-1,1 0 0,-1 0 0,1 0 0,0 0 0,-1 0 0,1 1 0,-1-1 0,1 0 0,-1 0 0,1 1 1,0-1-1,-1 0 0,1 0 0,-1 1 0,1-1 0,0 0 0,-1 1 0,1-1 0,0 1 0,-4 1 3031,18 1 3635,-8-1-7213,0-1 597,0-1 0,0 1 0,11-2 0,8 1 228,249 10 342,-62-4-540,-182-5-240,45 9 1,-75-10-17,7 1-415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2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1047 2976,'-3'-5'6344,"20"4"-1274,-14 1-5567,9 0 1266,0-1 0,0-1 0,0 0 0,18-6 0,49-21 1069,-34 12-1303,-12 5-231,-1-1 0,0-1 0,-1-2 0,0-1 0,-2-2 0,0-1 0,50-45 0,-43 30 186,-2-2-1,-2-2 0,42-65 1,-43 44-174,-13 24 258,-16 32-479,-1 3-86,-1 1-1,0-1 1,1 1 0,-1-1-1,0 1 1,0 0-1,1-1 1,-1 1-1,0-1 1,0 1-1,0-1 1,0 0-1,0 1 1,0-1-1,0 1 1,0-1-1,0 1 1,0-1-1,0 1 1,0-1-1,0 1 1,0-1-1,0 1 1,0-1-1,-1 1 1,1-1 0,0 0-8,0 1 0,-1 0 1,1 0-1,0 0 1,0-1-1,0 1 0,0 0 1,-1 0-1,1 0 1,0 0-1,0 0 1,-1-1-1,1 1 0,0 0 1,0 0-1,0 0 1,-1 0-1,1 0 1,0 0-1,0 0 0,-1 0 1,1 0-1,0 0 1,0 0-1,-1 0 1,1 0-1,0 0 0,0 0 1,-1 0-1,1 0 1,0 0-1,0 0 0,-1 0 1,1 1-1,0-1 1,0 0-1,0 0 1,-1 0-1,1 0 0,0 1 1,0-1-1,0 0 1,0 0-1,-1 0 1,1 0-1,0 1 0,0-1 1,0 0-1,0 0 1,0 1-1,-11 13 44,-9 17 165,-29 65-1,-4 39 391,48-124-558,-1 7 51,0-1-1,0 1 1,2 1-1,0-1 0,-1 24 1,5-36-53,0-1 0,0 0 0,0 0 1,1 1-1,0-1 0,0 0 0,1 0 0,-1 0 1,1 0-1,3 6 0,-3-8 2,0 0-1,0 0 1,1 0 0,-1 0 0,1 0-1,0 0 1,-1-1 0,1 0-1,0 1 1,1-1 0,-1 0-1,0 0 1,1 0 0,-1-1-1,7 2 1,-6-1 0,1-1-1,0 0 0,0 0 1,0 0-1,0-1 1,0 0-1,0 0 0,0 0 1,0-1-1,0 1 1,0-1-1,0 0 0,8-4 1,1-1 8,-1 0-1,1-1 1,15-12 0,126-97 17,-8-14 200,-77 67-127,-7 3-134,-62 60 39,-1 5-41,-5 9-35,3-6 45,-14 44 110,-1 0 1,-30 59-1,42-102-99,-1 3 47,0 0 1,0 0-1,-7 26 1,13-37-72,0-1 0,-1 1-1,1-1 1,0 1 0,0-1 0,0 1 0,0-1 0,0 0 0,0 1 0,0-1-1,0 1 1,0-1 0,0 1 0,0-1 0,0 1 0,0-1 0,0 1 0,0-1-1,0 0 1,1 1 0,-1-1 0,0 1 0,0-1 0,1 1 0,-1-1 0,0 0-1,0 1 1,1-1 0,-1 0 0,0 1 0,1-1 0,-1 0 0,1 0 0,-1 1 0,0-1-1,1 0 1,-1 0 0,1 1 0,-1-1 0,0 0 0,1 0 0,-1 0 0,1 0-1,-1 0 1,1 0 0,-1 0 0,1 0 0,-1 0 0,1 0 0,3 0 10,0-1 0,-1 0 1,1 0-1,0 0 0,5-3 1,13-5 20,-1-1 0,1-1 0,20-15 0,-31 18-23,86-65 131,-53 39-194,-40 32 59,0-1 0,-1 1 0,1 0 0,0 0 0,0 0-1,0 1 1,0-1 0,1 1 0,-1 0 0,5 0 0,-8 1-8,0 0 1,0 0-1,0 0 0,0 0 1,1 0-1,-1 0 0,0 1 0,0-1 1,0 0-1,0 1 0,0-1 1,0 1-1,0-1 0,0 1 0,-1 0 1,1-1-1,0 1 0,0 0 1,0-1-1,1 3 0,-1-1 6,0-1-1,0 1 1,-1 0 0,1 0-1,0 0 1,-1 0-1,1-1 1,-1 1 0,0 0-1,1 4 1,-1 3 41,-1 0 1,0 0-1,-4 16 0,5-23-33,-19 61 151,12-44-87,1 1 1,-4 25 0,9-32-26,1-13-50,0 0-1,0 0 0,0 0 1,0 1-1,0-1 1,0 0-1,0 0 1,0 0-1,0 0 1,0 0-1,0 1 1,0-1-1,0 0 1,0 0-1,0 0 1,0 0-1,0 0 1,0 0-1,0 1 1,0-1-1,1 0 1,-1 0-1,0 0 1,0 0-1,0 0 1,0 0-1,0 0 1,0 0-1,0 0 1,1 0-1,-1 1 1,0-1-1,0 0 1,0 0-1,0 0 1,0 0-1,0 0 1,1 0-1,2-2 0,-1 1 0,1-1 0,-1 0 0,1 1 0,-1-1 0,1-1 0,1-1 0,49-44-37,109-75 1,-78 77 74,-80 44-41,0 1 0,0-1 0,0 1 0,0 0-1,6-1 1,-9 2 0,0 0 0,-1 0 0,1 0 0,0 0 0,0 0-1,-1 0 1,1 0 0,0 0 0,-1 0 0,1 0 0,0 0 0,-1 0 0,1 1-1,0-1 1,-1 0 0,1 0 0,0 1 0,-1-1 0,1 0 0,-1 1 0,1-1-1,-1 1 1,1-1 0,-1 1 0,1-1 0,-1 1 0,1-1 0,-1 1 0,1-1-1,-1 1 1,0 0 0,1-1 0,-1 1 0,0 0 0,0-1 0,0 1 0,1 0-1,-1-1 1,0 1 0,0 0 0,0-1 0,0 2 0,-1 3-11,1-1 1,-1 1 0,0-1-1,0 0 1,0 1-1,-1-1 1,-3 8 0,-20 32 10,17-32 27,-26 39 49,21-34-13,1 1 1,-16 30-1,27-44-56,0-1 0,-1 0 0,1 1 0,1-1 0,-2 8 0,2-10-6,0 0 1,0 0-1,0 0 1,0 1-1,0-1 0,0 0 1,0 0-1,0 0 0,1 0 1,-1 0-1,0 0 1,1 0-1,-1 0 0,1 0 1,0 0-1,-1 0 0,1 0 1,-1 0-1,1 0 1,0 0-1,0-1 0,0 1 1,-1 0-1,3 1 0,4 1 3,-1 0-1,1-1 0,0 0 0,0 0 1,0 0-1,0-1 0,0 0 0,12 0 1,64-4 1,-62 2-1,17-3-15,1-2-1,-1-1 1,53-18 0,108-50-127,-194 73 121,15-5 82,0-2 1,-1 0-1,31-21 0,-50 30-59,1 0 0,-1-1 0,0 1 0,0 0 0,1 0 0,-1 0 0,0 0 0,0-1 0,1 1 0,-1 0 0,0 0 0,0-1 0,0 1 0,1 0 0,-1-1 0,0 1 0,0 0 0,0 0 0,0-1 0,0 1 0,0 0 0,0-1 0,0 1 0,1-1 0,-8-2-21,-17 4-17,8 3 45,-1 0 0,1 1 0,0 0 0,-23 12 0,-58 37 48,52-27-47,41-24-10,-1-1 3,-1 1 1,1 1-1,0-1 1,0 1 0,0 0-1,1 0 1,-1 0-1,-4 6 1,8-9 3,1-1 0,-1 1-1,1-1 1,0 0 0,0 1 0,-1-1 0,1 1-1,0-1 1,0 1 0,-1-1 0,1 1 0,0-1-1,0 1 1,0-1 0,0 1 0,0-1 0,0 1-1,0-1 1,0 1 0,0-1 0,0 1 0,0-1-1,0 1 1,0-1 0,0 1 0,0-1 0,1 0-1,-1 1 1,0 0 0,1 0-8,0-1 1,0 1-1,-1-1 1,1 0-1,0 1 1,0-1-1,0 0 0,-1 1 1,1-1-1,0 0 1,0 0-1,0 0 1,0 0-1,0 0 0,1 0 1,2 0-6,1 0 0,0-1 0,-1 1 1,1-1-1,6-2 0,8-7-28,0-1 0,0 0 1,-1-1-1,-1-1 0,28-27 0,38-39 40,-83 79-7,0-1 1,0 1 0,0 0 0,0 0-1,0 0 1,0 0 0,0 0 0,0 0-1,0 0 1,0 0 0,0 0 0,1 0-1,-1-1 1,0 1 0,0 0 0,0 0-1,0 0 1,0 0 0,0 0 0,0 0-1,0 0 1,0 0 0,0 0 0,1 0-1,-1 0 1,0 0 0,0 0 0,0 0-1,0 0 1,0 0 0,0 0 0,0 0-1,0 0 1,1 0 0,-1 0 0,0 0-1,0 0 1,0 0 0,0 0 0,0 0-1,0 0 1,0 0 0,0 0 0,0 0-1,1 0 1,-1 1 0,0-1 0,0 0-1,0 0 1,0 0 0,0 0 0,0 0-1,0 0 1,0 0 0,0 0-1,0 9-41,-6 12-29,-7 10-11,7-20 70,2 0-1,-1 1 0,1-1 0,1 1 1,0 0-1,-2 21 0,5-30 17,0 0 0,0-1 0,0 1 0,1-1 0,-1 1 0,1-1 0,0 1 0,-1-1 0,1 1 0,0-1 0,1 1 0,-1-1 0,0 0 0,1 0 0,-1 0-1,1 0 1,-1 0 0,1 0 0,0 0 0,0 0 0,0-1 0,0 1 0,0-1 0,0 1 0,1-1 0,-1 0 0,0 0 0,1 0 0,-1 0 0,1 0 0,-1-1 0,1 1 0,3 0 0,7 0 42,0 0 0,1-1 0,-1 0 0,0-1 0,14-2 0,4-1-70,1-1 0,-1-2 1,0-1-1,-1-1 1,0-2-1,52-26 0,-65 27-10,-1 0 0,1-2 0,-2 0-1,17-16 1,47-62-174,-57 62 155,225-249-587,-188 216 600,98-136 0,-118 138 74,-3-1 0,39-90 0,-75 149-32,1 0-1,-1 0 1,1 0 0,-1 0 0,0 0-1,1 0 1,-1 0 0,0 0 0,0 0-1,0 0 1,0 0 0,0 0 0,0 0 0,0 0-1,0 0 1,0-1 0,0 2-6,-1 0 0,1-1 1,0 1-1,0 0 0,-1 0 1,1 0-1,0 0 0,0 0 1,0 0-1,-1 0 0,1 0 0,0 0 1,0 0-1,-1 0 0,1 0 1,0 0-1,0 0 0,-1 0 1,1 0-1,0 0 0,0 0 0,-1 0 1,1 0-1,0 1 0,0-1 1,-1 0-1,1 0 0,0 0 1,-15 12-123,-58 62 30,21-27 93,-86 84 182,113-102-116,0 1 1,2 1-1,1 1 0,2 1 1,-18 37-1,10-6 70,-37 124-1,56-161-40,3 0 0,0 0 0,-3 35 0,9-60-82,0 0-1,0-1 0,0 1 1,-1 0-1,2 0 1,-1 0-1,0 0 0,0 0 1,1 0-1,-1-1 0,1 1 1,-1 0-1,1 0 0,0-1 1,0 1-1,-1 0 0,1-1 1,1 1-1,-1-1 1,0 1-1,2 1 0,-1-2-5,0 0 0,1 0 0,-1 0-1,0-1 1,0 1 0,1-1 0,-1 0-1,0 0 1,1 0 0,-1 0 0,0 0-1,0 0 1,1 0 0,-1-1 0,0 1-1,0-1 1,1 0 0,2-1 0,20-9-95,0-1 0,0 0 1,43-32-1,-44 28 27,46-33-65,-30 20-73,43-23 0,-82 52 195,0-1 1,0 1 0,0-1-1,0 1 1,0-1 0,0 1-1,0-1 1,0 1 0,0 0-1,1-1 1,-1 1 0,0 0-1,0 0 1,0 0 0,0 0-1,0 0 1,0 0 0,1 0-1,-1 1 1,0-1 0,0 0-1,1 1 1,-1 0 6,-1-1-1,1 0 0,-1 1 1,0-1-1,1 1 1,-1-1-1,0 0 1,0 1-1,1-1 0,-1 1 1,0-1-1,0 1 1,0-1-1,0 1 0,0 0 1,0-1-1,1 1 1,-1-1-1,0 1 1,-5 18 2,-7 5 33,-1 0-1,-1-1 1,-22 28 0,17-26 86,1 1 0,-18 36-1,34-58-98,0 0-1,1 1 1,-1-1-1,1 0 1,0 0-1,0 1 1,0-1-1,1 1 1,-1 4-1,1-7-16,1 0-1,-1 1 1,0-1-1,1 0 1,0 0-1,-1 1 0,1-1 1,0 0-1,0 0 1,0 0-1,1 0 1,-1 0-1,0 0 1,1-1-1,-1 1 1,1 0-1,0-1 0,-1 1 1,5 2-1,0-1 8,0 0 0,0 0 0,0 0-1,0-1 1,1 0 0,-1 0-1,1-1 1,-1 1 0,1-2-1,8 1 1,8 0 25,37-4 0,-36 0-57,0-1 1,-1-1-1,23-8 0,65-28 35,-99 36-10,-8 4 14,0-1-1,0 1 1,0-1-1,0 0 0,0-1 1,0 1-1,0-1 1,-1 1-1,1-1 1,3-4-1,-8 7-19,1 0 1,0 0-1,0 0 0,0 0 1,0 0-1,0 0 0,0 0 1,0 0-1,0 0 0,0 0 1,0 0-1,0 0 0,0 0 1,0 0-1,0 0 0,0 0 1,0 0-1,-1 0 0,1 0 1,0 0-1,0 0 0,0 0 1,0 0-1,0 0 0,0 0 1,0 0-1,0 0 0,0 0 0,0 0 1,0 0-1,0 0 0,0 0 1,0 0-1,0-1 0,0 1 1,0 0-1,0 0 0,0 0 1,0 0-1,0 0 0,0 0 1,0 0-1,0 0 0,0 0 1,0 0-1,0 0 0,0 0 1,0 0-1,0 0 0,0 0 1,0 0-1,0-1 0,0 1 1,0 0-1,0 0 0,0 0 1,0 0-1,0 0 0,0 0 1,-10 4-46,-11 7-28,5-2 116,0 1-1,1 1 1,1 0-1,-25 26 1,35-33-33,1-1-1,0 1 1,0 0 0,0 0-1,0 1 1,1-1 0,-3 6-1,5-9-8,-1 0-1,1 0 1,0 0-1,0 0 1,-1 0-1,1 0 0,0 0 1,0 0-1,0 0 1,0 1-1,0-1 1,0 0-1,1 0 1,-1 0-1,0 0 0,0 0 1,1 0-1,-1 0 1,1 0-1,-1 0 1,1 0-1,-1 0 0,1-1 1,0 1-1,-1 0 1,1 0-1,0 0 1,0-1-1,-1 1 1,1 0-1,0-1 0,0 1 1,0-1-1,0 1 1,0-1-1,0 1 1,2 0-1,1 0 28,1 0 0,-1 0 0,0 0 0,1 0 0,-1-1 1,1 0-1,-1 0 0,1 0 0,-1 0 0,1-1 0,-1 1 0,0-1 0,1-1 0,-1 1 0,0 0 0,0-1 0,1 0 0,-1 0 1,-1 0-1,6-4 0,3-2-29,0-1 0,-1-1 0,0 1 1,18-23-1,-27 30-11,1-1 1,-1 1-1,0-1 0,0 0 1,0 0-1,0 0 1,0 0-1,-1 0 0,1 0 1,-1 0-1,0-1 0,0 1 1,0 0-1,0-1 1,-1 1-1,1-1 0,-1 1 1,0-6-1,-1 4-7,-1 0 0,1 0 0,-1 0 0,0 0 0,0 0 1,-1 1-1,1-1 0,-1 1 0,0 0 0,0 0 0,0 0 0,-1 0 0,1 0 0,-1 1 0,-5-5 0,5 6 11,0-1 0,0 0 0,0 1 0,0-1-1,0 1 1,-1 0 0,1 1 0,-1-1 0,1 1 0,-1 0-1,0 0 1,1 0 0,-1 1 0,0-1 0,0 1 0,-8 1-1,0 1 41,11-2 125,8-2-55,8-2-23,-1 0-1,0-1 0,0-1 0,24-13 1,-4 1-54,51-24 5,152-52 1,-231 93-49,0-1 1,0 1-1,0 0 0,0 1 1,8-1-1,-12 1 21,0 0 0,0 0-1,0 0 1,0 0 0,0 0-1,0 0 1,0 1 0,0-1-1,0 0 1,-1 1 0,1-1-1,0 1 1,0-1 0,0 1-1,-1-1 1,1 1 0,0-1-1,-1 1 1,1 0 0,0-1-1,-1 1 1,1 0 0,-1 0-1,1-1 1,-1 1 0,1 0-1,-1 0 1,1 0 0,-1 0-1,0 0 1,0-1 0,0 1-1,1 0 1,-1 0 0,0 0-1,0 0 1,0 2 0,-1 5 22,-1 0 1,1 0-1,-5 12 1,2-6-33,-4 11-65,-15 31-1,15-38 127,1-1 0,1 1 0,0 0 0,-4 23 0,10-40-53,0 1 0,0-1 0,0 1 0,0-1 0,0 1 0,0-1 1,0 1-1,0-1 0,0 1 0,1-1 0,-1 1 0,1-1 0,-1 0 0,1 1 1,-1-1-1,1 0 0,0 1 0,0-1 0,0 0 0,-1 0 0,1 0 1,0 1-1,1-1 0,-1 0 0,0 0 0,0-1 0,0 1 0,1 0 0,-1 0 1,0-1-1,1 1 0,-1 0 0,0-1 0,1 0 0,-1 1 0,3-1 0,5 2-8,0-1 0,0 0 0,0-1-1,17-1 1,-15 0 45,65-5-46,22-1 28,-95 7-23,-1 0 0,1 0 0,-1 0-1,1 1 1,0-1 0,-1 1-1,1-1 1,-1 1 0,1 0 0,-1 0-1,0 0 1,1 0 0,-1 0-1,0 1 1,0-1 0,0 1 0,0-1-1,0 1 1,0 0 0,0 0-1,0 0 1,1 3 0,-1-2-17,-1 0 0,1 1-1,-1 0 1,0-1 0,0 1 0,0-1 0,0 1 0,-1 0-1,0 0 1,1-1 0,-1 1 0,-1 0 0,1 0 0,-1 5-1,-5 16-918,-1-2-3720,5-20 3055,0 1 1,0-1 0,0 1 0,0-1 0,-1 0-1,1 0 1,-1 0 0,0 0 0,0 0-1,-3 2 1,-8 7-3025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1:49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6048,'-20'0'1952,"20"0"-1934,0 0 1,0 0-1,-1 0 0,1 0 1,0 0-1,0 0 1,0 0-1,0 0 0,0 0 1,-1 0-1,1 0 1,0 0-1,0 0 1,0 0-1,0 0 0,-1 0 1,1 0-1,0 0 1,0 0-1,0 0 0,0 0 1,0 0-1,0 0 1,-1 1-1,2 13 12929,48-14-9978,67 1 8,58 6-2891,-103-2 60,11 0-4148,-78-4 3337,17 3-2353,-20-4 2353,-1 1 1,1-1 0,0 1-1,0-1 1,0 1 0,0-1 0,4 6-3322,1 11-1902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1:54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189 268 4160,'-17'-23'1506,"9"14"-924,1-1 0,0 0 0,-5-11 0,7 8 161,1 0 0,0 1 0,1-1 0,-2-22 0,2 18 1672,-8-31-1,11 47-2299,-1 0 0,1-1 0,-1 1 0,1 0 0,-1 0 1,0 0-1,0 0 0,1 0 0,-1 0 0,-1-1 0,1 1 16,0 1 0,0-1 0,1 0 0,-1 1-1,1-1 1,-1 0 0,1 0 0,-1 0 0,1 0 0,-1 0 0,1 1 0,0-1 0,-1-2 0,-5-11 1621,1 11-794,5 3-953,-1 0 1,1 0-1,0 0 1,-1 1-1,1-1 1,0 0-1,0 0 1,0 1-1,-1-1 1,1 0-1,0 0 1,0 1 0,0-1-1,0 0 1,-1 1-1,1-1 1,0 0-1,0 1 1,0-1-1,0 0 1,0 0-1,0 1 1,0 0-1,-14 52 102,11 25 304,8 116 0,-1-114-225,2 4 259,28 136 1,-27-189-325,-2-15 47,2 22 1,-7-33-1,0-4-114,0 0 1,0 0-1,0 0 1,0 0-1,0 0 1,0 0-1,0 0 1,1 0-1,-1 0 1,0 0-1,1 0 1,-1 0-1,0-1 1,1 1-1,-1 0 1,1 0-1,-1 0 1,1-1-1,0 1 1,0 1-1,25-54 1674,-13 32-1723,0 1-1,2 0 1,0 1-1,1 0 1,1 2 0,31-25-1,-44 38-67,0 0 0,1 0-1,-1 1 1,0 0 0,1 0 0,-1 0-1,1 0 1,8-1 0,-11 2 43,1 1 1,-1 0-1,0 0 0,1 0 0,-1 0 1,0 0-1,0 1 0,1-1 1,-1 1-1,0-1 0,0 1 1,0 0-1,0 0 0,1 0 0,-1 0 1,0 0-1,-1 0 0,1 1 1,0-1-1,0 0 0,2 4 1,0-1 30,0 1 0,0 0 0,-1 0 1,0 0-1,0 0 0,0 1 1,0-1-1,-1 1 0,0 0 0,0 0 1,-1 0-1,0 0 0,0 0 1,0 0-1,0 0 0,-1 10 1,-3-3 63,0 0 1,0 0-1,-1-1 1,-1 1 0,0-1-1,0 0 1,-1 0 0,-1-1-1,0 0 1,-9 11-1,11-17-52,1 0 1,-1 0-1,0-1 0,-1 1 0,1-1 0,-1 0 0,1-1 0,-1 0 0,0 0 0,-1 0 0,1 0 0,0-1 0,-1 0 0,0 0 0,1-1 0,-1 0 0,0 0 0,0-1 0,1 0 0,-1 0 0,0 0 0,-9-2 0,-4-2-238,1-1 0,0 0 0,0-2 0,1 0 0,-1-1 0,-25-16 0,41 23-59,-31-21-2029,32 20 1731,0 0-1,-1 0 1,2 0-1,-1-1 0,0 1 1,0 0-1,-1-4 0,1-4-1795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00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4896,'0'12'11167,"-1"1"-4655,0 4-3338,-2 11-4071,1 2-1306,0-12 3841,-3 148-1690,6-125-106,12 81 0,-12-120 155,-1 1-1,1 0 0,0 0 1,0-1-1,0 1 0,0-1 1,0 1-1,0-1 0,1 1 1,-1-1-1,3 3 0,-3-4 14,0-1 0,-1 1-1,1-1 1,0 1 0,0-1-1,0 1 1,0-1 0,0 0-1,0 1 1,0-1 0,-1 0-1,1 0 1,0 1 0,0-1-1,0 0 1,0 0 0,0 0-1,0 0 1,0 0 0,0-1-1,0 1 1,0 0 0,0 0-1,0-1 1,0 1 0,0 0-1,0-1 1,-1 1 0,1-1-1,0 1 1,0-1 0,0 0-1,-1 1 1,1-1 0,1-1-1,3-3 46,0 0 1,0-1-1,0 0 0,0 0 0,-1 0 0,4-9 0,21-47 146,-15 31-126,57-127 261,-65 145-393,1 1 1,9-13 0,-14 23 33,-2 1 21,0 1 0,0 0 0,0 0 0,0 0 1,0 0-1,0 0 0,0 0 0,0 0 1,0-1-1,0 1 0,0 0 0,0 0 0,0 0 1,0 0-1,0 0 0,0 0 0,0 0 0,0 0 1,1 0-1,-1-1 0,0 1 0,0 0 1,0 0-1,0 0 0,0 0 0,0 0 0,0 0 1,0 0-1,0 0 0,1 0 0,-1 0 1,0 0-1,0 0 0,0 0 0,0 0 0,0 0 1,0 0-1,0 0 0,1 0 0,-1 0 1,0 0-1,0 0 0,0 0 0,0 0 0,0 0 1,0 0-1,0 0 0,0 0 0,1 0 0,-1 1 1,1 6-52,-2 17 42,-2 26 154,0 5 41,-18 89 1,17-125-74,-10 44 375,-33 90 0,40-135-368,1-2 56,-1 0 1,0 0-1,-10 14 0,17-29-165,-1 1 0,0-1-1,1 0 1,-1 0-1,0 0 1,0 0-1,0 0 1,0 0-1,0 0 1,0-1-1,0 1 1,0 0-1,0 0 1,0-1-1,-1 1 1,1-1 0,0 1-1,0-1 1,-1 1-1,1-1 1,0 0-1,0 0 1,-1 0-1,1 0 1,0 0-1,-1 0 1,1 0-1,0 0 1,-1 0-1,1 0 1,0-1 0,-1 1-1,1-1 1,0 1-1,0-1 1,-1 1-1,1-1 1,0 0-1,0 1 1,0-1-1,0 0 1,0 0-1,0 0 1,0 0-1,0 0 1,0 0 0,1 0-1,-1 0 1,0 0-1,1 0 1,-1 0-1,1-1 1,-1 1-1,0-2 1,0 0-34,0-1 0,0 0 0,0 1 0,0-1-1,1 0 1,-1 1 0,1-1 0,0 0 0,1-4 0,-1 6 3,0 1 0,0-1-1,1 0 1,-1 0 0,0 1 0,1-1-1,0 0 1,-1 1 0,1-1 0,0 0-1,0 1 1,0-1 0,0 1 0,0 0-1,0-1 1,0 1 0,1 0-1,-1-1 1,0 1 0,1 0 0,-1 0-1,3-1 1,8-2 76,0 1 1,0 0-1,1 0 0,-1 2 0,1-1 0,21 2 0,0-2-1,63 1-166,24-1-3710,-91 1 2127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00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44 7712,'-49'15'9657,"71"-8"-7981,0-3-737,0 0 0,0-2 0,0 0 0,28-2 0,90-11 920,540-54-1896,-653 63-2064,-5 5 655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01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251 390 5312,'0'-9'2232,"0"0"0,-1 0 0,0 0 0,-1 0-1,-2-9 1,3 17-2121,1-1-1,-1 1 0,1 0 0,-1 0 0,1 0 0,-1 0 1,1 0-1,-1 0 0,0 1 0,0-1 0,1 0 1,-1 0-1,0 0 0,0 1 0,0-1 0,0 0 0,0 1 1,0-1-1,0 1 0,0-1 0,0 1 0,0-1 0,0 1 1,0 0-1,-1 0 0,1 0 0,0-1 0,0 1 1,-2 0-1,-1 1-14,0-1 0,1 0 0,-1 1 0,0 0 0,1 0 1,-1 0-1,0 0 0,-3 2 0,-8 7 69,0 0-1,0 1 1,1 0-1,0 1 1,1 1-1,-20 24 1,26-28-177,1-1 1,-1 1-1,2 0 0,-1 1 1,2-1-1,-1 1 0,1 0 1,0 0-1,1 1 0,-3 19 1,5-23-39,1 1 0,-1-1 1,2 0-1,-1 1 1,1-1-1,0 1 1,1-1-1,0 0 1,0 0-1,0 0 1,1 0-1,0 0 0,0 0 1,1-1-1,0 1 1,7 8-1,-1-3 129,1 1-1,1-1 0,0-1 1,0 0-1,1-1 1,0 0-1,1-1 0,0 0 1,31 12-1,-40-19-3,1 0 0,-1 0 0,0-1 1,1 1-1,0-1 0,-1-1 0,1 1 0,0-1 0,-1 0 0,1 0 0,0-1 0,7-1 0,-9 0-18,1 1 0,-1-1 0,0 0 0,-1 0 0,1-1 0,0 1 0,-1-1 0,1 0 0,-1 0 0,0 0 0,0 0 0,5-7 0,-4 4 35,-1 1 1,1-1 0,-2-1-1,1 1 1,-1 0 0,0-1-1,3-12 1,-3 3 79,-1 0 1,0 0-1,-1-1 0,-1 1 1,-1 0-1,-5-27 0,-3 9 31,-1 1-1,-20-41 1,25 60-195,0 0 0,-1 0 0,0 1 0,-1 0 0,-1 0 0,0 1 0,-15-15 0,-5-1-8,-66-48 0,89 73-4,0-1 0,0-1 0,1 1 0,0-1-1,0 1 1,0-1 0,1-1 0,-5-6 0,8 11-4,1 0 0,-1 0 0,1 0 0,0 0-1,-1 0 1,1 0 0,0 0 0,0 0 0,-1 0 0,1 0 0,0 0 0,0 0 0,0 0 0,0 0 0,1 0 0,-1 0 0,0 0 0,0 0 0,1 0-1,-1 0 1,0 0 0,1 0 0,-1 0 0,1 0 0,-1 0 0,1 0 0,0 0 0,-1 0 0,2 0 0,2-3 15,0 0 0,0 1 0,0 0 1,8-5-1,-7 5 39,17-9 83,1 1 0,1 1 0,-1 1 0,50-12 0,-28 11-68,1 3 1,0 2-1,0 1 0,0 3 1,51 5-1,-57 1-9,-8 0-1042,-12-3-2632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02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501 19 3072,'-14'-3'1357,"14"3"-1289,0 0 1,0 0 0,0 0-1,-1 0 1,1-1-1,0 1 1,0 0-1,0 0 1,-1 0-1,1 0 1,0 0-1,0 0 1,0 0-1,-1 0 1,1 0 0,0 0-1,0-1 1,0 1-1,0 0 1,0 0-1,-1 0 1,1 0-1,0 0 1,0-1-1,0 1 1,0 0-1,0 0 1,0 0-1,0-1 1,0 1 0,0 0-1,0 0 1,0 0-1,0 0 1,0-1-1,0 1 1,0 0-1,0 0 1,0 0-1,0-1 1,0 1-1,0 0 1,0 0 0,0 0-1,0-1 1,0 1-1,0 0 1,0 0-1,0-1 1,0 1 63,0 0 0,1 0 0,-1-1 0,0 1 0,0 0 0,0 0 0,0-1 0,0 1 0,0 0 1,0 0-1,0-1 0,0 1 0,0 0 0,-1 0 0,1-1 0,0 1 0,0 0 0,0 0 0,0-1 0,0 1 0,0 0 0,0 0 0,-1-1 1,1 1-1,0 0 0,0 0 0,0 0 0,-1 0 0,1-1 0,0 1 0,0 0 0,0 0 0,-1 0 0,1 0 0,0 0 0,0 0 1,-1-1-1,1 1 0,0 0 0,-1 0 0,1 0 0,0 0 0,0 0 0,-1 0 0,1 0 0,0 0 0,0 0 0,-1 0 0,1 0 0,-1 1 1,-7 7 1284,-2 1-737,1 1-1,0 0 1,1 1 0,-13 19-1,-98 201 1891,14 12-1230,36-40-636,19 7-171,-10 203 22,56-356-533,2 0 0,2 0 1,3 0-1,16 88 1,-11-107-1,1-2 0,19 48 0,-19-62-38,1-2 1,0 0-1,2 0 1,0-1-1,16 20 1,-3-11-12,1-1 1,1-1-1,1-1 0,1-2 1,1-1-1,1-1 0,1-1 1,1-2-1,51 20 0,-73-33-529,1-1-1,-1 0 1,1-1 0,0 0-1,0-1 1,0 0-1,0-1 1,0 0-1,0-1 1,0-1 0,17-2-1,22-11-2109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02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8224,'0'0'2645,"2"0"-1605,12 1 907,0 1 0,24 6 1,-19-3-1316,-7-3-273,-1 2 0,1 0 1,0 0-1,-1 1 0,0 0 0,0 1 0,-1 0 0,1 1 0,11 10 0,-11-7-142,0 1 0,-1 0 0,0 0 0,-1 1 1,0 0-1,-1 1 0,10 20 0,6 25 299,-2 2-1,24 105 1,-26-73-33,14 157-1,-21 140 446,-36-41-133,-35-6-427,49-293-480,-3-1 0,-2 0 0,-1-1 0,-32 65 0,46-112 95,-5 13-565,-1 0 0,-16 22 1,21-33 252,1 0 1,-1 0 0,0 0-1,0 0 1,0 0-1,0-1 1,0 1 0,0 0-1,0-1 1,0 0 0,-1 1-1,1-1 1,0 0-1,-1 0 1,1 0 0,-1-1-1,0 1 1,1-1 0,-1 1-1,1-1 1,-6 0-1,-10-5-2438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03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23 8224,'-3'0'643,"0"1"0,0-1 0,0 0 0,0 1 0,0 0 0,-3 1 0,29-9 7727,5 0-4157,-4 2-4047,-1 1 0,1 2 0,-1 0 0,40 3 0,-59-1-137,1 1 1,-1 0-1,0 0 1,0 0-1,0 0 1,1 1-1,-1 0 1,-1 0-1,8 4 1,-10-5-19,0 0 1,1 0 0,-1 0-1,0 0 1,0 0 0,0 0 0,-1 0-1,1 1 1,0-1 0,0 0 0,-1 0-1,1 1 1,-1-1 0,1 1-1,-1-1 1,1 0 0,-1 1 0,0-1-1,0 1 1,0-1 0,1 1 0,-2-1-1,1 1 1,0-1 0,0 1-1,0-1 1,-1 1 0,1-1 0,-1 0-1,1 1 1,-1-1 0,1 1-1,-2 0 1,-6 12 46,-1-1 1,-20 22-1,14-16-142,-81 109 692,94-125-591,0 0 1,0 0-1,0 0 0,1 0 1,0 0-1,-1 0 0,0 7 1,1-9-12,1-1 0,0 1 0,0 0 0,0 0 0,1 0 0,-1 0 0,0-1 0,0 1 0,0 0 0,0 0 1,1 0-1,-1-1 0,0 1 0,1 0 0,-1 0 0,1-1 0,-1 1 0,1 0 0,-1-1 0,1 1 0,-1 0 0,1-1 0,0 1 0,-1-1 0,1 1 0,0-1 1,0 1-1,-1-1 0,1 0 0,0 1 0,0-1 0,-1 0 0,1 0 0,0 1 0,1-1 0,14 3-11,1-1-1,-1-1 0,0 0 1,1-2-1,28-3 0,1 1-621,-30 2-266,42 0-3092,-19 4-2465,-4 6 2072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12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337 517 1888,'5'-1'15813,"-5"-1"-15720,0 0 0,-1 0 0,1 0 0,-1 1 1,0-1-1,1 0 0,-1 0 0,0 0 0,0 0 0,0 1 0,-1-1 1,1 1-1,0-1 0,-1 1 0,1-1 0,-1 1 0,1 0 0,-1-1 1,1 1-1,-1 0 0,-2-1 0,2 1-60,-1-1 1,1 1-1,-1 0 0,0 0 0,1 0 1,-1 0-1,0 1 0,0-1 0,0 1 1,0-1-1,1 1 0,-1 0 0,0 0 1,0 0-1,-3 1 0,0 0 6,0 0 0,0 0 0,0-1-1,0 0 1,-9-1 0,-22 1 505,34 1-512,0-1 0,1 1 0,-1 0 1,1-1-1,-1 1 0,0 1 0,1-1 0,0 0 0,-1 0 0,1 1 0,0-1 1,-2 3-1,-19 16-9,14-14 20,1 1 0,0 0 0,0 1 0,1 0 0,0 0 0,0 0 1,-8 15-1,-3 9 58,14-27-71,1 0-1,0 0 1,0 0 0,1 1 0,-1-1 0,1 1 0,0-1 0,1 1 0,-2 6 0,2-2-52,0 0 1,1 0 0,1 18 0,-1-25 37,1 0 1,-1 1 0,1-1-1,0 0 1,0 0 0,0 0-1,1 0 1,-1 0-1,1 0 1,0 0 0,-1 0-1,1 0 1,0-1 0,1 1-1,1 1 1,3 2 82,0 0 0,0-1 0,0 0 0,11 5 0,-15-8-34,0-1 0,1 0-1,-1 0 1,0 0 0,0 0 0,1-1 0,-1 1-1,0-1 1,1 0 0,-1 0 0,0 0-1,1-1 1,-1 1 0,5-2 0,-2 1-7,0-1 0,-1 0 1,1 0-1,-1-1 0,1 0 1,-1 0-1,0 0 0,0 0 1,0-1-1,0 0 0,-1 0 1,1 0-1,-1-1 0,0 1 1,6-10-1,2-3 36,-1-1 0,-1 0 0,-1 0-1,0-1 1,-1 0 0,-1-1 0,-1 0 0,0 0 0,2-25 0,-5 11 23,-1-1 0,-2 0 1,-1 1-1,-2-1 0,-8-37 1,7 49-147,-2 0 1,-12-33-1,10 36-24,-1 1 0,-1 1-1,0 0 1,-2 0 0,0 1-1,0 1 1,-2 0 0,-18-17-1,30 30-6,-1 1 0,0 0 0,1 0-1,-1 0 1,0 1 0,0-1 0,0 0 0,0 1-1,-1 0 1,1 0 0,0 0 0,-1 0 0,1 1-1,0-1 1,-1 1 0,1 0 0,-7 0 0,5 1-170,-1 0 1,1 0 0,-1 1 0,1 0-1,0 0 1,0 0 0,0 1 0,0 0-1,1 0 1,-6 4 0,7-5-210,0 0 0,1 0 0,0 1 0,-1-1 0,1 1 0,0-1-1,0 1 1,0 0 0,1 0 0,-1-1 0,1 1 0,-1 0 0,1 1 0,-1 2 0,1-2-281,1-1 0,0 0 0,-1 1 0,1-1 0,0 0 0,1 1 0,-1-1 0,0 0 0,2 5 0,6 10-1936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15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54 1728,'-20'-1'20758,"25"2"-21271,96-1 1110,-100 5-421,1 1-118,0 0-1,0 0 1,-1 0 0,0 0 0,0 0 0,0 0-1,-1 8 1,-5 49 182,3-45-174,-16 108 318,8-72-365,-4 99-1,14-143-21,0 0 0,1-1 0,0 1-1,1 0 1,0-1 0,4 11 0,-6-17 27,1-1 1,0 1-1,1-1 1,-1 1 0,0-1-1,0 0 1,1 0 0,0 0-1,-1 0 1,1 0-1,0 0 1,0 0 0,0 0-1,0-1 1,0 1 0,0-1-1,1 1 1,-1-1-1,0 0 1,1 0 0,-1 0-1,1 0 1,-1-1-1,1 1 1,0-1 0,-1 1-1,5-1 1,-4 0 24,0-1 0,-1 1-1,1-1 1,0 1 0,-1-1 0,1 0 0,-1 0 0,1 0-1,-1-1 1,1 1 0,-1-1 0,0 1 0,0-1 0,0 0-1,3-2 1,1-3 75,0 1-1,-1-1 0,8-11 1,-5 2 21,0 0 0,10-27 1,-12 29-86,8-27-10,-1-1 0,7-45 0,-17 73-40,38-229 374,-40 191-496,-1 51 84,0 0 1,0 0 0,0 0 0,1 0 0,-1 0 0,0 0 0,1 0 0,-1 0 0,0 0-1,1 0 1,0 0 0,-1 0 0,1 0 0,-1 0 0,1 0 0,0 0 0,0 0 0,0 1-1,-1-1 1,1 0 0,0 0 0,0 1 0,0-1 0,0 1 0,0-1 0,0 1 0,0-1-1,0 1 1,0 0 0,1 0 0,-1-1 0,0 1 0,0 0 0,0 0 0,0 0 0,0 0 0,1 0-1,8 0 113,-1 1-1,1 0 0,14 3 0,-13-2-126,40 5 80,-23-3 15,40 9 0,-46-8 5,-1-1 1,39 2-1,-15-5-2532,-41-1 1087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2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1089 105 9792,'-33'-17'4448,"28"10"-3872,0 2-992,10 10 96</inkml:trace>
  <inkml:trace contextRef="#ctx0" brushRef="#br0" timeOffset="1">39 4 10144,'-39'-4'4576,"50"4"-3968,3 0 1919,5 4-1503,28 1 1408,9-1-1376,52 1-416,11 2-416,14 2-320,-11 3 32,-3-3-2368,-19-1 1344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17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3392,'5'3'20067,"-3"-3"-18625,29-5-3817,53-8 3369,-76 12-936,1 1-1,-1 0 0,1 0 0,-1 1 0,0 0 1,1 1-1,13 4 0,-19-5 7,1 1 1,-1-1-1,0 1 1,0 0-1,0 0 1,0 0-1,0 0 1,0 1-1,0-1 1,-1 1-1,1 0 1,2 3-1,-2 0 27,1 0-1,-1 0 1,0 1-1,0-1 1,1 9-1,-1-9-1,-1 0 0,1-1 0,0 1 0,6 7-1,6 14-20,-14-26-105,0 0-1,0 0 1,-1-1-1,1 1 1,0 0-1,0 0 1,0-1-1,0 1 1,0-1-1,0 1 0,0-1 1,0 1-1,3 0 1,-2 0-56,23 8-3511,1-5-4168,-11-4 5127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17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581 1 7136,'0'0'165,"0"0"0,-1 0 0,1 0 0,0 0 0,-1 0 1,1 0-1,0 0 0,-1 0 0,1 0 0,-1 0 0,1 0 1,0 0-1,-1 0 0,1 0 0,0 0 0,-1 1 0,1-1 0,0 0 1,0 0-1,-1 0 0,1 0 0,0 1 0,-1-1 0,1 0 0,-1 1 1,-10 10 2688,1-2-1229,-36 22 84,-1-2-1,-2-3 1,-59 24 0,-81 45-587,100-45-2706,86-48 1189,1 0 1,-1 0-1,1 0 1,-1 0-1,1 0 1,-2 3-1,0 6-3230,4-11 3353,0 0 1,0 1 0,0-1 0,1 1-1,-1-1 1,0 0 0,0 1 0,0-1 0,0 0-1,1 1 1,-1-1 0,0 0 0,0 1-1,3 1-2440,-2-2 2441,0 1-1,12 4-3386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20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43 202 5984,'-20'4'3338,"0"-4"6806,17 0-9247,7 0 2174,1-4-2644,23-2-142,38-4 0,18-4-82,99-7-116,-102 13-46,184-17 183,-211 21-192,141-17 2,-82 8-143,26-1 127,250-33 972,-284 31-1512,-97 13-160,-17 22-10561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20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450 311 4480,'6'-16'4010,"-7"14"-3586,0 1 0,0-1 0,0 1 0,0 0 0,0-1 0,0 1 0,-1 0 0,1 0 0,0-1 0,-1 1 0,1 0 0,-1 1 0,-2-3 0,-4 0 184,-1 0 0,1 0 0,0 1 0,-1 0 0,0 0 0,1 1 0,-13-1 0,11 1-261,-6 0-106,-1 0 0,1 1 0,-1 1-1,1 1 1,0 0 0,-1 1 0,1 1 0,0 0 0,1 1 0,-26 12 0,31-12-224,1 0-1,0 0 1,0 1-1,1 1 1,0 0 0,0 0-1,0 0 1,1 1-1,0 0 1,1 0 0,0 1-1,0 0 1,1 0 0,0 0-1,0 1 1,1-1-1,-4 13 1,4-9 7,1 1-1,0 0 1,1 0 0,1 0 0,0 0 0,0 0-1,2 0 1,0 0 0,0 0 0,5 18-1,-5-29 12,0 1 0,0-1 0,1 0 0,0 0 1,-1 1-1,1-1 0,0 0 0,0 0 0,1-1 0,-1 1 0,1 0 0,-1-1 0,1 0 0,0 1 0,0-1 0,0 0 0,0-1 0,0 1 0,0 0 0,1-1 0,-1 0 0,1 1 0,-1-2 0,1 1 0,-1 0 0,1-1 1,4 1-1,1-2 37,0 0 1,0 0 0,-1-1 0,1 0 0,0 0 0,-1-1 0,0 0-1,13-7 1,2-3 42,34-25 0,-27 15-43,-1-2 0,0 0 0,-2-2 0,37-47 0,-48 52-25,-1 0-1,-1-1 0,-1-1 0,-1 0 1,0-1-1,-3 0 0,9-31 1,-16 48-26,0 0 1,0 0 0,-1-1-1,-1 1 1,1 0 0,-2 0-1,1-1 1,-1 1 0,0 0-1,0 0 1,-1 0 0,0 0 0,-1 0-1,-5-12 1,5 15-44,1 1 0,-1 0 0,0 0 0,0 0-1,-1 0 1,1 0 0,-1 1 0,0 0 0,0-1 0,0 1 0,0 1 0,-7-4 0,4 2-30,0 2 1,0-1-1,-1 1 0,1 0 1,-1 0-1,0 1 0,-11-1 1,6 2-167,-1 0 0,1 1 0,0 0 0,0 2 0,0-1 0,0 1 0,1 1 0,-1 0 0,-14 8 0,-17 12-1734,40-21 1581,1-1-1,-1 1 0,0 0 1,1 1-1,-1-1 1,1 1-1,0-1 1,-3 6-1,-2 13-1222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21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 7232,'-1'-1'138,"1"1"0,0 0 0,0 0 0,0-1-1,-1 1 1,1 0 0,0 0 0,0 0 0,-1 0 0,1 0 0,0-1 0,-1 1 0,1 0 0,0 0 0,0 0 0,-1 0 0,1 0 0,0 0 0,-1 0-1,1 0 1,0 0 0,-1 0 0,1 0 0,0 0 0,0 0 0,-1 0 0,1 0 0,0 0 0,-1 1 0,0 7 5475,0 3-5119,-3 11 326,1 1 0,1-1 1,1 0-1,2 33 0,-1-49-628,1 0 1,0-1-1,1 1 0,-1-1 1,1 1-1,4 9 0,-5-14-131,0 0 0,-1 0-1,1 0 1,0 0 0,0 0 0,0 0-1,0 0 1,0 0 0,0 0 0,0 0-1,0 0 1,1 0 0,-1-1 0,0 1-1,0-1 1,1 1 0,-1-1-1,0 1 1,1-1 0,-1 0 0,0 1-1,1-1 1,-1 0 0,1 0 0,-1 0-1,0 0 1,1 0 0,-1-1 0,0 1-1,1 0 1,-1-1 0,0 1-1,1 0 1,0-2 0,7-2 242,0 0-1,-1-1 1,12-10-1,1 1-152,12-10 3,-26 18-160,0 1 0,0 0 0,1 0 0,0 0 0,0 1 0,0 0 0,0 0 0,9-2 1,-16 6 0,0 0 1,0 0 0,0 0 0,0 0 0,0 0 0,0 0 0,0 0 0,0 0 0,0 0 0,0 1 0,-1-1 0,1 0 0,0 0 0,0 1 0,0-1 0,0 1 0,-1-1 0,1 1 0,0-1-1,0 1 1,-1-1 0,1 1 0,0 0 0,-1 0 0,1-1 0,-1 1 0,1 0 0,-1 0 0,1-1 0,-1 1 0,0 0 0,1 0 0,-1 0 0,1 1 0,0 4 7,1 0 0,-1 0 0,-1 0 0,1 6 0,-1-6 26,1 41 102,-2 0 0,-2 0 1,-2 0-1,-2 0 0,-2-1 1,-17 51-1,19-76-3,-1 1 0,-1-1 0,-1-1 0,-1 0 0,-25 36 0,33-51-122,0-2 62,1 1 1,-1 0-1,0-1 0,-6 6 0,8-8-49,0-1 0,0 1 0,-1 0 1,1 0-1,0-1 0,-1 1 0,1-1 0,0 1 0,-1-1 0,1 0 0,-1 1 0,1-1 0,0 0 0,-1 0 0,1 0 0,-1 0 0,1 0 0,-1 0 0,1 0 0,-2-1 0,0 0-65,0-1-1,0 1 0,1-1 0,-1 1 1,1-1-1,-1 0 0,1 0 0,-1 0 0,1 0 1,0-1-1,0 1 0,0-1 0,0 1 0,1-1 1,-1 1-1,1-1 0,-2-4 0,-1-3-27,0 0-1,1 0 1,0 0 0,-2-12-1,2-10-63,1 0 1,3-45-1,-1 67 153,1 0 0,0 0 0,1-1 0,0 1 0,1 0 0,0 1 0,1-1 0,0 0 0,5-8 0,-5 12-9,-1 0-1,1 1 1,0-1-1,1 1 1,-1 0-1,1 1 1,0-1-1,0 1 1,1 0 0,-1 0-1,1 0 1,0 1-1,0 0 1,7-2-1,15-4-8,1 2 0,0 2 0,0 0-1,39 0 1,35-6-4204,4-10-5504,-61 14 5398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22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6240,'1'-7'13964,"8"2"-11358,18 4 1122,9-4-2950,-16 1-511,35-1 0,269 23 15,-284-15-258,-32-3-4574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22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9376,'-9'0'4256,"3"6"-3680,0-6 2143,12 0-1599,0 0 1568,3 4-1536,12-4 480,5 5-960,4-5-256,6 0-256,4 0-192,7 0 0,-2 0-128,2 0 96,-2 0-4768,0 0 2656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23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42 175 4800,'-20'-1'9439,"5"-11"-2989,15 12-6348,-1-1-1,1 1 1,-1-1-1,1 1 0,-1-1 1,1 1-1,-1-1 1,1 1-1,-1-1 1,1 0-1,0 1 1,0-1-1,-1 0 1,1 0-1,0 1 1,0-1-1,0 0 0,0 1 1,0-1-1,0 0 1,0 0-1,0 1 1,0-1-1,0 0 1,0 0-1,0 0 1,5-9 41,1-1 0,-1 2 0,2-1 1,-1 1-1,1 0 0,1 0 0,0 1 1,0 0-1,0 0 0,13-9 0,-14 13-167,-1 0-1,1 0 1,-1 0-1,1 1 0,0 0 1,0 0-1,0 1 1,1 0-1,-1 0 0,1 0 1,-1 1-1,1 0 0,-1 1 1,1 0-1,0 0 1,12 2-1,-17-1 32,1 0 0,-1 0 0,0 0 0,0 0 0,0 1 0,0-1 1,-1 1-1,1 0 0,0 0 0,-1 0 0,1 0 0,-1 0 0,1 0 0,-1 1 0,0-1 0,0 1 0,0 0 1,0-1-1,-1 1 0,1 0 0,-1 0 0,0 0 0,0 0 0,0 0 0,0 1 0,0-1 0,0 5 0,0 5 17,0 0 0,-1 0 0,0 0 0,-1 0-1,-4 21 1,-4 6 86,-2 0 0,-2-1 0,-1 0 0,-2-1 0,-1-1 0,-2 0 0,-30 41 0,34-56 116,-1-2-1,-1 0 0,-20 19 1,34-36-195,0 0 0,-1 0 0,1-1 0,0 1 0,-1-1 0,0 0 0,1 0 0,-1 0 0,0-1 0,-8 3 0,12-4-30,0 0 0,0 0-1,0 0 1,0-1 0,0 1 0,0 0 0,0 0 0,0 0 0,0 0 0,0 0-1,0 0 1,0 0 0,0 0 0,0-1 0,0 1 0,0 0 0,0 0-1,0 0 1,0 0 0,0 0 0,0 0 0,0 0 0,0-1 0,0 1 0,0 0-1,0 0 1,0 0 0,0 0 0,0 0 0,0 0 0,0 0 0,0 0 0,0-1-1,0 1 1,0 0 0,0 0 0,0 0 0,1 0 0,-1 0 0,0 0-1,0 0 1,0 0 0,3-2 48,0-1 0,0 2-1,0-1 1,0 0 0,0 0 0,0 1-1,1 0 1,-1 0 0,1 0 0,-1 0 0,1 0-1,4 0 1,10 0 177,20 0 0,-30 1-149,18 0 7,1 2 0,0 0 1,-1 2-1,51 14 0,-68-15-682,18 5 1270,-13-7-3452,-2-5-4983,-2-1 4665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24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326 20 6400,'1'-1'182,"-1"-1"0,1 1 0,-1 0 1,1 0-1,-1 0 0,1 0 0,0 0 0,-1 0 0,15-8 12653,-34 19-9128,11-5-3484,1 0 1,-1 1 0,1 0-1,0 0 1,0 0-1,1 1 1,-6 7 0,-8 8 163,-8 7-71,-4 3-18,-39 52-1,44-49-241,10-13-43,1 1 1,-21 38-1,34-56-19,1 2-1,-1-1 0,1 0 0,0 0 1,1 1-1,0-1 0,-1 13 0,2-17 19,0 0-1,0 0 1,0 1-1,0-1 1,0 0-1,1 0 1,-1 0-1,1 0 1,0 0-1,-1 0 1,1 0-1,0 0 1,0 0-1,0 0 1,1-1-1,-1 1 1,0 0-1,1-1 1,-1 1-1,1-1 1,-1 1-1,1-1 1,0 0-1,-1 0 1,1 1-1,4 0 0,-1 0 7,0 0-1,0-1 0,0 0 0,0 0 1,0 0-1,0-1 0,1 0 0,-1 0 0,0 0 1,0-1-1,1 1 0,-1-1 0,0 0 0,0-1 1,5-1-1,-3 0-16,0 0-1,0-1 1,0 1 0,-1-2-1,1 1 1,-1-1 0,0 1 0,0-2-1,9-10 1,-2-1 3,-1 0 1,0-2-1,17-37 0,20-66-126,-27 64 174,10-38 220,-31 92 144,-3 10-280,-2 16-32,1 2 19,2 1 1,1-1 0,1 0-1,1 0 1,7 36-1,-6-47-122,0 0 0,1 0 0,0-1 0,1 1 0,1-1 0,0 0-1,0-1 1,2 1 0,-1-1 0,1-1 0,18 19 0,-21-25-395,0 0-1,0 0 1,1-1 0,0 0 0,0 0 0,0 0-1,0 0 1,0-1 0,12 3 0,-14-5-381,0 1 0,-1-1 0,1 0 0,0 1 0,0-2 1,0 1-1,7-2 0,-9 2 113,0-1 0,0 1 0,0-1 0,0 0 1,0 0-1,-1 0 0,1 0 0,0 0 0,0-1 0,-1 1 0,1 0 1,-1-1-1,1 1 0,1-4 0,8-12-4271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24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69 8640,'-7'0'10173,"31"0"-7200,85-10 507,-45 3-2677,350-20 1408,-245 18-1863,-30 6-328,-80 4-1675,75-9 0,-108 3-4606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2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76 130 11968,'-70'-88'5407,"64"67"-4703,6 12-1632,6 4 352,13-2-2239,4 7 1599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25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382 351 6048,'0'0'286,"-5"-9"7454,-4 4-3800,-7 2-2195,-31 7 533,29-3-2029,0 0 0,-1 1 0,1 1 0,0 0 1,0 2-1,1 0 0,-1 1 0,1 0 1,0 2-1,-27 16 0,34-19-210,1 1 1,0 1-1,0-1 1,1 2-1,-13 12 1,19-18-16,1 0 1,-1-1 0,1 1-1,-1 0 1,1 0-1,0 1 1,0-1 0,0 0-1,0 0 1,0 1-1,0-1 1,1 0 0,-1 1-1,1-1 1,-1 0-1,1 1 1,0-1 0,0 1-1,0-1 1,0 1-1,1-1 1,-1 0 0,1 1-1,-1-1 1,1 0-1,0 1 1,0-1 0,0 0-1,0 0 1,0 0-1,2 3 1,1 0 21,1 0 1,-1 0-1,1-1 1,0 0-1,0 1 1,0-1-1,0-1 0,1 1 1,-1-1-1,9 3 1,-4-2 25,-1-1 0,1 0 0,0 0 0,0-1 0,0-1 0,13 1 0,-10-2 5,-1 0 0,1-1 1,-1 0-1,1-1 0,-1 0 0,0-1 0,1-1 0,-2 0 1,1 0-1,0-1 0,12-8 0,-19 10-57,-1 0 0,0-1 1,1 0-1,-1 0 0,-1 0 0,1 0 0,-1 0 0,5-9 0,-7 12-20,1-3 3,0 0-1,0 0 0,0 0 0,0-1 0,-1 1 0,0-1 0,0 1 0,0-1 1,-1 1-1,1-1 0,-1 0 0,0 1 0,0-1 0,-1 0 0,1 1 0,-1-1 1,0 1-1,-1-1 0,1 1 0,-1-1 0,-2-4 0,-2-3 6,0-1 0,-1 1 0,-1 1-1,0-1 1,-1 2 0,-12-14 0,-71-82 121,44 47-152,15 17-70,31 39 103,-1 0 0,2 0 0,-1-1 0,0 1 0,1-1 0,-1 1 0,1-1 0,0 0 0,0 1 0,0-7-1,1 8-4,0 1 0,0-1-1,0 1 1,0 0-1,1-1 1,-1 1-1,0-1 1,1 1-1,0 0 1,-1-1-1,1 1 1,0 0-1,-1 0 1,1 0-1,0-1 1,0 1-1,0 0 1,0 0-1,0 0 1,0 0-1,1 0 1,3-2 6,-1 1 0,1-1 0,-1 1 0,1 1 0,5-3 0,12-1 77,0 0 0,0 1 0,1 1 0,-1 1 0,1 1 0,38 4 0,-16 2 130,0 1 0,62 19-1,-79-15-229,0 0-1,34 19 1,-52-24-1019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25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8640,'0'-6'9802,"7"6"-7226,27-3-299,-25 2-1872,1 0-1,-1 0 1,1 1 0,-1 0 0,14 2 0,-20-1-362,-1-1-1,0 1 1,0 0 0,0-1-1,1 1 1,-1 0-1,0 0 1,0 1-1,-1-1 1,1 0 0,0 1-1,0-1 1,0 1-1,-1-1 1,1 1 0,-1 0-1,0 0 1,1 0-1,-1 0 1,0 0-1,0 0 1,0 0 0,0 0-1,0 0 1,-1 0-1,1 1 1,0 3 0,0 0 33,-1 1 0,0-1 1,0 0-1,-1 1 1,1-1-1,-3 7 0,-10 38 251,13-51-325,-11 31 240,0-1-1,-2-1 0,-17 32 1,3-3 62,27-58-290,-1 1 1,1-1 0,0 1-1,0-1 1,0 1 0,-1-1-1,1 1 1,0-1 0,0 1-1,0 0 1,0-1 0,0 1-1,0-1 1,0 1 0,0-1-1,1 1 1,-1-1 0,0 1-1,0-1 1,0 1 0,1 0-1,-1-1 1,0 1 0,0-1-1,1 0 1,-1 1 0,0-1-1,1 1 1,0 0 17,1 0-1,-1 0 1,1 0 0,-1-1-1,0 1 1,1 0 0,-1-1-1,1 1 1,0-1-1,1 1 1,8 0 64,0 0 0,16-1 0,-20 0-133,15 0-67,0-2 0,0 0 0,-1-2 0,1 0 0,27-10 0,-12 2-1464,41-16-3678,-69 24 3545,-1 0-1,0 0 1,1-1-1,-2-1 0,1 1 1,10-11-1,3-2-2815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26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21 5216,'-1'-1'414,"1"-1"1,-1 1-1,0 0 1,0-1-1,0 1 1,0 0-1,0 0 1,0 0-1,0-1 1,-1 1-1,1 1 1,0-1-1,-1 0 1,1 0-1,0 0 1,-1 1-1,1-1 1,-1 1-1,-1-1 1,1 1-73,0 0 1,-1 0 0,1 0-1,0 1 1,0-1-1,0 1 1,0-1 0,0 1-1,0 0 1,0-1-1,1 1 1,-1 0 0,0 1-1,-3 1 1,-2 3-59,0 0 0,1 0 0,0 1 0,0 0 0,0 0 0,1 0 0,0 1 0,0-1-1,-5 12 1,6-9-121,0-1 0,0 1 1,1 0-1,0 1 0,1-1 0,0 1 0,-1 19 0,3-26-63,1-1 0,-1 1 0,0 0 0,1 0 0,0-1 0,0 1 0,0-1 0,0 1 1,1 0-1,-1-1 0,1 0 0,3 6 0,-3-7-35,0 0-1,-1 0 1,1-1 0,0 1 0,0 0 0,0-1-1,1 1 1,-1-1 0,0 0 0,1 1-1,-1-1 1,0 0 0,1 0 0,-1-1-1,1 1 1,0-1 0,-1 1 0,1-1-1,-1 0 1,4 0 0,7-1 109,1-1-1,-1 0 1,0-1-1,0-1 1,20-8 0,-32 12-171,15-7 101,1-1-1,-1 0 1,-1-1 0,0-1-1,0 0 1,18-17 0,28-31-136,-21 19 101,1-2-90,-41 41 17,0-1 1,1 1 0,-1-1-1,0 0 1,1 1 0,-1-1-1,1 1 1,-1 0 0,1-1-1,-1 1 1,1-1 0,-1 1-1,1 0 1,0-1 0,-1 1-1,1 0 1,-1 0 0,1-1-1,0 1 1,-1 0 0,1 0-1,0 0 1,-1 0 0,1 0-1,0 0 1,-1 0 0,1 0-1,1 0 1,-1 1-5,0 0 0,-1-1-1,1 1 1,0 0 0,-1 0 0,1 0 0,0-1-1,-1 1 1,1 0 0,-1 0 0,1 0-1,-1 0 1,0 0 0,1 0 0,-1 2 0,1 5-28,1-1 1,-2 1-1,1-1 1,-2 9-1,-1 5 42,-1 0-1,-2 0 1,0 0-1,-1-1 1,-17 39-1,-57 89 695,69-130-558,3-4-55,-30 46 254,34-55-258,0 0 0,0 0 0,0-1-1,-1 0 1,1 0 0,-1 0 0,0 0-1,-10 5 1,14-8-69,0-1 0,0 1 0,0-1 0,0 1 0,0-1 0,0 0 0,0 1 0,0-1 0,0 0 0,0 0 0,0 0 0,0 1 0,0-1-1,0 0 1,0 0 0,0-1 0,0 1 0,0 0 0,0 0 0,0 0 0,0-1 0,0 1 0,0 0 0,0-1 0,0 1 0,1-1 0,-1 1 0,0-1 0,0 0 0,0 1 0,1-1 0,-1 0 0,0 1 0,0-1 0,1 0-1,-1 0 1,1 0 0,-1 0 0,1 0 0,-1 1 0,1-1 0,0 0 0,-1 0 0,1 0 0,0 0 0,0 0 0,-1 0 0,1 0 0,0 0 0,0 0 0,0 0 0,0 0 0,1-1 0,-1 1 0,0 0 0,0 0 0,0 1-1,1-1 1,0-2 0,1-3 0,0 0 0,1 1 0,0-1-1,0 1 1,0-1 0,1 1 0,-1 0-1,1 0 1,1 1 0,-1-1 0,0 1-1,1 0 1,0 0 0,0 0-1,11-5 1,-1 1-65,0 1-1,1 0 1,0 1 0,28-6-1,-16 6-732,38-3 1,-1 7-6508,-36 4 4197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28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269 709 5216,'0'0'1696,"-1"-19"6026,-1 17-7359,1 1-1,-1 0 1,0-1-1,1 1 1,-1 0-1,0 0 1,0 0-1,0 0 0,0 1 1,0-1-1,0 0 1,0 1-1,0-1 1,0 1-1,0 0 1,0 0-1,0 0 1,-3 0-1,-5 0 27,-1 1 0,-13 3-1,5 0-287,0 1-1,0 0 1,0 2 0,1 0-1,0 2 1,-30 17-1,46-25-105,1 0 1,-1 0-1,1 0 0,-1 0 0,1 0 0,0 0 0,-1 0 0,1 1 1,0-1-1,0 0 0,0 1 0,0-1 0,0 1 0,0-1 0,0 1 1,0-1-1,1 1 0,-1-1 0,1 1 0,-1 0 0,1 0 0,0-1 1,-1 1-1,1 0 0,0-1 0,0 1 0,0 0 0,1 0 0,-1-1 1,0 1-1,1 0 0,-1 0 0,1-1 0,-1 1 0,1-1 0,0 1 0,-1 0 1,1-1-1,0 1 0,0-1 0,0 0 0,0 1 0,1-1 0,0 1 1,3 3 49,1 0 0,-1-1 0,1 0 0,0 0 0,0-1 0,0 0 0,0 0 0,1 0-1,-1-1 1,1 1 0,0-2 0,0 1 0,0-1 0,-1 0 0,13 0 0,-6-1 103,0 0 0,0-1 0,0-1 0,0 0 0,-1 0 1,1-1-1,19-8 0,-10 1 74,0-2 0,25-16 0,-39 22-177,1 0 0,-1 0-1,-1-1 1,1 0 0,-1-1-1,0 1 1,-1-1 0,0-1-1,0 1 1,0-1 0,-1 0-1,-1 0 1,0-1 0,0 1-1,5-19 1,-3-1 10,-2-1 0,0 1-1,-2-1 1,-1 0 0,-1 0 0,-8-51 0,4 54-9,-1 0-1,-2 0 1,0 1 0,-2 0-1,-1 0 1,-16-28 0,17 35-84,-2-1 0,0 1 0,-20-24 0,27 37-103,-1 0 0,0 1 1,0 0-1,0 0 0,0 1 0,-1-1 0,0 1 0,0 0 0,0 1 1,0 0-1,-1 0 0,1 0 0,-1 0 0,0 1 0,-8-2 1,13 4-29,-1 0-1,1 0 1,0 0 0,0 0 0,-1 0 0,1 0 0,0 1 0,0-1 0,-1 1 0,1 0 0,0-1 0,0 1 0,0 0 0,0 0 0,0 0 0,0 1-1,0-1 1,0 0 0,0 1 0,-1 1 0,1-1-231,0 1 1,0-1-1,1 1 0,-1-1 0,1 1 1,-1 0-1,1 0 0,0-1 0,0 1 1,1 0-1,-1 0 0,0 0 0,1 0 1,0 0-1,-1 4 0,5 19-1706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29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18 230 6880,'-17'0'11119,"23"-5"-9513,11-2-841,-1 0 0,-1-1 0,1-1 0,19-14 0,-18 11-446,-11 8-263,2-2-7,-1 1 1,1 1-1,0-1 1,16-5 0,-24 10-42,1 0 1,0 0 0,0 0 0,-1 0 0,1 0 0,0 0 0,0 0 0,-1 0-1,1 0 1,0 0 0,-1 0 0,1 0 0,0 1 0,-1-1 0,1 0 0,0 1-1,-1-1 1,1 0 0,0 1 0,-1-1 0,1 1 0,-1-1 0,1 1 0,-1-1-1,1 1 1,-1-1 0,1 1 0,-1-1 0,0 1 0,1 0 0,-1-1-1,0 1 1,1 0 0,-1-1 0,0 1 0,0 1 0,2 2 25,-1 1 1,0 0 0,-1 0-1,1 5 1,-1 141 486,-2-23-537,3-101 22,1 0 0,10 44 0,-10-60-1,1-1 0,1-1 0,0 1 0,8 15 0,-11-23 23,1 0 1,-1 1-1,1-1 1,-1 0-1,1-1 1,0 1-1,0 0 1,0 0-1,0-1 1,0 1-1,3 1 1,-4-3 21,0 1 1,1-1-1,-1 0 1,0 1-1,0-1 1,1 0-1,-1 0 1,0 0-1,1 0 1,-1 0-1,0 0 1,0 0-1,1-1 0,-1 1 1,0 0-1,0-1 1,1 1-1,-1-1 1,0 1-1,0-1 1,0 0-1,0 1 1,2-3-1,1 0 24,-1 0-1,0-1 1,0 0 0,0 1-1,0-1 1,0-1-1,-1 1 1,0 0 0,2-5-1,16-44 92,-3-2 0,14-78 0,20-66-47,-37 153-133,-7 23 10,17-40-1,-23 60 34,0 1 1,1-1-1,-1 1 0,1-1 1,0 1-1,0 0 1,0 0-1,0 0 0,0 0 1,0 0-1,0 0 1,1 1-1,-1-1 1,1 1-1,-1-1 0,1 1 1,0 0-1,-1 0 1,1 0-1,0 0 0,0 1 1,0-1-1,4 1 1,4 0 9,-1 0 0,0 2 0,0-1 0,0 1 0,12 4 0,-9-3-20,3 1-144,1 0 1,-1 1-1,-1 1 0,1 0 1,-1 1-1,0 1 0,0 0 1,21 17-1,-23-16-2444,-1 0-40,-4 1-1975,1 4 1583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29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9792,'-1'1'300,"1"-1"1,0 0 0,-1 1-1,1-1 1,-1 0 0,1 1 0,0-1-1,-1 0 1,1 1 0,0-1-1,-1 1 1,1-1 0,0 1-1,0-1 1,-1 1 0,1-1-1,0 1 1,0-1 0,0 1-1,0-1 1,0 1 0,0 1 0,-3 19 2873,2-12-2593,-1 1-43,1 0-1,0 0 1,0-1 0,2 14-1,-1-20-468,1 1 1,-1-1-1,1 0 0,0 1 1,0-1-1,0 0 1,0 0-1,0 0 0,1 0 1,-1 0-1,1 0 0,0 0 1,0 0-1,0-1 0,5 5 1,-3-4 55,0 0 1,0 0 0,0 0-1,1-1 1,-1 1 0,1-1 0,0 0-1,-1-1 1,1 1 0,0-1-1,0 0 1,7 1 0,-5-2-18,0 0 0,0-1-1,-1 1 1,1-1 0,0-1 0,0 1 0,-1-1-1,8-3 1,8-5-19,0-2 0,-1 0 1,-1-1-1,21-18 0,-18 14-180,-23 17 75,1-1 0,-1 1 0,0 0-1,1 0 1,-1-1 0,1 1-1,-1 0 1,0 0 0,1 0 0,-1-1-1,1 1 1,-1 0 0,0 0-1,1 0 1,-1 0 0,1 0 0,-1 0-1,1 0 1,-1 0 0,1 0-1,-1 0 1,1 0 0,-1 0-1,0 0 1,1 0 0,-1 0 0,1 1-1,-1-1 1,1 0 0,-1 0-1,0 0 1,1 1 0,0-1 0,0 2 0,-1-1 1,1 0 0,0 0 0,0 1 0,0-1 0,-1 1 0,1-1-1,-1 0 1,1 1 0,-1 2 0,2 5 13,-1 1 1,0 14-1,-2 9 2,-1-1 0,-9 37 0,-18 61 0,29-130 0,-4 18-18,1-5 113,0-1 1,0 1 0,-1-1-1,-1 0 1,0 0-1,0-1 1,-11 17 0,14-26-46,0 2 23,-1 0 0,0-1 0,0 1-1,0-1 1,-1 0 0,-4 4 0,8-7-67,-1 1-1,1-1 1,-1 0 0,1 1 0,-1-1 0,0 0 0,1 0-1,-1 0 1,0 1 0,1-1 0,-1 0 0,0 0 0,1 0-1,-1 0 1,0 0 0,1 0 0,-1 0 0,0-1 0,-1 1-1,1-1-5,0 1 0,0-1 0,0 0-1,0 0 1,0 0 0,0 1-1,1-1 1,-1 0 0,0 0-1,0 0 1,1 0 0,-1 0-1,0-1 1,0-1 0,0-1 0,0 0-1,0-1 1,0 1 0,1 0 0,-1-1 0,1 1-1,0-1 1,1 1 0,-1-1 0,1 1 0,-1-1-1,2 1 1,-1 0 0,0 0 0,4-8 0,0 0-18,1-1 0,1 1 0,15-22 0,-15 25-2,1 0-1,0 0 0,1 1 1,-1 0-1,2 0 1,-1 1-1,18-10 1,-12 10-862,22-9 1,18-1-4552,-29 12 2873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30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82 106 4384,'-10'0'135,"-1"-1"3225,0 1-1,0 1 0,-12 2 1,8-2 4055,26-2-7369,112-3 1272,-4-2-1063,190-8 437,-210 8-451,544-23 625,-548 25-841,18 1 72,116-8-2242,-228 11 1941,0 0 0,0 0 0,0-1 1,0 1-1,0 0 0,0 0 0,0 0 0,0-1 0,0 1 0,0-1 0,0 1 0,0 0 0,0-1 0,0 0 1,0 1-1,0-2 0,0 2 44,-1 0 0,0-1 0,0 1 0,0-1 1,0 1-1,0 0 0,0-1 0,0 1 0,0 0 0,0-1 1,0 1-1,-1 0 0,1-1 0,0 1 0,0 0 1,0-1-1,0 1 0,0 0 0,-1 0 0,1-1 0,0 1 1,0 0-1,-1-1 0,1 1 0,0 0 0,0 0 0,-1 0 1,1-1-1,-1 1 0,-2-2-874,0 0 0,0 0 0,0 0 0,0 1 0,0 0 0,-1-1 0,-5 0 0,-17 0-2384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31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341 539 6656,'-10'-2'1786,"8"2"-1541,1 0-1,0 0 1,-1 0 0,1-1-1,0 1 1,-1 0-1,1-1 1,0 1-1,0-1 1,-1 1 0,1-1-1,0 0 1,-2 0-1,3 0-24,-1 1 1,0-1-1,0 1 0,0-1 0,1 1 0,-1 0 0,0-1 0,0 1 1,0 0-1,0 0 0,0-1 0,0 1 0,0 0 0,0 0 0,0 0 1,1 0-1,-1 1 0,-1-1 0,-19 3 1281,18-2-1036,-12 2 314,-1 1 0,1 1 0,0 0-1,1 1 1,-21 11 0,15-7-273,7-4-307,1 1 0,0 1 0,1 0 1,-1 0-1,-9 11 0,15-13-179,0 0 0,0 0 1,1 1-1,0 0 0,0 0 0,0 0 1,1 1-1,0 0 0,-4 12 0,7-17-1,0-1 0,0 1 0,1 0 0,-1-1 0,1 1 0,0 0 0,-1 0-1,1-1 1,0 1 0,1 0 0,-1-1 0,0 1 0,1 0 0,0-1 0,-1 1 0,1 0 0,0-1 0,0 1-1,1-1 1,-1 1 0,0-1 0,1 0 0,-1 0 0,1 0 0,0 1 0,0-1 0,0-1 0,0 1-1,0 0 1,0-1 0,1 1 0,-1-1 0,0 1 0,3 0 0,2 1 67,1-1 0,-1 1 0,0-1 1,0-1-1,1 1 0,-1-1 0,1-1 0,-1 1 1,1-1-1,0-1 0,11-1 0,13-5 82,-1-1 0,1-1 0,59-27 0,-78 29-142,0 0-1,0 0 0,-1-1 1,0-1-1,0 0 0,-1-1 1,12-14-1,-15 16-19,-2 0 0,1-1 1,-1 1-1,-1-2 0,0 1 0,0-1 0,0 1 1,-2-1-1,1 0 0,-1-1 0,3-19 1,-1 6 16,-1 0 1,-2 0 0,0 0 0,-1 0-1,-2 0 1,0 0 0,-2 0 0,-1 0 0,0 0-1,-2 1 1,-1 0 0,-9-23 0,9 31-88,0 1 0,-1 0 0,-1 1 0,0 0 0,0 0-1,-1 1 1,-1 0 0,0 1 0,-1 0 0,-17-13 0,19 17-272,-1 1 0,1-1 0,-1 2 0,0-1 0,0 2 0,-1-1 1,1 2-1,-1-1 0,0 2 0,0-1 0,0 2 0,0-1 0,-20 2 0,29 0 58,0 0 0,0 0 0,0 0 0,0 1 0,0-1-1,0 1 1,0 0 0,0 0 0,0 0 0,1 0 0,-1 1 0,0-1 0,-4 4 0,-6 12-1392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31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33 3136,'-5'-8'10821,"7"17"-10098,0 0 1,-1 0-1,0 0 0,0 0 0,-1 0 1,-2 14-1,2 3 96,-2 31 294,1-19-40,5 56 0,-3-86-873,0-1 0,1 1 0,0-1 1,0 0-1,0 0 0,1 0 0,5 9 0,-7-14-151,-1-1-1,1 1 0,1-1 0,-1 1 0,0-1 1,0 0-1,0 1 0,1-1 0,-1 0 1,1 0-1,-1 0 0,1 0 0,-1 0 1,1 0-1,0-1 0,-1 1 0,1 0 1,0-1-1,-1 1 0,1-1 0,0 0 1,0 0-1,0 1 0,-1-1 0,1 0 1,0-1-1,0 1 0,0 0 0,-1 0 1,1-1-1,0 1 0,0-1 0,-1 0 1,1 1-1,0-1 0,-1 0 0,2-1 1,3-2 10,1 0 1,-1 0-1,-1-1 1,1 0 0,-1 0-1,8-9 1,29-41 156,-22 26-87,36-47 54,60-76-19,-106 141-170,20-18 1,-20 23-68,-9 6 73,-1 0-1,0 0 0,0 0 0,0 0 1,1 0-1,-1 0 0,0 0 1,0 1-1,1-1 0,-1 0 0,0 0 1,0 0-1,0 0 0,1 0 0,-1 0 1,0 1-1,0-1 0,0 0 0,0 0 1,1 0-1,-1 0 0,0 1 0,0-1 1,0 0-1,0 0 0,0 0 0,1 1 1,1 21 33,-2-18-26,-6 76-51,3-56 8,-3 15 88,-2-1 1,-1 0-1,-1-1 1,-3 0-1,-33 69 0,31-77 43,-2 0-1,0-1 0,-2-1 0,-1 0 1,-29 29-1,42-49-108,0 0 0,-1-1 0,1 0 0,-1 0 0,0-1 0,-1 0 0,-16 7 0,24-11 15,-1-1 0,1 1 0,-1-1 0,1 1 0,-1-1 0,1 0 0,-1 0 0,0 0 0,1 1 0,-1-2 1,1 1-1,-1 0 0,0 0 0,1 0 0,-1-1 0,1 1 0,-1-1 0,1 1 0,-1-1 0,1 1 0,-1-1 0,1 0 0,-1 0 0,1 0 0,0 0 1,0 0-1,-1 0 0,1 0 0,0 0 0,0-1 0,0 1 0,0 0 0,0-1 0,1 1 0,-1-1 0,0 1 0,0-3 0,-1 0-9,1 0 0,0-1 0,0 1-1,0 0 1,0 0 0,1 0 0,0-1 0,0 1-1,0 0 1,0 0 0,1 0 0,0-1-1,1-4 1,0 4 13,0 0 1,1 1-1,-1 0 0,1-1 0,0 1 1,0 0-1,0 0 0,1 1 1,-1-1-1,1 1 0,0 0 0,0 0 1,0 0-1,0 0 0,1 1 0,-1-1 1,7-1-1,7-3-24,0 2 0,1 0 0,22-3 0,-37 8 11,117-16-236,-29 4-1845,-1-6-4581,-55 13 3918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32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6656,'-21'0'15674,"23"0"-14149,20 1 726,38 9 0,-10-3-1638,87 15-155,38 8-1483,-158-28 354,8-1-4288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3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226 464 4640,'3'-10'1057,"-2"7"-430,0 0 0,0 0 0,0 0 0,-1 0-1,1 0 1,2-12 9280,-7 20-8110,-6 7-1323,0 0 0,2 1 0,-1 1 0,2-1 0,-1 1 0,-6 20 0,-13 23 112,3-11-247,-70 133 527,90-169-800,0-1 0,1 0 0,0 1 0,-3 17 0,5-24-38,1 0 1,-1 0-1,1 0 1,0 0 0,0 0-1,0 0 1,1 0-1,-1 1 1,1-1 0,0 0-1,-1-1 1,1 1-1,1 0 1,-1 0 0,0 0-1,1 0 1,-1-1-1,1 1 1,4 4 0,-5-6-4,1 0 1,0 0 0,-1 0 0,1 0 0,0 0 0,0 0 0,0 0 0,0-1 0,0 1 0,0-1 0,0 1 0,0-1 0,0 0 0,0 0 0,0 0 0,0 0 0,0 0 0,0 0 0,0-1 0,0 1 0,4-2 0,3-1-1,1-1 1,-1 0-1,10-5 1,-19 9-28,15-9 11,-1-1 0,0 1 0,0-2-1,-2 0 1,19-20 0,52-70 156,-76 92-148,-2 3 37,-4 5-48,0-1 0,0 1-1,0 0 1,0-1 0,-1 1 0,1-1 0,0 1 0,1-4 0,-2 5-7,0 0 1,0 0 0,0 0-1,0 0 1,0 1 0,0-1-1,0 0 1,0 0 0,0 0-1,0 0 1,0 0 0,0 0-1,0 0 1,0 0 0,0 0-1,0 0 1,0 0-1,1 0 1,-1 0 0,0 0-1,0 0 1,0 0 0,0 0-1,0 0 1,0 0 0,0 0-1,0 0 1,0 0 0,0 0-1,0 0 1,1 0-1,-1 0 1,0 0 0,0 0-1,0 0 1,0 0 0,0 0-1,0 0 1,0 0 0,0 0-1,0 0 1,0 0 0,0 0-1,0 0 1,0 0 0,1 0-1,-1 0 1,0 0-1,1 6-8,-1-2 9,0 8-4,0 0 0,1 1 0,0-1 0,4 14-1,-5-23 4,1 1 0,0-1-1,1 0 1,-1 0 0,1 0-1,-1 0 1,1 0 0,0 0-1,0-1 1,0 1-1,1 0 1,-1-1 0,0 0-1,1 1 1,0-1 0,-1 0-1,1 0 1,0-1 0,6 4-1,0-2 6,0 0 0,1-1 0,-1 0 0,1 0 0,0-1 0,-1 0 0,1-1 0,0 0 0,-1 0 0,14-3 0,-10 1-15,1-1 0,-1 0 0,-1-1 1,1-1-1,0 0 0,21-12 0,-24 10 0,1-1 0,-1 0 1,-1 0-1,1-1 0,-1 0 0,-1-1 0,0 0 0,0 0 0,12-22 1,-12 17 32,-1 0 0,-1 0 0,0 0 0,-1-1 1,-1 0-1,-1 0 0,3-20 0,-5 28-8,0 1-3,0-1 1,-1 1 0,1 0 0,-1-1 0,-1 1 0,1-1 0,-1 1 0,-1 0 0,1 0 0,-5-11-1,6 17-14,0 2 1,11 15 13,12 9 143,-19-20-97,0-1 1,0 1-1,1-1 1,-1 1-1,1-1 0,0 0 1,8 4-1,-8-5-18,0 0 0,1-1 0,-1 0 0,0 0 0,1 0 0,-1 0-1,1-1 1,0 0 0,-1 0 0,1 0 0,0-1 0,0 0 0,-1 0 0,1-1 0,0 1 0,8-3-1,-6-1 57,-8 4-93,0 0 0,0 0 1,0 0-1,0 0 0,0 0 0,0 0 1,0 0-1,0 0 0,0 0 0,0 0 1,0 0-1,0 0 0,0 0 0,0 0 1,0 0-1,0 1 0,0-1 0,0 0 1,0 0-1,0 0 0,0 0 0,1 0 1,-1 0-1,0 0 0,0 0 0,0 0 1,0 0-1,0 0 0,0 0 0,0 0 1,0 0-1,0 0 0,0 0 0,0 0 1,0 0-1,0 0 0,0 0 0,0 0 1,0 0-1,0 0 0,1 0 0,-1 0 1,0 0-1,0 0 0,0 0 0,0 0 1,0 0-1,0 0 0,0 0 0,0 0 1,0 0-1,0 0 0,0 0 0,0 0 1,0-1-1,0 1 0,0 0 0,0 0 1,0 0-1,0 1 227,-6-1-246,12 0 82,-6 0-68,0 0 0,-1 0-1,1 1 1,0-1 0,0 0-1,-1 0 1,1 0 0,0 0 0,0 0-1,-1 0 1,1 0 0,0 0 0,0 0-1,-1 0 1,1 0 0,0 0 0,0 0-1,-1 0 1,1-1 0,0 1-1,0 0 1,-1 0 0,1 0 0,0 0-1,0 0 1,-1 0 0,1-1 0,0 1-1,0 0 1,0 0 0,-1 0-1,1-1 1,0 1 0,8-6 41,6-6-194,-9 6 131,0-1 0,-1-1 0,0 1 0,5-10 0,2-6-5,8-6 14,0 0 0,2 2 0,1 1 0,1 0 0,2 2 0,39-32 0,45-40 161,55-43-29,-161 137-79,0 0 0,0-1 0,0 1 0,0-1-1,-1 0 1,1 0 0,-1 0 0,0 0 0,4-7-1,-13 11-169,4-1 298,-1 0-303,-1 0 148,-8 30-52,9-23 33,0-1 0,0 0-1,0 0 1,-1 0 0,0 0 0,-6 5 0,-4 4 73,-20 21-9,21-21-72,-25 30 0,-36 66 254,-71 141-1,80-133-26,37-65-162,18-32-32,-1 0 0,0 0 0,-2-1 0,-20 22 0,25-31 165,10-12-180,0-1 1,0 0-1,0 1 0,0-1 0,1 0 0,-1 0 1,0 0-1,-1 0 0,1 0 0,0 0 1,0 0-1,1-1 0,7-13-77,1 1 0,0 0 0,23-22 0,41-31-25,-52 49 79,24-15 0,-39 29 39,0 0 1,0 0-1,0 0 0,1 1 1,-1 0-1,1 1 0,0 0 0,10-2 1,-16 4-13,-1 0 0,1 0 0,0 0 0,-1 0 0,1 0 0,0 1 0,0-1 0,-1 0 0,1 1 0,-1 0 0,1-1 0,0 1 0,-1 0 0,1 0 0,-1 0 0,0 0 0,1 0 1,-1 0-1,0 0 0,0 0 0,1 1 0,-1-1 0,0 0 0,0 1 0,0-1 0,-1 1 0,1-1 0,0 1 0,0-1 0,-1 1 0,1 0 0,-1-1 0,1 4 0,1 5 38,0 1 0,-1 0-1,0 0 1,-1 12 0,0-17-39,-1 5 8,1-1 0,1 1-1,0-1 1,1 0 0,4 16 0,-5-23-17,0 0 0,0 0 1,1 0-1,-1 0 0,1 0 1,0-1-1,0 1 0,0 0 1,0-1-1,0 1 0,1-1 1,-1 0-1,1 0 0,-1 0 1,1 0-1,0 0 0,0-1 1,0 1-1,0-1 0,0 0 1,4 2-1,2-2 9,-1 1 0,1-1 0,0 0 0,0-1 0,0 0 1,15-2-1,54-12 148,-69 12-132,1 0 0,-1-1-1,-1 0 1,1-1 0,0 0 0,-1 0-1,0-1 1,0 0 0,0 0-1,0-1 1,-1 0 0,0 0-1,0-1 1,-1 0 0,0 0-1,0 0 1,-1-1 0,1 0 0,-2 0-1,1 0 1,-1-1 0,-1 1-1,1-1 1,-1 0 0,2-11-1,-4 12 31,2-12 81,-6 15-52,-6 8 8,4 1-95,1 0 1,0 1-1,0-1 0,0 1 1,1 0-1,-1 1 0,1-1 1,1 0-1,-1 1 0,-2 8 0,0-2-3,0-2-33,1 0-1,1 0 1,0 0-1,0 1 1,-2 17-1,5-23 46,-1 0 0,1 0 0,0-1 0,1 1 1,-1 0-1,1 0 0,0 0 0,0-1 0,1 1 0,-1 0 0,1-1 0,0 0 0,0 1 0,5 6 0,-5-9 10,0 0 0,0 0 0,0 0 0,0-1 0,1 1 0,-1-1 0,0 1 0,1-1 0,-1 0 0,1 0 0,-1 0 0,1 0 0,-1 0 0,1-1 0,0 1 0,0-1 0,-1 0 0,1 0 0,0 0 0,-1 0 0,1 0 0,0 0 0,2-1 0,9-2 44,0 0 1,-1-1-1,15-6 0,-26 10-54,134-59 206,-60 25-222,-47 21 79,-12 5-37,2 0-1,31-9 1,-49 17-27,0 0 0,0 0 1,0 0-1,0-1 0,1 1 0,-1 0 1,0 1-1,0-1 0,0 0 1,0 0-1,0 0 0,1 1 1,-1-1-1,0 1 0,0-1 0,0 1 1,0-1-1,0 1 0,0-1 1,0 1-1,0 0 0,0 0 0,-1-1 1,2 2-1,1 2 11,0 1 1,0-1-1,0 1 0,3 6 1,5 10 9,-6-14-25,-1-1 1,2 0-1,-1 0 0,0 0 1,1-1-1,0 0 0,1 0 1,-1 0-1,1-1 0,0 0 1,0 0-1,0-1 0,0 0 1,1 0-1,-1-1 0,1 0 1,-1 0-1,1-1 1,0 1-1,0-2 0,0 1 1,0-1-1,0-1 0,0 1 1,0-1-1,-1-1 0,1 1 1,0-1-1,-1-1 0,1 1 1,-1-1-1,0-1 0,0 1 1,10-8-1,-6 3 4,-1-1 0,0 0 0,-1 0 0,0-1 0,13-17 0,31-59 0,-50 82 0,-3 3 0,0 1 0,1-1 0,-1 1 0,0 0 0,0-1 0,1 1 0,-1-1 0,0 1 0,0-1 0,0 1 0,0-1 0,0 1 0,1-1 0,-1 1 0,0-1 0,0 1 0,0-1 0,0 1 0,0-1 0,-1 1 0,1-1 0,0 1 0,0-1 0,0 0 0,0 1 0,0 0 0,0 0 0,0 0 0,0 0 0,0 0 0,-1-1 0,1 1 0,0 0 0,0 0 0,0 0 0,0 0 0,0 0 0,0 0 0,0-1 0,0 1 0,-1 0 0,1 0 0,0 0 0,0 0 0,0 0 0,0 0 0,0 0 0,0 0 0,-1 0 0,1 0 0,0 0 0,0 0 0,0 0 0,0 0 0,-1 0 0,1 0 0,0 0 0,0 0 0,0 0 0,0 0 0,0 0 0,-1 0 0,1 0 0,0 0 0,-9 5 0,-9 11 0,17-14 0,-8 7 0,0 0 0,1 1 0,1 0 0,-1 1 0,-8 16 0,14-22 0,0-1 0,1 1 0,-1-1 0,1 1 0,0-1 0,0 1 0,0 9 0,1-11 0,0-1 0,0 1 0,1 0 0,-1-1 0,1 1 0,0 0 0,-1-1 0,1 1 0,0-1 0,1 1 0,-1-1 0,0 1 0,1-1 0,2 4 0,-1-4 1,-1 0 0,0 0-1,0 0 1,1-1 0,-1 1 0,1-1 0,0 0-1,-1 1 1,1-1 0,0 0 0,0-1 0,-1 1-1,1 0 1,0-1 0,5 1 0,6-1 12,0 0-1,15-3 1,-6 1-64,13 0-1529,46-10 0,-6-5-7025,-70 16 7976,-1 0-528,0 0 1,-1 0-1,1 0 0,-1-1 0,1 0 0,-1 0 1,1 0-1,-1 0 0,6-5 0,8-11-3872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32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12064,'-9'3'5439,"18"3"-4735,-3-6 1952,0 9-1600,9-5 1120,5 6-1248,11-7-224,-1 3-448,5-2-160,7 5-64,-6-5-1888,0 2 1024,3-6-5984,-3 0 3777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33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20 258 5888,'-1'0'142,"1"1"1,-1-1-1,0 0 1,0 0-1,0-1 0,0 1 1,0 0-1,0 0 1,-10-11 9326,15 6-8790,1-1 0,0 1-1,0 0 1,1 0 0,0 0-1,8-5 1,-7 5-363,202-133 2699,-206 136-3001,11-8 46,1 1-1,0 1 1,0 0-1,1 1 1,31-10 0,-44 17-31,0-1-1,1 1 1,-1 0 0,0 0 0,0 0 0,1 0 0,-1 1 0,0-1 0,1 1 0,-1 0 0,0 0 0,0 0 0,0 0 0,0 0 0,0 1 0,0-1 0,0 1 0,-1 0 0,1 0 0,0 0 0,-1 0 0,0 1-1,1-1 1,-1 0 0,0 1 0,0 0 0,0 0 0,-1-1 0,1 1 0,-1 0 0,1 0 0,-1 0 0,0 1 0,1 2 0,1 8 7,0 0 0,-1 0 0,0 0 0,-1 0 0,-1 0-1,0 0 1,-1 0 0,0 0 0,-2 0 0,1 0 0,-1 0 0,-1-1 0,-1 1 0,0-1 0,0 0 0,-2-1 0,1 1 0,-15 19 0,-18 17 309,-68 69 0,85-95-278,14-15 22,0 1 0,1 0 1,-11 19-1,18-28-76,0 0 0,0 1-1,0-1 1,0 0 0,0 1-1,0-1 1,0 0 0,0 1 0,0-1-1,0 0 1,0 1 0,0-1-1,0 0 1,0 0 0,0 1 0,0-1-1,0 0 1,1 1 0,-1-1 0,0 0-1,0 1 1,0-1 0,1 0-1,-1 0 1,0 0 0,0 1 0,1-1-1,-1 0 1,0 0 0,0 0-1,1 1 1,-1-1 0,0 0 0,1 0-1,-1 0 1,0 0 0,1 0-1,-1 0 1,0 0 0,1 0 0,-1 0-1,0 0 1,1 0 0,-1 0-1,0 0 1,1 0 0,-1 0 0,0 0-1,1 0 1,-1 0 0,1 0-1,19-2 269,1-1-1,-1-1 0,34-10 1,-25 6-165,44-14-42,-40 12-319,56-11 0,-67 20-3693,-14 1-1836,-3 0 2963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34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 8128,'0'-1'68,"0"1"-1,0 0 1,0 0 0,-1 0 0,1 0 0,0 0 0,0 0-1,0 0 1,0 0 0,0-1 0,-1 1 0,1 0-1,0 0 1,0 0 0,0 0 0,0-1 0,0 1 0,0 0-1,0 0 1,-1 0 0,1-1 0,0 1 0,0 0 0,0 0-1,0 0 1,0-1 0,0 1 0,0 0 0,0 0 0,0 0-1,0-1 1,0 1 0,0 0 0,0 0 0,1 0-1,-1-1 1,0 1 0,0 0 0,0 0 0,0 0 0,0 0-1,0-1 1,0 1 0,0 0 0,1 0 0,-1 0 0,0 0-1,0 0 1,0-1 0,0 1 0,1 0 0,-1 0 0,0 0-1,0 0 1,0 0 0,0 0 0,1 0 0,-1 0-1,0 0 1,0 0 0,0 0 0,1 0 0,0-1 115,-1 1 1,1 0-1,-1 0 0,1 0 1,0 0-1,-1 0 0,1 1 1,-1-1-1,1 0 0,0 0 1,-1 0-1,1 0 1,-1 1-1,1-1 0,0 0 1,-1 1-1,1-1 0,-1 0 1,1 1-1,-1-1 0,0 0 1,1 1-1,4 8 635,-1-1 1,-1 1-1,1-1 0,-2 1 1,1 0-1,2 18 0,-5-24-658,9 52 725,-3 0 1,-3 1-1,-2 0 0,-10 95 1,-12 44 308,20-188-1150,0 0 0,1 0-1,0-1 1,2 12 0,-2-17-23,0-1 0,0 1 0,0 0 0,0-1 0,0 1 0,0-1 0,1 1 0,-1-1 0,0 1 1,1-1-1,-1 1 0,0-1 0,1 1 0,-1-1 0,0 1 0,1-1 0,-1 1 0,1-1 0,-1 0 0,1 1 0,-1-1 0,1 0 0,-1 1 0,1-1 1,-1 0-1,1 0 0,-1 1 0,1-1 0,0 0 0,-1 0 0,1 0 0,-1 0 0,1 0 0,0 0 0,-1 0 0,1 0 0,-1 0 0,1 0 1,0 0-1,-1 0 0,1-1 0,0 1 0,4-2 17,-1 0 0,0 0 0,1 0 0,4-3 1,-4 2-6,41-27-56,-28 18-29,1 0-1,21-10 0,-24 15 7,-10 4 77,0 0 0,0 0 0,1 0 0,-1 1 0,14-2 0,-18 3-8,0 1 0,0 0 0,0 0 0,0 1 0,-1-1 0,1 0 0,0 1 0,0-1 1,0 1-1,0-1 0,-1 1 0,1 0 0,0 0 0,-1 0 0,1 0 0,0 0 0,-1 0 0,1 0 0,-1 0 0,0 1 0,1-1 0,-1 1 0,0-1 1,0 1-1,0-1 0,2 4 0,-2-3 38,0 0 0,0 1 1,0-1-1,0 0 0,0 1 1,-1-1-1,1 0 0,-1 1 0,0-1 1,1 1-1,-1-1 0,0 1 1,0-1-1,-1 1 0,1-1 1,0 1-1,-2 4 0,0-3-12,0 0-1,0 0 1,0 0-1,0 0 1,-1-1-1,1 1 1,-1-1-1,0 0 1,-6 6-1,3-4-54,0 0-1,0-1 0,-1 0 1,1 0-1,-1 0 1,0-1-1,0 0 0,0 0 1,-1 0-1,1-1 1,-13 2-1,12-4-428,0 0-1,0-1 1,1 0 0,-1 0-1,1 0 1,-1-1-1,1 0 1,-12-5 0,14 5-262,-1-1-1,1 0 1,0 0 0,0 0 0,0 0 0,0-1 0,1 0 0,-1 0 0,1 0-1,0-1 1,0 1 0,-4-7 0,7 8-194,-1 0 1,1 0-1,0-1 1,-1 1-1,0-5 0,1-15-2719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35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14 4320,'-20'-4'1375,"14"2"-767,0 0 1,0 1-1,0 0 0,0 1 0,0-1 0,-11 2 0,-15-4 5612,23 2-3328,23 2-1285,119 14 2051,237 19-1182,-256-27-2299,52 1 37,-114-7-444,59-8-1,-95 6-785,0-2-1,20-6 0,-28 7-828,0-1-1,-1-1 1,10-4 0,0 2-1339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35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180 546 3968,'-4'-12'1285,"4"12"-1277,0 0 1,-1 0-1,1 0 0,0-1 0,0 1 0,0 0 1,0 0-1,0 0 0,0 0 0,0 0 0,0 0 1,0 0-1,0 0 0,0 0 0,0 0 1,0 0-1,0 0 0,0 0 0,0-1 0,0 1 1,0 0-1,0 0 0,0 0 0,0 0 0,0 0 1,0 0-1,0 0 0,0 0 0,0 0 1,0 0-1,0 0 0,0-1 0,0 1 0,0 0 1,0 0-1,0 0 0,0 0 0,0 0 0,1 0 1,-1 0-1,0 0 0,0 0 0,0 0 0,0 0 1,0 0-1,0 0 0,0 0 0,0 0 1,0 0-1,0 0 0,0 0 0,0 0 0,0 0 1,1 0-1,-1 0 0,0 0 0,0 0 0,0 0 1,0 0-1,0 0 0,0 0 0,0 0 0,18-7 8787,-29 0-4625,5 7-3815,0 0 0,0 0-1,0 0 1,0 0 0,0 1-1,0 0 1,0 1 0,0-1-1,0 1 1,-10 5 0,0 0 33,0 1 1,-22 15-1,35-21-381,0 0 0,0 0 0,1 1 0,-1-1 0,0 1 0,1-1 0,0 1 0,-1 0 0,1 0 0,0 0 0,1 0 0,-1 0 0,0 0 0,-1 6 1,2-6-2,1 1 0,0-1 0,-1 0 1,1 0-1,1 0 0,-1 0 0,0 0 1,1 0-1,-1 0 0,1 0 1,0 0-1,0 0 0,0-1 0,0 1 1,1 0-1,-1 0 0,3 3 1,-1-2 26,1 1 1,-1-1-1,1 0 1,-1 0-1,1 0 1,0-1 0,1 1-1,-1-1 1,0 0-1,1 0 1,0-1-1,0 1 1,0-1 0,0 0-1,0-1 1,6 2-1,-3-1 11,0-1 0,0-1-1,0 1 1,0-1-1,0-1 1,0 1 0,0-1-1,0-1 1,0 1 0,9-4-1,-9 2-15,0 0 0,0-1 0,0 0 0,0 0-1,-1 0 1,0-1 0,0 0 0,0-1 0,6-6 0,-9 9-34,-1-1 1,-1 1 0,1-1 0,0 1 0,-1-1 0,0 0 0,0 0 0,0 0-1,0 0 1,-1 0 0,0-1 0,0 1 0,0 0 0,0-1 0,0 1 0,-1 0-1,0-1 1,0 1 0,0-1 0,-2-6 0,-33-105-135,24 83 125,-49-131 181,44 131 56,-1 1 0,-24-35 0,0 1-30,41 65-183,-1 0 0,0 0 0,1 0 0,-1-1 0,1 1 0,-1 0 1,1 0-1,-1-1 0,1 1 0,0 0 0,0-1 0,0 1 0,0 0 0,0-1 0,0 1 0,0 0 0,0-1 0,0 1 0,1 0 0,-1 0 0,1-2 0,0 1 26,0 0 0,0 1 0,1-1 0,-1 1-1,0-1 1,1 1 0,-1 0 0,1-1 0,-1 1 0,1 0 0,0 0-1,3-1 1,3-2 99,1 1 0,0 0 0,0 1 0,0 0 0,11-1 0,4 2 71,0 1 0,0 0 0,0 2 0,32 7 0,-24-4-373,51 3-1,-69-10-2237,-12 2 1073,1-1 1,-1 0-1,1 0 1,-1 0-1,1 0 0,-1 0 1,0-1-1,3-2 1,10-5-1900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36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 9792,'-3'-3'5487,"17"6"-2649,7-4-812,-9 0-999,-1 1 0,16 1 1,-24-1-885,-1 0 1,1 1-1,-1-1 1,0 1-1,1 0 0,-1-1 1,0 1-1,0 0 1,1 0-1,-1 0 1,0 1-1,0-1 0,0 1 1,0-1-1,0 1 1,2 3-1,-2-3-52,-1 1 0,0-1 0,0 1 0,0-1-1,0 1 1,0-1 0,-1 1 0,1 0 0,-1 0 0,0-1 0,0 1-1,0 0 1,0 0 0,0-1 0,-1 5 0,-2 6 318,-7 25 0,6-24-276,-28 78 541,11-34-350,3-13-94,12-34-144,2 0 0,-1 1 0,1 0 0,1 0 0,0 0 0,-3 21 0,6-31-68,0 1 0,1-1 1,-1 0-1,0 0 0,0 0 1,1 0-1,0 0 0,-1 0 1,1 0-1,0 0 1,0 0-1,0-1 0,0 1 1,0 0-1,0 0 0,0-1 1,1 1-1,-1-1 0,1 1 1,-1-1-1,1 1 0,0-1 1,-1 0-1,1 0 0,0 0 1,0 0-1,0 0 0,0 0 1,0-1-1,3 2 0,0-1-25,0 0 0,0-1-1,0 1 1,0-1-1,0 0 1,0-1 0,0 1-1,0-1 1,0 0 0,0 0-1,7-2 1,-3-1-509,-1 0 0,0 0 0,0-1 1,0 0-1,0 0 0,-1 0 0,10-11 1,-5 4-2018,0-1 1,-2-1 0,11-15-1,4-9-1653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37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 6816,'-6'2'10209,"6"-2"-9982,-7 15 2378,-3 17-1945,-9 129 1899,19-140-2380,0 1 0,1 0-1,1 0 1,1-1 0,8 28 0,-10-45-89,0 0 0,0 0 0,1 0 0,-1 0 1,1 0-1,0-1 0,0 1 0,0-1 1,1 0-1,3 5 0,-5-8-52,0 1 0,-1 0 0,1-1 0,0 1 0,0-1 0,0 1 0,0-1 1,1 1-1,-1-1 0,0 0 0,0 1 0,0-1 0,0 0 0,0 0 0,0 0 0,2 0 0,-1 0 18,0 0 1,0-1-1,0 1 0,0-1 0,0 0 1,-1 1-1,1-1 0,0 0 0,0 0 1,0 0-1,2-3 0,6-6 46,0 0-1,0-1 0,-1 0 1,-1 0-1,9-15 0,6-7-16,81-101 91,-88 114-69,9-14 62,-17 22-102,19-20 1,-27 44-255,-15 68 171,-42 197 416,-83 186 361,127-423-684,1-3 109,-24 51 1,35-87-175,1 0 0,0-1 0,-1 1 1,1 0-1,-1 0 0,1-1 0,0 1 0,-1 0 0,0-1 0,1 1 0,-1-1 0,1 1 0,-1-1 1,0 1-1,0 0 0,1-1-6,-1 0 0,1 0 0,0 0 0,0 0 0,-1 0 0,1 0 0,0 0 0,0 0 0,-1 0 0,1-1 0,0 1 0,0 0 0,-1 0 0,1 0 0,0 0 1,0 0-1,0 0 0,-1-1 0,1 1 0,0 0 0,0 0 0,0 0 0,0-1 0,-1 1 0,1 0 0,0 0 0,0 0 0,0-1 0,0 1 0,0 0 0,-5-22 248,3 9-228,2 0 0,0 0 0,0-1 0,1 1 0,1 0 0,0 0 0,1 0 0,0 0-1,1 1 1,1-1 0,0 1 0,0 0 0,1 0 0,1 1 0,0 0 0,0 0 0,1 0 0,1 1 0,0 0 0,0 1 0,1 0 0,15-11 0,-1 5 11,1 1 0,1 1 0,0 1 1,1 1-1,40-10 0,142-20-1677,-87 20-6825,-85 15 4635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55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284 365 3232,'4'0'9258,"-12"-9"-7260,8 8-1915,0 0 0,-1 1-1,1-1 1,-1 0 0,1 1 0,-1-1 0,0 0-1,1 1 1,-1-1 0,0 1 0,1-1-1,-1 1 1,0-1 0,0 1 0,1 0 0,-1-1-1,-1 1 1,-3-1 24,1 0-1,-1 0 0,1 0 1,-1 1-1,0 0 0,1 0 1,-1 0-1,1 0 0,-1 1 1,1 0-1,-1 0 0,1 0 1,-1 0-1,1 1 0,0 0 1,-7 3-1,-7 4 112,1 1 0,0 1 1,-17 13-1,25-16-162,0 0 0,0 0 0,0 1-1,1 0 1,1 1 0,-11 16 0,14-18 39,-1 0-1,1 1 1,1 0-1,-1 0 1,2 0-1,-1 0 1,-1 16 0,3-21-50,1 0 0,0 0 1,0-1-1,1 1 0,-1 0 1,1 0-1,0 0 1,0-1-1,0 1 0,0-1 1,0 1-1,1 0 0,0-1 1,0 0-1,0 0 1,0 1-1,0-1 0,1 0 1,-1-1-1,1 1 0,4 4 1,-2-4 50,0 1 0,1-1 1,-1 0-1,0 0 0,1-1 1,0 1-1,0-1 0,-1 0 1,1-1-1,0 0 0,0 0 1,8 1-1,-9-2-36,0 0 0,0 0-1,0-1 1,0 0 0,0 1-1,-1-1 1,1-1 0,0 1 0,-1-1-1,1 0 1,-1 0 0,1 0-1,-1-1 1,0 1 0,6-7 0,1-2 45,-1 0 1,-1-1 0,0-1 0,-1 1 0,13-28-1,-11 19 46,-1-1 0,0-1-1,8-37 1,-14 45-75,0-1 0,-1 0 0,-1 0-1,0 0 1,-2-19 0,-2 4-10,-13-55 0,13 76-48,0 0 1,-1 0 0,0 0 0,0 0-1,-1 1 1,-1 0 0,1 0 0,-2 0-1,1 0 1,-1 1 0,0 1 0,-16-14-1,13 13-110,-1 0 0,0 1 0,0 0 0,-1 1 0,0 0 1,0 1-1,0 1 0,0 0 0,-1 0 0,-15-2 0,18 4-225,9 2 197,1 0-1,-1-1 1,0 1 0,0 0 0,0 0 0,0 0 0,1 0-1,-1 0 1,0 0 0,0 0 0,0 0 0,0 0 0,1 0-1,-1 0 1,0 1 0,0-1 0,-1 1 0,-2-1-2846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56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22 125 3392,'-19'-10'6432,"17"10"-5200,2-13 6127,0 11-7161,1 0 0,-1 0-1,0 0 1,0 1 0,1-1-1,-1 0 1,1 0 0,-1 0-1,1 0 1,0 1 0,0-1-1,0 0 1,1-1 0,20-19 44,-20 20-158,7-5-47,0 0 1,0 0 0,1 1-1,14-6 1,-20 10-36,0 0 0,0 0 0,0 1 0,0 0 0,0 0 0,1 0 0,-1 0 0,0 1 0,1-1 0,-1 1 0,0 0 0,1 1 0,-1-1 0,6 2 0,-8-2-6,-1 1 0,0-1-1,0 1 1,1-1 0,-1 1-1,0 0 1,0 0 0,0-1-1,0 1 1,0 0 0,0 0-1,0 0 1,0 0 0,-1 0-1,1 0 1,0 0-1,0 0 1,-1 0 0,1 1-1,-1-1 1,1 0 0,-1 0-1,0 1 1,1-1 0,-1 0-1,0 0 1,0 1 0,0-1-1,0 3 1,0 2 32,-1 0 0,0 1 1,0-1-1,-4 11 0,3-10-39,-1 4 59,0 0 0,-1 0 0,-1 0 0,0-1 0,0 0 0,-8 12 0,0-4 49,3-3 39,0-1 0,-1 0 0,-19 19-1,-7 9 884,99-38 1898,23-4-2245,-84 0-688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57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27 178 2656,'-26'9'10442,"27"-13"-8244,14-5-1660,0 1 1,0 1-1,25-8 1,33-14 426,-13 12-543,-60 16-420,0 1 0,0 0 1,0 0-1,0 0 1,0 0-1,1 0 0,-1 0 1,0 0-1,0-1 0,0 1 1,0 0-1,1 0 0,-1 0 1,0 0-1,0 0 0,0 0 1,0 0-1,1 0 0,-1 0 1,0 0-1,0 0 1,0 0-1,1 0 0,-1 0 1,0 0-1,0 0 0,0 0 1,0 0-1,1 0 0,-1 1 1,0-1-1,0 0 0,0 0 1,0 0-1,1 0 0,-1 0 1,0 0-1,0 1 1,-1 12 183,0-9-192,-14 102 374,10-80-273,2 0 0,0 0 0,2 0 0,0 0 0,2 1 0,1-1 0,1 0 0,1 0 0,2 0 0,12 35 0,-17-57 11,0 0 1,1 0-1,0-1 0,0 1 0,0-1 1,3 4-1,-5-6-83,1-1-1,-1 1 1,1-1 0,0 1 0,-1-1-1,1 1 1,-1-1 0,1 1 0,0-1-1,-1 0 1,1 1 0,0-1 0,-1 0-1,1 0 1,0 1 0,0-1-1,-1 0 1,1 0 0,0 0 0,-1 0-1,1 0 1,0 0 0,0 0 0,-1 0-1,1 0 1,0-1 0,0 1 0,-1 0-1,1 0 1,0-1 0,-1 1-1,1 0 1,0-1 0,-1 1 0,1-1-1,-1 1 1,1-1 0,-1 1 0,2-1-1,1-3 25,0 0 0,0 0 0,0 0 0,0-1 0,0 1 0,-1 0 0,3-9-1,13-37 136,-16 42-152,47-165 122,-6 18-256,-33 127 76,1 0-1,20-36 1,-30 62 49,0 1 0,0-1 0,0 1 1,0-1-1,0 1 0,0-1 1,1 1-1,-1 0 0,0-1 0,1 1 1,-1 0-1,1 0 0,0 0 0,-1 0 1,1 0-1,0 1 0,-1-1 1,1 0-1,0 1 0,0-1 0,0 1 1,-1 0-1,1 0 0,0 0 0,0-1 1,0 2-1,0-1 0,1 0 0,6 2 205,-1 0-1,0 0 1,0 1-1,15 7 0,-14-6-208,138 58 633,-139-60-561,1 0-812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3:43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1057 4992,'0'0'1589,"-8"9"1083,8-9-2405,0 1 1,0-1-1,0 1 0,0-1 0,0 0 1,0 1-1,0-1 0,0 1 0,0-1 1,0 0-1,0 1 0,0-1 0,1 1 1,-1-1-1,0 0 0,2 4 2673,-1-4-2673,-1 0 0,0 0 0,1 1 1,-1-1-1,0 0 0,1 0 0,-1 0 1,1 0-1,0 1 0,0-2-27,0 1 0,1 0 0,-1 0 0,0-1 0,1 1 0,-1-1 0,0 1 0,0-1 0,0 0 0,1 1 0,0-2 0,5-3-75,0-1 0,10-10 1,-1 0 162,-6 7-226,-1-1 0,0-1 0,13-19 0,0-9-29,-1 0 0,-1-1 1,20-64-1,-32 83-63,-6 15-29,0 1 0,0-1 0,0 1 0,-1-1 0,0 0 0,1-10 0,-2 16 3,0 0 0,0-1 1,0 1-1,0-1 0,0 1 0,0 0 0,0-1 0,0 1 0,0-1 0,0 1 0,0 0 0,0-1 0,0 1 1,-1-1-1,1 1 0,0 0 0,0-1 0,0 1 0,-1 0 0,1-1 0,0 1 0,0 0 0,-1 0 1,1-1-1,0 1 0,-1 0 0,1 0 0,0-1 0,-1 1 0,1 0 0,-1 0 6,1 0 0,0 0 0,-1 0 1,1 0-1,0 0 0,-1 0 0,1 0 0,0 1 0,-1-1 0,1 0 0,0 0 0,-1 0 0,1 1 1,0-1-1,-1 0 0,1 0 0,0 1 0,0-1 0,0 0 0,-1 0 0,1 1 0,0-1 1,0 0-1,0 1 0,-1-1 0,1 0 0,0 1 0,0-1 0,0 0 0,0 1 0,-15 73-304,11-53 302,-2 37 0,1-12 78,4-36-68,1 0 0,1 15-1,0-2 128,-1-14-4,1-1 1,0 0-1,0 1 1,4 12 0,-3-18 20,0 1 0,0-1 0,1 1 1,-1-1-1,6 6 0,-6-8-91,1 0 1,-1 0-1,0 0 1,1 0-1,-1 0 1,1 0-1,-1-1 1,1 1-1,-1-1 1,1 0-1,0 0 1,-1 0-1,5 0 1,-2 0 27,0-1-27,0 1 0,0-1 0,0 0 0,0 0 0,-1 0 0,1-1 0,0 1 0,-1-1 0,1 0 0,-1-1 0,0 1 0,8-7-1,-4 5-27,82-53 146,-43 27 65,10-16-187,-45 38-26,17-16 0,-23 19-54,0-1-1,0 1 1,1 0 0,0 0 0,0 1 0,1 0 0,12-5 0,-8 5-9,0 1 0,1 1 1,-1 0-1,0 1 0,1 0 1,-1 1-1,21 2 0,-11-1 44,-17-1-6,0 0 1,0 0 0,0 1 0,0 0-1,0 0 1,0 0 0,7 3-1,23 10 62,-35-14-50,0 0 0,1 0 0,-1 0 0,0 0 0,0 0-1,0 0 1,0 0 0,0 0 0,1 0 0,-1 0 0,0 0 0,0 0 0,0 1 0,0-1 0,0 0 0,1 0 0,-1 0 0,0 0 0,0 0 0,0-1 0,0 1 0,1 0 0,-1 0 0,0 0 0,0 0 0,0 0 0,0 0 0,0 0 0,1 0 0,-1 0 0,0 0 0,0 0 0,0 0 0,0-1-1,0 1 1,0 0 0,1 0 0,-1 0 0,0 0 0,0 0 0,0 0 0,0-1 0,0 1 0,0 0 0,0 0 0,0-1 0,-11-13 498,9 12-534,-1 0-1,1 0 1,-1 0 0,1 0-1,-1 0 1,0 1 0,0-1 0,0 1-1,0 0 1,0 0 0,0 0-1,-6-1 1,3 2-26,1-1 1,-1 1-1,0 0 1,0 1-1,0-1 0,-9 3 1,1 1-45,-1 1 1,1 0-1,0 1 1,-23 13 0,24-11 12,-12 6 61,0 0 0,1 2 0,-38 34 0,60-49 21,0 1 0,0 0 1,1 1-1,-1-1 1,0 0-1,1 0 1,-1 1-1,1-1 1,0 1-1,0-1 1,0 1-1,0 0 0,0-1 1,1 1-1,-1 0 1,1-1-1,0 1 1,0 0-1,0 0 1,0 4-1,1-5 22,0 0-1,-1 0 1,1 0-1,0 0 1,0 0-1,0 0 1,1 0-1,-1 0 1,0-1-1,1 1 1,-1 0-1,1-1 1,0 1-1,-1-1 1,1 1-1,0-1 1,0 0-1,0 0 1,0 0-1,0 0 1,0 0-1,0 0 1,0-1-1,0 1 1,5 0-1,3 0 42,0 0 0,0 0 1,0-1-1,1 0 0,-1 0 0,0-1 0,0-1 0,0 0 0,0 0 1,0-1-1,11-4 0,-5 0 11,0-1 1,0-1-1,0 0 0,-1 0 1,18-17-1,-18 13-60,0-2 0,-1 0-1,-1-1 1,-1 0 0,0-1-1,-1 0 1,17-36 0,-4-4 56,21-72 0,30-146-202,-72 260 145,0-1 0,0-24 0,-3 34-43,0-1 1,0 1-1,0 0 1,-1-1-1,-1 1 1,1 0-1,-1 0 1,-4-11 0,6 17 4,0-1 0,0 0 1,-1 0-1,1 0 1,-1 1-1,1-1 0,-1 0 1,1 1-1,-1-1 1,1 0-1,-1 1 1,1-1-1,-1 0 0,0 1 1,0-1-1,1 1 1,-1 0-1,0-1 0,0 1 1,1-1-1,-1 1 1,0 0-1,0 0 0,0-1 1,1 1-1,-1 0 1,0 0-1,0 0 1,0 0-1,0 0 0,0 0 1,1 0-1,-1 0 1,0 1-1,0-1 0,0 0 1,0 0-1,1 1 1,-1-1-1,0 0 1,0 1-1,1-1 0,-1 1 1,0-1-1,1 1 1,-1-1-1,-1 2 0,-2 2-9,0 0 0,0 0 0,1 0 0,-1 1-1,-3 6 1,-6 11-10,1 1-1,2 1 0,0 0 1,1 0-1,2 1 0,1 0 1,-7 48-1,7 7 175,4 96-1,2-98-110,1-61 1,0-1-1,1 1 1,0 0 0,8 27 0,-7-35 29,0 0 1,1-1 0,-1 1-1,2-1 1,-1 1 0,1-1-1,1 0 1,-1-1 0,14 14-1,-16-18 0,0-1 0,0 0 0,0 1 0,1-1 1,-1-1-1,1 1 0,-1 0 0,1-1 0,0 0 0,0 0 0,-1 0 0,1 0 0,0-1 0,0 1 0,0-1 0,4 0 0,7-2 70,-1 1-1,30-9 0,-22 5-161,1 0 139,0-1-1,0 0 0,-1-2 1,0-1-1,36-20 0,-53 27-76,0-1 0,0-1 0,-1 1 0,1 0 0,-1-1 0,0 0-1,0 0 1,0-1 0,0 1 0,-1-1 0,5-6 0,-5 3 8,0 0 0,0 0-1,-1 0 1,0 0 0,0-1 0,-1 1 0,0 0 0,-1-1 0,0-10 0,0 15-46,0 1 0,-1-1 0,1 1-1,-1-1 1,0 1 0,0-1 0,0 1 0,0 0 0,-1-1 0,0 1 0,1 0 0,-1 0 0,0 0 0,0 0 0,-1 0 0,1 1 0,-1-1 0,1 1 0,-1 0 0,0-1 0,0 1 0,0 0 0,-5-2 0,5 3-13,0 0 0,0 0 1,0 0-1,0 1 0,0-1 0,0 1 0,0 0 1,0 0-1,0 0 0,0 0 0,0 1 1,0-1-1,0 1 0,0 0 0,0 0 0,0 0 1,0 0-1,0 0 0,0 0 0,-4 4 1,-4 3-22,0 0 1,1 1 0,-14 14-1,17-16 43,2-1-24,-1 1-1,2-1 1,-1 1-1,0 0 1,1 0-1,1 1 1,-1-1-1,-3 13 1,5-14 35,0 0 1,1 0-1,-1 1 0,2-1 1,-1 0-1,1 0 0,-1 1 1,2-1-1,-1 0 0,1 1 1,3 11-1,-2-11 22,2 0 0,-1-1 0,1 1 0,0-1 0,0 1 0,0-1 0,1-1 0,0 1 0,0-1 0,1 0 0,-1 0 0,1 0 0,0-1 0,1 0 0,-1 0 0,1 0 0,-1-1 0,10 3 0,-6-2 46,1-1-1,-1 0 0,1 0 1,0-2-1,0 1 0,-1-1 0,1-1 1,0 0-1,0 0 0,0-1 1,20-5-1,-17 2-30,0-1 1,-1 0 0,0-1-1,0-1 1,0 0-1,-1 0 1,0-2 0,0 1-1,-1-1 1,12-14-1,-1 0 45,-1-2 0,-1-1-1,23-41 1,-42 66-81,12-21-171,1 1 1,0 1-1,19-20 1,-32 38 153,0 1 0,0 0 1,1 0-1,-1 0 0,0 0 1,1 0-1,-1 1 1,1-1-1,-1 0 0,0 1 1,1-1-1,-1 1 1,1-1-1,0 1 0,-1-1 1,1 1-1,-1 0 0,1 0 1,0 0-1,-1 0 1,1 0-1,-1 1 0,1-1 1,0 0-1,-1 1 1,1-1-1,-1 1 0,1-1 1,-1 1-1,0 0 1,1 0-1,-1-1 0,1 1 1,-1 0-1,0 0 0,0 0 1,2 2-1,3 4-20,0-1 0,0 1 0,0 1 0,-1-1 0,5 10 0,0 2-16,12 32 0,-20-47 129,-1 0 0,0 0 1,-1 0-1,1 0 1,0 7-1,-2-20 133,0 0 0,0 0 0,0 1 0,-1-1 0,-1 1 0,-5-15 0,7 20-243,-1 1 0,1-1 0,-1 0 0,0 0 0,1 1 0,-1-1 0,-1 1 0,1 0 0,0-1 0,-5-2 0,5 4 7,0 0 0,1 0 0,-1 0-1,0 0 1,0 1 0,0-1 0,1 1 0,-1 0-1,0-1 1,0 1 0,0 0 0,0 0-1,0 0 1,0 0 0,0 1 0,0-1-1,1 0 1,-1 1 0,0-1 0,-2 2 0,-5 2-43,0 1 0,1-1 0,0 2 0,-1-1 0,2 1 1,-1 1-1,1-1 0,0 1 0,0 1 0,-8 10 1,0 3 65,1 0 0,-22 45 1,32-57 39,1-1 0,-1 1 0,2 0-1,-1 0 1,1 1 0,0-1 0,1 0 0,0 1 0,1-1 0,0 13 0,0-21-19,0-1 0,0 1 0,0-1 0,0 1 0,1-1 0,-1 1 0,0 0 0,0-1 0,0 1 0,0-1 0,1 1 0,-1-1 0,0 1 0,0-1 0,1 1 0,-1-1 0,1 0 0,-1 1 0,0-1 0,1 1 0,-1-1 0,1 0 0,-1 1 0,1-1 0,-1 0 0,1 0 1,0 1-1,0-1 8,0 0 1,0 0 0,0 0 0,0 0 0,0 0 0,0 0 0,0 0 0,0-1-1,0 1 1,0 0 0,0-1 0,0 1 0,2-1 0,2-2 64,0-1 0,0 1 1,-1-1-1,8-6 0,-2-2-65,0 0-1,-1-1 0,10-19 1,-9 16-64,18-32 105,-2-1-1,27-73 1,-47 100-221,-5 18 51,-1 1 0,1 0 0,0 0 0,0-1 0,3-4 0,-4 22-423,-12 47 177,7-45 333,2 1 0,0 0 0,1 0 0,0 0-1,1 0 1,3 29 0,-1-42 32,0 1-1,0-1 1,0 1-1,1-1 1,-1 0-1,1 1 1,0-1-1,1 0 0,-1 0 1,1 0-1,-1-1 1,1 1-1,0 0 1,1-1-1,-1 0 1,0 0-1,1 0 1,0 0-1,0-1 1,0 1-1,0-1 1,0 0-1,0 0 1,1 0-1,-1-1 1,0 0-1,1 0 1,7 1-1,0 0 53,1-1 0,0-1-1,-1 0 1,1-1 0,-1 0 0,1-1 0,-1 0 0,1-1-1,14-5 1,-16 4-21,0 0-1,0 0 1,-1-1-1,0-1 1,0 0 0,0 0-1,0 0 1,-1-2-1,0 1 1,12-14-1,-2-2-30,-1-1 0,-2-1 0,0 0 0,19-45 0,6-33-40,-5-2-1,-5-2 0,-4-1 1,14-119-1,-40 222 38,0 0-77,0 0 0,-1 0 0,1 1 0,-1-1 0,0 0 0,0 0 0,0 0 0,-1 0 0,0 0 0,0 0 0,-2-5 0,3 10 55,0 0 0,0 0 0,0 0 1,0-1-1,0 1 0,0 0 0,0 0 0,-1 0 0,1 0 0,0 0 0,0-1 0,0 1 1,0 0-1,0 0 0,-1 0 0,1 0 0,0 0 0,0 0 0,0 0 0,0 0 0,-1 0 1,1 0-1,0-1 0,0 1 0,0 0 0,0 0 0,-1 0 0,1 0 0,0 0 0,0 0 0,0 1 1,-1-1-1,1 0 0,0 0 0,0 0 0,0 0 0,0 0 0,-1 0 0,1 0 0,0 0 1,-9 9-190,-6 12 20,14-20 157,-21 41-158,1 0 1,-31 91-1,40-89 173,1 1 0,-6 60 0,12-60 56,3 1 1,2-1-1,10 84 0,-8-111 73,2 0-1,0-1 1,11 30-1,-13-40-174,1 0 0,0-1 0,1 1 0,-1-1 0,1 0 0,1 0 0,-1 0 0,1-1 0,0 0 0,0 1 0,0-2 1,7 6-1,-10-9-300,0 0 0,1 1 0,-1-1 0,0 0 1,1-1-1,-1 1 0,0 0 0,1-1 0,-1 1 0,1-1 1,-1 0-1,3 0 0,14 0-2042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3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18 318 6976,'-17'-11'8864,"18"3"-5366,12-14-2517,24-27 268,50-53-1,-70 85-927,1 0-1,0 2 1,1 0 0,1 0-1,0 2 1,26-13 0,-43 25-257,0 0 0,0 0 0,0 0 0,0 0 0,1 0 0,-1 1 0,0-1 0,5 1 0,-7 0-34,0 0-1,0 0 1,1 0 0,-1 0-1,0 0 1,0 1-1,0-1 1,1 1 0,-1-1-1,0 1 1,0-1-1,0 1 1,0 0 0,0-1-1,0 1 1,0 0 0,0 0-1,0 0 1,0 0-1,0 0 1,-1 0 0,1 0-1,0 0 1,-1 0-1,1 0 1,0 1 0,1 4 47,0 0 0,-1 0 0,1 0 0,-1 0 0,0 0 0,-1 0 0,0 8 0,-5 45 164,4-48-197,-18 101 343,10-62-168,2 1 1,-2 55-1,9-98-159,1 0-1,-1-1 1,1 1 0,1-1-1,-1 0 1,1 1 0,6 13-1,-7-18-19,1 0 0,-1-1 0,1 1 0,0 0 0,-1-1 0,1 1-1,1-1 1,-1 0 0,0 0 0,0 0 0,1 0 0,-1 0 0,1 0 0,0-1 0,-1 1-1,1-1 1,0 0 0,0 1 0,0-1 0,0-1 0,6 2 0,1-1 90,1-1 0,-1 0 0,1 0 0,-1-1 0,1-1 0,-1 1 0,16-6 0,2-2-66,37-19 0,-48 20-34,-1-2 1,0 0 0,-1-1-1,1-1 1,-2 0 0,0-1-1,-1 0 1,0-1 0,-1 0-1,0-2 1,-1 1 0,-1-1-1,-1 0 1,0-1 0,7-20-1,42-92-104,-56 124 83,1-1 0,0 1 0,0 0 0,0 0 0,1 0 0,-1 0 1,1 1-1,8-8 0,-9 10 15,-1 0 0,1 1 0,-1-1 0,1 1 1,0-1-1,0 1 0,0 0 0,0 0 0,0 0 0,0 0 1,0 1-1,0-1 0,0 1 0,1 0 0,-1 0 0,0 0 1,0 0-1,0 0 0,3 2 0,154 38-3,-128-33-745,33 4-1,0-8-8625,-63-3 9008,0 0-189,-1 0 1,0 0 0,0 0 0,1 0 0,-1 0 0,0 0 0,1 1 0,-1-1-1,0 0 1,0 1 0,1-1 0,-1 1 0,0 0 0,0-1 0,0 1-1,1 1 1,11 9-3288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57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10 5408,'-17'-3'1728,"12"-2"212,5 5-1891,0 0 0,0 0 0,0 0 0,0 0 0,0 0 0,0 0 0,0 0 0,0 0 0,1 0 0,0 0 1125,-1 0-1125,0 0 0,0-1 0,0 1 0,0 0 0,0 0 0,0 0 0,0 0 0,0 0 0,0 0-1,0 0 1,0 0 0,0 0 0,0 0 0,0 0 0,0 0 0,0 0 0,0-1 0,3 2 401,0 0 1,0-1-1,0 0 0,0 1 1,0-1-1,1 0 1,4-1-1,3 0 91,-7 1-342,1 0 0,0 0-1,0 0 1,-1 1 0,1-1 0,0 1 0,-1 0 0,1 1 0,-1-1-1,1 1 1,-1 0 0,0 0 0,0 0 0,0 1 0,0 0-1,0-1 1,0 1 0,-1 0 0,1 1 0,5 6 0,-3-1 18,-1-1 0,0 1 0,0 0 1,-1 1-1,0-1 0,3 13 0,-4-12-423,0 0 0,1 0-1,1 0 1,0 0 0,12 18-1,-17-27 38,1-1 0,0 1 0,-1 0 0,1-1-1,0 1 1,-1 0 0,1-1 0,0 1 0,0-1-1,0 1 1,0-1 0,-1 0 0,1 1 0,0-1-1,0 0 1,0 1 0,0-1 0,0 0 0,0 0-1,0 0 1,0 0 0,1 0 0,21-7-6110,-21 6 5868,18-6-2191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58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598 4 5824,'-15'-4'2624,"-6"12"-2272,6 1 2272,0 10-1504,-26 7 1440,-1 10-1472,-18 5 831,3 5-1087,-9-5 320,10-1-672,-1-3-192,18-1-192,-3-10-352,12 3 128,4-12-2624,11 2 1504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58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21 221 3968,'-21'-15'7738,"29"12"-4815,128-32 1080,-22 4-2988,264-39 1172,-113 37-1502,315-1 1,-474 37-2126,-97-2-1328,-3 7 794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58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255 435 3904,'-5'-19'1253,"5"18"-1187,0 1 1,0-1-1,0 0 0,0 1 0,0-1 0,0 1 1,0-1-1,0 0 0,0 1 0,0-1 0,0 1 1,0-1-1,0 1 0,1-1 0,-1 0 0,0 1 1,0-1-1,1 1 0,-1-2 0,1 2 50,-1 0-1,0-1 1,1 1-1,-1 0 1,0-1-1,0 1 1,0-1-1,0 1 1,1-1-1,-1 1 1,0-1-1,0 1 1,0 0-1,0-1 1,0 1-1,0-1 1,0 1-1,0-1 1,0 1-1,0-1 1,0 1-1,-1 0 1,1-2-1,0 1 106,-1 0 0,1 0 1,-1 0-1,0 0 0,1-1 0,-1 1 1,0 0-1,0 0 0,1 0 0,-1 0 0,0 0 1,0 1-1,0-1 0,0 0 0,0 0 1,0 1-1,-1-1 0,1 0 0,0 1 0,-3-1 1,2 0-19,0 1 0,-1 0 1,1-1-1,-1 1 1,1 1-1,-1-1 0,1 0 1,-1 0-1,1 1 1,-4 1-1,-2 0 114,0 2 0,0-1-1,1 1 1,-1 0 0,-8 7 0,3 0-130,-1 1 0,2 0 0,0 0 0,0 1 1,1 1-1,1 0 0,0 1 0,1 0 0,0 0 0,-12 33 0,18-40-126,0 1-1,1-1 1,0 1-1,0 0 1,1 0-1,0 0 1,0 13-1,1-19-16,0 1-1,1-1 1,-1 1 0,1-1-1,-1 0 1,1 1 0,0-1-1,1 0 1,-1 1 0,1-1-1,-1 0 1,1 0 0,0 0-1,0 0 1,0-1 0,0 1-1,1 0 1,-1-1 0,1 0-1,-1 1 1,1-1 0,4 2-1,-5-3-21,0 0-1,0 0 0,0-1 1,0 1-1,0-1 0,0 1 1,0-1-1,0 0 0,0 0 1,0 0-1,0 0 1,0 0-1,0 0 0,0 0 1,0-1-1,0 1 0,0-1 1,0 0-1,-1 1 0,1-1 1,0 0-1,0 0 0,0 0 1,-1 0-1,1-1 0,-1 1 1,1 0-1,-1-1 0,3-1 1,3-5 17,0-1 0,-1 1 0,1-1 0,4-10 0,-10 18-37,13-26 47,-1 0 0,-1 0 1,-1-1-1,-2 0 0,0-1 1,-2 0-1,-2-1 0,3-30 1,-6 24-44,-1-1-1,-1 1 1,-3-1 0,-1 1 0,-1 0 0,-12-39 0,16 69-1,-3-7-56,0 0 0,-5-13-1,8 24-12,0 0 0,-1-1 0,1 1 0,0 0 0,-1-1 0,0 1 0,1 0 0,-1 0 0,0 0 0,0 0 0,0 1 0,0-1 0,0 0 0,-1 1 0,1-1 0,-3 0 0,4 2-7,1 0 0,-1-1 1,0 1-1,0 0 0,0 0 1,1 0-1,-1 0 0,0 0 0,0 0 1,0 0-1,1 1 0,-1-1 1,0 0-1,0 0 0,1 1 1,-1-1-1,0 0 0,0 1 1,1-1-1,-1 1 0,0-1 1,1 1-1,-1-1 0,1 1 0,-1-1 1,0 1-1,1 0 0,-1-1 1,1 1-1,0 0 0,-1-1 1,1 1-1,0 0 0,-1 0 1,1-1-1,0 1 0,-1 1 1,0 2-531,0 0 1,0 0 0,0 1-1,0-1 1,1 7 0,2 12-1213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2:59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8 5408,'-17'-8'1728,"16"8"-1671,1 0 0,-1 0 0,1 1 0,-1-1 0,1 0 0,-1 0 0,1 0-1,-1 0 1,1 1 0,-1-1 0,1 0 0,-1 1 0,1-1 0,0 0 0,-1 1 0,1-1 0,-1 0 0,1 1 0,0-1 0,0 0 0,-1 1 0,1-1 0,0 1 0,0-1 0,-1 2 0,-1 1 1219,-3 2-825,0 0 0,0 1 0,1-1 0,0 1 0,0 0 0,0 0 0,1 0 0,0 1 0,1-1 0,-1 1 0,1 0 0,0 0 0,1-1 0,-1 1 0,1 14 0,0-16-236,1 0 1,0 0 0,0 0-1,1 0 1,-1 0 0,1 0-1,0 0 1,0-1 0,4 10-1,-4-12-146,0 0 0,1 0 0,-1 0 0,0 0 0,1-1 0,0 1 0,-1 0 0,1-1 0,0 1 1,0-1-1,0 1 0,0-1 0,0 0 0,0 0 0,0 0 0,0 0 0,0 0 0,1 0 0,-1 0 0,0-1 0,1 1 0,3-1 0,1 0 21,-1 0 0,1 0 0,-1-1 0,1 0 0,0 0 0,-1 0 0,0-1 0,1 0 0,-1-1 0,7-3 0,10-5 62,27-20-1,-29 17-47,122-90 712,-142 104-814,-1-1 0,0 1 0,1 0 0,-1-1 0,0 1 0,1 0-1,-1 0 1,1-1 0,-1 1 0,1 0 0,-1 0 0,0 0 0,1 0 0,-1 0 0,1-1 0,-1 1 0,1 0 0,-1 0 0,1 0-1,-1 0 1,1 0 0,-1 0 0,1 1 0,-1-1 0,0 0 0,1 0 0,-1 0 0,1 0 0,-1 0 0,1 1 0,-1-1 0,0 0-1,1 0 1,-1 1 0,1-1 0,-1 0 0,0 1 0,1-1 0,-1 0 0,0 1 0,0-1 0,1 1 0,-1-1 0,0 0 0,0 1-1,1-1 1,-1 1 0,0-1 0,0 1 0,0-1 0,0 0 0,0 1 0,0-1 0,0 1 0,0-1 0,0 1 0,0-1 0,0 1-1,0-1 1,0 1 0,-1 13 101,-1-1 0,0 0 0,-8 26 0,2-6 152,-5 22-124,-1-1 0,-3-1 1,-3-1-1,-50 99 0,55-125 190,-1 0 1,-1 0-1,-26 29 0,38-50-237,0 1 0,-1-1-1,0 0 1,0-1 0,0 1-1,-11 5 1,15-9-81,0 0 1,0 0-1,0-1 0,0 1 1,0 0-1,0-1 0,0 1 1,0-1-1,0 1 0,0-1 1,-1 0-1,1 0 0,0 0 1,0 0-1,0-1 0,0 1 1,-1-1-1,1 1 0,0-1 1,0 0-1,0 1 0,0-1 1,0 0-1,0 0 0,1-1 1,-1 1-1,0 0 1,-1-2-1,1 1-6,1 0 1,-1 0-1,1 0 1,0 0-1,0 0 1,0-1-1,0 1 1,0 0-1,0 0 0,1-1 1,-1 1-1,1-1 1,0 1-1,-1 0 1,1-1-1,0 1 1,0-1-1,1 1 1,-1-1-1,1 1 1,-1 0-1,1-1 1,-1 1-1,1 0 0,0 0 1,2-4-1,2-3 87,-1 1-1,1 0 1,0 0-1,1 1 0,11-12 1,-5 7 102,2 0 0,0 1 0,0 1 0,1 0 0,0 1 0,1 1 1,27-11-1,122-32 759,-123 40-905,-1 1-8,25-7-1872,-24-1-4762,3-4-4224,-19 11 6122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00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24 5312,'-35'-18'3114,"35"17"-2768,-1 1-1,1 0 0,-1 0 0,1-1 1,-1 1-1,0 0 0,1 0 0,-1-1 0,0 1 1,1 0-1,-1 0 0,0 0 0,1 0 1,-1 0-1,1 0 0,-1 0 0,0 0 0,-1 1 1,-7 0 4193,102-3 676,-29-1-4247,80 8 1,14 13-793,-150-17-300,-6-1 45,0 0 0,1 0 0,-1 0 0,0 0 0,0 1 0,1-1-1,-1 1 1,0 0 0,0-1 0,0 1 0,0 0 0,4 2 0,-9 21-19990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00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31 8736,'-38'-15'2810,"49"16"2427,19-4-2049,1 1-1592,48-3 389,-20 1-1541,0 2 0,103 9 1,-153-5-682,41 6-1283,-18 0-4195,-17-3 2926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02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20 189 5408,'-1'0'257,"-1"-1"0,1 1 1,0 0-1,0-1 0,-1 1 1,1-1-1,0 1 0,0-1 1,-1 0-1,1 1 0,0-1 0,-1-1 1,1 1 10,1 0 1,0 1 0,0-1-1,-1 0 1,1 0 0,0 1-1,0-1 1,0 0 0,0 0 0,0 0-1,0 1 1,0-1 0,0 0-1,0 0 1,0 0 0,0 1-1,1-2 1,0-2-22,1-1-1,0 1 1,0 0-1,0-1 1,0 1 0,1 0-1,-1 1 1,1-1 0,0 0-1,0 1 1,1-1-1,-1 1 1,1 0 0,5-3-1,9-6 470,34-18-1,-47 28-587,23-12 490,40-14 0,-54 23-438,0 1 0,0 1 0,0 0-1,0 1 1,20-1 0,-29 3-104,0 1-1,0-1 1,0 1-1,7 2 1,-10-3-55,0 1 0,-1-1 1,1 1-1,0 0 1,0 0-1,-1 0 0,1 0 1,0 0-1,-1 0 1,1 0-1,-1 0 0,0 1 1,1-1-1,-1 0 1,1 3-1,1 2 58,0 0-1,-1 0 1,0 0-1,0 0 1,0 1-1,-1-1 1,0 0 0,0 1-1,0 10 1,-2 9 113,-5 29 0,6-50-167,-8 37 245,-1 0 0,-2-1 0,-2-1 0,-2 0 1,-33 64-1,38-86-141,-1 0 1,-1 0-1,-1-1 0,0-1 1,-1 0-1,-1-1 0,-26 21 1,35-31-1,3-3 19,0 1 0,0-1-1,0 1 1,0 0-1,1 0 1,-4 5-1,6-7-130,0-1 1,0 0-1,0 0 0,0 0 1,0 1-1,0-1 0,0 0 0,0 0 1,0 0-1,0 1 0,0-1 0,0 0 1,0 0-1,0 0 0,1 0 1,-1 1-1,0-1 0,0 0 0,0 0 1,0 0-1,0 0 0,1 0 1,-1 1-1,0-1 0,0 0 0,0 0 1,0 0-1,1 0 0,-1 0 0,0 0 1,0 0-1,0 0 0,1 0 1,-1 0-1,0 0 0,0 0 0,1 0 1,-1 0-1,0 0 0,0 0 0,0 0 1,1 0-1,-1 0 0,0 0 1,0 0-1,0 0 0,1 0 0,12-1 117,-13 1-132,10-1 86,6-1 159,1 0-1,31 3 0,84 16 415,-108-16-1503,-21-1-236,21-23-14702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02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417 32 7712,'0'-1'293,"1"-1"0,-1 1 1,-1-1-1,1 1 0,0 0 1,0-1-1,0 1 0,-1 0 1,1-1-1,-1 1 0,1 0 1,-1-1-1,1 1 0,-3-3 1224,2 3-1293,1 1 0,-1-1 1,0 0-1,1 1 0,-1-1 1,0 1-1,1-1 0,-1 1 0,0-1 1,0 1-1,1 0 0,-1-1 0,0 1 1,0 0-1,0-1 0,1 1 1,-1 0-1,0 0 0,0 0 0,0 0 1,0 0-1,1 0 0,-1 0 0,0 0 1,0 0-1,0 0 0,0 1 1,0-1-1,1 0 0,-2 1 0,-3 0-5,0 1-1,0 0 0,0 0 0,1 0 0,-1 0 0,-5 5 0,-3 1 175,-43 25 405,2 2-1,1 3 0,-62 58 1,108-90-740,0 1 0,1 0 0,0 0 0,0 0 0,1 1 0,-8 14 0,12-20-37,1 0 1,-1 0-1,0 0 0,0 0 0,1 0 0,-1 0 0,1 0 0,-1 1 1,1-1-1,0 0 0,0 0 0,0 0 0,0 0 0,1 1 0,-1-1 0,0 0 1,1 0-1,0 0 0,-1 0 0,1 0 0,0 0 0,0 0 0,0 0 1,0 0-1,0 0 0,1-1 0,-1 1 0,1 0 0,-1-1 0,1 1 0,-1-1 1,1 0-1,3 3 0,1-1 21,0 0 0,0 1 1,0-2-1,0 1 0,1-1 0,0 0 0,-1 0 1,1-1-1,0 0 0,0 0 0,0-1 1,0 1-1,0-2 0,-1 1 0,1-1 1,0 0-1,13-4 0,-4 1-10,-1-2 1,0 0-1,0-1 0,0 0 1,-1-2-1,19-13 0,48-37 22,-81 59-46,0 0-1,0 0 1,0 0 0,0 0-1,1 0 1,-1-1 0,0 1-1,0 0 1,1 0 0,-1 0-1,0 0 1,0 0 0,1 0-1,-1 0 1,0 0 0,0 0-1,0 0 1,1 0 0,-1 0 0,0 0-1,0 0 1,1 0 0,-1 0-1,0 0 1,0 0 0,1 0-1,-1 0 1,0 0 0,0 1-1,1-1 1,-1 0 0,0 0-1,0 0 1,0 0 0,0 0-1,1 1 1,-1-1 0,0 0 0,0 0-1,0 0 1,0 1 0,0-1-1,1 0 1,3 18 278,-2 25 134,-2-39-366,0-3-31,-1 17 179,1-1 1,1 1-1,1-1 1,0 0-1,1 0 1,6 17-1,-6-25-194,0-1 0,1 0 0,-1-1 0,2 1 0,9 13 0,-13-19-185,0-1-1,0 0 0,1 0 1,-1 0-1,0 0 1,0 0-1,1 0 1,-1 0-1,1 0 1,-1 0-1,1 0 1,-1-1-1,1 1 1,0-1-1,2 1 0,-2-1-209,-1 0-1,1 0 1,-1 0-1,1-1 0,-1 1 1,1-1-1,-1 1 0,0-1 1,1 1-1,-1-1 1,0 0-1,1 0 0,-1 0 1,0 1-1,0-1 1,0 0-1,0-1 0,0 1 1,0 0-1,2-3 0,8-13-5329,-2-1 1835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03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49 290 6880,'-40'3'2229,"40"-3"-2200,0 0 0,0 0 0,-1 0 1,1 0-1,0 0 0,-1 0 0,1 0 0,0 0 0,-1 0 0,1 0 1,0 0-1,-1 0 0,1 0 0,0 0 0,0 0 0,-1 1 0,1-1 0,0 0 1,-1 0-1,1 0 0,0 0 0,0 1 0,0-1 0,-1 0 0,1 0 1,0 1-1,0-1 0,0 0 0,-1 0 0,1 1 0,0-1 0,0 0 1,0 1-1,0-1 0,0 1 0,3 4 2821,-1-5-2474,1 1-1,0 0 1,0-1 0,0 0 0,0 0 0,0 0 0,0 0 0,0 0 0,5-2 0,32-9 1481,-35 9-1644,121-40 3083,539-137 1229,-656 177-4512,266-58-951,-265 57-29,1 1 1,0 1-1,0 0 1,11 0 0,-9 5-3440,-2 5 1415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3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140 123 4480,'3'-17'1445,"1"10"-885,14-11 1044,-9 8 1189,1 0 1,21-15-1,21-11 6721,-63 44-8769,1 1 0,0 0 0,1 1 0,0 0 0,0 0 0,1 1 0,-8 14 0,-51 96-1361,38-65 1144,20-39-510,-9 15 54,2 0-1,0 2 1,-10 37-1,25-69-62,0 0 0,1 1 1,-1-1-1,1 0 0,-1 1 0,1-1 1,0 1-1,0-1 0,0 0 0,1 1 1,-1-1-1,0 1 0,1-1 0,0 0 0,-1 0 1,1 1-1,0-1 0,2 3 0,-1-2 7,0-1-1,0 0 0,0-1 1,0 1-1,0 0 1,0-1-1,1 1 0,-1-1 1,1 1-1,-1-1 0,1 0 1,0 0-1,-1-1 1,1 1-1,4 0 0,20 3 26,0-2-1,0 0 1,31-4-1,-8 1-15,-17 1-683,0-1 0,37-7 1,-61 7-1227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03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 3392,'0'-1'129,"0"1"0,0 0 0,-1 0-1,1-1 1,0 1 0,-1 0 0,1 0 0,0 0 0,-1 0 0,1-1 0,0 1-1,-1 0 1,1 0 0,0 0 0,-1 0 0,1 0 0,0 0 0,-1 0 0,1 0 0,-1 0-1,1 0 1,0 0 0,-1 0 0,1 0 0,0 0 0,-1 1 0,1-1 0,0 0-1,-1 0 1,0 12 5536,1-4-5170,0 36 2695,0 59 1218,-5 51-2507,5-49-1666,1-46-3740,-5-22-4734,3-19 4511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04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140 267 3808,'2'-4'773,"1"1"1,1-1-1,-1 1 0,0 0 0,7-4 1,-10 7-489,1 0 0,-1-1 0,0 1 0,0-1 0,0 1 1,1 0-1,-1-1 0,0 1 0,0-1 0,0 1 0,0-1 0,0 1 1,0 0-1,0-1 0,0 1 0,0-1 0,0 1 0,0-1 0,0 1 1,0-1-1,0 1 0,0-1 0,0 1 0,0 0 0,0-1 0,-1 1 1,1-1-1,0 1 0,0 0 0,-1-1 0,1 1 0,-1-1 0,1 0-149,-1 1-1,1-1 0,-1 0 0,1 0 1,-1 1-1,0-1 0,0 1 1,1-1-1,-1 0 0,0 1 0,0-1 1,0 1-1,1 0 0,-1-1 0,0 1 1,0 0-1,0-1 0,0 1 0,0 0 1,-1 0-1,-2 1 87,0 0-1,0 1 1,1-1-1,-1 1 1,0 0 0,1 0-1,-6 4 1,3-2 0,-2 1-112,0 1 1,1 0 0,0 0 0,0 1 0,1 0 0,0 0 0,0 0-1,0 1 1,1 0 0,0 0 0,1 0 0,0 1 0,0-1-1,-3 12 1,3-5-25,0 0 1,1 0-1,1 1 0,1-1 0,0 0 0,0 1 0,5 29 1,-3-37-54,1 0 1,0 0 0,1 1 0,0-2 0,0 1 0,0 0 0,1-1 0,1 1 0,-1-1-1,9 11 1,-9-14 8,-1 0 0,1 0 0,0 0 0,0-1-1,0 1 1,1-1 0,-1 0 0,1 0 0,0-1-1,-1 1 1,1-1 0,0 0 0,1 0 0,-1-1-1,0 1 1,0-1 0,12 0 0,-14-1-28,0 0 0,0 0 0,0-1 0,0 1 0,0-1 0,0 0 0,0 0 1,-1 0-1,1 0 0,0-1 0,0 1 0,-1-1 0,1 1 0,-1-1 0,1 0 0,-1 0 0,0 0 0,0-1 0,0 1 0,0 0 1,0-1-1,0 1 0,-1-1 0,3-4 0,-1-2 20,-1 0 1,0-1 0,-1 1-1,0-1 1,0 0 0,-1 1-1,0-1 1,-2-14-1,-19-77-331,19 92 267,-5-20 6,-2 1 0,0 0 0,-27-51 0,20 46 72,-12-37 0,27 67-44,0 1 1,0-1 0,0 0-1,1 0 1,-1 1-1,1-1 1,0 0-1,0 0 1,0 0-1,0 1 1,0-1-1,1 0 1,-1 0 0,1 0-1,0 1 1,-1-1-1,1 0 1,1 1-1,0-3 1,1 1 73,-1 1 0,0 0 0,1 1 0,0-1 0,0 0 0,0 1 0,0 0 0,0-1 0,0 1 1,1 0-1,-1 1 0,1-1 0,4-1 0,10-2 224,-1 0 0,2 1 0,-1 1 1,0 1-1,20 0 0,1-1-174,-20 0-119,1 2 0,28 1 0,-40 1-450,-1-1 0,1 0 0,12-1 0,-13 0-1301,-1-1-1,0 1 1,1-1 0,6-3 0,2 0-1409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05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28 10048,'-20'-16'3232,"20"16"-3036,-1-1 0,1 1 1,-1 0-1,1-1 1,0 1-1,-1 0 1,1-1-1,0 1 0,-1-1 1,1 1-1,0-1 1,0 1-1,0-1 1,-1 1-1,1-1 0,0 1 1,0-1-1,0 1 1,0-2-1,0 1 1088,1 4-145,20-2 3021,-18-1-3980,0 0 0,-1 0-1,1 0 1,0 1-1,-1-1 1,1 1 0,0-1-1,-1 1 1,1 0-1,-1 0 1,1 0 0,-1 0-1,0 1 1,1-1 0,2 3-1,-3-2-48,1 1 0,-1 0-1,0 0 1,0 0 0,0 0-1,-1 0 1,1 1 0,-1-1 0,1 0-1,-1 1 1,1 3 0,-1-1-34,0 0 1,0 0 0,-1 0-1,1-1 1,-1 1-1,-1 0 1,1 0 0,-3 8-1,-1 5 199,-9 22 1,5-17 40,7-21-280,0 0 1,0 0-1,1 0 1,-1 0-1,1 0 1,-1 1 0,1-1-1,0 0 1,0 0-1,1 1 1,-1-1-1,0 0 1,1 0-1,0 0 1,2 6-1,-1-6-60,-1-1 0,0 0 0,1 0 0,0 0 0,0 0 0,-1-1 0,1 1 0,0 0-1,0-1 1,0 1 0,1-1 0,-1 0 0,0 0 0,0 0 0,1 0 0,-1 0 0,1 0 0,-1 0-1,4 0 1,32 3-2454,0-4-5304,-22 2 1836,3 6 1920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09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56 4640,'-4'-3'1096,"0"1"1,0-1-1,0 0 0,1 0 1,-4-4-1,6 6-864,0 1 1,1-1-1,-1 0 0,1 0 0,-1 0 0,1 0 1,-1 1-1,1-1 0,0 0 0,-1 0 0,1 0 0,0 0 1,0 0-1,-1 0 0,1 0 0,0 0 0,0 0 0,0 0 1,0 0-1,0 0 0,1 0 0,-1 0 0,0 0 1,0 0-1,1 0 0,-1 0 0,0 0 0,2-1 0,-1 1-128,-1 0 0,1 1-1,0-1 1,0 1-1,0-1 1,0 1-1,0-1 1,-1 1-1,1 0 1,0-1-1,0 1 1,0 0-1,0 0 1,0 0 0,0-1-1,0 1 1,0 0-1,2 1 1,-1-1-52,-1 0 0,1 0 0,-1 0 0,0 0 0,1 0 1,-1 1-1,0-1 0,1 1 0,-1-1 0,0 1 0,1-1 1,0 2-1,0 1-1,-1 0 0,0 0 1,0 0-1,0 0 0,0 0 0,-1 0 1,1 0-1,-1 0 0,0 0 0,0 0 1,0 5-1,0-5 32,0 5 30,-1 0 0,0-1 0,0 1 0,-1-1 0,0 1 0,0-1 0,-5 9 0,-26 48 621,5-11 23,21-40-639,5-10-31,1 0-1,-1 0 1,1 1 0,-1-1-1,1 0 1,0 1 0,0 4-1,1-7-74,0 0 0,0 0-1,0 0 1,0 0-1,0 0 1,1 0-1,-1 0 1,0 0-1,1 0 1,-1 0-1,1 0 1,-1 0-1,1 0 1,0 0-1,-1-1 1,1 1-1,0 0 1,-1 0-1,1 0 1,0-1-1,0 1 1,0-1 0,0 1-1,0 0 1,0-1-1,0 1 1,0-1-1,0 0 1,1 1-1,8 2 20,0 0 0,1-1 0,-1 0-1,1-1 1,0 0 0,12-1 0,1 1-12,78 1-1791,-35-7-5106,-36 1 4014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13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270 426 5216,'-4'-10'1296,"4"10"-1068,0-1 0,0 0 0,0 1 0,0-1 1,-1 1-1,1-1 0,0 0 0,0 1 0,-1-1 0,1 1 0,0-1 0,-1 0 0,1 1 0,-1-1 0,1 1 0,0-1 0,-1 1 0,1 0 0,-1-1 0,1 1 0,-1-1 0,0 1 0,1 0 1,-1-1-1,1 1 0,-1 0 0,0 0 0,1 0 0,-1-1 0,0 1 0,1 0 0,-1 0 0,0 0 0,1 0 0,-1 0 0,0 0 0,0 0 0,-6 3 219,-1-1 0,1 1 0,0 0 0,0 0 0,0 1 0,1-1 0,-1 2 0,1-1 0,0 1 0,0 0 0,1 0 0,-9 10 0,-5 8 138,-29 46 0,34-47-421,0-1 0,2 2 0,1 0 0,1 0-1,1 1 1,-7 30 0,15-50-139,1 1-1,-1-1 1,1 1 0,0-1-1,1 1 1,-1-1 0,1 1 0,0-1-1,0 1 1,0-1 0,1 1-1,-1-1 1,1 0 0,4 7-1,-5-9-16,0-1-1,0 1 0,0 0 1,1-1-1,-1 1 0,1-1 1,-1 0-1,1 1 0,-1-1 1,1 0-1,0 0 0,-1 0 1,1 0-1,0 0 0,0 0 1,0-1-1,0 1 1,0-1-1,0 1 0,0-1 1,0 0-1,0 1 0,0-1 1,0 0-1,0-1 0,0 1 1,0 0-1,0 0 0,0-1 1,0 1-1,-1-1 0,1 0 1,0 1-1,0-1 0,3-2 1,1-1 0,1-1 0,-1 1 0,0-1 0,0 0-1,-1-1 1,0 1 0,0-1 0,5-7 0,2-5-27,16-31-1,-13 20 2,8-14 115,25-69 0,-48 111-95,9-22 61,-2 0 1,0-1-1,4-34 1,-7 15 25,-2 1 1,-2-1 0,-2 0 0,-1 1-1,-15-68 1,16 103-106,0 1-1,0-1 0,0 1 1,0 0-1,-1 0 1,0 0-1,0 0 1,-8-9-1,10 14-29,1 0 0,-1 0 0,0 0-1,-1 0 1,1 0 0,0 1 0,0-1 0,0 0 0,0 0 0,-1 1 0,1-1-1,0 1 1,-1-1 0,1 1 0,0 0 0,-1-1 0,1 1 0,0 0 0,-1 0-1,1 0 1,-1 0 0,1 0 0,0 0 0,-1 1 0,1-1 0,-1 0 0,1 1-1,0-1 1,-1 1 0,1-1 0,0 1 0,0 0 0,0-1 0,-3 3 0,1-1-272,-1 1 1,1 0-1,0 0 1,0 0-1,0 0 1,0 1-1,1-1 1,-1 1-1,-2 5 1,1-1-733,1 0 0,0 0 0,1 0 0,0 0 0,0 1 0,1-1 0,0 16 0,3 4-1211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14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10 5824,'-11'-4'805,"9"3"-554,0 0-1,0 0 0,0 1 0,-1-1 0,1 1 0,0-1 0,0 1 0,-1 0 0,-2 0 0,-12 29 6806,13-23-6535,0 1 0,0 0 0,1 0 0,0 0-1,0 0 1,0 0 0,1 1 0,-1 10 0,-5 11 492,6-24-843,1 0-1,0 1 1,0-1-1,1 0 1,0 1-1,0-1 1,1 9-1,-1-12-123,0 0 1,0 0-1,1 0 1,-1 0-1,1 0 1,0 0-1,-1 0 1,1 0-1,0-1 1,0 1-1,0 0 1,0-1-1,1 1 0,-1 0 1,0-1-1,1 0 1,-1 1-1,1-1 1,-1 0-1,1 0 1,-1 1-1,1-1 1,0-1-1,3 2 1,0 0-28,0-1 1,0 0 0,0 0-1,0-1 1,0 0 0,1 0-1,-1 0 1,0 0 0,0-1 0,0 0-1,0 0 1,0 0 0,0-1-1,0 0 1,8-4 0,4-3 2,0-1 0,28-24 0,-36 28-3,8-10 24,-14 13 48,0 0-1,1 0 1,-1 0-1,1 0 1,0 0 0,0 1-1,5-3 1,-9 5-78,1-1 1,-1 1 0,0 0 0,1 0 0,-1 0 0,0 0 0,1 0 0,-1 0-1,0 0 1,1 1 0,-1-1 0,0 0 0,1 0 0,-1 0 0,0 0 0,1 0-1,-1 0 1,0 1 0,0-1 0,1 0 0,-1 0 0,0 0 0,0 1 0,1-1-1,-1 0 1,0 0 0,0 1 0,0-1 0,1 0 0,-1 0 0,0 1-1,0-1 1,0 0 0,0 1 0,0-1 0,0 0 0,0 1 0,1-1 0,-1 0-1,0 1 1,0-1 0,0 0 0,0 1 0,0-1 0,-1 1 0,1 23 130,0-15-105,-14 238 606,11-199-509,-3 0 0,-2 0 0,-19 64 0,15-75 50,-32 62 1,34-80-124,-2 1 0,0-1 0,-1-1 0,-23 25 0,30-37-72,1-1 1,-1 0-1,0-1 0,0 1 1,-1-1-1,1 0 0,-12 4 1,16-7-24,-1 0 0,1 0 0,0 0 0,-1 0 0,1-1 1,0 1-1,-1-1 0,1 1 0,-1-1 0,1 0 0,0 0 0,-1 0 1,1-1-1,-1 1 0,1 0 0,-1-1 0,1 0 0,0 1 0,0-1 1,-1 0-1,1 0 0,0-1 0,0 1 0,0 0 0,0-1 0,0 1 0,0-1 1,0 1-1,1-1 0,-1 0 0,0 0 0,1 0 0,0 0 0,-1 0 1,-1-3-1,1-1 0,0 1 0,0-1 0,0 0 0,0 1 0,1-1 0,0 0 0,0 0 0,0 0 0,1 0 0,0 0 0,0 0 0,1 0 0,2-10 0,-1 7 99,1 0 0,1 0 0,0 0 0,0 0 0,1 1 0,0 0 1,0 0-1,1 0 0,0 0 0,0 1 0,14-12 0,-7 9 91,0 0 0,1 0 1,0 1-1,0 1 0,31-12 1,-36 16-108,0 2 1,1-1 0,-1 1-1,0 0 1,1 1 0,14 0-1,-4 2-644,0 0 0,22 5-1,-37-5 326,-4 0-27,0-1-1,1 0 0,-1 0 0,1 0 0,-1 0 0,1 0 0,-1 0 0,1 0 0,-1 0 0,0 0 0,1 0 0,-1-1 1,3 0-1,10-3-1726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15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21 10976,'-30'-11'3536,"30"11"-3432,0 0 1,-1 0-1,1 0 1,-1 0-1,1 0 1,0 0-1,-1-1 1,1 1-1,0 0 1,-1 0-1,1 0 1,0-1 0,0 1-1,-1 0 1,1 0-1,0-1 1,-1 1-1,1 0 1,0-1-1,0 1 1,0 0-1,-1-1 1,1 1-1,0 0 1,0-1-1,0 1 1,1-4 1558,-1 5-1563,0-1 0,1 0 0,-1 0 1,0 1-1,0-1 0,0 0 0,0 0 1,0 0-1,1 1 0,-1-1 0,0 0 1,0 0-1,0 0 0,1 0 0,-1 1 0,0-1 1,0 0-1,0 0 0,1 0 0,-1 0 1,0 0-1,0 0 0,1 0 0,-1 0 1,0 0-1,0 0 0,1 0 0,-1 1 1,0-2-1,0 1 0,1 0 0,-1 0 0,1 0 1,25 2 594,0 1 0,1 2 0,-2 0 0,1 2 0,29 11 0,-46-15-554,-1 0 0,1 1 0,-1-1 0,0 2 1,0-1-1,-1 1 0,0 1 0,0-1 0,11 12 0,-15-14-93,-1 0-1,0 0 1,0 0 0,0 0-1,0 0 1,0 1 0,-1-1 0,1 0-1,-1 1 1,0-1 0,0 1-1,-1 0 1,1-1 0,-1 1 0,1-1-1,-1 1 1,0 0 0,-1-1-1,1 1 1,-1 0 0,1-1 0,-1 1-1,0-1 1,0 1 0,-1-1-1,1 1 1,-2 2 0,-2 2-39,1-1 0,-1 0 0,0 0 0,0 0 0,-1-1 0,0 0 0,0 0 0,-10 7 0,-5 2 151,-33 18 0,23-16-92,19-11-133,0 0-47,14-4 110,9-3 74,38-5 147,-3 1-400,50-12-1,-74 12-1617,-1-1 0,38-17 0,-32 12-329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08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244 373 832,'0'13'19029,"-108"-13"-15728,83 6-2560,22-6-712,1 0-1,0 0 1,-1 0-1,1 1 0,0-1 1,0 1-1,0 0 1,-1 0-1,1 0 0,0 0 1,0 0-1,0 0 1,0 0-1,0 1 1,1-1-1,-3 3 0,-8 5 156,11-8-267,1-1 87,-1 0-1,1 0 1,0 0-1,0 0 0,0 0 1,0 0-1,-1 0 1,1 0-1,0 0 0,0 0 1,0 0-1,0 0 1,-1 0-1,1 0 1,0 0-1,0 0 0,0 0 1,0 0-1,-1 0 1,1 0-1,0 1 0,0-1 1,0 0-1,0 0 1,0 0-1,0 0 1,0 0-1,-1 1 0,1-1 1,0 0-1,0 0 1,0 0-1,0 0 1,0 1-1,0-1 0,0 0 1,0 0-1,0 0 1,0 0-1,0 1 0,0-1 1,0 0-1,0 0 1,0 0-1,0 1 1,0-1-1,0 1 0,0-1 1,1 1-1,-1-1 0,0 1 0,0 0 1,0-1-1,-1 1 0,1-1 1,0 1-1,0-1 0,0 1 1,0-1-1,0 1 0,-1 0 1,1-1-1,0 1 0,-1 0 0,-2 6 457,3 33-518,0-39 527,0 21 411,0-20-869,0 0-1,0-1 1,0 1 0,1 0-1,-1-1 1,0 1 0,0 0-1,1-1 1,-1 1 0,1 0-1,1 2 1,-2-3-3,1-1 0,-1 1-1,0 0 1,0-1 0,1 1 0,-1 0 0,0-1-1,0 1 1,0 0 0,0 0 0,0-1 0,0 1 0,0 0-1,0 0 1,1 11 147,1-8-129,21 37-31,-21-38 20,0 0 0,0 0-1,1 0 1,-1-1 0,0 1-1,1-1 1,0 0 0,0 0-1,-1 0 1,1 0 0,6 3-1,-8-5 2,1 1 0,-1-1 0,0 0 0,1 0 0,-1 1 0,0-1 0,1 0 0,-1 0 0,1 0 0,-1-1-1,0 1 1,1 0 0,-1 0 0,1-1 0,-1 1 0,0-1 0,0 1 0,1-1 0,-1 0 0,0 1 0,0-1 0,0 0 0,1 0 0,0-1 0,2-2 45,0 0 1,-1-1 0,1 1 0,3-8 0,-3 5-18,8-12-7,-1-1 0,-1-1 0,-1 1-1,0-2 1,-2 1 0,-1-1 0,6-31-1,-8 20 57,-1 0 0,-1 0-1,-1 0 1,-6-44-1,3 60-76,-1 1-1,0-1 0,-1 1 0,-1 0 1,0 1-1,-12-24 0,15 36-14,1 0 0,0 1 0,-1 0 0,0-1 0,1 1 0,-1 0 0,0 0 0,0 0 0,0 0 0,0 0 0,-1 0 0,1 0 0,0 1 0,-1-1 0,1 1 0,-1 0 0,0 0 0,1 0 0,-1 0 0,0 0 0,0 0 0,1 1-1,-1-1 1,0 1 0,-4 0 0,1 1-55,-1 0 0,0 0 0,1 0-1,-1 1 1,1 0 0,-1 1 0,1-1-1,0 1 1,-8 5 0,5-3-253,-41 27-256,45-29-574,1 1 0,0-1 0,0 1 0,-6 6 0,15-3-4686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08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41 6560,'-30'-13'2117,"29"13"-2030,0-1 1,0 1-1,0-1 0,0 1 0,0-1 1,0 1-1,-1 0 0,1 0 0,0-1 1,0 1-1,0 0 0,0 0 0,0 0 1,0 0-1,0 0 0,-2 1 0,-3 0 1550,6-1-1520,0-1-1,0 1 1,0 0-1,0 0 1,0 0 0,0-1-1,0 1 1,0 0-1,1 0 1,-1 0 0,0-1-1,0 1 1,0 0 0,0 0-1,0 0 1,0 0-1,1-1 1,-1 1 0,0 0-1,0 0 1,0 0-1,0 0 1,1 0 0,-1 0-1,0 0 1,0 0-1,0-1 1,1 1 0,-1 0-1,0 0 1,0 0-1,0 0 1,1 0 0,-1 0-1,0 0 1,1 0 0,55-16 1957,-35 13-1573,1 1 1,40 3-1,-49 0-357,-1 0 0,0 1 0,0 1 0,0 0 0,0 1 0,19 8 0,-29-11-103,0 0 0,1 0-1,-1 0 1,0 0 0,0 1 0,0-1-1,0 0 1,-1 1 0,1 0 0,0-1-1,-1 1 1,1 0 0,-1 0 0,1 0-1,-1 0 1,0 0 0,0 0 0,0 0-1,0 1 1,0-1 0,0 0 0,-1 1 0,1-1-1,-1 0 1,0 1 0,1-1 0,-1 3-1,-1 2 59,-1 0 0,1 0-1,-1-1 1,0 1-1,0-1 1,-1 1 0,0-1-1,0 0 1,-5 7 0,-4 2 798,-25 28 0,4-7 466,32-35-1359,0 0-1,0 0 1,0 0-1,0 0 0,1 0 1,-1 1-1,0-1 1,1 0-1,-1 0 1,1 0-1,-1 1 1,1-1-1,0 0 0,-1 0 1,1 1-1,0-1 1,0 0-1,0 1 1,0-1-1,0 0 1,0 0-1,0 1 1,1-1-1,-1 0 0,0 1 1,1-1-1,-1 0 1,1 0-1,0 2 1,1-2-66,-1 1 0,1 0 0,-1-1 0,1 1 0,0-1 0,0 1 0,0-1 0,0 0 0,0 0 0,0 0 0,0 0 1,0 0-1,0 0 0,0 0 0,1-1 0,2 1 0,3 1-795,0-1 0,0 0 0,0-1 0,0 1 0,0-1 0,0-1 0,0 0 0,0 0 0,0-1 0,0 1 0,0-2 0,9-3 0,19-17-5356,-1-1 1989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11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46 163 2144,'-13'8'1543,"-5"3"3067,17-11-4367,1 0 0,-1 1-1,0-1 1,1 0-1,-1 0 1,1 1-1,-1-1 1,0 0 0,1 0-1,-1 0 1,0 0-1,1 0 1,-1 0 0,0 0-1,1 0 1,-1 0-1,0 0 1,1-1-1,-1 1 1,-1-1 0,9-12 3772,-2 9-3663,0 0-1,0 0 0,0 1 0,1-1 1,8-3-1,-5 2-53,-3 2-97,0-1-1,0 1 1,0 0 0,0 1 0,1-1 0,-1 1 0,1 1 0,7-2 0,-14 3-172,1 0 0,-1 0 0,1 1 0,-1-1 1,0 0-1,0 0 0,1 0 0,-1 1 0,0-1 1,1 0-1,-1 0 0,0 1 0,0-1 0,1 0 1,-1 0-1,0 1 0,0-1 0,0 0 0,1 1 1,-1-1-1,0 0 0,0 1 0,0-1 0,0 0 0,0 1 1,0-1-1,0 1 0,0-1 0,1 12 197,-5 41 463,0-17-184,1-13-230,2-10-96,-1-1 0,2 1 0,0 0 0,3 24 0,-3-34-166,0-1 1,1 0 0,-1 0 0,1 1-1,0-1 1,0 0 0,0 0 0,0 0-1,0 0 1,0 0 0,1 0 0,-1 0 0,1 0-1,-1-1 1,1 1 0,0 0 0,0-1-1,-1 1 1,1-1 0,0 0 0,0 0-1,0 0 1,1 0 0,-1 0 0,0 0-1,0 0 1,0-1 0,1 1 0,-1-1 0,0 0-1,1 1 1,-1-1 0,3 0 0,0-1-1,1 0 1,0 0 0,-1 0 0,1 0-1,-1-1 1,0 0 0,1 0 0,-1-1-1,5-3 1,4-2-22,-1 0-1,14-13 1,-9 6 70,0 0 0,-2-1 0,1-1 0,-2-1 1,17-23-1,19-52-498,-31 55 456,17-24 439,-36 61-442,-1 0 1,1 0 0,0 1-1,0-1 1,0 0 0,0 0-1,1 1 1,-1-1 0,0 1-1,0-1 1,0 1 0,0-1-1,1 1 1,-1 0 0,0 0-1,0-1 1,1 1 0,-1 0-1,0 0 1,0 0 0,1 0-1,-1 0 1,0 1 0,0-1-1,1 0 1,-1 1 0,2 0-1,4 1 100,-1 1-1,1-1 0,11 8 1,7 4 72,85 47 736,-89-51-1045,10 5-194,-10-12-3156,-20-3 3179,-1 0 0,0 0 0,1 0 0,-1 0 0,1 0 0,-1 0 0,0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3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72 10208,'-4'-1'824,"-3"-1"1989,12 1 1715,53 0 3946,30-4-5423,7 0-2689,-66 4-430,117-7-795,-49-5-5656,-68 5 2875,-2-6-3517,-3 1 2420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12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3 3968,'-7'-2'12223,"6"2"-11939,-7 12 3888,-8 25-4761,13-28 1922,-9 23-494,-11 45 1,19-60-693,1-1 1,1 0-1,0 1 1,2 32-1,0-47-142,0 0 0,0 0 0,1 0 0,-1 0 0,0 0-1,1 0 1,-1-1 0,1 1 0,-1 0 0,1 0 0,0 0-1,0-1 1,0 1 0,0 0 0,0-1 0,0 1 0,0-1 0,1 1-1,-1-1 1,0 0 0,1 0 0,0 1 0,-1-1 0,1 0 0,-1 0-1,1 0 1,3 1 0,-2-2 15,0 0 0,1 1 0,-1-1 0,0-1 0,0 1 0,0 0 0,0-1 0,0 1 0,0-1 0,0 0 0,0 0 0,0 0 0,0-1 0,-1 1 0,1-1 0,0 1 0,4-5 0,16-13-2,0-2 0,-1-1 0,-2-1 0,19-26 0,10-10 10,28-39 100,-77 97-116,1 1 0,-1-1 0,1 0 1,0 1-1,-1-1 0,1 1 0,0-1 1,0 1-1,0-1 0,-1 1 1,1 0-1,1-1 0,-1 1-1,-1 0 1,1 0-1,-1 0 0,0 0 0,1 0 0,-1 0 1,0 0-1,1 0 0,-1 0 0,0 0 1,1 0-1,-1 1 0,0-1 0,1 0 1,-1 0-1,0 0 0,0 1 0,1-1 0,-1 0 1,0 0-1,0 1 0,1-1 0,-1 0 1,0 0-1,0 1 0,0-1 0,1 0 0,-1 1 1,0-1-1,0 0 0,0 1 0,0-1 1,0 0-1,0 1 0,0-1 0,0 0 0,0 1 1,0 0-1,1 11 123,0 0 1,-1 0-1,-1 0 0,0-1 1,-4 16-1,1 1-33,0 6-137,-3 1 1,0-1-1,-2 0 1,-18 41 0,19-55 177,-2 0 0,-1 0 0,0-1 0,-1-1 0,-1 0 0,-1 0 0,-30 29 0,40-44-132,1 0-1,0-1 0,-1 1 0,1-1 0,-1 0 0,0 0 0,1 0 0,-1 0 0,-5 1 0,9-3-21,-1 0 0,1 0-1,-1 0 1,0 1 0,1-1 0,-1 0-1,1 0 1,-1 0 0,0 0 0,1 0-1,-1 0 1,0 0 0,1 0 0,-1 0-1,1 0 1,-1-1 0,0 1 0,1 0-1,-1 0 1,0-1 0,1 1-3,-1 0 0,1-1 0,0 1 0,0-1 0,-1 1 0,1 0 0,0-1 0,0 1 0,0-1 0,-1 1 0,1-1 0,0 1 0,0-1 0,0 1 0,0 0 0,0-1 0,0 1 0,0-1 0,0 1 0,0-1 0,1-2-9,-1 0 1,1 1-1,0-1 0,0 1 0,0-1 0,0 1 0,3-5 1,-1 2 23,1 1 1,0-1 0,0 1 0,0 0 0,1 0 0,0 1 0,-1-1-1,1 1 1,7-3 0,4-4 23,15-9-84,45-21 0,-19 19-3097,-40 16-1988,27-4-1,-25 8 1877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13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56 5888,'-8'-1'933,"-13"1"863,10 4 2904,4-3 166,15-2-2346,174 7 1108,-48-2-2530,272-1 512,87-15-1327,1-16-215,-439 24-67,193-13-5830,-239 17 5197,-4-1-636,1 1 1,0-1-1,0 0 0,8-2 1,1-1-1677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15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0 5152,'-21'1'1980,"19"0"-1188,-1-1 1,1 1-1,0-1 0,-1 1 0,1 0 0,0 0 0,-1 0 0,-2 2 0,-2 2 989,6-4-1241,-1 0-1,1 0 1,0-1 0,-1 1-1,1 0 1,0-1 0,-1 1-1,1-1 1,-1 1 0,1-1-1,-1 1 1,1-1 0,-1 0-1,1 0 1,-3 0 0,6 0-421,63 0 3561,88 10-2013,18 7-1427,-137-14-36,0-1-3357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16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29 10976,'0'0'125,"-1"0"1,1 0 0,0-1 0,-1 1 0,1 0-1,0 0 1,-1 0 0,1 0 0,0-1 0,0 1-1,-1 0 1,1 0 0,0 0 0,0-1 0,-1 1-1,1 0 1,0 0 0,0-1 0,0 1 0,0 0-1,-1-1 1,1 1 0,0 0 0,0-1 0,0 1-1,0 0 1,0-1 0,0 1 0,0 0 0,0-1-1,11 2 2177,9 2 2195,72-2 786,43 5-4828,-123-5-2077,-1-1 0,19-1 0,-25 0 298,0 0 1,-1 0-1,1 0 1,0-1-1,0 0 1,-1 0-1,1 0 1,4-3-1,16-9-3038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17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16 110 3136,'-15'20'19690,"15"-21"-19618,0 0 1,0 1-1,0-1 1,1 0-1,-1 1 1,0-1-1,1 1 0,-1-1 1,0 1-1,1-1 1,-1 1-1,1-1 0,-1 1 1,1-1-1,-1 1 1,1-1-1,-1 1 1,1-1-1,-1 1 0,1 0 1,-1 0-1,1-1 1,0 1-1,-1 0 1,1 0-1,0-1 0,12-6 112,3-7 0,1 1 0,0 0 0,36-19 0,-42 26-123,1 0 0,1 1 0,-1 0 0,1 0 0,16-2 0,-24 6-23,0 0-1,0 0 1,0 1 0,0 0-1,0 0 1,0 0 0,0 0 0,0 1-1,0 0 1,0 0 0,0 0 0,0 1-1,-1-1 1,1 1 0,0 0-1,-1 1 1,6 2 0,-8-3 12,0 0 0,0 0 0,0 0 0,0 0 0,0 0 0,0 1 0,0-1 0,-1 1 0,1-1 0,-1 1 0,0-1 0,0 1 0,0 0 0,0-1 0,1 5 1,-2-2-8,1 0 1,-1 0 0,0-1 0,0 1-1,0 0 1,-1 0 0,0 0 0,-1 6-1,-3 3-8,1-1 0,-2 0-1,0 0 1,-1 0 0,-10 14-1,-29 33 61,6-10 2,4 1 222,-86 123 360,104-153-606,15-18-52,1 0 1,-1-1-1,1 1 1,0 0-1,-1 1 1,2-1-1,-1 0 1,-3 7-1,3-5-71,2-5 107,1-1-23,0 1 0,1-1-1,-1 0 1,0 0 0,0 1 0,0-1 0,0 1 0,0-1-1,1 1 1,1-1 0,7-2 125,-2 1-38,-1 0-1,0 1 1,1 0-1,-1 0 1,0 0-1,10 1 1,33 7 229,-1 2 0,84 28-1,-113-31-294,9 5 39,-23-8-361,0 0 1,0-1 0,0 0-1,0 0 1,0-1-1,11 2 1,-17-3 77,0-1-1,1 1 1,-1 0 0,1 0-1,-1 0 1,0-1-1,1 1 1,-1 0 0,0 0-1,1-1 1,-1 1-1,0 0 1,0-1 0,1 1-1,-1 0 1,0-1-1,0 1 1,0 0 0,1-1-1,-1 1 1,0-1-1,0 1 1,0 0 0,0-1-1,0 1 1,0-1-1,0 1 1,0 0 0,0-1-1,0 1 1,0-1-1,0 1 1,0-1 0,0 1-1,-1-1 1,1-2-811,1-10-1258,0 0 0,0-1-1,2 1 1,4-17 0,7-3-3864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18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38 4064,'-1'-12'1321,"0"11"-1023,1 0-1,0-1 0,-1 1 1,1 0-1,0 0 1,0 0-1,0-1 0,3-14 13645,-5 89-9727,-7 39-2367,1-19-1095,-3 37 394,-4 102 68,9-101-639,17-140-586,15-22-314,-17 19 147,17-17 0,-2 5-11,-11 11 69,26-22 0,-30 28 73,-2 2 141,0 0 0,0 0-1,12-5 1,-17 9-61,0 0-1,0 0 1,0 1 0,0-1 0,0 1 0,0-1 0,1 1 0,-1 0-1,0 0 1,0 0 0,0 0 0,1 0 0,-1 0 0,0 1-1,0-1 1,0 1 0,0-1 0,3 2 0,0 0 25,-1 1 1,1 0 0,-1-1-1,1 2 1,-1-1 0,0 0 0,0 1-1,0 0 1,3 4 0,-5-6-40,0 1 0,-1 0 1,1 0-1,-1 0 1,1 0-1,-1 0 1,0 0-1,0 0 0,0 0 1,-1 0-1,1 0 1,-1 1-1,0-1 0,0 0 1,0 0-1,0 4 1,-2 7 27,-1 0 0,0-1 1,-1 1-1,0-1 0,-1 0 1,-1 0-1,-11 20 1,13-26-50,0-1 0,0 0 0,-1 0 0,0-1 1,0 1-1,0-1 0,-1 0 0,0 0 0,0-1 1,0 0-1,0 0 0,-1 0 0,0-1 0,1 0 1,-1 0-1,-8 2 0,12-5-13,-1 1 0,1-1 0,0 0 0,-1 0 0,1 0 0,-1 0 0,1-1 0,0 1 0,-1-1 0,1 0 1,0 0-1,-1 0 0,1 0 0,0-1 0,0 1 0,0-1 0,0 0 0,0 0 0,1 0 0,-1 0 0,1 0 0,-1-1 0,1 1 0,-3-5 0,-2-1-862,1 0 1,-9-15-1,-6-17-6579,17 31 4505,0-4-1931,-1 38-7736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18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41 3328,'-36'-3'18314,"38"2"-16901,22-3 412,0 1 0,34-1 0,-13 2-1049,15-2-220,216-14 978,2 17-664,-218 3-868,-22-2-494,49 7 0,-86-6 532,0-1-1,1 0 0,-1 0 0,0 0 0,0-1 0,0 1 0,0 0 0,0 0 1,1 0-1,-1-1 0,1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20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315 592 3904,'-27'-1'9291,"-47"-1"-4609,62 3-4309,0 0-1,0 1 1,0 1 0,1 0 0,-1 1 0,1 0 0,0 0 0,0 1-1,0 1 1,1 0 0,-12 9 0,16-11-287,1 1 0,-1 0 0,1 0-1,0 1 1,1-1 0,-1 1 0,1 0 0,0 0 0,1 1 0,-1-1 0,1 1 0,1 0-1,-1 0 1,1 0 0,0 0 0,1 0 0,0 0 0,0 0 0,0 11 0,1 5 62,1-1 0,8 43 0,-6-55-111,-1 0 1,1 0 0,1-1 0,-1 1-1,2-1 1,-1 0 0,1 0 0,11 13 0,-14-18-37,1-1 0,0 0 1,0 0-1,0 0 1,1-1-1,-1 1 1,0-1-1,1 0 0,0 0 1,0 0-1,-1 0 1,1-1-1,0 1 0,8 0 1,-6-1 3,0 0 1,1-1-1,-1 0 0,0-1 1,0 1-1,0-1 0,1 0 1,-1-1-1,6-2 0,5-2 15,-1-1 0,-1-1 0,1-1-1,-2 0 1,1-1 0,14-13 0,-12 9 20,-2 0 0,1-2 0,22-29-1,-33 38 50,0 0-1,-1 0 0,0 0 0,0-1 1,0 0-1,-1 0 0,0 0 0,-1 0 1,0 0-1,0 0 0,0-1 0,-1-8 1,-1 13-50,0 1 1,-1 0-1,1 0 1,-1-1 0,0 1-1,0 0 1,0 0-1,-1 0 1,1 0 0,-1 0-1,1 0 1,-1 0 0,0 1-1,0-1 1,0 1-1,-1-1 1,1 1 0,-1 0-1,1 0 1,-5-3 0,-5-3-14,-1 1 1,0 0 0,-19-7 0,12 5 15,15 7-34,-138-68-107,135 66 97,1-2 1,-1 1-1,1-1 0,0-1 0,1 1 0,-1-1 1,1 0-1,1 0 0,-1-1 0,1 0 0,0 0 1,1 0-1,0-1 0,-5-16 0,3 5 65,0 0 1,2-1-1,1 1 0,1-1 0,0-32 0,2 36 90,2 0-1,0 0 1,1 0 0,1 1-1,1-1 1,0 1 0,10-22-1,-10 29-36,1-1-1,0 0 0,1 1 0,-1 0 0,2 1 1,-1-1-1,1 1 0,0 1 0,1 0 0,0 0 1,0 0-1,0 1 0,1 1 0,21-9 0,-27 12-31,1 0 0,0 1 0,0 0 0,0 0 0,0 0 0,0 0-1,0 1 1,0 0 0,0 0 0,0 1 0,0-1 0,8 3 0,-5-1-28,-1 1 0,1 0 0,-1 0 1,0 1-1,0 0 0,0 0 0,8 7 1,0 2-6,0 1-1,-2 0 1,1 1 0,-2 0 0,18 29 0,-13-17-46,15 39 1,-15-25-3191,-1-75-15299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20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 7296,'-9'13'14479,"9"-14"-14313,1 1 0,-1-1-1,1 1 1,0 0-1,-1-1 1,1 1 0,0 0-1,0-1 1,-1 1 0,1 0-1,0 0 1,-1 0-1,1 0 1,0 0 0,1-1-1,1 1 209,18-7 1063,-17 5-1281,1 0 0,-1 0 0,1 1 0,0 0 0,-1 0 0,1 0 0,0 1-1,0-1 1,0 1 0,5 1 0,-7-1-88,0 0-1,0 1 0,0-1 1,1 1-1,-1 0 1,0 0-1,0 0 0,0 0 1,0 1-1,-1-1 1,1 1-1,0 0 0,0 0 1,-1 0-1,1 0 1,-1 0-1,0 0 0,0 1 1,0-1-1,0 1 1,0-1-1,0 1 0,-1 0 1,1 0-1,-1 0 1,0 0-1,0 0 0,0 0 1,0 0-1,0 0 1,-1 0-1,1 0 0,-1 1 1,0-1-1,0 5 1,-1 7 13,0-1 0,-1 1 0,-1-1 0,0 1 0,-8 22 0,-34 69 243,14-37-180,21-39-261,10-29 120,0-1 0,-1 0 0,1 1 0,0-1 0,0 0 0,0 1 1,0-1-1,0 0 0,0 1 0,0-1 0,0 0 0,0 1 0,0-1 0,0 0 0,0 1 0,0-1 0,0 0 0,1 1 0,-1-1 0,0 0 1,0 1-1,0-1 0,0 0 0,1 1 0,-1-1 0,0 0 0,0 0 0,1 1 0,-1-1 0,0 0 0,0 0 0,1 1 0,-1-1 0,0 0 1,1 0-1,-1 0 0,0 0 0,1 1 0,-1-1 0,0 0 0,1 0 0,-1 0 0,0 0 0,1 0 0,-1 0 0,0 0 0,1 0 0,-1 0 0,0 0 1,1 0-1,-1 0 0,0 0 0,1 0 0,0-1 0,18-4 180,41-18-77,27-12-1599,-53 18-286,54-26-4756,-66 31 263,34-24 0,-52 32 5231,-1 1 0,1 0 0,0-1 0,3-5 0,6-9-1956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43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2656,'-3'1'25855,"7"2"-26938,6 6 1185,0-2-1,1 0 0,0 0 1,24 10-1,52 15-48,-57-22-15,127 39-120,-60-20 142,-73-23-9,25 4-1,9 1 95,-58-11-139,0 0-1,0 0 1,1 0 0,-1 0 0,0 0-1,0 0 1,0 1 0,0-1 0,0 0-1,0 0 1,0 0 0,0 0 0,0 0-1,1 0 1,-1 0 0,0 0 0,0 0-1,0 0 1,0 0 0,0 0 0,0 0-1,0 0 1,0 0 0,0 1 0,0-1-1,0 0 1,0 0 0,0 0 0,0 0-1,1 0 1,-1 0 0,0 0 0,0 0-1,0 1 1,0-1 0,0 0 0,0 0-1,0 0 1,0 0 0,0 0 0,0 0-1,0 0 1,0 0 0,-1 1 0,1-1-1,0 0 1,0 0 0,0 0 0,0 0-1,0 0 1,0 0 0,0 0 0,0 0-1,0 0 1,0 0 0,0 1 0,0-1-1,0 0 1,-1 0 0,-9 7 44,-27 12-304,20-11 219,-22 13 0,1 2 0,-63 50-1,-65 72 138,74-62-226,86-77 7,5-4-59,0-1 1,-1 0-1,1 0 1,0 1-1,-1-1 1,1 0-1,-1 0 0,1 0 1,-1-1-1,0 1 1,1 0-1,-4 0 1,11-12-9468,13-5 3275,5 2 2086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3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73 121 2912,'-13'3'484,"4"-1"2478,0-1 0,-13 2 0,3-3 4249,34-10-1880,29-13-4204,-29 18-829,1 0 0,21-4 0,-24 6-146,103-16 625,-77 13-552,408-42 1311,-392 47-1516,-1 1-1,59 9 1,-97-6 43,-6 0-995,-1-3-2786,-14 12-3370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43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312 12 3648,'0'-1'236,"-1"0"0,0 0 0,1 0 0,-1 1 0,0-1 0,1 0 0,-1 1 0,0-1 1,0 0-1,0 1 0,0-1 0,0 1 0,0 0 0,0-1 0,0 1 0,0 0 0,0-1 0,0 1 0,0 0 0,0 0 0,0 0 0,0 0 1,0 0-1,-1 0 0,-27 7 3520,12-3-1921,1-3-479,1 0 0,0 1 1,-30 9-1,27-6-343,-33 4-1,-10-3 1298,40-2-326,94 24-321,84 12-857,-79-20-600,59 11-338,-36-15 287,-94-15-154,-1-1 14,0 1 0,-1 0 0,1 0 0,0 0 0,10 4 0,-16-4-16,0 0 1,0 1-1,1-1 1,-1 0-1,0 0 1,0 0-1,0 0 1,0 0-1,0 0 1,-1 2-1,-3 8 13,0-1-1,-1 0 0,-7 12 0,-4 8 30,-45 114 97,-21 14-271,14-55-52,29-56-1882,26-35-676,-19 16 0,15-14 177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45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11 5632,'-7'-2'1380,"0"1"0,0 0 0,-12-1 0,-3 0 4997,19 1-5937,0 1 1,0-1 0,0 1-1,0 0 1,0 0-1,-6 0 1,-50 1 3460,32-1-1360,74 26-1133,32 12-1227,-26-13-109,80 49 0,-116-62-39,189 116 169,-99-79-375,-16-7 490,-81-35-274,-8-5-118,-9 2 208,3 0-200,-1-1 0,0 0-1,1 0 1,-1 0 0,-7 3 0,-2 1-42,-63 36 136,-151 62 0,-13-24-736,136-51-2662,74-23-453,10-3 1157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46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5 7456,'-24'-4'15769,"50"4"-12856,9 2-2171,0 1 1,43 11 0,-12-3-363,-24-4-324,0 2 1,0 1-1,-1 3 1,50 22-1,-63-23-111,59 29 142,-72-32-70,-1-1 1,0 2-1,21 18 1,-31-25 36,0 1 1,1-1-1,-1 0 0,5 3 1,-8-6-52,0 0 1,-1 1 0,1-1-1,0 0 1,-1 1 0,1-1-1,0 1 1,-1-1-1,1 1 1,-1-1 0,1 1-1,-1 0 1,1-1 0,-1 1-1,0-1 1,1 1-1,-1 0 1,0 0 0,1-1-1,-1 1 1,0 0 0,0-1-1,1 1 1,-1 0-1,0 0 1,0 0 0,0-1-1,0 2 1,0 2 45,0 1-15,0-1-1,0 1 1,0-1-1,-1 1 1,1-1 0,-1 1-1,0-1 1,-1 1-1,1-1 1,-1 0-1,0 0 1,-2 5-1,-6 8-48,-18 24-1,17-26 65,3-3-42,-1-2 0,-1 1 0,0-1 0,0 0 0,-1-1 0,-12 8 0,-74 41-109,89-54 80,-175 92-2021,122-66-143,13-1 671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55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8 533 5056,'-4'6'3384,"4"-6"-3350,-1 0 1,1 0-1,0 0 0,0 0 0,0 0 1,0 0-1,0 0 0,-1 0 0,1 0 1,0 1-1,0-1 0,0 0 0,0 0 1,0 0-1,0 0 0,0 0 0,-1 0 1,1 0-1,0 0 0,0 1 0,0-1 1,0 0-1,0 0 0,0 0 0,0 0 1,0 0-1,0 0 0,0 1 0,0-1 1,0 0-1,0 0 0,0 0 0,0 0 1,0 1-1,0-1 0,0 0 0,0 0 1,0 0-1,0 0 0,0 0 0,0 0 1,0 1-1,0-1 0,0 0 0,0 0 1,0 0-1,0 0 0,0 0 0,1 0 1,-1 1-1,0-1 0,0 0 0,0 0 1,0 0-1,0 0 0,0 0 0,0 0 1,1 0-1,-1 0 0,0 0 0,0 0 1,0 0-1,0 1 0,1-1 0,-1 0 421,1 0 1,0 0-1,-1 1 0,1-1 0,0 0 0,-1 0 0,1 0 0,0 0 0,0 0 0,-1 0 0,1 0 0,0 0 0,-1 0 1,1 0-1,0 0 0,0 0 0,-1 0 0,1-1 0,1 0 0,17-10 1509,14-18-1899,47-57 495,-31 27-537,-6 7 114,-35 41-80,-2 4-87,-6 8 29,0-1 0,1 1 1,-1-1-1,0 1 0,0-1 0,1 1 0,-1-1 0,0 1 1,0 0-1,0-1 0,0 1 0,0-1 0,0 1 0,0-1 0,0 1 1,0 0-1,0-1 0,0 1 0,0 0 0,-6 102 108,-1-47-26,1 12 220,6-61-216,0 1 1,1-1 0,-1 0-1,2 0 1,-1 1-1,1-1 1,3 8 0,-4-13-53,-1-1 1,1 1-1,0 0 1,0 0-1,0-1 1,0 1 0,0-1-1,0 1 1,1-1-1,-1 1 1,1-1-1,-1 0 1,1 1 0,-1-1-1,1 0 1,-1 0-1,1 0 1,0-1-1,0 1 1,-1 0 0,1 0-1,0-1 1,0 0-1,0 1 1,0-1-1,0 0 1,0 0-1,0 0 1,0 0 0,-1 0-1,1 0 1,0 0-1,2-1 1,2-1 39,-1 0 1,1 0 0,-1-1-1,0 1 1,0-1-1,0 0 1,0 0-1,-1-1 1,1 0-1,-1 0 1,0 0 0,0 0-1,4-6 1,4-6 18,0-1 0,14-30 1,19-45 20,-4-2 1,41-139 0,-70 159-194,-35 183-715,5-29 828,-37 156 276,28-143-155,-72 166 1,-72 89 480,168-341-584,-2 3 77,-1 0 1,0 0-1,0-1 0,-1 0 1,-12 13-1,19-21-108,-1 0 0,0-1 0,0 1 0,0 0 0,0-1 0,0 1 0,0-1 1,0 1-1,0-1 0,0 1 0,0-1 0,0 0 0,0 1 0,-1-1 0,1 0 0,0 0 0,0 0 0,0 0 1,0 0-1,0 0 0,-1 0 0,1 0 0,0 0 0,0-1 0,0 1 0,0 0 0,0-1 0,-2 0 0,2 0 7,0 0 0,-1 0 0,1-1 0,0 1 0,-1 0 0,1-1 0,0 1 0,0 0 0,0-1 0,0 0 0,0 1-1,1-1 1,-1 1 0,0-1 0,0-3 0,0 1 7,1 0 0,0 0 0,0 0 0,0 0 1,0 0-1,1 0 0,0 0 0,0 0 0,0 0 0,0 0 0,0 0 0,3-5 0,-3 8-24,3-8 19,1 0 0,0 1-1,0 0 1,1 0-1,0 0 1,1 1-1,0 0 1,0 0-1,0 0 1,1 1 0,-1 0-1,2 1 1,-1 0-1,14-7 1,9-1 41,1 0 1,61-14-1,21 1 10,-29 8-1075,-29 4-2553,-51 12 2322,0 0 0,0 0 0,0-1 0,0 1 0,5-4 0,-10 5 966,11-4-2897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55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33 8384,'-56'-28'3808,"41"33"-3328,5-10 576,14 1-1728,7 8 320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56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501 13 5408,'0'0'139,"0"0"0,-1 0 0,1 0 0,0 0 0,-1-1 0,1 1 0,0 0 1,0 0-1,-1 0 0,1-1 0,0 1 0,0 0 0,-1-1 0,1 1 0,0 0 0,0 0 0,0-1 0,-1 1 1,1 0-1,0-1 0,0 1 0,0 0 0,0-1 0,0 1 0,0 0 0,0-1 0,-2-2 2480,2 3-2520,0 0 0,0 0 0,-1 0 0,1 0 1,0 0-1,0 0 0,-2 1 1587,2-1-1587,-26-2 4294,0 1-2797,-2 3-904,-1 2 0,1 2 1,-1 0-1,-39 15 0,50-14-537,1 1-1,-1 0 1,1 1 0,0 1-1,1 1 1,1 0 0,-25 23 0,29-21-121,0 0 0,2 0 0,-1 1 0,2 1 0,0-1 0,0 1 0,2 0 0,0 1 0,0 0 0,2 0 0,0 0 0,-2 18 0,5-25 52,1 0-1,-1 0 0,2 0 1,-1 0-1,1 1 1,3 9-1,-4-16-66,1 0-1,0 0 0,0 0 1,0 0-1,0 0 1,1 0-1,-1 0 0,1-1 1,0 1-1,-1 0 1,1-1-1,0 0 0,1 1 1,-1-1-1,0 0 0,1 0 1,-1 0-1,1 0 1,-1-1-1,1 1 0,4 1 1,-2-2 30,0 1 0,1-1 0,-1-1 0,1 1 0,-1-1 0,1 1 0,-1-2 0,1 1 0,-1-1 1,11-2-1,-6 1 28,0-1 1,0-1 0,0 0-1,14-9 1,-9 4-38,-1-1 0,0-1 0,-1 0 0,0-1-1,0-1 1,-1 0 0,11-17 0,-7 11-7,2-3 77,0-1 0,-2-1-1,-1 0 1,24-52 0,-31 58-56,-5 12 40,0 0 0,-1 0 0,0 0 0,0 0 0,0 0 0,-1 0 0,2-11-1,-3 19-76,1 0 0,0 0 0,-1 0 0,1 0-1,0 0 1,0 0 0,1 0 0,-1 0 0,2 1-1,7 13 83,6 20-51,1-1 1,31 46-1,-34-61-2315,19 20 0,7 4-7749,-20-21 5622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57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23 3488,'-1'0'77,"-1"-2"195,0 1 0,0 0-1,0 1 1,-1-1-1,1 0 1,-4 0 0,4 0 777,0 0 0,0 0 0,0 0 0,0 0 0,-1 1 1,1-1-1,0 1 0,0 0 0,0-1 0,-4 1 0,2 1-476,1 0 0,-1-1 0,0 1 0,0-1 0,0 0 0,1-1 0,-1 1 0,0-1 0,0 1 0,1-1 0,-1 0 0,0 0 0,-5-3 0,1 1 829,-6 4 902,11-1-2126,6-1 119,8 3 140,50 21-26,77 17-1,-94-30-354,8 3-41,74 8 0,-72-13 379,-66-1-396,-17 14 0,13-10-52,-202 138-117,215-146-690,0-1-1,-1 0 1,1 0 0,-1-1 0,0 1-1,0-1 1,0 0 0,0 0-1,1 0 1,-1 0 0,-8 0-1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3:58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52 4320,'-1'-1'105,"0"-1"247,-1-1 0,1 1 1,-1 0-1,1 0 0,-1 0 0,-3-3 0,5-27 15173,11 38-11596,10 7-3687,1-5-59,1-1 0,1-1 0,31 5 0,-32-7-78,94 17 354,136 45-1,-171-45-239,-72-20-139,-9-1 128,-2 0-194,1 1-1,-1-1 0,0 0 1,0 1-1,1-1 0,-1 1 1,0-1-1,1 1 1,-1-1-1,1 1 0,-1-1 1,0 1-1,0 1 1,0-1 1,-5 3-14,1 0 0,-1-1 0,1 0 0,-1 0 0,-11 4 0,-2 1-2,-44 23-22,2 4 1,1 2-1,-67 55 0,-20 38-94,131-115-419,-11 11-2554,25-25 2354,1 1-1,0-1 1,0 1-1,0 0 1,-1-1 0,2 1-1,-1 0 1,0 0 0,0 0-1,0-1 1,1 1-1,-1 0 1,1 4 0,3 7-3680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4:00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 80 2976,'-1'-2'321,"-1"-1"1,1 0-1,0 1 0,0-1 1,0 0-1,0-4 0,-5-10 4667,4 12-3795,0 0-1,-1 1 1,0-1-1,-4-5 1,-6 0 1766,13 10-2830,-1 0 1,1 0-1,0 0 1,-1 0-1,1 0 0,-1 0 1,1 0-1,-1 0 1,1 0-1,-1 0 1,1 0-1,-1 0 1,1 0-1,-1 0 1,1 0-1,-1 0 1,1 1-1,-1-1 0,1 0 1,0 0-1,-1 1 1,1-1-1,-1 0 1,1 0-1,-1 1 1,-2 3 117,0-1 0,1 0 0,-1 1 0,1-1 0,-1 1 0,1 0 0,1 0 0,-1 0 1,0 0-1,1 0 0,-2 6 0,-3 13 232,1 1 1,-3 42 0,3 51 186,4-76-441,0 46 289,4 1 0,28 171 0,-3-36 108,-23-163-284,2-31 163,-8-29-497,1 0 0,0 0-1,0 0 1,0 0 0,0 0 0,0 0-1,0 0 1,0 0 0,0 0 0,0 0-1,0 0 1,0 0 0,0 0-1,0 0 1,0 0 0,-1 0 0,1 0-1,0 0 1,0 0 0,0 0 0,0 0-1,0 0 1,0 0 0,0 0 0,0 0-1,0 0 1,0 0 0,0 0 0,0 0-1,-1 0 1,1 0 0,0 0 0,0 0-1,0 0 1,0 0 0,0 1 0,0-1-1,0 0 1,0 0 0,0 0 0,0 0-1,0 0 1,0 0 0,0 0 0,0 0-1,0 0 1,0 0 0,0 0 0,0 0-1,0 0 1,0 0 0,0 1-1,0-1 1,0 0 0,0 0 0,0 0-1,0 0 1,0 0 0,0 0 0,0 0-1,0 0 1,-4-9 153,3-4-139,-1 0-1,2 0 0,0 0 0,0 0 1,1 0-1,1 0 0,0 1 0,8-25 1,-7 27-22,1 1 1,0 0 0,0-1-1,1 1 1,0 1 0,1-1-1,0 1 1,0 0 0,1 0-1,0 1 1,0 0 0,10-8-1,-6 7-35,1 0-1,-1 0 1,2 2-1,18-9 1,-28 13 39,1 1 1,-1 0-1,1 0 1,-1 0-1,1 1 1,0 0-1,0-1 1,-1 1-1,1 0 1,0 1-1,-1-1 1,1 1-1,0-1 1,-1 1-1,1 0 1,-1 0-1,1 1 1,-1-1-1,1 1 1,-1 0-1,6 4 1,-6-3 20,0-1 1,0 1-1,0 0 1,0 1-1,-1-1 1,1 0-1,-1 1 1,0-1-1,0 1 1,0 0-1,-1 0 1,1-1-1,-1 1 1,0 0 0,0 1-1,0-1 1,-1 0-1,1 6 1,-1 7 84,-1-1-1,0 1 1,-5 21 0,4-27-80,-2 12 171,-11 36 0,13-52-172,-1 0 1,0 1 0,0-1-1,-1 0 1,0 0-1,0-1 1,-1 1 0,-9 10-1,9-12-20,0-1-1,0 0 0,0 0 0,0 0 1,-1-1-1,1 0 0,-10 4 0,11-5-3,0-1 0,0 0-1,0 0 1,0-1-1,0 1 1,-1-1 0,1 0-1,0 0 1,0 0 0,0-1-1,-1 1 1,1-1-1,-6-2 1,-9-5-238,1 0-1,0-1 1,0-1 0,1-1-1,-25-19 1,-30-39-5459,46 41 2832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4:39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94 3136,'5'-17'2158,"1"-1"0,10-19 0,-13 19 1732,-4 15-1869,-1 10-1180,-23 100 1730,20-91-2145,-12 36 634,-3 0-1,-31 57 1,-3 7-372,-41 163-91,79-233-477,-1 5 166,15-38-215,2-10-77,0-1 0,-1 1 0,1-1 0,-1 0 0,1 1 0,-1-1 0,0 1 0,0-1 0,0 0 0,0 0 1,-3 4-1,1-3-345,2-2 14,1 0 0,-1 0-1,0-1 1,0 1 0,1 0 0,-1 0-1,1 0 1,-1 0 0,1 0 0,-1 0-1,1 0 1,-1 2 0,1-2-253,0-1 0,0 1-1,0 0 1,0 0 0,0 0 0,0 0 0,1 0 0,-1 0-1,0-1 1,1 1 0,-1 0 0,0 0 0,2 1 0,7 10-2258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37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32 10048,'-12'0'1415,"0"0"223,4-3 3580,14 5-4107,1 0-1,0 0 0,-1-1 0,1 0 0,12 0 1,39-2 456,-53 1-1385,525-28 2527,-444 27-2900,27-4-5298,-94 3 1959,-4 5 1156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4:40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21 567 7392,'-21'0'3322,"23"-9"1948,10-2-4353,-1-2 0,0 1 1,14-21-1,-8 8-91,71-104 1763,-24 32-1359,-41 65-953,9-15 209,75-83-1,-106 129-482,3-3-23,0 0 1,1 0-1,-1 0 0,8-3 0,-11 6 11,-1 0 0,1 1 0,0-1 1,0 1-1,0 0 0,0-1 0,0 1 0,0 0 0,0 0 1,0-1-1,0 1 0,0 0 0,0 0 0,0 0 0,0 0 1,0 0-1,0 0 0,0 1 0,0-1 0,0 0 0,0 1 1,0-1-1,0 0 0,0 1 0,0-1 0,-1 1 0,1-1 1,0 1-1,0-1 0,0 1 0,1 1 0,-1 1 10,1-1 0,-1 1-1,0 0 1,0 0 0,0 0 0,0 0-1,-1 0 1,1 0 0,-1 0-1,1 0 1,-1 0 0,0 3 0,0-2 0,1 149 208,-1-85 265,-1-68-450,1 0 1,0 1 0,0-1 0,0 1-1,0-1 1,0 0 0,0 1 0,0-1 0,0 0-1,0 1 1,1-1 0,-1 1 0,0-1-1,0 0 1,0 1 0,0-1 0,0 0 0,1 1-1,-1-1 1,0 0 0,0 1 0,1-1-1,-1 0 1,0 0 0,0 1 0,1-1 0,-1 0-1,1 1 1,5-3 190,-4-1-131,0 0 0,-1-1 0,1 1 0,-1-1 0,0 1 1,2-8-1,2-7 31,10-25-126,29-55 0,-42 94-47,0 0 0,0 0 0,1 1 0,-1-1-1,7-5 1,-8 8 47,-1 1 1,0-1-1,1 1 0,0-1 0,-1 1 0,1 0 0,-1-1 0,1 1 1,-1-1-1,1 1 0,0 0 0,-1 0 0,1-1 0,0 1 1,-1 0-1,1 0 0,0 0 0,-1 0 0,1 0 0,0 0 0,-1 0 1,1 0-1,0 0 0,-1 0 0,1 0 0,0 0 0,-1 0 1,1 1-1,0-1 0,-1 0 0,1 0 0,0 1 0,-1-1 0,1 0 1,-1 1-1,1-1 0,-1 1 0,1-1 0,-1 1 0,1-1 1,-1 1-1,1-1 0,-1 1 0,1 1 0,8 14 62,-1 0 0,-1 0 0,0 1 0,-2 0 0,6 24 1,-5-16-19,17 40 1,-21-61-51,5 12 74,0-1 1,13 20-1,-17-31-120,0 0 0,1 0 0,-1 0 0,1 0 1,-1-1-1,1 1 0,0-1 0,0 0 0,1 0 1,-1-1-1,1 1 0,6 2 0,14 3-401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4:42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343 742 4736,'5'-14'8149,"-5"14"-8010,0-1 1,0 1-1,0 0 0,-1-1 0,1 1 1,0 0-1,-1-1 0,1 1 1,0 0-1,-1-1 0,1 1 0,0 0 1,-1 0-1,1 0 0,-1-1 1,1 1-1,0 0 0,-1 0 0,1 0 1,-1 0-1,1 0 0,-1 0 1,1 0-1,0 0 0,-1 0 0,1 0 1,-1 0-1,1 0 0,-1 0 1,1 0-1,-1 0 0,-13 2 620,-11 6-255,1 1 0,-1 1 0,1 1 0,1 1 0,-36 24 0,44-25-477,1 0 1,1 1 0,0 0 0,1 1-1,0 0 1,1 1 0,0 0 0,1 1-1,-9 18 1,17-30-16,1 0 0,-1 1-1,1-1 1,0 0 0,0 1 0,0-1-1,0 1 1,1 0 0,-1-1 0,1 1-1,0 0 1,0-1 0,1 8 0,0-7 34,1 0-1,-1 0 1,1-1 0,0 1 0,0 0 0,0-1 0,0 1-1,1-1 1,-1 0 0,1 0 0,5 5 0,0-1 32,0-1 1,1 1 0,0-2-1,0 1 1,0-1 0,1-1-1,0 0 1,-1 0-1,2-1 1,-1 0 0,0-1-1,14 2 1,-7-2 36,0-1-1,0 0 1,0-1-1,0-1 1,0-1-1,30-7 1,-37 6-36,0-1 0,0 0 0,0 0 0,-1-1 0,0 0 0,0 0 0,0-1 0,0-1 1,-1 1-1,0-1 0,-1-1 0,13-14 0,-15 16-40,-1 0 1,0-1-1,0 1 0,0-1 1,-1 0-1,0 0 0,-1 0 1,1 0-1,-1 0 0,0 0 1,-1-1-1,0 1 0,0-1 1,-1 1-1,0-1 0,0 1 1,-1-1-1,-1-11 1,1 15-64,0 0-1,-1 0 1,1 1 0,-1-1 0,0 0 0,0 0 0,0 1 0,0-1 0,-1 1 0,1-1 0,-1 1 0,0 0 0,-4-3 0,5 4-2,-1 0 0,1 1 1,-1-1-1,1 1 0,-1 0 0,0 0 0,1 0 0,-1 0 0,0 0 1,0 1-1,0-1 0,0 1 0,0-1 0,1 1 0,-1 0 1,0 1-1,0-1 0,0 0 0,-4 2 0,-4-2 192,27-10 353,29-22 1,-43 30-514,39-30 129,59-43 28,-86 66-143,1 0 1,0 1-1,1 1 1,-1 1 0,22-7-1,-30 12 18,0 0 0,0 0-1,0 0 1,0 1 0,0 0 0,1 0-1,-1 1 1,0 0 0,0 0 0,12 4-1,-15-4-34,-1 0 0,0 0 0,0 0 0,0 1 0,-1-1 0,1 1 0,0 0 0,0 0-1,-1 0 1,1 0 0,-1 0 0,0 0 0,0 1 0,1-1 0,-2 1 0,1 0 0,0-1 0,0 1 0,-1 0-1,0 0 1,1 0 0,-1 0 0,0 0 0,-1 0 0,2 4 0,-2 6 20,-1 0 0,0 0 0,0-1 1,-6 18-1,1 5-17,-9 42 100,8-49-72,2-1-1,1 1 0,1 0 0,1 43 1,2-70-21,0 1 0,0 0 0,0 0 0,0 0 0,1 0 0,-1 0 0,1-1 0,-1 1 0,1 0 1,0 0-1,-1 0 0,1-1 0,0 1 0,0-1 0,0 1 0,0-1 0,1 1 0,-1-1 0,0 1 1,1-1-1,-1 0 0,1 0 0,-1 0 0,1 0 0,-1 0 0,1 0 0,0 0 0,-1 0 1,1-1-1,0 1 0,0-1 0,0 1 0,0-1 0,3 1 0,3-2 25,-1 0 0,1 0 0,0-1 0,0 0 0,-1 0 0,0-1 0,1 0 0,-1 0 0,11-7 0,63-46 20,-77 53-53,174-154-25,-55 43-24,-101 98 87,-16 11-33,0 1 1,-1-1 0,1 0-1,-1 0 1,5-6-1,-59 115-804,30-53 725,-21 90-1,38-136 70,0 5-2,0 0 0,0 1 0,0 14 0,2-22 10,0 0 0,0 0 0,1 0 0,-1 0 0,0-1 0,1 1 0,0 0 0,-1 0 0,1 0 0,0-1 0,1 1 0,-1 0 0,0-1 0,1 1 0,-1-1 0,4 4 0,-4-6 5,0 1-1,0 0 0,0-1 1,-1 1-1,1-1 1,0 0-1,0 1 0,0-1 1,0 0-1,0 1 0,0-1 1,0 0-1,0 0 1,0 0-1,0 0 0,0 0 1,0 0-1,0 0 1,0 0-1,0-1 0,0 1 1,0 0-1,0-1 1,0 1-1,0 0 0,0-1 1,1 0-1,2-1 11,-1 0 0,1-1 0,-1 0-1,1 1 1,-1-1 0,5-6 0,9-14 84,0-2 1,15-31 0,-13 21-79,31-46 56,13-23 54,-39 58-116,-2-2 0,23-72 0,-31 72-23,-2 0 0,-2-1 0,4-56 0,-14 103-5,9-130 67,-9 113-202,-1-1 1,-1 1 0,0 0-1,-10-35 1,12 53 108,-1 0-1,1-1 0,-1 1 1,1 0-1,-1-1 1,1 1-1,-1 0 0,0 0 1,0 0-1,1 0 1,-1 0-1,0 0 1,0 0-1,0 0 0,0 0 1,0 0-1,-2-1 1,2 2 8,0-1 1,0 1 0,0 0 0,0 0 0,0 0 0,0 0 0,0-1 0,0 1 0,0 1 0,0-1-1,0 0 1,0 0 0,0 0 0,0 0 0,0 1 0,0-1 0,-2 1 0,-1 2-24,0-1 1,0 1-1,1 0 1,-1-1-1,1 2 1,0-1-1,0 0 1,-5 7-1,-2 6-8,1 1-1,0 0 1,1 0 0,-7 24-1,-11 42 127,-25 131 0,44-176-65,2 0 0,2 1 1,2-1-1,1 1 0,2-1 0,1 1 0,2-1 0,2 0 0,2-1 0,1 0 0,25 61 1,-31-90 61,0 1 1,0-1 0,0-1-1,1 1 1,1-1 0,-1 0-1,1 0 1,12 11 0,-14-16-28,-1 1 1,1-1 0,-1 1 0,1-1 0,0-1-1,0 1 1,0 0 0,0-1 0,0 0-1,0 0 1,0 0 0,0 0 0,1-1-1,-1 1 1,0-1 0,0 0 0,1-1-1,-1 1 1,0-1 0,0 0 0,5-1-1,0-1 21,-1 0-1,0-1 0,-1 0 1,1 0-1,-1-1 0,13-10 1,-4 1 36,22-25 0,-16 12 17,-1 0 0,19-36 1,-27 43-82,-1-1-21,17-36 0,-25 48-13,0-1-1,-1 1 1,-1-1 0,1 1-1,-1-1 1,1-16-1,-3 25-19,0 1 0,0-1 0,0 1 1,0-1-1,0 1 0,0-1 0,0 1 0,0 0 0,0-1 0,0 1 0,0-1 0,0 1 1,0-1-1,0 1 0,0 0 0,-1-1 0,1 1 0,0-1 0,0 1 0,-1 0 0,1-1 1,0 1-1,0-1 0,-1 1 0,1 0 0,0 0 0,-1-1 0,1 1 0,0 0 0,-1-1 1,1 1-1,0 0 0,-1 0 0,0 0-6,0 0 0,0 0 1,0 1-1,0-1 0,0 0 0,0 1 0,0-1 0,0 0 1,1 1-1,-1 0 0,0-1 0,0 1 0,1-1 1,-2 2-1,-3 3-48,0 0 0,1 0 0,-6 8-1,5-4 46,1 1-1,0-1 0,0 1 1,-3 19-1,6-29 28,-1 13 7,-1 1-1,2 0 0,-1-1 0,2 1 1,0 0-1,1-1 0,3 20 0,-2-21 3,0-1 0,1 0 0,1 1 0,0-1-1,0 0 1,1-1 0,0 1 0,13 17-1,-16-26 21,0 1 0,-1-1 0,1 1 0,1-1 0,-1 0 0,0 0-1,0 0 1,1 0 0,-1 0 0,1-1 0,0 1 0,-1-1 0,1 1-1,0-1 1,0 0 0,0 0 0,0 0 0,0-1 0,0 1 0,0-1-1,0 0 1,0 0 0,0 0 0,0 0 0,0 0 0,5-1-1,-4-1 1,-1 1 0,0-1 0,1 0-1,-1 0 1,0 0 0,0-1-1,0 1 1,-1-1 0,6-5 0,21-32 84,-16 21-64,-1 2-21,5-7-22,0 0 0,2 1 1,1 1-1,31-27 0,-49 47-6,1 0 1,0 0-1,-1 0 1,1 0-1,0 0 0,0 1 1,1-1-1,-1 1 0,0 0 1,0 0-1,1 0 0,-1 0 1,0 1-1,1-1 0,-1 1 1,1 0-1,-1 0 0,1 0 1,-1 1-1,0-1 1,1 1-1,-1 0 0,0-1 1,1 2-1,-1-1 0,0 0 1,0 1-1,0-1 0,0 1 1,0 0-1,0 0 0,5 5 1,43 38 39,-29-24 128,37 25-1,-51-40-126,1-1 1,0 0-1,0-1 1,0 0-1,1 0 1,-1-1-1,1 0 0,14 2 1,-11-3-428,0-1 0,21-2 0,-13-1-2486,-1-2-3392,-5 0 1818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4:43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177 775 5216,'3'-12'780,"-1"-9"5563,-2 21-6088,0-1 1,0 1 0,0-1-1,-1 1 1,1-1 0,0 1 0,0-1-1,0 1 1,0-1 0,-1 1 0,1-1-1,0 1 1,0-1 0,-1 1-1,1-1 1,0 1 0,-1 0 0,1-1-1,-1 1 1,1 0 0,-1-1-1,0 1-167,0-1 0,0 1 0,0 0-1,0 0 1,0 0 0,1 0 0,-1 0-1,0 0 1,0 0 0,0 0 0,0 1-1,0-1 1,0 0 0,1 0-1,-1 1 1,0-1 0,0 1 0,-1 0-1,-4 2 138,0 1 0,1 0-1,-1 1 1,1-1-1,-1 1 1,-4 6 0,-25 33 472,33-42-647,-11 16 96,2 1 0,0 0 0,0 1-1,2 0 1,-7 23 0,14-39-77,1 1 1,0-1-1,1 0 0,-1 1 1,1-1-1,0 1 0,0-1 1,0 1-1,2 7 0,-2-11-36,0 0-1,0 1 1,1-1 0,-1 0-1,1 1 1,-1-1-1,1 0 1,0 1 0,-1-1-1,1 0 1,0 0-1,0 0 1,0 0 0,0 0-1,0 0 1,0 0 0,0 0-1,0 0 1,0 0-1,0-1 1,1 1 0,-1 0-1,0-1 1,0 1-1,1-1 1,-1 0 0,0 1-1,1-1 1,-1 0 0,1 0-1,-1 0 1,0 1-1,1-2 1,1 1 0,1-1-4,0 1 1,0-1 0,0 0 0,0-1-1,-1 1 1,1-1 0,0 0 0,-1 0 0,0 0-1,1 0 1,-1 0 0,0-1 0,0 0-1,0 1 1,3-5 0,3-4 144,0-1 1,12-21-1,-20 30-149,11-17 81,17-43 1,-25 53-95,0-1 0,-1 0 0,-1 1 1,0-1-1,0 0 0,-1-14 0,-1 22-16,1 1-24,-1 0-1,0-1 1,-1 1 0,1 0 0,0 0 0,-1 0-1,1 0 1,-1 0 0,1 0 0,-2-3 0,1 3 58,0 0 1,0 1 0,1-1 0,-1 0 0,1 0 0,-1 0 0,1 0 0,0 0-1,0-1 1,0 1 0,0 0 0,0 0 0,0 0 0,1-3 0,1 1 58,0 0 1,-1 1 0,1-1-1,1 1 1,3-6 0,3-4 114,0 0-113,12-21 74,4-21 181,32-107 1,-37 98-48,5-18-9,-10 32-24,2-1 0,33-66 0,-46 108-336,-3 6 23,1-1-1,0 0 1,0 1 0,0 0 0,6-7 0,-8 10 30,1-1 0,-1 1-1,1-1 1,-1 1 0,1 0 0,0-1 0,-1 1 0,1-1 0,0 1 0,-1 0 0,1 0 0,0 0-1,0-1 1,-1 1 0,1 0 0,0 0 0,0 0 0,-1 0 0,1 0 0,0 0 0,0 0 0,-1 0 0,1 1-1,0-1 1,0 0 0,-1 0 0,1 1 0,0-1 0,-1 0 0,1 1 0,0-1 0,-1 0 0,1 1 0,-1-1-1,1 1 1,-1-1 0,2 2 0,1 1-10,0 1 0,-1-1-1,1 1 1,-1 0 0,0 0 0,0 0-1,0 0 1,0 0 0,-1 1 0,1-1-1,-1 0 1,-1 1 0,1-1 0,0 8-1,2 6-16,4 31-42,1 84 1,-18 134 21,-58 199 192,-59 53 507,99-435-283,23-71-290,2-2 37,-1 0 0,-6 10 1,9-18-26,-1-1 0,1 1 0,-1-1 0,0 1 0,0-1 0,0 0 0,0 0 0,-1 0 0,1 0 0,0 0 0,-6 3 0,7-5-49,0 1 1,0-1 0,0 1-1,1-1 1,-1 0 0,0 1-1,0-1 1,0 0 0,0 0-1,0 0 1,0 0 0,0 0-1,-1 0 1,1 0 0,0 0-1,0 0 1,0 0 0,0 0 0,0-1-1,1 1 1,-1 0 0,0-1-1,0 1 1,0-1 0,0 1-1,0-1 1,0 1 0,-1-2-1,0-1 36,-1 0 1,1 0-1,0 0 0,0 0 0,-3-6 0,3 6-15,-4-10 62,1-1 0,0 0 0,1 0 0,-5-24 0,7 28-67,-2-12-34,1 0 0,0-1 0,2 0-1,0 0 1,2 1 0,0-1 0,8-35-1,-6 43-48,1 0-1,1 0 0,0 1 0,1 0 1,1 0-1,0 0 0,1 1 1,0 0-1,1 0 0,0 1 0,1 0 1,11-10-1,-6 9 2,1 1 1,0 0-1,1 1 1,0 1-1,1 0 0,0 2 1,0 0-1,1 1 0,0 0 1,0 2-1,21-4 1,-18 6-679,0 1 1,-1 0 0,25 2 0,-7 5-3383,-3 7 1178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4:48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1213 4480,'-8'5'540,"6"-3"-377,0-1 0,0 0 0,0 0-1,1 1 1,-1-1 0,0 1 0,1 0-1,-4 3 1,-1 3-22,0-1 1572,1 0 0,-9 13 0,1-2 2628,13-18-4286,0 0 0,0 0 1,0 0-1,0 0 1,0 0-1,0 0 0,0 1 1,0-1-1,0 0 1,0 0-1,0 0 0,0 0 1,0 0-1,0 0 333,0 0-333,-1 1 1,1-1-1,0 0 1,0 0-1,0 0 0,0 0 1,0 0-1,0 0 1,0 0-1,0 0 0,0 0 1,0 0-1,0 0 1,-1 0-1,1 0 0,0 0 1,0 0-1,0 0 1,0 0-1,0 0 0,0 0 1,0 0-1,0 0 1,0 0-1,0 0 0,-1 0 1,1 0-1,0 0 1,0-1 331,0 1-331,0 0-1,0 0 1,4-14 2492,15-32-1676,2 0 0,1 2 0,39-55 0,-26 53-424,52-51-1,49-33 7,-131 125-486,1 0 0,0 0-1,0 1 1,0 0 0,0 0 0,14-6-1,-18 9 36,0 1-1,-1-1 0,1 1 1,0 0-1,-1-1 0,1 1 1,0 0-1,-1 0 0,1 0 0,0 0 1,-1 0-1,1 0 0,0 1 1,-1-1-1,1 0 0,0 1 0,-1 0 1,1-1-1,-1 1 0,1 0 1,-1 0-1,1-1 0,-1 1 0,1 0 1,-1 1-1,0-1 0,0 0 1,1 0-1,-1 0 0,0 1 0,0-1 1,0 1-1,-1-1 0,1 1 1,0-1-1,0 1 0,0 2 1,2 5 46,0 1 0,0-1 1,-1 1-1,-1 0 1,1 0-1,-2 0 0,0 18 1,-12 75 11,5-46-59,-3 37 1150,18-118-967,1 1-1,1 1 1,1-1-1,21-31 1,-17 33-220,1 0 1,1 2 0,0 0-1,2 0 1,0 2 0,1 1-1,0 0 1,45-25-1,-54 35 32,0-1-75,0 0 0,1 1 0,18-6 0,-28 11 63,1 0 1,0 0 0,-1 1-1,1-1 1,0 1 0,0-1-1,0 1 1,-1 0 0,1 0-1,0 1 1,0-1 0,-1 0-1,1 1 1,0-1 0,-1 1-1,1 0 1,0 0 0,-1 0-1,1 1 1,-1-1 0,0 0-1,4 3 1,-4-2 16,0 1-1,0-1 1,-1 1-1,1-1 1,-1 1 0,1 0-1,-1-1 1,0 1-1,0 0 1,0 0-1,0 0 1,-1 0 0,1 0-1,-1 0 1,1 6-1,-1 5 40,-4 30-1,3-32-34,-3 7-46,3-17 71,0 1 0,0-1 0,1 1-1,-1-1 1,1 1 0,0-1 0,-1 1-1,1-1 1,0 1 0,1 2 0,-1-5-25,0 1 1,0-1-1,0 0 0,0 0 1,0 0-1,0 0 1,0 0-1,1 0 1,-1 1-1,0-1 0,0 0 1,0 0-1,0 0 1,0 0-1,0 0 0,0 0 1,0 0-1,1 0 1,-1 0-1,0 0 1,0 0-1,0 1 0,0-1 1,0 0-1,0 0 1,1 0-1,-1 0 0,0 0 1,0 0-1,0 0 1,0 0-1,0 0 1,0 0-1,1 0 0,-1 0 1,0 0-1,0-1 1,0 1-1,0 0 1,0 0-1,0 0 0,1 0 1,-1 0-1,0 0 1,0 0-1,0 0 0,0 0 1,0 0-1,0 0 1,0-1-1,8-5 109,-6 4-40,136-111 106,-135 110-224,0 0-1,0 1 1,1-1-1,-1 1 1,1 0-1,0 0 1,-1 0-1,1 0 0,0 0 1,0 1-1,5-1 1,-8 2 31,0 0 0,-1 0-1,1 0 1,-1 0 0,1 0 0,0 1 0,-1-1 0,1 0 0,-1 0 0,1 1-1,-1-1 1,1 0 0,-1 1 0,1-1 0,-1 0 0,1 1 0,-1-1 0,1 1-1,-1-1 1,0 1 0,1-1 0,-1 1 0,0-1 0,1 1 0,-1 0-1,0-1 1,1 2 0,2 16-122,-2-13 69,2 13 3,-3-10 87,1-1 0,0 0 0,0 0 0,1 0 0,0 0 0,0 0 0,1 0 0,0 0 0,0-1 0,4 8 0,-5-12-12,0 1-1,0-1 0,1 0 0,-1 0 0,0 0 1,1 0-1,-1 0 0,1 0 0,4 2 0,-4-3-10,-1-1 0,0 1 0,0-1 0,0 0 0,1 1-1,-1-1 1,0 0 0,0 0 0,1-1 0,-1 1 0,0 0-1,0-1 1,1 1 0,2-2 0,22-9 23,47-26 1,-14 6 45,34-11 117,27-12-137,-96 41 45,0-1 1,34-25-1,-59 39-98,0-1-1,0 1 0,0 0 1,0 0-1,0 0 0,0 0 0,-1 0 1,1 0-1,0 0 0,0 0 0,0 0 0,0 0 1,0 0-1,0 0 0,0 0 0,0 0 0,0 0 1,0 0-1,-1-1 0,1 1 0,0 0 1,0 0-1,0 0 0,0 0 0,0 0 0,0 0 1,0 0-1,0 0 0,0-1 0,0 1 0,0 0 1,0 0-1,0 0 0,0 0 0,0 0 1,0 0-1,0 0 0,0 0 0,0-1 0,0 1 1,0 0-1,0 0 0,0 0 0,0 0 1,0 0-1,0 0 0,1-1 0,-9 3-72,1 0 0,0 1 0,-11 4 0,6-2 28,-18 8-56,0 2-1,0 1 1,1 1-1,-43 35 1,55-38 87,1 1 0,0 0 0,1 1 0,1 1 0,1 0 0,0 1 0,1 0 0,-12 27 0,22-42 19,-2 5 10,1 1-1,-1-1 1,-1 11-1,4-16-10,1-1 0,-1 0 0,1 1-1,0-1 1,0 0 0,0 1 0,0-1 0,0 0-1,0 1 1,1-1 0,-1 0 0,1 0 0,0 1-1,0-1 1,-1 0 0,1 0 0,3 4-1,-3-5 11,0 0 0,0 1 0,1-1 0,-1 0 0,0 0 0,1 0-1,-1 0 1,1-1 0,-1 1 0,1 0 0,-1-1 0,1 1 0,0-1-1,-1 1 1,1-1 0,0 0 0,-1 1 0,1-1 0,0 0 0,-1 0-1,1-1 1,0 1 0,-1 0 0,1 0 0,2-2 0,5 0 57,-1-1 1,0 0-1,0 0 1,10-6-1,21-13 39,0-2 0,-1-2 0,51-45 0,-77 59-81,0-1-1,0 0 0,-1 0 0,-1-1 0,0-1 0,-1 0 0,0 0 0,-2-1 1,10-26-1,-16 41-39,-1 0 0,1-1 0,-1 1 0,0-1 0,1 1 0,-1 0 0,0-1 0,0 1 0,0-1 0,0 1 1,0 0-1,-1-1 0,1 1 0,0-1 0,-1 1 0,1 0 0,-1-1 0,0-1 0,0 3-3,1-1 0,-1 0 0,0 1 0,1-1 0,-1 1 0,0-1 0,0 1 0,0 0 0,0-1 0,1 1 0,-1 0 0,0-1 0,0 1 0,0 0 0,0 0 0,0 0 0,0 0 0,0 0 0,0 0 0,0 0 0,0 0 0,1 0 0,-1 0 0,0 1 0,0-1 0,-1 1 0,-6 1-13,1 1 0,-1 0-1,1 1 1,0 0-1,0 0 1,0 0-1,0 1 1,1 0 0,-1 1-1,2-1 1,-1 1-1,-7 10 1,10-13 17,0 1 1,0 0 0,0 0-1,1 0 1,0 0-1,0 1 1,0-1-1,0 1 1,1-1 0,0 1-1,0-1 1,0 1-1,0 0 1,1-1-1,-1 1 1,1 0 0,1 0-1,-1-1 1,1 1-1,-1 0 1,1-1 0,2 6-1,0-5 12,-1-1 0,1 0 0,0 0 0,0 0 0,0 0 0,1 0 0,-1-1 0,1 0 0,0 1-1,0-1 1,0-1 0,0 1 0,1-1 0,-1 1 0,1-1 0,0 0 0,-1-1 0,1 1 0,8 0 0,0 1 6,1-1 1,-1 0-1,1-1 1,0-1-1,25-2 0,-12-3 68,0 0-1,-1-2 0,0 0 1,0-2-1,-1-1 0,27-15 0,-19 6 21,0-1-1,-2-1 0,51-44 0,-77 61-80,33-33 154,-35 33-147,-1 1 0,1-1 1,-1 1-1,1-1 1,-1 0-1,0 0 1,0 0-1,-1 0 0,2-5 1,-3 8-29,1 0 1,-1 1 0,0-1 0,0 0-1,0 0 1,0 1 0,0-1-1,0 0 1,-1 1 0,1-1-1,0 0 1,0 1 0,0-1 0,-1 1-1,1-1 1,0 0 0,-1 1-1,1-1 1,0 1 0,-1-1-1,1 1 1,-1-1 0,1 1 0,-1-1-1,1 1 1,-1-1 0,1 1-1,-1-1 1,1 1 0,-1 0-1,0 0 1,1-1 0,-1 1 0,1 0-1,-1 0 1,0-1 0,1 1-1,-1 0 1,0 0 0,0 0-1,1 0 1,-1 0 0,-1 0 0,-1 0-66,-1 0 0,1 1 1,0-1-1,-1 0 1,1 1-1,-1 0 1,-3 1-1,-3 3 6,-1 0 0,1 1 0,1 1 0,-1-1 0,-10 11 0,1 0 52,-21 27 0,36-39-7,0 1 0,0-1 0,0 1 0,1 0 0,0 1-1,0-1 1,0 0 0,1 1 0,0-1 0,0 1 0,1 0-1,0 0 1,-1 9 0,2-13 33,0 1 1,0 0-1,1 0 0,-1-1 0,1 1 1,0 0-1,0-1 0,0 1 1,1-1-1,-1 1 0,1-1 1,0 1-1,0-1 0,0 0 1,0 0-1,0 0 0,1 0 0,-1-1 1,1 1-1,0-1 0,0 1 1,0-1-1,0 0 0,0 0 1,0 0-1,4 1 0,-3-2 26,-1 1 1,0-1-1,1 0 0,-1 0 0,1 0 0,-1-1 0,1 1 1,-1-1-1,1 0 0,-1 0 0,1 0 0,-1-1 1,1 1-1,0-1 0,-1 0 0,0 0 0,1 0 0,-1 0 1,0 0-1,1-1 0,-1 0 0,0 1 0,0-1 1,4-4-1,-3 2 1,0 1 1,-1 0-1,0-1 0,0 0 1,0 0-1,0 0 1,-1 0-1,0 0 1,0-1-1,0 1 0,0-1 1,0 1-1,-1-1 1,0 0-1,0 1 1,0-1-1,-1-8 0,1 3-6,-1 6-72,0 1 1,0-1 0,0 1-1,0-1 1,-1 0-1,1 1 1,-1-1 0,0 1-1,-1-5 1,2 8 29,-1 0 0,1 0 0,0 0 0,0 0 0,0 0 0,0 0 0,0 0 0,-1 0 0,1 0 0,0 0 0,0 0 0,0 0 0,0 0 0,0 0 0,-1 0 0,1 0 0,0 0 0,0 0 0,0 1 0,0-1 0,0 0 0,0 0 0,-1 0 0,1 0 1,0 0-1,0 0 0,0 0 0,0 1 0,0-1 0,0 0 0,0 0 0,0 0 0,0 0 0,0 0 0,0 0 0,0 1 0,0-1 0,0 0 0,0 0 0,0 0 0,0 0 0,0 0 0,0 1 0,0-1 0,0 0 0,-9 40-463,2-13 331,-3 36 0,-29 308 168,-15-45 396,28-219-192,23-97-199,1 0 12,-1-1-1,1-1 1,-2 1 0,1 0-1,-1-1 1,-1 0 0,-8 13-1,12-19-21,0 0 0,0 0 0,-1 0 0,1-1 0,0 1-1,-1 0 1,0-1 0,1 1 0,-1-1 0,0 1 0,0-1-1,0 0 1,0 0 0,0 0 0,0 0 0,0 0-1,0 0 1,-1 0 0,1-1 0,-4 1 0,4-1-4,0 1 0,1-1-1,-1-1 1,0 1 0,1 0 0,-1 0 0,0-1 0,1 1 0,-1-1 0,0 1 0,1-1 0,-1 0 0,1 1-1,-1-1 1,1 0 0,-3-2 0,0-1 20,-1 0 0,1-1 0,-5-8 0,2 5 2,-5-10-5,0 0-1,1 0 0,-12-28 1,18 33-14,1 1 1,0-1 0,1 0 0,0 0-1,-1-27 1,4 31-33,0 0 0,1 0 0,0 0 0,0 0 1,1 0-1,0 1 0,1-1 0,0 1 0,6-12 0,34-53-109,-14 28 34,0-2 2,3 1 0,68-75 0,-73 93 156,1 1 1,1 2-1,2 0 0,65-39 0,-42 34-155,2 3 0,0 2 0,81-24 0,-129 47 65,1 0 0,-1 0 0,0 1-1,1 0 1,-1 1 0,10 0 0,-16 0 14,0 0 1,0 1 0,0-1-1,0 0 1,0 1 0,0-1-1,0 1 1,0 0-1,0 0 1,0-1 0,0 1-1,0 0 1,-1 1 0,1-1-1,0 0 1,-1 0 0,1 1-1,-1-1 1,1 1-1,-1 0 1,0-1 0,0 1-1,0 0 1,0 0 0,0-1-1,0 1 1,0 0-1,1 3 1,-1 8 27,0-1 0,-1 0 0,0 0 1,-1 1-1,0-1 0,-1 0 0,-6 20 0,2-2 53,1-14 404,7-25-451,-1 0 0,1 0-1,1 0 1,0 1 0,0-1-1,1 1 1,8-16 0,-1 4-54,1 1 0,23-29 0,-31 43-2,0 0 0,0 1-1,1-1 1,0 1-1,0 0 1,0 0-1,0 0 1,1 1-1,-1-1 1,1 1-1,0 1 1,0-1 0,13-2-1,-17 4 17,0 1 0,0 0 0,1 0 0,-1 0 0,0 0 0,0 1 0,1-1 0,-1 0 0,0 1 0,0 0 0,0-1 0,0 1 0,0 0 0,0 0 0,0 0 0,0 1 0,0-1 0,0 0 0,0 1 0,-1-1 0,1 1 0,2 3 0,2 3-27,-1 0 0,1 0-1,-2 1 1,5 10 0,0-1 93,0 1-16,-5-11 6,0 1 0,0-1 1,1 1-1,8 8 1,-12-15-34,1 0 0,0 0 0,-1-1 0,1 1 0,0-1 0,0 1 0,0-1 0,0 0 0,0 0 1,0 0-1,0 0 0,1 0 0,-1 0 0,0-1 0,0 1 0,1-1 0,-1 1 0,0-1 0,1 0 0,-1 0 1,1 0-1,2-1 0,4-1 44,0-1 1,0 0 0,0-1-1,0 0 1,-1 0 0,0-1-1,0 0 1,14-12 0,0 2-61,73-59 62,-33 25-14,-36 25-42,-21 18-94,1 0 1,13-9 0,-11 13-404,-5 7 208,-6 16 121,1-11 180,0 8 1,1 0 0,1 0 0,3 34 0,-2-41 20,1-1 0,1 1 1,0-1-1,0 0 0,1 0 0,0 0 1,10 17-1,-13-26-28,0 1 1,0-1 0,0 1 0,0-1-1,0 1 1,1-1 0,-1 0 0,0 0-1,1 1 1,-1-1 0,1 0-1,-1 0 1,1 0 0,-1-1 0,1 1-1,0 0 1,2 0 0,-2-1 6,0 0 1,-1 0-1,1 0 1,0 0 0,-1 0-1,1 0 1,-1-1-1,1 1 1,0-1-1,-1 1 1,1-1-1,-1 1 1,1-1 0,-1 0-1,3-2 1,2-2 30,0 0 0,0-1 0,-1 0 0,0 0 0,0-1 1,5-7-1,72-102 34,-52 76-73,-26 35-16,-3 3-5,1 1 0,-1-1 0,0 0 0,0 1 0,0-1 0,0 0 0,-1 0 0,1 0 0,0-2 0,6-9 170,-7 10-124,1 1-1,0 0 1,0-1 0,0 1 0,0 0 0,0 0-1,0-1 1,1 1 0,2-3 0,3-6 23,69-139 168,-64 126-310,82-182 130,40-86 49,-127 276-142,-1 0-1,5-20 1,-6 20-14,-4 15 15,-1-1 0,0 0-1,1 0 1,-1 0 0,0 0-1,0 0 1,0 0 0,-1-4 0,1 6 36,0 0 0,0 0 0,0-1 0,0 1 0,0 0 0,0 0 1,0-1-1,0 1 0,0 0 0,-1 0 0,1-1 0,0 1 1,0 0-1,0 0 0,0 0 0,-1-1 0,1 1 0,0 0 1,0 0-1,0 0 0,-1 0 0,1 0 0,0 0 0,0-1 1,-1 1-1,1 0 0,0 0 0,0 0 0,-1 0 0,0 0-25,0 0 0,0 1-1,0-1 1,0 0 0,1 1-1,-1-1 1,0 0 0,0 1-1,0-1 1,0 1 0,1 0-1,-1-1 1,-1 2 0,-12 11-14,1 1-1,1 0 1,0 1 0,1 1 0,-17 30 0,7-6 92,-20 57 1,-67 250-115,96-300 97,1 0 1,3 0-1,2 1 0,2 0 0,3 78 0,1-120-2,0-3 11,0 1 0,1-1 1,-1 0-1,1 1 0,-1-1 0,1 0 0,0 0 1,0 0-1,1 0 0,2 6 0,-4-9-20,1 1 0,-1-1 0,1 0 0,0 1 0,-1-1 0,1 1 0,0-1 0,-1 0 0,1 0 0,0 1 0,0-1 0,-1 0 0,1 0 0,0 0 0,-1 0 0,1 1 0,0-1 0,0 0 0,-1-1 0,1 1 0,0 0 0,0 0 0,-1 0 0,1 0 0,0-1 0,0 1 0,-1 0 0,1 0 0,0-1 0,-1 1 0,2-1 0,26-17 179,-23 14-167,18-14 75,30-29 0,3-3 96,112-84-605,-168 134 406,0 0 0,0 0-1,0 0 1,0 0 0,0 0 0,0 0-1,0 0 1,0 0 0,0-1 0,0 1 0,0 0-1,0 0 1,1 0 0,-1 0 0,0 0-1,0 0 1,0 0 0,0 0 0,0 0-1,0 0 1,0 0 0,0 0 0,1 0-1,-1 0 1,0 0 0,0 0 0,0 0 0,0 0-1,0 0 1,0 0 0,0 0 0,0 0-1,0 0 1,1 1 0,-1-1 0,0 0-1,0 0 1,0 0 0,0 0 0,0 0 0,0 0-1,0 0 1,0 0 0,0 0 0,0 0-1,2 7-168,-3 9 13,-8 26-19,6-30 177,1 0-1,0 0 0,0 0 0,1 0 0,1 21 0,0-32 13,1 11 17,1 0 1,3 13-1,-4-22-13,-1-1-1,1 1 1,0-1 0,0 0-1,0 0 1,0 0-1,0 1 1,0-1 0,0 0-1,1 0 1,-1 0-1,1-1 1,0 1 0,0 0-1,-1-1 1,1 1-1,4 2 1,-4-4 6,0 1 1,0-1-1,0 0 0,0 0 0,0 0 0,0 0 1,0 0-1,0 0 0,0 0 0,0 0 1,0-1-1,0 1 0,0-1 0,0 0 1,0 1-1,0-1 0,0 0 0,0 0 0,-1 0 1,4-3-1,3-2 48,1-1 0,10-12 0,-17 18-59,23-24 108,-3 4-102,27-34 0,-42 46-45,-4 5 13,0-1 0,0 1-1,1 0 1,6-6 0,-11 12-59,0-1 1,0 0 0,0 1-1,0-1 1,0 1-1,1-1 1,-1 1 0,0-1-1,1 1 1,-1 0 0,1 1-1,-6 22 114,6-22-80,-1 6 89,0 1 0,1 0 0,1 17 1,1 3-115,-1-27 90,0 1 0,0-1 0,1 1 0,-1-1 0,1 0 0,0 0 0,2 4-1,-2-4-41,-2-2 26,1-1 0,-1 1 0,1-1 0,-1 1 0,1-1 0,-1 0 0,1 1 0,0-1 0,-1 1 0,1-1 0,0 0 0,-1 0 0,1 1 1,0-1-1,-1 0 0,1 0 0,0 0 0,-1 0 0,1 0 0,0 0 0,-1 0 0,1 0 0,0 0 0,0 0 0,-1 0 0,1 0 0,0 0 0,-1-1 0,1 1 0,0 0 0,-1 0 0,2-1 0,0 0 47,1 0 0,-1-1 0,1 1 0,-1-1 1,0 1-1,3-3 0,55-65-12,-25 26 46,-17 19-37,-12 16-23,1-1 1,0 1-1,11-10 1,3-4-306,15 32-228,-18-10 574,-13 1-43,0-1 1,0 0-1,0 0 1,0 0-1,0 0 1,0-1-1,-1 0 0,1 0 1,0 0-1,0-1 1,5-2-1,-21 7-204,-1 1 1,0 1-1,-12 6 0,12-4 124,0 0 0,0 1 0,1 1 0,-18 17-1,22-19 47,2 0-1,-1 0 1,1 0-1,0 1 0,1 0 1,0 0-1,0 0 0,-5 16 1,9-24 7,-9 38 67,9-36-53,0-1 0,-1 1 0,1 0 0,0 0 0,0 0 0,0-1 0,1 1 0,-1 0 0,0 0 0,1 0 0,-1-1 0,1 1 0,-1 0 0,1-1 0,0 1 1,0 0-1,0-1 0,0 1 0,1 1 0,-1-2-4,0-1 0,0 0 1,-1 1-1,1-1 0,0 0 1,0 0-1,0 0 0,0 0 1,0 0-1,-1 0 0,1 0 1,0 0-1,0 0 0,0 0 1,0 0-1,0 0 0,-1 0 1,1-1-1,0 1 0,0 0 1,0-1-1,-1 1 0,1-1 1,0 1-1,0-1 0,24-17 192,31-37-59,-20 19-90,-18 19-29,-1 2 10,0-1 1,-2-1 0,0 0 0,22-34 0,-14 10 10,-2-2 0,-2 0-1,17-55 1,-19 40 0,-3-1-1,11-85 1,-24 138-89,-1 0 0,1 0-1,-1-1 1,-1 1 0,1 0 0,-1 0 0,0 0-1,-3-9 1,4 14 27,0 0-1,-1 0 1,1-1-1,0 2 1,-1-1 0,1 0-1,-1 0 1,1 0-1,-1 0 1,0 0 0,1 0-1,-1 0 1,0 1-1,0-1 1,1 0 0,-1 1-1,0-1 1,0 0-1,0 1 1,0-1-1,0 1 1,0 0 0,-2-1-1,1 1 1,1 0 0,-1 0 0,0 0 0,0 0-1,1 1 1,-1-1 0,0 1 0,1-1 0,-1 1 0,1 0 0,-1 0-1,1-1 1,-1 1 0,1 0 0,-1 0 0,1 1 0,-2 1-1,-5 5-21,0 1-1,0 0 1,1 1-1,1 0 0,0 0 1,-5 11-1,-29 70-125,20-38 117,-23 87 1,39-121 56,1 0 0,0 0 0,1 0-1,1 1 1,1-1 0,1 0 0,1 1 0,5 24-1,-5-34 17,2 0 0,-1 0 0,2 0 0,-1 0 0,1-1 0,1 0 0,-1 0 0,1-1 0,1 1 0,0-1 0,0 0 0,1-1 0,0 0 0,11 8 0,-11-9 28,1-1 1,-1 0-1,1 0 1,-1-1-1,1-1 1,0 1-1,1-1 1,-1-1-1,1 0 0,-1 0 1,1-1-1,-1 0 1,1 0-1,0-1 1,16-2-1,-16 0-14,0 1 0,1-2 0,-1 0 0,0 0 0,0-1 0,0 0 0,0 0 0,-1-1 0,0-1 0,0 1 0,0-1 0,-1-1 0,9-8 0,-3-1 45,0 0 0,22-35-1,-32 44-94,1-1-1,-1 1 1,-1-1-1,0 0 0,0-1 1,0 1-1,-1 0 1,-1-1-1,1 0 0,0-10 1,-2 18-1,0 0 1,0 0 0,0-1-1,-1 1 1,1 0 0,0 0-1,0 0 1,0-1-1,-1 1 1,1 0 0,-1 0-1,1 0 1,-1 0 0,1 0-1,-1 0 1,0 0 0,0 0-1,1 0 1,-1 0-1,-2-1 1,2 1 4,0 1 0,0-1 0,0 1 0,-1 0-1,1-1 1,0 1 0,0 0 0,-1 0 0,1 0 0,0 0 0,0 0 0,-1 0-1,1 0 1,0 0 0,0 1 0,0-1 0,-1 0 0,1 1 0,0-1-1,0 1 1,0-1 0,-2 2 0,-1 1-21,-1 0 0,1 0 0,0 1-1,0-1 1,0 1 0,1 0 0,-7 9 0,3-3-41,0 0 0,-7 18 1,12-24 77,0 1 0,1 0-1,0-1 1,0 1 0,0 0 0,0 0 0,1-1 0,0 1 0,0 0 0,0 0-1,1 0 1,-1 0 0,1-1 0,0 1 0,1 0 0,-1-1 0,1 1 0,0-1-1,0 1 1,0-1 0,6 8 0,-6-9-48,1 1 0,0-1 0,0 1 0,0-1 0,0 0 0,1 0 0,-1-1 0,1 1 0,0-1 0,0 1 0,0-1 0,0 0 0,0-1 0,0 1 1,0-1-1,1 0 0,-1 0 0,0 0 0,1 0 0,-1-1 0,1 0 0,-1 0 0,9-1 0,-5 0-990,-1-1 1,0 0 0,1 0-1,7-4 1,5-3-1605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4:48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18 8640,'-9'-17'3904,"13"20"-3392,7-3 2560,10 6-1793,29-6 2145,11 4-1952,35-4-320,2 0-704,9 0-128,-11 0-192,-15 0-128,-9 0-32,-16 0-32,-11 0 0,-9-4-2560,-9 4 1440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4:49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4 9728,'-71'-4'4384,"65"14"-3808,12-7-864,9 3 32,32 2-3616,8 7 2112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4:51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513 498 3968,'-7'-1'14656,"4"-3"-12753,-2-1-1654,-1 1-1,1-1 0,-1 1 1,0 0-1,0 1 1,0 0-1,0-1 0,-1 2 1,1-1-1,-1 1 0,0 0 1,0 1-1,0-1 0,0 1 1,0 1-1,0-1 0,0 1 1,-7 1-1,-11 2-128,1 1 1,-1 1-1,-39 14 0,39-10-120,1 0 0,-40 23 0,59-28-27,0-1 0,0 0 0,0 1 1,0 0-1,1 0 0,0 1 0,0-1 0,0 1 0,0 0 0,1 0 0,0 0 0,0 0 0,0 1 1,0-1-1,1 1 0,0 0 0,0 0 0,1 0 0,0-1 0,-1 8 0,2-5 1,0 0 0,0 0-1,0 0 1,1 0 0,1 0-1,-1-1 1,2 1 0,-1 0-1,1-1 1,0 1 0,0-1-1,0 0 1,1 0 0,9 11-1,-7-10 16,0-1-1,0 0 1,1-1-1,-1 0 0,2 0 1,-1 0-1,1-1 1,0 0-1,0 0 0,0-1 1,10 4-1,-13-6 30,0 0 1,1-1-1,-1 0 0,1 0 0,0 0 0,-1 0 0,1-1 0,0 0 1,-1 0-1,1-1 0,0 0 0,-1 0 0,1 0 0,-1 0 1,1-1-1,-1 0 0,0 0 0,0 0 0,7-5 0,-2 0 62,0-1-1,-1 0 0,0 0 1,-1-1-1,0 0 0,0 0 1,-1-1-1,7-12 0,4-8 303,19-48 0,-29 57-198,0 0 0,-2 0 0,0-1 1,-2 1-1,0-1 0,-1 0 0,-2-1 1,0 1-1,-1 0 0,-6-40 0,2 37-48,-2 0-1,0 1 0,-2 0 0,-1 0 0,0 0 0,-2 1 0,-1 1 0,-29-42 0,35 56-171,-1 0 0,-1 0-1,0 1 1,0 0 0,0 0 0,-1 1 0,0 1 0,0-1-1,0 1 1,-1 1 0,1 0 0,-1 0 0,0 1-1,-1 0 1,1 0 0,0 1 0,-1 1 0,-16-1-1,18 2-162,0 0 0,1 1-1,-1 0 1,0 1 0,1 0-1,-1 0 1,1 0-1,0 1 1,0 1 0,-8 3-1,10-3-139,0 0 0,0 0-1,1 0 1,-1 1 0,1-1-1,0 1 1,1 0-1,-1 1 1,1-1 0,0 1-1,1 0 1,-1 0 0,-3 10-1,5-11-167,0-1 0,1 0-1,0 1 1,0-1-1,0 1 1,0 0-1,1-1 1,-1 1 0,1 0-1,1-1 1,-1 1-1,1 0 1,1 6 0,11 17-2565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4:51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55 6656,'-2'0'690,"0"0"1,0-1 0,0 1-1,0 0 1,0 0 0,0 0-1,0 0 1,0 0 0,-2 1-1,9-9 4773,-5 7-5353,0 0 0,1 0 1,-1 0-1,1 0 1,-1 0-1,1 0 0,-1 0 1,1 0-1,0 0 0,-1 1 1,1-1-1,0 0 1,1 0-1,9-5 390,1 1-1,0 0 1,0 0-1,0 2 1,20-5-1,-27 8-389,-1-1 0,1 0 0,0 1 0,0 0 0,8 1 0,-11-1-93,-1 0 0,0 1 0,1-1 0,-1 0-1,0 0 1,1 1 0,-1-1 0,0 1 0,1 0 0,-1-1 0,0 1 0,0 0-1,0 0 1,0-1 0,0 1 0,0 0 0,0 0 0,0 0 0,0 0 0,0 1-1,0-1 1,0 0 0,-1 0 0,1 0 0,0 2 0,-1 3 24,1 1 0,-1-1 0,-1 0-1,1 0 1,-1 1 0,-1-1 0,1 0 0,-4 9 0,-56 139 562,32-88-422,12-26-1,8-21-20,-9 28 1,17-45-158,1-1 1,-1 1-1,1 0 0,0 0 0,-1 0 0,1 0 1,0 0-1,0 0 0,0 0 0,1 0 0,-1-1 1,0 1-1,1 0 0,-1 0 0,1 0 0,0 0 1,0-1-1,-1 1 0,1 0 0,0-1 0,0 1 1,1-1-1,-1 1 0,0-1 0,0 1 0,1-1 1,-1 0-1,1 0 0,-1 1 0,1-1 0,0 0 1,-1 0-1,4 1 0,3 1 37,-1 0 1,1-1-1,-1 0 1,1 0-1,0-1 0,-1 0 1,10 0-1,22-1 63,0-1 0,46-9 1,37-18-299,-41 4-6639,-80 24 6679,14-2-2283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4:52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46 127 5632,'-46'-1'6981,"54"-3"-3505,20-5 8,252-37 1470,-134 27-3941,249-24 65,-91 38-765,-244 8-422,0 2 0,0 3 0,61 17 0,-113-23-167,-1 0 0,1 0 0,-1 1 0,9 5 1,-15-7 85,1-1 0,-1 1 0,0 0 0,0 0 0,0 0 0,0 0 0,0 0 1,0 0-1,0 1 0,0-1 0,0 0 0,0 0 0,0 2 0,0-2-82,-1 0-1,0 0 1,0 0 0,0 0-1,0 0 1,0 0-1,0 0 1,0 0-1,0 0 1,0 0 0,0 0-1,-1 0 1,1 0-1,0 0 1,-1 0-1,1-1 1,-1 1 0,1 0-1,-1 0 1,1 0-1,-1 0 1,0 0 0,-17 17-5558,-3-1 1868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4:53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431 601 6400,'1'-1'259,"-1"-1"0,1 1 0,-1 0 0,0 0 1,0-1-1,0 1 0,0 0 0,0-1 0,0 1 0,0 0 0,0 0 1,0-1-1,0 1 0,-1 0 0,1 0 0,-1-1 0,1 1 1,-1 0-1,1 0 0,-1 0 0,1 0 0,-1 0 0,0 0 0,0 0 1,0 0-1,0 0 0,1 0 0,-1 0 0,0 0 0,0 0 0,-1 1 1,1-1-1,-1 0 0,-2-1 188,0 0 1,-1 0-1,1 0 0,0 1 1,0 0-1,-1 0 1,1 0-1,0 1 0,-8-1 1,-7 1-26,-1 1 1,1 1-1,0 1 1,0 1-1,0 0 1,1 2-1,0 0 1,-26 12-1,31-11-392,0 0-1,1 1 1,0 0-1,0 1 1,1 0-1,0 0 1,1 2 0,0-1-1,1 1 1,0 1-1,0-1 1,-7 15-1,12-18-44,1 0-1,-1 0 0,1 1 0,1-1 1,0 1-1,0 0 0,0-1 0,1 1 1,0 10-1,1-14 7,0 1 0,1-1 0,-1 1 1,1-1-1,0 1 0,0-1 0,1 0 0,0 1 0,0-1 1,0 0-1,0 0 0,1 0 0,0 0 0,0-1 0,6 8 1,-5-8 19,0-1 0,0 0 0,0 0 0,0 0 0,1 0 0,-1-1 0,1 1 0,0-1 0,0-1 0,-1 1 1,1-1-1,0 1 0,1-1 0,-1-1 0,7 1 0,1-1 49,-1 0 0,0-1 1,0-1-1,0 0 0,15-4 0,-10 0 8,1 0-1,-1-1 0,0-1 1,-1-1-1,0 0 1,0-1-1,-1-1 0,0 0 1,-1-1-1,23-25 1,-17 15 3,-1-2 0,-1 0 0,-1-1 0,-1-1 0,22-50 0,-28 54 98,-1 1 0,-1-1-1,-1-1 1,-1 1 0,-1-1-1,-1 0 1,1-44 0,-4 25 75,-2 1 0,-2 0 0,-12-61-1,12 90-198,-1-1-1,0 0 0,0 1 0,-7-12 0,7 17-64,0 1-1,0 0 1,0 0 0,-1 1-1,0-1 1,0 1 0,0 0-1,-11-8 1,8 8-113,0 1 1,0 0-1,0 0 1,-1 0-1,1 1 0,-1 0 1,0 1-1,0 0 1,0 0-1,0 1 1,0 1-1,0-1 1,-1 1-1,1 1 0,0-1 1,0 2-1,-13 2 1,16-2-220,-1-1 0,1 1 0,0 1 0,0-1 0,0 1 0,1 0 0,-1 0 1,1 1-1,-1 0 0,1 0 0,0 0 0,1 0 0,-1 1 0,1 0 0,0 0 0,0 0 0,0 0 0,1 1 1,-1 0-1,1-1 0,1 1 0,-1 0 0,1 0 0,-3 13 0,4-13-480,1 1 0,-1-1 0,1 0 0,2 13 0,7 23-1962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3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6 8064,'-9'-6'5080,"6"19"584,1-2-5230,-3 6 596,0-1-1,-1 1 1,-1-2-1,-13 25 1,-41 52 1385,-45 41-584,-8 13-943,89-110-822,1 2 0,-22 46 0,-26 90-564,48-98-3303,19-57-759,4-3 1360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4:54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11 6048,'-5'-11'9682,"6"21"-4096,-2 2-6615,-5 35 2294,-4 27-151,7-64-1010,2 1 1,-1 0-1,2-1 1,-1 1-1,3 18 1,-2-23-59,1 0-1,1 0 1,-1 0-1,1-1 1,0 1-1,1 0 1,-1-1-1,1 1 1,0-1-1,1 0 1,6 9-1,-7-11-2,-1-1-1,1 1 0,0-1 1,0 0-1,0 1 0,0-1 1,0-1-1,0 1 0,0 0 0,1-1 1,-1 0-1,1 1 0,6 0 1,-4-1 13,0-1 1,0 0-1,0 0 1,0 0 0,0 0-1,0-1 1,11-3-1,-2-1 78,-1 0-1,1-1 0,-1-1 1,0 0-1,22-16 1,-22 12-63,1 0 0,-2-1 1,1-1-1,14-19 1,38-61 152,-47 66 69,-19 27-288,1 0-1,-1 0 1,0 0-1,0 0 1,0 0-1,0 0 1,0-1-1,0 1 1,0 0-1,0 0 0,1 0 1,-1 0-1,0 0 1,0 0-1,0 0 1,0 0-1,0 0 1,0 0-1,1 0 1,-1 0-1,0 0 1,0 0-1,0 0 1,0 0-1,0 0 1,1 0-1,-1 0 1,0 0-1,0 0 1,0 0-1,0 0 1,0 0-1,0 0 1,1 0-1,-1 0 0,0 0 1,0 0-1,0 0 1,0 1-1,0-1 1,0 0-1,0 0 1,0 0-1,1 0 1,-1 0-1,0 0 1,0 0-1,0 0 1,0 1-1,0-1 1,4 7 34,-4-6-29,2 6-5,0 1 0,0 0 0,-1-1 1,0 1-1,0 0 0,-1 0 1,-1 12-1,1 0-5,-12 231 320,-16-28 245,19-177-300,-3 0 0,-29 74 0,36-107-190,-2 0 1,1 0-1,-2 0 0,0-1 0,0 0 0,-1-1 0,-13 14 1,18-21-52,0 0 0,0-1 0,0 1 0,-1-1 0,1 0 1,-1 0-1,0-1 0,0 0 0,0 1 0,0-1 0,0-1 1,0 1-1,0-1 0,-1 0 0,1 0 0,0-1 0,-1 1 1,1-1-1,0-1 0,-1 1 0,1-1 0,-11-2 0,9 1-51,1-1 0,-1 0 0,1 0-1,-1 0 1,1-1 0,0 0 0,1 0-1,-1 0 1,1-1 0,-1 0-1,2 0 1,-9-11 0,10 12 1,0-1 0,0 1 0,0-1 0,1 0 0,0 1 0,0-1 0,1 0 0,-1 0 0,1-1 0,0 1 0,0 0 0,1 0 0,-1 0 0,1-1 0,0 1 0,1 0 0,-1-1 0,3-8 0,0 4 15,1 1-1,0 1 1,0-1-1,1 0 1,0 1-1,0 0 1,1 0-1,0 1 1,0-1-1,1 1 1,0 1 0,0-1-1,1 1 1,0 1-1,0-1 1,11-5-1,0 2-41,0 0 0,0 1 1,1 1-1,0 1 0,1 1 0,31-4 0,-5 6 45,-35 3-1802,0-1 1,24-4-1,-33 5 934,1-2-1,0 1 0,0 0 0,-1-1 1,1 0-1,-1 1 0,0-1 0,0-1 1,1 1-1,-1 0 0,0-1 0,-1 0 0,4-3 1,12-14-3252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4:54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73 10400,'-1'-2'485,"1"0"1,-1 0 0,1 0-1,-1 0 1,1 0 0,0-1-1,-1 1 1,1 0 0,0 0-1,0 0 1,1 0 0,-1 0 0,0-1-1,1 1 1,0-2 0,0 2-204,0-1 1,0 1 0,0 0 0,1 0 0,-1 0 0,1 0 0,-1 0 0,1 0 0,0 0-1,-1 0 1,1 1 0,0-1 0,0 0 0,0 1 0,0 0 0,1 0 0,-1-1 0,0 1-1,0 1 1,6-3 0,-7 3-224,1 0 0,-1 0-1,1 0 1,-1 0 0,1 0 0,0 1-1,-1-1 1,1 0 0,-1 1-1,1-1 1,-1 1 0,0-1 0,1 1-1,-1 0 1,1 0 0,-1-1-1,0 1 1,0 0 0,1 0 0,-1 0-1,0 0 1,0 1 0,0-1-1,0 0 1,0 0 0,-1 1 0,1-1-1,0 0 1,0 3 0,2 2 70,0 0 1,-1 1-1,0-1 1,0 1-1,2 12 1,-2 3 98,-1 0 1,-1 0-1,-5 33 0,-15 65 754,3-28-13,16-89-951,1 0 1,-1 0-1,1 0 1,0 0-1,0 1 0,0-1 1,1 4-1,0-6-21,-1 0 0,0 0-1,1 0 1,-1-1 0,1 1 0,-1 0-1,1 0 1,0 0 0,-1-1-1,1 1 1,0 0 0,-1-1 0,1 1-1,0 0 1,0-1 0,0 1-1,0-1 1,-1 1 0,1-1-1,0 0 1,0 1 0,0-1 0,0 0-1,0 0 1,0 1 0,1-1-1,7 0-165,-1 0 0,0 0-1,0-1 1,1 0-1,-1 0 1,0-1-1,9-3 1,2 1-657,-7 1-234,57-15-4574,-24-1-1079,-6 0 2105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5:22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6 310 2912,'-6'4'11680,"6"-5"-11624,0 1 1,0 0 0,0-1-1,0 1 1,0-1 0,0 1-1,1 0 1,-1-1 0,0 1-1,0 0 1,0-1 0,0 1-1,1 0 1,-1-1 0,0 1 0,0 0-1,1-1 1,-1 1 0,0 0-1,0-1 1,1 1 0,0 0-1,5-6 390,26-51 1116,-23 44-1401,39-51 561,-41 55-690,1 1 1,0 0-1,0 1 1,1-1-1,9-5 1,-17 13-24,0-1 1,0 1 0,0-1-1,0 1 1,0 0 0,-1-1-1,1 1 1,0 0 0,0 0-1,0-1 1,0 1 0,0 0-1,0 0 1,0 0-1,0 0 1,0 0 0,0 1-1,0-1 1,0 0 0,0 0-1,0 1 1,0-1 0,0 0-1,-1 1 1,1-1 0,0 1-1,0-1 1,0 1 0,-1-1-1,1 1 1,0 0-1,0-1 1,-1 1 0,1 0-1,-1 0 1,2 1 0,0 1 54,0 1 1,0-1 0,-1 1-1,1-1 1,-1 1 0,0 0-1,0 0 1,1 4-1,0 16 177,-1 0-1,-2 0 0,0 0 1,-8 43-1,4-44 15,2-1 0,1 0-1,1 1 1,0 0 0,6 42 0,-4-60-204,0-1 1,0 0-1,1 0 1,0-1-1,-1 1 1,1 0-1,0 0 1,1-1 0,-1 1-1,1-1 1,-1 0-1,1 0 1,0 0-1,0 0 1,1 0-1,-1-1 1,1 1-1,-1-1 1,1 0-1,0 0 1,-1 0-1,1-1 1,0 1-1,0-1 1,0 0-1,0 0 1,1 0-1,-1-1 1,0 1-1,0-1 1,0 0-1,1-1 1,-1 1-1,8-2 1,-4 0-11,-1 0 0,1-1 1,-1 0-1,1 0 1,-1-1-1,7-4 1,3-4 55,17-14 1,-20 13-63,-1 0 1,0-1-1,-1 0 1,0-1-1,-1-1 1,-1 0-1,11-23 1,-3-1-26,-1 0 0,11-43 1,10-78 144,-35 150-108,-2 5 45,1 1 0,-1-1 0,5-9 0,-6 15-81,1 0-1,-1-1 1,0 1-1,0 0 1,0 0 0,0 0-1,0 0 1,0-1-1,0 1 1,1 0-1,-1 0 1,0 0 0,0 0-1,0 0 1,0-1-1,0 1 1,1 0-1,-1 0 1,0 0-1,0 0 1,0 0 0,1 0-1,-1 0 1,0 0-1,0 0 1,0 0-1,1 0 1,-1 0 0,0 0-1,0 0 1,0 0-1,1 0 1,-1 0-1,0 0 1,0 0 0,0 0-1,1 0 1,-1 0-1,0 0 1,9 9 243,5 15 86,-13-23-279,19 36 214,-8-12-148,2 0 0,19 27-1,-21-37-437,11 14 374,-5-13-4876,-18-16 4482,1 0 0,-1 0 0,1 1 0,-1-1-1,1 0 1,-1 0 0,0 0 0,1 0 0,-1 0 0,1 1-1,-1-1 1,1 0 0,-1 0 0,1 0 0,-1 0 0,1 0-1,-1 0 1,1 0 0,-1-1 0,1 1 0,-1 0 0,1 0-1,4-1-2008,9 0-1878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5:23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65 3648,'-15'-5'12177,"15"5"-12066,4-8 4697,-3 7-4374,0-1 134,-1 1-492,0 1 0,0 0 0,0 0 1,0-1-1,0 1 0,0 0 1,0 0-1,1-1 0,-1 1 1,0 0-1,0 0 0,0-1 1,0 1-1,0 0 0,1 0 1,-1 0-1,0-1 0,0 1 0,0 0 1,1 0-1,-1 0 0,0 0 1,0 0-1,1-1 0,-1 1 1,0 0-1,0 0 0,1 0 1,-1 0-1,1 0 0,1-1 35,164-25 2824,206 12-1894,-283 12-957,193 5 295,-69 0-2107,-210-2 1294,7-2-560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5:24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23 165 4480,'-7'-3'507,"-6"-6"6499,13 9-6873,0-1 1,0 1-1,-1 0 1,1-1 0,0 1-1,0 0 1,-1-1-1,1 1 1,0 0-1,0-1 1,0 1 0,0 0-1,-1-1 1,1 1-1,0-1 1,0 1-1,0 0 1,0-1 0,0 1-1,0-1 1,0 1-1,0 0 1,0-1 0,0 1-1,0-1 1,1 1-1,-1-1 1,6-22 3674,5 0-2245,-9 17-1281,1 0 1,0 0 0,0 0-1,1 1 1,6-9-1,-7 11-184,3-4-24,0 0-1,0 1 1,0 0 0,1 0-1,0 1 1,11-7 0,-16 59 2566,-2-44-2633,2 82 271,0-71-300,0 0 0,0-1 0,2 1 0,4 14 1,-4-17-138,1 0 0,0 0 0,0-1 1,9 13-1,-12-20-111,1 0 1,-1 0-1,1 0 0,0-1 0,-1 1 1,1-1-1,5 3 0,-6-3-191,1-1-1,-1 0 1,1 0-1,-1 0 0,1-1 1,-1 1-1,1 0 1,-1-1-1,1 0 0,0 0 1,4 0-1,22-6-4604,1 2 1706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5:24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637 3 7808,'-6'-1'787,"1"0"1,-1 1-1,0 0 1,1 0-1,-1 0 0,1 1 1,-1-1-1,0 1 1,-7 3-1,-3 2 1187,-27 13-1,25-10-1880,-15 8 453,1 2 0,1 1 0,1 2 0,0 0 0,2 2 0,-28 30 0,-6 15-748,-67 95 1,92-109-3677,16-15-3417,14-17 3263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11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21 311 4576,'-3'1'649,"-14"11"13790,22-21-10397,0 3-5098,-1 0 1270,1-1-1,-1 1 1,-1-1-1,1 0 1,2-7 0,2-5-51,22-49 73,12-23-21,-37 81-165,1 1 0,0 0 1,0 1-1,1-1 0,0 1 1,1 0-1,8-6 1,-15 13-27,0 0 1,0 0 0,0 1 0,0-1 0,0 0 0,0 1 0,0-1 0,0 1 0,0-1-1,0 1 1,0-1 0,1 1 0,-1 0 0,0-1 0,0 1 0,0 0 0,1 0 0,-1 0 0,0 0-1,0 0 1,1 0 0,-1 1 0,0-1 0,0 0 0,0 1 0,1-1 0,-1 1 0,0-1-1,0 1 1,0-1 0,0 1 0,0 0 0,0-1 0,0 1 0,0 0 0,0 0 0,0 0-1,0 0 1,1 2 0,1 2 100,0 0-1,0 1 1,0 0-1,0-1 0,-1 1 1,3 10-1,13 73 699,0-4-425,-16-80-365,-1 0-1,1-1 1,0 1-1,0-1 0,1 0 1,-1 0-1,1 0 0,0 0 1,0 0-1,1 0 0,-1-1 1,1 1-1,-1-1 0,1 0 1,0 0-1,0-1 0,0 1 1,1-1-1,-1 0 0,1 0 1,-1 0-1,1-1 0,0 0 1,-1 1-1,1-2 0,0 1 1,0 0-1,0-1 0,0 0 1,8-1-1,7-2-12,1 0 0,-1-2 0,0 0 0,0-1 0,0-1 0,-1-1 0,27-15 0,13-12-1592,-23 6-3085,-1 1-3609,-15 18 4698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12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5 3904,'4'-4'12047,"-10"4"-10564,1 1-1147,0 0-1,0 0 0,0 1 1,0 0-1,0 0 1,1 0-1,-1 1 1,1-1-1,-1 1 0,-5 5 1,2-3 17,-20 17 310,1 0 1,1 1-1,1 2 0,-39 50 1,61-71-673,1-1 0,0 0 0,0 1 0,0-1 0,0 1 1,0-1-1,1 1 0,0 0 0,-1 0 0,1 4 0,0-6 12,1 0 0,0-1 0,0 1 0,0 0 0,0-1 0,1 1 0,-1 0 0,0-1 0,1 1 0,-1 0-1,1-1 1,-1 1 0,1-1 0,0 1 0,0-1 0,0 1 0,0-1 0,0 1 0,0-1 0,0 0 0,0 0 0,0 0 0,1 0 0,-1 1 0,3 0 0,-1 0 15,-1-1 0,1 1 0,0-1 0,0 0 0,0 0 0,0 0 0,0 0 0,0-1 0,0 1 0,1-1 0,-1 0 0,0 0 0,0 0 0,0 0 0,0 0 0,1-1 0,3 0 0,3-3 22,0 1 1,0-2 0,16-9 0,-18 10-59,10-6-64,-1-1 0,-1 0 0,1-1 0,17-19 0,-27 25 116,-1-1 0,0 1 0,0-1 1,-1-1-1,1 1 0,-2-1 0,1 0 0,-1 0 0,0-1 1,-1 1-1,4-15 0,-5 18 77,-1 0-1,-1 0 1,1 0 0,-1 0-1,0 0 1,0 0 0,-1-9-1,1 14-83,0-1 0,-1 1 0,1-1 0,0 1 0,0 0 0,-1-1 0,1 1 1,0 0-1,-1-1 0,1 1 0,0 0 0,0-1 0,-1 1 0,1 0 0,-1 0 0,1-1 0,0 1 0,-1 0 0,1 0 0,-1 0 0,1 0 0,-1-1 0,1 1 0,0 0 0,-1 0 0,1 0 0,-1 0 0,1 0 0,-1 0 0,1 0 0,-1 0 0,1 0 0,0 1 1,-1-1-1,1 0 0,-1 0 0,1 0 0,0 0 0,-1 1 0,1-1 0,-1 0 0,1 0 0,0 1 0,-1-1 0,1 0 0,-1 1 0,-1 0 23,0 1 0,-1 0 0,1 0 0,0-1 0,0 1 0,-2 4 0,1-1 33,0 0-1,0 1 1,1-1-1,0 1 0,0-1 1,0 1-1,1 0 0,-1 0 1,2 0-1,-1-1 1,1 1-1,0 7 0,0-9-56,0 0-1,1 0 1,-1 0 0,1 1-1,0-2 1,1 1-1,-1 0 1,1 0 0,-1 0-1,1 0 1,0-1 0,1 1-1,-1-1 1,0 0-1,1 0 1,0 0 0,0 0-1,3 3 1,5 2-65,1-1 0,0 0 0,0-1-1,1 0 1,0-1 0,0 0 0,0-1 0,0-1 0,1 0 0,19 2 0,-21-4-627,1-1 1,-1 0 0,0-1-1,0 0 1,14-3-1,-18 2-905,0-1-1,1 1 0,-1-2 0,0 1 0,-1-1 1,1 0-1,11-8 0,-4 3-2161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12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37 149 8640,'-17'2'2406,"3"5"6427,8-3-6067,20-11 2357,22-6-4472,0-1-468,33-11 45,142-31 0,80 14-172,-263 39-155,0 1 0,0 2 1,0 1-1,0 1 0,0 1 1,0 1-1,28 9 0,-46-10-235,10 3-2139,-20-6 2144,1 1-1,-1-1 1,1 1-1,-1-1 1,1 1-1,-1-1 1,0 1-1,1-1 1,-1 1-1,1-1 1,-1 1-1,0 0 1,0-1-1,1 1 0,-1-1 1,0 1-1,0 0 1,0-1-1,0 1 1,0 0-1,0-1 1,0 1-1,0 0 1,0-1-1,0 1 1,0-1-1,0 1 1,0 0-1,-1 0 1,-3 13-6087,4 7 2064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13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237 574 5888,'-27'-18'6842,"15"13"-3928,9 4-2517,0 0 0,0-1 0,0 1 0,0 0 0,0 0 0,0 1 0,0-1 0,-1 1 0,1-1 0,0 1 0,0 0 0,-1 0 0,1 0 0,-5 2 0,0 1-163,0 0-1,0 1 0,0 0 1,0 1-1,1 0 0,0 0 1,0 0-1,0 1 0,0 0 1,1 0-1,-10 14 0,12-16-165,1 1-1,-1-1 1,1 1 0,0 0-1,1 0 1,-1 0-1,-2 10 1,4-13-67,1 0 0,0 1 0,-1-1 0,1 1 0,0-1-1,0 1 1,1-1 0,-1 0 0,0 1 0,1-1 0,-1 0 0,1 1 0,0-1 0,0 0 0,0 0 0,0 1 0,0-1-1,0 0 1,1 0 0,2 3 0,1 0 43,1 0-1,0 0 0,0 0 1,0-1-1,0 0 1,0 0-1,1-1 0,0 1 1,0-2-1,0 1 1,0-1-1,11 3 0,2-1 150,1-1-1,0-1 0,25-1 1,-35-1-89,-1 0 1,0-1-1,0-1 1,0 1 0,0-2-1,-1 1 1,1-1-1,-1-1 1,1 0 0,-1 0-1,0-1 1,11-8-1,-18 12-93,-1 0-1,1 0 1,-1-1-1,1 1 0,-1-1 1,0 1-1,1-1 0,-1 0 1,0 1-1,0-1 1,0 0-1,0 0 0,0 0 1,-1 0-1,1 0 0,-1 0 1,1 0-1,-1 0 1,0 0-1,1 0 0,-1 0 1,-1-2-1,1-3 10,-2 0-1,1 1 1,-1-1 0,0 1-1,-3-8 1,4 12-9,-91-202 489,78 176-402,-3-7 87,-2 1 1,-2 0 0,-1 2-1,-33-39 1,-72-56 635,126 126-813,-1 0 0,1 0 1,0-1-1,0 1 0,0 0 0,0-1 0,0 1 0,1 0 0,-1-1 1,0 1-1,1-1 0,-1 0 0,1 1 0,-1-3 0,1 2-12,0 1 0,0 0 0,0 0 0,0 0 0,1 0 0,-1 0 0,1 0-1,-1 0 1,0 0 0,1 0 0,0 0 0,-1 0 0,1 0 0,-1 0 0,1 0 0,0 0 0,0 1-1,0-1 1,-1 0 0,1 1 0,2-2 0,4-3 35,1 1 0,0 0 0,0 1 0,0 0 0,0 0 0,0 0 0,1 1 0,0 0 0,-1 1-1,11-1 1,8 1 43,0 1-1,28 4 0,53 16 245,-94-17-327,-2 0-65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3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71 8384,'-1'0'167,"1"-1"1,0 1 0,-1 0 0,1-1-1,-1 1 1,1 0 0,-1-1 0,1 1-1,-1 0 1,0 0 0,1 0 0,-1-1-1,1 1 1,-1 0 0,1 0-1,-1 0 1,0 0 0,1 0 0,-1 0-1,1 0 1,-1 0 0,1 0 0,-1 0-1,0 1 1,1-1 0,-1 0-1,1 0 1,-1 0 0,0 1 0,-16 13 2196,9-8-1051,5-4-1071,-29 24 2363,0 1 0,-50 57 0,74-75-2406,1 1-1,-1 1 1,1 0-1,1 0 1,0 0 0,1 0-1,0 1 1,1 0-1,0 0 1,1 0-1,0 1 1,1-1-1,-1 26 1,3-26-108,1 0 0,1 1 0,0-1 0,1 0 0,0 0 0,1 0 0,0 0 0,1-1 0,0 0 0,1 0 0,0 0 0,15 18 0,-15-21-53,1 0-1,0 0 1,0-1 0,1 0-1,0 0 1,0-1 0,1 0 0,-1 0-1,1-1 1,1 0 0,-1-1 0,1 0-1,-1-1 1,1 1 0,19 2-1,-13-5-41,0-1 0,1 0 0,-1-1 0,0-1 0,0-1 0,-1 0 0,1-1 0,0-1 0,-1 0 0,20-10 0,7-6-92,-2-1 1,50-36 0,29-35 72,-99 75 5,0-2-1,-1 0 1,20-30 0,-34 44 32,-1-1 0,0 1 0,-1 0 0,1-1 0,-1 0 0,-1 0 0,1 0 0,-1 0 0,0 0 0,1-10 0,-3 11-5,0 1-1,0 0 0,0 0 0,-1 0 1,0-1-1,0 1 0,0 0 0,0 0 1,-1 0-1,0 0 0,0 1 0,0-1 1,-1 0-1,0 1 0,0 0 0,0-1 1,-7-6-1,-2-1 0,0 0 0,-1 1 1,-28-18-1,20 15-102,-2 1 1,0 1 0,0 1-1,-1 2 1,0 0 0,-1 1-1,-38-6 1,50 12-394,0 1 1,-1 0-1,1 1 0,0 0 0,-1 1 0,1 1 1,0 0-1,0 1 0,0 0 0,-25 10 1,8 4-1184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14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 8064,'-7'0'12902,"20"0"-5463,-4 0-9583,17-1 3146,-9 0-451,25 3-1,-38-2-490,0 1 1,0-1-1,0 1 0,0 0 0,0 1 1,0-1-1,0 1 0,0-1 0,0 1 1,-1 0-1,5 3 0,-7-3-30,1 0 0,0 0 0,0 0 0,-1 0 0,1 0 1,-1 0-1,0 0 0,0 1 0,1-1 0,-2 0 0,1 1 0,0-1 0,0 1 0,-1-1 0,1 1 0,-1-1 0,0 1 0,0 0 0,0-1 1,0 1-1,0-1 0,0 1 0,-1-1 0,1 1 0,-1-1 0,-1 4 0,-1 2 42,0 0-1,-1-1 0,1 1 1,-1-1-1,-1 0 1,-8 11-1,5-7 80,5-7-59,0 0-1,-1 0 0,1-1 1,-5 5-1,8-8-92,0 0 0,-1 0 0,1 0 0,0 0 0,0 0 0,0 0 0,-1 0 0,1 0 0,0 1 0,0-1 0,0 0 0,-1 0 0,1 0 0,0 0 1,0 1-1,0-1 0,0 0 0,-1 0 0,1 0 0,0 1 0,0-1 0,0 0 0,0 0 0,0 1 0,0-1 0,0 0 0,0 0 0,0 1 0,0-1 0,0 0 0,0 0 0,0 1 0,0-1 0,0 1 0,9-1 150,16-4 184,34-15-152,5-1-890,-3 7-1888,-31 12 1242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23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0 3072,'1'3'26489,"2"2"-22802,4 3-5859,-1 0-312,-2-3 4739,3 7-2143,0 0 0,0 0 1,-1 1-1,-1-1 0,7 26 0,-9-28 1,-1 0-1,0 0 0,-1 0 1,0 0-1,-1 0 1,0 0-1,-1 0 1,-2 17-1,1-22-119,1 0 0,-1 0 0,0 0 0,0 0-1,0-1 1,-1 1 0,0-1 0,1 1 0,-2-1-1,1 0 1,0 0 0,-1 0 0,0-1-1,0 1 1,-6 3 0,-4 2-1090,-2 0 0,1-1 1,-22 7-1,24-10-578,0 0-1,1 1 1,0 0 0,0 1-1,-15 11 1,24-15 887,1-1 1,0 0-1,-1 1 0,1 0 0,0-1 0,-3 6 1,4-5 181,0 0 0,0 1 1,0-1-1,0 1 0,0 4 1,1-7 543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25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191 157 3552,'0'0'56,"0"0"0,-1 0 0,1 0 0,0 0 1,0 0-1,0 0 0,0 0 0,-1 0 0,1 0 0,0 0 1,0 0-1,0 0 0,0 0 0,-1 0 0,1 0 0,0 0 0,0 0 1,0 0-1,0-1 0,0 1 0,-1 0 0,1 0 0,0 0 0,0 0 1,0 0-1,0 0 0,0-1 0,0 1 0,0 0 0,-1 0 1,1 0-1,0 0 0,0 0 0,0-1 0,0 1 0,0 0 0,0 0 1,0 0-1,0-1 0,2-7 1871,1-4 678,-3 11-2393,0 0 1,0 0-1,1 0 0,-1 0 0,0 1 0,1-1 0,-1 0 0,1 0 1,-1 0-1,1 0 0,-1 0 0,1 0 0,0 1 0,-1-1 0,1 0 1,0 0-1,0 0 0,0 1-137,-1 0 1,0-1-1,0 1 1,0 0-1,1 0 0,-1-1 1,0 1-1,0 0 1,0-1-1,0 1 0,1 0 1,-1-1-1,0 1 1,0 0-1,0-1 1,0 1-1,0 0 0,0-1 1,0 1-1,0 0 1,0-1-1,0 1 0,0-1 1,0 1-1,0 0 1,-1-1-1,1 1 1,0 0-1,0 0 0,0-1 1,0 1-1,-1 0 1,1-1-1,0 1 0,0 0 1,0 0-1,-1-1 1,1 1-1,0 0 1,-1 0-1,1-1 0,0 1 1,0 0-1,-1 0 1,0-1 64,0 0 0,-1 0 0,1 1 0,0-1 0,-1 0 1,1 1-1,0-1 0,-1 1 0,1 0 0,0-1 0,-1 1 1,-1 0-1,-2 0 54,1 1 1,0 0-1,-1 0 0,1 1 1,-1-1-1,-4 3 1,-3 1 54,-16 5 139,19-7-229,1 0-1,-20 4 1,27-7-149,0 1 0,0-1 0,0 0-1,0 0 1,0 0 0,0 0 0,0 0-1,0 0 1,0 0 0,0 0 0,0 0 0,0 0-1,0-1 1,0 1 0,0 0 0,0-1-1,0 1 1,0-1 0,-1 0 0,1 0-2,1 0 0,0 0 0,-1 0 0,1 0 0,0 0-1,-1 0 1,1 0 0,0 0 0,0 0 0,0 0 0,0 0 0,0 0 0,0 0 0,0 0 0,0 0 0,1 0 0,-1 0 0,0 0 0,1 0 0,0-2 0,1-3 9,0-1 0,1 1-1,0-1 1,1 1 0,-1 0 0,1 0-1,0 1 1,1-1 0,-1 1 0,1 0-1,0 0 1,0 0 0,1 1 0,-1-1-1,1 2 1,0-1 0,0 0 0,1 1-1,-1 0 1,14-3 0,-20 5-1,1 1 0,-1 0 0,0 0 0,1 0 0,-1 0 0,1 0 1,-1 0-1,0 0 0,1 0 0,-1 0 0,1 0 0,-1 0 0,1 0 0,-1 0 0,0 0 0,1 0 0,-1 0 0,1 0 0,-1 0 0,0 0 1,1 1-1,-1-1 0,0 0 0,1 0 0,0 1 0,4 12 675,-5-7-598,1 0-1,-1 0 1,0 0-1,-1 0 1,1 0 0,-1 0-1,0 0 1,-1-1-1,1 1 1,-1 0-1,0-1 1,-1 1-1,1-1 1,-1 0-1,0 0 1,-6 8 0,2-6-109,7-7 15,-1 1 1,1-1 0,0 0 0,-1 0-1,1 0 1,-1 0 0,1 0 0,0 0-1,-1 0 1,1 0 0,-1 0 0,1 0-1,0 0 1,-1 0 0,1 0 0,-1 0-1,1 0 1,0 0 0,-1 0 0,1 0-1,-1-1 1,0 0-15,0 1 0,0-1 0,0 0 0,0 0 0,0 1 0,1-1 0,-1 0 0,0 0 0,0 0 0,1 0 0,-1 0 0,1 0 0,-1 0 0,1-1 0,-1 1 0,1 0 0,-1 0 0,1 0 0,0 0 0,0-1 0,0 1 0,0 0 0,0 0-1,0 0 1,0-1 0,0 1 0,0 0 0,1 0 0,-1 0 0,0 0 0,1-1 0,0-1 0,4 3-1,-2 2 41,-1 0 0,0 0-1,1 0 1,-1 0 0,0 0-1,0 0 1,0 1 0,-1-1-1,1 0 1,0 1 0,-1 0-1,0-1 1,0 1 0,1 0-1,-2 0 1,1-1 0,0 1-1,0 5 1,1 7 90,0-1-1,-2 21 1,0-30-122,0 0 73,-2 30 277,2-34-328,0 0 1,0 0-1,0 0 0,0 0 0,-1 0 0,1-1 1,0 1-1,0 0 0,-1 0 0,1 0 0,-1-1 1,1 1-1,-1 0 0,1 0 0,-1-1 0,1 1 1,-1-1-1,0 1 0,1 0 0,-1-1 0,0 1 1,1-1-1,-1 1 0,0-1 0,0 0 0,1 1 1,-1-1-1,0 0 0,0 1 0,0-1 0,-1 0 1,0-1-34,0 1 1,0-1-1,0 0 1,0 0 0,0 0-1,0 0 1,0-1 0,0 1-1,0 0 1,0-1 0,1 0-1,-1 1 1,1-1 0,-1 0-1,1 0 1,-1 1 0,1-1-1,-1-3 1,0 1-41,-1 1-1,1-1 1,0 0 0,0 0 0,1-1 0,0 1 0,-1 0-1,0-9 1,2 11 67,0 0 0,0 1-1,0-1 1,0 0 0,0 0-1,1 1 1,-1-1 0,1 0-1,-1 1 1,1-1-1,-1 0 1,1 1 0,0-1-1,0 1 1,0-1 0,0 1-1,0-1 1,0 1 0,1 0-1,-1 0 1,0-1 0,1 1-1,-1 0 1,0 0 0,1 0-1,-1 0 1,1 1 0,0-1-1,-1 0 1,1 1 0,0-1-1,2 0 1,-1 1 34,0 0 0,0 0-1,0 0 1,-1 0 0,1 0 0,0 1-1,0-1 1,-1 1 0,1 0 0,0 0-1,-1 0 1,1 0 0,-1 0 0,1 1 0,-1-1-1,1 1 1,-1-1 0,0 1 0,0 0-1,0 0 1,2 2 0,4 7 162,0 0-1,-1 1 1,0 0 0,-1 0-1,0 0 1,-1 1 0,0-1 0,-1 1-1,-1 0 1,0 1 0,3 26-1,-5-19-42,-1 0-1,0 0 0,-2 0 0,0 0 0,-2 0 0,-11 40 0,13-52-342,-2 0 0,1-1 0,-1 1 0,0-1 0,-1 1 0,0-1 0,0 0 0,-1-1 0,0 1 0,0-1 0,-1-1 0,0 1 0,0-1 0,0 0 0,-1-1 0,-16 10 0,11-10-2603,-26 8 0,5-7-5003,15-3 3169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27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424 555 2816,'11'-3'9658,"-26"-5"-4450,10 6-4731,-6-2 34,-1 0-1,0 1 0,0 0 1,-1 1-1,1 0 0,0 1 1,-17 0-1,20 2-398,0 0 0,0 0-1,0 1 1,1-1 0,-1 2 0,0 0-1,1 0 1,0 0 0,0 1 0,-12 7-1,12-5-76,0-1-1,1 1 1,0 0-1,0 0 0,0 1 1,1 0-1,-7 10 1,11-14-40,0 0 0,1 0 0,-1 0 0,1 0 0,0 0-1,-1 0 1,2 0 0,-1 0 0,0 1 0,1-1 0,-1 0 0,1 1 0,0-1 0,0 0 0,0 1 0,1-1 0,-1 0 0,1 1 0,0-1 0,0 0 0,0 0 0,0 0 0,2 5 0,0-4 29,-1 0-1,0-1 1,1 1 0,0-1-1,0 1 1,0-1 0,0 0-1,1 0 1,-1 0 0,1 0-1,7 3 1,-4-2 16,-1-2 1,1 1-1,0-1 1,0 0-1,0 0 0,14 1 1,-8-2 92,1-1 0,-1 0 0,0-1 0,0-1 0,0 0 1,0-1-1,24-7 0,-27 6-30,0-1-1,0 0 1,-1 0 0,0-1 0,0 0 0,0-1-1,-1 0 1,0 0 0,0-1 0,10-12 0,-13 13-67,-1 0 0,1 0 1,-1 0-1,0 0 1,-1-1-1,0 0 1,0 0-1,-1 0 1,0 0-1,0 0 0,1-12 1,-1 0 7,0 1 0,-1-1-1,-2 0 1,0 0 0,0 0 0,-2 1 0,-1-1 0,-10-32 0,8 33 21,-1 1 0,0 1 0,-2-1 0,0 1 0,-1 1 1,0 0-1,-2 0 0,-24-26 0,12 19 62,-1 1 0,-1 2 0,-1 0 0,-49-27 0,66 42-171,1 0 0,-1 0 0,-1 1 0,1 1 0,0 0 0,-1 0 0,-18-2 0,21 4-99,-1 0 0,1 1 0,0 0 0,-11 1 0,15-1-119,0 1 0,1-1-1,-1 1 1,0 0 0,1 0 0,-1 1 0,0-1-1,1 1 1,0 0 0,-1 0 0,-4 3 0,7-4 145,1-1 0,-1 0 1,1 1-1,-1-1 0,1 0 1,0 1-1,-1-1 0,1 0 1,0 1-1,-1-1 1,1 1-1,0-1 0,-1 1 1,1-1-1,0 1 0,0-1 1,-1 1-1,1-1 0,0 1 1,0-1-1,0 1 1,0-1-1,0 1 0,0-1 1,0 1-1,0 0 0,0-1 1,0 1-1,0-1 0,0 1 1,0-1-1,0 1 1,1-1-1,-1 1 0,0-1 1,0 1-1,1-1 0,-1 1 1,0-1-1,0 1 0,1-1 1,-1 1-1,1-1 0,-1 0 1,0 1-1,1-1 1,-1 0-1,1 1 0,2 1-633,0-1-1,0 0 0,-1 1 0,1-1 1,0 0-1,6 1 0,16 3-1755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27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59 8128,'-3'-1'450,"-13"-4"3314,15 5-3664,1-1 1,0 1 0,0 0 0,-1 0 0,1 0 0,0 0 0,0-1 0,0 1 0,-1 0-1,1 0 1,0 0 0,0-1 0,0 1 0,0 0 0,0 0 0,0-1 0,-1 1 0,1 0-1,0 0 1,0-1 0,0 1 0,0 0 0,0 0 0,0-1 0,0 1 0,0 0 0,0 0 0,0-1-1,0 1 1,0 0 0,0-1 0,0 1 0,1 0 0,-1 0 0,0-1 0,0 1 0,0 0-1,0 0 1,0 0 0,1-1 0,-1 1 0,0 0 0,0 0 0,0 0 0,0-1 0,1 1-1,-1 0 1,0 0 0,1 0 0,4-6 817,2 0-1,-1 0 0,1 1 1,7-5-1,-12 9-792,0 0-1,0 0 1,1 0 0,-1 0-1,0 0 1,0 0-1,0 1 1,0-1-1,1 1 1,-1 0 0,0-1-1,1 1 1,-1 0-1,0 0 1,1 1-1,-1-1 1,0 0 0,0 1-1,1-1 1,-1 1-1,3 1 1,-3 0-43,0-1 0,0 1 0,-1-1 0,1 1 0,0 0 0,-1-1 0,1 1-1,-1 0 1,0 0 0,1 0 0,-1 0 0,0 0 0,0 0 0,0 1 0,-1-1 0,2 4 0,0 2 120,-1 0 1,0-1-1,0 16 1,-1-10-52,-1 0 1,-1 0 0,0 0 0,-1 0 0,-6 17-1,-28 60 385,30-75-447,-24 43 157,30-57-201,1 0 0,-1 0 0,0 1 0,1-1 1,-1 0-1,1 1 0,0-1 0,-1 1 0,1-1 0,0 1 0,0-1 1,0 0-1,0 1 0,0 2 0,129-13 648,-74 2-4418,-25 3-1189,-24 4 3449,0 0 0,0 0 0,0 0 0,0 1 0,0 0 0,0 0 0,-1 0 0,1 1-1,8 3 1,21 8-2625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28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52 503 7968,'-51'17'11189,"55"-28"-9811,1 1-884,2-6 74,10-22 331,2 0-1,35-54 1,-43 77-722,0 1 0,0 0 0,1 1 0,1 0 1,0 1-1,0 1 0,2 0 0,18-11 0,-32 21-130,0 0-1,1 1 1,-1-1-1,0 0 1,0 1-1,1-1 1,-1 1-1,0-1 1,1 1-1,-1 0 1,1 0-1,-1-1 1,0 1-1,1 0 1,-1 0-1,1 1 1,-1-1-1,1 0 1,-1 0-1,2 1 1,-2 0-4,0 0 0,1 1 0,-1-1-1,0 0 1,0 1 0,0-1 0,0 1 0,0-1 0,0 1 0,-1 0 0,1-1 0,0 1 0,-1 0 0,1-1-1,-1 1 1,0 0 0,0 0 0,1 2 0,3 42 304,-1 71-1,-4-79-303,1-1 0,2 1-1,13 66 1,-12-96-40,-1 0 0,1 1-1,1-1 1,-1-1 0,2 1-1,-1 0 1,1-1 0,0 0-1,7 8 1,-7-10-7,-1-1 1,1 1-1,0-1 0,0 0 1,0-1-1,1 1 0,-1-1 0,1 0 1,0 0-1,0-1 0,0 0 1,11 3-1,-14-5 5,0 1 1,0-1-1,0 0 1,0 0-1,0 0 0,0 0 1,0 0-1,0-1 1,0 0-1,0 1 1,0-1-1,-1 0 1,1-1-1,0 1 1,0 0-1,4-4 0,-2 1 3,0 0 0,-1 0-1,0 0 1,1-1-1,-2 0 1,1 0 0,4-7-1,1-4-22,-1-1 0,0-1 1,-1 1-1,-1-1 0,-1-1 0,5-25 0,-3 15 12,28-195 247,-18 99-74,-2 2 788,-15 122-925,1 0-1,-1 0 0,0 0 0,0 0 0,1 0 0,-1 0 0,0 0 0,1 0 1,-1 0-1,1 0 0,-1 0 0,1 0 0,0 0 0,-1 0 0,1 1 0,0-1 1,-1 0-1,1 0 0,0 1 0,0-1 0,0 0 0,0 1 0,0-1 0,0 1 1,0-1-1,0 1 0,0 0 0,0-1 0,0 1 0,0 0 0,0 0 0,2-1 1,3 2 59,-1-1 1,0 1 0,0 0 0,0 0 0,9 4 0,1-1 33,-9-3-113,25 6-24,35 13 0,-22-8-2961,-44-12 2696,0 0 0,1 1 0,-1-1 0,11 19-13831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29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 8064,'-15'-5'6874,"16"17"116,1 5-5271,-2-16-1667,-3 23 1061,1 1 1,3 31-1,0-34-684,-1-14-256,0 0 0,1 1 0,0-1 0,4 14-1,-4-20-141,-1 0 0,1 0 0,0 0 0,0 0 0,0 0 0,1 0 0,-1 0 0,0-1 0,0 1 0,1 0 0,-1-1 0,1 1 0,0-1 0,-1 0 0,1 1 0,0-1 0,0 0 0,0 0 0,0 0 0,0-1 0,0 1 0,0 0 0,3 0 0,-1 0 8,1-1 0,-1 0 0,0 0-1,1 0 1,-1 0 0,1 0 0,-1-1-1,0 0 1,1 0 0,-1 0 0,0-1-1,6-2 1,0-1 3,1-1 0,-1 0 0,13-11 0,-11 7 8,-1-1 0,0-1 0,0 0 0,11-17 0,-9 12 20,20-22 0,-31 38-72,-1-1 1,1 1 0,0-1-1,-1 1 1,1 0-1,0 0 1,0-1-1,0 1 1,0 1 0,2-2-1,-3 2 7,0 0 0,0 0 1,0-1-1,0 1 0,0 0 0,0 0 0,0 1 0,0-1 0,0 0 0,0 0 0,0 0 1,0 1-1,0-1 0,0 0 0,0 1 0,0-1 0,-1 1 0,1-1 0,0 1 0,0 0 1,0-1-1,-1 1 0,1 0 0,0-1 0,0 2 0,5 6 61,0 1-1,0 0 1,-1 0-1,-1 0 1,1 1 0,-1-1-1,-1 1 1,5 19-1,-4-7 33,0 0 0,-2 1 0,0 24-1,-2-37-36,-1 1 0,0-1-1,-1 1 1,0-1-1,-4 12 1,4-15-40,-1-1 1,1 1-1,-1-1 0,-1 0 0,1 0 0,-1-1 1,0 1-1,-6 7 0,7-12-45,1 1 0,0 0 0,-1-1 0,1 0-1,-1 1 1,1-1 0,-1 0 0,0 0 0,1-1 0,-1 1 0,0-1 0,0 1-1,0-1 1,0 0 0,1 0 0,-1 0 0,0 0 0,0 0 0,0-1 0,1 1-1,-1-1 1,0 0 0,0 0 0,1 0 0,-4-2 0,3 2 11,0 0-1,1 0 1,-1-1 0,0 1 0,1-1 0,-1 0-1,1 0 1,0 0 0,-1 0 0,1 0 0,0 0-1,0-1 1,1 1 0,-1-1 0,0 1 0,1-1-1,0 0 1,-1 0 0,1 1 0,0-1 0,0 0-1,1 0 1,-2-6 0,2 8 28,0 0 1,1 0-1,-1-1 1,0 1-1,0 0 1,1 0-1,-1-1 0,1 1 1,-1 0-1,1 0 1,-1 0-1,1 0 1,0 0-1,-1 0 0,1 0 1,0 0-1,0 0 1,0 0-1,0 0 0,0 0 1,0 1-1,0-1 1,0 0-1,0 1 1,0-1-1,0 1 0,1-1 1,-1 1-1,2-1 1,3-1 21,1 1 0,0 0 1,0 0-1,8 1 1,-5-1-43,21-1 73,-6 0-278,0 1 1,26 2 0,-3 2-1733,1-2-4942,-33-3 1087,-1 1 1872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29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120 310 4736,'-61'10'2128,"31"-3"-841,27-6-438,0 0 0,0 0 0,1 0 0,-1 0 0,1 0 0,-1 1 0,1-1 0,-5 4 0,19-4 4728,18 2-3965,30-2-223,0-3 0,-1-3 1,76-15-1,308-87 381,27-18-655,-321 93-1182,174-13 1,-308 43 32,46-3-1357,84 2 0,-103 4-3896,-27-1 195,-15 0 5008,0 0 0,0 0 0,1 0 0,-1 0-1,0 0 1,0 0 0,0 0 0,0 0 0,0 0-1,0 0 1,-8 13-7460,5-10 6191,-16 19-2695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30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544 651 3968,'-17'4'1285,"16"-4"-1230,1-1 0,-1 1 1,1 0-1,0-1 0,-1 1 0,1-1 0,-1 1 0,1-1 0,0 0 0,0 1 0,-1-1 0,1 1 1,0-1-1,0 0 0,0 1 0,0-1 0,-1-1 0,1 1 371,-1 0 0,0 0 0,0 0 0,0 0-1,-1 0 1,1 0 0,0 0 0,0 0 0,0 0 0,-1 1 0,1-1-1,0 0 1,-1 1 0,1-1 0,-1 1 0,1 0 0,-1-1 0,1 1-1,-3 0 1,0 0 147,1 0 0,-1 0-1,1 0 1,-1 1-1,1-1 1,-1 1 0,-4 1-1,-29 11 632,1 1-1,0 2 0,1 2 0,-37 23 0,44-21-829,0 2 0,2 0-1,-26 28 1,38-35-234,1 0 0,1 1 0,0 1 0,1 0 0,1 0 0,-14 35 0,21-44-98,0 1-1,0-1 1,1 1 0,1-1-1,-2 14 1,3-19-33,0 0 1,0 0-1,0 0 0,1 1 0,-1-1 1,1 0-1,0 0 0,-1 0 1,1-1-1,1 1 0,-1 0 0,0 0 1,1 0-1,-1-1 0,1 1 1,0-1-1,0 1 0,3 2 0,-2-2-6,0-1 0,0 0 0,0 0-1,1 0 1,-1 0 0,1-1 0,-1 1-1,1-1 1,0 0 0,-1 0 0,1-1-1,0 1 1,0-1 0,0 1-1,0-1 1,-1 0 0,1-1 0,0 1-1,0-1 1,0 1 0,-1-1 0,1 0-1,4-2 1,3-2-20,1 0 0,-1 0 0,-1-2 0,1 1 0,-1-1 0,12-11 0,-3 1 24,-2-2-1,0 0 1,-2-1 0,0 0-1,-1-1 1,0-1 0,9-24-1,-11 21 8,-2 0-1,0-1 0,-2-1 1,-1 0-1,0 0 0,-3 0 1,3-35-1,-3 6 24,-2 0-1,-7-70 1,2 93 61,-2 0 0,-1 0 0,-1 1 0,-2 0 1,-16-38-1,19 58-220,0 1 1,0-1 0,-1 1-1,-1 0 1,0 1 0,-1 0-1,1 0 1,-2 1 0,0 0-1,0 1 1,0 0 0,-1 0-1,0 1 1,0 1 0,-1-1 0,0 2-1,0 0 1,-1 0 0,1 1-1,-1 1 1,0 0 0,0 1-1,-22-1 1,30 3-167,1 0 0,-1 0 0,1 1 0,-1 0 0,-8 2 0,12-3 158,0 1-1,0-1 1,1 0 0,-1 1 0,0-1 0,0 1 0,0-1-1,0 1 1,0 0 0,0-1 0,1 1 0,-1 0 0,0-1 0,0 1-1,1 0 1,-1 0 0,1 0 0,-1 0 0,1 0 0,-1 0-1,1 0 1,-1 0 0,1 0 0,0 0 0,-1 0 0,1 0 0,0 0-1,0 0 1,0 0 0,0 0 0,0 1 0,9 23-1892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31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 10048,'-30'3'3232,"19"-1"-1958,7 0-979,0 0-1,0 0 0,1 0 1,-1 1-1,0-1 0,1 1 0,0-1 1,0 1-1,0 0 0,0 1 1,0-1-1,0 0 0,1 1 1,-1 0-1,-2 5 0,-7 17 711,1 0 0,0 1 0,2 0 0,-9 49 0,11-32-130,1 0-1,2 61 0,3-87-572,1 0 1,1 1-1,1-1 0,1 0 0,8 32 0,-9-45-229,0 0-1,1 0 0,-1-1 0,1 1 0,0-1 0,0 0 0,0 0 0,1 0 0,0 0 0,7 5 0,-9-7-60,0 0-1,0-1 1,0 1-1,0-1 0,1 1 1,-1-1-1,0 0 1,1 0-1,-1 0 1,1 0-1,-1-1 1,1 1-1,0-1 0,-1 0 1,1 1-1,0-1 1,-1 0-1,1-1 1,0 1-1,-1 0 1,1-1-1,3 0 0,-2-1-9,0 0 1,0-1-1,-1 1 0,1-1 0,-1 1 0,1-1 0,-1 0 0,0 0 0,3-4 0,21-33-57,-25 37 47,10-20 47,-1 1 0,15-44 0,-16 37 108,16-31-1,-22 53-119,-4 5-15,1 0 0,0 1 0,0-1 0,0 0 0,0 0-1,0 1 1,0-1 0,0 1 0,1-1 0,-1 1 0,1 0 0,2-3 0,-4 4-6,1 0 1,-1 0 0,0 0-1,1 0 1,-1-1-1,0 1 1,0 0 0,1 0-1,-1 0 1,0 0-1,1 0 1,-1 0 0,0 0-1,1 0 1,-1 0-1,0 1 1,1-1 0,-1 0-1,0 0 1,0 0-1,1 0 1,-1 0 0,0 0-1,1 1 1,-1-1-1,0 0 1,0 0 0,1 0-1,-1 1 1,0-1-1,0 0 1,0 0 0,0 1-1,1-1 1,4 12 71,0 5 6,0 1 0,-2 0 0,0 0 0,1 25 0,-6 77 122,-1-58-128,-12 162 136,7-164-68,-28 103 1,27-133-156,-2-1 0,-19 38 0,27-60-49,0 0 1,-1-1-1,1 1 0,-2-1 1,1 0-1,-1-1 0,0 1 0,0-1 1,0 0-1,-10 7 0,12-10 14,0 0 0,0 0 0,0 0-1,0-1 1,0 0 0,0 0 0,-1 1-1,1-2 1,0 1 0,-1 0-1,1-1 1,-1 1 0,1-1 0,0 0-1,-1 0 1,1-1 0,-1 1 0,1-1-1,-1 0 1,1 1 0,0-1 0,0-1-1,-1 1 1,-4-3 0,1-1-56,0 0 0,-1 0 0,2 0 0,-1-1 1,1 0-1,0-1 0,0 0 0,-6-8 0,4 4 64,0 0-1,1 0 1,0-1-1,1 0 1,1 0-1,0-1 1,0 0 0,1 0-1,1 0 1,0 0-1,-2-23 1,4 24 118,1-1 0,0 1 0,1-1 1,0 1-1,1-1 0,6-21 0,-6 26-25,1 0-1,1 0 1,-1 1-1,1-1 1,1 1-1,-1 0 1,1 0-1,1 0 1,-1 1-1,1 0 1,8-7-1,-1 3 77,0 0 0,1 1 0,1 1 0,-1 0 0,26-9 1,-12 7-43,0 2 0,38-6 0,-55 12-66,0 2-1,0-1 1,1 2-1,-1-1 1,14 4-1,26 0-1120,-46-4 498,0 0 0,-1-1 0,1 1 0,0-1-1,-1-1 1,7-1 0,-6 1-1205,1-1-1,0 0 0,-1 0 1,7-5-1,8-5-1929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4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600 196 3488,'0'-1'212,"1"0"172,0-1-1,0 0 1,0 1 0,0-1-1,0 0 1,-1 1 0,1-1-1,-1 0 1,1 0 0,-1 0-1,0 1 1,0-4 0,1 4-117,-1 0 1,0-1-1,1 1 1,-1 0 0,0 0-1,1-1 1,0 1-1,-1 0 1,1 0-1,0 0 1,-1 0-1,2-2 1,0 2 8,-1-1-1,0 0 1,0 1-1,0-1 1,0 0 0,0 0-1,0 0 1,0 0 0,0-2-1,1-3 528,0 0 1,0 0-1,0 1 0,1-1 1,6-9-1,-5 9-113,-1-1-1,1 1 1,3-14 0,-6 18-422,0 0 0,0 0 0,0 0 0,0 0 0,0 0 0,1 0 0,-1 0 0,1 0 0,0 1 0,0-1 0,2-2 0,-1 2 68,-6 5-103,3-2-212,0 0 0,0 0 0,0 0 0,-1 1 0,1-1 0,0 0 0,0 0 0,-1 0 0,1 0 0,0 1 0,0-1 0,0 0 0,-1 0 0,1 0 0,0 0 0,-1 0 0,1 0 0,0 0 0,0 0 0,-1 0 0,1 0 0,0 0 0,0 0 0,-1 0 0,1 0 0,0 0 0,-1 0 0,1 0 0,0 0 1,-29 67 1311,24-55-1287,-1 1 1,-1-1-1,1 0 1,-2-1-1,1 0 1,-14 15-1,-2-2 103,-36 31 1,-28 16 42,-22 18 21,74-57-113,1 2-1,2 2 1,1 1-1,2 1 1,-42 74-1,71-112-98,-18 30-36,3 1 0,0 0 0,-11 41 1,25-71 57,0 1 1,1 0 0,0-1-1,-1 1 1,1-1 0,0 1 0,0 0-1,0-1 1,0 1 0,0 0-1,0-1 1,0 1 0,1 0-1,-1-1 1,1 1 0,-1-1-1,1 1 1,-1-1 0,1 1-1,0-1 1,0 1 0,0-1 0,0 0-1,0 1 1,0-1 0,0 0-1,0 0 1,0 0 0,1 0-1,-1 0 1,0 0 0,1 0-1,2 1 1,7 0 64,-1 0 0,0-1 0,1 0 0,0-1 0,-1-1 0,1 1 0,13-4 0,197-33-105,-32 5-51,-96 14-759,-84 14-651,-5-17-15454,-4 17 13583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31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40 11136,'-60'-4'5909,"72"1"-1259,38-11-2324,55-2-467,-88 14-1522,0 2 1,0 0-1,0 0 1,21 4-1,-33-3-188,0 0 0,1 1 0,-1-1 0,0 1-1,0 0 1,0 1 0,8 4 0,-11-5-101,0-1 0,0 0 1,-1 1-1,1-1 0,-1 1 0,0 0 0,1-1 0,-1 1 1,0 0-1,0 0 0,0 0 0,0 0 0,0 0 0,-1 0 0,1 0 1,0 0-1,-1 0 0,0 0 0,1 0 0,-1 0 0,0 1 1,-1 2-1,0 7 63,-1-1 1,0 1 0,-1-1-1,0 0 1,-6 14-1,-29 53 484,3-6-9,0 6-207,34-77-377,1 0-1,-1 0 1,1 0 0,-1 0-1,1 0 1,0 0 0,0-1-1,-1 1 1,1 0 0,0 0-1,0 0 1,0 0 0,0 0-1,0 0 1,0 0 0,0 0-1,0 0 1,0 0 0,1 0-1,-1 0 1,0 0 0,1 0-1,-1 0 1,1 0 0,-1 0-1,1 0 1,-1-1 0,1 1 0,-1 0-1,1 0 1,0-1 0,-1 1-1,1 0 1,0-1 0,0 1-1,0 0 1,0-1 0,-1 1-1,1-1 1,0 0 0,0 1-1,0-1 1,0 0 0,0 0-1,1 1 1,6 1-10,0-1 0,0 0 0,-1 0 0,13-1 0,-17 0-18,8 0-292,0-1 1,0 0 0,0-1 0,0 0-1,16-5 1,-17 4-859,-1-1-1,-1 0 1,1-1 0,0 1-1,-1-2 1,10-7-1,7-7-1623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31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51 206 10720,'-7'2'959,"0"0"328,0 0 1,0 0 0,0 1-1,-8 5 1,25-44 3272,-6 24-4293,1 1 0,0 1 0,1-1 0,0 1 1,1 0-1,0 0 0,1 1 0,0 0 0,0 0 0,1 1 1,0 0-1,0 0 0,1 1 0,0 1 0,0-1 0,16-6 1,-14 8 11,0 0 0,0 0 0,0 1 1,1 1-1,0 0 0,0 1 0,0 0 0,0 1 1,0 1-1,0 0 0,0 0 0,0 1 1,0 1-1,24 6 0,-20-2-128,0 1-1,-1 0 1,0 1 0,0 1-1,-1 1 1,0 0 0,15 13-1,-21-15-116,-1-2-1,1 1 0,0-1 0,16 7 1,-23-12-113,1 0 0,-1 0 0,1 0 1,-1 0-1,1 0 0,0-1 1,0 1-1,-1-1 0,1 0 1,0 0-1,0 0 0,-1 0 0,1 0 1,0-1-1,-1 1 0,1-1 1,0 0-1,-1 1 0,1-1 1,-1-1-1,1 1 0,-1 0 0,4-3 1,-3 2-779,0-1 0,0 0 0,0 0 0,-1 0 0,0 0-1,1 0 1,-1 0 0,0-1 0,2-6 0,0-1-2007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33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0 155 2144,'4'-11'693,"1"0"-1,6-11 1,-4 9 1314,-3 2-17,-1 1 0,1-1 0,-2 0 0,4-20 0,-5 8 5884,1 155-3465,0-3-3459,4 356 784,-6-199-1361,2-270-402,-2-16 29,0 0 0,0 0 0,0 0-1,0 1 1,0-1 0,0 0 0,0 0-1,0 0 1,0 0 0,0 0 0,0 1-1,0-1 1,1 0 0,-1 0 0,0 0-1,0 0 1,0 0 0,0 0 0,0 0 0,1 1-1,-1-1 1,0 0 0,0 0 0,0 0-1,0 0 1,0 0 0,1 0 0,-1 0-1,0 0 1,0 0 0,0 0 0,0 0-1,1 0 1,5-5-22,22-29-215,34-51 0,-37 48 213,51-57 0,-59 75 29,47-45 17,-55 57-17,0 0 1,0 0-1,0 1 0,1 0 0,17-8 0,-23 13 18,0-1 0,0 1 0,1 0 0,-1 0 0,0 0 0,1 1 0,-1-1 0,1 1 0,-1 0 0,9 2 0,-10-2 6,-1 1 0,1 0 0,0-1-1,-1 1 1,1 0 0,-1 1 0,0-1 0,1 0-1,-1 1 1,0 0 0,0-1 0,1 1 0,-1 0-1,-1 0 1,1 0 0,0 0 0,0 0 0,2 5-1,2 7 83,-1 0-1,0 1 1,-1 0-1,0 0 1,-1 1-1,2 28 1,-4-20-101,0-1-1,-1 1 1,-2-1 0,0 1 0,-1-1 0,-12 41 0,12-55-22,0 0 0,-1-1-1,0 0 1,0 1 0,0-1 0,-9 10 0,9-13 14,0 0 0,0-1 0,0 0 0,-1 1 0,1-1 0,-1-1 0,0 1 0,0-1 1,0 0-1,-9 4 0,4-3 14,0-1 0,-1 0 0,0 0 0,1-1 0,-16 1 1,1-1-311,1-2 0,-1-1 0,0-1 0,-36-8 0,-16-12-3239,27 5-1824,35 9 1261,9 1 1366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33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27 187 7968,'-26'0'9397,"38"2"-4405,11-1-2272,61-6-331,350-57 209,6-22-4901,-276 52-2920,-127 26 2940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34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272 665 3136,'0'-2'231,"0"1"0,1-1 0,-1 1 0,1 0 0,-1-1 0,1 1 0,-1-1 0,1 1 0,0 0 0,0-1 0,-1 1 0,1 0 0,0 0 0,0 0 0,0 0 0,1 0 0,-1 0 0,0 0 0,0 0 0,0 0 0,2 0 0,-1 0 60,-1 1-1,0-1 1,0 0-1,0 1 0,0-1 1,0 0-1,0 1 1,0-1-1,-1 0 0,1 0 1,0 0-1,0 0 1,-1 0-1,1 0 0,0 0 1,-1 0-1,1 0 1,-1 0-1,1 0 0,-1-1 1,0 1-1,1 0 1,-1 0-1,0 0 0,0 0 1,0-1-1,0 1 1,0 0-1,0 0 0,-1-2 1,1 1-121,-1 1 0,0 0 0,1 1 1,-1-1-1,0 0 0,0 0 0,0 0 0,1 0 1,-1 0-1,0 1 0,0-1 0,0 1 0,0-1 1,-1 0-1,1 1 0,0 0 0,0-1 0,0 1 0,0 0 1,0-1-1,-1 1 0,0 0 0,-26-2 1427,28 2-1535,-18 0 599,-1 1-1,1 1 1,0 1 0,-27 7-1,34-6-415,0 0-1,-1 0 0,2 1 1,-1 0-1,1 1 1,-1 0-1,-16 14 0,24-16-193,-1-1-1,1 1 1,-1 0-1,1 0 0,0 0 1,0 0-1,1 0 0,-1 1 1,-1 4-1,3-7-43,1 0 0,-1-1 1,1 1-1,0-1 0,-1 1 1,1 0-1,0 0 0,0-1 0,0 1 1,0 0-1,0-1 0,0 1 0,0 0 1,1-1-1,-1 1 0,1 0 0,-1-1 1,1 1-1,0-1 0,0 1 1,-1-1-1,1 1 0,0-1 0,0 1 1,0-1-1,1 0 0,-1 0 0,0 1 1,0-1-1,1 0 0,1 1 0,2 1 18,1 0-1,0 0 0,0 0 0,1-1 0,-1 0 0,1 0 0,6 1 1,50 4 75,130-8 206,-133-1-228,38-6 2,-87 7-76,-1-1 0,0-1 0,0 0 0,0 0 0,-1-1 0,1 0 0,11-7 0,-18 9 4,0 1 0,-1-1 0,1-1 0,0 1 0,-1 0 0,0-1 1,1 1-1,-1-1 0,0 0 0,0 1 0,0-1 0,-1 0 0,1 0 0,-1 0 0,0-1 1,0 1-1,0 0 0,0 0 0,0-1 0,-1 1 0,1 0 0,-1-6 0,-1 3-24,0 1-1,0 0 0,-1 0 1,0 0-1,0 0 0,0 1 0,-1-1 1,1 0-1,-6-6 0,-6-5-1,-18-18-1,20 21 10,-34-31 41,-66-52 0,-97-58 91,194 143-125,0-1 1,1-1 0,0 0-1,1-1 1,0 0 0,1-1-1,-11-18 1,21 29 45,0 0 0,0-1 0,0 1 0,0-1-1,0 1 1,-1-9 0,3 12-23,0-1 0,0 0-1,0 0 1,0 1 0,0-1-1,0 0 1,0 0 0,0 1-1,1-1 1,-1 0 0,1 0 0,-1 1-1,1-1 1,0 1 0,-1-1-1,1 0 1,0 1 0,0-1 0,0 1-1,0 0 1,3-3 0,0 1 24,1-1 0,0 1 0,-1 0 1,1 1-1,0-1 0,1 1 0,8-3 1,41-7 83,-48 11-114,42-7 99,-1 3-1,80 0 0,100 26 465,-213-20-512,-9 0-145,0 0 0,0 0-1,11 3 1,-11-3-402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35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9888,'-14'1'2624,"0"1"1231,23-1 3639,34-4-5149,-27 2-1187,31 1 1,-41 0-981,0 1-1,-1 0 1,1 0-1,0 1 0,-1-1 1,1 1-1,-1 1 1,0-1-1,6 4 1,-9-5-129,0 1 0,0-1-1,0 1 1,0-1 0,-1 1 0,1-1 0,-1 1 0,1 0 0,-1 0 0,1 0 0,-1 0 0,0 0 0,0 0 0,0 0-1,0 0 1,1 4 0,-2-2 3,0-1-1,1 0 0,-1 1 1,0-1-1,-1 1 1,1-1-1,0 0 0,-1 1 1,0-1-1,-2 5 0,0 0 27,-1 0-1,0 0 0,0-1 0,-1 0 0,0 0 0,0 0 0,-1 0 0,-11 10 0,-83 76 14,100-93-90,0 1 0,0-1 0,0 0 0,1 0 0,-1 1 0,0-1 0,0 0 0,0 0 0,0 0 0,0 1 0,0-1 0,1 0 0,-1 0 0,0 0 0,0 0 0,0 0 0,1 1 0,-1-1 0,0 0 0,0 0 0,0 0 0,1 0 0,-1 0 0,0 0 0,0 0 0,1 0 0,-1 0 0,0 0 0,0 0 0,1 0 0,-1 0 0,0 0 0,0 0 0,1 0 0,12 2-4,19 0 33,43-5 0,-35 1-31,116-11-2564,-115 8-859,-14 4 1290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36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10 3648,'1'0'299,"0"-1"0,-1 0 1,1 0-1,0 0 0,17-4 15496,-23 6-16537,-15 3 2734,13-3-1731,0 1 0,0 0 0,0 0 0,1 0 0,-1 1-1,-10 6 1,2-1-92,-17 10-98,31-17-82,0 0 0,-1 0 0,1-1 0,0 1 0,0 0 0,0 1 0,0-1 0,0 0 1,0 0-1,0 0 0,1 0 0,-1 1 0,0-1 0,1 0 0,-1 1 0,1-1 0,-1 1 0,0 2 0,2-3 19,-1 1 0,1-1-1,-1 0 1,1 0 0,-1 0-1,1 1 1,0-1 0,-1 0-1,1 0 1,0 0 0,0 0-1,0 0 1,0 0 0,2 1-1,14 11 182,0-4 5,0 0-1,35 11 0,-8-4 289,-41-14-374,0-1 0,1 1 0,-1 0 1,0 0-1,0 0 0,0 0 0,0 0 1,0 1-1,0-1 0,-1 1 1,1 0-1,-1 0 0,0 0 0,3 5 1,-4-6-17,0 1 0,0-1 0,0 1 0,-1 0 0,1-1 0,-1 1 0,1 0 1,-1 0-1,0-1 0,0 1 0,-1 0 0,1 0 0,0-1 0,-1 1 1,0 0-1,0-1 0,0 1 0,0-1 0,-2 5 0,-4 6-23,0 0 1,-1-1-1,-1 1 0,0-1 1,0-1-1,-1 0 0,-1-1 1,-18 16-1,-50 31-1765,24-25-4666,80-33-5430,5-5 8859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36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3 9312,'-12'-3'2981,"12"3"-2942,-1 0 1,1 0-1,0 0 0,0 0 0,-1 0 1,1 0-1,0 0 0,0 0 1,0 0-1,-1 0 0,1 0 0,0 0 1,0 0-1,0 0 0,-1 0 1,1 0-1,0 1 0,0-1 0,0 0 1,-1 0-1,1 0 0,0 0 1,0 0-1,0 0 0,0 1 0,-1-1 1,1 0-1,0 0 0,0 1 1,-8 6 824,0 1 1,1 1 0,0 0 0,0 0-1,1 0 1,-9 19 0,8-13-251,1 1-1,0 0 1,1-1 0,1 2 0,1-1-1,-3 27 1,5-34-463,1 0 1,0 0-1,0 0 0,1 0 0,0-1 1,0 1-1,1 0 0,1-1 0,-1 1 1,1-1-1,1 0 0,-1 0 0,2 0 1,5 9-1,-6-12-92,0-1 0,0 1 0,1-1 0,0 0 0,0 0 0,0-1 0,0 0 0,0 0 1,1 0-1,-1 0 0,1-1 0,0 0 0,0 0 0,0 0 0,0-1 0,0 0 0,0 0 0,0 0 0,1-1 0,-1 0 0,0-1 1,0 1-1,7-2 0,-5 1 3,1-1-1,-1 0 1,0-1 0,0 0 0,0 0 0,0 0 0,0-1-1,-1 0 1,0-1 0,0 1 0,0-1 0,0-1 0,-1 0 0,0 1-1,0-2 1,8-10 0,-10 11-21,0-2 0,-1 1 1,1 0-1,-1-1 0,-1 0 0,0 1 0,0-1 0,0 0 0,-1 0 1,0 0-1,-1 0 0,1 0 0,-3-15 0,1 17-41,-1-1 0,1 0 0,-1 1 0,-1 0 0,1-1 1,-1 1-1,0 0 0,-1 0 0,1 1 0,-1-1 0,0 1 0,-1-1 0,1 2 0,-1-1 0,0 0 0,0 1 0,-1 0 0,1 0 0,-8-4 0,-8-4-379,-1 2 0,0 0 0,-44-13 0,52 19-17,0 1-1,-1 0 1,1 1-1,-23-1 0,31 3 14,0 0 0,-1 0 0,1 1-1,0 0 1,-1 0 0,1 1 0,0-1 0,0 1-1,0 1 1,0-1 0,0 1 0,-7 5-1,10-6-52,1 0 0,-1 1 0,1-1 0,-1 1 0,1 0 0,0 0 0,0 0 0,0 0 0,1 0 0,-1 0 0,1 0 0,0 1 0,0-1 0,0 1 0,0-1 0,0 0 0,1 1 0,-1 0 0,1-1 0,0 1 0,0-1-1,1 1 1,-1-1 0,2 7 0,11 30-2758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46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505 584 2144,'1'-4'832,"1"8"-462,-1-1 1958,9-3 3566,-21-10-3351,10 8-2382,0 1 0,-1 0 1,1 0-1,0 0 0,-1 0 0,1 0 1,-1 0-1,1 0 0,-1 0 1,1 0-1,-1 1 0,-2-2 1,-24-7 945,0 2 1,0 0 0,-42-3 0,57 9-837,1 1 0,0 1 0,0 0 0,1 0 0,-1 2 0,0-1 0,-21 9 0,17-5-31,0 2 1,1 0 0,0 1-1,-26 19 1,38-26-213,-1 1 1,1 0-1,-1 1 0,1-1 1,0 1-1,0-1 1,0 1-1,1 0 0,-1 0 1,1 0-1,0 0 1,-2 7-1,3-8-10,0 1 0,1-1 0,-1 1 1,1-1-1,0 1 0,0 0 0,0-1 0,1 1 0,-1-1 0,1 1 0,0-1 1,0 1-1,0-1 0,0 0 0,0 1 0,3 3 0,0-1 19,0 0 0,1 0 0,0-1 0,-1 1 0,2-1 0,-1 0 0,1-1 1,-1 1-1,1-1 0,0 0 0,1-1 0,-1 1 0,1-1 0,12 4 0,0-1 53,1-1 1,-1-1-1,1 0 1,21 0-1,-9-2-12,1 0 1,-1-2-1,1-2 0,-1-1 0,38-8 1,-59 8-38,0 0 0,-1 0 1,1-1-1,-1 0 0,0-1 1,0 0-1,-1-1 0,0 0 1,0 0-1,0-1 0,11-11 1,-19 16-27,1 0 1,-1 0 0,1-1 0,-1 1-1,0-1 1,0 1 0,0-1 0,0 1-1,0-1 1,-1 1 0,1-1 0,-1 0 0,0 0-1,0 1 1,0-1 0,0 0 0,0 1-1,0-1 1,-1 0 0,1 1 0,-1-1-1,-1-3 1,-2-3 51,0-1 1,0 0-1,-1 1 0,-7-11 0,-6-6 20,-2 0-1,0 2 0,-2 0 1,-44-37-1,-111-71 335,98 81-335,32 22-116,-60-50 1,96 70 0,0 0 66,0-1-1,1 1 0,-11-14 0,20 21-28,-1 1 1,0-1-1,1 0 0,0 0 1,-1-1-1,1 1 0,0 0 0,0 0 1,0 0-1,0-1 0,1 1 0,-1-1 1,1 1-1,-1 0 0,1-1 0,0 1 1,0-1-1,0 1 0,0-1 0,0 1 1,1-1-1,-1 1 0,1 0 0,0-1 1,0-2-1,1 3 20,0-1 1,0 1 0,0 0-1,0 0 1,0 0 0,1 0-1,-1 0 1,0 0 0,1 0 0,0 1-1,-1-1 1,1 1 0,5-2-1,2 0 91,-1 0-1,21-3 1,-13 4-40,-1 1-1,1 1 0,23 3 1,51 9-19,-54-6-7,101 26-816,-102-19-2559,-26-8 1620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46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60 7712,'-22'2'1977,"-8"-3"9357,36-6-9515,11-9-795,-10 11-703,0 0 0,0 1 0,1 0 0,-1 0 0,1 0-1,0 1 1,11-3 0,-17 5-263,0 1-1,1-1 0,-1 1 1,0 0-1,1-1 1,-1 1-1,1 1 0,-1-1 1,0 0-1,1 0 1,-1 1-1,0 0 0,1-1 1,-1 1-1,0 0 1,0 0-1,0 0 0,0 0 1,1 1-1,-2-1 1,1 0-1,0 1 0,0 0 1,0-1-1,-1 1 1,1 0-1,-1 0 0,1 0 1,-1 0-1,2 4 0,0 0 30,-1 0-1,0 0 0,-1 0 0,1 1 0,-1-1 0,-1 1 0,1-1 0,-1 0 0,0 1 0,-1-1 1,1 1-1,-1-1 0,-3 12 0,-1 1 57,-1 0-1,-1-1 1,-12 24-1,3-16-1,13-22-115,-1 1 1,1 0-1,0 0 1,1 0-1,-1 0 1,1 1-1,0-1 1,0 1-1,0-1 1,0 9-1,2-13 3,0 1-1,0-1 1,1 0-1,-1 0 0,1 0 1,-1 1-1,1-1 1,-1 0-1,1 0 1,0 0-1,-1 0 0,1 0 1,0 0-1,0 0 1,0 0-1,0 0 0,0 0 1,0-1-1,0 1 1,0 0-1,0-1 0,3 2 1,30 11-32,-22-9-50,-3-1-689,0-1 1,18 4 0,19-3-6406,-25-3 4539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4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7040,'-10'-4'1042,"8"3"-770,0 1 1,1-1-1,-1 0 0,0 0 0,1 0 1,-13-6 11264,20 7-8679,123 9 2273,-47-2-4545,207 0 622,-74-3-784,-71-3-168,-137-1-822,1-1-1,14-2 1,-1-5-7270,-12 4 5366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47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46 541 9632,'-13'4'1198,"10"-3"-805,0 0 0,0 0-1,1 0 1,-1-1 0,0 1 0,0-1 0,-5 0 0,8 0-321,0 0 0,-1 0 1,1 0-1,0 0 0,0 0 0,0 0 0,-1-1 1,1 1-1,0 0 0,0 0 0,0 0 0,-1 0 1,1 0-1,0-1 0,0 1 0,0 0 0,0 0 1,0 0-1,-1-1 0,1 1 0,0 0 0,0 0 1,0-1-1,0 1 0,0 0 0,0 0 0,0 0 1,0-1-1,0 1 0,0 0 0,0 0 1,0-1-1,0 1 0,0 0 0,0 0 0,0-1 1,0 1-1,0 0 0,0 0 0,0 0 0,1-1 1,-1 1-1,0 0 0,0-1 0,9-19 1449,16-23-340,-24 42-1090,16-25 253,1 2 0,2 0 0,27-26 0,73-56 675,-109 97-791,-1 1 0,1-1 0,1 2 1,-1 0-1,1 0 0,0 1 0,1 0 0,24-7 0,-34 12-159,0 1 0,0-1 0,-1 1 0,1 0 0,0 0 0,0 0 1,-1 0-1,1 0 0,0 0 0,0 1 0,-1-1 0,1 1 0,0 0 0,-1 0 0,6 2 0,-6-1 5,1 0 0,0 0 0,-1 1-1,0-1 1,1 0 0,-1 1 0,0-1 0,0 1 0,-1 0 0,1 0 0,0 0 0,-1 0 0,0 0 0,2 3 0,4 18 342,-1-1 0,6 45 0,-3 51 499,-6-68-736,12 72 1,-14-117-152,1 0-1,0-1 1,0 1 0,0 0-1,0-1 1,1 1-1,5 8 1,-7-13-24,0 0 0,0 0 0,0 1-1,0-1 1,0 0 0,0 0 0,0 0 0,0-1 0,1 1-1,-1 0 1,0 0 0,1-1 0,-1 1 0,0 0 0,1-1-1,-1 0 1,0 1 0,1-1 0,-1 0 0,1 0-1,-1 1 1,1-1 0,-1 0 0,1-1 0,-1 1 0,1 0-1,-1 0 1,0-1 0,1 1 0,-1 0 0,1-1 0,-1 0-1,0 1 1,1-1 0,-1 0 0,2-1 0,0 0-20,0-1 0,0 1 0,0-1 0,0 0 0,0 0 0,-1 0 0,1 0 0,-1 0 0,3-6 0,5-13-103,0 0 0,-2-1 0,9-34 0,7-73 24,-1 4 143,-17 101-69,24-89 27,-25 102 60,0-1 0,0 0 0,1 1 1,1 0-1,0 0 0,13-15 0,-17 23-2,1 1 0,0-1-1,0 1 1,0 0 0,0 0-1,0 1 1,0-1 0,1 1 0,0 0-1,-1 0 1,1 1 0,0-1 0,0 1-1,-1 0 1,1 0 0,0 1-1,0-1 1,0 1 0,0 0 0,8 1-1,8 2 8,0 1 0,0 1 0,31 11 0,-24-7 46,-17-6-532,0 1 0,-1 1-1,1-1 1,-1 2 0,14 9 0,-23-14-50,5 4-229,-4 1-3587,-2 0 1753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47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8640,'10'0'6102,"24"0"-624,-8 0-3735,52 7 0,-53-2-866,-1 1-1,1 1 1,39 19-1,-50-20-621,-2 1-1,1 0 0,-1 1 1,0 1-1,-1 0 0,0 0 1,20 23-1,-2 4-77,19 23-946,-43-52 407,5 6-4998,-7-16 3658,1-1 0,-1 1 0,0 0-1,0-1 1,0 1 0,3-6 0,4-6-1572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48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576 0 11232,'-3'2'525,"0"-1"1,0 1 0,0-1-1,0 1 1,0 0 0,1 0-1,-1 1 1,0-1 0,1 0-1,0 1 1,-1 0-1,1-1 1,0 1 0,0 0-1,-2 6 1,0-1 170,0 1 0,0-1 0,0 0 0,-1 0 0,-1 0 0,1-1 0,-1 0 0,-8 7 0,-6 5 351,-31 21-1,25-20-837,-1-2 1,-1 0-1,-37 16 0,-25 10-862,-56 25-4821,118-56 3756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48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85 344 8128,'-59'-4'4245,"58"4"-4259,-20 0 2356,18-2 77,11-1-622,21-2-110,30-3 0,-41 6-1451,233-33 1482,-140 19-1297,54-6 96,420-56 1867,-174 22-1837,-343 47-529,323-48-649,-224 31-2636,-157 25 2227,25-5-820,-34 6 1558,1 0-1,-1-1 1,0 1 0,1 0-1,-1-1 1,0 1 0,1-1 0,-1 0-1,0 1 1,0-1 0,0 0-1,0 0 1,0 0 0,1 0 0,-2 0-1,1 0 1,1-1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49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683 238 10464,'-36'9'5109,"-22"-5"-2349,8-1-800,29 1-1551,-1 0 0,1 2 0,0 0 0,0 2 0,1 0 1,0 1-1,1 1 0,-25 17 0,19-9-161,0 0-1,2 2 1,0 0-1,2 2 1,-27 33 0,21-21 49,1 1 1,2 1-1,2 2 1,-26 57 0,44-86-282,1 0 1,0 1 0,1-1 0,-3 15-1,5-22-29,0 0 0,0-1 0,-1 1 0,1 0-1,0 0 1,0 0 0,1 0 0,-1-1 0,0 1-1,1 0 1,-1 0 0,1 0 0,-1-1 0,1 1-1,0 0 1,0-1 0,0 1 0,0-1 0,0 1-1,0-1 1,0 1 0,0-1 0,1 0 0,-1 1-1,0-1 1,1 0 0,0 0 0,-1 0 0,1 0-1,1 1 1,-1-2 6,0 0 1,0 0-1,0 1 0,0-1 0,0 0 0,0 0 0,0-1 1,0 1-1,0 0 0,0-1 0,0 1 0,0-1 1,0 0-1,0 1 0,0-1 0,0 0 0,-1 0 0,1 0 1,0-1-1,-1 1 0,1 0 0,2-3 0,0 1 4,6-5-21,-1 0 0,0-1 1,-1 0-1,0 0 0,11-16 0,-10 12-9,18-26 30,-1-1 0,-2-1 0,-2-1-1,31-87 1,-44 105 50,8-44-1,-15 55 5,0 0 1,-2 1-1,1-1 0,-2 0 0,-1-17 0,-1 17 15,0-1-1,0 1 1,-2 0 0,0 0-1,0 0 1,-1 0-1,0 1 1,-1 0-1,-1 1 1,0-1 0,0 1-1,-1 1 1,-1 0-1,-15-14 1,15 16-441,0 1 1,-1-1-1,0 2 0,0 0 1,-20-8-1,17 8-951,10 4 619,0 0 0,0 0-1,0 1 1,-1-1 0,1 1-1,-7-1 1,7 4-2075,12-1-510,11-1 764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50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1 9568,'-15'2'1173,"10"-1"-656,1-1 1,-1 1-1,0 0 0,1 1 1,-7 2-1,2-1-221,3-1 117,1-1 0,0 1-1,0 1 1,0-1 0,-9 7 0,3-1 783,0 1-1,1 0 0,1 1 1,-11 13-1,14-15-857,0 1 0,0 0-1,1 1 1,0-1 0,0 1 0,1 0-1,1 0 1,0 1 0,-4 20 0,6-20-127,0-1 1,1 1 0,0-1 0,0 1-1,1-1 1,5 20 0,-5-26-164,0 1-1,1-1 1,0 0 0,-1 0 0,2 0-1,-1 0 1,0 0 0,4 4-1,-4-6-52,0 0-1,0 0 1,0 0-1,0-1 1,0 1-1,0-1 1,0 1-1,1-1 1,-1 0-1,1 0 1,-1 0-1,1 0 1,-1 0-1,6 0 1,-1 0-34,1-1 0,0 0 1,-1-1-1,1 1 0,0-2 0,-1 1 0,1-1 1,-1 0-1,13-6 0,7-4-26,29-18 0,-21 7 93,35-29 0,-38 28-68,14-15 85,-33 26 174,1 2 1,0 0 0,21-13-1,-34 24-194,0-1 1,0 1-1,-1 0 0,1-1 0,0 1 0,0 0 1,0-1-1,-1 1 0,1 0 0,0 0 0,0 0 1,0 0-1,0 0 0,0 0 0,-1 0 0,1 0 1,0 0-1,0 1 0,0-1 0,0 0 0,-1 0 1,1 1-1,0-1 0,0 0 0,-1 1 1,1-1-1,0 1 0,-1-1 0,1 1 0,0 0 1,-1-1-1,1 1 0,-1-1 0,1 1 0,-1 0 1,1 0-1,0 0 0,1 3 16,0 0 1,-1 0-1,1 0 1,-1 0-1,1 1 1,0 7-1,1 19 54,-2 41 1,-1-65-90,-8 181 175,3-138 30,-23 94 0,1-62 189,20-57-376,-2-1 1,-1 0-1,0 0 1,-2-1-1,-1 0 0,-21 28 1,22-35-118,-1-1 1,0-1-1,-23 19 1,30-28 15,-1 0 0,0 0-1,0-1 1,0 0 0,-1 0 0,1-1 0,-1 0 0,0 0-1,0-1 1,0 0 0,-10 1 0,11-2-26,-1-1 0,1 0 0,-1 0 1,1-1-1,-1 0 0,1 0 0,0 0 0,0-1 0,-1-1 1,1 1-1,0-1 0,-11-7 0,9 5 1,0-1 0,1-1 0,0 0 0,1 0 0,-1 0 0,1-1 0,1 0 0,-10-15 0,8 12 127,2-2 0,-1 1 0,2-1 0,0 0-1,0 0 1,1 0 0,1-1 0,0 1-1,1-1 1,0 0 0,1 0 0,1 0 0,0 0-1,3-16 1,-2 24 42,1 0 1,-1 1-1,1 0 0,0-1 0,1 1 0,-1 0 0,1 0 1,0 0-1,0 0 0,1 1 0,-1-1 0,1 1 1,0 0-1,0 0 0,1 0 0,-1 0 0,1 1 0,0 0 1,0 0-1,0 0 0,0 1 0,0-1 0,8-1 1,6-1 22,-1 0 0,1 1 1,-1 1-1,1 1 0,33 1 1,74 10-87,-33-1-1235,-87-7 844,0-1 0,-1 1 0,1-1-1,-1-1 1,1 1 0,0-1 0,-1 0 0,0 0-1,1 0 1,-1-1 0,1 0 0,-1 0 0,0 0-1,5-4 1,-6 3-430,0-1 0,-1 0 0,0 0 0,4-6 0,13-16-1945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50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27 126 10400,'-22'-16'3344,"22"16"-3302,0 0 1,-1 0-1,1 0 1,0 0-1,0 0 1,-1 0-1,1-1 1,0 1-1,0 0 1,0 0-1,-1 0 0,1 0 1,0-1-1,0 1 1,0 0-1,0 0 1,0 0-1,-1-1 1,1 1-1,0 0 1,0 0-1,0 0 1,0-1-1,0 1 1,0 0-1,0 0 1,0-1-1,0 1 1,0 0-1,0-1 1,0-4 178,-1 4-95,1-1 0,0 1 0,0 0-1,0-1 1,0 1 0,0 0 0,1 0-1,-1-1 1,0 1 0,0 0 0,1-1 0,-1 1-1,1 0 1,-1 0 0,1 0 0,0-1 0,-1 1-1,1 0 1,0 0 0,0 0 0,0 0 0,2-1-1,30-23 3815,-24 19-3507,1 1 1,0-1 0,1 2 0,-1-1 0,1 2-1,13-4 1,-11 4-94,0 1 0,0 0 0,16 0 1,-22 2-148,-1 0 0,1 1 0,-1 0 0,1 0 0,-1 0 0,0 1 1,1-1-1,9 6 0,-14-6-139,-1 0 0,1 0 0,0 0 0,-1 0 0,1 1 0,0-1 0,-1 0 0,1 1 0,-1 0 0,0-1 0,0 1 0,0 0 0,0 0 0,0-1 0,1 3 0,-1 0 12,1 0 0,-1 0 0,-1 0 0,1 0 1,0 1-1,-1-1 0,0 5 0,-1 5 107,-1 1 1,-1 0-1,-5 17 0,8-32-169,-17 62 799,-41 92 0,46-131-613,7-13-100,0 0 0,-5 15 0,9-23-92,0 0-1,1 0 1,-1 0-1,1 1 1,0-1-1,-1 0 1,1 0-1,0 1 1,0-1-1,1 0 1,-1 0-1,0 1 1,1-1 0,-1 0-1,1 0 1,0 0-1,1 3 1,-1-4-11,0 1-1,0-1 1,0 0 0,0 0 0,0 0 0,1 0 0,-1 0-1,0 0 1,1 0 0,-1-1 0,1 1 0,-1 0 0,1-1-1,-1 1 1,1-1 0,-1 1 0,4-1 0,30 2-293,-27-2 230,8-1-414,0 0 0,0-1 0,-1-1-1,1 0 1,21-8 0,-16 3-2453,29-15 1,-17 8 376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51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22 2496,'-48'-21'22971,"49"21"-22743,15 3 2977,26 11-3106,-31-10 709,187 72-64,-158-57-658,-1 2 0,66 46 1,239 189-7,-335-250-90,7 5 86,0 0 1,-1 2-1,0 0 0,-1 0 0,16 20 1,-30-32-64,1 0 1,0-1 0,-1 1-1,1 0 1,-1 0 0,1 0 0,-1 0-1,1-1 1,-1 1 0,0 0-1,0 0 1,1 0 0,-1 0-1,0 0 1,0 0 0,0 0 0,0 0-1,0 0 1,0 0 0,0 0-1,0 0 1,0 0 0,0 0-1,-1 0 1,1-1 0,0 1-1,-1 1 1,-1 0-26,1 0 0,-1 0 0,0-1 0,0 1 0,0 0 0,0-1 0,0 0 1,0 1-1,0-1 0,0 0 0,-4 1 0,-1 1-67,-1-1-1,0 0 1,-1 0 0,1-1 0,0 0 0,0 0 0,-1-1 0,-7 0 0,5-1 88,0 2 0,0-1 1,0 1-1,0 1 0,-11 3 1,-48 14 126,-75 26 10,33-2-188,-83 30-1846,141-60-660,28-7-1448,41-3-2111,96-13-5439,-61 7 8485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52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4 7456,'-46'-4'3132,"26"5"9810,143 32-7393,-71-21-5049,58 23 0,-63-17-414,171 70 22,-7 15-30,-180-84 96,55 45-1,-50-35 13,-30-24-153,1 0 0,-1 0 0,0 1 0,-1 0 0,1 0 0,6 11 0,-11-15-30,0 0 0,0-1 0,0 1 0,0 0 1,0 0-1,-1 0 0,1 0 0,-1 0 0,0 0 0,1 1 1,-1-1-1,0 0 0,0 0 0,0 0 0,0 0 0,-1 0 1,1 0-1,-1 0 0,1 0 0,-1 0 0,0 0 0,1 0 1,-1 0-1,0 0 0,0 0 0,-1-1 0,1 1 0,0 0 1,-2 1-1,-3 4 17,-1-1 0,0 0 0,0 0 1,0-1-1,-13 7 0,-43 20-22,36-20 0,-43 24-108,2 2 0,-67 52-1,83-50-1201,3 4-1,-60 65 0,3-1-6562,100-103 6455,0 1 0,1 1 0,0-1 0,0 1 0,0 0 0,-4 9-1,-5 3-3853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53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436 554 3232,'-1'-2'437,"0"-1"0,0 1 1,0-1-1,0 1 0,1-1 0,-1 1 0,0-4 1,1 5-105,0-1 1,-1 0 0,1 1 0,0-1 0,-1 0 0,1 1 0,-1-1-1,0 1 1,1-1 0,-1 0 0,0 1 0,0 0 0,0-1-1,0 1 1,0 0 0,-3-3 0,3 3-73,-1 0 0,0-1-1,0 1 1,1 0 0,-1 0 0,0 0 0,0 0-1,0 1 1,0-1 0,0 1 0,0-1 0,0 1 0,0-1-1,0 1 1,0 0 0,-1 0 0,1 0 0,0 0-1,0 1 1,0-1 0,0 0 0,0 1 0,0-1 0,-3 2-1,-3 2 179,1 0 0,0 1 0,0 0 0,-11 10 0,9-8-194,-39 32 783,-44 38 835,78-63-1569,1 0 0,0 1 1,0 1-1,-10 17 0,20-28-189,0-1 0,1 1 0,0 0 0,0 0 0,0 0 0,0 0 0,1 0 0,-2 10 0,3-13-67,0 0 1,0 0-1,0 0 0,0 0 1,1 1-1,-1-1 1,1 0-1,-1 0 1,1 0-1,0 0 0,0 0 1,0 0-1,0 0 1,0 0-1,0 0 0,1-1 1,-1 1-1,0 0 1,1-1-1,-1 1 1,1-1-1,0 1 0,2 1 1,6 2-2,0 1 1,1-2-1,-1 1 0,1-1 1,0-1-1,0 0 1,0 0-1,0-1 0,1-1 1,-1 0-1,1 0 1,-1-1-1,0-1 0,1 0 1,19-4-1,-19 2-51,0 0 0,1 0-1,-1-1 1,0-1 0,-1 0-1,1 0 1,-1-1 0,0-1 0,-1 0-1,0 0 1,0-1 0,0-1-1,-1 1 1,10-13 0,-9 6-20,-1 1 1,-1-1-1,0 0 1,-1-1-1,0 0 1,7-31-1,-6 13-18,-2 0 1,3-46-1,-8 49 53,-1 0 0,-1 0 0,-2 0 0,-11-51 0,8 58 117,-1 0-1,0 1 0,-2 0 1,-1 1-1,-1 0 1,-19-28-1,25 42-92,0 2-1,-1-1 1,1 1-1,-2 0 0,1 0 1,-1 0-1,0 1 1,0 0-1,-14-7 1,10 7-37,0 1 0,0 0 0,0 0 0,0 1 0,0 1 0,-20-2 0,8 3-166,-1 1 1,1 2-1,0 0 0,0 1 1,0 1-1,-39 13 1,57-15-168,-1-1 1,1 1-1,-1 0 1,1 0 0,0 1-1,0-1 1,0 1 0,0 0-1,0 1 1,1-1-1,-1 1 1,1 0 0,-7 7-1,11-10 159,-1 0-1,1 0 1,-1 0-1,1 0 1,0-1-1,-1 1 1,1 0-1,0 0 1,0 0-1,-1 0 0,1 0 1,0 0-1,0 0 1,0 0-1,0 0 1,0 0-1,0 0 1,1 0-1,-1 0 1,1 1-1,-1 0-138,1 0 0,0-1 0,0 1-1,0-1 1,1 1 0,-1-1 0,0 0 0,0 1 0,1-1-1,2 2 1,4 2-1063,1 0 0,1 0 0,12 5 0,-8-5 195,31 20-3431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42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95 3648,'1'-1'245,"0"1"1,0-1-1,0 1 0,0-1 1,0 1-1,0-1 1,0 1-1,1 0 0,-1-1 1,0 1-1,0 0 1,2 0-1,9-3 3253,5 0 8592,-20 4-11796,1 1 0,-1 0 0,1 0 0,-1 0 0,1 1-1,0-1 1,0 1 0,0-1 0,-2 4 0,-2 2-44,-9 11-57,0 2-1,2-1 1,1 1-1,0 1 1,2 0-1,0 1 1,2 0-1,0 1 1,2-1-1,-4 28 0,9-44-160,0 1 0,0-1 0,1 1-1,0 0 1,1-1 0,0 1-1,2 8 1,-2-13 8,0 1 0,0-1 1,0 0-1,0-1 0,1 1 0,0 0 1,-1 0-1,1-1 0,0 1 0,0-1 1,0 1-1,1-1 0,-1 0 0,0 0 1,1 0-1,0 0 0,-1 0 0,1-1 1,0 1-1,5 1 0,0 0 69,0-1-1,1 0 1,-1-1-1,1 1 1,-1-2-1,1 1 0,0-1 1,9-2-1,5 0-4,41-12 0,-42 8-110,38-16 1,-50 18 6,-1-1 0,0 0-1,0-1 1,0 0 0,-1 0 0,11-11 0,-7 5-46,-1-1 1,-1-1-1,0 0 0,-1 0 1,-1-1-1,11-25 0,-10 17 27,0 0 1,-2-1-1,8-47 0,-14 63 49,0-1 1,-1 0-1,0 0 1,0 0-1,-1 0 1,0 0-1,-4-17 1,4 22-19,0 0-1,-1 1 1,0-1-1,1 0 1,-1 1 0,0-1-1,-1 1 1,1 0 0,-1 0-1,1 0 1,-1 0-1,0 0 1,0 0 0,0 1-1,0 0 1,-1-1 0,1 1-1,-1 0 1,1 1-1,-7-3 1,-3 1-76,0 1-1,0 0 1,-1 1-1,1 0 1,0 1 0,-1 1-1,1 0 1,-26 6-1,24-3-86,1 0-1,0 1 0,0 1 0,1 0 0,0 1 0,-20 13 0,12-4-1108,0 0 1,-31 33 0,45-43 54,1 1 0,0 0 0,1 1 1,-8 12-1,3 4-3908,9-3 1838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54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25 129 5312,'-1'0'262,"-1"0"0,0 0 1,1 0-1,-1 0 0,0 0 1,1-1-1,-1 1 0,1-1 1,-1 1-1,1-1 0,-3-1 1,4 2-57,0 0 0,-1-1 0,1 1 0,0 0 0,-1-1 0,1 1 0,0-1 0,0 1 1,-1-1-1,1 1 0,0 0 0,0-1 0,0 1 0,-1-1 0,1 1 0,0-1 0,0 1 0,0-1 0,0 1 1,0-1-1,0 1 0,0-1 0,0 1 0,0-1 0,0 1 0,1-1 0,-1 1 0,0-1 0,0 1 1,0-1-1,0 1 0,1-1 0,-1 1 0,0 0 0,1-1 0,-1 1 0,0-1 0,1 1 0,0-1 0,4-5 418,2 0-1,-1 0 0,0 1 0,1-1 0,0 2 0,1-1 0,-1 1 0,12-5 0,1-2-55,-8 5-365,0 0-1,0 0 0,0 1 0,0 0 0,1 1 1,0 1-1,0 0 0,0 1 0,0 0 0,1 1 1,23 1-1,-34 0-150,0 0 0,0 1 1,0-1-1,0 1 0,-1 0 1,1 0-1,0 0 0,0 1 1,-1-1-1,1 0 0,-1 1 0,1 0 1,-1-1-1,1 1 0,-1 0 1,0 0-1,0 1 0,0-1 0,0 0 1,-1 1-1,1-1 0,-1 1 1,1-1-1,-1 1 0,0 0 0,0 0 1,1 3-1,-1-1-7,0 0 1,-1 0-1,1 0 0,-1 0 1,0-1-1,-1 1 0,1 0 1,-1 0-1,0 0 0,0-1 1,-1 1-1,1 0 0,-1-1 1,0 1-1,0-1 0,-4 6 0,-3 2 56,0 0 0,-1-1 0,0 0 0,-1 0 0,-24 17 0,6-8 244,-46 24 0,73-43-319,0 0-12,1 0 0,-1-1 0,1 1 0,-1 0 1,1 0-1,0 0 0,0 0 0,-1 0 0,1 1 1,-1 1-1,18-2 258,195-1 295,-119 0-7086,-83 0 4236,0 1 1,0 0-1,0 0 1,18 5-1,-3 2-4234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55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10 213 4736,'-9'-6'962,"8"0"1616,2 4-1897,1 1 0,-1 0 0,0 0 0,1-1 0,-1 1 0,0 0 0,1 0 1,2-1-1,7-5 897,9-11 5013,-14 100-2575,-13 136-3040,3-168-786,-2 48 41,6-81-222,-1-12-15,1 0 1,0 0 0,0 0 0,0 0 0,1 1 0,0-1 0,0 0 0,0 0 0,3 6 0,-2-6-56,0 0 105,0 0 0,1 0 0,-1-1 0,1 0 0,7 9 0,-10-13-31,1 1-1,0 0 0,0 0 0,0-1 1,0 1-1,0 0 0,0-1 1,0 1-1,1-1 0,-1 1 1,0-1-1,0 0 0,0 1 1,0-1-1,1 0 0,-1 0 0,0 0 1,0 0-1,0 0 0,1 0 1,-1 0-1,0 0 0,0-1 1,0 1-1,1 0 0,-1-1 1,0 1-1,0-1 0,0 1 1,0-1-1,1-1 0,11-6-29,-1 0 0,0-2 0,-1 1-1,0-2 1,13-14 0,43-63-124,-48 62 129,106-175 217,-32 46-63,-72 125-80,1 1 1,1 1 0,37-35-1,-34 32 290,-25 29-85,-1-2-91,0 3-101,11 10-33,8 1 44,-17-10-38,-1 2 26,22 20-127,-14-15 74,-7-6 134,-18-6-12410,1 0 4111,3 4 6720,-16 7-3424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56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8384,'0'2'11231,"0"8"-9527,0 37 2639,1-38-4014,0 1 0,1-1 0,-1 0 0,2 0 0,5 16 0,-7-22-287,1-1 0,-1 1-1,1-1 1,-1 0-1,1 1 1,0-1-1,0 0 1,0 0-1,0 0 1,0-1 0,1 1-1,-1 0 1,1-1-1,-1 0 1,1 1-1,-1-1 1,1 0-1,0 0 1,-1 0 0,4 0-1,-2 0-13,0-1-1,0 1 0,-1-1 1,1 0-1,0 0 1,0 0-1,0-1 1,0 1-1,-1-1 1,1 0-1,0 0 1,-1 0-1,1-1 1,0 1-1,3-3 0,2-3-64,-1 1 0,0-1 0,0 0 0,-1 0-1,1-1 1,11-17 0,-2-1-46,14-30 0,-15 21 872,-21 59-229,-19 111-56,3-8-389,17-109-91,-31 127 305,27-119-302,-2-1-1,0 1 0,-20 34 0,28-56-81,-1-1-1,1 1 0,-1-1 0,0 1 0,0-1 1,0 0-1,-1 0 0,1 0 0,-5 2 1,7-4 20,1-1 1,-1 0-1,0 1 1,0-1-1,0 1 1,0-1 0,0 0-1,0 0 1,0 0-1,1 1 1,-1-1-1,0 0 1,0 0 0,0 0-1,0 0 1,0-1-1,0 1 1,-2 0-1,2-1 6,0 0-1,1 1 0,-1-1 0,0 0 0,0 0 1,0 0-1,0 0 0,1 1 0,-1-1 0,0 0 1,1 0-1,-1 0 0,1 0 0,-1-1 0,1 1 1,0 0-1,-1 0 0,1 0 0,0-2 0,-1-4-50,0 1 0,0-1 0,1 0 0,0 0 0,1 0 0,0 0 0,0 1-1,0-1 1,4-12 0,2 1 98,0 0 1,12-21-1,-11 25 16,1 0 1,0 1-1,0 1 0,2-1 1,-1 1-1,2 1 1,0 0-1,0 1 1,0 0-1,27-15 0,-33 21-544,0 1 0,0 0 0,0 0-1,0 1 1,1 0 0,-1 0-1,11-2 1,-14 4-169,-1 0 0,1 0 0,0 0-1,0 0 1,0 1 0,0-1 0,0 1 0,4 1 0,-4-1-190,0 0 0,-1 1 0,1-1 0,-1 1 0,0-1-1,0 1 1,1 0 0,-1 0 0,0 0 0,2 3 0,16 24-4213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56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122 163 3552,'-12'0'361,"4"0"-153,1 0 1,0 0-1,0 1 0,1 0 0,-9 2 1,-2 2 404,-12 2 2751,15-5 4802,81-8-4822,23 0-931,92-10 59,67-11-832,-210 23-1435,1053-92 1998,-968 88-2242,234-10-2700,-355 18 2292,0 0 1,0 0 0,0 0 0,0 0 0,0 1-1,0-1 1,0 1 0,4 2 0,-7-3 326,1 0-1,-1 0 1,0 0 0,0 0 0,1 1 0,-1-1-1,0 0 1,0 0 0,1 1 0,-1-1-1,0 0 1,0 0 0,0 1 0,0-1 0,1 0-1,-1 0 1,0 1 0,0-1 0,0 0-1,0 1 1,0-1 0,0 0 0,0 1 0,0-1-1,0 0 1,0 1 0,0-1 0,0 1-1,0 0-192,-1 0 0,0 1-1,1-1 1,-1 0 0,0 0-1,0 0 1,1 0 0,-1 0-1,0 0 1,-2 2 0,-21 16-2967,-10 6-3152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57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341 763 7296,'-7'-4'985,"1"1"1,-1-1-1,0 2 1,0-1-1,0 1 1,-1 0-1,1 0 1,-1 1 0,1 0-1,-13 0 1,11 1-652,0 1 0,1-1 0,-1 2 1,0-1-1,1 1 0,-1 1 1,1-1-1,0 2 0,0-1 1,0 1-1,0 0 0,1 0 1,0 1-1,-11 9 0,5-2 30,0 1 1,2 1-1,0 0 0,-16 24 0,21-27-210,0 0 0,0 1-1,1-1 1,1 1 0,0 0-1,1 0 1,-4 17 0,7-24-118,-1 0 0,1 0 0,0 0 0,1 0 1,-1-1-1,1 1 0,0 0 0,0 0 0,0-1 0,0 1 1,1-1-1,0 1 0,0-1 0,0 1 0,1-1 0,-1 0 0,1 0 1,0 0-1,7 6 0,-5-6-20,0 0 0,0 0 0,1 0 1,-1-1-1,1 0 0,0 0 0,0 0 0,0-1 0,0 0 0,0 0 1,1-1-1,-1 1 0,1-1 0,8 0 0,-7-1-12,0-1-1,0 1 1,0-1-1,1-1 1,-1 1 0,-1-1-1,1-1 1,0 0-1,0 0 1,-1 0 0,0-1-1,0 0 1,0 0-1,0-1 1,0 0-1,-1 0 1,0-1 0,0 0-1,5-6 1,4-7-44,-1 0 1,-1-2-1,0 1 1,-2-1-1,11-27 1,3-12-179,24-84 0,-40 109 125,-1 0 0,-2-1 0,-2 1 0,0-41 0,-3 32 159,-3-1 1,-2 0 0,-2 1-1,-2 0 1,-22-74 0,26 107-57,0 1 1,-1 0 0,0 0-1,-1 1 1,0-1 0,0 1 0,-1 0-1,0 1 1,-11-11 0,13 15-72,0 0 0,-1 0 0,1 0 1,-1 1-1,1-1 0,-1 1 0,0 1 1,0-1-1,0 1 0,-1 0 0,1 1 1,0 0-1,-1-1 0,1 2 0,-1-1 0,1 1 1,-10 1-1,5 1-245,0 0 0,0 1 0,0 1 0,1 0 0,-1 0 0,1 1 0,0 0 0,0 1 0,0 0 0,1 1 0,0 0 0,1 0 0,-1 1 0,1 0 0,1 0 0,-1 1 0,1 0 0,1 0-1,0 1 1,-6 13 0,10-20-1,1 0-1,0 0 0,-1 0 1,2 1-1,-1-1 0,0 0 0,1 1 1,-1-1-1,1 1 0,0-1 0,0 0 1,0 1-1,1-1 0,-1 1 1,1-1-1,0 0 0,0 0 0,0 1 1,3 5-1,18 22-4881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58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4 6656,'-7'-2'688,"6"2"-553,-1-1-1,1 1 1,0 0 0,-1 0 0,1-1 0,0 1 0,-1 0 0,1 0 0,0 0 0,-1 0 0,1 1 0,-1-1-1,1 0 1,0 1 0,0-1 0,-2 1 0,-5 5 4154,8-6-3875,0 1 1,-1-1 0,1 1 0,0-1 0,0 1-1,0-1 1,0 1 0,-1-1 0,1 1 0,0-1-1,0 1 1,0-1 0,0 1 0,0 0 0,0-1 0,0 1-1,1-1 1,-1 1 0,0 3-676,0-4 442,0 1 1,0 0-1,0 0 0,0-1 1,-1 1-1,1 0 0,0 0 1,0 0-1,-1-1 0,1 1 1,0 0-1,-1-1 0,1 1 1,-1 0-1,-1 1 1888,-3 3-1675,4-5-381,1 0 1,-1 0-1,0 1 1,1-1-1,-1 1 1,1-1-1,-1 0 1,1 1-1,-1-1 1,1 1 0,-1 0-1,1-1 1,-1 1-1,1-1 1,0 1-1,-1 0 1,1-1-1,-1 2 1,1 2-16,-1 0 0,0 0-1,0 0 1,-1-1 0,1 1 0,-3 5 0,-6 17 33,1 8 105,1 0 0,2 1 0,-2 45 0,8-75-143,0 0 1,1 1 0,-1-1-1,1 0 1,0 0 0,0 0-1,3 8 1,-3-12-6,0 0 1,-1 1 0,1-1-1,0 0 1,0 0-1,0 0 1,0 1-1,0-1 1,0 0 0,0 0-1,0 0 1,0 0-1,0-1 1,1 1-1,-1 0 1,0 0 0,1-1-1,-1 1 1,0-1-1,1 1 1,-1-1-1,1 0 1,-1 1 0,1-1-1,-1 0 1,1 0-1,-1 0 1,1 0-1,-1 0 1,3-1 0,3-1-35,1 0 0,0 0 0,0-1 0,-1 0 0,0-1 0,1 0 0,-1 0 0,-1 0 0,1-1 0,-1 0 0,11-10 0,6-9-97,31-39 0,-51 59 133,27-38 25,-22 29 41,1 0 0,1 0 0,19-19 1,-2 5 604,-26 27-633,-1 0-1,0-1 1,1 1 0,-1 0 0,0-1 0,1 1 0,-1 0-1,1 0 1,-1-1 0,0 1 0,1 0 0,-1 0 0,1 0-1,-1 0 1,1 0 0,-1-1 0,0 1 0,1 0-1,0 0 1,2 6 354,-5 15 136,-3 1-391,2 1 0,-1 25 0,0-4-108,-68 509 226,11-268 75,52-251-457,0-1-1,-2-1 0,-2 0 1,-20 39-1,31-68 89,1-1-1,0 1 1,-1-1 0,1 0-1,-1 0 1,0 0 0,0 0-1,1 0 1,-2 0 0,1 0-1,0-1 1,0 1 0,0-1-1,-1 1 1,1-1 0,-1 0-1,1 0 1,-4 1 0,4-2 1,-1 0 0,1 0 0,0 0 0,0-1 0,-1 1 1,1-1-1,0 0 0,0 1 0,0-1 0,0 0 1,0 0-1,0 0 0,0-1 0,0 1 0,0 0 1,1-1-1,-1 1 0,1-1 0,-1 1 0,1-1 0,-1 0 1,-1-3-1,-7-9-63,0-1 0,1-1 0,1 0 0,0 0 0,1-1 1,1 0-1,1 0 0,0 0 0,1-1 0,1 0 0,0 0 0,1-33 1,2 31 242,1 0 0,1 1 0,0 0 0,2-1 0,0 1 0,1 0 0,1 1 0,1-1 1,1 1-1,0 1 0,20-32 0,-18 36 73,-1 0 0,1 1 0,1 0 0,0 1 1,1 0-1,22-16 0,-26 23-115,-1-1 0,1 1-1,0 1 1,0-1 0,0 1 0,0 1 0,0 0 0,1 0 0,-1 0-1,1 1 1,0 0 0,-1 1 0,1 0 0,9 1 0,12 4 17,0 1 1,41 15 0,26 5-2330,-93-25 1814,0-1 0,0 1 0,0-1 0,0 0 0,0-1 0,0 1 1,-1-1-1,1 1 0,0-1 0,0 0 0,0-1 0,-1 1 0,1-1 0,-1 1 0,1-1 0,-1 0 0,0 0 0,1-1 0,-1 1 0,0-1 0,0 1 0,4-7 0,4-4-1690,-2-1-1,1 0 1,14-30-1,-21 38 1461,25-50-2776,-10 5-148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6:58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1 180 7872,'0'-2'345,"0"0"0,0 0 0,1 0 0,-1 0 0,1 0 0,-1 0 0,1 1 0,0-1 0,2-3 0,1-1-190,0 0-1,10-11 1,-9 12 363,10-12 1905,2 0 0,28-24 0,-36 35-1795,0 0-1,0 0 0,1 0 0,0 1 1,0 1-1,0 0 0,13-4 0,-21 7-526,0 1 0,0-1 0,0 1 0,0-1-1,0 1 1,0 0 0,0 0 0,0 0 0,0 0 0,0 0-1,-1 0 1,1 1 0,0-1 0,0 0 0,0 1 0,0 0-1,0-1 1,-1 1 0,1 0 0,0 0 0,0 0-1,-1 0 1,3 2 0,-2 0-5,0 0 0,0 0-1,-1 0 1,1-1 0,-1 2-1,0-1 1,1 0 0,-1 0 0,-1 0-1,1 0 1,0 1 0,-1-1-1,0 4 1,1 10 79,-1-1 1,-1 1-1,0-1 0,-5 19 0,-19 64 668,22-88-695,-6 15 370,6-19-387,0 1 1,1 0 0,-1 0-1,1 0 1,-1 15-1,3-21-122,0 0-1,0-1 0,0 1 0,1 0 0,-1 0 0,0-1 0,1 1 0,-1 0 0,1 0 0,0-1 0,0 1 0,-1-1 0,1 1 0,0-1 0,0 1 0,0-1 0,1 1 0,-1-1 0,0 0 0,1 0 0,-1 1 1,0-1-1,1 0 0,-1 0 0,1 0 0,0-1 0,-1 1 0,1 0 0,0-1 0,-1 1 0,1-1 0,2 1 0,1 0-138,0 0 1,0-1-1,1 0 0,-1 1 0,0-2 1,1 1-1,-1-1 0,0 1 0,0-2 1,0 1-1,0 0 0,8-4 1,6-4-2331,34-20 0,-30 15 522,28-18-3987,7-12 1883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0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669 361 2656,'-4'0'5941,"12"-19"-1104,-9 14-4569,1-1-1,-1 1 1,-1 0 0,1 0-1,-1 0 1,0-1 0,0 1-1,-4-7 1,-27-41 866,20 35-725,-1-4-11,-1 0 0,0 1 0,-36-34-1,40 45-331,-1 0 0,1 1-1,-2 0 1,1 2-1,-1-1 1,0 1-1,-1 1 1,-16-6-1,15 8-64,-1 0-1,1 0 0,-1 1 0,0 1 0,0 1 1,-19 0-1,27 1 9,0 1 0,0 0 0,1 0 0,-1 1 1,1 0-1,-1 0 0,1 1 0,-1-1 0,1 2 0,0-1 0,1 1 1,-1 0-1,0 0 0,-8 9 0,-1 3 44,1 2 1,1-1-1,1 2 0,0 0 1,1 0-1,1 1 0,1 1 1,-11 32-1,18-43-22,0 0-1,1 1 1,-2 18-1,3-25 10,1 1 0,0-1 0,0 0 0,0 0 0,1 1 0,-1-1 0,1 0 1,0 0-1,1 0 0,-1 0 0,4 8 0,0-5 149,0 0 0,0 0 0,10 10 0,-13-15-151,1 0 1,0 1 0,0-1-1,-1-1 1,1 1 0,0 0-1,1-1 1,-1 1 0,0-1-1,0 0 1,1 0 0,2 0-1,37 5 226,72 1 0,-74-7-185,0 1 0,69 12-1,-98-11-62,-1 1-1,1 0 0,-1 1 0,1 0 0,-1 1 1,-1 0-1,1 1 0,-1 0 0,0 0 0,0 1 1,0 1-1,-1-1 0,-1 2 0,9 8 0,-10-7 18,-1-1-1,0 1 0,0 0 1,-1 0-1,0 1 1,-1-1-1,0 1 0,-1 0 1,3 15-1,-3-6 47,-1 1 1,0-1-1,-2 1 0,-3 26 0,1-27-9,-1-1 1,-1 1-1,-1-1 0,0 0 0,-14 29 1,15-39-8,-1 1 0,-1-1 0,1 0 0,-2 0 0,1-1 0,-1 0 1,0 0-1,-1-1 0,0 0 0,0 0 0,0 0 0,-1-1 0,-9 5 0,-12 3 195,1-1 0,-60 18 0,87-31-251,-27 7-151,-1-1 0,0-1 0,-34-1 0,98-4 176,0-3 0,0 0 0,-1-3 0,1 0 0,-1-3 0,50-18 0,-60 17 21,-1-2 0,0 0 1,-1-1-1,0-1 0,-1-1 1,0-1-1,-2-1 0,0-1 1,-1 0-1,25-33 0,8-20 189,38-51-142,-37 61 41,-27 34-47,33-51 1,-50 70-677,-15 20-121,0-2 667,0 0 1,0 1-1,1-1 0,1 2 1,0-1-1,-6 18 1,2-2-30,-10 52 0,16-62 131,1 0 0,1 0 0,1 0-1,1 0 1,1 20 0,0-30-17,0-1 0,0 1 0,1 0 0,0-1 0,0 1 0,7 11 0,-7-14-25,0-1 0,0 1-1,1-1 1,0 0-1,-1 0 1,1 0 0,1 0-1,-1 0 1,0-1 0,1 1-1,-1-1 1,6 3 0,-6-4 25,1 0 0,0 0 1,0 0-1,0 0 1,-1 0-1,1-1 1,0 0-1,0 0 0,0 0 1,0 0-1,0 0 1,0-1-1,0 0 1,0 0-1,0 0 0,-1 0 1,7-3-1,3-3 45,0 0-1,0 0 1,14-13-1,19-16 45,61-66 0,-10 10 18,-81 76-164,18-18 0,-30 29 13,1 0-1,0 1 0,0-1 0,6-3 0,-10 7-10,0 0-1,0 0 1,0 1-1,1-1 1,-1 0-1,0 1 1,0-1-1,1 1 1,-1-1-1,0 1 1,1 0 0,-1-1-1,0 1 1,1 0-1,-1 0 1,1 0-1,-1 0 1,0 0-1,1 0 1,-1 0-1,0 1 1,3 0-1,-3 0 1,0 0 0,0 0-1,0 0 1,0 0 0,-1 0-1,1 0 1,0 1-1,0-1 1,-1 0 0,1 1-1,-1-1 1,1 0-1,-1 1 1,0-1 0,1 3-1,2 26-123,-2-20 117,2 35 54,5 32 179,-8-76-210,0-1-1,0 1 0,0 0 1,0-1-1,0 1 0,0 0 1,1-1-1,-1 1 0,0-1 1,0 1-1,1 0 0,-1-1 1,0 1-1,1-1 0,-1 1 0,1-1 1,-1 1-1,0-1 0,1 1 1,-1-1-1,1 1 0,0-1 1,-1 1-1,1-1 0,0 1 1,0-1 5,-1-1 1,1 1 0,-1 0-1,1 0 1,0 0 0,-1 0-1,1 0 1,-1-1 0,1 1-1,-1 0 1,1 0 0,-1-1 0,1 1-1,-1 0 1,1-1 0,-1 1-1,0-1 1,1 1 0,-1-1-1,1 1 1,-1-1 0,0 1-1,1-1 1,39-68 113,-28 47-103,0 1 1,1 1-1,26-31 1,-30 39-116,3-2-158,-12 14 232,1 0 0,-1 0 0,1 0 1,-1 0-1,0 0 0,1 1 0,-1-1 1,1 0-1,-1 0 0,0 0 0,1 1 1,-1-1-1,0 0 0,1 0 0,-1 1 0,0-1 1,0 0-1,1 1 0,-1-1 0,0 0 1,0 1-1,1-1 0,-1 1 0,0-1 0,0 0 1,0 1-1,0-1 0,0 1 0,0-1 1,0 1-1,7 16-29,3 30 166,6 18-26,-14-59-82,1 0 0,-1 0 0,1 0 1,0 0-1,0 0 0,1-1 0,6 9 0,-8-13 0,0 1-1,0 0 1,0 0-1,0-1 1,0 1 0,0-1-1,1 1 1,-1-1-1,1 0 1,-1 0 0,1 0-1,-1 0 1,1-1-1,3 2 1,-2-2-9,1 0-1,-1 0 1,1 0 0,-1 0 0,1-1 0,-1 0 0,9-2-1,3-3 12,-1-1 0,1 0 1,22-15-1,-21 11 93,157-78-107,-110 57 28,-53 27-59,-6 1 20,0 2 0,1-1 1,-1 0-1,1 1 0,0 0 0,8-1 0,-17 4-8,0 0 0,0 1-1,0 0 1,1-1 0,-1 1-1,1 0 1,-1 0 0,-3 5-1,-6 3-2,6-6 2,2 0 1,-1 0-1,0 1 0,1 0 0,0-1 0,0 1 0,0 1 0,1-1 0,0 0 0,0 1 0,0 0 0,1 0 0,-1 0 0,1 0 0,1 0 0,-1 0 0,1 0 0,0 1 0,1-1 0,-1 0 0,2 13 0,0-8 24,0 0-1,1 1 0,1-1 1,0-1-1,0 1 1,1 0-1,0-1 0,1 1 1,0-1-1,1-1 0,11 17 1,-12-20 31,0-1-1,1 1 1,-1-1 0,1 0 0,0 0 0,1 0-1,9 4 1,-12-7-12,0 0 0,0 0 1,0 0-1,0-1 0,0 0 0,1 0 0,-1 0 1,0 0-1,1-1 0,-1 1 0,0-1 0,1-1 0,-1 1 1,8-2-1,3-2 24,0-1-1,0-1 1,26-15 0,40-29 171,-45 26-187,25-14 8,183-124 424,-240 159-455,0-1-1,0 1 0,-1-1 1,1 0-1,-1 0 1,0 0-1,3-5 0,-5 8-12,-1 0 0,1 1 0,-1-1 0,0 0 1,1 0-1,-1 0 0,0 1 0,1-1 0,-1 0 0,0 0 0,0 0 0,0 0 0,0 0 0,0 0 0,0 0 0,0 0 0,0 1 0,0-1 0,0 0 0,-1 0 0,1 0 1,0 0-1,0 0 0,-1 1 0,1-1 0,-1 0 0,1 0 0,-1 1 0,1-1 0,-1 0 0,1 0 0,-1 1 0,0-1 0,1 1 0,-1-1 0,0 1 0,0-1 0,1 1 1,-1-1-1,0 1 0,0-1 0,0 1 0,0 0 0,1 0 0,-1-1 0,0 1 0,0 0 0,-1 0 0,-7-2-59,0 1 0,0 0 0,0 0 0,-1 1-1,1 0 1,0 1 0,0 0 0,0 0 0,0 1 0,0 0 0,-10 4 0,5 0 57,-1 0 0,1 0 0,0 2 1,1-1-1,0 2 0,-13 10 0,22-15 21,0 0-1,0 0 1,0 0-1,0 1 1,1 0-1,-1 0 1,1 0-1,0 0 1,1 0-1,-1 0 1,1 1-1,0-1 1,1 1-1,-1 0 1,1 0-1,0-1 1,1 1-1,-1 0 1,1 9-1,1-8 17,0-1-1,0 1 0,0 0 1,0-1-1,1 1 0,0-1 1,1 0-1,0 0 1,0 1-1,0-2 0,0 1 1,1 0-1,0-1 1,0 1-1,1-1 0,-1 0 1,7 4-1,2 0 19,0 0 1,0-2-1,1 1 0,0-2 0,0 0 0,1 0 1,-1-2-1,1 0 0,0 0 0,1-1 1,14 0-1,-19-2-20,0-1-1,0 0 1,0-1 0,0 0 0,0 0 0,0-2 0,0 1 0,-1-1 0,1-1-1,-1 1 1,0-2 0,0 0 0,0 0 0,-1-1 0,0 0 0,0 0 0,16-15-1,-17 13-1123,0-1-1,-1 0 0,0 0 1,0-1-1,-1 0 0,6-12 1,-3-5-7946,-4 21 5195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0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91 11872,'-32'-46'5375,"17"24"-4671,6 12 416,9 7-768,-6-7-576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0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475 684 2496,'0'0'48,"0"0"1,0 0-1,0-1 0,0 1 1,0 0-1,0-1 1,0 1-1,0 0 0,0 0 1,0-1-1,0 1 0,0 0 1,0-1-1,0 1 0,0 0 1,0 0-1,0-1 1,0 1-1,0 0 0,0 0 1,0-1-1,0 1 0,0 0 1,0-1-1,1 1 1,-1 0-1,0 0 0,0 0 1,0-1-1,1 1 0,-1 0 1,0 0-1,0 0 1,0-1-1,1 1 0,-1 0 1,0 0-1,0 0 0,1 0 1,-1 0-1,0 0 0,1-1 1,-1 1-1,0 0 1,0 0-1,1 0 0,-1 0 1,0 0-1,0 0 0,1 0 1,-1 0-1,0 0 1,1 0-1,-1 1 0,0-1 1,2 0 1327,-1-1-573,0 0-1,0 0 0,0 0 1,1 0-1,-1 0 1,0 0-1,1 1 0,-1-1 1,0 0-1,4 0 1,-5 1-733,0-1 0,0 1 0,0 0 0,0-1 0,0 1 0,0 0 0,0-1 0,0 1 0,0 0 0,0 0 0,0-1 0,0 1 0,0 0 0,0-1 0,0 1 0,0 0 0,0-1 0,0 1 1,0 0-1,0 0 0,-1-1 0,1 1 0,0 0 0,0 0 0,0-1 0,-1 1 0,1 0 0,0 0 0,0-1 0,0 1 0,-1 0 0,1 0 0,0 0 0,0 0 0,-1 0 0,1-1 1,0 1-1,-1 0 0,1 0 0,0 0 0,-1 0 0,1 0 0,0 0 0,0 0 0,-1 0 0,0 0-55,1 0 1,-1 0-1,0 0 1,1 0-1,-1 0 1,1-1-1,-1 1 0,1 0 1,-1 0-1,1 0 1,-1-1-1,1 1 1,-1 0-1,1-1 0,-1 1 1,1 0-1,-1-1 1,1 1-1,0-1 1,-1 1-1,1-1 0,0 1 1,-1-1-1,1 1 1,0-1-1,0 1 0,-1-1 1,1 1-1,0-2 1,-9-3 70,1 0-156,-9-4 555,-2 0 128,17 8-549,0 0-1,0 0 1,0 0-1,-1 1 1,1-1-1,0 1 1,-1 0-1,1-1 1,-4 1-1,-30 2 520,8-1-355,21-1-182,-66 2 523,62-1-479,1 0 1,0 1-1,0 0 0,-19 7 0,-9 4 77,22-8-216,-21 10 0,33-13 54,0 0 0,0 0 0,0 1 0,1-1-1,-1 1 1,1 0 0,-1 0 0,1 0 0,0 1 0,-2 3 0,2-3 48,0 1 0,0 0 0,1 0 1,0 0-1,0 0 0,0 0 0,1 0 0,-1 1 0,1-1 0,1 0 1,-1 1-1,1-1 0,0 1 0,0-1 0,0 1 0,1-1 0,0 1 1,0-1-1,0 0 0,1 0 0,-1 1 0,2-1 0,-1 0 0,0-1 0,1 1 1,0 0-1,6 7 0,-8-11-15,0 0 0,1-1 1,-1 1-1,1 0 0,-1 0 1,1-1-1,-1 1 0,1-1 0,-1 0 1,1 1-1,0-1 0,-1 0 1,1 0-1,0 0 0,-1 0 0,1 0 1,0 0-1,-1-1 0,1 1 1,-1 0-1,1-1 0,-1 1 0,3-2 1,6-2 181,-1 0 0,14-7 0,12-11 128,-2-2 0,46-40 1,-70 56-286,-1 0 0,-1 0 1,0-1-1,0 0 0,0 0 1,-1 0-1,-1-1 0,1 0 0,3-13 1,-3 8-19,-2-1 1,0 0 0,-1 0-1,0 0 1,0-29-1,-2 14-41,-1-1-1,-2 1 0,-2 0 0,0 0 0,-2 0 0,-20-59 0,21 76-41,-1 1 0,0-1 0,-1 1 0,0 1 0,-1-1 0,-1 1 0,0 1 1,0-1-1,-1 2 0,-1-1 0,0 1 0,0 1 0,-1 0 0,0 1 0,-1 0 0,1 1 0,-15-6 0,18 9-136,1 1 0,-1 0-1,0 1 1,-1 0 0,1 0-1,-18 0 1,23 2 0,0 0 0,0 0 0,0 1 0,0-1 0,0 1 0,0 0-1,0 0 1,0 1 0,0-1 0,1 1 0,-1 0 0,1 0 0,-1 0 0,1 0 0,0 0 0,-1 1-1,1 0 1,-3 3 0,6-6-36,-1 1 0,1-1 1,-1 1-1,1-1 0,-1 1 0,1-1 0,0 1 0,-1-1 0,1 1 0,0 0 0,-1-1 0,1 1 0,0 0 1,0-1-1,-1 1 0,1 0 0,0 0 0,0-1 0,0 1 0,0 0 0,0-1 0,0 1 0,0 0 0,0 0 1,1-1-1,-1 1 0,0 0 0,0-1 0,0 1 0,1 0 0,-1-1 0,0 1 0,1 0 0,-1-1 0,1 2 0,2 0-727,0 0 0,-1 0 0,1 0-1,0 0 1,0 0 0,5 1 0,-4-1-87,20 12-2058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3:43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86 109 7968,'-28'-45'3616,"0"27"-3136,18 10 288,6 4-512,-6-8-96,5 7-96,10-2-640,5 1 320,13 3-3424,5 3 2048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5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44 587 832,'-6'3'1865,"6"-2"-1612,-1-1 0,1 0 1,0 1-1,-1-1 0,1 0 0,-1 1 0,1-1 0,0 0 0,-1 0 0,1 0 0,-1 1 1,1-1-1,-1 0 0,1 0 0,-1 0 0,1 0 0,-1 0 0,0 0 35,0 1 1,1-1-1,-1 0 0,0 1 1,1-1-1,-1 0 0,1 1 1,-1-1-1,1 1 0,-1-1 1,1 1-1,-1-1 0,1 1 0,-1-1 1,1 2-1,-1-2-1,1 1 0,-1 0 0,0 0-1,1-1 1,-1 1 0,1 0 0,-1-1 0,0 1-1,0-1 1,1 1 0,-1-1 0,0 1 0,0-1 0,0 1-1,0-1 1,0 0 0,0 1 0,-6-2 1845,9-1-896,6-5-615,11-17-514,0-1 69,26-25 0,340-308 2149,-338 315-2158,-20 18 215,1 1-1,33-22 1,-57 44-442,-4 1 79,0 1 1,1-1-1,-1 1 0,0 0 0,1 0 0,-1-1 0,1 1 0,-1 0 0,1 0 0,-1-1 0,0 1 0,1 0 0,-1 0 0,1 0 0,-1 0 0,1 0 0,-1 0 0,1 0 1,0 1 12,-1-1 0,0 1 0,0 0 0,1 0 0,-1 0 0,0 0 0,0 0 0,0 0 0,0 0 0,0 0 0,-1 0 1,1 0-1,0 0 0,0-1 0,-1 3 0,-107 444 699,105-437-747,2-7 19,0-1 0,0 1-1,1 0 1,-1-1-1,0 1 1,1-1 0,0 1-1,0 0 1,-1 0-1,2-1 1,-1 1 0,0 0-1,1 3 1,-1-6 9,1 0 1,-1 0-1,0 0 1,1 1-1,-1-1 0,0 0 1,1 0-1,-1 0 1,1 0-1,-1 0 1,0 0-1,1 0 0,-1 0 1,0 0-1,1 0 1,-1 0-1,1 0 0,-1 0 1,0 0-1,1 0 1,-1 0-1,0 0 1,1 0-1,-1 0 0,0-1 1,1 1-1,-1 0 1,0 0-1,1 0 1,-1-1-1,0 1 0,0 0 1,1 0-1,-1-1 1,17-15 309,62-106-101,6-10-378,-61 101 154,2 1 1,1 0-1,51-42 0,-55 51-63,-17 15 36,1 0 0,0 0 0,11-7 0,-17 13 36,-1 0 1,0 0-1,1-1 0,-1 1 1,1 0-1,-1 0 0,0-1 1,1 1-1,-1 0 0,1 0 1,-1 0-1,0 0 0,1 0 1,-1 0-1,1 0 0,-1 0 1,1 0-1,-1 0 0,1 0 1,-1 0-1,0 0 0,1 0 1,-1 0-1,1 0 0,-1 0 1,1 0-1,-1 1 0,0-1 1,1 0-1,-1 0 0,0 1 1,1-1-1,0 1 2,-1 0 1,1 0 0,-1 0-1,1 1 1,-1-1 0,1 0-1,-1 0 1,0 0 0,0 0-1,0 1 1,0-1-1,0 2 1,0 7 35,-1 0 0,-4 15 0,-8 26 119,-21 51-1,4-16-18,16-44-67,5-18-102,2 0 1,0 0 0,-3 29-1,10-51 31,0 0 0,-1 0 0,1 0 0,0 0-1,0 0 1,1 0 0,-1 0 0,0 0 0,1 0 0,-1 0-1,1 0 1,-1 0 0,1-1 0,0 1 0,0 0 0,0 0 0,0-1-1,1 3 1,0-3 7,0 1 0,-1-1 1,1-1-1,0 1 0,0 0 0,0 0 0,0 0 0,-1-1 0,1 1 0,0-1 0,0 0 1,0 0-1,0 1 0,0-1 0,0 0 0,0-1 0,0 1 0,0 0 0,4-1 0,7-3 22,0 1-1,0-1 0,0-1 0,15-8 1,48-30 65,-29 10-131,-1-3-1,61-60 0,-100 90-1,113-123 647,-117 127-597,-4 5-68,-4 9-102,2-5 126,-13 32-46,-11 44-1,3-5 24,18-63 37,2 1-1,0 0 1,0 0 0,0 20-1,3-31 13,1 0 0,-1-1 1,1 1-1,1 0 0,-1 0 0,1-1 0,0 1 0,0 0 0,0-1 0,0 1 0,1-1 0,0 1 0,0-1 0,0 0 0,1 0 0,-1 0 0,1 0 0,6 7 0,-7-9 28,1 0 0,-1 0 1,1 0-1,-1-1 0,1 1 1,0-1-1,-1 0 0,1 1 1,0-1-1,0 0 0,0-1 0,0 1 1,0 0-1,0-1 0,0 0 1,0 0-1,0 0 0,1 0 1,-1 0-1,0 0 0,0-1 1,0 0-1,0 1 0,0-1 0,0 0 1,-1-1-1,1 1 0,0 0 1,0-1-1,2-2 0,-1 2 26,-1-1-1,1 0 0,-1 0 1,0-1-1,0 1 0,0-1 1,0 0-1,0 1 0,-1-1 1,0-1-1,0 1 0,0 0 1,0 0-1,-1-1 0,1 1 1,-1-1-1,0 1 0,-1-1 1,1-7-1,-1-6-71,-2 0 0,0 1 0,-1-1 0,0 0 1,-2 1-1,0 0 0,-1 0 0,0 0 0,-2 1 0,-11-19 0,-9-15-168,18 29 97,3 14-82,7 7 170,0 0-1,0-1 0,0 1 1,0 0-1,0 0 1,-1 0-1,1 0 0,0 0 1,0-1-1,0 1 1,0 0-1,0 0 1,0 0-1,0 0 0,0-1 1,0 1-1,-1 0 1,1 0-1,0 0 0,0 0 1,0-1-1,0 1 1,0 0-1,0 0 1,0 0-1,0-1 0,0 1 1,0 0-1,0 0 1,1 0-1,-1-1 0,0 1 1,0 0-1,0 0 1,0 0-1,0 0 0,0-1 1,0 1-1,0 0 1,0 0-1,1 0 1,-1 0-1,0 0 0,0-1 1,2-3-7,-1 2 9,0 0-1,-1 0 1,1 0 0,-1 0 0,1 0 0,-1 0-1,0 0 1,0-2 0,4-10 0,-8 7-27,3 2-45,1 4 65,0 1 0,0-1 1,0 0-1,0 1 0,0-1 0,0 1 1,0-1-1,0 1 0,0-1 1,0 1-1,-1-1 0,1 0 1,0 1-1,0-1 0,-1 1 1,1-1-1,0 1 0,-1-1 0,1 1 1,-1-1-1,-1-7 64,2 8-67,0-1 0,0 1 0,0-1-1,0 1 1,0-1 0,0 1 0,0 0 0,-1-1 0,1 1 0,0-1 0,0 1 0,0-1 0,-1 1 0,1 0 0,0-1 0,0 1 0,-1 0 0,1-1 0,0 1 0,-1 0 0,1 0 0,0-1 0,-1 1 0,1 0 0,-1 0 0,1-1 0,0 1-1,-1 0 1,1 0 6,-1 0 0,1 0-1,0 0 1,0 0-1,0 0 1,0 0 0,0 0-1,0 0 1,0 0 0,0 0-1,0 0 1,0 0-1,0 0 1,0 0 0,0 0-1,0-1 1,0 1-1,0 0 1,0 0 0,0 0-1,0 0 1,0 0 0,0 0-1,-1 0 1,1 0-1,0 0 1,0 0 0,0 0-1,0 0 1,0 0-1,0 0 1,0 0 0,0 0-1,0 0 1,0 0 0,0-1-1,0 1 1,0 0-1,0 0 1,0 0 0,0 0-1,0 0 1,0 0-1,1 0 1,-1 0 0,0 0-1,0 0 1,0 0-1,0 0 1,0 0 0,0 0-1,0 0 1,0 0 0,0 0-1,0 0 1,0 0-1,0-1 1,0 1 0,0 0-1,0 0 1,0 0-1,0 0 1,0 0 0,7-1-355,18 0-161,-9 0 698,276-30 735,-197 20-967,18-9-455,-77 12-2329,1-1-3703,-18 7 3395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0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28 102 5888,'-1'-6'794,"0"0"0,0 0 0,0 0 0,1-1 0,0 1 1,0-6-1,1-6 2804,-1 16-3319,0 1 1,0-1-1,-1 0 1,1 0-1,0 1 1,-1-1-1,1 0 1,-1 0-1,0 1 0,1-1 1,-1 0-1,0 1 1,0-1-1,0 1 1,0-1-1,0 1 1,-1 0-1,1-1 1,-2-1-1,3 3-258,-3-1 767,2 6-358,-1 6-250,0 6 57,2-1 0,0 1 0,0-1 0,4 21 0,1 27 578,-2 270 897,5-233-1389,-1-2-86,-10-121-15810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07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16 202 6720,'-13'-27'2170,"11"18"-1322,2 1-814,-1 0 927,1-1 0,0 0 0,1 1 0,0-1 1,1 0-1,0 1 0,4-12 0,-3 12-326,1-1 0,0 1-1,9-12 1,-11 18-494,0-1 0,0 0 0,1 1 0,0 0 0,-1-1 0,1 1 0,0 0-1,0 1 1,0-1 0,0 0 0,0 1 0,0 0 0,5-2 0,0 2-4,0 0 1,-1 0 0,1 0-1,0 1 1,-1 1 0,1-1 0,0 1-1,-1 1 1,1-1 0,-1 1-1,1 0 1,9 5 0,1 1 144,0 1-1,0 0 1,27 20 0,-31-18-48,1 1 1,15 17-1,-24-24-106,-1 1 0,-1 0 0,1 0 0,-1 0 0,0 0 1,0 1-1,-1 0 0,4 9 0,-6-14-82,-1 1 1,1-1 0,-1 0-1,0 1 1,1-1-1,-1 1 1,0-1-1,-1 1 1,1-1-1,0 1 1,-1-1 0,1 0-1,-1 1 1,0-1-1,0 0 1,-1 4-1,-1-2 6,1-1-1,-1 1 0,1-1 0,-1 0 0,0 0 1,-1 0-1,1 0 0,-7 5 0,1-3-43,0 0 0,-1 0 1,1-1-1,-1 0 0,0-1 0,0 0 0,-15 2 0,9-4-1232,-1 0 0,1-2 0,-22-3 0,36 4 795,-1 0 0,0-1 0,1 1 0,-1 0 0,0 1 0,1-1-1,-1 0 1,0 1 0,1 0 0,-1-1 0,1 1 0,-3 2 0,-8 5-1896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0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20 196 5632,'-20'-11'11953,"21"11"-11658,-1-1-1,0 1 1,0 0-1,0-1 1,1 1-1,-1-1 1,0 1-1,0-1 0,0 1 1,0-1-1,0 1 1,0 0-1,0-1 1,0 1-1,0-1 1,0 1-1,0-1 0,0 1 1,-1-1-1,1 1 1,0-1-1,60-9 2480,333-64-1938,-49 9-819,-286 55 31,0 2 0,1 3 0,62 3 0,-56 4-718,-52-2-3839,-33 23-3021,5 2 4261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0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395 542 8544,'-5'-3'588,"1"0"0,-1 0 0,1 0 0,-1 1 1,0-1-1,0 1 0,0 1 0,0-1 0,0 1 0,0 0 1,-1 0-1,1 0 0,0 1 0,-1-1 0,-6 2 0,-4 0 46,-1 1 0,1 1 0,-30 8 0,22-4-24,0 1 0,-42 22 0,58-26-514,-1 1 0,1 0 0,0 1 0,0 0 0,0 1 0,1-1 0,0 1 0,1 1-1,-1-1 1,-7 14 0,13-19-64,0 0-1,0 0 0,0-1 1,0 1-1,0 0 0,1 0 1,-1 0-1,1 0 0,-1 0 1,1 0-1,0 0 0,0 1 1,0-1-1,0 0 0,0 0 1,1 0-1,-1 0 0,0 0 1,1 0-1,0 0 0,-1 0 0,1 0 1,0-1-1,0 1 0,0 0 1,0 0-1,0-1 0,1 1 1,-1 0-1,3 1 0,0 1 33,0-1-1,0 0 1,0 0-1,0 0 1,1-1-1,-1 1 1,1-1-1,0 0 1,0 0-1,9 1 1,0-1 71,0-1 0,1 0 0,-1-1 0,0-1 1,0 0-1,1-1 0,-1 0 0,0-1 0,0-1 1,-1 0-1,1-1 0,-1-1 0,0 0 1,-1 0-1,1-1 0,11-9 0,-19 12-117,1 0 0,-1 0-1,-1 0 1,1-1 0,0 0-1,-1 0 1,0 0 0,0 0-1,-1-1 1,1 1 0,-1-1-1,0 0 1,-1 0 0,1 0-1,-1 0 1,-1-1 0,1 1-1,0-10 1,0 0 21,-1-1-1,-1 1 1,-1-1-1,-4-21 1,1 9-79,-16-47-1,7 40-103,-1 0 0,-2 1 0,-39-64 0,45 83 22,-1 0-1,-1 1 0,0 0 1,-1 1-1,0 0 0,-1 1 1,-1 1-1,0 0 0,-30-18 1,43 29-23,0 0-1,-1 0 1,1 0 0,0 0 0,-1 0 0,1 1 0,-1-1 0,0 1 0,1-1 0,-1 1 0,1 0 0,-1 0 0,1 0 0,-1 0 0,-4 2 0,5-2-25,1 1 0,-1 0 0,1 0 0,0 0 0,-1 0 0,1 0 0,0 0 0,0 0 0,-1 0 0,1 0 0,0 1 0,0-1 0,0 0 0,1 1 0,-1-1 0,0 1 0,1-1 0,-1 1 0,0-1 0,1 1 0,0-1 0,-1 1-1,1 0 1,0-1 0,0 3 0,0 30-3381,5 5 1167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0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63 8064,'-1'-2'474,"0"0"1,1 0 0,0 0-1,-1 0 1,1 0 0,0 0-1,0 0 1,0 0-1,0 0 1,0 0 0,1 0-1,-1 0 1,1 0 0,-1 0-1,1 0 1,0 0 0,-1 0-1,3-2 1,-2 2-161,1 0 0,0 0 0,0 0 0,-1 1 0,1-1 0,0 1 0,0-1 0,0 1 0,1 0 0,-1 0 0,0 0 0,0 0 0,1 0 0,-1 1 0,5-2 0,-5 2-217,-1 0-1,1 0 1,-1 0-1,0 0 1,1 0-1,-1 0 1,1 0-1,-1 0 1,1 1 0,-1-1-1,1 1 1,-1-1-1,1 1 1,-1-1-1,0 1 1,0 0 0,1 0-1,-1-1 1,0 1-1,0 0 1,0 0-1,2 2 1,1 2 70,0 0 0,0 1 0,5 10 1,-2-5 30,41 83 473,-32-61-407,31 51 1,-41-76-445,13 20 326,1-2 1,25 27 0,-36-44-483,0-1 1,0-1 0,17 11 0,-19-14-546,1 0 0,0 0 0,-1-1-1,1 0 1,17 4 0,-20-6-256,1-1-1,0 1 1,-1-1-1,1 0 1,0 0-1,10-2 1,10-4-2287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0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667 1 9984,'-9'0'4512,"-17"23"-3936,10-6 1599,7 5-1311,-23 20 1472,2 7-1312,-36 15 960,6 3-1152,-27 1 0,15-9-512,1-9-128,14-4-128,6-14-64,21-6 32,-2-7-1600,13 4 864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10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 4736,'-17'0'1530,"16"0"-1467,1 0 0,0 0-1,-1 0 1,1 0-1,0 0 1,0 0-1,-1 0 1,1 0-1,0 0 1,0-1-1,-1 1 1,1 0-1,0 0 1,0 0-1,0 0 1,-20-5 17349,16 7-17004,16 5 3061,1 0-3701,137 40 504,-1-1-38,-114-33-172,-1 2 1,39 21 0,-59-26-73,-1 0-1,0 0 1,0 2 0,19 21 0,16 14 263,-46-46-317,1 18 198,-3-12-153,-1 0 1,-1 1-1,1-1 0,-1 0 1,-1 0-1,1 0 0,-1 0 1,0 0-1,-1-1 1,0 1-1,0-1 0,0 0 1,-6 6-1,-3 3-22,-1 0-1,-1 0 1,-21 15-1,11-12 68,0-1 0,-1-2 0,-43 19-1,-88 27-32,107-44-148,11-3 209,27-10-3438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1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 3712,'-5'-9'19786,"12"19"-17205,80 32-914,-47-21-1457,93 38 52,54 13-111,-65-27 50,10 9-95,-81-36-4,-49-17-12,-2 3-186,-1 1 108,1 0-1,-1-1 1,0 0-1,0 1 0,0-1 1,-1 0-1,1 1 0,-1-1 1,0 0-1,-5 7 0,-3 3 56,-16 19 0,20-26-75,-12 12 112,0 0 0,-35 27 0,16-15-16,-182 137 92,149-117-211,15-5 14,5-4-5235,49-41 4686,0 0-1,0 0 1,-1-1-1,1 1 1,0 0-1,0 0 1,0-1 0,-1 1-1,1-1 1,0 1-1,-1-1 1,1 0-1,-3 1 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1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341 611 2976,'7'4'7804,"-7"-4"-7620,0 0 0,1 0 1,-1 0-1,0 0 0,1 0 0,-1 0 0,0 0 1,0 0-1,1 0 0,-1 0 0,0-1 0,1 1 1,-1 0-1,0 0 0,1 0 0,-1 0 0,0-1 1,0 1-1,1 0 0,-1 0 0,0-1 1,0 1-1,0 0 0,1 0 0,-1-1 0,0 1 1,0 0-1,0 0 0,0-1 0,0 1 0,1 0 1,-1-1-1,0 1 0,0 0 0,0-1 1,0 1-1,0 0 0,0-1 0,0 1 0,0 0 1,0-1-1,-1 0 14,0 1 0,1 0 0,-1-1 0,1 1 1,-1 0-1,0-1 0,0 1 0,1 0 0,-1-1 0,0 1 0,1 0 1,-2 0-1,-7-2 23,1 1 0,0 0 0,0 0 0,-1 1 0,1 0 0,0 0 0,-1 1 0,1 0 0,-9 3 0,-7 3-68,-38 16 0,39-14 51,4-2-133,-43 20 38,55-24-110,0 1 1,1 0-1,-1 1 0,1 0 1,-1 0-1,-6 8 1,12-12 14,0 0 0,0 0 0,0 0 0,0 0 1,0 0-1,1 0 0,-1 0 0,1 1 0,-1-1 1,1 0-1,-1 1 0,1-1 0,0 0 0,-1 1 1,1-1-1,0 0 0,0 1 0,0-1 0,0 3 1,1-2-2,0 0 0,-1 0 1,1 0-1,0 0 0,0 0 1,0-1-1,0 1 0,0 0 1,1-1-1,-1 1 1,0 0-1,2 0 0,3 3 22,0 0-1,0-1 1,0 0-1,0-1 0,1 1 1,9 3-1,-6-4 46,0 0-1,0 0 0,0-1 1,0 0-1,19 0 1,-22-2-11,-1 0 1,1-1 0,-1 1-1,1-1 1,-1-1 0,1 1-1,-1-1 1,0 0 0,1-1-1,8-4 1,-7 1-49,0 0-1,0 0 1,0-1 0,0 0 0,-1 0 0,0-1-1,-1 0 1,0 0 0,0-1 0,-1 0 0,8-15-1,-3 1 9,-2 0-1,0-1 0,7-37 1,-6 15 12,-2 1 0,-2-1 1,-2-74-1,-4 88-32,-2 0 1,-1 0-1,-15-59 0,17 83-45,-1 0 0,0 0-1,-1 0 1,0 0 0,0 1 0,0 0-1,-1 0 1,-10-11 0,12 14-43,0 1-1,-1 0 1,1 0 0,-1 0-1,0 1 1,0-1 0,0 1-1,0 0 1,-1 0 0,1 1-1,0-1 1,-1 1 0,1 0 0,-1 0-1,0 0 1,-8 0 0,10 1-22,1 1 1,-1-1 0,1 0 0,-1 1 0,1-1 0,0 1-1,-1 0 1,1 0 0,0 0 0,-1 0 0,1 0 0,0 0-1,0 1 1,0-1 0,0 1 0,0-1 0,0 1 0,-2 3-1,1-2-300,1 1 0,-1 0 0,1 0 0,0 0 0,0 0 0,0 0-1,1 1 1,-1-1 0,0 5 0,-4 28-1578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1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40 7648,'-22'-26'2453,"8"13"31,15 13-2435,-1 0-1,0 0 1,0 0 0,0 0-1,0 0 1,0 0 0,0 0-1,0 0 1,0 0 0,0 0-1,0 0 1,0 0 0,0 0-1,0 1 1,0-1 0,0 0-1,0 0 1,0 0 0,0 0-1,0 0 1,-1 1 681,1-1-681,0 0-1,0 0 1,0 0 0,0 0-1,0 0 1,0 0 0,0 0-1,0 0 1,0 0 0,-1 0-1,1 0 1,0 0 0,0 0-1,1 2 166,-1-1-1,1 1 1,-1 0 0,0-1-1,0 1 1,1-1-1,-1 1 1,0 0 0,0 0-1,-1 1 1,1 11 476,5 33 718,-2 1 0,-1-1 0,-3 1 0,-10 60 0,4-56-1223,1 0 1,3 1-1,4 59 0,1-55-822,-1-35-6342,1-24 6209,1-1 0,-1 0 1,0 0-1,0 1 0,0-1 0,0-1 0,1-2 0,7-13-1502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5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1332 5728,'-1'1'145,"0"-1"1,1 1-1,-1-1 0,0 1 1,1-1-1,-1 1 1,1-1-1,-1 1 0,1 0 1,-1 0-1,1-1 1,-1 1-1,1 0 0,0 0 1,-1-1-1,1 1 1,0 0-1,0 0 0,0 0 1,0-1-1,-1 1 1,1 0-1,0 0 0,0 0 1,0 0-1,1-1 1,-1 1-1,0 0 1,0 0-1,0 0 0,1 0 1,-1-1-1,0 1 1,1 0-1,-1 0 0,1-1 1,-1 1-1,1 0 1,0 0-1,1 2 157,0 0-1,0-1 1,0 0-1,0 1 1,1-1-1,-1 0 1,1 0-1,0 0 1,4 2 0,-3-3-113,-1 0-1,1 0 1,0 0 0,-1 0 0,1-1 0,0 0 0,-1 0 0,1 0 0,0 0 0,-1 0 0,1-1 0,0 1 0,-1-1 0,1 0 0,-1 0 0,1-1 0,-1 1 0,0-1 0,1 0 0,-1 0 0,5-3 0,2-3 271,1 0 0,-2-1 1,1 0-1,14-20 0,83-131 1670,-20 26-793,78-77 644,-127 163-1290,-35 44-697,1-1 1,0 1 0,0 0-1,8-5 1,-12 9-18,0 0 0,1 0 0,-1 0 0,0 1 1,0-1-1,1 0 0,-1 0 0,0 1 0,1-1 0,-1 0 0,0 1 1,0-1-1,0 0 0,1 1 0,-1-1 0,0 0 0,0 1 0,0-1 1,0 0-1,0 1 0,0-1 0,1 0 0,-1 1 0,0-1 0,0 1 1,0-1-1,0 1 0,-3 41-45,-2 0 1,-14 62-1,-34 99 502,52-202-430,-9 31 237,-2-2 0,-1 1 1,-31 52-1,41-79-197,0 0 0,1 0 0,-1 0 0,0 0 0,-1-1 0,1 1 0,-1-1 0,0 0 0,1 0 0,-9 5 0,9-7-68,1 0 1,-1-1-1,1 1 1,0 0-1,-1-1 0,1 1 1,-1-1-1,0 0 1,1 0-1,-1 0 0,1 0 1,-1 0-1,1-1 1,-1 1-1,1-1 0,-1 1 1,1-1-1,0 0 1,-1 0-1,1 0 0,0 0 1,-4-3-1,3 1-7,-1 0 0,0 0-1,1 0 1,0 0 0,0-1-1,0 0 1,0 0 0,0 1-1,1-2 1,-3-3 0,-3-10-43,-6-20 0,11 29 6,2 8 18,-5-20-609,6 21 628,0 0 1,0-1-1,0 1 0,0-1 1,0 1-1,-1 0 1,1-1-1,0 1 0,0-1 1,0 1-1,0 0 1,0-1-1,0 1 0,0-1 1,1 1-1,-1 0 1,0-1-1,0 1 0,0-1 1,0 1-1,0 0 1,1-1-1,-1 1 0,0 0 1,0-1-1,1 1 1,-1 0-1,0-1 0,0 1 1,1 0-1,-1 0 1,0-1-1,1 1 0,-1 0 1,0 0-1,1 0 1,-1-1-1,1 1 0,-1 0 1,0 0-1,2 0 1,59 3-441,-32-1 616,49-3-1,-37-4 64,65-15 0,-81 14-127,-1-2 1,1-1-1,43-23 1,-18 1 41,53-43 1,7-5 103,99-58 611,-189 124-812,0-2 1,-1 0 0,-1-1-1,0-1 1,-2-1 0,0 0-1,24-36 1,-18 16 65,-1-2 0,26-70-1,19-92 50,-40 100 27,-23 86-171,-1-1 0,0 0 1,-2 1-1,-1-22 0,1 32-62,0 3 15,0-1-1,-1 1 1,1 0 0,-1 0-1,-1-5 1,2 7 36,-1 0 0,1 0 0,-1 0 0,1 0 0,-1 1 0,1-1 0,-1 0 0,0 0 0,1 1 0,-1-1 0,0 0 0,0 1 0,1-1 0,-1 1 0,0-1 0,0 1 0,0-1 0,0 1 0,0 0 0,0-1 0,0 1 0,0 0 0,-1 0 0,-1-1-4,0 1 0,0 0 0,0 1 0,0-1 0,0 0 0,0 1 0,1 0 0,-1 0 0,0-1 0,0 2 0,1-1 0,-1 0 1,-3 3-1,-1 0 4,0 2 1,0-1 0,-10 12 0,-2 2-14,2 1 0,1 1 1,-24 38-1,-87 205 262,71-143-50,25-58 10,-26 78 0,48-114-115,-2 6 0,1 0 0,-10 59 0,17-60-13,0 0-1,3 0 0,0 0 0,9 54 0,-8-81-71,0 0-1,0 1 1,1-1-1,0 0 1,0-1 0,0 1-1,1 0 1,4 6-1,-5-9 11,-1 0 0,1 0 0,0 0-1,0 0 1,0 0 0,1 0 0,-1 0 0,0-1-1,1 1 1,-1-1 0,1 0 0,-1 0 0,1 0-1,0 0 1,-1 0 0,1 0 0,4 0-1,1-1 43,-1 0 0,0 0-1,0-1 1,0 0 0,-1-1-1,14-3 1,-1-2 62,23-11-1,-25 8-55,0-1 0,0 0 0,-1-1 0,-1 0 0,15-16 0,66-76 152,-96 104-205,47-57 144,56-85 0,-77 96-581,-32 57 166,1 0 0,1 0 0,0 1 0,0-1 0,-2 23 0,-5 71 249,10-84-19,-1-9 72,1 0 1,1 0-1,0 0 0,1 0 0,1 1 0,-1-1 0,2 0 1,5 18-1,-7-29-11,0 1 1,-1-1-1,1 0 1,0 1 0,0-1-1,-1 0 1,1 0-1,0 0 1,0 0-1,0 0 1,2 2-1,-2-3-5,0 0 0,-1 1 0,1-1 0,0 0 0,-1 0 0,1 1 0,0-1 0,0 0 0,-1 0 0,1 0 0,0 0 0,0 0 0,-1 0 0,1 0 0,0 0 0,0 0 0,-1 0 0,1-1 0,0 1 0,-1 0 0,1 0 0,0-1 0,-1 1 0,1 0 0,0-1 0,-1 1 0,2-1 0,4-6 44,1 1-1,-1-1 0,0 0 1,-1-1-1,1 1 0,4-10 1,0 0 18,6-7-76,1 1 0,1 0 0,1 2 0,25-22 0,32-30-76,-65 65 23,-11 8 42,1 0 0,-1-1 0,0 1 0,1 0-1,-1 0 1,0-1 0,1 1 0,-1 0 0,0 0 0,1-1 0,-1 1 0,1 0 0,-1 0 0,0 0 0,1 0 0,-1 0 0,1 0-1,-1 0 1,0-1 0,1 1 0,-1 0 0,1 1 0,-1-1 0,1 0 0,-1 0 0,0 6-80,-1 0 1,0-1 0,-1 1-1,0 0 1,-2 5-1,-2 7 51,-129 391 703,13-46-278,48-124 265,73-234-558,-1 0 0,0 0 0,-1-1 0,-3 6 0,6-8-35,-1-2-50,-1 4 228,3-6-54,8-21 90,30-119-165,-9 49-182,70-148 1,-87 214 102,118-227 66,-91 193-143,4 2 0,2 1 0,2 3 0,85-75 0,-127 125 16,5-6-16,20-13-1,-28 22 14,1 0 0,-1 0 1,0 1-1,1-1 1,-1 1-1,1 0 0,-1-1 1,1 2-1,0-1 0,-1 0 1,6 0-1,-7 2 20,-1-1-1,1 0 1,-1 1-1,1-1 1,-1 1 0,1-1-1,-1 1 1,1 0-1,-1-1 1,1 1 0,-1 0-1,0 0 1,0 0-1,1 0 1,-1 0-1,0 1 1,0-1 0,0 0-1,0 0 1,0 1-1,-1-1 1,1 0 0,0 1-1,0-1 1,-1 1-1,1-1 1,-1 1-1,0 0 1,1 2 0,1 4 36,-1 0 1,0-1 0,-1 1-1,0 15 1,-3-4 14,-1-1 0,-1 0 0,-1 0 0,-10 23 0,15-38-24,-4 10 78,-1 0 0,0-1 0,-1 0 0,0 0 0,-1-1 0,-15 17 0,20-24-42,0-1 1,0 0 0,-1-1 0,1 1-1,-1-1 1,0 1 0,0-1 0,0 0-1,0-1 1,-7 3 0,8-3-32,-1-1 1,1 1-1,0-1 1,0 0 0,0 0-1,0 0 1,0-1-1,-1 1 1,1-1 0,0 0-1,0 1 1,0-2-1,0 1 1,0 0 0,1 0-1,-6-4 1,0 0-18,1-1 0,0 0 0,0-1 1,0 1-1,0-1 0,1-1 0,1 1 1,-1-1-1,1 0 0,0 0 0,1-1 1,0 1-1,-3-11 0,6 18-10,1 0-1,0 0 1,-1 0 0,1 0-1,0 0 1,0 0 0,-1 0-1,1 0 1,0 0 0,0 0-1,0 0 1,1 0 0,-1 0-1,0 0 1,0 0 0,0 0-1,1 0 1,-1 0 0,0 0-1,1 0 1,-1 0 0,1 0-1,0-1 1,1 1-10,-1-1-1,0 1 1,1 0 0,-1 0 0,1 0 0,-1 1-1,1-1 1,-1 0 0,1 0 0,0 1-1,-1-1 1,4 0 0,6 0-47,-1 0 0,0 1 0,20 2 0,-26-2 77,99 14-749,-86-11-118,-1 1 0,0 1 1,0 1-1,18 8 0,-29-10-85,1-1 0,0 1-1,-1 1 1,1-1 0,-1 1 0,0 0-1,7 10 1,-10-13 441,12 14-1673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1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15 329 5568,'-12'-22'1786,"11"22"-1753,1 0-1,0-1 1,0 1-1,-1 0 1,1-1-1,0 1 1,0-1-1,0 1 1,0-1-1,0 1 1,-1-1-1,1 1 1,0-1-1,0 1 1,0 0-1,0-1 1,0 1-1,0-1 1,1 1-1,-1-1 1,0 0-1,6-27 3237,13-36 1,-7 32-1452,-5 11-836,0 1 1,2 1-1,0-1 1,23-33-1,-29 49-777,-1 0 1,2 1-1,-1 0 1,0 0-1,1 0 0,-1 0 1,1 0-1,0 0 1,0 1-1,5-3 0,-7 5-92,1-1 0,-1 0 0,0 1 0,0-1-1,1 1 1,-1-1 0,0 1 0,1 0 0,-1 0-1,0 1 1,1-1 0,-1 0 0,0 1 0,1-1 0,-1 1-1,0 0 1,0-1 0,1 1 0,-1 0 0,0 1-1,3 1 1,4 5 226,0 0 1,-1 0-1,0 1 0,-1 0 0,0 1 0,0-1 1,-1 1-1,0 1 0,7 18 0,-10-22-225,-2 0 1,1-1-1,0 1 0,-1 0 0,-1 0 1,1 0-1,-1 0 0,0 0 0,-1 0 0,1 0 1,-1 0-1,-4 12 0,3-13-97,0 0-1,0 0 1,0 0-1,-1-1 1,0 1-1,0-1 1,0 1 0,-1-1-1,1 0 1,-1-1-1,-1 1 1,1-1-1,-1 0 1,-6 5-1,9-7-135,0-1 0,0 0 0,-1 0-1,1 0 1,0 0 0,-1 0-1,1 0 1,-1-1 0,1 1 0,-1-1-1,1 1 1,-1-1 0,1 0 0,-1 0-1,0 0 1,1-1 0,-1 1-1,1-1 1,-5-1 0,2 0-1088,-1-1-1,1 1 1,0-2-1,0 1 1,0 0 0,-7-7-1,0 1-1400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1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82 7136,'-9'-4'6599,"27"4"3556,-4 0-7619,-2-1-4477,254-13 5695,573-32-1690,-788 44-2172,-17 0-22,45 3 0,-77-1-98,21 1-1079,-22-1 1144,0 0-1,-1 0 1,1 0-1,-1 0 1,1 0-1,-1 0 0,1 0 1,-1-1-1,1 1 1,-1 0-1,1 0 0,-1 0 1,1 0-1,-1-1 1,1 1-1,-1 0 0,1-1 1,-1 1-1,1 0 1,-1-1-1,0 1 0,1 0 1,-1-1-1,0 1 1,1-1-1,-1 1 1,0-1-1,1 1 0,-1 0 1,0-1-1,0 1 1,1-2-1,-1 2-42,-1 0-1,1-1 1,0 1 0,0 0-1,0 0 1,0-1 0,-4-1-3302,3 2 3302,1 0-1,0 0 1,0 0 0,-1 0 0,1 0-1,0 0 1,-1 0 0,1 0-1,0 0 1,0 0 0,-1 0-1,1 0 1,0 0 0,-1 0-1,1 0 1,-1 1 0,-11 3-4967,0 8 1243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1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426 566 7968,'-4'-4'1056,"0"0"0,1 1 0,-1-1 0,-3-7 0,5 8-475,-1 0-1,1 0 0,0 0 0,-1 0 0,0 0 0,0 0 1,0 1-1,0-1 0,-4-1 0,0 0-107,1 1 1,-1 0-1,0 1 0,0-1 1,-1 1-1,1 1 0,-12-2 1,-24 2 363,-72 7 0,101-5-774,0 1 0,0 1-1,0 0 1,1 1 0,0 1-1,0 0 1,-24 12 0,36-16-65,0-1 1,0 1-1,0-1 1,0 1-1,1 0 0,-1-1 1,0 1-1,0 0 1,0 0-1,1-1 1,-1 1-1,0 0 1,1 0-1,-1 0 1,1 0-1,-1 0 1,1 0-1,-1 0 1,1 0-1,0 0 1,-1 2-1,1-2 11,0 0 0,1 0 0,-1 0 0,0 0 0,1 0 0,-1-1 0,1 1 0,-1 0 0,1 0 0,-1 0 0,1-1 0,0 1-1,-1 0 1,1 0 0,0-1 0,-1 1 0,1-1 0,0 1 0,1 0 0,3 2 60,0-1-1,0 1 1,1-1-1,-1 0 0,1-1 1,-1 1-1,7 0 1,12 0 145,0-1 0,0 0-1,41-6 1,-49 3-187,0-1-1,0-1 0,0 0 1,-1-1-1,1 0 0,23-13 1,-32 13-37,0 1 0,0-1 1,-1 0-1,1-1 0,-1 1 1,0-1-1,-1-1 0,0 1 0,0-1 1,0 0-1,0 0 0,-1 0 0,-1-1 1,1 1-1,-1-1 0,4-16 1,-3-3 73,-1 0 0,-1 0 0,-1 0 0,-4-31 0,1 36-25,-1-1 0,-10-37 0,10 49-27,-1-1 0,-1 1 0,0 0 1,0 0-1,-1 0 0,-10-12 0,13 18-98,-1 0 0,0 1-1,0-1 1,0 1 0,0 0 0,-1 1-1,0-1 1,1 1 0,-1 0-1,-1 0 1,1 0 0,0 1 0,-1 0-1,1 0 1,-1 0 0,0 0-1,1 1 1,-1 0 0,0 1 0,0-1-1,0 1 1,0 0 0,0 0 0,0 1-1,1 0 1,-1 0 0,0 0-1,0 1 1,1 0 0,-1 0 0,1 0-1,-1 1 1,1 0 0,0 0-1,0 0 1,0 0 0,1 1 0,-1 0-1,1 0 1,0 0 0,0 0-1,0 1 1,1 0 0,-4 6 0,2-3-371,1 0 1,0 0-1,1 1 1,0 0-1,1 0 1,-1-1-1,2 1 0,-1 1 1,1-1-1,1 0 1,-1 0-1,2 0 1,-1 0-1,3 14 1,11 28-1645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1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60 9632,'-29'-27'3120,"19"16"-1428,6 8 1388,2 10-1434,-2 20-498,-1 33-197,4-56-876,0 13 357,1 0 0,0 0 0,1-1 0,4 25 0,-4-37-310,0 0 0,0 0 0,1 0 0,-1 0 1,1 0-1,0 0 0,0 0 0,0 0 0,1-1 0,-1 1 1,1-1-1,0 0 0,0 1 0,0-2 0,0 1 1,1 0-1,-1 0 0,1-1 0,0 0 0,-1 0 1,1 0-1,7 2 0,-5-2-14,0 0 1,0-1-1,0 0 0,0 0 1,1 0-1,-1-1 1,0 0-1,0 0 0,0-1 1,0 0-1,12-3 1,-9 1-75,0 0 0,0-1 0,-1 0 0,0 0 0,1-1 0,-1 0 0,7-7 0,3-4-17,-1 0 0,-1-1 0,0-1 0,-2-1 0,18-27-1,0-13 172,-20 37-410,17-26 0,-29 47 221,0 1-1,0 0 0,0 0 0,0 0 0,0 0 0,0 0 0,0 0 0,0 0 0,0 0 0,0 0 0,0 0 0,1 0 0,-1-1 0,0 1 0,0 0 0,0 0 0,0 0 0,0 0 0,0 0 0,0 0 0,0 0 0,0 0 0,0 0 0,1 0 0,-1 0 0,0 0 0,0 0 0,0 0 0,0 0 0,0 0 0,0 0 0,0 0 1,0 0-1,1 0 0,-1 0 0,0 0 0,0 0 0,0 0 0,0 0 0,0 0 0,0 0 0,0 0 0,0 1 0,0-1 0,1 0 0,-1 0 0,0 0 0,0 0 0,0 0 0,0 0 0,0 0 0,0 0 0,0 0 0,0 0 0,0 0 0,0 1 0,0-1 0,0 0 0,0 0 0,0 0 0,0 0 0,0 0 0,0 0 0,0 1 0,3 6 12,-1 0-1,0 1 0,0-1 0,-1 1 0,0-1 0,-1 1 0,0 12 0,1-4 14,-2 56 196,-19 140 0,-29 47 271,37-214-383,-2-1 0,-3 0-1,-34 66 1,46-100-58,-1 0-1,0-1 0,-1 0 1,0-1-1,-13 13 1,16-17-33,0-1 0,0 0 0,0 1 1,-1-1-1,0-1 0,1 1 0,-1-1 0,0 0 1,0 0-1,0 0 0,-1-1 0,-8 2 0,11-3-22,0 0 0,0 0 0,0 0 0,1 0 0,-1 0 0,0-1 0,0 1-1,1-1 1,-1 0 0,0 0 0,1 0 0,-1 0 0,1-1 0,-1 1 0,1 0-1,-1-1 1,1 0 0,0 0 0,0 0 0,0 0 0,0 0 0,0 0-1,0 0 1,-1-3 0,-1-2 7,1 1 1,0-1-1,0 1 0,1-1 0,-1 0 0,1 0 0,-1-13 0,2 5 20,0 0 0,1 1-1,1-1 1,1 1-1,0-1 1,4-15-1,-2 15 27,0 1-1,0 0 1,2 0-1,0 0 1,0 0-1,1 1 0,1 0 1,0 1-1,1 0 1,14-15-1,-10 13-16,1 1 0,1 0 1,0 1-1,1 0 0,0 2 0,1 0 0,25-11 0,134-44-1232,-149 56 426,0 1-2024,-3 3 821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1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0 6304,'-11'2'8965,"10"11"1057,2-5-12348,-1 5 2686,-3 72 1247,1-74-1448,1-1-1,-2 1 1,1-1-1,-1 0 1,-1 0-1,-6 12 1,0-4-17,-1 0 0,0 0 0,-2-1 0,0 0 0,-1-1 0,-1-1 0,-21 18 0,18-20-316,-2 0-1,1-1 1,-2 0 0,1-2 0,-34 12 0,45-19-344,-1 0 1,0-1 0,0 0 0,0-1 0,0 0 0,-11-1-1,17 0-65,0 0-1,0 0 1,0-1-1,1 0 0,-1 0 1,0 0-1,0 0 1,0 0-1,1-1 1,-1 0-1,0 1 0,1-1 1,0-1-1,-1 1 1,1 0-1,-5-6 1,-6-12-3305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1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1271 6048,'-17'0'1952,"17"1"-1925,-1-1 1,1 0-1,0 0 1,0 0-1,0 0 0,-1 0 1,1 0-1,0 0 1,0 0-1,0 0 1,-1 0-1,1 1 1,0-1-1,0 0 0,0 0 1,0 0-1,0 0 1,0 0-1,-1 1 1,1-1-1,0 0 1,0 0-1,0 0 1,0 1-1,0-1 0,0 0 1,0 0-1,0 0 1,0 1-1,0-1 1,0 0-1,0 0 1,0 0-1,0 1 0,0-1 1,0 0-1,0 0 1,0 1-1,1 3 295,1-2 189,0 0 1,0-1 0,0 1-1,0-1 1,0 1 0,0-1-1,0 0 1,1 0 0,-1 0-1,5 1 1,-5-1-391,5 1 407,0 0 1,0-1-1,1 0 1,-1 0-1,0 0 1,0-1-1,1 0 0,6-1 1,1-1 584,0-1 0,26-7 1,-30 6-840,0-1-1,0 0 1,0-1 0,-1 0 0,1-1 0,-1 0 0,-1 0 0,1-1 0,-2 0 0,1-1-1,-1 0 1,0 0 0,11-19 0,-3 4-59,-2-1 0,-1 0-1,-1-1 1,11-32 0,-9 20-52,0 2-5,18-47 470,60-110 0,-92 192-635,1 0 1,-1 0 0,1-1-1,-1 1 1,1 0 0,0 0-1,0 0 1,-1 0 0,1 1 0,0-1-1,0 0 1,0 0 0,0 0-1,0 1 1,0-1 0,0 0-1,0 1 1,1-1 0,-1 1-1,0 0 1,0-1 0,0 1-1,0 0 1,1 0 0,-1-1-1,0 1 1,0 0 0,1 0-1,-1 0 1,0 1 0,0-1-1,1 0 1,-1 0 0,0 1-1,0-1 1,0 0 0,0 1-1,1 0 1,-1-1 0,0 1-1,0-1 1,1 3 0,2 0 17,0 1 0,0-1 0,-1 1-1,0 0 1,0 0 0,0 0 0,0 1 0,-1-1 0,0 1 0,0-1 0,3 9 0,1 8 27,4 31 0,-9-46-37,9 58 146,-4 1 1,-4 127-1,-9-118-47,5-64-53,0-1 1,-1 0-1,0 0 1,0 0-1,-7 13 0,8-19-73,1-1 0,-1 1 0,0 0 0,0-1 0,-1 1 0,1-1 0,0 0 0,-1 1 0,0-1 0,1 0 0,-1-1 0,0 1 0,0 0 0,0-1 0,0 0 0,0 1 0,0-1 0,0 0 0,-1-1 0,1 1 0,0-1 0,0 1 0,-1-1 0,1 0 0,0 0 0,-1 0 0,1-1 0,0 1 0,-1-1 0,1 0 0,-4-1 0,-18-9-392,-43-26-1,59 29-472,17 7 529,26 8 280,-26-5-23,27 4 200,0-1 0,0-2 0,0-2 0,1-1 0,-1-2 0,0-1 0,0-1 0,0-3 0,-1 0 0,66-25 0,-82 25-8,0 0-1,-1-1 1,0-1-1,-1 0 0,0-2 1,0 0-1,-1 0 1,0-1-1,21-24 0,-20 16-3,0 0-1,-1-1 0,-1 0 1,-1-1-1,-1-1 0,18-47 0,-28 64-95,0 0-1,-1-1 1,0 1-1,0 0 1,0 0-1,-1-1 1,0 1-1,-1-7 0,1 10-3,-1 0-1,1 0 1,-1-1-1,0 1 1,0 0-1,-1 0 1,1 0-1,0 0 1,-1 0-1,0 1 1,1-1-1,-1 0 1,-1 1-1,1 0 1,0-1-1,0 1 1,-6-4-1,4 4-13,0 0 1,-1 0-1,1 0 0,-1 0 0,0 1 1,1 0-1,-1 0 0,0 0 0,1 1 1,-1 0-1,0-1 0,0 2 0,0-1 1,0 0-1,1 1 0,-1 0 0,0 0 1,-5 2-1,1 0 39,0 1 1,0 0 0,0 0-1,0 1 1,1 0 0,-1 0-1,1 1 1,-7 6-1,6-3 8,1-1-1,0 1 1,0 1-1,1-1 0,0 1 1,1 1-1,0-1 0,0 1 1,1 0-1,-5 17 1,8-21-3,1 0 0,-1 0 0,1 0 1,1 0-1,-1 0 0,1 0 0,0 0 1,1 0-1,0 0 0,0 0 1,0 0-1,1 0 0,0 0 0,0 0 1,1-1-1,0 1 0,0-1 0,8 12 1,-4-9 8,0 0 0,1-1 1,0 0-1,1 0 1,0-1-1,0 0 0,0 0 1,15 6-1,-4-2 44,2-2-1,-1 0 1,28 7 0,-39-13-27,-1-1 0,1 0 0,0 0 1,0-1-1,-1 0 0,1-1 0,0 0 1,0 0-1,0-1 0,0 0 0,0-1 1,-1 0-1,19-7 0,-10 1 23,-1-2 0,0 1 1,0-2-1,-1 0 0,20-19 0,71-78 226,-96 97-261,184-210 501,-170 190-500,-1-1 1,-2-1-1,-2-1 1,0-1-1,19-51 1,48-191 35,-73 218 21,9-96 0,-22 147-78,0 7-16,-1 0-1,0 1 1,1-1 0,-1 0-1,0 0 1,0 1 0,0-1 0,0 0-1,0 0 1,0 1 0,0-1 0,0 0-1,0 0 1,0 1 0,0-1-1,0 0 1,0 0 0,-1 1 0,1-1-1,0 0 1,0 0 0,-1 1 0,1-1-1,-1 0 1,0 0 0,1 1 3,-1 0 1,1 0-1,0 0 1,-1 0-1,1 0 1,0 1-1,-1-1 1,1 0-1,0 0 1,0 0-1,-1 1 1,1-1-1,0 0 1,0 0-1,-1 1 1,1-1-1,0 0 1,0 1-1,0-1 1,-1 0-1,1 1 1,0-1-1,0 0 1,0 1-1,0-1 1,0 0-1,0 1 1,0-1-1,0 0 1,0 1-1,-16 65-256,10-38 209,-14 78 55,5 0 0,-2 125 0,35 284-29,-10-460-1220,-4-36-332,1 36 0,-5-54 1408,0-1-90,0 1-1,0 0 1,0 0-1,0-1 0,0 1 1,0 0-1,0 0 1,0-1-1,0 1 1,0 0-1,0 0 0,-1-1 1,1 1-1,0 0 1,-1-1-1,1 1 1,0 0-1,-1-1 0,1 1 1,-1-1-1,0 2 1,-5-18-7547,0 2 4731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1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11648,'0'-9'5247,"36"5"-4543,-6 0 2272,12-2-1760,29-3 992,5 9-1280,7-7-96,-8 7-512,-9-6-288,-10 6-32,-10-4-1472,-5 4 768,-11-6-4480,2 6 2880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1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459 662 6048,'-9'-4'1857,"7"3"-1468,-1 0 0,1 0 0,-1 0 1,0 0-1,0 0 0,1 1 0,-1-1 1,0 1-1,0 0 0,0 0 0,1 0 1,-6 1-1,-85 0 4507,59 2-3744,-56 10 1,79-11-1046,0 2 0,0-1 0,1 1 0,-1 1 0,1 0 1,0 0-1,0 1 0,-15 12 0,18-12-36,-1 1 0,1-1 0,1 1 0,0 1 0,0-1-1,0 1 1,1 0 0,0 1 0,0-1 0,1 1 0,0 0 0,1 0 0,0 0 0,0 0 0,1 1-1,-1 10 1,2-17-10,1 0 0,0 0 0,0 0-1,0 0 1,1 0 0,-1 0 0,1 0-1,0 0 1,0 0 0,0 0 0,0 0-1,0-1 1,3 5 0,-3-6-28,0 0 1,0 1-1,0-1 1,0 0-1,0 0 0,0 0 1,0 0-1,1 0 1,-1 0-1,0 0 1,1-1-1,-1 1 0,1 0 1,-1-1-1,1 1 1,-1-1-1,1 0 1,-1 1-1,1-1 0,0 0 1,-1 0-1,1 0 1,-1 0-1,1 0 1,-1 0-1,1-1 1,2 0-1,7-2 52,-1-2-1,1 0 1,-1 0 0,0-1-1,0 0 1,15-12 0,0 0-75,-22 16-13,19-12 58,-1-1 0,0-1 0,0 0 0,32-37 0,-42 40-26,-1-2-1,0 1 1,-1-2 0,-1 1 0,0-1 0,6-18 0,2-36 77,-13 52-84,0 5-7,1-6 28,-1-1 0,1-20 0,-5 11 62,-1 1 0,-2 0-1,-1 0 1,0 1 0,-3-1-1,0 1 1,-15-33 0,16 46-172,0 1 0,0-1 0,-1 1 0,-1 1 0,-1-1 0,1 1 0,-2 1 1,0 0-1,0 1 0,-1 0 0,0 0 0,-20-11 0,24 17-88,-1 0-1,1 0 1,-1 1-1,0 0 0,-14-2 1,20 5 48,1-1 0,-1 1 0,0 0 1,1 0-1,-1 0 0,0 0 0,0 0 0,1 1 1,-1-1-1,0 1 0,1-1 0,-1 1 0,1 0 0,-1 0 1,1 1-1,-1-1 0,1 0 0,0 1 0,0-1 0,0 1 1,-1 0-1,1 0 0,1 0 0,-1 0 0,0 0 1,-1 3-1,0-1-275,1 1 1,0-1-1,0 1 0,0-1 1,0 1-1,1 0 0,0 0 1,0 0-1,0 0 1,1 0-1,0 0 0,0 8 1,5 19-1176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1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27 181 9792,'-12'30'3173,"11"-29"-3061,1 1 1,-1-1-1,1 1 1,-1-1-1,1 1 1,0-1-1,0 1 1,0-1-1,0 1 1,0 3-1,0 186 5755,-6 157-1473,0-103-3306,7-154 912,5-411-1620,0 233-439,29-144-1,17 30 38,-42 174 60,0 1-1,1 1 1,2 0-1,0 0 1,26-34-1,-33 52 1,0 0 0,0 0 1,1 0-1,0 1 0,0 0 0,1 0 0,0 0 0,0 1 1,0 1-1,17-8 0,-21 11-12,0-1 1,1 1-1,-1 0 1,1 1-1,-1-1 1,1 1 0,-1-1-1,1 1 1,-1 1-1,1-1 1,-1 1-1,1-1 1,-1 1-1,0 1 1,1-1-1,-1 1 1,0-1-1,0 1 1,0 0-1,0 1 1,0-1-1,0 1 1,-1 0-1,6 4 1,2 5 77,-1 1 1,0 0 0,0 0-1,-2 1 1,0 0 0,0 1-1,-1-1 1,-1 2 0,-1-1-1,0 0 1,-1 1 0,0 0-1,-1 0 1,-1 0 0,0 19-1,-2-28-63,-1 1 1,1-1-1,-1 0 0,-1 0 0,1 1 0,-1-1 0,0 0 0,-1 0 0,0-1 0,0 1 0,0-1 1,-1 1-1,0-1 0,0 0 0,0 0 0,-8 7 0,1-3-97,0-1 0,0 0-1,-1-1 1,0 0 0,0-1-1,-1 0 1,0-1 0,-1 0 0,1-1-1,-1-1 1,-17 4 0,-65 7-2575,1-8-4110,70-5 3892,-1 1-142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2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7 142 9568,'-6'-3'4352,"19"6"-497,52-6 1183,31-8-3102,-33 3-1016,524-48 1895,-116 12-2969,-381 33-1288,-35 3-4593,-40 8 3549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52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23 219 8224,'-23'-51'3712,"29"13"-3200,2 17-736,6 5 32,11-19-416,3 14 352,8-3-5376,8 11 3104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2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317 550 8544,'-12'-5'1646,"1"0"1,-1 1-1,0 0 0,-15-2 1,21 5-1278,0 1 1,0 0-1,0 0 1,0 0-1,0 1 1,0 0-1,0 0 1,0 0-1,0 1 1,0 0-1,-6 3 1,0 1-274,1 0 0,0 1 1,1 1-1,-1-1 0,1 1 0,1 1 0,0 0 1,0 1-1,1-1 0,0 1 0,0 1 0,1 0 1,1 0-1,-10 22 0,12-23-20,1 0-1,-1 0 0,2 0 1,0 1-1,0-1 0,1 1 1,0 0-1,1 13 1,0-16 28,1 0 1,0 0-1,1 0 1,0-1-1,0 1 1,1 0-1,0-1 1,0 1-1,1-1 1,0 0-1,8 11 1,-9-14-54,1 1 1,0-1-1,0 0 1,0 0-1,1-1 0,-1 1 1,6 2-1,-8-4-27,1-1-1,-1 0 1,0 0-1,0 0 0,1 0 1,-1 0-1,1-1 1,-1 1-1,1-1 1,-1 0-1,1 1 0,-1-1 1,1 0-1,-1 0 1,1-1-1,-1 1 1,1-1-1,-1 1 0,4-2 1,-1-1-3,-1 1 0,0-1 0,0 0 0,0 0 1,0 0-1,6-7 0,21-29 39,-12 10-115,-1-1 1,-1-1-1,21-58 0,-28 63 54,-1-1 1,-1 0-1,-1-1 0,-2 1 0,-1-1 1,2-42-1,-13-130 390,4 163-216,-3 0 1,-1 1-1,-17-51 1,23 82-240,-1 0 0,0 1 0,0-1 0,0 0 1,0 1-1,-1-1 0,0 1 0,0-1 1,0 1-1,0 0 0,-7-5 0,9 8 34,1 0 0,-1 1-1,0-1 1,0 0 0,0 1-1,0-1 1,-1 1 0,1-1-1,0 1 1,0-1-1,0 1 1,0 0 0,0-1-1,-1 1 1,1 0 0,0 0-1,0 0 1,0 0 0,-1 0-1,1 0 1,0 1 0,-1-1-1,0 1-25,0 0-1,0 0 0,1 0 0,-1 0 1,0 0-1,1 0 0,-1 1 0,1-1 1,0 0-1,-1 1 0,1-1 0,-2 3 1,-1 4-412,0 0 0,0 0 1,0 0-1,-4 16 0,1 0-1108,2-1-1,-3 29 0,6-2-468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2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 11456,'-21'-2'1787,"-24"0"2287,43 2-3998,1 0 1,-1 0 0,1 1-1,-1-1 1,1 1 0,0-1-1,-1 1 1,1-1 0,0 1-1,-1 0 1,1-1 0,0 1-1,0 0 1,0 0 0,0 0-1,0 0 1,0 0-1,0 0 1,0 0 0,0 1-1,-1 1 1,-1 3 208,-1 0-1,2 1 1,-4 7-1,4-6-74,-3 3 43,1 2-1,1-1 0,0 0 0,1 1 1,1-1-1,-1 1 0,2-1 0,0 1 1,3 23-1,-2-33-139,-1 0 0,1 0-1,0-1 1,0 1 0,0 0 0,0-1 0,1 1-1,-1-1 1,1 0 0,-1 1 0,1-1-1,0 0 1,0 0 0,0 0 0,0 0 0,0 0-1,1-1 1,-1 1 0,1 0 0,2 0 0,-2 0-64,0-2 1,0 1-1,1 0 0,-1-1 1,0 1-1,0-1 1,0 0-1,1 0 1,-1 0-1,0 0 0,0-1 1,0 1-1,1-1 1,-1 0-1,0 0 1,0 0-1,3-2 1,8-5-21,-1 0 0,0-1 0,0-1 0,18-18 0,22-16 23,-6 7-36,-26 20 101,43-28 1,-54 39-63,-7 4-19,0 0-1,0 0 1,0 0 0,1 1 0,-1-1 0,4 0 0,-7 2-23,1-1 1,0 1-1,0 0 0,-1 0 1,1 0-1,0 0 0,0 0 1,-1 0-1,1 1 0,0-1 1,0 0-1,-1 0 0,1 0 1,0 1-1,0-1 0,-1 0 1,1 1-1,-1-1 0,1 1 1,0-1-1,-1 1 0,1-1 1,-1 1-1,1-1 0,-1 1 1,1-1-1,-1 1 0,1 0 1,-1-1-1,1 1 1,-1 0-1,1 1 0,1 4 68,1 1-1,-1 0 0,0 0 1,-1-1-1,1 1 1,-2 0-1,1 0 0,-1 11 1,-1 8-39,-6 27 0,5-38 3,2-12-41,-45 262 532,33-211-348,-2-1 0,-41 100 0,43-129-65,0 0 0,-1-1-1,-1-1 1,-25 31 0,33-47-157,0-1 1,0 1-1,0-1 1,-1 0-1,0-1 1,-11 6-1,16-8-1,0-1 1,-1 0-1,1 0 0,-1 0 1,1 0-1,-1 0 0,1 0 1,-1-1-1,1 1 0,-6 0 1,6-2 15,0 1 0,1-1 0,-1 1 0,0-1 0,1 1-1,-1-1 1,1 0 0,-1 0 0,1 0 0,-1 0 0,1 0 0,0 0 0,-1 0 0,1 0 0,0-1 0,0 1 0,0 0 0,0-1 0,0 1 0,0-1 0,-1-1 0,-3-7-51,0 0 0,1 0 0,0 0 0,0-1 0,1 1 0,-2-16-1,-1-11 10,1-1 0,3 1-1,1-1 1,2 1 0,7-55-1,-5 71-12,0 4 77,0-1-1,9-26 1,-10 39 35,0 0 0,0 0 0,0 1 1,1-1-1,0 0 0,0 1 1,0 0-1,0 0 0,1 0 1,0 0-1,0 0 0,0 1 0,6-4 1,0 1 7,1 0 0,0 2 0,0-1 0,0 1 0,1 1 0,-1 0 1,20-2-1,7 2 68,42 0 0,59 13-169,-51-1-2445,-60-8-2241,31-1 0,-32-1 1403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2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20 165 10048,'-19'-19'10356,"18"19"-10281,17-4 5599,14-15-2918,-18 11-2222,21-11 1,-7 6-306,1 2 0,-1 1 1,2 1-1,53-11 0,174 0-42,-137 13-144,-65 7-37,-18 1 52,-32-1-225,0 0 1,0 0 0,-1 0 0,1 0-1,0-1 1,0 1 0,0-1-1,0 0 1,-1 0 0,5-1-1,-18 17-8590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22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91 12288,'-14'-11'3978,"11"8"-1541,14 3-143,17-1 2631,14-6-2166,5 0-1665,325-25 1125,-312 28-2239,68-8-1720,-125 12 1185,15-3-2239,-6-2-3622,-4-1 3194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2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283 168 12128,'-6'-12'1864,"5"9"-1212,0 0 0,-1 0-1,1 0 1,-1 1 0,0-1-1,-4-4 1,5 7-484,0-1 1,0 1-1,0 0 1,0-1-1,0 1 0,0 0 1,0 0-1,0 0 0,0 0 1,0 0-1,0 0 0,0 0 1,0 0-1,0 0 1,0 1-1,0-1 0,0 0 1,0 1-1,0-1 0,0 0 1,1 1-1,-2 0 0,-5 1 408,2 0-353,1 0 1,-1 0-1,1 0 1,-1 1-1,1 0 0,0-1 1,0 1-1,0 1 1,-5 5-1,-3 4 319,-14 23-1,24-32-482,-20 28 310,1 2 1,2 0-1,2 2 1,1 0-1,2 0 1,-17 69-1,30-99-337,0 0-1,0 1 0,0-1 0,1 0 0,0 1 0,1-1 0,0 0 1,-1 1-1,2-1 0,-1 0 0,1 0 0,0 0 0,5 10 0,-3-9 27,1 0-1,-1 0 0,1 0 1,1-1-1,-1 0 0,1 0 1,0-1-1,0 0 0,1 0 1,8 6-1,2-2 6,0 1 1,0-2-1,1 0 0,1-2 1,-1 0-1,1 0 0,0-2 0,0 0 1,0-2-1,0 0 0,1-1 1,-1-1-1,0 0 0,33-6 0,-18-1-43,-1-2-1,0-1 0,0-1 0,31-17 0,-44 17-4,0 0-1,-1-1 0,0-2 0,-1 0 0,18-18 1,-19 16 2,-1-1 1,0 0 0,-2-2-1,0 0 1,-1 0-1,-1-1 1,0 0 0,-2-1-1,11-31 1,-16 36-13,0 0-1,-1 0 1,-1 0 0,0 0 0,-1-1 0,-1 1 0,-1-1 0,0 1 0,-1-1 0,-1 1-1,-4-19 1,4 27-44,-1 0 0,0 0 0,0-1 0,0 2 0,-1-1 0,0 0 0,-1 1 0,0 0 0,0 0 0,0 0 0,-1 1 0,0-1 0,0 1 0,-1 1 0,0-1 0,0 1 0,0 1 0,-9-6 0,4 4-86,-1 1-1,1 0 1,-1 0-1,0 1 1,0 1-1,0 0 1,-1 1-1,1 0 1,-1 1-1,1 1 1,-1 0-1,1 1 1,-1 0-1,1 1 1,-23 6-1,16-2-521,1 1 0,0 1 0,0 0-1,0 1 1,1 1 0,1 1 0,0 1 0,0 0-1,-27 28 1,-15 24-4782,6 3 1675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3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6 243 5472,'0'0'126,"0"-1"-1,0 1 1,0 0 0,0 0-1,-1 0 1,1 0 0,0 0-1,0 0 1,0 0 0,-1 0-1,1 0 1,0 0 0,0 0-1,0 0 1,0 0 0,-1 0-1,1 0 1,0 0 0,0 0-1,-2 2 1383,2-2-1382,0 0 0,0 0-1,0 0 1,0 1 0,0-1-1,-1 0 1,1 0 0,0 0-1,0 0 1,0 1 0,0-1-1,0 0 1,0 0 0,0 0-1,0 0 1,0 1 0,0-1-1,0 0 1,0 0 0,0 0-1,0 1 1,0-1 0,1 0-1,-1 0 1,0 0 0,0 1-1,5 5 4281,0-2-4317,-4-3 647,2-1 512,-3 0-1125,0 0 0,1 0 0,-1 1 0,0-1 0,1 0 0,-1 0-1,0 0 1,1 0 0,-1 0 0,0 0 0,0 0 0,1 1 0,-1-1 0,0 0-1,1 0 1,-1 0 0,0 1 0,0-1 0,1 0 0,-1 0 0,0 1-1,0-1 1,1 0-107,-1-1 0,0 1 0,0 0 0,0-1 0,1 1 0,-1 0 0,0-1 0,1 1 0,-1 0 0,0-1 0,0 1 0,1 0 0,-1 0 0,1-1 0,-1 1 0,0 0 0,1 0 0,-1 0 0,1-1 0,9-7 374,72-123 1908,-72 119-2153,-1 0-1,2 0 1,0 1 0,0 1-1,1 0 1,0 0-1,1 1 1,23-13 0,-32 20-83,0 0 1,1 1-1,-1-1 1,0 1-1,1 0 1,-1 0 0,0 1-1,1-1 1,-1 1-1,1 0 1,-1 0 0,1 1-1,-1-1 1,0 1-1,1 0 1,-1 0-1,0 0 1,1 1 0,-1 0-1,7 3 1,4 4 123,-1 0 0,0 1 0,25 23 0,-27-23-65,0-1-1,1 0 1,0-1-1,0 0 1,1-1-1,0 0 1,0-1-1,23 6 1,-24-9-51,-1 0 1,1-1 0,0-1-1,-1 0 1,1 0-1,0-1 1,0-1 0,0 0-1,0-1 1,17-4-1,-12 0-9,-1 0-1,1-1 0,26-15 0,-35 16-340,0 0 0,0 0 0,0-1 0,-1 0 0,0 0 0,0-1 0,8-12-1,0-4-876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5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21 552 8128,'-17'11'2618,"13"-8"-1583,6-17 4591,48-71-1601,-27 52-3163,2 1 0,0 1-1,53-47 1,-61 64-470,-16 14-379,-1 0 0,0 0 0,0 0-1,0 0 1,1 0 0,-1-1 0,0 1 0,0 0 0,1 0-1,-1 0 1,0 0 0,0 0 0,1 0 0,-1 0-1,0 0 1,0 0 0,1 0 0,-1 0 0,0 0-1,0 0 1,1 0 0,-1 0 0,0 0 0,0 0 0,1 0-1,-1 1 1,0-1 0,0 0 0,0 0 0,1 0-1,-1 0 1,0 0 0,0 1 0,0-1 0,1 0 0,-1 0-1,0 1 1,1 3 59,-1 1-1,1 0 1,-1-1-1,0 1 0,-1 0 1,1 0-1,-2 6 1,-2 28 46,-22 161 169,-26 64 71,-51 212 1044,101-453-1066,0-18-4,1-7-108,-1-11-12,3-14-175,1 0 0,2 0-1,8-31 1,27-82 10,-26 96-44,0 3 8,92-269-118,-75 242 111,53-86 0,-61 118-62,2 2 0,1 0 0,59-59 0,-84 93 58,8-7-9,-1 0 0,1 0-1,1 1 1,13-9-1,-20 14 14,-1 0-1,0 1 0,1-1 1,-1 0-1,1 1 1,0-1-1,-1 1 1,1-1-1,-1 1 1,1 0-1,0 0 0,-1 0 1,1-1-1,0 2 1,-1-1-1,1 0 1,0 0-1,-1 0 1,1 1-1,-1-1 0,1 1 1,-1 0-1,1-1 1,-1 1-1,1 0 1,-1 0-1,1 0 0,-1 0 1,0 0-1,0 0 1,1 0-1,-1 0 1,0 0-1,0 1 1,0-1-1,1 2 0,1 4 1,0 0 0,0-1 0,-1 1-1,0 0 1,0 0 0,-1 0-1,0 0 1,0 1 0,0-1-1,-2 9 1,0 11 10,-6 37 1,2-27 90,-3 0 0,0-1 0,-3 0 0,-1 0 0,-1-1 1,-29 54-1,37-81-93,-1 0 0,0 0 0,0-1 0,0 1 0,-1-2 0,0 1 0,-10 7 0,12-11-13,0 1 0,-1-1 0,1 0 1,0 0-1,-1-1 0,0 1 0,0-1 0,0-1 0,0 1 1,0-1-1,0 0 0,-7 0 0,12-1-4,0 1-1,0-1 0,1 0 1,-1 0-1,0 0 1,1-1-1,-1 1 1,0 0-1,1 0 1,-1 0-1,0 0 0,1-1 1,-1 1-1,0 0 1,1-1-1,-1 1 1,1 0-1,-1-1 1,1 1-1,-1-1 0,1 1 1,-1-1-1,1 1 1,-1-1-1,1 1 1,-1-1-1,1 1 1,0-1-1,-1 0 0,1 1 1,0-1-1,0 0 1,0 1-1,-1-1 1,1-1-1,0 1-9,0-1 0,0 0 1,1 0-1,-1 1 0,1-1 0,-1 0 0,1 1 0,-1-1 1,1 0-1,0 1 0,0-1 0,0 1 0,0-1 0,0 1 1,2-3-1,3-2-22,1 0 0,0 0 1,14-9-1,-1 2 18,43-38-34,68-69-1,-28 23 12,-45 48 183,109-69 1,-158 112-140,14-8 291,-2 0-1,23-20 1,-43 32-273,1 0 0,0 0 0,-1 0-1,0 0 1,1 0 0,-1 0 0,0-1 0,0 1 0,0 0 0,0-1 0,-1 1 0,1-1 0,-1 1 0,1-1 0,-1 1 0,0-1 0,0 1-1,0-4 1,21 17-630,2-1 511,-8 0 147,0 0 0,0 1 0,-1 0 1,16 19-1,-10-11-92,21 23-4,-1 3-1,50 74 0,-57-74 158,-29-38-95,1-1 0,1 0 0,-1 0 0,1 0-1,0 0 1,13 8 0,-17-12-7,0-1 1,1 0-1,0 0 0,-1 0 0,1 0 0,0 0 1,0 0-1,-1-1 0,1 1 0,0-1 0,0 0 1,0 1-1,0-1 0,-1-1 0,1 1 0,0 0 1,0-1-1,0 0 0,-1 1 0,1-1 1,0 0-1,-1 0 0,1-1 0,3-1 0,6-6 37,0 0 0,-1-1 0,0 0-1,18-22 1,-12 12-28,8-6 130,38-56 1,-56 72-125,-1 0 1,0-1-1,-1 0 1,0 0-1,-1 0 0,0-1 1,0 1-1,-2-1 1,3-15-1,-5 22-43,0 0-1,0 0 1,-1 1-1,1-1 1,-1 0-1,0 0 1,0 1-1,-1-1 1,1 1-1,-1-1 1,0 1-1,0 0 1,-1 0-1,1 0 1,-4-4-1,5 6-2,-1 1-1,1-1 0,0 1 1,-1-1-1,0 1 0,1 0 1,-1 0-1,0 0 0,1 0 1,-1 0-1,0 0 0,0 0 1,0 0-1,0 1 0,0-1 1,0 1-1,0-1 0,0 1 1,0 0-1,0 0 0,0 0 1,0 0-1,0 0 0,0 0 1,0 1-1,0-1 0,0 1 1,0-1-1,0 1 0,0 0 1,0 0-1,0 0 0,0 0 1,1 0-1,-4 2 0,-2 2 15,1 1 0,0-1 0,0 1-1,0 0 1,1 0 0,0 1-1,0 0 1,1 0 0,0 0 0,0 0-1,-4 11 1,4-8 5,1 1-1,0 0 0,1 0 1,0 0-1,0 0 1,1 1-1,2 21 1,-1-21 23,2-1 1,-1 1 0,2 0-1,-1-1 1,2 1 0,-1-1-1,2 0 1,-1 0 0,2 0-1,-1-1 1,1 0-1,1 0 1,0 0 0,0-1-1,1 0 1,18 15 0,-21-19 10,1-1 1,0-1 0,0 1 0,0-1-1,1 0 1,-1-1 0,1 1 0,0-1-1,-1-1 1,10 2 0,-6-2 6,0 0 0,0-1 0,0-1 0,0 0 0,0 0 0,15-4 0,-4-2 14,0 0 0,0-2 0,-1 0 0,0-1 1,33-24-1,-25 15 21,0-2 1,-1-1 0,-2-1 0,0-2-1,-2 0 1,-1-2 0,-1 0-1,35-59 1,-35 48-88,23-48 0,-37 68 1,9-20-87,-15 36 87,1-1 0,-1 0 0,1 1 0,0-1 0,0 1 0,0-1 0,0 1 0,1 0 0,4-4 0,-7 6 9,0 0-1,0 0 1,0 0-1,1-1 1,-1 1-1,0 0 0,0 0 1,0 0-1,1 0 1,-1 0-1,0 0 1,0 0-1,0 0 1,0 0-1,1 0 0,-1 0 1,0 0-1,0 0 1,0 0-1,1 0 1,-1 0-1,0 0 0,0 0 1,0 0-1,1 0 1,-1 0-1,0 0 1,0 1-1,0-1 1,0 0-1,1 0 0,-1 0 1,0 0-1,0 0 1,0 0-1,0 1 1,0-1-1,0 0 1,1 0-1,-1 0 0,0 0 1,0 1-1,0-1 1,0 0-1,0 0 1,0 1-1,2 10-95,-2-11 102,7 261-18,-22 0 73,15-255-47,-1 6 173,-4 24 0,5-34-162,-1 0-1,1 0 0,0-1 1,-1 1-1,0 0 0,1-1 1,-1 1-1,0-1 0,0 1 1,1-1-1,-1 1 0,0-1 1,-1 1-1,1-1 0,0 0 0,0 0 1,-1 1-1,1-1 0,0 0 1,-1 0-1,-2 1 0,4-2-15,-1 0 1,1 0-1,0 0 0,-1 0 0,1 0 0,0 0 0,-1 0 0,1 0 0,0 0 0,0 0 0,-1 0 1,1 0-1,0 0 0,-1 0 0,1 0 0,0 0 0,-1 0 0,1 0 0,0 0 0,0-1 0,-1 1 0,1 0 1,0 0-1,0 0 0,-1 0 0,1-1 0,0 1 0,0 0 0,-1 0 0,1-1 0,-8-11-125,0 0 1,1 0-1,0-1 0,1 0 0,-5-14 0,-6-10-123,9 17 165,0 1-1,-5-22 1,11 32 12,1 9 55,1-1 1,0 1-1,0 0 0,0-1 0,0 1 1,-1-1-1,1 1 0,0-1 0,0 1 1,0-1-1,0 1 0,0-1 0,0 1 1,0-1-1,0 1 0,0-1 0,1 1 1,-1-1-1,0 0 0,7 3-269,14 16-7,-17-14 347,-2-2-61,13 12-30,22 17 0,-31-27 47,0-1 0,0 1 0,1-1 0,-1 0 0,1 0 0,-1-1 0,14 4 0,-8-5 36,0 0-1,0-1 1,0 0 0,0-1 0,0 0 0,-1-1 0,1 0-1,0 0 1,14-7 0,14-6 72,46-24-1,-37 15 48,82-55 1,-115 69-97,-2-2 1,0 0 0,0-1 0,-1 0 0,0-1-1,-2 0 1,1-1 0,17-32 0,-18 25-42,19-38 10,-28 53-68,3-4 8,-3 11-23,-1 8-55,-11 361-357,-20-140 831,27-217-327,2-3 16,-1 1 1,-5 13-1,7-21-52,0-1 0,-1 1 0,0-1 0,1 1 0,-1-1 0,0 1 0,0-1 0,0 0 0,0 0 0,0 1-1,0-1 1,0 0 0,0 0 0,0 0 0,-1 0 0,1 0 0,0 0 0,-1 0 0,1-1 0,0 1 0,-3 1 0,2-2-13,1 0 0,-1-1 1,1 1-1,-1 0 0,1 0 1,-1 0-1,1-1 0,-1 1 1,1-1-1,0 1 0,-1-1 1,1 0-1,0 1 0,-1-1 1,1 0-1,0 0 0,0 0 1,0 0-1,0 0 0,0 0 1,0 0-1,0-1 0,-1-1 1,-1-1-6,-5-5-48,1-1 1,0 0-1,1 0 0,-10-23 1,-13-46-157,13 30 123,-22-53-44,31 84 95,6 16-1,0 0-1,0 0 0,0 0 0,0 0 0,0 0 1,0 0-1,1-1 0,-1 1 0,1 0 0,0 0 1,0-1-1,-1 1 0,2 0 0,-1-4 0,5 5-125,6 3 108,0 2 0,0 0 0,0 0 0,16 9 0,40 28 216,-44-26-158,-19-12-8,11 6 26,27 13-1,-36-20-14,-1 1 0,1-2 1,0 1-1,0-1 0,0 0 0,0 0 0,0-1 1,10 0-1,-7-1-3,-1 0 1,0 0 0,0-1-1,-1-1 1,1 1 0,0-1-1,-1-1 1,8-3 0,56-40 51,-41 26-102,14-10 234,-1-2-1,-2-2 0,49-52 1,-73 69-141,-11 13-33,0-1 0,-1 0 0,1 0-1,-1 0 1,-1-1 0,8-12 0,-12 19-16,0-1 1,1 1 0,-1-1 0,0 1-1,0-1 1,0 1 0,1-1-1,-1 1 1,0-1 0,0 1-1,0-1 1,0 0 0,0 1 0,0-1-1,0 1 1,0-1 0,0 1-1,0-1 1,0 1 0,0-1 0,0 0-1,-1 1 1,1-1 0,0 1-1,0-1 1,-1 1 0,1-1-1,0 1 1,-1-1 0,1 1 0,-1-1-16,0 1 0,0 0 0,1 0 0,-1 0 0,0 0 0,0 0 0,1 0 0,-1 0 0,0 0 0,0 0 1,1 0-1,-1 0 0,0 0 0,1 1 0,-1-1 0,0 0 0,0 1 0,1-1 0,-1 0 0,1 1 0,-1-1 1,0 1-1,0 0 0,-6 4-17,0 1 0,1 0-1,0 0 1,0 1 0,0 0 0,1 0 0,0 0 0,0 1 0,1-1 0,0 1 0,0 0 0,1 0 0,0 1 0,1-1 0,-3 13-1,3-10 39,1 0 0,0 1 0,0-1 0,1 0 0,1 0 0,0 0 0,0 0 0,1 0-1,1 0 1,0 0 0,7 18 0,-8-26 15,-1 0 0,0 0 0,1-1 0,0 1 0,0 0 0,0-1 0,0 1 1,0-1-1,1 0 0,-1 1 0,1-1 0,-1 0 0,1-1 0,0 1 0,-1 0 0,1-1 0,0 0 0,0 1 0,0-1 0,1 0 0,-1-1 0,0 1 1,0 0-1,0-1 0,1 0 0,-1 0 0,0 0 0,0 0 0,1 0 0,-1-1 0,0 1 0,0-1 0,0 0 0,0 0 0,0 0 0,0-1 0,0 1 1,0 0-1,4-4 0,18-13 43,0 0 0,40-41 0,-28 19 1,-3-2 1,51-79 0,-82 117-66,6-8-87,-2-1 0,8-17 0,-13 26 38,-1 5 4,-1 7-33,-2 17 0,1-24 77,-1 18-19,0 1-1,2-1 1,1 26 0,0-33 9,1 0 1,0-1-1,1 0 1,0 0-1,1 1 1,10 19-1,-13-29 27,0 0-1,0 0 0,0 0 0,0 0 0,1 0 0,-1 0 1,1 0-1,0 0 0,-1 0 0,1-1 0,0 1 1,0-1-1,0 1 0,0-1 0,0 0 0,1 0 0,-1 0 1,0 0-1,1 0 0,-1-1 0,0 1 0,1-1 0,-1 1 1,0-1-1,1 0 0,-1 0 0,1 0 0,-1 0 1,1 0-1,-1-1 0,0 1 0,1-1 0,-1 0 0,0 1 1,1-1-1,-1 0 0,0 0 0,2-2 0,41-20 0,-1-3 0,-1-1 0,-2-2 0,40-36 0,-30 10-15,-2 1 0,-41 45 5,-2 2-89,-5 7 76,-1 0 1,0 0 0,1 0 0,-1 0 0,1 0 0,-1 0 0,0 0 0,1 0-1,-1 0 1,0 0 0,1 0 0,-1 1 0,0-1 0,1 0 0,-1 0-1,0 0 1,1 0 0,-1 1 0,0-1 0,1 0 0,-1 0 0,0 1 0,1-1-1,-1 0 1,0 1 0,1 0 0,125 152-164,-73-84 50,-39-49 173,0-1-1,1-1 1,32 30 0,-45-46-34,1 0-1,-1 0 1,1 0 0,0 0 0,0-1 0,0 1 0,0-1 0,0 0 0,0 0-1,1 0 1,-1 0 0,0 0 0,1-1 0,4 1 0,-1-2-4,0 0 0,0 0 0,0 0 0,0-1 0,11-4 0,0-1-13,-1-1 0,-1 0 0,23-17 1,-13 9-2,-4 3 4,65-42 59,-76 46-74,0 0 1,0 0 0,-1-1 0,0 0 0,9-13-1,-17 21 11,0-1-1,-1 0 1,1 0-1,-1 0 1,1 0-1,-1 0 1,0 0-1,0 0 1,-1-1-1,2-4 1,-2 6 0,0 0 0,0 0 0,0 0 0,-1 0 0,1 0 0,0 0 0,-1 1 0,1-1 0,-1 0 0,0 0 0,1 0 0,-1 0 0,0 1 0,0-1 0,0 0 0,0 1 0,-1-1 0,1 1 0,-3-3 0,0 1 0,1 1 0,-1-1 0,0 1 0,0 0 0,0 1 0,-1-1 0,1 1 0,0-1 0,-1 1 0,1 1 0,0-1 0,-1 0 0,1 1 0,-1 0 0,1 0 0,-1 1 0,-6 0 0,-1 2 0,0-1 0,0 1 0,0 1 0,1 0 0,-17 9 0,22-10-5,0 1-1,0 0 1,0 0 0,0 1 0,1-1-1,0 1 1,0 0 0,0 0-1,1 1 1,-1 0 0,1 0-1,1 0 1,-1 0 0,1 0 0,0 1-1,0-1 1,-3 14 0,5-11 7,-1 0-1,1 1 1,0-1 0,1 0 0,0 1 0,0-1 0,1 0 0,1 0-1,-1 1 1,1-1 0,1 0 0,0 0 0,5 11 0,-3-10 4,1 0 0,0 0-1,0 0 1,1-1 0,0 0 0,1 0 0,0-1 0,0 0 0,13 10 0,-8-9-3,0-1 0,0 0 1,1-1-1,0 0 0,0-1 1,24 6-1,-19-7-11,1-1 0,-1-1-1,1 0 1,0-2 0,0 0 0,-1-2 0,1 0-1,0-1 1,-1-1 0,1 0 0,30-11 0,-28 5-339,0-1 0,0-1 0,-1 0 0,26-21 0,-14 7-4249,50-49-1,-72 63 2082,0-2 0,0 1 0,-2-1 0,15-25-1,3-9-2694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5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1000 5056,'5'-5'2756,"1"0"0,-1 0 0,5-7 0,-22 1 1931,11 10-4514,0 0 0,-1 0 0,1 0 0,-1 1 0,1-1-1,-1 0 1,1 1 0,-1-1 0,1 1 0,-1-1 0,1 1-1,-1 0 1,0 0 0,1 0 0,-3 0 0,-30 5 445,30-5-546,-32 8 199,0 1-1,0 2 1,1 1-1,0 2 1,1 1-1,-44 28 1,71-39-227,0 1 0,1-1 0,-1 1 0,1 1 0,1-1 0,-1 1 0,-6 8 0,11-12-27,0-1-1,0 1 1,1-1 0,-1 0 0,0 1 0,1 0 0,-1-1 0,0 1 0,1-1 0,0 1 0,-1 0 0,1-1 0,0 1 0,0-1 0,0 1 0,0 0 0,0-1 0,0 1 0,1 0 0,-1-1 0,1 1 0,-1 0 0,1-1 0,-1 1 0,1-1 0,1 3 0,0-2 1,0 1 0,0-1 0,0 0 0,0 0 0,1 0 0,-1 0-1,1 0 1,-1-1 0,1 1 0,-1-1 0,1 0 0,0 0 0,4 2 0,3-1 85,-1 0 1,1-1-1,0 0 1,0-1-1,0 0 1,0 0-1,0-1 1,0-1-1,11-2 0,-9 0-30,1 0-1,-1-1 0,-1-1 1,1 0-1,-1 0 0,0-1 0,0 0 1,-1-1-1,0-1 0,0 1 0,-1-2 1,0 1-1,-1-1 0,0 0 0,0-1 1,-1 0-1,-1 0 0,0-1 1,9-23-1,-8 16-45,-4 13-31,-1 0 0,0 0 0,0 0 0,0 0 1,-1 0-1,1-7 0,-4 11-200,-1 8 79,-4 15 0,-13 68-109,-14 83 186,-16 74 112,24-152 311,-44 107 1,43-138-162,-3-1-1,-57 89 1,84-146-183,0 0 0,-1 0 0,1-1 0,-1 1 0,0-1 0,0 1 1,-1-1-1,1-1 0,-1 1 0,1-1 0,-7 4 0,10-7-26,0 1-1,0-1 1,0 1 0,0-1 0,0 0-1,1 1 1,-1-1 0,0 0-1,0 0 1,0 0 0,0 1-1,0-1 1,0 0 0,0 0-1,0-1 1,0 1 0,0 0-1,0 0 1,0 0 0,0-1 0,0 1-1,0 0 1,0-1 0,-1 0-1,1 0-3,-1-1-1,1 1 1,0 0-1,0-1 0,0 1 1,0-1-1,0 0 1,0 1-1,0-1 0,1 0 1,-1 1-1,0-4 1,-1-2-6,1-1 1,-1-1-1,2 1 1,-1 0-1,2-9 1,0 6 3,0 0 1,2 0-1,-1 1 1,1-1-1,1 1 0,0-1 1,0 1-1,6-10 0,3 0-45,0 0 0,24-28 0,198-224-439,-201 236 455,1 1 0,2 1 0,1 3 0,46-30 0,-12 16 1,117-53 0,-123 69 90,-20 8 215,75-42 0,-108 54-97,0-1 1,16-14-1,-25 20-122,1 0 1,-1-1 0,-1 1 0,1-1-1,-1 0 1,0 0 0,0 0-1,0 0 1,2-8 0,-4 10-17,0 0 0,-1 0-1,0 1 1,1-1 0,-1 0 0,0 0 0,0 0 0,-1 1 0,1-1 0,0 0 0,-1 0 0,0 1-1,0-1 1,1 0 0,-2 1 0,1-1 0,0 1 0,0-1 0,-4-3 0,-2-3-56,0 1 0,-1 0 1,-13-11-1,14 13 13,-2-5-63,8 9 38,0 0-1,0 0 1,-1 1 0,1-1 0,-1 0 0,0 1 0,1-1 0,-4-1 0,13 9-43,0 0 0,0 1 1,-1 0-1,0 1 1,0-1-1,-1 1 0,0 1 1,6 11-1,38 83 114,-40-77-61,1-1 1,2 0-1,0-1 0,20 26 0,-30-47 28,-1 0 0,1 0 0,0-1 0,0 1 1,0-1-1,0 0 0,0 1 0,0-1 0,1-1 0,-1 1 0,1 0 0,-1-1 0,1 0 1,-1 0-1,1 0 0,4 0 0,1 0-19,0-1-1,0 0 1,0-1-1,0 0 1,16-3 0,69-20 49,0-4-1,114-51 1,-162 59-57,60-36 0,-88 45 105,0-1 0,-1-1 0,0-1 0,-1 0 0,27-32 0,-36 38-39,-12 15-160,-12 17-44,-3 1 12,-43 40 0,-6 7-102,62-64 209,0 1-1,1 0 0,0 0 0,-5 11 0,10-17 41,0-1 0,-1 1 0,1 0 0,1-1 0,-1 1 0,0 0 0,1-1 0,0 1 0,-1 0 0,1-1 0,0 1 0,0 0 0,0 0 0,1 0 0,-1-1 0,1 1 0,0 0 0,-1-1 0,1 1 0,0-1 0,1 1 0,0 2 0,-1-4 0,0 0 0,-1 0 0,1 0-1,0 0 1,0 0 0,0 0 0,0-1-1,0 1 1,0 0 0,0 0-1,0-1 1,0 1 0,0-1 0,0 1-1,0-1 1,0 1 0,0-1 0,0 0-1,1 0 1,1 1 0,-1-1 9,0 0-1,1-1 1,-1 1 0,0-1-1,0 1 1,0-1 0,0 0-1,0 0 1,0 1 0,4-3-1,3-4 55,-1 1 0,1-1 0,12-14 0,-16 16-46,3-2-25,-1-1-1,0 0 0,-1 0 0,1-1 0,-2 1 0,10-19 1,-6 11-56,-6 10 72,1 1 1,-1-1 0,-1 0 0,1-1 0,-1 1-1,3-13 1,-5 18-67,0 21-177,0-13 181,0 1-1,1-1 0,1 8 1,-1-13 34,0 1 0,-1-1 1,1 1-1,0-1 0,0 0 1,0 1-1,1-1 0,-1 0 1,0 0-1,1 0 0,0 1 1,3 2-1,-1-2 15,0 0 0,0 0 0,1 0 0,-1-1 0,1 0 0,0 0 0,0 0 0,0 0 0,0-1 0,0 1 0,0-1 0,0-1 0,0 1 0,1-1 0,-1 0 0,7 0 0,60-4 0,83-15 0,-125 15 0,-24 3 0,76-11 91,123-33-1,-157 26 113,-44 17-160,18-14 137,-17 8-184,-5 7-3,0 1 0,-1 0 1,1 0-1,0-1 0,0 1 0,0 0 0,-1 0 0,1-1 0,0 1 1,0 0-1,-1 0 0,1 0 0,0-1 0,0 1 0,-1 0 1,1 0-1,0 0 0,-1 0 0,1 0 0,0 0 0,0 0 0,-1 0 1,1 0-1,0 0 0,-1 0 0,1 0 0,0 0 0,-1 0 1,1 0-1,0 0 0,-1 0 0,-9 0-69,0 1 0,1 1 0,-1 0 0,-14 4 0,-43 18-75,65-23 143,-50 17-168,-40 17-28,79-29 154,1 0 0,0 1 1,0 0-1,-21 17 0,30-21 41,0 0-1,1-1 1,-1 1-1,0 0 1,1 1-1,-1-1 1,1 0 0,0 1-1,0-1 1,-1 6-1,2-7 12,1 0 0,-1 0 0,1-1 0,0 1 0,0 0 0,0 0 0,0-1 0,0 1 0,0 0 0,1 0 0,-1-1 0,1 1 0,-1 0 0,1 0 1,-1-1-1,1 1 0,0-1 0,0 1 0,0-1 0,0 1 0,0-1 0,0 1 0,0-1 0,2 2 0,1 0 7,-1 0 1,1-1 0,0 1 0,0-1-1,1 0 1,-1 0 0,0 0 0,1 0-1,-1-1 1,1 0 0,-1 0-1,1 0 1,-1-1 0,1 1 0,0-1-1,-1 0 1,6-1 0,3 0 13,0-1 0,0 0 1,-1-1-1,1 0 0,13-6 0,-9 1 19,1-1 0,-1 0 0,-1-1 0,0-1 0,0 0 0,21-22 0,-21 17-26,-1-1 0,0 0 1,-2-2-1,21-35 1,35-85-49,-46 89-2,138-261 71,-160 310-38,77-143-52,-60 108 71,-2-1 0,12-41 0,-25 66-34,0 0 0,2-21 0,-4 30 10,-1 0 1,0 0 0,0 1-1,0-1 1,0 0 0,-1 0-1,1 1 1,-1-1 0,0 0 0,1 0-1,-1 1 1,0-1 0,-1 1-1,1-1 1,0 1 0,-1 0-1,-2-4 1,4 5-1,-1 1-1,0-1 1,0 0 0,0 1-1,0-1 1,0 0 0,0 1-1,0-1 1,0 1 0,0-1-1,0 1 1,0 0 0,0-1 0,0 1-1,-1 0 1,1 0 0,0 0-1,0 0 1,0 0 0,0 0-1,-2 0 1,-20 9-154,19-7 134,-7 5-2,-1-1 0,1 1 0,1 1 0,-1 0 0,1 1 0,1 0-1,-14 16 1,11-9 30,0 0 0,1 0 0,1 2 0,-10 24 0,0 11 27,2 1 0,-15 87 0,0 50 19,28-142 13,2 0-1,3 49 0,1-87-7,0 0 0,0 1 1,1-1-1,6 18 0,-7-26-36,-1-1 1,1 1-1,0-1 1,0 0-1,1 0 0,-1 1 1,0-1-1,1 0 0,-1 0 1,1 0-1,0-1 0,-1 1 1,1 0-1,0-1 0,0 1 1,0-1-1,0 1 0,1-1 1,-1 0-1,0 0 1,1 0-1,-1 0 0,0-1 1,1 1-1,-1-1 0,1 1 1,4-1-1,12-2 59,0-1 0,0 0 0,0-2 1,32-12-1,-41 14-46,36-15-18,-2-1 1,46-28-1,-13-3 62,-54 33-156,42-22-1,-65 38 80,0 1-1,1 0 0,-1 0 1,0 0-1,1-1 1,-1 1-1,0 0 0,1 0 1,-1 0-1,0 0 0,1 0 1,-1 0-1,0 0 0,1 0 1,-1 0-1,0 0 1,1 0-1,-1 0 0,0 0 1,1 0-1,-1 0 0,0 0 1,1 0-1,-1 0 1,0 1-1,0-1 0,1 0 1,-1 0-1,0 0 0,1 1 1,-1-1-1,0 0 0,0 0 1,1 0-1,-1 1 1,0-1-1,0 0 0,0 1 1,1-1-1,-1 0 0,0 0 1,0 1-1,0-1 0,0 1 1,1 1 1,-1 0-1,1 0 1,-1 0 0,0-1 0,0 1-1,0 0 1,-1 4 0,-1 7 2,-1 1 0,-7 17 0,7-21 0,-1 0 0,1 0 0,1 0 0,0 0 0,1 1 0,-1 19 0,3-23-1,0 0 0,0 0 1,0 0-1,1 0 0,1 0 0,-1-1 0,1 1 1,0 0-1,0-1 0,1 0 0,0 0 0,0 0 1,0-1-1,1 1 0,0-1 0,8 7 0,-8-8 12,0 0-1,0 0 1,0-1-1,0 0 1,1 0 0,0 0-1,-1-1 1,1 0-1,0 0 1,0 0-1,1-1 1,-1 0-1,0 0 1,0-1 0,0 1-1,1-2 1,-1 1-1,0 0 1,7-2-1,3-3 50,0-1-1,-1 0 1,27-14-1,-24 10 2,0 1-31,0-2-1,-2 0 1,1-1-1,-2 0 1,1-2 0,-2 0-1,0 0 1,15-20-1,-18 19-12,-1 1-1,-1-2 1,0 1 0,-1-1-1,0 0 1,-1-1-1,-1 0 1,-1 0-1,5-27 1,-9 38-21,-1 0 1,1 0-1,-1 0 1,0-1-1,-1 1 1,0 0-1,0 0 1,-3-11-1,4 16 1,0-1 0,0 1 0,-1 0-1,1 0 1,-1-1 0,1 1 0,-1 0 0,0 0 0,1 0-1,-1 0 1,0 0 0,0 0 0,1 0 0,-1 0 0,0 0-1,0 0 1,0 0 0,0 0 0,-1 1 0,1-1 0,0 0-1,0 1 1,0-1 0,0 1 0,-1-1 0,1 1 0,0 0 0,-1-1-1,1 1 1,0 0 0,-1 0 0,1 0 0,-3 0 0,1 1-18,-1 0 1,0 0 0,1 0-1,-1 1 1,0 0 0,1-1 0,0 1-1,0 0 1,-1 1 0,-2 1-1,0 2-18,-1 1-1,1-1 1,0 1-1,1 0 0,-1 0 1,-5 11-1,-21 50-216,24-49 155,-24 60 55,28-68 64,1 0 0,0 0 1,1 0-1,0 1 0,0 14 1,2-23-17,0-1 0,0 1 0,0 0 0,1-1 0,-1 1 1,1-1-1,-1 1 0,1 0 0,0-1 0,0 0 0,0 1 0,0-1 0,1 0 1,-1 1-1,1-1 0,-1 0 0,1 0 0,2 2 0,-1-1 28,0-1 0,0-1-1,0 1 1,1 0 0,-1-1-1,0 1 1,1-1 0,-1 0 0,1 0-1,-1-1 1,1 1 0,5 0-1,9-1 37,0-1 0,-1 0 0,1-1 0,-1-1-1,0-1 1,31-10 0,95-46-55,-140 59-8,43-23-58,47-33-1,-63 38 98,-18 11-21,-9 5-28,1 1 0,-1-1 0,1 1 1,0 0-1,0 0 0,0 0 0,0 0 1,0 1-1,0 0 0,6-1 0,-10 1 7,0 1-1,1 0 1,-1 1-1,1-1 1,-1 0-1,1 0 1,-1 0-1,0 0 1,1 0-1,-1 0 1,1 0-1,-1 1 1,0-1-1,1 0 1,-1 0-1,0 0 1,1 1-1,-1-1 0,0 0 1,1 1-1,-1-1 1,0 0-1,1 1 1,-1-1-1,0 0 1,0 1-1,0-1 1,1 0-1,-1 1 1,0-1-1,0 1 1,0-1-1,0 1 1,0-1-1,0 0 1,0 1-1,0-1 1,0 1-1,-3 17-60,3-17 52,-7 18-21,0-1 0,-13 25 0,11-26 57,1-1-1,1 1 0,-6 21 1,13-37-23,0 0 1,-1-1-1,1 1 1,0 0-1,0 0 1,0-1-1,0 1 0,0 0 1,0 0-1,0-1 1,0 1-1,0 0 1,0 0-1,0-1 1,1 1-1,-1 0 1,0-1-1,0 1 1,1 1-1,0-2-1,-1 0 0,1 1 0,-1-1 0,1 0 0,-1 1 0,1-1 0,-1 0 0,1 0 0,-1 1 0,1-1 0,-1 0 0,1 0 0,-1 0 1,1 0-1,-1 0 0,1 0 0,-1 0 0,1 0 0,0 0 0,0 0 0,2-1-2,1 0 0,-1 0 1,0 0-1,0 0 1,0 0-1,0-1 0,0 0 1,3-1-1,5-6-21,-1 0 0,0 0 0,-1-1 0,0-1 0,0 1 0,-1-1 0,12-23 0,-12 20-15,1 1 1,0 0-1,0 1 0,1 0 1,17-16-1,-26 27 29,0 0-1,0 0 1,1 0-1,-1 0 1,1 0-1,-1 0 1,1 0-1,-1 1 1,1-1-1,-1 1 1,1-1-1,0 1 1,1-1-1,-2 1 4,0 0 1,0 0-1,-1 0 0,1 0 0,0 1 0,-1-1 0,1 0 1,0 0-1,0 1 0,-1-1 0,1 0 0,-1 1 0,1-1 1,0 1-1,-1-1 0,1 0 0,-1 1 0,1 0 0,-1-1 0,1 1 1,0 0-1,1 4-19,0 0 0,0-1-1,0 1 1,-1 0 0,0 0 0,2 9 0,-1-2-54,-1-4 80,1-1-1,0 1 1,0-1 0,1 0-1,0 0 1,0 0 0,0-1 0,5 7-1,-5-10 14,-1 0 0,1 0 0,-1-1 0,1 1 1,0-1-1,0 0 0,0 0 0,0 0 0,0 0 0,1-1 0,-1 1 0,0-1 0,1 0 0,-1 1 0,1-2 0,0 1 0,-1 0 0,7-1 0,9 0 48,0 0 0,0-2 1,-1-1-1,34-8 0,-40 7-57,0 0 0,0 0 1,-1-1-1,0-1 0,0 0 0,0-1 1,-1 0-1,10-8 0,-1-1 7,-2 0-1,0-1 0,-1 0 0,-1-2 0,18-27 1,14-27-42,61-125 0,-46 68 86,72-220 0,-131 340-63,0 1 1,0-1-1,-1 0 0,-1 1 1,2-13-1,-3 22 2,-1 0 0,1 0 0,0 0 0,0 0 0,0 0 0,0 0 0,0 0 0,0 1 0,0-1 0,0 0 0,0 0 1,0 0-1,-1 0 0,1 0 0,0 0 0,0 0 0,0 0 0,0 0 0,0 0 0,0 1 0,-1-1 0,1 0 0,0 0 0,0 0 0,0 0 0,0 0 0,0 0 0,-1 0 0,1 0 0,0 0 0,0 0 0,0 0 0,0 0 0,0 0 0,-1-1 0,1 1 0,0 0 0,0 0 0,0 0 0,0 0 0,0 0 0,0 0 0,-1 0 0,1 0 0,0 0 0,0 0 0,0 0 0,0-1 0,0 1 0,0 0 0,0 0 0,0 0 0,0 0 0,0 0 0,-1 0 0,1-1 0,0 1 0,0 0 0,0 0 0,0 0 0,0 0 0,0 0 0,0-1 0,0 1 0,0 0 0,-9 15-80,-67 144-249,52-103 305,3 0-1,-24 107 0,-4 117 97,32-132-84,16-126 54,1-1 0,0 0 0,2 1 0,8 39 0,-8-53-40,1 0 1,0 0-1,0 0 0,1 0 0,0-1 0,0 0 0,8 10 1,-11-15-170,1 1 0,-1-1 0,1 0 1,0 0-1,0-1 0,0 1 0,0 0 1,0-1-1,1 1 0,-1-1 1,0 0-1,1 1 0,-1-1 0,1 0 1,-1-1-1,1 1 0,-1 0 0,1-1 1,0 1-1,-1-1 0,1 0 0,0 0 1,-1 0-1,1 0 0,0-1 1,4 0-1,-5 0-280,0 0 0,0 0 1,1 0-1,-1 0 0,0 0 0,0-1 1,0 1-1,0-1 0,-1 0 0,1 1 1,0-1-1,-1 0 0,1 0 0,-1 0 1,1 0-1,1-4 0,-1 1-604,0-1 0,0 1 0,0-1 0,0 0 1,0-9-1,-1 1-196,0 0 0,-1 0 0,-1-1 0,0 1 0,-1 0 0,-3-15 0,-27-76-2381,28 95 3971,0 0 0,0 0 0,-1 1 0,0 0 0,-11-15 0,1 6 3524,-27-23 1,35 35-3292,-113-119 9981,118 123-10371,1 1 1,-1-1 0,1 1 0,0-1-1,0 0 1,0 0 0,0 1-1,0-1 1,0 0 0,1 0 0,-1 0-1,0 0 1,1 0 0,0 0-1,-1 0 1,1 0 0,0-3 0,1 4-102,-1-1 1,1 1 0,-1 0 0,1 0 0,0 0-1,0 0 1,-1 0 0,1 0 0,0 0 0,0 0-1,0 0 1,0 0 0,0 0 0,0 0 0,1 1-1,-1-1 1,0 1 0,0-1 0,0 1 0,1-1-1,-1 1 1,0-1 0,1 1 0,-1 0 0,3 0-1,8-2 34,-1 1-1,1 0 0,0 1 1,0 1-1,13 1 0,61 15-466,-60-11-222,1 1-415,1 0-1780,-1-3-3649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5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40 14784,'-122'-27'6719,"82"18"-5855,25 5-736,9 8-256,-5-4 32,17 0-896,5 9 544,19 1-3008,6-3 1953,24-1-7201,2 4 4864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4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72 4224,'9'-13'10832,"-9"22"-9067,-10 48-318,-16 115 151,11 307-474,16-379-552,1-74 708,-2-26-1266,0 0 0,1 0 1,-1 0-1,0-1 1,0 1-1,0 0 0,0 0 1,0 0-1,0 0 0,0 0 1,0 0-1,0 0 1,0 0-1,0 0 0,0 0 1,0 0-1,0 0 0,0 0 1,0 0-1,0 0 1,1 0-1,-1 0 0,0 0 1,0 0-1,0 0 0,0 0 1,0 0-1,0 0 1,0 0-1,0 0 0,0 1 1,0-1-1,0 0 0,0 0 1,0 0-1,0 0 1,0 0-1,0 0 0,0 0 1,0 0-1,0 0 1,0 0-1,0 0 0,0 0 1,0 0-1,0 0 0,0 0 1,0 0-1,1 0 1,-1 0-1,0 0 0,0 0 1,0 1-1,0-1 0,0 0 1,0 0-1,-1 0 1,1 0-1,0 0 0,0 0 1,0 0-1,0 0 0,0 0 1,1-11 436,-1-87-60,9-497 551,-8 576-782,0 1 0,2 0 0,4-20 0,2-1 293,-9 39-453,0 0 0,0-1 0,0 1 0,0 0 0,1 0 1,-1-1-1,0 1 0,0 0 0,0 0 0,0-1 0,1 1 0,-1 0 0,0 0 0,0 0 0,1-1 0,-1 1 0,0 0 0,1 0 0,-1 0 0,0 0 0,0 0 0,1-1 1,-1 1-1,0 0 0,1 0 0,-1 0 0,0 0 0,1 0 0,-1 0 0,0 0 0,0 0 0,1 0 0,-1 0 0,1 0 0,13 6 41,-4 1-6,-1 0 0,0 1 0,-1 0 0,1 0 0,-1 1 0,-1 0 0,0 0 0,0 1 0,8 16 0,5 13 84,17 53 1,-20-50-122,108 280 348,-54-164-180,-54-121 63,-16-36-182,-1 1 0,1-1 0,0 0 0,0 1 0,0-1 0,0 0 0,0 0 0,0 0 0,0 0 0,0 0 0,0 0 0,1 0 0,-1 0 0,0-1 0,1 1 0,-1 0 0,0-1 0,1 1 0,-1-1 0,4 1 0,-4-1-8,0 0 0,0 0 0,0 0 0,1-1 0,-1 1 0,0 0 0,0-1 0,0 1 0,0 0 0,1-1 0,-1 0 0,0 1 0,0-1 1,0 0-1,0 1 0,0-1 0,0 0 0,-1 0 0,1 0 0,0 0 0,0 0 0,-1 0 0,1 0 0,0 0 0,-1 0 0,1 0 0,-1 0 0,1 0 0,-1-1 0,1-1 0,2-11 38,0 0 1,0-1-1,-1-16 0,13-214 115,5-67-256,-16 257-59,8-74 113,-11 95-1403,-1 29-2080,0 23-1206,0 3 2480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5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581 748 3904,'0'-1'199,"1"0"1,-1 0-1,0 0 1,0 0-1,1 1 1,-1-1-1,1 0 0,-1 0 1,1 0-1,-1 0 1,1 1-1,0-1 1,-1 0-1,1 0 1,0 1-1,-1-1 0,1 1 1,0-1-1,0 1 1,1-1-1,-1 0 80,-1 1 0,1-1 1,0 1-1,0-1 0,-1 1 0,1-1 0,0 0 0,-1 1 0,1-1 0,0 0 0,-1 0 0,1 1 1,-1-1-1,1 0 0,-1 0 0,0 0 0,1 1 0,-1-1 0,1-2 0,-1 2-108,-1 1-1,1-1 1,0 0 0,0 0-1,0 1 1,-1-1-1,1 0 1,0 0 0,-1 1-1,1-1 1,-1 0-1,1 1 1,-1-1 0,1 1-1,-1-1 1,1 1-1,-1-1 1,0 1 0,1-1-1,-1 1 1,0-1-1,-15-6 987,14 6-856,-18-5 365,-1 0 1,1 2 0,-1 0-1,-24-1 1,14 3-257,0 2 0,-48 5-1,65-4-337,-6 0 36,-1 2 1,-30 8-1,41-8-97,0 1-1,0 0 1,0 0 0,0 1 0,1 0-1,0 0 1,-10 9 0,10-6-18,0-1 1,1 2-1,0-1 0,1 1 1,0 0-1,0 1 0,1 0 1,0 0-1,0 0 0,1 1 1,-4 13-1,2-4 7,1 1 1,1 0 0,1 1-1,1-1 1,1 1-1,0-1 1,2 1-1,0 0 1,5 24-1,-4-39 27,1 1-1,0-1 0,0 0 1,1 1-1,0-1 1,0 0-1,0-1 0,1 1 1,0-1-1,1 1 1,-1-1-1,1-1 0,0 1 1,1-1-1,-1 1 1,1-2-1,0 1 0,0-1 1,8 4-1,-3-2 22,1-1 0,1 0-1,-1-1 1,1-1 0,0 0-1,25 3 1,-10-4 43,1-2 1,32-3-1,-37 1-52,-1-2-1,0 0 1,45-15-1,-35 6 10,0-2 1,30-18-1,-10 0 294,59-46 0,43-49 158,-142 117-308,-1-1 0,17-19 0,-25 26-114,-3 3-70,0 1 0,0 0 0,1-1 0,-1 1 0,0-1 0,0 1 0,-1-1 0,1 1 0,0-1 0,0 1 0,-1-1 0,1 0-1,-1 0 1,1 1 0,-1-1 0,0-2 0,0 3-19,0 1-1,0-1 1,0 1-1,0-1 1,0 1-1,0-1 1,0 1-1,0-1 1,0 1-1,0-1 1,-1 1-1,1-1 1,0 1-1,0-1 1,-1 1-1,1 0 1,0-1-1,-1 1 1,1 0-1,0-1 1,-1 1-1,1 0 1,0-1-1,-1 1 1,1 0-1,-1-1 1,1 1-1,-1 0 1,1 0-1,0 0 1,-1-1-1,-1 1-20,0 0 0,0 0 0,0 0 0,0 0 0,0 0 0,1 0 0,-1 0 0,-3 1 0,-2 1-33,0 0 0,1 1-1,-11 4 1,8-1 53,0 1 0,0 0 0,0 0 1,1 0-1,0 1 0,1 0 0,0 1 0,0 0 1,1 0-1,0 0 0,0 1 0,1 0 0,-5 15 1,2-3-6,1 1 0,1 0 0,0 0 0,2 0 0,-1 30 0,5-46 33,-1 0 1,1 0-1,1 0 0,0 0 1,0 0-1,0 0 0,0-1 1,5 12-1,-4-14 0,0 0 0,0 0 0,0-1 1,1 1-1,-1-1 0,1 1 0,0-1 0,0 0 0,0 0 1,0 0-1,1 0 0,-1-1 0,1 0 0,0 1 0,5 1 1,-4-2 42,0 0 1,0-1 0,0 1-1,0-1 1,1-1 0,-1 1 0,0-1-1,1 0 1,-1 0 0,1 0-1,-1-1 1,0 1 0,1-2 0,5-1-1,0 0 50,-1-1-1,0 0 1,0-1-1,0 0 1,18-13-1,-20 11-58,0 0 0,0 0 0,-1-1 0,0-1-1,0 1 1,-1-1 0,0 0 0,0 0 0,-1-1 0,-1 0-1,0 0 1,6-18 0,-7 16-1,0 0 0,-1 0-1,0 0 1,0-1 0,-2 1-1,1-1 1,-2 1 0,0-1 0,0 1-1,-6-24 1,4 29-66,0 0 0,0 0 1,0 0-1,-1 0 0,0 0 0,-1 1 0,1 0 1,-1 0-1,0 0 0,-1 0 0,1 1 0,-8-5 0,2 2-66,-1 0 0,-1 2 0,1-1 0,-1 1 0,-19-5 0,8 4-236,-49-8 0,61 13-44,12 2 358,0 0-1,0 0 1,0 0-1,0 0 1,1 0 0,-1 0-1,0 0 1,0 0 0,0 0-1,0 0 1,0 0-1,0 0 1,0 0 0,0 0-1,0 0 1,0 0-1,0 0 1,0 0 0,0 0-1,0 0 1,0 0 0,0 0-1,1 0 1,-1 0-1,0 0 1,0 0 0,0 0-1,0 0 1,0 0-1,0 0 1,0 0 0,0-1-1,0 1 1,0 0-1,0 0 1,0 0 0,0 0-1,0 0 1,0 0 0,0 0-1,0 0 1,0 0-1,0 0 1,0 0 0,0 0-1,0 0 1,0 0-1,0 0 1,0 0 0,0 0-1,0-1 1,0 1-1,0 0 1,0 0 0,0 0-1,0 0 1,0 0 0,0 0-1,0 0 1,0 0-1,0 0 1,0 0 0,0 0-1,0 0 1,0 0-1,0 0 1,0 0 0,0 0-1,0 0 1,22-3-113,124-2 359,-41 0-365,-58 3 101,52 0 369,-85 2-256,0 2 0,-1-1 0,1 2 1,-1 0-1,14 4 0,-23-5-48,1 0-1,-1 0 1,0 0 0,0 1-1,0-1 1,0 1 0,0 0-1,-1 0 1,1 1 0,-1-1-1,0 1 1,0 0 0,0-1-1,0 1 1,-1 0 0,0 1-1,1-1 1,-2 0 0,1 1-1,0-1 1,-1 1 0,0 0-1,1 7 1,0 7 16,-1 1 0,0 0 0,-2 0-1,-4 25 1,4-30-51,-18 95 26,4-33 83,13-63 105,7-23 10,3-10-133,58-118 3,-53 111-104,2 1 1,1 0-1,1 1 0,0 0 1,31-29-1,-47 51-12,1 1 1,0-1-1,0 0 1,0 1-1,0-1 0,0 1 1,0-1-1,4-1 1,-5 3 9,-1 0-1,0 0 1,1 0 0,-1 0 0,0 0 0,1 0 0,-1 0 0,0 0 0,0 0 0,1 0-1,-1 0 1,0 0 0,1 0 0,-1 0 0,0 1 0,1-1 0,-1 0 0,0 0 0,0 0-1,1 0 1,-1 0 0,0 1 0,0-1 0,1 0 0,-1 0 0,0 0 0,0 1 0,1 0-7,-1 0 0,1 0 0,-1 0 0,1 0 1,-1 0-1,0 0 0,0 0 0,0 1 0,1-1 1,-1 0-1,-1 2 0,0 17 18,-7 36 1,4-33 0,-1 25 0,4-27-34,-1-3-8,2-1-1,0 1 1,5 33 0,-4-47 44,0 0 0,0 0-1,0 1 1,0-1 0,1 0 0,0 0 0,0-1 0,0 1-1,0 0 1,1-1 0,-1 1 0,1-1 0,0 0 0,0 0 0,0 0-1,1 0 1,-1 0 0,1-1 0,-1 1 0,1-1 0,4 2-1,0-1-16,-1-1 0,0 0 0,1 0-1,-1-1 1,1 0 0,-1 0 0,1-1-1,15-1 1,-1-1 11,36-10-1,-36 6 4,0-1 0,-1-1 0,-1-1 1,1-1-1,36-24 0,85-76-82,-64 48 51,-29 25 50,-6 5 181,74-71 0,-116 102-215,0 0 0,0 1 0,0-1 0,-1 0 0,1 0 0,0 0 0,-1 0 0,1-1 0,-1 1 0,1 0-1,-1 0 1,1-1 0,-1 1 1,0 1-1,0 0 0,0 0 0,0-1 1,0 1-1,0 0 0,0 0 1,0-1-1,0 1 0,0 0 0,-1 0 1,1 0-1,0-1 0,0 1 1,0 0-1,0 0 0,0 0 0,-1-1 1,1 1-1,0 0 0,0 0 1,0 0-1,-1 0 0,1 0 0,0 0 1,-1-1-1,-12-1-246,5 3 172,-1 0 0,1 0-1,-1 1 1,1 0 0,0 0-1,0 1 1,0 0 0,1 1-1,-15 7 1,6 0 62,0 0 0,0 0 0,-16 18 0,11-8-32,1 1 1,1 0-1,1 2 0,1 0 0,1 1 1,1 0-1,2 1 0,-14 36 0,23-50 11,0 0-1,1 1 0,0-1 0,1 1 0,-1 20 0,3-29 40,0 0 0,0 0 0,1 0 1,-1 0-1,1 0 0,0 0 0,0-1 1,1 1-1,2 6 0,-3-8 16,1 0 0,-1 0 0,1 0 0,-1-1 0,1 1-1,0 0 1,-1-1 0,1 1 0,0-1 0,0 1 0,0-1 0,0 0 0,1 0 0,-1 0-1,0 0 1,0 0 0,3 0 0,-2 0 7,0-1-1,0 1 1,0-1-1,-1 0 1,1 0-1,0 0 1,0 0 0,0 0-1,0-1 1,0 0-1,-1 1 1,1-1-1,0 0 1,0 0-1,-1 0 1,1-1 0,-1 1-1,3-2 1,4-4 51,-1 0 0,0 0 0,13-15 0,0-5 110,34-57 0,-18 25-132,68-78 39,-35 49-48,-24 24-56,-3-2 0,36-73 0,-42 58 45,50-158 0,-72 174-68,-10 41-39,-4 20 77,0 2-50,-1-1 1,1 1-1,-1 0 0,1-1 1,-1 1-1,0-1 1,0 1-1,0 0 1,0-1-1,0 1 0,0-1 1,-1 1-1,1 0 1,-1-1-1,-1-3 0,1 5 32,1 0 0,-1 1 0,1-1 0,-1 0 0,1 1 0,-1-1 0,0 0-1,1 1 1,-1-1 0,0 1 0,0-1 0,0 1 0,1-1 0,-1 1 0,0 0 0,0-1-1,0 1 1,0 0 0,0 0 0,1 0 0,-1-1 0,0 1 0,0 0 0,0 0-1,0 0 1,0 1 0,0-1 0,0 0 0,0 0 0,1 0 0,-1 1 0,0-1-1,0 0 1,0 1 0,0-1 0,0 1 0,-2 0-42,-1 1 38,0 0 0,0 0 0,0 0 0,0 0 0,-5 5 0,-12 11 28,0 0 0,2 1 0,0 2 0,1 0 0,-17 27 0,-72 125 240,102-164-216,-20 35 68,2 1-1,-25 66 1,41-90-75,1 0-1,1 0 1,0 1 0,2 0-1,1-1 1,0 1 0,2 0-1,2 23 1,-1-33-74,0 3 93,1-1 1,0 1-1,9 27 0,-10-39-4,0 0 0,0 0 0,0 0 0,1 0 0,-1 0-1,1-1 1,0 1 0,0-1 0,0 1 0,0-1 0,0 1-1,1-1 1,-1 0 0,1 0 0,-1 0 0,1-1 0,0 1-1,0 0 1,-1-1 0,1 0 0,0 0 0,0 0 0,7 1-1,-3-1-8,-1-1 0,1 0-1,0 0 1,0-1 0,0 0-1,0 0 1,-1-1 0,1 0-1,0 0 1,8-4-1,9-6 24,30-19 0,-40 22-9,47-31-24,-2-3 0,86-80 0,-129 113-274,-11 11-14,-7 8 156,-9 15 142,1 1-1,1 0 1,1 0 0,-7 42 0,9-24 49,-2 87 0,8-121-74,0 0 0,1 0 0,0 0 0,1 0 1,0 0-1,0 0 0,4 10 0,-5-18 7,0 1 0,0 0 0,0 0 0,0 0 0,0-1 0,0 1 0,0 0 0,0-1 0,1 1 0,-1-1 0,1 0 0,-1 1 0,1-1 0,0 0 0,-1 0 0,1 0 0,0 0 0,0 0 0,0 0 0,-1-1 0,1 1 1,0-1-1,0 1 0,0-1 0,0 0 0,0 0 0,0 0 0,0 0 0,0 0 0,0 0 0,0 0 0,0 0 0,0-1 0,0 1 0,0-1 0,0 0 0,0 0 0,3-1 0,15-10 50,0 0 0,0 0-1,-2-2 1,21-19 0,121-94 217,58-36-144,-201 142 25,-16 21-163,-1 0 0,1-1 0,-1 1 0,0-1 0,1 1 0,-1-1 0,0 1 0,1-1 0,-1 1 0,0-1 0,0 1 0,1-1 0,-1 1 0,0-1 0,0 0 0,0 1 1,0-1-1,0 1 0,0-1 0,0 0 0,0 1 0,0-1 0,0 1 0,0-1 0,0 1 0,-1-1 0,1 0 0,0 1 0,0-1 0,-1 1 0,1-1 0,0 1 0,-1-1 0,0 0 0,-4 1 12,-4 1-142,8-1 103,-2-4 38,4 1 51,5-2 39,11-8-4,-9 4-78,0 0 1,-1 0-1,0-1 0,0 0 0,5-12 1,-4 8 16,6-16-35,0 0 0,-2-1 0,-2-1-1,8-33 1,-5 14-28,19-54 0,-6 24-152,24-141 0,-50 220 154,1-11-329,-5 10 131,-5 9-14,4-1 191,0 0-1,0 1 1,1-1-1,-1 1 1,-5 11-1,-32 61 10,-50 129 0,11-21 121,49-118 81,-33 99 0,53-124-107,1 0 0,2 1 1,-7 85-1,16-124-27,-1 1 0,1-1 1,0 0-1,1 0 0,-1 0 0,1 1 0,0-1 1,1 0-1,-1 0 0,3 7 0,-3-11-15,0 0 1,0 0-1,-1 0 0,1 0 0,0 0 1,0 0-1,0-1 0,0 1 0,0 0 1,1 0-1,-1-1 0,0 1 0,0 0 1,0-1-1,0 1 0,1-1 0,-1 0 1,0 1-1,1-1 0,-1 0 0,0 0 1,1 0-1,-1 0 0,0 0 0,1 0 1,-1 0-1,0 0 0,0-1 0,1 1 1,1-1-1,3-1 25,0 0 0,0-1 0,0 1 0,0-1 0,6-5 0,7-5 12,0-1 0,-2 0 0,19-20 0,46-56-140,-56 59 51,3-2-31,56-59-555,-84 92 286,-3 6 184,-3 9 42,-4 5 27,3-8 86,1 0 0,0 1 0,1 0 0,0 0 1,1 0-1,-2 19 0,4-22 26,0 33-67,1-40 45,1 1-1,-1-1 1,1 0 0,-1 0-1,1 0 1,0 1 0,0-1 0,0 0-1,1 0 1,2 4 0,-3-6 5,0 0 0,0 0 0,0 0 0,0 0 0,1 0 0,-1 0 1,0-1-1,0 1 0,1 0 0,-1-1 0,1 0 0,-1 1 0,0-1 0,1 0 0,-1 1 0,1-1 1,-1 0-1,1 0 0,-1 0 0,1 0 0,-1-1 0,0 1 0,1 0 0,-1 0 0,1-1 0,-1 1 1,2-2-1,7-1 55,0-2 0,16-8 1,-13 6-17,289-141 103,-267 134-128,-28 11 4,1 1 0,-1-1 1,0 0-1,0-1 1,0 0-1,-1 0 1,9-7-1,-15 11-27,1 0 0,-1 0 0,0 0 0,0 0-1,0 0 1,0 0 0,1 0 0,-1 0 0,0 0 0,0-1-1,0 1 1,0 0 0,0 0 0,1 0 0,-1 0 0,0 0 0,0 0-1,0-1 1,0 1 0,0 0 0,0 0 0,0 0 0,0 0 0,0 0-1,1-1 1,-1 1 0,0 0 0,0 0 0,0 0 0,0 0 0,0-1-1,0 1 1,0 0 0,0 0 0,0 0 0,0 0 0,0-1-1,0 1 1,0 0 0,-1 0 0,1 0 0,0 0 0,0-1 0,0 1-1,0 0 1,0 0 0,0 0 0,0 0 0,0 0 0,0-1 0,-1 1-1,1 0 1,0 0 0,0 0 0,0 0 0,0 0 0,-1 0-1,0 0-18,0-1 0,0 2 0,0-1 0,0 0 0,0 0-1,0 0 1,0 0 0,0 1 0,0-1 0,0 0 0,-1 2-1,-29 12-64,-46 28-133,67-36 214,0 1 0,1 1 0,0-1 0,0 2 0,-12 14-1,15-14 19,0-1-1,0 1 1,1 0-1,0 1 1,1-1-1,0 1 1,1 0-1,0 0 1,-3 17 0,5-23-8,1 0 1,-1 0 0,1 0 0,1-1-1,-1 1 1,0 0 0,1 0 0,0 0 0,0 0-1,0-1 1,0 1 0,3 5 0,-2-6 17,0 0 1,0-1-1,0 1 1,1-1-1,-1 0 1,0 1-1,1-1 1,0 0 0,-1 0-1,1-1 1,0 1-1,0-1 1,0 1-1,0-1 1,0 0-1,0 0 1,4 1-1,-2-1 2,1-1 0,-1 1 0,1-1 0,-1 0 0,1-1 0,-1 1 0,1-1 0,-1 0 0,1 0-1,-1-1 1,0 0 0,0 0 0,0 0 0,10-6 0,-2 0 60,1-1 1,-1 0-1,21-21 0,-18 14-2,-1 0 0,0-1 0,24-39 0,-31 42-97,0-1 0,0 0 0,-2 0 0,0-1 1,-1 1-1,4-19 0,-8 32 0,-1-1 1,1 0 0,-1 0 0,0 0 0,0 0-1,0 1 1,0-1 0,-1 0 0,1 0-1,-1 0 1,1 0 0,-1 1 0,0-1-1,0 0 1,0 1 0,-1-1 0,1 1-1,-1-1 1,1 1 0,-1 0 0,-4-5-1,3 4-24,-1 1 0,0-1 1,0 0-1,0 1 0,0 0 0,-1 0 0,1 0 0,-1 0 0,1 1 0,-1 0 0,-8-2 0,-2 2-113,1 0 0,-23 1 0,8 1-111,18 0 28,12 0 150,19 0 120,52-7 165,53-5-18,-98 8-239,37 0 1,-53 3 113,0 1 0,0 0-1,0 1 1,0 0 0,0 0-1,11 5 1,-16-5 7,-1 1 0,1-1 0,-1 1 0,8 5-1,-12-7-50,0 0 1,0 0-1,1 0 0,-1 0 0,0 0 0,0 0 0,0 0 0,0 1 0,-1-1 0,1 0 0,0 1 0,0-1 0,-1 0 0,1 1 0,-1-1 0,1 0 0,-1 1 0,0-1 0,0 1 0,1-1 0,-1 1 0,0-1 0,0 2 0,-4 10 63,1 0-1,-2-1 0,0 0 0,-10 19 0,3-7-137,10-18 31,0-3 43,0 0-1,1 0 1,-1 1 0,1-1 0,0 0 0,0 1 0,0-1 0,0 6 0,1-9-10,1 0 0,-1 1 0,1-1 0,0 0 0,-1 0 0,1 0 0,-1 0 0,1 0 0,0 0 0,-1 1 0,1-1 0,-1-1 0,1 1 0,0 0 0,-1 0 0,1 0-1,0 0 1,-1 0 0,1 0 0,-1-1 0,1 1 0,-1 0 0,1-1 0,0 1 0,31-15-7,114-52 108,-108 52-138,78-19 0,-111 32 25,0 1-1,0 0 1,0 1-1,0-1 0,1 1 1,-1 0-1,6 1 1,-10-1 7,1 1 1,0-1 0,-1 1 0,1-1 0,-1 1-1,1 0 1,-1 0 0,1 0 0,-1 0 0,0 0-1,1 0 1,-1 0 0,0 0 0,0 0 0,0 1-1,0-1 1,0 0 0,0 1 0,0-1 0,0 1-1,-1-1 1,1 1 0,0-1 0,0 4 0,0 1-14,0 1 0,0-1 0,0 0 0,-1 1 0,0-1 1,0 1-1,-2 9 0,-12 48-234,8-40 99,2 1-480,-5 17-2541,8-40 2381,1 0 1,-1 0-1,0 1 0,0-1 0,0 0 0,0 0 0,0 0 1,0 0-1,0-1 0,-1 1 0,1 0 0,-4 3 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4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 7712,'-22'-3'2506,"22"3"-2478,0 0-1,-1 0 0,1 0 0,0 0 1,0 0-1,0 0 0,-1 0 0,1 0 1,0 0-1,0 0 0,-1 0 0,1 0 1,0 0-1,0 0 0,0 0 0,-1 0 1,1 0-1,0 0 0,0 0 1,0 0-1,-1 0 0,1 0 0,0 1 1,0-1-1,0 0 0,-1 0 0,1 0 1,0 0-1,0 0 0,0 1 0,0-1 1,0 0-1,-1 0 0,1 0 0,0 1 1,-6 6 269,-3 5 1295,-1-1 0,2 2 1,-11 18-1,1 10-231,1 0 1,2 0-1,-12 57 0,26-91-1234,0 0 0,0 1 0,1-1 0,0 1 0,0 0 0,0-1-1,3 11 1,-2-14-91,0-1 0,0 1 0,1 0 0,-1 0 0,1-1 0,0 1 0,0-1-1,0 1 1,0-1 0,1 0 0,-1 0 0,1 0 0,0 0 0,0-1 0,4 4 0,0-2 59,0 0 1,0 0 0,0-1 0,1 0-1,-1 0 1,1-1 0,-1 0 0,1 0-1,0-1 1,0 0 0,0 0 0,0 0-1,0-1 1,0-1 0,0 0 0,0 0-1,0 0 1,-1-1 0,1 0 0,13-5-1,-13 4 6,0-1 0,0 0 0,-1 0 0,0 0-1,0-1 1,0 0 0,0-1 0,-1 1-1,0-1 1,0 0 0,0-1 0,-1 0 0,0 0-1,0 0 1,-1 0 0,0-1 0,0 1 0,0-1-1,1-8 1,-1 1-12,-2 0 0,0 0 0,-1-1 0,0 1 0,-1 0-1,-1 0 1,-1 0 0,-2-15 0,2 17-64,0 0-1,-1 1 1,0 0-1,-8-18 0,10 27-51,-1-1-1,0 0 0,0 1 0,0-1 0,-1 1 0,1 0 0,-1 0 0,0 0 0,1 0 0,-1 0 0,-1 0 0,1 1 0,0 0 0,-1 0 0,1 0 0,-1 0 0,0 0 0,1 0 0,-5 0 0,1 1-120,-1-1 0,1 2 0,0-1 1,-1 1-1,1 1 0,0-1 0,-1 1 1,1 0-1,0 1 0,0 0 0,0 0 1,0 0-1,0 1 0,0 0 0,1 1 0,0-1 1,-8 6-1,-3 3-884,2 0-1,-1 1 1,2 1 0,0 0 0,-17 22 0,26-29-652,0 0 1,-8 15-1,-1 15-1798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4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1378 4480,'-1'0'462,"-1"0"0,0 0 0,1 0 1,-1 1-1,1-1 0,-1 0 0,1 1 1,-1 0-1,1-1 0,0 1 0,-1 0 0,1-1 1,0 1-1,-1 0 0,1 0 0,0 0 0,-2 2 1,20-15 5314,-9 7-5444,0-1 0,0 0 0,10-10 0,11-20 450,38-59 1,-41 56-474,206-300 1221,-208 305-1327,-1-2 1,-2 0 0,-1-2 0,19-50 0,-20 31 166,13-70 0,4-64 365,-30 156-476,1-4 252,2-78 0,-9 113-548,0-1-1,-1 1 1,1 0-1,-1 0 1,-2-7 0,3 11 20,0 0 0,0-1 0,0 1 0,0 0 0,0-1 0,-1 1 0,1 0 0,0 0 0,0-1 1,0 1-1,0 0 0,-1 0 0,1 0 0,0-1 0,0 1 0,0 0 0,-1 0 0,1 0 1,0 0-1,0-1 0,-1 1 0,1 0 0,0 0 0,0 0 0,-1 0 0,1 0 0,0 0 1,-1 0-1,1 0 0,0 0 0,0 0 0,-1 0 0,1 0 0,0 0 0,-1 0 0,1 0 1,0 0-1,0 0 0,-1 0 0,1 0 0,0 0 0,0 0 0,-1 1 0,1-1 0,0 0 0,-13 10-255,5 0 249,0 0 0,1 0-1,0 1 1,0 0 0,-6 14 0,-22 64 116,33-83-92,-81 217 232,66-173-245,2 0-1,3 2 1,-11 80-1,20-89 51,1-1 0,1 1 0,3 0 0,13 77 1,-10-94-26,2-1 1,16 43-1,-20-59 36,1 0 0,1 0 0,-1-1 0,2 0 0,-1 0-1,1 0 1,0 0 0,0-1 0,1 0 0,11 9 0,-15-14-2,0 0 1,-1-1 0,1 1-1,0 0 1,0-1 0,0 0-1,0 0 1,0 0 0,1 0-1,-1 0 1,0-1 0,0 1-1,1-1 1,-1 0 0,0 0-1,5-1 1,-5 1-16,1-1 1,-1-1-1,0 1 0,1 0 0,-1-1 1,0 0-1,0 0 0,0 0 1,0 0-1,0 0 0,0-1 0,-1 1 1,1-1-1,-1 1 0,4-6 0,4-8 64,0 0-1,0 0 0,8-23 1,20-60 134,-1 3-74,34-59-19,-68 146-85,0 0-1,2-16 1,3-7 221,-7 17-214,-1 10-72,0 7-142,0-1-140,3-1 25,7 0 144,-1 0 0,17 3 0,-23-3 103,1 1 0,-1 0 0,1 1 1,-1-1-1,0 1 0,0-1 0,1 1 0,-1 0 0,-1 0 0,5 3 0,3 4 62,-1-1 0,0 1 0,0 1 0,-1 0 0,0 0 0,-1 0 0,0 1 0,0 0 0,-1 1 0,-1-1 0,5 16 0,24 93-84,9 27-83,-38-132 99,-2-6 62,0 0 1,0-1-1,1 1 0,9 14 1,-12-21-24,0-1 1,0 1-1,0-1 1,1 0-1,-1 1 1,0-1-1,1 0 1,-1 0 0,1 0-1,-1 0 1,1 0-1,-1 0 1,1 0-1,0-1 1,-1 1-1,1 0 1,0-1 0,0 0-1,-1 1 1,1-1-1,0 0 1,0 0-1,0 0 1,-1 0-1,1 0 1,0 0 0,0-1-1,0 1 1,-1-1-1,4 0 1,3-3 28,-1 1 0,1-1 1,-1-1-1,0 0 0,0 0 1,0 0-1,11-12 0,2-5-17,18-25 0,94-141-119,-57 87 135,-53 74-94,-7 10-48,21-19 1,-14 15 56,-34 38-110,1 1-1,-15 34 1,-37 112-31,26-22 78,31-117 106,4-15 24,-1 1 1,1-1-1,1 1 0,0 0 1,1-1-1,0 1 0,0 0 1,1-1-1,3 13 0,3-9 132,-7-14-147,0 0 0,1 0 0,-1 0 0,0 1 0,0-1 0,1 0 0,-1 0 0,0 0 0,0 0 0,1 0 0,-1 0 0,0 1 0,1-1 1,-1 0-1,0 0 0,0 0 0,1 0 0,-1 0 0,0 0 0,1 0 0,-1 0 0,0 0 0,0-1 0,1 1 0,-1 0 0,0 0 0,1 0 0,-1 0 0,2-2 19,-1 1 0,1-1 0,0 1 0,-1-1 0,0 0 0,1 1 0,-1-1 0,0 0 0,0 0 0,1-3 0,10-21 116,-2 0 0,9-38 0,8-56 12,-9 32-78,-13 66-273,-1 0 1,-1-1 0,0-29-1,-3 90-40,-1-4 255,1 0 0,11 66 1,-7-79 21,1 2 16,12 36 1,-15-52-34,0-1-1,1 0 1,0 0 0,1 0 0,-1 0-1,1 0 1,0-1 0,1 0 0,-1 0-1,7 6 1,-9-10-3,0 1-1,0-1 1,0 0 0,0 0-1,0-1 1,0 1 0,0 0-1,0 0 1,0-1 0,0 0-1,1 1 1,-1-1 0,0 0-1,0 0 1,0 0 0,0 0-1,1 0 1,-1-1 0,0 1-1,0-1 1,0 1 0,0-1-1,0 0 1,0 0 0,4-2-1,4-3 72,-1 0 0,1-1 0,14-13 0,-17 13-76,35-32 139,44-54 0,-48 50-210,45-40 0,-78 78 78,1 1 0,0-1 0,9-4 0,-14 8-11,1 1 1,0-1-1,0 0 1,-1 1 0,1-1-1,0 1 1,0-1-1,2 1 1,-3 0-6,-1 0 0,1 0 0,0 0 1,-1 0-1,1 0 0,0 0 0,-1 1 1,1-1-1,-1 0 0,1 0 0,0 1 0,-1-1 1,1 0-1,-1 0 0,1 1 0,-1-1 0,1 1 1,-1-1-1,1 1 0,-1-1 0,0 1 0,1-1 1,0 2-1,1 4 7,-1 0 0,0 1 0,0-1 1,0 0-1,-1 1 0,0 9 0,-12 212 36,10-214-44,1-6 43,1-1 0,-1 1 0,1-1 1,2 15-1,-2-22-48,0 1 1,0-1-1,0 0 0,0 0 1,0 1-1,0-1 0,0 0 1,0 0-1,0 0 0,0 1 0,0-1 1,1 0-1,-1 0 0,0 0 1,0 1-1,0-1 0,0 0 1,0 0-1,1 0 0,-1 0 1,0 1-1,0-1 0,0 0 1,0 0-1,1 0 0,-1 0 0,0 0 1,0 0-1,1 1 0,-1-1 1,0 0-1,0 0 0,0 0 1,1 0-1,-1 0 0,0 0 1,0 0-1,1 0 0,-1 0 0,0 0 1,0 0-1,0 0 0,1 0 1,-1 0-1,0 0 0,0-1 1,1 1-1,-1 0 0,0 0 1,0 0-1,0 0 0,1 0 1,-1 0-1,0-1 0,0 1 0,0 0 1,0 0-1,1 0 0,-1 0 1,0-1-1,0 1 0,0 0 1,0 0-1,0-1 0,11-14-1,-10 13 1,11-18 3,-2-1-1,0 0 1,12-39-1,-15 37-53,2 1 1,21-43-1,-29 64 39,0-1-1,0 1 1,0-1 0,0 1 0,0 0-1,0-1 1,0 1 0,0 0 0,0 0 0,1 0-1,-1 0 1,0 0 0,1 0 0,-1 0 0,3 0-1,-3 1 5,0 0 1,0 0-1,0 0 0,0 0 0,0 0 0,0 1 1,0-1-1,0 1 0,0-1 0,0 0 0,-1 1 0,1-1 1,0 1-1,0 0 0,0-1 0,-1 1 0,1 0 0,0-1 1,-1 1-1,1 0 0,-1 0 0,1 0 0,-1-1 0,1 1 1,-1 0-1,1 0 0,-1 2 0,7 12-51,-1 1 1,-1-1-1,6 31 0,6 17 128,-15-56-27,1 1 1,0-1-1,0 0 0,1 0 0,5 7 0,-8-13-32,0 1 0,0-1 0,0 0 0,0 1 0,0-1 0,0 0 0,1 0 1,-1 0-1,0 0 0,1 0 0,-1 0 0,1 0 0,-1-1 0,1 1 0,-1-1 0,1 1 0,0-1 0,-1 1 0,1-1 1,-1 0-1,1 0 0,0 1 0,-1-1 0,1-1 0,0 1 0,-1 0 0,1 0 0,0-1 0,-1 1 0,4-1 0,1-2 38,0-1 0,-1 1 0,1-1 0,-1 1 0,1-2 0,-1 1 0,6-7 0,32-40-25,-35 39-14,12-13 53,103-120 102,53-26-387,-174 169 206,1 0 1,-1 0-1,1 0 1,-1 1-1,1-1 0,-1 1 1,5-3-1,-6 4 15,0 0 0,-1 0-1,1 0 1,0 0 0,0-1-1,-1 1 1,1 0-1,0 0 1,-1 0 0,1 0-1,0 1 1,0-1 0,-1 0-1,1 0 1,0 0-1,-1 0 1,1 1 0,0-1-1,-1 0 1,1 1 0,0-1-1,-1 1 1,1-1-1,-1 0 1,1 1 0,-1-1-1,1 1 1,-1 0-1,1-1 1,-1 1 0,1-1-1,-1 1 1,0 0 0,1-1-1,-1 1 1,0 0-1,0-1 1,1 2 0,1 6 1,-1 0 0,0 0 1,0 1-1,-1-1 0,0 0 1,-2 14-1,1-4 3,-1 35 28,-2 0 1,-3-1-1,-26 101 0,30-144 21,0 0-1,-1 0 1,0 0-1,-1-1 1,-6 11-1,9-16-24,0-1-1,1 0 1,-1 1 0,0-1-1,0 0 1,-1 0 0,1 0-1,0-1 1,-1 1 0,1 0-1,-1-1 1,1 0 0,-1 1-1,0-1 1,1 0 0,-1-1-1,0 1 1,0 0 0,0-1-1,0 1 1,0-1 0,-3 0-1,0-1-50,0-1 0,0 1 0,0-1 0,0 0 0,1 0 0,-1-1-1,1 1 1,-1-1 0,1-1 0,0 1 0,0-1 0,0 0 0,1 0-1,0 0 1,-1 0 0,-4-8 0,-5-7-241,0-2-1,-18-34 1,31 53 244,-24-53-1081,35 59 603,5 6 491,1-1 0,0 0 0,1-1 0,0 0 0,0-2 0,0 0-1,1-1 1,0-1 0,0 0 0,31 1 0,-35-4 76,0-1-1,0-1 0,0 0 1,0-1-1,-1 0 0,1-1 1,-1-1-1,1 0 0,-1-1 0,0 0 1,-1-1-1,1-1 0,-1 0 1,20-16-1,-9 3 17,22-28 0,-15 16 175,-16 17-145,0 0-1,-1-1 0,0-1 1,-2 0-1,0-1 0,-1 0 1,14-35-1,-24 52-124,1-1-1,-1 1 1,1 0-1,-1-1 1,0 1-1,0 0 1,0-1 0,0 1-1,0-1 1,0 1-1,0 0 1,0-1 0,-1-1-1,1 3 10,0 0-1,0 0 0,0 0 1,0-1-1,0 1 1,-1 0-1,1 0 1,0 0-1,0 0 1,0 0-1,0-1 1,0 1-1,-1 0 1,1 0-1,0 0 1,0 0-1,0 0 1,0 0-1,-1 0 0,1 0 1,0 0-1,0 0 1,0-1-1,0 1 1,-1 0-1,1 0 1,0 0-1,0 0 1,0 0-1,-1 0 1,1 0-1,-9 7-94,7-4 97,0 0 1,0 0-1,1 0 0,-1 0 0,1 1 1,0-1-1,0 1 0,0-1 0,0 0 1,0 1-1,1-1 0,0 1 0,-1 4 1,0 10 30,-7 45 18,3-1-1,3 1 0,3 0 0,2-1 1,19 101-1,-21-160-33,-1 0 0,1-1 0,0 1 0,0 0 0,1-1-1,-1 1 1,0-1 0,1 0 0,2 4 0,-4-6-3,1 1 0,-1 0-1,1-1 1,-1 1 0,1-1-1,0 1 1,-1-1 0,1 0 0,0 1-1,-1-1 1,1 0 0,0 1-1,-1-1 1,1 0 0,0 0-1,0 0 1,-1 1 0,1-1-1,0 0 1,0 0 0,-1 0 0,1 0-1,0-1 1,0 1 0,-1 0-1,1 0 1,0 0 0,0 0-1,-1-1 1,1 1 0,0 0 0,-1-1-1,1 1 1,0-1 0,-1 1-1,1 0 1,-1-1 0,1 1-1,0-2 1,4-4 37,0-1 1,-1 1-1,0-1 0,0 0 0,-1 0 0,3-8 1,64-208 214,-48 145-231,-1 12-100,3-9-54,-12 24-133,-12 50 245,0 1 0,0-1 1,1 1-1,-1-1 0,0 1 0,0 0 0,1-1 0,-1 1 1,0-1-1,1 1 0,-1 0 0,0-1 0,1 1 0,-1 0 1,1-1-1,-1 1 0,1 0 0,-1 0 0,0-1 0,1 1 1,-1 0-1,1 0 0,-1 0 0,1 0 0,-1 0 0,1 0 1,-1 0-1,1 0 0,-1 0 0,1 0 0,-1 0 0,1 0 1,-1 0-1,1 0 0,-1 0 0,1 0 0,-1 0 0,1 1 1,0-1-1,20 11-103,-19-10 101,41 29 67,-2 3 0,52 51 0,3 2-13,-89-80-34,-1-1 1,1 0-1,0-1 0,13 6 1,-17-9 1,0 1 0,0-1 0,0 0 0,0 0 1,1-1-1,-1 1 0,0-1 0,1 1 0,-1-1 0,0 0 1,1-1-1,-1 1 0,6-1 0,-5-1 13,1 1 1,-1-1-1,1 0 0,-1 0 1,0-1-1,0 1 0,0-1 0,0 0 1,0 0-1,-1 0 0,1-1 1,-1 1-1,0-1 0,0 0 0,0 1 1,0-2-1,2-4 0,2-6 52,-1 0 0,-1-1 0,6-27 0,-6 25 18,-3 10-88,0 0 0,0 0 0,-1-1-1,0 1 1,0-1 0,-1 1-1,0 0 1,-1-1 0,-2-15 0,3 23-18,-1 0 0,1 0 1,0 0-1,-1 0 0,1 0 0,-1 0 1,1 1-1,-1-1 0,0 0 0,1 0 1,-1 0-1,0 0 0,1 1 1,-1-1-1,0 0 0,0 0 0,0 1 1,0-1-1,0 1 0,0-1 1,0 1-1,0-1 0,0 1 0,0 0 1,0-1-1,0 1 0,0 0 1,0 0-1,0 0 0,0 0 0,0 0 1,0 0-1,0 0 0,0 0 0,0 0 1,0 0-1,0 1 0,-2 0 1,-1 0-19,1 0 1,0 1 0,0-1-1,0 1 1,0 0-1,0-1 1,0 2 0,0-1-1,0 0 1,-2 3 0,0 2 12,0 0 1,0 1-1,1-1 1,0 1-1,0 0 1,1 0-1,0 0 1,-3 13-1,1 4 41,-4 39 0,8-39-9,0-1-1,2 1 1,0 0 0,2-1-1,1 1 1,0-1 0,10 28-1,-12-48-6,-1 1-1,1-1 1,0 0-1,0 0 1,0 0-1,0 0 1,1 0-1,-1-1 0,6 6 1,-7-8-5,0 0 0,0 0 0,0-1 1,0 1-1,0-1 0,0 1 0,0 0 0,0-1 0,0 0 0,0 1 1,1-1-1,-1 0 0,0 0 0,0 1 0,0-1 0,3 0 1,-3-1 0,1 1 0,0-1 0,0 1 1,0-1-1,0 0 0,0 0 1,-1 1-1,1-1 0,0 0 1,-1-1-1,1 1 0,-1 0 1,3-3-1,17-19 112,0-1-1,21-34 1,17-20-2,-11 20-154,4 2-1,95-81 0,-141 132 3,11-9-37,-16 14 64,-1-1 0,1 1 0,0-1 1,0 1-1,0 0 0,0-1 1,0 1-1,0 0 0,0 0 0,0-1 1,0 1-1,0 0 0,0 0 1,0 0-1,0 0 0,0 0 0,2 1 1,-3-1 8,1 1 0,-1-1 0,1 1 0,-1-1 0,0 1 1,1-1-1,-1 1 0,0-1 0,0 1 0,1 0 0,-1-1 1,0 1-1,0-1 0,0 1 0,0-1 0,0 1 0,0 0 1,0-1-1,0 1 0,0-1 0,0 1 0,0 0 0,0-1 1,0 1-1,0-1 0,-1 1 0,1 0 0,0-1 0,0 1 0,-1-1 1,0 2-1,0 2-7,-3 12 7,1 0-1,1 0 0,0 27 0,5 50-184,0-64 188,1 0-1,1 0 0,2 0 0,1-1 1,1 1-1,1-2 0,2 0 0,18 33 0,-22-48 74,-1 0-1,18 20 1,-22-29-54,1 0 0,-1 1 0,0-1 0,1 0 0,0 0 1,0-1-1,0 1 0,0-1 0,0 0 0,0 0 0,8 2 0,-10-3 12,-1-1 1,1 0-1,0 0 0,0 0 0,0 0 0,0 0 0,0 0 0,0 0 0,-1-1 0,1 1 1,0-1-1,0 1 0,0-1 0,-1 0 0,1 1 0,0-1 0,-1 0 0,1 0 0,0 0 1,-1-1-1,1 1 0,1-2 0,1-1 14,-1-1-1,1 0 1,-1 0 0,0 0 0,3-6 0,-5 8-24,16-36 32,-1-1 1,-3-1-1,10-44 0,-9 30-42,66-196-10,-75 222 2,-4 25-8,-1 0 0,1 0-1,-1 0 1,1 0 0,0 0 0,1 1-1,2-8 1,-3 16-389,-11 331 43,5-274 390,-20 85-1,23-138-4,-7 26 155,8-33-163,0 0 0,1 0 0,-1-1 0,0 1 0,0 0 0,-1 0 0,1-1 0,0 1 0,0 0 0,-1-1 0,1 0 0,-1 1 0,-2 1 0,3-3-29,1 1-1,-1-1 1,1 0 0,-1 0 0,1 0 0,-1 0 0,1 0-1,0 0 1,-1 1 0,1-1 0,-1 0 0,1 0 0,-1-1-1,1 1 1,-1 0 0,1 0 0,-1 0 0,1 0 0,0 0 0,-1 0-1,1-1 1,-1 1 0,1 0 0,-1 0 0,1 0 0,-1-1-1,-10-13-136,-2-21 5,2-29-237,11 63 351,0-1 1,0 1-1,-1-1 1,1 1-1,0-1 1,0 0-1,0 1 1,1-1-1,-1 1 1,0-1-1,0 1 1,2-3-1,-2 4 10,0-1-1,1 0 0,-1 1 1,0-1-1,1 1 1,-1-1-1,1 1 1,-1-1-1,1 1 1,0-1-1,-1 1 1,1-1-1,-1 1 1,1 0-1,0-1 1,-1 1-1,1 0 1,0-1-1,-1 1 1,1 0-1,0 0 1,0 0-1,-1 0 0,1 0 1,0 0-1,-1 0 1,1 0-1,0 0 1,0 0-1,-1 0 1,1 0-1,1 1 1,27 4 35,0 0-1,0-2 1,1-2 0,-1 0 0,0-2 0,1-1 0,-1-1 0,32-9 0,-37 7 16,-1-2 0,1-1 0,-2-1 0,1-1 0,-2-1 0,1-1-1,-1-1 1,-1-1 0,0 0 0,19-19 0,-26 19 24,1 0 1,-2-1-1,0-1 0,0 0 0,11-21 0,-19 28-7,1 0-1,-2-1 1,1 1-1,-1-1 1,2-12-1,-4 18-36,0 0 0,0 0 0,-1 0 0,0 0 0,0-1 0,0 1 0,0 0 0,0 0 0,-1 0 0,0 0 1,0-1-1,0 1 0,-1 0 0,-3-7 0,4 9-18,-1 1 1,1-1 0,-1 1 0,1-1-1,-1 1 1,0 0 0,0-1 0,0 1-1,0 0 1,1 0 0,-2 0 0,1 1-1,0-1 1,0 0 0,0 1-1,0-1 1,0 1 0,-4 0 0,-2-1-23,0 1 1,0 0 0,-10 2 0,12-1 7,0 0 1,0 0-1,1 1 1,-1 0-1,1 0 1,-1 0 0,1 1-1,-1-1 1,1 1-1,0 1 1,1-1-1,-10 9 1,11-10 20,1 1-1,-1 0 1,1 1-1,0-1 1,-1 0-1,1 1 1,1-1-1,-1 1 1,1 0-1,-1 0 1,1-1 0,0 1-1,0 0 1,1 0-1,-1 0 1,1 0-1,0 0 1,0 0-1,1 6 1,0-1-30,2 1 0,-1 0 0,1-1 0,1 1 0,-1-1 0,2 0 0,7 12 0,2 1 9,28 32-1,-33-44 21,0-1 0,0 1-1,1-2 1,0 1 0,0-1 0,22 12-1,-27-17-77,1-1 0,-1 1 0,0-2 0,1 1 0,0 0 0,-1-1 0,1 0 0,0 0 0,-1-1 0,1 0 0,0 1 0,0-2 0,-1 1 0,1-1 0,0 0-1,-1 0 1,10-4 0,-10 4-400,0-1 0,0 0-1,0 0 1,-1-1-1,1 1 1,-1-1 0,0 0-1,1 0 1,-1-1-1,-1 1 1,1-1 0,0 0-1,-1 0 1,0 0-1,0 0 1,0 0 0,2-6-1,-2 3-1278,0 0-1,-1 0 0,2-9 1,1-17-3055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4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40 159 10560,'-35'-13'4768,"31"7"-4128,4 2 2015,9 4-1567,18-9 1760,3 5-1632,36-11 512,11 6-1024,25-14 32,-6 10-448,32-4-320,0 2 0,13 2 128,-7 0-32,-17 9-3040,-16 4 1600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5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23 509 5312,'-17'12'2271,"17"-12"-2116,-1 1-1,1-1 1,-1 1-1,1-1 0,0 1 1,-1-1-1,1 1 1,0-1-1,-1 1 1,1-1-1,0 1 1,0 0-1,-1-1 1,1 1-1,0-1 1,0 1-1,0 0 1,0-1-1,0 1 1,0 0-1,0-1 1,0 1-1,0-1 1,0 1-1,0 1 1,2 14 5681,-2-15-5666,0 0-1,-1-1 1,1 1-1,0 0 1,0-1-1,0 1 1,0 0-1,0-1 1,0 1-1,0 0 1,0-1 0,1 1-1,-1 0 1,0-1-1,0 1 1,1 0-1,-1-1 1,0 1-1,0 0 1,1-1-1,-1 1 1,1-1-1,-1 1 1,1-1 0,-1 1-1,1-1 1,-1 1-1,1-1 1,-1 1-1,1-1 1,-1 0-1,1 1 1,0-1-1,0 1 1,2-1 103,0 1 0,0 0 0,-1-1 0,1 0-1,0 0 1,0 1 0,0-2 0,0 1 0,-1 0 0,1 0 0,0-1 0,0 0 0,-1 1 0,1-1 0,0 0-1,-1-1 1,1 1 0,-1 0 0,1-1 0,-1 1 0,3-3 0,5-4-90,-1-1 0,-1 0 0,14-16 0,0-2 131,76-80-137,-74 79-89,37-59-1,-34 37-21,-3-1 0,20-58 0,-42 106-79,-1-1 1,1 0-1,-1 0 0,0 0 1,0 0-1,-1-1 0,1 1 1,-1 0-1,0 0 1,-1-6-1,1 10 11,0 0 0,0 0 0,0 0 0,0 0 0,0 0 1,0 0-1,0 0 0,0 0 0,0 0 0,0 0 0,0 0 0,0 0 0,0 0 0,0 1 0,0-1 0,0 0 0,0 0 1,-1 0-1,1 0 0,0 0 0,0 0 0,0 0 0,0 0 0,0 0 0,0 0 0,0 0 0,0 0 0,0 0 0,0 0 1,0 0-1,0 0 0,0 0 0,0 0 0,-1 0 0,1 0 0,0 0 0,0 0 0,0 0 0,0 0 0,0 0 1,0 0-1,0 0 0,0 0 0,0 0 0,0 0 0,0 0 0,0 0 0,0 0 0,0 0 0,-1-1 0,1 1 0,0 0 1,0 0-1,0 0 0,0 0 0,0 0 0,0 0 0,0 0 0,0 0 0,0 0 0,0 0 0,0 0 0,0 0 0,-6 6-87,-1 0 0,2 1 0,-1 0 0,1 0 0,-8 15 0,-19 44-43,17-32 25,-2 1 55,-23 54 69,36-78-13,0 0 1,1 1-1,0-1 0,1 1 0,1-1 1,-1 14-1,2-20-4,0 0 1,1 0-1,-1 0 1,1 1-1,0-1 0,1 0 1,-1 0-1,1 0 1,0-1-1,0 1 1,1 0-1,-1-1 1,1 1-1,0-1 0,0 0 1,1 0-1,-1 0 1,1 0-1,0-1 1,0 1-1,0-1 1,0 0-1,6 2 0,-1-1 38,1 0-1,0-2 1,0 1 0,0-1-1,0 0 1,0-1-1,0 0 1,0-1-1,19-1 1,-5-2 107,1-1 0,43-13 0,-52 12-117,0-1 0,-1-1 0,0 0 0,-1-1 0,1 0 1,-1-1-1,18-16 0,-10 5 32,-1-1-1,-1 0 1,21-31 0,-15 21-11,-18 23-77,-1 0 0,0 0-1,5-10 1,-11 16 32,0 0 0,1 0 0,-1 0 0,0 0 1,1 0-1,0 1 0,2-3 0,-4 4-3,0 0-1,0 0 1,1 0-1,-1-1 1,0 1 0,0 0-1,1 0 1,-1 0 0,0 0-1,0 0 1,1 0 0,-1 0-1,0 0 1,0 0 0,1 0-1,-1 0 1,0 0-1,0 0 1,1 0 0,-1 0-1,0 0 1,0 0 0,1 0-1,-1 0 1,0 0 0,0 0-1,0 1 1,1-1-1,0 1-1,-1-1 0,1 1 0,-1 0 0,0 0 0,1-1 0,-1 1 0,1 0 0,-1 0 0,0 0 0,0 0 0,0-1 0,0 1 0,1 2 0,1 33 11,-2 48-1,-2-25 15,2-32 35,0-27-56,0 0 1,0 0-1,0 0 0,0 0 1,0 0-1,1 0 1,-1 0-1,0 1 1,0-1-1,0 0 0,0 0 1,0 0-1,0 0 1,0 0-1,0 0 0,0 0 1,0 0-1,0 0 1,0 0-1,1 0 1,-1 0-1,0 0 0,0 0 1,0 0-1,0 0 1,0 0-1,0 0 1,0 0-1,0 0 0,0 0 1,1 0-1,-1 0 1,0 0-1,0 0 1,0 0-1,0 0 0,0 0 1,0 0-1,0 0 1,0 0-1,0 0 1,1 0-1,-1 0 0,0 0 1,0 0-1,0 0 1,0 0-1,0 0 0,0 0 1,0 0-1,0-1 1,10-5 100,8-9 24,-16 14-106,47-46 42,14-10-228,-53 48 138,0 2 0,1-1 0,0 1 0,16-7 0,-21 12 13,0 0 1,0 0-1,0 1 0,0 0 0,0 0 0,0 0 0,0 1 0,0 0 0,0 0 0,1 0 0,-1 1 0,0 0 1,0 0-1,0 1 0,0-1 0,7 4 0,8 5 29,-1 0 0,0 1 1,20 15-1,-11-7-22,-23-15-2,12 7-385,17 14 0,-31-22-291,0 1 0,-1-1 0,1 1 0,-1 0-1,1 0 1,-1 0 0,0 0 0,-1 0 0,1 1 0,2 5 0,-5-8 100,1 0 1,-1-1-1,1 1 1,-1 0-1,0-1 1,0 1 0,0 0-1,0 0 1,0-1-1,0 1 1,0 0-1,0-1 1,-1 1-1,0 2 1,-4 9-3182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5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23 9792,'-39'-13'4448,"24"9"-3872,9-2-736,12 12-32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59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1330 6656,'-20'15'2144,"20"-14"-2128,0-1-1,0 0 1,0 0 0,0 0 0,0 0 0,-1 0-1,1 0 1,0 1 0,0-1 0,0 0 0,0 0-1,0 0 1,0 0 0,0 0 0,0 0 0,-1 0-1,1 0 1,0 0 0,0 1 0,0-1-1,0 0 1,0 0 0,0 0 0,-1 0 0,1 0-1,0 0 1,0 0 0,0 0 0,0 0 0,0 0-1,-1 0 1,1 0 0,0 0 0,0 0 0,0 0-1,0 0 1,0 0 0,0 0 0,-1 0 0,1 0-1,0 0 1,0-1 0,0 1 0,0 0 0,0 0-1,0 0 1,-1 0 0,1 0 0,0 0 0,0 0-1,0 0 1,0-1 0,-6-4 210,1-1 1498,12 7 1617,-2 0-2766,0 1 0,0-1 0,0-1 0,0 1 0,-1-1 0,1 0 0,0 0 1,0 0-1,6-1 0,3-2 648,25-8 1,-30 8-756,-1-1-291,1 1-1,-1-1 1,0-1 0,0 1-1,0-1 1,-1-1-1,0 1 1,0-1 0,0-1-1,9-10 1,3-8 75,28-45 1,-47 70-253,157-267 715,32-51 490,-158 263-427,-30 53-742,5-11 187,-6 13-226,0 0 0,0-1 0,0 1-1,0 0 1,-1-1 0,1 1 0,0-1-1,0 1 1,0 0 0,0-1-1,0 1 1,0 0 0,-1-1 0,1 1-1,0 0 1,0-1 0,0 1 0,-1 0-1,1 0 1,0-1 0,0 1-1,-1 0 1,1 0 0,0-1 0,-1 1-1,0 0 1,1 0-3,0-1-1,-1 1 1,1 0 0,0 0 0,-1 0-1,1 0 1,0 0 0,-1 0-1,1 0 1,0 0 0,-1 0-1,1 0 1,-1 0 0,1 0-1,0 0 1,-1 0 0,1 0-1,0 0 1,-1 0 0,1 0-1,0 1 1,-1-1 0,1 0-1,0 0 1,-1 0 0,1 1-1,-5 2-47,0 0-1,1 0 0,0 1 0,0-1 1,0 1-1,0 0 0,0 0 0,1 1 0,0-1 1,-3 6-1,-14 24-39,2 0 0,1 1 0,-12 38 0,-25 120 139,49-169-45,1 0 0,0 0 0,2 0 0,1 0 0,2 32 0,0-52 25,-1 1 0,1-1 0,0 0 0,0 0 0,0 0 0,1 0 0,-1 0 0,1-1 0,0 1 0,0 0 0,0-1 0,1 1 0,-1-1 0,1 0 0,0 0 0,0 0 0,0 0 0,0 0 0,1-1 0,-1 0 0,0 1 0,1-1 0,0 0 0,0-1 0,0 1 0,-1-1 0,1 1 0,0-1 0,1 0 0,-1-1 0,6 1 0,1-1 28,0 0-1,0-1 1,0-1 0,0 1-1,0-2 1,0 0 0,-1 0-1,1-1 1,-1 0 0,0-1-1,0 0 1,0 0 0,-1-1-1,15-11 1,-3-2-33,0 0 0,0-1 0,-2-1 1,25-35-1,15-33-25,53-107 0,-88 152 73,84-175 364,-35 15-65,-66 182-286,18-64 241,7-17 167,-26 86-435,-3 10-91,-4 9-135,-37 122-233,-33 128 474,-57 272 118,91-389-89,18-69-63,17-60 46,1-1 1,-1 1-1,0-1 0,-5 10 0,4-11 161,4-9-71,4-17-14,29-119-382,-17 78 152,-11 39 57,2 0 0,0 0 0,1 1 0,1 0 0,15-25 0,-24 46 0,0 1 0,1-1 0,-1 0 0,0 1 0,0-1 1,1 1-1,-1-1 0,1 1 0,-1 0 0,1 0 0,0 0 0,2-2 0,-3 3 6,0 0-1,0 0 0,0 0 1,0 0-1,0 0 0,1 0 0,-1 0 1,0 0-1,0 1 0,0-1 0,0 0 1,0 1-1,0-1 0,0 0 0,0 1 1,-1-1-1,1 1 0,0 0 1,0-1-1,0 1 0,0 0 0,-1-1 1,1 1-1,0 0 0,-1 0 0,2 1 1,9 13-2,-1 1 0,0 0 0,0 1 0,-2 0 0,10 27 0,-11-25 27,1-1-1,0 0 1,2 0 0,0-1-1,17 23 1,-19-31 9,1 0 0,0-1 0,0 0 0,1 0 0,0-1 0,0 0 0,1-1 0,0 0 0,0-1 0,0 0 0,14 4 0,-17-7-2,-1 0-1,1-1 1,0 1-1,-1-1 1,1-1 0,0 0-1,0 0 1,0 0-1,-1-1 1,1 0 0,0-1-1,-1 0 1,1 0-1,-1 0 1,1-1 0,-1 0-1,0 0 1,12-9-1,-11 6 27,0-1 0,-1 1 0,0-2 0,0 1 0,-1-1 0,9-13 0,-5 5 34,-1 1 0,10-30 0,-8 16-46,-1 0 0,-2-1 0,-1 0 1,4-50-1,-10 74-33,0 0-24,-1 1 0,0 0 0,0-1 0,0 1 0,0-1 0,-2-6 0,1 11 10,1 0 1,0 0-1,-1 0 0,1 0 0,0 0 0,-1 0 1,1 0-1,-1 1 0,0-1 0,1 0 1,-1 0-1,0 0 0,1 1 0,-1-1 1,0 0-1,0 1 0,0-1 0,1 1 1,-1-1-1,0 1 0,0-1 0,0 1 1,0-1-1,0 1 0,0 0 0,0 0 1,0-1-1,0 1 0,0 0 0,0 0 1,0 0-1,0 0 0,0 0 0,0 0 1,0 1-1,0-1 0,0 0 0,0 0 1,0 1-1,0-1 0,-2 1 0,-1 1-16,0 0-1,0 0 1,-1 0-1,2 1 1,-1 0-1,0-1 1,-6 8-1,2-2-6,1 2 0,0-1 0,1 1 0,0 0 1,1 0-1,-8 22 0,5-9 3,2 0-1,-5 30 1,8-36 37,1 0 0,1 1 0,0 0 0,2-1 0,0 1 0,1-1 0,0 1 0,8 24 0,-8-34-30,1 0 0,0 0 1,0-1-1,1 1 0,0-1 0,0 0 1,1 0-1,0 0 0,0-1 0,0 1 1,1-1-1,0-1 0,0 1 0,0-1 1,1 0-1,0 0 0,0-1 1,0 0-1,14 5 0,-14-6-127,35 10-1103,-40-12 707,1-1 0,0 1 0,0-1 0,-1 1-1,1-1 1,0 0 0,0 0 0,-1-1 0,1 1 0,0 0 0,0-1 0,2-1 0,-4 2 230,0 0 0,-1-1 0,1 1-1,0-1 1,0 1 0,-1-1 0,1 1 0,0-1 0,-1 1 0,1-1-1,-1 0 1,1 1 0,-1-1 0,1 0 0,-1 1 0,1-1-1,-1 0 1,0 0 0,0 1 0,1-1 0,-1 0 0,0 0 0,0 0-1,0 0 1,0 1 0,0-1 0,0 0 0,0 0 0,0 0 0,0 0-1,0 1 1,0-2 0,-1-2-585,0 1 0,-1 0 1,1-1-1,-1 1 0,-3-5 0,-10-16-2255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8:59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10304,'-35'11'3317,"34"-9"-1900,5 0-1011,7 1 171,129 37 7530,-42-11-6662,369 54-527,-340-66-978,-106-14-113,88 14-2487,-38-1-5120,-44-8 4410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9:2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5 657 4896,'-4'-3'927,"7"4"1454,7 5 3164,-5-6-3620,-5 0-1681,1 0 1,-1 0 0,1 1 0,0-1 0,-1 0 0,1 0-1,-1 0 1,1 0 0,-1 0 0,1 0 0,0 0 0,-1 0-1,1 0 1,-1 0 0,1 0 0,-1-1 0,1 1 0,-1 0-1,1 0 1,-1-1 0,1 1 0,-1 0 0,1 0 0,-1-1-1,1 1 1,-1 0 0,1-1 0,-1 1 0,0-1-1,1 0 1,1-2 821,-1 2-1038,-1 1-1,0 0 1,0-1 0,1 1-1,-1-1 1,0 1 0,1 0-1,-1-1 1,0 1 0,0-1-1,0 1 1,1-1 0,-1 1-1,0 0 1,0-1 0,0 1 0,0-1-1,0 1 1,0-1 0,0 1-1,0-1 1,0-1 27,0 1-1,1 0 1,-1-1-1,1 1 1,-1 0 0,1-1-1,-1 1 1,1 0 0,0 0-1,-1 0 1,2-1 0,5-10 382,-2-3 120,-4 13-547,0 0 0,-1 0-1,1 0 1,0 0 0,0 0-1,0 0 1,0 0 0,1 1-1,-1-1 1,0 0 0,1 0-1,1-1 1,7-6 22,-1-1 0,8-11 0,-9 10-20,0 2 0,1-1 0,13-11 0,3 2-1,0 2 1,1 1 0,1 1-1,34-14 1,124-40 276,-66 27-74,99-30-54,278-17 296,-397 75-518,156-10 192,-168 18-121,366-23 167,64 4 155,-513 25-331,569-17-16,-116 20 75,-377-2-33,73 1 56,234 7 241,155 21 216,1 2 69,-60 12-347,-48 7 289,136 40-513,-509-74-237,-47-12-780,0 0-1,28 3 1,-42-8 843,-1 1 0,1-1 0,0 0-1,-1 0 1,1 0 0,0 0 0,-1 0 0,1 0 0,0-1 0,-1 1 0,1 0 0,0 0 0,-1 0-1,1-1 1,0 1 0,-1 0 0,1-1 0,-1 1 0,1 0 0,-1-1 0,1 1 0,-1-1 0,1 1-1,-1-1 1,1 1 0,-1-1 0,1 1 0,-1-1 0,0 1 0,1-1 0,-1 0 0,0 1 0,0-1-1,0 0 1,1 1 0,-1-1 0,0 1 0,0-1 0,0 0 0,0-1 0,1-2-850,4-11-2112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9:1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173 284 2816,'-10'-11'626,"0"1"122,0-1 1,1-1-1,0 0 0,-7-13 1,6 4 979,0 0 0,1-1 0,1 0 0,-6-31 0,11 40-367,0 0 1,-5-14 0,7 17 271,3 17-477,-2 567 3830,-14-181-3828,13-385-1123,-8 84 442,6-82-103,0-9-49,-3-13 168,3 4-420,2 1-1,-1-1 1,0-7-1,3 0-79,0 1 0,1-1 0,1 1 0,0 0 0,1 0 0,0 0 0,1 0 0,1 1 0,0 0 0,1 0 0,15-21-1,-5 11-23,1 0 0,1 2 0,0 1 0,45-36 0,-56 50 3,1 0-1,-1 1 0,1-1 0,0 2 0,0-1 0,1 1 1,-1 1-1,14-4 0,-19 6 11,-1 1 1,1-1-1,0 1 0,-1 0 0,1-1 1,0 1-1,-1 1 0,1-1 1,0 1-1,-1-1 0,1 1 0,-1 0 1,1 0-1,-1 1 0,1-1 1,-1 1-1,0 0 0,0-1 0,0 2 1,0-1-1,0 0 0,0 0 1,-1 1-1,1 0 0,3 4 0,0 3 18,0 0-1,0 0 1,-1 1-1,-1 0 1,0 0-1,0 0 1,-1 0-1,2 18 1,-2-3 67,-1 1 0,-2 46 1,-1-52 3,-1 0-1,-1 0 1,-1-1 0,-12 38 0,14-50-44,-1 0 1,-1-1-1,1 1 1,-1-1-1,-1 0 1,1 0 0,-1-1-1,0 1 1,-1-1-1,0 0 1,1 0-1,-2-1 1,1 0-1,-1 0 1,-8 4-1,9-6 9,0 0 0,0-1 0,0 0 0,0 0-1,-1-1 1,1 1 0,-1-1 0,1-1 0,-1 1 0,0-1-1,-8-1 1,4-1-36,1 0-1,0 0 1,0-1-1,0 0 1,0-1 0,-13-6-1,8 5-49,12 4 15,0 0 0,0 0 0,0 0 0,1 0 0,-1-1 0,0 1-1,-2-3 1,5 4 28,0 0-1,0 0 0,0-1 1,-1 1-1,1 0 0,0 0 1,0 0-1,0 0 1,0-1-1,0 1 0,0 0 1,0 0-1,0 0 0,0 0 1,0 0-1,1-1 0,-1 1 1,0 0-1,0 0 0,0 0 1,0 0-1,0 0 0,0 0 1,0-1-1,0 1 0,0 0 1,0 0-1,0 0 0,1 0 1,-1 0-1,0 0 0,0 0 1,0-1-1,0 1 0,0 0 1,0 0-1,1 0 1,-1 0-1,0 0 0,0 0 1,0 0-1,0 0 0,1 0 1,-1 0-1,0 0 0,0 0 1,0 0-1,0 0 0,0 0 1,1 0-1,12-3-111,-9 2 79,289-80-429,-281 77 457,273-98-244,-12-19 225,-260 114 0,-8 8-61,-6 1 70,0 0 0,0 1 0,-1-1 0,1 1 0,0-1 0,-1 0 0,-3 3 0,-35 46 47,-38 51 0,62-79-27,1 2-1,-18 39 1,32-62 6,-1 0-1,1 0 1,1 1-1,-1-1 1,0 1 0,1-1-1,-1 1 1,1-1-1,-1 1 1,1-1 0,0 1-1,0-1 1,1 1-1,-1-1 1,0 1-1,1-1 1,-1 1 0,1-1-1,0 1 1,0-1-1,0 0 1,0 1 0,0-1-1,1 0 1,-1 0-1,1 0 1,-1 0 0,1 0-1,0 0 1,0 0-1,0-1 1,3 3-1,1 0 29,-1-1-1,1-1 1,0 1-1,0-1 1,0 0 0,0 0-1,0-1 1,0 1-1,0-1 1,1-1-1,-1 1 1,8-2-1,-3 1 9,1-2-1,-1 1 0,0-2 1,-1 1-1,1-2 1,0 1-1,-1-1 1,0-1-1,19-11 1,-22 12-35,-1-1 0,1 0 0,-1 0 0,-1-1 0,1 1 0,-1-1 0,0 0 0,0-1 0,-1 1 0,0-1 0,0 0 0,0 0 0,-1 0 0,0-1 0,2-8 0,-1-3-7,-1 0 1,-1-1-1,-1 1 0,-1-1 1,-1 1-1,0-1 1,-2 1-1,0 0 0,-11-38 1,11 49-14,0 1 1,0-1 0,-1 1 0,0 0-1,0 0 1,-1 0 0,0 0-1,0 1 1,0 0 0,-1 0 0,0 0-1,0 0 1,0 1 0,-1 0 0,-10-5-1,1 2-5,0 0 0,0 1 0,0 1 1,-1 1-1,0 0 0,-19-2 0,30 6 27,1 1 1,0-1-1,0 1 1,-1 1-1,1-1 1,-7 2-1,-10 1-75,39 4-157,-4-1 188,12 2 83,-1-2 0,1-1 0,1 0 0,-1-2 0,1-1 0,-1-1-1,1-1 1,0-1 0,50-10 0,-46 4 50,-1-2-1,56-25 1,-50 19-5,40-12 0,-55 20-10,-16 5-24,-1 0 0,1 1 0,0 0 0,-1 0 0,1 0 0,4 0 0,-7 1-50,-1 0-1,0 0 1,0 1-1,0-1 1,0 0-1,1 1 1,-1-1 0,0 0-1,0 1 1,0-1-1,0 0 1,0 1-1,0-1 1,0 0-1,0 1 1,0-1-1,0 0 1,0 1-1,0-1 1,0 0-1,-1 1 1,1-1-1,0 0 1,0 1-1,0-1 1,-1 1-1,-14 32-37,1 0 1,1 2-1,2 0 0,-12 59 0,13-46 114,2-1 1,-3 75-1,10-111-49,2 0-1,0 0 0,3 18 0,-4-27-17,1 0 0,-1 1 0,1-1 0,0 0 0,0 1 0,0-1 0,0 0 0,0 0 0,1 0 0,-1 0 0,1 0 1,-1 0-1,1 0 0,0-1 0,-1 1 0,1-1 0,0 1 0,0-1 0,0 1 0,0-1 0,1 0 0,2 1 0,-2-1 5,0-1 1,0 0 0,0 0-1,0 0 1,0 0 0,0 0-1,0-1 1,0 1 0,0-1-1,-1 0 1,1 0 0,0 0 0,0 0-1,-1 0 1,1-1 0,-1 1-1,1-1 1,-1 1 0,1-1-1,2-3 1,6-5 13,0 0 0,14-19-1,-25 29-33,40-51 61,59-101 1,16-64-151,-119 229-13,0 0 0,1 1 1,1-1-1,-1 24 0,-2 79 104,5-78 42,7 46 0,-6-79-34,0 0 0,0-1 0,0 1 0,0 0 0,1-1 0,0 1 0,0-1 0,0 0 0,0 1 0,1-1 0,-1 0 0,1-1 0,0 1 0,1 0 0,-1-1 0,1 1-1,-1-1 1,7 4 0,-9-7-4,0 1 0,1 0-1,-1-1 1,0 1 0,1-1 0,-1 0-1,1 1 1,-1-1 0,1 0-1,-1 0 1,1 0 0,-1 0 0,1 0-1,-1 0 1,1 0 0,-1-1-1,0 1 1,1 0 0,-1-1-1,1 0 1,-1 1 0,0-1 0,1 0-1,-1 1 1,0-1 0,0 0-1,1 0 1,-1 0 0,0 0 0,0 0-1,1-2 1,4-4 15,0 0-1,-1-1 1,9-14 0,-12 18-25,58-118 37,-4 8-36,15 0-14,-70 113 10,0-1 2,0 1 1,-1 0-1,1 0 1,0-1-1,-1 1 0,1 0 1,0 0-1,0 0 1,0 0-1,0 0 1,0 0-1,0 1 1,0-1-1,0 0 1,0 0-1,1 1 1,-1-1-1,0 0 1,0 1-1,1 0 1,-1-1-1,0 1 1,1 0-1,-1-1 1,1 1-1,-1 0 1,0 0-1,1 0 1,2 1-1,-3-1 4,-1 1 0,1-1 0,0 0 0,0 1 0,0 0 0,0-1 0,0 1 0,-1-1 0,1 1 0,0 0 0,-1 0 0,1-1 0,0 1 0,-1 0 0,1 0 1,-1 0-1,1 0 0,-1 0 0,0 0 0,1 0 0,-1-1 0,0 1 0,0 0 0,1 2 0,2 30-11,-3-29 5,-10 299 17,10-300-8,-1 6 7,1-1 0,-1 1 0,2 0 0,-1 0 1,3 13-1,-3-22-9,1 1 1,-1-1 0,0 1 0,0 0 0,0-1 0,0 1-1,1-1 1,-1 1 0,0-1 0,1 1 0,-1-1-1,0 1 1,1-1 0,-1 1 0,1-1 0,-1 1-1,1-1 1,-1 0 0,1 1 0,0-1-1,-1 0-1,1 0 1,-1 0 0,1 0 0,-1 0 0,1 0 0,0-1 0,-1 1 0,1 0-1,-1 0 1,0 0 0,1-1 0,-1 1 0,1 0 0,-1-1 0,1 1 0,-1 0-1,0-1 1,1 1 0,-1 0 0,1-1 0,-1 1 0,0-1 0,0 1 0,1-1-1,-1 1 1,0-1 0,0 1 0,0-1 0,1 1 0,-1-1 0,46-116 4,-32 89-8,32-52 1,-37 66-35,1 1-1,1 0 1,0 0-1,1 1 1,17-13 0,-27 23 28,1-1-6,-1 1 1,1 1 0,0-1-1,0 0 1,0 1-1,4-3 1,-6 4 14,-1 0 1,1 0-1,0 0 1,-1 0-1,1 0 0,0 0 1,0 0-1,-1 0 1,1 0-1,0 0 0,-1 1 1,1-1-1,0 0 1,0 0-1,-1 1 0,1-1 1,-1 0-1,1 1 1,0-1-1,-1 0 0,1 1 1,-1-1-1,1 1 1,-1-1-1,1 1 0,-1 0 1,1-1-1,-1 1 1,0-1-1,1 1 0,-1 0 1,0-1-1,1 2 1,1 2 0,0 1 0,-1-1-1,0 1 1,0 0 0,0-1 0,0 1 0,-1 0 0,1 4 0,-4 42-54,0-22 34,3-29 18,-1 114-112,2-100 120,0 0 0,1 0 0,1 0 1,0 0-1,1-1 0,6 15 0,-9-25-4,1 1 0,0-1 0,0 0 0,0 0 0,0 0 0,1 0 0,-1 0 0,1 0 0,0-1 0,0 1 0,0-1 0,0 0 0,5 3 1,-3-2 5,1-1 0,0 0 0,-1 0 0,1 0 0,0-1 0,0 0 1,0 0-1,6 0 0,-2-1 6,1 0-1,-1-1 1,0 0 0,0 0 0,1-1 0,-1-1-1,-1 0 1,1 0 0,0-1 0,10-5 0,-10 2-12,0 1 0,-1-2 0,1 1 1,10-13-1,32-38-60,-50 55 50,103-133-71,-7 9 209,-90 117-162,-2 4 28,-1 0 0,0 0 0,-1 0 0,1-1 0,-1 1 0,-1-1 0,1 0-1,4-14 1,-8 20-3,0 1 0,0-1 0,0 1-1,1-1 1,-1 1 0,0-1 0,0 1 0,0-1-1,0 1 1,0-1 0,0 1 0,0-1 0,0 1-1,-1-1 1,1 1 0,0-1 0,0 1-1,-1-2 1,1 2-3,-1 0-1,1 1 1,-1-1 0,0 0-1,1 0 1,-1 0-1,1 0 1,-1 0 0,1 1-1,-1-1 1,1 0-1,-1 1 1,1-1 0,-1 0-1,1 1 1,-1-1-1,1 0 1,-1 1 0,1-1-1,-1 1 1,1-1-1,0 1 1,-1-1-1,1 1 1,0 0 0,-17 21-63,1 0 0,1 1 1,1 1-1,1 1 1,1-1-1,-16 50 0,8-17-24,3 1 0,-13 79 0,29-130 94,0 0-1,1 0 1,-1 0-1,2 0 0,0 9 1,-1-15-7,0 1 1,1-1 0,-1 0-1,0 1 1,1-1 0,-1 0-1,1 0 1,-1 1 0,1-1-1,-1 0 1,1 0 0,0 0-1,0 0 1,0 0 0,-1 0 0,1 0-1,0 0 1,0 0 0,0 0-1,1-1 1,-1 1 0,0 0-1,0-1 1,0 1 0,0-1-1,1 1 1,-1-1 0,0 0-1,0 1 1,1-1 0,-1 0-1,0 0 1,2 0 0,0 0-15,-1-1 1,1 1-1,-1-1 0,1 0 1,-1 0-1,1 0 1,-1 0-1,0 0 1,1 0-1,-1-1 1,0 1-1,0-1 0,0 0 1,0 0-1,0 1 1,-1-1-1,1 0 1,0 0-1,1-4 1,5-6-66,-1 0 1,7-17-1,-10 22 39,98-263-201,-89 229 244,-10 33 7,14-41 70,-2 0-1,11-69 1,-20 84 22,0-7 23,3-60 1,-9 99-107,0 0 1,0 1-1,0-1 1,0 1-1,0-1 1,0 1-1,0-1 1,-1 1-1,1-1 1,-1 1-1,1-1 1,-1 1-1,1 0 1,-1-1-1,0 1 1,0 0-1,0-1 0,0 1 1,0 0-1,0 0 1,-2-2-1,2 3-9,-1-1-1,1 1 0,0 0 0,-1 0 0,1 0 0,0 0 0,-1 0 1,1 0-1,0 0 0,-1 0 0,1 0 0,0 1 0,0-1 0,-1 0 1,1 1-1,0-1 0,0 1 0,-1 0 0,1-1 0,0 1 1,0 0-1,0 0 0,0 0 0,0-1 0,0 1 0,-1 2 0,-8 8 11,-1 0 0,2 1 0,0 0 0,0 1 0,1 0 0,1 0 0,0 0 0,1 1 0,0 0 0,-6 26 0,4-9 10,2 0 0,1 0-1,2 0 1,0 37-1,3-48-5,1 0 0,1 0-1,0-1 1,1 1 0,11 31-1,-12-43-8,1 0-1,1 0 0,0-1 0,0 1 0,0-1 0,1 0 1,0 0-1,1 0 0,-1 0 0,1-1 0,1 0 0,-1-1 1,1 1-1,0-1 0,10 6 0,-7-6 25,1-1 1,0 0-1,0 0 0,1-1 1,-1 0-1,1-1 0,-1-1 1,1 1-1,0-2 0,-1 0 1,1 0-1,17-3 0,-3-2-7,-1 0-1,0-2 1,0-1-1,37-17 1,-23 6-60,62-42-1,29-32 22,-64 45 27,15-16 245,-79 63-251,-1 0 0,0 0 0,0-1 0,0 1 1,0 0-1,0-1 0,0 1 0,0-1 0,0 1 0,1-3 0,-2 3 0,0 1-1,0 0 0,0-1 0,0 1 0,0-1 1,0 1-1,0-1 0,0 1 0,0-1 0,0 1 1,0-1-1,0 1 0,0-1 0,0 1 0,0-1 0,-1 1 1,1-1-1,0 1 0,0 0 0,-1-1 0,1 1 1,0-1-1,-1 1 0,1 0 0,0-1 0,-1 1 1,1 0-1,0-1 0,-1 1 0,0 0 0,1-1-2,-1 1 0,1 0 0,0 0 0,-1 0 0,1 0 0,0 0 0,-1-1 0,1 1 0,0 0 0,-1 0 0,1 0 0,0 0 0,-1 0 0,1 0 0,-1 0 0,1 0 0,0 1 0,-1-1 0,1 0 0,0 0 0,-1 0 0,1 0 0,-1 1 0,-6 2-15,-1 0 0,1 1 0,-1 0 0,1 0-1,0 1 1,1-1 0,-1 2 0,1-1 0,0 1 0,0 0-1,1 0 1,-7 10 0,-7 12 22,-26 54 1,35-63-12,-11 27 12,2 1 1,-21 83 0,39-126-10,0 0 1,0-1 0,0 1-1,1 0 1,-1 0 0,1 0-1,0 4 1,1-6 18,-1 0 1,1 0-1,-1-1 0,1 1 1,0 0-1,-1-1 0,1 1 0,0 0 1,0-1-1,0 1 0,0-1 1,1 1-1,-1-1 0,0 0 0,1 0 1,-1 1-1,3 0 0,-3-1-12,0-1 0,-1 1-1,1-1 1,0 1 0,0-1-1,0 1 1,0-1-1,0 0 1,0 0 0,0 1-1,0-1 1,0 0 0,0 0-1,-1 0 1,1 0-1,0 0 1,0 0 0,0 0-1,0-1 1,0 1 0,0 0-1,0 0 1,0-1-1,0 1 1,0-1 0,0 1-1,-1-1 1,1 1 0,0-1-1,0 1 1,0-1 0,-1 0-1,2 0 1,2-4-5,0 0 1,0 0-1,-1 0 0,4-7 1,-3 6-25,20-37-1,26-68 0,1-2 98,-49 108-104,7-10-63,-5 14 15,-1 10-43,-1 57-13,-2-44 160,1 1-1,4 22 0,-4-38-8,1-1 0,-1 0-1,1 1 1,0-1 0,1 0 0,-1-1 0,1 1-1,1 0 1,-1-1 0,1 1 0,6 7 0,-4-8-11,0 0 0,-1-1 0,2 1 0,-1-1 0,0-1 0,1 1 0,0-1 0,-1 0 0,1 0 0,0-1 0,1 0 0,-1 0 0,0-1 0,1 0 0,-1 0 0,0-1 0,1 0 0,-1 0 0,1-1 0,10-2 0,-4 0-6,0 0 1,-1-1 0,0 0-1,0-1 1,0-1 0,0 0-1,-1 0 1,0-2 0,0 1-1,14-13 1,-9 3-3,-1 0 0,0 0 0,-1-2 0,-1 0 0,-1 0 0,19-39 0,-14 20 0,-3 0 0,0-1 0,8-42 0,-17 51 0,-6 24 0,1-1 0,1 1 0,-1-1 0,3-6 0,-3 8 0,-1 0 0,16 33 0,-7-5 0,0 0 0,-2 1 0,5 35 0,2 2 0,-12-51 0,25 81 0,-23-82 0,0 1 0,1-1 0,0 1 0,0-1 0,1 0 0,13 14 0,-17-20 0,1-1 0,-1 0 0,1 0 0,0 0 0,0-1 0,0 1 0,0-1 1,0 1-1,1-1 0,-1 0 0,0 0 0,0 0 0,1-1 0,-1 1 0,1-1 0,-1 0 0,0 0 0,1 0 0,-1 0 0,5-1 0,0-1-2,0 0 0,1 0 0,-1-1 0,-1 1 0,1-2-1,0 1 1,9-7 0,16-15-20,-2 0 0,38-41 0,-62 59 35,55-58 26,14-13-9,-75 76-30,1 0 0,0 1 0,0-1 0,-1 1 0,1-1 0,0 1 0,0 0 0,0 0 0,1 0 0,-1 0 0,0 0 0,0 0 0,0 1 0,3-1 0,-5 1 0,1 0-1,-1 0 1,0 0-1,1 0 1,-1 0 0,0 0-1,0 0 1,1 0-1,-1 0 1,0 0-1,1 0 1,-1 0 0,0 0-1,0 1 1,1-1-1,-1 0 1,0 0 0,0 0-1,0 1 1,1-1-1,-1 0 1,0 0 0,0 0-1,0 1 1,1-1-1,-1 0 1,0 0 0,0 1-1,0-1 1,0 0-1,0 1 1,0-1-1,0 0 1,0 0 0,0 1-1,0-1 1,0 0-1,0 1 1,1 13-49,-5 27 1,3-25 49,-16 90 51,10-70-55,1 1 0,-1 46 0,7-77 9,0-1 0,0 1 0,1 0 1,0 0-1,0-1 0,4 11 0,-5-14-5,1-1 0,0 1 0,-1-1 0,1 0 0,0 1 0,0-1 0,0 0 0,0 1 0,0-1 0,0 0-1,1 0 1,-1 0 0,0 0 0,0 0 0,1 0 0,-1-1 0,1 1 0,-1 0 0,1-1 0,-1 1 0,1-1 0,-1 1-1,1-1 1,-1 0 0,1 1 0,0-1 0,1 0 0,-1-1-1,1 1 0,-1 0 0,0-1 0,1 1 0,-1-1 0,0 0 0,0 0 0,0 0 0,1 0 0,-1 0 0,0 0 0,0 0 0,0-1 0,-1 1 0,1-1 0,0 0 0,-1 1 0,1-1 0,-1 0 0,1 0 0,1-3 0,3-2 0,7-12 0,0 0 0,-1 0 0,-1-1 0,11-26 0,-7 13 0,51-117 0,-62 141 0,1 0 0,-1 1 0,9-13 0,-7 15 0,-3 7 0,-2 13 0,-1-13 0,-5 71 0,1-41 0,-4 47 0,-4-1 0,-24 81 0,-4-19 0,28-97 0,-17 56-16,6-34 3,-3-2-1,-62 110 1,64-134 40,-1-1 0,-1-1 0,-3-2 0,0 0 1,-48 40-1,65-63-52,-2-1 0,-14 10 0,24-18 22,0 0 1,0 0 0,0 0-1,-1 0 1,1-1-1,0 0 1,-1 0-1,1 0 1,-1 0-1,1-1 1,-1 1-1,-5-1 1,8-1 2,0 1 0,0 0 0,0-1 0,0 1 0,0-1 0,0 0 0,0 1 0,1-1 0,-1 0 0,0 0 0,0 0 0,1 0 0,-1-1 0,0 1 0,1 0 0,0-1 0,-1 1 0,-1-3 0,0-1 0,0 0 0,1 0 0,-1 0 0,-2-10 0,0-4 0,0 1 0,2-1 0,0 0 0,0-38 0,2 36 0,2-164-3,2 145 24,2 0-1,15-59 1,-16 86-14,0 0 1,1 1 0,0-1-1,9-15 1,-10 21-7,1 1 0,0-1 0,0 1 0,0 0 0,1 0 0,0 0 0,0 1 1,9-6-1,-1 3 31,1 0 0,0 0 1,0 2-1,1-1 1,-1 2-1,2 0 0,-1 1 1,0 1-1,1 1 1,-1 0-1,1 1 0,22 1 1,2 2-775,64 12 0,-10 5-4257,-92-18 4768,14 1-3637,-3-3-2707,0 0 1957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9:1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1165 6880,'-18'19'2229,"18"-18"-2192,0-1-1,-1 0 1,1 1 0,0-1-1,0 0 1,-1 1 0,1-1-1,0 1 1,0-1 0,-1 1-1,1-1 1,0 1 0,0-1-1,0 0 1,0 1 0,0-1-1,0 1 1,0-1 0,0 1-1,0-1 1,0 1 0,0-1-1,0 2 1,-1 8 192,0-6 38,1 0 1,0 0 0,0 1 0,0-1 0,0 0 0,1 0 0,-1 0 0,3 7 0,-1-6 133,-1-1 1,2 1-1,-1-1 1,0 0-1,1 0 1,0 0-1,0-1 1,0 1-1,0-1 0,0 1 1,1-1-1,-1 0 1,1 0-1,0-1 1,0 1-1,0-1 1,1 0-1,-1 0 0,9 3 1,-7-4-194,0 1 0,0-1-1,0 0 1,0 0 0,1 0 0,-1-1 0,0 0 0,1 0-1,-1-1 1,0 0 0,0 0 0,0 0 0,1-1 0,-1 0-1,6-3 1,-1-1 22,0-1 0,0 0 0,-1-1 0,0 0 0,15-15 0,38-51 204,-42 47-364,20-27 172,46-78 0,75-212 30,-8-79 406,-148 401-576,2-3 70,5-33 0,-12 51-99,-1 1 1,1 0-1,-1-1 0,0 1 1,0-1-1,-1 1 0,0 0 1,0 0-1,0-1 0,-4-7 1,5 13-60,-1 0-1,1 0 1,-1 0 0,1 0 0,-1 0 0,0 0 0,0 0-1,1 1 1,-1-1 0,0 0 0,0 0 0,0 1 0,0-1-1,0 0 1,0 1 0,0-1 0,0 1 0,0 0 0,0-1-1,0 1 1,0 0 0,0-1 0,0 1 0,0 0 0,-1 0-1,1 0 1,0 0 0,0 0 0,0 0 0,0 0 0,0 1-1,-2-1 1,-2 2 2,1-1 0,0 1-1,0-1 1,0 1 0,0 0-1,0 1 1,1-1-1,-7 6 1,-1 2 3,1 1-1,0 1 1,1 0 0,0 0-1,1 1 1,0 0 0,-7 18-1,-17 44 167,3 1 0,-23 99 0,36-102-24,2 0 0,-5 95-1,17-118-67,2 0-1,2 0 0,2 0 1,13 60-1,-15-100-53,1 0-1,0 0 1,0 0 0,0 0-1,1-1 1,1 0 0,0 1-1,0-2 1,1 1 0,0-1-1,11 13 1,-13-17-16,0 0-1,0 0 1,0-1 0,1 1-1,-1-1 1,1 0-1,0-1 1,-1 1 0,1-1-1,6 2 1,-3-2 2,0 0 1,0-1-1,1 0 1,-1-1-1,0 0 0,9-1 1,6-1-16,-1-2 1,-1 0-1,1-1 1,-1-2-1,1 0 1,-2-1-1,1-1 1,32-20-1,11-13-74,70-57 0,-74 52-52,-18 16 44,124-93 187,-145 110-87,-6 3 230,20-16 0,-28 15-114,-7 12-144,0-1 0,0 1 1,0 0-1,0 0 0,0-1 0,0 1 0,0 0 0,0 0 1,0-1-1,0 1 0,0 0 0,0 0 0,0-1 0,0 1 1,0 0-1,0 0 0,0 0 0,-1-1 0,1 1 0,0 0 1,0 0-1,0 0 0,0-1 0,0 1 0,-1 0 0,1 0 1,0 0-1,0 0 0,0-1 0,0 1 0,-1 0 1,1 0-1,0 0 0,0 0 0,0 0 0,-1 0 0,1 0 1,0 0-1,-1 0 0,-8-1-95,9 1 87,-7 0-27,0 1 1,1 1-1,0-1 1,-1 1-1,1 0 1,0 1-1,0-1 1,0 1-1,0 0 0,-6 6 1,7-7 25,-15 11 1,1 1 0,1 0 0,0 2 0,1 0 0,-22 26 1,4 2 38,-33 53 1,43-58 26,1 1 1,-35 84 0,55-113-42,0 0 1,1-1-1,1 1 1,-2 12-1,4-19-2,-1 1-1,1-1 1,1 1-1,-1 0 1,1-1-1,-1 1 1,1-1-1,1 1 1,-1-1-1,1 0 1,3 8-1,-3-9-4,-1-1 0,1 0 0,0 0 0,-1 0 0,1 0 0,0 0 0,0-1 0,0 1 0,1-1 0,-1 1 0,0-1 0,1 0 0,-1 1 0,0-1 0,1-1 0,-1 1 0,1 0 0,0-1 0,-1 1 0,1-1 0,0 0 0,-1 1 0,1-1 0,0-1 1,-1 1-1,1 0 0,-1-1 0,1 1 0,0-1 0,-1 0 0,1 0 0,3-2 0,1-1-4,0-1 1,0-1-1,0 0 1,0 0 0,-1 0-1,0 0 1,-1-1-1,7-10 1,4-7-2,13-30 0,28-63-56,26-50 33,-40 80 62,-19 37-19,-24 50-25,5-12 0,-6 8 0,-5 6 0,5-1 0,0 0 0,0 0 0,0 0 0,0 0 0,0 0 0,0 0 0,0 1 0,1-1 0,-1 0 0,0 0 0,1 1 0,-1-1 0,0 2 0,-3 7 0,-2 6-15,0-1-1,1 1 1,1 1 0,0-1 0,-3 31-1,6-16 8,0 0-1,6 40 1,-4-60 18,0 1 0,1-1 0,1 0 0,0 0 0,1 0 0,0 0 0,0-1 0,9 16 0,-12-23-9,1-1 0,-1 1 0,0-1 0,1 1 0,0-1 0,0 0 0,0 0 0,0 1 0,0-1 0,0-1 0,0 1 0,1 0 0,-1 0 0,0-1 0,1 0 0,0 1 0,-1-1-1,1 0 1,0 0 0,0 0 0,-1-1 0,1 1 0,0-1 0,0 1 0,0-1 0,0 0 0,3 0 0,1-2-1,1 0 0,-1 0 0,0-1 0,0 0 0,0 0 0,-1-1 0,13-7 0,1-4 0,18-17 0,37-38 0,-4-3 0,78-102 0,-126 149 0,-16 18 0,0 0 0,0 0 0,-1-1 0,0 1 0,0-2 0,-1 1 0,0 0 0,4-14 0,-9 15 0,-3 1 0,0 6 0,2 0 0,2 0 0,-1-1 0,-3 3 0,2 0 0,0-1 0,1 1 0,-1 0 0,1-1 0,-1 1 0,1-1 0,-1 1 0,1 0 0,0 0 0,-1-1 0,1 1 0,0 0 0,0 0 0,0-1 0,-1 1 0,1 0 0,0 0 0,0 0 0,0-1 0,0 1 0,0 0 0,0 0 0,0 0 0,1-1 0,-1 2 0,1 7 0,-1-1 0,0 0 0,0 1 0,-3 14 0,2-14 0,0 0 0,1 0 0,0 16 0,4 56 0,-4-58 0,1 0 0,4 30 0,-2-38 0,-2-9 0,0 0 0,0 0 0,0 0 0,1 0 0,0 0 0,0 0 0,0-1 0,1 1 0,-1-1 0,2 0 0,3 6 0,-6-10 0,-1 0 0,1-1 0,0 1 0,-1-1 0,1 1 0,0-1 0,0 1 0,-1-1 0,1 1 0,0-1 0,0 0 0,0 1 0,0-1 0,-1 0 0,1 0 0,0 0 0,0 0 0,0 1 0,0-1 0,0-1 0,0 1 0,0 0 0,0 0 0,0 0 0,-1 0 0,1-1 0,0 1 0,0 0 0,0-1 0,0 1 0,-1 0 0,1-1 0,0 1 0,0-1 0,0 0 0,4-4 0,0 1 0,0-1 0,-1 1 0,5-7 0,-5 5 0,45-56 0,-23 27 0,51-53 0,-51 66 43,34-23-1,-35 26-26,-12 8-12,-4 4-74,-13 16 94,-6 15-3,-59 176-100,12-32 78,29-88 1,-90 238 0,38-119 0,77-191 0,-1-1 0,1 1 0,-1-1 0,-1 0 0,1 0 0,-9 9 0,3-9 0,9-7 0,1 0 0,0 0 0,0 0 0,-1 0 0,1 0 0,0 0 0,0 0 0,-1 0 0,1 0 0,0 0 0,0 0 0,-1 0 0,1 0 0,0 0 0,0 0 0,-1-1 0,1 1 0,0 0 0,0 0 0,0 0 0,-1 0 0,1 0 0,0-1 0,0 1 0,0 0 0,0 0 0,-1 0 0,1-1 0,-1-2 0,0 1 0,1-1 0,-1 1 0,1-1 0,0 0 0,-1 1 0,1-1 0,0 1 0,1-6 0,1-17-36,2 0 0,1 0 0,13-41 0,-1 19-36,24-47 0,-34 78 85,2-1 0,0 1 0,1 1 0,1 0 0,0 0 0,1 1 0,0 0 0,1 1 0,1 1 0,0 0 0,1 1 0,0 0 0,0 1 0,1 1 0,31-13 0,112-32-56,12-5 37,-137 46 10,-1-3 0,61-37 0,-75 40 17,0-2 0,-1 0 0,-1 0 0,22-27 0,-30 31-20,0 0 0,-1-1 1,0-1-1,-1 1 0,0-1 1,-1-1-1,-1 1 1,5-19-1,-8 23-1,-1-1 0,-1 1 0,0-1 0,0 1 0,-2-12 0,1 10 0,1 7 0,-1-1 0,0 0 0,0 1 0,0-1 0,0 1 0,0-1 0,-1 1 0,0 0 0,0 0 0,0 0 0,-1 0 0,1 0 0,-1 0 0,0 0 0,0 1 0,0 0 0,-5-4 0,8 6 0,-1 0 0,0 1 0,0-1 0,0 1 0,0-1 0,0 1 0,0-1 0,0 1 0,-1 0 0,1-1 0,0 1 0,0 0 0,0 0 0,0 0 0,0 0 0,0 0 0,0 0 0,-1 0 0,1 1 0,0-1 0,-1 1 0,0-1 0,0 1 0,0 0 0,0 1 0,1-1 0,-1 0 0,0 0 0,1 1 0,-1-1 0,1 1 0,-3 2 0,1 1 0,0 0 0,0 0 0,0 1 0,0-1 0,1 1 0,0-1 0,-2 9 0,2 5 0,1-1 0,0 1 0,1 0 0,1-1 0,1 1 0,1-1 0,0 1 0,2-1 0,9 28 0,-12-42 0,-1 1 0,1 0 0,0 0 0,0-1 0,1 1 0,-1-1 0,1 0 0,0 1 0,1-1 0,-1-1 0,0 1 0,1 0 0,0-1 0,0 0 0,0 0 0,0 0 0,1 0 0,-1-1 0,1 0 0,-1 0 0,1 0 0,0 0 0,0-1 0,0 1 0,0-1 0,0-1 0,0 1 0,0-1 0,0 0 0,0 0 0,0 0 0,0 0 0,6-2 0,14-4 0,1 0 0,-1-2 0,45-20 0,67-44 0,-61 26 0,103-84 0,-174 126 0,1 0 0,-1 0 0,1 0 0,0 1 0,0 0 0,10-4 0,-16 7 0,1 0 0,-1 0 0,0 0 0,1 0 0,-1 0 0,1 0 0,-1 0 0,1 0 0,-1 0 0,1 0 0,-1 0 0,1 0 0,-1 0 0,0 0 0,1 0 0,-1 0 0,1 1 0,-1-1 0,1 0 0,-1 0 0,0 0 0,1 1 0,-1-1 0,0 0 0,1 1 0,-1-1 0,0 0 0,1 1 0,-1-1 0,0 0 0,1 1 0,-1-1 0,0 1 0,0-1 0,1 1 0,2 16 0,-3-13 0,9 72 0,12 67 0,-18-126 0,2 0 0,0-1 0,1 1 0,1-1 0,1-1 0,11 19 0,-16-29 0,1 0 1,0 0-1,0 0 1,0-1-1,0 1 1,1-1-1,0 0 1,0-1-1,0 1 0,0-1 1,0 0-1,1 0 1,-1-1-1,1 0 1,0 0-1,0 0 1,0 0-1,0-1 0,0 0 1,0-1-1,0 1 1,0-1-1,10-1 1,-1 0-5,1-1 0,-1-1 0,1-1 0,-1 0 0,0-1 0,0 0 0,0-1 0,-1-1 0,0 0 1,-1-1-1,24-18 0,-25 16-852,1-1-1,-2 0 1,18-22 0,-24 28 101,-1-1-1,-1 0 1,7-10 0,-9 13 163,0 0 0,0 1 1,-1-1-1,1 0 0,0 0 0,-1 0 1,0 0-1,0 0 0,0 0 0,0-3 0,-5-18-3791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5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 8896,'-19'-8'4032,"19"11"-3200,10 6-800,-1 3-576,0 11 288,6-7-2720,-1 5 1664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9:1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19039,'-12'4'8608,"7"11"-7488,-5-11 480,5 0-1120,-10 1-192,9-1-192,-13-4-2720,14 6 1440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9:4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37 566 3904,'0'-1'194,"0"0"0,0 1 1,0-1-1,0 1 0,0-1 1,0 0-1,0 1 0,1-1 1,-1 0-1,0 1 0,0-1 0,1 1 1,-1-1-1,0 1 0,1-1 1,-1 1-1,0-1 0,2 0 1,-2 1 42,0-1 0,1 1 1,-1-1-1,1 1 1,-1-1-1,0 0 0,1 1 1,-1-1-1,0 1 1,0-1-1,1 1 0,-1-1 1,0 0-1,0 1 1,0-1-1,0 0 0,0 1 1,0-2-1,5-14 4570,-4 14-4103,0-1-1,0 1 1,0-1 0,0 0 0,-1 0 0,1 1 0,-1-1-1,1-5 1,0-35 2958,1-4-2348,4 93 169,-10 111-1272,2 50-86,3 8 12,-2-156 376,1-283-822,-1 190 314,-13-215 38,2 147-54,-15-111 54,24 196-138,1-1 0,1 1 0,1 0 1,0-1-1,5-30 0,-3 41 59,-1-1 0,1 1 0,0 0-1,0 0 1,1 0 0,0 0 0,0 0 0,1 0 0,0 1 0,0 0 0,1-1 0,-1 2 0,1-1 0,1 0 0,6-5-1,-7 8 36,0 0-1,0 0 0,0 1 0,0 0 0,0 0 0,1 0 1,-1 0-1,1 1 0,0 0 0,-1 0 0,1 1 0,0-1 1,-1 1-1,1 1 0,6 0 0,2 1 106,0 1 0,0 0 0,0 1 0,24 11 0,-26-9-71,-1 0 0,1 1 0,-2 1 0,1 0 0,-1 0-1,0 1 1,-1 0 0,0 1 0,-1 0 0,1 0 0,9 18 0,-14-21 1,0-1 0,0 1 0,-1-1 0,0 1 0,2 8 0,-4-12-10,-1 0-1,1 0 1,0 0 0,-1 1 0,0-1-1,0 0 1,0 0 0,0 1-1,-1-1 1,1 0 0,-1 0 0,0 0-1,0 0 1,-2 6 0,-1-3 34,0 0 0,0 0 1,0-1-1,-1 1 1,0-1-1,-9 7 0,-1 1 74,-21 12 0,11-10-113,-2-1 0,0-2 1,-40 14-1,39-16-299,20-7-362,0-1 0,-15 3 1,20-4-53,0-1 0,0 0 0,0 0-1,0 0 1,0 0 0,-5-1 0,8 1 518,0 0 0,0 0 0,-1 0-1,1 0 1,0 0 0,0 0 0,0 0-1,-1 0 1,1 0 0,0 0 0,0 0-1,3-10-7811,16 2 3121,11 0 542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9:4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40 2144,'0'-2'91,"0"1"1,0 0-1,0-1 0,0 1 1,1 0-1,-1 0 1,0-1-1,1 1 0,-1 0 1,1 0-1,-1 0 0,1-1 1,0 1-1,1-2 1,-1 2-2,-1 1 154,0-1 0,1 1 1,-1 0-1,0-1 0,0 1 0,1 0 0,-1-1 0,0 1 0,0 0 0,0-1 0,0 1 0,0-1 0,0 1 1,0 0-1,0-1 0,0 1 0,0-1 0,0 1 0,0-1 0,0 1 0,0 0 0,0-1 0,0 1 1,0-1-1,0 1 0,0 0 0,-1-1 0,1 1 0,0 0 0,0-1 0,0 1 0,-1 0 0,1-1 0,0 1 1,0 0-1,-1-1 0,1 1 0,0 0 0,-1 0 0,1-1 0,0 1 0,-1 0 0,-10-2 3484,8 3-3525,0 0 0,1 0 0,-1 0 0,0 0 1,1 1-1,-1-1 0,1 1 0,-1 0 0,1 0 0,0 0 0,-1 0 1,1 0-1,0 0 0,1 1 0,-3 2 0,-4 7 215,1-1 0,-5 13 0,9-16-90,-20 43 361,3 0-1,2 2 1,2 0 0,3 1 0,-10 78 0,21-119-645,1 1 1,1 0 0,0 0-1,1 0 1,0 0-1,6 25 1,-4-30-61,-1-1 0,2 1 1,-1 0-1,1-1 0,0 0 0,1 0 0,0 0 1,0 0-1,1-1 0,0 0 0,8 8 1,-9-11-295,0-1 0,0 1 0,1-1 0,-1 0 0,1-1 0,-1 1 0,1-1 0,0 0 1,0-1-1,0 1 0,0-1 0,0 0 0,0-1 0,1 1 0,6-2 0,13 0-2243,-1-2 0,34-7-1,-40 7 746,31-7-1178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9:5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34 9312,'-18'-8'1076,"-42"-15"2680,51 20-1462,17 8 743,6 2-1894,-2 1-577,0 1 0,-1 0 0,-1 1 0,16 16 0,32 50 780,-15-20-445,-1-2-226,-12-16-237,1 0 0,49 44 0,-52-55-528,-20-18 16,1-1 0,-1 0 1,1-1-1,14 9 0,-19-14-370,-1 0 0,0-1 0,0 0 1,1 0-1,-1 0 0,0 0 0,7 1 0,-7-2-352,1 0 0,-1 0 1,0-1-1,0 1 0,1-1 1,-1 1-1,0-1 0,0 0 1,5-2-1,7-2-1897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9:5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693 19 9888,'-9'-15'3178,"9"15"-3149,0-1-1,0 1 1,0 0 0,0 0-1,0 0 1,0 0 0,0 0-1,0 0 1,-1-1-1,1 1 1,0 0 0,0 0-1,0 0 1,0 0-1,0 0 1,0 0 0,0 0-1,0 0 1,0-1-1,0 1 1,-1 0 0,1 0-1,0 0 1,0 0-1,0 0 1,0 0 0,0 0-1,0 0 1,-1 0-1,1 0 1,0 0 0,0 0-1,0 0 1,0 0-1,0 0 1,0 0 0,-1 0-1,1 0 1,0 0-1,0 0 1,0 0 0,0 0-1,-1 0 1,-1 1 229,-1 0 1,1 1-1,-1-1 0,1 1 1,-1-1-1,1 1 0,0 0 0,0 0 1,0 0-1,0 0 0,0 0 1,0 0-1,0 1 0,1-1 1,-2 3-1,-19 23 1555,-8 1-689,-1-1-1,-2-2 0,-48 30 0,-116 56 303,80-48-1259,37-18-596,30-15-5222,47-29 4079,11-3-2992,-5 1 3324,16-1-1837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9:5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 8384,'-3'-3'3647,"11"4"-1862,12 5 228,-5 2-986,0 1-1,-1 0 1,1 1 0,-2 1 0,17 16-1,56 66 977,-69-73-1569,5 6-123,88 106 1394,-84-97-860,42 74 0,-62-99-736,-1 1 0,0 0 0,-1 1 0,0-1-1,0 1 1,-2-1 0,1 1 0,-2 0 0,1 13-1,-2-16-63,0 1 0,-1-1 0,-1 0 0,0 0-1,0 0 1,0 0 0,-1 0 0,-1 0-1,1-1 1,-1 0 0,-1 1 0,0-1 0,-6 8-1,-6 5-206,0-1 0,-2-1 0,-24 21 0,-85 58-3287,125-95 3266,-12 7-896,0-1-1,-17 9 1,22-14-277,0 0 1,0 0-1,-1-1 1,-14 2 0,-38 5-3445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9:5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15 104 8128,'-14'-21'15373,"69"17"-12807,-54 4-2298,61-5 489,58-5-447,-6-5-159,77-13-164,-181 26-357,-1-1-1,16-6 0,-8 2-3124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9:5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33 10560,'-30'-6'3397,"20"6"-1378,15 3-1873,114-7 5980,58-11-3499,-148 13-2559,98-5-457,-70 6-2452,0 4-6680,-38 0 6481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9:5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149 312 6880,'-9'-21'9839,"11"56"-5802,0 0-3231,-5 44-97,-3-1 1,-4 0-1,-3-1 0,-27 92 1,-8 55-28,34-148-287,7-46-77,5-22-130,3-17 261,13-84-353,29-100 0,47-88-352,-76 248 213,2 0 0,1 1 1,1 1-1,1 1 0,2 0 1,1 2-1,1 0 0,44-39 1,-30 35 2,1 2 1,46-27 0,-78 53 120,0 1 0,0-1-1,1 1 1,-1 1 0,1-1-1,0 1 1,0 0 0,0 1-1,0 0 1,0 0 0,12 0-1,-15 1-45,-1 1-1,0-1 1,0 1-1,0 0 1,0 0-1,-1 0 1,1 0-1,0 0 1,0 1-1,0-1 1,-1 1-1,1 0 1,-1 0-1,1 0 1,-1 0-1,0 0 0,0 0 1,0 0-1,0 1 1,0-1-1,-1 1 1,1 0-1,-1-1 1,1 1-1,-1 0 1,0 0-1,0 0 1,1 4-1,0 4 3,0 0 0,0 0 0,-1 0-1,-1 0 1,0 14 0,-10 54 199,9-72-208,-2 18 58,-2-1-1,-1 1 0,0-1 1,-2 0-1,-1-1 0,-17 34 1,15-38 1,-1-1 0,0 0 1,-1-1-1,-1-1 0,0 0 0,-1 0 1,-1-2-1,-1 0 0,0-1 0,-27 16 1,29-23-314,15-7 221,-1 1-1,1 0 0,0 0 0,0 0 1,0 0-1,0 0 0,0 0 1,-1 0-1,1 0 0,0 0 1,0-1-1,0 1 0,0 0 1,0 0-1,0 0 0,0 0 0,-1 0 1,1 0-1,0-1 0,0 1 1,0 0-1,0 0 0,0 0 1,0 0-1,0-1 0,0 1 1,0 0-1,0 0 0,0 0 1,0 0-1,0-1 0,0 1 0,0 0 1,0 0-1,0 0 0,0 0 1,0-1-1,0 1 0,0 0 1,0 0-1,0 0 0,1-1 1,1-3-48,0 0 1,0 0 0,1 0 0,6-8 0,40-48-100,83-106-48,-107 134 212,1 1 0,2 2-1,0 0 1,3 2 0,0 1-1,1 2 1,1 0 0,2 3 0,53-26-1,-83 45-6,86-43 182,-69 34 19,30-11-1,-48 20-168,3-3 97,-1 2-278,-4 16 122,-1 0 55,0 0 0,1 0-1,0 0 1,6 18 0,21 51 19,-20-58-6,8 21-122,23 44-1,-32-75 95,-1-1 0,2 0 0,0 0-1,0-1 1,1 0 0,1 0-1,15 13 1,-21-22-19,-1 1 0,1-1 0,0 0 0,0 0 0,1-1-1,-1 1 1,1-1 0,-1 0 0,1 0 0,-1-1 0,1 0 0,0 0 0,0 0 0,0-1-1,-1 0 1,1 0 0,0 0 0,0-1 0,0 0 0,0 0 0,-1 0 0,1-1 0,6-2-1,9-7 50,0 0 0,-1-2 0,0 0 0,24-22 0,-22 18-80,19-14 24,95-80 139,-112 90-70,-1-2 1,-1-1-1,26-37 0,-45 57-57,0 0 0,0 0 0,-1 0 0,0-1 0,1 0 0,-2 1 0,1-1 0,0 0 0,-1 0 0,0 0 0,1-8 0,-2 12-13,0-1-1,0 0 1,0 1-1,0-1 0,0 0 1,0 1-1,-1-1 1,1 0-1,-1 1 1,1-1-1,-1 0 0,1 1 1,-1-1-1,0 1 1,0-1-1,0 1 0,0 0 1,0-1-1,0 1 1,0 0-1,0 0 1,0-1-1,-1 1 0,1 0 1,0 0-1,-1 0 1,1 1-1,-3-2 0,0 1-27,0-1 0,0 1 0,0 0-1,0 0 1,-1 1 0,1-1 0,0 1-1,-1 0 1,-4 1 0,0-1-14,-1 2 1,1-1-1,-1 1 1,1 1 0,0 0-1,0 0 1,0 1-1,0 0 1,0 0 0,-8 7-1,11-7 44,1 0-1,0 0 1,1 0 0,-1 1-1,1 0 1,0 0 0,0 0-1,0 0 1,1 1 0,0-1-1,0 1 1,0 0 0,1 0-1,0 0 1,-3 12 0,4-7 4,0 0 0,0 1 1,1-1-1,0 0 0,1 0 1,0 0-1,5 19 0,-2-15 7,1-1-1,0 0 1,0 0 0,2 0-1,8 14 1,-9-19 3,0 0 1,1-1 0,0 0-1,0 0 1,0-1-1,1 0 1,0 0 0,1-1-1,0 1 1,0-2 0,0 0-1,0 0 1,16 5-1,-16-7 28,0-1 0,0 0-1,0-1 1,0 0 0,0-1-1,1 0 1,-1 0 0,0-1-1,0 0 1,0 0 0,0-1-1,0 0 1,0-1 0,0 0-1,-1-1 1,0 1 0,1-2-1,-1 1 1,-1-1 0,1 0-1,10-10 1,-2 1 9,-2 0 0,0-2 0,22-28 0,30-60-9,-22 34-22,13-20-13,17-25 0,-63 97 4,-9 14-34,0 0 1,0 0-1,1 0 1,4-6-1,-6 15-10,-1-1 0,0 1 0,0-1 0,0 1 0,-2 6 0,-34 192 29,33-178 58,-40 263 61,38-261-89,-23 86 245,27-107-242,-1-1 0,0 0 0,0 0 0,-1 0 0,1-1 0,-1 1 0,-7 7 0,10-11-21,0 0-18,-1 0 0,0 0 0,0 0 0,1 0 0,-1 1 0,0-1-1,0 0 1,0 0 0,0 0 0,0-1 0,0 1 0,-1 0 0,1 0 0,0-1-1,0 1 1,-1 0 0,1-1 0,0 1 0,-1-1 0,1 0 0,0 1-1,-1-1 1,1 0 0,-3 0 0,3 0 2,-1 0 1,1 0-1,-1-1 0,1 1 0,0 0 1,0-1-1,-1 1 0,1-1 0,0 1 1,-1-1-1,1 0 0,0 0 0,0 1 1,0-1-1,0 0 0,0 0 0,0 0 1,0 0-1,0 0 0,0 0 0,1 0 1,-1-1-1,0 1 0,1 0 0,-1 0 1,0-2-1,-2-2-35,-2-5-4,0 0 1,0-1-1,1 1 1,1-1-1,0 0 0,-3-15 1,1 3 12,-2-15-26,1 0-1,0-67 0,6 102 56,0 1 0,0-1-1,0 0 1,0 0-1,1 1 1,-1-1 0,1 0-1,0 1 1,1-5-1,-1 6 10,-1 1 0,1-1 0,-1 1 0,1-1 0,-1 1 0,1 0-1,-1-1 1,1 1 0,0-1 0,-1 1 0,1 0 0,0 0 0,-1-1 0,1 1-1,0 0 1,-1 0 0,1 0 0,0 0 0,-1 0 0,1-1 0,0 2-1,-1-1 1,1 0 0,0 0 0,-1 0 0,1 0 0,0 0 0,0 0 0,-1 1-1,1-1 1,-1 0 0,1 1 0,0-1 0,-1 0 0,1 1 0,0 0-1,5 3 4,0 0-1,0 0 0,0 1 0,0 0 0,-1 1 0,9 10 0,15 15-9,-20-23 18,0-1 0,0-1 0,0 1 0,1-2-1,0 1 1,0-1 0,0-1 0,1 0 0,-1 0-1,1-1 1,0-1 0,22 3 0,-15-4-1,0-1-1,-1 0 1,1-2 0,-1 0 0,1-1-1,-1-1 1,0 0 0,0-2 0,-1 0 0,20-9-1,-12 1 76,-1-2 0,0 0 0,-1-1-1,28-28 1,71-91 192,-91 97 41,-2-2-1,27-53 1,-54 93-281,5-11 111,-6 12-142,0-1-1,0 1 1,1 0 0,-1-1-1,0 1 1,0 0 0,0 0-1,0-1 1,1 1 0,-1 0-1,0 0 1,0-1 0,1 1-1,-1 0 1,0 0 0,1 0-1,-1 0 1,0-1 0,0 1-1,1 0 1,-1 0-1,0 0 1,1 0 0,-1 0-1,0 0 1,1 0 0,-1 0-1,0 0 1,1 0 0,-1 0-1,0 0 1,1 0 0,-1 0-1,1 0 1,-1 3-22,1-1 0,-1 0-1,0 1 1,1-1 0,-1 1 0,0-1 0,0 1-1,-1-1 1,1 0 0,0 1 0,-2 3 0,1 3-12,-8 88-52,-13 94 155,17-163-89,-15 77 230,16-90-185,0-1 0,-1 1 0,-1-1 0,-13 25 0,17-36-53,1 0 0,-1-1 0,0 1 0,0-1 0,0 1 0,0-1 0,-1 0 0,1 0 0,0 0 0,-1 0 0,0-1 0,1 1 0,-1-1 0,0 1 0,0-1 0,0 0 0,0 0 0,-5 1 0,4-2-49,-1 1 1,1-2-1,-1 1 0,1 0 0,-1-1 0,1 0 0,-1 0 0,1 0 0,0-1 0,0 1 0,0-1 1,0 0-1,-5-3 0,-3-4-27,0 0 1,1-1-1,0 0 0,1-1 1,0 0-1,-13-19 1,-12-26-61,13 19 119,-8-15-11,29 48 96,3 4-29,3 4 3,0 1-10,31 27 16,44 31-1,-69-55 7,1 0-1,-1-2 1,2 1 0,-1-1-1,1-1 1,-1 0 0,1-1-1,26 5 1,-31-9-12,-1 0 0,0 0 0,0 0 0,1-1 0,-1 0 0,0-1 0,0 1 0,0-1 0,0-1 0,0 1 1,0-1-1,-1 0 0,1-1 0,-1 0 0,0 0 0,11-9 0,3-6 131,0 0 0,-2-1 1,18-25-1,-12 15-50,27-30 62,61-81 347,-111 139-489,0 0 0,1 0 0,-1 0 0,0 0 0,0-1 0,-1 1 0,1 0 0,0 0 0,-1-1 0,1 1 0,-1 0 0,0-3 0,0 5-18,0-1 0,0 1-1,0 0 1,0 0 0,0 0-1,0-1 1,0 1 0,0 0-1,0 0 1,0 0 0,0-1-1,0 1 1,0 0 0,0 0-1,0 0 1,0 0 0,0-1-1,0 1 1,0 0 0,-1 0-1,1 0 1,0 0 0,0 0-1,0-1 1,0 1 0,0 0-1,-1 0 1,1 0 0,0 0-1,0 0 1,0 0 0,0 0-1,-1 0 1,1-1 0,0 1-1,0 0 1,-1 0 0,-8 3-88,-8 9-78,10-3 158,1-1 0,-1 1 0,2 0 0,-1 0 0,1 1 0,1 0 0,-1-1 0,2 2 0,-1-1 0,2 0 0,-4 20 0,3-4 0,1 0 0,2 0 0,3 45 0,-1-59 52,-1 1 0,2-1 0,0 0 0,0 0 0,1 0 0,9 19 0,-10-27-22,-1 1 0,1-1 1,0-1-1,-1 1 0,2 0 1,-1-1-1,0 1 0,1-1 0,4 3 1,-6-4-15,1-1-1,0 1 1,0-1 0,0 0 0,-1 0 0,1 0-1,0 0 1,1 0 0,-1-1 0,0 1 0,0-1-1,0 0 1,0 0 0,0 0 0,4-1 0,1-1 5,0 1 0,0-2 0,0 1 0,0-1 0,0-1 0,-1 0 0,10-5 0,0-2 25,-1-1 0,15-13 0,90-102 150,-91 93-173,83-108-143,-96 118 297,21-43-1,-31 54-158,-7 12-17,0 1-1,0-1 1,0 1 0,1 0 0,-1-1 0,0 1 0,0 0 0,0-1-1,0 1 1,1-1 0,-1 1 0,0 0 0,0 0 0,1-1 0,-1 1-1,0 0 1,1-1 0,-1 1 0,0 0 0,1 0 0,-1-1 0,0 1 0,1 0-1,-1 0 1,0 0 0,1 0 0,-1 0 0,1 0 0,-1-1 0,0 1-1,2 0 1,-2 1 2,0-1 0,0 1 0,0 0 0,1-1 0,-1 1 0,0-1-1,0 1 1,0 0 0,0-1 0,0 1 0,0-1 0,0 1 0,0 0-1,0-1 1,0 1 0,0-1 0,0 1 0,-1-1 0,1 1 0,0 0 0,-1 0-1,-6 24 2,0 0-1,1 0 1,2 0-1,1 1 1,1-1-1,2 49 0,1-34-26,0-12-10,0-1 0,11 54 0,-11-77 72,1 0 1,-1 1-1,1-1 1,4 6-1,-6-9-23,1 0-1,-1 0 1,1 0 0,-1 0-1,1 0 1,0-1 0,-1 1 0,1 0-1,0 0 1,0-1 0,0 1-1,-1 0 1,1-1 0,0 1-1,0-1 1,0 1 0,0-1-1,0 1 1,0-1 0,0 0 0,0 0-1,0 1 1,0-1 0,0 0-1,2 0 1,1-2 13,-1 0 1,1-1-1,0 1 0,-1-1 1,1 0-1,-1 0 0,0 0 1,0-1-1,3-3 0,53-65 94,-32 37-196,1 1 0,60-54 0,76-32 236,-149 110-137,-6 3-93,1 1 0,0 0-1,12-5 1,-22 11 73,1 0 0,-1 0 0,0 0 0,1 0 0,-1 0-1,0 0 1,0 1 0,1-1 0,-1 0 0,0 0 0,1 0-1,-1 0 1,0 1 0,0-1 0,1 0 0,-1 0 0,0 1-1,0-1 1,1 0 0,-1 0 0,0 1 0,0-1 0,0 0-1,0 1 1,0-1 0,1 0 0,-1 1 0,0-1 0,0 0-1,0 1 1,0-1 0,0 0 0,0 1 0,3 14 6,-3-15-4,5 51-24,-3-28-9,7 34-1,-2-27 81,2 0-1,0 0 0,3-1 0,0 0 0,32 52 1,-39-73-51,1 0 1,0-1-1,1 0 1,-1 0-1,1 0 1,11 8 0,-15-13 2,-1-1 1,0 1 0,1-1 0,-1 1 0,1-1 0,-1 0 0,1 0 0,0 0 0,0 0 0,-1 0 0,1-1-1,0 1 1,0-1 0,0 0 0,0 0 0,-1 0 0,1 0 0,0-1 0,0 1 0,0-1 0,0 1-1,-1-1 1,1 0 0,0 0 0,-1 0 0,4-2 0,4-5 38,-1 0-1,0 0 1,0-1 0,-1-1 0,0 1-1,0-1 1,10-19 0,-9 16-25,90-128-140,-38 59 323,-58 77-200,0 0 0,0 0 0,-1-1 0,0 1 1,1-1-1,-2 1 0,1-1 0,-1 0 0,2-9 0,-3 13 7,0 0 0,0 0 0,0 1 0,0-1 0,0 0 0,0 0 0,0 0 0,-1 1-1,1-1 1,-1 0 0,1 0 0,-1 1 0,0-1 0,1 0 0,-1 1 0,0-1 0,0 1 0,0-1 0,0 1 0,-1-1 0,1 1-1,0 0 1,-1 0 0,1-1 0,0 1 0,-1 0 0,0 0 0,1 0 0,-1 1 0,1-1 0,-1 0 0,0 1 0,0-1 0,1 1 0,-1-1-1,-3 1 1,2-1-7,0 1 0,0 0 0,1 0 0,-1 0 0,0 0 0,0 1 0,0-1-1,0 1 1,0-1 0,1 1 0,-1 0 0,0 0 0,1 1 0,-1-1 0,0 0 0,-2 3 0,1-1-6,0 1 0,1-1 1,-1 1-1,1 0 1,0 0-1,0 0 0,0 0 1,-4 8-1,2 0 17,-1 1 1,2 0-1,0 1 1,0-1-1,-2 27 0,5-23 7,0 0-1,2 0 1,0 0-1,1 0 1,0 0 0,2-1-1,0 1 1,0-1-1,2 0 1,0 0-1,1 0 1,14 24-1,-14-30-16,1 0 0,0 0 0,0-1-1,1 0 1,0-1 0,0 0 0,1 0-1,0 0 1,13 6 0,-2-3-114,1-1-1,0-1 1,43 12 0,-51-17-219,0-1 0,1 0 0,-1-1 0,0 0 0,1-2 0,-1 1 0,19-3 0,-27 1 18,0 0 0,0 0-1,0-1 1,0 0 0,0 0-1,0 0 1,-1-1 0,1 0 0,6-3-1,-3-2-874,0 0-1,0 0 1,11-12-1,32-39-2641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9:5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0 586 7136,'0'0'2309,"1"10"3344,0-9-5508,-1-1-1,0 1 0,1-1 0,-1 1 1,1-1-1,-1 1 0,1-1 1,0 1-1,-1-1 0,1 0 1,-1 1-1,1-1 0,0 0 1,-1 0-1,1 1 0,0-1 0,-1 0 1,1 0-1,0 0 0,-1 0 1,1 0-1,0 0 0,-1 0 1,2 0-1,18-4 1341,-14 2-1149,4-2 47,1 0 1,-1 0-1,0-1 0,0-1 0,0 0 0,12-10 0,48-45 888,-67 58-1234,110-116 862,-88 90-812,11-14 47,-2-2-1,48-85 0,-54 71 358,-27 57-462,12-27 352,-12 16-131,-1 12-241,0 1 1,0 0-1,-1-1 0,1 1 1,0 0-1,0-1 1,0 1-1,-1 0 1,1 0-1,0-1 1,0 1-1,-1 0 1,1 0-1,0-1 1,-1 1-1,1 0 1,0 0-1,-1 0 1,1 0-1,0-1 1,-1 1-1,1 0 1,0 0-1,-1 0 0,1 0 1,-1 0-1,1 0 1,0 0-1,-1 0 1,-1 0-9,1 1 1,0-1-1,0 1 1,0-1-1,0 1 1,0-1-1,0 1 1,0 0-1,0 0 1,0-1-1,0 1 1,0 0-1,0 0 1,0 0-1,0 0 1,1 0-1,-1 0 1,-1 2-1,2-2-3,-63 108 504,58-98-459,0 0 0,0 1-1,1-1 1,1 1 0,0 0 0,-2 19 0,4-23-11,0 0 1,1 0-1,0 0 0,1 0 1,0 0-1,0 0 0,1 0 1,-1 0-1,2 0 0,5 14 1,-7-20 0,0 0 1,1 1-1,-1-1 1,0 0-1,1 0 1,-1 0-1,1 0 1,0 0-1,0-1 0,0 1 1,0-1-1,0 1 1,0-1-1,0 1 1,0-1-1,1 0 1,-1 0-1,0 0 1,1-1-1,-1 1 1,1 0-1,-1-1 1,1 0-1,-1 1 1,1-1-1,-1 0 0,1 0 1,3-1-1,8-4 67,0 0 0,-1-1 0,1 0-1,-1-1 1,15-11 0,6-3 48,41-18 16,48-29-3,161-101-134,-280 167-25,4-3 71,0 1 0,1-1 0,-1 1 0,19-5-1,-26 9-62,1-1 1,-1 1-1,1 0 0,-1 0 0,1-1 0,-1 1 0,1 0 1,-1 0-1,1 1 0,0-1 0,-1 0 0,1 0 0,-1 1 0,0-1 1,1 1-1,-1-1 0,1 1 0,-1 0 0,0 0 0,1-1 0,-1 1 1,0 0-1,0 0 0,0 0 0,0 0 0,0 0 0,0 1 1,0-1-1,0 0 0,0 0 0,0 1 0,0-1 0,-1 0 0,1 1 1,-1-1-1,1 1 0,0 2 0,1 7 28,-1 1 1,1 0-1,-2 0 0,0 0 0,0 0 0,-1 0 1,-2 12-1,-2 35-72,5-49 29,0 3 37,0 0 0,-3 15 0,3-27-27,-1 1 1,1-1-1,0 1 1,0 0-1,0-1 1,0 1-1,0 0 1,0-1-1,1 4 1,-1-5-2,0 0 0,0 0 0,1 0 1,-1 1-1,0-1 0,0 0 0,0 0 0,0 0 0,0 0 0,1 1 0,-1-1 1,0 0-1,0 0 0,0 0 0,0 0 0,1 0 0,-1 0 0,0 1 1,0-1-1,1 0 0,-1 0 0,0 0 0,0 0 0,0 0 0,1 0 1,-1 0-1,0 0 0,1 0 0,10-6 151,1-5-90,0 0 0,16-20 0,13-13-73,-21 26-21,0 1-1,1 1 1,0 0 0,1 2-1,1 1 1,0 1 0,28-11-1,-46 22 20,1-1 0,-1 1 0,1 0 0,0 0 0,-1 1 0,1 0 0,-1 0 0,1 0-1,0 1 1,-1 0 0,1 0 0,-1 0 0,1 1 0,-1-1 0,1 1 0,-1 1 0,0-1 0,6 5-1,7 5-5,0 0-1,-2 2 0,24 22 0,-12-10 52,-17-16-243,19 18 520,-28-26-1002,0 1-1,1 0 0,-1-1 1,0 1-1,0 0 0,-1 0 1,1 0-1,1 5 1,0-1-5032,-9 14-7233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5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158 273 10208,'-11'-9'4640,"97"9"-4032,-44-3 1631,2 3-1343,40-5 704,12 10-928,26-5-544,-3 9-96,-5-6 0,-20 6 0,-13 0-2560,-15 3 1376</inkml:trace>
  <inkml:trace contextRef="#ctx0" brushRef="#br0" timeOffset="1">34 37 10400,'-33'-30'4704,"38"27"-4096,5-1-1184,4 8 192,20-4-128,7 9 320,15-6-1792,2 11 1088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9:56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53 12960,'-131'-52'5887,"65"52"-5119,45 0-1216,10 0 96,1 0-704,31 0-96,3 0 833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9:5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1009 7296,'-36'4'4064,"41"-20"5062,6-9-7218,27-41-323,-6 11-925,-12 17-275,9-18 567,65-93-1,18-1 356,-83 113-1100,38-34 0,-50 54-152,0 1 78,0 1 0,1 1 0,1 1-1,0 0 1,1 1 0,0 2 0,0 0-1,1 1 1,26-7 0,-41 14-74,1 0 0,0 1 0,0 0 0,0 0 0,0 0-1,0 1 1,0 0 0,8 2 0,-13-2-41,1 1-1,-1-1 1,1 1 0,-1-1-1,1 1 1,-1 0-1,1 0 1,-1 0 0,0 1-1,0-1 1,0 0 0,0 1-1,0 0 1,0-1-1,0 1 1,0 0 0,0 0-1,-1 0 1,1 0 0,-1 0-1,0 0 1,1 1-1,-1-1 1,1 4 0,-1 0-7,0-1 0,0 1 0,-1 0 0,1-1 0,-1 1 0,-1-1 1,1 1-1,-1 0 0,0-1 0,0 1 0,-1-1 0,1 0 0,-1 1 1,-1-1-1,-3 8 0,-6 7 74,0 0 0,-21 24 0,30-40-65,-25 35 219,16-21-189,0-1 0,-17 16 0,43-37-204,-10 2 172,59-31 177,-23 7-211,-1-2 0,61-56 0,98-128-347,-193 206 352,0 0 0,0 0-1,0 1 1,1 0 0,0 0-1,0 0 1,12-7 0,-17 12 16,0-1 1,0 1 0,0 0-1,0-1 1,0 1-1,0 0 1,0 0 0,-1 0-1,1 0 1,0-1 0,0 1-1,0 1 1,0-1 0,0 0-1,0 0 1,0 0-1,0 0 1,0 1 0,0-1-1,0 0 1,-1 1 0,2 0-1,0 0 9,-1 0-1,0 0 1,0 0 0,0 1-1,0-1 1,0 0 0,0 1-1,0-1 1,-1 1-1,1-1 1,0 0 0,0 3-1,1 5 26,0 0 0,-1 0 0,1 17 0,-2-19-91,0 33 3,-1-1-1,-9 55 0,9-87 55,0-6 0,1 0 0,0 0-1,0 0 1,-1 0 0,1 0 0,0 0-1,0 0 1,0 0 0,0 0 0,0 0-1,1 1 1,-1-1 0,0 0 0,0 0-1,1 0 1,-1 0 0,0 0 0,1 0-1,-1 0 1,1 0 0,0-1 0,-1 1-1,1 0 1,0 0 0,-1 0 0,2 0-1,-2 0-2,1-1 0,-1 0-1,0 0 1,1 0 0,-1 0-1,0 0 1,1 0 0,-1 0-1,0 0 1,1 0-1,-1 0 1,0 0 0,1 0-1,-1 0 1,0 0 0,1 0-1,-1 0 1,0 0 0,1 0-1,-1 0 1,0 0 0,1 0-1,-1-1 1,0 1-1,0 0 1,1 0 0,-1 0-1,0 0 1,1-1 0,-1 1-1,13-12-5,-10 9 0,209-193-476,-206 191 451,1 0 1,0 0-1,0 0 1,0 1-1,0 0 1,16-6-1,-21 10 20,0-1 0,0 1 0,0-1 0,0 1 0,0 0 1,0 0-1,0 0 0,0 0 0,0 0 0,0 0 0,0 0 0,0 1 0,0-1 0,0 1 0,0-1 0,-1 1 1,1 0-1,0 0 0,0 0 0,-1 0 0,1 0 0,0 0 0,-1 0 0,1 1 0,-1-1 0,0 1 0,1-1 0,-1 1 1,0-1-1,0 1 0,0 0 0,0-1 0,0 1 0,1 3 0,1 5 19,0 0 0,-1 0 0,0 0 0,0 0-1,-1 0 1,0 11 0,0 2 81,0 26 233,-2-39-299,1 0-1,0-1 1,0 1 0,1-1-1,1 1 1,-1-1 0,1 1-1,1-1 1,5 13 0,-7-20-22,1 0 1,-1 0-1,1 0 0,-1 0 1,1-1-1,0 1 1,0 0-1,0-1 1,0 0-1,0 1 1,0-1-1,0 0 0,1 0 1,-1 0-1,0 0 1,4 0-1,5 2 20,0-1 0,15 0-1,-22-1-20,18 0-19,1-1 0,-1-1 0,1-1-1,-1-1 1,0 0 0,0-2 0,0-1 0,-1-1 0,34-14 0,8-7 42,96-48-93,-123 56 61,-3 2 98,-1-1 0,0-1 0,35-31 1,-60 45-56,-6 5-27,1 0 0,-1 0-1,0 0 1,0 0 0,1 0 0,-1 0-1,0 0 1,0-1 0,0 1-1,0-1 1,-1 1 0,1-1 0,0 1-1,-1-1 1,2-2 0,-2 4-7,0-1-1,0 1 1,0-1 0,0 1 0,0-1 0,0 1-1,0-1 1,0 1 0,-1-1 0,1 1 0,0-1-1,0 1 1,0-1 0,-1 1 0,1 0 0,0-1 0,0 1-1,-1-1 1,1 1 0,0 0 0,-1-1 0,1 1-1,0 0 1,-1-1 0,1 1 0,-1 0 0,1 0-1,-1-1 1,1 1 0,0 0 0,-1 0 0,1 0 0,-1 0-1,1-1 1,-1 1 0,1 0 0,-1 0 0,1 0-1,-1 0 1,1 0 0,-1 0 0,0 0 0,-2 0-4,0 1 1,-1-1 0,1 0 0,0 1-1,-1 0 1,-5 2 0,-16 7-71,1 2 0,0 0 0,1 2 1,-36 27-1,-77 77 166,132-115-85,-13 13-32,-23 28 0,35-38 8,0 0 0,1 1 0,0-1 0,0 1 0,1 0 0,-1 0 0,2 0 0,-4 11 0,6-18 15,0 0 0,0 0 0,0 1 0,-1-1 0,1 0 1,0 1-1,0-1 0,0 0 0,0 1 0,0-1 0,0 0 1,0 0-1,0 1 0,0-1 0,0 0 0,0 1 0,0-1 0,0 0 1,0 1-1,0-1 0,0 0 0,1 1 0,-1-1 0,0 0 1,0 0-1,0 1 0,0-1 0,0 0 0,1 0 0,-1 1 0,0-1 1,0 0-1,1 0 0,-1 0 0,0 1 0,0-1 0,1 0 0,-1 0 1,0 0-1,1 0 0,-1 0 0,0 1 0,0-1 0,1 0 1,-1 0-1,0 0 0,1 0 0,-1 0 0,0 0 0,1 0 0,-1 0 1,0 0-1,1 0 0,-1 0 0,19-7-22,-15 5-28,8-4-7,-1-1 0,0 0 0,0-1 0,0 0 0,12-14 0,-1 3 41,13-12-11,36-42 0,-60 61-9,9-13 16,-17 20 22,0 0 0,1 1 0,0 0 0,0 0 0,0 0 0,6-4 0,-17 69 68,7-53-57,-1 0-1,1-1 1,1 1 0,0 0 0,0 0 0,0 0 0,1-1 0,0 1 0,0-1 0,5 10-1,-4-12-10,0 0 0,0-1 0,0 1 0,1-1-1,-1 0 1,1 0 0,0 0 0,0 0 0,1 0 0,-1-1-1,1 0 1,-1 0 0,1 0 0,0-1 0,9 4-1,-6-4 27,1 0 0,-1 0 0,0-1 1,1 0-1,-1 0 0,1-1 0,0 0 0,16-2 0,-6-2-22,1 0 1,30-10-1,-36 8 0,0 0-1,-1-1 0,0-1 0,0 0 0,-1 0 0,0-1 0,0-1 1,-1 0-1,0-1 0,-1 0 0,0 0 0,-1-1 0,9-14 1,8-18 17,-1-1 0,25-69 0,-26 59 27,-18 38-18,-1 5 111,-6 24-67,-2 12-54,2 1-1,0 0 1,3 27 0,0 7-50,-2-26 52,-1-18-13,0 0 0,1 0 0,1 0 0,1 0 0,0 0 0,6 20 0,-7-32-11,0-1 1,0 1-1,1 0 1,-1-1-1,1 1 0,-1-1 1,1 1-1,0-1 1,0 0-1,0 0 1,0 0-1,1 0 0,-1 0 1,0 0-1,1 0 1,4 2-1,-2-3 2,0 1 0,0-1 0,0 1 0,-1-2 1,1 1-1,0 0 0,0-1 0,0 0 0,7-1 0,6-1 15,1-2 0,-1 0-1,0-1 1,21-9 0,105-50-58,-41 16 61,-46 25 22,-56 23-42,0-1 0,0 1-1,1-1 1,-1 1-1,0 0 1,1-1 0,-1 1-1,0 0 1,1 0-1,-1 0 1,0 0 0,1 0-1,-1 0 1,0 0 0,1 1-1,-1-1 1,0 0-1,3 2 1,-3-2-3,0 1 1,0 0-1,-1 0 0,1-1 1,0 1-1,0 0 1,-1 0-1,1 0 0,0 0 1,-1 0-1,1 0 0,-1 0 1,1 0-1,-1 0 1,0 0-1,1 1 0,-1 1 1,0 1-5,1 0-1,-1 0 1,0 0 0,-1 0 0,1 0 0,-1 0 0,0 0-1,0 0 1,0 0 0,-3 8 0,-7 6 28,9-15-15,0 0 0,-1 0 0,2 1 0,-1-1-1,0 1 1,1-1 0,-1 1 0,1 0 0,-1 6 0,2-10-9,0 0 1,0 1-1,0-1 0,0 0 0,0 1 0,0-1 1,0 0-1,0 0 0,1 1 0,-1-1 1,0 0-1,0 1 0,0-1 0,0 0 1,0 0-1,1 1 0,-1-1 0,0 0 1,0 0-1,0 1 0,1-1 0,-1 0 1,0 0-1,0 0 0,1 1 0,-1-1 1,0 0-1,1 0 0,-1 0 0,0 0 1,0 0-1,1 0 0,-1 0 0,0 0 1,1 0-1,-1 0 0,0 0 0,1 0 1,-1 0-1,0 0 0,1 0 0,-1 0 1,0 0-1,1 0 0,-1 0 0,0 0 1,0 0-1,1 0 0,-1-1 0,16-6-83,-5-1-12,0-1-1,-1 0 1,0-1-1,0 0 1,-1-1 0,-1 0-1,14-21 1,-12 17 68,1 0 0,0 0 0,23-22 0,-33 36 40,0 0-1,0 0 1,0 0-1,0 0 0,0 0 1,1 1-1,-1-1 0,0 0 1,0 1-1,1-1 0,-1 1 1,1-1-1,-1 1 1,0-1-1,1 1 0,-1 0 1,1 0-1,-1 0 0,3 0 1,-2 0 4,-1 1 0,0 0 0,1-1 0,-1 1 0,0 0 0,1-1 0,-1 1 0,0 0 0,0 0 1,0 0-1,0 0 0,0 0 0,0 0 0,0 1 0,0-1 0,0 2 0,4 6 60,-1 0 0,-1 0 0,0 0 0,4 17 0,-5-18-55,34 110-202,-27-93-295,-9-17-1343,1 0-1558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9:5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82 12384,'-141'-68'5599,"94"64"-4863,32 0-1440,5 4 224,-5-5-2207,9 5 1503,1 5-2368,5 9 2016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0:0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1625 8480,'9'-14'12122,"-1"7"-8143,30-38-2526,35-56 0,27-53-649,5-8-184,-76 120-529,63-66-1,-47 67 25,-30 28-30,0-1-1,17-21 0,-30 32-43,1 0-1,-1 0 1,1 0-1,0 1 1,5-5-1,-8 7-33,1 0 1,-1 0-1,0-1 1,1 1-1,-1 0 0,1 0 1,-1 0-1,0 0 1,1-1-1,-1 1 0,1 0 1,-1 0-1,1 0 0,-1 0 1,0 0-1,1 0 1,-1 0-1,1 0 0,-1 0 1,1 0-1,0 1 0,-1-1-4,0 1 0,1-1 0,-1 0 0,0 1 0,1-1 0,-1 1 0,0-1 0,1 1 0,-1-1 0,0 1 0,0-1 0,0 1-1,0 0 1,1-1 0,-1 1 0,0-1 0,0 1 0,0-1 0,0 1 0,0-1 0,0 2 0,-2 18-45,-1 0 0,0-1 1,-1 1-1,-11 29 1,10-35 35,-13 49 136,-55 119-1,62-160-102,-1-1 0,0 0 0,-2-1 0,0-1 0,-2 0 0,0-1 0,-1 0 0,-36 28 0,42-38-25,0-1 0,-1 0 1,1 0-1,-1-1 0,-1-1 0,-15 6 1,15-12-165,11-1 8,9-1-10,4 2 102,1 0 0,-1 1 1,13 2-1,10-1-22,-28-1 63,162-5-123,-138 3 232,0-2 0,-1-1 0,46-14 0,-58 13-75,-1-1 1,0-1-1,-1 0 1,0-1 0,20-15-1,62-60-9,-88 76-4,196-195 0,-160 157 0,-3-2 0,52-75 0,-74 89-6,-2-1-1,-1-1 1,19-58 0,19-111-51,-52 193 54,60-314 61,-61 305-62,1 6-47,-1 0-1,0 0 1,-2 0 0,0 0 0,0 0 0,-5-25 0,5 39 44,0 1 0,0-1 0,0 0 0,0 1-1,0-1 1,-1 1 0,1-1 0,0 1 0,0-1 0,-1 0 0,1 1 0,0-1 0,-1 1 0,1-1 0,0 1 0,-1-1 0,1 1 0,-1 0 0,1-1 0,-1 1 0,1 0 0,-1-1-1,1 1 1,-1 0 0,1-1 0,-1 1 0,0 0 0,1 0 0,-1 0 0,1 0 0,-1-1 0,0 1 0,1 0 0,-1 0 0,0 0 0,1 0 0,-1 0 0,1 0 0,-1 1 0,0-1-1,1 0 1,-1 0 0,-3 2-17,0 0-1,0 0 1,0 0-1,0 1 1,1-1 0,-5 4-1,-4 4 2,1 1 0,0 0 0,0 0 0,1 1 0,-9 14-1,-24 45 134,-64 148-1,-3 75 205,95-244-260,3-1-1,2 2 1,2-1-1,0 53 0,6-60 16,6 53 0,-2-83-17,0 1 0,0 0 1,2-1-1,-1 0 0,2 1 0,0-1 0,12 22 0,-14-30-27,0-1-1,1 1 1,0 0 0,0-1-1,0 0 1,0 0 0,1 0-1,-1 0 1,1-1-1,0 0 1,0 0 0,0 0-1,1 0 1,-1-1 0,1 0-1,-1 0 1,1-1-1,0 1 1,0-1 0,10 0-1,-8-1 6,0-1 0,0-1-1,0 1 1,0-2 0,0 1-1,0-1 1,-1 0 0,1 0-1,-1-1 1,0 0 0,0 0-1,0-1 1,-1 0 0,1 0-1,6-8 1,10-10 4,-1-2 0,26-38 0,-38 49-13,117-168 107,-82 112-256,-44 67 132,1 0 0,-1 0 1,1 0-1,-1-1 1,0 1-1,0 0 0,-1-1 1,1 1-1,-1 0 0,1-5 1,-7 54-804,3-26 820,-1 27-1,5-15-12,2 0 0,1 0-1,2-1 1,1 1-1,1-1 1,16 38 0,-19-57 26,1 1-1,0-1 1,0 0 0,1-1 0,0 0 0,1 0 0,16 17 0,-17-22-20,-1 0 1,1-1-1,0 1 0,1-2 1,-1 1-1,1-1 1,0 0-1,0 0 1,0-1-1,0-1 1,1 1-1,16 2 0,-8-4 27,1 0 0,0-2 0,33-4 0,-50 5-39,11-2 6,-1 0 1,0 0 0,1-1 0,-1-1-1,-1 0 1,1-1 0,-1 0-1,14-8 1,-11 4 11,0-1 0,0-1 0,-1 1 0,-1-2 0,14-16 0,-2-4 12,-1-1 0,-1-1 0,-2-1-1,15-40 1,-29 63-35,4-8-29,0 1 1,-2-1 0,9-37 0,-16 56 25,0 0 1,1 0-1,-1 0 0,0 0 1,0 0-1,0 0 0,0 0 0,0 0 1,0 1-1,0-1 0,0 0 1,-1 0-1,1 0 0,0 0 1,-1 0-1,1 0 0,0 0 0,-1 0 1,1 1-1,-1-1 0,0-1 1,0 2-3,0-1 0,1 1 0,-1 0 0,0 0 0,0 0 0,0-1 0,0 1 1,1 0-1,-1 0 0,0 0 0,0 0 0,0 1 0,0-1 0,1 0 0,-1 0 0,0 0 0,0 1 1,0-1-1,1 0 0,-1 1 0,0-1 0,0 0 0,1 1 0,-1-1 0,-1 2 0,-5 3 6,0 0 1,0 1-1,0 0 0,1 1 0,0-1 0,0 1 0,1 1 0,-1-1 0,2 1 0,-1-1 0,1 1 1,0 1-1,1-1 0,-3 9 0,2-3 16,0 1 1,1-1-1,1 0 1,1 1-1,0 0 0,0-1 1,2 1-1,1 15 1,0-21-21,-1 0 0,1 0 0,1 0 0,0 0 0,0-1 1,1 1-1,-1-1 0,2 0 0,-1 0 0,1-1 0,10 12 0,-12-15 8,1-1 0,-1 1 0,1-1 0,0 0 0,0 0 0,0-1 0,0 0 0,1 1 0,-1-1 0,0 0 0,1-1 0,0 1 0,-1-1 0,1 0 0,0 0 0,0-1 0,-1 1 0,1-1 0,0 0 0,0 0 0,0-1 0,0 1-1,-1-1 1,6-2 0,33-10 30,-1-3 0,48-26 0,-25 10 110,-3-3-1,0-3 0,85-69 1,-139 100-127,1 0 0,-1 0 0,-1-1 1,1 0-1,-1-1 0,6-10 0,-12 18-14,-1 1 1,1-1-1,-1 1 0,0-1 0,1 0 0,-1 1 0,0-1 0,0 0 0,1 0 0,-1 1 0,0-1 0,0 0 0,0 1 1,0-1-1,0 0 0,0 0 0,0 1 0,0-1 0,0 0 0,0 0 0,-1 1 0,1-1 0,0 0 0,0 1 0,-1-1 0,1 0 1,0 1-1,-1-1 0,1 0 0,-1 1 0,1-1 0,-1 1 0,1-1 0,-1 1 0,1-1 0,-2 0 0,0 0-11,0 0-1,0 0 1,-1 0 0,1 0-1,0 1 1,-1-1-1,1 1 1,-1-1-1,1 1 1,0 0-1,-1 0 1,-2 1-1,-14 0-11,0 2 0,1 0-1,-1 1 1,1 1 0,0 1-1,-33 15 1,29-9-14,-1 1 0,2 1 0,0 1 0,-33 30 0,42-32 70,0 0-1,0 0 0,2 1 0,0 1 0,0 0 0,-9 22 1,-37 102-213,53-130 199,1 0 1,0-1-1,0 1 1,-1 10 0,3-16-9,0-1 0,0 1 0,0 0 1,0-1-1,0 1 0,1-1 0,-1 1 1,1 0-1,-1-1 0,1 1 1,0-1-1,0 1 0,0-1 0,1 0 1,-1 1-1,0-1 0,1 0 0,2 3 1,-2-4-12,0 0 1,-1 0-1,1 0 1,0 0-1,0 0 1,0 0 0,0 0-1,0-1 1,0 1-1,0-1 1,0 0-1,0 1 1,0-1-1,0 0 1,0 0-1,0 0 1,0 0 0,0-1-1,0 1 1,0-1-1,0 1 1,0-1-1,-1 1 1,1-1-1,4-2 1,2-2-3,0 1 1,0-1-1,0-1 1,7-6-1,1-2 3,-2-1 0,0 0 0,0-1 0,-2-1 0,0 0 0,11-21 0,-9 17 16,57-106 163,-18 30-437,-47 87 214,-1 0-1,0 0 0,-1-1 1,5-19-1,-9 30 41,0 0 0,0 0 1,0 0-1,0 0 0,0 0 0,0 0 1,-1 0-1,1 0 0,0 0 0,0 0 0,0 0 1,0 0-1,0 0 0,0 0 0,-1 0 1,1 0-1,0 0 0,0 0 0,0 0 0,0 0 1,0 0-1,0 0 0,-1 0 0,1 0 0,0 0 1,0 0-1,0 0 0,0 0 0,0 0 1,0 0-1,0 0 0,-1 0 0,1 0 0,0-1 1,0 1-1,0 0 0,0 0 0,0 0 0,0 0 1,0 0-1,0 0 0,0 0 0,0 0 1,0-1-1,0 1 0,0 0 0,0 0 0,0 0 1,0 0-1,0 0 0,0 0 0,0-1 1,0 1-1,0 0 0,0 0 0,0 0 0,0 0 1,0 0-1,0 0 0,0-1 0,0 1 0,0 0 1,-13 14-106,7-4 115,1 1 0,0 0 0,0 0-1,1 1 1,-3 14 0,-10 64 153,15-73-179,1 1-1,0 0 0,2 0 0,0 0 0,1 0 0,1 0 0,0 0 1,11 32-1,-10-42 43,-1 1-1,1-1 1,1 0 0,-1-1 0,1 1-1,1-1 1,-1 0 0,12 11 0,-12-14 15,0 0 1,0 0-1,1-1 1,-1 1-1,1-1 1,0 0-1,0-1 1,0 1-1,0-1 1,1-1-1,-1 1 1,0-1-1,8 1 1,-10-2-26,1 0 1,-1 0 0,1-1 0,-1 0 0,1 1-1,-1-1 1,1-1 0,-1 1 0,0-1 0,0 0-1,1 0 1,-1 0 0,-1 0 0,1-1-1,5-3 1,1-3 17,1-1-1,-1 0 1,14-18-1,68-104-52,-63 87 30,2 1 0,50-54 0,-9 25-212,-89 116-85,-86 269 574,100-299-236,-32 100 115,32-103-258,5-7 87,13-10 87,-11 5-73,25-16 29,0-2 0,-2-1 0,28-27 0,-5 5-79,-40 35 32,61-48-17,-60 49 27,0 0 0,1 0 0,0 1 0,19-7 0,-29 12 0,-1 1 0,1-1 0,-1 1 0,1 0 0,0-1 0,-1 1 0,1 0 0,0 0 0,-1 0 0,1 0 0,0 0 0,-1 1 0,1-1-1,-1 0 1,1 1 0,0-1 0,-1 1 0,1 0 0,-1-1 0,3 2 0,-2 0 1,-1 0 0,1-1 0,-1 1-1,1 0 1,-1 0 0,1 0 0,-1 0-1,0 0 1,0 0 0,0 0 0,0 0-1,0 1 1,0-1 0,0 4 0,2 13-14,-2-1 0,1 1 0,-2 0-1,-1-1 1,-3 23 0,0 33-26,4-73 43,0 1-1,0-1 0,0 0 1,0 0-1,0 0 1,0 0-1,1 1 0,-1-1 1,0 0-1,1 0 1,-1 0-1,1 0 0,-1 0 1,1 0-1,0 0 0,-1 0 1,1 0-1,0 0 1,0 0-1,0-1 0,-1 1 1,1 0-1,0 0 0,0-1 1,0 1-1,0-1 1,2 2-1,-2-2 2,1 0 0,0 1 0,0-1 1,-1 0-1,1 0 0,0 0 0,0 0 0,-1 0 0,1 0 0,0-1 0,-1 1 1,1-1-1,0 1 0,-1-1 0,1 1 0,0-1 0,-1 0 0,1 0 1,2-2-1,12-10-27,0 0 1,-1-2 0,0 1-1,-1-2 1,-1 0 0,-1-1-1,17-29 1,-17 26 23,-3 3 11,1 0-1,1 0 1,19-21 0,-30 37-12,1 1 0,-1-1-1,0 1 1,1-1 0,-1 1-1,0-1 1,1 1 0,-1-1-1,1 1 1,-1-1-1,1 1 1,-1 0 0,1-1-1,0 1 1,-1 0 0,1-1-1,-1 1 1,1 0 0,0 0-1,-1 0 1,1 0 0,-1 0-1,1 0 1,0-1 0,-1 1-1,1 0 1,0 1 0,-1-1-1,1 0 1,0 0-1,-1 0 1,1 0 0,-1 0-1,1 1 1,0-1 0,-1 0-1,1 1 1,-1-1 0,1 0-1,0 1 1,1 2-3,0-1 0,-1 1 0,1 0 0,-1 0 0,1-1 0,-1 1 0,1 5 0,15 61-89,-13-49 109,0-1-1,1 1 0,12 25 1,-12-33-26,1-1 1,0-1-1,1 1 1,1-1-1,-1 0 1,1-1-1,11 10 1,-13-13-165,1-1 0,-1 0 0,1 0 0,0-1 0,1 0 0,-1 0 1,1-1-1,-1 0 0,1 0 0,0 0 0,12 1 0,-13-3-843,21 2-1422,-27-3 2007,1 0-1,-1 0 0,0 0 0,0 0 0,1 0 1,-1-1-1,0 1 0,0 0 0,0-1 0,0 1 1,0 0-1,0-1 0,1 0 0,-1 1 0,0-1 1,0 0-1,0 1 0,0-2 0,6-8-3531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0:02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23 8320,'-48'-4'3744,"24"12"-3232,13-3 1184,11-1-1024,0 2 2335,5-2-1695,16-1 2272,4 3-2016,46-6 416,6 4-1184,46-8-256,3 4-352,28-13-608,-12 3 192,16-8-3200,-9 4 1856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0:5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10 759 8224,'-10'-9'10159,"15"6"-7471,1 0-2354,-1-1-1,1 1 1,-1 0 0,0-1-1,0 0 1,-1-1-1,9-8 1,-6 6-37,13-14 179,-1-1 1,-1-1-1,18-30 1,36-75 82,-7 10-27,87-90-81,-128 178-268,24-45 84,-42 68-276,3-6 306,-6 11 16,-2 8-202,1 12-140,-2-12 55,3 78 113,-9 116 0,1-150-98,-2-1 0,-18 63-1,21-98-6,-1 1-1,0-1 0,0 0 0,-12 20 0,14-29-3,0 0-1,-1 1 1,1-1 0,-1-1 0,0 1-1,0 0 1,-1-1 0,1 0 0,-1 0-1,0 0 1,0-1 0,0 0 0,-1 0-1,1 0 1,-1 0 0,0-1 0,0 0-1,-8 2 1,10-4-49,0 1-1,0-1 1,0-1-1,0 1 0,0 0 1,-1-1-1,1 0 1,0 0-1,0 0 1,0-1-1,1 1 1,-1-1-1,0 0 1,0 0-1,1 0 1,0 0-1,-1-1 1,1 0-1,0 1 1,-5-7-1,-2-2-47,0-1-1,1 0 1,1-1 0,-11-18-1,5 10-42,11 17 48,0 1 0,0-1 0,1 0 1,-1-1-1,1 1 0,0 0 0,0-1 1,-2-8-1,31 29-301,-1-3 375,1-2-1,1-1 1,0-1-1,1-1 1,30 4-1,-18-5 81,1-2 0,-1-2 0,56-2 0,-81-2-72,0 0 0,0 0 0,0-1-1,-1-1 1,1-1 0,-1 0 0,0-1-1,0-1 1,25-13 0,-15 3-24,0-1 0,-1-1 0,-1-1 1,-1-1-1,-1 0 0,27-35 0,-39 44 57,44-58 360,-46 57-314,0 1 0,0-1 0,-1-1-1,6-17 1,-9 22-64,-1-1-1,0 0 1,0 0-1,1-17 1,-3 24-37,0 0-1,0 0 1,0 0 0,0 0-1,-1 0 1,1 0-1,-1 0 1,0 0 0,1 0-1,-1 0 1,0 0-1,-2-3 1,2 4 2,0 0 0,0 0 0,0 0-1,0 0 1,0 0 0,-1 0 0,1 0 0,0 1 0,-1-1 0,1 0-1,0 1 1,-1-1 0,1 1 0,-1 0 0,1-1 0,-1 1-1,1 0 1,-1 0 0,1 0 0,-2 0 0,0 0 7,-1 0 1,1 1-1,0 0 1,0-1-1,-1 1 1,1 0-1,0 0 1,0 1 0,0-1-1,0 1 1,0-1-1,1 1 1,-1 0-1,0 0 1,1 0-1,-3 3 1,-2 2 8,1 1 0,0-1 0,1 1 0,0 0 0,-4 9 0,-17 40 108,2 1 1,-27 107-1,36-94-64,14-62-24,0 1-1,1-1 0,0 0 0,0 1 1,3 15-1,7-2 170,-10-22-184,1 0-1,0 0 1,-1 0 0,1 0-1,0 0 1,-1 0 0,1-1 0,0 1-1,0 0 1,0 0 0,-1-1 0,1 1-1,0 0 1,0-1 0,0 1-1,0-1 1,1 1 0,-1-1 0,0 0-1,1 1 1,1-1-21,-1-1 0,0 1 1,1-1-1,-1 0 0,0 0 0,0 0 1,0 0-1,0 0 0,0 0 0,0-1 0,0 1 1,0 0-1,0-1 0,-1 0 0,1 1 0,-1-1 1,3-3-1,2-3-64,-1 0 1,0 0-1,6-13 0,13-37 35,25-87 0,-39 103 7,-10 42 21,0-1-1,0 1 0,0-1 1,0 1-1,0-1 0,0 1 1,1 0-1,-1-1 0,0 1 1,0-1-1,1 1 0,-1-1 1,0 1-1,0 0 0,1-1 0,-1 1 1,0 0-1,1-1 0,0 1 2,-1 0-1,0 0 0,0 0 1,1 0-1,-1 0 1,0 0-1,0 0 0,1 0 1,-1 1-1,0-1 0,0 0 1,0 0-1,1 0 0,-1 0 1,0 1-1,0-1 0,0 0 1,1 0-1,-1 0 0,0 0 1,0 1-1,0-1 1,0 0-1,0 0 0,0 1 1,0-1-1,1 0 0,-1 0 1,0 1-1,0-1 0,0 0 1,0 1-1,6 20-3,3 25 1,-7-32 74,1 0 0,0 0 0,1-1 0,1 1 0,0-1 1,10 19-1,-10-23-10,1-1 0,-1 0 0,2 0 0,-1-1 0,1 1 1,0-1-1,12 8 0,-14-12-29,0 0 0,0 0 0,1 0 0,-1-1 0,1 1 1,-1-2-1,1 1 0,0 0 0,0-1 0,-1 0 0,1-1 0,0 1 0,0-1 0,7-1 0,-1 0-6,0-1 0,0 0-1,-1-1 1,1-1 0,-1 0-1,0 0 1,0-1 0,-1 0-1,1-1 1,-1 0 0,0-1-1,17-15 1,3-7-6,-2-1 0,36-49 1,29-31-69,-51 66 48,-42 44 1,0 0-1,0 0 1,0 0-1,0 0 1,0 0 0,0 0-1,1 0 1,-1 0-1,0 0 1,0 0 0,0 0-1,0 0 1,0 0-1,0 0 1,0 0 0,1 0-1,-1 0 1,0 0-1,0 0 1,0 0 0,0 0-1,0 0 1,0 0-1,0 0 1,0 0 0,0 0-1,1 0 1,-1 0-1,0 0 1,0 1 0,0-1-1,0 0 1,0 0-1,0 0 1,0 0 0,0 0-1,0 0 1,0 0-1,0 0 1,0 1 0,0-1-1,0 0 1,0 0-1,0 0 1,0 0-1,0 0 1,3 11 30,-1 13-10,0 9-41,-3 1 0,-1 0 0,-9 52 0,7-66 20,-2 37 0,7-55 0,3-5 0,4-12 0,20-48 20,10-20 40,-26 60-82,-5 9 12,0-1 0,1 2 1,1-1-1,0 1 1,20-22-1,-28 34 10,0 0 0,1-1 0,-1 1 0,1 0 0,-1 0 0,1 0 0,-1 0 0,1 0 0,-1 0 0,1 0 0,0 1 0,0-1 0,-1 0 0,1 1 0,0 0 0,0-1 0,0 1 0,0 0 0,-1 0 0,1 0 0,0 0 0,0 0 0,0 0 0,2 1 0,-1 1 0,0-1 0,0 1 0,-1 0 0,1-1 0,-1 1 0,1 1 0,-1-1 0,1 0 0,-1 0 0,0 1 0,0 0 0,3 4 0,4 9 0,-4-7 0,1-1 0,-1 0 0,7 8 0,-10-15 0,-1 1 0,0-1 0,0 0 0,1 0 0,-1 1 0,1-1 0,-1 0 0,1 0 0,0 0 0,-1-1 0,1 1 0,0 0 0,-1-1 0,1 1 0,0-1 0,0 1 0,0-1 0,-1 0 0,1 0 0,0 0 0,3 0 0,0-2-6,0 1 0,0-1 0,0 0 0,0 0 0,0-1-1,-1 0 1,1 1 0,-1-2 0,1 1 0,6-7 0,6-4-130,-14 12 126,10-8-79,-1 0 0,14-15 0,-25 25 98,0-1-1,-1 0 1,1 0-1,0 1 1,0-1 0,-1 1-1,1-1 1,0 0-1,0 1 1,0 0-1,0-1 1,1 0 0,-1 1-10,-1 0 0,1 0 0,-1 0 0,0 0 1,1 0-1,-1 0 0,0 0 0,1 0 0,-1 1 1,0-1-1,1 0 0,-1 0 0,0 0 0,1 0 1,-1 0-1,0 1 0,1-1 0,-1 0 0,0 0 1,1 1-1,-1-1 0,0 0 0,1 1 0,0 2-26,1 0 0,-1 0-1,0 0 1,0 0 0,0 0-1,1 5 1,1 3-23,11 39 9,-8-25 134,1-1-1,1 0 0,2-1 1,12 25-1,-18-42-85,0 1 1,0-1-1,1 0 0,-1-1 1,1 1-1,1-1 0,-1 0 0,1 0 1,0-1-1,0 1 0,0-1 1,1-1-1,-1 1 0,1-1 1,0 0-1,0-1 0,0 1 0,12 1 1,0-1-51,-18-3 235,15 0-341,-11 0 148,-1-1 1,0 0 0,0 0-1,0 0 1,0 0 0,0-1-1,0 1 1,0-1 0,0 0-1,0 0 1,-1-1 0,1 1-1,-1-1 1,0 0-1,4-3 1,6-7 9,-1-2-1,12-15 1,-22 27 3,18-25-38,-2-1 0,-1-1 0,-2-1 0,0 0 0,-2-1 0,10-39 0,-20 60-68,0 0-1,-1-1 1,1-15-1,-2 25 76,-1-1 1,0 0-1,0 0 0,-1 0 0,1 0 0,-1 0 0,1 0 1,-1 0-1,0 0 0,0 1 0,0-1 0,0 0 0,-1 1 1,1-1-1,-1 0 0,1 1 0,-1 0 0,-3-4 0,4 6 21,0-1-1,0 0 1,0 1-1,0-1 1,0 1-1,0-1 1,0 1-1,0 0 0,0 0 1,0-1-1,0 1 1,0 0-1,0 0 1,0 0-1,0 0 1,0 0-1,-1 0 0,1 0 1,0 0-1,0 1 1,0-1-1,0 0 1,0 1-1,0-1 1,0 1-1,0-1 1,0 1-1,0-1 0,0 1 1,0 0-1,1-1 1,-2 2-1,-2 1 9,1 0 0,0 0 0,0 1 0,0-1 0,0 1 0,-3 5 0,0 5 33,0 0 1,0 0 0,2 1 0,0-1 0,0 1-1,2 0 1,0 0 0,0 0 0,1 0 0,1 0-1,1 1 1,0-1 0,1 0 0,1 0 0,0 0-1,1-1 1,0 1 0,10 19 0,-10-25-36,1-1-1,1-1 1,-1 1 0,1-1 0,0 0 0,1 0-1,0 0 1,0-1 0,0 0 0,1-1 0,0 0 0,0 0-1,0 0 1,1-1 0,0-1 0,-1 1 0,18 3 0,-10-3-182,0-1 1,1-1-1,-1 0 0,1-1 1,-1-1-1,1-1 1,-1 0-1,0-1 1,22-5-1,-29 5-288,0-1 0,-1 0-1,0-1 1,1 0 0,-1 0 0,-1 0 0,1-1-1,-1 0 1,0-1 0,0 0 0,8-8 0,31-31-2248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0:5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2448 5312,'-9'0'7568,"24"0"-2571,-1-2-4292,-1 0 0,1 0 0,-1-1 0,0-1 0,0 0 0,24-11 0,-31 12-675,109-40 1010,-87 23 1381,-16 14-2144,-1-1 0,15-13 0,16-9 82,120-59 238,-130 68-394,-1-1 1,-1-2-1,-1-1 0,45-48 1,86-122 368,-78 80-210,10-14-297,-9 31 9,-50 62-98,44-60-1,-61 71 78,-1 0-1,-1-1 1,-1 0-1,11-29 1,-1-14-91,16-74 1,11-49 90,-36 143-101,19-59-64,-31 103 105,57-155-50,-46 121 171,-3-1 0,7-46 0,-14 62-168,0-44 1,2-14 101,1 31-75,-2-1-101,1-7 203,-6 45-45,1 13-31,0 0 1,0 0-1,0 0 1,0 0-1,0 0 1,0 0-1,0 0 1,0 0-1,0 0 1,0 0-1,0 0 1,0 0-1,0 0 1,0-1-1,0 1 1,0 0-1,0 0 1,0 0-1,0 0 1,0 0-1,0 0 1,0 0-1,0 0 1,-1 0-1,1 0 1,0 0-1,0 0 1,0 0-1,0 0 1,0 0-1,0 0 1,0 0-1,0 0 1,0 0-1,0 0 1,0 0-1,0 0 1,0 0-1,0 0 1,0 0-1,-1 0 1,1 0-1,0 0 1,0 0-1,0 0 1,0 1-1,0-1 1,0 0-1,0 0 1,0 0-1,0 0 1,0 0-1,0 0 1,0 0-1,0 0 1,0 0-1,0 0 1,0 0-1,0 0 1,0 0-1,0 0 1,0 0-1,0 0 1,0 0-1,0 1 1,0-1-1,0 0 1,0 0-1,-7 20-130,3-9 102,-9 26-33,-12 31 97,-12 22-91,-8 17 110,35-87-40,0-1 0,-2 0 0,-17 23-1,8-17 49,0-1-1,-2-1 0,-1-1 1,-1-1-1,-33 22 0,52-40-21,1 1-1,0 0 0,-1 0 0,1 0 0,-8 10 0,0-4 125,11-8 12,7-6 1,16-11-94,0-1 0,0 0-1,-2-2 1,0 0 0,-2-1-1,0-1 1,28-43 0,0-12 62,36-84 1,-57 108-32,-5 8-107,-12 25 60,1 0 0,16-24 0,-11 18-35,-2 45-155,-5-7 115,-2 0 0,7 30-1,-1 0-56,16 53 20,19 67 271,-14-69-194,-30-93-32,0 0 0,-1 1 0,1-1 0,0 0 0,-1 1 0,0-1-1,1 0 1,-1 4 0,0-5 0,0-1 0,0 0 0,0 0 0,0 0 0,-1 1 0,1-1 0,0 0 1,0 0-1,0 0 0,0 1 0,0-1 0,0 0 0,-1 0 0,1 0 0,0 0 0,0 1 0,0-1 0,0 0 0,-1 0 0,1 0 0,0 0 0,0 0 0,-1 0 1,1 0-1,0 0 0,0 0 0,0 1 0,-1-1 0,-11-3 10,-86-41 55,0 1-584,91 40 114,0 1 0,0 0 1,0 1-1,-7-2 0,10 3-201,1 0 0,0 0 1,0 0-1,0 0 0,0 0 0,-1 1 1,1 0-1,0-1 0,0 1 0,-5 3 1,-8 7-2265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1:1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3232,'14'-6'14760,"-14"5"-14822,58-1 4281,111-20-2155,-143 19-1958,-1 2 0,48 3 0,-41-1-94,79 7 191,165 32 0,-201-18-20,-17-5-73,150 25 46,34 9-61,-215-43 34,231 71 478,-182-52-385,2-3 0,114 19 0,141 2 144,-170-26-273,-126-14-93,270 31 128,-15 4-1,-231-30-116,351 48 347,-47 1 207,-149-28-546,-14-3 90,115 41 280,-250-49-329,184 63 312,-135-32-89,-102-47-234,-3 0-604,-25-3-10891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1:21.863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5717 1397 3552,'-23'-6'14133,"-56"-26"-13671,-9-5 924,74 30-1138,1 0 0,-1-1 0,1-1 0,-12-11 0,-16-15 284,-61-58-46,95 87-486,1 0-1,-1 0 0,-8-4 1,-12-11 264,19 15-228,1 1 0,-1-1 0,-12-5 0,-3-2 12,-8-1 0,-40-44 426,-26-19-362,90 71-174,-1 0-1,0 1 1,-12-6-1,-13-9-23,14 10 148,17 9-67,0 0 0,0 0 0,0 0 0,0 0 0,0 0 0,0 0 0,-1-2 0,-38-28 27,21 17-44,13 10-9,0 0 0,0 0 0,0 1 1,-13-5-1,11 5-14,0 0 0,-16-10 1,20 11 8,0 0 0,0 0 1,0 1-1,0-1 0,-1 1 1,1 0-1,-10 0 0,4-1 34,5 1-72,1 0 1,-1-1-1,0 0 1,-6-4-1,-15-4-118,-40-2 215,43 8 13,-43-12 1,42 10-3,0 0 1,0 2-1,-31-2 1,-27-4-179,-40-8 90,-38-8-20,11-7 149,-79 0-152,129 21 186,94 11-108,-121-20 3,81 12-4,28 6 0,-36-12 0,-37-12-128,88 26 133,0 0-1,0 0 0,-1 1 1,1 0-1,-5-1 0,-5 0 29,-1-1-105,4 1 86,0-1 1,0-1-1,1 0 1,-14-5-1,-23-5 173,35 9-132,1 1 1,-1 0-1,0 1 1,1 0-1,-14-1 0,-22-3-105,-49-17 5,-120-31 298,152 38-397,36 10 259,-45-17 0,40 10-188,-1 2 0,-1 1 0,0 2 0,0 1 0,-37-3 0,-25 0 214,-41-2-138,-32-2 37,-43-1-320,-33 2 499,-75-4-32,270 10-130,0-1 0,-50-17 1,-44-8-172,125 30 91,-211-30 153,-90 14-333,298 19 107,15 0 138,15 0 290,83 0-121,230 10-321,-251-2 51,125 30 1,-118-12 251,21 6-221,-34-13 105,70 33 1,-38-14-30,-8-1 43,150 89 0,-232-122-87,25 11 90,0 0 0,1-2 0,0-2 0,1-1 0,0-1 0,1-2 0,41 4 0,219 30-179,-113-14 309,-122-14-302,-38-8 101,31 4 0,131 9-178,35 5 497,-84-7-673,-61-4 479,2 1-24,58-1-362,108 11 118,-5 19 542,39 12-374,82 23 576,-81 5-624,-222-69-2753,93 12-1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1:28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598 46 3072,'3'-2'16756,"10"-8"-15155,-13 9-1544,0 1 1,1-1-1,-1 1 1,0-1-1,0 1 0,1-1 1,-1 1-1,0-1 1,0 1-1,0-1 1,0 1-1,1-1 1,-1 1-1,0-1 1,0 1-1,0-1 1,0 1-1,0-1 0,-1 1 1,1-1-1,0 1 1,0-1-1,0 1 1,0-1-1,0 1 1,-1-1-1,1 1 1,0-1-1,-1 1 1,1-1-1,0 1 0,-1 0 1,1-1-1,0 1 1,-2-1-1,2 0-35,0 1-1,0 0 1,-1-1 0,1 1-1,0-1 1,-1 1-1,1 0 1,0-1-1,-1 1 1,1 0-1,0 0 1,-1-1 0,1 1-1,-1 0 1,1 0-1,-1-1 1,1 1-1,0 0 1,-1 0 0,1 0-1,-1 0 1,1 0-1,-1 0 1,1 0-1,-1 0 1,-4-2 54,0 0 0,0 1 0,0-1 0,0 1 0,0 1 0,0-1 0,-6 0 0,0 4-27,1 0-1,-1 1 1,-18 9 0,9-4-9,-2 0-146,-7 4 154,-46 26-1,48-23-10,16-11-2,1 2 0,-1-1-1,-12 12 1,5-6 48,15-10-66,0-1 0,1 1 0,-1 0 0,0 0 0,1 0 0,-5 5 1,-11 14 44,11-14-20,0 0 0,1 1 0,0 0-1,0 0 1,1 1 0,0-1-1,1 1 1,-1 0 0,-3 13 0,5-8 38,0 0 1,1 0-1,0 0 1,1 0-1,1 0 1,1 18-1,0-23-35,1 0 0,-1-1-1,2 1 1,-1 0 0,1-1 0,0 1 0,1-1-1,0 0 1,0 0 0,11 13 0,-6-11 39,1 0 1,0-1 0,0-1 0,1 0 0,0 0 0,22 10 0,10 8-184,145 96 105,-170-107 23,0 0 1,18 20-1,-25-24 80,-10-9-105,1 0 0,-1 0 0,1 1-1,-1-1 1,0 1 0,0 0 0,0-1 0,0 1 0,0 0-1,0 3 1,4 12 88,-4-15-76,0 1 0,-1-1 1,1 0-1,-1 1 1,0-1-1,0 0 1,0 1-1,-1-1 0,1 0 1,-1 1-1,0-1 1,-1 3-1,-1 7 85,2-10-89,0-1 0,0 1 1,-1-1-1,1 1 0,-1-1 0,1 1 0,-1-1 0,0 0 1,0 0-1,0 0 0,0 0 0,0 0 0,-5 3 0,-2 2 53,-1 0-26,1-1 1,-1 0-1,0-1 0,-1 0 1,1 0-1,-18 4 0,13-3-106,-119 35 301,94-29-200,30-9-8,-1-1 1,1 2-1,1-1 0,-17 9 1,25-11-28,1-1 0,-1 0 0,0 0 0,1 1 0,-1-1 0,1 0 0,-1 1 0,1-1 0,-1 0 0,1 1 0,0-1 0,-1 1-1,1-1 1,-1 1 0,1-1 0,0 1 0,-1-1 0,1 1 0,0-1 0,0 1 0,0 0 0,-1-1 0,1 1 0,0-1 0,0 1 0,0 0 0,0-1 0,0 1 0,0-1 0,0 1 0,0 0 0,0-1 0,0 1 0,0 0 0,1-1 0,-1 1 0,0-1 0,0 1 0,1-1 0,-1 1 0,0-1 0,0 1 0,1-1 0,-1 1 0,1-1 0,-1 1 0,1-1 0,-1 1 0,0-1 0,2 1 0,3 3 35,1 0 0,-1-1 0,1 1 0,6 1-1,-3 0 10,57 32 53,61 47 0,-103-66-94,-12-10 42,-1 0 1,0 1-1,-1 1 0,13 13 1,-14-12 18,-2-3-125,-1 0-1,0 0 0,9 16 1,-14-21 61,1 0 0,-1 1 1,0-1-1,0 0 0,0 1 1,-1-1-1,1 1 0,-1 0 1,0-1-1,0 1 0,0-1 1,0 1-1,-1-1 0,-1 6 0,1-2 45,-1-1 0,-1 0-1,1 0 1,-1 0 0,0 0-1,0 0 1,0-1 0,-1 1-1,0-1 1,-6 6-1,-1 0-9,-1 0 0,0-1 0,-1-1 0,-18 11 0,-62 29 193,56-31-218,-13 5-78,-50 28 105,86-42-17,1-1 0,1 1 0,-1 1-1,2 0 1,-14 15 0,14-10 0,0 0 1,1 0-1,1 1 0,0 0 1,1 0-1,1 1 1,1 0-1,-8 32 0,6-14 19,2 0 0,2 1-1,0 54 1,5-73-6,0 0-1,1 0 0,1 0 1,1 0-1,1-1 1,0 1-1,1-1 1,0 0-1,17 28 1,-14-32 1,-1-1 0,1 0 0,1 0 1,0-1-1,1-1 0,0 1 0,0-2 1,1 1-1,0-2 0,25 13 0,-2-5 201,1-1 0,67 17-1,-82-27-282,0 0 1,-1-2-1,1 0 0,0-1 0,23-2 0,-41 1-235,0 0 0,0-1 0,0 1-1,0-1 1,0 0 0,0 0 0,0 0 0,0 0 0,0 0 0,-1-1 0,1 1-1,0-1 1,-1 0 0,1 0 0,-1 0 0,0 0 0,4-3 0,9-11-1834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5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548 572 3232,'7'-13'1888,"-2"10"1213,6-3 1238,-11 6-4248,1 0 0,-1-1 1,0 1-1,1 0 1,-1 0-1,0-1 0,0 1 1,0 0-1,1-1 1,-1 1-1,0-1 0,0 1 1,0 0-1,0-1 0,0 1 1,1 0-1,-1-1 1,0 1-1,0-1 0,0 1 1,0 0-1,0-1 1,0 1-1,0-1 0,-1 1 1,1 0-1,0-1 1,0 1-1,0-1 0,0 1 1,0 0-1,-1-1 1,1 1-1,0 0 0,0-1 1,0 1-1,-1 0 0,1-1 1,0 1-1,-1 0 1,1 0-1,0-1 0,-1 1 1,1 0-1,0 0 1,-1-1-1,-15-7 1789,-4 6-856,-1 3-810,-1 1 0,1 1-1,0 1 1,0 0 0,1 2-1,-1 1 1,1 0 0,0 1-1,1 1 1,0 1 0,0 1-1,1 0 1,-25 22 0,19-12-197,0 1 1,2 1 0,0 0 0,2 2 0,0 1 0,2 0 0,1 1-1,-21 46 1,34-64-12,0 1 0,1-1 0,0 0 0,0 1 0,1 0 0,0-1 0,0 15 0,2-21 25,0 0 1,0 0 0,0 0-1,1 0 1,-1 0 0,1 0-1,0-1 1,-1 1 0,1 0-1,0 0 1,1-1-1,-1 1 1,0 0 0,1-1-1,0 1 1,-1-1 0,1 0-1,0 0 1,0 1 0,0-1-1,1-1 1,-1 1 0,0 0-1,1 0 1,-1-1 0,1 0-1,0 1 1,4 1 0,0-1 17,0-1 1,0 0 0,0 0 0,0 0-1,0-1 1,0 0 0,0 0-1,1-1 1,-1 1 0,0-2 0,8-2-1,1 0 5,0-2-1,0 0 1,22-13-1,-23 11-2,-1-2 0,-1 0 0,0 0 0,0-1 0,-1 0 0,-1-1 0,0-1 0,16-22 0,-7 3 87,-1 0 1,25-60 0,-40 82-134,-1 3-12,0 0 1,0 0-1,-1 0 0,1 0 1,-2 0-1,1-1 1,0-8-1,-2 15-5,0 1 1,0 0-1,0 0 0,0-1 1,0 1-1,0 0 0,0 0 1,0 0-1,0-1 0,0 1 1,0 0-1,0 0 1,0-1-1,0 1 0,0 0 1,0 0-1,0-1 0,0 1 1,0 0-1,0 0 0,0 0 1,-1-1-1,1 1 0,0 0 1,0 0-1,0 0 1,0 0-1,-1-1 0,1 1 1,0 0-1,0 0 0,0 0 1,0 0-1,-1-1 0,-6 7-203,-5 11 134,5-3 77,1 1 1,0 0-1,1 0 0,0 0 0,2 0 1,-1 1-1,2 0 0,0-1 1,1 1-1,1 0 0,0 0 1,4 26-1,-2-34 51,0 0-1,0 0 1,1 0 0,1 0-1,-1 0 1,1-1 0,0 1-1,1-1 1,-1 0 0,7 7-1,-8-11 3,0 0 0,0 0 1,0-1-1,0 1 0,1-1 0,-1 1 0,1-1 0,-1 0 0,1 0 0,0 0 0,0-1 0,0 0 1,0 1-1,0-1 0,0-1 0,0 1 0,0 0 0,0-1 0,1 0 0,-1 0 0,0 0 0,7-2 1,-5 0 1,1 1 0,-1-2 0,1 1 1,-1-1-1,0 0 0,0 0 1,0-1-1,0 1 0,4-6 0,5-3 133,22-27-1,83-105 77,1 0-157,-107 127-102,28-27 29,-3-1 0,52-82 0,-59 70 35,-3-2 0,-3-1 1,21-70-1,-39 103-6,-2 0-1,5-41 1,-10 60-123,-2 7-4,-6 14-72,5-7 97,-125 238-314,92-179 378,4 1-1,2 2 1,4 1-1,2 1 1,4 1 0,-12 82-1,-4 41 60,30-168-471,-1 30-1,5-45-1754,2 0 0,2 21 0,-1-23 7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1:29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437 936 2400,'0'-3'259,"0"1"0,1 0 0,0 0 0,-1 0 0,1 0 1,0 0-1,0 0 0,0 0 0,1 0 0,-1 0 0,0 0 0,1 0 0,-1 1 0,4-3 1,-4 2 215,1 1 0,-1-1 0,1 1 0,-1-1 0,1 0 0,-1 0 0,0 0 0,0 0 0,0 0 0,0 0 1,0 0-1,0 0 0,-1 0 0,1-4 0,-1 4-145,0-1 0,-1 1 1,1-1-1,-1 1 0,0-1 1,0 1-1,0-1 0,0 1 0,0 0 1,0-1-1,-1 1 0,1 0 1,-1 0-1,0 0 0,1 0 0,-1 0 1,0 1-1,0-1 0,0 0 0,0 1 1,-1 0-1,1-1 0,0 1 1,-5-2-1,-4-1 140,0 0 1,0 0-1,-21-3 0,-5 2-64,0 1-1,0 2 0,-57 3 1,75 1-163,0 2 0,-31 8 0,35-8-188,11-3-24,1 0 0,0 1 0,0-1 0,0 1 1,0 0-1,0 0 0,0 0 0,0 0 1,-4 5-1,-4 3 105,10-8-123,-1 0 0,1 0 1,0 0-1,0 0 1,0 0-1,0 0 0,0 0 1,0 0-1,0 1 1,1-1-1,-1 0 1,1 1-1,0-1 0,0 0 1,0 1-1,0-1 1,0 0-1,0 1 0,0-1 1,2 4-1,0 4 31,0-1 1,1 0-1,7 17 0,-3-13-11,0 0-1,1-1 1,0 0-1,1-1 1,0 0-1,1 0 1,1-1-1,-1 0 0,1-1 1,17 11-1,5 0 176,1-2 0,59 25 0,-43-23 74,53 15-1,-88-31-152,1-1 0,-1 0 0,1-1 0,0 0 0,0-1 0,0-1 0,31-4 0,-44 4-92,-1-1 0,1 1 1,-1-1-1,1 1 0,-1-1 0,1 0 0,-1 0 0,1 0 0,-1 0 1,0-1-1,1 1 0,-1 0 0,0-1 0,0 0 0,0 0 0,0 1 1,-1-1-1,1 0 0,0 0 0,-1-1 0,1 1 0,-1 0 0,0 0 1,0-1-1,0 1 0,0-1 0,1-2 0,0-7-28,0 1 0,-1-1 1,0 0-1,-1 0 0,-1 1 0,0-1 0,0 0 0,-1 1 1,0-1-1,-1 1 0,-1-1 0,0 1 0,-7-15 1,3 10 3,-1 1 0,0 0-1,-1 0 1,0 1 0,-1 1 0,-1 0 0,0 0 0,-22-17 0,-29-13 338,-85-47-1,128 79-331,-11-7 92,-47-35 0,67 44-36,0 0-1,1-1 0,0 0 0,1-1 1,0 0-1,1 0 0,-9-15 0,8 8-21,0-1 1,1 0-1,1 0 0,1-1 0,1 1 0,-6-40 0,10 44-52,0 0-1,1-1 1,0 1 0,2 0-1,-1-1 1,2 1 0,0 0 0,1 0-1,10-26 1,-11 35 3,1-1 0,0 0 0,0 1 1,0 0-1,0 0 0,1 0 0,0 1 0,1-1 0,-1 1 0,7-4 0,5-3 8,0 2-1,23-12 1,-3 6-36,0 2 1,1 1-1,0 2 1,1 2-1,0 1 0,58-3 1,-74 9-32,1 2 1,-1 0-1,0 1 1,0 2-1,0 0 1,-1 2-1,1 0 1,25 10-1,-43-13-401,0 1-1,0-1 1,0 1 0,0 0-1,-1 0 1,1 1 0,-1-1-1,0 1 1,0 0 0,4 5-1,2 4-3105,-1 0 0,10 19 0,6 15-2011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1:47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57 4224,'-3'-4'360,"-2"-6"355,5 10-688,-1 0 0,1-1-1,0 1 1,0 0 0,0 0-1,0-1 1,0 1 0,0 0 0,0-1-1,0 1 1,0 0 0,0 0 0,0-1-1,0 1 1,0 0 0,0-1 0,0 1-1,0 0 1,0 0 0,0-1-1,0 1 1,0 0 0,0 0 0,1-1-1,-1 1 1,0 0 0,0 0 0,0-1-1,2 0 1484,14-11 4938,-10 10-5070,-1 0 1,1-1-1,-1 1 1,0-1 0,8-6 3486,-13 9-4789,-5 1 740,3 0-764,0 1 0,1-1 0,-1 1 0,1 0 0,-1 0 0,1-1-1,0 1 1,-2 3 0,-7 9 115,9-14-151,1 1-1,-1-1 0,1 1 0,0 0 0,-1-1 0,1 1 0,-1 0 1,1-1-1,0 1 0,-1 0 0,1 0 0,0-1 0,0 1 0,0 0 0,0 0 1,-1-1-1,1 1 0,0 0 0,0 0 0,1 1 0,-1 0 35,0-1 62,24-2 205,-22 1-282,0 0 1,1 0-1,-1 0 1,0 0-1,1 0 0,-1 0 1,0-1-1,1 1 1,-1-1-1,0 0 0,4-1 1,1-3 116,-3 3-53,0-1 0,0 1 0,0 0 0,0 0 0,5-1 0,-6 2 812,-9 4-910,-1 0-193,2-2 655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1:52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761 174 3488,'1'1'36,"-1"-1"1,0 0-1,0 0 0,0 0 1,1 0-1,-1 0 0,0-1 1,0 1-1,1 0 0,-1 0 1,0 0-1,0 0 1,0 0-1,1 0 0,-1 0 1,0 0-1,0 0 0,0 0 1,1-1-1,-1 1 0,0 0 1,0 0-1,0 0 0,0 0 1,0-1-1,1 1 1,-1 0-1,0 0 0,0 0 1,0-1-1,0 1 0,0-6 5297,1 6-5183,0 0-1,0 0 1,0 0 0,0 0 0,0 0 0,0 0-1,0 0 1,0 0 0,0-1 0,-1 1 0,1 0 0,0-1-1,0 1 1,0-1 0,0 1 0,0-1 0,-1 1-1,1-1 1,0 1 0,0-1 0,-1 0 0,1 1 0,0-1-1,-1 0 1,1 0 0,-1 1 0,1-1 0,-1 0-1,1 0 1,-1 0 0,0 0 0,1 0 0,-1 0 0,0 0-1,0 0 1,0 0 0,0 0 0,0 0 0,0 0-1,0 1 1,0-1 0,0 0 0,0 0 0,0 0 0,-1-2-1,0-1 69,0 0 0,-1 0 0,1-1 0,-1 1 0,0 0 0,0 1 0,0-1 0,0 0 0,-4-3 0,4 4-110,-8-8 228,1 1-1,-14-11 1,15 16-196,0 0 0,0 1 0,0 0 1,0 0-1,0 1 0,-16-5 0,6 4-47,-1 1-1,-22-2 1,25 4-6,-1 0 0,1 1 0,0 1 0,-1 0 0,1 1 0,0 1 0,0 1 1,0 0-1,1 1 0,-1 1 0,-20 10 0,-1 6 176,2 1 0,-45 37 0,43-30 115,-49 41 222,74-59-459,0 0-1,1 1 0,1 0 1,-14 21-1,21-28-124,0 0-1,1 0 0,-1 0 0,2 1 1,-1-1-1,1 0 0,-1 1 1,2-1-1,-1 1 0,1 0 0,0 8 1,3 7 94,8 42 0,-9-57-87,6 29 115,2 0 0,1-1 0,19 38 0,-20-53-9,0 0 0,2-1 0,0 0 0,1-1 1,1-1-1,24 24 0,-35-37-77,1-1-1,0 0 1,0 0 0,0 0 0,0 0-1,0-1 1,1 1 0,-1-1 0,1 0-1,0-1 1,-1 1 0,8 1 0,-8-3-20,0 0 1,-1 0 0,1 0 0,0 0 0,0-1 0,0 1 0,-1-1 0,1 0 0,0 0 0,-1-1-1,1 1 1,-1-1 0,0 0 0,1 1 0,-1-1 0,5-5 0,-2 2-12,0-1 0,-1 0 0,0 0 0,0 0 0,0-1 0,-1 1 0,0-1 0,5-11 1,21-62 166,-29 78-182,5-15 10,-1-1 1,-1 1-1,2-20 1,-6 31-64,1-1 1,-1 1 0,0 0 0,0-1 0,-1 1 0,0 0 0,0 0 0,0-1 0,-1 1 0,0 0 0,0 0 0,-4-6-1,4 7-29,-1 1-1,0-1 0,0 1 0,-1 0 0,1 0 0,-1 0 0,0 0 0,-7-5 1,9 8 44,-1-1 0,1 1 0,-1 0 0,1 0 1,-1 0-1,0 0 0,0 0 0,1 1 1,-1-1-1,0 1 0,0-1 0,0 1 0,0 0 1,0 1-1,1-1 0,-1 0 0,-5 2 1,-16 4 361,23-6-132,1 1-157,1-1 1,0 1-1,-1 0 1,1-1-1,0 1 1,0-1-1,-1 1 1,1-1 0,0 1-1,0-1 1,0 0-1,0 1 1,-1-1-1,1 0 1,1 0-1,1 1 30,6 1 16,0 0-1,1 0 1,-1-1-1,1-1 1,0 1-1,15-3 0,4 1 51,198 1 620,-225 0-746,-2-7-6147,12 2-4058,-11 5 9634,1 0 0,-1 0 0,1 0 0,-1 0 0,0 0 0,1 0 0,1 1 0,13 10-4336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1:54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10 584 6240,'-9'0'5685,"11"0"-4069,7 0-1019,-1 0 1,0-1-1,0 1 0,0-2 0,0 1 1,0-1-1,0 0 0,7-4 1,5-3-170,1-1 0,-2 0 0,0-2 0,0 0 1,-1-1-1,19-18 0,-7 1-263,-1-1 1,-1-2-1,42-65 0,68-106 1942,-135 199-2103,-2 4 14,1 0-1,-1 0 1,0-1 0,-1 1-1,1 0 1,0-1-1,0 1 1,0-1 0,-1 1-1,1-1 1,-1 0-1,1 1 1,-1-3 0,0 3-120,0 3-95,-35 61 186,28-42 104,0 1 0,2 0 0,1 0 0,0 0 0,2 1 0,0 38 0,2-15-52,-1-12 2,3 36 1,6-35 415,-7-33-387,-1 0 0,1 1 0,0-1 0,0 0 0,1 0 0,-1 0 0,0 0 0,1 0 0,-1 0 0,1 0 0,2 2 0,-3-3-49,0-1 1,0 1 0,-1-1-1,1 0 1,0 0 0,0 1-1,-1-1 1,1 0 0,0 0 0,0 0-1,-1 0 1,1 0 0,0 0-1,0 0 1,0 0 0,-1 0-1,1 0 1,0 0 0,0 0 0,0 0-1,-1-1 1,1 1 0,0 0-1,-1-1 1,1 1 0,1-1 0,18-17 227,-15 13-156,11-13-43,0-1 1,-1 0-1,18-31 0,3-5-10,2 1 61,2 2 0,61-59 0,-87 98-54,-8 8-131,0 0 0,0-1 1,-1 1-1,1-1 1,-1 0-1,6-12 0,-10 17-179,-1 2 48,0 35 107,1 51 82,0-73 58,1 0-1,0 0 0,1 1 1,5 12-1,1 10-55,-7-29 56,0-1 1,0 1 0,0 0 0,1 0 0,7 12 0,-5-12 102,-4-5-82,1 0 0,0 0 1,0-1-1,0 1 0,0-1 1,0 1-1,5 3 0,-6-5-43,0-1 1,1 1-1,-1-1 0,0 0 0,0 1 0,0-1 1,1 0-1,-1 0 0,0 0 0,0 0 0,0 0 0,1 0 1,-1 0-1,0 0 0,0 0 0,0-1 0,1 1 0,-1 0 1,0-1-1,0 1 0,0-1 0,0 1 0,0-1 0,0 0 1,2-1-1,3-2 23,0-1 0,0-1 0,0 1 0,-1-1 0,0 0 0,0 0 0,5-9 0,27-50 58,-21 34-20,70-147 14,-81 170-8,-5 7-139,1 0 0,-1 1 0,1-1 0,-1 0 0,1 1 0,-1-1 0,1 0 0,-1 0 0,0 0 0,1 1 0,-1-1 0,0 0 0,0 0 0,0-2 0,35 43-207,-28-30 296,0 0 0,0 0 1,1-1-1,10 9 0,-15-15-1,0-1 0,0 0 1,0 0-1,0 0 1,0 0-1,0 0 0,1 0 1,-1-1-1,0 0 0,1 0 1,-1 0-1,1 0 0,0 0 1,-1-1-1,1 1 0,0-1 1,6-1-1,9-2 97,1 0 1,-1-2-1,0-1 0,27-11 1,-34 12-95,-1 0 0,-1-1 0,1 0 0,-1-1 0,0 0 0,-1-1 1,1 0-1,11-13 0,-20 19-52,0 1 0,1-1 0,-1 0 0,0 0 1,0 0-1,0 0 0,0 0 0,0 0 0,0 0 0,0 0 1,-1 0-1,1 0 0,-1 0 0,0-1 0,1-2 1,-2 5-4,1-1 1,0 0 0,0 1-1,0-1 1,0 0 0,-1 1 0,1-1-1,0 1 1,-1-1 0,1 0 0,0 1-1,-1-1 1,1 1 0,-1-1-1,1 1 1,-1-1 0,1 1 0,-1 0-1,1-1 1,-1 0 0,-1 1-6,1-1 0,-1 1 0,1-1 0,-1 1 1,0 0-1,1-1 0,-1 1 0,1 0 0,-1 0 0,0 0 1,-2 1-1,-9 0-26,-1 1 0,1 1 1,0 0-1,0 1 0,0 0 0,0 1 1,1 1-1,-14 7 0,20-9 67,-1 0 0,1 1-1,0 0 1,0 0 0,1 0 0,0 1 0,0 0-1,0 0 1,0 0 0,1 1 0,0-1 0,0 1-1,1 0 1,0 0 0,-4 15 0,3-8 45,1 1 0,1 0 0,1 0 0,-1 16 0,3-22 1,-1 0 0,1-1 0,0 0-1,1 1 1,0-1 0,0 0 0,1 0-1,6 13 1,-8-19-34,0 0-1,1 0 0,-1 0 1,1 0-1,-1 0 0,1-1 1,0 1-1,0 0 1,-1-1-1,1 0 0,0 1 1,0-1-1,1 0 1,-1 0-1,0 0 0,0 0 1,1-1-1,-1 1 0,0 0 1,1-1-1,-1 0 1,0 1-1,1-1 0,-1 0 1,1 0-1,-1-1 1,0 1-1,1 0 0,3-2 1,7-1 26,-1-1 1,0-1 0,-1 0-1,14-7 1,71-41 284,61-29-276,-129 69-80,-14 7 6,-1 0 0,1 1 0,0 0 0,23-4 0,-24 9-6,-11 0 23,-1 0 0,0 1-1,1-1 1,-1 1 0,0-1 0,0 1-1,0 0 1,1 0 0,-1-1 0,0 1-1,0 0 1,0 0 0,0 0 0,0 0 0,0 0-1,-1 0 1,1 0 0,0 0 0,0 1-1,-1-1 1,1 0 0,-1 0 0,1 1-1,-1-1 1,1 0 0,-1 1 0,0-1-1,0 2 1,1 6-18,0-1 0,-1 1 0,-1 13-1,1-6-134,-1 0 207,0 0 0,0 0 0,-2-1 0,0 1 0,-8 24 0,9-32-35,-1 0 0,1 1 1,1-1-1,0 0 0,0 13 1,-6-6 118,7-14-20,2-4 57,1-1-116,0-1 0,0 0-1,-1-1 1,3-5 0,5-11 51,11-20-111,29-51-18,-43 82-12,0 0 0,0 1 1,1 0-1,13-12 0,-20 21 21,0 0-1,0 0 0,0 1 1,0-1-1,0 0 1,0 0-1,0 1 1,0-1-1,0 1 1,0-1-1,2 0 1,-2 1 4,-1 0 0,1 1 0,0-1 0,-1 0 0,1 0 0,-1 0 0,1 1 0,0-1 0,-1 0 0,1 1 0,-1-1 0,1 0 0,-1 1 0,1-1 0,-1 1 0,1-1 0,-1 1 0,1-1 0,-1 1 1,0-1-1,1 1 0,-1-1 0,0 2 0,6 8 41,-1 0 0,-1 1 1,0 0-1,3 14 0,1 1-15,-3-12-13,0 0 1,1-1-1,7 14 0,-11-24-5,0 0 0,0 1 0,0-1 0,0-1 0,1 1-1,-1 0 1,1 0 0,0-1 0,0 0 0,0 1 0,0-1-1,0 0 1,0-1 0,1 1 0,-1 0 0,1-1 0,5 2-1,0-2-106,0 0-1,0-1 0,0 0 1,0 0-1,0-1 0,0 0 1,0 0-1,-1-1 0,1-1 1,0 1-1,-1-1 0,9-5 1,-6 3-967,0-1 0,-1 0 0,0-1 1,0 0-1,-1-1 0,0 0 0,0 0 0,11-15 1,-5 0-3054,-4-5 1361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1:55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123 198 10880,'-46'-117'4032,"14"95"-3136,-7-1-257,33 14-2430,6-1 831,10 1-1728,10 1-3392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1:59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1074 3904,'-5'-4'10521,"13"1"-5018,-2-1-6936,66-77 5268,-70 79-3798,116-128 1855,-103 110-1752,0 0 0,-2-2 0,0 1-1,-1-2 1,9-24 0,91-350 1130,-99 339-1073,0 12 58,-7 26-122,-1-2 1,0 1-1,3-43 1,-8 64-134,0 0-1,0-1 1,0 1 0,0 0 0,0 0-1,0-1 1,0 1 0,0 0 0,0-1-1,0 1 1,0 0 0,0 0 0,0-1-1,0 1 1,0 0 0,0-1 0,0 1-1,0 0 1,-1 0 0,1-1 0,0 1-1,0 0 1,0 0 0,0 0 0,-1-1-1,1 1 1,0 0 0,-6 5-71,-6 16-54,12-20 125,-9 22-50,0 0 0,2 0-1,1 1 1,-4 25 0,0 2 35,-7 20 103,-3-2 0,-4 0 0,-49 104 0,-71 128 280,81-167-273,-118 183 272,138-249-227,41-65-53,1 0-1,-1 0 1,-1 0-1,1 0 1,0-1-1,-1 1 0,1-1 1,-1 1-1,0-1 1,0 0-1,1 0 1,-2 0-1,-5 2 1,8-4-87,1 0-1,-1 0 1,1 0 0,-1 0 0,1 0-1,-1 0 1,1-1 0,-1 1 0,1 0-1,-1 0 1,1 0 0,0-1 0,-1 1-1,1 0 1,-1-1 0,1 1 0,0 0-1,-1-1 1,1 1 0,0-1 0,-1 1 0,1 0-1,0-1 1,-1 0 0,-7-14-167,7 11 142,-1 0 8,1 0-1,0 0 1,0 0-1,0-1 1,0 1-1,1-1 0,0 1 1,0-1-1,0 1 1,1-7-1,10-44-13,-8 44 1,1 0 0,0 0 0,1 1 0,0 0-1,1 0 1,10-14 0,47-51-52,-36 48 137,2 0-1,0 2 1,42-27-1,103-53-109,-70 45 313,-61 33-387,-7 4 103,1 2 0,40-17-1,-50 25 223,1-1 0,33-22-1,-45 24-259,27-25 0,-44 37 57,1 0-1,0 0 1,0 0 0,0 0-1,0 0 1,0 0 0,0 0-1,0 0 1,0 0 0,0 0-1,0 0 1,0 0 0,0 0-1,0 0 1,0 0 0,0-1-1,0 1 1,0 0 0,0 0 0,0 0-1,0 0 1,0 0 0,0 0-1,0 0 1,0 0 0,0 0-1,0 0 1,-12 11-513,-24 34 254,25-32 191,0 0 0,-14 24 0,19-27 119,1 1-1,0 0 1,1 0 0,0 0-1,0 1 1,1-1 0,1 1-1,0 0 1,1 0-1,0 13 1,1-23-27,-1-1 0,1 1 0,0-1-1,1 1 1,-1 0 0,0-1 0,0 1 0,1-1 0,-1 1-1,1-1 1,-1 1 0,1-1 0,0 1 0,-1-1 0,1 1-1,0-1 1,0 0 0,0 0 0,0 1 0,0-1 0,0 0-1,1 0 1,-1 0 0,0 0 0,0 0 0,1 0 0,-1-1-1,1 1 1,-1 0 0,1-1 0,-1 1 0,1-1 0,-1 1-1,1-1 1,-1 0 0,1 1 0,0-1 0,-1 0-1,1 0 1,-1 0 0,1-1 0,0 1 0,-1 0 0,2-1-1,20-5 117,0-1 0,-1-1 0,0-1-1,31-17 1,-23 12-98,-15 6-10,39-17 115,92-60-1,-107 58-229,-19 14 43,-1 0 0,-1-1 1,21-21-1,-33 28 21,0 1-568,-10 19 211,2-9 352,0 1 0,0-1 0,-1 0 0,-5 6 0,-7 11 111,9-10-85,1 0 0,1 0-1,-1 0 1,-3 20-1,6-24 44,1 0-1,1 1 0,-1-1 1,1 0-1,1 0 1,-1 0-1,1 0 0,0 1 1,3 7-1,-3-12-17,0 0 1,1 0-1,-1-1 0,1 1 0,-1 0 1,1-1-1,0 0 0,0 1 0,0-1 1,0 0-1,0 0 0,1 0 1,-1 0-1,1 0 0,-1-1 0,1 1 1,-1-1-1,1 1 0,0-1 0,0 0 1,0 0-1,0 0 0,0-1 0,0 1 1,0-1-1,0 0 0,0 1 1,0-1-1,0-1 0,0 1 0,0 0 1,0-1-1,0 1 0,3-2 0,9-4 68,-1-1 0,0 0 0,0-1 0,19-15-1,20-11-8,-30 20-215,-18 10 126,-1 1 1,1 0-1,1 0 1,-1 0-1,0 1 1,8-3-1,5 0 46,-14 3-30,0 1 1,-1 0 0,1 0 0,0 0 0,0 1 0,8-1-1,-11 1-25,1 0 0,-1 1 0,1-1 0,0 1 0,-1-1 0,0 1 0,1 0 0,-1-1 0,1 1 0,-1 0 0,0 0 0,1 0 0,-1 0 0,0 0 0,0 0-1,0 0 1,0 1 0,0-1 0,0 0 0,0 1 0,1 2 0,0 1 10,1 0 0,-1 1 0,0 0 0,-1-1 0,1 1 0,-1 0 0,1 8 0,-1 43 158,-1-43-146,0 69 98,0-83-93,1 0 0,-1 1 0,1-1 0,-1 0-1,0 0 1,1 0 0,-1 0 0,1 0-1,-1 0 1,1 0 0,-1 0 0,0 1 0,1-2-1,-1 1 1,1 0 0,-1 0 0,0 0-1,1 0 1,-1 0 0,1 0 0,-1 0 0,0 0-1,1-1 1,6-2 33,0-1-1,-1 0 0,1 0 1,-1 0-1,0-1 1,5-6-1,12-7 18,19-12-57,0 3 1,2 2-1,1 1 0,81-29 0,-122 51-44,1 0 0,0 1 1,1 0-1,8-2 0,-13 3 35,-1 1 0,0-1-1,1 0 1,-1 0 0,0 0 0,1 1-1,-1-1 1,0 0 0,0 0-1,1 1 1,-1-1 0,0 0-1,0 0 1,1 1 0,-1-1-1,0 0 1,0 1 0,0-1 0,0 0-1,1 1 1,-1-1 0,0 1-1,0-1 1,0 0 0,0 1-1,0-1 1,0 0 0,0 1-1,0 0 1,0 11 24,0-11-28,0 7 12,-1 0-1,0-1 1,-5 16 0,5-17 3,-1 0-1,1 0 1,0 0 0,0 0 0,0 0 0,1 0 0,1 10-1,0-10 35,5 27 147,-6-30-164,1 0-1,-1-1 1,1 0-1,0 1 1,0-1-1,0 1 1,1-1-1,-1 0 1,2 3-1,-2-5-14,-1 0 1,1 1-1,-1-1 0,1 0 0,0 1 0,-1-1 0,1 0 0,0 0 0,-1 0 1,1 0-1,0 0 0,-1 0 0,1 0 0,0 0 0,-1 0 0,1 0 0,0 0 0,-1 0 1,1 0-1,0 0 0,0-1 0,0 1 10,3-1-5,0 0 0,0 0 0,0-1 0,-1 1 0,1-1 0,0 0 0,-1 0 0,1 0-1,-1 0 1,4-3 0,31-32 143,-6 5-84,-16 20-83,0 1 0,1 1 1,0 0-1,0 1 0,1 1 0,0 1 0,29-8 0,-17 8-7,0 2-1,0 0 0,63 0 1,-92 5 10,-7 0-320,-32 0 158,-67 9-1,92-7 173,0 1 0,0 0 0,1 0 0,0 2 0,0-1 0,0 2 0,0-1 0,1 2 0,-14 9 0,19-11 4,1 0 1,1 1-1,-1-1 0,1 1 0,0 0 1,0 0-1,0 0 0,1 0 1,0 1-1,0 0 0,1-1 0,0 1 1,0 0-1,0 0 0,1 0 1,0 0-1,1 0 0,0 1 0,0-1 1,0 0-1,1 0 0,0 0 1,0 0-1,0 0 0,5 11 0,-4-12 7,1-1 0,-1 1 0,1-1 0,1 0 0,-1 0 0,0 0-1,1 0 1,0-1 0,0 1 0,1-1 0,-1 0 0,1-1 0,0 1 0,0-1-1,0 0 1,0 0 0,1 0 0,-1-1 0,10 3 0,7 0 64,0 0 0,1-2 0,-1-1 0,1-1 0,0-1 0,40-5 0,-31 1-38,0-3 0,0 0 0,-1-2 0,35-15 0,-47 15-14,0 0-1,0-2 1,-1 0-1,0-2 0,-1 0 1,-1 0-1,21-23 0,3-8-50,48-70-1,-70 86 14,-1 0-1,27-61 0,13-64-1,-42 109 17,14-36 4,70-220-33,-96 289-2,2-6-52,3-21 1,-7 34 49,-1 0 1,0 0-1,1 1 0,-2-1 1,1 0-1,0 1 1,-1-1-1,1 0 1,-1 0-1,0 1 0,-3-7 1,4 9 16,-1 0 0,1 1 1,-1-1-1,1 0 0,-1 1 1,1-1-1,-1 0 0,1 1 0,-1-1 1,0 1-1,1-1 0,-1 1 1,0-1-1,0 1 0,1 0 1,-1-1-1,0 1 0,0 0 1,0 0-1,1-1 0,-1 1 0,0 0 1,0 0-1,0 0 0,0 0 1,1 0-1,-1 0 0,0 0 1,0 0-1,0 1 0,0-1 0,0 0 1,-4 2-36,1 0 0,0 0 0,0 0 0,-7 5 0,3-1 24,0 0 0,0 1 0,0 0 0,1 1 0,0-1 0,1 2 0,0-1 0,0 1 0,0-1-1,-5 14 1,-2 10 31,-18 61-1,26-75 9,-67 277 53,54-193 101,4 1 0,-1 118 1,15-216-143,0 1 15,0 0 0,0 1-1,0-1 1,1 0 0,0 0-1,0 1 1,0-1-1,1 0 1,4 11 0,-5-17-31,-1 1 1,0-1 0,1 1-1,-1-1 1,0 1 0,1-1-1,-1 1 1,1-1-1,-1 1 1,1-1 0,-1 0-1,1 1 1,-1-1 0,1 0-1,-1 1 1,1-1-1,0 0 1,-1 0 0,1 0-1,-1 0 1,1 1 0,0-1-1,-1 0 1,1 0 0,0 0-1,-1 0 1,1 0-1,-1 0 1,1-1 0,0 1-1,-1 0 1,1 0 0,0 0-1,-1 0 1,1-1-1,-1 1 1,1 0 0,0-1-1,3-2 23,-1 1-1,1-1 1,-1 1-1,5-6 1,-6 6-6,47-42 8,2 2 0,97-60 0,-127 87-14,-16 12-51,-1-1-1,1 1 1,0 0-1,11-5 1,-25 31-325,6-13 364,0 0 0,1 0 0,0 0 0,0 0 0,1 0 0,1 0 0,0 0 0,0 1 0,3 13 0,-2-20 13,0 1 0,0 0 0,1-1 0,-1 1 1,1 0-1,1-1 0,-1 0 0,0 0 0,6 7 0,-6-9-8,0 1 0,1-1 0,-1 1 0,1-1 0,0 0 0,0 0 0,0 0 0,0-1 0,0 1 0,0-1 0,1 0 0,-1 1 0,0-1 0,6 0 0,0 0 14,-1 0-1,1-1 0,-1 0 0,0-1 0,1 0 0,-1 0 1,0-1-1,0 0 0,0 0 0,0-1 0,0 0 0,13-8 1,6-4 29,-1-2 1,26-22 0,-29 22-11,59-52-204,-80 67 158,-1 1-1,1 0 1,-1-1 0,0 1 0,0-1-1,1 1 1,-1-1 0,0 0-1,0 0 1,0 1 0,-1-1 0,1 0-1,0-2 1,-17 16-585,10-7 581,0 0-1,1 0 0,0 0 0,0 1 0,0 0 1,1 0-1,-1 0 0,1 1 0,1-1 1,-4 10-1,0 0 4,2 0 0,0 0 1,-4 27-1,7-38 41,1 1 0,1 0 0,-1-1 0,1 1 0,0 0 0,0 0 0,0-1 0,1 1 0,0 0 0,0 0 0,1-1 0,-1 1 0,1-1 0,1 0 0,4 10 0,5-25 69,-6 3-67,-1 1-1,-1-1 1,0 0 0,0 0 0,6-16 0,12-40 25,-22 63-65,2-6-7,-1 0 0,0 0-1,0 0 1,0 0 0,-1 0 0,0 0 0,0 0 0,-1 0 0,1-1 0,-4-8 0,3 11-28,0-1 0,0 1 0,-1 0 0,0 0 0,0 0 0,0 0 0,-1 0 0,1 1 0,-1-1 0,0 1 0,0-1 0,0 1 0,0 0 0,-6-4 0,8 6 190,16-8 31,-3 3-163,1 1 0,0 1-1,0 0 1,0 1 0,0 0-1,16 0 1,82-1 20,-99 4-138,11 0 48,-1 1-1,31 5 1,-47-5 25,1 0 1,-1 1-1,1 0 1,-1 0-1,0 1 1,0-1-1,0 2 1,0-1 0,0 0-1,-1 1 1,1 0-1,6 7 1,-10-8 35,0-1 0,-1 1 0,1-1 0,-1 1 0,1 0 0,-1-1 0,0 1 0,0 0 0,0 0 0,0 0 0,-1 0 0,1 5 0,0 5 112,-2 23 0,1-11 138,11-32-40,7-4-220,19-16 0,-6 4-150,-10 8 353,-12 7-209,1 1 0,0 0 0,1 1-1,-1 0 1,1 1 0,15-5 0,-18 7-35,-5 2 9,0 0 1,0 0-1,0 0 1,0 1-1,-1-1 1,5 1-1,-5 0 34,-1 0 0,0 0 1,0 0-1,1 1 0,-1-1 0,0 1 0,0-1 0,0 1 0,0-1 1,0 1-1,0 0 0,1-1 0,-2 1 0,1 0 0,0 0 0,0 0 1,0 0-1,0-1 0,1 3 0,6 11-3,0 0 0,-1 0 0,0 1 0,-1 0 0,7 29 0,5 12-16,-1-1 105,0 1-994,-17-54-112,-42-3-22644,9-7 19664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1:59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77 12640,'-6'-51'4671,"-15"51"-3615,1-3-320,20-1-480,5-2-288,5 2 1024,5-1-576,6 1-64,5 4-224,-2 0-1600,-3 0 800,0 0-3167,-6 4 2143,0-4-5248,-9 9 3936,-18-3 672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1:59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16 114 13536,'-11'-10'5023,"7"1"-3903,8-4-320,16 9-64,22-5-576,14-1 1824,10-3-1088,25 0 480,57 3-832,11 1-608,-16 0 32,-23 5-1824,-7 4 1056,-11 4-4544,-10 5 2977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2:00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119 745 6656,'-12'-19'10021,"11"19"-9868,1-1 1,-1 1 0,1 0-1,-1-1 1,1 1 0,-1-1-1,1 1 1,-1 0-1,1 0 1,-1-1 0,0 1-1,1 0 1,-1 0 0,1-1-1,-1 1 1,0 0-1,1 0 1,-1 0 0,0 0-1,1 0 1,-1 0 0,0 0-1,1 0 1,-1 0-1,0 1 1,0-1 0,-18 5 908,14-2-900,0 0 0,0 0 0,0 1-1,1-1 1,-1 1 0,1 0 0,0 1 0,0-1-1,0 1 1,0-1 0,1 1 0,0 0-1,0 0 1,0 1 0,1-1 0,0 1-1,-3 10 1,5-14-113,0 1-1,0 0 1,0-1 0,0 1-1,0-1 1,1 1-1,-1-1 1,1 1 0,0-1-1,0 0 1,0 1 0,0-1-1,0 0 1,0 1-1,1-1 1,-1 0 0,1 0-1,0 0 1,-1 0-1,1-1 1,0 1 0,0 0-1,0-1 1,4 3-1,-1-1 21,-1-1-1,0 1 0,1-1 0,-1 0 0,1-1 0,0 1 1,-1-1-1,1 0 0,0 0 0,0 0 0,0-1 0,5 0 1,-4-1-39,0 0 1,0 0-1,-1-1 1,1 1-1,-1-2 1,0 1 0,1 0-1,-1-1 1,0 0-1,0 0 1,-1-1 0,1 1-1,-1-1 1,0 0-1,5-5 1,-1 0 20,0-1 0,-1 0 0,0-1-1,0 1 1,8-22 0,-13 27-16,0-1 0,0 0 0,-1 1 0,0-1 0,0 0 0,0-11 0,-1 16-46,0 0-1,0-1 0,-1 1 0,1 0 0,0-1 0,0 1 1,-1-1-1,1 1 0,-1 0 0,1 0 0,-1-1 0,0 1 0,1 0 1,-1 0-1,0 0 0,0 0 0,-2-2 0,1 1 9,2 2-26,0 0 29,0 0 1,0 0-1,1 0 0,-1-1 0,0 1 1,0 0-1,0 0 0,1 0 1,-1 0-1,0 0 0,0 0 0,0 0 1,0-1-1,1 1 0,-1 0 1,0 0-1,0 0 0,0 0 0,0-1 1,0 1-1,0 0 0,0 0 1,0 0-1,1-1 0,-1 1 0,0 0 1,0 0-1,0-1 0,0 1 1,0 0-1,0 0 0,0 0 0,0-1 1,0 1-1,0 0 0,0 0 1,-1-1-1,3-1 169,-1-1 1,1 1-1,0 0 1,-1 0-1,1 0 1,0 0-1,3-2 1,0-1-12,12-10 293,32-24-1,-2 4-273,-45 33-165,55-43 197,-3-2 1,59-66-1,44-94 175,-122 151-413,-25 38-94,1 2-1,0-1 1,21-21-1,-32 38 124,11-9-73,-5 11 17,-4 9-39,0 32 56,-3 0-1,-2 0 1,-1 0-1,-20 83 1,4-44 105,-54 205 132,45-193-242,-41 90 0,-178 285 454,244-463-385,1 1-1,-1-1 1,0 0 0,-1 0-1,0 0 1,0-1-1,0 1 1,0-1-1,-7 5 1,11-10-12,0 1 0,0-1 0,0 1 0,0-1 0,0 1 0,0-1-1,0 0 1,0 1 0,0-1 0,0 0 0,0 0 0,0 0 0,0 0 0,0 0 0,0 0 0,0 0 0,0 0 0,0 0 0,0 0 0,0-1 0,0 1 0,0 0 0,-1-1 0,1 0-5,-1 0 0,1 0 1,0-1-1,0 1 0,-1 0 0,1 0 1,0-1-1,0 1 0,0-1 0,0 1 1,1-1-1,-2-2 0,-1-4-6,1-1 1,-1 1-1,2-1 0,-2-9 1,3 18-1,-1-11 25,0 0 1,1 0 0,0 0-1,1 0 1,0 0 0,5-18 0,-4 22-38,0 0 1,0 1 0,1-1 0,0 0 0,0 1 0,0 0 0,1 0 0,0 0 0,1 0 0,-1 1 0,8-8 0,1 3-21,-1 1-1,1 0 1,1 1-1,-1 1 1,22-9-1,-8 6 32,0 1-1,31-6 1,-25 7-75,0 3 1,0 0-1,1 3 0,62 2 1,-54 3-50,-19-2-1244,-1 1 1,0 1-1,38 10 1,-47-9-632,0 0 1,0-1 0,1 0-1,-1-1 1,1-1 0,-1 0 0,24-2-1,17-7-3356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2:02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35 312 3232,'-1'0'855,"0"0"-1,0 0 1,0 0 0,0-1 0,-1 1-1,1 0 1,0-1 0,0 1-1,0-1 1,-3-1 2564,2 0-2564,1 0-90,-1 1 0,1-1 0,-1 0-1,1 1 1,0-1 0,-1 0 0,1 0 0,-1-2 0,1 2-590,1 0 0,-1 0 0,0 1 0,1-1 0,0 0 0,-1 0 1,1 0-1,0 0 0,0 0 0,0 0 0,0 0 0,0 0 0,0 0 0,1 0 1,-1 0-1,1 0 0,-1 1 0,1-1 0,0 0 0,-1 0 0,1 0 0,2-2 1,10-13 425,15-18 168,64-68 116,-73 82-777,-8 9-16,17-16 0,-24 25-77,-1 0-1,1 0 1,-1 1 0,1 0-1,0 0 1,0 0 0,0 0 0,0 0-1,0 1 1,6-1 0,-9 1-9,0 1 0,0 0 1,1 0-1,-1 0 0,0 1 1,0-1-1,1 0 0,-1 0 1,0 1-1,0-1 0,0 1 1,1-1-1,-1 1 1,0-1-1,0 1 0,0 0 1,0-1-1,0 1 0,0 0 1,0 0-1,0 0 0,-1 0 1,1 0-1,0 0 0,0 0 1,-1 0-1,1 0 0,-1 0 1,2 2-1,0 2 24,-1 0 1,1 0 0,-1 1-1,1-1 1,0 9-1,0 8 96,-1 0 1,-2 29-1,-5 47 39,5-86-99,1 0 1,0 0-1,1-1 0,0 1 0,1 0 0,0 0 1,1-1-1,1 1 0,-1-1 0,2 0 0,10 19 1,-10-22-42,0-1 1,1-1-1,0 1 1,1-1-1,-1 0 0,1 0 1,0-1-1,0 0 1,1 0-1,0-1 1,11 5-1,5 1-2,0-2-1,40 10 1,61 5 223,-102-20-863,1-1-1,0-2 1,30-2-1,-52 2 137,0-1 1,0 1-1,0-1 1,0 0-1,0 1 0,0-1 1,0 0-1,0 0 0,0-1 1,0 1-1,0 0 0,-1-1 1,1 1-1,0-1 0,-1 1 1,1-1-1,0-2 0,17-13-8941,-5 8 3049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4:5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10144,'0'-14'4576,"19"19"-3968,0-5 1983,9 0-1535,39-5 1216,5 5-1344,31-4-192,-4 8-480,6-8-160,-16 4-64,6-3-2240,-10 3 1216,-1-5-4799,-7 5 3231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2:02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1254 32 8064,'-4'-5'735,"2"2"-271,0 0 0,0-1 0,0 1 0,-1 1 0,1-1 1,-1 0-1,-4-3 1845,-4 11 3077,-18 14-2749,-38 19-1,-84 29-54,59-28-1514,-206 83 105,295-121-1176,-255 97 143,213-78-389,0 2 0,2 3 0,-62 44 0,97-63-295,0 0 0,0 1 0,1-1 1,0 1-1,1 1 0,-1-1 0,1 1 0,1 0 0,-6 10 0,10-16 177,0 0 1,0 0-1,1 0 1,-1 0-1,0 0 1,1 0-1,-1 0 0,1 0 1,0 1-1,0-1 1,0 0-1,0 0 1,0 0-1,0 0 1,1 4-1,0-4 111,0 0 0,0-1-1,-1 1 1,1-1-1,1 1 1,-1-1-1,0 0 1,0 1 0,0-1-1,1 0 1,-1 0-1,1 0 1,-1 0 0,1 0-1,-1 0 1,1 0-1,3 1 1,1 0-1191,0-1-1,0 1 1,0-1-1,13 1 1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2:03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14 268 7040,'-1'-1'190,"1"0"0,-1 0 0,1 1 0,0-1 0,-1 0 0,1 0 0,-1 0 1,1 0-1,0 0 0,0 0 0,0 0 0,0 0 0,0 0 0,-1 0 0,2 0 0,-1 0 0,0 0 0,0 0 0,0 0 1,1-1-1,0 0 429,0 0 0,0 0 1,1 1-1,-1-1 0,0 0 1,1 1-1,2-3 1,-2 2-130,0 0 0,0 0 0,0 0 0,0 0 1,-1 0-1,3-4 0,15-26 5569,-18 32-5949,-1-1 1,0 0 0,1 1-1,-1-1 1,0 1-1,0-1 1,1 0 0,-1 1-1,0-1 1,0 0 0,0 1-1,0-1 1,0 1 0,0-1-1,0 0 1,0 1 0,0-1-1,0 0 1,0 1 0,0-1-1,-1 0 1,1 1 0,0-1-1,0 0 1,-1 1-1,1-1 1,0 1 0,-1-1-1,1 1 1,-1-1 0,1 1-1,-1-1 1,1 1 0,-1-1-1,1 1 1,-1 0 0,0-1-1,-1-1-17,0 1 0,1 0 0,-1 0 0,0 0 0,0 1 0,0-1 0,0 0-1,1 1 1,-1-1 0,-4 0 0,2 1-62,-18-2 124,22 2-150,0 0 0,0 0 0,-1 0 0,1 0 0,0 0 0,0 0 0,0 0 0,0-1 0,0 1 1,-1 0-1,1 0 0,0 0 0,0 0 0,0 0 0,0-1 0,0 1 0,0 0 0,0 0 0,0 0 1,-1 0-1,1-1 0,0 1 0,0 0 0,0 0 0,0 0 0,0 0 0,0-1 0,0 1 0,0 0 1,0 0-1,0 0 0,0 0 0,0-1 0,8-9 324,30-28-44,-34 34-267,0 0 0,-1 0-1,0-1 1,0 1 0,0-1-1,-1 0 1,4-8 0,-10 16-250,-6 12-367,7-12 406,1 0 1,0 0-1,1 1 0,-1-1 0,1 1 1,-1-1-1,1 1 0,-1 3 0,3-17-3190,0 0-1,3-13 0,0 0-187,1-13-4983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2:24.282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234 1020 2144,'-30'9'1192,"-57"10"0,66-15-190,-9 3-46,-35 2 4691,125-63-3146,-40 38-2030,0-1-1,-2-1 1,25-30 0,54-105 494,-7 12-65,-72 116-659,1 0 1,2 2 0,30-29 0,-28 33-48,1 1 1,1 0-1,35-17 1,84-33 303,-99 49-420,143-49-387,-147 54 122,-35 11 160,-6 5 49,3-5 29,0 1-1,0 0 1,0 0 0,1 0-1,-1 0 1,0 1 0,6-2-1,1 0-108,10-5-81,70-37-32,-88 44 155,23-9 14,1 1 0,1 2 1,30-6-1,-30 7 20,128-13 254,-70 11-293,-52 4 9,-6 0 15,1 0 0,0 3 0,44 2 0,32 4 151,102 20-33,-198-24-92,197 12-114,-95-8 196,-62-3-57,0-1-1,64-8 0,-45-8-53,-39 9-11,-21 4 11,0 0 0,0 1 1,10-1-1,-7 2-5,0-1 1,19-4 0,-19 3 53,0 0-1,19-1 1,-5 3-104,-1-1 0,30-6 0,-37 6 3,-15 1 90,1 0-1,-1 0 1,1 0 0,-1 0-1,0 0 1,1 0-1,-1 0 1,0-1 0,8-2 597,-8-7-1099,12 3 430,0 0 0,1 2 0,0-1 0,0 2 0,1 0 0,26-4 0,2-1 0,-31 6 17,1 1-1,-1 1 1,1-1 0,0 2-1,0 0 1,0 1-1,-1 0 1,1 0-1,0 2 1,19 5-1,23 9-103,53 20 216,-80-27-47,0 0 1,0-3-1,40 7 1,90 3 338,39-12-116,-135-6-350,70-10 134,-69 4 151,87-17 55,-39 5-212,36 2-51,31-4-18,-153 17-74,0 2-1,0 1 0,44 4 1,-54 0 105,0 0 0,-1 1 0,0 0 0,17 8 0,-12-4 17,35 8 1,-27-10 46,28 6-62,87 7 0,-46-9-25,-57-4-97,46 0 1,-46-4 192,42 7 1,-28-2-116,166 24 170,111-9-272,-171-12 325,-139-9-87,21 3 0,0 1 5,66 8-180,-54-8 157,113 12 82,-24-3-158,-24-1 293,-94-11-337,-16-2 25,-1 1-1,1-1 1,-1 2 0,10 2-1,2 1 62,0 0-1,0-1 1,0 0-1,0-2 1,22 0-1,69 8-116,100 7 184,-110-6 43,-96-11-161,171 22-154,9 2 83,-45-1 205,175 34 27,-135-8 18,78 18 419,1-17-537,-250-48-38,71 13-153,114 37 0,45 11 550,4-19-450,26 4 215,50 11-229,-177-44 131,-19-2-114,-31-2 114,200 36-146,-219-31 89,117 8 0,14 0-160,-193-23 126,119 16 9,-115-15 120,5 2-70,-1-1 0,28 0 1,-44-3-18,0 1-1,9 3 74,17 0 31,-24-3-379,75-1 235,-60 6-213,-17-6 127,-28 16-1127,25-15 1194,-30 7-13,-1-1-1,0-1 0,-59 2 0,-99-9 75,156 0-59,-577-31 625,402 19-534,-83-8 15,-41-3-108,-148-8 109,-192-9 145,353 22-412,-39-2 210,-40-2-2,122 9 7,-294-7 42,314 15-122,-726 6 708,420 6-800,146-3 124,-198 1 832,-132-23-433,-273-84 640,1009 101-1031,-544-95 452,206 43-91,313 49-382,-232-13 178,237 18-155,-1 1 0,1 1 0,-1 2 0,1 1 0,1 2 0,-1 1 0,1 1 0,0 2 0,1 0 0,-30 18 0,-280 119-624,151-66-21,175-76 592,-16 6-49,19-8-262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2:43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390 645 1472,'10'0'18991,"-21"-6"-17049,9 5-1828,0 0 0,-1 0 1,1 0-1,0 0 1,0-1-1,0 1 1,0-1-1,-3-2 0,3 3-26,0-1-1,0 0 1,0 1-1,0-1 1,0 1-1,0 0 1,0 0 0,-1 0-1,1 0 1,-1 0-1,-2 0 1,-9-1 10,-1 0-1,0 1 1,1 1 0,-1 1 0,0 0 0,1 1 0,-1 0 0,1 1 0,0 1 0,0 0 0,0 1-1,0 0 1,-12 8 0,14-7 14,0 1 0,1 0 0,0 0 0,0 1 0,-15 15 0,22-19-62,0 0 0,1 1 0,-1-1 0,1 1 0,0 0 0,1 0 0,-1 0 0,1 0 0,0 1 0,0-1 0,0 0 0,1 1 0,0 0 0,0-1 0,0 12 0,1-12 14,0 0 1,1 0-1,0 0 0,0 0 1,0 0-1,1 0 0,-1 0 1,1-1-1,0 1 0,4 5 1,-1-2 17,0 0 0,1-1 0,0 0 0,0 0 0,9 7 0,0-2-56,0-1-1,0 0 1,1-2 0,33 16-1,-39-20 8,0-1-1,0-1 1,1 0-1,-1 0 1,0-1-1,1 0 1,0-1-1,-1 0 1,1-1-1,0 0 1,-1 0 0,1-2-1,0 1 1,-1-1-1,1 0 1,-1-1-1,0-1 1,0 1-1,18-11 1,-3-2-13,-1 0-1,-1-2 1,-1-1 0,0-1 0,-1 0 0,35-47-1,-49 57-35,0 0-1,-1-1 1,0 0-1,-1 0 0,0 0 1,-1-1-1,0 0 1,0 0-1,-2 0 1,1 0-1,-2 0 0,1 0 1,-2-1-1,0 1 1,0 0-1,-1-1 0,-4-21 1,-10-19 92,-2 0 1,-28-57 0,16 42 13,19 43-70,-36-80 411,40 95-411,1 0 1,-2 0-1,1 0 0,-2 1 0,1 1 1,-1-1-1,-16-13 0,13 15-53,0 0 0,-1 0 0,0 2 0,0-1 0,0 1 0,0 1 0,-1 0 0,1 1 1,-1 1-1,0-1 0,0 2 0,0 0 0,-15 1 0,15 0-233,0 1 0,-1 1 1,1 0-1,0 1 1,0 0-1,0 1 0,1 1 1,-1 0-1,1 0 0,0 1 1,1 1-1,-21 14 1,29-18-114,0 0 0,-1 0 0,1 0 1,0 0-1,0 1 0,1-1 0,-1 1 1,1 0-1,0 0 0,0 0 1,0 0-1,0 0 0,-1 7 0,2-8-149,1 1 0,-1 0 0,1 0-1,0-1 1,1 1 0,-1 0 0,0 0-1,1-1 1,0 1 0,0 0 0,0-1 0,0 1-1,1-1 1,-1 1 0,1-1 0,3 4-1,0 1-793,1 0-1,10 10 0,14 10-3231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2:44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7 111 5632,'0'0'91,"-1"0"0,1-1 1,0 1-1,-1 0 0,1-1 1,-1 1-1,1 0 0,0-1 1,-1 1-1,1-1 0,0 1 1,-1 0-1,1-1 0,0 1 1,-1-1-1,1 1 0,0-1 1,0 1-1,0-1 0,0 0 1,0 1-1,0-1 0,-1 1 1,10-12 10275,-7 12-10191,-1 0 0,1 0 0,-1 0-1,0 0 1,1 1 0,-1-1-1,1 1 1,-1-1 0,0 1-1,1-1 1,-1 1 0,0 0-1,0 0 1,0-1 0,1 1-1,-1 0 1,1 2 0,0-1 61,0 1 1,0 0-1,0 0 0,0 0 0,-1 0 1,1 0-1,1 4 0,0 8 304,1-1-1,2 26 0,-5-27-326,6 69 495,-3 89 0,6 75-41,-10-241-655,3 17 73,0-1 0,10 36 1,-8-44-218,-2 1 0,0 0 1,2 22-1,-14-343 1160,7 283-983,-7-181 527,10 173-503,2 0 1,2 1 0,13-52-1,-15 71 28,1 1 0,0 0 0,1-1 0,0 2 0,1-1 0,1 1 0,-1-1 0,1 2 0,1-1 0,0 1 0,0 0 0,1 1 0,0 0 0,0 0 0,14-7 0,-21 13-89,1 1-1,1-1 1,-1 1-1,0 0 1,0 0-1,0 0 1,1 0-1,-1 0 1,0 1-1,1 0 1,-1-1-1,1 1 1,-1 1-1,0-1 1,1 0-1,-1 1 1,0 0 0,1-1-1,-1 1 1,0 1-1,0-1 1,0 0-1,0 1 1,0-1-1,0 1 1,4 3-1,6 5 35,-1 1 1,1 0-1,-2 1 0,12 15 1,-12-14-48,40 41 351,-50-53-331,0 0 1,-1 0 0,1 0-1,0 0 1,0 0 0,0-1-1,-1 2 1,1-1 0,0 0-1,-1 0 1,1 0 0,-1 0-1,1 0 1,-1 0 0,0 0-1,1 1 1,-1-1 0,0 0-1,0 0 1,0 0 0,0 1-1,0-1 1,0 0 0,0 0-1,0 1 1,-1-1-1,1 0 1,0 0 0,-1 0-1,1 0 1,-1 0 0,1 1-1,-1-1 1,-1 1 0,0 0 14,1 0 0,-2-1 0,1 1 1,0-1-1,0 1 0,0-1 0,-1 0 1,1 0-1,-1 0 0,1 0 0,-1 0 0,1 0 1,-1-1-1,1 1 0,-4-1 0,-11 1-93,1 0-1,0-2 1,-1 0-1,-20-4 1,-29-11-3519,62 14 3352,2 2-382,0-1 1,0 0 0,0 1-1,-1 0 1,1-1 0,0 1-1,-3 0 1,4 0 90,0 1-1,0-1 0,-1 0 1,1 1-1,0-1 0,0 0 1,0 1-1,0 0 0,1-1 1,-1 1-1,0 0 0,0-1 1,0 1-1,0 0 1,1 0-1,-1-1 0,0 1 1,1 0-1,-2 2 0,-16 25-3745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2:44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69 7552,'-10'-5'6184,"43"5"1620,-6 1-5177,-3-2-3429,511-25 4404,-418 21-3226,433-9 1,-319 10-327,-122 3-139,50-2-1779,-108 2-1590,-36 1 270,-31-5-3910,-17 2 3722,-8 2-1445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2:45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488 444 7456,'-6'-2'1620,"-1"-1"0,1 2 1,-1-1-1,-8 0 0,-28 1 2681,15 4-2827,-28 7 0,42-7-1049,-6 1 168,1 1 0,0 0 0,0 2 0,1 0 0,-30 16 0,36-16-448,1 1 1,-1 0 0,1 1 0,0 1-1,1-1 1,0 2 0,1-1 0,-13 20-1,15-19-102,0 0-1,1 0 1,1 0-1,0 1 0,0-1 1,1 1-1,1 1 0,-4 19 1,6-26-53,1-1-1,-1 0 1,1 0 0,1 0 0,-1 0 0,1 0 0,0 0 0,0 0 0,0 0-1,1 0 1,-1 0 0,1 0 0,0-1 0,1 1 0,-1-1 0,1 1-1,0-1 1,0 0 0,0 0 0,1 0 0,-1-1 0,1 1 0,0-1 0,5 4-1,-2-3-23,0 0 0,1-1 0,0 0 0,-1 0-1,1 0 1,0-1 0,1 0 0,-1-1-1,0 1 1,0-2 0,1 1 0,15-2-1,-7-1-56,0 0 0,0-1 0,-1-1 0,0 0 0,24-10-1,-21 5 20,0 0-1,-1-2 0,0 0 0,-1-1 0,0 0 0,-1-2 0,27-27 1,-24 19 60,-1 0 1,-2-1 0,0 0-1,-1-2 1,14-32 0,-24 46 26,0 0-1,-1 0 1,0-1 0,-1 1 0,0-1-1,-1 1 1,0-1 0,-1 0 0,-1 0-1,0 0 1,0 0 0,-1 0 0,0 1-1,-1-1 1,-1 0 0,-5-16 0,0 9 36,-1 0 1,0 1 0,-2 1-1,0-1 1,-1 2 0,0-1-1,-1 2 1,-1 0 0,-20-17 0,10 12 19,0 2 0,-2 0 0,0 2 0,0 0 0,-43-16 0,55 26-168,-1 0 0,0 2 0,-1 0-1,1 0 1,-1 2 0,-19-2 0,27 4-201,1 0 1,-1 0-1,1 1 1,-1 0 0,1 0-1,-1 1 1,1 0 0,0 0-1,0 1 1,0 0 0,0 0-1,0 0 1,1 1 0,-12 9-1,16-12 36,1 0-1,-1 1 0,1-1 0,-1 1 1,1-1-1,0 1 0,-1 0 1,1 0-1,0-1 0,0 1 0,0 0 1,1 0-1,-1 0 0,0 0 1,1 0-1,-1 0 0,1 0 0,0 0 1,0 1-1,0-1 0,0 0 1,0 0-1,0 0 0,0 0 0,1 0 1,-1 0-1,1 0 0,-1 0 1,1 0-1,0 0 0,0 0 0,0 0 1,0 0-1,0-1 0,0 1 1,0 0-1,1-1 0,-1 1 0,1-1 1,-1 1-1,1-1 0,0 0 0,-1 1 1,1-1-1,4 2 0,4 1-1622,1 0 0,13 4-1,-24-8 1820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2:45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8320,'11'-8'4266,"-7"6"-3790,-1 0-1,1 1 1,0-1-1,-1 1 1,6-1 0,13 0 418,0 1-1,0 1 1,0 1 0,0 1 0,0 1 0,-1 1 0,41 12 0,-54-13-654,1 0 1,-1 1-1,0 0 0,0 0 0,0 1 0,-1 0 0,0 0 0,0 1 0,0 0 0,-1 0 0,1 0 1,6 10-1,-9-9-103,0 0 0,0 0 0,0 0 0,-1 0 0,-1 0 1,1 1-1,-1-1 0,0 1 0,-1 0 0,1 0 0,-2 0 0,1-1 1,-1 1-1,-1 9 0,-3 29 305,1-13-250,1 57 0,4-55-343,13 65 0,-13-89-221,1-1 1,0 1-1,1-1 1,0 0-1,1 0 1,0 0-1,0 0 1,1-1-1,0 0 1,11 12-1,-16-20 171,0 0-1,1 0 1,-1 1-1,1-1 0,-1 0 1,1 0-1,-1-1 1,1 1-1,-1 0 0,1 0 1,0-1-1,-1 1 1,1-1-1,0 0 1,-1 1-1,1-1 0,0 0 1,0 0-1,0 0 1,-1 0-1,1 0 0,0-1 1,0 1-1,-1 0 1,4-2-1,-1 0-434,0 0 0,0 0 0,0 0 0,0-1 0,0 0 0,0 0 0,-1 0 0,6-6 0,16-21-4830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2:46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1166 0 7808,'-2'0'261,"-9"0"806,-1 0-1,1 1 1,0 0 0,0 1-1,-15 4 1,-4 5 1060,1 2 0,0 1 1,-34 22-1,-53 26-183,-20-7-674,56-25-844,-136 74 1,136-53-2579,-122 100 0,193-144 1115,-41 34-3867,18-23-2280,32-18 7087,0 1 0,0-1 1,0 0-1,-1 0 1,1 0-1,0 0 0,0 0 1,-1 1-1,1-1 1,0 0-1,0 0 0,-1 0 1,1 0-1,0 0 1,0 0-1,-1 0 0,1 0 1,0 0-1,0 0 1,-1 0-1,1 0 0,0 0 1,0 0-1,-1 0 1,1 0-1,0 0 0,0-1 1,-1 1-1,1 0 1,0 0-1,0 0 0,-1 0 1,1 0-1,0-1 1,0 1-1,0 0 0,0 0 1,-1 0-1,1 0 1,0-1-1,0 1 0,0 0 1,0-1-1,3-12-3316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2:48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82 242 3072,'-2'-1'605,"0"0"-1,0 0 1,1 1-1,-1-1 1,0 1-1,0-1 1,0 1 0,0 0-1,1 0 1,-1 0-1,0 0 1,0 0 0,-3 1-1,-1-1 3678,-5-6-698,10 6-3311,-1 0 0,0 0 0,1-1 0,-1 1 0,0 0 0,1-1 0,-1 0 0,-2-1 0,2 2 7,1-1 0,-1 0 0,0 1 0,1-1-1,-1 1 1,1 0 0,-1-1 0,-3 1 1051,5 0-1302,0-1 0,0 1 0,0 0 0,0 0 1,0-1-1,1 1 0,-1 0 0,0 0 1,0 0-1,0-1 0,1 1 0,-1 0 1,0 0-1,0 0 0,1 0 0,-1 0 1,0-1-1,0 1 0,1 0 0,-1 0 0,0 0 1,0 0-1,1 0 0,-1 0 0,0 0 1,1 0-1,15-1 451,28-4 1,7-1-232,303-18 247,206-4-288,59 15-192,-450 4 267,-162 9-282,1 0 0,-1 0 0,15 2 1,11 1-167,-27-3 146,-6 1 37,1-1-1,-1 0 1,0 0-1,1 0 1,-1 0-1,0 0 1,1 0-1,-1 1 1,1-1-1,-1 0 1,0 0-1,1 0 1,-1 0-1,1 0 1,-1-1-1,1 1 0,-1 0 1,0 0-1,1 0 1,-1 0-1,0 0 1,1-1-1,-1 1 1,1 0-1,-1 0 1,0 0-1,1-1 1,-1 1-1,0 0 1,0-1-1,1 1 1,-1 0-1,0 0 1,0-1-1,1 1 1,-1-1-1,0 0 0,0 0-118,-1 1 59,0 0 64,0-1 0,0 1 0,0-1 0,-1 1 0,1-1 0,0 0 0,0 1 0,0-1 0,0 0 0,1 0 0,-1 1 0,0-1 0,0 0 0,0 0 0,0-1 0,-13-12 73,-56-18 657,52 25-651,0 0 0,-1 2-1,-34-7 1,30 8 186,-45-15-1,52 14-192,12 4-97,0 0 0,0-1-1,0 1 1,0-1 0,-5-3 0,8 4-114,21 0 152,0 1 129,26 2 0,-41-2-154,12 2-110,-1 1 0,19 5 0,-16-4 64,14 6 73,0 0 1,-1 3-1,38 18 0,-45-10-117,-22-18 48,-3-2 42,1 0-1,0 0 1,0 0-1,0 0 1,-1 1 0,1-1-1,-1 0 1,1 1-1,-1-1 1,0 0-1,1 1 1,-1-1-1,0 1 1,0-1-1,0 0 1,0 1-1,0-1 1,0 1-1,0-1 1,0 0-1,-1 3 1,0-2-1,0 1-17,-1 0-1,1 1 1,0-1-1,-1-1 1,0 1-1,0 0 1,0 0-1,0-1 1,0 1-1,-1-1 1,-4 4-1,-7 8 42,8-8-8,0-1 1,0 0 0,0 0 0,0-1-1,-1 0 1,-11 6 0,-9 5-4,-89 53-173,56-40-2316,-3-6-5453,62-22 7063,-1 1 0,0-1 0,1 1 0,-1 0 0,1-1 0,-1 1 0,1 0 0,-3 2 0,3-3 411,1 1 1,-1 0-1,1-1 0,-1 1 1,1 0-1,0 0 1,-1 0-1,1 0 1,0-1-1,-1 1 1,1 0-1,0 0 1,0 0-1,0 0 1,0 0-1,0 0 1,0 1-1,0 16-2919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5:0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1083 896,'-3'3'113,"1"0"-1,-1-1 1,0 1 0,-1-1 0,1 0 0,-12 9 6308,15-11-6338,0 0-1,1-1 1,-1 1-1,0-1 0,0 1 1,1 0-1,-1-1 1,0 1-1,1 0 1,-1 0-1,0-1 0,1 1 1,-1 0-1,1 0 1,-1 0-1,1-1 0,-1 1 1,0 0-1,1 0 1,-1 0-1,1 0 0,0 0 1,5-2 469,0-2-124,1-1 0,-1 0 0,0 0 0,0-1 0,0 1 0,-1-1 0,0 0 0,5-9 0,15-17 328,10-3 68,0 1-1,67-49 1,-21 20-255,-44 30-322,-2 0-1,0-2 0,-3-2 1,36-51-1,-32 33 215,-2-2-1,38-88 0,-56 107-49,14-29 600,33-114-1,-63 179-1011,0 0 0,1 0 1,-1 0-1,0 0 0,0 0 0,0 0 0,0 1 0,0-1 0,0 0 0,-1-4 0,1 6-3,0 0 0,0-1 1,-1 1-1,1 0 0,0 0 0,0 0 0,0-1 1,0 1-1,0 0 0,-1 0 0,1 0 0,0 0 1,0-1-1,0 1 0,0 0 0,-1 0 0,1 0 0,0 0 1,0 0-1,-1 0 0,1 0 0,0-1 0,0 1 1,0 0-1,-1 0 0,1 0 0,0 0 0,0 0 1,-1 0-1,1 0 0,0 0 0,-1 0 0,0 1-8,0-1 0,0 1-1,0 0 1,0-1-1,-1 1 1,1 0 0,0 0-1,0-1 1,1 1 0,-3 2-1,-7 8 29,1 0 0,-11 15 0,-56 116 440,47-83-186,-168 285 626,173-306-876,2 2 0,-28 68 0,43-88 23,0 1 0,1 0 0,2 0 0,0 0 1,1 0-1,1 1 0,1 33 0,1-49 23,1 0 1,0 0-1,0 0 1,0 0 0,1 0-1,0 0 1,0 0-1,0-1 1,6 10-1,-6-12-10,0 0-1,0 0 1,0 0-1,1-1 1,-1 1-1,1-1 1,0 0-1,0 0 0,0 0 1,0 0-1,0 0 1,0-1-1,0 1 1,1-1-1,-1 0 1,1 0-1,5 1 1,-2-1-15,1-1-1,-1 0 1,0 0 0,1 0 0,-1-1 0,0-1-1,1 1 1,-1-1 0,0 0 0,12-5 0,-4 0-27,-1-1 1,0 0-1,24-17 1,-9 1 51,-1-1 0,-1-1 0,-1-1 1,-1-1-1,-2-2 0,22-36 0,-38 55-24,-1 0 0,0-1-1,-1 1 1,6-20-1,-9 24-49,0 1 0,-1-1 0,0 0 0,0 0 0,-1 1 0,0-1 0,0 0 0,-1 0 0,-2-12 0,3 18-28,-1 0-1,1-1 1,-1 1-1,1 0 0,-1 0 1,0 0-1,0 0 0,1 0 1,-1 0-1,0 0 0,0 1 1,0-1-1,0 0 0,0 0 1,0 1-1,0-1 1,-1 1-1,1-1 0,-1 0 1,1 1 19,0 0 1,1-1 0,-1 1 0,0 0-1,1 0 1,-1 0 0,0 0 0,1 0 0,-1 0-1,0 0 1,0 0 0,1 0 0,-1 0-1,0 0 1,1 0 0,-1 0 0,0 0-1,1 1 1,-1-1 0,0 0 0,1 0-1,-1 1 1,1-1 0,-1 1 0,1-1 0,-1 0-1,1 1 1,-1-1 0,1 1 0,-1-1-1,1 1 1,-1 0 0,1-1 0,0 1-1,-1 0 1,1 0-17,0 1 0,1-1 0,-1 0 0,0 0 0,1 0 0,-1 0 0,1 0 0,-1 1 0,1-1 0,0 0 0,-1 0 0,1 0 0,0-1 0,0 1 0,0 0 0,0 0 0,0 0 0,1 1 0,-1-2 26,7 5-4,-1 0 1,0 0 0,1-1 0,0-1 0,0 1 0,0-1-1,0-1 1,0 1 0,10 0 0,-12-1 0,114 17 174,-99-16-110,240 20 257,-197-21-40,-1-4 1,73-9 0,-124 10 15,-24 5-313,-4 1 122,-74 35-244,61-26 163,14-7-7,-14 6 7,0 2 0,-51 35 0,63-37-38,0 1 1,1 0-1,-25 29 0,35-35-2,-1 1 0,2-1 0,-1 1-1,1 0 1,0 0 0,1 0 0,0 1 0,0 0-1,1-1 1,-2 13 0,5-18 48,-1 0 1,1 0-1,0 0 0,0 0 1,0 0-1,1 1 1,0-1-1,-1 0 0,1 0 1,1 0-1,-1 0 1,1-1-1,-1 1 0,1 0 1,0-1-1,0 1 1,1-1-1,-1 1 0,1-1 1,0 0-1,0 0 1,0 0-1,0-1 0,0 1 1,0-1-1,1 1 1,4 1-1,-3-1 12,0-1 1,0 0-1,0 0 0,1-1 0,-1 1 0,1-1 1,-1 0-1,1 0 0,0-1 0,-1 0 1,1 0-1,-1 0 0,1-1 0,0 0 1,-1 0-1,1 0 0,-1 0 0,0-1 1,9-4-1,-1-1 13,0-2 0,-1 1 0,0-1 0,-1-1 0,0 0 0,-1 0-1,0-1 1,0-1 0,-1 1 0,-1-2 0,11-18 0,-7 7 0,0-1 0,-2-1 1,0 0-1,-2 0 0,6-33 0,-13 56-64,-1-1 0,1 0 1,-1 1-1,1-1 0,-1 0 0,0 0 1,0 1-1,-1-1 0,1 0 0,-1 1 1,0-1-1,0 0 0,0 1 0,0-1 1,-1 1-1,1-1 0,-1 1 0,0 0 1,0 0-1,-5-6 0,6 8-10,0 0 0,0 0 0,-1 1 0,1-1-1,-1 0 1,1 0 0,0 1 0,-1-1 0,1 1 0,-1-1-1,1 1 1,-1 0 0,1 0 0,-1-1 0,0 1 0,-2 1-1,-1-2-35,-4 1 0,0 0-1,0 0 1,0 0-1,0 1 1,0 1-1,-10 2 0,16-3 43,-1 0 0,1 0 0,0 1 0,0-1 0,0 1 0,0 0 0,0-1 0,-4 5-1,6-5 11,0 0-1,0 1 0,-1-1 0,1 0 0,0 1 0,1-1 0,-1 1 0,0-1 0,0 1 0,1 0 0,-1-1 0,1 1 0,-1 0 0,1-1 0,0 1 0,-1 0 0,1 2 0,1 0 20,-1-1 0,1 0 0,0 1 0,-1-1 0,2 0-1,-1 1 1,0-1 0,1 0 0,-1 0 0,1 0-1,0 0 1,0 0 0,0-1 0,1 1 0,2 3-1,0-2 21,-1 1 1,2-1-1,-1 0 0,0-1 0,1 1 0,-1-1 0,8 3 0,-4-3-15,0 0 0,0-1 0,0 0 0,0-1 0,1 0 0,-1 0 1,0-1-1,1 0 0,9-2 0,13-3 71,39-10 0,-31 5-44,68-12 72,187-48 376,-268 58-323,-23 10-125,-6 4-60,-7 4-35,-18 8 13,1 0 0,1 1 0,0 2 0,1 0 0,-31 30 0,37-29 23,1 0-1,-17 25 0,29-37 27,1 0 0,0 1 1,0-1-1,0 1 0,1 0 0,1 0 1,-1 0-1,1 1 0,0-1 1,0 1-1,0 13 0,2-18 9,0 0 0,0 0-1,0 0 1,1 0 0,-1 0-1,1-1 1,0 1 0,0 0-1,0 0 1,0-1 0,0 1 0,1 0-1,-1-1 1,1 0 0,-1 1-1,1-1 1,0 0 0,0 0-1,0 0 1,0 0 0,1 0 0,3 2-1,-3-2 2,1 0-1,0 0 0,0-1 1,0 0-1,0 0 0,0 0 1,0 0-1,0-1 0,0 1 0,0-1 1,1 0-1,-1 0 0,0-1 1,0 1-1,7-3 0,5-1 7,-1-2 0,0 0 0,0 0 0,-1-2 0,1 0 0,-2 0 0,1-1 0,-1-1 1,15-14-1,11-15 66,47-58 0,-82 92-79,16-20-3,30-48 0,-48 69-82,-3 4 25,-3 4-36,-6 17 57,1 0 0,2 0 0,0 0 0,1 1 0,1 0 0,1 0 0,1 1 0,1-1 0,1 0 0,1 1 0,3 26 0,-1-36 50,0 1-1,7 18 1,-8-28-13,0-1 1,0 0-1,1 0 1,-1 1 0,1-1-1,0 0 1,0 0-1,0 0 1,0-1 0,0 1-1,1 0 1,-1-1-1,1 0 1,3 3-1,-3-3-1,0-1-1,-1 0 0,1-1 1,0 1-1,0 0 0,0-1 1,-1 1-1,1-1 0,0 0 1,0 0-1,0 0 0,0 0 1,0-1-1,3 0 0,4-2 17,0 1 0,18-10 0,29-17 114,92-64 1,-98 59-91,54-38-84,21-14 83,-123 84-35,2-2-20,1 1 0,0-1 0,0 1 0,11-3 1,-16 5 2,-1 1 0,1 0 0,0 0 0,0 0 0,-1 0 0,1 0 0,0-1 0,0 2 0,0-1 0,-1 0 0,1 0 0,0 0 0,0 0 0,0 0 0,-1 1 0,1-1 0,0 0 0,0 1 0,0 0 0,0-1-2,0 1 1,-1 0-1,1 0 1,-1 0 0,1 0-1,-1 0 1,1 0-1,-1 0 1,0 0-1,1 0 1,-1 0-1,0 0 1,0 0-1,0 0 1,0 0 0,0 0-1,0 0 1,0 0-1,0 2 1,-3 11 43,0 0 1,0 0-1,-2-1 1,-10 24-1,8-18 0,-69 154-28,67-154 24,7-14-49,-6 12-85,8-16 102,0-1 0,0 0 0,0 1 0,0-1 0,0 1 0,0-1 0,0 0 0,-1 1 1,1-1-1,0 0 0,0 1 0,1-1 0,-1 1 0,0-1 0,0 0 0,0 1 0,0-1 1,0 0-1,0 1 0,0-1 0,1 0 0,-1 1 0,0-1 0,0 0 0,0 1 0,1-1 0,-1 0 1,0 0-1,0 1 0,1-1 0,-1 0 0,0 0 0,1 1 0,-1-1 0,0 0 0,1 0 1,-1 0-1,1 1 0,-1-1 2,1 0 0,-1 0 0,1 0 0,-1 0 0,1 0 0,-1 0 0,1 0 0,-1 0 0,1 0 0,-1-1 0,1 1 0,-1 0 0,0 0 0,1 0 0,-1 0 0,1-1 1,-1 1-1,1 0 0,-1-1 0,1 1 0,9-9 26,0 0-1,-1 0 1,17-21 0,22-38 103,-10 13-86,-1 10-171,52-49-1,-88 94 119,-1-1 1,0 1-1,0-1 0,1 1 0,-1 0 0,0 0 0,1-1 0,-1 1 0,1 0 0,-1 0 0,0-1 0,1 1 0,-1 0 0,1 0 0,-1 0 0,1-1 0,-1 1 0,0 0 1,1 0-1,0 0 0,2 6-95,-4 13-77,-15 42 55,-6 24 98,17-56-1,2-18 25,1 0 1,0 0-1,1 1 0,0-1 1,1 21-1,0-30 7,0-1 0,1 1 1,-1-1-1,0 1 0,1-1 0,-1 0 0,1 1 0,-1-1 0,1 1 1,0-1-1,0 0 0,0 0 0,-1 1 0,1-1 0,0 0 0,0 0 1,1 0-1,-1 0 0,0 0 0,0 0 0,0 0 0,1-1 1,-1 1-1,0 0 0,1-1 0,-1 1 0,1-1 0,-1 1 0,0-1 1,1 1-1,-1-1 0,1 0 0,-1 0 0,1 0 0,-1 0 0,3 0 1,6-2 9,-1 1 0,1-1 0,-1-1 0,16-5 0,-21 7-9,43-18 17,-2-1 0,0-2 0,43-29 0,119-94-94,-56 31 135,-135 104-61,15-12-43,-29 20 20,0 1-1,-1-1 1,1 0-1,-1 1 1,1-1-1,-1 0 1,1 0-1,-1 0 1,0 0-1,0 0 1,0 0-1,1-3 0,-2 5 7,0-1 0,0 1 0,-1 0 0,1 0 0,0-1 0,0 1 0,0 0 0,0 0 0,0-1 0,-1 1-1,1 0 1,0 0 0,0-1 0,0 1 0,-1 0 0,1 0 0,0 0 0,0-1 0,-1 1 0,1 0 0,0 0-1,-1 0 1,1 0 0,0 0 0,0 0 0,-1-1 0,1 1 0,0 0 0,-1 0 0,1 0 0,0 0 0,-1 0-1,1 0 1,0 0 0,0 0 0,-1 0 0,1 1 0,0-1 0,-1 0 0,1 0 0,0 0 0,0 0 0,-1 0-1,-19 5-378,-5 6 282,0 0 1,1 2-1,-34 24 0,29-19 90,-4 4 14,0 2 0,-56 53 0,73-62 12,1 1 0,1 1 1,1 0-1,0 1 0,1 0 1,1 1-1,-10 24 0,18-36-2,0 0 0,1 0-1,0 1 1,0-1 0,0 0-1,0 11 1,2-16 6,0 0-1,1 1 1,-1-1 0,0 0 0,1 0 0,-1 0 0,1 0 0,0 0 0,0 0-1,0 1 1,0-2 0,0 1 0,0 0 0,0 0 0,1 0 0,-1 0 0,1-1-1,-1 1 1,1-1 0,0 1 0,-1-1 0,1 0 0,0 0 0,4 2-1,-3-1 25,1 0 0,-1-1-1,1 0 1,0 1-1,-1-1 1,1-1 0,0 1-1,0 0 1,0-1-1,0 0 1,-1 0 0,1 0-1,7-2 1,-4 1-6,-1-1 0,0 0 0,1-1 0,-1 1 0,-1-1 0,1 0 0,8-6 0,1-3 28,0-1 1,-1 0-1,-1 0 0,19-26 1,0-4-27,26-51-1,-6 8-91,71-91-10,-42 62-94,147-232-142,-217 329 313,-6 11-125,0-1-1,0 0 0,-1 0 1,0 0-1,4-13 1,-8 21 97,0-1 1,1 0-1,-1 0 0,0 1 1,0-1-1,0 0 0,0 0 1,1 0-1,-1 1 0,0-1 1,-1 0-1,1 0 0,0 1 1,0-1-1,0 0 0,0 0 1,-1 1-1,1-1 0,0 0 1,-1-1-1,0 2 7,1-1 0,-1 1 1,1 0-1,-1-1 0,1 1 0,-1 0 0,0 0 0,1 0 1,-1-1-1,1 1 0,-1 0 0,0 0 0,1 0 0,-1 0 1,0 0-1,1 0 0,-1 0 0,0 0 0,1 0 0,-1 0 1,0 1-1,-4 0-36,0 1 0,1 0 0,-1 0 0,1 1 0,-1-1 0,1 1 0,-7 5 0,-10 10 4,1 2-1,-27 33 1,-32 54 37,32-37 177,-44 91 1,74-124-118,0 1 0,3 1 0,1 0 0,-10 57 0,21-86-29,-15 103 71,16-95 38,0-1 1,1 1 0,1-1-1,4 26 1,-5-39-93,1 0 0,0 0 0,1 0-1,-1-1 1,1 1 0,-1 0 0,1-1 0,0 0 0,3 5 0,-3-6-24,-1-1 0,1 1 0,0 0 0,0-1 0,-1 1 0,1-1 0,0 0 0,0 0 0,1 0 0,-1 0 0,0 0 0,0 0 1,0 0-1,1-1 0,-1 1 0,0-1 0,5 0 0,2 0 15,0 0 1,1-1 0,-1-1-1,0 0 1,0 0 0,11-4-1,52-23 24,-70 28-50,44-20 4,-2-2 1,64-43-1,95-95-138,-199 158 105,-1 0 0,0-1-1,0 1 1,0-1 0,5-6 0,-8 9 21,0 1 1,0 0-1,0-1 1,1 1-1,-1 0 1,0-1-1,0 1 1,0 0-1,0-1 0,0 1 1,0 0-1,0-1 1,0 1-1,0-1 1,1 1-1,-2 0 1,1-1-1,0 1 0,0 0 1,0-1-1,0 1 1,0 0-1,0-1 1,0 1-1,0 0 1,0-1-1,-1 1 0,1 0 1,0-1-1,0 1 1,0 0-1,-1-1 1,0 1-19,-1-1 1,1 1-1,0 0 1,-1 0-1,1-1 1,-1 1-1,1 0 1,-1 0 0,1 1-1,0-1 1,-1 0-1,1 0 1,0 1-1,-3 0 1,-28 8 48,1 1 0,0 2 0,1 1 1,-33 20-1,17-6 297,-80 64-1,100-69-257,-30 33-1,45-43-59,1 0-1,0 1 1,1 0 0,-15 29 0,21-36 7,1 0 0,0 1 0,0-1-1,0 0 1,1 1 0,-2 11 0,3-15 15,0-1 0,0 1 0,0-1 0,0 1 0,1-1 0,-1 0 0,1 1 0,-1-1 0,1 1 0,0-1 0,0 0 0,0 0 0,0 1 0,0-1 0,0 0 0,1 0 0,-1 0 0,1 0 0,0-1 0,-1 1 0,4 2 0,-2-2-1,1 0 0,-1-1 0,0 1-1,1-1 1,0 0 0,-1 0 0,1 0 0,0 0 0,0 0 0,-1-1 0,1 0 0,4 0 0,7-1 6,24-4 1,-38 5-30,16-4 30,0 0-1,0-2 1,-1 0 0,0 0-1,0-2 1,0 0 0,-1-1-1,0 0 1,-1-1-1,23-21 1,-11 7-10,-2-1 0,-1-1 0,-1-1 1,27-45-1,-40 59 3,3-7-13,0 1 0,-1-1 0,-1-1 1,11-32-1,-19 48-70,-1-1 0,1 1 0,-1-1 0,-1 1 0,1-1-1,-1-8 1,0 13 39,0-1 1,-1 1-1,1 0 0,0 0 0,0 0 0,-1 0 0,1 0 0,-1 0 0,1 0 0,-1 0 0,1 0 0,-1 0 0,0 0 0,1 0 0,-1 0 0,0 0 0,0 0 0,0 1 0,0-1 0,0 0 0,0 1 0,1-1 0,-1 1 0,-1-1 0,1 1 0,0-1 0,0 1 0,0 0 0,0-1 0,0 1 0,0 0 0,0 0 0,-1 0 1,1 0-1,0 0 0,0 0 0,0 0 0,0 0 0,0 0 0,-2 1 0,-4 1-30,0-1 0,0 1 0,1 1 1,-1-1-1,1 1 0,-1 0 0,1 1 0,0-1 0,1 1 1,-1 0-1,-6 6 0,3-1 28,1 0 0,-1 0 0,2 0-1,-1 1 1,-8 16 0,8-12 47,1-1-1,1 2 1,0-1 0,1 1-1,1 0 1,0 0 0,-4 30-1,8-39-3,-1 1 0,1-1-1,1 0 1,-1 1-1,1-1 1,0 1 0,0-1-1,1 0 1,0 0-1,0 0 1,0 0 0,1 0-1,0 0 1,0 0-1,1-1 1,-1 0 0,1 1-1,0-1 1,1-1 0,-1 1-1,8 5 1,-7-6 10,-1-1 1,1 0-1,0 0 0,0 0 1,1-1-1,-1 1 0,0-1 1,1-1-1,-1 1 0,1-1 1,0 0-1,-1 0 0,1 0 1,0-1-1,0 0 1,-1 0-1,1-1 0,0 1 1,0-1-1,-1-1 0,1 1 1,-1-1-1,1 0 0,6-3 1,4-6 28,0 0 0,-1-1 1,0-1-1,-1 0 0,18-23 0,-8 10-37,36-35-11,3 2 1,129-93-1,-180 144-12,-7 5-26,1-1 0,-1 1 0,0-1 0,0 0 1,0-1-1,6-7 0,-13 12-16,0 0-1,0 0 1,1 0 0,-1 1 0,0-1 0,0 1-1,1-1 1,-1 1 0,0-1 0,-2 3 0,-8 3 8,0 0 0,0 1 1,1 1-1,0 0 0,0 0 1,1 1-1,0 0 0,1 1 1,-10 12-1,1 4 82,1 0 1,-27 54-1,37-67-32,1 1 0,1 1 0,0-1 0,1 0 0,0 1 0,1 0 0,-1 19 0,4-30 6,0 0 0,0 0 1,0 1-1,1-1 0,-1 0 0,1 0 1,0 0-1,2 5 0,-2-6 1,0-1 1,0 0-1,0 0 1,0 0-1,0-1 0,1 1 1,-1 0-1,1 0 0,-1-1 1,1 1-1,0-1 0,-1 1 1,1-1-1,0 0 0,0 1 1,4 0-1,-1 0 10,1-1 1,0 0-1,-1 0 0,1-1 1,0 0-1,-1 0 0,1 0 1,0-1-1,-1 1 0,1-1 1,9-4-1,5-2 10,-1-1 0,0-1 0,26-17 0,51-40 62,56-68-136,-82 68 126,50-40-41,-119 105-60,-1 1 1,1-1 0,-1 1 0,1-1-1,-1 1 1,1-1 0,-1 1 0,1 0-1,0-1 1,-1 1 0,1 0-1,-1-1 1,1 1 0,0 0 0,-1 0-1,1 0 1,1 0 0,0 5-102,-5 8 37,-11 27-16,1 1 71,-2-2 1,-2 0-1,-37 64 1,-43 25 69,-16-2-124,72-81-8,-276 355 247,239-295-137,45-63 57,-59 58 1,87-94-12,-1-1-1,1 0 0,-1-1 1,0 1-1,0-1 1,-7 3-1,12-6-72,1-1 0,0 0 0,-1 0 0,1 0 0,0 1 0,-1-1 0,1 0 0,-1 0 0,1 0 0,0 0 0,-1 0 0,1 0 0,-1 0 0,1 0 0,0 0-1,-1 0 1,1 0 0,-1 0 0,1 0 0,-1 0 0,1 0 0,0 0 0,-1 0 0,1-1 0,0 1 0,-1 0 0,1 0 0,-1 0 0,1-1 0,0 1 0,-1 0 0,1 0-1,0-1 1,0 1 0,-1 0 0,1-1 0,0 1 0,0 0 0,-1-1 0,1 1 0,0 0 0,0-1 0,0 1 0,0-1 0,0 1 0,-1 0 0,1-1 0,0 1 0,0-1-1,0 1 1,0 0 0,0-1 0,0 1 0,0-1 0,0 1 0,1-1 0,-1-7 48,1 0 0,3-15 1,60-200-194,-51 186 123,2 0 0,37-65 0,-42 84 14,2 2 0,0 0 0,1 0 0,1 1 0,0 1 0,1 0 0,28-18 0,-1 6-19,2 2-1,0 2 1,76-26 0,-69 32 0,0 1-1,82-12 1,104 8-289,-216 19 120,103-2-271,-42 4-3042,-54 2 718,-11 5-1929,-3 2 1371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2:51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387 730 2400,'6'-4'1077,"19"-6"5494,-31 1-2609,2 6-3428,0 1 0,0-1 0,-1 1 0,1 0 0,-1 0 0,1 0 0,-1 0 0,-5 0 1,-41-7 1586,30 6-1694,-7-1 223,-39-1 0,56 5-522,-1 1 0,1 0 0,-1 0 0,1 1 1,0 0-1,-14 6 0,11-3-32,7-4-45,1 2 0,-1-1 1,1 1-1,0 0 0,0 0 0,0 0 0,1 1 1,-1 0-1,-6 6 0,9-7 1,0 0 0,1 0-1,-1 1 1,0-1 0,1 1 0,0 0 0,-3 7-1,4-9-32,1 0-1,-1 1 0,1-1 1,0 0-1,-1 1 0,1-1 0,0 0 1,1 0-1,-1 1 0,0-1 1,1 0-1,-1 1 0,1-1 0,0 0 1,0 0-1,1 2 0,4 10 20,2-1-1,-1-1 0,2 1 1,0-1-1,0-1 1,1 0-1,1 0 0,-1-1 1,2 0-1,-1-1 1,14 8-1,-10-8-95,0-1 0,1 0-1,0-1 1,0 0 0,0-2 0,1 0 0,0-1-1,0 0 1,20 1 0,-30-5 27,0 0 0,1 0 0,-1 0 0,0-1 0,0 0 0,0-1 0,0 1-1,0-2 1,0 1 0,0-1 0,9-4 0,-8 2-5,1-1 0,-1 0 0,0 0 0,0-1 0,0 0 0,-1 0 0,9-13 0,-5 5 49,-1-1 0,-1 0 0,0 0 0,-1-1 0,-1 0 0,0-1 0,-2 0 0,7-28 0,-6-9 77,-1 0 0,-5-85 0,-1 65-253,-2-12 501,-29-171 1,31 252-249,1-1 0,0 0 0,0-8 0,0 1-13,-5-5 483,5 19-453,0 1 69,-2 25 234,-6 39 0,2-23-297,-18 257 404,37-33 89,-7-220-306,1 0-1,3-1 0,25 74 0,-32-112-307,-2-2-84,1 0 1,0-1 0,0 1-1,0 0 1,0-1-1,1 0 1,0 1-1,0-1 1,6 6-1,-9-10 38,0 1 0,0-1 0,1 0-1,-1 0 1,0 0 0,0 0-1,1 0 1,-1 0 0,0 0 0,0 0-1,1-1 1,-1 1 0,0 0-1,0 0 1,1 0 0,-1 0 0,0 0-1,0 0 1,0 0 0,1 0-1,-1-1 1,0 1 0,0 0 0,0 0-1,1 0 1,-1-1 0,0 1-1,0 0 1,0 0 0,0 0-1,0-1 1,0 1 0,1 0 0,6-15-2089,2-16-2530,-9 18 967,0 0 1189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2:52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19 5632,'-29'-9'14133,"137"6"-8489,13 0-4627,153 1-113,139 1-108,-3 19-736,-321-11-178,113 13-1753,-187-19 1175,-12-1 130,0 1 1,1-1-1,-1 1 0,0-1 0,0 1 1,1 0-1,3 2 0,-24 7-13305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2:53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621 736 4480,'0'0'33,"0"0"0,0 0 1,0 0-1,0-1 0,0 1 0,0 0 0,0 0 1,0 0-1,-1 0 0,1 0 0,0 0 1,0 0-1,0 0 0,0 0 0,0 0 1,0 0-1,0 0 0,-1 0 0,1 0 0,0 0 1,0 0-1,0 0 0,0 0 0,0 0 1,0 0-1,0 0 0,-1 0 0,1 0 1,0 0-1,0 0 0,0 0 0,0 0 0,0 0 1,0 0-1,0 0 0,0 0 0,-1 0 1,1 0-1,0 1 0,0-1 0,0 0 1,0 0-1,0 0 0,0 0 0,0 0 0,0 0 1,0 0-1,0 0 0,0 0 0,0 1 1,0-1-1,0 0 0,0 0 0,-1 0 0,1 0 1,0 0-1,0 0 0,0 1 0,0-1 1,0 0-1,0 0 0,1 0 0,-1 0 1,0 0-1,0 0 0,0 0 0,0 1 0,0-1 1,-8-9 3323,5 5-1386,-2 0-1269,1 1-1,-1-1 1,0 1 0,0 0-1,0 1 1,-1-1 0,1 1-1,0 0 1,-1 0 0,1 1-1,-1-1 1,-9 0 0,-6 0 236,-1 1 0,-23 2 0,-25 4 30,-82 17 0,133-18-920,0 1-1,1 0 1,0 1 0,0 1 0,-23 12 0,35-16-69,0 0-1,0 1 1,1 0-1,-1 0 0,1 1 1,0-1-1,0 1 0,0 0 1,1 0-1,0 1 1,0-1-1,0 1 0,1 0 1,-1 0-1,1 0 1,1 1-1,-1-1 0,-1 8 1,3-7-15,1-1-1,0 1 1,0 0-1,1 0 1,-1-1 0,1 1-1,1 0 1,-1-1 0,1 1-1,0-1 1,1 0 0,-1 0-1,1 0 1,1 0 0,-1 0-1,6 7 1,1 0-14,0-1 0,0-1 0,2 1 0,-1-1 0,25 17 1,-21-18-34,1 0 1,0-1-1,0-1 1,34 13 0,-43-19 11,0 0 1,0 0 0,0-1 0,0 0-1,1 0 1,-1-1 0,0 1 0,0-2-1,1 1 1,-1-1 0,0 0 0,0-1-1,0 1 1,0-1 0,11-6 0,-5 1-48,-2 0 1,1-1-1,-1 0 0,0-1 1,0-1-1,-1 0 1,12-15-1,56-86-454,-74 104 543,10-14-34,-2-2-1,-1 0 0,0 0 1,13-47-1,-15 34 85,-1-1 0,4-64 1,-10-1 405,-15-151 1,10 214-298,2 19-96,0-3 257,-2-1-1,0 1 0,-1 0 0,-1 0 1,-8-23-1,6 35-80,7 11-207,-1 0 1,1 0-1,0 0 0,0 0 1,0 0-1,-1 0 0,1 0 0,0 1 1,0-1-1,0 0 0,0 0 1,-1 0-1,1 0 0,0 0 1,0 0-1,0 0 0,0 0 0,-1 1 1,1-1-1,0 0 0,0 0 1,0 0-1,0 0 0,0 0 1,0 1-1,0-1 0,-1 0 1,1 0-1,0 0 0,0 0 0,0 1 1,0-1-1,0 0 0,0 0 1,0 1-1,-4 26 150,4-24-118,-6 233 842,7-153-548,1-8 104,3-1 0,3 1 0,19 73 1,8-26-1741,-33-114 724,0-1-1,1 1 1,0-1-1,5 10 1,10 9-4100,-17-25 4299,0 0 0,0 1 0,1-1 0,-1 0 0,0 0 0,1-1 1,-1 1-1,1 0 0,-1 0 0,1-1 0,-1 1 0,1-1 0,-1 1 0,1-1 0,-1 0 0,1 1 0,0-1 0,-1 0 0,4 0 0,23-4-2848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2:53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52 6560,'-12'-13'2117,"52"3"5979,-6-1-5633,-23 7-1957,-1 1 0,1 0 0,0 1 0,0 0-1,15-1 1,-19 3-182,0 0 0,-1 0 0,1 1-1,0-1 1,6 3 0,-10-2-176,0 1 1,0-1-1,0 1 0,-1-1 1,1 1-1,0 0 1,-1 0-1,1 0 1,-1 0-1,0 1 0,0-1 1,3 4-1,3 6 189,-1 0-1,0 0 0,-1 1 0,-1 0 1,8 22-1,-3-5-130,6 11 9,26 50-1,-31-71-226,0-2 0,2 0-1,0 0 1,24 25 0,-32-38-245,0-1 0,1 1 0,0-1 0,-1 0 0,2 0 0,-1-1 0,0 1 0,1-2 0,-1 1 0,1-1 0,14 4 0,-15-5-301,0-1 0,0 1 1,0-1-1,0 0 0,1-1 0,-1 1 1,0-1-1,0 0 0,0-1 0,0 1 1,-1-1-1,1 0 0,0-1 1,5-3-1,22-16-2962,6-3-2565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2:53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1014 5 5152,'0'0'1648,"0"0"-1444,-1 0 0,1-1 0,0 1 1,-1 0-1,1-1 0,-1 1 0,1 0 0,0-1 0,-1 1 1,1 0-1,-1 0 0,1 0 0,-1-1 0,1 1 1,-1 0-1,1 0 0,-1 0 0,1 0 0,0 0 0,-2 0 1,1 1 350,-1 0 0,0 1 0,1 0 0,-1-1 0,0 1 0,1 0 0,-2 1 0,-4 7 1442,-32 48 1725,29-47-3234,-1-1-1,0 0 0,0 0 0,-24 14 0,-55 25 1347,58-32-1480,-36 20 302,1 4 0,2 3 0,1 2 0,-69 67 0,-110 93-4784,233-198 3804,4-3-479,-1 1-1,0-1 1,1-1-1,-2 1 1,1-1-1,0-1 1,-12 5-1,16-7 460,1-1-1,-1 0 0,1 0 0,0 0 0,-1 0 0,1 0 0,-1-1 0,-4 0 1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2:55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42 348 3392,'-2'-9'1073,"-1"0"-1,2 0 1,-1-1 0,1 1 0,1 0-1,-1 0 1,2 0 0,1-14 0,0-13 3682,-2 20-280,0 34-1382,0 5-3045,0 44 718,-10 290 985,4-78-1419,6-194-296,6 7 114,0-6-65,-2-11-2576,0-93 1307,3-194-1056,-7 155 1787,-6-219-470,6 206 1023,-10-365 1672,7 413-1189,-1 1 0,-7-26 0,4 23 164,6 11-18,1 12-694,0 0 1,0 0-1,0 0 1,0 0-1,0 0 1,0 1-1,0-1 1,-1 0-1,1 0 0,0 0 1,-1 0-1,1 0 1,0 1-1,-1-1 1,0-1-1,0 1 168,6-8 1610,3 3-1767,1 1-1,-1 1 1,1 0 0,0 0-1,0 0 1,0 1 0,0 1-1,11-3 1,21-3 3,0 1 0,75-2 0,84 17-388,-175-5 268,-1 0 1,24 8-1,-38-8 39,1 1 0,-1-1-1,0 2 1,0-1 0,-1 2 0,18 11-1,-21-12 57,-1 0-1,1 0 0,-1 0 0,-1 0 1,1 1-1,-1 0 0,0 0 0,0 0 0,-1 1 1,0-1-1,0 1 0,0 0 0,-1 0 1,0 0-1,0 0 0,-1 0 0,1 12 1,-1-10 15,-2-1 0,1 1 1,-1 0-1,-1-1 0,1 1 0,-1-1 1,-1 0-1,0 1 0,0-1 1,0 0-1,-1-1 0,-1 1 1,1-1-1,-10 12 0,4-7-13,-1-1 0,0-1 0,-1 0 0,-1 0 0,1-1 0,-2-1 0,1 0-1,-1-1 1,0 0 0,-16 5 0,-19 4 213,-85 18 0,113-30-589,0-1 0,0 0 0,0-2 0,0 0 0,0-1 0,0-2 0,-25-3 0,29-1-1502,-3 2-4109,35 13-2615,22-4 4774,12-4-518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2:56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514 26 4576,'0'0'58,"0"0"0,-1 0 0,1-1 1,0 1-1,0 0 0,0-1 0,-1 1 0,1 0 0,0-1 0,0 1 1,0 0-1,0-1 0,0 1 0,0-1 0,0 1 0,0 0 1,0-1-1,0 1 0,0-1 0,0 1 0,0 0 0,0-1 1,0 1-1,0 0 0,0-1 0,0 1 0,0 0 0,0-1 1,1 1-1,-1-1 0,0 1 0,0 0 0,0 0 0,1-1 1,-1 1-1,0 0 0,0-1 0,1 1 0,-1 0 0,0 0 1,1 0-1,-1-1 0,0 1 0,1 0 0,0 0 0,-1-1 86,1 1-1,-1 0 0,1 0 0,-1-1 0,1 1 0,-1 0 1,0-1-1,1 1 0,-1 0 0,4-9 7115,-8 13-3877,-5 2-2412,3-2-327,-28 19 949,-59 29 0,18-11-725,-18 22 602,79-53-1246,2 2-1,-1-1 1,2 2-1,-18 22 0,10-6-68,2 0 0,2 0-1,0 2 1,2-1-1,1 2 1,2 0-1,1 0 1,1 1-1,-5 66 1,12-83-100,0-1 1,2 0 0,0 1 0,0-1-1,2 0 1,4 17 0,-5-23-68,1 0 1,1 0-1,0-1 1,0 1-1,1-1 0,0 0 1,0 0-1,0 0 1,1-1-1,1 0 1,6 7-1,3-1-257,1-1-1,0-1 1,0 0 0,1-1-1,24 10 1,-10-8-1800,-1-1 1,50 11-1,-69-20 520,1-1 0,0 0-1,-1 0 1,1-1-1,0-1 1,0 0-1,-1-1 1,1 0 0,18-7-1,3-3-1989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2:56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81 8640,'-45'-46'4736,"45"46"-4510,0-1 1,-1 1 0,1 0-1,0-1 1,-1 1 0,1 0 0,0-1-1,-1 1 1,1 0 0,0-1-1,0 1 1,-1-1 0,1 1 0,0 0-1,0-1 1,0 1 0,-1-1 0,1 1-1,0-1 1,0 1 0,0-1-1,5-7 1200,15-1-501,-11 7-699,1-1-1,0 2 1,0-1-1,0 2 1,0-1-1,0 1 1,0 1-1,0-1 1,-1 2-1,1-1 1,0 2-1,0-1 1,-1 1-1,0 1 1,1-1-1,-1 2 1,0-1-1,-1 1 1,1 0-1,-1 1 1,0 0-1,-1 1 1,1-1-1,-1 1 1,-1 1-1,1-1 1,5 10 0,-3-2-53,-1 1 1,0 1 0,-1-1 0,-1 1 0,0 0 0,3 23 0,-2-3 192,-2 0-1,0 38 1,-4-38-192,0 1 23,9 66-1,-9-93-251,2-1 1,-1 1 0,2-1-1,-1 0 1,1 0-1,1 0 1,0-1-1,0 1 1,1-1 0,12 16-1,-15-23-680,0 1 1,0 0-1,0-1 0,0 0 1,1 0-1,-1 0 0,1 0 1,-1 0-1,1-1 0,-1 1 0,1-1 1,0 0-1,0 0 0,0-1 1,0 1-1,-1-1 0,1 0 1,0 0-1,0 0 0,0 0 0,0-1 1,0 1-1,0-1 0,7-3 1,18-7-5314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2:56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754 12 7456,'-4'-4'669,"3"3"-380,1 1 1,-1-1-1,1 1 0,-1-1 0,1 1 0,-1-1 0,0 1 0,1-1 0,-1 1 0,0-1 1,1 1-1,-1 0 0,0 0 0,1-1 0,-1 1 0,0 0 0,-1 0 0,0 0 166,-1 1-1,1 0 0,0 0 1,0 1-1,0-1 0,0 0 0,0 1 1,-1 1-1,-241 170 5930,207-146-5846,-226 171 1436,233-174-1972,-86 65-3908,112-86 2723,0 0 0,0 1 0,1-1 0,-1 1 0,-3 5 0,27-17-8764,9-10 6598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2:57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24 7648,'-7'-19'2453,"7"19"-2432,0 0 0,0-1 0,0 1 0,0 0 0,0 0 0,0 0 0,0 0 0,0 0 0,0 0 0,0 0 0,0 0 0,0-1 0,0 1 0,0 0 0,0 0 0,0 0 0,0 0 0,0 0 0,0 0 0,0-1 0,0 1 0,0 0 0,0 0 0,0 0 0,0 0 0,0 0 0,0 0 0,0 0 0,0 0 0,0 0 0,0-1 0,0 1 0,1 0 0,-1 0 0,0 0 0,0 0 0,0 0 0,0 0 0,0 0 0,0 0 0,0 0 0,0 0 0,1 0 0,-1 0 0,0 0 0,0 0 0,0 0 0,0 0 0,0 0 0,0 0 0,7 2 615,4 4 217,-1 1 0,0 0 1,0 1-1,0 0 0,-1 0 1,9 12-1,12 10 496,12 8 110,79 78 1794,-104-96-2847,0 0 0,-1 1 0,-1 1-1,17 35 1,-6 2 183,-2 2-1,17 74 0,-33-106-416,-1 0-1,-2 1 0,2 31 0,-7-45-111,0 0 0,-1-1 0,0 1-1,-1 0 1,-1-1 0,-1 0-1,-8 24 1,4-19-138,-2-1 0,0 1-1,-1-2 1,-25 32 0,-63 62-1298,74-85 967,-5 6-727,-82 83-2719,90-96 1928,-1 0 0,-1-2 1,-34 21-1,33-26 348,-1-1 1,-30 10-1,-52 12-3770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5:1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29 4736,'0'-1'134,"-1"1"-1,1-1 1,0 0 0,-1 1 0,1-1 0,0 0-1,0 0 1,0 1 0,0-1 0,0 0 0,0 0-1,0 1 1,0-1 0,0 0 0,0 0 0,0 1-1,0-1 1,0 0 0,0 0 0,1 1 0,-1-1-1,0 0 1,1 1 0,-1-1 0,0 0 0,1 1-1,-1-1 1,1 1 0,0-2 0,-1 2 51,0 0 0,0-1 0,1 1 1,-1-1-1,0 1 0,0 0 0,0-1 1,1 1-1,-1 0 0,0-1 0,1 1 0,-1 0 1,0 0-1,1-1 0,-1 1 0,0 0 1,1 0-1,-1-1 0,0 1 0,1 0 0,-1 0 1,1 0-1,-1 0 0,0 0 0,1 0 1,-1 0-1,1 0 0,-1 0 0,0 0 0,1 0 1,0 0-1,2 35 3489,-8 2-2759,-2-1 0,-15 51 0,2-14-182,-32 195 544,16-71-773,17-102-232,-28 126 576,42-194-794,4-20 192,0 0 1,0 0-1,-5 13 1,5-13 459,3-16 7,-2 2-713,1 0 0,0-1 1,3-11-1,4-16 25,-5 17-53,2 0 1,0 1-1,1 0 0,10-21 0,38-66-44,-48 93 75,28-47-29,4 2-1,1 2 0,3 2 1,60-58-1,-98 106 39,2-3-13,0 1-1,1-1 0,0 1 0,0 1 0,0-1 1,13-6-1,-19 11 2,0 1-1,-1 0 1,1-1 0,0 1-1,-1 0 1,1-1 0,0 1-1,-1 0 1,1 0 0,0 0 0,0 0-1,-1 0 1,1-1 0,0 1-1,-1 1 1,1-1 0,0 0-1,0 0 1,-1 0 0,1 0-1,0 0 1,-1 1 0,1-1 0,0 0-1,-1 1 1,1-1 0,0 0-1,-1 1 1,1-1 0,-1 1-1,1-1 1,-1 1 0,1-1 0,-1 1-1,1-1 1,-1 1 0,1 0-1,-1-1 1,0 1 0,1 0-1,-1-1 1,0 1 0,0 0 0,1-1-1,-1 2 1,1 4 39,0 1 0,-1-1 0,1 0 0,-2 12 0,-4 17 136,-16 61-1,13-59-80,-7 22-62,-32 82 0,41-124-32,0-1 0,1 1 0,0 0 0,-2 23 0,7-38-3,0 0 1,0 0 0,0 0-1,0-1 1,0 1-1,0 0 1,1 0 0,0 3-1,-1-4 10,1 0-1,-1 0 0,1-1 1,-1 1-1,0 0 1,1-1-1,-1 1 0,1 0 1,0-1-1,-1 1 1,1-1-1,-1 1 1,1-1-1,0 1 0,-1-1 1,1 0-1,0 1 1,0-1-1,-1 0 0,1 0 1,0 1-1,0-1 1,0 0-1,1 0 0,8 0 30,-1-1 0,1 0-1,-1 0 1,1-1 0,-1 0-1,1-1 1,8-4 0,0 1-23,21-8-32,-1-2-1,0-1 0,-1-3 1,-1 0-1,38-30 1,198-148 157,-235 169 110,41-39 0,-76 66-201,0 0-1,0 0 0,0 0 0,0-1 1,0 1-1,0-1 0,-1 1 0,3-4 0,-4 5-45,0 1-1,0 0 0,0 0 0,0 0 0,0 0 1,0 0-1,0-1 0,0 1 0,0 0 0,0 0 0,1 0 1,-1 0-1,0 0 0,0-1 0,0 1 0,0 0 1,0 0-1,0 0 0,0 0 0,0-1 0,0 1 0,0 0 1,-1 0-1,1 0 0,0 0 0,0-1 0,0 1 1,0 0-1,0 0 0,0 0 0,0 0 0,0 0 0,0 0 1,0-1-1,-1 1 0,1 0 0,0 0 0,0 0 1,0 0-1,0 0 0,0 0 0,0 0 0,-1 0 0,1-1 1,0 1-1,0 0 0,0 0 0,0 0 0,-1 0 1,1 0-1,0 0 0,0 0 0,0 0 0,0 0 0,-1 0 1,1 0-1,0 0 0,0 0 0,0 0 0,0 0 1,0 0-1,-1 1 0,1-1 0,0 0 0,0 0 0,0 0 1,-3 1-28,1 0 1,0 0 0,0 0 0,0 0 0,0 0 0,0 0-1,-1 2 1,-31 25-194,1 2-1,-45 54 1,40-39 197,1 2 0,-34 61-1,60-89-46,2-4 79,1-1 1,0 1-1,1 0 0,1 1 0,0-1 1,-4 18-1,10-32-2,0-1-1,0 1 0,0 0 1,-1-1-1,1 1 1,0-1-1,0 1 0,0 0 1,0-1-1,0 1 1,0 0-1,0-1 0,0 1 1,1-1-1,-1 1 1,0 0-1,0-1 1,0 1-1,1-1 0,-1 1 1,0-1-1,1 1 1,-1-1-1,0 1 0,1-1 1,-1 1-1,1-1 1,-1 1-1,1-1 0,-1 0 1,1 1-1,-1-1 1,1 0-1,-1 1 1,1-1-1,-1 0 0,1 0 1,0 1-1,-1-1 1,1 0-1,-1 0 0,1 0 1,0 0-1,-1 0 1,1 0-1,-1 0 0,1 0 1,0 0-1,-1 0 1,1 0-1,-1 0 1,1-1-1,1 1 0,2-1 42,1-1-1,-1 1 0,1-1 1,-1 0-1,1 0 0,5-4 0,8-8 7,0 0 1,0-1-1,-2-1 0,0-1 0,0 0 0,23-36 0,-4-4-3,29-64-1,-46 85 105,21-63 0,-37 86-234,-3 11-189,-1 11-41,-11 37 77,6-21 99,1 1 1,-5 34-1,9-37 180,1 0-1,1 0 0,1 1 0,5 32 0,-4-47-27,0 0 0,1 0 0,-1-1 1,2 1-1,-1-1 0,1 0 0,0 0 0,1 0 0,0 0 0,0-1 0,1 0 0,0 0 1,0 0-1,10 8 0,-11-12 13,0 0 1,0 0-1,0 0 1,0-1-1,1 0 1,-1 0-1,0-1 1,1 1-1,-1-1 1,1 0-1,0-1 1,-1 1-1,1-1 1,0 0-1,-1-1 0,1 1 1,0-1-1,-1 0 1,10-3-1,-4 1-2,0-1 0,0-1 0,0 0-1,0 0 1,-1-1 0,0 0 0,0-1-1,13-12 1,-10 7-10,-1-1-1,-1 0 1,0-1 0,-1-1-1,16-30 1,-7 6 140,16-51-1,-21 42 129,-14 48-289,0 0 0,0-1 0,0 1 0,0 0 0,0-1 0,0 1 0,0 0 0,1-1 0,-1 1 0,0-1 0,0 1 0,0 0 0,-1-1 0,1 1 0,0-1 0,0 1 0,0 0 0,0-1 0,0 1 0,0 0 0,-1-1 0,1 1 0,0-1 0,0 1-5,0 0 1,0 0-1,0 0 1,-1 0-1,1 0 1,0 0-1,0 0 1,0 0-1,0 0 1,0-1-1,0 1 1,0 0-1,0 0 1,0 0-1,0 0 1,0 0-1,-1 0 1,1 0-1,0 0 1,0 0-1,0 0 0,0 0 1,0 0-1,0 0 1,0 0-1,0 0 1,0 0-1,0 0 1,-1 0-1,1 0 1,0 0-1,0 0 1,0 0-1,0 0 1,0 0-1,0 0 1,0 1-1,0-1 1,0 0-1,0 0 1,0 0-1,-1 0 1,1 0-1,0 0 1,0 0-1,0 0 1,0 0-1,0 0 1,0 0-1,0 0 1,0 1-1,0-1 1,0 0-1,0 0 0,0 0 1,0 0-1,0 0 1,0 0-1,0 0 1,0 0-1,0 0 1,0 0-1,0 1 1,0-1-1,0 0 1,0 0-1,0 0 1,0 0-1,0 0 1,-1 21-91,-1-1 0,-2 0-1,-7 28 1,5-22 17,-106 412-17,40-207 245,12-86-107,32-82 268,34-67 38,7-13-205,1-5-103,18-37 0,29-111-126,-41 109 124,65-166 26,-1 21-59,-51 128-80,66-116 1,-95 189 55,2-6-23,1-1 0,1 2 0,0-1 0,14-14-1,-22 24 50,1 1 0,0-1 0,0 0-1,0 0 1,0 1 0,0-1-1,0 0 1,0 1 0,0-1-1,1 1 1,-1-1 0,0 1 0,0 0-1,0 0 1,0-1 0,1 1-1,-1 0 1,0 0 0,0 0-1,1 0 1,-1 0 0,0 0-1,2 1 1,-1 0-4,0 0-1,0 0 1,0 1-1,0-1 0,0 0 1,0 1-1,-1-1 1,1 1-1,-1-1 1,1 1-1,-1 0 1,2 2-1,1 3-23,0 1 1,0 0-1,0 0 1,-1 0-1,3 14 1,-3-6 15,0-1 1,-1 0-1,-1 1 1,-1 0 0,-1-1-1,-2 20 1,2-24 19,-2 0 1,1-1-1,-1 1 0,0-1 1,-1 0-1,-1 0 0,1 0 1,-2-1-1,-11 17 0,7-13 31,-1-1 0,-1 0 0,1-1-1,-22 15 1,27-21 3,-1-1 0,1 0 0,-1 0 0,0-1 0,0 0 0,0 0 0,-1-1 0,1 1 0,-1-2-1,0 1 1,-14 0 0,20-2-61,0 0 1,0 0-1,1-1 0,-1 1 0,0 0 0,0-1 0,1 0 0,-1 1 0,0-1 0,1 0 0,-4-2 0,5 3 3,0 0-1,-1-1 0,1 1 1,-1 0-1,1-1 0,-1 1 1,1-1-1,0 1 0,0-1 1,-1 1-1,1-1 0,0 1 1,0-1-1,-1 1 0,1-1 1,0 0-1,0 1 0,0-1 1,0 1-1,0-1 0,0 0 1,0 1-1,0-1 0,0 1 0,0-1 1,0 1-1,0-1 0,0 0 1,1 1-1,-1-1 0,0 1 1,0-1-1,1 1 0,-1-1 1,0 1-1,0-1 0,1 1 1,-1-1-1,1 1 0,-1 0 1,1-1-1,3-3-36,0 0 0,0 1 0,1 0 0,-1 0 0,1 0 0,-1 1 0,1-1 0,9-2 0,45-12 3,-49 15 36,3-1-14,25-7-67,43-4 0,-70 13 39,1 0-1,0 1 0,0 0 0,0 1 0,0 0 0,-1 1 0,1 0 1,12 4-1,-21-5 25,1 1 0,0-1 0,-1 1 0,0-1 0,1 1 0,-1 0 0,0 1 0,0-1 0,0 1 0,0-1 0,0 1 0,-1 0 0,1 0 0,-1 0 0,0 0 0,0 0 0,0 0 0,0 1 0,-1-1 0,1 1 0,0 4 0,1 7 19,-1 0-1,-1 1 1,0-1-1,-1 1 1,-1-1-1,-5 29 1,-28 90 83,14-72 15,-2-1 0,-3-1-1,-3-1 1,-2-2-1,-68 97 1,94-147-10,3-5-51,1-1 0,-1 0 0,0 0 0,1 0 0,-1 0 0,0 0 1,0 0-1,0 0 0,0 0 0,0 0 0,0 0 0,0 0 0,-2 1 0,3-5 92,1 0-110,1 0 1,-1-1 0,0 1 0,1 0-1,2-4 1,4-6-16,45-85-89,7-21 146,15-29-89,56-94 8,6-40-228,-135 277 241,3-6 15,34-67 41,-34 68-50,1 0 1,1 1-1,0 0 1,0 0-1,11-10 0,-18 19 7,1-1 0,-1 0-1,1 1 1,0-1 0,-1 1-1,1-1 1,0 1 0,0-1-1,-1 1 1,1-1 0,0 1-1,0 0 1,0 0 0,0-1-1,-1 1 1,1 0 0,0 0-1,0 0 1,0 0 0,0 0-1,0 0 1,0 0 0,1 0-1,-1 1-4,0-1 1,-1 1-1,1-1 0,0 1 0,0 0 0,-1-1 0,1 1 0,0 0 0,-1 0 1,1 0-1,-1-1 0,1 1 0,-1 0 0,1 0 0,-1 0 0,1 0 0,-1 1 1,2 5-15,-1 0 1,1 1 0,-2-1 0,1 12 0,-2 5 93,-1 0 1,-1 0-1,-6 24 0,-25 68-88,27-97 39,0-1 0,-2 0 0,0 0 0,-1-1 0,-1 0 0,-1-1 0,-23 26 0,34-41-32,0 0 1,0 0 0,0 0-1,0 0 1,0 0-1,0 0 1,0-1 0,0 1-1,0 0 1,-1-1-1,1 1 1,0 0 0,0-1-1,-1 1 1,-1-1-1,0 0-38,0 0-1,0 0 1,0 0-1,0-1 0,0 1 1,-3-2-1,1 1 1,5 1 36,-1 0 0,1 0 1,0 0-1,-1-1 0,1 1 0,0 0 0,-1 0 0,1 0 1,0 0-1,-1 0 0,1 0 0,0-1 0,-1 1 0,1 0 1,0 0-1,-1 0 0,1-1 0,0 1 0,0 0 0,-1-1 1,1 1-1,0 0 0,0 0 0,0-1 0,-1 1 0,1 0 1,0-1-1,0 1 0,0 0 0,0-1 0,0 1 0,0-1 1,0 1-1,0 0 0,0-1 0,0 1 0,0 0 0,0-1 1,0 1-1,0 0 0,0-1 0,0 1 0,0 0 0,0-1 1,0 1-1,0 0 0,1-1 0,-1 1 0,0 0 0,0-1 1,0 1-1,1 0 0,-1-1 0,0 1 0,1 0 0,0-2-12,0 1 0,1 0-1,-1 0 1,0 0-1,1 0 1,-1 0 0,1 0-1,-1 0 1,1 0-1,-1 0 1,1 1 0,2-2-1,80-6-225,-18 3 263,8-4 23,220-35-96,-273 39 111,0-1 1,0 0 0,-1-2-1,0 0 1,0-2 0,18-11-1,-32 17-12,0 0 0,0-1-1,0 1 1,-1-1 0,0-1-1,0 1 1,0-1 0,-1 1-1,0-1 1,0-1 0,0 1-1,-1 0 1,0-1 0,0 0-1,0 0 1,-1 0 0,0 0-1,-1 0 1,0 0-1,0 0 1,0-12 0,-1 14-67,0-1 0,0 1 0,-1 0 0,0-1 0,0 1 1,0 0-1,-4-8 0,5 12 6,-1 0 0,1 0 0,-1 0 0,1 0 0,-1 0 0,0 0 0,0 0 1,1 0-1,-1 1 0,0-1 0,0 0 0,0 1 0,0-1 0,0 0 0,0 1 0,0-1 0,-2 0 0,2 1 4,-1 0 0,1 0 0,-1 0 0,0 0 0,1 0 0,-1 0 0,1 0 0,-1 1 0,1-1 0,-1 1 0,1-1 0,-1 1 0,1 0 0,-1-1 0,1 1 0,-3 1 0,-10 8 27,1 1 0,0 0 1,0 0-1,1 2 0,1-1 1,0 1-1,0 1 0,1 0 1,-7 15-1,14-23-2,0 0 0,1-1 1,0 1-1,0 0 0,0 0 0,1 1 0,-1-1 0,1 12 1,1-14-9,0-1 1,0 0 0,1 1-1,-1-1 1,1 0 0,0 0-1,0 1 1,0-1 0,1 0 0,-1 0-1,1 0 1,-1 0 0,1 0-1,0-1 1,0 1 0,1-1-1,-1 1 1,3 2 0,-2-2 18,1 0 0,0-1 1,0 1-1,0-1 0,0 1 1,0-1-1,1 0 0,-1-1 1,1 1-1,-1-1 0,1 0 1,0 0-1,-1 0 0,1-1 1,0 0-1,0 0 1,-1 0-1,1 0 0,7-2 1,5-2 30,0-1 1,-1-1-1,1 0 1,15-9 0,26-10-87,-12 13-73,-42 11 105,-1 1-1,1-1 1,-1 1-1,1 0 1,-1 0 0,1 0-1,-1 1 1,1-1 0,-1 1-1,1 0 1,3 1 0,-6-1 8,0 0 1,0-1-1,0 1 1,-1 0-1,1 0 1,0 0-1,-1 0 1,1 0-1,-1 0 1,1 0-1,-1 0 1,1 0-1,-1 0 1,0 0-1,1 0 1,-1 0-1,0 0 1,0 0-1,0 0 1,0 0-1,0 0 1,0 1-1,0-1 1,0 0-1,-1 2 1,-5 30 49,5-30-59,-28 74 61,26-71 53,2-4 25,7-4-71,267-122-93,-262 118-7,0 1 12,-1 0 1,1 0-1,0 1 0,0 0 0,1 1 1,-1 0-1,15-1 0,-24 4 22,0 0 0,1 1 1,-1-1-1,1 0 0,-1 1 0,0-1 0,1 1 0,-1 0 0,0 0 1,0 0-1,1 0 0,-1 0 0,0 1 0,0-1 0,0 0 0,0 1 1,-1 0-1,1-1 0,0 1 0,-1 0 0,1 0 0,1 3 0,2 4-10,-1-1 0,0 1-1,-1 0 1,4 15 0,4 10 79,-6-21-18,-4-9-42,0-1-1,0 1 1,1-1 0,-1 0 0,1 1-1,0-1 1,0 0 0,0 0-1,0 0 1,0 0 0,1 0 0,-1-1-1,1 1 1,5 3 0,-6-5 1,0-1 1,0 1 0,0-1-1,0 1 1,0-1 0,-1 0-1,1 1 1,0-1 0,0 0-1,0-1 1,0 1 0,0 0 0,0 0-1,0-1 1,0 1 0,0-1-1,0 0 1,-1 0 0,1 1-1,0-1 1,3-3 0,3-1 66,0-1 0,0-1 0,7-7 0,-4 3-39,214-205 426,-210 201-469,0 0-1,0 1 1,21-13 0,-36 27 0,0-1-1,0 1 1,1 0 0,-1 0 0,0-1 0,0 1 0,1 0 0,-1 0-1,0 0 1,0 0 0,1-1 0,-1 1 0,0 0 0,1 0 0,-1 0-1,0 0 1,1 0 0,-1 0 0,0 0 0,0 0 0,1 0-1,-1 0 1,0 0 0,1 0 0,-1 0 0,0 0 0,1 0 0,-1 0-1,0 0 1,1 0 0,-1 1 0,0-1 0,0 0 0,1 0 0,-1 0-1,0 0 1,0 1 0,1-1 0,-1 0 0,0 0 0,0 0 0,1 1-1,-1-1 1,0 0 0,0 0 0,0 1 0,0-1 0,0 0 0,1 1-1,-1-1 1,0 0 0,0 1 0,0-1 0,0 0 0,0 0 0,0 1-1,0-1 1,0 0 0,0 1 0,0-1 0,0 1 0,-3 26-91,2-20 68,-6 23-11,0 1-1,-2-1 1,-23 53 0,8-32 109,-40 62 1,52-93-8,-13 20-22,23-37-19,0 0-1,0-1 1,-1 1 0,1 0-1,-1-1 1,0 0-1,0 1 1,1-1-1,-6 2 1,7-3-8,-1-1 0,1 1 0,0-1 0,-1 1 0,1-1 0,-1 0 0,1 0 0,0 0 1,-1 0-1,1 0 0,-1 0 0,1 0 0,-1 0 0,1 0 0,0-1 0,-1 1 0,1-1 0,-1 1 0,-1-2 0,0 0 1,0 1 0,1-1 0,-1 0 0,1-1 0,-1 1 0,1 0 0,0-1 0,-3-3 0,-2-5-34,1 1 1,0-1-1,-7-20 0,1-9 13,11 36 6,1 0 0,-1 0 0,0 0 0,1 0 0,0 0 1,0 0-1,0 0 0,1-4 0,-1 7-3,0 1-1,0-1 1,1 0-1,-1 1 1,0-1 0,0 0-1,1 1 1,-1-1 0,0 1-1,1-1 1,-1 0-1,1 1 1,-1-1 0,1 1-1,-1-1 1,1 1-1,-1 0 1,1-1 0,-1 1-1,1-1 1,0 1 0,-1 0-1,1 0 1,0-1-1,-1 1 1,1 0 0,0 0-1,-1 0 1,1 0-1,0-1 1,-1 1 0,1 0-1,0 0 1,-1 1-1,1-1 1,0 0 0,-1 0-1,1 0 1,0 0 0,-1 0-1,1 1 1,0-1-1,-1 0 1,1 1 0,-1-1-1,2 1 1,2 1-14,20 5 10,40 19 0,-1 1 42,106 26-138,-138-46 25,-1-1 0,1-1-1,52 1 1,-72-6-251,0-1 0,0 0 0,0-1 0,14-4-1,-19 5-486,0-2 0,0 1-1,9-5 1,-12 5-22,-1 0 0,1 0 0,-1 0 0,1 0 0,-1 0 0,0 0 0,0 0 0,2-4 0,-3 5 385,-1 0-1,1 0 1,0 0-1,-1 0 1,1 0-1,-1 0 1,0-1-1,1 1 1,-1 0-1,0 0 1,0 0-1,1-1 1,-1 1-1,0 0 1,0 0-1,-1-1 1,1 1-1,0 0 1,-1-2-1,1-1-838,-1-13-3033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3:26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15 710 3648,'-15'0'13946,"21"0"-11941,29-3-418,-27 1-1377,1 1 0,0 1 0,11 0 0,2 0 64,-17 0-235,-1 0-1,1 0 1,0 1-1,0-1 1,0 1-1,4 1 1,-7-1-9,-1 0-1,1-1 1,-1 1-1,1 0 1,-1 0-1,1 0 1,-1 0 0,0 0-1,0 1 1,1-1-1,-1 0 1,0 0-1,0 1 1,0-1 0,0 1-1,-1-1 1,1 1-1,0-1 1,-1 1-1,1 0 1,0 2 0,2 12 166,-2 1 1,1-1-1,-2 1 1,0 0-1,-5 30 1,1-1 69,2-14-156,1 1 0,2 0 1,1-1-1,2 1 0,7 34 0,-8-58-64,0 0 0,1 0-1,-1 0 1,2 0-1,5 9 1,-8-15-34,0 0 1,0 0-1,0-1 0,0 1 1,1-1-1,-1 0 0,1 1 1,0-1-1,-1 0 0,1 0 1,0-1-1,0 1 1,0-1-1,1 1 0,-1-1 1,0 0-1,6 1 0,-6-2-10,0 0-1,1 0 1,-1-1 0,0 1-1,0-1 1,0 1-1,1-1 1,-1 0 0,0-1-1,0 1 1,0 0-1,-1-1 1,1 0-1,0 0 1,-1 0 0,5-3-1,2-3-36,-1 0 1,0-1-1,8-11 0,-1-2-17,-1 0-1,21-44 0,13-54 235,-17 42-190,-20 43 116,-10 29-59,1-1 0,0 1 0,1 0-1,3-9 1,-2 5-227,-1 2 197,-2 8-30,0-1 0,0 1 0,0-1-1,0 1 1,0 0 0,0-1 0,0 1 0,1 0 0,-1 0 0,0 0-1,0 0 1,1 0 0,51 3-74,59 10 0,-28-2 282,-22-3-88,72 5 54,-110-12-213,0-1 1,0-1 0,38-7 0,-50 6 124,-1-1 1,18-8 0,-25 10-49,1-1 0,-1-1 0,0 1-1,0 0 1,0-1 0,0 0 0,0 0 0,3-4 0,-6 6-42,0 0 1,-1 0-1,1-1 0,0 1 1,0 0-1,-1 0 0,1-1 1,-1 1-1,1-1 1,-1 1-1,1 0 0,-1-1 1,0 1-1,0-1 0,0 1 1,0 0-1,0-1 1,0 1-1,0-1 0,0 1 1,0-1-1,-1 1 0,1 0 1,-1-1-1,1 1 1,-1-1-1,1 1 0,-1 0 1,0 0-1,0-1 0,0 1 1,1 0-1,-1 0 1,-2-2-1,0 1 24,0-1 0,-1 1 0,1 0 0,0 0 1,-1 0-1,1 0 0,-1 1 0,1-1 0,-1 1 0,0 0 0,1 0 1,-1 0-1,0 1 0,0 0 0,0-1 0,0 1 0,0 0 0,0 1 1,-5 0-1,2 1 77,0 0 0,1 0 0,-1 0 0,1 1 1,0 0-1,0 1 0,0-1 0,0 1 0,0 0 0,-6 6 1,9-6-41,0-1 1,0 1 0,0 0-1,1 0 1,-1 0 0,1 0 0,0 0-1,0 0 1,0 1 0,1-1 0,-1 1-1,1-1 1,0 1 0,1 0-1,-1-1 1,1 10 0,0 3 25,1 0 0,1 0 0,5 19 0,0-4 75,3-1 1,0 0-1,2-1 0,20 38 0,-26-57-100,0-1-1,0 0 1,14 16 0,-18-23-45,0-1 0,0 1 1,1-1-1,-1 0 0,1 1 1,0-1-1,0 0 1,0-1-1,0 1 0,0 0 1,0-1-1,0 0 1,0 0-1,0 0 0,1 0 1,-1 0-1,4 0 0,-2-2-27,0 0 0,0 0-1,0 0 1,0-1 0,-1 0-1,1 1 1,0-2 0,-1 1-1,0-1 1,1 1 0,5-7-1,112-101-416,-88 77 351,23-21-13,139-144-352,-174 170 423,-1 0 0,-1-2 0,-2 0 1,-1-1-1,22-54 0,6-31-199,40-162 0,-84 276 211,-1 0 1,1 0-1,-1 0 1,1 0-1,-1 0 0,0-1 1,0 1-1,0 0 1,0 0-1,0 0 1,-1 0-1,1 0 0,-1-2 1,1 4 19,0 0 0,0 0 1,0 0-1,0 0 0,0 0 0,0 0 1,0 0-1,0 0 0,0 0 0,0 0 0,0 0 1,0 0-1,0 1 0,-1-1 0,1 0 1,0 0-1,0 0 0,0 0 0,0 0 1,0 0-1,0 0 0,0 0 0,0 0 1,0 0-1,0 0 0,0 0 0,0 0 1,0 0-1,0 0 0,-1 0 0,1 0 0,0 0 1,0 0-1,0 0 0,0 0 0,0 0 1,0 0-1,0 0 0,0 0 0,0 0 1,0 0-1,0 0 0,0 0 0,-1 0 1,1 0-1,0 0 0,0 0 0,0 0 1,0 0-1,0 0 0,0 0 0,0 0 0,0 0 1,0 0-1,0 0 0,0 0 0,0-1 1,0 1-1,0 0 0,0 0 0,0 0 1,0 0-1,0 0 0,-1 0 0,1 0 1,0 0-1,0 0 0,0 0 0,0 0 1,-3 4-16,-1 0 0,0 0 0,1 1 0,0-1 0,0 1 0,-4 7 0,-57 123 84,3-8 189,37-80-58,-44 92 171,60-120-334,1 0 0,0 1 0,2 0-1,0 1 1,-1 25 0,5-39-39,1-1 1,0 0-1,0 1 1,1-1-1,0 1 0,0-1 1,1 0-1,-1 0 1,1 0-1,1 0 1,-1 0-1,1 0 0,5 7 1,-6-9-26,1-1 1,-1 0 0,1 0-1,0 0 1,0-1-1,0 1 1,0-1-1,0 1 1,1-1 0,-1 0-1,1-1 1,0 1-1,-1 0 1,1-1 0,0 0-1,0 0 1,0 0-1,0 0 1,0-1-1,0 0 1,0 1 0,5-2-1,1 0-51,0 0 0,-1-1 0,1-1 0,-1 1 1,1-2-1,-1 1 0,0-1 0,11-7 0,10-7-273,27-23-1,-38 28 318,-3 0 298,0-1 0,-1-1 1,-1 0-1,19-24 1,-31 35-59,-7 8-57,-10 11-42,11-9-80,0 1 0,0-1 1,0 0-1,1 1 1,0 0-1,1 0 0,-1 0 1,1 0-1,1 0 1,-1 1-1,1-1 0,0 1 1,1-1-1,0 0 1,0 1-1,1-1 1,0 1-1,0-1 0,0 0 1,5 11-1,-6-15-12,11 23 149,-11-26-166,0 1 0,0 0 0,1-1 0,-1 1 0,0-1 0,1 1 0,-1-1 0,1 1 0,-1-1 0,0 0 0,1 1 0,-1-1 1,1 1-1,-1-1 0,1 0 0,-1 1 0,1-1 0,0 0 0,-1 0 0,1 0 0,-1 1 0,1-1 0,0 0 0,-1 0 0,1 0 0,-1 0 0,1 0 0,0 0 0,-1 0 0,1 0 0,0 0 0,-1 0 0,1 0 1,-1-1-1,1 1 0,0 0 0,-1 0 0,1-1 0,0 1 0,5-4-24,-1-1 0,0 1 0,0-1 0,0 0 0,0 0 0,-1-1 0,0 1 0,0-1 0,0 0 0,-1 0 0,0 0 0,4-12 0,-5 13 26,0 0 0,-1 1 0,0-1 0,0 0 1,0 0-1,0 0 0,-1 0 0,0 0 0,0 0 0,-1 0 0,1 0 1,-1 0-1,0 1 0,0-1 0,0 0 0,-1 0 0,0 1 1,0-1-1,-3-4 0,3 5-1,0 0 0,-1 1 0,1-1 0,-1 1 0,0 0 0,0 0 0,-1 0 0,1 0 0,-1 0 0,-4-2 0,7 4-4,1 1 0,-1 0 0,0-1-1,1 1 1,-1 0 0,0-1 0,1 1-1,-1-1 1,1 1 0,-1-1 0,1 1-1,-1-1 1,1 1 0,-1-1 0,1 0-1,0 1 1,-1-1 0,1 0 0,0 1-1,0-1 1,-1 0 0,1 0 0,16 1 387,55-2 192,37 1-577,-49 3-8,13-3 83,-21-1 88,80 8 0,-55 7 103,-74-13-210,0 1-1,-1-1 1,1 1 0,0 0-1,0 0 1,0-1 0,-1 1 0,1 0-1,2 2 1,-3-2 327,-11 3-321,5-1-57,0 0 0,-1 0 0,1 0 0,0-1 0,-8 3 0,1-1 12,1 0 0,0 1 1,0 0-1,0 1 0,1 1 1,0-1-1,-16 15 0,23-18-15,0-1-1,1 1 0,-1 0 0,1 0 1,0 1-1,0-1 0,0 0 1,0 1-1,0-1 0,1 1 0,0 0 1,-1-1-1,1 1 0,1 0 0,-1 0 1,1 0-1,-1-1 0,1 1 0,0 0 1,0 0-1,2 6 0,-2-5 11,2 0-1,-1-1 1,0 1-1,1-1 1,0 1-1,0-1 1,0 0-1,0 0 1,1 0-1,0 0 1,0 0-1,0 0 1,0-1-1,0 1 1,1-1-1,0 0 1,4 3-1,-4-3 12,1 0-1,0-1 1,0 1-1,0-1 1,0 0-1,0 0 1,1-1 0,-1 0-1,0 0 1,1 0-1,-1 0 1,1-1-1,-1 0 1,1 0-1,-1 0 1,1-1 0,-1 0-1,1 0 1,-1 0-1,0-1 1,1 0-1,-1 0 1,0 0 0,6-4-1,36-20-116,0-3 1,47-40-1,-53 37 138,32-28 133,-81 69-147,1 0-1,1 1 1,0-1-1,-8 17 1,12-17-44,-1 0 0,2 0 0,-1-1 0,1 1 0,1 0 0,0 0 0,0 0 0,0 0 0,1 0-1,4 16 1,-4-21 8,1 0-1,-1 0 1,1 1-1,0-1 0,0-1 1,0 1-1,1 0 1,-1 0-1,1-1 0,0 0 1,0 1-1,0-1 0,1 0 1,-1 0-1,1-1 1,-1 1-1,1-1 0,0 0 1,0 0-1,0 0 1,0 0-1,0-1 0,9 3 1,-4-3-15,1 0 0,-1 0 0,1-1 0,0 0 0,-1-1 0,1 0 0,-1-1 0,0 0 0,16-5 0,-2-1-18,-1-1 0,34-19 0,-35 16 35,0 0 0,-1-2-1,-1 0 1,0-2 0,-1 0 0,-1-1-1,0 0 1,-1-1 0,-1-1 0,17-28-1,-5-3-46,-2-1 0,25-71 0,26-111 18,-53 161 145,-14 48-53,-1 1 1,-2-2 0,6-33-1,-11 53-98,-1 0 0,0 1 0,0-1-1,-1-7 1,1 12 42,0-1 0,0 1 0,0-1 0,0 1 0,-1-1 0,1 1-1,0 0 1,0-1 0,0 1 0,0-1 0,-1 1 0,1-1 0,0 1 0,0 0 0,-1-1-1,1 1 1,0 0 0,-1-1 0,1 1 0,0 0 0,-1-1 0,1 1 0,0 0 0,-1 0-1,1-1 1,-1 1 0,1 0 0,0 0 0,-1 0 0,1 0 0,-1 0 0,1-1 0,-1 1-1,1 0 1,-1 0 0,1 0 0,-1 0 0,1 0 0,-1 0 0,1 1 0,0-1 0,-1 0-1,1 0 1,-1 0 0,1 0 0,-1 0 0,1 1 0,0-1 0,-1 0 0,1 0 0,-1 1-1,1-1 1,0 0 0,-1 1 0,-2 2-1,-1-1 0,1 1 0,0 0 0,0 0 0,0 0 0,1 0 0,-1 1 0,1-1 0,0 1 0,-3 5 0,-2 7 77,-7 23 1,13-37-72,-52 203 279,16 8-208,32-176 81,1 0 0,2 0 0,4 53 0,-2-85-120,1 1 1,0-1-1,0 1 1,0-1-1,1 0 1,0 1-1,4 8 1,-5-12-26,0-1 1,-1 0 0,1 0-1,0 1 1,0-1 0,0 0-1,0 0 1,0 0-1,1 0 1,-1 0 0,0 0-1,0-1 1,1 1-1,-1 0 1,0-1 0,1 1-1,-1-1 1,1 1 0,-1-1-1,0 0 1,1 1-1,-1-1 1,1 0 0,-1 0-1,1 0 1,-1 0-1,1 0 1,-1-1 0,1 1-1,-1 0 1,1-1 0,-1 1-1,1-1 1,0 0-1,10-5 41,-1 0-1,0 0 0,-1-1 0,0-1 1,12-11-1,3-1-17,-9 7-9,35-23 19,-45 32-65,3-1 244,-9 5-216,0 0 1,1 0-1,-1 1 1,0-1-1,0 0 1,0 0-1,0 1 1,0-1-1,0 0 1,1 0-1,-1 1 1,0-1-1,0 0 1,0 1-1,0-1 1,0 0-1,0 0 1,0 1-1,0-1 1,0 0-1,0 1 1,0-1-1,-1 0 1,1 0-1,0 1 1,0-1-1,0 0 1,0 0-1,0 1 1,0-1-1,-1 0 1,1 0-1,0 1 1,-1-1-1,-26 67 165,-6 14-19,29-70-136,1 1 0,0-1 0,1 1 0,1 0 0,-1 15 0,2-27-17,0 1 0,0 0 0,0-1 0,0 1 1,0 0-1,0-1 0,0 1 0,0 0 0,0-1 0,0 1 1,1 0-1,-1-1 0,0 1 0,1-1 0,-1 1 1,0 0-1,1-1 0,-1 1 0,0-1 0,1 1 0,-1-1 1,1 1-1,-1-1 0,1 0 0,-1 1 0,2 0 0,-1-1 1,0 0-1,1 1 0,-1-1 0,0 0 0,0 0 0,1 0 0,-1 0 0,0 0 0,1 0 0,-1-1 0,0 1 0,0 0 0,2-1 1,5-2-2,0 0 1,-1-1 0,11-6 0,-14 8 0,15-9 0,69-35 0,-78 42 0,0 0 0,0 1 0,0 0 0,1 1 0,-1 0 0,1 0 0,12 1 0,-21 1 0,-1 0 0,1 0 0,0 0 0,-1 0 0,1 1 0,0-1 0,-1 1 0,1-1 0,0 1 0,-1-1 0,1 1 0,-1 0 0,1 0 0,-1 0 0,1 0 0,-1 0 0,0 0 0,0 0 0,1 1 0,-1-1 0,0 0 0,0 1 0,0-1 0,0 1 0,0-1 0,-1 1 0,1-1 0,0 1 0,-1-1 0,1 1 0,-1 0 0,0-1 0,1 1 0,-1 3 0,1 4 0,-1 0 0,0 0 0,-1 0 0,0 0 0,-3 11 0,-3 11 0,-2-1 0,-1-1 0,-1 0 0,-2 0 0,-31 51 0,13-33 0,-2-1 0,-53 58 0,61-77-5,-1-2-1,-52 39 1,74-61-21,0-1 0,0 0 0,0 0 0,0 0 0,0 0 0,0-1 0,-1 1 0,1-1 0,-8 1 0,11-2 20,0 0 1,0 0-1,-1 0 1,1 0-1,0 0 0,0 0 1,0-1-1,0 1 0,-1 0 1,1 0-1,0-1 1,0 1-1,0-1 0,0 1 1,0-1-1,0 1 0,0-1 1,0 0-1,0 0 1,0 1-1,0-1 0,0 0 1,1 0-1,-1 0 1,0 0-1,0 0 0,1 0 1,-1 0-1,1 0 0,-1 0 1,1 0-1,0 0 1,-1-1-1,1 1 0,0 0 1,0 0-1,-1 0 0,1-1 1,0 1-1,0 0 1,1-2-1,-1-8 6,0 1 0,1-1 0,1 0 0,0 1 0,0 0 0,1-1 0,1 1 0,8-18 0,1 1-1,-6 12 3,0 1 0,1-1-1,1 1 1,0 1-1,1 0 1,16-17 0,2 5 7,2 2-1,41-25 1,16-2-421,-21 14-1418,-46 24-881,21-17 1,-39 27 2214,0 1 1,0-1-1,-1 1 1,1-1-1,-1 1 1,1-1-1,-1 0 1,0 0-1,0 0 1,0 0-1,0 0 1,0 0-1,0 0 1,0 0 0,-1 0-1,1 0 1,-1-1-1,1 1 1,-1 0-1,0 0 1,0-1-1,0 1 1,0 0-1,0 0 1,-1-1-1,1 1 1,-1 0-1,1 0 1,-1 0 0,-1-3-1,-4-13-2469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3:26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44 9984,'-55'-41'5461,"50"38"-1832,15 6-1381,25 6-357,62 23-1,-51-15-1591,167 49-638,-69-28-4614,-126-33 3856,-6-2-1182,-1 1 0,18 8 0,-10-3-521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3:26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40 11648,'-30'-17'5247,"15"8"-4543,9 5-896,12 4-32,-6-6-2431,4 6 1439,22-3-4032,4 3 2944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3:27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66 465 1888,'62'4'12042,"-70"1"-7466,-18 11-2012,20-13-2370,0 0 1,1 0-1,0 1 1,-7 4-1,6-2-84,0 0 0,1 0 0,0 0 1,0 1-1,1-1 0,0 1 0,0 0 0,0 1 0,1-1 0,0 1 1,1-1-1,-1 1 0,1 0 0,1 0 0,0 0 0,0 0 0,0 0 1,1 0-1,0 0 0,1 0 0,0 0 0,2 11 0,-2-17-91,0 1 0,0 0 0,0 0 0,0-1-1,0 1 1,1-1 0,-1 1 0,1-1 0,3 4-1,-5-5-20,1 0 0,0-1 0,0 1 0,-1 0-1,1-1 1,0 1 0,0 0 0,0-1 0,0 1 0,0-1-1,0 0 1,0 1 0,0-1 0,0 0 0,0 1-1,0-1 1,0 0 0,0 0 0,0 0 0,0 0 0,0 0-1,0 0 1,0 0 0,0 0 0,0-1 0,1 1-1,-1 0 1,0-1 0,1 0 0,2-1-10,1-1 0,-1 0 0,0 0 0,0 0 0,-1-1 0,1 0 0,0 1 0,-1-1 0,5-8 0,-3 4 27,0-1 1,0 0-1,-1 0 1,3-12-1,-6 19-31,0-1 0,-1 1-1,0-1 1,0 1-1,0 0 1,0-1 0,0 1-1,0-1 1,0 1 0,-1 0-1,1-1 1,-1 1-1,0 0 1,-2-5 0,1 3 17,0-1 0,-1 1-1,0 0 1,0 0 0,-6-7 0,5 9 26,3 2-47,0 0 0,0-1 0,-1 1 0,1-1 0,0 1 0,0-1 0,0 1 0,0-1 0,-1 1 0,1-1 0,0 0 0,-1-1 0,5-1-305,-2 3 329,4-1 64,-1-1 0,1 0 1,-1-1-1,1 1 0,5-5 0,9-5 248,162-100 1151,-158 96-1279,0-1 0,-1 0 1,-1-2-1,-1 0 1,28-37-1,1-12 868,50-91 0,-86 137-747,-12 21-279,-1 0-1,1 0 0,-1 1 0,1-1 1,-1 0-1,1 1 0,0-1 0,-1 0 0,1 1 1,0-1-1,0 1 0,1-1 0,-2 1-23,0 0 0,1 0 1,-1 0-1,0 0 0,1 0 0,-1 0 0,0 0 0,0 0 0,1 0 0,-1 0 0,0 1 0,1-1 0,-1 0 0,0 0 0,0 0 0,1 1 0,-1-1 0,0 0 0,0 0 0,1 1 0,-1-1 0,0 0 0,0 0 0,0 1 0,0-1 0,0 0 0,1 1 0,-1-1 0,0 0 1,0 1-1,0-1 0,0 0 0,0 1 0,0-1 0,0 1 0,1 10 35,0 0 1,0 0 0,-1 0-1,-3 22 1,-3 24-34,-2 0 0,-2 0 0,-31 93 0,7-61 79,-4-2 0,-51 86 0,38-94 55,-4-2 1,-89 96-1,127-153-127,-34 36 118,45-51-142,0 0 1,0 0-1,0-1 1,0 1-1,-1-1 1,0-1-1,-7 4 1,13-7 5,1 1 0,-1-1 0,1 0 0,-1 0 0,1 1 0,-1-1 0,1 0 0,-1 0 0,0 0 0,1 0 0,-1 0 0,1 0 0,-1 0 0,1 0 0,-1 0 0,1 0 0,-1 0 0,1 0 0,-1 0 0,0 0 0,1 0 0,-1-1 1,1 1-1,-1 0 0,1 0 0,-1 0 0,0-1 0,1 0 1,0 1 1,0-1 0,0 0-1,0 0 1,-1 1-1,1-1 1,0 0 0,0 1-1,0-1 1,1 0-1,-1 1 1,0-1 0,0 0-1,0 1 1,0-1-1,1 0 1,-1-1 0,3-3 1,-1 1 0,1-1 1,-1 0-1,6-6 0,1 1 22,1 1 0,0-1 1,0 2-1,22-15 0,52-23 24,-52 29-102,261-117-1844,-224 105-1421,-34 15 1273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3:29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74 377 3488,'-34'15'1115,"32"-14"-1059,0 0 1,0-1-1,1 1 1,-1 0-1,0 0 1,1 0 0,-1 0-1,0 0 1,1 1-1,0-1 1,-2 2-1,-2 2 199,-8 23 15190,21-35-12338,10-11-3492,-11 10 1305,42-39 528,95-68 0,104-52 259,-213 146-1352,41-18 0,-43 23 124,-33 16-473,0 0 0,0 0 0,1 0 0,-1 0 0,0 0 0,0 0 0,0 0 0,1 0 0,-1 0 0,0 0 0,0 0 0,0 0 0,1 0 0,-1 0 0,0 0 0,0 0 0,0 0 0,1 1 0,-1-1 0,0 0 0,0 0 0,0 0 0,1 0 0,-1 0 0,0 1 0,0-1 0,0 0 0,0 0 0,0 0 0,0 0 0,1 1 0,-1-1 0,0 0 0,0 0 0,0 0 0,0 1 0,0-1 0,0 0 0,0 0 0,0 1 0,0-1 0,0 0 0,0 0 0,0 0 0,0 1 0,0-1 0,0 0 0,0 0 0,0 0 0,0 1 0,0-1 0,-3 17 178,-73 199 159,73-207-307,-53 141 33,66-168-91,1-1-1,1 2 1,0 0-1,23-25 1,-33 39 22,21-22-31,0 2 0,2 0 0,0 1 0,36-22 0,-58 41 17,90-55 7,-72 46 89,1 1 0,32-12-1,-51 22-50,0 0 0,0 0 0,0 0 0,0 1 0,1-1-1,-1 1 1,0 0 0,0 0 0,0 0 0,7 1 0,-9 0-11,0-1 1,0 0 0,0 1-1,0-1 1,0 1 0,0-1 0,0 1-1,0 0 1,0-1 0,0 1 0,0 0-1,0 0 1,0-1 0,-1 1 0,1 0-1,0 0 1,-1 0 0,1 0-1,0 0 1,-1 0 0,0 0 0,1 0-1,-1 1 1,1-1 0,-1 0 0,0 0-1,0 0 1,0 0 0,0 0 0,0 1-1,0 0 1,0 2 0,-1 0 1,1 1-1,-1-1 1,0 0-1,0 0 1,-1 0-1,1 0 1,-1 0-1,0 0 0,-4 5 1,-4 6-37,-15 16 1,12-15-65,10-10 28,6-4-8,13-7-12,6-4-5,-1-1 0,0-2 0,28-19 1,-25 14 53,47-22 0,-70 38 41,1 0 0,0 0 0,0 0 0,0 1 0,0-1 0,0 1 0,0-1-1,0 1 1,0 0 0,0 0 0,0 0 0,3 0 0,-5 1-9,1-1 0,0 0 1,0 1-1,0-1 0,-1 0 0,1 1 0,0-1 0,-1 1 0,1 0 1,0-1-1,-1 1 0,1-1 0,-1 1 0,1 0 0,-1-1 0,1 1 1,-1 0-1,0 0 0,1-1 0,-1 1 0,0 0 0,1 0 0,-1 0 1,0 0-1,0-1 0,0 1 0,0 0 0,0 0 0,0 0 0,0 0 1,0 1-1,0 133-5,0-131-19,0 1 1,1 0-1,-1-1 1,1 1-1,0 0 0,0-1 1,3 7-1,-4-10 9,1 0 0,0 1 1,-1-1-1,1 0 0,0 1 0,0-1 0,0 0 0,0 0 0,0 0 1,0 0-1,0 0 0,0 0 0,1 0 0,-1 0 0,0 0 0,0 0 1,1-1-1,-1 1 0,1-1 0,-1 1 0,1-1 0,-1 1 0,1-1 1,-1 0-1,1 0 0,1 0 0,1 0-7,1 0 1,-1-1-1,1 0 1,-1 0-1,0 0 1,0-1-1,1 0 1,5-3-1,36-22-18,-17 8-1,172-81-215,-59 32 225,-133 63 44,-3 3 22,0-1 0,-1 0 0,1 0 0,-1-1 1,0 1-1,0-1 0,6-6 0,-11 6 76,-1 4-116,0 0 0,1 0-1,-1-1 1,1 1 0,-1 0 0,0 0 0,1 0-1,-1 0 1,1 0 0,-1 0 0,0 0 0,1 0-1,-1 0 1,0 0 0,1 0 0,-2 0 0,-21 4-43,0 2 1,1 0-1,-1 1 0,1 1 1,0 1-1,1 1 1,-30 18-1,39-20 38,0 0 0,0 1 1,0 1-1,1-1 0,1 2 0,0-1 0,0 2 0,1-1 0,0 1 1,1 1-1,0-1 0,1 1 0,-7 21 0,11-26-24,1 0-1,0 1 1,1-1-1,-1 16 1,1-20 11,1-1 0,0 0 0,1 1 0,-1-1 0,1 0-1,-1 0 1,1 0 0,0 1 0,0-1 0,0 0 0,1 0 0,-1 0 0,1 0 0,-1-1 0,3 4 0,-3-5 12,0-1 0,0 1 0,0 0 0,0-1 0,-1 1 0,1 0 0,0-1 0,0 1 0,0-1 0,0 1 0,0-1 0,1 0 0,-1 0 0,0 1 0,0-1 0,0 0 0,0 0 0,0 0 0,0 0 0,0 0-1,0 0 1,1 0 0,-1-1 0,0 1 0,1-1 0,3-1 18,-1 0-1,1 0 0,-1 0 1,6-4-1,-5 2 9,16-11 12,-1-1 0,29-28-1,-7 4-151,33-29-102,-62 55 341,-1 0-1,0 0 1,12-22-1,-24 36-118,0 0-1,-1 1 1,1-1-1,0 0 1,0 0-1,0 0 1,-1 0-1,1 0 1,0 0-1,0 0 1,-1 0-1,1 1 0,0-1 1,0 0-1,-1 0 1,1 0-1,0 0 1,0 0-1,-1 0 1,1 0-1,0-1 1,0 1-1,0 0 1,-1 0-1,1 0 1,0 0-1,0 0 1,-1 0-1,1 0 0,0 0 1,0-1-1,0 1 1,-1 0-1,1 0 1,0 0-1,0 0 1,0-1-1,0 1 1,-1 0-1,1 0 1,0 0-1,0-1 1,0 1-1,0 0 1,0 0-1,0-1 0,0 1 1,0 0-1,0 0 1,0-1-1,0 1 1,0 0-1,0 0 1,0-1-1,0 1 1,0 0-1,0 0 1,0 0-1,0-1 1,0 1-1,0 0 1,0 0-1,0-1 0,0 1 1,0 0-1,1 0 1,-1-1-1,-3 3-14,1-1 0,0 1 0,-1 0-1,1 0 1,0 0 0,0 0-1,0 0 1,0 0 0,1 1 0,-1-1-1,1 0 1,-1 1 0,1 0 0,0-1-1,0 1 1,0 0 0,0-1 0,0 1-1,1 0 1,-1 0 0,1 0-1,0 0 1,0-1 0,0 1 0,0 0-1,0 0 1,1 0 0,-1 0 0,1 0-1,0-1 1,0 1 0,0 0 0,0-1-1,0 1 1,1 0 0,-1-1-1,1 0 1,-1 1 0,4 2 0,2 2 25,1 0 0,1-1 0,0 0 0,-1 0 0,2-1 0,-1 0 0,1 0 0,0-1 0,19 5 0,-22-7-8,0 0 0,0-1 0,0 0 0,0 0 0,1-1 0,-1 0 0,0 0 0,0-1-1,0 0 1,0 0 0,0 0 0,0-1 0,0 0 0,0-1 0,11-5 0,6-8 58,-1-1 0,-1-1 0,0 0 0,31-36 0,-38 35-38,-21 39-27,-4 31 0,9-44 0,1 1 0,-1-1 0,1 1 0,1-1 0,-1 1 0,1-1 0,0 0 0,4 11 0,-5-17 0,0-1 0,0 0 0,0 1 0,1-1 0,-1 0 0,0 1 0,0-1 0,0 0 0,1 1 0,-1-1 0,0 0 0,0 0 0,1 1 0,-1-1 0,0 0 0,1 0 0,-1 1 0,0-1 0,1 0 0,-1 0 0,0 0 0,1 0 0,-1 0 0,1 1 0,-1-1 0,0 0 0,1 0 0,13-4 0,16-14 0,-29 17 1,26-21-42,1 2 0,42-23-1,-47 32 59,5-4-48,1 1 1,48-15 0,-76 29 32,0-1-1,0 1 1,-1 0 0,1 0 0,0 0 0,0-1-1,0 1 1,0 0 0,0 0 0,-1 0 0,1 0 0,0 0-1,0 1 1,0-1 0,0 0 0,0 0 0,-1 1 0,1-1-1,0 0 1,0 1 0,1 0 0,-2-1-1,0 1 0,1 0 0,-1-1 1,1 1-1,-1 0 0,0 0 0,1-1 0,-1 1 0,0 0 1,0 0-1,0-1 0,0 1 0,0 0 0,0 0 0,0 0 1,0-1-1,0 1 0,0 1 0,-2 4 1,1 1-1,-1-1 1,0 0-1,-4 7 1,5-11-3,-6 11 1,-16 23 0,16-25 0,-1 0 0,-9 23 0,16-34 0,1 1 0,0-1 0,0 1 0,-1-1 0,1 1 0,0-1 0,0 1 0,0-1 0,0 1 0,0-1 0,0 1 0,-1-1 0,1 1 0,1-1 0,-1 1 0,0-1 0,0 1 0,0-1 0,0 1 0,0-1 0,0 1 0,0-1 0,1 1 0,-1 0 0,1-1 0,-1 0 0,0 0 0,1 1 0,-1-1 0,1 0 0,-1 0 0,1 0 0,-1 0 0,1 0 0,-1 0 0,1 1 0,-1-1 0,1 0 0,-1 0 0,1-1 0,-1 1 0,1 0 0,0 0 0,24-9 0,12-9 54,56-25-70,-78 37 26,1 1 1,-1 0-1,1 1 1,20-2 0,-31 6-9,1 0 1,-1 0 0,0 0 0,0 1-1,0-1 1,0 1 0,0 0-1,0 1 1,0-1 0,0 1 0,0 0-1,0 0 1,-1 1 0,1-1 0,6 6-1,1 2-6,0 1 0,0 1-1,14 19 1,15 13-188,-40-43-6,0 0-1,0 1 1,0-1-1,0 0 1,0-1-1,1 1 1,-1 0-1,0 0 1,1-1-1,-1 1 1,1 0-1,-1-1 1,1 1-1,-1-1 1,1 0-1,-1 0 1,1 1-1,-1-1 1,1 0-1,-1 0 1,1 0-1,-1-1 1,1 1-1,1-1 1,0 0-679,-1 0 1,1-1-1,-1 1 1,1-1-1,-1 0 1,0 0-1,0 0 1,0 0-1,0 0 1,0 0-1,0 0 1,2-5-1,7-13-5256,4-3 2075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3:30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10 10816,'-72'-10'4864,"31"16"-4224,25-2 223,13 1-607,-3-1-1439,12 5 639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3:33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1309 5888,'-1'0'97,"1"0"0,-1 0 0,1 0 0,-1 1 0,1-1-1,0 0 1,-1 0 0,1 1 0,-1-1 0,1 0 0,0 1 0,-1-1 0,1 0 0,-1 1 0,1-1 0,0 0 0,0 1 0,-1-1 0,1 1 0,0-1 0,0 1 0,-1-1-1,1 2 1,6 9 2178,-3-8-1404,-1 0-371,0 0 1,0-1 0,0 1 0,1-1 0,-1 0-1,1 0 1,0 0 0,0 0 0,0 0-1,0-1 1,0 1 0,5 1 0,-2-1 40,0-1 0,-1 0 0,1 0 0,0-1 0,0 1 0,11-2 0,-2-1 27,-1 0 0,1-1 0,-1-1 1,1 0-1,16-8 0,20-11 728,98-56 0,-129 66-1178,-1-1 0,-1 0 0,0-2 0,-1 0 0,0 0 0,-1-2 0,23-34 0,-14 11 113,28-65 1,13-54 148,-31 70-66,-16 44-37,25-44 1,-42 87-250,0 0 38,-1 1-1,1-1 0,-1 0 1,0 1-1,0-1 0,0 0 0,0 0 1,0 0-1,0 0 0,0-4 0,-13 328 66,5-241-75,-4 0 0,-23 85 0,27-142 216,-14 33 0,20-54-293,0 0-1,0 0 1,0 0 0,0-1-1,0 1 1,0 0 0,-1 0-1,1-1 1,-1 1 0,1-1-1,-1 1 1,0-1-1,1 1 1,-4 1 0,4-3-9,-1 0 0,1 1 0,0-1-1,0 0 1,0 1 0,-1-1 0,1 0 0,0 0 0,0 0 0,0 0 0,-1-1 0,1 1 0,0 0 0,0 0 0,0-1-1,0 1 1,0 0 0,-1-1 0,1 1 0,0-1 0,0 0 0,0 1 0,0-1 0,0 0 0,0 0 0,1 1-1,-2-3 1,-1 0-4,0 0-1,1 0 1,0 0-1,0-1 1,0 1-1,0-1 1,-1-3-1,2 4 28,0 1 0,0-1 0,-1 0 0,1 1 0,-1 0 0,1-1 0,-1 1 0,0 0 0,-2-3 0,3 5-5,1 0 0,0 0 0,0-1 0,-1 1 0,1-1 1,0 1-1,0 0 0,-1-1 0,1 1 0,0-1 0,0 1 0,0 0 1,0-1-1,-1 1 0,1-1 0,0 1 0,0-1 0,0 1 0,0-1 1,0 0-1,0 1 7,0 0 0,1 0 1,-1 0-1,0 0 0,0 0 1,0 0-1,0 0 0,0 0 1,0 0-1,0 0 1,0 0-1,0 0 0,0 0 1,0 0-1,0 0 0,0 0 1,0 0-1,0 0 0,0 0 1,0 0-1,1 0 0,-1 0 1,0 0-1,0 0 0,0 0 1,0 0-1,0 0 0,0 0 1,0 24 180,0-23-75,1 8-202,39-1-22,-12-9 187,-1-3 0,-1 0 0,1-1 0,35-13 0,-1-1 91,-1-3-1,-1-2 1,59-34 0,-97 45-125,-1 0 1,-1-1-1,0-1 0,23-24 1,-15 10 122,40-56 0,-39 42-21,-2-1-1,22-50 1,5-38 89,-39 95-202,0-3 2,-2-2-1,-2 1 1,7-64 0,-4-128 104,-13 226-204,0 0 0,-1 0 0,0 0 0,0 0-1,-3-10 1,-12 62-11,-10 59-47,2-4 34,-2-6 163,6 1 0,3 1 0,-6 136 0,20-182-61,0-4 9,4 49 1,0-80-6,1-1 0,0 0 1,1 1-1,1-1 0,0 0 1,1-1-1,11 23 0,-15-32 1,2-1 0,-1 1 0,0-1 0,1 0-1,-1 1 1,1-1 0,0-1 0,0 1-1,0 0 1,1-1 0,-1 1 0,1-1 0,-1 0-1,1 0 1,4 2 0,-2-3 11,-1 1 0,1-1 0,0 0 0,-1-1 0,1 1 0,0-1 0,-1 0 0,1-1 0,0 1 0,5-2 0,4-2 16,1-1 0,-1 0 0,0-1 0,-1 0 1,0-2-1,0 1 0,13-11 0,-15 10-36,-1-1 0,0-1 0,-1 0-1,13-16 1,31-47 5,-43 56 15,1-1 18,-1-1 0,0 0 1,-2 0-1,13-39 0,-13 28 25,8-45 1,-15 34-326,-3 29 299,17 27-384,-6-4 354,-1 0 0,0 1 0,0 1 0,-2-1 0,13 27 0,-20-38-3,22 49-20,-2 1-1,-2 1 1,16 83 0,-31-123 13,17 63 202,-18-69-228,0 0 1,0 0-1,1-1 0,0 1 0,0-1 0,0 0 0,1 0 0,0 0 0,0-1 0,4 5 0,-6-7 50,1 0 1,-1-1-1,0 0 1,0 1-1,0-1 1,1 0-1,-1 0 1,1 0-1,-1 0 1,1-1-1,-1 1 0,1-1 1,-1 1-1,1-1 1,-1 0-1,1 0 1,0 0-1,-1 0 1,1-1-1,-1 1 1,1-1-1,3-1 0,2-1-11,1-1-1,-1 0 1,0-1-1,13-10 1,-12 10 15,13-12-4,0-2 0,-2 0 0,0 0 0,20-27 0,-7 4-13,33-58 0,-52 79-3,-2-1 0,-1 0 0,-1-1 0,0 0 0,10-42 0,-20 62 3,1 0-1,-1 0 1,1 1 0,-1-1 0,0 0 0,0 0 0,0 0-1,-1 0 1,1 0 0,-1 1 0,1-1 0,-1 0 0,0 0-1,-2-3 1,3 5 1,-1-1-1,0 0 1,0 1 0,0-1-1,0 1 1,-1 0-1,1-1 1,0 1-1,0 0 1,-1 0-1,1 0 1,-1 0 0,1 0-1,-1 0 1,1 0-1,-1 0 1,0 1-1,1-1 1,-1 1-1,0-1 1,0 1 0,1-1-1,-1 1 1,0 0-1,0 0 1,-2 0-1,-2 0-7,0 1-1,0 0 1,0 0-1,0 0 0,0 1 1,-8 3-1,5-1 3,0 0 0,0 1 0,1 1 0,0 0 0,0 0 0,0 0 0,0 1-1,1 0 1,0 0 0,1 1 0,-10 14 0,4-4-2,2 1 1,0 0 0,0 1-1,-7 27 1,12-32 29,1 0 0,1-1 0,0 1 0,1 1 0,1-1 0,1 0 0,0 0 0,2 19 0,-1-29-26,0-1-1,0 0 0,0 0 0,1 0 0,-1 0 1,1 0-1,0-1 0,0 1 0,0 0 1,1-1-1,-1 1 0,1-1 0,0 0 0,0 0 1,5 4-1,-4-4-17,1 0 1,0 0-1,-1 0 1,1-1-1,0 0 1,1 0-1,-1 0 1,0 0-1,0-1 1,1 0-1,-1 0 1,8 0-1,22-1 64,1-1-1,57-10 1,69-25-284,-140 30 235,0-2 1,-1-1-1,1 0 0,-2-2 1,26-16-1,-19 8-1,-1-1 0,-1-2 0,25-26 0,99-129 137,-141 167-95,-5 6-16,0 0 0,0 1 0,0-1 0,-1 0 0,0-1 0,4-7 0,-6 11-20,0 0-1,0 1 1,1-1-1,-1 0 1,0 0-1,0 1 0,0-1 1,0 0-1,0 0 1,0 0-1,0 1 1,0-1-1,0 0 1,0 0-1,-1 0 1,1 0-5,0 1 1,0 0-1,0-1 1,-1 1 0,1 0-1,0 0 1,0-1-1,-1 1 1,1 0-1,0 0 1,-1 0 0,1-1-1,0 1 1,-1 0-1,1 0 1,0 0 0,-1 0-1,1 0 1,0 0-1,-1-1 1,1 1 0,0 0-1,-1 0 1,-1 0-11,0 1 1,1-1-1,-1 0 1,0 1-1,1-1 1,-1 1-1,1-1 1,-1 1-1,0 0 1,1-1-1,-1 1 1,-1 2-1,-3 2-14,1 0 0,-1 1 1,1 0-1,0 0 0,-7 12 0,10-15 17,-22 36 122,-32 75 0,35-68-122,-24 61-57,40-92 90,1 1-1,0-1 1,1 1 0,1 0-1,-1 20 1,3-34-29,0 1 0,0-1 0,0 1 0,0-1 0,1 1 0,-1-1 0,1 0 0,0 1 0,0-1 0,0 0 0,0 1 0,0-1 0,2 3 0,-3-5 5,1 1 0,0 0 0,0 0 0,0-1 0,0 1 1,0-1-1,0 1 0,0-1 0,0 1 0,0-1 0,1 0 0,-1 1 0,0-1 0,0 0 0,0 0 1,0 0-1,0 0 0,1 0 0,-1 0 0,0 0 0,0 0 0,0 0 0,0-1 0,0 1 0,1 0 1,-1-1-1,0 1 0,0-1 0,0 1 0,1-2 0,3 0-15,-1-1-1,1 0 1,-1 0 0,0-1-1,0 1 1,0-1 0,0 0-1,-1 0 1,0 0-1,5-9 1,2-3-54,14-36 0,-2-9 74,-4-1-1,22-122 1,-39 180 6,-1 0 1,1-1 0,-1 1-1,0-1 1,0 1 0,0-1-1,-1 1 1,1 0 0,-1-1-1,0 1 1,-2-6 0,3 10-13,0 0 0,-1-1 0,1 1-1,0 0 1,0 0 0,0-1 0,-1 1 0,1 0 0,0 0 0,0 0 0,-1-1 0,1 1 0,0 0 0,0 0 0,-1 0 0,1 0 0,0 0 0,0 0 0,-1-1 0,1 1 0,0 0 0,-1 0 0,1 0-1,0 0 1,-1 0 0,1 0 0,0 0 0,-1 0 0,1 0 0,0 0 0,0 1 0,-1-1 0,1 0 0,0 0 0,-1 0 0,1 0 0,0 0 0,0 0 0,-1 1 0,1-1 0,0 0 0,0 0 0,-1 0-1,1 1 1,0-1 0,0 0 0,0 0 0,-1 1 0,1-1 0,0 1 0,-13 16-139,9-8 134,0-1 0,1 0-1,-1 1 1,2 0 0,-3 12-1,-6 49 169,9-52-112,-1 10 159,0 40-1,4-56-177,0 1-1,0-1 1,1 0-1,1 0 0,7 21 1,-9-30-26,1 0-1,0 1 1,-1-1 0,2 0 0,-1-1 0,0 1 0,0 0 0,1-1 0,0 1 0,-1-1 0,1 0 0,0 0-1,0 0 1,0 0 0,1 0 0,-1-1 0,0 1 0,0-1 0,6 1 0,-1 0 5,1 0 0,-1-1-1,0 0 1,1 0 0,-1-1 0,0 0 0,15-3 0,0-1-17,-1-2 0,1 0 1,-1-2-1,-1 0 0,1-2 0,-2 0 1,1-2-1,26-19 0,-14 7 31,-1-3 0,-1 0 0,51-62-1,-30 35-6,4-8-5,-49 50-11,-1 6 0,-2 17 0,-2 9-10,0 1 0,-1-1 0,-2 26 0,-10 63-58,3-36 48,6-60 20,-1 23 0,3-34 0,0 0 0,0 0 0,0 0 0,1 0 0,-1 0 0,0-1 0,1 1 0,-1 0 0,1 0 0,0-1 0,-1 1 0,1 0 0,0-1 0,2 4 0,-2-5 0,1-1 0,-1 1 0,1 0 0,-1 0 0,1-1 0,-1 1 0,0-1 0,1 1 0,-1-1 0,0 1 0,1-1 0,1-2 0,10-6 0,-1-2 1,-1 0-1,0 0 0,0-1 1,16-24-1,-9 12 9,9-9 20,0 1 0,2 2 1,61-51-1,-89 80-29,1 0 1,0 0-1,-1 0 0,1 0 0,0 0 1,0 0-1,0 1 0,0-1 1,0 1-1,0-1 0,0 1 0,0 0 1,2 0-1,-3 0-1,0 0 1,0 0-1,0 0 0,0 0 1,0 1-1,0-1 0,0 0 1,-1 1-1,1-1 0,0 1 1,0-1-1,0 1 0,0-1 1,-1 1-1,1-1 0,0 1 1,-1 0-1,1 0 0,0-1 1,-1 1-1,1 0 0,-1 0 1,1 0-1,-1 0 0,1-1 1,-1 1-1,0 0 0,0 0 1,1 2-1,1 5-17,-1 0 1,0 0-1,-1 0 0,1 1 0,-3 13 1,-8 43 12,5-43 4,4-17 1,1 0 0,-1 0 0,1 0 0,0 0 0,0 7 0,0-11 0,0 0 0,0 0 0,1 0 0,-1 0 0,0 0 0,0-1 0,1 1 0,-1 0 0,1 0 0,-1 0 0,1 0 0,-1 0 0,1 0 0,-1-1 0,1 1 0,0 0 0,-1 0 0,1-1 0,0 1 0,0 0 0,0-1 0,-1 1 0,1-1 0,0 1 0,0-1 0,0 0 0,0 1 0,0-1 0,0 0 0,0 0 0,2 1 0,2-1 0,0 0 0,1 0 0,-1-1 0,1 0 0,-1 0 0,0 0 0,0 0 0,10-4 0,3-4 0,18-10 0,-11 5 0,65-27 59,-81 37-61,1 0 0,0 0-1,20-5 1,-27 8 0,-1 1 0,1 0 0,0-1-1,-1 1 1,1 0 0,-1 1-1,1-1 1,-1 0 0,1 1-1,-1-1 1,1 1 0,-1 0 0,1 0-1,-1 0 1,0 0 0,1 0-1,-1 0 1,0 1 0,0-1 0,0 1-1,2 2 1,2 2 2,-1 0 0,0 1 0,0 0 0,0 0 0,-1 0 0,4 9 0,16 49 0,-16-43 0,13 29 0,-14-38 8,0-1 0,15 20 0,-18-27-41,0-1 0,0 1 0,1-1 0,-1 0 0,1 0 1,0 0-1,0-1 0,9 5 0,-12-7-193,0-1 0,0 1-1,0-1 1,0 1 0,0-1 0,0 0 0,0 0 0,0 0-1,0 0 1,0 0 0,0 0 0,0-1 0,0 1-1,0-1 1,0 1 0,0-1 0,0 0 0,-1 0 0,1 1-1,0-1 1,0-1 0,-1 1 0,4-2 0,-2 1-740,17-7-1584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3:33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 10880,'-4'-6'4928,"8"16"-4289,1-10 2337,10 6-1760,27-3 2752,3 1-2240,53-4 352,7 6-1248,39-6-512,-7 0-192,33-6-480,-14 6 192,2-4-3616,-20 4 2080,5-9-7679,-21-1 5247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3:38.280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0 109 3232,'18'0'5973,"126"-1"1071,198-22-3774,91-19-1526,134 4-938,36 34 244,-54 41 124,-27 12-188,-455-42-906,351 30 976,59-14-469,5-36-3179,-295-12-1824,-179 24 4199,2-1-516,-1 1 0,1-1 0,0 0-1,-1-1 1,1 0 0,-1-1 0,0 0 0,11-7-1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3:38.78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1 271 6880,'0'-10'8900,"4"9"-8586,5-1 306,509-92 4607,-384 69-4698,178-30 334,581-28 742,39 83-874,-663 12-849,-197-8 63,516 23-487,-174-18-3083,-139-7-4547,-199-2 5415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3:48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1093 4384,'0'0'65,"-1"0"0,1 0-1,-1 1 1,1-1 0,0 0 0,-1 0 0,1 1 0,-1-1 0,1 0 0,0 0-1,0 1 1,-1-1 0,1 1 0,0-1 0,-1 0 0,1 1 0,0-1 0,0 0-1,0 1 1,-1-1 0,1 1 0,0-1 0,0 1 0,0-1 0,0 0-1,0 1 1,0-1 0,0 1 0,0-1 0,2 7 5850,19-19-2112,68-55-1313,-74 54-2368,-1 0 0,-1-1 0,0-1 0,13-20 0,-5 2-21,18-37-1,100-247-330,-128 288 214,-1 4 75,-1-1 0,-1 0-1,-2-1 1,0 0 0,-2 0-1,1-38 1,-5 58-304,1-1-1,0 1 1,3-15 0,-41 95-2438,-28 135 2945,49-151-220,-81 249 625,50-183-210,-25 73-2,49-125-314,-80 216 1174,101-282-1216,0 2 44,0-1 0,-1 0 0,0 0 0,0-1 1,0 1-1,-1 0 0,0-1 0,0 0 0,-8 8 0,12-13-107,-1 1-1,1-1 0,-1 0 1,0 1-1,1-1 1,-1 1-1,0-1 0,1 0 1,-1 0-1,0 1 0,1-1 1,-1 0-1,0 0 1,0 0-1,1 0 0,-1 0 1,0 0-1,0 0 0,1 0 1,-1 0-1,0 0 1,0 0-1,0-1 0,-1 0 21,1 0-1,0 1 1,-1-1 0,1 0-1,0 0 1,0 0-1,0 0 1,0-1 0,0 1-1,0 0 1,-1-2-1,0-1-6,-1 0-1,1 0 1,1-1-1,-1 1 1,0-1-1,1 1 1,-1-6-1,2-5-69,0 1 0,0-1 0,2 0-1,0 1 1,0-1 0,8-23 0,-7 26 9,3-5 4,0 0 0,0 1 1,2-1-1,0 1 0,0 1 0,2 0 0,0 0 0,1 1 0,0 0 0,18-17 0,10-5 52,2 3-1,55-37 0,-56 43-86,93-70-85,-102 70 124,51-63 1,16-38 59,-10 12 18,97-103 97,-169 200-165,0-1 0,-1 0 0,-1-1 1,-1-1-1,11-24 0,-9 12 45,16-49 0,-27 70-192,-1 1 0,-1-1 0,1 0 1,-2 1-1,0-1 0,0 0 1,-3-20-1,2 33 118,0 0 0,0-1 0,0 1 1,0 0-1,0-1 0,0 1 0,0-1 0,0 1 0,0 0 1,0-1-1,0 1 0,0 0 0,0-1 0,-1 1 0,1-1 0,0 1 1,0 0-1,0 0 0,-1-1 0,1 1 0,0 0 0,0-1 1,-1 1-1,1 0 0,0 0 0,-1-1 0,1 1 0,0 0 0,-1 0 1,1 0-1,0 0 0,-1-1 0,-1 2-31,1-1 1,-1 0-1,1 1 0,0-1 1,-1 1-1,1-1 0,0 1 1,-1 0-1,-1 1 0,-6 5-40,1-1 0,-1 1 1,1 0-1,-10 13 0,-29 41-196,11-15 308,12-16 14,1 2-1,2 0 1,1 2 0,2 0-1,1 1 1,1 0 0,2 2-1,2 0 1,1 0 0,2 1-1,2 0 1,1 0 0,2 1-1,2 0 1,3 55 0,1-74 101,0-1 0,1 0 1,1 1-1,9 24 0,-13-42-89,1 0 0,0 0-1,0 0 1,0 0-1,0 0 1,0 0-1,0 0 1,1-1-1,-1 1 1,0 0 0,1-1-1,0 0 1,-1 1-1,1-1 1,0 0-1,0 1 1,-1-1 0,1 0-1,4 1 1,-3-1 38,1-1 0,0 1 1,-1-1-1,1 1 1,0-1-1,0 0 0,-1-1 1,1 1-1,0 0 0,5-3 1,4-1 116,0 0 0,0-2 0,0 1 0,22-16 1,-16 9-119,-1-2 0,-1 0 0,-1-1 0,0 0 1,21-27-1,59-95-85,-75 104 107,9-16-444,-28 45 30,-3 6-124,-3 12-56,-1 16 122,-9 31 0,-2 7 333,10-38 159,-8 67 201,14-87-282,-1 0 1,2 1-1,-1-1 0,1 0 0,1 1 0,0-1 0,5 13 0,-6-20 1,0 0 0,0 0 1,1 0-1,-1-1 0,1 1 0,-1 0 0,1-1 0,0 0 0,0 1 0,3 2 0,-3-4-3,-1-1 0,0 1 0,1 0 0,-1 0 0,1 0 0,-1-1 0,1 1 0,-1-1 0,1 1 1,-1-1-1,1 1 0,-1-1 0,1 0 0,0 0 0,-1 0 0,1 0 0,-1 0 0,1 0 0,0-1 0,-1 1 0,3-1 0,2-1 24,0-1 0,0 0 0,0 0 0,0-1 0,0 1 0,-1-1 0,0 0 0,0-1 0,0 1 1,0-1-1,6-10 0,4-6-47,22-40 0,-29 46 33,27-62-25,-10 17-34,-22 52-95,-1 1-287,-1 15 81,-3 70-399,0-28 743,7 68 1,-5-114 15,0-1 0,1 1-1,0-1 1,0 0 0,0 1 0,0-1-1,0 0 1,1 0 0,-1 0 0,1 0-1,0 0 1,0 0 0,0 0 0,5 4 0,-6-6-16,0-1 0,-1 1 0,1-1 0,0 1 1,0-1-1,0 0 0,0 1 0,0-1 1,0 0-1,0 0 0,0 0 0,0 0 0,1 0 1,-1 0-1,0 0 0,0 0 0,0 0 1,0 0-1,0-1 0,0 1 0,0 0 0,0-1 1,0 1-1,-1-1 0,1 1 0,0-1 1,2-1-1,2-1 56,0-1-1,-1 0 1,8-7 0,56-64 30,58-83 0,-103 126-915,-24 41 692,0 1-1,-1-1 1,0 0 0,-6 17-1,-2 6 168,6-13-30,0 0 1,-1 29 0,4-41-6,1 1 1,0-1 0,1 0-1,0 0 1,0 1-1,0-1 1,1 0 0,0 0-1,6 13 1,-7-18-1,0-1-1,0 1 1,0-1 0,0 1-1,0-1 1,1 0 0,-1 1-1,0-1 1,0 0-1,1 0 1,-1 0 0,1 0-1,-1 0 1,1 0 0,0 0-1,-1-1 1,1 1 0,0 0-1,2 0 1,-1-1 15,1 0 0,-1 0 0,1 0 1,-1 0-1,1 0 0,-1 0 0,1-1 0,-1 0 0,5-1 0,5-3 65,0-1-1,0 0 0,20-14 0,-31 19-104,23-16-24,-1-1 0,0-2 0,38-40 0,10-27 110,-70 86-120,-1-1 0,0 1 0,1-1-1,-1 1 1,0-1 0,0 1 0,0-1-1,0 0 1,0 1 0,0-1 0,1-4 0,-1 2 0,-2 4 30,1 0 0,0 0 0,0 0-1,0 0 1,0 0 0,0 0 0,0 0 0,0 0-1,0 0 1,0 0 0,0 0 0,0 0-1,0 0 1,0 0 0,-1 0 0,1 0 0,0 0-1,0 0 1,0 0 0,0 0 0,0 0 0,0-1-1,0 1 1,0 0 0,0 0 0,0 0 0,0 0-1,0 0 1,0 0 0,0 0 0,0 0 0,-1 0-1,1 0 1,0 0 0,0 0 0,0 0-1,0 0 1,0 0 0,0 0 0,0-1 0,0 1-1,0 0 1,0 0 0,0 0 0,0 0 0,0 0-1,0 0 1,0 0 0,0 0 0,0 0 0,0 0-1,0 0 1,0 0 0,0 0 0,0-1 0,0 1-1,0 0 1,0 0 0,0 0 0,0 0-1,1 0 1,-1 0 0,0 0 0,-17 1-75,-3 32-517,16-25 561,0 1 0,1-1 0,1 1 0,-1-1 0,2 1 0,-1 0 0,1 0 0,0 11 0,-3 12-52,4-26 90,0-1 1,-1 0-1,2 1 1,-1-1 0,1 0-1,-1 1 1,1-1-1,1 0 1,-1 0-1,4 9 1,0-1 5,-5-11-2,1-1 0,-1 0 0,1 0 0,0 0 0,-1 1 0,1-1 0,0 0 0,-1 0 0,1 0 0,0 0 0,0 0 0,0 0 0,0-1 0,0 1 0,0 0 0,0 0 0,0-1 0,1 1 0,-1-1 1,0 1-1,0-1 0,1 1 0,-1-1 0,0 0 0,0 1 0,1-1 0,-1 0 0,0 0 0,1 0 0,-1 0 0,0 0 0,1 0 0,-1-1 0,0 1 0,2-1 0,5-1 71,1-1-1,-1 0 1,0 0-1,10-6 1,-10 5-183,-1 0 119,0-1 0,11-9 0,-5 5 66,-11 7-68,0 1-1,0-1 1,0 0-1,0 0 1,0 0 0,-1 0-1,1 0 1,-1 0-1,1-1 1,-1 1-1,2-4 1,15-29 162,-2-1-1,22-68 1,-33 85-154,-2 9-40,0 0 0,0 0 1,-1-1-1,-1 1 0,0-1 1,0 1-1,-1-1 1,-1-14-1,-2 11 21,0 0 1,0 1-1,-1-1 0,-12-24 1,10 23-72,-9-29 1,9 25 165,-10-20 0,10 23-95,1 0 1,0 0 0,1-1-1,-3-22 1,-1-7-258,8 46 240,0 1 0,0-1-1,-1 0 1,1 0 0,0 0 0,0 0 0,0 1-1,0-1 1,0 0 0,0 0 0,-1 0 0,1 0 0,0 0-1,0 1 1,0-1 0,0 0 0,-1 0 0,1 0 0,0 0-1,0 0 1,0 0 0,0 0 0,-1 0 0,1 0 0,0 0-1,0 0 1,0 0 0,-1 0 0,1 0 0,0 0-1,0 0 1,0 0 0,-1 0 0,1 0 0,0 0 0,0 0-1,0 0 1,-1 0 0,1 0 0,0 0 0,0-1 0,0 1-1,0 0 1,-1 0 0,1 0 0,0 0 0,0 0 0,0 0-1,0-1 1,0 1 0,0 0 0,-1 0 0,1 0 0,0-1-1,0 1 1,0 0 0,0 0 0,0 0 0,0 0-1,0-1 1,0 1 0,0 0 0,0 0 0,0 0 0,0-1-1,0 1 1,0 0 0,0 0 0,0-1 0,-7 16-432,-10 107-52,0-17 427,-4 168-1,22-239 197,8 64 0,-7-84-86,1 0 1,1 0 0,0-1-1,1 1 1,0-1 0,1 0-1,10 15 1,-14-24-20,0-1-1,0-1 1,0 1 0,1 0-1,0 0 1,-1-1 0,1 0 0,0 1-1,0-1 1,0 0 0,0 0 0,0-1-1,1 1 1,-1-1 0,1 0-1,3 2 1,0-2-27,0 0-1,0-1 1,0 0-1,0 0 1,0 0-1,0-1 1,10-2-1,2-1-843,-1-2 0,0 0 1,19-9-1,-21 7-700,18-5-467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5:1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 7872,'-28'0'3584,"28"-5"-3104,3 1-960,3 8 160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3:39.980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15 589 5408,'-14'-8'2689,"14"8"-2674,6-4-239,41 2 1845,88-15 0,53-22 984,-80 15-1994,240-67 977,-262 65-1288,-1 1 92,206-57 688,417-63 872,24 72-1035,48 30-1029,-73 33-1104,-486 12-650,-21 4 549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3:41.740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 2496,'16'19'10906,"-4"-11"-10314,0-1-1,0-1 1,0 0-1,26 8 0,53 9 644,-55-17-880,1-1 1,36-1-1,71-6 558,173-20 372,-23 2-832,-229 17-386,289-7-78,-267 12-9,-1 3-1,98 20 1,-149-18-3,198 41-2679,-149-26 1208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3:44.598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1 126 2304,'47'4'4149,"106"-6"151,197-9-2253,-60-3-1237,73 13-360,-167 3-78,-191-2-361,686 16 2655,-210-5-243,-1-37-1460,-131 5-899,-278 15-451,113-11-1888,-142 11-923,1-2 0,50-16 1,-26 1-563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5:33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1888,'0'0'18266,"21"-1"-17562,-16-1-581,0-1 0,1 1 0,-1 1 0,1-1 0,-1 1 0,10-1 0,-5 0-12,-1 1 0,12-5 1,5-2 4,-1 1 0,1 2 0,28-3 0,28-5-175,-52 4 219,-24 7-102,0 0 0,-1 0-1,1 1 1,0 0-1,0 0 1,0 0-1,1 0 1,-1 1-1,7 1 1,-4 0 30,-1-1 0,16 0 0,-10-1-5,-12 1 103,7 0-2164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5:37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37 2144,'-5'4'3084,"3"-2"-2676,1-1 0,-1 1-1,0-1 1,0 1-1,0-1 1,0 0-1,0 0 1,0 0 0,0 0-1,-4 1 1,5-2-314,-1 0 0,1 0 0,0 0 0,0 0 0,0 0 0,0 0 0,-1 1 0,1-1 0,0 0 0,0 1 0,0-1 0,-6 11 8983,30-11-7682,-1 0-1236,9 4-64,-26-3-35,0 0 0,0 0 0,0-1-1,0 0 1,7 0 0,15-3 117,0-2 0,0 0 1,44-15-1,-64 18-186,1 0 0,-1 0 0,1 1 0,-1 0 0,1 1 0,-1 0 0,13 1-1,-9 0 95,-1-1 0,1-1 0,12-1 0,-6 0-5,1 1 0,30 2 0,-8 1 101,109-11 774,-102 4-989,-8 1 96,47-11 0,-83 15-61,0-1-1,0 1 0,1 0 1,-1 0-1,0 1 0,0-1 1,0 1-1,5 1 0,15 1 360,-22-3-200,-12 0-8272,7 0 5286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5:38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4064,'2'2'3346,"11"6"7943,-7-5-11279,-1-1 193,-2 0-38,0-1 1,0 0-1,0 0 0,1 0 0,-1 0 1,0-1-1,6 1 0,43 1 472,-28-1-410,0-1 0,38-4-1,-42 2 79,40-1 0,-58 3-296,31 0 421,0 2 0,44 7 1,-62-7-306,1-1 0,-1 0 1,0-1-1,28-4 0,-24 2 17,99 1 493,-53 3-460,-37-2-221,-1 1 95,0-2 0,27-4 1,-43 4 127,1 0 1,19 2 0,-21 0-197,0-1 1,1 0-1,18-4 0,15-1 183,-32 4-13,1-1 1,14-3 0,-22 4-75,0 0 1,0 1-1,0-1 1,10 2-1,-10-1-26,0 0-1,1 0 1,-1-1-1,11-1 1,20-4-147,161-14 417,-150 18-157,70-2 220,25-6 32,-103 11 414,-26-1-1745,-28-4-9453,0-1 6950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5:40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2976,'0'0'258,"1"1"-1,-1-1 1,1 1 0,-1-1 0,1 0-1,-1 1 1,1-1 0,-1 0 0,1 0-1,-1 0 1,1 1 0,-1-1-1,1 0 1,0 0 0,-1 0 0,1 0-1,-1 0 1,1 0 0,0 0 0,-1 0-1,1 0 1,-1 0 0,1 0 0,0-1-1,-1 1 1,1 0 0,-1 0-1,1 0 1,-1-1 0,1 1 0,0-1-1,11-3 664,20 3 1606,-28 2-2117,0-1-1,0 0 1,0 0 0,-1 0-1,1 0 1,0-1-1,0 1 1,0-1 0,6-2-1,10-1 1173,-5 2-838,-7 1-402,-1 1 0,1 0 0,14 1 0,0 0-84,71-9 489,-14 7-147,42 0-224,126-6 371,-119 1-587,52 5-164,-80 2-67,21 6 497,2-1 145,183-6-229,-145-8 70,-51 0-73,-17 3-109,123-1 164,-71 8-140,-80-3-406,-65 1 216,-24-4-16954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5:41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3072,'0'0'281,"0"0"1,1-1-1,-1 1 1,0 0-1,1-1 1,-1 1-1,0 0 1,1-1-1,-1 1 1,0 0-1,1 0 1,-1 0-1,1 0 1,-1-1-1,1 1 1,-1 0-1,0 0 1,1 0-1,-1 0 1,1 0-1,-1 0 1,1 0-1,-1 0 1,1 0-1,19 0 794,-14 0 231,43 0 2636,-48 0-3617,19 0 1312,-5-5-1398,0 1 0,1 1 0,-1 1 0,1 0 0,0 1 0,19 0 0,10 0 35,111 3 293,-47 2-388,250 0 1059,276 5-150,-318-5 74,-169 2-708,25-2 143,-6 1 64,-4-5 630,-162 0-1174,-24-7-12975,5 0 6522,-1-1 2027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5:43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1472,'0'0'18847,"21"0"-14452,24 2-3635,23-1-1008,241-5 280,-186 5 48,-60 1-83,34-1-111,254-4 322,-231 3-96,49 4 464,-48 5-69,3 1-150,94-6 149,-44 1-149,-139-3-246,-1 0 0,1 2-1,39 11 1,-3-7 278,-66-7-370,-1 0 0,1-1 0,0 0-1,6 0 1,0-1-91,-10 1 162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3:17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41 640,'5'1'25850,"-9"13"-29573,3-11 3813,0-1 0,0 0 0,1 0 1,-1 0-1,0 1 0,1-1 1,-1 0-1,1 1 0,0-1 1,0 0-1,0 1 0,1 3 1,-1-5-68,0 1-1,0-1 1,0 1 0,0-1 0,0 1 0,0-1 0,-1 1 0,1-1 0,0 1 0,-1-1 0,1 1 0,-1-1 0,0 1 0,1-1 0,-1 0 0,0 1-1,-2 1 1,-4 10 167,2 32 221,-1 18-374,5-55 72,1-1 0,0 1 0,1 14 0,0-15-4,0 1 0,-1-1 0,0 1-1,-2 8 1,-2 13 100,2-1 0,1 1 0,2 30-1,0 1 279,-1-42-178,1 0 0,1 0 0,6 32 1,-3 0-146,-1-31-139,8 30-5,-6-33 0,-2 1 0,5 22 0,11 56 101,-19-90-81,1 1-1,-1 0 1,1-1-1,0 1 1,0-1-1,0 0 1,1 1-1,4 5 0,-6-8-17,1 0-1,0-1 0,0 1 1,0-1-1,1 1 0,-1-1 1,0 0-1,1 0 0,0 0 1,-1 0-1,1-1 0,0 1 1,0-1-1,0 1 0,0-1 0,3 1 1,1-1 16,0-1 0,0 0 1,0 0-1,0 0 0,0-1 0,-1 0 1,1 0-1,0 0 0,0-1 0,11-5 1,5-3 66,35-23 0,-42 24-99,44-33-76,-18 11 41,-12 10 64,-2-2 0,0-1 0,-2-1 0,29-35 0,-21 24 8,-24 27-8,-1 0 1,-1-1 0,0 0 0,10-16-1,-15 21-30,0-1 0,0 0 0,-1 0 0,0 0 0,2-9 0,12-43 47,-11 28-7,-1-2-64,2-46-1,-6 53-34,-7-48-1,6 57 5,0-1-1,2-23 1,1-3-140,-2 23-41,5-34 0,-5 19-1207,-6-2-4513,3 25 2041,7 3 1237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5:14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21 359 5632,'-21'11'14753,"30"-19"-12692,46-41-1137,-20 24-581,45-25 0,-21 15-229,-18 10 368,-10 7-41,35-28 1,-55 38-349,-1-1 0,0-1-1,0 0 1,-1 0 0,0-1-1,-1 0 1,10-17 0,-18 28-94,0-1 0,1 1 0,-1-1 0,0 1 0,0-1 0,0 1 0,0-1 0,0 1 0,0-1 0,0 1 0,0-1 0,0 0 0,0 1 0,-1-1 0,1 1 0,0-1 0,0 1 0,0-1 0,-1 1 0,1-1 0,0 1 0,-1 0 0,1-1 0,0 1 0,-1-1 0,1 1 0,0 0 0,-1-1 0,1 1 0,-1 0 1,1-1-1,-1 1 0,1 0 0,-1 0 0,1-1 0,-1 1 0,1 0 0,-1 0 0,1 0 0,-1 0 0,1 0 0,-1 0 0,1 0 0,-1 0 0,1 0 0,-1 0 0,1 0 0,-1 0 0,1 0 0,-1 0 0,1 0 0,-1 0 0,1 1 0,-2-1 0,-5 4-22,1-1-1,-1 1 0,1 1 1,0-1-1,0 1 1,0 0-1,-8 10 0,1-2 91,9-9-62,-10 9 2,0 0 0,0 1 0,1 1 0,1 1 1,-20 32-1,31-46 5,0 0 0,0 0 0,1 0 0,-1 0 0,0 0 0,1 0 0,-1 0 0,1 0 0,-1 0 0,1 0 0,0 0 0,0 0 0,0 0 0,0 0 0,1 0 0,-1 0 0,0 0 0,1 0 0,0 0 0,-1 0 0,1 0 0,0 0 1,0 0-1,0 0 0,0 0 0,0-1 0,0 1 0,1 0 0,2 2 0,0 0 31,1-1 0,0 0 1,0 0-1,0 0 0,0 0 1,0-1-1,0 0 1,1 0-1,11 2 0,-3-1 0,1-1 0,0-1 0,0 0 0,0-1 0,0-1 0,0 0 0,-1-1 0,1-1 0,0 0 0,24-9 0,-12 1 40,0-1 1,-1-1 0,-1-1-1,40-30 1,25-17 529,-89 60-603,-1 1-1,0 0 1,1-1-1,-1 1 0,1 0 1,-1-1-1,1 1 1,-1 0-1,0-1 1,1 1-1,-1 0 1,1 0-1,-1 0 1,1 0-1,-1-1 1,1 1-1,-1 0 0,1 0 1,-1 0-1,1 0 1,-1 0-1,1 0 1,0 0-1,-1 0 1,1 1-1,-1-1 1,1 0-1,-1 0 1,1 0-1,-1 1 0,1-1 4,0 1-1,-1 0 1,0 0-1,1 0 1,-1-1-1,1 1 1,-1 0-1,0 0 1,0 0-1,1 0 1,-1 0-1,0 0 1,0 0-1,0 0 1,0 1-1,0 4 12,-1 0 0,0 0 0,0 0 0,-2 8 0,-14 52 14,17-66-36,0 1 0,0-1 0,0 0 0,0 0 0,0 0 0,0 0 0,0 0 0,0 1 0,0-1 0,0 0 0,0 0 0,0 0 0,0 0 0,0 1 0,0-1 0,0 0 0,0 0 0,0 0 0,0 0 0,0 0 0,1 0 0,-1 1 0,0-1 0,0 0 0,0 0 0,0 0 0,0 0 0,0 0 0,0 0 0,1 0 0,-1 1 0,0-1 0,0 0 0,0 0 0,0 0 0,0 0 0,1 0 0,-1 0 0,0 0 0,0 0 0,0 0 0,0 0 0,0 0 0,1 0 0,11-2 57,18-12 1,-24 12-51,60-26 125,95-24 0,-152 50-167,-5 0 30,1 1-1,0 0 0,-1 1 1,1-1-1,0 1 1,-1 0-1,1 0 1,0 0-1,0 1 1,-1 0-1,1-1 0,-1 2 1,1-1-1,-1 0 1,1 1-1,-1 0 1,0 0-1,7 4 1,2 4 5,-1 0 0,0 0 0,-1 1 0,12 15 0,-12-15-94,16 13-2007,-9-12-5011,-17-11 6586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3:18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5312,'14'-1'10489,"2"-3"-3799,17-6-1696,-21 5-5632,1 1 1,0 1 0,15-3 0,0 6 2633,-10 1-1569,-16-2-355,-1 1 0,1 0 0,0 0 0,-1 0 0,1 0 0,-1 0 0,1 0 0,0 1 0,-1-1 0,1 0 0,-1 1 0,1-1 0,-1 1 0,1 0 0,-1-1 0,0 1 0,1 0 0,-1 0 0,0 0 0,1 0 0,1 2 0,-1 0-19,0 1 1,1-1-1,-2 1 0,1 0 1,0-1-1,-1 1 0,0 0 0,0 0 1,0 0-1,0 0 0,0 6 1,1 51 373,-3-44-379,2-11-33,0-1 0,0 0 1,0 0-1,0 0 0,1 0 0,0 0 1,3 6-1,2 6 7,0-1-44,1 0 0,0 0 0,17 23 0,-22-35 24,11 9-834,-6-12-4747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3:19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577 0 8320,'-1'0'464,"1"0"0,-1 0 0,0 0 0,1 1 0,-1-1 0,0 0 0,1 0 1,-1 0-1,0 1 0,1-1 0,-1 0 0,0 1 0,1-1 0,-1 0 0,0 1 0,-1 1-47,1 0-1,0 0 0,0-1 0,-1 1 0,1 0 1,0 0-1,0 3 0,-7 10 924,-7 6-21,-1 0-1,0-1 1,-23 20 0,-64 53 514,56-53-1442,-161 174-254,125-117-4599,70-83 920,6 0 1158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3:19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378 13 5728,'-30'-11'1840,"30"11"-1804,-1-1 1,1 1-1,-1 0 1,1 0-1,-1 0 1,0 0-1,1-1 1,-1 1 0,1 0-1,-1 0 1,1 0-1,-1 0 1,0 0-1,1 0 1,-1 0-1,1 1 1,-1-1-1,1 0 1,-2 0-1,-4 2-70,0-1 377,1 1-1,-1-1 1,0 1 0,1 1 0,-1-1 0,1 1 0,0 0 0,0 0 0,0 0 0,0 1-1,-5 4 1,-16 18 1588,1 1 0,-30 41-1,-29 71 1236,73-115-2786,1 0 0,0 1 0,2 0 0,-7 34 1,9-26-397,1 0 0,2 0 1,1 0-1,2 1 0,1-1 1,10 65-1,-7-80-323,1 1 0,1-1 0,1-1 0,0 1 0,17 29 0,-16-34-178,1-1 0,0 0 1,1-1-1,0 0 0,0 0 0,1-1 1,1-1-1,14 10 0,-11-10-1440,29 13 0,17 5-715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3:20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7456,'0'0'156,"1"-1"1,0 1-1,0-1 0,-1 1 1,1-1-1,0 1 1,0 0-1,0-1 1,-1 1-1,1 0 0,0 0 1,0 0-1,0 0 1,0 0-1,0 0 0,0 0 1,-1 0-1,1 0 1,0 0-1,0 0 1,0 0-1,0 1 0,0-1 1,-1 0-1,1 1 1,0-1-1,0 0 1,-1 1-1,1-1 0,0 1 1,0 0-1,4 3 410,-1-1 0,0 1 0,0-1-1,5 8 1,42 59 4447,81 145 1,-119-193-4529,-2 0 0,0 1 1,-1 0-1,-1 0 0,-2 1 0,10 48 1,-15-40-248,-1 0-1,-1 1 1,-2-1 0,-2 0-1,0 0 1,-11 37 0,-54 153 153,51-177-1905,-3-1 1,-44 71 0,63-112 1384,-1 3-817,-1 1 0,-1-1 1,1 0-1,-1-1 0,0 1 0,0-1 0,-8 6 0,-8 3-2483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3:21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39 4480,'-13'3'1445,"6"-14"1819,4 12-974,2-1-1987,1 0 0,-1 0 1,1 0-1,-1 0 1,1 1-1,0-1 0,-1 0 1,1 0-1,-1 0 1,1 0-1,-1 0 0,1 0 1,-1 0-1,1 0 1,-1-1-1,1 1 0,-1 0 1,1 0-1,-1 0 1,1 0-1,0-1 0,-1 1 1,1 0-1,-1 0 1,1-1-1,-1 0 607,0 1-606,1-1-280,0 1 1,0 0-1,0 0 0,0 0 1,0 0-1,0 0 1,0 0-1,0 0 0,0 0 1,0 0-1,0-1 1,0 1-1,0 0 0,0 0 1,0 0-1,0 0 1,0 0-1,0 0 0,0 0 1,0 0-1,0 0 1,0 0-1,0 0 0,-1-1 1,1 1-1,0 0 1,0 0-1,0 0 0,0 0 1,0 0-1,0 0 1,0 0-1,0 0 0,0 0 1,0 0-1,-1 0 1,1 0-1,0 0 1,0 0-1,0 0 0,0 0 1,0 0-1,0 0 1,0 0-1,0 0 0,-1 0 1,1 0-1,0 0 1,0 0-1,0 0 0,0 0 1,0 0-1,0 0 1,0 0-1,0 1 0,0-1 1,0 0-1,-1 0 1,-4 3 2513,2-3-1876,6 0-230,-2 0-54,8-1 582,-2-2-856,0 1-1,0 0 1,0 1-1,1-1 1,-1 2-1,0-1 0,11 1 1,17-2 1,185-12 346,-197 13-395,136 3 44,-43 2-904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3:22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61 7552,'-21'-15'4208,"21"15"-4035,0 0 0,0-1 0,0 1 1,0 0-1,0 0 0,0-1 0,0 1 0,0 0 1,0 0-1,0-1 0,2-2 2425,-2 3-2424,0 0-1,0 0 0,1 0 0,-1 0 0,0 0 1,0 0-1,1-1 0,15-8 2967,-1 4-2448,-1 1-1,1 0 1,0 1 0,0 1 0,24-2 0,-30 4-422,101-8 869,145 9-1,-200 6-1197,-36-4-2202,31 2 0,-29-5-6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5:44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39 3072,'0'0'976,"-8"0"890,31-11 3452,27-3 727,-34 10-4948,0 2 1,31-1 0,-9 1-519,-23 0-311,24 1 0,59 4 518,-58-4-515,75 10 0,81 22 219,1-17-175,-38-6-48,17 8 490,351-13 0,-343-3-470,-84 1 168,339-1 1470,-438 0-1712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5:46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91 3648,'-19'-2'6410,"18"3"-6282,1-1 0,0 0 0,0 0 0,-1 1 0,1-1-1,0 0 1,0 0 0,-1 1 0,1-1 0,0 0 0,0 1-1,0-1 1,0 0 0,-1 1 0,1-1 0,0 1 0,0-1-1,0 0 1,0 1 0,0-1 0,0 0 0,0 1 0,0-1-1,0 1 1,0-1 0,0 0 0,0 1 0,0-1 0,0 0-1,1 1 1,-1-1 0,0 1 0,1 0 52,-1 0 0,0 0 0,1 0 0,-1 0 0,0-1 0,0 1 0,1 0 0,-1 0 0,0 0-1,0 0 1,0 0 0,0 0 0,0 0 0,-1 1 0,1-1-80,0 0-1,0-1 1,0 1 0,-1 0-1,1 0 1,0-1-1,0 1 1,0 0 0,1-1-1,-1 1 1,0 0-1,0-1 1,0 1-1,0 0 1,1 0 0,-1-1-1,0 1 1,1-1-1,-1 1 1,0 0-1,1-1 1,-1 1 0,1-1-1,-1 1 1,1-1-1,-1 1 1,1-1 0,-1 1-1,1-1 1,0 0-1,-1 1 1,1-1-1,1 1 1,5 2 190,1 0 0,1 0 0,-1-1 0,0 0 0,12 1 1,45 2 497,-58-5-704,378 7 2038,-357-7-1998,269 18 308,-214-9-206,142 35 1,-117-21-46,-94-20-181,-1 0 0,1-1 0,-1-1 0,1 0 0,-1-1 0,1-1 0,-1 0 0,1 0 0,-1-2 0,20-5 0,74-23 246,55-13-124,-127 37-468,-7 2 559,-16 2-142,-8 1-56,0 1-1,0 0 0,1 0 1,-1 0-1,1 1 1,-1-1-1,9 1 1,-10 1-49,0-1 0,0 0 0,0 0 1,0 0-1,0-1 0,0 1 1,3-2-1,-4 2 28,1-1 0,-1 1-1,0-1 1,1 1 0,-1 0 0,1 0 0,-1 0-1,4 1 1,1 0 8,0-1-1,1 1 0,-1-1 0,0 0 1,0-1-1,0 0 0,1 0 1,9-3-1,4-1 62,-5 4-42,-14 1-21,1 0 0,-1 0 0,1 0 0,0 0 0,-1-1 0,1 1 0,2-2 0,2 2-110,2 1 130,-8-1 732,-2-1-709,1 0 1,-1 1 0,0-1-1,1 0 1,-1 0 0,0 1-1,0-1 1,0 1 0,0-1-1,0 0 1,1 1 0,-1 0-1,0-1 1,-2 0 0,-5-3 20,3 1-57,0-1 3,-1 1-1,0 0 0,0 0 1,-12-4-1,-49-21 280,4 3-290,44 19-37,-20-5 17,28 9-15,1-1 0,-19-8 0,23 8 32,-1 0 0,0 0-1,1 1 1,-1 0 0,-1 0 0,1 0-1,0 1 1,0 1 0,0-1 0,-11 1-1,-42 1-1397,59-1 1247,3 1 38,5 2 23,0 0 1,15 5-1,3 0 108,23 11-81,-2 2-1,51 29 1,-92-47 87,0 0 1,0 1 0,-1-1 0,1 1 0,-1 0 0,1 0 0,-1 1-1,-1-1 1,1 1 0,0 0 0,-1 0 0,0 0 0,-1 0 0,1 1 0,-1-1-1,0 1 1,0-1 0,0 1 0,-1 0 0,0 0 0,0 0 0,0 7 0,-2-1 72,1-1 1,-2 0 0,1 1 0,-1-1 0,-1 0 0,-8 20 0,8-23-457,0-1 0,-1 0 1,0 0-1,-1 0 0,1-1 0,-7 8 0,7-11-764,1 1 0,1-1 0,-1 1 0,0 0 0,-2 5-1,-1 9-2087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5:47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285 110 3712,'0'0'1221,"2"-6"533,0-2 3297,-2 7-4763,0 0-1,0-1 1,-1 1-1,1 0 1,0-1-1,0 1 1,-1 0-1,1-1 0,-1 1 1,1 0-1,-1-1 1,1 1-1,-1 0 1,0 0-1,0 0 1,0 0-1,1 0 1,-1 0-1,0 0 1,-2-1-1,-1-1 240,0 1-1,0-1 1,-1 1-1,-7-3 1,1 1 46,-43-13 1389,41 14-1753,0 0 0,0 0-1,0 1 1,0 1-1,-1 1 1,1 0 0,-19 2-1,-11 0-15,43-2-192,-1 0 1,0 0 0,1 0 0,-1 0 0,0 0-1,1 0 1,-1 0 0,1 0 0,-1-1-1,0 1 1,1 0 0,-1 0 0,0 0 0,1-1-1,-1 1 1,1 0 0,-1-1 0,1 1 0,-1 0-1,1-1 1,-1 1 0,1-1 0,-1 0 0,1 1-3,0 0 0,0-1 0,0 1 0,0-1 0,0 1 0,0 0 0,0-1 0,1 1 0,-1 0 0,0-1 0,0 1 0,0 0 0,1-1 0,-1 1 0,0 0 0,0-1 0,1 1 0,-1 0 0,0-1 0,0 1 0,1 0 0,-1 0 0,0 0 0,1-1 0,-1 1 0,1 0 0,-1 0 0,0 0 0,1 0 0,-1 0 0,0 0 0,1-1 0,7-1-13,0 1-1,1-1 1,-1 1 0,10 0-1,7-1 55,-15 1-33,-1 1 0,0 0 0,1 0 0,-1 1-1,18 4 1,-20-3 73,-1-1 1,1 1-1,-1 1 0,1-1 0,-1 1 0,0 0 0,0 1 1,0-1-1,5 6 0,-10-8-54,0 1 0,1-1 0,-1 1 0,0 0-1,0 0 1,0-1 0,0 1 0,-1 0 0,1 0 0,0 0 0,-1 0 0,1 0 0,-1 0 0,0 0 0,0 0-1,1 0 1,-2 4 0,1 3-82,-2 1 0,-2 14-1,0-9-144,-8 30-2326,8-28-332,-5 21 0,7 2 102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5:47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189 152 4064,'0'-13'4021,"7"-11"4587,-7 23-8417,0 0 0,0-1 1,0 1-1,0 0 0,-1-1 1,1 1-1,0 0 0,-1-1 1,1 1-1,-1 0 0,1 0 1,-1 0-1,0-1 0,0 1 0,1 0 1,-1 0-1,0 0 0,0 0 1,-2-1-1,-25-26 1612,24 25-1544,-2-3-76,-1 1 0,0 0 1,-1 0-1,1 1 1,-1 0-1,1 0 0,-1 1 1,-1 0-1,1 1 0,0-1 1,0 2-1,-17-3 1,24 4-181,-2 0 4,0-1 0,0 1 1,0-1-1,0 0 0,1 0 1,-1 0-1,0 0 1,-3-2-1,0 2-339,6 1 320,0 0 0,0 0 1,1 0-1,-1 0 0,0 0 0,0 0 0,0 0 1,0 0-1,0 0 0,0 0 0,0 0 1,0 0-1,0 0 0,0 1 0,0-1 0,0 0 1,0 0-1,0 0 0,0 0 0,0 0 0,0 0 1,0 0-1,0 0 0,0 0 0,0 0 1,0 0-1,0 0 0,0 0 0,0 0 0,0 0 1,0 0-1,0 0 0,0 0 0,0 0 1,0 0-1,0 0 0,1 0 7,0 1 1,-1-1-1,1 0 0,0 0 0,-1 0 1,1 0-1,-1 0 0,1 1 1,0-1-1,-1 0 0,1 1 0,-1-1 1,1 0-1,-1 1 0,1 0 1,6 3-12,11 3-51,-11-5 100,0 1 0,0 0 0,10 6-1,2 2 116,-14-8-96,1 0 1,-1 0-1,0 1 1,0-1-1,0 1 0,-1 0 1,1 0-1,-1 1 1,4 5-1,1 2 41,-3-3 168,0 0 1,0 0-1,6 15 1,-10-20-253,-1-1 0,0 0-1,-1 1 1,1-1 0,0 1 0,-1-1 0,0 1 0,0 0-1,0-1 1,0 1 0,0-1 0,-1 1 0,0-1 0,1 1-1,-3 3 1,-12 25-2521,4-10 1168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5:1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71 2720,'5'0'473,"2"1"308,-1-1-1,0 0 0,0-1 0,1 1 0,-1-1 1,0 0-1,0-1 0,0 0 0,0 0 0,7-3 1,-10 3-377,-1 1-23,-1 0 0,1 1 0,-1-1 0,1 0 1,-1-1-1,1 1 0,-1 0 0,0 0 0,0-1 0,2-1 1,-3 3-295,0 0 1,0 0 0,0-1 0,0 1 0,0 0 0,0-1 0,0 1 0,0 0 0,0 0 0,0-1 0,0 1-1,0 0 1,0 0 0,-1-1 0,1 1 0,0 0 0,0 0 0,0-1 0,0 1 0,0 0 0,0 0-1,-1 0 1,1-1 0,0 1 0,0 0 0,-1 0 0,-13-8 2173,11 8-2127,0-1 1,0 1-1,0 0 0,0 0 0,0 0 0,-1 1 0,1-1 0,0 1 0,0-1 0,0 1 0,0 0 0,0 0 0,-4 3 0,-44 22 1029,43-22-1013,-3 2-86,0 1 0,1 0 0,0 1 0,0 0 0,0 1 0,1 0-1,-14 17 1,18-18-63,0 0-1,0 0 1,1 0-1,0 0 1,0 1-1,1 0 1,0 0-1,1 0 1,0 0-1,0 0 0,0 12 1,1 0 17,0 1 0,2-1 1,0 1-1,1-1 0,1 0 1,8 25-1,-10-42 32,1 0 0,-1-1 1,1 1-1,0-1 0,0 1 0,4 4 1,-5-7-40,-1 0 1,1 0-1,0-1 0,-1 1 1,1 0-1,0-1 1,0 1-1,-1-1 1,1 1-1,0-1 0,0 1 1,0-1-1,0 1 1,0-1-1,0 0 1,-1 0-1,1 1 0,0-1 1,0 0-1,0 0 1,0 0-1,0 0 1,0 0-1,0 0 1,0 0-1,0 0 0,0-1 1,0 1-1,0 0 1,0-1-1,0 1 1,-1 0-1,1-1 0,2 0 1,10-11 197,-1 1-1,0-2 1,13-16 0,-9 10-20,7-6-112,-2-2 0,-1 0 0,-1-2 0,-1 0 0,-2 0 0,14-35 0,-27 55-52,0 0 1,-1 0 0,0 0-1,0 0 1,-1-1 0,0 1-1,-1-1 1,0 1 0,-1-1-1,-2-17 1,2 25-22,1 0 0,-1 0 0,1 0 0,-1 0 0,0 0 0,1 0 0,-1 0 0,0 0 1,-1 0-1,1 1 0,0-1 0,0 0 0,-1 1 0,1-1 0,-1 1 0,1 0 0,-4-3 0,4 4-6,0-1 0,0 1 0,-1-1 1,1 1-1,0 0 0,-1-1 0,1 1 0,0 0 0,0 0 1,-1 0-1,1 0 0,0 0 0,-1 0 0,1 1 0,0-1 1,0 0-1,-1 1 0,1-1 0,0 1 0,0-1 0,-1 1 1,1-1-1,0 1 0,0 0 0,0 0 0,0-1 1,0 1-1,0 0 0,0 0 0,-1 2 0,-1 1 14,-1 1-1,1-1 1,0 0 0,1 1-1,-1 0 1,1 0 0,0 0-1,0 0 1,0 0 0,1 0-1,0 0 1,0 1 0,0-1-1,1 0 1,-1 1 0,2 9-1,0-8 9,-1 0 0,2-1 0,-1 1-1,1-1 1,0 1 0,0-1 0,1 1-1,0-1 1,0 0 0,0 0 0,1-1-1,0 1 1,5 5 0,3 1 10,1 0-1,0 0 1,1-1 0,0-1 0,1 0-1,0-1 1,20 8 0,-24-12 69,1 0 1,0-1 0,0-1-1,0 0 1,0 0-1,0-1 1,1-1-1,-1 0 1,0-1 0,25-2-1,-10-4 70,35-11 0,-19 4-160,-40 12-82,-3 1-73,1 0 0,-1 0 1,1 0-1,-1 0 1,1 0-1,-1 0 1,1 0-1,-1-1 1,1 1-1,-1 0 1,1 0-1,-1 0 1,1-1-1,-1 1 1,0 0-1,1 0 1,-1-1-1,1 1 1,-1-1-1,0 1 1,1 0-1,-1-1 1,0 1-1,0-1 1,1 1-1,-1 0 1,0-1-1,1 0 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5:48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184 139 3488,'0'-1'150,"0"1"1,0 0-1,0-1 0,0 1 1,0-1-1,0 1 1,0-1-1,0 1 0,0 0 1,0-1-1,0 1 1,1-1-1,-1 1 0,0-1 1,0 1-1,0 0 0,1-1 1,-1 1-1,0 0 1,0-1-1,1 1 0,-1-1 1,0 1-1,1 0 1,-1 0-1,0-1 0,1 1 1,-1 0-1,0 0 1,1-1-1,-1 1 0,1 0 1,3-2 2198,-16-18 6893,8 15-8851,-1-1-1,1 1 1,-1 0-1,0 0 1,0 1-1,-1-1 1,1 1-1,-12-6 1,-6-6 478,17 12-698,-1 0 0,0 1-1,0 0 1,0 0 0,-12-3 0,-4-2-151,5 1-279,18 7 256,-1-1 0,1 1-1,-1 0 1,1 0 0,-1 0-1,1 0 1,0 0 0,-1 0-1,1 0 1,-1 0 0,1 0-1,-1 0 1,1 0 0,0 0 0,-1 0-1,1 0 1,-1 1 0,1-1-1,-1 0 1,3 0-49,0 0 0,0 0-1,0-1 1,0 1 0,0 1 0,0-1 0,0 0 0,1 0 0,3 2-1,33 7 14,-27-6 93,4 2 80,0 0-1,0 1 0,-1 0 1,20 12-1,-33-17-58,0 1-1,0-1 1,0 0 0,0 1-1,0-1 1,0 1 0,0-1-1,-1 1 1,1 0 0,-1 0 0,1 0-1,-1 0 1,0 0 0,1 0-1,-1 0 1,0 1 0,-1-1-1,1 0 1,0 0 0,-1 1 0,1-1-1,0 3 1,-2-1-67,1 0-1,0 0 1,-1 0 0,0 0 0,1 0-1,-2-1 1,1 1 0,0 0 0,-1-1-1,1 1 1,-1-1 0,-4 5 0,-53 68-10867,42-46 7873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5:49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96 4736,'-5'-6'15323,"-7"-1"-12317,-9-3-4907,14 8 3499,-95-28-592,20 7-780,17 6-231,52 16-381,9 2 190,6 1 74,103 31 2,-62-22 532,78 34 0,-114-42-198,-1 1 1,1 0 0,0 0 0,-1 1 0,0 0 0,10 10 0,-15-15-234,-1 1 0,0 0 1,1 0-1,-1 0 0,0-1 1,1 1-1,-1 0 0,0 0 1,0 0-1,0 0 1,0 0-1,0-1 0,0 1 1,0 0-1,0 0 0,0 0 1,0 0-1,0 0 0,-1-1 1,1 1-1,0 0 0,-1 0 1,1 0-1,0-1 1,-1 1-1,1 0 0,-2 1 1,-14 16-2388,-20 8-2789,15-11 2801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5:50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80 2496,'1'-1'284,"1"0"1,-1 0 0,1 1-1,0-1 1,-1 1-1,1-1 1,0 1-1,0-1 1,15-8 13701,-18 9-13801,-13-5 2706,-20-5-2964,31 9 661,-6-1-341,0 1 0,-16-1 0,18 2-162,0-1-1,1 1 1,-1-1 0,1-1-1,0 1 1,-10-4-1,8 2-58,0 1 1,0 0-1,-11-2 0,9 3-153,0-1-1,0-1 1,-10-3-1,19 6 124,1 0-1,-1 0 1,1 0 0,-1 0 0,1 0-1,-1-1 1,1 1 0,-1 0-1,1 0 1,-1 0 0,1-1 0,-1 1-1,1 0 1,-1-1 0,1 1-1,0 0 1,-1-1 0,1 1 0,-1-1-1,1 1 1,0-1 0,0 1-1,-1 0 1,1-1 0,0 1 0,-1-2-1,1 2 4,0 0 1,0 0-1,0 0 0,0 0 0,0-1 0,1 1 0,-1 0 0,0 0 0,0 0 1,0 0-1,0 0 0,0 0 0,0 0 0,0 0 0,0 0 0,0 0 1,0 0-1,0 0 0,0 0 0,0 0 0,1 0 0,-1 0 0,0 0 0,0 0 1,0 0-1,0-1 0,0 1 0,0 0 0,0 0 0,0 0 0,0 0 0,0 0 1,1 1-1,-1-1 0,0 0 0,0 0 0,0 0 0,0 0 0,0 0 0,0 0 1,0 0-1,0 0 0,0 0 0,0 0 0,0 0 0,1 0 0,-1 0 0,0 0 1,0 0-1,0 0 0,0 0 0,0 0 0,0 0 0,0 1 0,0-1 0,0 0 1,0 0-118,1 1-185,1-1 304,-1 1 0,1-1 0,-1 0 0,0 0 0,1 0 0,-1 0 0,1 0 0,2 0 1,9 0-39,49 27 405,-23-13 261,49 27 0,-83-38-508,1 1 1,0 0-1,-1 0 0,0 0 0,0 1 1,0 0-1,-1 0 0,0 0 0,1 0 0,5 12 1,-10-16-90,1-1 1,-1 1 0,1 0 0,-1 0 0,0 0-1,0 0 1,1 0 0,-1 0 0,0 0 0,0-1-1,0 1 1,0 0 0,0 0 0,0 0 0,0 0-1,0 0 1,0 0 0,-1 0 0,1 0 0,0 0-1,0-1 1,-1 3 0,0-2-52,0 0 0,0 0 0,0 0 0,-1 0 0,1 0 0,0 0 0,0 0 0,0 0 0,-1 0 0,1-1 0,0 1 0,-3 0 0,-2 1-416,-1 0-1,0 0 1,0-1 0,-9 1-1,-44 1-4342,29-3 2532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5:50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262 147 2816,'5'-1'310,"-1"0"1,0 0-1,0 1 0,1-1 0,-1 1 1,0 0-1,5 0 0,4 1 1165,-6-5 344,-4 1 1146,-27-5 992,13 4-3082,-18-5 394,-90-31 1408,98 31-2381,-28-17 0,-2-2-8,41 25-282,2 0-138,8 3 129,0 0 0,0-1 0,-1 1 0,1 0-1,0 0 1,0 0 0,0 0 0,0 0 0,0 0 0,0 0-1,0 0 1,0 0 0,0-1 0,0 1 0,0 0 0,0 0 0,0 0-1,-1 0 1,1 0 0,0 0 0,0 0 0,0-1 0,0 1 0,0 0-1,0 0 1,0 0 0,0 0 0,0 0 0,0 0 0,1-1 0,-1 1-1,0 0 1,0 0 0,0 0 0,0 0 0,0 0 0,0 0 0,0 0-1,0 0 1,0-1 0,0 1 0,0 0 0,0 0 0,0 0-1,1 0 1,-1 0 0,0 0 0,4-1 74,-1 1 0,1 0 0,0-1 0,0 2 0,6 0 0,4-1-6,2 1-8,0 0 1,0 1-1,0 1 1,21 6-1,59 26 573,-79-27 175,18 12 1,-35-20-791,1 0 1,-1 0 0,0 1-1,0-1 1,1 0 0,-1 0-1,0 1 1,0-1 0,0 0-1,1 1 1,-1-1-1,0 0 1,0 1 0,0-1-1,0 0 1,0 1 0,0-1-1,0 1 1,0-1 0,0 0-1,0 1 1,0-1 0,0 0-1,0 1 1,0-1 0,0 0-1,0 1 1,0-1 0,0 0-1,-1 1 1,1-1 0,0 0-1,0 1 1,-1-1 0,-8 14 180,7-12-172,-2 3-84,0 0-1,0-1 1,0 0 0,0 0 0,-1 0 0,0-1 0,-5 4 0,-38 16-3948,20-11-63,11-2 1730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5:51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88 1728,'0'0'560,"1"0"-331,18 0 13734,-48-21-10380,25 18-3379,1 0-1,-1 1 1,0 0-1,0 0 1,-5-2-1,7 3-124,-1 0-1,0-1 1,0 1 0,1-1-1,-1 1 1,1-1-1,-1 0 1,1 0-1,0 0 1,-4-4 0,-18-13-399,22 12 354,4 5 276,13 8 748,23 17 94,-32-18-1040,1-1 0,-1 2 0,1-1 0,-2 1 0,1 0 0,6 9 0,-10-14-54,-1 1 0,0 0 0,0 0 1,-1-1-1,1 1 0,0 0 0,-1 0 0,1 0 0,-1 0 1,1 0-1,-1 0 0,0 0 0,0 0 0,0 0 0,0 0 1,0 0-1,0 0 0,-1 0 0,1 0 0,-1 0 1,1 0-1,-1 0 0,0 0 0,0 0 0,0-1 0,0 1 1,0 0-1,0 0 0,0-1 0,-1 1 0,0 1 1,-25 21-198,25-22-233,0-1-1,0 1 1,-1-1-1,1 0 1,0 0 0,-1 0-1,1 0 1,-1 0-1,1-1 1,-1 1-1,-3 0 1,-1-1-1218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5:53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1408,'0'0'14624,"-5"6"-12779,4-4-1686,0 1 1,1 0 0,-1 0 0,0 0-1,1 0 1,0 6 0,-3 12 199,3 1 1239,1-11 281,-1-11-1842,0 1-1,0-1 0,-1 0 0,1 0 0,0 0 1,0 0-1,0 1 0,0-1 0,0 0 1,0 0-1,0 0 0,0 0 0,-1 0 0,1 0 1,0 1-1,0-1 0,0 0 0,0 0 1,0 0-1,-1 0 0,1 0 0,0 0 0,0 0 1,0 0-1,0 0 0,-1 0 0,1 0 1,0 0-1,0 0 0,0 0 0,-1 0 1,1 0-1,0 0 0,0 0 0,0 0 0,0 0 1,-1 0-1,1 0 0,0 0 0,0 0 1,0 0-1,0 0 0,-1 0 0,1-1 0,0 1 1,0 0-1,0 0 0,2 1-1945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9:40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1472,'0'0'15754,"0"0"-15677,0 1 0,-1-1 0,1 0 0,0 1 0,0-1 0,0 1 0,0-1 0,0 0 0,0 1 0,0-1 0,0 0 0,0 1 0,0-1 0,1 1 0,-1-1 0,0 0 0,0 1 0,0-1 0,0 0 0,0 1 0,1-1 0,-1 1 0,8-3-48,-1 0 0,0 1 0,1 0 1,13 0-1,-6 0 17,710-62 1511,-537 54-530,267 21-1,-418-8-1842,-26-2-5573,-13-2 6010,0 0-1,1 0 0,-1-1 1,1 1-1,-1 0 0,1-1 1,-1 0-1,1 1 0,-1-1 1,1 0-1,0 1 1,-1-1-1,-1-2 0,-5-2-1142,-16-5-1283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9:4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242 202 1728,'-15'4'949,"13"-4"607,-1 5-754,-30-5 3208,26 1-3280,-1 0 0,1 0 0,-1 0 0,1 1 0,-14 5 0,-7 2 757,-41 6 2160,59-13-3053,9-2-463,0 0-1,-1 0 1,1 0-1,0 1 1,0-1-1,-1 0 1,1 1-1,0-1 1,0 1-1,0 0 1,-3 1-1,4-2-102,0 0 0,0 0 0,0 0 0,0 0 0,-1 1 0,1-1 0,0 0 0,0 0 0,0 0 0,-1 0 0,1 0 0,0 0-1,0 0 1,0 0 0,-1 0 0,1 0 0,0 0 0,0 0 0,0 0 0,-1 0 0,1 0 0,0 0 0,0 0 0,0 0 0,-1 0-1,1 0 1,0 0 0,0 0 0,-1 0 0,1 0-16,0 0 1,0-1-1,0 1 0,0 0 0,0 0 1,0 0-1,0 0 0,0 0 0,0-1 1,0 1-1,0 0 0,0 0 0,0 0 1,0 0-1,0 0 0,0-1 0,0 1 1,0 0-1,0 0 0,0 0 0,0 0 1,0 0-1,0 0 0,1-1 0,-1 1 1,0 0-1,0 0 0,0 0 0,0 0 1,0 0-1,0 0 0,0 0 0,0 0 0,1-1 1,-1 1-1,0 0 0,0 0 0,0 0 1,0 0-1,0 0 0,0 0 0,1 0 1,-1 0-1,0 0 0,0 0 0,0 0 1,49-18 1048,-15-2-485,51-42 0,-44 24-411,-11 8-127,41-37 324,-57 52 182,-14 14-340,-1 2 100,-3 4 116,-50 69 434,41-53-678,-1-1 0,-2 0 0,-29 30-1,29-37-1,-29 19-1,34-25-543,-6 4 315,17-11 57,0 0 1,0 0-1,0 1 1,0-1-1,0 0 1,0 0-1,0 0 1,0 0-1,0 0 1,0 0-1,0 0 1,0 0-1,0 0 1,0 1-1,0-1 1,0 0-1,0 0 1,0 0-1,0 0 1,1 0-1,-1 0 1,0 0-1,0 0 1,0 0-1,0 0 1,0 0-1,0 0 1,0 0-1,0 0 1,0 0-1,0 1 1,0-1-1,1 0 1,-1 0-1,0 0 1,0 0 0,0 0-1,0 0 1,0 0-1,0 0 1,0 0-1,0 0 1,0 0-1,1 0 1,-1 0-1,0 0 1,0 0-1,0-1 1,0 1-1,0 0 1,0 0-1,16-1 64,22-3 18,0 3 0,1 0 0,59 9 0,-66-4 176,42 12 1,-32-6-158,5 5-249,2 0-3356,-43-13 1129,-1 2 751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9:4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 5216,'-4'-10'12538,"4"20"-7903,2 196 43,0 0-3853,4-42 77,-1-16-1249,-4-131-2301,9-42-11797,4 7 11443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9:45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23 263 576,'-2'-2'38,"-14"-15"181,16 17-181,-1-1 0,1 1 1,0-1-1,-1 1 0,1-1 0,-1 1 0,1-1 0,0 1 1,0-1-1,-1 0 0,1 1 0,0-1 0,0 1 1,0-1-1,0 0 0,-1 1 0,1-1 0,0 0 0,0 1 1,0-1-1,0 0 0,1 1 0,-1-2 0,2-6 728,-2 8-719,0-1-1,-1 1 1,1-1-1,0 1 1,1-1 0,-1 1-1,0 0 1,0-1-1,0 1 1,0-1 0,0 1-1,0 0 1,0-1-1,1 1 1,-1 0 0,0-1-1,0 1 1,0 0-1,1-1 1,-1 1 0,0 0-1,1-1 1,-1 1-1,1-1 1,-1-2 1229,1 0 0,-1 0 0,0-1 1,1 1-1,-1 0 0,-1-6 0,0 1 964,1 5-1994,0-1 0,0 1 0,0 0 0,0 0 0,1 0 0,-1 0 0,1 0 1,-1 0-1,1 0 0,0 0 0,1 0 0,-1 0 0,0 0 0,1 0 0,-1 1 0,1-1 0,0 1 0,0-1 1,0 1-1,4-4 0,14-12 397,-11 9-417,1 0-1,0 1 0,0 0 0,0 1 0,19-9 0,-14 9-94,0 1-1,1 1 0,0 0 1,1 1-1,-1 1 1,0 1-1,1 0 0,17 1 1,-25 1-20,1 0 0,-1 1 0,0 0-1,0 0 1,0 1 0,0 1 0,0 0 0,0 0 0,15 8 0,-19-8-92,-1 0 0,1 0 0,-1 0 1,0 1-1,0-1 0,0 1 0,-1 0 0,1 0 0,-1 1 0,0-1 0,0 1 0,0 0 0,-1-1 0,0 1 0,0 0 0,0 0 0,0 1 1,1 7-1,-1 2 102,-1 0 0,0 0 0,-1 0 0,0 1 0,-1-1 0,-1 0 0,-1 0 0,0 0 0,0 0 0,-2-1 0,0 1 0,0-1 0,-2 0 0,0-1 0,0 0 0,-1 0 0,-1 0 0,0-1 0,0 0 0,-1-1 0,-1 0 0,-15 12 0,18-17-15,0-1 0,-1 0 0,0 0 0,0-1 0,0 0-1,-12 3 1,19-6-84,-6 1-59,-1 1 0,1-1 0,-1 0 0,0-1 0,1 0-1,-1 0 1,0-1 0,0 0 0,1-1 0,-1 0 0,0 0 0,-14-4 0,14 2-495,0-1 1,1 0-1,-1 0 1,1 0-1,0-1 1,-12-10 0,2 1-947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5:2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1108 5216,'-16'1'1578,"15"-2"-1431,0 1 0,0 0-1,0 0 1,0 0 0,0 1-1,1-1 1,-1 0 0,0 0-1,0 0 1,0 1 0,1-1-1,-1 0 1,0 1 0,0-1-1,1 0 1,-1 1 0,-1 0-1,7 0 2977,13-7-1728,117-52 2878,-86 35-3554,-2-3 1,47-34-1,-66 39-493,-1-2 0,-1-1-1,40-48 1,58-94 539,-31 40-353,48-38 14,-71 85-57,-49 55-157,-2 0 0,0-1 0,19-37 0,-36 58-122,-1 1 0,1-1 0,-1 0 0,1 0-1,-1 0 1,1-7 0,-2 11-88,0-1 0,1 1 0,-1 0 0,0-1 0,0 1 0,0 0 0,0-1 0,0 1 0,0 0 0,0-1 0,0 1 0,0 0 0,0-1 0,0 1 0,0 0 0,-1-1 0,1 1-1,0 0 1,0 0 0,0-1 0,0 1 0,0 0 0,-1-1 0,1 1 0,0 0 0,0 0 0,0-1 0,-1 1 0,1 0 0,0 0 0,0 0 0,-1 0 0,1-1 0,0 1 0,0 0 0,-1 0 0,1 0 0,0 0 0,-1 0 0,1 0-1,0-1 1,-1 1 0,1 0 0,0 0 0,-1 0 0,1 0 0,0 0 0,-1 0 0,1 1 0,0-1 0,0 0 0,-1 0 0,-3 1-18,1 0-1,-1 0 1,1 1-1,0-1 1,-5 4 0,-114 77-224,108-70 234,1 0 0,0 0 1,1 1-1,1 1 1,0 0-1,-15 26 0,7-6 77,-27 70-1,27-51 24,2 0 0,2 2 0,3-1-1,-7 83 1,18-129-58,1 1 0,0 0 0,0 0 0,2 10 0,-2-17-11,1 0 0,-1 0 1,1 0-1,-1-1 0,1 1 1,-1 0-1,1 0 0,0-1 1,0 1-1,0 0 1,0-1-1,0 1 0,0-1 1,0 1-1,0-1 0,1 0 1,-1 0-1,1 1 0,-1-1 1,1 0-1,-1 0 0,1 0 1,0-1-1,-1 1 1,1 0-1,3 0 0,3 1 6,1-2-1,0 1 1,-1-2 0,1 1-1,-1-1 1,1 0-1,14-4 1,-1-2 33,40-16 1,-28 8-6,-1-2 1,-1-1 0,0-1-1,51-42 1,-42 22 59,-1-2 0,55-75 1,42-64 146,-45 54 203,-76 101-374,-2 0 0,-1 0-1,14-37 1,-9 13 12,-18 48-110,1 0 0,-1-1 0,0 1 0,1 0 0,-1 0-1,0 0 1,0 0 0,0-1 0,0 1 0,0 0 0,0 0 0,0 0 0,-1 0 0,1 0 0,-1-3 0,1 4-4,-1-1 1,1 1 0,-1 0-1,1-1 1,0 1-1,-1 0 1,1-1-1,-1 1 1,1 0 0,-1 0-1,1-1 1,-1 1-1,1 0 1,-1 0-1,1 0 1,-1 0 0,1 0-1,-1-1 1,1 1-1,-1 0 1,1 0-1,-1 0 1,1 1 0,-1-1-1,-4 1-25,1 0-1,0 0 1,0 1-1,0-1 1,0 1-1,0 0 1,-5 4-1,-22 17 81,1 2-1,-52 55 0,35-33 25,-211 244 132,170-185-174,65-79-8,-98 121 47,87-103-42,-39 67-1,65-97 25,4-9 12,0-1 0,1 1 0,0 0 0,0 0 0,1 0 0,-1 1 0,-1 7 0,4-13-53,1-1 0,-1 0 0,0 0 0,0 1 0,0-1 0,1 0 0,-1 1 0,0-1-1,0 0 1,1 0 0,-1 1 0,0-1 0,1 0 0,-1 0 0,0 0 0,1 1 0,-1-1 0,0 0 0,1 0 0,-1 0 0,0 0-1,1 0 1,-1 0 0,1 0 0,-1 0 0,0 0 0,1 0 0,-1 0 0,0 0 0,1 0 0,-1 0 0,0 0 0,1 0 0,-1 0 0,1-1-1,48-19 167,51-25-138,-42 17-33,-14 9-5,-1-3 0,-1-2 0,-1-1 0,51-42 0,-71 48 4,-10 10-32,-1 0 1,1 0 0,1 1-1,14-8 1,-26 16 24,0-1 0,1 1 0,-1 0 0,0 0 0,1 0 0,-1 0 0,0-1 0,1 1 1,-1 0-1,1 0 0,-1 0 0,0 0 0,1 0 0,-1 0 0,1 0 0,-1 0 0,0 0 0,1 0 0,-1 0 0,0 0 1,1 1-1,-1-1 0,1 0 0,-1 0 0,0 0 0,1 0 0,-1 1 0,0-1 0,1 0 0,-1 0 0,0 1 0,0-1 1,1 0-1,-1 0 0,0 1 0,0-1 0,1 0 0,-1 1 0,0-1 0,0 0 0,0 1 0,1 0 0,1 14-58,-4 5 28,0-1-1,-2 0 1,0 0-1,-1-1 1,-13 36-1,-9 28 134,26-79-89,1 0 0,0 0 1,-1 1-1,1-1 0,0 0 1,0 0-1,1 1 0,-1-1 1,1 0-1,1 4 0,-2-6-1,0 0-1,1 0 0,-1 0 0,0-1 1,1 1-1,-1 0 0,1 0 1,-1-1-1,1 1 0,0 0 0,-1-1 1,1 1-1,-1-1 0,1 1 1,0-1-1,0 1 0,-1-1 1,1 1-1,0-1 0,0 0 0,0 1 1,-1-1-1,1 0 0,0 0 1,0 1-1,0-1 0,0 0 0,0 0 1,-1 0-1,1 0 0,0 0 1,0-1-1,0 1 0,0 0 0,0 0 1,-1 0-1,1-1 0,0 1 1,0 0-1,0-1 0,-1 1 1,1-1-1,1 0 0,15-9 54,0 0-1,-1-1 0,0-1 1,18-18-1,55-60-3,-87 87-57,36-38 25,48-70 0,-76 96-113,-5 10 30,-6 7 4,-10 14-37,-15 32-68,13-25 157,1 1-1,1-1 0,1 2 1,-9 31-1,18-53 6,1 0 0,-1 1-1,1-1 1,-1 0 0,1 0-1,0 0 1,1 0 0,-1 1 0,0-1-1,1 0 1,0 0 0,-1 0-1,1 0 1,1 0 0,-1 0 0,0 0-1,1 0 1,-1-1 0,3 4-1,-1-3 17,-1-1 0,1 1 0,0-1 0,-1 0-1,1 0 1,0 0 0,0 0 0,0-1 0,0 1-1,1-1 1,-1 0 0,0 0 0,1 0 0,-1 0-1,1 0 1,5-1 0,3 0 43,-1 0 0,0-2 0,1 1 0,-1-1-1,13-5 1,-1 1-68,18-5 7,0-2 0,-2-1 0,0-2 1,46-27-1,-59 28-63,-17 9 69,0 0 0,0 1 0,1 1 0,-1 0 0,18-5 0,-27 8-7,1 1-1,-1 0 0,1 0 1,-1 0-1,1 0 0,0 0 1,-1 0-1,1 0 0,-1 0 1,1 1-1,-1-1 0,1 0 1,-1 0-1,1 0 0,-1 1 1,1-1-1,-1 0 0,1 0 1,-1 1-1,1-1 0,-1 0 1,0 1-1,1-1 0,-1 1 1,0-1-1,1 0 0,-1 1 1,0-1-1,1 1 0,-1-1 1,0 1-1,0-1 0,1 1 1,-1-1-1,0 1 0,0-1 1,0 1-1,0 0 0,0-1 1,0 1-1,-1 23 200,-2-8-151,0-1 0,-2 1 0,0-1 0,0 0-1,-12 21 1,14-30-101,-3 8 133,7-14-75,0 0 0,0 0 0,0-1 0,0 1-1,0 0 1,-1 0 0,1-1 0,0 1 0,0-1 0,0 1 0,0-1-1,-1 1 1,1-1 0,0 1 0,-1-1 0,1 0 0,1-1 0,124-101-215,-120 98 190,0 1 0,0-1 1,0 1-1,1 1 0,12-6 1,-17 8 16,-1 1 0,1-1 0,0 1 1,0-1-1,-1 1 0,1 0 0,0 0 1,0 0-1,0 0 0,-1 0 0,1 0 1,0 0-1,0 1 0,-1-1 0,1 1 1,0-1-1,-1 1 0,1 0 0,0-1 1,-1 1-1,1 0 0,-1 0 0,1 0 1,-1 0-1,0 0 0,1 1 0,-1-1 0,2 3 1,11 17 59,-1 1-1,16 36 1,-27-55-43,9 21-248,-5-9-4440,-5-12 2680,-1 6-4035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9:4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23 112 7232,'-6'-4'1115,"-7"-5"1541,12 9-2587,1 0 0,0 0 1,0 0-1,0 0 1,-1 0-1,1 0 1,0 0-1,0 0 1,0 0-1,0-1 0,0 1 1,-1 0-1,1 0 1,0 0-1,0 0 1,0 0-1,0-1 0,0 1 1,0 0-1,0 0 1,-1 0-1,1 0 1,0-1-1,0 1 1,0 0-1,0 0 0,0 0 1,0-1-1,0 1 1,0 0-1,0 0 1,0 0-1,0 0 1,0-1-1,0 1 0,0 0 1,0 0-1,0 0 1,0-1-1,0 1 1,1 0-1,-1 0 0,0 0 1,0 0-1,0-1 1,0 1-1,2-13 5990,0 10-5900,-1 1 1,0-1 0,1 1-1,0 0 1,0 0-1,0 0 1,0 0 0,0 0-1,0 0 1,0 1-1,0-1 1,1 1 0,-1-1-1,6-1 1,3-1 28,0 0 1,14-3-1,-15 5-1,131-25 1003,-124 25-893,34 1 0,-45 1-135,0 0 0,0 1 1,0 0-1,0 0 0,0 0 0,0 1 0,0 0 0,10 4 0,-13-3-108,0 0-1,0 1 1,0-1 0,0 0 0,-1 1 0,1 0-1,-1 0 1,0-1 0,0 1 0,0 0 0,-1 1-1,3 7 1,-1-3 20,19 62 182,-10-38-309,-3-6-123,1 0 0,2-1 0,0-1 0,30 45 0,-41-68-87,1 0 0,-1-1 0,0 1 0,1-1 0,-1 1 0,1-1 0,0 0-1,0 0 1,-1 0 0,1 0 0,0 0 0,0 0 0,0 0 0,0 0 0,0-1 0,0 1 0,0-1 0,0 1 0,0-1 0,0 0 0,3 0 0,-2 0-714,0-1 0,1 0 0,-1 1 0,0-1-1,0 0 1,0-1 0,0 1 0,0 0 0,0-1 0,-1 0 0,1 0 0,0 0 0,2-2 0,10-9-3103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9:4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6 7136,'-18'-4'1547,"5"2"3359,-1 10 1718,-27 13-3430,-70 24-157,55-23-2559,7-1-316,1 2-1,-57 36 1,78-43-441,17-11-423,0 1 1,0 1 0,0 0-1,1 0 1,0 1-1,-13 14 1,13-3-1262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9:4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9 5568,'-1'0'108,"1"-1"0,-1 0 1,1 1-1,-1-1 0,1 1 0,-1-1 0,0 1 1,1-1-1,-1 1 0,0-1 0,1 1 1,-1-1-1,0 1 0,0 0 0,1-1 0,-1 1 1,0 0-1,0 0 0,0 0 0,1 0 1,-1 0-1,0 0 0,0 0 0,0 0 0,1 0 1,-1 0-1,0 0 0,0 0 0,0 0 1,1 1-1,-1-1 0,0 0 0,0 1 0,1-1 1,-1 0-1,0 1 0,0-1 0,1 1 1,-1-1-1,0 2 0,-34 31 3339,15-14-2036,1 0-1,0 1 0,-17 26 0,15-13-539,2 2-1,1 0 1,-14 39 0,-28 116 195,51-150-1081,1 0 1,2 0-1,-1 57 0,7-85-121,0 0 0,2 0-1,-1 0 1,1 0 0,5 13 0,-6-21-124,0 0 0,1 0 0,0 0 0,0 0 0,0 0 0,0 0 0,1 0 0,-1 0 0,1-1 0,0 0 0,0 1 0,0-1 0,1 0 0,-1 0 0,1-1 0,7 5 0,-3-4-707,0-1 1,0 1-1,15 1 1,33 5-1642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09:4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23 8384,'-18'-14'2704,"18"14"-2675,0-1 1,0 1 0,0 0-1,0 0 1,0 0 0,0 0-1,0 0 1,0-1 0,0 1-1,-1 0 1,1 0 0,0 0-1,0 0 1,0 0 0,0-1-1,0 1 1,0 0 0,0 0-1,0 0 1,0 0 0,0-1-1,0 1 1,0 0 0,1 0-1,-1 0 1,0 0 0,0 0-1,0-1 1,0 1 0,0 0-1,0 0 1,0 0 0,0 0-1,0 0 1,0 0 0,1-1-1,-1 1 1,0 0 0,0 0-1,0 0 1,0 0 0,0 0-1,0 0 1,1 0 0,-1 0-1,0 0 1,0 0 0,0 0-1,0 0 1,1 0 0,-1-1-40,1 1 0,-1 0 0,1 0 0,-1-1 0,1 1 0,-1 0 0,1 0 0,-1 0 0,1 0 0,-1 0 0,1 0 0,-1 0 0,1 0 0,-1 0 0,1 0 0,-1 0 0,2 1 0,4 3 510,0 0 1,-1 0-1,1 1 0,7 8 1,9 8 986,174 140 5585,-174-144-6531,0 2 1,0 0-1,-2 2 0,0 0 1,30 44-1,-44-54-446,0-1 0,-1 1 0,-1 0 1,0 0-1,0 1 0,-1-1 0,0 1 0,-1-1 0,-1 1 1,0 0-1,0 0 0,-1 0 0,-3 23 0,0-17-90,-1 0 0,0 0 0,-2-1 0,0 1-1,0-2 1,-2 1 0,0-1 0,-17 25 0,3-12-880,-2-1 1,-1-1-1,-1-1 0,-53 40 1,60-51-806,0-2 0,-1-1 0,0 0 0,-24 9 0,-15 4-2229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6:0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38 274 2720,'-1'6'8960,"1"-6"-8936,0 0 0,0 0 0,-1 0 0,1 0 0,0 0 0,-1 1 0,1-1 0,0 0 0,-1 0 0,1 0 0,0 1 0,0-1 0,0 0 0,-1 0 0,1 1 0,0-1 0,0 0 0,0 1 0,-1-1 0,1 0 0,0 0 0,0 1 0,0 0 0,-1 0 0,1 0-1,-1-1 0,1 1 1,-1 0-1,1 0 0,-1 0 1,1 0-1,-1-1 0,0 1 1,0 0-1,1-1 0,-3 2 1,-9 10 774,4-2 548,8-10-1318,-1 0 0,1 0 0,0 0 0,0 0 0,0 0 0,0 0 0,0 0 0,0 0 0,0 0 0,0 1 0,0-1-1,0 0 1,-1 0 0,1 0 0,0 0 0,0 0 0,0 0 0,0 1 0,0-1 0,0 0 0,0 0 0,0 0 0,0 0 0,0 0 0,0 0 0,0 1 0,0-1 0,0 0 0,0 0 0,0 0 0,0 0 0,0 0 0,0 1 0,0-1 0,1 0 0,-1 0 0,0 0 0,0 0 0,0 0 0,0 0 0,0 0 0,0 0 0,0 1 0,0-1 0,0 0 0,1 0 0,8 6 2132,17 5-3,-24-10-2382,79 27 2007,-74-26-1694,-1-1 1,0 0 0,1 0-1,-1 0 1,8-1 0,17 3 147,-9 0 1,0-1 1,1-1 0,-1-1 0,41-5 0,-18-2 111,17-2-31,43-5-84,-73 9-226,1 1 0,-1 1 0,47 2 0,29 3-88,-63-3 198,-5-1 188,59-10 1,7-1-152,140 10-278,-132 5 139,152-2 352,-167-5-70,-59 2-415,51 2 0,138 4 109,-123-5 197,-90 2-165,249-10 11,-248 9 62,1 0 1,17 3-1,-18-1-150,0-1 0,16-1 0,60-4 315,-47 5 351,-43-4-629,-1 2-42,-2 4 9,0-2 193,14 1-734,1-2 650,21-3 1,16-2-98,-26 4 2,-13 1-9,23-5 0,-35 6 56,1 0-1,-1-1 1,1 1 0,-1-1-1,1 1 1,-1-1 0,0 1-1,1-1 1,-1 0 0,0 1-1,0-1 1,0 0 0,1 0-1,-1 0 1,1-2 0,-2 3-12,1 0 3,-1 0 0,1-1 0,-1 1 0,0 0 0,1-1 0,-1 1 0,1 0 0,-1 0 0,1-1 0,0 1 0,-1 0 0,1 0 0,-1 0 0,1 0 0,-1 0 0,1 0 0,-1 0 0,2 0 0,6-2 126,-30-4 596,-76-19-499,-72-22-68,24-24 66,140 67-189,0 0-1,0 0 1,0-1-1,1 0 1,-8-7-1,-8-9 154,9 5 67,12 15-242,-1 0 0,1 1 0,-1-1 0,1 1 0,0-1 1,-1 0-1,1 0 0,0 1 0,0-1 0,0 0 0,-1 1 0,1-1 1,0 0-1,0 0 0,0 0 0,0 1 0,0-1 0,0 0 0,1-1 0,0 1 47,0 0-66,-1 0 1,1 1-1,0-1 1,-1 0-1,1 1 0,-1-1 1,1 1-1,0-1 1,0 1-1,-1-1 1,1 1-1,0-1 1,0 1-1,0 0 1,-1-1-1,1 1 1,0 0-1,0 0 1,0 0-1,0-1 1,0 1-1,0 0 0,-1 0 1,1 0-1,0 1 1,0-1-1,0 0 1,0 0-1,1 1 1,69 10-91,-12 1 95,25 8 60,-56-12-44,-2 0 11,0 1-1,-1 0 1,33 18 0,-52-23-52,0 0 0,0 1-1,-1 0 1,1-1 0,-1 2 0,0-1 0,-1 1 0,1-1 0,3 8-1,-6-10 19,0-1-1,-1 1 1,0-1-1,1 1 0,-1 0 1,0-1-1,0 1 1,-1 0-1,1 0 0,-1 0 1,1 0-1,-1 0 0,0 0 1,0 0-1,0-1 1,0 1-1,-1 0 0,1 0 1,-1 0-1,0 0 1,0 0-1,0-1 0,0 1 1,0 0-1,-2 2 0,-10 10 91,0-1 0,-1 0 0,0-1 0,-1 0-1,-30 18 1,-26 8 11,41-23-495,-2-3-2419,21-9 1311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6:0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17 136 5824,'-13'-11'1866,"13"11"-1794,-1 0-1,1 0 0,0 0 0,0-1 1,-1 1-1,1 0 0,0 0 0,0-1 1,-1 1-1,1 0 0,0-1 0,0 1 0,0 0 1,0-1-1,0 1 0,-1 0 0,1-1 1,0 1-1,0 0 0,0-1 0,0 1 1,0 0-1,0-1 0,0 1 0,0 0 0,0-1 1,0 1-1,0 0 0,0-1 0,0 1 1,1 0-1,-1-1 0,0 0 0,10-8 3326,-4 4-1616,2-5-1011,1 0-1,0 1 0,1 0 1,0 0-1,0 1 1,1 1-1,0 0 1,0 0-1,0 1 1,18-7-1,-27 12-674,1 1 1,0-1 0,-1 0-1,1 1 1,0-1-1,0 1 1,0 0-1,-1 0 1,7 0-1,-8 1-41,1-1 0,-1 1 0,1-1 0,-1 1-1,1-1 1,-1 1 0,1 0 0,-1-1 0,0 1 0,1 0-1,-1 0 1,0 0 0,0 0 0,0 1 0,0-1 0,0 0-1,0 0 1,0 1 0,1 1 0,4 11 172,0 1 1,-1-1 0,-1 1-1,0 0 1,-1 1 0,1 26-1,6 24 6,20 78-24,-29-139-308,1 0-1,-1 1 1,1-1-1,0 0 1,1 0-1,4 8 0,-5-11-413,0 0 0,0 1-1,0-1 1,0 0 0,0 0-1,0 0 1,1 0 0,4 2-1,7 5-1453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6:0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4 10304,'-21'-3'4672,"2"6"-4064,3 3 2335,6 7-1727,-20 6 928,0 7-1248,-21 16 672,4-3-896,-10 12 160,18-6-512,-3 1-192,12-5-64,0-11-288,9 2 128,1-4-2016,5-5 1184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6:0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5294 1984,'-2'-1'15176,"-3"2"-16923,0 2 2366,4-3-599,1 1 1,-1-1-1,1 0 1,0 0-1,-1 1 0,1-1 1,-1 0-1,1 0 0,-1 1 1,1-1-1,-1 0 0,1 0 1,-1 0-1,1 0 0,-1 0 1,0 0-1,1 0 1,-1 0-1,1 0 0,-1 0 1,1 0-1,-1 0 0,1 0 1,-1 0-1,1 0 0,-1-1 1,0 1-1,-38-8 1511,29 5-960,-7-5-545,11 7 257,5-2-23,1 3-254,0 0 8,0 0 0,0-1 0,0 1-1,0 0 1,-1-1 0,1 1-1,0 0 1,0 0 0,0-1 0,0 1-1,-1 0 1,1 0 0,0-1 0,0 1-1,-1 0 1,1 0 0,0 0-1,0-1 1,-1 1 0,1 0 0,0 0-1,0 0 1,-1 0 0,1 0 0,-1 0-1,3-1 132,-2-21 303,0-45-377,-4-225 402,-2 112-73,-9-11-107,15 118-242,1 37-6,-2-73 170,12-252 413,11 195-705,6-70 431,5-87 62,-16 133-476,-5 42 141,4-37 661,-3 6-502,-13 164-230,16-119-59,-6 69 82,-5-16 239,-4 35-112,4-91-85,1-31 122,-2-70-31,1 127-245,1-10 24,0 25 77,-2 32 74,6-116 218,-8-105-403,1-28-56,2 173 475,-5-66-564,1 197 219,-1 0 1,5-14 0,-3 14 39,-1-1 0,1-13 0,0 14-139,-1 8 115,-1 1-1,0-1 1,0 1-1,1-1 1,-1 0-1,0 1 0,0-1 1,0 1-1,0-1 1,0 0-1,0 1 0,0-1 1,0 0-1,0 1 1,0-1-1,0 1 0,0-1 1,-1 0-1,1 1 1,0-1-1,0 1 0,-1-1 1,1 0-1,0 1 1,-1-1-1,1 1 0,0-1 1,-2 0-1,0-1-93,4 5-187,-6 2 266,1 0-1,-1 0 1,1 1 0,0 0 0,-4 10-1,6-13-32,-52 120 188,-40 83-74,16-80 189,72-117 20,-1-1 0,1 1 0,-10 9 0,17-23-251,-1 1 1,1 0-1,0 0 1,0 0-1,5-6 0,8-15-49,101-230 194,-83 183-31,-18 37 37,34-58 0,-48 91-155,0 1 1,0-1-1,1 0 1,-1 1-1,0-1 1,1 1-1,-1 0 1,1-1-1,-1 1 1,3-1-1,-3 2-7,-1-1 0,1 1 0,-1 0 0,1 0 1,0 0-1,-1-1 0,1 1 0,-1 0 0,1 0 0,0 0 0,-1 0 0,1 0 0,0 0 0,-1 0 0,1 1 1,0-1-1,-1 0 0,1 0 0,-1 0 0,1 1 0,0 0 0,2 1 34,0 1 0,0 0-1,-1 0 1,1 0 0,-1 0 0,0 0-1,0 0 1,3 7 0,11 26-310,-1 1-1,-2 0 1,10 46 0,-14-47-1708,-2 1-5048,-4-19 3765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6:1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 4224,'-7'-13'13435,"4"29"-10879,-3 23-2889,2 1 1004,2 66 0,2-92-529,2 1-1,0 0 1,0-1-1,1 1 1,1-1 0,0 0-1,12 24 1,-15-36-113,0 0 0,0-1 0,0 1 0,0 0 1,0-1-1,0 1 0,0-1 0,0 1 0,1-1 1,-1 0-1,1 0 0,-1 1 0,1-1 0,-1 0 1,1 0-1,0-1 0,0 1 0,-1 0 0,1 0 1,0-1-1,0 1 0,0-1 0,0 0 0,-1 1 0,1-1 1,0 0-1,0 0 0,0 0 0,0-1 0,0 1 1,0 0-1,0-1 0,-1 1 0,1-1 0,3-1 1,5-2 137,-1-1 1,0 0 0,-1-1 0,1 0 0,9-8-1,-14 10-166,12-10 66,26-30 0,-14 14-25,71-81-4,-98 110-70,0 0 0,1-1-1,-1 1 1,0 0 0,1 0 0,-1 0 0,1 0 0,-1 0 0,1 1 0,0-1 0,-1 0 0,1 1 0,0-1 0,-1 1 0,4-1 0,-4 1 26,0 0 0,0 1 0,0-1 0,0 0-1,0 1 1,0-1 0,0 0 0,0 1 0,0-1 0,0 1 0,0-1 0,0 1 0,0 0 0,-1-1-1,1 1 1,0 0 0,0 0 0,-1-1 0,1 1 0,0 0 0,-1 0 0,1 0 0,-1 0 0,1 0-1,-1 0 1,1 1 0,4 11 125,-1 0-1,0 1 1,-1-1-1,2 24 0,0 55 253,-4-49-171,-4 172 424,0-179-444,-2-1 0,-2 1 0,-21 66 0,21-82-40,-12 22 0,16-35-89,-1-1 1,0 1-1,-1-1 1,0 0-1,0 0 0,-8 8 1,5-8 61,-1 0 1,1 0 0,-1 0-1,0-1 1,0-1-1,-1 0 1,1 0 0,-1 0-1,-12 1 1,14-3-57,-1-1 0,0 0 0,1-1 0,-1 1 1,0-2-1,0 1 0,1-1 0,-1-1 0,1 0 0,-1 0 0,1 0 0,0-1 1,-13-6-1,19 7-33,0 1 0,0 0 0,0-1 0,0 0 0,0 0 0,0 1 0,0-1 0,1 0 0,-1 0 0,-1-3 0,2 3-2,1 1 0,-1 0 0,1 0 1,0-1-1,-1 1 0,1-1 0,0 1 1,0 0-1,-1-1 0,1 1 1,0-1-1,1 1 0,-1 0 0,0-3 1,2 0 12,0 0 0,-1 0 1,1 0-1,1 1 0,-1-1 1,0 0-1,1 1 0,0 0 1,0 0-1,5-5 0,56-46 102,-33 30-119,326-295-818,-332 295-2437,51-35 0,-25 30-273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6:15.622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19 208 3552,'-19'6'1701,"49"15"-888,-1 1-1,34 34 1,-43-38-483,-3-1-133,2-2 0,0 0-1,0-1 1,2-1 0,0-1-1,0-1 1,1-1 0,26 9 0,-10-8-91,0-1 1,39 5 0,15-4 165,10 2-120,103 0 0,-72-15-139,181-28 0,40-49 4,-157 31 180,-135 35-114,74-20-166,-107 25 128,233-79-90,-226 71 131,-1-1-1,51-35 1,-64 38-2,16-8 317,-22 14-222,-1-1 0,27-21 1,-42 30-169,1-1 1,0 1 0,-1-1 0,1 1-1,-1-1 1,1 1 0,-1-1 0,1 0 0,-1 1-1,0-1 1,1 0 0,-1 0 0,0 1-1,1-1 1,-1 0 0,0 0 0,0 1 0,0-1-1,0 0 1,0 0 0,0 0 0,0 1-1,0-1 1,0-1 0,0 1-48,-1-1 0,0 1 0,1-1 0,-1 1 0,0 0 0,0-1 0,1 1 0,-1 0 0,0 0 0,0 0-1,-3-2 1,0 0-80,0 0-1,0 0 0,0 0 1,-1 1-1,1 0 0,-1 0 0,-6-2 1,4 2 90,-1 1 0,1 0 1,-1 0-1,0 1 1,1 0-1,-1 1 0,0 0 1,-8 1-1,-64 21 31,33-9 279,-73 18 1067,-79 22-211,191-52-1243,-21 7-1784,-57 9 0,55-19-407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5:2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 10720,'-14'-16'4864,"6"16"-4256,2 0 319,12 0-639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6:16.780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30 688 5312,'-25'-5'2406,"21"3"-2236,47-62-1505,-30 43 2008,22-27-1,-30 42-454,1 0 0,-1 1 0,1 0 0,0-1 1,1 2-1,-1-1 0,1 1 0,11-5 0,42-22 150,-43 23-378,21-13 0,9-5 281,-33 19-117,-11 5-130,-1 0 0,1 1 0,0-1 0,0 1 0,5-2 0,21-7 53,-22 7-12,0 0-1,0 1 1,10-3 0,33-4 551,-18 2-212,42-2 0,277 8 604,-185 6-844,135 12 142,-221-7-151,303 32 17,-257-34-181,138-9 0,212-42 39,-456 41-17,724-62 280,-323 30-278,-5-18 28,-382 48-42,715-74 633,-655 73-279,147 10 0,286 18 92,-311-18-511,-34-2 596,180-6-445,-265-1-122,25-1 27,-25 1-313,-65 4-147,53-7-1,-81 6 193,0 0 1,0 0-1,0 0 1,0 0-1,6-4 1,-73-142-10925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6:18.617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0 172 6048,'14'10'1937,"-13"-10"-1853,23 4 817,154 1-185,2-1 222,0 18 255,95 6-658,253-30 1076,-2-45-561,-72 1-655,269-17 1226,-488 46-1373,146-7 80,169-12 125,-410 27 1888,-141 12-2501,0-1-1,0 1 0,0-1 1,-1 1-1,1-1 0,-1 1 1,-2 1-1,1 0 71,-1 0 0,0 0 1,0-1-1,0 0 0,0 0 0,-1 0 0,1 0 0,-8 3 1,-45 15-16,41-16 85,-51 14-253,-132 18 0,182-34 179,-40 6-59,-254 35-366,77-20 469,-40 4 100,84 1-528,-3 0-255,71-11 621,-137 39-1,101-10-2691,149-45 2265,0 1 1,-1-1-1,1 0 0,-1-1 1,1 0-1,-1-1 0,1 0 1,-19-2-1,-44-7-3626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6:20.86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32 1379 5728,'-32'-14'2905,"33"13"-2887,-1 1 0,0 0 0,0 0 0,0 0 0,1 0 0,3-5 220,0 1 0,1-1 0,-1 1 0,1 0 0,0 0 0,0 0 0,0 1 0,1 0 0,-1 0 0,1 0 0,-1 1 0,1 0 0,0 0 0,0 0 0,10-1 0,3 0 294,0 1 0,-1 1 0,37 3 0,111 11 924,192 8-918,574-56 641,-752 23-1140,237-22-9,36-6 61,-212 24-70,98-4 17,381 7 49,-403 9 18,33-1 417,-80 9-403,-73 0-296,-55-4 163,435-3 12,160 1 73,-392 4-110,970 1 7,-1097-2 65,553-6 147,-603-5-386,-14 2 263,63-3 102,70-2 92,40 4-288,-162 5 187,83-1-92,149-2 53,-117 0-201,132-5 76,-120 2 39,-17 2 83,170-3 109,223-18 91,-411 14-461,113-8 84,485-13 149,-69 27-144,-637 9 94,361-2-112,-4-18 43,-194 2 154,58-5 53,-256 14-229,790-81-38,-572 53 68,17-3-45,463-44 298,-676 72-231,491-37 4,-193 21 143,20-2 49,-250 15-210,50-4 116,-198 13-71,593-46 46,-25 19 64,-375 20-253,161-15 132,-112 10-54,250-9 294,-422 25-278,580 0 96,-156 4-40,-297-3-26,33-3-455,0-21-904,-269 23 669,-1-1 0,1-1 0,-1 0-1,20-9 1,-29 10 201,1-1-1,-1 0 0,0 0 1,-1-1-1,1 0 0,-1 0 1,0 0-1,0-1 1,0 0-1,9-13 0,-9 9-125,0-1 0,0 0 0,-1 0-1,7-22 1,6-52-3345,-18 85 3941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6:21.550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 49 832,'0'-26'288,"-5"3"-224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6:23.19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1025 9728,'2'6'4023,"7"-2"-3486,12 8-859,-6-2 372,1-2 0,24 10 1,266 82 2445,-87-31-931,-130-38-1199,125 27 1,-66-34-335,199 5-1,151-32 221,-101-23-161,-6-34-59,495-111 378,-548 118-93,-98 16-191,361-41-392,-442 60 292,287-22 153,-95 9-219,-91 6 33,278-34 254,330-57-455,-362 62 218,-1 18 217,-395 29-192,386-37-334,-168 19 471,-164 14-72,65-9-27,158-10-253,143-3 99,-119 6 93,-304 21 46,531-20 92,246 36-102,-404 2 521,231 9-429,516-19 575,-250-41-779,-420 15 274,386-19 81,-465 22-328,-291 13 26,668-24 70,-205 10 117,150 0-32,-431 14-106,27-2 116,-4 0-90,-52 2-59,737-6 204,-1007 14-172,778 3-48,-11-11 102,-667 4-117,152-1 62,271 0 71,370 1 138,-407 19-295,-365-7 346,143 18-506,-67-4-18,-207-18 59,94 4-56,-109-8-1029,62-7 1,-98 6 765,0-1 0,0 0 0,0 0 0,0-1 0,0 0 0,-1 0 0,14-7 0,-18 7 187,0 0-1,0 0 0,-1 0 0,1 0 0,-1-1 1,1 1-1,-1-1 0,0 0 0,0 0 0,-1 0 0,1-1 1,-1 1-1,0-1 0,0 1 0,0-1 0,1-6 1,7-86-5889,-10 97 6188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6:25.60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1461 5888,'13'-2'2644,"-10"3"-2468,23 2-195,-19-2 316,33 6 406,-26-5-569,1 0-1,21 1 1,120 3 215,-22 0 316,379 31 3229,-18-1-1789,-90-32-1327,248 11 188,-273 14-850,-143-8-77,409-7 422,-475-15-277,726-30 264,-857 28-448,496-40 22,-46-6 84,457-41 49,-308 33 53,-264 23-112,1019-143-53,-1137 133 70,244-48-50,414-74-181,-253 88 272,-613 73-148,397-26-12,-186 17 98,927-46-12,-883 48-40,356-12 32,151-3-19,-168 3-34,-440 16-59,553-13 329,-503 15-328,38 0 128,242-7-119,-4-22 195,-33-6 143,-158 14-205,250-12-351,-240 19 288,50 2-77,-157 9 191,195-6-206,131-7 40,-33 0 277,19-1-55,-415 14-162,732-49 336,-85 14-612,-553 33 296,6 2-19,140-8-50,24-3-234,131-6 491,13 8-73,1 17-425,-302 1 355,64-4-124,69-5 224,-172 3-122,-46 3 26,-81-4-176,-41 3 33,-7-2-566,-25 4 347,0 1 1,-1 0 0,1 0 0,7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6:28.08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1517 6656,'0'0'2554,"6"0"-2127,61 6 1066,216-2 534,-82 14-192,71-5-134,140 9 347,16-16-1168,5-28-853,-331 16-28,514-36 615,48-7-230,-204 14-181,169-10-342,-114 13 112,267-20 217,-436 27-188,-55 7-72,222-19-79,-167 5 234,664-77-170,-529 30 137,-260 41 3,14-2 133,606-96 88,-341 71-447,-155 30-18,315-28 464,-275 29-252,470-32-68,-754 60 38,578-25-146,-491 24 160,255-4 45,199 6 65,0 0-319,-374-4 146,-65 1 160,57-3-15,112-2 19,752-19-225,-674 10 357,195-7-304,-347 13 10,300-25 153,-362 23-54,-60 6-100,481-35 68,-66-6 10,-322 26-57,17-3 153,137-12-206,863-8 199,-634 63-13,-120-1-134,-461-11 45,1030 27 257,-535 12-160,944 10-283,-468-91 245,-1030 41-59,402-9 121,5 19 22,-334-4-287,335 4-3647,-405-11 2899,0 0 0,0-1-1,27-8 1,-6-10-2114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6:30.16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1846 5632,'3'3'2484,"17"3"-1619,31 7-337,150-1 855,-150-11-1161,464-7 1349,2-23-555,-224 16 26,100-7 433,27-24-893,136-12 345,-261 29-825,167-13 314,129-1-528,-128 4 192,63-3 37,-366 29-230,839-59 301,-970 68-183,906-78 144,-394 36-218,120-12-48,36-51 393,-614 92-355,475-94-252,12 9 491,-226 49-193,7 14-27,-286 31 57,1141-98 190,-577 65-551,-274 19 541,220-8-49,-3 6 86,38 3 111,35-8 22,-352 15-471,98-7 392,-219 8-83,575-42 232,-22-5-294,-288 24-95,-151 13-19,288-16-112,-437 29 105,1064-90 227,-1042 81-230,412-41 13,420-4 244,-237 43 0,-8 15-421,842 17 367,-810-9-438,-565-4 190,702-23 190,-229-9 42,-619 29-207,601-23-155,-569 24 258,749 2-153,-687 1 40,65 3 264,188 1-311,-254-7 44,0 8-2542,-143-4 1209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6:32.40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1925 2720,'2'10'7194,"20"0"-6129,17 6 185,11 2-111,-29-10-658,44 10 0,12-6-99,1-3 1,144-2-1,17-20-190,274-50 0,106-22 661,-430 61-506,305-13 149,-266 24-262,699-28 172,-587 35-325,-175 4-40,300-1 219,-94 1-178,166-3 131,-160 0-100,222-8 190,107-28-401,-440 24 68,2 3-180,231-18 457,81-5 57,-339 19-282,466-41-166,-640 52 143,447-55 7,-160 3 155,62-11-29,-296 52-124,505-69-37,-553 80 74,381-35-117,-239 26 103,480-27-51,-6 10 148,363-11-43,-509 24 22,-319 11-225,109-4 252,213-7 51,-145 4-29,250-14-461,-346 15 552,455-35-157,-349-5-20,-257 32-22,391-69 16,-145 22-38,-339 61 3,617-95 358,112 22-312,224 23 192,130 4-433,-999 49 225,298-19-48,149-8 143,-251 16-244,-88 7 60,34-2 22,437-10 360,-352 20-617,98-1 232,175 0 413,-348 5-574,-288-2 192,1046-18 367,-530-17-653,-440 28-917,0-3-1,114-29 1,-182 35-56,25-11 0,-37 13 1005,0 0 0,-1 0 0,1 0 0,0 0 0,-1-1 0,1 1 0,-1-1 0,0 0 0,0 0 0,5-6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6:34.977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7 978 2720,'-6'1'1033,"7"3"-795,9 4-522,1-3 369,1 0 0,-1-1 1,1-1-1,18 3 0,-20-3 528,0-1 0,0 1-1,17 7 1,9 4 925,155 27 1195,-143-32-2484,80 8 154,-78-12-225,23-1 245,0-2 1,83-10-1,-45 1-216,174-19 386,0-19-213,-20 3-89,-32-3-94,-3-16-37,-34 9-79,183-48 9,-345 90 26,40-20-1,-51 20-39,0 0-1,0 2 1,47-10 0,-14 9 20,72-8 293,237-16-229,-210 11-466,13-1 201,168-23 207,-168 0-177,-116 30 130,0 2 0,64-9 0,200 1-183,-68 12 134,50 6-204,-69 0 417,-125 1-340,67-4 87,74-13 16,-143 13 84,206-6-156,-143 3 250,13 1-192,250 9 458,-167 4 118,-169 1-581,270-1 53,-222 1 17,56-1-18,29-12 102,-30 6-151,3 0 111,-109 0-66,21-1-28,123-6 184,16-1-8,42-2-234,-76 6 80,231 2 49,-250 14 282,-64-9-232,122-2 176,-224 1-308,9-1 278,-36 1-418,-1-1-1,1 1 1,-1-1 0,1 0 0,0 0-1,-1 0 1,0 0 0,1 0-1,-1-1 1,0 1 0,5-4 0,-28-105-9360,14 98 8693,-1 1 1,-1 0-1,0 0 0,-20-18 1,-46-39-793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5:2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8896,'-44'0'4032,"49"0"-3520,14 0 1280,9 9-1088,30-2 1759,3 2-1407,53-4 288,0 2-800,31-7-416,1 5-96,15-10-192,-17 2 96,1-6-4768,-16 5 2657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6:36.725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0 4064,'18'1'1590,"-17"0"-1520,8 3 83,25 2-106,0 0 0,34 0 0,-13-2-28,81 15 484,-42-6 167,9 6 513,-8-2-542,129 22 1114,-98-12-635,239 20 0,-15-20-405,59-17-14,-304-11-448,239-12 313,-145 2-472,319-23 388,-58 20-211,-358 15-158,9 6-102,-39 0-81,30 6 443,-78-10-289,1 2-1,27 9 0,16 4 24,123 8-8,-11-2-32,101 20-3,-85-23-120,-98-13 69,-57-4-4,144 19 275,-159-19-268,49 1 0,-34-1-16,-20 0 46,-19-3-38,1 0 0,-1 0 0,1-1 0,0 1 0,-1-1 0,5 1 0,37-1 797,-51-1-698,-18-3-616,0 2 1,-33 0-1,-579 34 451,264-5-140,3 5 348,15-1 15,147-25 141,60-2 92,81 0 29,-21 1-214,-144-10 105,170 0-741,-106-21 0,163 25 320,1 0 1,-1-1-1,1 1 0,-1-1 0,1 0 1,0 0-1,-6-4 0,9 6 70,0-1-1,0 1 0,1-1 1,-1 0-1,0 0 1,1 1-1,-1-1 0,1 0 1,-1 0-1,1 0 1,-1 1-1,1-1 0,0 0 1,-1 0-1,1 0 0,0 0 1,0-1-1,0 0-2,0 1 0,0-1 0,0 1 0,1 0 0,-1-1 0,0 1 0,1-1 0,-1 1 0,1 0 0,0-1-1,-1 1 1,1 0 0,0 0 0,2-3 0,0 1-82,0 0 0,0 1 1,0-1-1,0 0 0,0 1 0,7-4 0,9-5-753,58-44-2729,-23 12 1926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6:37.94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 1206 6816,'-6'6'3216,"21"-2"-3568,2 2 121,1-1-1,21 3 1,310 29 382,-297-34-94,399 15 1093,2-17 112,-213-2-612,621-13 2059,-492 5-2117,296-13-359,-137 4-98,172 3 564,47-1-390,-52 1-133,-528 12-86,569-21 657,350-67-6,-1047 86-694,573-81 290,80-36-155,217-22-70,-193 63-70,-669 76-49,633-59 190,-246 33-201,-159 13-108,371-21 68,-65 5 378,-521 30-301,469-38 148,-279 19-33,247-31 58,-428 43-157,202-27-145,549-53 243,-239 20 81,-185 26-282,-201 25-899,-170 18 886,53-9-1888,-69 9 1282,1 0 0,0-1 1,-1 0-1,1-1 0,12-6 1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6:38.98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3 706 6560,'-2'2'2769,"12"3"-2266,20 6-1328,-25-10 1018,35 11 275,1-2-1,49 6 1,83 2 385,-136-15-752,714 19 3040,42-44-810,-586 7-2150,332-29 187,-184 12-194,225-26 255,-211 13-182,147-19 178,-80 12-62,-196 27-284,-33 1 9,456-61-37,-539 65 44,187-34-1385,7-24-2240,33-43-3169,-194 54 2273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6:39.796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0 567 6464,'30'5'2697,"-17"-1"-2158,19 4-821,56 4 600,90 0-1,-101-8-178,1058 32 3855,-763-51-2058,369-65 0,147-87-731,241-45-1119,-971 191-27,273-31 116,392 3 246,-452 30-271,-308 16-145,216-18-639,-278 21 533,46-9-1715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6:0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471 170 3232,'1'11'1292,"2"-20"440,-5 4-267,0 1-1,0-1 1,-1 1 0,0-1 0,-6-6 0,3 7-1228,0 0 0,0 0-1,0 0 1,0 1 0,-1 0 0,0 0 0,0 1 0,0 0-1,0 0 1,0 0 0,0 1 0,0 0 0,0 1 0,-13 0-1,0 0-64,1 2 0,-1 0-1,1 2 1,-26 7-1,20-4-169,-44 20 0,57-21 19,1 1-1,-1 0 1,1 1 0,0 0 0,-12 12-1,18-15 9,1-1 0,1 0 0,-1 1 0,1 0 0,-1 0 0,2 0 0,-1 0 0,0 1 0,1-1 0,-3 12 0,3-9 17,1 1 0,0 0 0,0-1 0,1 1 0,0 0 1,2 15-1,1-8 34,1 0 1,0-1-1,1 0 1,0 0-1,2 0 1,-1-1-1,16 24 1,-12-24 12,1 0-1,0 0 1,1-1 0,0-1 0,1 0 0,1 0-1,0-1 1,0-1 0,17 9 0,-23-14-19,1-1-1,-1 0 1,1-1-1,-1 0 1,1 0-1,0-1 1,0 0 0,0-1-1,0 1 1,0-2-1,1 1 1,-1-2 0,0 1-1,0-1 1,0 0-1,0-1 1,0 0-1,0-1 1,11-4 0,-2-2 55,-1 0 0,0-2 0,0 0 0,-1-1 1,14-14-1,72-76 419,-69 67-287,24-28 33,-49 53-253,-1-1-1,0 1 0,-1-1 0,8-20 1,-10 22 13,0-1 0,-1 0 0,-1 0 0,0-1 0,0 1 0,0-17 0,-2 20-36,-1 0-1,1-1 1,-1 1-1,-1 0 0,0 0 1,0-1-1,0 1 1,-1 1-1,0-1 1,-5-9-1,1 4-62,-1 0 0,0 1 1,0 0-1,-1 1 0,-1 0 0,-13-11 0,19 18-3,0 0-1,0 0 1,0 0-1,0 0 1,0 1-1,-1 0 1,1 0-1,-1 0 1,0 0-1,0 1 1,1 0-1,-1 0 1,0 0-1,0 1 1,0-1-1,0 1 0,0 0 1,0 1-1,0-1 1,0 1-1,-7 1 1,-2 5-191,0 0 1,0 1 0,0 1-1,1 0 1,1 1-1,-18 16 1,24-20-193,0 0 1,1 0 0,-1 1 0,1-1 0,1 1 0,-7 13-1,9-16-126,0 0-1,0 1 1,0-1 0,1 1-1,0 0 1,0-1-1,0 1 1,0 0-1,1 0 1,0-1-1,0 1 1,0 0-1,1 6 1,9 14-1896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6:1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85 688 5984,'0'0'11077,"-1"0"-10395,-5 8-447,0-1 0,0 1-1,1-1 1,1 1 0,-5 10-1,1-2-87,1 1-1,0-1 0,1 1 1,1 1-1,1-1 0,0 0 0,1 1 1,1 0-1,1 0 0,1 0 1,0 0-1,1 0 0,5 26 0,-5-39-50,1 1 0,0 0 0,0-1 0,0 1 0,5 8-1,-6-12-52,0 0 0,0-1 0,1 1-1,-1 0 1,0-1 0,1 1-1,-1-1 1,1 1 0,0-1 0,-1 0-1,1 1 1,0-1 0,0 0-1,0 0 1,-1 0 0,1-1 0,0 1-1,5 0 1,-3-1 27,1-1 0,-1 0 0,0 0 1,1 0-1,-1-1 0,0 0 0,0 1 0,1-2 0,-1 1 0,-1 0 1,1-1-1,5-5 0,5-7 76,0-2 0,-2 0 0,0 0 0,15-30 0,-23 40-92,102-195 287,-106 201-355,1 0 0,-1 0 0,0-1 0,0 1 0,0 0 0,0 0 0,0 0 0,0-1 0,0 1 0,0 0 0,0 0 0,0 0 0,-1-1 0,1 1 0,0 0 0,-1 0 0,1 0 0,-2-2 0,2 3 4,0 0 1,0 0 0,0 0-1,-1 0 1,1-1 0,0 1-1,0 0 1,0 0 0,0 0 0,0 0-1,0 0 1,-1 0 0,1 0-1,0 0 1,0 0 0,0 0-1,0 0 1,0 0 0,0 0 0,-1 0-1,1 0 1,0 0 0,0 0-1,0 0 1,0 0 0,0 1-1,0-1 1,-1 0 0,1 0 0,0 0-1,0 0 1,0 0 0,0 0-1,0 0 1,0 0 0,0 0-1,0 0 1,0 1 0,-1-1 0,1 0-1,0 0 1,0 0 0,0 0-1,0 0 1,0 0 0,0 1-1,0-1 1,0 0 0,0 0 0,0 0-1,0 0 1,0 0 0,0 0-1,0 1 1,0-1 0,0 0-1,0 0 1,0 0 0,0 0 0,-2 10-116,-8 30 80,8-31 33,-1 0 0,1 0-1,1 0 1,-1 13-1,2-6 58,1-1 0,4 23 0,-4-31 35,1 0 1,0-1-1,0 1 1,0-1-1,1 1 1,0-1-1,7 11 1,-9-16-60,0 0 1,0 0-1,0 0 1,-1 0-1,1 0 0,0-1 1,0 1-1,0 0 1,0-1-1,0 1 0,1 0 1,-1-1-1,0 1 1,0-1-1,0 0 0,0 1 1,1-1-1,-1 0 1,0 0-1,0 1 0,1-1 1,-1 0-1,0 0 1,0-1-1,1 1 0,-1 0 1,0 0-1,0 0 1,0-1-1,2 0 0,3-2 77,0 1 0,-1-1-1,0-1 1,10-6-1,-12 7-43,148-126 644,-96 80-606,-27 25-18,-1-1 1,-2-2 0,0-1-1,-2-1 1,30-49 0,-35 43-19,-1 0 0,17-55 0,16-81 46,-40 133-37,2-11-30,7-56 0,-17 98-19,-2 6-18,0 0 0,0 1 1,1-1-1,-1 0 0,0 1 0,0-1 0,0 0 0,0 0 0,0 0 0,0 1 0,0-1 1,0 0-1,-1 0 0,1 1 0,0-1 0,0 0 0,-1 1 0,1-1 0,-1-1 1,1 2 0,0 0 0,0 0 0,0 0 0,0 0 0,0 0 0,0 0 0,0 0 0,0 0 0,0 0 0,0 0 1,0 0-1,0 0 0,0 0 0,0 0 0,0 0 0,-1-1 0,1 1 0,0 0 0,0 0 0,0 0 1,0 0-1,0 0 0,0 0 0,0 0 0,0 0 0,0 0 0,0 0 0,0 0 0,0 0 0,0 0 1,0 0-1,-1 0 0,1 0 0,0 0 0,0 1 0,0-1 0,0 0 0,0 0 0,0 0 0,0 0 1,0 0-1,0 0 0,0 0 0,0 0 0,0 0 0,0 0 0,0 0 0,0 0 0,0 0 0,0 0 0,0 0 1,0 0-1,0 0 0,-1 0 0,1 1 0,0-1 0,0 0 0,0 0 0,0 0 0,0 0 0,0 0 1,0 0-1,0 0 0,0 0 0,-4 8-36,0-1 1,1 1-1,-1 0 0,1 0 1,1 0-1,0 0 0,-2 11 1,-4 24 29,-4 72 0,9 45-3,3-147 2,3 83 146,19 130 1,-18-170-936,-3-37-1426,4 27 0,-3-27-1736,-3-10 41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6:10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69 140 7968,'-33'-19'2565,"31"18"-2377,0 0-1,0 0 1,0 0-1,0 0 1,-1 0-1,1 1 1,0-1-1,0 1 1,-3-1 0,-7-7 6624,13 7-6724,-1 1 0,0 0 0,0 0 1,7-4 301,-6 4 141,16-7 58,1 0 0,-1 1 0,1 1-1,0 1 1,0 1 0,20-2-1,12-2-255,218-41-851,-227 42-2031,-4 5 698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6:12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1107 6048,'0'9'7797,"6"-13"-4640,2 0-2551,-1 1-1,0-1 0,-1-1 1,1 1-1,-1-1 1,0 0-1,8-8 0,37-45 1157,-40 45-1204,108-113 1659,-111 118-2120,78-82 698,-64 67-472,30-39 0,12-14-798,-64 76 457,1 0 0,-1-1 0,0 1 0,0 0 0,1 0 0,-1 0 0,0-1 0,0 1 0,1 0 0,-1 0 0,0 0 1,1 0-1,-1 0 0,0 0 0,1 0 0,-1 0 0,0 0 0,1-1 0,-1 1 0,0 1 0,1-1 0,-1 0 0,0 0 1,1 0-1,-1 0 0,0 0 0,0 0 0,1 0 0,-1 0 0,0 0 0,1 1 0,-1-1 0,0 0 0,0 0 0,1 0 1,-1 1-1,0-1 0,0 0 0,1 0 0,-1 1 0,11 18-342,-8-11 329,0 0-1,-1 0 0,2 11 0,-2-1 3,-2 0 0,0-1 1,-5 30-1,-13 51 145,9-60-47,8-29-8,-1 0 0,-1-1 1,0 1-1,0-1 0,-7 14 1,8-20-26,0 1-1,1 0 1,-1-1 0,0 0 0,0 1 0,0-1-1,-1 0 1,1 0 0,-1 0 0,1 0 0,-1 0-1,1-1 1,-1 1 0,0-1 0,0 0-1,0 0 1,0 0 0,0 0 0,0 0 0,-5 0-1,0-1 12,0 0 0,-1-1 0,1 0-1,0 0 1,0 0 0,0-1 0,0-1-1,0 1 1,1-1 0,-1-1 0,1 1-1,-13-9 1,-5-6-79,0-1 1,-23-23-1,44 38 10,3 3 5,0 1 0,1-1 0,-1 1 0,0-1-1,1 0 1,-1 1 0,1-1 0,-1 0 0,1 1 0,-1-1-1,1 0 1,0 1 0,-1-1 0,1 0 0,0 0 0,-1-1-1,1 2 8,0 0-1,1 0 0,-1-1 1,0 1-1,0 0 0,0 0 0,0-1 1,1 1-1,-1 0 0,0 0 0,0-1 1,1 1-1,-1 0 0,0 0 1,0 0-1,1 0 0,-1 0 0,0-1 1,0 1-1,1 0 0,-1 0 0,0 0 1,0 0-1,1 0 0,-1 0 1,0 0-1,1 0 0,-1 0 0,1 0 1,31 3-401,-26-2 411,50 6 138,1-2-1,-1-3 0,90-7 0,-129 2-92,0 0-1,0-1 0,0-1 0,-1-1 1,22-9-1,76-46 379,-100 53-333,6-6 38,0-1-1,-1 0 1,-1-1 0,23-26-1,-13 13 14,-25 24-416,-9 7 23,-14 12-171,11-4 382,0 0-1,0 0 0,1 1 0,1 0 0,0 0 0,0 1 0,-6 15 0,9-17 54,1-1 0,1 0 0,-1 1 0,1 0 0,1 0 0,0-1 1,0 1-1,1 0 0,0 0 0,3 15 0,-3-22-2,1 0 0,-1 0 1,1-1-1,-1 1 0,1 0 0,0 0 1,0-1-1,0 1 0,1 0 0,-1-1 1,1 1-1,-1-1 0,1 0 0,0 1 1,0-1-1,0 0 0,0 0 0,0 0 0,0 0 1,1-1-1,-1 1 0,1-1 0,-1 1 1,1-1-1,0 0 0,-1 0 0,1 0 1,0 0-1,0-1 0,0 1 0,-1-1 1,1 1-1,0-1 0,0 0 0,0 0 1,0 0-1,4-1 0,18-4 105,1 0-1,-1-2 1,40-16-1,71-39-87,-71 28-62,-1-3-1,77-58 1,-106 67 66,33-22 108,-58 46-397,-12 11-63,-15 15 88,15-20 272,-4 5-77,-1 0-1,0-1 1,-12 9-1,-9 9-90,14-11 120,-69 69-244,72-70 221,2 0 1,0 0-1,0 1 0,1 0 0,-10 23 0,17-33 34,0 0-1,1 0 1,-1 0 0,1 0-1,-1 0 1,1 0 0,0 0-1,0 0 1,1 0-1,-1 1 1,1-1 0,-1 0-1,1 0 1,0 0 0,1 3-1,-1-5 15,-1 1-1,1-1 0,0 0 1,-1 1-1,1-1 1,0 0-1,0 0 0,0 1 1,0-1-1,0 0 0,0 0 1,0 0-1,1 0 0,-1 0 1,0 0-1,0-1 1,1 1-1,-1 0 0,1-1 1,-1 1-1,0-1 0,1 1 1,-1-1-1,1 0 1,-1 1-1,1-1 0,-1 0 1,1 0-1,0 0 0,-1 0 1,1-1-1,1 1 0,4-2 30,0-1 0,-1 1-1,1-1 1,-1-1 0,0 1-1,0-1 1,0 0 0,0 0-1,0-1 1,8-9 0,4-6 54,24-35 1,-30 39-17,10-14 11,-1-1 0,-2-1-1,-1 0 1,23-59 0,40-168-19,-78 249-89,33-145 117,-31 130-270,-2-1-1,-1-1 0,-2-50 0,0 76 131,0 0-1,0 0 1,0 0-1,0-1 1,0 1-1,-1 0 1,1 0-1,0 0 1,-1 0-1,1 0 1,0-1-1,-1 1 1,1 0-1,-1 0 1,0 0-1,1 0 1,-1 0-1,0 0 1,0 1-1,0-1 1,1 0-1,-1 0 1,0 0-1,0 1 1,0-1-1,0 1 1,0-1-1,0 0 1,-2 1-1,1-1-23,0 1 0,0 0 1,0 1-1,0-1 0,1 0 0,-1 0 0,0 1 0,0-1 0,0 1 1,0 0-1,0 0 0,1-1 0,-1 1 0,0 0 0,1 0 0,-3 2 1,1 0 42,-1 0 1,1 1 0,0-1 0,0 1 0,0-1-1,0 1 1,1 0 0,-1 0 0,1 0-1,0 0 1,0 1 0,-1 4 0,-1 1 27,-6 18-32,2 1-1,0 0 1,2 0 0,-4 49-1,8-57 32,0 1 0,2 0 0,0-1 0,1 1 0,2 0 0,0-1-1,8 30 1,-6-37 32,0-1-1,0 0 1,1 0-1,1-1 1,0 1-1,1-2 1,0 1-1,1-1 1,0 0-1,1-1 1,0 0-1,15 12 1,-12-13 68,0 0 1,0 0 0,1-2-1,0 1 1,0-2 0,1 0 0,-1-1-1,1 0 1,31 4 0,-36-7-33,-1-1 1,0-1 0,1 0-1,-1 0 1,1-1 0,-1 0 0,0-1-1,0 0 1,0 0 0,0-1-1,0 0 1,0-1 0,-1 0 0,1 0-1,-1-1 1,0 0 0,13-11-1,-15 11-64,-1 0-1,0-1 1,0 1-1,0-1 1,0 0-1,-1-1 1,0 1-1,-1-1 0,1 0 1,-1 0-1,-1 0 1,1 0-1,-1 0 1,0-1-1,-1 1 1,0-1-1,0 1 0,-1-1 1,1 1-1,-2-11 1,1 17-28,0 0 0,0 0 0,-1-1 0,1 1 0,0 0 0,0 0 0,-1 0 0,1 0 0,-1 0 0,1 0 0,-1-1 0,1 1 0,-1 0 0,0 0 0,1 1 0,-1-1 0,0 0 0,0 0 0,1 0 0,-1 0 0,-2 0 0,2 0 2,0 1-1,0 0 1,0 0 0,0 0 0,0 0-1,0 0 1,0 0 0,0 0-1,0 0 1,0 0 0,0 0 0,0 0-1,0 1 1,0-1 0,0 0 0,0 1-1,0-1 1,-1 2 0,-2 0-11,0 1 1,0 0-1,0 0 0,1 0 1,-1 1-1,1-1 0,0 1 1,-4 6-1,5-6 23,0 0 0,0 0 0,0 1 0,1-1 0,0 1 0,0-1 0,0 1 0,0 0 0,1-1 0,-1 1 0,1 0 0,1-1-1,-1 1 1,1 0 0,-1-1 0,4 10 0,-2-8 6,1 1 0,-1-1 0,1 0 0,1 0 0,-1 0 0,1 0 0,0-1 0,0 1 0,1-1 0,9 9 0,9 6-110,-16-13-51,1 0-1,-1 0 1,2-1-1,-1 0 0,1 0 1,0-1-1,0 0 0,18 7 1,-13-8-2239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6:12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65 10304,'-75'-32'4672,"60"22"-4064,15 6-608,9 4-128,22-9-1088,4 0 672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6:1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1030 4640,'-4'2'3205,"10"-4"960,8-6-2891,0 0-1,21-17 0,-6 4-389,12-9-167,-1-2-1,51-52 0,-68 59-565,-1-1 0,-1-1-1,-1-1 1,18-35-1,51-126 409,-59 106 201,23-104 0,-50 168-662,0 0 0,-1 0-1,0 1 1,-3-28-1,1 18-99,0 26-27,0 1 0,0 0 1,0 0-1,0 0 0,0-1 1,0 1-1,0 0 0,0 0 1,-1 0-1,1-1 1,0 1-1,-1 0 0,1 0 1,-1 0-1,1 0 0,-1 0 1,-1-2-1,1 3 12,1 0 0,-1-1 0,1 1 0,-1 0 0,1 0 0,-1 0 0,1 0 0,-1 0 0,0 0-1,1 0 1,-1 0 0,1 0 0,-1 0 0,1 0 0,-1 0 0,1 0 0,-1 0 0,0 1 0,1-1 0,-1 0 0,1 0 0,-1 1 0,1-1 0,0 0 0,-2 1 0,-3 3-20,1 0 0,-1 0 1,1 1-1,0 0 1,-5 6-1,-7 10 68,2 1 0,0 0 0,1 0 0,-17 44 0,1 20 180,4 2 1,-23 157-1,44-220-160,2 0-1,1 0 1,0-1-1,2 1 1,5 26-1,-5-41 16,1 0-1,0-1 0,1 1 1,0 0-1,1-1 1,0 0-1,0 0 0,1 0 1,0-1-1,1 1 1,-1-1-1,2 0 0,-1-1 1,1 1-1,9 6 1,-13-11 14,1-1 1,0 0 0,-1 0 0,1 0 0,0 0 0,0 0 0,1-1 0,-1 0-1,0 0 1,0 0 0,1 0 0,-1-1 0,0 1 0,1-1 0,-1 0 0,0-1-1,1 1 1,-1-1 0,0 0 0,1 0 0,-1 0 0,0 0 0,0-1-1,0 0 1,4-2 0,0 0 8,0-1-1,0 0 0,-1-1 1,0 0-1,0 0 0,0 0 1,-1-1-1,0 0 0,0 0 1,-1-1-1,6-9 0,-6 8-91,0-1-1,0 1 1,-1-1-1,0 0 0,-1-1 1,0 1-1,-1-1 1,0 1-1,0-1 1,-1 0-1,-1 0 1,0 1-1,0-1 0,-4-20 1,3 21-243,1 9 177,0 0 0,0 0-1,0 0 1,0 0 0,0 0-1,0 0 1,0 0 0,-1 0-1,1 0 1,0 0 0,-1 0-1,1 0 1,0 0 0,-1 0 0,1 0-1,-2 0 1,6 6-122,-1 1-1,1 0 1,0-1 0,1 0 0,-1 0 0,10 8-1,-6-9 218,-1 0-1,1 0 1,0-1 0,1 0-1,-1 0 1,13 2-1,56 4 280,-74-9-298,52 3 184,1-3 0,0-2 0,-1-2 0,70-15 0,-103 15-145,-3 1 106,0-2-1,25-8 1,-46 14-259,-45 30-255,12-14 175,-53 30-85,76-40 264,1 1 0,-1 0 0,2 0 0,-1 1 0,-9 12 0,18-20 15,1 1 1,0 0-1,0-1 0,-1 1 1,1 0-1,0 0 0,0 0 1,1-1-1,-1 1 0,0 0 1,1 0-1,-1 1 0,1-1 1,0 0-1,-1 0 0,1 0 1,0 0-1,0 0 0,1 4 1,0-4 6,-1 0 1,1 1 0,0-1-1,0 0 1,1 0 0,-1 0-1,0 0 1,1 0 0,-1 0-1,1 0 1,-1-1 0,1 1-1,0-1 1,0 1 0,0-1-1,0 1 1,3 0 0,4 3 39,1-1 1,-1 0-1,1-1 1,0 0-1,0-1 1,0 0-1,13 1 1,-5-2 85,1 0 0,-1-1 1,23-4-1,-33 3-63,0 0 1,0-1 0,0 1-1,0-2 1,-1 1-1,1-1 1,-1-1-1,1 1 1,-1-1 0,7-5-1,-7 3 30,0-1 0,0 1-1,0-1 1,-1-1 0,0 1-1,6-13 1,-9 16-95,-1-1 0,0 1 0,0-1-1,-1 0 1,1 1 0,-1-1 0,0 0 0,0 0 0,-1 0 0,0 0 0,0 0 0,0 0-1,0 0 1,-1 0 0,1 0 0,-1 0 0,-1 0 0,1 0 0,-1 0 0,0 1 0,0-1 0,0 1-1,0-1 1,-1 1 0,-4-6 0,3 5-84,0 0 1,-1 0-1,1 0 0,-1 1 0,0-1 1,-1 1-1,1 1 0,-1-1 1,1 1-1,-1-1 0,0 2 0,0-1 1,-1 1-1,1 0 0,0 0 0,-1 0 1,1 1-1,-1 0 0,-7 0 1,5 1-17,0 1 0,1-1 0,-1 1 0,0 1 0,0 0 0,1 0 0,-1 1 0,1 0 0,-1 0 0,1 1 0,0 0 0,1 0 0,-12 9 0,18-13 88,0 1 0,0 0 1,0 0-1,0 0 0,1-1 1,-1 1-1,0 0 0,0 0 1,1 0-1,-1 0 0,0 1 1,1-1-1,-1 0 0,1 0 1,0 0-1,-1 0 0,1 1 1,0-1-1,0 0 0,0 0 1,-1 0-1,1 1 0,0-1 1,1 0-1,-1 0 1,0 1-1,0-1 0,1 0 1,-1 0-1,0 0 0,1 0 1,-1 1-1,1-1 0,-1 0 1,1 0-1,0 0 0,1 1 1,1 2 10,0-1 0,0 0-1,1 0 1,-1 0 0,1-1 0,0 0 0,0 1 0,0-1 0,4 2 0,7 1 61,-1 0 0,1-1 0,0 0 0,0-2 0,0 1 0,0-2 0,0 0 0,1-1 0,-1 0 0,0-1 0,0-1 0,0 0 0,0-1 0,0-1 0,20-8 0,34-16 112,75-41-1,59-51 400,-191 111-612,-2 1-162,-9 9 176,-1-1-1,0 1 1,0 0-1,0 0 1,0-1-1,0 1 1,0 0-1,0-1 1,-1 1-1,1 0 1,0 0 0,0-1-1,0 1 1,-1 0-1,1-1 1,0 1-1,-1 0 1,1-1-1,-1 1 1,0 0 0,-11 21-172,-16 23 1,-2 3 31,-27 55 53,54-98 97,1 0 0,0 0 0,0 0-1,0 1 1,1-1 0,0 0 0,-1 8 0,2-11 3,0 1 0,0 0 0,0 0 0,0-1 0,0 1 0,1 0 0,-1-1 0,1 1 0,0 0 0,0-1 0,0 1 0,0-1 0,1 1 0,-1-1 0,0 0 0,4 4 1,0-1 65,0-1 0,1 0 0,-1 0 0,1-1 0,0 1 0,0-1 0,0 0 0,0-1 0,0 0 0,0 0 0,1 0 0,-1-1 0,1 1 0,0-2 0,-1 1 0,1-1 0,0 0 0,-1 0 0,13-3 0,-6 0 45,0 0 0,0-1 0,-1-1 0,1 0 0,-1 0 0,0-2 0,-1 1 0,1-1 0,-2-1 0,16-13 0,-10 4-80,0 0 0,-1-2-1,-1 0 1,14-25-1,-7 5-110,22-57 0,-38 84-445,-4 21-246,-2 4 719,1 117-122,1-123 209,-1-1 0,1 1 0,1-1 0,-1 0 0,1 1 1,0-1-1,0 0 0,1 0 0,-1 0 0,1 0 1,1-1-1,-1 1 0,1-1 0,0 0 0,0 0 0,1 0 1,9 8-1,-12-12-12,-1 0 0,0 0 0,1-1 0,-1 1 0,1 0-1,-1-1 1,1 1 0,-1-1 0,1 1 0,-1-1 0,1 0 0,0 1 0,-1-1 0,1 0 0,-1 0 0,1 0 0,0 0 0,-1-1 0,1 1 0,2-1-1,2-1 42,1 0 0,-1-1 0,10-6 0,-4 3 35,13-8 23,0-1 1,40-32-1,39-46 20,-89 77-194,1 2-1,1 0 1,0 1 0,19-11-1,-34 23 44,0 0 0,0 0-1,0 0 1,0 0 0,0 1 0,0-1-1,0 1 1,0-1 0,0 1 0,0 0-1,1 0 1,2 0 0,-4 0-2,0 0 1,0 1-1,0-1 0,0 1 1,0-1-1,0 1 0,0-1 1,0 1-1,0 0 1,0-1-1,0 1 0,0 0 1,0 0-1,-1-1 0,1 1 1,0 0-1,-1 0 1,1 0-1,0 0 0,-1 0 1,1 0-1,-1 0 0,0 0 1,1 0-1,-1 2 0,2 5 2,0 1-1,-1-1 0,0 1 0,-1 0 1,0 16-1,-9 43 24,0-33 19,6-28 12,1 0 0,0 1 0,1-1-1,-2 14 1,4-21-33,-1 1 1,0 0-1,0-1 0,0 1 0,0 0 1,1-1-1,-1 1 0,0-1 1,1 1-1,-1-1 0,0 1 0,1 0 1,-1-1-1,1 1 0,-1-1 0,0 1 1,1-1-1,0 0 0,-1 1 1,1-1-1,-1 0 0,1 1 0,-1-1 1,1 0-1,0 1 0,-1-1 0,1 0 1,0 0-1,-1 0 0,1 0 0,0 0 1,-1 0-1,1 0 0,0 0 1,-1 0-1,1 0 0,0 0 0,-1 0 1,1 0-1,0-1 0,4 1 23,-1-1 0,0 0 0,0 0 0,0-1 0,6-2 0,4-4 16,0 0 0,0-1 0,18-17 0,34-38 16,-39 34-74,8-8 18,-34 37-32,-1 0 0,1 1 0,0-1 1,0 0-1,0 0 0,0 1 0,0-1 0,0 1 0,0-1 0,0 1 0,0-1 0,2 1 0,-3 0 12,0 0 1,0 0-1,1 0 0,-1 0 0,0 0 0,1 0 0,-1 0 0,0 0 0,0 0 0,1 0 0,-1 0 0,0 1 0,0-1 0,1 0 0,-1 0 0,0 0 1,0 0-1,0 1 0,1-1 0,-1 0 0,0 0 0,0 0 0,0 1 0,0-1 0,1 0 0,-1 0 0,0 1 0,0-1 0,0 1 0,1 2-66,0 1 0,-1 0 0,0-1 0,0 1 1,0 6-1,-1 0 60,1-5-2,0 9 9,0 0 0,1 0 0,0 1 0,7 26 0,-7-39 11,0 1 1,0-1 0,0 0-1,1 0 1,-1 0-1,1 0 1,-1 0 0,1-1-1,0 1 1,-1 0-1,1-1 1,0 1 0,0-1-1,0 1 1,0-1-1,1 0 1,-1 0-1,0 0 1,0 0 0,1-1-1,-1 1 1,0-1-1,1 1 1,-1-1 0,1 0-1,3 0 1,4 0 19,-1-1 0,1 0 1,0 0-1,-1-1 0,10-3 0,92-35 215,-55 18-296,14-7 67,94-54-1,-127 62-136,-33 20-84,-14 9-27,-23 13-83,-21 11 171,8-5-43,2 1 0,-63 51 0,101-73 214,0 1-1,0-1 1,0 1 0,-5 8-1,9-13-13,1 0-1,0 0 0,-1 0 1,1 1-1,0-1 1,0 0-1,1 0 1,-1 1-1,0-1 0,1 1 1,-1-1-1,1 0 1,0 1-1,0-1 1,0 1-1,0-1 0,0 1 1,1-1-1,-1 0 1,2 3-1,-2-3 5,1-1 0,0 0 0,0 0 0,-1 1 0,1-1 0,0 0 0,0 0 0,1 0 0,-1 0 0,0 0 0,0 0-1,0 0 1,1-1 0,-1 1 0,0 0 0,1-1 0,-1 1 0,0-1 0,1 1 0,-1-1 0,1 0 0,-1 1 0,1-1 0,-1 0 0,1 0 0,-1 0 0,1 0 0,1-1 0,5 0 78,0 0 0,-1-1 0,1 0 0,11-4 1,-5 0-7,1 0-1,-1 0 1,-1-1 0,1-1 0,-1 0 0,0-1 0,-1 0 0,0-1 0,19-20 0,-16 10-68,-1 0 0,23-43 0,13-49 54,43-144-29,-36 64-256,-52 169 168,1 3-176,-2 1 0,-1-1 0,2-30-1,-5 50 207,1 0 0,-1-1 0,0 1-1,0 0 1,0 0 0,0 0-1,0-1 1,0 1 0,0 0-1,0 0 1,0 0 0,0-1-1,0 1 1,0 0 0,0 0-1,0 0 1,0-1 0,0 1-1,0 0 1,0 0 0,0 0-1,0-1 1,-1 1 0,1 0-1,0 0 1,0 0 0,0 0-1,0-1 1,0 1 0,0 0-1,-1 0 1,1 0 0,0 0-1,0 0 1,0-1 0,0 1-1,-1 0 1,1 0 0,0 0-1,0 0 1,0 0 0,0 0-1,-1 0 1,1 0 0,0 0-1,-9 8-611,-8 21 209,16-28 431,-11 25-24,0 0 0,2 1 1,0 0-1,2 0 1,-5 34-1,-12 140 207,18-61-2,8-109-62,0-1 0,9 45 0,-7-64-52,-1-1 1,1 1 0,1-1 0,-1 0 0,2 0 0,8 14 0,-12-20-33,2-1-1,-1 0 1,0 0-1,1 0 1,-1-1 0,1 1-1,0 0 1,0-1 0,0 0-1,0 0 1,0 0-1,0 0 1,1 0 0,-1-1-1,1 1 1,-1-1-1,1 0 1,0 0 0,-1 0-1,1-1 1,7 1 0,-4-1-9,0-1 0,0 0 1,-1 0-1,1-1 0,0 0 1,-1 0-1,1-1 1,-1 1-1,0-1 0,9-6 1,7-6 63,29-25 1,-17 13-58,22-16-13,60-60-1,-103 91 26,-7 6-31,-1 1 1,1-1 0,7-10 0,-13 16-27,0 0-1,0 0 1,1-1 0,-1 1-1,0 0 1,0 0-1,1-1 1,-1 1 0,0 0-1,0-1 1,0 1 0,0 0-1,1 0 1,-1-1-1,0 1 1,0 0 0,0-1-1,0 1 1,0 0-1,0-1 1,0 1 0,0 0-1,0-1 1,0 1 0,0 0-1,0-1 1,0 1-1,0-1 1,-9 4-318,-15 14-147,-11 12 361,2 1-1,1 2 1,1 2 0,2 1-1,-33 52 1,52-71 92,1 1 0,-10 24-1,15-31 87,1 0 0,0-1 1,0 1-1,1 0 0,1 0 0,-1 14 0,2-24-59,0 1 1,0-1 0,0 0-1,0 1 1,0-1 0,0 1-1,0-1 1,0 1 0,0-1-1,0 1 1,0-1-1,0 1 1,0-1 0,1 1-1,-1-1 1,0 0 0,0 1-1,0-1 1,1 1-1,-1-1 1,0 0 0,1 1-1,-1-1 1,0 0 0,1 1-1,-1-1 1,0 0 0,1 0-1,-1 1 1,1-1-1,-1 0 1,1 0 0,0 0 23,0 0 1,0 0-1,0 0 1,0 0-1,1 0 1,-1 0 0,0-1-1,0 1 1,0-1-1,0 1 1,0-1-1,2 0 1,3-3 113,0-1 0,0 1 0,6-7 0,7-11-87,0-1-1,-2-1 1,0 0 0,22-46 0,-32 55-169,0 0 0,-1 0 0,5-21 0,-10 27-402,-3 7 124,-8 12-96,-10 22 68,18-27 399,0 1-1,1-1 1,-1 1 0,1 0 0,0-1-1,0 1 1,1 0 0,-1 0 0,1 0 0,2 9-1,-2-11 31,1-1-1,0 0 1,0 1-1,0-1 1,0 0-1,0 0 1,1 0-1,0 0 1,-1 0-1,1 0 1,0-1-1,0 1 1,1-1-1,-1 1 1,0-1-1,1 0 1,0 0-1,-1 0 1,5 2 0,-1-1 65,0 0 0,1-1 1,-1 1-1,1-2 1,0 1-1,-1-1 1,1 0-1,0 0 1,0-1-1,0 0 1,0 0-1,-1 0 0,1-1 1,0 0-1,11-4 1,4-2 26,0-1 1,0-2-1,23-12 1,-24 10-92,-1 0 0,-1-2 1,0 0-1,-1-1 0,0-1 0,19-23 1,-8 4-57,-1-1 0,29-52 0,-53 84-173,-2 7-75,-3 12-16,-3 9 144,1-6 139,1 0 0,0 1-1,2 26 1,1-3 74,-1-31-13,0 1 0,1-1 0,0 0 0,0 0 0,7 22 0,-5-25 13,0 0-1,0 0 1,1 0-1,1 0 0,7 11 1,-11-18-22,0 0 0,0 0-1,0 0 1,0 0 0,1 0 0,-1 0 0,0 0-1,0 0 1,1 0 0,-1 0 0,1-1 0,-1 1-1,1 0 1,-1-1 0,1 0 0,-1 1 0,1-1 0,-1 0-1,1 0 1,-1 1 0,1-1 0,-1 0 0,1-1-1,0 1 1,-1 0 0,1 0 0,-1-1 0,1 1-1,-1-1 1,1 1 0,-1-1 0,1 0 0,-1 1 0,0-1-1,2-1 1,126-87 586,0 1-946,-128 87 318,1 0 0,-1 0 0,0 0 0,1 0 0,-1 1 0,1-1 0,-1 1 0,1-1 0,-1 1 0,1-1 1,-1 1-1,1 0 0,0 0 0,-1 0 0,1 0 0,-1 0 0,1 0 0,0 0 0,1 1 0,-2 0 12,0-1 0,0 1 0,0 0 0,0 0 0,0 0 0,0-1 0,0 1 0,0 0 0,0 0 0,-1 0 0,1 1 0,-1-1 0,1 0 1,-1 0-1,1 0 0,-1 0 0,1 1 0,-1-1 0,0 0 0,0 0 0,1 0 0,-1 1 0,0-1 0,0 0 0,-1 3 0,1 71-113,0-74 119,0 0 1,0 0-1,0 0 0,0 0 1,0 0-1,0 0 1,0 0-1,0 0 0,1 0 1,-1 0-1,0 0 0,1 0 1,-1 0-1,1 0 0,-1 0 1,1 0-1,-1-1 0,1 1 1,-1 0-1,1 0 0,0 0 1,0-1-1,-1 1 0,1-1 1,0 1-1,1 0 0,1 0 87,0 0-1,0 0 0,0-1 0,0 0 1,0 1-1,0-1 0,4-1 0,1 1-8,-7 0-84,0 0-1,-1 0 0,1 0 0,0 0 0,0 0 0,-1 0 1,1-1-1,0 1 0,0 0 0,-1 0 0,1-1 1,0 1-1,-1-1 0,1 1 0,0-1 0,-1 1 0,1-1 1,-1 1-1,1-1 0,0 1 0,-1-1 0,0 0 1,1 1-1,-1-1 0,1 0 0,-1 1 0,0-1 0,1 0 1,-1-1-1,1 1 37,-6 3-5,2-4-51,-1-2-76,5 5 92,0 0 51,-1-1-47,0 0 1,-1 0 0,1 0 0,0 0-1,0 0 1,0 0 0,0 0 0,0 0-1,0 0 1,0-1 0,0 1 0,0 0-1,0 0 1,-1 0 0,1 0-1,0 0 1,0 0 0,0 0 0,0-1-1,0 1 1,0 0 0,0 0 0,0 0-1,0 0 1,0 0 0,0 0-1,0-1 1,0 1 0,0 0 0,0 0-1,0 0 1,0 0 0,0 0 0,0 0-1,1-1 1,-1 1 0,0 0 0,0 0-1,0 0 1,0 0 0,0 0-1,0 0 1,0 0 0,0 0 0,0 0-1,0-1 1,1 1 0,-1 0 0,0 0-1,0 0 1,0 0 0,5-6 80,-5 6-78,55-41 54,57-71 241,-74 72-582,-49 78-394,4-19 652,-1 0 0,-1 0 0,-15 23 0,-39 50 106,2-6-254,-152 311 217,137-245-35,60-125 13,-34 46 0,33-50 46,8-12-64,0 0 0,0 0 0,-1-1 0,0 0 0,-1-1 0,0 0 0,-1-1 0,0 0 0,0-1 0,0 0 0,-1-1 0,0 0 0,0-1 0,-1 0 0,-21 3 0,26-7 50,0 0 0,0 0 0,0-1 0,0 0 0,1-1 0,-1 0 0,-14-4 0,21 5-37,0-1-1,0 0 0,0 1 1,1-1-1,-1 0 0,0 0 1,0 0-1,1 0 0,-1 0 1,1 0-1,-1-1 0,1 1 1,-2-3-1,1 3-5,1-1-4,0 1 0,1 0 0,-1 0-1,0 0 1,0 0 0,1-1-1,-1 1 1,1 0 0,-1-1-1,1 1 1,-1 0 0,1-1 0,0 1-1,0-1 1,0 1 0,0-1-1,0 1 1,0 0 0,0-1-1,1-2 1,0-1 9,1-1-1,0 1 1,1-1-1,2-4 1,103-158 65,-75 119 30,80-112 134,-97 141-217,0 1 1,2 0-1,1 2 0,0 0 0,1 1 0,0 1 0,2 1 0,-1 0 0,31-12 0,-4 5-615,1 2-1,0 3 1,79-17-1,-105 27-1634,-4 0-3383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5:2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1043 5408,'-10'3'3000,"16"1"-105,17 5-326,-2-5-1890,0-1 0,0-1 0,0-1 0,0-1 1,0-1-1,0-1 0,0-1 0,0 0 0,25-9 0,4-4-70,1-2 0,75-40 0,-59 21-216,-1-3 0,66-51 0,-70 41-25,-1-2 0,56-64 0,-115 114-357,115-131 330,-91 101-233,-3 0 0,29-50 1,-41 60-29,-2 7 36,-1-1-1,0 0 0,-2 0 0,6-22 0,-6 16 25,3-30-1,-8 46-126,-1-1 1,1 0-1,-2 1 0,1-1 0,0 0 0,-1 1 0,-1-1 0,1 1 0,-3-8 1,3 13-32,1 0 0,-1-1 0,1 1 0,-1 0 0,1 0 0,-1 0 0,0 0 0,0 1 0,1-1 0,-1 0 0,0 0 0,0 0 0,0 1 0,0-1 0,0 0 0,0 1 0,0-1 0,0 1 0,0-1 0,0 1 0,-1-1 0,0 1 0,-1 0-7,1-1 0,-1 2-1,0-1 1,1 0 0,-1 0-1,1 1 1,-1-1 0,1 1-1,-1 0 1,-2 1 0,-6 3-41,1 0 0,-1 2 0,-13 9-1,19-12 53,-219 156 574,205-146-512,0 0 1,1 1-1,1 1 1,1 1-1,0 1 1,1 0-1,1 0 1,1 2-1,0 0 1,-15 35-1,13-14-66,1 1 1,-9 56-1,15-60 93,3 1-1,-2 73 1,7-104-53,0 0 1,1 0-1,0 0 0,0-1 1,1 1-1,0 0 0,0-1 1,1 1-1,0-1 0,0 0 1,0 0-1,1 0 1,0 0-1,1-1 0,0 0 1,0 0-1,0 0 0,0 0 1,1-1-1,0 0 1,0 0-1,1 0 0,-1-1 1,1 0-1,0 0 0,0-1 1,1 0-1,-1 0 0,0-1 1,12 3-1,4 0 75,1-1 0,0-2 1,1 0-1,-1-1 0,0-2 0,26-3 0,-37 2-44,0 0 0,0-1-1,0-1 1,0 0 0,-1-1-1,0 0 1,0-1 0,0 0 0,-1-1-1,0 0 1,0-1 0,18-16-1,-1-5 9,0-1-1,29-42 1,-45 52-79,2 1 1,0 0-1,2 1 1,0 1-1,1 0 1,22-17-1,-36 32 15,0 0 1,0 0-1,0 0 0,1 1 0,-1-1 0,0 1 1,1 0-1,0 0 0,-1 0 0,1 0 0,0 1 1,-1-1-1,1 1 0,0 0 0,-1 0 1,5 1-1,-2 0-8,-1 1 0,0-1 1,1 1-1,-1 0 0,0 0 0,0 1 1,0 0-1,-1 0 0,9 6 0,0 3-20,0 0 0,-1 1 0,-1 1 0,0 0 0,16 25 0,67 122 292,-90-159 49,-1-8-136,-2-13-50,-4 0-111,0 0 0,-1 1 0,-1-1 0,-1 1 0,0 1-1,-12-23 1,14 33-58,0-1-1,0 1 1,-1 0 0,0 1-1,-1-1 1,1 1-1,-1 0 1,0 0-1,-1 1 1,1-1-1,-1 1 1,0 1-1,-1 0 1,1 0-1,-1 0 1,-14-4-1,14 5 14,0 2 0,0-1 0,-1 1 0,1 1 0,0-1 0,0 1 0,-1 1 0,1-1 0,0 2 0,0-1 0,0 1 0,0 0 0,0 1 0,0-1 0,0 2 0,1-1 0,-1 1 0,1 0 0,0 1 0,1-1 0,-1 1 0,-7 8 0,2 0 48,1 0 0,0 2 0,0-1 0,2 1 0,-11 21 0,-29 84-176,45-110 176,1 1-1,0 0 0,1 0 1,-2 19-1,4-26 3,-1 0 0,1 0-1,1 0 1,-1 0 0,1 0 0,-1 0 0,1 0-1,0 0 1,1 0 0,-1-1 0,0 1-1,1 0 1,0-1 0,0 1 0,0-1-1,4 5 1,-4-7 7,-1 1 0,1-1 0,-1 0 0,1 0 0,0 1 0,0-1 0,0 0 0,0-1 0,0 1 0,0 0 0,0-1 0,0 1 0,0-1-1,0 1 1,0-1 0,0 0 0,0 0 0,5 0 0,1-1 56,1-1 0,0 0 0,10-3 0,-7 2-15,30-10-29,0-2 1,-1-2-1,0-1 0,-1-2 1,51-35-1,-76 45-19,0-1 0,-1-1-1,0 0 1,-1 0 0,0-1 0,-1-1 0,-1 0-1,11-18 1,-12 16-137,-9 16 48,-2 1-6,-5 8-72,5-8 136,-12 18-73,1 0 0,1 0 0,0 1 0,-11 32 0,21-47 84,-1-1-1,1 1 0,0 0 0,1 0 0,-1 0 0,1 0 0,0 0 0,1 0 0,0 6 0,-1-9 18,1 1-1,0-1 0,0 0 1,0 1-1,0-1 0,0 0 1,0 0-1,0 0 0,1 0 1,-1 0-1,1 0 0,-1 0 1,1 0-1,0-1 0,0 1 1,0-1-1,0 1 0,0-1 1,0 0-1,2 2 0,1-2-2,-1 1 0,0 0 0,1-1 0,-1 0 0,1 0 0,0 0 0,-1 0 0,1-1-1,0 0 1,-1 0 0,10-1 0,-7 0 17,-1-1 0,1 0 0,0 0-1,-1-1 1,1 0 0,-1 0 0,7-5 0,5-4 33,0-2-1,-2 0 1,0-2 0,15-16 0,92-114-19,-123 146-44,0-1 0,1 1 0,-1 0 0,0 0 0,0 0 0,0-1 0,0 1 0,0 0 0,1 0 0,-1-1 0,0 1 0,0 0 0,0 0 0,1 0 0,-1 0 0,0-1 0,0 1 0,1 0 0,-1 0 0,0 0 0,0 0 0,1 0-1,-1 0 1,0 0 0,0 0 0,1 0 0,-1 0 0,0-1 0,0 1 0,1 0 0,-1 1 0,0-1 0,1 0 0,-1 0 0,0 0 0,0 0 0,1 0 0,-1 1-1,0 0 0,0-1 0,0 1-1,1 0 1,-1 0 0,0 0 0,-1 0 0,1-1-1,0 1 1,0 0 0,0 0 0,0 0 0,-1 1-1,-52 142-226,32-66 320,20-73-85,0-1-1,1 0 1,-1 0 0,1 8 0,0-11-1,0 0 0,0 0-1,0 0 1,0 0 0,0-1 0,1 1 0,-1 0 0,0 0 0,0 0-1,1 0 1,-1 0 0,0-1 0,1 1 0,-1 0 0,1 0 0,-1-1 0,1 1-1,-1 0 1,1-1 0,-1 1 0,1 0 0,0-1 0,-1 1 0,1-1-1,0 1 1,0-1 0,1 1 0,3 0 37,0-1-1,0 0 0,0-1 1,-1 1-1,1-1 1,0 0-1,0 0 1,0 0-1,-1-1 1,1 0-1,6-3 1,1 0 63,125-53 2,-110 45-100,-1-2 0,47-36 0,-37 19-27,37-43 1,-21 21 84,-39 42-17,-13 12-50,1 0 0,-1 0 0,0 0 1,0-1-1,1 1 0,-1 0 0,0 0 0,0 0 0,1 0 0,-1 0 0,0 0 0,1 0 0,-1 0 0,0 0 0,0 0 0,1 0 0,-1 0 0,0 0 0,1 0 0,-1 0 0,0 0 0,0 0 0,1 0 0,-1 1 0,0-1 0,0 0 0,1 0 0,-1 0 0,0 0 0,0 1 0,0-1 0,1 0 0,-1 0 0,0 0 0,0 1 1,0-1-1,0 0 0,1 0 0,-1 1 0,0-1 0,0 0 0,0 0 0,0 1 0,0-1 0,0 0 0,0 0 0,0 1 0,0-1 0,0 0 0,0 1 0,0-1 0,0 0 0,0 0 0,0 1 0,0-1 0,0 0 0,0 0 0,0 1 0,0-1 0,0 0 0,0 0 0,-1 1 0,1-1 0,0 0 0,-3 10-10,0-1 0,-1 1-1,0-1 1,-1 0-1,-10 16 1,-40 44-64,37-48 66,0 1 7,-169 219 60,97-91-83,-48 72 101,113-186-71,-2-2 0,-1 0-1,-62 54 1,79-79 68,0 0 0,-22 13 1,29-20-91,-1 1 0,0-1 0,0 0 0,0-1 0,0 1 0,0-1 0,-1 0 0,1 0 0,-8 0 0,12-1 1,-1 0 0,1 0-1,0 0 1,0 0 0,0 0 0,0 0-1,0 0 1,-1 0 0,1-1-1,0 1 1,0-1 0,0 1 0,0 0-1,0-1 1,0 0 0,0 1 0,0-1-1,0 0 1,0 1 0,0-1 0,1 0-1,-1 0 1,0 0 0,0 0 0,1 0-1,-2-1 1,2 0 11,-1 0-1,1 0 1,-1-1 0,1 1-1,0 0 1,0 0 0,0 0-1,0-1 1,0 1 0,1 0 0,-1 0-1,2-4 1,1-5-26,1 1-1,1 0 1,0 0 0,8-12 0,48-73-202,29-43-23,-75 120 240,0 1-1,1 0 1,1 1-1,1 1 1,0 1-1,39-24 1,-12 12 51,94-37 1,-29 22 75,59-24-108,-139 51 51,-1-1 0,-1-2 1,0 0-1,-1-2 0,-1-1 1,29-29-1,-48 43-30,-1-1-1,1 0 1,-1 0-1,0 0 1,-1-1-1,1 1 1,-1-2-1,6-15 1,-8 16 63,0-1 0,0 0 0,-2 1 0,2-12 0,-2 18-90,-1-1 0,0 1 0,0 0-1,0 0 1,0 0 0,0 0 0,-1 0 0,1-1 0,-1 1-1,1 0 1,-1 0 0,0 0 0,0 0 0,0 0 0,0 1 0,0-1-1,0 0 1,-1 0 0,1 1 0,0-1 0,-1 0 0,1 1 0,-4-3-1,3 4-9,1-1-1,-1 0 0,0 1 0,0-1 0,0 1 0,0-1 0,0 1 0,0 0 1,0 0-1,0 0 0,0 0 0,0 0 0,0 0 0,0 1 0,0-1 0,0 0 0,1 1 1,-1 0-1,0 0 0,0-1 0,0 1 0,-2 2 0,-3 1-27,1 0-1,-1 1 1,1 0-1,-6 6 1,-17 20 47,1 2 0,-31 46 0,51-67 17,3-4-12,0-1 0,0 1 0,1 0-1,0 0 1,1 1 0,0-1 0,0 1 0,-2 13 0,5-18 10,-1 1 0,1-1 0,0 1 0,0-1 0,0 1 0,0-1 0,1 1 0,0-1 0,0 1 0,0-1 0,0 0 0,1 0 0,-1 1 0,1-1 0,1 0 0,-1 0 0,0 0 0,6 6 0,-6-8 6,0-1-1,0 1 0,0 0 1,0 0-1,1-1 0,-1 1 0,1-1 1,-1 0-1,1 0 0,-1 0 0,1 0 1,-1 0-1,1 0 0,0-1 0,0 0 1,-1 1-1,1-1 0,0 0 1,4 0-1,5-2 62,-1 0 0,0-1 0,18-6 0,-16 5-55,114-37 69,128-39-106,-212 67 16,-26 7-9,0 0 1,1 2-1,20-3 1,-36 7 1,0 0-1,0 0 1,0 0 0,0 0 0,0 0-1,0 1 1,0-1 0,-1 1-1,1-1 1,0 1 0,0 0 0,0 0-1,0 0 1,-1 0 0,1 0-1,0 0 1,-1 0 0,1 0-1,-1 1 1,0-1 0,1 0 0,1 4-1,2 2 67,-1 0 0,0 1 0,-1-1 0,4 11-1,6 11-290,-10-22 218,2 0 0,-1 0 0,1-1 1,0 0-1,0 1 0,9 6 0,-10-10 9,-1 0 0,0-1 1,1 0-1,0 1 0,0-2 1,-1 1-1,1 0 1,0-1-1,0 1 0,1-1 1,-1-1-1,0 1 0,0 0 1,7-1-1,12-2-149,0-1 0,0-1 0,0-1 0,38-14 0,-5-3-2618,-22 5-1875,-32 16 3997,0-1-1,0 1 0,0 0 1,0-1-1,0 1 0,0-1 1,0 0-1,0 0 0,-1 0 1,1 0-1,-1 0 1,1 0-1,-1 0 0,0 0 1,2-4-1,7-15-3717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6:2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1095 2240,'-51'10'4038,"58"-9"-1699,14-4-466,4-2-417,-1-2 0,-1-1 0,42-19 0,-42 16-944,-1-2 0,-1 0 0,0-1 0,-1-2 0,-1 0 0,32-33 0,-27 19-124,-1-1-1,21-39 1,33-75 443,-31 56-489,106-192 970,-140 259-1194,-1 3 45,-1 0 1,-1-1 0,10-31 0,-15 35-74,0 0-1,1-19 1,-4 30-87,-1 0-1,0-1 1,0 1-1,0 0 1,-1 0-1,0 0 0,0 0 1,0 0-1,0 0 1,-1 0-1,-2-5 1,3 9-35,0 0 1,1 0-1,-1 0 1,0 0-1,0 0 1,1 0-1,-1 1 1,0-1-1,0 0 1,0 0-1,0 1 1,0-1-1,0 1 1,0-1-1,0 1 1,-1-1-1,1 1 1,0 0-1,0 0 1,0-1-1,0 1 1,0 0-1,-1 0 1,1 0-1,0 0 1,0 0-1,0 0 1,0 1-1,-1-1 1,-1 1-1,-2 0-46,1 1 0,-1 0 0,0 0 0,1 0 0,-6 4 0,3-1 38,1 0 1,-1 1-1,1 0 0,0 0 1,-6 8-1,5-6 27,-10 11 60,2 2 1,1 0-1,0 0 1,2 1-1,0 1 1,1 0-1,-11 39 1,12-28 7,2 0 0,2 0 0,1 1 1,-1 67-1,6-78-11,1 0 0,1-1 1,6 31-1,-7-48 0,1 1-1,0-1 1,0 0 0,0 0 0,0 0 0,1 0-1,0 0 1,1-1 0,-1 1 0,1-1 0,0 0-1,0 0 1,1 0 0,-1 0 0,1-1 0,0 0-1,6 4 1,0-3 22,0 0 0,-1-1-1,1-1 1,1 0 0,-1 0 0,0-1-1,1 0 1,-1-1 0,13 0 0,-1-2 19,0 0 0,-1-2 0,38-8 0,-27 1 1,0-1 0,-1-1 1,-1-2-1,0-1 1,-1-1-1,52-38 1,-10-3 205,83-83 0,-128 118-198,-23 19-70,1-1 0,-1 1 0,1-1 0,-1 0-1,0 0 1,4-6 0,-7 8 12,10-17 88,-11 18-129,0 1 1,0 0-1,0 0 1,0-1 0,0 1-1,0 0 1,0-1 0,0 1-1,0 0 1,0 0-1,0-1 1,0 1 0,0 0-1,0-1 1,0 1-1,0 0 1,0 0 0,0-1-1,-1 1 1,1 0-1,0 0 1,0-1 0,0 1-1,0 0 1,-1 0-1,1-1-15,-1 1-1,0 0 1,1 0-1,-1-1 1,1 1-1,-1 0 1,0 0-1,1 0 1,-1 0-1,0 0 1,1 0-1,-1 0 1,0 0 0,1 0-1,-2 0 1,-3 1-11,1 1 1,-1-1 0,1 0 0,-1 1-1,1 0 1,0 0 0,0 1 0,0-1 0,0 1-1,0 0 1,-5 4 0,-2 5-48,1-1-1,-15 21 1,-90 126 137,75-102-26,19-27-47,0 1 1,2 0-1,-21 47 1,38-74 36,1 0 0,0 1 0,0-1 1,0 1-1,1-1 0,-1 1 1,1-1-1,0 1 0,0-1 1,0 1-1,0-1 0,1 1 1,-1-1-1,2 4 0,-1-5 8,0 0 1,0 0-1,-1 0 0,1 0 1,1-1-1,-1 1 0,0 0 1,0-1-1,1 1 0,-1-1 0,0 0 1,1 1-1,0-1 0,-1 0 1,1 0-1,0 0 0,0 0 0,-1 0 1,1 0-1,0 0 0,0-1 1,0 1-1,0-1 0,0 0 1,0 1-1,2-1 0,2 0 25,-1 0 1,0 0-1,0-1 0,1 0 0,-1 0 1,0 0-1,0-1 0,0 0 0,0 0 0,-1 0 1,1 0-1,0-1 0,-1 0 0,6-4 1,0-1 7,0-1 1,-1 1 0,-1-1 0,1-1-1,8-12 1,-3-1 15,-1 1-1,17-42 0,15-54 85,-30 75-182,-9 26-11,15-44 91,-20 55-80,1-1 0,-1 1 0,-1-1 0,1 1-1,-1-1 1,0 0 0,-1-7 0,0 12-33,1 0 1,-1 0-1,1 0 0,-1 0 0,0 0 0,0 0 1,0 0-1,-2-3 0,3 4 36,0 1-1,-1 0 1,1-1 0,0 1 0,-1 0-1,1-1 1,0 1 0,-1 0-1,1 0 1,0 0 0,-1-1 0,1 1-1,-1 0 1,1 0 0,0 0-1,-1 0 1,1 0 0,-1 0 0,1 0-1,0 0 1,-1 0 0,1 0-1,-1 0 1,1 0 0,-1 0 0,1 0-1,0 0 1,-1 0 0,1 0-1,-1 0 1,1 1 0,0-1 0,-1 0-1,1 0 1,0 1 0,-1-1 0,1 0-1,0 0 1,-1 1 0,1-1-1,0 0 1,0 1 0,-1-1 0,1 0-1,0 1 1,0-1 0,0 0-1,-1 1 1,1 0 0,-8 12-45,0 0 0,1 0 0,1 1 0,0 0 0,1 0 0,0 0 0,-5 30 0,7-18 72,0 0 0,1 0 0,4 50 0,-1-65 29,0-1 1,1 0-1,0 1 1,1-1-1,0 0 0,1 0 1,4 10-1,-6-17-17,0 1 0,0-1 0,0 0 0,0 0-1,0 0 1,1 0 0,0 0 0,-1 0 0,1-1 0,0 1 0,0-1-1,1 0 1,-1 0 0,0 0 0,1 0 0,-1-1 0,1 1 0,-1-1-1,1 0 1,0 0 0,0 0 0,5 0 0,1-1 76,1 0 1,0-1-1,-1 0 1,1-1-1,-1 0 1,19-6 0,-4-1 19,36-19 0,-41 16-86,-1 0 0,0-1 1,0-1-1,-1 0 0,23-26 0,70-91 59,-96 110-157,-14 21-323,-1 4 341,0-3-1,-14 68-124,-3-1-1,-28 69 0,31-94 207,1 2 46,13-42-66,-1 0 0,1 0 0,-1 0 0,1 0 0,0 0 0,0 0 1,0 0-1,1 0 0,-1 0 0,1 0 0,1 6 0,-1-8 4,-1 0 0,1 0 0,0 0 0,0-1 0,0 1 0,-1 0-1,1 0 1,0 0 0,0-1 0,0 1 0,0 0 0,0-1 0,0 1 0,1-1 0,-1 1 0,0-1 0,0 0 0,0 0 0,0 1 0,0-1 0,1 0 0,-1 0 0,0 0 0,0 0 0,0 0 0,2 0 0,1-1 25,0 0 1,0 0 0,0 0 0,0 0 0,0 0 0,6-3 0,0-2 34,1-1 0,-1 0 0,0 0 0,0-1 0,-1 0 0,9-11 0,-1-1 66,28-40 0,-11 14-182,-32 42 26,10-12-199,-12 16 205,1 0 0,-1 0 1,0 0-1,0 0 0,0 0 1,0-1-1,0 1 0,0 0 1,0 0-1,1 0 0,-1 0 1,0 0-1,0 0 0,0 0 1,0 0-1,0 0 0,0 0 1,1 0-1,-1 0 0,0 0 1,0 0-1,0 0 0,0 0 1,0 0-1,1 0 0,-1 0 1,0 0-1,0 0 1,0 0-1,0 0 0,0 0 1,0 0-1,1 1 0,-1-1 1,0 0-1,0 0 0,0 0 1,0 0-1,0 0 0,0 0 1,0 0-1,3 14-245,-5-4 204,1 0 0,-1 1 1,-1-1-1,1 0 0,-2 0 0,1-1 0,-6 11 0,2-4 18,-84 181 124,31-88-108,-5-2 0,-116 145-1,178-248 72,0 0-1,0-1 1,-1 1 0,0-1-1,1 0 1,-1 0 0,-8 5-1,11-7-45,0-1 0,1 1 0,-1-1-1,0 0 1,0 1 0,0-1 0,1 0-1,-1 1 1,0-1 0,0 0 0,0 0-1,0 0 1,1 0 0,-1 0 0,0 0-1,0 0 1,0 0 0,0 0 0,-1 0-1,1-1-5,1 0-1,-1 1 0,0-1 0,1 0 0,-1 0 0,0 0 0,1 0 1,-1 0-1,1 0 0,-1 1 0,1-1 0,0 0 0,-1 0 0,1 0 1,0 0-1,0-1 0,0 1 0,0 0 0,0 0 0,0-1 0,0-6-2,0 0-1,1 0 0,0 0 0,0 0 0,5-14 0,15-36-64,-10 35 39,0 2 1,2-1-1,0 2 1,2 0-1,17-20 1,91-80 70,22 9-12,-89 71-85,71-41-254,-88 56 412,-10 7-50,17-10 62,57-48 0,-53 32-175,-1-3-1,54-68 1,-86 93 116,-1-2-1,0 0 1,15-34 0,-28 52-78,0 0 0,-1 0-1,0-1 1,0 1 0,2-13 0,-4 18 2,0 0 0,0 0 0,1 0 0,-1 0 0,0 0 0,0-1 0,0 1 0,-1 0 0,1 0 0,0 0 0,0 0 0,-1 0 0,1 0 0,0 0 0,-1 0 0,1 0 0,-1 0 0,0 0 0,1 0 0,-1 0 0,0 0 0,1 0 0,-1 1 0,0-1 0,0 0 1,0 0-1,1 1 0,-1-1 0,0 1 0,0-1 0,0 1 0,-2-1 0,-1 0-11,1 0 1,-1 0 0,1 1-1,-1-1 1,0 1 0,0 0 0,1 0-1,-1 0 1,-4 2 0,-2 0-17,0 1 1,-1 0-1,1 1 1,0 0-1,-16 9 1,24-11 30,-13 6-7,0 2 0,1 0 0,1 0 0,0 1 0,0 1 0,1 0 0,-12 16 0,7-7-15,2 1 1,1 1-1,-21 43 1,29-53 41,1-1 1,1 0-1,0 1 0,0 0 1,1 0-1,1 0 0,-1 17 1,3-25 5,0 0-1,0 0 1,1 0 0,-1 0-1,1 0 1,0 0 0,1 0-1,-1 0 1,1-1 0,0 1-1,0-1 1,0 1 0,1-1-1,0 1 1,0-1 0,0 0-1,0 0 1,0-1 0,1 1-1,0-1 1,0 0 0,4 4-1,1-2 32,-1-1 0,1 1-1,0-2 1,0 1 0,0-1-1,0 0 1,0-1 0,1 0-1,-1-1 1,1 0 0,0 0-1,-1-1 1,1 0 0,0-1-1,14-2 1,-9-1-19,0 0 0,0-1 0,0-1 0,-1 0 0,0-1-1,0 0 1,-1-1 0,0-1 0,0 0 0,-1-1 0,21-21 0,4-10-28,32-51-1,-38 49 10,58-62 0,-86 103-18,0-1-1,0 0 1,0 1-1,0-1 1,7-3-1,-9 6 6,0-1-1,0 1 0,0-1 1,1 1-1,-1 0 0,0-1 1,0 1-1,0 0 1,0 0-1,0 0 0,0 0 1,1 0-1,-1 0 0,0 0 1,0 1-1,0-1 0,0 0 1,0 0-1,0 1 0,0-1 1,0 1-1,0-1 0,0 1 1,0 0-1,0-1 0,1 2 1,2 2-16,0 0 1,-1 0 0,0 1 0,0-1-1,0 1 1,0 0 0,-1 0-1,0 0 1,3 9 0,11 55 47,-12-48-19,2 11 12,2-1 0,1 0 0,17 41 1,-22-63-4,0-1-1,1 1 1,0-1 0,0 0 0,0-1 0,1 1 0,0-1 0,1-1 0,0 1 0,0-1 0,0 0 0,1 0 0,0-1 0,0 0 0,0-1-1,12 6 1,-9-7 71,0 0 0,0-1 0,0 0 0,0-1 0,0 0 0,0 0 0,21-3 0,-13 0-26,0-1 0,0-1 0,32-10 0,-37 9-177,-1-1-1,1 0 1,-1-1-1,0 0 1,0-1-1,19-16 1,-30 22-140,0 1 0,0-1 0,0 0 0,-1 0 1,1 0-1,-1 0 0,0 0 0,1 0 0,-1 0 0,0-1 1,0 1-1,0 0 0,0-3 0,-1 3-241,0 0 1,0 0-1,0 1 0,0-1 1,0 0-1,0 1 0,0-1 0,-1 0 1,1 1-1,0-1 0,-1 0 1,0 1-1,1-1 0,-1 1 1,0-1-1,0 1 0,-2-3 0,-7-6-3313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6:2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17 5312,'0'-1'123,"0"1"0,0-1 0,0 1 1,1-1-1,-1 1 0,0-1 0,0 1 0,0-1 1,1 1-1,-1 0 0,0-1 0,1 1 0,-1-1 1,0 1-1,1 0 0,-1-1 0,0 1 0,1 0 0,-1 0 1,1-1-1,-1 1 0,0 0 0,1 0 0,-1 0 1,1-1-1,-1 1 0,1 0 0,-1 0 0,1 0 1,20-3 2614,-7 1-447,-14 2-2158,1 0-1,-1 0 1,1-1-1,-1 1 1,1 0-1,-1 0 1,1 0 0,-1 0-1,1 0 1,-1 0-1,1 0 1,-1 0 0,1 0-1,0 0 1,-1 0-1,1 0 1,-1 0 0,1 0-1,-1 0 1,1 0-1,-1 1 1,1-1 0,-1 0-1,1 0 1,-1 1-1,1-1 1,-1 0 0,0 1-1,1-1 1,-1 0-1,1 2 1,0-1 80,0 1 1,-1-1-1,1 1 0,-1-1 0,0 1 1,1-1-1,-1 1 0,0-1 0,0 1 1,0-1-1,0 3 0,-1 2 55,1 1 0,-1-1 0,-1 0 0,1 0 0,-4 8 0,-3 1-97,0-1 0,-1 0-1,0 0 1,-1-1 0,-1 0-1,0-1 1,-1 0-1,0-1 1,-1 0 0,-26 17-1,-7-1-701,-1-2-1,-51 19 1,12-12-3474,53-17 2143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7:1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12 593 2400,'-11'3'16106,"26"-7"-15780,0-1 0,-1 0 0,1 0-1,-1-2 1,0 0 0,-1-1 0,1 0 0,-2 0-1,1-2 1,21-20 0,-17 11-240,-1 0 0,-1-1 0,0 0 1,-2-1-1,14-30 0,45-117 472,-54 121-284,13-37-44,-28 77-144,-2 4-85,1 0 0,-1 0 0,0 0 1,0 0-1,0 1 0,-1-2 0,1 1 0,-1 0 0,0 0 0,1 0 1,-1 0-1,-1-3 0,-11 24-561,0 4 434,1 1 1,1 0-1,0 0 0,2 1 0,1 0 1,-6 40-1,6-26 295,-7 55 206,12-78-293,2 1 0,0-1 0,0 0 1,4 17-1,-3-23 77,1-1 1,0 1 0,0-1-1,1 1 1,5 12 0,-7-19-110,1 0 0,-1 0 0,0 0 0,1-1 0,-1 1 0,1 0 0,0-1 0,0 1 0,-1-1 0,1 1 0,0-1 0,0 0 0,1 0 0,-1 0 0,0 0 0,0 0 0,0 0 0,1 0 0,-1-1 0,0 1 0,1-1 0,-1 0 0,0 0 0,4 0 0,-1 0 16,1-1 1,0 0-1,0 0 1,-1 0-1,1-1 1,-1 1-1,1-2 1,-1 1-1,9-6 1,4-3 125,22-18 0,-33 23-153,231-205 185,-205 177-153,36-34 66,-67 65-124,11-8-68,24-18 1,-37 29 50,0 0 0,1 0 1,-1-1-1,0 1 0,1 0 1,-1 0-1,0 0 0,1-1 1,-1 1-1,1 0 0,-1 0 1,1 0-1,-1 0 0,0 0 1,1 0-1,-1 0 0,1 0 1,-1 0-1,0 0 0,1 0 1,-1 0-1,1 0 0,-1 0 1,1 1-1,-1-1 0,0 0 1,1 0-1,-1 0 0,0 1 1,1-1-1,-1 0 0,0 0 1,1 1-1,-1-1 0,0 0 1,1 1-1,-1-1 0,0 0 1,0 1-1,1-1 0,-1 0 1,0 1-1,0-1 0,0 1 1,0-1-1,1 0 0,-1 1 1,0-1-1,0 1 0,0-1 1,0 0-1,0 1 0,0-1 1,0 1-1,0 0 0,0 32-209,0-23 221,-1 19 70,-1 0 1,-12 54-1,-25 55 247,31-119-295,6-15 5,0 1 1,0-1 0,1 1 0,-1-1 0,0 9 0,2-12-19,0-1-1,1 0 1,-1 0-1,0 0 1,1 1 0,-1-1-1,0 0 1,1 0-1,-1 0 1,1 0-1,-1 0 1,0 0 0,1 0-1,-1 1 1,1-1-1,-1 0 1,1-1-1,-1 1 1,0 0-1,1 0 1,-1 0 0,1 0-1,-1 0 1,1 0-1,13-4 157,-2-1-141,-1-1 1,1 0-1,17-13 1,-12 7-30,12-9 13,0-2 0,32-34 0,28-23 59,-76 73-75,-13 7-2,1 0 0,-1 0 0,0-1 0,1 1 0,-1 0 0,0 0 0,1 1 0,-1-1 0,0 0 0,0 0 0,1 0 0,-1 0 0,0 0 0,1 0 0,-1 0 0,0 0 0,0 1 0,1-1 0,-1 0 0,0 0 0,0 0 0,1 0 0,-1 1 0,0-1 0,1 2 9,0 0 1,0 0-1,0 1 0,-1-1 0,1 0 0,-1 0 1,0 0-1,0 4 0,2 4 175,0 15-39,-2 35-1,0-44-149,-1 1-1,2-1 1,0 1-1,1-1 1,8 30-1,-8-41 41,0 1-1,0 0 1,1-1-1,0 0 1,0 0 0,0 0-1,1 0 1,0 0-1,8 8 1,-9-10-54,0-1 1,1 1-1,-1-1 0,1 0 1,-1 0-1,1 0 0,0-1 1,0 1-1,0-1 0,0 0 1,0 0-1,0 0 0,0 0 1,9-1-1,28 0-2870,-13-3-2239,-11 3 2719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7:1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51 8896,'-36'-32'4032,"30"28"-3520,6-1-704,10 5 0,16-4-768,4 4 544,21-6-3328,5 12 2080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7:20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1071 4736,'-2'2'2866,"10"-4"1041,-4 2-3207,1-1 0,0 1-1,-1-1 1,1 0 0,-1 0 0,1-1 0,-1 1-1,7-4 1,31-21 507,-39 24-1006,161-123 1457,-129 97-1481,141-122 365,-126 101-312,58-72 1,-61 62 96,-3-2 0,54-99 0,-87 140-220,-7 14-86,-1 0 1,0 0-1,0 0 0,0 0 1,-1-1-1,0 1 0,0-1 0,2-12 1,-4 19-27,0-1 0,0 1 0,0 0 0,0 0 0,0 0 0,1 0 0,-1 0 0,0 0 0,0 0 0,0 0 0,0-1 0,0 1 0,0 0 0,0 0 1,0 0-1,0 0 0,0 0 0,0 0 0,0 0 0,0-1 0,0 1 0,0 0 0,0 0 0,0 0 0,0 0 0,0 0 0,0 0 0,0 0 0,-1-1 1,1 1-1,0 0 0,0 0 0,0 0 0,0 0 0,0 0 0,0 0 0,0 0 0,0 0 0,0 0 0,0 0 0,0 0 0,-1-1 0,1 1 0,0 0 0,0 0 1,0 0-1,0 0 0,0 0 0,0 0 0,0 0 0,-1 0 0,1 0 0,0 0 0,0 0 0,0 0 0,0 0 0,0 0 0,0 0 0,0 0 0,-1 0 0,1 0 1,0 0-1,0 0 0,0 0 0,0 1 0,-6 6-312,4-5 266,-20 22-319,-10 13 314,5 4 127,2 1 0,2 0-1,-22 59 1,-35 139-18,75-224-22,-4 15 85,-10 60-1,18-82-50,0 0 0,1 0-1,0 0 1,0-1 0,1 1 0,0 0-1,0-1 1,1 1 0,1 0-1,-1-1 1,1 0 0,4 8 0,-5-13-5,0 0 1,0 0-1,1 0 1,-1 0-1,0-1 1,1 1-1,0-1 1,-1 0-1,1 0 1,0 0-1,0 0 1,0 0 0,1-1-1,-1 0 1,0 1-1,1-1 1,-1 0-1,0 0 1,1-1-1,-1 1 1,1-1-1,4 0 1,0 0 8,0 0-1,0-1 1,0 0 0,0 0 0,0-1-1,-1 0 1,1 0 0,-1-1 0,9-4 0,1-2 29,0-2 1,0 0-1,-1-1 1,-1-1-1,27-27 1,58-82 216,-85 102-289,148-189 66,4 10 142,-142 171-189,-1-1-1,-2-2 1,-1 0-1,-1-1 0,21-47 1,-26 43-39,11-27-156,-25 45 9,-3 11 75,2 7 65,-1 0 0,1 0 1,0 0-1,0 0 0,0 0 0,0 0 1,-1 0-1,1 0 0,0 0 0,0 0 1,0 0-1,0 0 0,-1 0 0,1 0 1,0 0-1,0 0 0,0 0 0,0 0 1,-1 1-1,1-1 0,0 0 0,0 0 1,0 0-1,0 0 0,-1 0 0,1 0 1,0 0-1,0 1 0,0-1 0,0 0 1,0 0-1,0 0 0,0 0 0,-1 0 1,1 1-1,0-1 0,-7 10 2,-12 13-15,-30 30 1,-65 59-94,84-82 246,0 1-1,-35 51 1,33-32-59,-50 100 0,-44 195 458,122-330-529,3-12 42,1 1-1,-1 0 1,0-1 0,-1 1 0,1-1 0,0 1 0,-1-1 0,0 0 0,0 0-1,0 0 1,-3 4 0,37-40 845,34-50-776,-38 47-124,1 1-1,46-43 1,-56 60-69,-12 11 63,0 0 0,0 1 0,1 0 0,9-5 0,-16 10 4,0 1-1,0-1 0,-1 1 1,1-1-1,0 1 1,0 0-1,0 0 1,-1-1-1,1 1 1,0 0-1,0 0 0,0 0 1,0 0-1,0 0 1,-1 0-1,1 0 1,0 0-1,0 0 0,0 1 1,0-1-1,-1 0 1,1 0-1,0 1 1,1 0-1,-1 0-15,1 0 0,-1 0 0,0 0-1,0 1 1,0-1 0,0 0 0,-1 1 0,1-1 0,0 1 0,0-1-1,-1 1 1,1 1 0,1 4-57,0 1 0,-1-1 0,0 1-1,0 11 1,-2 2 99,2 0 0,0 0 0,2 0 0,8 37 0,-9-51-9,1 0 1,0 0-1,0-1 0,0 1 1,1-1-1,0 1 0,0-1 1,0 0-1,1-1 0,0 1 1,0-1-1,1 0 0,-1 0 1,1 0-1,0-1 0,0 0 1,9 4-1,-6-3 35,0-1 0,0-1 0,1 1 0,-1-2 0,1 1 0,-1-1 0,1-1 0,0 0 1,0 0-1,0-1 0,0 0 0,-1-1 0,1 0 0,0 0 0,0-1 0,-1 0 0,1-1 0,-1 0 0,0-1 0,0 0 0,0 0 0,0-1 0,-1 0 0,1 0 0,-1-1 0,-1 0 0,1-1 0,-1 0 0,12-15 0,-7 6 0,0-2 0,-2 1 0,0-2-1,-1 1 1,-1-1 0,8-27-1,-14 39-83,-1 0-1,1 0 0,-1 0 0,-1 0 0,1 0 0,-1 0 0,-1 0 1,1 0-1,-1 0 0,0 0 0,-1 0 0,1 1 0,-5-11 0,6 16 23,-1 0-1,0 0 1,0 0 0,1 0-1,-1 0 1,0 0-1,0 0 1,0 1-1,0-1 1,0 0-1,0 0 1,0 1-1,0-1 1,0 1-1,0-1 1,0 1-1,0-1 1,-1 1-1,1 0 1,0-1 0,0 1-1,0 0 1,-1 0-1,1 0 1,0 0-1,0 0 1,-1 0-1,1 0 1,0 1-1,0-1 1,0 0-1,-1 1 1,0 0-1,-4 1-4,0 0 0,1 0-1,-1 1 1,1 0 0,-6 4-1,4-1 46,-1 1 0,1 0 0,-13 15 0,11-11 19,-2 0-12,2 1 1,0 0-1,0 1 0,1 0 0,0 0 1,1 1-1,-9 25 0,14-32 4,1-1 0,-1 1-1,1 0 1,0 0 0,1-1-1,0 1 1,0 0 0,0 0-1,1 0 1,0 0 0,0 0 0,1-1-1,0 1 1,0-1 0,0 1-1,1-1 1,0 0 0,0 0-1,6 8 1,-4-7-6,0 0 0,1-1 1,0 1-1,0-1 0,0-1 0,1 1 0,-1-1 0,1 0 0,1-1 1,-1 0-1,1 0 0,-1 0 0,1-1 0,0 0 0,10 2 1,-2-2-119,-1-1 0,1 0 0,0-1 0,0-1 0,0 0 0,0-2 0,18-2 0,62-16-3734,-83 17 1396,-1-1 0,23-11 0,-23 4-2298,-7 1 1568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7:20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8960,'-15'-4'4064,"24"8"-3520,6-4 2176,11 5-1601,25-5 1505,15 4-1504,15-8 128,-4 4-736,25-9-256,-6 9-160,12-4-160,-7 4 32,-3-5-1536,-17 10 864,-9-5-4703,-16 0 2975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7:2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12 681 2656,'-11'4'13445,"13"-5"-13192,0 0 0,-1 1 0,1-1-1,0 0 1,0 0 0,0 0 0,-1 0 0,1-1 0,-1 1 0,1 0 0,2-4 0,20-21 563,-19 21-566,76-101 1542,-24 28-928,-7 14-387,-11 13-161,75-75 0,6 17 261,-81 77-449,51-33-1,-89 64-122,-1 1-1,1-1 1,0 0-1,0 1 1,0-1-1,0 1 1,1-1-1,-1 1 1,0-1-1,0 1 1,0 0-1,0-1 0,0 1 1,0 0-1,1 0 1,-1 0-1,0 0 1,0 0-1,0 0 1,0 1-1,1-1 1,1 1-1,-2-1 2,0 1 0,-1 0-1,1 0 1,0 0 0,0 0 0,0 0-1,-1 0 1,1 0 0,0 0-1,-1 0 1,1 0 0,-1 0-1,1 0 1,-1 1 0,0-1 0,0 0-1,1 2 1,0 7 49,-1 1 1,0-1-1,-2 20 0,1-24-23,-3 27 40,-1 0 0,-2-1 0,-1 1 0,-2-1 0,-1-1 0,-2 0 0,-24 45 0,-20 23 563,58-99-584,-1 0 1,1 0-1,0 0 1,-1 1-1,1-1 1,-1 0-1,1 0 1,0-1 0,-1 1-1,1 0 1,-1 0-1,1 0 1,0 0-1,-1 0 1,1-1-1,-1 1 1,2-1 0,28-19 135,-1-1 0,44-43 0,42-61-141,-83 88-99,48-44 0,-79 79 39,1 1 1,-1 0-1,0 0 0,1 0 1,-1 1-1,1-1 0,-1 0 1,1 0-1,-1 1 1,1-1-1,0 1 0,1-1 1,-2 1 0,0 0 1,0 0-1,-1 0 1,1 0 0,0 0-1,-1 0 1,1 0-1,0 1 1,-1-1 0,1 0-1,0 0 1,-1 1-1,1-1 1,-1 0 0,1 1-1,0-1 1,-1 1-1,1-1 1,-1 1 0,1-1-1,-1 1 1,1-1-1,-1 1 1,0-1 0,1 1-1,-1 0 1,0-1-1,1 1 1,-1 0-1,2 4 23,-1 0 0,0 0 0,0 0 0,0 0 0,0 1 0,-1 9 0,-4 34 105,4-46-107,-4 33 102,-2-1 0,-13 47 0,7-24 50,12-51 95,5-9-8,12-14 24,-16 15-271,80-83 85,44-43-47,33-18-310,-156 143 243,1 0 0,0 0-1,0 0 1,0 0 0,4-1 0,-6 3 20,-1-1 0,1 1 0,-1 0 1,0 0-1,1-1 0,-1 1 0,1 0 1,-1 0-1,1 0 0,-1 0 0,1 0 1,-1 0-1,1 0 0,-1 0 0,1 0 0,-1 0 1,1 0-1,-1 0 0,1 0 0,-1 0 1,1 0-1,-1 0 0,0 0 0,1 1 1,-1-1-1,1 0 0,-1 0 0,1 1 1,-1-1-1,0 0 0,1 1 0,-1-1 1,0 0-1,1 1 0,-1-1 0,0 0 1,1 1-1,-1-1 0,0 1 0,0-1 1,0 1-1,1-1 0,-1 0 0,0 1 1,0-1-1,0 1 0,0-1 0,0 1 1,0 0-1,0 14-36,0 1 0,-2-1 0,0 0 1,-7 26-1,-4 6 25,-4 16 75,15-54-44,1-1 0,0 1 0,0-1 0,1 1 0,1 12 0,-1-19 3,1 1 0,-1-1 0,1 0-1,0 1 1,-1-1 0,1 0 0,0 0 0,1 1 0,-1-1-1,0 0 1,1 0 0,-1 0 0,1 0 0,-1-1-1,1 1 1,0 0 0,0-1 0,0 1 0,0-1 0,0 0-1,0 1 1,0-1 0,1 0 0,-1 0 0,0-1 0,0 1-1,5 1 1,4 0 37,1-1 0,-1 0 0,1 0 0,16-2 0,-21 1-48,16-2 9,0 0 0,0-2 0,0 0-1,-1-1 1,1-2 0,-1 0 0,-1-1-1,1-2 1,21-12 0,233-153 366,-208 131-282,-60 38-190,-12 7-114,-15 8 41,-2 6 77,1 1 0,-28 28 0,-31 43 152,75-82-39,-15 17-47,0 1 0,-23 39 0,38-56 47,0 1 1,1-1-1,0 1 0,0-1 0,1 1 1,0 0-1,0 0 0,1 0 1,-1 0-1,1 0 0,1 0 0,0 1 1,0-1-1,0 0 0,1 0 1,2 10-1,-2-15 0,-1 0 0,1 0 0,0 0 0,0 0 0,0-1 0,0 1 0,1 0 0,-1-1 0,0 1 0,1-1 0,-1 1 0,1-1 0,-1 0 0,1 1 0,0-1-1,0 0 1,-1 0 0,1 0 0,0-1 0,0 1 0,0 0 0,0-1 0,0 1 0,0-1 0,0 0 0,0 1 0,0-1 0,0 0 0,0 0 0,4-1 0,3 0 19,-1 0-1,1-1 1,0 0-1,-1 0 1,1-1-1,10-4 0,3-4 14,-1 0-1,0-1 0,-1 0 1,0-2-1,-1-1 0,-1 0 1,0-1-1,-1-1 0,-1-1 1,-1 0-1,0-1 0,-1-1 1,-1 0-1,-1-1 0,10-25 1,-18 37-30,5-12-20,6-24 0,-13 39-88,-1-1 0,0 1 1,0-1-1,0 1 0,-1-1 1,0 1-1,0-1 0,-2-9 0,2 16 74,0-1 0,0 1-1,0-1 1,0 1 0,0-1 0,0 1-1,0 0 1,0-1 0,0 1-1,0-1 1,0 1 0,-1 0-1,1-1 1,0 1 0,0-1-1,0 1 1,-1 0 0,1-1-1,0 1 1,0 0 0,-1 0 0,1-1-1,0 1 1,-1 0 0,1 0-1,-1-1 1,1 1 0,0 0-1,-1 0 1,1 0 0,0-1-1,-1 1 1,1 0 0,-1 0-1,0 0-1,0 1 0,0-1-1,0 1 1,0-1 0,0 1-1,0-1 1,0 1 0,1 0-1,-1-1 1,0 1-1,0 0 1,1 0 0,-2 1-1,-2 3-12,0 0-1,1 1 1,0-1-1,-3 7 0,-3 11 39,1 1 0,-8 46 0,14-58-7,0 1 0,2 0 0,-1-1-1,1 1 1,1-1 0,0 1 0,5 21-1,-3-26 12,0 0 0,0-1 0,0 0 0,1 1-1,0-1 1,1-1 0,-1 1 0,1-1 0,0 1 0,1-1-1,0-1 1,7 7 0,-7-8 37,-1 0 0,1 0 0,-1-1-1,1 0 1,0 0 0,0 0 0,1-1 0,-1 0 0,0 0 0,1-1-1,-1 1 1,1-1 0,-1-1 0,1 1 0,9-2 0,-7 1-24,0-1 0,0-1 0,0 0 1,0 0-1,0-1 0,0 0 0,-1 0 1,1-1-1,-1 0 0,0 0 0,0-1 1,-1 0-1,14-13 0,-8 4-10,0-2 1,-1 0-1,-1 0 0,-1-1 1,9-21-1,10-21-82,28-85-1,-52 134-108,-8 20-88,1 1 0,0 20 0,-1 2 253,-2-2-11,0 2 29,1 0 1,2 0-1,3 55 0,0-72-25,-1-10 52,0-1 0,0 0 0,1 1 0,0-1 0,0 0 0,0 0 0,0 0-1,1 0 1,0 0 0,4 8 0,-5-12-19,1 0 0,-1 0 0,1 0-1,0 0 1,-1-1 0,1 1 0,-1 0 0,1-1-1,0 1 1,0-1 0,-1 0 0,1 1 0,0-1-1,0 0 1,-1 0 0,1 0 0,0-1 0,0 1 0,-1 0-1,3-1 1,41-11 309,-36 9-276,29-10 5,0-2 0,-1-2 1,47-28-1,-30 10-84,67-55 0,-41 29-60,-80 60 74,1 0 0,0 0 1,0 1-1,0-1 0,0 0 0,0 1 1,1-1-1,-1 1 0,0-1 1,0 1-1,0 0 0,0-1 0,0 1 1,1 0-1,-1 0 0,0 0 1,0 0-1,3 0 0,-3 0 3,-1 0-1,1 1 0,0-1 0,0 1 1,-1-1-1,1 1 0,0-1 0,-1 1 1,1 0-1,-1-1 0,1 1 0,-1-1 1,1 1-1,-1 0 0,1 0 0,-1-1 1,1 1-1,-1 0 0,1 1 0,0 3-15,0 0 0,0 0-1,-1 0 1,1 0-1,-1 1 1,-1 7-1,-4 19-24,-1 0 0,-1 0 0,-12 30 0,16-52 48,-3 18 282,5-28-275,1 0 0,0 1-1,0-1 1,0 1 0,0-1 0,0 1-1,0-1 1,0 0 0,0 1-1,0-1 1,0 1 0,0-1-1,0 0 1,0 1 0,1-1 0,-1 1-1,0-1 1,0 0 0,0 1-1,1-1 1,-1 0 0,0 1-1,0-1 1,1 0 0,-1 1 0,0-1-1,0 0 1,1 1 0,-1-1-1,0 0 1,1 0 0,-1 0-1,1 1 1,-1-1 0,0 0 0,1 0-1,-1 0 1,1 0 0,-1 0-1,0 0 1,1 0 0,-1 0-1,1 0 1,-1 0 0,0 0 0,1 0-1,-1 0 1,1 0 0,-1 0-1,0 0 1,1 0 0,-1 0-1,1 0 1,-1-1 0,0 1 0,1 0-1,-1 0 1,0 0 0,1-1-1,-1 1 1,1-1 0,3-1 34,0-1-1,1 0 1,-1 0 0,-1-1 0,1 1 0,0-1-1,5-7 1,21-35 10,-23 36-34,18-32-7,20-30-151,-38 63 90,0-1-1,1 1 1,1 1-1,17-16 1,-26 24 47,1-1-1,0 0 1,0 1-1,-1-1 1,1 1-1,0-1 1,0 1-1,0-1 1,0 1-1,0-1 1,0 1-1,0 0 1,0-1-1,0 1 1,0 0-1,0 0 1,0 0-1,0 0 1,0 0-1,0 0 1,0 0-1,0 0 1,0 0-1,0 1 1,-1-1-1,1 0 1,0 1-1,0-1 1,0 0-1,0 1 1,0-1-1,0 1 1,0-1-1,0 2 1,2 1 10,0 1 0,-1-1 0,1 1 1,-1 0-1,0 0 0,3 6 0,2 5-52,20 42-67,-20-39 49,2-1-1,0 0 0,0 0 0,15 17 1,-10-15-815,-2-2-1911,4-1-4727,-14-14 6198,2 2-586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7:2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50 10464,'-66'-27'4736,"46"18"-4096,14 3 159,12 2-1758,9 4 511,15-3-3456,6 6 2176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7:2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10 940 5408,'-2'4'628,"1"0"-1,-1 1 1,1-1 0,0 1-1,0 0 1,0-1 0,1 1 0,-1 0-1,2 8 7403,-1-14-7724,1 0 0,0-1 0,0 1 0,0 0-1,1 0 1,-1 0 0,0 0 0,0 0-1,0 0 1,1 0 0,-1 0 0,3 0-1,5-6 232,39-29 777,-8 7-427,46-44 0,104-146 590,-139 154-1157,154-180 1200,-204 243-1541,1 1-1,-1-1 0,1 0 0,0 1 0,0 0 0,-1-1 0,1 1 1,0 0-1,0 0 0,0 0 0,4-1 0,-5 2 14,-1 0 1,1 0-1,0 0 0,-1 0 0,1 0 0,-1 0 0,1 0 1,0 0-1,-1 0 0,1 0 0,-1 0 0,1 1 0,-1-1 1,1 0-1,-1 0 0,1 1 0,0-1 0,-1 0 0,1 1 1,0 0-6,0 1 0,0-1 0,0 0 0,0 0 0,0 1 1,-1-1-1,1 1 0,-1-1 0,1 0 0,0 4 0,3 16-59,-1 0-1,-1 0 1,-1 0 0,-3 32-1,1-28 57,-1 16 70,-1-1 1,-3 1-1,-1-1 0,-25 78 1,27-102-36,-2 0 0,0 0 0,0-1 0,-2 1 0,0-2 0,-21 27 0,24-33 11,-1-1-1,0 0 0,-1 0 1,0-1-1,0 0 0,0 0 0,-1-1 1,1 0-1,-1-1 0,0 0 1,-1 0-1,1-1 0,-13 3 1,12-4-19,0-1 0,1 0 1,-1-1-1,0 0 1,-17-2-1,23 2-18,0-1 0,0 1 1,0-1-1,0 0 0,1-1 0,-1 1 1,0-1-1,1 0 0,-1 1 0,1-2 1,-1 1-1,1 0 0,0-1 0,0 1 1,0-1-1,0 0 0,-3-5 0,4 5 12,-1-1 0,1 1 0,0-1 0,1 0 0,-1 0 0,0 1 0,0-6 0,2 7-11,0 1 0,-1-1 1,1 1-1,1-1 1,-1 1-1,0 0 0,0-1 1,0 1-1,1-1 1,-1 1-1,1 0 0,-1-1 1,1 1-1,0 0 0,-1 0 1,1-1-1,0 1 1,0 0-1,0 0 0,0 0 1,0 0-1,0 0 1,0 0-1,0 0 0,3-1 1,2-2-20,0 1 1,0 0-1,1 0 1,-1 0-1,1 1 1,0 0 0,9-1-1,55-5-156,-50 6 72,22-1 80,64-8 182,-89 8-104,0-1 0,0-1 0,31-12 0,24-21 83,-52 26-98,5-4 39,-1-1 0,43-37-1,37-47 35,-97 92-107,186-202 242,-164 178-228,-1-2-71,-2-2 0,41-73 0,-17 10-529,-48 90 267,-4 10 313,1 0-1,0 0 1,0 0 0,0-1 0,0 1-1,0 0 1,0 0 0,0 0 0,0 0 0,0 0-1,0 0 1,0 0 0,-1 0 0,1 0 0,0 0-1,0 0 1,0 0 0,0 0 0,0 0 0,0 0-1,0 0 1,-1 0 0,1 0 0,0 0 0,0 0-1,0 0 1,0 0 0,0 0 0,0 0 0,0 0-1,-1 0 1,1 0 0,0 0 0,0 0 0,0 0-1,0 0 1,0 0 0,0 0 0,0 0 0,0 0-1,-1 0 1,1 0 0,-17 13-223,15-11 244,-143 133 150,122-110-171,1 1 0,1 1-1,1 0 1,-27 53 0,-46 127 32,89-197-20,-35 94 130,33-85-37,1-1 0,1 1 0,-3 33 0,6-49-78,1 0 0,0 1 0,0-1 0,1 0 0,-1 1 0,0-1 0,1 0 0,0 0 0,0 1 0,0-1 0,0 0-1,1 0 1,2 4 0,-2-5 6,-1 1-1,1-1 0,1-1 1,-1 1-1,0 0 1,0 0-1,1-1 0,-1 0 1,0 1-1,1-1 1,0 0-1,-1 0 0,1 0 1,0 0-1,-1-1 1,1 1-1,4-1 0,10 2 23,0-2-1,1 0 0,-1-1 1,1-1-1,-1 0 0,0-2 1,0 0-1,0-1 0,0 0 0,-1-1 1,17-9-1,-7 1-32,-1 0 1,0-1-1,-1-2 0,-1 0 0,42-42 1,-49 41-56,-1-1 1,0 0 0,-1-2-1,11-22 1,-17 31 134,3-7-75,-8 30-384,1 12 283,-1 5 20,14 92 203,-13-102-104,1-1 0,0 1 0,1-1 0,16 30 0,-20-44-17,0 1-1,1-1 1,-1 0 0,1 1 0,0-1-1,0-1 1,0 1 0,1 0 0,-1-1 0,0 1-1,1-1 1,0 0 0,-1 0 0,1-1 0,0 1-1,0-1 1,0 0 0,0 0 0,0 0-1,0 0 1,0-1 0,5 0 0,8 0 14,-1 0 0,0-2 1,0 0-1,21-5 0,-30 5-30,17-3 4,1-1 1,0-1 0,36-16-1,-46 15 18,0 0-1,0-1 0,-1 0 0,0-1 0,-1-1 0,0 0 0,-1-1 1,0-1-1,-1 0 0,17-23 0,-15 15-89,-1 0 0,11-26 0,-18 37 4,-1 0 1,-1-1 0,1 0-1,-2 0 1,0 0-1,0 0 1,0-11 0,-2 20 37,0 0 1,0 0-1,0 0 1,0-1-1,-1 1 0,1 0 1,-1 0-1,1 0 1,-1 0-1,0 1 1,1-1-1,-1 0 1,0 0-1,0 0 1,-1 1-1,1-1 1,0 0-1,0 1 0,-1-1 1,1 1-1,-1-1 1,1 1-1,-1 0 1,-3-2-1,2 2 0,0 0 1,0 0-1,0 0 0,0 0 0,0 1 0,0 0 1,0-1-1,0 1 0,0 0 0,0 0 0,0 1 1,0-1-1,0 1 0,0-1 0,-5 3 0,-9 3-6,0 1-1,0 0 1,1 2-1,0 0 1,0 0-1,-23 20 1,32-23 28,0 1 0,0 0 0,1 0 0,0 0 0,0 1 0,0 0 0,1 0 0,0 1 0,1-1 0,0 1 0,0 0 1,1 0-1,0 0 0,-2 15 0,4-19 17,1-1 1,0 0-1,0 0 1,0 1-1,0-1 1,1 0-1,0 0 1,-1 0-1,2 1 1,-1-1-1,0 0 1,1 0-1,2 5 1,0-4 2,-1 0 0,1 0 0,0 0 0,0 0 0,1-1 0,-1 1 0,1-1 0,7 4 0,1 0 10,0 0 1,0-2-1,1 0 1,0 0-1,0-1 1,25 5-1,-10-5 3,1-1 1,-1-2-1,1-1 0,-1-1 0,1-2 0,-1 0 0,35-9 0,-10-1 42,0-3 0,94-40 0,-82 23 34,-58 28-119,-1-1 0,0 0 0,0 0-1,0-1 1,0 0 0,6-7 0,-12 12 2,-1 0 0,1 0 0,0 0-1,-1 1 1,1-1 0,0 0 0,-1 0 0,1 0 0,-1 0 0,0 0 0,1-1 0,-1 1 0,0 0 0,1 0 0,-1 0 0,0 0 0,0 0 0,0 0 0,0 0 0,0 0-1,0-1 1,-1 1 0,1 0 0,0 0 0,0 0 0,-1 0 0,1 0 0,-1 0 0,0-2 0,0 2-6,-1-1-1,1 1 1,-1 0 0,1-1-1,-1 1 1,1 0 0,-1 0 0,1 0-1,-1 0 1,0 0 0,0 0-1,1 0 1,-1 1 0,0-1-1,-2 0 1,-2 0-8,0 1 1,0-1-1,0 1 1,0 1-1,1-1 0,-1 1 1,-8 1-1,9-1 6,-8 2-2,0 1 0,1 0-1,0 0 1,0 1 0,0 1-1,0 0 1,-16 12 0,11-6-32,1 1 1,0 1 0,-25 29-1,36-37 59,0 1 0,1 0-1,-1 0 1,1 1 0,1-1-1,0 1 1,0 0 0,0 0-1,1 0 1,0 0 0,1 0-1,0 1 1,0-1 0,1 11-1,-1-17 5,1 0 0,0 0-1,0-1 1,1 1-1,-1 0 1,0-1-1,1 1 1,-1 0 0,1-1-1,-1 1 1,1-1-1,0 1 1,-1-1-1,1 1 1,0-1 0,0 1-1,0-1 1,0 0-1,0 1 1,1-1-1,0 1 1,0-1 6,1 0 1,-1 0-1,0 0 1,0 0-1,1 0 1,-1-1-1,0 1 1,1-1-1,-1 1 1,0-1-1,1 0 1,-1 0-1,4-1 1,6-1 53,1 0-1,-1-1 1,0-1-1,17-6 1,-26 8-67,18-7-33,-1 0-1,-1-2 0,0 0 1,0-1-1,-1-1 1,-1-1-1,0 0 1,0-1-1,-2-1 1,0-1-1,-1 0 1,-1-1-1,18-31 1,-27 42 5,-3 6-6,0-1 0,0 1 1,-1-1-1,1 1 0,0-1 0,-1 1 0,1-1 0,-1 0 0,1 1 1,-1-3-1,0 4 13,-1 0 1,1 0 0,0 0 0,-1 0-1,1 0 1,-1-1 0,1 1 0,0 0-1,-1 0 1,1 1 0,0-1-1,-1 0 1,1 0 0,-1 0 0,1 0-1,0 0 1,-1 0 0,1 0-1,0 1 1,-1-1 0,1 0 0,0 0-1,-1 0 1,1 1 0,-1-1 0,1 1-27,-4 3 27,0 0 0,0 1 0,1 0 0,-1 0 0,1 0 0,0 0 0,1 1 0,-1-1 0,1 1 0,0-1-1,1 1 1,-3 11 0,3-11 17,0 0-1,1 1 0,-1-1 0,1 0 1,0 1-1,1-1 0,0 1 1,0-1-1,0 0 0,1 0 0,0 1 1,2 5-1,-1-8 34,-1 0 0,1 0-1,0 0 1,0-1 0,0 1 0,1-1-1,-1 1 1,1-1 0,0 0 0,0-1 0,0 1-1,0-1 1,0 0 0,1 1 0,-1-2-1,1 1 1,-1-1 0,1 1 0,0-1 0,0-1-1,8 2 1,-1-2-1,0 1 1,0-2-1,0 0 1,0 0-1,0-1 1,0 0-1,17-7 1,-17 5 30,0-1 0,0-1 0,0 0 1,-1-1-1,19-14 0,44-48 147,-37 33-349,-25 21 84,-11 13 26,0 1 1,0-1 0,0 1-1,0-1 1,0 1 0,0 0-1,1 0 1,-1-1 0,0 1-1,1 0 1,2-1 0,-4 2 14,0 1 0,0-1 0,0 0 0,1 1 1,-1-1-1,0 1 0,0-1 0,0 0 0,0 1 1,0-1-1,0 1 0,0-1 0,0 1 0,0-1 1,0 1-1,0-1 0,0 0 0,0 1 0,0-1 0,0 1 1,0-1-1,0 1 0,-5 17-30,-1-1 0,-14 31 0,-6 16-9,15-38 185,9-22-159,0 0-1,0 0 0,1 0 1,-1 0-1,1 1 0,-2 7 0,3-12 40,0 0-1,0 0 0,0 1 0,0-1 0,0 0 1,1 0-1,-1 0 0,0 0 0,0 1 0,0-1 0,0 0 1,0 0-1,0 0 0,0 0 0,0 1 0,0-1 1,0 0-1,0 0 0,1 0 0,-1 0 0,0 0 1,0 0-1,0 0 0,0 1 0,0-1 0,0 0 1,1 0-1,-1 0 0,0 0 0,0 0 0,0 0 1,0 0-1,1 0 0,-1 0 0,0 0 0,0 0 1,0 0-1,0 0 0,1 0 0,-1 0 0,0 0 0,0 0 1,12-4 293,17-13-272,-23 13-43,39-25-17,0-1 1,1 2 0,76-33 0,-115 58-3,-1 1-1,1-1 1,0 2-1,-1-1 1,1 1 0,8-1-1,-14 2 19,0 0 0,-1 0 0,1 0 0,0 0 0,-1 0 0,1 0 0,0 0 0,-1 0 0,1 0 0,-1 1 0,1-1 0,0 0 0,-1 0 0,1 1 0,-1-1 0,1 0 0,0 1 0,-1-1 0,1 1 0,-1-1 0,0 0 0,1 1 0,-1-1 0,1 1 0,-1-1 0,1 2 0,-1-1-6,1 0 0,-1 1 0,0-1 0,0 0 0,0 0 0,0 1-1,0-1 1,0 0 0,0 0 0,0 1 0,0-1 0,-1 2 0,-1 3-26,-1 0 1,1-1 0,-1 0-1,-5 10 1,-64 79-38,72-94 72,-10 17 69,10-17-58,0 0 0,-1 0 1,1 1-1,0-1 1,0 0-1,0 1 0,0-1 1,-1 0-1,1 1 0,0-1 1,0 0-1,0 1 0,0-1 1,0 0-1,0 1 1,0-1-1,0 0 0,0 1 1,0-1-1,0 0 0,0 1 1,0-1-1,0 0 0,1 1 1,-1-1-1,0 0 1,0 1-1,0-1 0,0 0 1,1 1-1,-1-1 0,0 0 1,0 1-1,0-1 0,1 0 1,-1 0-1,0 0 1,1 1-1,-1-1 0,0 0 1,0 0-1,1 0 0,-1 1 1,0-1-1,1 0 0,-1 0 1,0 0-1,1 0 0,-1 0 1,1 0-1,-1 0 1,0 0-1,1 0 0,-1 0 1,17-1 75,1 0 0,-2-1 0,1-1 0,30-9 0,64-30-15,-5 2-84,-103 39 1,0 0-1,-1 0 0,1 0 0,0 1 1,0-1-1,0 1 0,0 0 0,0-1 1,0 2-1,0-1 0,0 0 0,0 0 1,-1 1-1,1 0 0,0-1 0,0 1 1,0 0-1,-1 0 0,5 3 0,-5-2 5,1 0-1,-1 1 0,0-1 0,1 1 0,-1 0 0,-1 0 0,1 0 0,0 0 0,-1 0 1,1 0-1,-1 0 0,0 0 0,0 1 0,0-1 0,-1 0 0,1 5 0,7 48-54,5 31-110,-8-67-185,1 0-2360,-5-14-517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7:2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10400,'-10'-6'4704,"14"6"-4096,17 0 2335,5 0-1727,64-4 1632,12 4-1632,47-5-512,-6 10-448,40-5-224,-10 0 0,10 0-384,-25 0 192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5:3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266 801 1824,'0'0'587,"3"0"-353,3 0 887,0 0 0,1 0-1,-1-1 1,0 0 0,11-3 0,-16 4-850,1-1 1,-1 0-1,1 1 1,-1-1-1,0 0 0,1 1 1,-1-1-1,0 0 1,0 0-1,0 0 1,0 0-1,0 0 1,0-1-1,0 1 1,0 0-1,0 0 1,0-1-1,-1 1 1,1 0-1,-1-1 0,1 1 1,-1 0-1,1-1 1,-1 1-1,0-1 1,1 1-1,-1-1 1,0-2-1,-1 2-91,1 0 0,0 1 0,-1-1 1,1 0-1,-1 0 0,0 0 0,1 1 0,-1-1 0,0 0 0,0 1 0,0-1 0,0 1 0,0-1 0,-1 1 1,1-1-1,0 1 0,-1 0 0,1 0 0,-1 0 0,1 0 0,-3-2 0,1 2-81,1 0 0,-1 0 0,1 0 0,-1 0 0,1 0 0,-1 0 0,1 0 0,-1 1 0,0-1 1,1 1-1,-1 0 0,0 0 0,0 0 0,1 0 0,-4 1 0,-1 1-7,1 1 1,0-1 0,0 1 0,0 0-1,0 0 1,-10 8 0,-31 30 409,1 1-181,28-29-167,-3 2 31,-20 21 0,35-31-162,2 0 0,-1 0-1,1 0 1,-1 1 0,1 0 0,1 0-1,-1 0 1,1 0 0,-3 9 0,5-12-12,1-1 1,-1 1 0,1 0 0,-1 0 0,1-1-1,0 1 1,0 0 0,0 0 0,1-1 0,-1 1 0,1 0-1,-1 0 1,1-1 0,0 1 0,0 0 0,0-1-1,0 1 1,1-1 0,-1 0 0,1 1 0,-1-1-1,1 0 1,2 3 0,-1-3 29,-1 0-1,1 1 1,0-1-1,0 0 1,0 0-1,0 0 1,0-1-1,0 1 1,0-1 0,1 0-1,-1 0 1,1 0-1,-1 0 1,1-1-1,-1 1 1,1-1-1,5 0 1,-2-1-13,0-1-1,1 1 1,-1-2 0,-1 1 0,1-1 0,0 0-1,0 0 1,-1-1 0,0 0 0,0 0 0,0 0-1,10-10 1,3-5-9,34-43 1,-42 48 36,-1-1 0,-1 0 0,0 0 0,-1-1 0,-1-1 0,0 1 0,8-33 0,-15 47-61,1 1 1,-1-1 0,1 0-1,-1 1 1,0-1-1,0 0 1,0 0-1,0 1 1,0-1-1,0 0 1,0 0 0,-1 1-1,1-1 1,-1 0-1,1 1 1,-1-1-1,-1-1 1,2 3 5,-1 0 0,0 1 0,1-1 0,-1 1 0,0-1 0,1 1 0,-1-1 0,1 1 0,-1-1 1,1 1-1,-1 0 0,1-1 0,-1 1 0,0 1 0,-7 14 37,1 1 1,0 0-1,-8 36 1,12-41 13,1 0 0,0 0 0,1 0 0,1 0 0,0 0 0,0 0 0,3 14 1,-3-23-36,1 1 0,0-1 0,0 1 0,0 0 0,1-1 0,-1 0 0,1 1 0,0-1 1,0 0-1,0 0 0,0 0 0,0 0 0,1 0 0,-1-1 0,1 1 0,0-1 1,5 5-1,-2-5 26,0 1 1,0 0 0,0-1 0,1 0 0,-1-1 0,0 1 0,1-1-1,-1 0 1,12-1 0,31 1-7,1-3-1,69-12 0,97-35-129,-84 1-238,-46 15 177,56-28 15,-138 59 153,13-7 208,-16 9-213,-1 0-1,1-1 0,-1 1 1,1 0-1,-1-1 1,1 1-1,-1-1 1,1 1-1,-1-1 1,0 1-1,1-1 1,-1 1-1,0-1 1,1 1-1,-1-1 1,0 1-1,0-1 1,1 1-1,-1-2 0,-3 0-109,-9 3-135,0 0 0,0 1-1,0 0 1,-22 7 0,-48 23 4,50-16 382,-31 20 0,58-33-146,-3 3-23,-1 0 0,1 0 0,0 0 1,1 1-1,-1 0 0,1 1 0,1-1 0,0 1 0,0 1 1,-6 10-1,9-14 31,1 0-1,0 0 1,0 0 0,0 0 0,1 0 0,0 0 0,0 0 0,0 1 0,0-1 0,1 0 0,0 1-1,0-1 1,1 0 0,-1 1 0,1-1 0,0 0 0,1 0 0,-1 0 0,1 1 0,4 7 0,-5-10 17,1-1 0,-1 0 0,1 0 0,-1 1 0,1-1 0,0 0 0,0-1 1,0 1-1,0 0 0,0-1 0,1 1 0,-1-1 0,0 1 0,1-1 0,-1 0 1,1 0-1,-1 0 0,1 0 0,-1-1 0,1 1 0,0-1 0,-1 0 0,1 1 1,0-1-1,3-1 0,13-10 605,-8 2-622,0 0 0,10-11 0,-10 8 21,2 1-1,25-20 1,56-32 207,-73 49-201,0-1 0,27-25 0,-31 24 3,0-1-1,-2-1 1,0-1 0,25-40-1,-1-8-84,57-137 1,-66 127 151,39-150 0,-61 196-182,8-44-80,-14 64 117,-1-1 0,0 1 1,0-1-1,-2-14 0,1 25-11,-1-1-1,1 0 1,0 1 0,-1-1-1,1 1 1,-1-1-1,0 1 1,-1-4-1,2 5 40,0 0-1,-1 0 0,1-1 1,0 1-1,0 0 0,0 0 0,0-1 1,-1 1-1,1 0 0,0 0 0,0 0 1,0 0-1,-1-1 0,1 1 0,0 0 1,0 0-1,-1 0 0,1 0 0,0 0 1,0 0-1,-1 0 0,1-1 0,0 1 1,-1 0-1,1 0 0,0 0 0,0 0 1,-1 0-1,1 0 0,0 0 1,0 1-1,-1-1 0,1 0 0,0 0 1,-1 0-1,-2 2-27,0-1 0,-1 1 0,1 0 0,1 0 0,-1 1 0,0-1 1,0 0-1,1 1 0,-4 4 0,-4 4-10,-21 20-39,3-3 26,1 0 0,-41 59 0,48-55 92,1 1 0,1 1 0,2 1 0,2 0 0,1 1-1,2 0 1,1 1 0,2 1 0,1-1 0,3 1 0,-1 75 0,5-103 8,1 1-1,0-1 1,1 0 0,0 0-1,1 1 1,0-1 0,0-1-1,1 1 1,0-1 0,6 10 0,-6-13-10,0 0 0,1-1 1,-1 0-1,1 0 0,0 0 1,0 0-1,0-1 0,1 1 1,0-2-1,0 1 0,0 0 1,0-1-1,0 0 0,1-1 1,11 4-1,-6-3 37,0-1 0,1 0-1,0-1 1,-1 0 0,1-1-1,0 0 1,-1-1 0,17-4 0,-21 4-42,1-1 1,-1-1-1,1 0 1,-1 0-1,0 0 1,0-1 0,-1 0-1,1-1 1,-1 0-1,0 0 1,0 0-1,10-11 1,25-34 79,39-62 1,-77 102-203,-4 9 16,-1 5-59,-9 37 118,-27 69-1,0-5-4,18-42-36,-65 201 171,56-189 30,-54 105 0,70-158-108,-47 81 0,49-89 81,-1 0-1,0 0 0,-1-1 1,-22 19-1,31-29-91,-1-1 0,0 1 1,0-1-1,0 0 0,0 0 0,0-1 0,-1 1 0,1-1 1,-1 0-1,1 0 0,0 0 0,-1-1 0,0 1 0,1-1 1,-1 0-1,1 0 0,-1-1 0,-6-1 0,8 2-39,0-1-1,-1 0 1,1 0-1,0 0 1,0-1-1,0 1 1,0-1 0,0 0-1,0 0 1,1 0-1,-1 0 1,0 0-1,1 0 1,0-1-1,-1 1 1,1-1-1,0 1 1,0-1 0,1 0-1,-1 0 1,0 0-1,1 0 1,0 0-1,0-1 1,-1-3-1,1 5 11,1 0-1,0-1 0,0 1 0,0 0 1,0-1-1,1 1 0,-1 0 0,1 0 1,-1-1-1,1 1 0,0 0 0,0 0 0,0 0 1,0-1-1,0 1 0,0 0 0,0 1 1,1-1-1,-1 0 0,3-2 0,3-3-34,1 0 0,0 1 1,12-8-1,-17 12 40,96-55-88,8-4-72,58-72 177,-41 30 38,-77 70-83,59-33-1,55-17 20,6-5 214,-147 77-176,-2-1 0,0 0 0,17-16 0,-28 22 30,0-1 1,-1 0-1,0 0 1,0 0 0,0 0-1,-1-1 1,-1 0 0,1 0-1,5-15 1,-10 21-31,1 0 0,-1 1-1,1-1 1,-1 0 0,0 0-1,0 0 1,0 0 0,0 0 0,0 0-1,-1 1 1,1-1 0,-1-2 0,1 4-31,0-1 1,-1 0 0,1 1 0,0 0-1,0-1 1,0 1 0,-1-1 0,1 1-1,0-1 1,-1 1 0,1-1 0,0 1-1,-1 0 1,1-1 0,-1 1 0,1 0-1,0-1 1,-1 1 0,1 0 0,-1 0-1,1-1 1,-1 1 0,1 0 0,-1 0-1,1 0 1,-1 0 0,1 0 0,-1 0-1,1 0 1,-1 0 0,1 0 0,-1 0-1,0 0 1,1 0 0,-1 0 0,1 0 0,-1 0-1,1 0 1,-1 0 0,1 1 0,-1-1-1,1 0 1,-1 1 0,-5 2-48,0 1 1,1 0 0,0 0-1,0 1 1,0-1-1,0 1 1,0 0 0,-6 11-1,3-5 41,1 0-1,1 1 0,-9 20 0,14-28 10,0-1 0,0 1 0,1-1 0,-1 1 0,1-1 0,-1 1 0,1 0 0,0-1 0,1 1 0,-1-1 0,1 1 0,-1-1 0,1 1 0,0-1 0,0 1 0,1-1 0,1 5 0,1-2 23,-1-1-1,1 1 1,0-1 0,0 0-1,0 0 1,1 0 0,0 0-1,7 5 1,-9-8-7,1 0 0,-1-1 1,0 1-1,0-1 0,1 0 1,-1 0-1,0 0 0,1 0 1,-1 0-1,1-1 0,-1 0 1,1 1-1,0-1 0,-1-1 1,1 1-1,-1 0 0,1-1 1,-1 0-1,1 0 0,-1 0 1,0 0-1,5-3 0,4-1 56,0-2 0,0 0 0,0 0 0,14-12-1,-20 13-48,1 0-1,-1 0 1,0 0-1,-1 0 0,1-1 1,-1 0-1,-1 0 0,1-1 1,-1 1-1,4-11 1,-6 13-33,-1 1 1,0 0 0,0 0-1,0 0 1,0-1 0,-1 1 0,0 0-1,0 0 1,0-1 0,0 1-1,0 0 1,-1-1 0,0 1 0,0 0-1,0 0 1,-1 0 0,1 0-1,-1 0 1,0 0 0,0 0 0,0 0-1,-5-5 1,2 3-20,-1 0 0,0 1 0,0 0 0,0 0 0,-1 0 0,1 1 0,-1 0 0,0 0 0,-1 0 0,1 1 0,-12-3 0,17 5 17,-1 1 0,1-1 0,0 1 0,-1 0 0,1 0 0,0 0 0,-1 0 0,1 0 0,-1 1 0,1-1 0,0 1 0,-1-1 0,1 1 0,-4 2 0,4-3 5,1 1-1,-1 0 1,1 0 0,0 0 0,0 0 0,-1 0 0,1 0-1,0 0 1,0 0 0,0 0 0,0 1 0,0-1-1,0 0 1,0 1 0,1-1 0,-1 1 0,0-1-1,1 1 1,-1-1 0,1 1 0,0-1 0,-1 1-1,1-1 1,0 3 0,0-3 15,1 1 1,-1-1-1,1 1 0,-1 0 1,1-1-1,-1 1 0,1-1 1,0 0-1,0 1 0,0-1 1,0 1-1,0-1 0,0 0 0,0 0 1,0 0-1,1 0 0,-1 0 1,0 0-1,1 0 0,-1 0 1,1 0-1,-1-1 0,2 2 1,1 0-8,1-1 1,-1 1 0,0-1-1,1 1 1,0-1 0,-1-1 0,9 1-1,29-2 80,-1-2-1,1-2 0,-1-1 1,0-3-1,0-1 0,-1-2 1,0-2-1,-1-2 0,73-40 1,-93 43-76,33-28-1,-23 17 6,-48 55-367,9-14 299,-8 13-19,3-6 109,1 0 1,1 1-1,-15 41 0,26-63-32,1 1 0,1 0 0,-1 0 0,0 0-1,1 0 1,0 0 0,0 0 0,0 0 0,0-1 0,1 1-1,0 0 1,-1 0 0,2 0 0,-1 0 0,0-1-1,1 1 1,-1 0 0,1-1 0,0 0 0,3 4-1,-1-2 34,0 0 0,1 0-1,-1-1 1,1 0-1,0 0 1,0 0-1,0-1 1,1 1 0,-1-1-1,1-1 1,12 5-1,-13-6-9,0 0 0,0 0 1,1 0-1,-1-1 0,0 0 0,0 0 0,1 0 0,-1-1 0,7-1 0,-1 0 36,-1-1 1,-1 0 0,20-9-1,14-13 0,0-2 1,-1-2-1,44-40 1,5-4-11,-90 72-50,1 0-1,0 0 1,-1 0 0,1-1 0,0 2-1,0-1 1,0 0 0,-1 0-1,1 1 1,0-1 0,0 1 0,0-1-1,4 1 1,-5 0 2,-1 0 1,0 0-1,1 0 0,-1 0 1,1 0-1,-1 0 0,1 1 0,-1-1 1,0 0-1,1 0 0,-1 1 1,1-1-1,-1 0 0,0 0 1,1 1-1,-1-1 0,0 0 1,1 1-1,-1-1 0,0 1 0,0-1 1,1 1-1,-1 1 1,1-1 0,-1 0 0,0 1-1,0-1 1,1 1 0,-1-1 0,0 1 0,0-1-1,-1 1 1,1 1 0,-3 17 56,-1 0 0,-1 0 0,-1 0 0,0-1 1,-12 24-1,-7 0-251,16-30 174,-10 22 0,19-35 25,0 0 0,0 0 1,0 0-1,0 0 0,0 1 1,0-1-1,0 0 0,0 0 1,0 0-1,0 0 0,0 0 0,0 0 1,0 0-1,0 0 0,0 1 1,0-1-1,0 0 0,0 0 1,0 0-1,0 0 0,0 0 1,0 0-1,0 0 0,0 1 0,0-1 1,0 0-1,0 0 0,0 0 1,1 0-1,-1 0 0,0 0 1,0 0-1,0 0 0,0 0 1,0 0-1,0 0 0,0 1 1,0-1-1,0 0 0,0 0 0,1 0 1,-1 0-1,0 0 0,0 0 1,0 0-1,0 0 0,0 0 1,0 0-1,0 0 0,1 0 1,-1 0-1,0 0 0,0 0 0,0 0 1,0 0-1,0 0 0,12-3 132,16-7 41,-27 9-163,47-19-31,66-40 1,-86 43 25,-2-1 1,0-2 0,37-36 0,-23 14-82,-25 24 63,1 1 0,1 1 0,1 1 0,24-18 0,-42 33 8,1-1 0,-1 1-1,1 0 1,-1 0 0,0-1 0,1 1-1,-1 0 1,1 0 0,-1-1 0,1 1-1,-1 0 1,1 0 0,-1 0 0,1 0-1,0 0 1,-1 0 0,1 0 0,-1 0-1,1 0 1,-1 0 0,1 0 0,-1 0 0,1 0-1,-1 1 1,1-1 0,-1 0 0,1 0-1,-1 0 1,1 1 0,-1-1 0,1 0-1,-1 1 1,0-1 0,1 0 0,-1 1-1,1-1 1,-1 1 0,0-1 0,1 0-1,-1 1 1,0-1 0,0 1 0,1-1-1,-1 1 1,0-1 0,0 1 0,0-1-1,0 1 1,0-1 0,1 2 0,0 3-1,-1 0 1,1 1-1,-1 10 1,0-15-2,-1 29-27,-2 1 0,-8 33-1,6-34 46,0 1-1,0 35 1,5-62 8,0 1 0,1 0 0,-1 0 0,1 0 0,0-1 0,2 6 0,-3-9-8,1 1 0,-1-1 0,1 0 0,0 1 0,0-1 0,-1 0 0,1 0 0,0 1 0,0-1 0,0 0 0,0 0 0,0 0 0,0 0 0,0 0 0,1-1 0,-1 1 0,0 0 0,0 0 0,1-1 0,-1 1 0,1-1 0,-1 1 0,3 0 0,1-1-19,0 0 0,0 0 0,0-1 0,0 1 0,0-1 0,0 0 0,9-3-1,8-2 58,34-9 65,104-43 1,-133 47-121,0-1 1,-1-2 0,0 0 0,-1-2-1,-1-1 1,37-32 0,-51 40 19,52-56 62,-52 53-257,-13 22-109,-2 5 208,-21 48-244,17-45 358,1 1-1,-6 23 1,13-39-31,1 0 1,-1 0-1,1 0 0,0 0 1,0 0-1,0 0 0,0 0 1,0 0-1,0-1 0,1 1 1,0 0-1,-1 0 0,1 0 1,0 0-1,0-1 0,1 1 1,1 3-1,-2-4-11,1 0 1,-1 0-1,1-1 0,0 1 1,0 0-1,0-1 0,0 1 0,0-1 1,0 0-1,0 0 0,0 1 1,0-1-1,0-1 0,1 1 1,-1 0-1,0-1 0,1 1 1,-1-1-1,1 1 0,-1-1 0,3 0 1,5-1 62,0-1 0,-1 1 1,1-2-1,-1 1 0,0-1 0,1-1 1,-1 0-1,14-8 0,1 0-120,77-39 180,29-12 40,-120 58-195,0 1 0,1 0 0,-1 1 0,1 0 0,21-3 0,-31 6 36,-1 0 0,0 0 0,1 0-1,-1 0 1,0 1 0,0-1 0,1 0 0,-1 0 0,0 0 0,1 0 0,-1 0 0,0 0 0,0 0 0,1 1 0,-1-1 0,0 0 0,0 0 0,1 0 0,-1 1 0,0-1 0,0 0-1,0 0 1,1 1 0,-1-1 0,0 0 0,0 0 0,0 1 0,0-1 0,0 0 0,0 0 0,1 1 0,-1-1 0,0 0 0,0 1 0,0-1 0,0 0 0,0 1 0,0-1 0,-4 18-62,1-10 43,-1-1 0,1 0 0,-6 7 0,-22 27-83,17-23 142,-20 30-1,22-32-23,12-16-2,0 1 1,0-1-1,-1 0 1,1 0-1,0 0 1,0 0 0,0 0-1,-1 1 1,1-1-1,0 0 1,0 0-1,0 0 1,-1 1 0,1-1-1,0 0 1,0 0-1,0 1 1,0-1 0,0 0-1,0 0 1,0 1-1,0-1 1,0 0-1,0 0 1,0 1 0,0-1-1,0 0 1,0 1-1,0-1 1,17-2 310,25-8-292,0-2 0,73-32-1,-94 35-11,39-19-110,-35 15 69,46-15-1,-71 27 19,0 1 0,1 0 0,-1 0 0,0 0 0,0 0-1,0 0 1,1 0 0,-1 0 0,0 0 0,0 0 0,0 0-1,1 0 1,-1 0 0,0 0 0,0 0 0,1 0 0,-1 0 0,0 0-1,0 0 1,0 0 0,1 0 0,-1 0 0,0 0 0,0 0-1,0 0 1,1 0 0,-1 0 0,0 0 0,0 1 0,0-1 0,0 0-1,1 0 1,-1 0 0,0 0 0,0 0 0,0 1 0,0-1-1,0 0 1,0 0 0,1 0 0,-1 1 0,0-1 0,0 0-1,0 0 1,0 0 0,0 1 0,0-1 0,-2 12-157,1-7 107,0 3-7,1 0 0,0 16 0,1-2 158,-1-19-84,0 1 0,0-1 0,1 0 0,-1 0 0,1 0 0,0 0 1,-1 1-1,1-1 0,1 0 0,-1-1 0,0 1 0,1 0 0,-1 0 1,1 0-1,0-1 0,0 1 0,3 3 0,-1-4-10,-1 1 0,1 0 1,0-1-1,0 0 0,0 0 0,0 0 0,0 0 0,1-1 0,-1 1 1,0-1-1,5 0 0,10 1-11,0-1-1,1 0 1,-1-2-1,30-4 1,203-45 110,-223 43-40,-1-1 0,-1-1 0,0-2 0,0-1 0,-1-1 0,32-21 0,-53 31-50,0-1-1,-1 0 1,1 0 0,-1 0-1,0 0 1,0 0 0,5-10-1,-8 14-14,-1 0 0,0 0-1,0 0 1,0 0 0,0 0 0,0 0-1,0 0 1,0 0 0,1-1-1,-1 1 1,0 0 0,0 0-1,0 0 1,0 0 0,0 0 0,0 0-1,0-1 1,0 1 0,0 0-1,0 0 1,0 0 0,0 0-1,0-1 1,0 1 0,0 0 0,0 0-1,0 0 1,0 0 0,0 0-1,0-1 1,0 1 0,0 0-1,0 0 1,0 0 0,0 0 0,0 0-1,0-1 1,0 1 0,0 0-1,0 0 1,0 0 0,-1 0-1,1 0 1,0 0 0,0 0 0,0-1-1,0 1 1,0 0 0,0 0-1,-1 0 1,1 0 0,0 0 0,0 0-1,0 0 1,0 0 0,0 0-1,-1 0 1,1 0 0,0 0-1,0 0 1,0 0 0,0 0 0,0 0-1,-1 0 1,1 0 0,0 0-1,0 0 1,-19 4-292,12-2 234,-51 18-146,2 2 0,-82 44 0,117-54 210,1 2 0,0 0 0,0 2 0,-24 25 0,42-40 4,1 1-1,-1-1 1,1 1-1,-1 0 1,1 0-1,0 0 1,0 0-1,0 0 1,0 0-1,0 0 1,0 0-1,0 0 1,1 1-1,-1-1 1,1 0-1,-1 4 1,1-5 3,1 0 0,-1 1 1,0-1-1,0 0 0,1 0 0,-1 0 0,0 0 1,1 0-1,-1 0 0,1 0 0,0 0 1,-1 0-1,1 0 0,0-1 0,-1 1 0,1 0 1,0 0-1,0 0 0,0-1 0,0 1 0,-1-1 1,1 1-1,0 0 0,0-1 0,0 0 0,0 1 1,1-1-1,-1 0 0,0 1 0,0-1 1,0 0-1,0 0 0,0 0 0,2 0 0,11 0 54,0-1-1,0-1 1,-1 0-1,1-1 0,17-6 1,-24 7-48,26-8 54,0-1 0,0-2 1,-1-1-1,-1-1 0,0-2 1,44-33-1,-52 31-154,24-26 0,-32 29-28,-15 16 108,1 0 1,-1 0-1,0 0 0,0 0 0,0 0 0,0 0 0,0 0 0,0 0 0,0 0 1,0 0-1,1 0 0,-1 0 0,0 0 0,0 0 0,0 0 0,0 0 0,0 0 1,0 0-1,0 0 0,0 0 0,1 0 0,-1 0 0,0 0 0,0 0 0,0 1 1,0-1-1,0 0 0,0 0 0,0 0 0,0 0 0,0 0 0,0 0 0,0 0 0,0 0 1,1 0-1,-1 0 0,0 0 0,0 1 0,0-1 0,0 0 0,0 0 0,0 0 1,0 0-1,0 0 0,0 0 0,0 0 0,0 0 0,0 1 0,0-1 0,0 0 1,0 0-1,0 0 0,0 0 0,0 6-68,-3 3-2,0-1-1,-1 0 1,0 0-1,0 0 1,-1 0-1,0-1 1,-12 14-1,13-15 40,-169 225-192,125-165 296,-154 212 156,12-55-122,142-172 100,-94 77 1,119-110-172,-1-1-1,-1-2 1,0 0-1,-1-2 0,0-1 1,-52 17-1,69-26-44,0-1 0,0-1-1,0 1 1,-1-1-1,1-1 1,-10 0 0,14 0-1,0-1 0,0 0 0,0 0 0,0 0 1,0-1-1,0 0 0,0 0 0,1 0 0,-1 0 1,1-1-1,-1 0 0,-6-5 0,5 2-13,-1-1 0,1 0 0,1 0 0,0-1 0,0 0 0,0 0-1,1 0 1,0 0 0,0-1 0,-2-8 0,1 2 46,1-1 0,1 1-1,0-1 1,1 0 0,0-18-1,3 26-6,0 0 0,0 0-1,0 0 1,1 0 0,0 0-1,0 0 1,1 1 0,0-1-1,1 1 1,0 0 0,0 0-1,0 0 1,1 0 0,0 1-1,0 0 1,0 0 0,1 0-1,0 1 1,0-1 0,1 1-1,0 1 1,-1-1 0,2 1-1,-1 1 1,0-1 0,14-3-1,32-9-950,66-9-1,-14 3-4879,-66 9-516,-38 13 6108,0-1-1,0 1 0,0 0 0,-1-1 1,1 1-1,0-1 0,0 1 0,-1-1 1,1 1-1,0-1 0,-1 1 0,1-1 0,0 1 1,-1-1-1,1 0 0,-1 0 0,1 1 1,-1-1-1,0 0 0,1 0 0,-1 1 0,0-1 1,1 0-1,-1 0 0,0 0 0,0 0 1,0 1-1,0-1 0,0 0 0,0 0 1,0 0-1,0 0 0,0 0 0,0-1 0,0 2 194,0-18-3186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7:2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4 5472,'0'0'81,"1"-1"-1,-1 1 1,0 0 0,0 0 0,0 0-1,0-1 1,0 1 0,0 0 0,1 0 0,-1 0-1,0 0 1,0 0 0,0-1 0,0 1-1,1 0 1,-1 0 0,0 0 0,0 0 0,0 0-1,1 0 1,-1 0 0,0 0 0,0 0-1,1 0 1,-1 0 0,0 0 0,0 0 0,0 0-1,1 0 1,-1 0 0,0 0 0,0 0-1,1 0 1,-1 0 0,10 2-206,-7-2 537,4 1 384,1 1-1,0 0 0,-1 0 0,0 0 0,1 1 0,-1 0 0,0 1 1,0 0-1,-1 0 0,1 0 0,6 6 0,0 1 178,-1 1 0,-1 0 1,20 27-1,-21-25-513,-1 1 1,0 0-1,-1 0 1,0 1-1,-1 0 1,-1 1 0,-1 0-1,0 0 1,-1 0-1,2 21 1,-5-25-265,-1 0 0,0 0 1,0 0-1,-1 0 0,-1 0 1,-1 0-1,0 0 0,0 0 0,-1-1 1,-1 1-1,0-1 0,0 0 1,-1-1-1,-11 15 0,9-14-343,-2-1 0,1 0 0,-1 0 0,-1-1 0,0 0 0,0-1 0,-1 0 0,0-1 0,0-1 1,-15 7-1,15-8-725,-1-2 0,0 1 0,0-2 0,0 1 0,0-2 0,0 0 0,-16 1 0,-37-7-7405,-1-3 2507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00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368 598 2560,'19'3'3056,"5"-1"11189,-32-5-12271,-12-1-1687,-18 4-25,-1 1 0,-47 9 1,72-7-320,0 0 0,0 1 0,0 0 0,1 2 1,-1-1-1,1 2 0,0-1 0,1 2 0,-15 11 1,21-15 29,0 1 0,1-1 0,-1 1 0,1 1 0,1-1 0,-1 1 0,1 0 0,0 0 0,0 0 0,0 1 0,1-1 0,0 1 0,1 0 0,-1 0 0,1 0 0,0 0 0,0 9 0,1-6 46,1 0-1,0 0 0,0 1 0,2-1 0,-1 0 1,1 0-1,0 0 0,1 0 0,0 0 0,1-1 0,0 1 1,7 11-1,-8-16 38,0-1-1,1 1 1,-1 0 0,1-1-1,0 0 1,0 0 0,0 0-1,1-1 1,-1 1 0,1-1 0,0 0-1,0 0 1,0-1 0,0 0-1,1 1 1,-1-2 0,1 1-1,-1-1 1,1 1 0,-1-2 0,1 1-1,0-1 1,8 0 0,-6 0 15,0-2 1,0 1 0,0-1-1,0 0 1,-1 0 0,1-1-1,-1 0 1,1-1 0,-1 0-1,13-8 1,-4-1-22,0-1-1,-1 0 1,14-16-1,-18 18-10,-2 0 0,1-1 0,-2 0 0,1-1 0,-2 0 0,0 0 0,-1-1 0,0 0 0,6-28 0,-11 36-11,0 0 1,-1 0-1,1-1 1,-2 1 0,1 0-1,-1 0 1,0 0-1,-1 0 1,1 0 0,-5-10-1,6 16-32,-1 0 0,0 0 0,1 1 0,-1-1 0,0 0 0,0 0 0,0 1-1,0-1 1,0 0 0,1 1 0,-1-1 0,0 1 0,0-1 0,0 1 0,-1-1 0,1 1-1,0 0 1,0 0 0,0-1 0,0 1 0,0 0 0,0 0 0,0 0 0,0 0 0,0 0 0,-1 1-1,1-1 1,0 0 0,0 0 0,0 1 0,0-1 0,0 1 0,0-1 0,0 1 0,0-1 0,0 1-1,0-1 1,-1 2 0,-1 1 19,1 0 0,0 0 0,-1 0 0,1 0-1,0 0 1,1 1 0,-1-1 0,0 1 0,1-1 0,0 1 0,0-1-1,0 1 1,0 0 0,1-1 0,-1 1 0,1 5 0,0 6 85,1 0 1,3 23 0,-2-25 10,1 0 1,0 0 0,1-1-1,7 17 1,-9-23-17,1-1 0,0 1 1,0-1-1,1 1 0,0-1 0,0 0 1,0 0-1,0-1 0,1 1 1,0-1-1,6 4 0,-9-7-57,0 0-1,1 1 1,-1-2-1,0 1 1,1 0-1,-1 0 1,1-1-1,-1 0 1,1 1-1,-1-1 1,1 0 0,-1 0-1,1 0 1,-1-1-1,1 1 1,-1 0-1,1-1 1,-1 0-1,1 0 1,-1 0-1,0 0 1,1 0-1,-1 0 1,0 0-1,0-1 1,0 1-1,3-3 1,5-5 64,0 0 0,-1 0 0,16-21 0,-20 24-84,56-81 162,-28 37-248,-25 40 48,-4 3 68,0 1-1,1 0 1,0 0 0,6-6 0,-11 12-46,1-1 1,-1 1-1,0 0 0,0 0 0,1 0 1,-1 0-1,0 0 0,0 0 1,1 0-1,-1 0 0,0 0 0,0 0 1,1 0-1,-1 0 0,0 0 0,0 1 1,1-1-1,-1 0 0,0 0 0,0 0 1,0 0-1,1 0 0,-1 0 1,0 1-1,0-1 0,0 0 0,1 0 1,-1 0-1,0 1 0,0-1 0,0 0 1,0 0-1,0 0 0,1 1 0,-1-1 1,0 0-1,0 0 0,0 1 1,0-1-1,0 0 0,0 0 0,0 1 1,0-1-1,0 0 0,0 0 0,0 1 1,4 16-25,-4-14 6,5 35 33,-1 75 0,-4-103 3,2 12 9,-2-22-17,0 1 0,0-1-1,0 1 1,0 0 0,1-1-1,-1 1 1,0-1 0,0 1-1,0-1 1,0 1 0,0-1-1,1 1 1,-1-1 0,0 1-1,1-1 1,-1 1 0,0-1-1,1 0 1,-1 1 0,0-1-1,1 1 1,-1-1 0,1 0-1,-1 1 1,0-1 0,1 0-1,-1 0 1,2 1 0,14-20 441,7-6-402,1 0-1,1 2 1,33-24 0,-54 44-85,1-1 1,0 1 0,0 0-1,0 0 1,0 1-1,1 0 1,-1 0 0,7-2-1,-11 4 28,1 0 0,0 0 1,0-1-1,0 1 0,0 0 0,-1 1 0,1-1 1,0 0-1,0 1 0,0-1 0,-1 1 0,1-1 1,0 1-1,-1 0 0,1-1 0,0 1 0,-1 0 0,1 0 1,-1 0-1,1 1 0,-1-1 0,0 0 0,1 1 1,-1-1-1,0 0 0,0 1 0,0-1 0,1 4 0,5 8-12,-1 1 0,8 26 0,-9-25-49,0 0 0,14 26-1,-18-39 68,1 1 0,-1-1-1,1 0 1,0 0-1,-1 0 1,1 0-1,0 0 1,0 0-1,1-1 1,-1 1 0,0-1-1,1 1 1,-1-1-1,5 2 1,-3-2 14,1 0 0,-1 0 1,0 0-1,0-1 0,1 0 0,-1 0 1,0 0-1,8-1 0,1-2 23,-1 0-1,0-1 1,1 0 0,-1-1-1,16-8 1,34-24-72,100-76 0,-153 106 46,25-17-45,-21 16 44,0-1 0,0-1 0,21-21-1,-32 27-108,-6 5-63,-10 7-51,3 3 198,0 1-1,1-1 1,0 2 0,0 0 0,2 0 0,-15 28 0,13-17-8,1 0 0,0 0 0,-6 38 0,13-53 40,0 0-1,1 0 1,0-1-1,1 1 0,0 0 1,0 0-1,1 0 0,0 0 1,1-1-1,0 1 1,0 0-1,1-1 0,6 14 1,-8-19 10,0-1-1,1 1 1,-1-1 0,1 1 0,0-1-1,-1 0 1,4 3 0,-4-4-20,-1-1 0,1 1 0,0-1 0,0 1 0,-1-1 0,1 1 0,0-1 1,0 0-1,-1 1 0,1-1 0,0 0 0,0 0 0,0 0 0,0 0 0,0 1 0,-1-1 0,1 0 0,0 0 1,0-1-1,0 1 0,0 0 0,0 0 0,-1 0 0,1-1 0,0 1 0,0 0 0,0-1 0,-1 1 0,1 0 0,0-1 1,0 1-1,0-2 0,4-2-8,-1 0 0,0 0 0,0 0 0,0-1 0,0 0 0,2-5-1,20-37-29,-18 32 27,15-27 26,46-82 143,28-62 21,-81 151-141,-2 0 0,-1-1 0,-2 0 0,10-53-1,11-131 116,-30 205-206,-1 0 0,0 0 0,-1 0 0,-1 0-1,-4-26 1,-1 24-26,5 17 71,1-1 1,0 1-1,0-1 0,-1 1 0,1-1 1,0 1-1,0 0 0,-1-1 0,1 1 1,-1 0-1,1-1 0,0 1 0,-1 0 1,1-1-1,-1 1 0,1 0 0,0 0 1,-1-1-1,1 1 0,-1 0 0,1 0 1,-1 0-1,1 0 0,-1 0 0,1 0 1,-1 0-1,1 0 0,-1 0 0,1 0 1,-1 0-1,0 0 0,-1 1 1,0 0 0,0 1 0,0-1 0,0 1 0,1-1 0,-1 1 0,1 0 0,-1-1 0,1 1 0,-1 0 0,0 3 0,-17 32 11,5 3 28,1 2 1,2 0-1,1 0 1,-6 85-1,14-94-132,3 0-1,0 0 1,2 0 0,2-1-1,1 1 1,1-1 0,2 0-1,1-1 1,1 0 0,2-1-1,19 34 1,-26-54-756,0 0 0,1 0 0,14 16-1,-17-22-21,0 0 0,0-1 0,0 0-1,7 5 1,-9-7 85,0 0 0,1 0-1,-1 0 1,1 0 0,-1 0 0,1 0-1,-1-1 1,1 1 0,5 0 0,17-1-3582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6:2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135 194 6304,'0'-10'8234,"-4"12"-5706,-26 61 352,-9 27-1791,24-57-815,-13 38 0,23-54-203,0 0-1,-2 20 1,7-32-12,-1 0 1,1 0 0,0 0-1,0-1 1,0 1 0,1 0-1,0 0 1,0 0-1,0-1 1,0 1 0,1 0-1,3 7 1,-4-11-26,0 0 1,0-1 0,-1 1-1,1 0 1,0 0-1,0 0 1,0-1-1,0 1 1,0 0-1,0-1 1,0 1-1,0-1 1,0 1-1,0-1 1,1 0-1,-1 1 1,0-1-1,0 0 1,0 0-1,0 0 1,1 0-1,-1 0 1,0 0-1,0 0 1,0 0-1,0 0 1,3-1-1,3-1 51,0 0 0,1-1-1,7-3 1,-13 5-99,128-69 400,-81 41-292,173-117 146,-148 92-379,-80 108-709,4-44 890,0-1 1,1 1-1,0 0 1,1 0-1,0 0 1,1 0-1,2 16 1,-2-21 7,1 0 1,-1 0 0,1 0-1,0-1 1,0 1-1,0 0 1,1-1 0,0 0-1,0 0 1,0 1-1,0-2 1,0 1 0,1 0-1,0-1 1,0 1-1,7 3 1,-9-5 5,1 0 1,0-1-1,0 1 1,0-1-1,0 0 1,0 0-1,0 0 1,0-1-1,1 1 1,-1-1-1,0 1 1,0-1-1,1 0 1,-1 0-1,0-1 1,0 1-1,0-1 1,1 0-1,-1 1 1,0-1-1,0-1 1,0 1-1,0 0 1,0-1-1,-1 1 1,1-1-1,0 0 1,2-2-1,3-3-46,-1 0 0,1-1 0,-1 0 0,-1 0 0,0-1-1,0 1 1,8-16 0,-6 9-27,-1-1 0,0 0 0,-1 0 0,0 0 0,-2 0 0,0-1 0,-1 0 0,0 0 0,0-32 0,-3 47-10,0-3-37,1 1 1,-2-1-1,1 1 1,0 0-1,-1-1 1,0 1-1,0-1 1,0 1-1,0 0 0,-1 0 1,-2-6-1,4 10 57,0 0 0,-1 0 0,1 0 0,0-1 0,0 1 0,0 0 0,-1 0 0,1-1 0,0 1 0,0 0 0,0 0-1,0-1 1,0 1 0,0 0 0,0-1 0,0 1 0,0 0 0,-1 0 0,1-1 0,0 1 0,0 0 0,1-1 0,-1 1 0,0 0 0,0 0 0,0-1 0,0 0-1,-1 1-253,-3 0-16,0 0 95,1 3 215,3-3-26,0 0 8,-1 0-20,1 1 0,-1-1 1,1 1-1,-1-1 1,1 1-1,-1 0 0,1-1 1,-1 1-1,1-1 1,0 1-1,-1 0 0,1-1 1,0 1-1,0 0 0,-1-1 1,1 1-1,0 0 1,0-1-1,0 1 0,0 0 1,0 0-1,0-1 1,0 1-1,0 0 0,0-1 1,0 1-1,1 0 1,-1 1-1,3 12-33,-3-12 24,0-1 0,0 1-1,0 0 1,0-1 0,1 1 0,-1 0 0,1-1 0,1 4 0,2 1 20,1 0 1,1 0-1,-1 0 1,1 0-1,0-1 1,0 0-1,1-1 1,7 5-1,-5-5 25,1 0 0,-1-1 1,17 3-1,12 4 79,-37-9 647,1-1-1024,0 0 256,-1 0 0,1 0-1,0 0 1,-1 1 0,1-1 0,0 1 0,-1-1-1,4 2 1,-4-1-58,12-2 20,24 2 0,11-2 83,-31 0-73,85-12-16,-86 10 113,-1-1 0,1 0 1,0-1-1,20-10 0,35-26 305,-62 36-246,0-1-1,-1-1 0,0 1 1,-1-1-1,13-15 1,-17 17-73,0 1-1,0-1 1,0 0 0,-1 1 0,1-1 0,-1 0 0,0-1 0,-1 1 0,0 0 0,1 0 0,-1-1 0,0-5 0,-2 8-58,1-1-1,0 1 1,-1-1 0,1 1 0,-1-1-1,0 1 1,0 0 0,-1-1 0,1 1-1,-1 0 1,1 0 0,-1 0 0,0 0-1,0 0 1,-1 0 0,1 0 0,0 1-1,-1-1 1,0 1 0,-3-3 0,3 3-15,-1-1 0,0 1 1,0 0-1,0 0 1,-1 1-1,1-1 0,0 1 1,-1 0-1,-4-1 1,-1 1-80,0 0 1,-20 0 0,20 2 106,1-1 0,-1 1 0,1 1 0,0-1 0,0 2 0,0-1 0,0 1 0,0 1 1,0-1-1,1 1 0,-13 9 0,6-4 75,0 1 0,1 1 0,0 1-1,0 0 1,1 1 0,-11 14 0,15-15-53,1 0 0,0 0-1,1 1 1,0 0 0,1 0-1,1 1 1,-5 16 0,8-25 12,1 1 1,0-1-1,1 0 0,-1 1 1,1-1-1,0 1 1,0-1-1,1 1 1,0-1-1,0 1 1,0-1-1,0 0 0,1 1 1,0-1-1,0 0 1,0 0-1,1 0 1,0-1-1,0 1 1,0-1-1,7 8 1,-2-5 41,0 1 1,1-1-1,0-1 1,1 0 0,-1 0-1,1-1 1,0 0 0,16 5-1,7 1 190,47 8 0,-48-12-229,1-1-1,1-2 1,-1-1-1,0-2 1,1-1-1,-1-2 1,1-1 0,35-8-1,-66 10-211,8-1-1561,-1-1 0,19-7 1,-19 8-270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6:3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30 4896,'0'-2'265,"-1"1"0,0 0-1,1 0 1,-1 0 0,1 0 0,-1 0 0,1-1 0,-1 1-1,1 0 1,0-2 0,4-6 5046,1 4-1544,-3 8-1848,1 5-1024,-3-6-746,1 1 0,-1-1 0,0 1 0,0-1 1,0 1-1,0-1 0,0 1 0,-1-1 0,1 0 1,-1 1-1,1-1 0,-1 1 0,-1 2 0,-2 8 216,-35 131 1140,11-45-930,7-29-298,-3 0 1,-52 105-1,-48 79 832,74-153-746,2-3 240,70-162 900,-17 55-1518,0 0 0,0 0 0,1 0 0,0 1 0,1 0 0,13-12 0,-1 3-25,30-21-1,41-16-1,-22 15 25,35-32-47,23-15-128,-124 85 178,-1 0 1,1 1-1,-1-1 0,0 0 1,1 0-1,0 1 0,-1-1 0,1 1 1,-1 0-1,1-1 0,-1 1 0,1 0 1,0 0-1,3 0 0,-5 0 12,1 0 1,0 1-1,-1-1 0,1 0 0,0 1 0,-1-1 0,1 1 1,-1-1-1,1 1 0,-1-1 0,1 1 0,-1-1 0,1 1 0,-1-1 1,1 1-1,-1 0 0,0-1 0,1 1 0,-1-1 0,0 1 1,1 0-1,-1 1 0,1 4 14,0 1 1,-1 0 0,0-1-1,0 1 1,-2 11-1,1-6-20,-3 19 42,-1 0-1,-17 55 1,21-82-28,0-1 0,1 1-1,-1 0 1,1-1 0,-1 1-1,1 0 1,0 0 0,1-1-1,-1 1 1,2 6 0,-2-9 2,1 0 1,-1 1-1,1-1 1,-1 0-1,1 0 1,0 0-1,-1 1 1,1-1-1,0 0 1,0 0-1,0 0 1,0 0-1,0 0 1,0 0-1,0-1 1,0 1 0,0 0-1,0-1 1,0 1-1,0 0 1,1-1-1,-1 1 1,0-1-1,1 0 1,-1 1-1,0-1 1,1 0-1,-1 0 1,0 0-1,1 0 1,-1 0-1,0 0 1,2 0-1,15-3 56,35-10-1,-22 4-62,339-79 10,-324 76 41,49-21 1,-69 22 71,-1-1 1,-1 0-1,31-22 0,-54 33-104,0 0-1,0 0 1,1 0-1,-1 0 0,0 0 1,0 0-1,0-1 0,-1 1 1,1 0-1,0-1 0,1-1 1,-2 3-21,0 0 0,0-1 0,0 1 1,0 0-1,0 0 0,0 0 0,0 0 1,0-1-1,0 1 0,0 0 0,0 0 1,0 0-1,0 0 0,0-1 0,0 1 0,0 0 1,0 0-1,0 0 0,0 0 0,0-1 1,-1 1-1,1 0 0,0 0 0,0 0 1,0 0-1,0 0 0,0 0 0,0-1 1,0 1-1,-1 0 0,1 0 0,0 0 0,0 0 1,0 0-1,0 0 0,-1 0 0,-12 1-187,-218 85-670,164-54 742,58-27 125,0 0-1,1 1 1,0 0 0,0 0-1,-9 11 1,15-16-8,1 1 1,-1 0-1,1-1 0,0 1 1,0 0-1,0 0 1,0 0-1,0-1 0,0 1 1,0 0-1,1 0 1,-1 1-1,1-1 0,-1 0 1,1 0-1,0 0 1,0 0-1,0 0 1,0 0-1,0 1 0,0-1 1,1 0-1,-1 0 1,1 0-1,-1 0 0,1 0 1,0 0-1,0 0 1,1 3-1,0-3 6,0 1-1,1 0 1,-1 0-1,0-1 1,1 1 0,0-1-1,-1 0 1,1 0 0,0 0-1,0 0 1,0-1-1,0 1 1,1-1 0,-1 1-1,0-1 1,7 1-1,0-1 64,0-2-1,0 1 0,0-1 1,0 0-1,0-1 0,-1 0 1,18-7-1,-9 3-4,-1-2 0,0 0 1,-1-1-1,1 0 0,-2-1 0,1-1 0,-1-1 0,-1 0 0,0-1 1,-1 0-1,-1-1 0,0-1 0,20-31 0,-25 33-82,7-10-51,-13 24 49,-1-1-1,1 0 1,-1 0 0,0 1 0,0-1 0,1 0 0,-1 1-1,0-1 1,1 0 0,-1 1 0,0-1 0,0 0 0,0 1 0,1-1-1,-1 0 1,0 1 0,0-1 0,0 1 0,0-1 0,0 0-1,0 1 1,0-1 0,0 1 0,0-1 0,0 1 0,0-1-1,1 15 23,0-1 0,1 0-1,0 0 1,1 1 0,1-2-1,0 1 1,1 0 0,1-1-1,7 14 1,-11-24 17,0 0 0,0-1 0,0 1 0,0-1 0,0 1 0,1-1-1,-1 0 1,1 0 0,-1 0 0,1 0 0,0 0 0,0-1 0,0 1 0,0-1 0,0 0 0,0 0 0,0 0-1,0 0 1,0 0 0,1-1 0,-1 1 0,0-1 0,0 0 0,1 0 0,-1 0 0,5-1 0,7-2 5,1-1-1,-1 0 1,0-1 0,19-8 0,-33 12-26,39-15 34,110-49 179,-125 52-150,0-1-1,-1-1 1,41-33-1,-25 11 70,38-46-1,-57 64-87,-15 16-71,-4 5 20,-2 3-4,-45 180-212,42-178 248,1-1-1,0 1 0,1 0 1,0-1-1,0 1 1,0 0-1,1 0 1,0 0-1,1 7 1,0-6-19,-1-8-4,0 1 0,-1-1 1,1 1-1,0-1 0,0 0 0,0 1 0,0-1 0,0 1 0,1-1 1,-1 1-1,0-1 0,0 0 0,0 1 0,0-1 0,0 1 1,0-1-1,1 0 0,-1 1 0,0-1 0,0 0 0,1 1 0,-1-1 1,0 0-1,0 1 0,1-1 0,-1 0 0,0 0 0,1 1 0,-1-1 1,0 0-1,1 0 0,-1 0 0,1 1 0,0-1 0,10-3 99,-9 2-64,4-1-16,0-1 1,0 0-1,0 0 1,-1-1-1,0 1 1,0-1-1,0 0 0,0-1 1,6-7-1,38-50 46,-41 51-11,16-22-271,33-62 0,-57 94 213,1 0-1,-1 0 0,0 0 0,1 0 0,-1 1 0,1-1 1,-1 0-1,1 0 0,-1 0 0,1 0 0,0 0 0,0 1 1,-1-1-1,1 0 0,0 0 0,0 1 0,0-1 0,1 0 1,0 1-7,-1 1 0,1 0 0,-1 0 0,1 1 0,-1-1 1,0 0-1,0 0 0,1 1 0,-1-1 0,0 1 0,1 2 1,-1-4 7,5 8-5,1 0-1,1 0 0,-1-1 0,1 0 0,1 0 0,-1-1 0,1 0 0,0-1 0,0 0 1,1 0-1,13 4 0,-5-4 38,0 0 0,0-1 0,1-2 0,-1 1 0,33-2 0,-25 0-4,1-2-1,-1-1 1,0-1 0,0-2 0,30-8-1,-43 9 14,0-2 1,0 1-1,0-2 0,-1 1 0,17-14 0,-21 14-24,-1 0 0,-1 0 0,1-1 0,-1 0 0,-1 0 0,1-1 0,-1 0 0,0 0-1,5-11 1,-5 8 38,-1-1-1,0 1 0,3-16 0,-6 24-53,0 0-1,-1 0 0,1-1 1,-1 1-1,0 0 1,0 0-1,0 0 1,-1-1-1,1 1 1,-1 0-1,1 0 1,-1 0-1,0 0 1,0 0-1,-1 0 1,1 0-1,-3-4 1,3 6-9,0 0 1,0 0-1,-1-1 1,1 1-1,0 0 1,-1 0-1,1 0 1,-1 0-1,0 1 1,1-1-1,-1 0 1,1 1 0,-1-1-1,0 1 1,0-1-1,1 1 1,-1 0-1,0 0 1,0 0-1,1 0 1,-1 0-1,-2 0 1,0 1-1,0 0 1,0-1-1,1 2 1,-1-1 0,0 0-1,0 1 1,-6 4-1,-4 3-29,0 1-1,1 1 0,0 0 0,-20 23 1,25-25 15,1 0 0,0 0 0,1 1 0,0 0 1,1 1-1,0-1 0,-6 18 0,10-24 23,0 0 0,1 0-1,-1 0 1,1 1 0,0-1-1,0 0 1,1 0 0,-1 0 0,1 0-1,0 1 1,0-1 0,0 0-1,1 0 1,-1-1 0,1 1 0,0 0-1,0 0 1,0-1 0,1 1 0,-1-1-1,1 0 1,3 4 0,2 0 3,-1 0 0,1-1 0,0 1 0,0-2 0,1 1 0,-1-1 0,1 0 0,10 3 0,3 0 69,0-1 0,1 0 0,30 3 0,-38-8-359,0-1 0,0 0 0,0-1 0,0-1-1,0 0 1,19-4 0,1-6-4424,-3-6-5621,-12 7 6131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6:3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342 638 7296,'-21'-22'3968,"19"22"-2102,0 5-530,-7 15 91,-22 38 626,-41 103 0,-5 70-154,0 46-98,73-261-1634,-27 80 620,19-60 138,9-28 559,2-14-960,6-23-159,10-67-2,-8 42-315,23-128 64,-20 141-70,2 2 1,2-1 0,2 2-1,2 0 1,0 0 0,3 2-1,1 1 1,2 0 0,1 2-1,2 1 1,45-43 0,-55 59-51,1 0 1,1 1 0,1 1-1,0 1 1,1 1 0,0 1-1,26-10 1,-43 19 16,0 0-1,0 1 1,1 0 0,-1 0-1,1 0 1,-1 0 0,1 1-1,-1-1 1,1 1-1,-1 0 1,1 1 0,-1-1-1,1 1 1,-1 0 0,1 0-1,-1 0 1,0 1-1,1 0 1,-1-1 0,0 2-1,0-1 1,0 0 0,0 1-1,-1-1 1,1 1-1,-1 0 1,0 1 0,1-1-1,-1 0 1,-1 1 0,1 0-1,0-1 1,1 6-1,-1-4 11,1 1 0,-2 0 0,1-1 0,-1 1 0,0 1 0,0-1 0,0 0 0,-1 0 0,0 1 0,-1-1 0,1 1 0,-1-1 0,0 0 0,-1 1 0,1-1 0,-1 1 0,-1-1 0,1 0 0,-1 0 0,0 0 0,-1 0 0,1 0 0,-1 0 0,0 0 0,-1-1-1,-5 9 1,1-7 15,1 0 0,-1 0 0,-1-1 0,1 0 0,-1 0 0,0-1 0,0 0 0,-12 4 0,-84 25 90,100-33-116,-8 2 0,-25 2 0,25-4-59,-24 6 0,72-7-290,9-3 195,162-18 79,74-23 163,70-23 81,-344 66-168,72-12 226,-71 11-213,-9 1-9,-17 3-53,-81 27-241,51-13 284,-21 9-158,63-22 123,0 0 1,0 1-1,0 0 0,0 0 0,0 1 0,1 0 0,-6 5 0,11-9 32,0 0 0,0 0 0,0 0 0,0 0 0,0 0 0,0 0 0,0 0 0,0 1 0,1-1 0,-1 0 1,1 0-1,-1 1 0,1-1 0,-1 0 0,1 1 0,0-1 0,-1 0 0,1 1 0,0-1 0,0 0 0,0 1 0,0-1 0,0 1 0,1-1 1,-1 0-1,0 1 0,0-1 0,1 0 0,-1 1 0,1-1 0,0 0 0,-1 0 0,1 0 0,0 1 0,-1-1 0,1 0 0,0 0 0,0 0 1,0 0-1,0 0 0,0 0 0,2 1 0,3 1-3,-1 1 1,1-1 0,-1 0-1,1 0 1,0-1 0,0 0-1,11 3 1,0-2 38,0-1-1,1 0 1,-1-1 0,1-1 0,30-3 0,-37 1-20,-1 1 0,1-1 1,-1-1-1,0 0 0,0-1 1,0 0-1,-1 0 0,1-1 1,-1 0-1,15-11 0,-19 11-21,1-1 0,-1 0-1,0 0 1,0-1 0,0 1-1,4-11 1,-6 12-27,-1 0 0,0 0 0,-1 0-1,1-1 1,-1 1 0,0 0 0,0-12 0,-1 14 5,1-1 1,-1 0-1,-1 0 1,1 0-1,0 0 0,-1 1 1,0-1-1,0 0 1,0 0-1,0 1 1,-1-1-1,-3-5 0,2 4-35,0 1-47,0-1 0,-1 1 1,1 0-1,-1 0 1,0 0-1,0 0 1,0 1-1,-10-7 0,13 10 33,-6-3-148,7 3 207,0 0 0,0 0 1,0 0-1,0 0 0,0 0 1,0 0-1,0 0 0,0 0 1,0 0-1,0 0 0,0 1 1,0-1-1,0 0 0,0 0 1,0 0-1,0 0 0,0 0 1,0 0-1,0 0 0,-1 0 1,42 21-112,-36-17 180,1 0 1,0-1-1,1 0 1,-1 0-1,0-1 0,1 1 1,0-1-1,-1-1 1,1 1-1,0-1 1,13 0-1,-14 0-17,1-1-1,0 1 1,12 4-1,-13-3-14,1-1 0,-1 0 1,14 1-1,-8-2 35,0-1 0,0-1 0,0 0 0,0-1 0,0 0 1,0-1-1,-1 0 0,1-1 0,-1 0 0,0-1 0,13-10 0,2-2 17,-1-2 0,-1-1 0,29-31 0,-8-1 61,51-79 1,5-29-145,-33 40 224,-66 111-382,-6 6-223,2 4 338,1 0 0,-1 0 0,1 1 0,-1-1 0,1 0 0,-1 1-1,1-1 1,0 1 0,-1 0 0,1-1 0,-2 2 0,-4 3 1,0 0 1,1 0-1,-1 1 1,-7 9-1,5-6 49,-3 5 54,-1 1 0,2 1 0,0 0 0,-11 21 0,20-32-39,-21 35-64,2 1 0,2 1-1,2 1 1,1 1 0,-10 48-1,23-77 73,0 2 1,1-1-1,1 0 0,0 0 0,1 1 0,3 21 0,-2-29-21,1 0 0,0 0 1,1 0-1,0 0 0,0 0 1,1-1-1,0 0 1,1 1-1,-1-1 0,2-1 1,-1 1-1,10 9 0,-3-5 92,0 0-1,1-1 0,0-1 1,1 0-1,0-1 0,0 0 0,28 11 1,-29-16-38,0 1 0,0-2-1,0 0 1,1 0 0,-1-2 0,1 1 0,0-2 0,-1 0 0,1 0 0,13-3 0,7-4 28,-1-1 0,0-2 0,55-24 0,-70 26 9,0 0 0,25-16 0,-37 20-65,-2 1-1,1-1 0,0 0 1,-1 0-1,1 0 0,-1 0 1,0-1-1,-1 0 0,1 0 0,-1 0 1,0 0-1,3-9 0,-5 12-29,0 1 0,-1-1 0,1 0 0,-1 1 0,1-1 0,-1 0 0,0 1 0,0-1 0,0 0 0,0 1 0,0-1 0,0 0 0,0 1 0,-1-1 0,1 0 0,-1 1 0,1-1 0,-1 0 0,0 1 0,1-1 0,-1 1 0,0-1 0,0 1 0,0 0 0,0-1 0,0 1 0,0 0 0,-1 0 0,1-1 0,0 1 0,-1 0 0,1 0 0,-2 0 0,-1-1-39,-1 0-1,1 0 0,0 1 1,-1-1-1,1 1 0,-1 0 1,1 0-1,-1 1 0,1 0 1,-1 0-1,-9 0 0,7 1 28,-1 1 0,0 0-1,0 0 1,1 0-1,-1 1 1,1 0-1,0 0 1,0 1-1,0 0 1,0 0 0,1 1-1,-1 0 1,1 0-1,0 0 1,1 1-1,-1 0 1,1 0-1,0 0 1,1 1 0,0 0-1,0 0 1,0 0-1,-3 9 1,5-11 21,1 1 0,-1-1 0,1 0 0,0 1 0,1-1 0,-1 0 0,1 1 0,0-1 1,1 1-1,-1-1 0,1 1 0,2 5 0,-2-8 18,0 0 1,0 0-1,0-1 1,1 1-1,-1 0 1,1-1-1,0 1 0,0-1 1,0 0-1,0 1 1,0-1-1,0 0 1,1 0-1,-1-1 1,1 1-1,-1 0 0,1-1 1,0 1-1,-1-1 1,1 0-1,0 0 1,6 1-1,0 0 38,0-1 0,0 0-1,0-1 1,1 0 0,-1 0-1,9-2 1,58-13 123,-60 11-156,119-32 58,133-56 0,-252 86-66,-14 5-23,1 0-1,-1 0 0,0 0 1,1 0-1,-1 1 0,1-1 1,-1 1-1,1 0 0,-1 0 1,1-1-1,-1 2 0,1-1 0,-1 0 1,4 1-1,-6 0 9,1-1 0,-1 1-1,1 0 1,-1-1 0,0 1-1,0 0 1,1 0 0,-1-1 0,0 1-1,0 0 1,0 0 0,0-1 0,0 1-1,0 0 1,0 0 0,0-1-1,0 1 1,0 0 0,0 0 0,0-1-1,0 1 1,-1 1 0,1-1-2,-4 14-7,0-1 1,-1 0-1,-7 15 1,6-14 5,0 0 0,-4 17 1,10-32 5,0 1 1,-1-1-1,1 0 0,0 0 1,0 1-1,0-1 1,0 0-1,0 1 0,0-1 1,0 0-1,0 0 1,0 1-1,0-1 0,0 0 1,0 1-1,0-1 1,0 0-1,0 1 0,0-1 1,0 0-1,0 0 1,0 1-1,1-1 0,-1 0 1,0 0-1,0 1 1,0-1-1,1 0 0,-1 0 1,0 1-1,0-1 1,0 0-1,1 0 0,-1 0 1,0 1-1,1-1 1,11-3 56,15-14-11,31-32 174,-35 27-347,48-31 0,-58 44 107,-4 3-53,2 0 1,18-9-1,-29 15 62,1 0 0,-1 0-1,1-1 1,-1 1-1,0 0 1,1 0-1,-1 0 1,1 1-1,-1-1 1,1 0 0,-1 0-1,1 0 1,-1 0-1,1 0 1,-1 0-1,0 1 1,1-1-1,-1 0 1,1 0 0,-1 1-1,0-1 1,1 0-1,-1 1 1,0-1-1,1 0 1,-1 1-1,0-1 1,1 0 0,-1 1-1,0-1 1,0 1-1,0-1 1,1 1-1,-1-1 1,0 0-1,0 1 1,0 0-1,6 23-212,-4-14 174,0-4 51,0-1 0,0 0 0,0 1 0,1-1 0,0 0-1,0-1 1,0 1 0,1 0 0,0-1 0,-1 0 0,1 0 0,6 5 0,-2-4 18,-1 0 1,1 0-1,0-1 1,0 0-1,1 0 0,-1-1 1,11 3-1,-1-2 20,-1-1 0,1 0-1,0-1 1,-1-2 0,1 1-1,0-2 1,23-3 0,-19 0 21,-1-1 0,41-13 0,-50 13-71,-1 0 0,0-1 1,0 0-1,0-1 0,-1 0 1,18-16-1,-17 12 17,-1 0 1,0-1-1,-1-1 0,0 1 1,12-27-1,28-77 14,-41 95-19,80-229-2,-14 80 92,-48 115-13,-21 44-146,1 0-1,-2 0 1,0-1-1,0 1 1,-1-1 0,3-20-1,-6 31 50,0 1 0,0 0 1,0-1-1,0 1 0,0-1 0,0 1 0,0 0 0,0-1 0,0 1 1,0 0-1,0-1 0,0 1 0,0 0 0,0-1 0,-1 1 1,1 0-1,0-1 0,0 1 0,0 0 0,-1-1 0,1 1 1,0 0-1,0 0 0,-1-1 0,1 1 0,0 0 0,0 0 1,-1-1-1,1 1 0,0 0 0,-1 0 0,1 0 0,0 0 0,-1-1 1,1 1-1,-1 0 0,0 0 0,0 0-12,-1 1 0,1-1 0,-1 0 0,1 1 1,-1-1-1,1 0 0,-1 1 0,1 0 0,-3 1 0,-2 2-11,0-1 1,1 2-1,-8 6 0,1 3 6,0 0 1,1 1-1,1 1 0,0 0 0,1 0 0,1 1 1,0 0-1,-4 18 0,-5 22-11,-10 67 0,18-80 82,-22 179 193,31-215-197,-2 4 1,2-1 0,1 20 0,-1-29-22,0 0 1,0 0-1,0 0 1,0 0-1,1-1 0,-1 1 1,1 0-1,0 0 1,-1-1-1,1 1 0,0 0 1,0-1-1,0 1 1,0 0-1,0-1 0,0 0 1,1 1-1,-1-1 0,0 0 1,1 1-1,-1-1 1,1 0-1,3 1 0,-2-1 10,0 0 1,0-1-1,0 0 0,0 0 0,0 0 0,1 0 0,-1 0 0,0-1 0,0 0 0,0 1 0,0-1 0,5-2 1,38-17 134,-42 17-139,50-27-25,68-51 0,-100 66-103,-12 10-142,-10 6 245,0-1-1,1 0 1,-1 0-1,0 0 1,0 0-1,0 0 1,0 1-1,1-1 0,-1 0 1,0 0-1,0 0 1,0 0-1,0 1 1,0-1-1,0 0 0,0 0 1,1 0-1,-1 1 1,0-1-1,0 0 1,0 0-1,0 1 1,0-1-1,0 0 0,0 0 1,0 0-1,0 1 1,0-1-1,0 0 1,-7 23-13,6-19 13,-4 10 9,1 1 0,1 0 0,1-1 0,0 1 0,0 0 0,2 0 0,0 16 0,0-28-12,1 1 1,-1-1-1,1 0 1,0 1-1,0-1 1,0 0-1,0 0 1,1 1-1,-1-1 1,1 0-1,0 0 1,-1-1-1,2 1 1,-1 0-1,0-1 1,3 3-1,-1-1 22,1-1 1,0 0-1,-1 0 1,1 0-1,0-1 1,0 0-1,0 0 0,1 0 1,5 1-1,10 0 35,0 0 0,-1-1 0,1-2 0,23-1 0,-35 1-78,18-2 55,-1-1 0,0-1-1,0-2 1,48-16-1,94-50 11,-167 71-35,11-4 34,1-1 0,-1-1 0,-1 0 0,0 0 0,21-18-1,-31 24-34,-1 1-1,1 0 0,-1 0 0,1-1 0,-1 1 0,0-1 1,1 1-1,-1 0 0,1-1 0,-1 1 0,0-1 1,1 1-1,-1-1 0,0 1 0,0-1 0,1 1 1,-1-1-1,0 0 0,0 1 0,0-1 0,0 1 0,0-1 1,0 1-1,0-1 0,0 0 0,0 1 0,0-1 1,0 1-1,0-1 0,0 1 0,0-1 0,0 0 1,-1 1-1,1-1 0,0 0 0,-4 0-76,-3 4-10,-1-1 0,1 1-1,0 0 1,0 1-1,0-1 1,-10 9 0,-38 34-33,30-23 119,-32 31 134,50-47-149,1 1-1,-1 0 1,1 0-1,1 0 0,-9 17 1,14-25 19,0 1 0,-1 0 1,1-1-1,0 1 0,-1-1 1,1 1-1,0 0 0,0-1 1,0 1-1,0 0 1,0-1-1,0 1 0,0 0 1,0-1-1,0 1 0,0 0 1,0-1-1,0 1 0,1 1 1,-1-2-1,0 0 1,1 0 0,-1 1-1,0-1 1,1 0 0,-1 0 0,0 0-1,1 0 1,-1 0 0,0 0-1,1 0 1,-1 1 0,1-1 0,-1 0-1,0 0 1,1 0 0,-1-1-1,0 1 1,1 0 0,-1 0-1,1 0 1,-1 0 0,1 0 0,24-13 368,-14 5-302,0 0 1,-1-1-1,0 0 0,10-11 0,34-46 47,-13 14-289,18-14 202,-43 52-203,-16 14 166,0 0-1,0-1 1,0 1 0,0 0 0,0 0-1,1 0 1,-1 0 0,0 0 0,0 0-1,0 0 1,0 0 0,1 0 0,-1 0-1,0 0 1,0 0 0,0 0 0,0 0-1,1 0 1,-1 0 0,0 0 0,0 0-1,0 0 1,0 0 0,1 0 0,-1 0-1,0 0 1,0 0 0,0 0 0,0 0-1,0 0 1,1 0 0,-1 0 0,0 1-1,0-1 1,0 12-211,-1-7 173,-6 27 34,2 0 0,-2 42 1,7-68 6,1-1-1,-1 0 1,1 1 0,-1-1 0,2 0 0,-1 1 0,1-1 0,-1 0 0,1 0 0,1 0-1,-1 0 1,1 0 0,0-1 0,4 7 0,-4-8 21,1 0 0,-1 0 0,0 0 0,1 0 0,0-1 0,0 1 0,0-1 1,0 0-1,0 0 0,0-1 0,0 1 0,0-1 0,1 0 0,-1 0 0,1 0 0,-1-1 0,1 1 0,4-1 0,18-2 58,0-1 0,0-1 0,-1-1 0,39-13-1,-52 13-55,0 1-1,0-2 0,0 0 0,-1 0 1,0-1-1,0-1 0,0 0 1,-1 0-1,-1-1 0,1-1 0,-2 0 1,1 0-1,-1-1 0,14-22 0,17-40 66,38-103-1,33-87-245,-105 249 132,-1 0-1,5-18 1,-9 31 16,-1 0 0,1 0 1,-1-1-1,0 1 0,1 0 1,-1 0-1,0 0 0,0-1 0,0 1 1,0 0-1,0 0 0,0-1 1,0 1-1,0 0 0,-1 0 1,1-1-1,0 1 0,-1 0 1,1 0-1,-1 0 0,0 0 0,1-1 1,-1 1-1,0 0 0,0-1 1,0 2-2,1-1 1,-1 1-1,1-1 1,-1 1-1,1-1 1,-1 1-1,1 0 0,-1-1 1,0 1-1,1 0 1,-1 0-1,0-1 1,1 1-1,-1 0 1,1 0-1,-1 0 1,0 0-1,1 0 1,-1 0-1,0 0 0,1 0 1,-1 0-1,0 0 1,1 0-1,-1 0 1,0 0-1,1 1 1,-1-1-1,0 0 1,1 0-1,-1 1 1,1-1-1,-1 0 1,0 2-1,-3 0-29,1 1 1,0 0-1,0-1 1,1 1-1,-5 6 1,-4 7-53,1 1 0,0 1 0,-13 34 0,-16 65 96,30-88 4,-9 29 5,-79 269-300,94-313 21,-2 26 0,1-4-1908,-5-3-3975,9-33 5975,0 0 0,0 1 0,0-1 0,0 0 0,0 1 0,0-1 0,-1 0 0,1 1 0,0-1 0,0 0 0,0 1 0,-1-1 0,1 0 0,0 0 0,0 1 0,-1-1 0,1 0 0,0 0 0,-1 0 0,1 1 0,0-1 0,-1 0 0,1 0 0,0 0 0,-1 0 0,1 0 0,0 1 0,-1-1 0,1 0 0,-1 0 0,1 0 0,0 0 0,-1 0 0,1 0 0,0 0 0,-1 0 0,1-1 0,0 1 0,-1 0 0,1 0 0,0 0 0,-1 0 0,1 0 0,0-1 0,-1 1 0,1 0 0,-1 0 0,-4-4-3285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6:3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14 9792,'-21'-13'4448,"10"17"-3872,7-4 832,8 0-897,-4 5-223,11 8-160,-1-3-416,1 3 160,-2 0-2495,3 0 1439,-9-3-4928,9 3 3424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6:3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2218 68 11296,'-21'-17'5120,"30"21"-4449,3-4 1537,3 0-1344,9-4 1056,12 4-1088,35-5-320,12 5-320,23-10-160,1 7 0,-5-7-1376,-10 6 736,-26-5-4000,-15 5 2593,-19-1-5633,-8 5 4320</inkml:trace>
  <inkml:trace contextRef="#ctx0" brushRef="#br0" timeOffset="1">10 55 11136,'-10'-9'5056,"50"14"-4417,11-10 289,11 5-640,55-4 448,0-2-416,56-1-288,-4 1-64,24 2-3519,-24 4 1951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6:39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278 935 6304,'-5'1'712,"-1"-2"871,7-2-374,4-1 3071,9-3-2108,8-5-641,-13 5-1127,1-1 0,-1 1 0,-1-2-1,14-16 1,26-41 268,-35 47-429,66-98 546,202-269 816,-122 185-170,-120 152-854,-31 35-603,-12 15-304,-9 7 109,5-2 153,-11 8-45,1 0 1,-29 31 0,-21 34 86,-106 166 1,12 7 159,73-116-68,-201 283 459,219-321-183,66-90-158,-1-1 1,2 1 0,-1 0 0,-5 13 0,10-19 39,4-5 4,-3 3-196,7-8 45,0 0 1,-1 0-1,10-13 1,3-4-67,22-25-10,95-107 6,130-88 16,44-33-54,-305 271 29,146-155 76,-90 82-67,-33 44 1,72-96 199,-76 97-137,19-28-110,-44 62 9,1 0-1,0 0 1,-1 0 0,1 0-1,0 1 1,-1-1 0,1 0-1,-1 0 1,0 0 0,1-1-1,-1 1 1,0 0 0,1 0 0,-1 0-1,0 0 1,0 0 0,0 0-1,0 0 1,0 0 0,0 0-1,0-1 1,-1 1 0,1 0-1,0-1 1,-1 2 20,1 0 0,0 0 0,0 0 0,0 0 0,0 0 0,0-1 0,0 1 0,0 0 0,0 0 0,0 0 0,0 0 0,0 0 0,0 0 0,-1 0 0,1 0 0,0 0 0,0 0 0,0 0 0,0 0 0,0 0 0,0 0 0,0 0 0,0 0 0,-1 0 0,1 0 0,0 0 0,0 0 0,0 0 0,0 0 0,0 0 0,0 0 0,0 0 0,0 0 0,-1 0 0,1 0 0,0 0 0,0 0 0,0 0 0,0 0 0,0 0 0,0 0 0,0 1 0,0-1 0,0 0 0,0 0 0,-1 0 0,1 0 0,0 0 0,0 0 0,0 0 0,0 0 0,0 0 0,0 1 0,-15 9-123,1 1 1,0 1 0,1 0 0,-20 24 0,-40 62 423,24-26-173,3 3 0,4 2 1,-40 100-1,77-165-50,1 0 1,0 0-1,1 0 0,0 1 1,-2 23-1,5-31-45,0 0 1,0 0-1,0 0 0,1 0 1,0 0-1,0-1 0,0 1 0,0 0 1,1-1-1,0 1 0,0-1 0,0 1 1,1-1-1,-1 0 0,1 0 1,0 0-1,7 7 0,-3-5 33,0-1-1,0 0 1,1 0 0,-1 0-1,1-1 1,0 0 0,1-1-1,-1 0 1,1 0 0,-1-1-1,1 0 1,0 0 0,16 0-1,-7-1-11,0-1 0,0-1 0,0 0-1,0-2 1,0 0 0,25-8 0,102-41 42,-130 46-68,-4 1-6,4 0 34,0-1 0,-1-1 0,0 0 0,0-1 0,22-16 0,-36 24-52,0 0 0,1-1 0,-1 1 0,0 0 0,0 0 1,1 0-1,-1 0 0,0-1 0,0 1 0,1 0 0,-1 0 0,0 0 0,0-1 0,0 1 0,0 0 0,1 0 0,-1-1 0,0 1 0,0 0 1,0-1-1,0 1 0,0 0 0,0 0 0,0-1 0,0 1 0,0 0 0,0-1 0,0 1 0,0 0 0,0 0 0,0-1 0,0 1 1,0 0-1,0-1 0,-11-1-278,-17 7-120,11 3 216,0 0 0,-27 17 0,35-19 140,0 1 0,1 0 0,-12 12 0,16-15 70,0 1-1,0 0 0,0-1 0,1 1 0,0 0 0,0 1 1,0-1-1,-2 8 0,4-12-12,1 1 0,-1-1 0,1 1 0,0 0 0,0-1 0,-1 1 0,1 0 1,0-1-1,1 1 0,-1 0 0,0-1 0,0 1 0,1-1 0,-1 1 0,1 0 0,-1-1 0,1 1 0,0-1 1,1 3-1,0-2 12,0 0 1,0 0 0,0 0-1,0 0 1,0-1 0,0 1 0,0-1-1,1 1 1,-1-1 0,1 0-1,2 1 1,4 1 47,1-1 0,-1 0 0,1 0 0,-1-1 0,16 0 0,-9-1 5,0-1-1,-1-1 0,1-1 1,-1 0-1,1-1 0,-1-1 0,0 0 1,-1-1-1,16-8 0,-25 11-38,0 0 0,0 0 0,0-1 0,-1 0 0,1 0 0,-1 0 0,5-6 0,-8 9-45,0 0-1,0-1 1,0 1 0,0-1 0,0 1-1,-1-1 1,1 1 0,0-1-1,-1 1 1,1-1 0,-1 0 0,1 1-1,-1-1 1,0 0 0,0 1-1,0-1 1,0 0 0,0 1-1,0-1 1,0 0 0,0 1 0,-1-1-1,1 0 1,-1 1 0,1-1-1,-1 1 1,1-1 0,-1 1-1,0-1 1,0 1 0,0-1 0,0 1-1,0 0 1,0-1 0,0 1-1,-1 0 1,-1-2 0,-1 0-39,0 0-1,-1 1 1,1-1 0,-1 1 0,0 0 0,1 0 0,-1 0 0,0 0-1,0 1 1,0 0 0,-8-1 0,0 1-26,-1 1 0,0 0-1,-14 2 1,25-2 65,-4 0-11,1 0 0,-1 1 0,1 0 0,-1 0 0,1 1 0,0 0 0,-1 0 1,1 0-1,0 1 0,0 0 0,1 0 0,-8 5 0,13-8 19,0 0 0,-1 1 0,1-1 0,0 0 0,-1 1 0,1-1 0,0 1 0,-1-1 0,1 0 0,0 1 0,0-1 0,-1 1 0,1-1 0,0 1 0,0-1 0,0 1 0,0-1 0,0 1 1,0-1-1,0 1 0,0-1 0,0 1 0,0-1 0,0 1 0,0-1 0,0 1 0,0-1 0,0 0 0,0 1 0,0-1 0,1 1 0,-1-1 0,0 1 0,0-1 0,1 1 0,-1-1 0,0 0 0,1 1 0,-1-1 0,0 0 0,1 1 0,-1-1 0,0 0 0,1 1 0,-1-1 0,1 0 0,-1 0 0,1 1 0,-1-1 0,1 0 0,3 2 24,1 1 0,-1-1 0,1 0-1,5 1 1,2 0 56,1-1 0,0 0 0,0 0 0,1-2 0,16 0 0,66-10 169,77-28-31,-145 29-201,-1-1 1,27-15 0,16-6 122,-50 25-194,-20 6 50,0 0 0,1 1-1,-1-1 1,0 0 0,0 0 0,0 0 0,0 0 0,0 0 0,1 1 0,-1-1 0,0 0-1,0 0 1,0 0 0,0 0 0,0 1 0,0-1 0,0 0 0,0 0 0,0 0 0,0 1-1,0-1 1,0 0 0,0 0 0,0 0 0,0 1 0,0-1 0,0 0 0,0 0-1,0 0 1,0 1 0,0-1 0,0 0 0,0 0 0,0 0 0,-1 1 0,-2 10-4,2-9 3,-19 70-85,-3 12 439,22-82-334,1 0 0,0 0 0,0 0-1,-1 1 1,1-1 0,1 0 0,-1 0-1,0 0 1,0 0 0,1 0 0,-1 0 0,1 0-1,0 0 1,-1 0 0,1 0 0,0-1-1,0 1 1,0 0 0,0 0 0,1-1-1,1 3 1,-2-4-2,-1 1 0,1-1 0,0 0 1,0 1-1,0-1 0,-1 0 0,1 0 0,0 0 0,0 0 0,0 0 0,0 0 0,0 0 0,-1 0 1,1 0-1,0 0 0,0 0 0,0 0 0,0-1 0,-1 1 0,2-1 0,0 1 15,11-5 47,-1 0-1,0-1 0,0 0 0,0-1 0,16-13 1,-14 10-48,138-101-124,-124 90-277,-31 25 317,0 0-1,0 0 1,0 0 0,-5 4-1,-9 12-24,9-8 44,-2 4 70,-14 31 0,22-42-47,0 0-1,0 0 1,1 0 0,-1 1-1,1-1 1,1 0-1,-1 1 1,1-1 0,0 0-1,0 1 1,1 5-1,-1-9 32,1-1-1,0 1 0,-1 0 0,1 0 1,0-1-1,0 1 0,0-1 0,0 1 0,0-1 1,0 1-1,0-1 0,1 1 0,-1-1 1,0 0-1,1 0 0,-1 0 0,1 0 1,-1 0-1,1 0 0,0 0 0,-1 0 0,1-1 1,0 1-1,0-1 0,0 1 0,-1-1 1,1 1-1,2-1 0,4 1 38,0-1 0,0 0 0,-1 0 0,1-1 0,12-2 0,5-2 18,-1-1-1,0-1 1,-1-1 0,1-1-1,-2-1 1,32-19-1,-33 15-63,0-1 0,-1-1-1,0-1 1,-1 0-1,-1-2 1,29-38 0,20-43 34,-63 94-60,6-5-132,-10 11 145,1 0 0,-1 0 0,1 0 0,-1 0 0,1 0 0,-1 0 0,1 0 0,-1 1 0,1-1 0,-1 0-1,1 0 1,-1 0 0,1 1 0,-1-1 0,0 0 0,1 0 0,-1 1 0,1-1 0,-1 0 0,0 1 0,1-1 0,-1 0 0,0 1 0,1-1 0,-1 1 0,0-1 0,0 1-1,1-1 1,-1 1 0,26 45-451,-20-32 404,16 22 0,-19-32-156,1 0-1,-1 1 1,1-1-1,0-1 0,0 1 1,1-1-1,-1 1 1,9 3-1,-11-5-585,1-1 0,0 1 0,-1-1 0,1 1 0,0-1 0,0 0 0,0-1 0,0 1 0,0 0 0,0-1 0,0 0 0,0 1 0,0-1 0,0 0 0,5-1 1,11 0-3591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0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72 131 4480,'-27'-19'10458,"27"30"-7685,-3 156 3354,-8 85-3523,4-111-2188,6-95-481,2-32 218,-1 0-1,0-1 1,-2 1-1,1-1 1,-2 1-1,-5 18 0,4-25 562,1-13-530,1-23-508,2 15 262,-1-39 40,3-1-1,2 1 1,12-56-1,-3 13 28,23-127 374,-30 188-326,-4 23-27,0 1 0,2-1-1,-1 1 1,2 0 0,-1-1 0,1 2 0,1-1-1,0 1 1,1 0 0,0 0 0,9-10-1,-13 17-23,1-1-1,0 1 0,0 0 0,0 0 0,0 0 0,0 0 1,1 1-1,-1 0 0,1 0 0,-1 0 0,1 0 1,0 1-1,0-1 0,0 1 0,0 1 0,0-1 0,0 1 1,0 0-1,0 0 0,0 0 0,0 1 0,0-1 0,0 1 1,0 0-1,0 1 0,7 2 0,-2 1 13,1 0 0,-1 0 0,0 1 0,0 0 1,0 1-1,-1 0 0,0 0 0,-1 1 0,0 1 0,11 12 0,-11-11 16,-1 0 0,-1 0 0,0 1 0,0-1 0,-1 1 0,-1 1 1,1-1-1,-2 1 0,0-1 0,2 15 0,-4-19 7,-1 1 1,0 0 0,0-1-1,-1 1 1,0 0 0,0-1-1,-1 0 1,0 1 0,-1-1-1,1 0 1,-1 0 0,-1 0-1,1 0 1,-1 0 0,0-1-1,-1 0 1,1 0 0,-8 7-1,-6 5 68,0-1-1,-1-1 0,-1-1 1,-29 17-1,32-22-91,-1-1 0,0-1-1,0-1 1,-37 10 0,51-16-40,37-2-263,-4 1 234,0 0 1,0 2 0,33 6-1,-53-6 26,13 2 10,-1 1-1,-1 1 0,1 1 0,23 11 0,-39-15 20,0 0 1,0 0-1,0 0 0,0 1 1,-1 0-1,1 0 1,-1 0-1,6 9 0,-7-10-4,-1 1-1,0-1 0,-1 1 0,1 0 0,-1 0 0,1 0 0,-1-1 0,0 1 0,-1 0 0,1 0 0,-1 1 0,1-1 0,-1 0 0,-1 5 0,0 3 14,-1 0 0,-1-1 1,0 1-1,0 0 0,-1-1 0,0 0 0,-1 0 1,-1 0-1,1 0 0,-2-1 0,-13 17 0,7-12 22,0-1 1,-1 0-1,-1-1 0,0-1 0,-1-1 0,-26 16 0,-54 22-124,80-42 89,-2 0 1,1-2 0,-35 7-1,27-5-309,24-7 207,15 3-32,6-2 168,37-3 0,-24 0-7,-8 2-43,48-2 131,136-21 1,-183 17-65,0-1 0,0 0 0,31-16 0,-41 15-41,1 0 1,-2-2-1,0 0 1,0 0-1,24-23 0,-11 2-50,31-40 0,-52 60 36,0 0 1,-1 0 0,0 0-1,8-22 1,-10 22 7,-1 5-13,-1-1 0,0 0 1,-1 0-1,0 0 0,1-9 0,-2 14-10,0 1 0,1-1-1,-1 0 1,0 0 0,0 0-1,-1 0 1,1 0 0,0 0-1,-1 0 1,1 1 0,-1-1 0,1 0-1,-1 0 1,0 1 0,0-1-1,0 0 1,0 1 0,0-1 0,0 1-1,0-1 1,-1 1 0,1 0-1,0-1 1,-1 1 0,-2-2-1,3 3 4,-1-1 0,1 1-1,-1-1 1,1 1-1,-1 0 1,1-1-1,-1 1 1,0 0-1,1 0 1,-1 0-1,1 0 1,-1 0 0,0 1-1,1-1 1,-1 0-1,-2 2 1,1-1 4,0 1 0,0 0-1,0 0 1,0-1 0,1 2 0,-1-1 0,-4 4 0,2 1 21,-1 0 1,1 0-1,0 0 1,1 1-1,-6 12 1,3-3 31,1 1 0,0-1 0,2 1 0,0 0 0,0 1 0,2-1 0,1 1 1,0-1-1,1 1 0,1-1 0,1 1 0,5 26 0,-2-24 52,-1-3 53,11 28 0,-13-41-84,0 0 0,1 0 0,-1 0 0,1 0-1,0 0 1,1-1 0,-1 0 0,1 0 0,8 8 0,-10-11-35,1 1 0,0-1 1,-1 0-1,1 0 0,0 0 0,0 0 1,0 0-1,0 0 0,0-1 1,0 1-1,0-1 0,0 0 0,0 0 1,0 0-1,0 0 0,0-1 1,3 0-1,6-2 17,0 0-1,21-9 1,-11 2-28,-1 0 0,0-2 1,-1 0-1,-1-2 0,0 0 0,32-30 0,-10 1 57,55-74-1,-85 100-41,0 0 0,10-22 0,3-5-173,-23 42 133,1 0-1,-1 0 0,1 0 1,0 0-1,0 0 1,0 1-1,0-1 1,0 1-1,0-1 1,0 1-1,1 0 1,-1 0-1,1 0 1,-1 0-1,0 0 1,1 0-1,0 1 1,3-1-1,3 0-40,0 0 0,0 1 0,16 2 0,-20-2 55,0 1 0,0 0 0,1 0 0,-1 0 0,0 1 0,0 0 0,0 0 0,-1 0 0,1 1 0,0 0 0,-1-1 0,1 1 0,-1 1 0,0-1 0,0 1 0,-1 0 0,1 0 0,-1 0 0,1 0 0,-1 0 0,3 6 0,0 3 0,-1 0 0,0 0 0,0 0 0,-1 1 0,-1 0 0,3 25 0,-4-20-5,27 155-198,-28-165 228,2-1 1,-1 0-1,1 0 1,0 0-1,1-1 0,6 12 1,-8-18-15,-1 1 1,0 0-1,0 0 1,1-1-1,-1 1 1,1 0-1,0-1 1,-1 1-1,1-1 1,0 0-1,0 0 1,0 0-1,0 0 1,0 0-1,0 0 1,0 0-1,0-1 1,0 1-1,1-1 1,-1 1-1,0-1 1,0 0-1,0 0 1,1 0-1,-1 0 1,0 0-1,0-1 1,0 1-1,5-2 1,12-6 19,-1-1 0,1-1 0,-2-1 0,1 0 0,23-22 0,105-93 81,-94 82-258,69-44-1,-110 80 157,0 1 0,16-7 0,-23 12-9,-1 1-1,0 0 1,1 0-1,-1 0 1,1 0-1,-1 0 1,1 1 0,-1-1-1,1 1 1,0 0-1,-1 0 1,8 2-1,-9-2-2,-1 1-1,1 0 0,-1-1 1,1 1-1,-1 0 0,1 0 0,-1 0 1,0 0-1,1 1 0,-1-1 1,0 0-1,0 1 0,0-1 0,0 0 1,0 1-1,0-1 0,1 4 1,9 29 40,-10-33-38,4 22 44,-1 0 1,2 40 0,-5 49 314,-1-62-276,0-50 7,1-1-31,44-73-224,-23 32 95,54-75 1,-72 113 50,0-1 1,0 1-1,0-1 0,1 1 1,7-5-1,-11 8 16,-1 1 0,1-1-1,0 1 1,0-1 0,0 1-1,0-1 1,-1 1 0,1 0 0,0-1-1,0 1 1,0 0 0,0 0-1,0 0 1,0-1 0,0 1 0,0 0-1,0 0 1,0 0 0,0 1 0,0-1-1,0 0 1,0 0 0,0 0-1,0 1 1,0-1 0,0 1 0,-1-1-1,1 0 1,0 1 0,0-1 0,0 1-1,-1 0 1,1-1 0,0 1-1,0 0 1,-1-1 0,1 1 0,-1 0-1,1 0 1,-1 0 0,1 0 0,-1-1-1,1 3 1,3 6 27,-1 1 0,0-1 0,0 1 0,-1 0 1,2 20-1,-2 56 412,-3-59-494,1-6 111,-1-13-59,1 1 1,0-1 0,1 1 0,2 16-1,-2-23 10,0 1 0,0-1-1,0 1 1,0-1-1,0 0 1,0 0 0,1 0-1,-1 1 1,1-1 0,0 0-1,-1-1 1,1 1 0,0 0-1,0-1 1,0 1 0,0-1-1,0 1 1,1-1-1,-1 0 1,0 0 0,4 1-1,3 1 5,1-1 0,0 0 0,-1 0 0,1-1 0,0 0 0,0-1 0,0 0-1,0-1 1,0 0 0,12-3 0,8-3-104,-1-1-1,30-14 1,-30 11 87,-1-1 1,-1-2-1,0-1 1,30-22-1,-30 18 53,23-20 88,-37 30-142,-5 6-34,-8 3 40,0 0 1,0 0-1,0 0 1,1 0-1,-1 0 1,0 0-1,0 0 1,0 0 0,0 0-1,1 0 1,-1 0-1,0 0 1,0 0-1,0 0 1,0 1 0,0-1-1,0 0 1,0 0-1,1 0 1,-1 0-1,0 0 1,0 0-1,0 0 1,0 1 0,0-1-1,0 0 1,0 0-1,0 0 1,0 0-1,0 1 1,0-1 0,0 0-1,0 0 1,0 0-1,0 0 1,0 0-1,0 1 1,0-1-1,0 0 1,-1 15-119,-4 24 0,-1 6 302,5 9-206,1-51 30,0 1 0,0 0 0,1-1 0,-1 1 0,1-1 0,0 1 0,0-1 0,1 1 1,-1-1-1,1 0 0,-1 0 0,4 4 0,-2-3 35,0-1 0,0 1 0,1-1-1,-1 0 1,1 0 0,0-1 0,0 1 0,7 3 0,-10-6-41,1 1 0,-1-1 0,1 0 0,-1 0 0,1 0 0,-1 0 0,1 0 0,-1 0 0,1 0 0,0 0 0,-1 0 0,1-1 0,-1 1 0,0-1 0,1 1 0,-1-1 0,1 1 0,-1-1 0,0 0 0,1 0 0,-1 0 0,0 0 0,0 0 0,0 0 0,0 0 0,0 0 0,0 0 0,0 0 0,0 0 0,1-3 0,2-1-10,0 0 0,0-1 1,-1 1-1,0-1 1,0 0-1,0 1 0,-1-2 1,1 1-1,-1 0 1,-1 0-1,0 0 0,0-1 1,0 1-1,0-1 1,-1 1-1,-1-12 0,1 12 11,-2-9-52,0-1 0,0 1 0,-2-1 0,-7-23 0,1 18 31,0 0 1,-1 1 0,-1 0-1,0 1 1,-19-20 0,30 37 32,0 1 0,-1 0 1,1 0-1,-1 0 0,1 0 1,0 0-1,-1 0 0,0 1 0,1-1 1,-3-1-1,0 1-61,1 0 4,-3-1 67,8 8-118,0-4 86,-1 0 0,1 0 1,0-1-1,-1 1 0,1-1 0,0 0 1,0 1-1,3 0 0,7 6 60,-8-6-35,0 1 0,0-1 0,0 1 0,0-1 0,1-1-1,0 1 1,-1-1 0,1 1 0,0-1 0,-1 0 0,1-1 0,0 0 0,0 1 0,0-1 0,6-1 0,7-2 139,0 0 0,31-11 0,-20 6-222,-11 2 66,209-46 145,-153 45-281,-73 7 143,0-1 1,1 1-1,-1 0 0,0 0 0,1 0 1,-1-1-1,0 1 0,1 0 1,-1 1-1,1-1 0,-1 0 0,0 0 1,1 1-1,-1-1 0,0 0 0,1 1 1,-1 0-1,0-1 0,0 1 1,2 1-1,-2-1-4,0 0 0,-1 0 0,1 1 0,-1-1 0,1 0 0,-1 1 0,1-1 0,-1 0 0,0 1 0,0-1 0,1 1 0,-1-1 0,0 1 0,0-1 0,-1 0 1,1 1-1,0-1 0,0 1 0,-1 1 0,-56 243 165,56-238-139,-1-2-13,0 1-1,1-1 1,0 0-1,1 1 1,-1-1-1,1 0 1,0 1-1,2 6 1,-2-12-5,1 0 0,-1-1 1,1 1-1,-1 0 1,1-1-1,-1 1 0,1-1 1,-1 1-1,1-1 1,0 1-1,-1-1 0,1 1 1,0-1-1,-1 1 0,1-1 1,0 0-1,0 0 1,0 1-1,-1-1 0,1 0 1,0 0-1,0 0 0,0 0 1,-1 0-1,1 0 1,0 0-1,0 0 0,1 0 1,25-5-199,-15 0 141,0-1 0,0 0 0,-1 0 0,0-2 0,0 1 1,15-15-1,-11 9-20,4-3 0,-1-1-1,16-22 0,-8 10-105,-16 21 114,-5 8 46,-4 4-5,0-2 3,-1 1 0,1 0-1,-1 0 1,0 0 0,0 0-1,0 0 1,0 0 0,0 0-1,-1 0 1,1 0 0,-2 3-1,-1 8 2,1 10 69,1 39-1,2-51-43,0-1 1,1 1-1,0-1 0,1 1 0,5 15 0,-7-26-6,0 1-1,-1-1 0,1 0 1,0 0-1,0 1 0,0-1 1,0 0-1,0 0 1,0 0-1,0 0 0,1 0 1,-1 0-1,0 0 0,0 0 1,1 0-1,-1-1 0,1 1 1,-1 0-1,0-1 0,1 0 1,-1 1-1,1-1 0,-1 0 1,1 1-1,0-1 0,-1 0 1,3-1-1,0 1 8,0 0 0,0-1 0,0 0 0,0 0 0,0 0 0,-1 0 0,1-1 0,0 1 0,5-4 0,2-3-99,0 0 0,0-1 1,-1 0-1,13-16 0,36-51-54,103-147-246,-104 150 195,-22 29-29,36-58 0,-37 37 212,44-112 0,-76 169 9,20-50 153,16-65-1,-13 30-49,-24 79 22,-9 30-43,-30 113-218,-13 41 329,33-118-91,0-5 50,3 2 0,-13 70 0,26-115-163,-15 144 6,14-115 113,1 0 0,7 49 0,-5-73-87,0 0-1,1 0 0,1-1 1,-1 1-1,1-1 0,1 1 0,0-1 1,0 0-1,7 10 0,-9-15 9,1 1 0,0-1-1,0 1 1,1-1-1,-1 0 1,0 0-1,1-1 1,0 1 0,0-1-1,-1 0 1,1 0-1,1 0 1,-1 0 0,0-1-1,0 1 1,1-1-1,-1 0 1,1 0 0,-1-1-1,7 1 1,-5-1-30,0-1 1,0 1-1,0-1 0,1-1 1,-1 1-1,0-1 1,0 0-1,-1 0 0,1 0 1,0-1-1,-1 0 1,8-6-1,-4 3-17,-2-1-1,1 0 1,-1 0-1,0-1 1,0 0-1,-1 0 1,6-11-1,-10 16 7,108-187 18,-104 178 49,1 0 0,0 1 1,13-15-1,-19 22-19,-5 9 140,1 8-63,1 1-1,0-1 1,0 17 0,-1 6-74,-3 12-9,-4 32-24,9-56 1,0 119 49,1-135-44,1 0-1,0-1 1,1 1 0,0 0 0,0 0 0,4 8 0,-5-13-205,0 0 1,0-1-1,0 1 0,1-1 1,-1 1-1,1-1 1,2 3-1,-3-4-34,0-1 1,0 1-1,0-1 1,-1 1-1,1 0 1,0-1-1,0 0 1,0 1-1,0-1 1,0 0-1,0 1 1,0-1-1,0 0 1,0 0-1,1 0 1,-1 0-1,0 0 1,0 0-1,0 0 1,0 0-1,0 0 1,0-1-1,0 1 1,0 0-1,2-2 1,11-5-3874,3 1 1334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0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10 13792,'-40'-10'6239,"14"16"-5407,11-2 1312,9 5-1344,-9 1-128,11-7-416,-2 1-1472,6 2 672,6-6-3392,9 4 2176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5:3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85 10464,'-25'-42'4736,"17"21"-4096,2 12 255,3 0-1055,3 6-1151,9 3 767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0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12384,'-6'0'5599,"17"10"-4863,-11-1 2432,4 4-1888,-4 10 1152,0 0-1408,0 3-64,0 2-576,-4 4-192,4-5-96,-5-5-352,5-3 128,-6-6-1632,6 6 960,0-11-4864,6 7 3136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0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6 551 7648,'-5'19'2453,"6"-12"-1482,0-4-679,0 0 1,0 0 0,1 0-1,0-1 1,-1 1 0,1-1-1,0 1 1,0-1 0,1 0-1,-1 0 1,0 0 0,1 0-1,-1 0 1,1 0 0,-1-1-1,1 0 1,0 1 0,0-1-1,0 0 1,0 0-1,0 0 1,0 0 0,4 0-1,-2-2-61,1 1-1,-1-1 0,0 0 0,0-1 0,0 1 0,0-1 1,0 0-1,0 0 0,0-1 0,-1 1 0,9-7 1,-2 1 173,0-1 0,-1-1 0,12-12 0,15-25 861,49-78 0,-57 80-926,194-255 1837,-190 270-853,-33 30-1317,0 0 0,0 0 0,1 0 0,-1 0 0,0 0 0,0 0 0,0 0 0,0 0 0,0 0 0,0 0 0,0 0 0,0 0 1,1 0-1,-1 0 0,0 0 0,0 0 0,0 0 0,0 0 0,0 0 0,0 0 0,0 0 0,0 0 0,1 0 0,-1 0 0,0 0 0,0 0 0,0 0 0,0 0 0,0 0 0,0 1 1,0-1-1,0 0 0,0 0 0,0 0 0,0 0 0,0 0 0,0 0 0,0 0 0,1 0 0,-1 1 0,0-1 0,0 0 0,0 0 0,0 0 0,0 0 0,0 0 0,0 0 1,0 0-1,0 1 0,-1-1 0,1 0 0,0 0 0,2 10 85,-2-7-29,3 26 51,-1 0-1,-2-1 1,-3 39-1,-19 86 269,18-130-289,4-22-90,-27 136 463,22-119-481,-1 1-1,0-1 1,-2-1-1,0 1 1,-12 18-1,19-34-76,-1 0 0,1 0 0,0 0 0,-1 0 0,0 0-1,1-1 1,-1 1 0,0-1 0,0 1 0,0-1 0,0 0 0,0 1 0,0-1 0,0 0 0,0 0-1,-1-1 1,1 1 0,0 0 0,-1-1 0,1 0 0,0 1 0,-1-1 0,1 0 0,0 0-1,-1 0 1,1 0 0,0-1 0,-1 1 0,1-1 0,0 1 0,-1-1 0,-2-1 0,-7-4-67,1 1 0,0-2 0,0 0 0,-18-14 1,28 20 196,-20-19 1052,20 20-1019,1-1 0,0 1 1,-1-1-1,1 1 0,-1-1 0,1 1 1,0-1-1,0 1 0,-1-1 0,1 1 0,0-1 1,0 0-1,0 1 0,0-1 0,-1 0 1,1 0-1,1 0-37,-1 1 1,0 0-1,0-1 1,1 1-1,-1 0 0,0-1 1,1 1-1,-1 0 1,0-1-1,1 1 1,-1 0-1,1 0 1,-1 0-1,0-1 1,1 1-1,-1 0 0,1 0 1,-1 0-1,1 0 1,-1 0-1,0 0 1,1 0-1,-1 0 1,1 0-1,-1 0 0,1 0 1,-1 0-1,1 0 1,18 1 390,0 1 1,33 8-1,-25-4-252,187 36-156,-208-41-133,2 1-748,0-1-1,16 2 1,-22-3 142,1 0 0,-1 0 0,0-1 1,0 1-1,1-1 0,-1 1 0,0-1 0,0 0 0,0 0 0,1 0 0,-1 0 0,0 0 0,0 0 0,3-3 0,9-6-3703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0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1082 6976,'1'-2'7669,"-1"3"-7496,1 1 0,-1-1 0,1 1 0,-1-1 0,1 1 0,0-1 0,0 0 0,0 1 1,0-1-1,0 0 0,0 0 0,0 1 0,0-1 0,0 0 0,1 0 0,-1 0 0,0 0 0,1-1 0,-1 1 0,1 0 0,-1 0 0,1-1 1,-1 1-1,1-1 0,-1 0 0,1 1 0,-1-1 0,1 0 0,0 0 0,1 0 0,-1 0-47,0 0 0,0-1-1,0 1 1,0-1 0,0 1 0,0-1-1,-1 0 1,1 0 0,0 0 0,0 0-1,-1 0 1,1 0 0,0 0 0,-1-1 0,0 1-1,1-1 1,-1 1 0,3-4 0,1-2 191,0-1-1,6-13 1,-9 17-212,10-20 162,-1 0 0,14-51-1,-24 72-240,0 1 1,-1-1-1,0 0 0,0 1 0,1-1 1,-1 1-1,-1-1 0,1 1 0,0-1 0,-1 1 1,1-1-1,-1 1 0,0-1 0,0 1 0,0 0 1,0-1-1,0 1 0,0 0 0,-1 0 1,-1-3-1,2 4-24,0 0 0,-1 0 0,1 0 1,0 0-1,0 0 0,-1 1 1,1-1-1,0 0 0,-1 1 0,1-1 1,0 1-1,-1-1 0,1 1 0,-1 0 1,1 0-1,-1 0 0,1 0 0,-1 0 1,1 0-1,-1 0 0,1 0 0,-1 0 1,1 1-1,-1-1 0,1 0 0,-1 1 1,1 0-1,0-1 0,-1 1 0,1 0 1,0-1-1,0 1 0,-1 0 0,0 2 1,-4 1 31,1 1 0,0 1 1,0-1-1,0 1 1,1 0-1,0 0 1,0 0-1,1 1 0,-1-1 1,1 1-1,1 0 1,-1 0-1,1 0 0,-2 10 1,0 8 106,1 0-1,0 48 1,4-54 58,0 0 0,1 1-1,7 33 1,-7-44-122,1 0 0,0 0 0,1-1 0,-1 1 1,1-1-1,1 0 0,0 0 0,0-1 0,1 1 0,6 6 0,-8-10-61,0-1-1,-1 0 1,2 0 0,-1-1 0,0 1-1,0-1 1,1 0 0,-1 0 0,1-1-1,0 1 1,0-1 0,-1 0 0,1 0 0,9 0-1,4-1 0,0-1 1,30-4-1,-38 4-15,26-6-22,0-1 0,-1-1-1,0-3 1,0 0 0,-1-2-1,46-27 1,-10-1 15,116-92 0,-26 2 540,-155 128-478,-5 4-47,1 0 1,-1 0-1,1-1 1,-1 1-1,0 0 1,1 0-1,-1-1 0,0 1 1,1 0-1,-1-1 1,0 1-1,0-1 1,1 1-1,-1 0 1,0-1-1,0 1 0,1-1 1,-1 1-1,0 0 1,0-1-1,0 1 1,0-1-1,0 1 0,0-1 1,0 1-1,0-1 1,0 1-7,0-1-1,0 1 1,0 0 0,0-1-1,0 1 1,-1 0 0,1-1-1,0 1 1,0 0 0,0 0 0,-1-1-1,1 1 1,0 0 0,0 0-1,-1 0 1,1-1 0,0 1 0,-1 0-1,1 0 1,0 0 0,0 0-1,-1 0 1,1 0 0,0-1 0,-1 1-1,1 0 1,0 0 0,-1 0-1,1 0 1,0 0 0,-1 0-1,1 0 1,0 0 0,-1 0 0,1 1-1,0-1 1,-1 0 0,1 0-1,-18 5-51,6 2 40,0 0-1,1 0 1,0 1 0,0 0 0,1 1 0,-15 16-1,-50 68 201,34-40-116,-28 39-21,59-76-38,0 0 0,1 1-1,-14 35 1,22-48 8,0 0 1,0 0-1,0 0 0,0 0 1,1 0-1,0 0 1,-1 0-1,2 1 0,-1-1 1,0 0-1,1 0 1,1 5-1,-1-6-18,0 0 0,0-1-1,0 1 1,1-1 0,-1 0 0,1 1-1,-1-1 1,1 0 0,0 0 0,0 0-1,0 0 1,0 0 0,0 0 0,0-1-1,1 1 1,-1-1 0,0 1 0,5 1-1,-3-2 9,0 1 0,0-1 0,0 0 0,1 0-1,-1 0 1,0-1 0,0 1 0,1-1-1,-1 0 1,0 0 0,1-1 0,-1 1-1,0-1 1,0 0 0,0 0 0,1-1 0,-1 1-1,0-1 1,-1 0 0,1 0 0,0 0-1,3-3 1,3-2-17,-1-1 0,-1 0 1,1 0-1,-1-1 0,-1-1 0,11-16 0,94-178 121,-56 96 123,-25 40-72,-15 32-64,-14 31-91,-1 4-17,-1 0-1,1 0 1,-1 0 0,1 0-1,-1 0 1,1 0-1,-1-1 1,1 1 0,-1 0-1,0 0 1,0 0 0,0-1-1,0 1 1,0 0 0,0 0-1,0-1 1,0 1-1,0 0 1,-1-2 0,1 3 3,0 0-1,0-1 1,0 1 0,0 0 0,0 0 0,0 0 0,0 0-1,0 0 1,0 0 0,0 0 0,0 0 0,0 0-1,-1 0 1,1 0 0,0-1 0,0 1 0,0 0 0,0 0-1,0 0 1,0 0 0,0 0 0,0 0 0,0 0 0,0 0-1,-1 0 1,1 0 0,0 0 0,0 0 0,0 0-1,0 0 1,0 0 0,0 0 0,0 0 0,0 0 0,-1 0-1,1 0 1,0 0 0,0 0 0,0 0 0,0 0 0,0 0-1,0 0 1,0 0 0,0 0 0,0 0 0,0 0-1,-1 1 1,1-1 0,0 0 0,0 0 0,0 0 0,0 0-1,0 0 1,0 0 0,0 0 0,0 0 0,0 0 0,0 0-1,0 1 1,0-1 0,0 0 0,0 0 0,0 0-1,0 0 1,0 0 0,0 0 0,0 0 0,-5 4-18,1 1 0,0-1 0,0 1 0,1 0 0,-1-1 0,1 2 0,0-1 0,-3 7 0,-74 172-243,52-115 167,-114 235 153,27-80 80,15-28-84,5-31 42,89-157-100,5-6-29,-1 0 0,1 0 1,-1 0-1,1 0 0,0 0 0,0 1 0,0-1 1,0 0-1,0 1 0,1-1 0,-1 0 1,1 1-1,-1-1 0,1 5 0,0-7 26,0 0 0,0 0 0,0 1 0,0-1 0,0 0-1,0 0 1,1 1 0,-1-1 0,0 0 0,0 0-1,0 0 1,0 1 0,1-1 0,-1 0 0,0 0 0,0 0-1,1 0 1,-1 1 0,0-1 0,0 0 0,0 0-1,1 0 1,-1 0 0,0 0 0,0 0 0,1 0-1,-1 0 1,0 0 0,1 0 0,-1 0 0,0 0 0,0 0-1,1 0 1,-1 0 0,0 0 0,0 0 0,1 0-1,-1 0 1,0 0 0,0 0 0,1 0 0,-1-1 0,0 1-1,0 0 1,1 0 0,-1 0 0,0 0 0,0-1-1,12-8-128,0 0-1,-1-1 1,-1-1-1,11-13 1,90-118-269,-51 62 388,113-123-33,-139 164 47,125-130 65,-61 64-103,136-155 527,-174 192-209,-31 34-152,-17 18 239,23-21 0,-26 28-44,-9 9-309,0 0 1,0 0-1,0 0 1,0 0-1,0 0 1,0 0-1,0 0 1,0 0-1,0 0 1,0 0-1,0 0 1,0 0-1,0 0 1,0 0-1,0 0 1,0 0-1,0 0 1,0 0-1,0 0 1,0 0-1,0 0 1,-3 15 87,-25 123-229,0-2 244,23-104-50,-5 48-93,10-72 46,0 0 0,0 0 0,1 0 0,0 0 0,0 0 0,1 0 0,5 15 0,-6-20 8,1-1 0,-1 1 0,1 0 0,0-1-1,0 1 1,0-1 0,3 4 0,-4-5-11,0 0 0,0-1 1,0 1-1,0 0 0,0 0 0,0 0 1,1-1-1,-1 1 0,0-1 0,0 1 1,1-1-1,-1 1 0,0-1 0,1 0 0,-1 0 1,0 0-1,1 0 0,-1 0 0,0 0 1,1 0-1,1 0 0,0-1 4,1 0 1,-1-1-1,0 1 1,0-1-1,0 0 0,0 1 1,-1-1-1,1-1 0,0 1 1,-1 0-1,1 0 0,1-4 1,3-3-16,0-1-1,6-11 1,-8 11-10,63-124 97,10-14-153,-53 107 120,-11 15-147,26-32 0,-35 53-29,-3 7 140,-1 12 126,-1-10-143,0 30-27,2-1-1,1 1 0,12 54 1,-12-75 23,1 1 1,0-1 0,1-1 0,1 1-1,0-1 1,0 0 0,1 0-1,1-1 1,0 0 0,1 0 0,0-1-1,11 10 1,-10-11 35,1-1 0,0 0-1,1 0 1,-1-1 0,2-1 0,-1 0 0,1-1 0,24 7-1,-26-9-26,0-1 1,0-1-1,0 0 0,0 0 0,0-1 0,1-1 0,-1 1 0,0-2 1,0 0-1,0 0 0,14-6 0,-1-1-47,-2-1 0,1-2 1,30-20-1,62-51-79,-87 61 172,69-48-67,-42 32 319,99-90 0,-152 126-285,12-13-66,-14 15 38,0 0 1,1-1-1,-1 1 1,0-1-1,0 1 1,0-1 0,1 1-1,-1-1 1,0 1-1,0 0 1,0-1-1,0 1 1,0-1 0,0 1-1,0-1 1,0 1-1,0-1 1,0 1-1,0-1 1,0 1-1,0-1 1,0 1 0,0-1-1,0 1 1,-1-1-1,1 1 1,0-1-1,0 1 1,-1-1-1,1 1 1,0 0 0,-1-1-1,1 1 1,0 0-1,-1-1 1,0 0-1,-1 0 19,0 0-1,-1 0 1,1 0 0,-1 0-1,1 0 1,-1 0-1,0 1 1,1-1-1,-1 1 1,0 0-1,0 0 1,1 0 0,-1 0-1,0 0 1,1 1-1,-1-1 1,0 1-1,-3 1 1,-5 1-33,1 1 1,0 1-1,-18 9 0,7 0 31,-1 0 0,2 1-1,0 2 1,1 0 0,1 1-1,0 0 1,2 2 0,0 0-1,1 1 1,-13 24 0,13-18-12,-16 43 0,27-58 22,0 1 0,1-1 0,0 1-1,1 0 1,1-1 0,-1 15 0,2-24-13,0-1 1,0 0-1,0 0 1,0 1 0,0-1-1,0 0 1,1 1-1,-1-1 1,1 0-1,0 0 1,-1 0 0,1 0-1,0 1 1,0-1-1,1 0 1,-1-1 0,0 1-1,1 0 1,-1 0-1,1 0 1,-1-1-1,4 3 1,-4-4-14,0 1 1,-1-1-1,1 0 1,0 0-1,0 1 0,0-1 1,0 0-1,0 0 0,0 0 1,0 0-1,0 0 1,0 0-1,0 0 0,-1 0 1,1-1-1,0 1 0,0 0 1,0 0-1,0-1 1,0 1-1,0-1 0,-1 1 1,1-1-1,0 1 0,0-1 1,-1 1-1,2-2 1,3-1-22,1 0 3,-1-1 0,0 1 1,0-1-1,0 0 0,0-1 0,-1 1 0,5-6 0,-2 2-7,23-28-77,-1-2-1,26-45 1,-26 37 125,68-102 25,-95 144-65,-1 3 11,0-1 0,0 1 0,0 0 0,0 0 0,-1-1 0,1 1 0,-1-1 0,1 1 0,-1 0-1,1-1 1,-1 1 0,0-2 0,-8 15-122,1 3 120,1 0 0,0 0 0,1 1 0,1-1 0,1 1 0,0 0 0,-1 22 0,4-26 0,0 0 1,0-1-1,1 1 0,1-1 1,-1 0-1,2 1 0,0-1 1,0 0-1,1 0 0,0 0 1,7 11-1,-7-17 23,-1 0 0,1 0 0,0 0 0,0 0 1,1-1-1,-1 0 0,1 0 0,0 0 0,0 0 0,0-1 0,1 0 0,-1 0 0,1 0 0,0-1 1,-1 0-1,1 0 0,0 0 0,0-1 0,1 0 0,-1 0 0,0 0 0,0-1 0,1 0 0,-1 0 0,0-1 1,0 0-1,8-2 0,-3 0-7,0-1 0,0 0 0,0-1 0,-1 0 1,1-1-1,-1 0 0,-1 0 0,1-1 0,-1-1 0,0 1 0,7-10 1,8-11-5,-1-1 0,22-38 1,7-9 1,124-147-1,-110 137 93,75-131 1,36-105-34,-105 185-51,-65 124-60,-2 1 1,1-1-1,5-25 0,-12 33-85,-4 7 55,-15 17 0,3 1 77,2 0 1,-18 30-1,-105 234 121,90-177-30,-32 80 50,53-113-112,4 1 0,-25 139 0,43-177 51,1-16 13,1 0 0,1 0 0,2 39 0,0-57-79,0-1 0,1 1 0,-1 0 0,1-1-1,-1 1 1,1 0 0,0-1 0,0 1 0,0-1 0,1 1 0,1 2 0,-2-4-9,-1-1 0,1 1 0,0 0 0,0 0 0,0-1 0,0 1 1,0-1-1,0 1 0,1-1 0,-1 1 0,0-1 0,0 0 0,0 1 0,0-1 1,0 0-1,1 0 0,-1 0 0,0 0 0,0 0 0,0 0 0,1 0 0,-1 0 1,0-1-1,0 1 0,0 0 0,0-1 0,0 1 0,0-1 0,1 1 0,-1-1 1,1 0-1,12-7-25,1-1 0,-2 0-1,17-14 1,38-38-41,-61 55 56,62-60-101,108-97 7,-159 148 108,1 0 0,21-13 1,-40 28-9,1 0 0,-1 0 1,0 0-1,0 0 0,1 0 0,-1 0 1,0 1-1,0-1 0,1 0 0,-1 0 1,0 0-1,0 0 0,0 0 0,1 0 1,-1 0-1,0 1 0,0-1 1,0 0-1,0 0 0,1 0 0,-1 0 1,0 1-1,0-1 0,0 0 0,0 0 1,0 0-1,0 1 0,0-1 0,1 0 1,-1 0-1,0 0 0,0 1 1,0-1-1,0 0 0,0 0 0,0 1 1,0-1-1,0 0 0,0 0 0,0 1 1,-1 11 5,-1 0 0,-2 13 1,-1 5 34,2-4-14,1 0 1,1 0 0,1 0-1,1 1 1,2-1 0,0 0-1,14 45 1,-16-67 5,0 0 0,1 0 1,0 0-1,0 0 0,0-1 0,4 5 1,-5-7-23,0 1 1,0-1 0,0 0 0,0 0 0,0 0-1,0 0 1,1 0 0,-1 0 0,0-1 0,1 1-1,-1 0 1,1-1 0,-1 1 0,1-1 0,-1 1 0,1-1-1,-1 0 1,1 0 0,-1 0 0,1 1 0,1-2-1,1 1-24,0-1-1,0 0 1,-1 0-1,1-1 1,0 1-1,-1-1 0,1 0 1,-1 0-1,0 0 1,4-2-1,30-29-106,-27 24 98,224-189-157,-198 172 266,-19 14 25,-1 0 0,25-24 0,-40 35-111,0 0 0,0 0 0,0 0 0,0 0 0,0 0 0,-1 0 0,1-1 0,0 1 0,-1 0-1,1 0 1,-1-1 0,1 1 0,0-2 0,-1 2 0,0 1 0,0 0-1,0-1 1,-1 1 0,1 0-1,0 0 1,0-1 0,0 1-1,0 0 1,0-1 0,-1 1-1,1 0 1,0 0 0,0-1 0,0 1-1,-1 0 1,1 0 0,0-1-1,0 1 1,-1 0 0,1 0-1,0 0 1,-1 0 0,1-1-1,0 1 1,-1 0 0,1 0-1,0 0 1,0 0 0,-1 0 0,1 0-1,-1 0 1,-2 0-5,0 0 1,0 0 0,1 0-1,-1 0 1,0 1-1,0-1 1,0 1-1,1 0 1,-1 0-1,-3 2 1,-4 2 10,0 1 0,0 1-1,1 0 1,0 0 0,1 1 0,-1 0-1,1 0 1,1 1 0,-1 0-1,2 0 1,-1 1 0,-9 19 0,9-14 6,1 1 1,0-1-1,2 1 1,-1 0 0,2 0-1,0 1 1,1-1-1,0 23 1,2-36 1,0 1 1,0 0-1,0-1 1,0 1-1,1 0 1,-1-1-1,1 1 1,0-1-1,0 1 0,0-1 1,1 1-1,-1-1 1,1 0-1,0 0 1,0 0-1,0 0 1,3 3-1,-4-5-16,0 0 1,0 0-1,0 0 0,0-1 1,0 1-1,0-1 0,0 1 1,0-1-1,0 1 0,0-1 1,1 1-1,-1-1 1,0 0-1,0 0 0,0 0 1,1 1-1,-1-1 0,0-1 1,0 1-1,1 0 0,-1 0 1,0 0-1,0 0 0,0-1 1,0 1-1,1-1 0,-1 1 1,0-1-1,0 1 0,0-1 1,2-1-1,3-2-40,0-1 0,0 1 0,9-11-1,-14 14 46,19-21-106,0 0 0,31-49 0,20-55 62,-68 120 22,0 0 0,0 0-1,-1 0 1,0 0 0,0-1-1,-1 1 1,1 0 0,-1-1-1,-1 1 1,1-1 0,-1 1-1,-1-1 1,1 1 0,-3-12-1,2 14 3,0 1 0,-1-1 0,0 1 0,0-1-1,0 1 1,0 0 0,0 0 0,0 0 0,-1 0-1,0 0 1,1 1 0,-1-1 0,0 1 0,0-1-1,-1 1 1,1 0 0,0 0 0,-1 1 0,-5-3-1,4 3-9,7 1 18,12 2 35,92 3 238,-57-3 159,85 14 0,-127-15-386,0 0 1,0 1-1,0 0 0,0 1 0,0 0 0,10 5 0,-14-6-8,0 0-1,-1 0 0,1 0 1,-1 0-1,1 0 0,-1 1 1,0-1-1,0 1 0,0-1 1,0 1-1,0 0 0,0-1 1,-1 1-1,0 0 0,1 0 1,-1 1-1,1 2 0,0 13-15,0 1-1,-2-1 0,0 0 0,-1 1 0,0-1 0,-7 25 1,1 7-8,2-14-3,9-29 0,-4-7 0,0-1 0,0 0 0,1 0 0,-1 0 0,0 0 0,0 0 0,0 0 0,0 0 0,0 0 0,0 0 0,0 0 0,1 0 0,-1 0 0,0 0 0,0 0 0,0 0 0,0 0 0,0 0 0,1 0 0,-1 0 0,0 0 0,0 0 0,0 0 0,0 0 0,0 0 0,0 0 0,1 0 0,-1 0 0,0 0 0,0 0 0,0 0 0,0 0 0,0 0 0,0 0 0,0 0 0,1-1 0,-1 1 0,0 0 0,0 0 0,0 0 0,0 0 0,0 0 0,0 0 0,0 0 0,0-1 0,0 1 0,0 0 0,0 0 0,0 0 0,0 0 0,0 0 0,0-1 0,17-46 0,-5 24-5,0 0 1,1 0-1,1 1 0,2 0 1,0 2-1,1 0 0,33-31 1,-36 38 9,-11 9 0,1 1-1,0-1 1,0 1-1,0-1 1,1 1-1,4-2 1,-9 5-5,1 0 0,-1-1 0,0 1 0,1 0 0,-1 0 0,0 0 0,1 0 0,-1 0 0,1 0 0,-1 0 0,0 0 0,1 0 0,-1 0 0,1 0 0,-1 0 0,0 0 0,1 0 0,-1 0 0,0 0 0,1 0 0,-1 1 0,0-1 0,1 0 0,-1 0 0,0 0 0,1 1 0,-1-1 0,0 0 0,1 0 0,-1 1 0,0-1 0,0 0 0,1 1 0,-1-1 0,0 0 0,0 1 0,0-1 0,1 0 0,-1 1 0,0-1 0,0 0 0,0 1 0,0-1 0,0 0 0,0 1 0,0 0 0,2 22 0,-2-19 0,-1 64 51,0 0-165,13 121 1,-10-177 207,0 3-4915,-4-23-1556,-10-37-1222,2 9 4815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0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 11456,'-15'-4'5215,"19"8"-4543,7-4-1152,4 10 480,11-5-543,5-1 287,-1-4-2560,6 4 1536,-6-4-3392,5 0 2624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0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14112,'-17'4'6399,"23"-4"-5535,5 0-992,8 9-96,28-3 1792,10 2-864,39 7 608,5-2-768,7 0-384,-6 0-128,-16-7-800,-9 1 384,-11-7-3392,-9 6 2048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1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2656,'30'4'12083,"12"-3"-7543,-32-1-3973,-2 0 49,0 0 0,0 0-1,14 3 1,-18-2-540,0-1 0,0 0 0,0 0 0,0 0 1,-1-1-1,1 1 0,0-1 0,0 0 0,0 0 1,0-1-1,-1 1 0,1-1 0,4-2 0,6-6 126,0 0 0,-1-1-1,0 0 1,-1-1 0,21-26 0,8-6 145,-33 36-282,4-3 199,-1-1-1,15-20 0,-24 29-221,0 0 0,0 1-1,-1-1 1,1 0 0,-1 0-1,1 0 1,-1 0 0,0-1 0,0 1-1,-1 0 1,1 0 0,-1-1-1,1 1 1,-1 0 0,0-1-1,0 1 1,-1 0 0,0-5 0,0 5-48,0 0 0,-1 0 0,0 0 0,1 0 0,-1 0 0,0 1 1,0-1-1,-1 1 0,1-1 0,-1 1 0,1 0 0,-1 0 0,1 0 1,-1 0-1,0 0 0,0 0 0,0 1 0,-5-2 0,0 0-276,0 0 0,0 1 0,-1 0 0,1 1 0,0 0 0,-13 0 0,11 1-891,-1 1 0,0 0-1,0 0 1,-16 6 0,6 2-657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1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1079 5568,'-6'0'4698,"13"-10"-1642,70-60 576,-43 41-2788,200-174 2499,-211 184-3113,-1-2 0,0 0 0,-2-2 1,-1 0-1,21-34 0,-9-2 407,36-97 1,29-83 652,-54 120-15,-37 95-870,-5 24-405,0 0 0,0 0-1,0 0 1,0 0 0,0 0 0,0-1-1,0 1 1,0 0 0,0 0 0,0 0-1,0-1 1,0 1 0,0 0 0,0 0-1,0 0 1,0 0 0,0-1 0,0 1 0,0 0-1,0 0 1,0 0 0,-1 0 0,1 0-1,0-1 1,0 1 0,0 0 0,0 0-1,0 0 1,0 0 0,0 0 0,-1 0-1,1-1 1,0 1 0,0 0 0,0 0-1,0 0 1,0 0 0,-1 0 0,1 0-1,0 0 1,0 0 0,0 0 0,0 0-1,-1 0 1,1 0 0,0 0 0,0 0-1,0 0 1,-1 0 0,1 0 0,0 0-1,0 0 1,0 0 0,0 0 0,0 0-1,-1 0 1,1 0 0,0 0 0,0 0-1,0 1 1,0-1 0,-1 0 0,1 0-1,0 0 1,-11 12-101,3 1 65,0 1 0,1 0 0,-6 16 0,-46 129 57,18-72 235,-95 146 0,-61 46 234,128-184-356,-18 27 57,-144 190 349,201-274-469,-54 73 194,81-104-458,8-8 131,11-10 82,-14 10-31,81-49-137,-18 12 40,-61 36 104,291-189-2,-31-22-30,-115 90 130,-71 65 81,23-19 381,-85 60-220,-16 17-328,0 0 0,0 0 0,0-1 1,0 1-1,0 0 0,1 0 0,-1 0 0,0 0 0,0-1 1,0 1-1,0 0 0,0 0 0,0 0 0,0-1 0,0 1 1,0 0-1,0 0 0,0 0 0,0-1 0,0 1 0,0 0 1,0 0-1,0 0 0,0 0 0,0-1 0,0 1 1,0 0-1,0 0 0,0 0 0,-1-1 0,-9 2 107,2 2-121,0 0-1,1 1 1,-1 0-1,1 0 1,0 1-1,0 0 1,1 0-1,0 0 1,-1 1-1,2 0 1,-10 11-1,3-1 24,1 1 0,1 0 0,-15 32-1,23-44-12,-24 60 113,24-58-105,0-1-1,1 1 1,0-1-1,0 1 0,0-1 1,1 1-1,0-1 1,1 11-1,-1-16-4,0 0 0,0 0 0,1 0 0,-1 0 0,0 0-1,0-1 1,1 1 0,-1 0 0,1 0 0,-1 0-1,1 0 1,-1-1 0,1 1 0,-1 0 0,1-1 0,0 1-1,-1 0 1,1-1 0,0 1 0,-1-1 0,1 1-1,0-1 1,0 1 0,0-1 0,-1 1 0,1-1 0,0 0-1,0 0 1,0 1 0,0-1 0,0 0 0,1 0-1,1 0 7,-1 0-1,1-1 1,-1 1-1,1-1 0,-1 1 1,0-1-1,0 0 0,1 0 1,-1 0-1,0 0 0,3-2 1,1-2 24,0 1 1,0-1-1,-1-1 0,7-6 1,-1 0 47,82-92-15,-65 73 4,14-21 158,15-15-288,-48 58 89,0 1 0,1-1 0,0 2-1,0-1 1,12-5 0,-17 10 0,-2 2-23,-1-1-1,0 1 1,1-1-1,-1 1 0,1 0 1,0 0-1,-1 0 1,1 1-1,0-1 1,-1 1-1,1-1 0,0 1 1,0 0-1,0 0 1,-1 0-1,1 0 0,4 1 1,2 2 9,0 0 0,0 0 0,-1 1 0,1 0 0,-1 1-1,0 0 1,0 0 0,0 0 0,11 12 0,-8-5 52,0 0 0,-1 0 0,0 1 0,15 28 0,31 67 67,-54-104-152,1 0-1,-1-1 0,0 0 1,1 1-1,0-1 0,3 3 1,-5-6-110,-1 1 0,1-1 1,-1 1-1,1-1 0,0 0 1,-1 1-1,1-1 0,-1 0 1,1 0-1,0 1 0,-1-1 1,1 0-1,0 0 0,-1 0 1,1 0-1,0 0 0,-1 0 0,1 0 1,0 0-1,-1 0 0,1 0 1,0 0-1,-1 0 0,1 0 1,0-1-1,-1 1 0,1 0 1,-1 0-1,1-1 0,0 1 1,-1 0-1,1-1 0,-1 1 1,1-1-1,-1 1 0,1-1 1,-1 1-1,0-1 0,1 1 1,-1-1-1,1 1 0,-1-1 1,0 0-1,0 1 0,1-2 1,9-17-4224,4-4 1392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1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1055 4736,'-5'5'671,"-1"1"-1,2-1 1,-6 8-1,9-12-445,1 0-1,-1 1 0,1-1 0,-1 1 1,1-1-1,0 1 0,-1-1 0,1 1 1,0-1-1,0 1 0,0-1 0,0 1 1,1 0-1,-1-1 0,0 1 0,1-1 1,-1 1-1,1-1 0,-1 0 0,1 1 1,1 1-1,-2-1 25,1-1 1,0 1-1,0 0 1,0-1-1,0 0 1,0 1-1,1-1 1,-1 1-1,0-1 1,1 0-1,-1 0 0,0 0 1,1 0-1,0 0 1,-1 0-1,1 0 1,2 0-1,0-1-59,-1 1 1,1-1-1,0-1 0,0 1 0,0-1 1,0 1-1,0-1 0,0 0 0,-1-1 1,1 1-1,0 0 0,-1-1 0,1 0 0,-1 0 1,4-3-1,8-6 287,0 0-1,12-14 1,-21 19-375,48-48 785,17-17-35,-67 68-813,13-11 220,-1-1 1,-1-1-1,25-31 1,-39 44-210,1 1-1,-1-1 1,0 0-1,0 1 1,-1-1-1,1 0 1,0 0 0,-1 0-1,0 0 1,0-3-1,0 5-52,0 0 0,0 0 0,0 0 0,0 1-1,0-1 1,0 0 0,0 0 0,0 1-1,0-1 1,-1 0 0,1 0 0,0 1-1,-1-1 1,1 0 0,0 1 0,-1-1-1,1 0 1,-1 1 0,1-1 0,-1 1 0,0-1-1,1 0 1,-1 1 0,1 0 0,-1-1-1,0 1 1,1-1 0,-1 1 0,0 0-1,0-1 1,1 1 0,-1 0 0,0 0 0,0 0-1,1 0 1,-1-1 0,0 1 0,0 0-1,0 0 1,1 1 0,-1-1 0,0 0-1,0 0 1,0 0 0,-4 2-11,1-1 0,0 1 0,-1 0-1,1 0 1,0 0 0,0 0 0,1 1 0,-1-1 0,-6 7 0,2-2 48,1 1 0,0-1 0,-8 13 0,10-11 8,1 1 1,-1 0 0,1 0-1,1 0 1,0 0 0,0 0-1,1 1 1,0-1 0,1 1-1,0 0 1,1-1 0,0 1-1,1 0 1,0 0 0,4 14-1,-4-21 12,0 0 0,0 0 0,1 0 0,0 0 0,0 0 0,0-1-1,0 1 1,0-1 0,1 1 0,-1-1 0,1 0 0,0 0 0,0 0 0,0 0-1,1 0 1,5 3 0,-4-4-4,-1 0 0,1 0 0,0 0 0,0 0 0,0-1 0,0 0 0,0 0 0,1-1 0,-1 1 0,0-1 0,0 0 0,0 0 0,8-2 0,20-6 158,-2-1 0,1-1 0,37-19-1,-63 27-185,6-4 11,54-22 188,74-43 0,-111 51-104,-1 0 1,-2-3-1,39-39 1,-54 51-113,-11 10-3,1 1 1,-1 0-1,0 0 1,0 0-1,0 0 1,0 0-1,0 0 0,0 0 1,1 0-1,-1-1 1,0 1-1,0 0 1,0 0-1,0 0 1,1 0-1,-1 0 0,0 0 1,0 0-1,0 0 1,0 0-1,1 0 1,-1 0-1,0 0 1,0 0-1,0 0 1,0 0-1,1 0 0,-1 0 1,0 0-1,0 0 1,0 1-1,0-1 1,0 0-1,1 0 1,-1 0-1,0 0 1,0 0-1,0 0 0,0 0 1,0 0-1,0 1 1,0-1-1,1 0 1,-1 0-1,0 0 1,0 1-1,2 5 80,-2 3 37,-1-1 0,-3 13 0,0-4-12,-6 31 31,5-30-119,-4 29 0,3 12-110,6-59 97,0 0-1,0 0 0,0 1 0,0-1 1,-1 0-1,1 0 0,0 1 0,0-1 0,0 0 1,1 0-1,-1 1 0,0-1 0,0 0 0,0 1 1,0-1-1,0 0 0,0 0 0,0 1 1,0-1-1,0 0 0,1 0 0,-1 0 0,0 1 1,0-1-1,0 0 0,0 0 0,1 0 0,-1 1 1,0-1-1,0 0 0,1 0 0,-1 0 1,0 0-1,0 0 0,1 1 0,-1-1 0,0 0 1,0 0-1,1 0 0,-1 0 0,0 0 0,0 0 1,1 0-1,-1 0 0,0 0 0,1 0 1,-1 0-1,0 0 0,0 0 0,1 0 0,-1 0 1,0-1-1,0 1 0,1 0 0,-1 0 0,0 0 1,0 0-1,1 0 0,-1 0 0,0-1 1,0 1-1,0 0 0,0 0 0,1 0 0,-1-1 1,0 1-1,16-15 173,5-11-147,1 2 0,1 0-1,47-36 1,-62 54-49,1 1-1,-1 0 1,1 0 0,0 1-1,0 0 1,0 1-1,1 0 1,10-2 0,-19 4 25,0 1-1,0 0 1,0 0 0,0 0 0,0 1 0,0-1 0,1 0 0,-1 0-1,0 1 1,0-1 0,0 0 0,0 1 0,0-1 0,0 1 0,0-1-1,0 1 1,0 0 0,0-1 0,-1 1 0,1 0 0,0 0-1,0 0 1,-1 0 0,1-1 0,0 1 0,-1 0 0,1 0 0,-1 0-1,1 0 1,-1 0 0,1 1 0,-1-1 0,0 0 0,0 0 0,1 1-1,0 6 67,0 0-1,0 0 0,-1 15 1,0-16-103,0 5 63,1 0-1,0 0 1,0 0-1,5 16 1,-5-25-20,0 1 1,0-1-1,0 0 1,0 0 0,1 0-1,-1 0 1,1 0-1,0 0 1,0 0 0,0 0-1,0-1 1,1 1-1,-1-1 1,1 1 0,-1-1-1,1 0 1,0 0 0,0 0-1,0-1 1,5 3-1,-1-2 9,0-1 0,-1 0 0,1 0-1,0 0 1,0-1 0,0 0-1,0 0 1,0-1 0,12-2 0,7-4 56,31-11 0,-10 0-55,91-49 0,36-45 0,-166 106-58,1 1 0,0-1 0,0 1 0,14-6 0,-20 10 28,0 0-1,0 0 1,0 1-1,1-1 1,-1 1-1,0 0 1,0-1-1,0 1 1,0 1-1,0-1 1,0 0-1,1 1 0,-1-1 1,0 1-1,0 0 1,0 0-1,0 0 1,-1 1-1,5 1 1,8 10 51,-12-11-23,0 1 0,0-1 0,0 0 0,0 1 1,0-1-1,0-1 0,0 1 0,1 0 1,3 1-1,-9-8-17,0 1 0,0-1 0,-6-7 0,0 3-231,2 2 73,-1 0 1,0 0-1,-9-7 0,14 13 134,0 0-1,0-1 1,0 1-1,-1 0 1,1 0-1,0 0 1,-1 0-1,1 0 1,-1 1 0,1-1-1,-1 1 1,1 0-1,-1-1 1,1 1-1,-1 0 1,-4 1-1,3 0 18,0-1 0,0 1-1,0 0 1,0 1-1,0-1 1,1 1 0,-1-1-1,0 1 1,1 0-1,-6 4 1,2 1 7,0 0 1,0 1-1,1 0 0,-10 15 0,13-16 8,0-1 0,1 1-1,0-1 1,0 1-1,0 0 1,1 0 0,0-1-1,0 1 1,1 0-1,0 0 1,0 0-1,1 0 1,0 0 0,3 11-1,-4-14 4,1 0 0,1-1 0,-1 1 0,0-1 0,1 1 0,0-1 0,0 1 0,0-1 0,0 0 0,0 0-1,1 0 1,0 0 0,-1 0 0,1 0 0,0-1 0,0 0 0,0 1 0,1-1 0,-1 0 0,0-1 0,1 1 0,0 0 0,-1-1 0,1 0 0,0 0 0,-1 0-1,9 0 1,8-1 9,1-1-1,-1-1 0,23-6 0,-12 3-52,338-61-152,-354 63 149,0-1 0,0 0 0,-1-1 0,0-1 0,0 0 0,16-9 0,-20 6 74,-10 8-44,0 1 0,0 0-1,0 0 1,0 0 0,0 0 0,0 0-1,0-1 1,0 1 0,1 0 0,-1 0-1,0 0 1,0 0 0,-1 0 0,1-1 0,0 1-1,0 0 1,0 0 0,0 0 0,0 0-1,0 0 1,0-1 0,0 1 0,0 0-1,0 0 1,0 0 0,0 0 0,0 0-1,0 0 1,-1-1 0,1 1 0,0 0-1,0 0 1,0 0 0,0 0 0,0 0-1,0 0 1,-1 0 0,1 0 0,0 0 0,-1-1 0,-1 1 0,1 0 0,-1 0 1,1-1-1,-1 1 0,1 0 1,-1 1-1,1-1 0,-1 0 1,1 0-1,-1 1 0,-2 0 1,-2 1 38,0 1 1,0 0-1,0 0 1,1 0-1,-8 6 1,11-8-39,0 1 0,0-1 0,0 1 0,1 0 0,-1-1 1,1 1-1,-1 0 0,1 0 0,0 0 0,0 0 0,0 0 0,0 0 0,0 1 0,0-1 0,1 0 0,-1 0 1,1 1-1,-1 3 0,1-4 9,1 1-1,-1 0 1,1-1 0,-1 1 0,1 0-1,0-1 1,0 1 0,1-1 0,-1 0 0,0 1-1,1-1 1,-1 0 0,1 0 0,0 0-1,0 0 1,0 0 0,0 0 0,0 0 0,4 2-1,-2-2 19,0 1 0,0-1-1,0 0 1,0 0 0,1 0 0,-1-1-1,1 1 1,-1-1 0,1 0-1,-1 0 1,6 0 0,-4-2-3,-1 1 0,0-1 1,0 1-1,0-1 1,0-1-1,0 1 0,0-1 1,-1 0-1,1 0 0,6-4 1,2-3 43,-1 0 0,14-13 0,-23 20-88,0-1-1,0 0 1,-1 0-1,0-1 1,1 1-1,-1 0 0,-1-1 1,1 0-1,0 1 1,-1-1-1,0 0 1,0 0-1,0 1 0,0-1 1,0 0-1,-1-4 1,0 5 7,0 1-1,0 0 1,0-1 0,0 1 0,-1 0 0,1-1 0,-1 1 0,0 0-1,1 0 1,-1-1 0,0 1 0,0 0 0,-1 0 0,1 0-1,0 0 1,-1 0 0,1 1 0,-1-1 0,1 0 0,-1 1 0,0-1-1,0 1 1,0-1 0,0 1 0,0 0 0,0 0 0,0 0 0,0 0-1,-1 0 1,-1 0 0,-1-1 26,0 1 0,-1 0 0,1 0-1,0 0 1,0 1 0,-1 0 0,1 0 0,-8 1 0,-8 0-189,16 0-9,16 6 335,-8-5-135,1 0 0,-1-1 0,1 0 0,-1 0 0,1 0 0,0 0-1,-1 0 1,1-1 0,0 1 0,5-1 0,41-4-38,-32 2 103,105-11 107,86-6-227,-140 16 97,74 7-1,-139-4-30,-1 0-1,1 0 1,-1 1 0,1 0-1,-1-1 1,1 1-1,-1 1 1,0-1-1,0 0 1,4 3-1,-6-3-10,0 0 0,0 0 1,0 0-1,0 0 0,0 0 0,0 0 0,0 1 0,-1-1 0,1 0 0,0 1 0,-1-1 0,1 0 0,-1 1 0,1-1 0,-1 0 0,0 1 0,0-1 0,1 1 0,-1-1 0,0 1 0,0-1 0,-1 1 0,1-1 0,0 0 1,0 1-1,-1-1 0,1 1 0,-1 0 0,-3 9 30,0-1 1,-1 1 0,0-1-1,0-1 1,-9 13-1,5-10 20,2 0 0,-8 18-1,14-22-56,1-8-4,0-1 0,0 1 0,0 0 0,0 0 1,0 0-1,0 0 0,0 0 0,1 0 0,-1 0 1,0 0-1,0 0 0,0 0 0,0 0 0,0 0 1,0 0-1,0 0 0,0 0 0,0 0 0,1 0 1,-1 0-1,0 0 0,0 0 0,0 0 0,0 0 1,0 0-1,0 0 0,0 0 0,0 0 0,1 0 1,-1 0-1,0 0 0,0 0 0,0 0 0,0 0 1,0 1-1,0-1 0,0 0 0,0 0 0,0 0 1,0 0-1,0 0 0,0 0 0,0 0 1,1 0-1,-1 0 0,0 0 0,0 1 0,0-1 1,0 0-1,0 0 0,0 0 0,0 0 0,0 0 1,0 0-1,0 0 0,0 0 0,0 0 0,0 1 1,0-1-1,0 0 0,0 0 0,0 0 0,0 0 1,0 0-1,-1 0 0,1 0 0,0 1 0,67-56 61,-48 36-142,1 1 1,1 1-1,0 0 0,34-18 0,-47 30 50,10-3-89,-18 7 115,1 1-1,-1 0 1,1 0-1,0 0 1,-1 0-1,1 0 1,-1 0-1,1 0 1,-1 0-1,1 1 1,-1-1 0,1 0-1,-1 0 1,1 0-1,-1 1 1,1-1-1,-1 0 1,1 0-1,-1 1 1,0-1-1,1 0 1,-1 1-1,1-1 1,-1 0-1,0 1 1,1-1-1,-1 1 1,0-1-1,0 1 1,1-1 0,-1 1-1,2 5 35,0 0 0,-1 0 0,1-1 0,-1 1 0,-1 0 0,1 0 0,-1 0 0,-1 11 0,0-1-80,2-15 49,-1-1 0,0 0-1,0 1 1,0-1 0,0 0 0,0 1-1,0-1 1,0 1 0,1-1 0,-1 0 0,0 0-1,0 1 1,1-1 0,-1 0 0,0 1-1,0-1 1,1 0 0,-1 0 0,0 1 0,1-1-1,-1 0 1,0 0 0,1 0 0,-1 1-1,0-1 1,1 0 0,-1 0 0,0 0 0,1 0-1,-1 0 1,1 0 0,-1 0 0,1 0-1,12 0 75,4-3 99,-10 3-170,0-1 0,0 0 0,0-1 0,0 0 0,10-4 0,-12 3 13,1 1 0,0-1 0,-1 1-1,11-2 1,-14 3-27,-1 1-1,1 0 0,-1-1 1,1 1-1,0 0 1,-1 0-1,1 0 0,-1 0 1,1 0-1,-1 1 0,1-1 1,-1 0-1,1 1 0,-1-1 1,1 1-1,-1-1 0,1 1 1,-1 0-1,1 0 1,-1-1-1,0 1 0,0 0 1,1 0-1,0 2 0,2 1 25,-1 0 0,0 0 0,1 0 0,-1-1 1,1 0-1,0 0 0,0 0 0,1 0 0,-1 0 0,1-1 0,-1 0 0,1 0 0,0 0 0,-1 0 0,1-1 0,0 0 0,0 0 0,7 0 0,15-3 29,1-1-1,-1-1 1,53-16 0,-43 8-29,0-2-1,0-1 1,-2-1 0,50-32 0,-72 40-8,12-8 47,-23 14-111,0 0 0,1 1 0,-1-1 0,0 1 0,0 0 0,1 0 0,3-2 0,3 49 26,-9-13 80,0-1 1,-2 1 0,-10 50-1,7-47-2,-15 70-38,10-59-38,-1 5 52,-3-1-1,-36 90 0,32-99 22,-1-1 0,-32 50-1,40-77-16,7-9-25,4-6-1,26-31 0,-19 24 0,1-1 0,-1 0 0,11-20 0,12-39-62,43-138-1,-44 113 60,-13 46-7,2 1-1,31-58 1,-39 86-10,1 0-1,1 1 1,0 1 0,1-1 0,1 2-1,1 0 1,0 1 0,19-14 0,-30 26 7,0 0 1,-1 0 0,1 0 0,0 0 0,1 1 0,-1 0-1,0 0 1,6-1 0,-9 2 12,1 0 1,0 0-1,0 0 1,-1 0-1,1 0 1,0 0-1,-1 0 1,1 1-1,0-1 1,2 1-1,-4 0 5,1-1 1,0 1-1,-1-1 0,1 1 0,0-1 1,-1 1-1,1-1 0,-1 1 0,1-1 1,-1 1-1,1 0 0,-1-1 0,1 1 1,-1 0-1,1-1 0,-1 1 0,0 0 1,0 0-1,1-1 0,-1 1 0,0 0 0,0 1 1,0 3 4,1 0 0,-2-1 0,1 1 0,-1 0 0,1 0 0,-1 0 0,-1-1 1,1 1-1,-1-1 0,-3 9 0,-4 4 48,-16 22 0,2-3 3,20-30-86,-1 2 30,-1 0-1,0 0 0,-7 8 1,11-15-46,1 0 0,-1 0 1,0 0-1,0 0 0,0 0 1,0 0-1,0 0 0,0 0 1,0 0-1,0-1 0,-1 1 1,1 0-1,0-1 0,0 1 1,-1-1-1,1 1 0,0-1 1,0 0-1,-1 0 1,1 1-1,0-1 0,-1 0 1,1 0-1,0 0 0,-1 0 1,1-1-1,0 1 0,-1 0 1,-1-1-1,1 0-3,1 0 1,0 0-1,0-1 0,0 1 1,0 0-1,0 0 0,0-1 0,0 1 1,0 0-1,1-1 0,-1 1 1,0-1-1,1 1 0,-1-1 0,1 1 1,0-1-1,-1 0 0,1 1 1,0-1-1,0-1 0,0 1 35,0-1 0,0 1 0,0 0 0,0 0 0,0 0 0,1 0 0,-1 0 0,1-1 0,-1 1 0,1 0 0,0 0-1,0 0 1,0 0 0,0 1 0,0-1 0,2-2 0,4-3-44,1 1 0,0 0-1,0 1 1,0-1 0,0 2 0,1-1-1,12-4 1,66-17 108,-83 25-47,106-24 91,34-10-13,-119 27-16,0-1 0,-1-1 0,39-22-1,-55 27-59,2 0 62,0-1 0,-1 0 0,0 0 0,0-1 0,0-1 1,-1 1-1,12-15 0,-12 11 58,-5 8-55,-1 0-1,0 0 0,0-1 1,0 1-1,0 0 0,2-8 1,-4 10-70,0 1 0,0-1 0,1 0 0,-1 1 0,0-1 0,0 0-1,1 0 1,-1 1 0,0-1 0,1 1 0,-1-1 0,1 0 0,-1 1 0,1-1 0,0 0 0,-1 1-8,0 0 0,1 0 0,-1 0 0,0 0 0,0 0 0,1 0 0,-1 0 0,0 1 0,0-1 0,0 0 0,1 0 0,-1 0 0,0 0 0,0 0 0,0 0 0,0 1 0,1-1 0,-1 0 0,0 0 0,0 0 0,0 0 0,0 1 0,0-1 0,0 0 0,1 0 0,-1 0 0,0 1 0,0-1 0,0 0 0,0 0 0,0 1 0,1 3-9,0 0 0,0 0-1,0 0 1,-1 0-1,1 6 1,4 119 167,-4-121-150,-1 0 0,1 1 0,0-1 0,1-1 1,0 1-1,0 0 0,1 0 0,0-1 0,0 1 1,6 7-1,-7-10 12,1-1 0,0 1 1,1-1-1,-1 0 0,1 0 1,0-1-1,0 1 1,0-1-1,0 1 0,0-1 1,1-1-1,0 1 0,-1-1 1,1 1-1,0-1 0,9 2 1,-4-2 4,1-1 0,-1-1 1,1 1-1,0-2 0,-1 1 1,1-1-1,14-4 1,75-24 141,-71 19-214,-3 2 45,0-1 1,0-2-1,-1-1 0,0 0 0,-1-2 1,-1-1-1,0-1 0,38-36 0,-57 49-23,-1 0-1,0 0 1,0-1-1,0 1 1,-1-1-1,1 0 1,-1 1-1,0-1 0,0 0 1,0-1-1,0 1 1,-1 0-1,1-1 1,-1 1-1,-1 0 1,2-7-1,-2 10 27,0 1-1,0 0 1,0-1 0,0 1-1,0 0 1,0-1 0,0 1 0,0 0-1,0-1 1,-1 1 0,1 0-1,0-1 1,0 1 0,0 0-1,0-1 1,0 1 0,-1 0-1,1 0 1,0-1 0,0 1-1,-1 0 1,1 0 0,0-1 0,0 1-1,-1 0 1,1 0 0,0 0-1,0-1 1,-1 1 0,0 0-1,-11 1-23,-11 12-41,14-6 87,0 0-1,0 2 1,1-1 0,0 1 0,1 0 0,-9 13-1,15-20-15,0 0-1,-1 1 0,1-1 0,0 0 0,0 1 0,1-1 0,-1 1 1,0 0-1,1-1 0,0 1 0,0-1 0,-1 1 0,1 0 1,1-1-1,-1 1 0,0 0 0,1-1 0,-1 1 0,1-1 1,0 1-1,0-1 0,0 1 0,0-1 0,0 0 0,0 1 1,1-1-1,-1 0 0,1 0 0,0 0 0,0 0 0,-1 0 1,1-1-1,3 3 0,1 1 54,0-1-1,0 1 1,1-1-1,-1-1 1,1 1 0,0-1-1,1 0 1,-1-1 0,0 1-1,11 1 1,-8-3-50,0-1 0,-1 1-1,1-2 1,0 1 0,-1-1 0,1-1-1,-1 0 1,14-4 0,7-5-32,36-18 0,-17 6 89,159-76-139,-179 87-117,-97 95 107,29-36 191,26-30-144,0-2-1,-1 0 0,-21 18 1,34-32 13,-1 0 1,1-1-1,-1 1 0,0 0 1,1-1-1,-1 1 1,0-1-1,0 1 0,0-1 1,1 0-1,-1 0 1,0 1-1,0-1 1,0-1-1,0 1 0,-2-1 1,3 1-27,0 0 1,0 0 0,0 0-1,0-1 1,0 1 0,0 0-1,0-1 1,0 1 0,0-1-1,0 1 1,0-1 0,1 1-1,-1-1 1,0 0 0,0 1-1,1-1 1,-1 0 0,0 0-1,1 1 1,-1-1 0,1 0-1,-1 0 1,1 0-1,-1 0 1,1 0 0,0 0-1,0 0 1,-1 0 0,1 0-1,0-1 1,0 2 30,0 0 0,1-1 1,-1 1-1,0 0 0,1-1 0,-1 1 0,0-1 1,0 1-1,1 0 0,-1-1 0,0 1 0,0-1 1,0 1-1,0 0 0,0-1 0,1 1 0,-1-1 1,0 1-1,0-1 0,0 0 0,17 5-92,51-2 297,26 0 233,-29-4-83,68-13 1,-107 10-236,-2 0-1,1-2 1,-1-1 0,0 0-1,40-22 1,-26 9 311,61-46-1,-93 63-495,-4 6 17,-3 13-20,0-8 73,-35 143 363,14-67-216,21-79-130,0 0 0,0-1 0,0 1-1,0-1 1,-1 0 0,0 1 0,-1 2 0,2-5-17,1-1 1,0 1 0,-1-1 0,1 0 0,-1 1-1,1-1 1,-1 0 0,1 1 0,0-1 0,-1 0-1,1 1 1,-1-1 0,0 0 0,1 0-1,-1 0 1,1 1 0,-1-1 0,1 0 0,-1 0-1,0 0 1,0 0-32,0 0 0,0-1 1,1 1-1,-1 0 0,0-1 0,0 1 0,0 0 0,1-1 1,-1 1-1,0-1 0,1 0 0,-1 1 0,0-1 0,1 1 1,-1-1-1,0 0 0,0 0 0,-4-6-112,1 0 0,-1 0-1,1 0 1,0-1 0,1 0 0,0 1 0,0-1-1,-3-15 1,-5-8 25,13 32 131,0 1 0,0-1 1,-1 0-1,2 0 0,-1 0 1,0 0-1,0 0 0,0 0 1,4 1-1,36 10 40,-14-4 63,-18-5-56,0-1-1,0 0 1,0-1 0,0 0-1,1-1 1,-1 0-1,0-1 1,0 0-1,16-3 1,11-5 25,45-18 1,-24 8 62,109-34 347,-158 48-224,-6 4-64,-2 8 70,-2-2-243,1 0 0,-1-1 1,0 1-1,-2 6 1,-2 17 22,5-27-41,0 1-1,0 0 1,0-1-1,1 1 1,-1-1 0,0 1-1,1 0 1,-1-1 0,1 1-1,0-1 1,0 1-1,-1-1 1,1 0 0,0 1-1,2 1 1,1 1 1,-1-1-1,0 0 1,1 0 0,0 0 0,0 0-1,0-1 1,0 1 0,0-1 0,0 0-1,1 0 1,-1-1 0,1 1 0,5 0-1,-4-1 4,0-1 0,1 1-1,-1-1 1,1 0 0,-1-1 0,1 0-1,-1 0 1,12-3 0,-5-1-10,0 0 0,0-1 0,-1 0 0,0-1 0,0-1-1,-1 0 1,0 0 0,18-18 0,6-11-227,34-47 0,155-217-274,6 7 655,-208 267-110,-6 9-18,-1-2 0,19-31-1,-34 51-15,0 0-1,0-1 1,1 1-1,-1 0 0,0 0 1,0-1-1,0 1 0,0 0 1,0 0-1,1-1 1,-1 1-1,0 0 0,0-1 1,0 1-1,0 0 0,0-1 1,0 1-1,0 0 1,0-1-1,0 1 0,0 0 1,0 0-1,0-1 0,0 1 1,-1-1-1,-6 3-61,-17 15-101,13-8 127,-5 3 16,0 2 1,-20 22-1,12-7 83,-34 57 0,-13 41-65,-57 147 256,112-236-267,-9 22 47,-11 25 300,25-57-259,11-28-83,-1 1 0,1-1 0,0 0 1,0 0-1,0 0 0,0 0 0,0 0 0,0 0 0,0 0 0,0 0 0,0 0 0,0 0 0,0 0 0,0 0 0,0 0 0,0 1 0,0-1 0,0 0 0,0 0 0,0 0 0,1 0 0,-1 0 0,0 0 0,0 0 0,0 0 0,0 0 1,0 0-1,0 0 0,0 0 0,0 0 0,0 0 0,0 0 0,0 0 0,0 1 0,0-1 0,0 0 0,0 0 0,0 0 0,0 0 0,0 0 0,1 0 0,-1 0 0,0 0 0,0 0 0,0 0 0,0 0 0,0 0 0,0 0 0,0 0 1,0 0-1,0 0 0,0 0 0,0 0 0,0 0 0,1 0 0,6-2-191,11-5-71,117-46-225,-116 45 483,2 0-131,32-20 0,-52 28 136,-1 0 0,0 0 0,0 0-1,0-1 1,0 1 0,0 0 0,1 0 0,-1 0-1,0 0 1,0-1 0,0 1 0,1 0 0,-1 0 0,0 0-1,0 0 1,1 0 0,-1 0 0,0 0 0,0 0 0,1 0-1,-1 0 1,0 0 0,0 0 0,1 0 0,-1 0-1,0 0 1,0 0 0,1 0 0,-1 0 0,0 0 0,0 0-1,1 0 1,-1 0 0,0 0 0,0 0 0,0 0-1,1 1 1,-1-1 0,0 0 0,0 0 0,0 0 0,1 0-1,-1 1 1,0-1 0,0 0 0,0 0 0,0 0 0,0 1-1,1-1 1,-1 0 0,0 0 0,0 0 0,0 1-1,0-1 1,0 0 0,0 0 0,0 1 0,0-1 0,0 1-1,5 9-5,-1-5 14,-1-1 0,1 0-1,-1 0 1,1 0 0,0 0 0,1-1-1,-1 0 1,1 1 0,-1-2-1,1 1 1,0 0 0,0-1-1,0 0 1,10 2 0,1-1 45,0-2 1,0 0 0,31-2-1,-37 0-23,0-1-1,0 0 1,0 0-1,0-1 1,-1-1-1,1 1 1,15-9-1,-14 5-13,0-1 0,0 0 0,0-1-1,-1 0 1,0 0 0,10-14-1,34-52-104,5-7 22,175-191-53,0 45 543,-212 207-343,-7 7 83,26-33 0,-81 85-246,26-23 101,-15 14 29,-28 38 0,21-16-2,3 1 0,2 2-1,-38 89 1,48-88 58,1 1-1,-21 105 1,36-132-57,2 0 1,0-1-1,2 1 0,1 0 0,2 0 1,0 0-1,11 45 0,-10-64-47,-1 0 0,2 0 0,-1-1 0,2 0 0,-1 1 0,9 12 0,-10-19 7,0 1 0,0 0 0,0-1 0,0 1 0,1-1 0,-1 0 0,1 0 0,0-1 0,0 1 0,0-1 0,0 0 0,1 0 0,-1 0 0,0 0 0,9 1 0,-6-2-2,-1 0 0,1-1 0,0 0 1,-1 0-1,1-1 0,-1 0 0,1 0 1,-1 0-1,1-1 0,-1 0 0,0 0 1,0-1-1,7-3 0,6-5 0,-1 0 0,30-25 0,-25 18-2,0-1 0,-2-1 0,-1-1 0,0-1 0,31-45 0,-48 62 0,0 0 0,-1 0 0,0 0 0,3-10 0,-4 14 0,-1 0 0,0 0 0,0-1 0,1 1 0,-1 0 0,0 0 0,0 0 0,0 0 0,0-1 0,0 1 0,-1 0 0,1 0 0,0 0 0,-1-1 0,1 1 0,0 0 0,-1 0 0,0 0 0,1 0 0,-1 0 0,1 0 0,-1 0 0,0 0 0,0 0 0,0 0 0,-1-1 0,1 2 0,0-1 0,0 1 0,0-1 0,0 1 0,-1-1 0,1 1 0,0 0 0,0-1 0,0 1 0,0 0 0,-1 0 0,1 0 0,0 0 0,0 0 0,0 0 0,0 0 0,-2 1 0,-21 8 0,17-6 0,-3 2 0,1-1 0,-1 2 0,1-1 0,-15 12 0,21-14 0,-1 0 0,1 1 0,0-1 0,0 0 0,1 1 0,-1 0 0,1-1 0,0 1 0,0 0 0,0 0 0,0 1 0,0-1 0,1 0 0,-1 7 0,1-2 9,1-1 0,0 0 0,0 1 1,1-1-1,0 1 0,0-1 0,5 15 0,-4-17-324,0 1 0,1-1 0,-1 0 0,1 0 0,1 0 0,-1 0 0,1 0 0,0-1 0,0 0 0,7 7 0,-10-11-20,0 0 0,1 0 0,-1-1 0,1 1 0,-1 0 0,1 0 0,-1-1 0,1 1 0,-1-1 0,3 1 0,2 0-2070,5 4-273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1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49 13888,'-51'-36'6271,"36"27"-5439,10 5-2496,5 8 736,-4-4-1471,8 0 1375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19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65 10048,'-26'-32'4544,"43"19"-3936,-2 3-5056,6 1 2304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5:3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84 14112,'-14'-28'6399,"14"11"-5535,0 8 2176,0 0-1696,3 9-800,2-7-384,1 7-128,-1-9-544,-2 9 288,-3-5-2144,6 5 1280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2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1563 5632,'0'0'3232,"10"-5"1968,8-1-3839,0-2 1,0-1-1,18-11 1,48-37-114,-40 27-455,-31 21-639,-1 1 27,1-1 1,16-15 0,-3-4 183,-2 0 1,26-40-1,38-69 331,-44 58-206,63-151 0,1-94 1309,-98 282-1239,-10 34-535,-9 27-152,-34 80 178,15-40-38,-160 306-93,124-256 82,-108 193 28,48-47 244,-13 26 87,136-280-362,-12 24 62,-1 0 0,-32 41-1,45-65-99,0 0 0,0 1-1,0-1 1,0 0 0,0 0 0,0 0-1,0 0 1,0 0 0,0-1 0,-1 1-1,1 0 1,0-1 0,-3 2 0,3-2 28,1 0 0,0 0 0,-1 0 0,1 0 0,0 0 0,-1-1 0,1 1 0,-1 0 0,1 0 0,0 0 0,-1 0 0,1-1 0,0 1 0,0 0 0,-1 0 0,1-1 1,0 1-1,-1 0 0,1 0 0,0-1 0,0 1 0,0 0 0,-1-1 0,1 1 0,0 0 0,0-1 0,0 1 0,0-1 0,0 1 0,0 0 0,-1-1 0,1-5-40,-1 0 1,1 0-1,0 0 0,0 0 0,2-9 0,4-26-17,1 1 0,3 1 0,1-1 1,2 2-1,2 0 0,21-39 0,-25 59 67,0 1 0,2-1 0,1 2 0,0 0 0,31-28-1,-12 18-8,68-41 1,-13 14-82,186-163-336,24-27 886,-194 171-38,-56 42-261,60-41 65,-84 52-188,-1 0 0,31-33 0,-18 10 61,-2-1 0,-2-3-1,44-80 1,60-161 882,-103 201-490,-32 83-487,0 0 0,0-1-1,0 1 1,0-1 0,-1 0-1,1 1 1,-1-1 0,0 1-1,0-1 1,0 0 0,-1-3-1,1 6-15,0 1 0,0-1 0,-1 0 0,1 1 0,0-1-1,0 0 1,0 1 0,-1-1 0,1 1 0,0-1-1,-1 0 1,1 1 0,0-1 0,-1 1 0,1-1 0,-1 1-1,1-1 1,-1 1 0,1-1 0,-1 1 0,1 0-1,-1-1 1,1 1 0,-1 0 0,0-1 0,1 1 0,-2 0-1,1-1-10,-1 1 0,1 1-1,-1-1 1,1 0 0,-1 0 0,1 0-1,0 1 1,-1-1 0,1 1-1,-1-1 1,1 1 0,0-1-1,-3 3 1,-3 2 18,0 0 0,0 0 0,1 1 0,-1 1 0,1-1 0,1 1 0,-7 8 0,-78 124 140,47-69-71,-155 227 433,183-272-447,0 1-1,2 0 1,1 1-1,1 0 1,1 1-1,-6 33 1,12-43-15,1 1 1,0-1 0,2 1-1,0 0 1,1 0-1,1 0 1,1-1 0,1 1-1,0-1 1,9 27-1,-9-36-5,1 0-1,0-1 1,1 0-1,0 0 0,0 0 1,1-1-1,-1 0 1,2 0-1,-1 0 0,1-1 1,0 1-1,0-2 1,1 1-1,0-1 0,0 0 1,0-1-1,0 0 1,1 0-1,0-1 0,-1 0 1,1 0-1,1-1 1,-1 0-1,0-1 0,0 0 1,0 0-1,1-1 0,-1-1 1,0 1-1,1-1 1,-1-1-1,0 0 0,0 0 1,0-1-1,0 0 1,10-5-1,-14 6-55,0-1 1,0 1-1,-1-1 0,1 0 1,-1-1-1,0 1 0,0-1 1,0 0-1,0 0 0,-1 0 1,0 0-1,5-7 0,-8 11 17,0-1 0,1 1 0,-1-1 0,0 1 0,1-1 0,-1 0 0,0 1 0,0-1 0,1 1 0,-1-1 0,0 0 0,0 1 0,0-1 0,0 1 0,0-1 0,0 0 0,0 1 0,0-1 0,0 0 0,0 1 0,0-1 0,-1 0 0,1 1 0,0-1 0,0 1 0,-1-1 0,1 1 0,0-1 0,-1 0 0,1 1 0,0-1 0,-1 0 0,0 1-2,-1 0-1,1 0 0,0 0 1,0 0-1,0 0 0,0 0 0,0 0 1,0 0-1,0 1 0,0-1 0,0 0 1,0 1-1,0-1 0,0 0 0,0 1 1,1 0-1,-1-1 0,0 1 1,0-1-1,-1 2 0,-8 6 25,0 1 1,0 0-1,1 1 0,0 0 0,1 0 1,0 1-1,1 0 0,0 1 0,-9 19 1,15-28-7,0 0 1,0 1 0,0-1-1,0 1 1,1-1 0,0 1-1,-1-1 1,1 0 0,0 1-1,1-1 1,-1 1 0,1-1-1,-1 1 1,1-1 0,0 0-1,0 1 1,1-1 0,1 4-1,-2-5 9,1 0 0,-1 0 0,0-1 0,1 1 0,-1-1 0,1 1 0,0-1 0,-1 1 0,1-1 0,0 0 0,0 0 0,0 0 0,0 0 0,0 0 0,0 0 0,0 0 0,0-1 0,0 1 0,1-1 0,-1 0 0,0 0 0,0 1 0,0-1 0,1 0 0,-1-1 0,0 1 0,0 0 0,0-1 0,3 0 0,-1 0 3,0-1 1,0 1-1,0-1 1,0 1-1,0-1 1,-1 0-1,1-1 0,-1 1 1,1-1-1,-1 1 1,0-1-1,0 0 1,0 0-1,2-5 1,1 0 2,-2 0 1,1-1-1,-1 0 0,6-17 1,-2 2-14,-1-1 0,-2 0 0,0-1 0,-1 0 0,0-43 0,-4 63-52,0 1 1,-1-1 0,0 0-1,0 0 1,0 1 0,-1-1-1,1 1 1,-1-1 0,0 1-1,-1-1 1,0 1 0,0 0-1,0 0 1,0 1 0,-8-9-1,11 12 48,-1 1-1,0-1 0,0 0 0,1 1 0,-1-1 0,0 1 1,0 0-1,1-1 0,-1 1 0,0-1 0,0 1 0,0 0 0,0 0 1,0 0-1,0-1 0,1 1 0,-1 0 0,0 0 0,0 0 1,0 0-1,0 0 0,0 1 0,-1-1 0,1 1-1,-1 0 1,1-1-1,0 1 0,0 0 0,0 0 1,0 0-1,0 0 0,0 0 0,0 0 0,1 0 1,-1 0-1,0 0 0,-1 3 0,0 1 8,0 1 0,0 0 0,0-1-1,1 1 1,-2 9 0,2-1 18,0 0-1,0 0 1,2 1 0,0-1 0,0 0 0,1 0-1,1 1 1,5 13 0,-7-23-5,1 0-1,0 0 1,0-1 0,1 1 0,0-1-1,-1 0 1,1 0 0,1 0 0,-1 0-1,1 0 1,-1-1 0,1 1 0,0-1-1,0 0 1,1 0 0,-1-1-1,0 1 1,1-1 0,0 0 0,-1 0-1,1 0 1,0-1 0,0 0 0,0 0-1,0 0 1,7 0 0,20 0 34,-1-2 1,1-1 0,-1-1-1,0-2 1,52-14 0,146-62 300,-188 62-262,-32 15-54,-7 5-30,-5 3-18,-48 59-24,-83 109-47,129-165 85,1 1 0,-1 0 0,-5 16 0,9-23 2,1 0-1,-1 0 1,1 0 0,-1 0 0,1 0-1,0 0 1,-1 0 0,1 0 0,0 0-1,0 0 1,0 0 0,0 0 0,0 0-1,0 0 1,0 0 0,0 0-1,0 0 1,1 0 0,-1 1 0,0-1-1,1-1 1,-1 1 0,0 0 0,1 0-1,-1 0 1,1 0 0,0 0 0,-1 0-1,1 0 1,0-1 0,0 1-1,-1 0 1,1-1 0,0 1 0,0 0-1,0-1 1,1 2 0,1-1-3,1-1 1,-1 1 0,0 0-1,0-1 1,0 1-1,1-1 1,-1 0 0,0 0-1,1 0 1,3-1-1,3-1-3,-1-1-1,0 1 1,0-2 0,0 1-1,-1-1 1,1 0-1,11-8 1,1-4-5,27-24 0,-7 2 1,44-56 0,-79 87 0,16-22 0,7-6 0,-28 35-1,-1 0 1,0 0-1,0 0 0,0 0 1,0 0-1,0 0 1,0 0-1,0 0 0,0-1 1,0 1-1,0 0 0,0 0 1,0 0-1,0 0 1,1 0-1,-1 0 0,0 0 1,0 0-1,0 0 0,0 0 1,0 0-1,0 0 0,0 0 1,0 0-1,0 0 1,0 0-1,1 0 0,-1 0 1,0 0-1,0 1 0,0-1 1,0 0-1,0 0 0,0 0 1,0 0-1,0 0 1,0 0-1,0 0 0,0 0 1,0 0-1,0 0 0,0 0 1,0 0-1,1 0 1,-1 0-1,0 0 0,0 1 1,0-1-1,0 0 0,0 0 1,0 0-1,0 0 0,0 0 1,0 0-1,0 0 1,0 0-1,0 0 0,1 10-42,-1 12 0,-5 126-96,5-119 166,0-25-9,0 1-1,1-1 1,-1 0-1,1 0 1,0 0-1,0 0 0,0 0 1,1 0-1,2 5 1,1 2 10,-5-11-27,0 1-1,0 0 1,0-1 0,1 1-1,-1-1 1,0 1 0,1 0 0,-1-1-1,0 1 1,1-1 0,-1 1-1,1-1 1,-1 1 0,1-1-1,-1 1 1,1-1 0,-1 1-1,1-1 1,-1 0 0,1 1 0,0-1-1,-1 0 1,1 1 0,0-1-1,-1 0 1,1 0 0,0 0-1,-1 0 1,1 0 0,0 0-1,-1 0 1,1 0 0,0 0 0,-1 0-1,1 0 1,0 0 0,-1 0-1,1 0 1,0-1 0,-1 1-1,1 0 1,0-1 0,-1 1 0,1 0-1,-1-1 1,1 1 0,0-1-1,-1 1 1,1-1 0,5-4-2,-1 0 1,-1 0-1,1 0 1,6-10-1,78-130 1,-64 100 0,1 1 0,2 2 0,40-45 0,-66 84 3,0 0 0,1 0 0,-1 1 0,1-1 0,0 1 1,0 0-1,0-1 0,0 1 0,0 1 0,0-1 0,1 0 0,-1 1 0,0-1 0,1 1 0,0 0 0,-1 0 0,1 1 1,4-1-1,1 1 0,0 0 0,1 0 1,-1 1-1,0 1 1,0-1-1,0 2 0,0-1 1,14 7-1,5 4-421,32 20 1,-47-25 96,-2-2-695,-1 1-1,1 0 1,-2 1-1,1 0 1,14 15-1,-22-20 364,0 0-1,1-1 1,-1 1-1,0 0 1,-1 0-1,1 0 1,0 0-1,-1 0 1,0 0-1,0 0 1,0 1-1,0-1 1,0 0-1,-1 1 1,1-1-1,-1 1 1,0-1-1,0 0 1,0 1-1,0-1 1,-1 1-1,0-1 1,1 0-1,-3 7 1,-12 21-3715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3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 4320,'0'-2'15827,"1"5"-14097,1 3-1451,0-1 1,0 1-1,-1 0 0,0 0 1,0 0-1,-1 1 1,1 5-1,-6 49 386,3-38-419,-8 81 393,-8 119 152,17-189-760,-1 0 116,4 34 0,-1 16 27,-1-52-60,0-31-653,-7-1-3375,-1-4-1018,-5-4-2605,6 4 2790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3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13 123 7552,'-13'1'8407,"36"-5"-3742,-7 1-5194,150-32 4986,-42 7-2866,180-12-359,-275 39-1171,235-11 115,-180 12-294,96 13-1,-161-10-1701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3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28 102 7232,'-22'-5'2314,"22"5"-2276,-1 0-1,1 0 1,0 0-1,0 0 0,-1-1 1,1 1-1,0 0 1,0 0-1,-1 0 1,1 0-1,0-1 0,0 1 1,-1 0-1,1 0 1,0 0-1,0-1 0,0 1 1,0 0-1,-1 0 1,1-1-1,0 1 1,0 0-1,0 0 0,0-1 1,0 1-1,0 0 1,0-1-1,0 1 0,0 0 1,0 0-1,0-1 1,0 1-1,0 0 1,0-1-1,0 1 0,0 0 1,0 0-1,0-1 1,0 1-1,0 0 1,0 0-1,1-1 0,-1-2 1826,19-1 2696,16-11-2788,-18 7-757,-8 4-603,23-10 1246,51-14-1,-73 25-1515,0 1 0,1 0-1,-1 0 1,0 1-1,1 1 1,-1 0 0,1 0-1,-1 1 1,18 4 0,-25-4-65,1 0 0,0 0 1,-1 0-1,1 1 0,0 0 1,-1 0-1,0 0 0,0 0 1,1 0-1,-1 1 1,0-1-1,3 4 0,-5-4-25,0 0-1,0 0 1,0 0-1,0 0 0,0 0 1,0 0-1,0 0 1,0 0-1,-1 0 0,1 0 1,-1 0-1,1 0 1,-1 0-1,0 1 0,0-1 1,0 0-1,0 0 1,-1 0-1,1 0 1,0 1-1,-1-1 0,0 0 1,-1 4-1,-4 4 48,0 0 0,0 0 0,-1-1 0,0 1 0,-9 7 0,2-1-14,-150 163 444,133-152 181,34-28-586,1 1 0,0 0 0,0 0-1,0 0 1,-1 0 0,7 1 0,36 5-23,156 16-760,-131-16-2135,-59-5 878,1-1 1,17-1 0,-23 0 156,1 0 0,-1-1 0,1 0 0,-1 0 0,9-4 0,10-4-2256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3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25 100 6656,'-3'-1'753,"-1"-1"-1,-14-7 13683,34 6-15089,-12 2 1490,91-29-153,37-5-422,-130 35-272,0-1 0,0 1 0,0-1 0,0 1 1,0 0-1,0 0 0,0 0 0,0 0 0,0 1 0,0-1 0,2 1 0,-3 0 29,0-1 0,0 0 0,0 1 0,0-1-1,-1 1 1,1 0 0,0-1 0,0 1 0,-1 0-1,1-1 1,0 1 0,-1 0 0,1 0 0,-1-1 0,1 1-1,-1 0 1,1 1 0,0 3 72,0 0 0,0 0 1,-1-1-1,1 1 0,-1 0 0,0 0 1,-1 7-1,0-6-90,-5 94 850,-6 182 65,13-258-805,0 1 1,2 0-1,6 26 0,-5-36 118,0 0 0,1-1 0,0 1 0,1-1 0,1-1 0,8 15 0,-14-26-184,0-1-1,0 1 1,0-1-1,0 0 1,0 1-1,0-1 1,1 0-1,-1 0 1,0 0-1,0 0 0,1 0 1,-1 0-1,1 0 1,-1 0-1,1-1 1,-1 1-1,1-1 1,0 1-1,-1-1 0,1 1 1,0-1-1,-1 0 1,1 0-1,0 0 1,-1 0-1,1 0 1,0 0-1,-1 0 1,1-1-1,0 1 0,-1-1 1,1 1-1,1-1 1,4-4-15,-1 0 0,0 0 0,0-1 0,-1 0 0,1 1 0,-1-2 1,-1 1-1,1-1 0,5-12 0,4-8-64,10-35 0,-14 36 22,57-163 183,39-91 145,-102 271-219,0 1 1,10-16-1,-12 22-91,-1 0-1,1 0 1,0 0 0,-1 0 0,1 1-1,0-1 1,0 0 0,0 1-1,0-1 1,0 1 0,1 0-1,-1 0 1,0 0 0,0 0-1,1 0 1,-1 0 0,4 0-1,6 1-3,1 0 0,-1 0-1,1 1 1,-1 1-1,20 5 1,61 23 75,-68-22-60,63 25-2426,-86-32 2530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33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42 10208,'-13'-35'3290,"13"35"-3201,0-1 0,0 1-1,0-1 1,-1 1 0,1 0 0,0-1-1,-1 1 1,1-1 0,-1 1 0,-9-2 9071,17 2-7469,13 0-1351,-1 1 0,1 1 0,-1 1 0,1 0 0,-1 2 0,0 0-1,-1 1 1,1 1 0,-1 1 0,0 1 0,31 20 0,-44-26-311,-1 1-1,1 0 0,-1 0 0,1 0 1,-1 1-1,0 0 0,-1 0 0,1 0 0,-1 0 1,0 0-1,0 0 0,-1 1 0,0 0 1,0-1-1,3 12 0,-4-8 23,0-1 0,0 1 0,-1 0 0,0 0 0,-1 0 0,0 0 0,0 0 1,-1-1-1,0 1 0,-3 9 0,-4 4 40,-1 0 1,-1 0 0,-1-1 0,-16 22-1,21-34-35,-1 0-1,-10 10 1,11-13 5,0 1 0,0 1 0,-8 12 0,14-20-52,1 1 0,0 0-1,-1-1 1,1 1 0,0 0 0,0-1 0,-1 1 0,1 0-1,0 0 1,0-1 0,0 1 0,0 0 0,0-1-1,0 1 1,0 0 0,0 0 0,0-1 0,0 1-1,0 0 1,0 0 0,1-1 0,-1 1 0,1 1 0,0-1 7,0 0 1,0 0-1,0 1 1,0-1 0,0 0-1,0 0 1,0 0-1,1 0 1,-1 0-1,2 1 1,4 1 37,0 0-1,-1-1 1,13 3-1,11 1-134,1-1 0,40 0 0,19 3-3399,-81-7 1662,1 1 0,-1 0 0,14 5-1,-3 4-5414,-9-2 2839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3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 4992,'-13'-6'17040,"18"7"-13585,4 1-3393,0 0 1,0-1-1,1 0 0,-1 0 1,1-1-1,16-1 0,3 0 94,193 4 459,-152 1-475,79 15 1,-89-6-258,-57-13 192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3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6816,'8'-14'11524,"-7"22"-9379,4 19 146,1 31 0,-5 71-790,-1-82-1030,-7 187-145,7-117 271,1-54-8080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3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 8640,'0'-9'8303,"11"22"-3812,-7-2-3715,-1 0 0,0 1 0,0-1 0,1 23 0,-2 48 506,-2-75-1159,-10 218 611,2-75-913,-4-31-195,6-71-2681,3-37-629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3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27 131 7232,'-21'-19'2314,"21"18"-2268,-1 1-1,1 0 0,0-1 0,-1 1 0,1 0 0,0-1 0,-1 1 0,1-1 1,0 1-1,-1 0 0,1-1 0,0 1 0,0-1 0,0 1 0,-1-1 1,1 1-1,0-1 0,0 1 0,0-1 0,0 0 0,0 1 0,0-1 1,0 1-1,0-1 0,0 1 0,0-1 0,0 1 0,0-1 0,1 0 0,-1-1 239,0 1-84,1 0 1,-1 0-1,0 0 1,1-1-1,-1 1 1,1 0-1,-1 0 1,1 0 0,0 0-1,-1 0 1,1 0-1,0 0 1,0 0-1,0 0 1,-1 0-1,3-1 1,19-14 1572,-14 10-1356,3-1 33,0 1 0,0-1 0,0 2-1,0 0 1,1 0 0,0 1-1,0 0 1,0 1 0,26-3-1,-30 5-205,1 1-1,0 0 0,0 0 0,0 1 1,-1 0-1,1 1 0,0 0 0,-1 0 1,0 1-1,1 0 0,-1 0 1,0 1-1,0 0 0,-1 0 0,9 7 1,-4-2 145,0 1 0,-1 0 1,-1 0-1,0 1 0,0 1 0,-1 0 1,0 0-1,-1 0 0,9 21 1,-15-30-304,-1 0 0,0 0 0,0 0 0,0 0 1,-1 0-1,1 0 0,-1 1 0,0-1 0,0 0 0,0 0 0,0 0 1,0 0-1,-1 1 0,1-1 0,-1 0 0,0 0 0,0 0 1,0 0-1,0 0 0,-1 0 0,1-1 0,-1 1 0,0 0 0,0-1 1,0 1-1,0-1 0,-3 4 0,2-4-331,-1 1 0,0 0 0,1-1-1,-1 0 1,0 0 0,0 0 0,-1 0 0,1 0 0,0-1 0,0 0-1,-1 0 1,1 0 0,-1-1 0,1 1 0,-1-1 0,1 0 0,-1 0-1,1-1 1,-8-1 0,0-1-2512,4 2 890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3:48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9 10048,'-38'-9'4544,"27"15"-3936,8-6 224,6 0-576,3 0-448,4 0 96,8 0-1344,6 3 800,9 9-6688,0 6 4032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5:3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48 13312,'-52'-21'6015,"43"12"-5247,9 4-32,5 5-576,4-3-640,10-1 256,9-1-1472,5 5 928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3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33 8800,'-17'-10'2842,"5"6"564,20 5-124,97-3 2467,51-5-3566,31-2-1208,344 7 480,-289 3-7129,-222 1 1190,-33 12-3554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3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21 919 7968,'-17'7'2565,"16"-7"-2476,1 0 1,0 0-1,0 0 1,0 0-1,0 0 0,0 0 1,-1 0-1,1 0 0,0 0 1,0 0-1,0 0 1,0 0-1,0 0 0,-1 0 1,1 0-1,0 1 1,0-1-1,0 0 0,0 0 1,0 0-1,0 0 0,0 0 1,0 0-1,0 1 1,-1-1-1,1 0 0,0 0 1,0 0-1,0 0 1,0 0-1,0 0 0,0 1 1,0-1-1,0 0 0,0 0 1,0 0-1,0 0 1,0 1-1,0-1 0,0 0 1,0 0-1,0 0 1,0 0-1,0 0 0,0 1 1,0-1-1,1 0 0,-1 0 1,0 0-1,0 0 1,0 0-1,0 0 0,0 1 1,1-1 20,-1 0 1,0 0 0,0 0-1,1 0 1,-1 1-1,0-1 1,1 0 0,-1 0-1,0 0 1,1 0 0,-1 0-1,0 0 1,1 0-1,-1 0 1,0 0 0,0 0-1,1 0 1,-1 0-1,0 0 1,1 0 0,-1-1-1,0 1 1,1 0-1,-1 0 1,0 0 0,0 0-1,1-1 1,-1 1 0,0 0-1,1-1 1,12-12 674,-1-1 0,0-1 0,-1 0 1,-1-1-1,15-30 0,-5 11-222,44-79 363,81-130 330,-108 191-962,3 1 1,2 3 0,86-79-1,-127 126-281,27-24 326,48-34 0,-67 53-276,0 2-1,0-1 1,1 1 0,0 1 0,0 0 0,0 0-1,0 1 1,1 0 0,-1 1 0,17-2-1,-23 4-31,1 0-1,0 0 0,0 1 0,-1 0 0,1 0 0,-1 0 1,1 0-1,-1 1 0,1-1 0,-1 1 0,0 0 1,0 1-1,6 3 0,-4-2 49,-1 1 0,0-1 1,0 1-1,0 1 0,-1-1 0,1 0 1,-1 1-1,5 11 0,-5-10 0,-1-1 0,-1 1 1,1 0-1,-1 0 0,-1 0 1,1 0-1,-1 0 0,0 11 0,0-13-46,-2 0-1,1 0 1,-1-1-1,1 1 1,-1 0 0,0 0-1,-1-1 1,1 1-1,-1-1 1,0 1-1,0-1 1,-6 8-1,2-5 6,0 1-1,-1-1 1,0-1-1,0 0 0,-1 0 1,0 0-1,0-1 1,0 0-1,-1 0 0,-12 4 1,4-2-241,-1-2 0,0 0 0,0 0 1,-30 2-1,24-6-844,1 0 1,-42-5-1,42 1-1596,-26-7-1,28 4 692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3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61 7648,'-11'-9'13845,"17"9"-11413,257-12 2942,-89 2-5010,-84-1-197,-35 4-201,-30 5-12,-19 2-3,0 0-1,0 0 0,0-1 0,1 0 0,-1 0 1,11-4-1,-12 3-2113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3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 8320,'-22'-8'2672,"21"8"-2472,0 0 1,-1-1 0,1 1 0,0 0 0,0 0-1,-6 3 5545,17-2-2097,10 2-2546,1-1 0,-1 0 0,33-3 0,-15 0-406,40 1-119,104-1 510,-60-7-4133,-94 4-2228,-14 8 3092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4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354 855 7040,'-2'-5'1810,"0"0"1,0 0-1,0 0 1,1 0 0,-1-7-1,-7-18 2068,8 28-3775,0 0 0,-1 1 0,1-1 0,0 1 0,0-1 0,-1 1 0,1 0 0,-1-1 0,1 1 0,-1 0 0,1 0 0,-1 0 0,0 0 0,0 0 1,1 1-1,-1-1 0,0 0 0,0 1 0,0-1 0,0 1 0,0 0 0,0 0 0,0 0 0,0 0 0,0 0 0,1 0 0,-4 1 0,0-1-33,0 1-1,0 0 0,0 1 0,0-1 1,0 1-1,0 0 0,1 1 1,-9 4-1,-1 4 373,-26 25 1,9-7 101,30-29-530,-25 23 275,1 1-1,0 1 1,-23 32-1,45-53-234,0 0 0,1 0-1,-1 1 1,1-1 0,0 1 0,0-1-1,1 1 1,-1 0 0,0 6 0,1-7-17,1-1 1,0 1-1,0-1 0,1 1 1,-1 0-1,1-1 1,0 1-1,0-1 0,0 1 1,0-1-1,0 1 1,1-1-1,2 5 0,0-4-6,-1 1-1,1-1 0,0 0 0,0-1 0,0 1 0,0-1 0,0 1 1,1-1-1,0-1 0,0 1 0,0-1 0,0 0 0,0 0 0,10 3 0,3-1-71,0 0 0,1-1 0,19 0 0,-7-2 23,-1-2 0,1-1-1,43-9 1,92-28 95,-123 28-155,171-50 488,-211 60-353,0 0 0,0-1 0,0 1 0,-1-1-1,1 0 1,4-3 0,-2-2 108,-5 6-166,0 1 1,0 0-1,-1 0 0,1 0 1,0-1-1,0 1 1,0 0-1,0 0 1,-1 0-1,1-1 0,0 1 1,0 0-1,0 0 1,-1 0-1,1 0 1,0 0-1,0 0 0,-1-1 1,1 1-1,0 0 1,0 0-1,-1 0 1,1 0-1,0 0 0,0 0 1,-1 0-1,1 0 1,0 0-1,0 0 1,-1 0-1,1 1 0,-3-1-11,0 1 0,1-1 0,-1 1 0,1 0 0,-1 0 0,1 0 0,0 1 0,-1-1 0,1 0 0,-3 3 0,-2 1-10,1-1-9,-1 1 0,1 0 0,-1 0 0,-8 10 0,14-14 35,0 1 0,-1-1-1,1 0 1,0 1-1,0-1 1,0 0-1,0 1 1,1 0-1,-1-1 1,0 1-1,1-1 1,-1 1 0,1 0-1,-1-1 1,1 1-1,0 0 1,0 0-1,-1-1 1,1 1-1,0 0 1,1 0-1,-1-1 1,0 1-1,1 0 1,-1 0 0,1-1-1,-1 1 1,1 0-1,1 1 1,-1-1 7,0-1-1,1 1 1,-1-1 0,1 0 0,-1 0 0,1 1 0,-1-1 0,1 0-1,0 0 1,0-1 0,0 1 0,-1 0 0,4 0 0,28 5 20,-26-5-76,3 0 12,-1 0-1,1-1 1,-1-1-1,1 1 1,-1-2-1,0 1 1,1-1-1,-1-1 1,0 1-1,0-2 1,-1 1-1,1-1 1,9-6-1,-14 8 3,-1 0-1,1 0 1,-1 0-1,0-1 1,0 0-1,0 1 0,0-1 1,0 0-1,-1 0 1,1 0-1,-1-1 1,0 1-1,0-1 1,0 1-1,0-1 1,-1 0-1,1 1 1,-1-1-1,0 0 1,0 0-1,0 0 1,-1 0-1,1 0 1,-1 0-1,0 0 1,0 0-1,-1 0 1,1 0-1,-1 0 1,0 0-1,0 0 1,-2-5-1,2 6 41,-1 0-1,0 0 0,0 0 1,0 0-1,-1 0 1,1 1-1,0-1 1,-1 1-1,0-1 1,0 1-1,0 0 0,0 0 1,0 0-1,0 1 1,0-1-1,-4 0 1,0-1-29,0 1 0,0 0 0,0 0 1,-1 0-1,1 1 0,-13 0 0,-15 5 74,33-4-44,94-16-266,-1-9 102,-80 22 194,0 1-1,1-1 1,21 0 0,-28 2-1,1 1 0,0 1 0,0-1 0,0 1 0,0 0 0,0 0 0,-1 0 0,1 1 0,6 3 0,-5-2 52,0 1 0,-1-1 0,1 2 1,-1-1-1,0 1 0,0 0 0,6 6 0,-10-8-24,0-1 0,0 1 1,-1 0-1,1 0 0,0 0 0,-1-1 0,0 2 0,0-1 1,0 0-1,0 0 0,0 0 0,-1 0 0,0 1 0,1-1 1,-1 0-1,0 0 0,0 1 0,-2 4 0,1 3 34,1-7-63,-1 0 0,0 0 0,1 1 0,-1-1 0,-1 0 0,1 0 1,-3 5-1,1-5-28,-5 9 41,8-12-54,0-1 1,0 0-1,-1 1 1,1-1-1,0 0 1,0 1-1,0-1 1,0 1-1,0-1 0,0 0 1,0 1-1,0-1 1,0 0-1,0 1 1,0-1-1,0 1 0,0-1 1,0 0-1,0 1 1,0-1-1,0 0 1,0 1-1,0-1 1,1 1-1,-1-1 0,2 1-49,-1-1 0,0 0 0,1 1 0,-1-1 0,1 0 0,-1 0 0,1 0-1,-1-1 1,1 1 0,-1 0 0,0 0 0,1-1 0,-1 1 0,3-2-1,1 1-77,21-7-47,0-1-1,34-17 0,19-7 77,-61 26 77,-11 4 42,0 0 0,0 1 0,0 0 0,0 0 0,0 1 0,0 0 0,1 0 0,10 0 0,-16 1 0,-1 1-1,1-1 1,-1 1-1,1-1 1,-1 1-1,0 0 1,1 0-1,-1-1 0,0 1 1,1 0-1,-1 0 1,0 0-1,0 0 1,0 0-1,2 3 0,15 24 274,-4-4-178,-10-20-88,-1 0 0,1 0 0,0-1 0,-1 1 0,2-1 0,-1 0 0,0-1 0,1 1 0,-1-1 0,1 1 0,0-1 0,-1-1 0,1 1 0,0-1 0,0 0 0,0 0 0,0 0 0,1-1 0,-1 1 0,0-1 0,6-1 0,-3 0 1,0 0-1,0-1 0,0 0 1,0 0-1,0-1 1,0 0-1,-1 0 0,1-1 1,-1 0-1,0 0 0,0-1 1,9-8-1,11-14-68,-21 22 32,9-9 41,0 0 0,-1 0 0,0-1 0,17-27 0,51-76-78,-67 98 66,-5 6 24,16-16-1,-26 29-40,1 1 1,-1 0-1,0 0 0,0 0 0,0 0 0,0 0 0,0 0 0,0 0 0,0 0 0,1 0 0,-1 0 1,0 0-1,0 0 0,0 0 0,0 0 0,0 0 0,0 0 0,0 0 0,1 0 0,-1 0 0,0 0 1,0 0-1,0 0 0,0 0 0,0 0 0,0 0 0,1 0 0,-1 0 0,0 0 0,0 0 0,0 0 1,0 0-1,0 0 0,0 0 0,0 0 0,1 0 0,-1 1 0,0-1 0,0 0 0,0 0 0,0 0 0,0 0 1,0 0-1,0 0 0,0 0 0,0 0 0,0 1 0,0-1 0,0 0 0,0 0 0,0 0 0,0 0 1,0 0-1,0 0 0,0 1 0,0-1 0,0 0 0,0 0 0,0 0 0,0 0 0,0 0 0,0 0 1,0 1-1,1 10 69,-1-10-67,-1 26 44,-1 0-1,-2 0 1,-8 35-1,0-17 29,-20 49 0,19-58-190,9-22 143,-1 0 1,-1 0-1,0-1 1,-9 14-1,14-26-79,1 0-1,-1 0 1,0 0 0,0 0-1,1 0 1,-1-1 0,0 1-1,0 0 1,0-1-1,0 1 1,0 0 0,0-1-1,0 1 1,0-1 0,0 0-1,0 1 1,0-1 0,0 0-1,0 0 1,-1 0 0,1 1-1,0-1 1,0 0-1,0 0 1,0-1 0,0 1-1,0 0 1,0 0 0,-1-1-1,1 1 1,0 0 0,0-1-1,0 1 1,0-1 0,0 1-1,0-1 1,0 0-1,1 1 1,-1-1 0,0 0-1,0 0 1,0 1 0,1-1-1,-1 0 1,0 0 0,1 0-1,-1 0 1,1 0 0,-1 0-1,1 0 1,-1 0 0,1 0-1,0-2 1,-2-4-76,1 4 108,0 0-1,0 0 0,1 0 0,-1 0 1,1 0-1,0 0 0,0 0 1,0-7-1,1-21 1156,-1 31-1123,0 0 0,0 0 0,1 0 0,-1 0 0,0 0 1,0 0-1,1 0 0,-1-1 0,0 1 0,0 0 0,0 0 0,1 0 1,-1 0-1,0 0 0,0 0 0,1 0 0,-1 1 0,0-1 0,0 0 1,0 0-1,1 0 0,-1 0 0,0 0 0,0 0 0,0 0 0,1 0 1,-1 1-1,12 5 36,-1 0 1,1-1-1,1 0 0,-1 0 1,1-2-1,14 4 0,3-2 67,50 1-1,1-2 151,131-12 1,-186 4-214,0-2 1,0 0-1,-1-1 0,35-16 1,-34 9 209,-25 13-227,1 1 0,-1-1 0,0 0 0,0 1 0,0-1 0,0 0 0,0 0 0,0 0 0,0 0 0,-1 0 0,1 0 0,0 0 0,0 0-1,-1 0 1,1 0 0,0-2 0,-1-2 66,26-25-209,-22 25 107,-1 0 0,1 0 0,-1 0 0,0 0 1,0 0-1,-1-1 0,0 0 0,2-6 0,5-13 10,41-97-16,67-119 1,-35 102 6,79-153 57,-131 212-70,-28 74 2,2-3-4,-4 8 13,1 1 0,-1-1 0,0 0 1,1 1-1,-1-1 0,1 0 0,-1 0 0,0 1 1,1-1-1,-1 0 0,0 0 0,0 0 1,0 1-1,0-1 0,0 0 0,0 0 0,0 0 1,0 0-1,0 1 0,0-1 0,0 0 0,0 0 1,-1 0-1,1 1 0,0-1 0,-1 0 1,1 0-1,-1 0 0,1 1 1,0 0 0,-1 0 0,1-1 0,-1 1 0,1 0 0,0 0 0,-1 0 0,1 0 0,0 0 0,-1 0 0,1 0 0,0 0 0,-1 0 0,1 1 0,-1-1 0,1 0 0,0 0 0,-1 0 0,1 0 0,0 0 0,0 1 0,-1-1 0,1 0 0,0 0 0,-1 0 0,1 1 0,-1-1 0,-10 10-9,0-1-1,0 2 1,-15 17 0,-12 14-127,-72 84-128,88-96 286,2 1 1,1 1 0,1 1 0,2 0-1,2 1 1,-15 50 0,6 0 55,-17 134-1,32-154-18,1 81 0,7-138-105,0 0 1,1 0 0,0-1 0,0 1-1,1 0 1,-1 0 0,2-1-1,4 11 1,-6-14-173,0-1-1,1 0 0,-1 0 1,1 0-1,-1 0 0,1 0 1,0 0-1,0 0 0,0 0 1,4 2-1,-4-3-190,-1-1-1,1 1 1,0 0-1,0 0 1,0-1-1,0 1 1,0-1-1,0 0 1,0 1-1,1-1 1,-1 0 0,0 0-1,0-1 1,4 1-1,10-5-3531,3 1 1322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4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27 9792,'-34'-19'3173,"33"19"-3055,0-1 0,-1 0 0,1 0-1,0 1 1,0-1 0,-1 0 0,1 1 0,0-1 0,-1 1 0,1 0 0,-1-1 0,1 1-1,-1 0 1,-8 0 5883,14 3-2474,15 7-446,26 13-1394,6-5-773,75 18-1,54 0-1342,-167-33 402,51 4-2045,-44-5-2212,23 4 0,-30-5-6270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43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6720,'-6'0'14399,"2"11"-12319,2 1-1582,1 0 0,0 15 0,-2 17 168,-37 183 1877,1-7-2313,-2 99-1867,38-303 276,-2 18-1325,5-32 2119,0 0 0,0-1 0,0 1-1,1 0 1,-1 0 0,1 0 0,-1 0 0,2 3-1,-2-5 463,0 0 0,0 1 0,0-1 0,1 0 0,-1 1 0,0-1 0,0 0 0,0 1 0,1-1 0,-1 0 0,0 0 0,1 1 0,-1-1 0,0 0 0,0 0-1,1 1 1,-1-1 0,0 0 0,1 0 0,-1 0 0,0 0 0,1 0 0,-1 1 0,1-1 0,-1 0 0,0 0 0,1 0 0,-1 0 0,0 0 0,1 0 0,-1 0-1,1 0 1,-1 0 0,0 0 0,1-1 0,13-9-3611,4-11 975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4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77 187 9152,'-2'0'389,"0"0"1,0 1-1,1-1 1,-1 1 0,0-1-1,0 1 1,1 0-1,-1 0 1,1 0-1,-1 0 1,1 0 0,-1 0-1,1 0 1,-1 0-1,1 0 1,0 1-1,0-1 1,-2 3 0,-16 28 2143,14-20-2224,0-1-1,1 1 0,1 0 0,0 0 0,1 0 0,0 0 0,1 1 0,0-1 0,1 0 1,0 1-1,1-1 0,0 0 0,5 16 0,-3-13-16,1 0 0,1 0-1,1 0 1,0-1 0,0 1 0,2-1 0,0-1 0,0 0-1,21 24 1,-24-32-166,0 0 0,0 0 1,0 0-1,1-1 0,0 0 0,7 3 0,-10-5-76,0 0-1,0-1 1,1 0-1,-1 0 1,0 0 0,1 0-1,-1-1 1,0 1-1,1-1 1,-1 0-1,1 0 1,-1 0 0,1 0-1,6-2 1,1-2-6,-1-1 0,1-1 0,-1 1 1,0-2-1,0 1 0,10-11 0,2-3-2,-2-2-1,0 0 1,24-36 0,-18 23 4,-11 14-30,62-85 33,-67 90-21,0-1-1,-1 0 1,-1 0 0,9-32-1,-15 42 5,0 0-1,-1 0 1,0-1-1,-1 1 1,1-1 0,-1 1-1,-2-12 1,2 14-35,-1 1 0,-1-1 0,1 0 0,0 0 0,-1 1 0,0-1 0,0 1 0,-1-1 0,1 1 0,-1 0-1,0 0 1,-6-7 0,3 6-131,1 1-1,-1-1 0,-1 1 0,1 0 0,-1 0 0,1 1 1,-1-1-1,0 2 0,-1-1 0,1 1 0,0 0 0,0 0 1,-1 1-1,1 0 0,-1 1 0,0-1 0,1 1 1,-1 1-1,1-1 0,-1 1 0,1 1 0,-1 0 0,1 0 1,0 0-1,0 1 0,0 0 0,0 0 0,0 0 0,1 1 1,-1 0-1,-7 7 0,2-2-1005,5-4 67,1 1-1,-1-1 1,1 1-1,-6 8 0,11-12 581,-1 0 0,1 0 0,0 0-1,0 0 1,0 0 0,0 0 0,0 1-1,0-1 1,1 0 0,-1 0 0,1 1-1,-1-1 1,1 1 0,0-1-1,0 0 1,0 1 0,0-1 0,1 1-1,0 2 1,8 18-2936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4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12480,'0'0'5631,"0"19"-4895,0-6 2144,4 0-1728,-4 15 320,0 8-896,0 0-384,0 5-96,0-9-32,6-2-32,-1-7-2208,1 0 1184,-2-14-3680,7-3 2625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44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36 8064,'8'-22'2592,"-8"21"-2529,1 1 0,-1-1 0,0 0 1,0 1-1,1-1 0,-1 1 0,1-1 0,-1 0 1,0 1-1,1-1 0,-1 1 0,1-1 1,0 1-1,-1-1 0,1 1 0,-1 0 0,1-1 1,0 1-1,-1 0 0,1-1 0,-1 1 1,1 0-1,0 0 0,0-1 0,0 1 0,0 0 288,0 0-154,0-1-1,0 1 1,0 0 0,-1 0-1,1 0 1,0 0 0,0 0-1,0 0 1,0 0-1,0 0 1,-1 0 0,1 0-1,0 0 1,0 0-1,0 1 1,0-1 0,-1 0-1,1 1 1,0-1-1,0 0 1,-1 1 0,1-1-1,0 1 1,-1-1 0,1 1-1,0 0 1,-1-1-1,1 1 1,0 1 0,1 0 15,-1 0 0,1 0 0,-1 1 1,0-1-1,0 0 0,0 1 1,0-1-1,0 1 0,0 2 0,4 46 1528,-2-1 0,-3 1 0,-6 61 0,-28 95-444,19-129-1152,7-36-452,-28 143 938,13-95-1966,-5-1-3287,20-74 586,1-2 1311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5:3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1162 4480,'0'0'1445,"0"2"-885,2 3 241,0 0 1,0 1-1,1-1 0,-1 0 0,1 0 1,0-1-1,5 6 0,-7-8-533,0 0 1,1-1-1,-1 1 0,0-1 0,1 0 1,0 1-1,-1-1 0,1 0 0,0 0 1,-1 0-1,1 0 0,0 0 0,0 0 0,0-1 1,0 1-1,0-1 0,0 1 0,0-1 1,0 0-1,0 1 0,0-1 0,0 0 1,4-1-1,5-3 209,0 0 0,0 0 0,-1-1 0,1-1 0,13-9 0,2-1-145,42-18 100,-38 19-272,52-35 0,-47 24-2,-1-1 0,-2-2 0,0-1 0,41-53 0,33-78 118,-16-8-43,-75 140-188,44-101 169,-52 109-302,-7 21 86,0 0-1,0 0 1,0-1-1,0 1 1,0 0-1,0 0 0,0 0 1,0 0-1,0 0 1,0 0-1,0 0 1,0-1-1,0 1 1,0 0-1,0 0 1,0 0-1,0 0 0,0 0 1,0 0-1,0 0 1,0 0-1,0-1 1,0 1-1,0 0 1,-1 0-1,1 0 0,0 0 1,0 0-1,0 0 1,0 0-1,0 0 1,0 0-1,0 0 1,0 0-1,0-1 0,0 1 1,-1 0-1,1 0 1,0 0-1,0 0 1,0 0-1,0 0 1,0 0-1,0 0 0,0 0 1,0 0-1,-1 0 1,1 0-1,0 0 1,0 0-1,0 0 1,-11 10-162,3 1 61,0 1 0,0 0 0,-10 23 1,-15 46-53,24-57 118,-27 70 126,5 1 0,-23 121 0,53-209-29,0-1 1,1 1 0,0 0 0,0-1-1,0 1 1,0 0 0,1-1 0,1 1 0,-1-1-1,3 8 1,-3-12-33,0 1-1,0-1 0,0 1 1,1-1-1,-1 0 0,1 0 1,-1 1-1,1-1 0,0 0 1,0-1-1,0 1 0,0 0 1,0 0-1,0-1 1,0 1-1,1-1 0,-1 0 1,1 0-1,-1 0 0,1 0 1,-1 0-1,1 0 0,-1-1 1,1 1-1,0-1 0,-1 0 1,5 0-1,-2 0 31,0 0 0,1-1 0,-1 0-1,0 0 1,0 0 0,0-1 0,0 0 0,7-3 0,1-2 63,20-15 0,-3 1 52,45-46 0,19-32-11,-53 56-142,76-76 45,27-30 51,-14-12 49,-106 125-173,-3-1 0,19-42-1,-28 55 19,10-25 365,27-83 1,-48 117-605,-1 11 53,-3 7 59,-32 78-22,33-73 138,-6 15 57,-1 0 1,0 0 0,-2-1 0,-17 27 0,-65 80 76,45-66-48,-129 191 164,176-252-247,-98 141 235,-32 46 475,94-134-322,30-46-61,7-10 40,12-17-203,2 3-171,0 0 0,0 1 0,19-13 1,54-33-8,-67 46 69,86-51-281,-102 63 208,0 0 0,1 0 0,-1 0 0,1 1 0,-1-1 0,1 1 1,0 0-1,-1 1 0,8-1 0,-10 1 5,0 0 0,0 0 1,-1 0-1,1 1 0,0-1 1,0 1-1,0-1 0,0 1 1,-1 0-1,1-1 0,0 1 0,-1 0 1,1 0-1,0 0 0,-1 1 1,1-1-1,-1 0 0,0 0 1,1 1-1,-1-1 0,0 1 1,0-1-1,0 1 0,0 0 1,1 1-1,1 6-16,-1 0 1,1 0-1,-2 0 0,1 0 1,-1 1-1,-1-1 0,1 0 1,-2 11-1,0-4 34,4 27 0,-3-38-1,1-1 0,0 1 0,1 0 0,-1-1 0,1 1 0,0 0 0,0-1 1,0 0-1,6 8 0,-5-7 20,1-1 1,0 1-1,0-1 0,1 0 1,0 0-1,-1 0 0,1 0 1,1-1-1,-1 0 0,0 0 1,1 0-1,-1-1 1,1 0-1,0 0 0,0 0 1,0-1-1,7 1 0,-6-1 8,1-1 0,-1-1-1,1 1 1,-1-1-1,1 0 1,-1-1-1,1 0 1,-1 0-1,0 0 1,0-1-1,0 0 1,0-1-1,8-4 1,3-5 31,1-1 1,-2 0-1,0-1 1,0-1-1,14-18 1,-20 21-40,-1-1 1,0 0 0,-1 0 0,-1-1 0,0 0 0,-1-1 0,7-20 0,-13 31-28,0 1-1,0-1 1,-1 1 0,0-1 0,1 1 0,-1-1-1,-2-8 1,2 11-5,0 1 0,0 0 0,0 0 0,-1 0 0,1 0 0,0 0 0,-1 0 0,1 0-1,-1 0 1,1 0 0,-1 0 0,0 0 0,1 0 0,-1 0 0,0 0 0,0 0 0,0 0 0,1 0 0,-1 1 0,0-1-1,0 0 1,0 1 0,0-1 0,0 1 0,0-1 0,0 1 0,-1 0 0,1-1 0,0 1 0,0 0 0,0 0-1,0 0 1,0-1 0,-1 1 0,1 0 0,-2 1 0,-2 0-12,1 0-1,-1 1 0,1-1 1,0 1-1,-1 0 1,1 0-1,0 1 1,0-1-1,0 1 1,1 0-1,-1 0 1,1 0-1,-6 7 1,-5 6 34,-20 31 0,30-39-2,-6 5-28,1 2-1,1-1 1,1 1 0,-8 22 0,13-31 22,0 0 1,0 1-1,1-1 1,0 1-1,1 0 1,-1-1-1,1 1 1,1-1-1,-1 1 1,1 0-1,0-1 1,0 1-1,5 10 1,-4-9-19,1-1-1,1 0 1,-1 0 0,1 0 0,6 7-1,-7-11 7,0 1 0,0-1 0,0 0 0,1 0 0,-1 0 0,1-1 0,0 1-1,0-1 1,0 0 0,7 3 0,4 0-80,0-1 1,1-1-1,29 3 0,51-3-738,-71-4-274,1 0 0,-1-2 0,37-8 0,-47 7-742,0 0-1,-1-2 0,26-12 0,-37 17 1484,-1 0 0,0 0 0,1 0 0,-1-1 0,0 1 0,0-1 0,0 0 0,0 1 0,0-1 0,-1 0 0,1 0 0,0 0 0,-1 0 0,0 0 0,1-1 0,-1 1 0,0 0 0,0-1 0,0 1 0,0-1 0,-1 1 0,1-4 0,5-23-2807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4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17 7968,'-1'-17'7818,"-1"22"-7125,0 0-1,0 0 1,1 0-1,0 0 1,-1 5 0,-2 9 255,0-8-538,0 0 0,-1 0 1,0-1-1,-1 1 0,-7 9 0,10-14-220,-11 13 260,0 0 0,-1-1 1,0-1-1,-2-1 1,0 0-1,-29 21 0,-121 68 1270,147-93-1553,-27 14 136,-3 3 34,-72 52-1,119-78-281,0 0 0,0-1 0,0 1 0,0 0 0,-5 7 0,8-10-39,0 1 0,-1-1 1,1 1-1,0-1 0,0 1 0,0-1 1,-1 1-1,1-1 0,0 1 1,0-1-1,0 1 0,0 0 0,0-1 1,0 1-1,0-1 0,0 1 1,0-1-1,0 1 0,0-1 0,0 1 1,1 0-1,0 0 6,-1 0-1,1-1 1,0 1 0,-1 0-1,1-1 1,0 1 0,0-1-1,-1 1 1,1-1 0,0 1-1,0-1 1,0 0 0,0 0-1,0 1 1,0-1-1,0 0 1,1 0 0,16 2 168,0-1 1,28-3 0,-40 2-182,135-9 128,113-2-274,-219 11 47,67-3-1825,-54 4-3657,-25-1-989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4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3 9056,'-22'-3'2922,"7"5"-1780,8-1-1102,-2 1 191,0-1 0,0 1-1,1 1 1,-1 0-1,1 0 1,0 0 0,-1 1-1,2 0 1,-1 1-1,0 0 1,1 0 0,0 0-1,-11 12 1,-3 7 764,2 2 0,-28 46 1,-23 66 1122,43-73-1348,3 1 1,3 1 0,-21 119-1,14 12-142,25-152-533,1 0-1,8 65 1,-4-90-225,1-1 0,0-1 0,2 1 0,1-1 0,0 1-1,1-2 1,1 1 0,1-1 0,1 0 0,0-1 0,1 0 0,1-1 0,1 0-1,17 18 1,-8-14-1246,48 33 0,32 13-560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46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8128,'1'-1'764,"1"-1"145,8 3 1071,-3 0-1952,8 2 736,0 0-1,0 2 0,0-1 1,25 14-1,-23-10-106,-1 2 0,-1 0 0,0 1 0,0 1 0,21 22-1,-16-11 60,-2 1 0,-1 1-1,21 41 1,-13-17 333,19 57-1,-26-51 235,22 112 0,-31-119-837,-2 0 0,-3 0 0,-1 0 0,-3 1 1,-6 58-1,1-72-228,-1-1 0,-19 59 1,18-70-198,-2-1 1,-1 0-1,-1 0 1,-25 37-1,18-36-160,-1 0 0,0-1-1,-26 21 1,-74 49-1533,47-45-1032,12-5 784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5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21 546 5056,'-17'12'1951,"13"-2"5731,5-10-7582,6-4 2710,-2 2-2486,0 0 0,-1 0 0,1-1 0,-1 1 0,1-1 0,-1 0 0,0 0 0,0 0 0,0-1 0,0 1 0,-1-1 0,6-8 0,3-5 367,18-35 0,-17 27-199,17-32 142,12-20-79,-22 45-252,73-114 418,-87 137-624,0 1-1,-1-1 1,0-1 0,0 1 0,-1 0-1,5-19 1,-8 25-20,-1 0 1,1 0-1,-1 1 0,0-1 0,1 0 1,-2-4-1,1 7-66,0 0 0,0-1 0,0 1 0,0 0 0,0 0 0,0-1 1,0 1-1,-1 0 0,1 0 0,0-1 0,0 1 0,0 0 0,0 0 0,0 0 0,-1-1 0,1 1 0,0 0 0,0 0 1,0 0-1,-1 0 0,1-1 0,0 1 0,0 0 0,-1 0 0,1 0 0,0 0 0,0 0 0,-1 0 0,0 0 3,0 0-1,0 0 1,0 0-1,0 0 1,0 1-1,1-1 1,-1 0-1,0 1 1,0-1-1,0 1 0,0-1 1,1 1-1,-2 0 1,-3 3 3,0 1 1,0 0 0,0 0-1,0 0 1,1 0 0,0 1-1,0-1 1,0 1 0,1 0-1,0 1 1,-3 7 0,-1 7 44,0 0 1,-4 28 0,8-31-47,1 0 1,0 0 0,1 1-1,1-1 1,1 0 0,0 0-1,9 36 1,-8-46 13,0 0 0,1 0 0,0-1 0,1 1 0,-1-1 0,2 0 0,-1 0 0,10 11 0,-10-13 3,1-1-1,-1-1 1,1 1-1,-1 0 1,1-1-1,0 0 1,0 0-1,1-1 1,-1 1-1,0-1 1,1 0-1,0-1 1,9 2-1,-1-1 5,0-1-1,0-1 0,1 0 0,-1-1 1,0-1-1,0 0 0,0-1 0,0 0 1,23-9-1,6-6 82,64-37 0,-99 51-109,117-71-29,44-22 46,-148 87-25,176-82 94,-181 83 93,-16 9-184,0 0 0,1-1 0,-1 1 0,0 0 0,0 0 0,1-1 1,-1 1-1,0 0 0,0-1 0,0 1 0,0 0 0,1-1 0,-1 1 0,0 0 1,0-1-1,0 1 0,0 0 0,0-1 0,0 1 0,0 0 0,0-1 0,0 1 1,0-1-1,0 1 0,0 0 0,0-1 0,0 1 0,0 0 0,-1-1 0,1 1 1,0-1-1,-4-1 1,-6 0-68,1 0 0,-1 1 1,0 0-1,0 1 0,1 0 0,-1 1 0,0 0 1,1 0-1,-1 1 0,0 1 0,-11 3 0,-7 5 99,-1 0 1,-37 23-1,59-30-62,0 0 0,1 0-1,-1 1 1,1 0 0,0 1 0,1-1 0,0 1 0,0 0 0,0 0 0,0 1 0,1-1-1,0 1 1,0 0 0,1 1 0,-3 7 0,3-4 18,0-1 1,1 1-1,0 0 1,1 0-1,0 1 0,1-1 1,0 0-1,0 0 1,1 0-1,3 14 0,-2-17 26,1 1-1,0-1 0,0 0 1,5 9-1,-7-14 1,0-1 0,0 0 0,0 0 0,0 0 0,1 0 0,-1 0 0,1 0 1,-1 0-1,1-1 0,0 1 0,0 0 0,0-1 0,0 1 0,0-1 0,0 0 0,0 0 0,0 0 0,1 0 0,3 1 0,-4-2 10,1 0-1,-1-1 0,1 1 0,-1-1 0,1 1 0,-1-1 0,1 0 0,-1 0 0,1 0 0,-1 0 0,0 0 0,0-1 0,0 1 0,0-1 0,0 0 0,0 1 0,0-1 0,0 0 0,2-3 1,5-7 78,0 0 1,8-15 0,-13 19-94,68-131 201,-63 120-215,-3 6 30,0 0 0,-1-1 0,0 0 0,5-27-1,-10 26 31,0 14-65,0 1 1,-1 0-1,1-1 1,0 1-1,0 0 0,0-1 1,0 1-1,0 0 1,-1 0-1,1-1 0,0 1 1,0 0-1,0 0 1,-1-1-1,1 1 0,0 0 1,0 0-1,-1 0 1,1 0-1,0-1 0,0 1 1,-1 0-1,1 0 1,0 0-1,-1 0 0,-1 0-9,1 0-1,0 1 0,-1-1 1,1 1-1,0 0 1,-1-1-1,1 1 0,0 0 1,0 0-1,0 0 0,0 0 1,-1 0-1,1 0 1,1 0-1,-1 0 0,0 0 1,0 0-1,-1 3 0,-7 10 18,1 0-1,1 0 0,-11 29 1,-40 146 126,7-17-299,44-153 160,-23 69 86,-62 125 0,83-195-106,-65 114 232,60-109-168,-1-1 1,-2-1-1,-28 30 1,42-48-70,1 0 0,-1 0 1,0-1-1,1 1 0,-1-1 1,-1 0-1,1 0 0,0 0 1,0 0-1,-1 0 0,1-1 1,-1 0-1,0 1 0,1-1 1,-6 0-1,8-1 8,-1 0 0,1 0 0,-1 0-1,1 0 1,-1 0 0,1 0 0,-1-1 0,1 1 0,-1-1 0,1 1-1,0-1 1,-1 1 0,1-1 0,0 0 0,-1 0 0,1 0 0,-2-1-1,1 0-3,0 0 0,0-1 0,0 1-1,0-1 1,1 1 0,-1-1-1,1 0 1,-2-3 0,0-3-25,0 0 0,1 0 0,0-1 0,-1-10-1,2 8 37,1 0-1,0 0 0,1 0 0,0 0 0,1 0 0,1 0 0,0 1 0,0-1 0,1 1 0,0-1 1,1 1-1,1 1 0,10-17 0,4-2-35,2 0 0,1 2 1,32-31-1,-4 9 109,27-28 93,-38 35-6,2 1 0,1 3-1,2 1 1,2 3 0,74-42-1,114-37 374,-40 21-149,-146 68-268,24-13 77,-6 5 189,-52 25-253,13-2 201,-26 8-270,0 1 0,0 0-1,0-1 1,0 1 0,1 0-1,-1 0 1,0 0 0,0 0-1,0 1 1,0-1 0,4 2-1,-5-2-30,-1 0 0,1 1 0,-1-1 0,0 1 0,1-1 0,-1 1 0,1 0 0,-1-1 0,0 1 0,1-1 0,-1 1-1,0 0 1,0-1 0,1 1 0,-1 0 0,0-1 0,0 1 0,0 0 0,0-1 0,0 1 0,0 0 0,0-1 0,0 1 0,0 0-1,0-1 1,0 1 0,-1 1 0,-7 23 229,5-17-189,-57 144 154,42-110-137,3-16-23,13-22 24,3-6-58,7-10-50,-5 5 15,1 1 1,0 0-1,0-1 0,1 1 0,-1 1 0,1-1 0,1 1 0,10-9 1,2 1-42,32-17 0,-26 16 35,1 0-9,1 1 0,0 1 0,1 1 0,0 1 0,1 1 0,45-8 0,-69 17 22,-1-1 0,1 1 1,-1 0-1,1-1 0,-1 2 0,1-1 0,-1 0 0,1 1 0,-1-1 0,1 1 0,4 2 0,-5-2 23,-1 1 1,0-1-1,0 1 1,1-1-1,-1 1 1,0 0-1,-1 0 0,1 0 1,0 0-1,-1 0 1,1 0-1,-1 0 0,1 1 1,-1-1-1,0 0 1,2 6-1,1 6 105,-1 0 1,4 25-1,-5-23-127,1 0-1,7 25 1,-8-35 36,1 0-1,-1 0 1,1 0 0,0 0 0,1 0 0,-1-1 0,1 1-1,0-1 1,8 7 0,-9-9-7,-1-2-1,1 1 0,0 0 1,0 0-1,-1-1 0,1 0 1,0 1-1,0-1 1,0 0-1,1-1 0,-1 1 1,0 0-1,0-1 0,0 0 1,1 0-1,-1 0 0,0 0 1,0 0-1,0-1 1,1 1-1,-1-1 0,4-1 1,5-3 7,0-1 1,0 0-1,-1-1 1,0 0 0,0-1-1,14-12 1,18-14-13,98-44-187,-3 0 305,-131 74-122,-6 4-10,0-1 0,1 0 0,-1 0-1,0 0 1,0 1 0,1-1 0,-1 0 0,0 0 0,0 0 0,0-1 0,0 1 0,0 0 0,-1 0 0,1 0 0,1-3 0,-2 3 5,0 1 1,0 0-1,0-1 1,0 1-1,0 0 1,0 0-1,0-1 1,0 1-1,0 0 1,0-1-1,0 1 1,0 0-1,0-1 1,0 1-1,-1 0 0,1-1 1,0 1-1,0 0 1,0 0-1,0-1 1,-1 1-1,1 0 1,0 0-1,0-1 1,-1 1-1,1 0 1,0 0-1,0 0 1,-1-1-1,1 1 1,0 0-1,-1 0 0,1 0 1,0 0-1,0 0 1,-1 0-1,1-1 1,0 1-1,-1 0 1,0 0-1,-17-1-79,16 1 71,-8 1-8,1 0 1,-1 1-1,0 1 0,0-1 1,1 1-1,0 1 0,-1 0 0,1 0 1,1 1-1,-1 0 0,1 0 1,-13 11-1,16-11 19,0 0 1,0 1-1,1-1 0,-1 1 1,1 0-1,1 0 0,-1 0 1,1 1-1,0-1 0,0 1 1,1-1-1,-2 9 0,1-1 27,1 0-1,0 1 0,1-1 0,2 27 0,-1-36-8,1 1-1,-1 0 0,1-1 0,1 1 0,-1-1 0,1 1 1,0-1-1,0 0 0,0 1 0,4 4 0,-4-7-12,0-1-1,0 1 0,0-1 1,0 0-1,1 1 1,-1-1-1,1 0 0,-1-1 1,1 1-1,0 0 0,0-1 1,0 1-1,0-1 0,0 0 1,0 0-1,0 0 1,0 0-1,0-1 0,4 1 1,0-1-24,1 0 0,0 0 0,0-1 0,-1 0 0,1 0 0,-1-1 0,1 0 0,-1-1 0,0 1 0,1-1 0,-1-1 0,8-5 0,-2 1 4,0-1 1,0 0 0,-2-1-1,1 0 1,12-16 0,-18 19 5,-1 0 1,0 0-1,0-1 1,-1 1-1,0-1 1,0 0-1,-1 0 1,0-1-1,4-15 1,-6 20-6,-1 0-1,1 0 1,-1 0-1,0-1 1,0 1 0,0 0-1,0 0 1,-1 0-1,1 0 1,-1 0 0,0 0-1,-1 0 1,1 0 0,-1 0-1,1 0 1,-1 1-1,0-1 1,0 1 0,-1-1-1,1 1 1,-1 0-1,0 0 1,-4-4 0,-3-1-17,0 1 0,-1 0 0,0 0 0,-1 1 0,1 1 0,-14-5 0,10 5-528,17 5 565,1 1 1,-1-1 0,0 1-1,0-1 1,0 0 0,0 0-1,0 0 1,5-1-1,2 0 78,375-12 397,-362 10-407,1-1 1,-1 0-1,25-10 0,-38 12-17,2-2 27,0 0 1,1 1-1,20-2 1,-17 17-36,-9-7-17,0 2 0,-1-1 1,0 0-1,-1 1 1,1 0-1,-1 0 0,4 11 1,6 9-11,-6-13-21,0-1 0,1 0 0,1-1 0,0 0 0,1 0 0,18 16 0,-24-24 27,1 0-1,0 0 0,-1-1 1,1 1-1,1-1 0,-1 0 1,0-1-1,1 0 0,-1 0 1,1 0-1,0-1 0,-1 0 1,1 0-1,0 0 0,0-1 1,0 0-1,9-2 0,3-1-18,0-2 0,-1 0-1,1-1 1,-1-1 0,33-18 0,77-57-15,-48 28 10,-68 43-2,-6 6-2,-6 5 1,0 0 0,0 0-1,1 0 1,-1 0 0,0 0 0,0 0-1,0 0 1,0 0 0,0 0 0,0 0-1,0 0 1,0 0 0,0 0 0,0 0-1,0 0 1,0 0 0,0 0 0,0 0-1,0 0 1,0 0 0,0 0 0,0 0-1,0 0 1,0 0 0,0 0 0,1 0 0,-1 0-1,0 0 1,0 0 0,0 0 0,0 0-1,0 0 1,0 0 0,0 0 0,0 0-1,0 0 1,0 0 0,0 0 0,0 0-1,0 0 1,0 0 0,0 0 0,0 0-1,0 0 1,0 0 0,0 0 0,0 0-1,0 0 1,0 0 0,1 0 0,-1 0-1,0 0 1,0 1 0,0-1 0,0 0-1,0 0 1,0 0 0,0 0 0,0 0 0,0 0-1,0 0 1,0 0 0,0 0 0,0 0-1,0 0 1,0 2-8,0 1-1,1-1 1,-1 0 0,1 0 0,-1 0-1,1 0 1,0 0 0,2 4-1,4 12 63,-2 63-17,-3-49-37,-1 1 0,-1-31 0,1 0 0,-1 0 0,1 0 0,0 0 0,-1 0 0,1 0 0,0 0 0,0 0 0,0 0 0,0 0 0,1-1 0,1 3 0,-2-4 0,1 0 0,-1 0 0,0 0 0,1 0 0,-1 0 0,0 0 0,0 0 0,1-1 0,-1 1 0,0-1 0,2 0 0,7-4 0,-1 0 0,18-13 0,2-2 0,18-5 0,1 1 0,2 2 0,0 3 0,1 2 0,58-12 0,-107 29 0,-1-1 0,1 1 0,0 0 0,0 0 0,0 0 0,0 0 0,0 0 0,0 0 0,-1 0 0,1 0 0,3 2 0,-5-2 0,1 0 0,0 1 0,-1-1 0,1 0 0,0 1 0,-1-1 0,1 1 0,-1-1 0,1 1 0,-1-1 0,1 1 0,-1 0 0,1-1 0,-1 1 0,1 0 0,-1-1 0,0 1 0,1 0 0,-1 0 0,0-1 0,0 1 0,0 0 0,1 0 0,-1-1 0,0 1 0,0 0 0,0 1 0,-1 4 0,0 0 0,0 0 0,0 1 0,-1-1 0,0 0 0,0 0 0,-5 9 0,4-9 0,1-1 0,-1 0 0,2 1 0,-1 0 0,0-1 0,1 1 0,-1 10 0,2-16 0,1 0 0,-1 1 0,0-1 0,0 1 0,1-1 0,-1 0 0,1 0 0,-1 1 0,0-1 0,1 0 0,-1 0 0,1 1 0,-1-1 0,0 0 0,1 0 0,-1 0 0,1 0 0,-1 0 0,1 1 0,-1-1 0,1 0 0,-1 0 0,1 0 0,-1 0 0,0-1 0,1 1 0,-1 0 0,1 0 0,-1 0 0,1 0 0,20-4 0,-20 4 0,19-5 0,-1-1 0,0-1 0,0 0 0,-1-1 0,23-15 0,-5 4 0,66-25 0,-101 44 0,0-1 0,0 1 0,0 0 0,0-1 0,1 1 0,-1 0 0,0 0 0,0-1 0,1 1 0,-1 0 0,0 0 0,0 1 0,1-1 0,-1 0 0,0 0 0,0 1 0,1-1 0,-1 0 0,0 1 0,0-1 0,0 1 0,0 0 0,0-1 0,2 2 0,0 1 0,0 1 0,0-1 0,-1 1 0,1-1 0,3 8 0,-5-8 0,1 0 0,-1 0 0,1 0 0,0 0 0,0 0 0,0-1 0,0 1 0,1-1 0,-1 1 0,1-1 0,-1 0 0,6 3 0,6 0 0,1-1 0,-1 0 0,1-1 0,-1-1 0,1 0 0,19-1 0,92-6 0,-100 3 0,12-1 0,0-1 0,-1-2 0,1-1 0,-1-3 0,-1 0 0,36-17 0,-62 23 0,-1 0 0,11-8 0,-17 10 0,-1 1 0,1-1 0,-1 0 0,0-1 0,1 1 0,-1 0 0,0-1 0,0 1 0,-1-1 0,1 0 0,2-3 0,-4 5-1,0 1 0,0 0 1,0-1-1,1 1 0,-1-1 0,0 1 1,0-1-1,0 1 0,0-1 0,0 1 0,0-1 1,0 1-1,0-1 0,0 1 0,0-1 0,0 1 1,0-1-1,0 1 0,0-1 0,-1 1 0,1-1 1,0 1-1,0-1 0,-1 1 0,1 0 1,0-1-1,0 1 0,-1-1 0,1 1 0,0 0 1,-1-1-1,1 1 0,-1 0 0,1-1 0,0 1 1,-1 0-1,1 0 0,-1-1 0,1 1 1,-1 0-1,1 0 0,-1 0 0,1 0 0,-1 0 1,1 0-1,-1 0 0,1 0 0,-1 0 0,0 0 1,-26 0-155,26 1 146,-23 2-80,1 2-1,0 0 0,-31 13 0,32-10 76,-6 1 49,1 2 1,1 0-1,-1 2 1,-24 17-1,42-24-21,1 0-1,-1 0 1,1 1-1,1 0 0,-1 0 1,1 1-1,1 0 1,-1 0-1,1 1 1,1-1-1,-1 1 0,2 1 1,-1-1-1,-5 20 1,9-25-1,0-1 0,1 1-1,-1-1 1,1 1 0,0-1 0,0 1 0,2 5 0,-2-8-7,0 0-1,0 1 1,0-1-1,1 0 0,-1 0 1,1 0-1,-1 0 1,1 0-1,-1 0 1,1 0-1,-1 0 1,1 0-1,0 0 1,0 0-1,0 0 0,-1 0 1,1-1-1,0 1 1,0 0-1,0 0 1,0-1-1,0 1 1,0-1-1,0 1 1,2 0-1,0-1-8,1 0 0,0 1 0,-1-1 0,1-1 0,0 1 1,-1 0-1,1-1 0,-1 0 0,1 0 0,-1 0 0,5-2 0,4-2-3,20-12-1,54-37 7,16-9 0,-87 58 0,-15 5 0,1 0 0,-1 0 0,0-1 0,1 1 0,-1 0 0,1 0 0,-1 0 0,1 0 0,-1 0 0,0 0 0,1 0 0,-1 1 0,1-1 0,-1 0 0,1 0 0,-1 0 0,0 0 0,1 0 0,-1 1 0,0-1 0,1 0 0,-1 0 0,0 1 0,1-1 0,-1 0 0,0 1 0,1-1 0,-1 0 0,0 1 0,0-1 0,1 0 0,-1 1 0,0-1 0,0 1 0,1-1 0,-1 7 2,0 0-1,0 0 1,0-1-1,-1 1 1,0 0-1,-2 7 1,-7 25 1,-2 0 1,-1 0 0,-2-1 0,-2-1-1,-31 53 1,9-30-15,-2-2 0,-66 72 0,49-62 11,-40 41 11,83-94 0,-2 2-8,-1 0 0,0-1 0,-1-1 0,-23 13 0,38-26-1,1 0-1,-1-1 0,0 1 1,0-1-1,0 0 0,0 0 1,0 0-1,0 0 1,0-1-1,0 0 0,0 0 1,0 0-1,-8-1 0,7-1-3,-1 1 1,1-1-1,0 0 0,-1 0 0,1 0 0,0-1 1,0 0-1,1 0 0,-7-5 0,3 1-1,0 0-1,1-1 1,0 0-1,0-1 1,1 0-1,0 0 1,0 0-1,1 0 1,0-1-1,-5-14 1,7 14-2,0 0-1,1 1 1,0-1 0,0 0-1,1 0 1,1 0 0,-1 0-1,2 0 1,-1 0 0,1 0-1,1 0 1,0 0 0,0 1-1,1-1 1,7-16 0,78-125-3275,-36 52-5925,-32 66 6447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50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68 13632,'-72'-41'6175,"42"24"-5375,18 11-2624,3 3-607,9 6 1855,-9 3-4160,3 7 2624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5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87 13792,'-126'-36'6239,"85"26"-5407,29 5-4256,18 5 1697,30-8-737,9 3 1504,42-9-3040,5 5 2240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5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774 796 4640,'-4'-4'3963,"4"3"-3709,0 1-1,-1-1 0,1 1 1,0-1-1,0 1 1,-1-1-1,1 1 0,0 0 1,-1-1-1,1 1 1,0 0-1,-1-1 0,1 1 1,-1 0-1,1-1 0,0 1 1,-1 0-1,1 0 1,-1 0-1,1-1 0,-1 1 1,1 0-1,-1 0 1,1 0-1,-1 0 0,1 0 1,-1 0-1,0 0 1,-26-5 1287,-1 1 0,-30 0 0,12 5-881,-1 1 0,-59 11 0,88-10-518,-1 2 1,0 0 0,1 1 0,0 1-1,0 0 1,1 1 0,0 1 0,-21 15-1,32-20-8,0 1-1,0 0 0,0 0 1,1 0-1,0 1 0,0-1 1,0 1-1,1 0 0,0 1 1,0-1-1,0 1 0,1 0 1,0 0-1,0 0 0,1 0 1,0 0-1,0 0 0,1 1 1,0-1-1,0 1 0,1-1 1,0 1-1,1 11 0,-1-15-33,1 0-1,-1 1 1,1-1-1,0 0 1,1 0-1,-1 0 1,3 4-1,-3-6-64,0-1-1,0 1 1,0-1 0,0 0-1,0 1 1,0-1-1,1 0 1,-1 0 0,0 0-1,1 0 1,-1 0-1,1 0 1,-1 0 0,1-1-1,-1 1 1,1 0-1,0-1 1,-1 0 0,4 1-1,-1 0 11,0-1-1,0 0 0,0-1 1,-1 1-1,1-1 1,0 1-1,0-1 1,0 0-1,-1 0 0,7-3 1,3-3 113,18-12 0,-20 12-72,171-113 698,-177 116-814,1-1 0,-1 0 0,6-7 0,-8 9-5,-4 4-2,-15 17-43,-20 27 64,-35 58 0,-43 116 324,70-128-238,-86 129 0,30-91 202,97-126-313,0-1 0,0 1 1,0 0-1,0-1 0,-4 3 1,7-5 29,-1 0 1,1 1 0,0-1-1,0 0 1,0 0-1,0 0 1,-1 0 0,1 0-1,0 0 1,0 0-1,0 0 1,0 0 0,-1 1-1,1-1 1,0 0-1,0 0 1,0 0 0,-1 0-1,1 0 1,0 0-1,0 0 1,0 0 0,-1 0-1,1 0 1,0-1-1,0 1 1,0 0 0,0 0-1,-1 0 1,1 0-1,0 0 1,0 0 0,0 0-1,0 0 1,-1 0-1,1-1 1,0 1 0,0 0-1,0 0 1,0-2-44,0 1 1,0 0 0,0 0-1,0-1 1,0 1-1,1 0 1,-1 0-1,0 0 1,1-1-1,-1 1 1,2-2-1,23-40-292,-15 27 292,22-34-81,10-19 8,56-68 0,-49 81 115,3 2-1,111-88 1,77-34 444,-206 150-254,12-9 381,68-68 0,-60 50-153,-23 22 162,42-52-1,-67 76-469,9-14-41,-14 20-48,-1 1 0,0 0 1,0-1-1,0 1 1,1-1-1,-1 1 0,0 0 1,0-1-1,1 1 1,-1 0-1,0-1 0,1 1 1,-1 0-1,0-1 0,1 1 1,-1 0-1,1 0 1,-1-1-1,0 1 0,1 0 1,-1 0-1,1 0 0,-1 0 1,1 0-1,-1 0 1,1 0-1,-1 0 0,1 0 1,1 4-8,0 1-1,0 0 1,-1 0 0,0 1 0,0-1 0,0 0 0,-1 0 0,0 0 0,0 1 0,-1 6 0,2 24-77,0-23 67,1-1 0,7 25 0,-7-31-1,0-1-1,0 0 1,1 0 0,0 0-1,-1 0 1,2-1 0,-1 1 0,0-1-1,8 7 1,-4-5 19,1 0-1,0-1 1,0 0 0,0 0 0,1 0-1,-1-1 1,1-1 0,12 4-1,3-1 92,48 7-1,-40-10-51,0-2 0,1 0 0,-1-3 0,42-6 0,128-34-138,-81 14 93,188-49 135,-304 76-143,16-7 29,-20 8-28,-1 0 0,1 0 0,-1-1 0,1 1 0,0 0 0,-1-1 0,1 1 0,-1-1 0,1 1 0,-1 0 0,1-1 0,-1 1 0,1-1 0,-1 1 0,1-1 0,-1 0 0,0 1 0,1-1 0,-1 1 0,0-1 0,0 0 0,1 0 0,-1 1 1,0 0 1,0 0 0,0-1 0,0 1-1,0 0 1,0 0 0,0 0 0,0 0-1,-1 0 1,1 0 0,0 0-1,0 0 1,0 0 0,0-1 0,0 1-1,0 0 1,0 0 0,0 0 0,0 0-1,0 0 1,0 0 0,0 0 0,-1 0-1,1 0 1,0 0 0,0 0 0,0 0-1,0 0 1,0 0 0,0 0-1,0 0 1,0 0 0,-1 0 0,1 0-1,0 0 1,0 0 0,0 0 0,0 0-1,0 0 1,0 0 0,0 0 0,0 0-1,0 0 1,-1 0 0,1 0-1,0 0 1,0 0 0,0 0 0,0 0-1,0 0 1,0 0 0,0 1 0,0-1-1,0 0 1,0 0 0,0 0 0,0 0-1,-1 0 1,-45 14-292,17-5 201,-150 57-32,159-56 162,-1 0 0,2 2-1,-1 0 1,2 1-1,0 1 1,-25 25 0,36-31-48,1-1 1,-1 2 0,2-1-1,-1 1 1,1 0 0,1 0-1,-7 18 1,10-26 20,1 0 1,-1 0-1,1 0 1,0 0-1,0 0 0,-1 0 1,1 0-1,0 0 0,0 0 1,0 0-1,0 0 1,0 0-1,0 0 0,0 1 1,1-1-1,-1 0 1,1 2-1,-1-3-6,1 1 0,-1-1-1,1 1 1,-1-1 0,0 0 0,1 1-1,0-1 1,-1 0 0,1 1 0,-1-1 0,1 0-1,-1 0 1,1 1 0,0-1 0,-1 0-1,1 0 1,-1 0 0,1 0 0,0 0 0,-1 0-1,1 0 1,0 0 0,4-1 0,-1 1 0,1-1 1,-1-1-1,1 1 0,-1-1 1,8-3-1,12-9-114,-1 0 1,31-26-1,39-41-122,-78 67 212,-6 6 16,36-35-135,-40 38 207,0-2 0,0 1 0,-1 0-1,1-1 1,4-11 0,-9 18-68,0 0-1,1 0 1,-1 0-1,0 0 1,0 0 0,0 0-1,0 0 1,0 0-1,0 0 1,0-1 0,0 1-1,0 0 1,0 0-1,0 0 1,0 0 0,0 0-1,1 0 1,-1 0-1,0 0 1,0 0 0,0 0-1,0 0 1,0-1-1,0 1 1,0 0 0,0 0-1,0 0 1,0 0-1,0 0 1,0 0 0,0 0-1,0 0 1,0 0-1,0-1 1,0 1 0,0 0-1,0 0 1,0 0-1,0 0 1,-1 0 0,1 0-1,0 0 1,0 0-1,0 0 1,0 0 0,0-1-1,0 1 1,0 0-1,0 0 1,0 0 0,0 0-1,0 0 1,0 0-1,0 0 1,-1 0 0,1 0-1,0 0 1,0 0-1,0 0 1,-7 4-55,-6 10-3,7-6 62,1-1 0,0 1 0,0-1 0,1 1 0,0 1-1,1-1 1,-1 1 0,-1 9 0,4-12 23,0 0 0,0 0 0,1 1-1,0-1 1,0 0 0,0 0 0,1 0 0,0 0-1,0 0 1,1 0 0,0 0 0,4 11 0,-3-11-23,1 0 0,-1 0 0,1-1 0,0 1 0,0-1 0,1 0 0,0 0 0,-1 0 0,2-1 0,-1 1 0,0-1 0,1-1 0,0 1 0,0-1 0,0 0 0,0 0 0,1-1 0,-1 1 0,0-2 0,1 1 0,10 1 0,-7-2-6,-1 0 1,1-1-1,0 0 0,-1-1 1,1 1-1,0-2 1,-1 0-1,0 0 0,1 0 1,-1-1-1,0-1 1,0 0-1,0 0 1,13-9-1,64-56 1,-80 64 0,13-13 0,-2-1 0,0 0 0,27-42 0,-43 59 0,1-1 0,-1 1 0,0-1 0,1 0 0,-1 1 0,0-5 0,0-1 0,-3 7 0,-2 6 0,4-4 0,-10 18 0,1 2 0,1-1 0,1 1 0,0 1 0,-5 32 0,11-41 1,1 0 0,0-1-1,0 1 1,1 0 0,1-1 0,3 15-1,-4-27 0,-1 1 0,0-1 0,0 0 0,0 1 0,0-1 0,0 1-1,1-1 1,-1 0 0,0 1 0,0-1 0,0 1 0,1-1 0,-1 0-1,0 0 1,1 1 0,-1-1 0,0 0 0,1 1 0,-1-1 0,0 0-1,1 0 1,-1 0 0,1 1 0,-1-1 0,0 0 0,1 0 0,-1 0 0,1 0-1,-1 0 1,1 0 0,-1 0 0,0 0 0,1 0 0,-1 0 0,1 0-1,-1 0 1,1 0 0,-1 0 0,0 0 0,1 0 0,-1 0 0,1-1-1,20-10 2,-19 10-1,6-5 3,0 0 0,14-15 0,7-7 47,2 3-82,-1-2 0,-1-1 0,33-41 0,-57 61 40,0 0 1,0-1 0,-1 1-1,-1-1 1,1 0-1,-1-1 1,3-14 0,-6 21-9,1-9 1,-1-6-18,0 18 13,0-1-1,0 1 1,0 0-1,0-1 1,0 1-1,0 0 1,0-1-1,0 1 1,1 0-1,-1-1 1,0 1-1,0 0 1,0 0-1,0-1 1,1 1-1,-1 0 1,0 0-1,0-1 1,0 1-1,1 0 1,-1 0-1,0 0 1,0-1-1,1 1 1,-1 0-1,0 0 1,1 0-1,-1 0 1,0-1-1,0 1 1,1 0-1,-1 0 1,0 0-1,1 0 1,-1 0-1,1 0 1,13 2-45,-11-2 35,8 1 4,0 0 1,11-1 0,15 1-59,128 22-116,5 1 240,-167-24-45,1 0 0,-1 0 1,0 1-1,1 0 0,-1-1 1,0 1-1,0 0 0,0 1 0,6 2 1,-9-4-15,1 1 1,0 0-1,0 0 1,-1 0-1,1 0 1,0 0-1,-1 0 1,1 0-1,-1 0 1,1 0-1,-1 0 0,0 0 1,1 0-1,-1 0 1,0 0-1,0 0 1,0 0-1,0 0 1,0 0-1,0 1 1,0-1-1,0 0 1,0 0-1,-1 0 1,1 0-1,0 0 1,-1 0-1,1 0 1,-1 1-1,-3 7 27,0 0-1,-1-1 1,0 1-1,0-1 1,-1-1-1,-8 11 1,6-9 9,1 0 1,0 1-1,-6 11 1,11-16-39,-1-1 9,1 1 0,0-1 1,0 0-1,1 1 0,-1-1 0,-1 9 0,3-12-1,0 1 0,0-1-1,1 0 1,-1 0 0,0 1-1,0-1 1,1 0 0,-1 0-1,1 0 1,-1 1-1,1-1 1,-1 0 0,1 0-1,0 0 1,-1 0 0,1 0-1,0 0 1,0 0 0,0 0-1,0-1 1,0 1 0,0 0-1,0 0 1,0-1-1,0 1 1,0-1 0,0 1-1,0-1 1,1 1 0,1 0-1,1 0 6,-1-1-1,0 1 0,1 0 0,-1-1 0,0 0 0,1 0 1,-1 0-1,1 0 0,-1-1 0,0 1 0,1-1 1,5-1-1,3-3-39,24-11 1,-7 2 27,26-6 4,29-14 0,-68 27 0,9-4 0,0-1 0,35-24 0,-28 11 12,-2-2-1,0 0 1,-2-2 0,44-60 0,128-227 45,-94 137-45,-44 77-97,-61 101 76,0 0 0,-1-1 0,1 1 0,0 0 0,-1-1 0,1 1 0,-1 0 1,1-1-1,-1 1 0,0-1 0,1 1 0,-1-1 0,0 1 0,0-1 0,0 1 0,0-1 1,0 1-1,0-1 0,-1 1 0,0-2 0,1 3 7,0 0 0,0 0 0,0 0 0,0-1 0,0 1 1,0 0-1,0 0 0,0 0 0,0 0 0,0 0 0,0 0 0,0 0 0,0 0 0,0 0 0,0 0 0,0 0 0,0 0 1,0 0-1,0-1 0,0 1 0,0 0 0,0 0 0,0 0 0,0 0 0,-1 0 0,1 0 0,0 0 0,0 0 0,0 0 1,0 0-1,0 0 0,0 0 0,0 0 0,0 0 0,0 0 0,0 0 0,0 0 0,0 0 0,-1 0 0,1 0 0,0 0 1,0 0-1,0 0 0,0 0 0,0 0 0,0 0 0,0 0 0,0 0 0,0 0 0,0 0 0,0 0 0,0 0 0,-1 1 1,1-1-1,0 0 0,0 0 0,0 0 0,0 0 0,0 0 0,0 0 0,0 0 0,0 0 0,0 0 0,-7 5-60,0 1-1,0-1 0,1 1 1,0 0-1,0 0 0,-8 12 0,-27 47 86,33-51-71,-16 29 71,2 2 0,-16 47 0,-23 94-124,43-129 117,-15 56 116,29-92-80,0 1 1,1 0-1,0 27 1,3-46-41,0 1-1,0 0 1,1 0 0,-1 0 0,1-1 0,0 1 0,0 0 0,0-1-1,0 1 1,1-1 0,0 1 0,-1-1 0,1 0 0,1 0 0,-1 0 0,0 0-1,1 0 1,-1 0 0,1 0 0,0-1 0,0 1 0,4 2 0,-2-3-4,1 1 1,-1-1 0,0 0 0,0 0 0,1-1 0,-1 1-1,1-1 1,0 0 0,-1-1 0,1 0 0,0 0 0,-1 0-1,1 0 1,8-2 0,-2-2-9,0 0 0,0-1 0,-1 0 0,0-1 0,0 0 0,0-1 0,10-9 0,6-2 0,13-14 0,-57 80-16,-5-9-71,17-33 97,1 1-1,0-1 0,0 1 1,1 0-1,0 0 0,0 0 1,0 1-1,1-1 0,0 1 1,-1 11-1,3-19-9,0 1 0,1 0 0,-1 0 0,0 0 0,0 0 0,0 0 0,1-1 0,-1 1 0,0 0 0,1 0 0,-1 0 0,1-1 0,-1 1 0,1 0 0,-1-1 0,1 1 0,0 0 0,-1-1 0,1 1 0,0-1 0,-1 1 0,1-1 0,0 1 0,0-1 0,-1 1 0,1-1 0,0 0 0,0 0 0,0 1 0,-1-1 0,1 0 0,0 0 0,0 0 0,1 0 0,3 1 0,0-1 0,0 0 0,0 0 0,-1-1 0,6-1 0,193-38 0,-199 40 0,-1-1 0,0 1 0,1-1 0,-1 1 0,1 0 0,-1 0 0,1 1 0,5 0 0,-8 0 0,0-1 0,-1 0 0,1 1 0,0-1 0,-1 0 0,1 1 0,-1-1 0,1 1 0,0-1 0,-1 1 0,1 0 0,-1-1 0,1 1 0,-1-1 0,0 1 0,1 0 0,-1 0 0,1-1 0,-1 1 0,0 0 0,0-1 0,0 1 0,1 0 0,-1 0 0,0 0 0,0-1 0,0 1 0,0 0 0,0 0 0,0-1 0,0 1 0,-1 0 0,1 0 0,0 0 0,0-1 0,0 1 0,-1 0 0,1-1 0,0 1 0,-1 1 0,-2 3 0,1 1 0,-1 0 0,0-1 0,0 1 0,-1-1 0,0 0 0,-6 7 0,-8 10 0,-51 82 33,-19 25 14,17-43-90,48-58 38,-1-1 0,-2-2-1,0 0 1,-2-1 0,0-2-1,-45 26 1,33-26 5,-71 28 0,81-39 0,0-1 0,-1-1 0,-38 5 0,41-13 0,26-2 0,1 1 0,-1-1 0,1 1 0,-1-1 0,1 1 0,-1-1 0,1 0 0,-1 0 0,1 0 0,0 0 0,-2-1 0,3 2 0,0 0 0,-1-1 0,1 1 0,0 0 0,-1 0 0,1-1 0,0 1 0,-1 0 0,1-1 0,0 1 0,0 0 0,-1-1 0,1 1 0,0 0 0,0-1 0,0 1 0,0-1 0,-1 1 0,1 0 0,0-1 0,0 1 0,0-1 0,0 1 0,0 0 0,0-1 0,0 1 0,0-1 0,0 1 0,0-1 0,1 1 0,0-4 0,1 0 0,1 1 0,-1-1 0,1 1 0,-1 0 0,1 0 0,0 0 0,0 0 0,0 1 0,0-1 0,4-2 0,4-4 0,66-50 3,21-17 53,-45 31-33,148-117-46,-177 147 23,0 1 1,36-16-1,53-13-55,46-6 245,31-11-3825,-135 41-2530,-54 19 5835,0-1 0,0 1 0,0-1 1,0 0-1,0 1 0,0-1 0,0 0 0,-1 1 0,1-1 1,0 0-1,0 0 0,0-2 0,6-7-2512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5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 14720,'-15'-10'6655,"55"10"-5791,-4 0 1920,11 10-1696,24 3 224,-1 6-832,17 3-96,1 5-224,14 1-160,-12-2-32,3-3-2144,-16 0 1152,-17-1-3840,-15 1 2688,-28-4-4959,-7-2 4031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2:5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51 14048,'-40'-32'6367,"14"29"-5535,16-3-1248,5 6 64,-5-9-1472,5 9 1024,10 9-4895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3:19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352 218 5312,'-18'1'13303,"4"-5"-9876,-21-3-1640,31 6-1643,0 0 0,0 1 0,1 0 0,-1-1 0,0 1 0,0 0 0,0 1 0,1-1 0,-1 1 0,0-1 0,-4 3 0,-13 6 143,-32 22 1,23-14-37,19-10-165,0 1 0,0-1 0,0 2 0,1-1 0,0 2-1,1-1 1,-12 16 0,17-19-48,-1 1 0,1-1 0,1 1 1,-1 0-1,1 0 0,0 1 0,1-1 0,0 1 0,0-1 0,0 1 0,1 0 0,0-1 1,1 1-1,0 10 0,2 7 25,2 0 0,1 0 0,11 36-1,-12-46 4,2-1-1,0 0 1,0 0-1,2 0 0,0-1 1,18 25-1,-22-33-18,1-1 0,-1 1 0,1-1 0,0 0 0,0 0 0,0-1 0,0 0 0,7 4-1,-9-6-14,0 0-1,1 0 1,-1 0-1,0 0 0,0-1 1,0 1-1,0-1 0,1 0 1,-1 0-1,0 0 0,0 0 1,1 0-1,-1-1 0,0 1 1,0-1-1,0 0 0,5-2 1,-2 0 23,0-1 0,0 1 1,0-2-1,-1 1 0,1 0 1,-1-1-1,7-7 1,-1-1 135,18-28 1,-18 22-122,0-1-1,-1-1 0,-1 0 1,-1 0-1,10-40 0,-17 56-53,1 0 0,-1 0-1,0-1 1,0 1 0,-1 0-1,1 0 1,-1 0 0,0-1-1,-1 1 1,1 0 0,-1 0-1,0 0 1,0 0 0,-1 0-1,-2-6 1,-2-2 0,-1 0 0,0 0 0,-1 0 0,-1 1 0,0 1 0,0-1 0,-22-19 0,24 26 14,0 1 0,0-1 0,-1 1 0,-13-5-1,20 9-33,1-1-1,-1 1 1,1 0-1,-1-1 0,1 1 1,-1 0-1,0 0 1,1 0-1,-1 0 0,1-1 1,-1 1-1,1 0 1,-1 0-1,0 0 0,1 0 1,-1 0-1,1 0 0,-1 1 1,0-1-1,1 0 1,-1 0-1,1 0 0,-1 0 1,1 1-1,-1-1 1,1 0-1,-1 1 0,1-1 1,-1 1-1,0 0 1,1 0-1,0 0 1,-1 0-1,1-1 1,0 1-1,0 0 1,0 0-1,0 0 1,0 0-1,0 0 1,0 0-1,0 0 1,1 0-1,-1 0 1,0 0-1,1 1 1,0 2-17,1 0-1,0 0 1,0-1 0,0 1 0,0 0 0,0-1-1,1 1 1,4 3 0,-4-4 41,0-1 0,1 0 0,0 0 1,-1-1-1,1 1 0,0-1 0,0 1 0,0-1 0,0 0 0,0-1 1,0 1-1,0-1 0,0 0 0,5 0 0,4-1 103,0 0 1,25-7-1,-15 2-79,0-2-1,0 0 1,-1-2-1,0 0 1,-1-1 0,0-2-1,-1 0 1,0-1 0,-1-1-1,-1-1 1,0 0-1,-1-1 1,-1-1 0,-1-1-1,0 0 1,18-34-1,-29 46-39,1 0 0,0 0-1,0 0 1,1 0 0,-1 1-1,1 0 1,11-9 0,-15 14-5,-1 0 1,1-1-1,0 1 1,0 0-1,0 0 0,0 1 1,0-1-1,0 0 1,0 1-1,0-1 1,0 1-1,0-1 1,0 1-1,1 0 1,-1 0-1,0 0 1,0 0-1,0 1 1,0-1-1,0 0 0,1 1 1,-1-1-1,0 1 1,0 0-1,0 0 1,-1 0-1,1 0 1,0 0-1,0 0 1,0 1-1,-1-1 1,1 0-1,-1 1 1,3 2-1,8 10 45,-1 1 0,0 0 0,-1 1 0,-1 0 0,-1 0 0,0 1 0,10 32 0,-13-30-46,0 1 0,2 31-1,2 13-155,-5-50 217,0 0 1,1 0 0,0 0 0,14 25-1,-18-37-66,0 0-1,0 0 1,1-1-1,-1 1 1,1 0-1,0 0 1,-1-1-1,1 1 1,0-1-1,0 1 1,0-1-1,0 0 1,0 0-1,0 0 1,0 0-1,0 0 1,0-1-1,1 1 1,-1 0-1,0-1 0,1 0 1,-1 1-1,4-1 1,4-1-931,-1 0 1,1-1-1,-1 0 0,15-4 1,-3 0-3186,41-7-8821,-27 6 7195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5:3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88 141 8064,'-42'-18'2592,"40"17"-2451,-1 0 1,1 0-1,0 0 1,-1 0-1,0 0 1,1 1-1,-1-1 1,1 1-1,-4-1 1,-3 0 144,9 1-195,-1 0-1,1 0 1,-1 0-1,1-1 1,0 1 0,-1 0-1,1 0 1,-1 0 0,1-1-1,0 1 1,-1 0-1,1 0 1,0-1 0,-1 1-1,1 0 1,0-1 0,-1 1-1,1 0 1,0-1 0,-1 1-1,1 0 1,0-1-1,0 0 1,0 1-22,0-1 1,0 1-1,0 0 1,0-1-1,0 1 0,1 0 1,-1-1-1,0 1 1,0 0-1,1-1 0,-1 1 1,0 0-1,1 0 1,-1-1-1,0 1 0,0 0 1,1 0-1,-1 0 1,1-1-1,-1 1 0,23-8 1494,-22 8-1489,34-8 1418,37-2 0,-35 5-1100,522-45 219,-375 39-2753,-97 4-1441,-8 6 1039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3:24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30 4576,'4'-14'2383,"-2"10"87,22-8 14966,-28 38-13662,2-12-4382,-7 27 874,1-11-4,-7 94 377,8-55-489,-13 63-155,19-111-155,1-17-342,0 0 0,0 0 0,-1 0 0,1 1 0,-1-1 0,-3 8-1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3:24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11552,'2'-2'12045,"18"1"-8273,32 0-4018,-45 1 1229,484 17 2019,-478-16-3586,0-1-1,0 0 1,0-1-1,19-3 1,-22 1-2920,0 7 1061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3:25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9 4800,'9'-9'21903,"-10"33"-21443,-1 0 0,-7 27 0,-2 17-181,-18 243 430,28-281-656,-3 8-165,3-31-276,-1-1-1901,1-28-15700,2 20 17136,8-8-2032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3:26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64,'-5'0'32,"10"0"-32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3:26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49 2912,'-6'-7'3149,"5"6"-2484,0 0 0,1 0 0,-1 0 0,0 0 0,0 0 0,0 1 0,0-1 0,0 0 0,0 1 1,0-1-1,0 1 0,0-1 0,0 1 0,-2-1 0,-55-16 8977,53 14-8019,3 3-845,1 1-379,45 0 2081,118-7-1580,0 0-429,26 12-325,1 0-650,-155-9-710,-33 3 609,1 0 0,-1-1 1,1 1-1,-1-1 0,0 1 0,1-1 1,-1 0-1,0 1 0,1-1 1,0-1-1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3:27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13 145 10720,'-9'-6'3069,"9"6"-2982,0 0-1,0 0 0,0 0 1,-1 0-1,1 0 1,0 0-1,0 0 1,0 0-1,-1 0 0,1-1 1,0 1-1,0 0 1,0 0-1,0 0 1,-1 0-1,1 0 1,0 0-1,0-1 0,0 1 1,0 0-1,0 0 1,0 0-1,0 0 1,-1-1-1,1 1 0,0 0 1,0 0-1,0 0 1,0-1-1,0 1 1,0 0-1,0 0 0,0 0 1,0-1-1,0 1 1,0 0-1,0 0 1,0 0-1,0-1 1,0 1-1,0 0 0,0 0 1,0 0-1,1-1 1,-1 1-1,0 0 1,0 0-1,0 0 0,0 0 1,0-1-1,0 1 1,1 0-1,-1 0 1,0 0-1,0 0 0,0 0 1,0 0-1,1-1 1,-1 1-1,0 0 1,0 0-1,0 0 1,0 0-1,1 0 0,13-12 1479,-4 2-828,1 1-1,0 0 1,15-9 0,2 3 546,36-16 0,-50 26-947,0 0 0,1 1 0,-1 0 0,29-3-1,-39 7-264,0 0 0,0 0 0,-1 0 0,1 0-1,0 1 1,0-1 0,0 1 0,0 0-1,-1 0 1,1 0 0,5 3 0,-7-3-37,-1 0 0,1 0 0,-1 0-1,0 0 1,1 0 0,-1 1 0,0-1 0,0 0 0,0 1 0,0-1 0,0 1 0,0-1 0,0 1 0,0-1 0,-1 1 0,1 0-1,-1-1 1,1 1 0,-1 0 0,1-1 0,-1 1 0,0 0 0,0 0 0,0-1 0,0 1 0,0 2 0,-2 2 1,1 0-1,-1 0 1,1 0 0,-2 0 0,1 0 0,-1 0-1,0 0 1,0-1 0,-4 6 0,3-4-21,-8 10 10,0 0-1,-1-1 0,-22 22 1,-50 38-4,40-37 165,-12 5 386,51-40-452,-5 5 142,12-7-122,6 0 30,187-9 725,1 0-1580,-141 9-862,0 0-6675,-46-4 4000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3:29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1122 3072,'-1'2'15897,"6"-7"-12617,4-10-5078,-6 10 3410,1-3-1332,0 1 0,1-1 0,0 1 0,0 1 0,1-1 0,0 1 0,9-9 0,17-17 392,21-36 219,-4-2 0,-3-1-1,52-110 1,-62 111-348,46-67 1,-62 107-437,2 2 0,0 0-1,3 2 1,46-41 0,-17 26 51,1 2 1,86-44-1,-115 69-58,0 2 1,44-14-1,-62 23-70,1 1 0,0 0 0,0 0 1,0 1-1,-1 0 0,1 0 0,1 1 0,-1 0 0,0 1 1,-1 0-1,1 1 0,12 3 0,-15-3-3,0 1 0,-1 0 1,1 1-1,-1-1 0,0 1 0,0 0 0,0 1 1,0-1-1,-1 1 0,1 0 0,-1 0 0,-1 0 0,1 1 1,-1-1-1,0 1 0,0 0 0,0 0 0,-1 0 1,0 0-1,0 0 0,-1 0 0,0 1 0,1 7 0,-1-7-11,-1-1-1,1 1 1,-1-1-1,-1 0 1,1 1-1,-1-1 1,0 1-1,0-1 1,-1 0-1,0 0 1,0 0-1,-1 0 1,1 0-1,-1 0 1,-1-1-1,1 1 1,-1-1-1,0 0 1,0 0-1,0 0 1,-1 0-1,0-1 1,-7 6-1,-4-1 12,0-1 0,0-1 1,0-1-1,-1 0 0,0-1 0,0 0 0,0-2 1,-1 0-1,1-1 0,-25 0 0,-2-3-886,1-1 1,-1-3-1,-44-10 0,77 13 30,1-2-1,-1 1 1,-12-7 0,-4-2-4238,15 11 2667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3:30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28 2720,'0'-9'22319,"0"23"-20687,-3 63-544,-25 135 0,-7 55-597,34-247-441,1 0 0,1 0 0,1 0 0,9 35 1,28 77 48,-39-131-97,5 10 31,0-1 1,0 0 0,1 1-1,9 10 1,5 10 107,-17-26-116,1 0 0,0-1 0,0 1 0,0-1 0,0 1 0,1-1 0,0-1-1,0 1 1,0-1 0,0 1 0,0-2 0,1 1 0,10 3 0,-13-4-8,1-1 0,-1 0 1,0 0-1,1-1 0,-1 1 0,1-1 0,-1 0 0,1 0 1,-1 0-1,1 0 0,-1 0 0,1-1 0,-1 1 1,1-1-1,-1 0 0,1 0 0,-1-1 0,0 1 1,0-1-1,0 0 0,0 1 0,0-1 0,0 0 1,5-5-1,10-12 49,-6 6-126,0 0 0,0-1 0,-1 0-1,14-25 1,-2-6 48,-11 20 37,16-26-1,48-62-40,-67 99 29,-1-1 0,-1 1 0,0-1 0,8-26-1,-11 22-40,-1 1-1,1-35 1,1-2 113,19-256 43,-18 248-480,-4 48 448,1 4-3096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3:34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2240,'0'0'720,"11"-8"581,14 11 5990,-3-3 2303,-1 0-8611,15 0 171,43-5 0,-73 4-1076,1 1-1,-1-1 1,1 1 0,-1 0 0,0 1 0,1 0 0,-1 0 0,8 2 0,-11-2-5,-1 0 1,1 0 0,-1 0-1,1 0 1,-1 1 0,0-1-1,1 1 1,-1-1-1,0 1 1,0 0 0,0 0-1,-1 0 1,1 0 0,0 0-1,-1 0 1,1 1-1,-1-1 1,0 0 0,0 1-1,0-1 1,0 1 0,1 4-1,7 33 457,12 47-212,-21-86-322,4 10 8,-1 1 0,-1-1 0,0 0 0,2 19 0,-3-19 77,2-5-2462,8-5-6918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3:35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532 10 8384,'-46'-9'4586,"46"9"-4529,-1 0 0,1 0 0,0 0 0,-1-1 0,1 1 0,0 0 0,0 0-1,-1 0 1,1 0 0,0 0 0,0 0 0,-1 0 0,1 0 0,0 0 0,-1 0 0,1 0 0,0 0 0,0 0-1,-1 0 1,1 1 0,0-1 0,-1 0 0,1 0 0,0 0 0,0 0 0,-1 0 0,1 1 0,0-1-1,0 0 1,0 0 0,-1 0 0,1 1 0,0-1 0,0 0 0,0 0 0,0 1 0,-1-1 0,-3 6 938,-2-2-197,1 0 0,-1-1 0,-8 4 0,-12 7 831,-62 59 1361,31-23-2060,-83 77-46,82-72-2539,-1-2-4230,47-40 3928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5:3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347 561 2656,'0'0'159,"0"0"0,0 0 0,1 0 0,-1 0 0,0-1 0,0 1 0,1 0 0,-1 0 0,0 0 0,0-1 0,1 1 0,-1 0 0,0 0 0,0-1 0,0 1 0,0 0 0,1 0 0,-1-1 0,0 1 0,0 0 0,0-1 0,0 1 0,0 0 0,0-1 0,0 1 0,0 0 0,0-1 0,0 1 0,0 0 0,0-1 0,-8-7 3571,6 7-3212,-1-1 0,1 1 0,-1 0 1,1 1-1,-1-1 0,0 0 0,1 1 0,-4-1 0,1 1-200,1 1 0,-1 0 0,0 0 0,1 0 0,-1 0 0,1 1 0,-1 0 0,1 0 0,0 0-1,0 0 1,0 1 0,0-1 0,0 1 0,-5 5 0,-6 7 141,0 0 1,-12 19-1,1-3 215,4-8-327,-2 2 36,1 2-1,1 0 1,-34 56 0,53-79-325,1 0 1,0 1 0,0 0 0,1-1-1,-1 1 1,1 0 0,0 0 0,0 0-1,0 0 1,1 6 0,0-8-18,0-1 1,1 0-1,-1 0 0,1 1 1,0-1-1,-1 0 0,1 0 1,0 0-1,1 0 0,-1 0 1,0 0-1,0 0 0,1 0 1,-1 0-1,1-1 0,0 1 1,-1 0-1,1-1 0,0 0 1,0 1-1,0-1 0,0 0 1,0 0-1,4 1 1,0 1 18,0-2 1,1 1 0,-1-1-1,1 0 1,-1 0 0,1-1 0,-1 0-1,1 0 1,-1 0 0,1-1 0,8-2-1,7-2 64,-1-1-1,25-10 0,53-29 12,-40 18-169,-9 4 189,56-34 0,-103 55-156,-1 1 0,1 0 0,0 0 0,-1 0 0,1 0 0,4-1 0,-6 2-2,-1 0 0,0 0-1,0 0 1,0 0 0,1 0-1,-1 0 1,0 0 0,0 0 0,1 0-1,-1 0 1,0 0 0,0 0-1,0 0 1,1 0 0,-1 0 0,0 0-1,0 0 1,1 0 0,-1 0-1,0 0 1,0 0 0,0 1 0,1-1-1,-1 0 1,0 0 0,0 0-1,0 0 1,0 0 0,1 1-1,-1 0-7,0-1 0,0 1 0,-1 0 0,1-1 0,0 1 0,0-1 0,0 1 0,-1 0 0,1-1 0,0 1 0,0-1 0,-1 1 0,1 0 0,-1-1 0,1 1 0,-1 0-1,-15 19-65,2 1-1,0 1 0,2 1 0,-16 37 0,26-54 101,0 0 0,0 0 0,1-1-1,0 1 1,0 0 0,0 0 0,1 0 0,0 0-1,1 8 1,-1-12 18,0 1 0,1-1 0,-1 0 0,1 0 0,0 0-1,-1 0 1,1 0 0,0 0 0,0-1 0,0 1 0,0 0 0,1 0-1,-1-1 1,0 1 0,1-1 0,-1 1 0,1-1 0,-1 1 0,1-1 0,0 0-1,0 0 1,0 0 0,-1 0 0,1 0 0,0 0 0,0 0 0,0-1 0,4 1-1,0 0 49,1 0-1,0-1 0,0 0 1,0 0-1,0-1 0,0 0 1,0 0-1,9-3 0,-1-1 6,1-1 1,18-9-1,-24 9-75,1 0 1,-1 0-1,-1-1 1,1 0 0,-1 0-1,-1-1 1,1 0-1,-1-1 1,-1 0-1,1 0 1,-2-1-1,1 0 1,-1 0 0,8-19-1,-6 7 31,0-1 0,-2 0-1,0 0 1,-2 0 0,2-35 0,-3 16-14,5-64 34,-8 103-99,1 0-1,-1 0 0,1 0 0,0 0 0,-1 0 1,2 0-1,-1 0 0,0 0 0,0 0 0,1 1 1,0-1-1,-1 0 0,4-2 0,-3 3 16,0 1-1,0-1 0,0 1 1,1-1-1,-1 1 0,0 0 1,1 0-1,-1 0 0,1 1 0,-1-1 1,1 1-1,-1-1 0,1 1 1,-1 0-1,1 0 0,2 0 1,7 0 5,-1 2 0,0-1 1,12 4-1,6 1-52,88 22-84,-50-11 119,225 68 26,-285-83-4,5 4 74,-12-5-69,0-1 1,0 1-1,0-1 0,-1 1 1,1-1-1,0 0 0,0 1 1,0-1-1,0 1 0,-1-1 1,1 0-1,0 1 0,0-1 0,-1 0 1,1 1-1,0-1 0,-1 0 1,1 1-1,0-1 0,-1 0 1,1 1-1,0-1 0,-1 0 1,1 0-1,-1 0 0,0 1 0,-22 13-109,-1 0 0,-32 12 0,22-10 43,-6 3 31,1 2 1,-39 27-1,56-33-12,-9 7 32,-30 26 0,52-40 7,1 0 0,0 0 1,0 1-1,1 0 0,1 1 0,-1-1 1,-9 22-1,15-30 25,1 0 0,-1 1 1,0-1-1,1 1 0,0-1 1,-1 1-1,1-1 0,0 1 1,0-1-1,0 1 1,0-1-1,0 1 0,0-1 1,0 3-1,1-4-7,-1 1 1,0-1-1,0 0 1,0 1-1,1-1 1,-1 0-1,0 1 1,0-1-1,1 0 0,-1 0 1,0 1-1,0-1 1,1 0-1,-1 0 1,0 0-1,1 1 1,-1-1-1,0 0 1,1 0-1,-1 0 0,1 0 1,-1 0-1,15-2 123,6-7-138,1-1 0,-1-1 0,-1-1 1,0-1-1,-1-1 0,23-20 0,-4-2 58,59-72-1,-55 48-141,-16 21 69,-14 23-66,-12 16 79,0 0 0,0 0 0,0 0 0,0 0 0,1 0 0,-1 0 0,0 0 0,0 0 0,0 0 0,0 0 0,0 0 0,0-1 0,0 1 0,0 0 0,0 0 0,0 0 0,0 0 0,0 0 0,0 0 0,0 0 0,0 0 0,1-1 0,-1 1 0,0 0 0,0 0 0,0 0 0,0 0 0,0 0 0,0 0 0,0 0 0,-1 0 0,1-1 0,0 1 0,0 0 0,0 0 0,0 0 0,0 0 1,0 0-1,0 0 0,0 0 0,0 0 0,0-1 0,0 1 0,0 0 0,0 0 0,0 0 0,0 0 0,0 0 0,-1 0 0,1 0 0,0 0 0,0 0 0,0 0 0,0 0 0,0 0 0,0 0 0,0 0 0,0 0 0,-1 0 0,1 0 0,0 0 0,-8 4-269,0 3 238,2 1-1,-1 0 1,1-1-1,0 2 1,1-1-1,-6 12 1,0 1-43,-12 36 1,21-51 84,0 1 0,0 0 0,1 0-1,-1 0 1,1 0 0,1 1 0,0-1 0,0 0 0,0 0-1,1 0 1,0 1 0,3 10 0,-3-13 0,1 0 1,0-1-1,1 1 0,-1-1 1,1 1-1,0-1 1,0 0-1,0 0 0,1-1 1,-1 1-1,1-1 1,0 0-1,0 1 0,0-2 1,0 1-1,1 0 1,-1-1-1,10 4 0,0-2 45,0 0 0,1 0-1,-1-2 1,1 0 0,0 0-1,0-1 1,0-1 0,0-1-1,0 0 1,-1-1-1,1 0 1,19-6 0,-21 4-40,-1-1 0,0 0 1,-1-1-1,1 0 0,20-16 1,-23 16-20,26-19-128,-1-2 0,44-44 0,251-303-748,-295 332 861,-3-2 0,-1 0 0,26-57 0,-52 95 13,8-17-49,-1-1-1,-1 0 0,-1 0 0,8-32 1,-17 52 23,1 1 1,0-1-1,-1 1 1,0-1 0,0 0-1,0-3 1,-1 6 22,1 1 0,0-1-1,0 1 1,0-1 0,0 1 0,0-1 0,0 1 0,-1 0-1,1-1 1,0 1 0,0-1 0,-1 1 0,1 0 0,0-1 0,-1 1-1,1 0 1,0-1 0,-1 1 0,1 0 0,0 0 0,-1-1 0,1 1-1,-1 0 1,0-1 0,0 1-14,0 0-1,0 0 0,0 1 1,0-1-1,0 0 0,-1 0 1,1 0-1,0 1 0,0-1 1,0 1-1,0-1 0,0 1 1,0-1-1,0 1 1,-1 0-1,-105 82 51,63-47 111,16-13-90,1 0 0,1 2 1,1 0-1,1 2 1,1 1-1,-27 43 1,25-27 19,2 1 0,1 1 1,3 0-1,1 2 0,3 0 1,2 1-1,-10 70 0,22-108-18,0-1 0,1 1 0,0-1 0,0 1 1,1-1-1,1 1 0,0-1 0,0 1 0,5 11 0,-5-17-12,0 0 0,1 0 1,-1-1-1,1 1 0,1-1 0,-1 1 0,1-1 1,-1 0-1,1 0 0,0 0 0,1-1 0,-1 1 0,0-1 1,1 0-1,0 0 0,0-1 0,0 0 0,0 1 1,6 0-1,1 0 18,0 0 1,0-1-1,0 0 1,0-1 0,15-1-1,-1-1 40,37-6-1,-47 4-102,-1 0-1,1-1 0,0 0 1,-1-1-1,0-1 0,-1-1 0,1 0 1,-1-1-1,0 0 0,-1-1 1,0 0-1,18-18 0,133-137-235,-72 68 59,86-86-249,-59 49 118,-100 108 272,-1 0 0,-1-1 0,20-44 0,-35 65 32,1 0 0,-1 0 0,0 0 0,0 0 0,-1-1 0,0 1 1,0-1-1,0 1 0,0-1 0,-1 0 0,0 1 0,-1-8 0,1 12 12,0 0 0,0 1 0,0-1 0,0 0 0,-1 0 0,1 0 0,0 0 0,-1 1 0,1-1 0,0 0 0,-1 0 0,1 1 0,-1-1 0,1 0 0,-1 0 0,0 1 0,1-1 0,-1 1 0,0-1 0,1 1 0,-1-1 0,0 1 1,0-1-1,1 1 0,-1 0 0,0-1 0,0 1 0,-1-1 0,-1 1 4,0 0 1,0 0 0,0 0-1,0 0 1,0 1 0,-4 0-1,4 0-1,-10 2 21,1 1 1,-1 1-1,1 0 1,0 1 0,0 0-1,-11 8 1,8-5 5,-6 3 44,1 1 0,0 1 0,1 1 0,0 0-1,2 2 1,0 0 0,0 1 0,2 0 0,-19 29 0,10-7 83,1 0 0,2 2 0,2 1 0,-15 48 1,15-28 51,3 1 0,-12 92 0,28-151-210,-4 24 28,1 30 0,3-51-20,0-1-1,0 0 1,1 0 0,0 1 0,1-1 0,0 0 0,0 0 0,0 0 0,6 11-1,-6-15-181,0 0-1,1 0 0,-1-1 0,0 1 0,1-1 0,0 0 0,0 1 1,-1-1-1,1 0 0,0-1 0,1 1 0,-1-1 0,0 1 1,0-1-1,1 0 0,-1 0 0,1 0 0,-1-1 0,1 1 0,6-1 1,4 1-1726,0-2 0,0 0-1,25-6 1,7-1-1278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3:35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484 23 6656,'-17'-18'2144,"17"17"-2118,-1 1 0,1 0 0,0-1 0,0 1 1,0 0-1,-1 0 0,1 0 0,0-1 0,0 1 0,-1 0 1,1 0-1,0 0 0,0 0 0,-1-1 0,1 1 0,0 0 1,-1 0-1,1 0 0,0 0 0,-1 0 0,1 0 0,0 0 1,0 0-1,-1 0 0,1 0 0,0 0 0,-1 0 0,1 0 1,0 0-1,-1 0 0,1 0 0,-7 1 316,0 0 1,1 1-1,-1-1 1,1 1-1,0 0 0,0 1 1,-1-1-1,2 1 1,-12 8-1,-16 12 2233,-55 49 0,-24 36 99,96-92-2452,1 0 0,1 0 0,0 2 0,1 0 0,1 0 0,1 1 0,-17 39 0,22-41-181,0 0 0,2 0 0,0 1 0,1 0 0,1 0 0,0 0 0,2 0 0,0 0 0,0 0 1,2 0-1,4 18 0,-3-21-73,1-1 1,1 0 0,0 1-1,1-2 1,1 1-1,0-1 1,0 0-1,2 0 1,-1-1 0,2 0-1,0 0 1,0-1-1,21 17 1,-10-13-662,26 16-1,20 8-282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3:35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23 7552,'0'-1'119,"0"1"-1,-1-1 1,1 1 0,0-1 0,0 1-1,0-1 1,-1 1 0,1-1 0,0 1-1,0-1 1,0 1 0,0-1 0,0 0 0,0 1-1,0-1 1,0 1 0,0-1 0,0 1-1,0-1 1,1 1 0,-1-1 0,0 1-1,0-1 1,0 0 0,1 1 0,0-1 0,12-5 802,-9 5-608,0 1 0,1 0 0,-1 0-1,0 0 1,0 0 0,1 1 0,-1-1 0,0 1 0,0 0 0,0 1 0,0-1 0,7 4 0,-4-2 232,10 4-5,0 1-1,-1 0 1,-1 2 0,1-1-1,-2 2 1,1 0 0,20 22 0,-16-14 170,-1 2 1,-1 0 0,-1 1 0,19 34 0,-27-42-391,-1 0 0,0 1 0,0 0 0,-2 0 0,0 0 0,0 1 0,-2 0 0,3 26 0,-5-21-113,-2 0 1,0-1 0,-2 1 0,0-1 0,-1 0 0,-10 29 0,2-17-193,-1 0 0,-1-1-1,-20 30 1,20-38-598,-2-1-1,0 0 1,-1-1-1,-1-1 1,-1 0-1,-1-2 1,-1 0 0,0-1-1,-36 21 1,45-32-503,1 1 0,-2-1 1,1-1-1,-1 0 0,1-1 1,-17 3-1,-12 3-2295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3:37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5824,'2'3'21836,"2"-3"-24494,160-47 4258,-149 43-1526,0 1 0,1 0 0,24 0 0,-34 3-62,-1 0 0,1 0 0,0 1 0,0 0 0,0 0 0,-1 0 0,1 0 1,0 1-1,-1 0 0,1 0 0,-1 1 0,8 5 0,-10-6 5,-1 0 0,0 0 0,1 1 0,-1 0-1,-1-1 1,1 1 0,0 0 0,-1 0 0,1 0 0,-1 0-1,0 0 1,0 0 0,0 0 0,0 0 0,-1 0 0,1 0-1,-1 1 1,0 3 0,-2 1 20,0 0-1,-1-1 1,0 1-1,0-1 0,0 0 1,-1 0-1,-1 0 1,1 0-1,-1-1 1,0 0-1,-6 6 0,-12 10 95,-1-1-1,-50 35 1,1-2-32,-13 9 786,85-62-846,-11 11 360,12-12-396,0 0-1,-1 0 1,1 0 0,0 1-1,0-1 1,0 0 0,0 0-1,-1 0 1,1 1 0,0-1-1,0 0 1,0 0 0,0 1-1,0-1 1,0 0 0,0 0-1,0 1 1,0-1 0,0 0-1,0 1 1,0-1 0,0 0-1,0 0 1,0 1-1,0-1 1,0 0 0,0 0-1,0 1 1,0-1 0,0 0-1,0 1 1,0-1 0,0 0-1,1 0 1,-1 0 0,0 1-1,0-1 1,0 0 0,1 0-1,-1 0 1,0 1 0,0-1-1,0 0 1,1 0 0,-1 0-1,0 0 1,0 0 0,1 1-1,-1-1 1,0 0 0,0 0-1,1 0 1,-1 0 0,0 0-1,1 0 1,8 1 64,-1 0 0,1-1-1,0 0 1,0-1 0,12-1-1,3-1 41,280-2-529,-209 5-1527,-42-1-1380,-1 3-3398,-26 1 3464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3:41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67 3808,'1'0'85,"-1"-1"-1,0 1 1,1-1 0,-1 1 0,0-1-1,0 1 1,1-1 0,-1 1 0,0-1-1,0 0 1,0 1 0,0-1 0,0 1-1,0-1 1,0 0 0,0 1 0,0-1-1,0 0 1,0 1 0,0-1 0,0 1-1,0-1 1,-1 1 0,1-1 0,0 0-1,0 1 1,-1-1 0,1 1 0,0-1-1,-1 1 1,0-1 0,-1-6 1332,2 7-1315,0 0 1,0 0-1,0 0 1,0-1-1,1 1 1,-1 0-1,0 0 1,0 0-1,0 0 1,1-1-1,-1 1 1,0 0-1,0 0 1,0 0-1,1 0 1,-1 0-1,0 0 1,0 0-1,1 0 1,-1 0-1,0 0 1,0-1-1,0 1 1,1 0-1,-1 0 1,0 1-1,0-1 1,1 0-1,-1 0 1,0 0-1,1 0 107,-1-1-1,1 1 0,-1 0 1,0 0-1,1 0 1,-1-1-1,0 1 0,1 0 1,-1-1-1,0 1 0,0 0 1,1-1-1,1-4 4459,-1 5-4305,0 0-1,0 1 1,0-1 0,1 0 0,-1 1-1,0-1 1,0 1 0,0-1-1,0 1 1,2 1 0,-2 0-237,0 0-1,0 1 1,0-1 0,-1 0 0,1 1 0,0-1 0,-1 1 0,0-1-1,1 5 1,0 6 141,23 204 790,-17-1-736,-3-59 240,-4-52-277,4 41 293,-3-87 128,-1-52-598,0-14-184,0-14-94,-10-102 444,6-81-214,0-82 236,5 233-254,2-42-9,-2 80-11,1-1-1,1 0 1,9-29-1,-9 35-23,1-1-13,0 0-1,1-1 1,10-17-1,-13 27 48,-1-1 1,0 1-1,1 0 0,-1 1 0,1-1 0,-1 0 0,1 0 0,0 1 0,0-1 1,0 1-1,0-1 0,0 1 0,0 0 0,0 0 0,0 0 0,1 0 0,-1 0 1,0 0-1,1 1 0,-1-1 0,0 1 0,1-1 0,-1 1 0,1 0 0,3 1 0,1 0 29,-1 1-1,1 0 1,-1 0-1,1 1 0,-1 0 1,0 0-1,0 0 1,-1 1-1,1 0 0,-1 0 1,0 0-1,0 1 0,0 0 1,0 0-1,-1 0 1,5 7-1,-4-5-12,-1 0 0,0 0 0,0 0 0,-1 0 0,0 1 0,0-1 0,-1 1 0,0 0 0,0-1 1,-1 1-1,0 0 0,0 0 0,-1 13 0,-2-10 7,1 0 1,-2-1-1,1 1 0,-1-1 1,-1 0-1,-5 12 1,6-15-143,-1-1 0,1 0 0,-1 0 1,0 0-1,-1-1 0,1 1 0,-1-1 0,0 0 1,0-1-1,-9 7 0,12-10-77,1 0-1,-1 0 1,1-1 0,-1 1-1,1 0 1,-1-1-1,1 1 1,-1-1 0,0 0-1,1 0 1,-1 1 0,0-1-1,0 0 1,1 0-1,-1 0 1,0-1 0,1 1-1,-1 0 1,0-1 0,1 1-1,-1-1 1,1 1-1,-1-1 1,1 0 0,-1 0-1,1 0 1,-1 0 0,1 0-1,-2-2 1,-1 0-754,0-1-1,1 0 1,0 0 0,0 0-1,0 0 1,1 0 0,-1-1-1,-2-5 1,-2-14-2349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3:42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10 5888,'0'-2'310,"0"2"-243,0 0-1,0 0 1,0-1 0,0 1 0,0 0 0,1 0-1,-1-1 1,0 1 0,0 0 0,0 0 0,0 0 0,0-1-1,-1 1 1,1 0 0,0 0 0,0-1 0,0 1 0,0 0-1,0 0 1,0 0 0,0-1 0,0 1 0,0 0-1,-1 0 1,1 0 0,0-1 0,0 1 0,0 0 0,0 0-1,-1 0 1,1 0 0,0 0 0,0-1 0,0 1 0,-1 0-1,1 0 1,0 0 0,0 0 0,0 0 0,-1 0-1,1 0 1,-7 6 6256,-11 25-4312,-26 80 292,7-14-382,-6-3-462,-23 57 228,57-125-1525,1 1-1,0-1 0,-5 52 1,11-46-204,1 1 1,2 0-1,1-1 0,11 54 1,-9-65-117,1-1 1,12 32-1,-15-46-142,1-1 0,-1 1-1,1-1 1,0 0 0,0 0-1,0 0 1,1 0 0,0-1-1,0 1 1,0-1 0,0 0-1,1 0 1,7 5 0,-10-9-71,0 1 0,0 0 1,0 0-1,0-1 0,1 0 1,-1 1-1,0-1 0,1 0 1,2 0-1,25 0-2151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3:42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8896,'4'-1'5744,"11"3"-2664,-12-1-2780,0-1 0,0 1 0,0 0 0,1 1 0,-1-1 0,0 0 1,-1 1-1,5 2 0,-2 1 31,-1 0 0,0 0 1,0 0-1,-1 0 0,0 1 1,0-1-1,0 1 1,0 0-1,-1 0 0,0 0 1,0 0-1,-1 0 0,1 8 1,1 10 77,-1 1 1,-1 25 0,-2-31-294,1 4-69,0 8-452,1-1 0,5 34 0,-6-63 182,0 0 0,0 0 0,1 0 0,-1 0 0,0 0 0,0 0 0,1 0 1,-1 0-1,1 0 0,-1 0 0,1 0 0,-1 0 0,1 0 0,-1 0 1,1-1-1,0 1 0,0 0 0,1 1 0,8-1-1836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3:42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576 0 10400,'-35'0'3344,"34"0"-3235,0 0 1,0 0 0,0 0 0,0 1-1,0-1 1,0 0 0,0 0 0,0 1 0,0-1-1,0 0 1,-2 2 0,-136 63 6316,117-53-5951,-106 67 1984,103-60-2422,0 1 0,2 1 1,0 0-1,1 2 0,2 1 1,0 1-1,-30 51 0,38-57-1315,0 0-572,6-6-2131,30-27-8861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3:43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0 9056,'0'0'2922,"3"4"-1780,6 7-453,-2-1 1,1 2 0,-1-1-1,-1 1 1,0 0-1,-1 0 1,0 1 0,4 20-1,19 110 3184,-23-108-3162,-1 1-1,-2-1 0,-1 1 1,-7 61-1,-5-38-394,-2-1 0,-4 0 0,-28 70 0,31-94-784,-2-1-1,-1 0 1,-1-1-1,-2 0 1,-41 48 0,8-22-3063,11-11 1056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3:44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1984,'-11'2'23358,"24"-2"-19833,10 1-5030,-2 0-410,-8-1 3918,351 6-1139,-328-5-877,179 10 20,-175-10 120,10 2-51,-48-3-548,12 1 1529,-11-2-2597,-35-20-14752,21 20 13988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3:44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28 7712,'-22'-3'2506,"17"4"580,12 1-1798,212-16 7997,-142 6-7949,115 3 0,-122 7-1534,42 4-460,-39 4-4028,-65-8 2078,1-1 1,17 1-1,-2-2-848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5:3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12800,'6'21'5791,"-6"12"-5023,0-10 2464,0-2-1920,-6 3 960,1 6-1344,-4 0 32,4-6-576,-4-3-96,4 0-160,-4-9-736,9 2 352,-10-14-4288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3:46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528 625 9728,'-3'-5'681,"-1"1"0,0-1 0,-1 1 0,1 0 1,-1 1-1,0-1 0,0 1 0,0 0 0,0 0 0,0 1 1,-1-1-1,1 1 0,-1 0 0,0 0 0,-6 0 0,2 0-354,-1 1-1,1 0 0,-1 0 0,0 1 0,1 1 0,-1 0 1,0 0-1,-11 3 0,-13 7 156,1 1-1,-48 24 1,67-29-348,0 1-1,1 1 0,1 0 1,-1 1-1,2 0 0,-1 1 1,1 0-1,1 1 0,0 0 1,1 1-1,0 1 0,-10 17 1,17-25-110,1 0 0,0 0 0,0 0 0,0 0 0,1 0 0,0 0 0,0 0 0,1 0 0,-1 9 1,1-11-17,1 0 0,-1 1 0,1-1 1,0 0-1,0 0 0,0 0 0,1 0 1,-1-1-1,1 1 0,0 0 0,0 0 1,0-1-1,0 0 0,1 1 1,4 4-1,1-2-2,0 0 0,0 0 0,1-1 0,-1 0 0,1 0 0,1-1 0,-1-1 1,1 1-1,-1-1 0,1-1 0,0 0 0,0 0 0,13 0 0,9 0-182,1-2 0,57-7 0,-55 2 150,-1-1-1,1-2 0,-1-2 1,-1-1-1,0-1 0,0-2 1,36-22-1,-45 24 97,-19 10 33,1-1 1,-1 1-1,0-1 0,0 0 1,0 0-1,0-1 1,0 0-1,-1 0 0,7-7 1,-11 11-94,0 0 0,0 0 0,0-1 0,0 1 0,0 0 0,0 0 0,0 0 0,0-1 0,0 1 0,0 0 0,0 0 0,-1 0-1,1-1 1,0 1 0,0 0 0,0 0 0,0 0 0,0 0 0,0-1 0,-1 1 0,1 0 0,0 0 0,0 0 0,0 0 0,0 0 0,-1 0 0,1-1 0,0 1 0,0 0 0,0 0 0,-1 0 0,1 0 0,0 0 0,0 0 0,0 0 0,-1 0 0,1 0 0,0 0 0,0 0 0,0 0 0,-1 0 0,1 0 0,0 0 0,0 0 0,0 0 0,-1 0 0,1 1 0,0-1 0,0 0 0,0 0 0,-1 0-1,1 0 1,0 0 0,-3 4-31,1-1 0,-1 1-1,1 0 1,0 0 0,0-1-1,0 1 1,1 0-1,0 1 1,-1-1 0,1 0-1,1 0 1,-1 1 0,1-1-1,-1 0 1,1 1 0,0-1-1,1 0 1,1 9-1,-1-6 56,1 1-1,0 0 0,0 0 0,1 0 0,-1-1 0,2 1 0,-1-1 1,1 0-1,7 9 0,-11-15-37,1 0 1,-1-1-1,1 1 0,-1 0 1,1-1-1,0 1 1,-1-1-1,1 1 0,-1-1 1,1 1-1,0-1 0,0 1 1,-1-1-1,1 0 1,0 1-1,0-1 0,-1 0 1,1 0-1,0 1 1,0-1-1,0 0 0,-1 0 1,1 0-1,0 0 1,0 0-1,0 0 0,0 0 1,-1 0-1,1-1 0,0 1 1,0 0-1,0 0 1,-1-1-1,1 1 0,0 0 1,-1-1-1,1 1 1,0-1-1,0 1 0,-1-1 1,1 1-1,0-2 1,2-1-35,-1 0 1,1 0 0,-1 0 0,0 0-1,0-1 1,0 1 0,2-6-1,-1-1-45,0 1 0,-1 0-1,0-1 1,-1 0 0,0 1-1,0-1 1,-2-10-1,0-2-137,-9-42 0,9 60 257,0 0-1,0 0 1,0 0-1,-1 0 1,1 1 0,-1-1-1,0 1 1,0-1-1,0 1 1,-1 0-1,1-1 1,-1 1-1,0 0 1,0 1-1,0-1 1,0 0 0,0 1-1,-1 0 1,1 0-1,-6-3 1,8 5-34,1 0 1,0 0-1,-1-1 1,1 1-1,0 0 1,-1 0-1,1 0 1,0 0-1,-1 0 0,1 0 1,0 0-1,-1 0 1,1 0-1,0 0 1,-1 0-1,1 0 1,0 1-1,0-1 1,-1 0-1,1 0 1,0 0-1,-1 0 0,1 0 1,0 1-1,0-1 1,-1 0-1,1 0 1,0 0-1,0 1 1,-1-1-1,1 0 1,-4 13-10,4-10 4,0 0 0,0 1 0,0-1-1,0 0 1,2 6 0,-1-5 26,1-1-1,-1 1 1,1-1-1,0 0 1,0 0-1,0 1 1,0-2-1,0 1 1,1 0-1,-1 0 1,1-1-1,0 1 1,0-1-1,0 0 1,5 3-1,-3-3 34,1 1-1,-1-1 1,1 0 0,0-1-1,0 0 1,0 0 0,0 0-1,10 0 1,6-2 69,-1-1 1,1-1-1,-1-1 1,26-7-1,-16 2-91,-1-1-1,0-1 0,0-1 1,-1-2-1,-1-1 1,0-1-1,-1-1 1,-1-1-1,-1-2 1,24-23-1,43-48 159,-90 88-152,1 1-1,-1 0 1,1-1 0,-1 1-1,1 1 1,0-1-1,0 0 1,4-2 0,-6 4-20,0 0 0,-1 0 1,1 0-1,0 0 0,-1-1 1,1 1-1,0 0 0,-1 0 1,1 0-1,0 0 0,-1 1 1,1-1-1,0 0 0,-1 0 1,1 0-1,0 0 0,-1 1 1,2 0-1,-1-1 3,-1 1 0,1 0 1,0 0-1,0 0 0,-1 0 0,1-1 1,0 1-1,-1 0 0,1 0 0,-1 0 1,1 0-1,-1 0 0,0 1 0,1-1 0,-1 1 1,2 12 98,0 0 1,-1 0-1,0 0 1,-2 16-1,-8 57 2,-9 14-55,16-94-97,0 9-116,2-16 140,0 1 0,0-1 0,0 0 0,0 1 0,0-1 0,0 0 0,0 0 0,0 1-1,0-1 1,0 0 0,0 1 0,0-1 0,1 0 0,-1 0 0,0 1 0,0-1 0,0 0 0,0 1 0,1-1 0,-1 0 0,0 0 0,0 0 0,0 1-1,1-1 1,-1 0 0,0 0 0,1 0 0,-1 0 0,0 1 0,0-1 0,1 0 0,-1 0 0,0 0 0,1 0 0,-1 0 0,0 0 0,0 0-1,1 0 1,3-2-125,0 0 0,0 0 0,0-1 0,-1 1 0,1-1 0,-1 0 0,5-5 0,-6 7 111,17-19-112,-10 11 118,0 1 0,0-1 0,0 1 1,1 1-1,0 0 0,1 0 1,19-9-1,-29 16 22,0-1 0,0 1 0,0 0 0,0 0 0,0 0 0,0 0 1,0-1-1,0 1 0,0 1 0,0-1 0,0 0 0,0 0 0,0 0 0,0 0 0,0 1 1,0-1-1,-1 0 0,1 1 0,0-1 0,0 1 0,0-1 0,0 1 0,0-1 0,-1 1 1,1 0-1,0-1 0,0 1 0,-1 0 0,1 0 0,0 0 0,-1-1 0,1 1 0,-1 0 1,1 1-1,2 5 113,0 0 0,-1 0 0,0-1 1,1 9-1,1 2-43,-2-11-73,0 1-1,0-1 0,1 0 0,0 0 0,0 0 0,0-1 0,7 9 0,-8-12-3,0 0 0,0 0 0,0 0-1,1 0 1,-1 0 0,1 0 0,-1-1-1,1 0 1,0 1 0,-1-1 0,1 0-1,0 0 1,0 0 0,0-1 0,0 1-1,0-1 1,0 1 0,5-1 0,11-2 38,0-1 0,0 0-1,0-1 1,-1-1 0,26-11 0,-26 8-31,0 0 1,0-1-1,-1 0 1,0-2-1,-1 0 1,0-1-1,22-21 1,-15 10-3,-1-1 0,-2-1 1,34-52-1,-54 76-8,2-2 6,0-1 0,0 1 0,0 0 0,0 0 1,1 0-1,-1 0 0,1 0 0,0 1 1,0-1-1,0 1 0,0 0 0,4-3 0,-6 5 0,-1-1 0,0 1 0,0 0 0,1 0-1,-1 0 1,0 0 0,1 0 0,-1 0 0,0 0 0,0 0-1,1 0 1,-1 0 0,0 0 0,1 0 0,-1 0-1,0 0 1,1 0 0,-1 0 0,0 0 0,0 0 0,1 1-1,-1-1 1,0 0 0,0 0 0,1 0 0,-1 0-1,0 1 1,0-1 0,0 0 0,1 1 0,5 10 187,-1 19 79,-3-3-237,-2-1 0,0 1 1,-2-1-1,-1 0 0,-1 0 1,-1 0-1,-13 38 0,8-38 33,7-15-65,-1 0 0,0-1 1,-1 1-1,0-1 0,0 0 1,-13 16-1,18-26-23,-1 1 0,0 0 0,1-1 0,-1 1 0,0 0 0,1-1 0,-1 1 0,0-1 0,0 1 0,1-1 0,-1 0 0,0 1 0,0-1 0,0 0 0,0 1 0,0-1 0,0 0 0,1 0 0,-1 0 0,0 0 0,0 0 0,0 0 0,0 0 0,0 0 0,0 0 0,0 0 0,0 0 0,1-1 0,-1 1 0,0 0 0,0-1 0,0 1 0,0-1 0,1 1 0,-1-1 0,0 1 0,0-1 0,1 1 0,-1-1 0,1 0 0,-1 1 0,0-1 0,0-1 0,-1-1-35,0 0-1,0 0 1,0 0-1,1 0 1,-1 0-1,1 0 1,0-1-1,-1 1 1,0-7-1,2 4 29,0 0 0,0 0 0,0 0-1,0 1 1,1-1 0,0 0-1,0 0 1,3-7 0,0 3 17,1 1 1,0-1 0,10-14 0,-14 23 18,0 0 1,0-1-1,0 1 1,1 0-1,-1 0 1,0 0 0,1 0-1,-1 0 1,0 0-1,1 0 1,-1 1-1,1-1 1,-1 1-1,1-1 1,0 1 0,-1-1-1,1 1 1,-1 0-1,1 0 1,0 0-1,-1 0 1,1 0-1,2 0 1,4 1-7,1 1 0,-1 0-1,12 4 1,-1 0 71,-4-4-29,-1 0-1,1-1 1,0 0-1,-1-1 1,1-1-1,0 0 1,-1-1-1,1-1 1,-1 0-1,0-1 1,0 0-1,0-1 1,0-1-1,17-9 1,-7 0-3,0 0-1,-1-1 1,0-1 0,-1-1 0,-2-1 0,28-32-1,119-167 247,-125 153-56,48-98-1,-18 29-139,-64 113-92,-7 17 0,-5 14 0,-1 6 0,-11 20 0,-1 6 0,3-1 0,3 1 0,-7 46 0,8-33 0,-44 336 0,52-367-181,2 1-1,0-1 1,7 41 0,0-39-1194,-7-25 1089,1 0 0,-1 0 0,1-1 0,-1 1 0,0 0 0,1 0 0,0 0 0,-1 0 0,1-1 0,-1 1 0,1 0 0,0-1 0,0 1-1,-1 0 1,1-1 0,0 1 0,0-1 0,0 1 0,0-1 0,-1 0 0,1 1 0,0-1 0,2 1 0,-3-1 42,1 0 0,-1 0 0,1 0 0,-1-1 0,0 1 1,1 0-1,-1 0 0,0 0 0,1 0 0,-1 0 0,0-1 0,1 1 0,-1 0 0,0 0 0,1-1 0,-1 1 1,0 0-1,1 0 0,-1-1 0,0 1 0,0 0 0,0-1 0,1 1 0,-1-1 0,3-3-1743,7-5-1282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3:47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38 13056,'-6'-15'5887,"38"2"-5087,-2 9 2848,6 4-2144,30-6 1216,0 12-1568,11-6-384,-5 7-480,-12-1-192,-4 4-64,-10-7-544,-11 3 288,-8-6-4192,-3 0 2400,-3 0-7167,0 7 5151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4:05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40 5984,'0'-2'242,"-1"1"0,1-1 0,-1 1-1,0 0 1,0-1 0,0 1 0,0 0 0,0-1 0,0 1 0,0 0 0,0 0 0,0 0-1,-2-1 1,-1-1 2165,1-3 2263,3 6-4609,0 0-1,-1 0 0,1 0 0,0 0 0,0 0 0,0 0 0,0 0 0,0 0 0,0 0 0,0 0 0,-1 0 0,1 0 1,0-1-1,0 1 0,0 0 0,0 0 0,0 0 0,0 0 0,0 0 0,0 0 0,0 0 0,0-1 0,0 1 0,0 0 1,2-7 6045,-2 7-6024,0 0-52,0 0-8,0 0-1,0-1 0,-1 1 1,1 0-1,0 0 1,0 0-1,0 0 1,0 0-1,0 0 0,0 0 1,0 0-1,0 0 1,0-1-1,0 1 0,0 0 1,0 0-1,0 0 1,0 0-1,0 0 0,-1 0 1,1 0-1,0 0 1,0 0-1,0 0 1,0 0-1,0 0 0,0 0 1,0 0-1,0 0 1,-1 0-1,1 0 0,0 0 1,0 0-1,0 0 1,0 0-1,0 0 0,0 0 1,0 0-1,-1 0 1,1 0-1,0 0 1,0 0-1,0 0 0,0 0 1,0 0-1,0 0 1,0 0-1,0 0 0,-1 0 1,1 0-1,0 0 1,0 0-1,0 0 1,0 1-1,0-1 0,0 0 1,0 0-1,0 0 1,0 0-1,0 0 0,0 0 1,0 0-1,0 0 1,0 0-1,0 1 1,-1-1 6,-1 15 5368,-4 17-5454,-4 12 126,2 1 0,-2 76 0,7-75-90,2 95 310,2-65-224,0-47-214,0 6 428,-3-12-4513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4:05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22 265 7040,'-11'-6'2831,"10"6"-2642,1 0 1,0-1-1,-1 1 0,1 0 0,0 0 0,-1-1 0,1 1 0,0 0 1,-1 0-1,1 0 0,-1 0 0,1-1 0,0 1 0,-1 0 0,1 0 1,-1 0-1,1 0 0,0 0 0,-1 0 0,1 0 0,-1 0 0,1 0 0,-1 0 1,1 0-1,-1 0 0,15-7 6938,24-2-2814,4-2-2367,-35 8-1766,18-5 311,34-17 1,-9 4-222,1 1 1,1 2 0,89-17-1,287-37 210,-318 58-449,1 5-1,133 5 0,-160 12 129,-25-1-1735,-20-6-3241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4:06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36 972 2656,'-18'5'837,"18"-5"-680,-1 0-1,0 1 1,1-1 0,-1 0-1,0 1 1,0-1 0,1 1-1,-1-1 1,1 1-1,-1-1 1,1 1 0,-1-1-1,0 1 1,1 0 0,0-1-1,-1 1 1,1 0-1,-1 0 1,1-1 0,0 1-1,0 0 1,-1 0 0,1-1-1,0 1 1,0 0-1,0 0 1,0 0 0,0-1-1,0 1 1,0 0 0,0 0-1,0 0 1,-1 14 1783,-4-3 230,7 1 8959,6-17-11031,1-4 188,1-1 1,-1 1-1,-1-2 0,1 1 0,-2-1 1,1 0-1,6-13 0,-10 17-144,9-17 193,0-1 1,-1 0-1,-1-1 0,-1-1 0,-2 0 1,10-47-1,34-147 710,-42 180-850,28-70 0,-31 93-119,1 1 0,1-1 0,1 2 0,0-1 0,1 1 1,19-20-1,-5 11 52,2 1 1,1 1-1,1 1 1,0 1-1,1 2 1,1 1-1,1 1 1,1 2-1,58-17 1,-80 28-90,0 0 0,1 1 0,-1 0 0,1 1 1,-1 0-1,1 1 0,-1 0 0,1 1 0,-1 0 0,1 1 0,-1 0 0,19 7 0,-23-7-34,0 2 0,0-1 0,0 1 0,-1 0 0,1 0 0,-1 1 0,0-1 0,0 2 0,-1-1 0,1 1 0,-1-1 0,0 1 0,-1 1 0,0-1 0,0 1 0,0-1 0,-1 1 0,1 0 0,2 14 0,-4-15-5,0 1 0,-1 0 0,0-1 0,0 1 0,-1 0 0,0 0 0,0 0 0,-1 0 0,1-1 0,-2 1 0,-1 7 0,2-11 0,0 0 0,0 0 0,0 0 0,-1 0 0,1 0 0,-1 0 0,0 0 0,1 0 0,-2-1 0,1 1 0,0-1 0,0 0 0,-1 0 0,1 1 0,-1-1 0,0-1 0,1 1 0,-1 0 0,0-1 0,0 1 0,0-1 0,0 0 0,-1 0 0,-4 1 0,-7-1-91,0 0-1,0-1 1,0-1-1,0 0 1,0-1-1,-22-6 1,8 2-628,-113-30-4321,53 6-5846,78 23 5345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4:10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424 640 2144,'0'-1'423,"6"-6"4428,-13-13 1309,3 12-5185,0 1 0,0 0 1,-1 0-1,0 0 0,0 0 0,-1 1 0,-7-8 0,-8-9 861,18 20-1751,0 1 0,0-1-1,0 0 1,-1 1 0,1 0 0,-1-1-1,1 1 1,-1 1 0,0-1-1,0 0 1,0 1 0,0 0-1,0 0 1,0 0 0,0 1 0,-1-1-1,1 1 1,0 0 0,0 0-1,-8 2 1,0-1-64,0 2 0,1-1 0,0 2 0,-1-1 0,1 2 0,-13 6 0,-7 6 225,-34 27 0,55-37-120,-1 1 64,-18 17 0,25-22-139,1 0-1,0 1 0,0 0 0,0-1 0,1 1 1,-1 0-1,1 0 0,-3 7 0,5-9-29,-1 1 0,1-1 0,-1 1 0,1-1 0,0 0-1,0 1 1,0-1 0,0 1 0,1-1 0,-1 1 0,1-1 0,-1 0 0,1 1 0,0-1-1,0 0 1,0 0 0,0 0 0,0 1 0,1-1 0,-1 0 0,1-1 0,-1 1-1,1 0 1,0 0 0,-1-1 0,4 3 0,2 1 56,0 1-1,1-1 1,0 0 0,1-1-1,12 5 1,-7-4-61,1 0 0,0-1 0,1-1 0,-1 0 0,0-2 0,1 1 0,-1-2 0,1 0 0,-1-1 0,20-3 0,-30 3-37,1-1-1,-1 1 1,1-1-1,-1-1 1,1 1 0,-1-1-1,0 0 1,0 0-1,0 0 1,-1-1-1,1 1 1,3-5 0,1-2-44,-1 1 0,0-1 0,-1-1 0,8-13 1,-11 18 50,-1 0 0,-1-1 0,1 1 0,-1 0 0,0-1 0,-1 0 0,2-11 0,-1 8 14,6-65 176,-2-135 0,-6 164-182,-5-55-35,1 58-35,2 20 81,-1-1 1,-12-44-1,14 67-5,1 0 0,0 0 0,0 1 0,-1-1 0,1 0 0,-1 1-1,1-1 1,-1 1 0,1-1 0,-1 0 0,1 1 0,-1-1 0,1 1 0,-2-1 0,2 1 2,0 0 1,0 0-1,0 0 1,0 0-1,0 0 0,0 0 1,0 0-1,-1 0 1,1 0-1,0-1 0,0 1 1,0 0-1,0 0 1,0 0-1,0 0 0,0 0 1,0 0-1,0 0 1,0 0-1,-1 0 0,1 0 1,0-1-1,0 1 0,0 0 1,0 0-1,0 0 1,0 0-1,0 0 0,0 0 1,0 0-1,0 0 1,0-1-1,0 1 0,0 0 1,0 0-1,0 0 1,0 0-1,0 0 0,0 0 1,0 0-1,0-1 1,0 1-1,0 0 0,0 0 1,0 0-1,1 0 0,-1 0 1,0 0-1,0 0 1,0 0-1,0 0 0,0-1 1,0 1-1,0 0 1,0 0-1,0 0 0,0 0 1,1 0-1,-1 0 1,0 0-1,0 0 0,0 0 1,0 0-1,0 0 0,0 1 53,-1 0 0,0 0-1,0 1 1,1-1 0,-1 0-1,1 1 1,-1-1-1,1 1 1,0-1 0,-1 0-1,1 1 1,0-1-1,0 1 1,0 2 0,0 32 135,0-19-69,-4 95 319,1 44 112,8-1-88,-3-123-274,2 0 1,14 62-1,-15-83-126,0-1 0,0 0 0,1 0 0,9 16 0,-12-24-128,-2 12-5271,2 5-1643,4-6-607,5-1 3313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4:11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9 189 4992,'0'0'137,"-1"0"0,1 0 0,-1 0 1,1 0-1,-1-1 0,1 1 0,0 0 1,-1 0-1,1-1 0,-1 1 0,1 0 0,0-1 1,-1 1-1,1 0 0,0-1 0,0 1 1,-1-1-1,1 1 0,0-1 0,0 1 0,-1 0 1,1-1-1,0 1 0,0-1 0,0 1 0,0-1 1,0 1-1,0-1 0,0 1 0,0-1 1,0 1-1,0-1 0,0 1 0,0-1 0,0 1 1,0-1-1,0 1 0,1 0 0,-1-1 0,0 1 1,0-1-1,1 1 0,-1-1 0,0 1 1,0 0-1,1-1 0,-1 1 0,0 0 0,1-1 1,-1 1-1,1 0 0,-1-1 0,0 1 1,1 0-1,-1 0 0,1 0 0,-1-1 0,1 1 1,14-11 10896,-15 17-9573,0 629 2134,5-825-4102,-3-29 743,-3 120 189,0 89-321,0-1-1,0 1 0,-1 0 0,-4-15 0,1 7 101,4 13-94,1 0-1,0 0 0,0-1 1,1-6-1,0-8 230,-1 19-329,0 0 0,0 0-1,-1 0 1,1 0 0,0 0 0,0 0 0,0 0 0,-1 0 0,1 0 0,-1 0 0,1 0 0,-1 0 0,0-1-1,1 1-4,-1 1-1,1-1 1,0 1-1,-1-1 1,1 1-1,0-1 1,0 1-1,0-1 0,-1 1 1,1-1-1,0 1 1,0-1-1,0 0 1,0 1-1,0-1 1,0 1-1,0-1 0,0 1 1,0-1-1,0 0 1,0 1-1,1-1 1,-1 0-1,4-8-9,1 0-1,-1 0 1,1 1 0,1 0-1,0 0 1,0 0 0,1 1-1,0 0 1,0 0 0,0 0-1,1 1 1,0 1 0,0-1-1,16-7 1,-21 12-4,0 0 1,0 0-1,1 0 0,-1 0 0,0 0 0,1 1 1,-1-1-1,1 1 0,-1 0 0,1 0 1,-1 1-1,0-1 0,1 1 0,-1-1 1,0 1-1,1 0 0,-1 0 0,0 1 1,0-1-1,0 1 0,0-1 0,5 5 0,4 3-8,0 1 0,-1 0 0,19 22 0,-17-17 42,-3-4 17,44 52-1,-48-55 33,0 0-1,-1 1 1,0 0-1,0 0 0,-1 0 1,3 11-1,-6-18-55,-1 0 0,1 0-1,-1 0 1,0 0 0,0 0-1,1 0 1,-1-1 0,-1 1 0,1 0-1,0 0 1,0 0 0,-1 0 0,1 0-1,-1-1 1,0 1 0,1 0-1,-1 0 1,0-1 0,0 1 0,0 0-1,0-1 1,0 1 0,-1-1 0,1 1-1,0-1 1,-1 0 0,1 0-1,-1 0 1,1 1 0,-1-1 0,0 0-1,1-1 1,-1 1 0,0 0 0,0-1-1,-2 2 1,-4-1-22,-1 1 0,1-2-1,-1 1 1,0-1 0,1 0 0,-1-1-1,-10-1 1,2-2-368,0 0-1,-27-11 0,43 14 290,-40-13-2458,39 13 2005,-1 1 1,1-1-1,-1 0 1,0 1-1,1-1 0,-1 1 1,1 0-1,-1 0 1,0 0-1,1 0 0,-1 0 1,0 1-1,-2 0 1,-2 5-3385,5 5 1307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4:12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55 3392,'-9'-3'5168,"-5"6"6661,13-2-11562,0-1 1,1 0 0,-1 0-1,1 0 1,-1 0 0,0 0 0,1 0-1,-1-1 1,0 1 0,1 0-1,-1 0 1,1 0 0,-1-1-1,0 1 1,1 0 0,-1-1-1,1 1 1,-1 0 0,0-1 0,1 1-245,0-1 0,0 1 1,0 0-1,0 0 1,0 0-1,0-1 0,0 1 1,0 0-1,1 0 1,-1 0-1,0 0 0,0-1 1,0 1-1,0 0 1,0 0-1,0 0 1,0 0-1,1 0 0,-1-1 1,0 1-1,0 0 1,0 0-1,0 0 0,1 0 1,-1 0-1,0 0 1,0 0-1,0 0 0,1 0 1,-1 0-1,0 0 1,0-1-1,0 1 0,1 0 1,-1 0-1,0 0 1,0 1-1,0-1 0,0 0 1,1 0-1,-1 0 1,0 0-1,0 0 1,178-13 1664,-43 2-1697,795-12 612,-721 28-11,-141-2-194,-60-2-4645,-26 0-11412,16 0 15211,-1 0-1,-14 15-4633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4:13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447 711 4736,'0'0'1530,"-7"-7"1196,7 7-2459,0-1 0,0 1 0,-1-1 0,1 1-1,0-1 1,0 1 0,0-1 0,-1 1 0,1-1 0,0 1 0,-1 0 0,1-1 0,0 1 0,-1-1 0,1 1 0,0 0 0,-1-1 0,1 1 0,-1 0 0,1 0 0,-1-1 0,1 1 0,-1 0 0,1 0 0,-1 0-1,0-1 1,0 1-168,-3-3 535,-1 0 0,0 0 1,0 1-1,0-1 0,0 1 0,0 1 0,0-1 0,0 1 1,-1 0-1,-10-1 0,-15-1 785,-40 2-1,40 3-917,-49 11 0,68-11-423,0 2 1,0 0 0,0 0-1,1 1 1,-1 0 0,-14 10-1,21-11-42,1-1 1,0 1-1,0-1 0,1 1 1,-1 0-1,1 0 0,-1 1 1,1-1-1,1 1 0,-1 0 0,1 0 1,0-1-1,0 2 0,0-1 1,0 0-1,1 0 0,0 0 0,0 1 1,1-1-1,-1 0 0,1 9 1,1-7-65,-1-1 1,1 1 0,1 0 0,-1 0 0,1-1-1,0 1 1,0-1 0,1 1 0,0-1 0,0 0-1,1 0 1,-1 0 0,1-1 0,0 1 0,1-1-1,6 6 1,-7-7-2,1 0 0,0-1 1,0 0-1,0 0 0,0 0 0,1 0 0,-1-1 0,1 0 1,0 0-1,-1-1 0,1 1 0,0-1 0,0-1 0,0 1 0,0-1 1,0 0-1,0 0 0,0 0 0,-1-1 0,1 0 0,6-2 1,2-2-12,0 0 0,-1-2 0,0 1 0,0-2 0,-1 1 1,17-14-1,-8 3-29,0 0 0,27-33 0,-25 23 36,23-34 0,-37 48 22,-1-1 1,0 0 0,-1 0 0,9-29 0,-9 15 48,-2 0 0,0 0 0,-1-31 1,-3-86-38,-2 128-2,1-24-15,-3 1 1,-9-54 0,8 79 67,-1 0 1,0 0-1,-1 1 1,0 0-1,-1 0 1,-11-16 0,17 29-36,0 1 1,0 0-1,0-1 1,0 1-1,0 0 1,0 0-1,-1 0 1,1-1 0,0 1-1,-1 1 1,1-1-1,-1 0 1,1 0-1,-1 0 1,-1 0 0,2 1-9,0 0 0,0 0 0,0 0 1,0-1-1,0 1 0,0 1 1,0-1-1,0 0 0,0 0 0,0 0 1,0 0-1,0 1 0,1-1 1,-1 0-1,0 1 0,0-1 1,0 1-1,0-1 0,0 1 0,1-1 1,-1 1-1,0 0 0,0-1 1,1 1-1,-2 1 0,-1 2 14,0 1-1,0-1 0,1 1 1,-1-1-1,1 1 0,0 0 1,1 0-1,-2 5 0,-5 42 313,5-28-183,-1 14 37,1 0-1,2 38 0,22 120 383,-7-129-152,23 64-1,-3-16 25,-11-17-106,-3-15-4316,-18-78 3314,0 7-3444,-2-7 2045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4:14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26 144 7040,'-1'1'248,"0"-1"1,0-1 0,0 1-1,0 0 1,0 0-1,0 0 1,0 0 0,0-1-1,0 1 1,0 0 0,0-1-1,0 1 1,0-1-1,0 1 1,0-1 0,0 0-1,0 1 1,1-1-1,-1 0 1,0 1 0,1-1-1,-1 0 1,0 0 0,1 0-1,-1 0 1,1 0-1,-1 1 1,1-1 0,-1 0-1,1 0 1,0 0 0,0 0-1,-1 0 1,1 0-1,0 0 1,0-1 0,0 1-1,0 0 1,0 0-1,0 0 1,1 0 0,-1 0-1,0 0 1,0 0 0,1 0-1,0-1 1,21-22 3018,-15 18-2508,0 1-212,0 0-1,0 1 1,0 0 0,11-5-1,-3 2 49,7-2-26,1 1-1,0 1 1,0 1-1,48-5 1,-60 9-350,0 1 1,0 0-1,0 0 1,0 1-1,14 2 1,-23-1-173,1-1 0,0 1 0,-1-1-1,1 1 1,-1 0 0,1 0 0,-1 0 0,0 0 0,1 1 0,-1-1-1,0 1 1,0-1 0,0 1 0,0 0 0,0 0 0,0 0 0,0 0-1,-1 0 1,1 0 0,-1 0 0,0 0 0,1 1 0,-1-1 0,0 1-1,0-1 1,-1 1 0,2 2 0,-1 3 58,0 1 1,-1 0-1,0-1 1,-2 17-1,1-13 13,1 23 0,2 0-61,-2-24-43,0 0 0,2 0 0,-1 0 0,6 20 1,-2-19-19,-1 1-1,2-1 1,0-1 0,11 19 0,-15-27-273,0 0 0,0 0 1,1 0-1,-1 0 0,1 0 0,0-1 0,0 1 0,0-1 0,0 1 1,0-1-1,0 0 0,1 0 0,-1-1 0,1 1 0,-1-1 0,1 0 1,0 0-1,-1 0 0,1 0 0,4 0 0,2-2-1721,0 0 1,0-1-1,-1 0 0,1 0 0,-1-1 0,13-6 0,4 0-3147,0 4 1796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5:50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48 2912,'-19'-9'21999,"31"9"-21423,30 1 7,47-2 141,504-38 273,-412 40-778,-141 3-46,-5-1-1278,-23-4-5179,-12 4 4145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4:14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918 15 6144,'0'-1'223,"0"1"1,0-1-1,-1 0 0,1 1 1,0-1-1,0 0 0,-1 1 1,1-1-1,0 1 1,-1-1-1,1 0 0,0 1 1,-1-1-1,1 1 1,-1-1-1,1 1 0,-1-1 1,1 1-1,-1-1 0,0 1 1,1 0-1,-1-1 1,1 1-1,-1 0 0,0 0 1,1-1-1,-1 1 1,0 0-1,1 0 0,-1 0 1,0 0-1,1 0 0,-1 0 1,0 0-1,0 0 1,-2 1 720,0 1 0,0-1 0,0 1 1,1 0-1,-1-1 0,1 1 0,-3 3 1,-11 8-387,-53 40 2850,22-25-1865,-1-2-1,-91 36 1,70-32-1094,6-4-429,-128 60 636,136-59-2469,-72 48 1,98-56-1553,7-4 1039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4:15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76 2304,'-16'-3'11018,"-6"0"4965,56-9-15172,5 2-596,6-2-34,81-12-1,-32 16-46,-1 5-1,1 3 0,120 17 1,-202-16-88,17 3-187,34 9 1,-59-11 692,-2-1 265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4:16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74 4992,'-5'-3'696,"5"2"-580,-1 0 0,0 1 0,-17-4 15511,6-2-11600,6 4-3183,5 1-683,0 1 1,-1-1 0,1 1-1,0 0 1,0-1 0,0 1 0,-1 0-1,1 0 1,0 0 0,0 0-1,-1 0 1,1 0 0,0 0-1,-2 1 1,3-1-85,-1 0 0,1 0 0,-1 0 0,1 0 0,0 0 0,-1 0 0,1 0 0,-1 0 0,1-1 0,-1 1-1,1 0 1,-1 0 0,1 0 0,-1-1 0,1 1 0,0 0 0,-1 0 0,1-1 0,-1 1 0,1 0 0,0-1 0,-1 0 0,-2-2 234,7 7-179,-3-4-103,0 0 0,0 1 0,0-1-1,0 0 1,0 0 0,0 0-1,0 0 1,0 0 0,0 0 0,0 0-1,0 0 1,0 0 0,0-1-1,0 1 1,0 0 0,0-1 0,2 0-1,4-1 42,134-16 698,143 1-766,-224 15 39,52-3-10,139 0 7,-163 6-878,-72-1-4944,-21 0 3576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4:18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10 161 2144,'-10'-4'10000,"15"-5"-3777,-4 8-5803,0 0 0,-1-1-1,1 1 1,0 0 0,-1-1-1,1 1 1,-1-1 0,0 1-1,1-1 1,-1 1 0,0-1-1,0 1 1,0-1 0,0 1-1,0-1 1,-1-2 0,1-4 2498,0 7-2863,0 1 0,0 0-1,0-1 1,0 1-1,-1 0 1,1-1-1,0 1 1,0 0-1,0-1 1,0 1-1,0 0 1,-1-1-1,1 1 1,0 0-1,0-1 1,0 1-1,-1 0 1,1 0-1,0-1 1,0 1 0,-1 0-1,1 0 1,0 0-1,-1-1 1,1 1-1,0 0-42,-1 0 1,1 0-1,0 0 1,0 0-1,0 0 0,0 0 1,0 0-1,-1 0 0,1-1 1,0 1-1,0 0 0,0 0 1,0 0-1,0 0 0,0 0 1,0 0-1,-1-1 0,1 1 1,0 0-1,0 0 0,0 0 1,0 0-1,0 0 0,0-1 1,0 1-1,0 0 0,0 0 1,0 0-1,0 0 0,0-1 1,0 1-1,0 0 0,0 0 1,0 0-1,0 0 1,0-1-1,0 1 0,0 0 1,0 0-1,0 0 0,0 0 1,1 0-1,-1-1 0,0 1 1,0 0-1,0 0 0,0 0 1,0 0-1,0 0 0,0 0 1,1-1-1,-1 1 0,0 0 1,0 0-1,0 0 0,0 0 1,0 0-1,1 0 0,-1 0 1,0 0-1,7-5 1,0 0 0,0 0 0,0 1 0,0 0-1,1 0 1,13-4 0,-8 3-2,17-5 22,-1 2-1,1 1 0,49-6 0,-60 10-33,27-4 13,0 2 0,1 2 0,53 3 0,-68-1 76,-27 1-47,1-1 0,0 1 0,-1 0 1,1 1-1,0-1 0,0 1 1,-1 0-1,11 3 0,-15-3-92,-1-1-1,0 0 1,1 0 0,-1 0-1,0 0 1,0 1 0,1-1-1,-1 0 1,0 0 0,0 1-1,1-1 1,-1 0 0,0 0 0,0 1-1,0-1 1,1 0 0,-1 1-1,0-1 1,0 0 0,0 1-1,0-1 1,0 0 0,0 1-1,1-1 1,-1 0 0,0 1-1,0-1 1,0 0 0,0 1-1,0-1 1,-1 1 0,1-1-1,0 1 1,-7 12-5855,0 8-11210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4:20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23 5632,'-7'-23'20261,"6"23"-20185,0 0 0,0 1 0,0-1 0,0 0 0,0 1 0,0-1 0,0 0 1,0 1-1,1-1 0,-1 1 0,0 0 0,0-1 0,0 1 0,0 0 0,1-1 1,-1 1-1,0 0 0,1 0 0,-1 0 0,0 1 0,-13 26 543,6-11-197,-8 15 144,-25 64-1,37-88-449,0 1-1,0-1 1,-7 10-1,-9 16 122,-15 33-77,29-51-165,0 0 1,2 0 0,0 1 0,0 0 0,2 0-1,-1 18 1,7 103 169,0-74-130,-2-39 21,1 1-1,1-2 0,2 1 0,0 0 0,2-1 0,0 0 0,2-1 0,23 43 0,-29-61-39,0 1-1,0-1 0,0 0 0,1-1 0,0 1 0,0-1 0,0 1 0,11 5 0,1 0 80,30 12 0,-25-15-45,0 0 0,0-1 0,0-2 0,32 3-1,-7-1 118,-34-4-144,0-1 1,21-2 0,-6 0 33,-18 1-47,1 0 0,-1-1-1,0-1 1,0 1 0,0-2 0,19-6 0,-17 3-10,12-6 0,23-17 0,-42 24 4,0 0 1,0 0-1,0-1 1,0 1-1,-1-1 0,0 0 1,0-1-1,-1 1 1,5-11-1,-5 9-11,11-27 30,-1 1-1,14-70 0,-25 98-25,16-76 27,20-77 38,10 17-48,-35 111-5,2 0 1,22-35-1,14-28 119,-47 87-295,-1 0 0,1 0 1,-1 0-1,-1-1 0,3-9 0,-1-17-8671,-4 29 6352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4:22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545 758 3552,'6'-4'9834,"-13"-5"-4111,3 4-5032,0 0 1,0 1-1,0-1 1,-1 1 0,1 0-1,-9-5 1,6 5-467,0 1-1,0 0 1,0 0 0,0 0 0,-1 1-1,1 0 1,-1 1 0,-10-2 0,5 1-67,-1 1 0,0 0 0,0 1 0,0 1 0,0 0 0,0 0 0,-15 5 0,4 1-63,0 1 0,1 1 1,1 1-1,-1 2 1,2 0-1,-1 1 1,2 1-1,0 1 1,-35 33-1,52-44-46,0 0 0,0 1 0,0-1 0,1 1 0,0 0 0,0 0 0,0 0 0,0 0 0,-3 11 0,6-13-49,-1 0-1,0 0 1,1 1-1,0-1 1,0 0-1,0 0 1,0 1-1,1-1 0,-1 0 1,1 0-1,0 0 1,-1 1-1,2-1 1,-1 0-1,0 0 1,1 0-1,-1-1 1,4 6-1,0-2 40,0-1-1,0 1 1,0-1-1,1 0 1,0 0-1,0-1 1,0 0-1,0 0 1,1 0-1,-1-1 1,1 0-1,0 0 1,13 3-1,3-1 149,1 0-1,44 1 1,-43-4-123,1-2 1,44-5 0,-56 3-52,0-1-1,-1 0 1,1-1-1,-1 0 1,0-1 0,21-11-1,-29 12-28,1 0-1,-1 0 0,0-1 0,0 1 0,0-1 0,0 0 0,-1-1 0,0 1 1,0-1-1,0 1 0,-1-1 0,5-12 0,0-1-66,-2-1-1,7-36 1,15-158-922,-25 177 922,13-290 302,-26 192-444,4 86 375,6 28 18,0 17-144,1 0 1,-1 0-1,-1 0 0,1 1 0,0-1 1,-1 0-1,0 0 0,0 1 1,-1-5-1,2 8-24,0 0 0,0 0 0,-1 0 0,1 0 0,0 0 1,0-1-1,0 1 0,0 0 0,0 0 0,0 0 0,0 0 0,0 0 0,-1 0 1,1 0-1,0 0 0,0 0 0,0 0 0,0 0 0,0 0 0,0 0 0,-1 0 1,1 0-1,0 0 0,0 0 0,0 0 0,0 0 0,0 0 0,0 0 0,-1 0 1,1 0-1,0 0 0,0 0 0,0 0 0,0 0 0,0 0 0,0 0 0,0 0 1,-1 0-1,1 0 0,0 0 0,0 0 0,0 1 0,-6 6 1,-3 8-2,-23 58 283,3 1 0,3 1-1,4 1 1,3 1 0,-16 132 0,30-144-101,4 109 0,4-146-429,2 0-1,7 29 1,-10-51 87,-2-3-224,1-1 0,0 1 0,0-1 1,0 1-1,0-1 0,0 1 0,0-1 0,1 1 1,-1-1-1,1 0 0,-1 0 0,1 0 1,0 0-1,2 2 0,-2-3-340,1 1 0,-1-1 0,0 0 0,0 0 1,1 0-1,-1 0 0,1-1 0,-1 1 0,1-1 0,-1 1 0,1-1 1,-1 0-1,1 0 0,4 0 0,21-1-3168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4:22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6 7232,'7'-6'10585,"-4"21"-8093,-4 25 44,-8 68 0,-5 101-1120,12-136-1216,0-25 67,2-1 0,2 0 0,12 69 0,-10-99-134,0 0 0,2 1 0,0-2 0,1 1 0,10 18 0,-11-25 21,0-1-1,1 1 1,0-1-1,1 0 1,-1-1-1,2 1 1,-1-2-1,19 14 0,-21-18-113,-1 0 0,1 0 0,-1 0 0,1 0 0,0-1 0,0 0 0,0-1 0,0 1 0,0-1 0,0 0 0,1-1 0,-1 1-1,0-1 1,1 0 0,-1-1 0,0 0 0,0 0 0,0 0 0,1 0 0,-1-1 0,-1 0 0,1-1 0,0 1 0,0-1 0,-1 0 0,0 0-1,1-1 1,-1 0 0,0 0 0,-1 0 0,1 0 0,-1-1 0,0 0 0,0 0 0,0 0 0,4-9 0,-1 0-11,0 0 1,-1 0 0,6-24 0,8-49 197,-15 63-131,44-246-217,-42 226-184,9-102-1445,-17 73-1088,-1 55-287,-7-34 1,4 42-463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4:23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47 178 6816,'-47'-19'11610,"60"19"-9519,49-2 186,80-13-1,65-21-495,3-1-974,454-26 78,-657 62-935,46-2-795,-21 2-3188,-36 11-1267,4-10 5002,-3 5-810,-1-1-1,1 1 0,0-1 0,-1 0 1,-6 6-1,-23 12-4976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4:24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372 748 6048,'-10'-1'1148,"-1"-1"0,-14-5-1,4 0 3244,17 6-4059,0 0 0,-1 0 0,1 1-1,0-1 1,-1 1 0,1 0 0,0 0-1,-1 1 1,1-1 0,0 1 0,-1 0-1,1 0 1,0 0 0,0 1 0,0 0-1,-6 3 1,-4 2 99,0 2 1,0 0-1,-12 11 0,-62 51 1985,81-65-2271,0-1-1,0 1 1,1 0-1,0 0 1,0 0-1,1 1 1,-10 14-1,13-18-123,1 0 1,-1 1-1,1-1 1,0 0-1,0 1 0,0-1 1,0 1-1,1-1 1,-1 1-1,1-1 0,0 1 1,0 0-1,0-1 1,0 1-1,1-1 0,-1 1 1,1-1-1,0 1 1,0-1-1,1 1 0,-1-1 1,2 3-1,-1-3-60,-1 0 0,1 0 1,0 0-1,0-1 0,0 1 0,0-1 0,0 1 0,1-1 0,-1 0 0,1 0 1,-1 0-1,1 0 0,0 0 0,0-1 0,0 1 0,0-1 0,0 0 0,0 0 1,0 0-1,0 0 0,0 0 0,0-1 0,1 0 0,-1 1 0,0-1 0,0 0 1,4-1-1,0 0-17,-1-1 0,1 1 0,-1-1 1,0-1-1,1 1 0,-1-1 0,0 0 1,-1-1-1,1 1 0,-1-1 0,1 0 1,7-8-1,0-1 30,-1-1 0,-1-1 0,0 1 0,-1-2 0,0 1 0,-1-2 0,7-17 0,36-122-100,-40 117 135,125-435 257,-130 447 33,0-1 0,-2 0-1,3-57 1,-8 84-281,-2-18 195,-1 13-100,2 6-107,1 0-1,0 0 0,-1 0 1,1 1-1,0-1 1,-1 0-1,1 0 1,0 0-1,-1 0 1,1 0-1,0 1 0,0-1 1,-1 0-1,1 0 1,0 0-1,-1 1 1,1-1-1,0 0 0,0 0 1,0 1-1,-1-1 1,1 0-1,0 1 1,-5 6 95,1 1 1,0 0-1,0-1 1,1 1-1,0 1 1,-3 12 0,-9 59 488,14-78-585,-7 62 369,0 103 0,21 68 217,-11-211-691,1 0 0,1 0 0,2-1 0,0 0 0,1 1 0,2-2 0,19 40 0,-24-56-367,0 0 1,0 0-1,1 0 1,0-1-1,0 0 0,0 1 1,12 7-1,-11-9-212,1 0-1,-1 0 0,1-1 1,0 0-1,0 0 0,0-1 1,0 1-1,0-1 1,0-1-1,1 0 0,-1 0 1,1 0-1,-1-1 0,1 0 1,-1 0-1,0-1 1,1 0-1,-1-1 0,0 1 1,9-4-1,-9 2-305,-1 0 0,0-1 0,0 0 0,7-5 0,-13 9 929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4:24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41 10304,'-1'0'199,"1"-1"0,-1 0 1,1 1-1,0-1 0,-1 0 1,1 1-1,0-1 0,0 0 1,0 0-1,-1 1 0,1-1 1,0 0-1,0 0 0,0 1 1,0-1-1,0 0 0,0 0 1,0 1-1,1-1 0,-1 0 1,0 0-1,0 1 0,0-1 1,1 0-1,0-1 62,0 1 1,0 0-1,0 0 0,0 0 0,0 0 0,0 0 1,0 1-1,0-1 0,1 0 0,-1 0 0,0 1 1,2-1-1,4-2 661,0 1 1,0 0-1,15-1 1,-17 2-708,1 1 0,0 0 0,-1 0 0,1 1 0,0 0 0,-1 0 0,1 0 0,-1 1 0,1-1 0,-1 1 0,0 1 0,0-1 0,0 1 0,8 5 0,-6-3-4,0 0 0,-1 1-1,0 0 1,0 0 0,-1 0 0,1 0 0,-1 1-1,-1 0 1,7 12 0,-3 2 48,-1 0 1,0 0-1,-2 1 1,5 36 0,-6-33-17,11 104 495,7 33-292,-18-146-391,0 1 1,11 22-1,-13-33-189,1 0 0,0-1 0,0 1 0,1 0 0,0-1 0,0 0 1,0 1-1,0-2 0,7 6 0,-7-7-302,0-1-1,0 1 1,1-2 0,-1 1 0,0 0-1,1-1 1,0 0 0,-1 1 0,1-2 0,0 1-1,6-1 1,8 1-2506,27-5 1,-39 3 2283,-6 1 525,9-1-1256,-1 0 1,1 0 0,0-1-1,-1-1 1,13-4-1,14-14-3661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5:53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1385 2144,'0'0'25,"0"0"1,0 1-1,0-1 1,0 0-1,0 0 0,0 0 1,-1 1-1,1-1 1,0 0-1,0 0 0,0 1 1,0-1-1,0 0 1,-7 1 5794,8 0-5532,0 0 1,0 0 0,1 0-1,-1 0 1,0-1 0,1 1-1,-1 0 1,0-1 0,1 1-1,-1-1 1,0 0 0,1 1-1,-1-1 1,1 0 0,-1 0-1,1 0 1,-1 0 0,1 0-1,-1 0 1,1 0 0,-1-1-1,0 1 1,1 0 0,-1-1-1,1 1 1,1-2 0,3-1 153,1-1 0,0 1 0,10-10 0,-13 10-191,116-97 1380,-46 36-1070,728-677 1423,-668 587-1218,-115 131-524,-16 19-180,0 0 0,0 0 0,0 0 0,0 0 0,-1-1 0,1 1 0,1-6 0,-4 10-66,0-1 1,0 1 0,0-1-1,1 1 1,-1 0 0,0-1-1,0 1 1,0-1 0,0 1 0,0-1-1,0 1 1,0 0 0,0-1-1,0 1 1,0-1 0,0 1-1,0-1 1,0 1 0,0-1-1,0 1 1,-1 0 0,1-1 0,0 1-1,0-1 1,0 1 0,-1 0-1,1-1 1,0 1 0,-1 0-1,1-1 1,-1 1 0,0-1-26,0 1 1,0 0-1,0 0 0,0-1 1,0 1-1,-1 0 1,1 0-1,0 0 0,0 0 1,0 1-1,0-1 1,-1 0-1,1 0 0,0 1 1,0-1-1,-1 1 1,-8 3-35,1 0-1,0 1 1,0 0 0,0 1 0,-12 9 0,-5 8 71,2 1-1,0 1 1,-29 39 0,-57 95 106,94-135-72,-72 119 308,73-114-217,0 1 1,3 0 0,-10 33 0,19-53-24,1-1 1,0 0-1,0 1 1,1 0-1,1-1 1,0 13-1,0-21-86,0 1 0,0-1-1,1 0 1,-1 0 0,0 0 0,1 0-1,-1 1 1,1-1 0,-1 0-1,1 0 1,0 0 0,-1 0 0,1 0-1,0 0 1,0 0 0,-1-1-1,1 1 1,0 0 0,0 0-1,0-1 1,0 1 0,0 0 0,0-1-1,0 1 1,1-1 0,-1 1-1,0-1 1,0 0 0,0 1 0,2-1-1,1 1 54,1-1 0,0 0 0,0 0-1,0 0 1,-1-1 0,1 0 0,5-1 0,142-47 369,-137 43-466,17-5 44,0-2-1,0-1 1,-1-1-1,50-34 1,-50 24 57,-2-2 0,-1 0 0,-1-2 0,42-58 0,93-143 255,-35 57-352,-113 155 20,-2 1 0,0-2 0,-1 0 0,-1 0 0,-1-1 0,0 0 0,8-33 0,-16 49-87,-1 1-1,1-1 1,-1 0 0,0 0-1,-1-8 1,1 11 66,0 1 0,0-1-1,0 0 1,0 0 0,0 1 0,0-1-1,-1 0 1,1 0 0,0 1 0,0-1 0,-1 0-1,1 1 1,0-1 0,-1 0 0,1 1-1,-1-1 1,1 1 0,-1-1 0,1 0-1,-1 1 1,1 0 0,-1-1 0,0 1-1,1-1 1,-1 1 0,0 0 0,1-1-1,-1 1 1,0 0 0,1-1 0,-1 1-1,0 0 1,0 0 0,1 0 0,-1 0-1,0 0 1,0 0 0,1 0 0,-2 0 0,-3 1-31,1 0 0,0 1 1,0 0-1,0-1 0,0 1 1,0 1-1,1-1 0,-6 4 1,-30 29-233,38-33 279,-20 18 18,1 0 0,1 2 0,1 1 0,0 0 0,-13 27 0,-4 20 311,-32 91 0,-3 8-45,53-135-107,-1 0 0,-41 56-1,-96 103 225,155-192-346,-1 0 0,0 0 0,0 0 0,0 1 0,0-2 0,0 1 0,0 0 0,0 0 0,-1 0 0,1 0 0,0-1 0,0 1 0,-1 0 0,1-1 0,-2 1 0,5-4 614,-1 2-635,1-1 0,-1 1 0,0-1 0,1 0 0,-1 1 0,0-1 0,0 0-1,0 0 1,1-2 0,-1 0-28,1 1-1,0-1 1,0 1-1,0 0 1,0-1-1,0 1 1,1 0-1,-1 1 0,1-1 1,5-4-1,4-2-106,19-11-1,1-1-167,-14 8 314,11-9-160,1 1 0,58-31 0,-86 51 55,-2 1 49,0 0 0,0 0 0,1-1 0,-1 1 0,0 0 1,0 0-1,1 0 0,-1-1 0,0 1 0,1 0 0,-1 0 0,0 0 0,0 0 0,1 0 0,-1 0 0,0 0 0,1-1 0,-1 1 0,1 0 0,-1 0 0,0 0 0,1 0 0,-1 1 0,0-1 0,1 0 0,-1 0 0,0 0 0,1 0 0,-1 0 0,0 0 0,0 0 0,1 1 0,-1-1 0,0 0 0,1 0 0,-1 0 1,0 1-1,0-1 0,1 0 0,-1 0 0,0 1 0,0-1 0,0 0 0,1 1 0,-1-1 0,0 0 0,0 0 0,0 1 0,0-1 0,0 0 0,0 1 0,0-1 0,0 0 0,0 1 0,0 0 0,3 9-147,0 0 0,-1 1-1,2 20 1,-2-11 44,-1-8 211,1 0 1,0 0-1,1-1 0,0 1 0,9 18 0,-11-28-83,0 1 0,1 0 0,0-1 0,0 1-1,0-1 1,0 1 0,0-1 0,0 0 0,1 0-1,-1 0 1,1 0 0,-1 0 0,1 0 0,0-1-1,0 0 1,0 1 0,-1-1 0,1 0-1,0 0 1,1-1 0,-1 1 0,0 0 0,0-1-1,0 0 1,0 0 0,6 0 0,22-5 168,1-1 0,-1-1 0,50-19-1,-56 18-98,2-1 20,36-18 0,-53 23-73,-1-1-1,0-1 1,-1 1-1,1-1 1,-1-1-1,0 0 1,8-9-1,-15 15-35,-1 1 0,0 0 0,1-1 0,-1 1 0,1-1 0,-1 1 0,1-1 0,-1 1 0,0-1 0,1 1 0,-1-1 0,0 1 0,0-1 0,1 1 0,-1-1 0,0 0 0,0 1 0,0-1-1,0 1 1,0-1 0,0 0 0,0 1 0,0-1 0,0 1 0,0-1 0,0 0 0,0 1 0,-1-2 0,1 2-18,-1-1 0,0 1 0,0-1-1,1 1 1,-1 0 0,0-1 0,0 1 0,0 0 0,1-1-1,-1 1 1,0 0 0,0 0 0,0 0 0,0 0 0,0 0-1,-1 0 1,-5 1-98,0-1 0,1 2 0,-1-1-1,-7 3 1,-38 20 218,27-11 18,15-9-19,1 1 0,0 1 0,0 0 0,1 0 0,-13 12 0,18-15-80,1 0-1,-1 0 0,1 0 1,0 0-1,0 0 0,0 0 1,0 1-1,-2 5 0,4-7-2,-1 0 0,1 0-1,-1 1 1,1-1-1,0 0 1,0 0-1,0 0 1,0 0 0,1 0-1,-1 1 1,0-1-1,1 0 1,-1 0-1,1 0 1,0 0 0,1 3-1,2 1 19,1 0-1,-1 0 1,1 0-1,0-1 1,1 1-1,-1-1 1,1 0-1,0-1 1,0 0-1,1 0 1,-1 0-1,1 0 1,0-1-1,0 0 1,10 2-1,-2 0-30,0-2 0,0 0 0,0 0 0,0-1 1,0-1-1,27-2 0,-9 0-351,-22 1-444,0-1 1,0 1-1,0-2 1,0 0-1,0 0 1,0 0-1,11-6 1,-20 7 231,1-1 1,0 0 0,-1 0 0,1 0 0,-1-1 0,0 1-1,0 0 1,0-1 0,0 1 0,0-1 0,-1 0-1,1 0 1,1-3 0,7-11-3286,7 0 426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4:24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1073 11 6656,'-1'-2'492,"-1"1"1,1 1-1,0-1 0,0 0 1,0 0-1,-1 0 0,1 1 1,0-1-1,-1 0 0,1 1 1,-1-1-1,1 1 0,-1 0 1,-1-1-1,0 1 6,1 0 0,-1 0 0,1 1 0,-1-1 0,0 0-1,1 1 1,-5 1 0,-2 2 404,0 0 0,0 1 0,-12 8-1,-275 161 4312,122-75-3839,-182 105-3102,335-193 654,7-4-11,1 1 0,0 0 0,0 1 0,1 0 0,-18 16 0,22-15-2183,0 1 0,-11 19 0,19-29 3126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5:28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48 3712,'-1'-1'286,"1"-1"0,-1 1 1,1 0-1,-1-1 0,1 1 1,0-1-1,0 1 0,0 0 0,0-1 1,0 1-1,0-1 0,0 1 1,0-1-1,0 1 0,0 0 0,1-1 1,-1 1-1,1-1 0,-1 1 1,1 0-1,0-1 0,-1 1 0,1 0 1,2-2-1,-2-5 3510,-1 5-2666,0 5 2,-5 5-1004,-6 57 635,-9 59 545,8-35-861,-19 137 6,26-183-186,-12 52-1,15-81-1205,3-10-911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5:2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14 135 6976,'-14'-15'2256,"14"13"-1855,0 1 1,0 0-1,1 0 1,-1-1-1,0 1 1,0 0 0,1 0-1,-1-1 1,1 1-1,-1 0 1,1 0-1,0 0 1,-1 0 0,1 0-1,0 0 1,1-1-1,2-2-35,0 0 0,0 1 1,1-1-1,-1 1 0,1 0 0,0 0 0,0 1 0,6-3 0,43-12 424,5 5-273,0 2 0,112-2 0,-38 3-660,-85 9 245,-24 1 180,-22-1-122,-10-6-4880,-4 4 945,0 4 1215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5:2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77 6976,'-5'-5'8035,"5"4"-7818,8-7 3319,25-7-2616,-21 9 350,5-1-1115,0 0 1,0 0-1,1 2 0,0 0 0,0 2 1,0-1-1,1 2 0,29 0 0,-39 3-152,1 0 0,-1 0 0,12 3-1,-13-2-150,1 0 0,-1-1 0,10 0 0,-16 33-15153,3-7 12064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5:31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67 278 3328,'2'-4'13288,"-6"5"-13345,2-1 134,-1 1 0,0 0 0,1 0-1,-1 0 1,1 1 0,-1-1 0,1 0-1,0 1 1,-4 3 0,-22 20 297,22-19-111,4-2 10,2 3 3015,0-9-3261,0-2 55,0 0-1,0 0 1,0 0-1,0 1 1,1-1 0,-1 0-1,1 0 1,0 0-1,0 0 1,1 1-1,-1-1 1,3-4 0,28-32-42,48-84 0,-68 104 20,-8 14 6,0-1 0,0 0 0,0-1 0,-1 1 0,0-1 0,2-8 0,7-16 84,-13 102-1069,2 101 862,0-167 71,-1 0 1,1 0 0,0 0 0,0 0 0,0 0 0,0 0 0,1 0-1,-1 0 1,1 0 0,0 0 0,1-1 0,-1 1 0,5 5-1,-5-7 41,0-1 0,0 1 0,0 0 0,1-1 0,-1 1 0,0-1 0,1 0 0,-1 0 0,1 0 0,-1 0 0,1 0 0,-1 0 0,1-1 0,-1 1 0,1-1 0,0 0 0,-1 1 0,1-1 0,0-1 0,-1 1 0,1 0 0,4-2 0,9-2 5,-1-1 1,1-1-1,-1-1 1,0 0 0,-1-1-1,0 0 1,0-1-1,-1-1 1,0 0 0,14-14-1,-27 23-88,1 0-1,0 0 0,0 0 0,0 0 1,0 1-1,0-1 0,0 0 0,0 1 1,1-1-1,-1 0 0,2 0 1,0 4-550,-4 8 215,-1-2 329,0-1 0,1 0 0,0 1-1,0-1 1,1 0 0,0 1 0,3 13 0,-3-19 54,1 0 0,-1 0 0,1 0 0,0 0 0,0 0-1,0-1 1,1 1 0,-1 0 0,1-1 0,-1 1 0,1-1 0,0 1 0,0-1 0,0 0 0,0 0 0,1 0 0,-1 0 0,0 0 0,1 0 0,0-1 0,-1 1 0,1-1-1,0 0 1,-1 1 0,5 0 0,0-1 114,0 0-1,0 0 1,0 0-1,0-1 1,0 0-1,0 0 1,0-1-1,0 0 1,0 0-1,-1-1 1,1 0-1,0 0 0,12-6 1,-16 7-110,1-1 0,0 0-1,-1-1 1,1 1 0,-1 0 0,0-1 0,0 0-1,0 0 1,0 0 0,0 0 0,-1 0 0,1 0-1,-1-1 1,0 1 0,0-1 0,0 0 0,0 1 0,-1-1-1,0 0 1,0 0 0,0 0 0,0 0 0,0 0-1,-1-5 1,1 5-50,-2 1 0,1-1 0,0 1 0,-1-1 0,1 1 0,-1 0-1,0-1 1,0 1 0,0 0 0,-1-1 0,1 1 0,-1 0 0,0 0 0,0 0 0,0 0-1,0 1 1,0-1 0,-1 0 0,1 1 0,-1 0 0,0 0 0,1-1 0,-1 2 0,0-1-1,0 0 1,-1 0 0,1 1 0,-5-2 0,1 1-36,0 0-1,0 1 1,0 0 0,0 0-1,0 1 1,0 0-1,0 0 1,0 0 0,0 1-1,0 0 1,0 1 0,-12 3-1,2 0 199,28-7 107,176-37 296,-140 25-161,-22 5-261,0 2 1,51-7-1,-70 13-141,0 0 25,1 1 1,0 0-1,0 0 1,-1 0 0,11 2-1,-16-1 11,1-1-1,0 0 0,-1 1 1,1 0-1,-1-1 0,1 1 1,-1 0-1,1 0 1,-1 0-1,0 0 0,1 0 1,-1 0-1,0 0 0,0 0 1,0 1-1,0-1 0,0 0 1,0 1-1,0-1 1,0 1-1,-1-1 0,1 1 1,0-1-1,-1 1 0,0 0 1,1-1-1,-1 1 0,1 2 1,0 18-43,-2 35-1,0-16 175,-2-18-91,2-22-40,1 1 0,0-1 0,-1 1 0,1 0 0,0-1 0,0 1 0,0-1 0,0 1 0,0 0 0,0-1 0,1 1 0,-1 2 0,2 1 317,-1-3-84,2-4-82,2-1-111,13-12 25,0-1-1,0-1 0,-2-1 1,15-19-1,-9 10-99,27-25 0,-48 52 18,-1-1 0,1 0 0,0 0 0,0 1 0,-1-1 0,1 0 0,0 1 0,0-1 0,0 1 0,0 0 0,0-1 0,0 1 0,0-1 0,0 1 0,-1 0 0,1 0 0,0 0-1,0 0 1,0-1 0,0 1 0,1 1 0,-1-1 0,0 0 0,0 1-1,-1-1 1,1 1-1,0-1 1,-1 1 0,1-1-1,0 1 1,-1-1-1,1 1 1,-1 0 0,1-1-1,-1 1 1,1 0-1,-1-1 1,1 1 0,-1 0-1,0 0 1,1 1-1,0 2-12,0 1-1,0-1 0,0 1 1,-1 0-1,1-1 0,-1 1 1,-1 7-1,-7 34-63,4-31 141,2 1 1,-2 24-1,6-24 71,-1-9 103,0-8 167,0-3-370,0 0 0,0 0 0,0 1 0,1-1 0,0 1 0,-1-1-1,1 1 1,1-1 0,-1 1 0,0 0 0,1 0 0,3-3 0,3-4-3,4-7-109,1 2 1,1 0 0,29-23-1,-41 37 69,-1-1-1,0 1 0,1-1 0,0 1 0,-1 0 0,1 0 0,0 0 1,0 0-1,-1 1 0,1-1 0,0 1 0,0-1 0,0 1 0,0 0 1,0 0-1,-1 1 0,1-1 0,0 0 0,0 1 0,0 0 0,0 0 1,-1 0-1,1 0 0,0 0 0,2 2 0,7 4-24,0 1 1,0 0-1,-1 1 0,11 11 0,4 3 177,-19-18-151,1 1 0,0-2 0,0 1 0,0-1 0,0 0 0,1-1 0,0 0 0,12 3 0,-13-4-1961,1-1 0,16 1 0,-11-2-923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5:3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140 108 3136,'0'0'26,"0"0"0,0 0 1,0 0-1,0 0 0,0 0 1,0 0-1,0 0 0,0-1 0,0 1 1,0 0-1,0 0 0,0 0 1,0 0-1,0 0 0,0 0 0,0 0 1,0 0-1,0 0 0,0-1 1,0 1-1,0 0 0,0 0 0,0 0 1,0 0-1,0 0 0,0 0 1,0 0-1,0 0 0,0 0 0,0-1 1,0 1-1,0 0 0,0 0 1,1 0-1,-1 0 0,0 0 0,0 0 1,0 0-1,0 0 0,0 0 1,0 0-1,0 0 0,0 0 0,0 0 1,1 0-1,-1 0 0,0 0 1,0 0-1,0 0 0,0 0 0,0 0 1,0 0-1,0 0 0,0 0 1,1 0-1,-1 0 0,0 0 0,0 0 1,0 0-1,0 0 0,0 0 0,-8-6 1936,4 4 207,3 3-1169,-5-5 1786,6 4-2696,0 0-1,-1 0 0,1 0 1,0 0-1,0 0 1,-1 0-1,1-1 0,0 1 1,0 0-1,-1 0 0,1 0 1,0 0-1,-1 0 1,1 0-1,0 0 0,0 0 1,-1 0-1,1 0 1,0 0-1,0 1 0,-1-1 1,1 0-1,0 0 0,-1 0 1,1 0-1,0 0 1,0 0-1,0 0 0,-1 1 1,1-1-1,0 0 1,0 0-1,0 0 0,-1 1 1,1-1-1,0 0 0,0 0 1,0 1-1,0-1 1,-1 0-1,1 0 0,0 1 1,0-1-1,0 0 1,0 1-1,-6 20 414,2-3-601,-2 4 160,1 0 0,2 1-1,-3 41 1,4-32 17,-19 155 763,-11 63-164,25-188-60,6-57-369,0 0 51,-2-10 773,1-1-990,0 0 0,1-1 0,-1 1 0,1 0 0,1-1 0,0-9 0,-2-10-99,-3-211 357,5 118-377,-1 66 66,2-1 0,9-60 0,-8 105-29,-1 0 1,2 1 0,-1 0 0,1-1 0,0 1-1,1 0 1,-1 0 0,8-9 0,-11 17 9,0-1-1,1 1 1,-1-1 0,1 1 0,-1 0 0,0-1 0,1 1 0,-1 0 0,1-1-1,-1 1 1,1 0 0,-1 0 0,1 0 0,-1-1 0,1 1 0,-1 0 0,1 0 0,-1 0-1,1 0 1,-1 0 0,1 0 0,-1 0 0,1 0 0,-1 0 0,1 0 0,-1 0-1,1 0 1,0 0 0,-1 1 0,1-1 0,-1 0 0,0 0 0,1 0 0,-1 1-1,1-1 1,-1 0 0,1 1 0,-1-1 0,1 1 0,17 18 402,-14-15-349,4 6 73,-1 0 0,0 1 0,0 0 0,-1 0 0,6 15 0,19 63 264,-24-66-312,19 89 127,-6-21-96,-9-49-1,1 2-16,21 55 0,-26-83-63,-5-9 94,0-1 0,1 0 0,0 1-1,5 6 1,1 7 370,-2-4 84,-2-14-272,0-9 4,-1 0-240,0-1 0,0 1 0,-1-1 0,0 0 0,-1 0 0,0 0 0,2-13 0,20-139 235,33-175-507,-56 327 198,30-108 41,-29 110-123,0-1 0,0 1-1,-1 0 1,1-7 0,-1-4-8529,14 16-1208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5:3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91 4480,'0'-1'275,"0"-1"1,0 1-1,0-1 1,0 0-1,-1 1 0,1-1 1,0 1-1,-1-1 1,1 1-1,-1-1 0,0 1 1,1-1-1,-1 1 1,-2-3-1,3 4-68,-1-1 0,0 1 1,1-1-1,-1 1 0,0-1 0,1 1 0,-1 0 0,0 0 0,0-1 1,0 1-1,1 0 0,-1 0 0,0 0 0,0 0 0,0-1 0,0 1 1,1 1-1,-1-1 0,0 0 0,0 0 0,0 0 0,1 0 0,-1 0 0,0 1 1,0-1-1,0 0 0,1 1 0,-2 0 0,-7 4 173,1 1 0,-1 0 0,1 1 0,0 0 0,1 0 0,0 1 0,-7 8 0,9-10-204,-18 21 270,1 2 0,-19 31 0,32-44-308,0 0 0,1 0 0,1 1 0,1 0 0,-8 33-1,13-45-71,0 0 0,1 1 0,-1-1-1,1 1 1,1-1 0,-1 1-1,1-1 1,0 1 0,0-1 0,0 0-1,1 1 1,3 6 0,-4-9 6,1 1 0,0 0 0,1-1 1,-1 0-1,0 0 0,1 0 0,0 0 1,0 0-1,0 0 0,0-1 0,0 1 1,1-1-1,-1 0 0,1 0 0,-1 0 1,1 0-1,5 1 0,-8-3-45,1 1 1,0-1-1,-1 0 0,1 0 0,0 0 1,0 0-1,-1 0 0,1-1 0,0 1 1,-1 0-1,1-1 0,-1 1 0,1-1 1,0 0-1,-1 1 0,1-1 0,-1 0 1,0 0-1,1 0 0,-1 0 0,0 0 1,1 0-1,-1 0 0,2-3 1,2-2-52,0-1 0,0 0 0,6-12 1,-1 0-27,-2-1 0,0 0 0,-1 0 0,6-27 0,10-86 317,-10 49-460,-10 70-274,-2 25 21,0 6 660,2 13-28,26 173 892,-26-190-938,0-1-1,1 0 1,1 0-1,0-1 1,11 20-1,-16-31-111,1 1 0,-1 0 0,1 0 0,-1 0 0,1-1 0,0 1 0,-1 0 0,1-1 0,0 1 0,-1-1 0,1 1 0,0-1 0,0 1 0,0-1 0,-1 1 0,1-1 0,0 0 0,0 1 0,0-1 0,0 0 0,0 0 0,0 0-1,0 0 1,1 0 0,-1 0-1,1 0 0,-1-1 1,1 1-1,-1-1 0,1 0 0,-1 1 0,1-1 0,-1 0 0,1 0 0,-1 0 0,0 0 0,2-2 0,4-4 47,-1-1 0,0 0 0,8-14-1,-12 17-5,26-45 99,23-60 0,11-19-192,-60 124-128,-1 16 349,9 78 362,-7-55-436,1 0-1,2 0 1,12 40 0,-17-70-87,0 0 0,1-1 0,-1 1 0,1-1 0,0 0 0,0 0 0,0 1 0,1-1 0,-1 0 0,1-1 0,-1 1 0,6 3 0,-7-5-5,0 0 0,0-1 0,1 1 1,-1-1-1,0 1 0,1-1 0,-1 1 0,0-1 0,1 0 1,-1 1-1,0-1 0,1 0 0,-1 0 0,1 0 0,1-1 1,-1 1-7,0-1 1,0 0 0,0 0 0,0 0 0,0 0 0,0 0-1,0 0 1,0 0 0,-1 0 0,1-1 0,-1 1 0,1-1-1,1-2 1,9-10 20,-1-2-1,0 0 1,-1 0-1,9-23 0,27-75-83,-27 64-64,-10 24 44,7-32-1,-13 43 51,-2 13-7,-1 1-2,0-1 0,1 1 0,-1 0 0,0-1 0,1 1 0,-1-1-1,1 1 1,0 0 0,-1 0 0,1-1 0,0 1 0,1-1 0,-1 1 10,0 1 0,0-1 1,1 1-1,-1 0 0,0-1 1,0 1-1,1 0 0,-1 0 1,0 0-1,0 0 0,1 0 1,-1 0-1,0 0 0,0 1 1,1-1-1,-1 0 0,1 1 1,21 3 5,0-1 0,-1-1 0,1-1 1,0-2-1,27-2 0,-39 0 87,0 1-1,-1-1 1,1-1-1,-1 0 1,0 0 0,15-10-1,-23 14-145,-2 5-114,0 6 43,-6 68 284,3-54-138,2 1-1,0 28 0,23 127-13,-21-176 5,0 0 0,0 0 0,1-1 0,0 1 1,0 0-1,0 0 0,1-1 0,-1 1 0,1-1 0,0 0 0,0 0 0,1 0 0,3 4 0,-4-6 7,0 0 1,0 0-1,0 0 0,0 0 0,0 0 0,0-1 0,0 1 1,0-1-1,1 0 0,-1 0 0,1 0 0,-1-1 1,1 1-1,-1-1 0,1 0 0,-1 1 0,1-2 0,-1 1 1,7-1-1,8-3 23,0-1 1,-1-1 0,0 0-1,0-1 1,20-12-1,-29 14-2,0 0-1,0 0 1,0-1-1,-1 0 0,0 0 1,0-1-1,-1 0 0,0 0 1,0 0-1,0-1 1,-1 0-1,5-11 0,-2 1-105,-1-1 0,6-25 0,-11 35 67,0 0-1,-1 0 0,0-1 1,0 1-1,-1 0 1,0-1-1,-3-11 0,3 18-8,0 1-1,-1-1 0,0 0 0,0 0 0,0 0 0,0 1 0,0-1 0,0 0 1,-1 1-1,1-1 0,-1 1 0,0 0 0,-3-4 0,4 5 0,-1 0 0,1 0 0,-1 1 0,0-1 0,1 0 0,-1 1 0,0-1 0,1 1 0,-1 0-1,0-1 1,0 1 0,1 0 0,-1 0 0,0 0 0,0 0 0,1 0 0,-1 1 0,0-1 0,0 1 0,1-1 0,-1 1 0,0-1 0,-2 3-1,-1-1 12,0 1 0,1 0 0,-1 1 0,1-1 0,0 1 0,-1 0 0,2 0 0,-1 0-1,0 0 1,1 1 0,0 0 0,0-1 0,-2 7 0,-3 5-31,1 0 1,1 0 0,-5 18-1,9-26 31,0-1 0,1 1 0,0 0 0,0-1 0,1 1 0,-1 0 0,2 0 0,-1-1 0,1 1 0,1 0 0,-1-1 0,1 1 0,0-1 0,6 13 0,-5-14 30,1 0 0,-1-1 0,1 0 0,0 1 0,1-1 0,-1-1 0,1 1 0,0-1-1,0 0 1,1 0 0,-1 0 0,1 0 0,0-1 0,-1 0 0,2-1 0,-1 1 0,9 1-1,-6-1 14,0-1 0,0-1-1,0 1 1,1-2-1,-1 1 1,0-1 0,1-1-1,-1 0 1,0 0-1,0-1 1,1 0 0,-1 0-1,-1-1 1,1 0-1,0-1 1,-1 0 0,1 0-1,-1-1 1,8-6-1,2-4-30,-2 0-1,0 0 0,17-22 0,38-57 10,-41 52-14,-28 39 7,0 0 0,0 1 0,0-1 0,0 1 0,1 0 0,-1 0 0,6-4 0,-8 6-6,0 0-1,1 0 1,-1-1-1,0 1 1,1 0 0,-1 0-1,0 0 1,1 0-1,-1 0 1,0 0-1,1 0 1,-1 0 0,1 0-1,-1 0 1,0 0-1,1 0 1,-1 0-1,0 0 1,1 0 0,-1 1-1,0-1 1,1 0-1,-1 0 1,0 0-1,1 0 1,-1 1 0,1-1-1,0 1 5,-1 0-1,1 1 1,0-1 0,-1 0-1,1 0 1,-1 1 0,1-1-1,-1 0 1,1 1 0,-1-1-1,0 3 1,7 44 81,-5-22 19,11 42 0,-11-61-96,0 1 1,1-1-1,0 1 1,1-1-1,-1 0 0,1-1 1,0 1-1,1-1 1,10 12-1,-7-8-1561,-6-8 961,-1 0 0,0 0 0,0-1 1,1 1-1,-1 0 0,1-1 0,-1 1 1,1-1-1,-1 0 0,1 0 0,0 1 1,0-1-1,0 0 0,0-1 1,3 2-1,5 4-7704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5:3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55 9056,'-86'-28'4096,"44"15"-3552,27 9-288,9 4-256,3-6-576,3 3 320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5:3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1143 4736,'-30'-3'13351,"30"3"-13199,5-9 411,0 0-1,0 0 1,-1-1-1,5-16 0,-7 18-376,61-228 1407,-7 20-566,-44 179-712,2-1 1,2 2 0,32-55-1,2 16 341,-50 75-645,1 0 0,-1-1-1,0 1 1,1-1 0,-1 1 0,0-1-1,1 1 1,-1-1 0,0 1 0,1 0-1,-1-1 1,0 1 0,1 0 0,-1-1-1,1 1 1,-1 0 0,1 0-1,-1-1 1,1 1 0,-1 0 0,1 0-1,-1 0 1,1 0 0,-1 0 0,1 0-1,1 0 1,-1 0-5,-1 1-1,1 0 1,0 0-1,0 0 1,0 0-1,0 0 1,-1 0-1,1 0 1,-1 1-1,2 0 1,3 8 1,0 0 26,0 1 1,-1-1-1,-1 1 1,1 0 0,-2 0-1,0 0 1,0 0-1,-1 1 1,0 14 0,-1 16 128,-8 47 0,7-81-140,-28 174 426,23-158-349,-1 0-1,-1 0 1,-1-1 0,-1 0-1,-16 28 1,24-48-80,0 0-1,0 0 0,0 0 1,0 0-1,0 0 1,-1-1-1,1 1 1,-1-1-1,1 0 0,-6 4 1,6-5-30,0-1 1,1 1-1,-1 0 1,0 0-1,0-1 1,0 1-1,0-1 1,0 0-1,0 1 0,0-1 1,0 0-1,0 0 1,0 0-1,0 0 1,0-1-1,0 1 1,1-1-1,-5 0 1,3-1-50,-1 1-1,1-1 1,-1 0 0,1 0 0,0 0 0,-1 0 0,1-1 0,-3-2 0,7 4 24,0 0 0,-1 0 0,1 0 1,0 0-1,0 0 0,-1 0 1,1 0-1,0 0 0,0 0 0,0 0 1,0 1-1,0-1 0,0 1 1,2-2-1,-2 2 17,17-10-14,1 2 0,0 0 0,0 1 0,30-6 1,-5 1-7,8-5 126,0-3 1,54-27-1,-78 32 33,0-2 1,0-1-1,-2-1 1,44-40-1,-31 20 116,-2-2-1,53-74 1,-75 93-176,-1-1 1,-2 0-1,0-1 0,-1 0 1,-2-1-1,0 0 0,8-44 0,-12 21 56,-2-1 0,-8-93-1,5 140-108,0 1-1,0 0 1,0-1-1,0 1 1,0-1-1,0 1 1,0 0-1,0-1 1,-1 1 0,1 0-1,-1-1 1,1 1-1,-1 0 1,1 0-1,-1-1 1,0 1-1,1 0 1,-1 0-1,0 0 1,0 0 0,-2-2-1,3 3-4,0 0 0,0 0 0,0 0 0,0 0 0,-1 0 0,1 0 0,0-1 0,0 1 0,0 0 0,0 0 0,0 0 0,-1 0 0,1 0 0,0 0 0,0 0 0,0 0 0,0 0 0,-1 0 0,1 0 0,0 0 0,0 0 0,0 0 0,0 0 0,-1 0 0,1 1 0,0-1 0,0 0 0,0 0 0,0 0 0,0 0 0,-1 0 0,1 0 0,0 0 0,0 0 0,0 1 0,0-1 0,0 0 0,0 0 0,0 0 0,-1 0 0,1 0 0,0 1 0,0-1 0,0 0 0,0 0 0,0 0 0,0 1 0,-8 15-22,1 1 0,1 0 0,0 0 0,-6 36-1,5-21 10,-7 25 40,4 1 0,2 1 0,2 0-1,4 80 1,6-13-145,11 188-1885,-11-283-2372,-2-21-625,-7-44-7465,4 2 9999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5:3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37 7968,'-30'-19'2565,"13"11"-1035,16 8-1299,0 0-1,1 0 0,-1-1 1,0 1-1,1 0 0,-1 0 0,1-1 1,-1 1-1,1 0 0,-1-1 1,0 1-1,1-1 0,-1 1 0,1-1 1,0 1-1,-1-1 0,3 0 586,1 0 1,0 1-1,0-1 0,0 1 0,0 0 1,0 0-1,5 0 0,41 0-352,-43 0-253,15 1-145,28 4 0,-27-2-206,29 1-1,-17-3-2025,0 2-1,0 1 1,-1 2 0,44 13-1,-54-12 1262,-1 2 0,0 1-1,22 13 1,-43-22 986,0 0-1,0-1 1,0 1 0,0-1-1,-1 1 1,1 0 0,0 0-1,0 0 1,-1-1 0,1 1-1,0 0 1,-1 0 0,1 0-1,-1 0 1,1 0 0,-1 0-1,1 0 1,-1 0 0,0 0-1,0 0 1,1 0 0,-1 1 0,0-1-1,0 0 1,0 0 0,0 0-1,0 0 1,0 0 0,-1 0-1,1 0 1,0 0 0,-1 0-1,1 0 1,0 1 0,-1 0-1,-3 5 504,0-1-1,0 1 0,0 0 0,-6 6 1,1-1-160,-11 18 1176,2 0 0,-24 53 0,40-78-1385,0 0-1,1 0 1,-1 1-1,1-1 1,0 1-1,0-1 1,1 11 0,0-14-140,0 0 0,0 0 0,0 0 0,1 0 0,-1 1 0,1-1 1,0 0-1,-1 0 0,1 0 0,0 0 0,0 0 0,0-1 0,1 1 1,-1 0-1,0 0 0,1-1 0,-1 1 0,1-1 0,-1 1 0,1-1 1,0 1-1,0-1 0,2 2 0,1-2 37,-1 1 0,1 0 0,-1-1 0,1 0 0,-1 0 1,1-1-1,0 1 0,0-1 0,-1 0 0,7-1 0,5-1 165,24-6 0,-39 8-272,13-4 98,0-1 0,0 0 0,-1-1 1,1-1-1,-2 0 0,1-1 0,-1 0 0,0-1 1,0 0-1,-1-1 0,0 0 0,-1-1 0,0 0 1,-1 0-1,0-1 0,-1-1 0,-1 1 0,0-1 1,9-21-1,-14 27-94,0 0 0,-1-1 0,1 1 0,-1 0 0,-1-1 0,1 1 0,-1-1 0,-1 1 0,0-10 1,0 14-86,0 1 1,0 0-1,0-1 1,0 1 0,0 0-1,-1 0 1,1 0 0,-1-1-1,1 2 1,-1-1 0,0 0-1,0 0 1,0 0 0,0 1-1,0-1 1,0 1-1,0 0 1,-4-2 0,0 0-215,-1 1 1,1-1 0,-1 1-1,1 1 1,-9-2 0,3 2-508,0 1 0,0 0 0,-1 0 0,1 2 0,0-1 0,-19 6 0,10-3-1299,2 1 150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5:53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4 257 8736,'-3'-24'3232,"12"12"-2528,10-15-192,-5 12 1760,14-8-1344,19-2 1119,28-4-1183,6 4-32,4 4-512,6 0-416,-11 13 32,-4-5-1248,-15 8 704,14-4-4031,-9 9 2559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5:3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26 7808,'-34'-22'4213,"29"18"-2876,9 8 1289,-4 1-696,-2 16-1031,0-1 0,-6 26 1,5-34-489,-27 135 2120,-17 90-822,10-70-839,23-80 100,19-95-889,-1 0 0,-1-1 0,4-11 0,4-11-15,22-61 33,28-65-319,-53 140 203,1-1 0,1 2 0,1 0 0,0 0 0,1 0 0,21-20 0,-32 35 25,1-1 0,-1 1 0,1 0 0,-1 0 0,1 0 0,0 0 1,0 0-1,-1 0 0,1 0 0,0 1 0,3-2 0,-4 2-4,-1 0 0,1 0-1,-1 0 1,1 0 0,-1 0-1,1 0 1,-1 1 0,1-1-1,-1 0 1,1 0 0,-1 0-1,1 1 1,-1-1 0,1 0-1,-1 0 1,1 1 0,-1-1-1,0 0 1,1 1 0,-1-1 0,0 1-1,1-1 1,-1 0 0,0 1-1,1-1 1,-1 1 0,0-1-1,0 1 1,1-1 0,-1 1-1,0-1 1,0 1 0,0-1-1,0 1 1,0-1 0,0 1-1,0 0 1,0-1 0,0 1-1,0-1 1,0 1 0,0 0-1,-3 25 32,0 0 0,-2 0-1,-14 47 1,19-71-35,-14 39 201,-32 63 0,14-31-32,31-72-167,0 0 0,1 0 1,-1 1-1,1-1 0,-1 0 0,1 1 0,0-1 1,-1 0-1,1 1 0,0-1 0,0 1 1,0-1-1,0 0 0,0 1 0,0-1 1,0 0-1,1 1 0,-1-1 0,1 0 0,-1 1 1,1-1-1,-1 0 0,2 3 0,1-2 25,0 1 0,-1-1-1,1 0 1,1 1 0,-1-1-1,0-1 1,0 1-1,5 1 1,-2 0 20,1 0 0,-1 0-1,1-1 1,0 0 0,0 0 0,0-1 0,1 1-1,-1-2 1,0 1 0,0-1 0,1 0-1,10-2 1,4-2-26,-1-1 0,0 0 0,-1-2 0,0 0 0,0-2 0,0 0 0,-1-1 0,0-1 0,-1 0 0,0-2 0,-1 0 0,-1-1-1,27-28 1,-37 34-33,1 1-1,-1-1 1,-1 0-1,1 0 1,-1-1-1,-1 0 0,0 0 1,0 0-1,0 0 1,-2 0-1,1-1 1,-1 1-1,2-19 0,-4 23-17,1 1 0,-1-1-1,0 1 1,0 0-1,-1-1 1,-1-5-1,2 8 17,-1 0-1,1 1 0,-1-1 0,0 1 1,0-1-1,0 1 0,0-1 0,0 1 1,0 0-1,0-1 0,0 1 0,-1 0 1,1 0-1,0 0 0,-1 0 0,1 0 1,-1 0-1,1 0 0,-1 1 1,-2-2-1,1 1-7,0 1 0,-1-1 0,1 1 0,0 0 0,0-1 0,0 2 0,0-1 0,0 0 0,0 1 0,0-1 0,0 1 0,-5 2 0,-3 0 44,1 2 1,-12 6-1,12-5-2,0 1 1,1 0-1,0 1 0,0 0 0,1 0 1,0 1-1,0 0 0,1 1 1,-9 14-1,11-16 7,0 0 1,0 1-1,0-1 0,1 1 1,1 0-1,0 1 1,-4 13-1,7-19-14,-1 1 1,1-1-1,-1 1 0,1-1 1,0 0-1,1 1 0,-1-1 0,1 0 1,0 1-1,0-1 0,0 0 1,1 0-1,-1 1 0,1-1 1,0 0-1,0-1 0,1 1 0,-1 0 1,4 3-1,1 0 49,0 0 0,1 0 0,0-1-1,0 0 1,0-1 0,1 1 0,0-2 0,0 1-1,0-1 1,1 0 0,-1-1 0,1 0 0,0-1 0,0 0-1,12 1 1,-13-2-10,1-1 0,-1 0 0,1 0 0,-1-1 0,1 0 0,-1 0 0,0-1 0,0-1 0,0 1 0,0-2-1,0 1 1,0-1 0,-1 0 0,0-1 0,0 0 0,10-8 0,-7 3-27,-1 0 0,-1-1 0,0 0 0,0 0-1,10-20 1,28-65 53,-45 92-70,24-56 0,11-25-16,-26 58-72,-9 22-38,-1 9-76,-1 13-22,-33 313 56,17-234 330,16-94-160,0 0 0,0 0 0,-1-1 0,1 1 0,0 0 0,-1 0 0,0 0 0,1 0 0,-1-1 0,0 1 0,0 0 0,0-1 0,0 1 0,0 0 0,-3 2 0,4-4-7,0 0-1,0 0 1,0 0-1,0 0 1,1 0-1,-1 0 1,0 0-1,0 0 1,0 0-1,0 0 1,0 0-1,0 0 1,0 0-1,0 0 1,0 0-1,0 0 1,0 0-1,0 0 1,0 0-1,0 0 1,0 0-1,0 0 1,1 0-1,-1 0 1,0 0-1,0 0 1,0 0-1,0 0 0,0 0 1,0 0-1,0 0 1,0 0-1,0 0 1,0 0-1,0 0 1,0 0-1,0 1 1,0-1-1,0 0 1,0 0-1,0 0 1,0 0-1,0 0 1,0 0-1,0 0 1,0 0-1,0 0 1,0 0-1,0 0 1,0 0-1,0 0 1,0 0-1,0 0 1,0 0-1,0 1 1,0-1-1,10 3 214,-8-2-168,0-1 0,0 1 1,0-1-1,-1 0 1,1 0-1,0 1 0,0-1 1,0 0-1,0-1 1,2 1-1,4-1 86,4 0-103,1 0 0,-1-1 0,1 0-1,13-5 1,6-1-382,1-2-2327,-12 1-3886,-10 8 3422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5:5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8 717 2080,'-7'-3'760,"10"7"-324,-1-2-368,0-1 972,13-15 4234,21-23-2074,-16 12-2530,12-16-71,39-68-1,20-56-374,71-109 283,-127 219 426,-46 88-496,-35 91 502,-57 135 469,97-247-1356,-188 415 1506,158-328-1085,0 0-172,26-81 0,10-18-301,0 0 1,0 0-1,0-1 0,0 1 0,1 0 1,-1 0-1,0 0 0,0 0 0,0 0 1,0 0-1,0 0 0,0 0 0,0 0 1,0 0-1,0-1 0,0 1 0,0 0 1,0 0-1,0 0 0,0 0 0,0 0 0,0 0 1,0 0-1,0 0 0,0-1 0,0 1 1,0 0-1,0 0 0,0 0 0,0 0 1,0 0-1,0 0 0,0 0 0,-1 0 1,1 0-1,0-1 0,0 1 0,0 0 1,0 0-1,0 0 0,0 0 0,0 0 1,0 0-1,0 0 0,0 0 0,0 0 1,-1 0-1,1 0 0,0 0 0,0 0 1,0 0-1,0 0 0,0 0 0,0 0 0,0 0 1,0 0-1,-1 0 0,1 0 0,0 0 1,0 0-1,0 0 0,0 0 0,0 0 1,0 0-1,0 0 0,0 0 0,0 0 1,-1 0-1,1 0 0,1-6-55,0 0 0,0 0 0,1 0 0,3-8-1,2-4-20,0 0 0,2 1 0,0 0 0,1 0-1,1 1 1,18-21 0,12-3-28,3 2-1,90-62 1,-84 66 164,-1-2 0,63-62 0,-73 54 244,-1-1 0,35-54 0,-67 89-153,-1 4 70,-1 0 1,0-1-1,-1 1 1,6-14-1,-9 16 19,-2 5-98,-7 9-59,-10 19-41,8-10 52,2 0 0,0 0 0,1 1-1,-9 34 1,12-38 64,1 1 0,1-1-1,-1 20 1,4-33-133,-1 1 0,1 0 0,0-1 0,0 1 0,1-1 0,-1 1 0,1 0 1,0-1-1,0 1 0,0-1 0,0 1 0,1-1 0,-1 0 0,1 1 0,0-1 0,0 0 0,0 0 0,0 0 0,0 0 0,5 4 1,-6-7-20,0 1 1,0 0-1,1 0 1,-1 0 0,0-1-1,0 1 1,0 0-1,1-1 1,-1 1 0,0-1-1,1 1 1,-1-1-1,0 0 1,1 0 0,-1 0-1,0 0 1,1 1-1,-1-2 1,1 1 0,-1 0-1,0 0 1,1 0-1,-1-1 1,0 1 0,1-1-1,-1 1 1,0-1-1,0 1 1,1-1 0,-1 0-1,0 1 1,0-1-1,0 0 1,0 0 0,0 0-1,0 0 1,0 0-1,0 0 1,0 0 0,1-3-1,1-1 37,0-1 0,0 0 0,-1 0 0,1 0-1,-1-1 1,-1 1 0,2-10 0,-2 8 20,-1-1 0,-1 0 0,0 0 0,0 1 0,-1-1 0,1 1 0,-4-9 0,0 0-44,5 13-50,-1-1 0,1 0 0,0 0 1,0 0-1,0 0 0,1 0 0,0 0 1,0 0-1,0 1 0,0-1 0,1 0 1,0 1-1,0-1 0,0 1 0,1-1 1,2-3-1,0 2 97,-1 0 0,1 0 0,0 0 0,1 1 1,-1 0-1,1 0 0,0 0 0,0 0 0,1 1 0,-1 1 0,1-1 0,0 1 1,9-4-1,-13 6-9,0 0-1,0 1 1,0-1 0,0 1 0,0-1 0,0 1 0,1 0-1,-1 0 1,0 0 0,0 0 0,0 1 0,0-1 0,0 1 0,0 0-1,0 0 1,0 0 0,0 0 0,0 1 0,0-1 0,0 1-1,-1-1 1,1 1 0,-1 0 0,1 0 0,-1 0 0,0 1 0,0-1-1,0 1 1,0-1 0,0 1 0,0-1 0,-1 1 0,3 5-1,4 12 519,12 42 0,-15-43-386,1 0 1,17 36-1,-20-50-206,0 0 1,1 0 0,0 0 0,0 0-1,0-1 1,1 1 0,-1-1 0,1 0-1,0 0 1,0-1 0,1 1-1,-1-1 1,1-1 0,-1 1 0,1-1-1,0 0 1,0 0 0,0 0 0,0-1-1,0 0 1,0 0 0,8-1-1,-2 1-886,0-1 0,0-1 0,0 0-1,16-4 1,-13 2-1799,-1-2-1,0 1 0,14-8 1,1-1-1335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5:5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37 231 4640,'-4'-3'752,"1"-1"0,-1 1 1,0-1-1,1 0 0,0 0 1,0 0-1,0-1 0,-3-5 0,5 8-499,1 0 0,-1 1 0,1-1 0,-1 0 0,1 0 0,0 0 0,0 0 0,0 0 0,0 0 0,0 0 0,0 0 0,0 0 0,1 0 0,-1 1 0,1-1 0,-1 0 0,1 0 0,0 0 0,0 1 0,0-1 0,0 0 0,0 1 0,3-4 0,4-5 217,2 1 0,-1-1 1,1 2-1,0-1 0,1 2 0,0-1 0,16-7 0,-6 5-70,1 0 0,0 1-1,29-7 1,-48 15-344,0 0 1,1 1-1,-1-1 0,0 1 0,1-1 1,-1 1-1,0 0 0,6 1 1,-8-1-25,0 1 0,1-1 0,-1 1 0,0-1 0,0 1 0,0-1 0,1 1 0,-1 0 0,0 0 0,0 0 0,0 0 0,0 0 0,0 0 0,-1 0 0,1 0 0,0 0 0,0 0 0,-1 0 0,1 0 0,0 1 0,-1-1 0,1 3 0,1 5 48,0 0 1,-1 0 0,0 1 0,0-1 0,-1 1 0,0-1 0,-3 17 0,0-1 56,2-7-91,-7 148 836,8-131-648,1-1 1,12 61 0,-3-61-84,-3-20 47,-7-14-186,1 0 0,-1 1 0,0-1-1,0 0 1,0 0 0,1 1 0,-1-1-1,0 0 1,0 0 0,1 1 0,-1-1-1,0 0 1,1 0 0,-1 0-1,0 0 1,1 0 0,-1 1 0,0-1-1,1 0 1,-1 0 0,0 0 0,1 0-1,-1 0 1,0 0 0,1 0-1,-1 0 1,4-2 17,0 0 0,0 1 0,0-2-1,-1 1 1,1 0 0,-1-1 0,0 1-1,0-1 1,0 0 0,0 0 0,0 0 0,-1-1-1,3-3 1,3-6-14,0-1 0,6-16 0,-11 24-10,6-17 78,13-46-1,-13 35-23,9-33 74,16-53 81,-24 88-269,-7 21-1,1 1-1,6-14 1,-8 21 43,0-1-1,1 1 1,-1 0-1,1 0 1,0 0-1,0 0 0,0 1 1,0-1-1,0 1 1,5-3-1,0 1 72,0 0-1,0 1 0,14-5 0,-6 5 115,0 0 0,0 0 0,0 2-1,0 0 1,18 1 0,85 13-79,-58-6-246,-32-2-26,-4-1-2198,-7-3-4518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5:5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 8128,'-19'-2'6927,"24"5"-5028,32 6 958,-15-5-1710,-1 1 0,-1 1 1,25 11-1,-39-15-958,0 1-1,-1 0 1,1 1-1,-1 0 1,0-1 0,0 2-1,0-1 1,-1 0-1,1 1 1,-1 0 0,0 0-1,0 0 1,-1 1 0,0-1-1,4 9 1,30 67 408,-34-66-751,2 1-396,1-7-3108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5:5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667 7 8544,'-1'-1'204,"1"1"0,-1-1 0,0 0 0,0 1 0,0-1 0,0 1 0,0 0 0,0-1 0,0 1 0,0 0 0,0-1 0,0 1 0,0 0 1,0 0-1,0 0 0,0 0 0,0 0 0,0 0 0,0 0 0,0 0 0,0 1 0,0-1 0,0 0 0,0 0 0,0 1 0,0-1 0,0 1 0,0-1 0,-1 2 0,-2 1 438,0 0-1,0 0 0,1 1 1,-7 7-1,5-5 36,-17 17 637,0 0 1,-2-1 0,-45 31-1,-120 54 539,70-43-1903,80-40-1323,-57 43-1,69-44 14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6 739 3392,'-6'-9'14330,"6"3"-12085,1 3-2105,1-1-1,-1 1 1,1 0 0,0-1-1,0 1 1,0 0-1,0 0 1,0 0-1,4-3 1,4-7 155,3-4-96,0 0 1,19-18-1,-9 10-77,35-41 178,79-86-50,-95 109 0,67-51 1,-108 93-245,0 0 0,0 0 0,-1 1 0,1-1 0,0 1 0,1-1 0,-1 0 0,0 1 1,0 0-1,0-1 0,0 1 0,0 0 0,0-1 0,0 1 0,1 0 0,1 0 0,-3 0 0,1 1-1,0-1 0,-1 1 0,1-1 1,0 1-1,-1-1 0,1 1 0,-1-1 1,1 1-1,0-1 0,-1 1 0,0 0 1,1-1-1,-1 1 0,1 0 0,-1 0 1,0-1-1,1 1 0,-1 0 0,0 0 1,0-1-1,0 1 0,0 0 0,0 0 1,0 0-1,0-1 0,0 2 0,3 50 157,-7 77 0,0-80-103,3 0 0,6 54 1,-3-86-32,2 0 0,0 0 0,1 0 0,0 0 0,1-1 0,1 0 0,13 21 0,-16-31 32,0 0 1,1 0 0,0-1-1,0 1 1,11 8 0,-13-12-8,-1 0 0,1 0 0,0-1-1,0 1 1,0-1 0,0 0 0,-1 0 0,2 0 0,-1 0 0,0 0 0,0-1 0,0 1 0,0-1-1,0 0 1,6 0 0,-4-1-4,0 0 1,0 0-1,-1 0 0,1-1 0,0 1 1,-1-1-1,0 0 0,1 0 1,-1-1-1,0 1 0,0-1 0,0 0 1,0 0-1,-1 0 0,1-1 0,3-4 1,4-8 95,0 1 1,-2-1 0,0 0 0,11-28-1,17-72 108,5-79-126,-8 27 103,-25 129-226,-5 19-30,1-1 1,10-26-1,-13 41 6,1 1 1,-1 0-1,1 0 1,0 0-1,0 1 1,1-1-1,-1 1 1,1 0-1,0 0 1,0 0-1,0 0 1,1 0-1,7-4 0,-7 6 5,-1 1-1,1-1 0,0 1 1,0-1-1,0 1 0,-1 1 0,1-1 1,0 1-1,0 0 0,0 0 0,10 2 1,6 1 25,28 9 1,-41-10-14,16 5-5,-1 0 1,0 2-1,0 1 0,-1 0 1,0 2-1,24 17 1,-1 6-361,-43-34-720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 7712,'-11'-8'6818,"10"8"-6752,26 0 7723,-6 1-8511,13-2 1595,46 2 324,-73 0-1117,0 0 1,0 0-1,-1 1 1,1-1 0,-1 1-1,1 0 1,-1 0 0,1 0-1,-1 1 1,0-1-1,0 1 1,0 0 0,-1 0-1,1 1 1,-1-1 0,0 1-1,4 5 1,3 5 49,-1 0 1,-1 0-1,11 26 1,-7-7 74,11 41 1,-6-17 76,36 96-223,-27-100-806,-25-50-1007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0 6720,'-10'2'8768,"10"-2"-8564,0 0-1,0 0 1,0 1 0,-14 11 2415,-5 5-1489,2 1-1,0 1 1,-19 26 0,5-5-465,-160 169 583,-22-12-1947,206-192 39,2 0 0,-1 1 0,0 0-1,1-1 1,0 2 0,0-1 0,1 1-1,0-1 1,-6 14 0,10-20 392,-1 1 0,1-1 0,0 1 1,0-1-1,0 1 0,0-1 0,0 1 1,0-1-1,0 1 0,0 0 0,0-1 0,0 1 1,0-1-1,0 1 0,0-1 0,0 1 1,0-1-1,1 2 0,7 2-3161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460 819 3072,'1'0'164,"0"-1"1,0 0-1,0 1 1,0-1-1,0 1 0,0 0 1,0-1-1,0 1 1,0 0-1,1 0 1,-1 0-1,0 0 0,0 0 1,0 0-1,2 0 1,4 0 4654,-9-5-387,-6-1-3919,-1-1 0,0 2 0,0-1 0,-1 1 0,1 1 1,-1 0-1,0 0 0,0 1 0,-13-3 0,4 3-302,-1 0 0,1 2 1,-1 0-1,1 1 0,-1 1 1,0 1-1,-23 5 0,33-5-223,1 1 0,-1 0 0,1 1-1,0 0 1,0 0 0,0 1 0,0 0 0,1 1-1,0 0 1,0 0 0,-10 11 0,10-9-1,0 1 1,1 1-1,-1-1 0,2 1 1,-1 1-1,2-1 1,-1 1-1,1 0 1,-3 11-1,5-11 9,0 0 0,1 1 0,0-1-1,1 0 1,0 1 0,0-1-1,3 21 1,-1-27 42,0 1-1,0-1 0,0 0 1,1 0-1,0 1 1,0-1-1,0 0 1,0 0-1,1-1 1,0 1-1,0-1 1,0 1-1,1-1 0,0 0 1,-1 0-1,1 0 1,1-1-1,5 5 1,-2-3 99,1-1 1,0 0-1,1 0 1,-1-1 0,1 0-1,0 0 1,-1-1-1,1 0 1,0-1 0,0 0-1,0-1 1,0 0-1,13-2 1,-4 0-6,0-2-1,-1 0 1,0-1 0,0 0-1,0-2 1,19-9 0,-22 8-77,0-1 0,-1 0 0,0-1 1,-1-1-1,1 0 0,-2-1 1,0 0-1,0-1 0,-1 0 1,10-16-1,-7 5 30,0 0 1,-2-1-1,0-1 0,-2 1 0,10-38 1,-15 44 3,-1 0 0,0-1 1,-1 1-1,-2-1 1,0 0-1,-1 0 1,-1 0-1,-3-23 1,-4 4-30,-1-1 0,-1 1 0,-32-73 0,27 81 6,-1 1 0,-2 1 0,-33-42 0,19 34-105,-66-61 0,84 86-86,0 0 0,-1 1 0,-21-11 0,31 19 27,-1 0 0,1 1 0,-1-1 0,1 1 0,-1 0 0,0 1 0,0-1 0,0 1 0,0 0 0,0 1 0,0-1 0,0 1 1,-10 1-1,13 0-6,1 0 0,-1 0 0,1 0 1,-1 0-1,1 0 0,0 1 1,-1-1-1,1 1 0,0 0 1,0-1-1,0 1 0,0 0 1,0 0-1,1 0 0,-1 0 1,0 1-1,1-1 0,0 0 1,-2 4-1,0 1-490,0 0 0,1 1 0,-1-1 0,2 1 0,-2 8 0,2-6-292,0 1 0,1-1 0,0 0 0,1 1 0,0-1 0,4 13 0,9 19-1647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 4160,'0'0'7002,"1"-14"753,0 12-7661,1 0-1,-1 0 1,1-1 0,0 1 0,0 1 0,0-1-1,0 0 1,0 0 0,0 1 0,1-1 0,-1 1-1,0 0 1,4-2 0,2-1-42,9-5-5,0 2 1,1 0-1,31-8 1,-29 9 29,-19 5-65,7-1 2,0 0 0,0 0-1,-1 0 1,1 1-1,12 0 1,-19 1 14,1 0 0,0 0 1,-1 0-1,1 0 0,0 1 1,0-1-1,-1 1 1,1-1-1,-1 1 0,1-1 1,0 1-1,-1 0 0,1 0 1,-1 0-1,0 0 0,1 0 1,-1 0-1,0 0 0,0 1 1,1-1-1,-1 0 0,0 1 1,0-1-1,0 1 0,-1-1 1,1 1-1,0-1 0,-1 1 1,1 0-1,-1-1 0,1 1 1,0 3-1,-1 0 61,0 0 0,-1 1 0,1-1 0,-1 0 0,0 1 0,0-1 0,-1 0 0,1 0 0,-1 0 1,-3 5-1,-4 14 19,3-3-88,1 1 1,1-1 0,1 1-1,0 0 1,2 40-1,2-46-17,0 0 0,2 0 0,-1-1 0,2 1 0,0-1 0,1 1-1,0-1 1,13 23 0,-11-26 89,0-1-1,0 0 0,1 0 0,1 0 1,0-1-1,15 13 0,-20-20-17,0 1-1,1-1 1,-1 0-1,1 0 1,0-1 0,0 1-1,0-1 1,0 0-1,1-1 1,-1 1 0,0-1-1,1 0 1,-1 0 0,1-1-1,-1 0 1,1 0-1,-1 0 1,7-1 0,-7-1-21,1 1 0,-1-1 0,0 0-1,0 0 1,0-1 0,0 0 0,0 0 0,-1 0 0,1 0 0,-1-1 0,0 1 0,0-1 0,7-8 0,-1-2 37,0 0-1,0 0 0,8-18 0,33-89 91,-31 68-173,9-20 112,34-83-62,-47 118 27,-10 22-131,1 0-1,0 0 0,2 1 0,17-26 0,-25 40 55,0 0-1,0 0 1,1 0-1,-1 0 0,1 0 1,-1 1-1,1-1 1,-1 0-1,1 1 1,-1-1-1,1 1 0,0-1 1,-1 1-1,1 0 1,-1 0-1,1 0 1,0 0-1,-1 0 0,1 0 1,0 0-1,2 1 1,7 1 73,0 0 0,13 6 0,-3-2-40,59 6 5,-9-1-133,-31-4-310,-23-6-3076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5:58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9 812 5824,'-9'0'3191,"16"0"670,15-3 180,-4-4-3246,-1-1 1,1 0 0,-2-1-1,0-1 1,22-17 0,15-9-296,-33 24-398,95-62 407,-92 58-337,-1-1-1,36-36 1,-27 17 32,-2-1 1,-1-1 0,38-71 0,-28 34 161,33-93 1,-70 168-372,9-36 296,-9 35-302,-1-1 0,0 1 0,1 0 0,-1 0 1,0 0-1,0-1 0,0 1 0,0 0 0,0 0 1,0 0-1,-1-1 0,1 1 0,0 0 0,-1 0 1,1 0-1,-1 0 0,1-1 0,-1 1 0,1 0 1,-1 0-1,0 0 0,1 0 0,-1 0 1,0 0-1,-1 0 0,1 0-4,0 1 1,0 0-1,0 0 0,0-1 1,0 1-1,0 0 0,0 0 0,0 0 1,0 0-1,0 0 0,0 0 1,0 0-1,0 1 0,1-1 1,-1 0-1,0 0 0,0 1 1,0-1-1,-1 1 0,-2 1-11,-3 0 29,-1 1-1,1 1 1,0 0-1,0 0 1,1 0 0,-1 0-1,1 1 1,-10 10 0,-2 4 82,-21 29 1,39-48-84,-42 61 140,-47 88-1,27-40-34,21-37 175,3 1 1,-35 95 0,62-135-129,-9 45 1,10-33-59,5-24 123,1 0-1,2 1 1,-1 23 0,3-44-205,0-1 1,0 1 0,0-1-1,0 1 1,0-1 0,0 1 0,0-1-1,0 1 1,0-1 0,0 1-1,0-1 1,0 1 0,1-1 0,-1 1-1,0-1 1,0 1 0,1-1-1,-1 0 1,1 1 0,-1 0 7,0-1 0,1 0 0,-1 0 0,0 0 1,1 0-1,-1 0 0,0 0 0,1 0 0,-1 0 0,0 0 0,1 0 1,-1 0-1,0 0 0,1 0 0,-1 0 0,0 0 0,1 0 0,-1-1 1,0 1-1,0 0 0,1 0 0,-1 0 0,3-2 56,-1 0-1,0 0 1,1 0 0,-1 0-1,3-4 1,118-133 384,-95 113-562,1 1-1,59-40 0,-82 61 91,12-7-41,38-19 1,-49 28 5,0-1 1,0 1 0,1 0-1,-1 0 1,1 1 0,-1 0-1,1 1 1,-1-1-1,9 2 1,14 3-39,-1 1 0,34 11 0,28 4 28,140 8 298,-166-24-130,102-6 0,-165 2-111,40-5 337,-39 5-298,1-1 0,-1 0 1,0 0-1,0 0 0,1-1 0,-1 1 0,0-1 0,0 0 0,4-3 0,-7 5-39,0 0 0,1 0 0,-1 0 0,0-1 0,0 1 0,1 0-1,-1 0 1,0-1 0,0 1 0,0 0 0,1-1 0,-1 1-1,0 0 1,0 0 0,0-1 0,0 1 0,0 0 0,0-1 0,0 1-1,0 0 1,0-1 0,0 1 0,0 0 0,0-1 0,0 1-1,0 0 1,0-1 0,0 1 0,0 0 0,0-1 0,0 1 0,-1-1-1,-9-8-135,-14-1-235,6 6 221,-1 1 1,1 1-1,-1 1 1,0 1-1,-30 3 0,28-1 111,0 1-1,0 0 1,1 2-1,-1 1 0,-35 14 1,45-15 40,1 0 1,-1 1 0,1 0 0,0 1-1,0 0 1,0 1 0,1-1-1,1 2 1,-1 0 0,1 0-1,-10 15 1,9-9 45,0 1-1,2 0 1,-1 0-1,-7 29 1,12-33-36,0 0 1,1 1 0,0-1-1,1 1 1,1-1 0,0 1-1,2 18 1,-1-27 15,-1 1-1,1-1 1,1 0 0,-1 1-1,0-1 1,1 0 0,0 0-1,0 0 1,0 0-1,1 0 1,-1 0 0,1 0-1,0-1 1,6 6 0,-6-7 2,-1 0 1,1 0 0,0-1 0,0 1 0,0-1 0,0 0 0,0 0 0,0 0-1,0 0 1,1 0 0,-1 0 0,0-1 0,0 0 0,1 0 0,-1 0 0,0 0-1,0 0 1,1-1 0,-1 1 0,0-1 0,4-1 0,7-3 15,0 0 1,1-2 0,-2 0 0,1 0-1,-1-1 1,0-1 0,-1 0-1,0 0 1,0-2 0,18-20 0,-19 18-32,0-1 1,-1 0 0,0-1 0,-1 0 0,-1 0 0,0-1 0,-1 0-1,-1-1 1,5-21 0,-10 33-25,0 1-1,-1 0 1,1-1 0,-1 1-1,0 0 1,0-1 0,-1 1-1,1 0 1,-1-1 0,-3-7-1,4 10 5,-1-1-7,-1-1-1,1 1 1,-1-1-1,0 1 1,0 0 0,0-1-1,0 1 1,-1 0-1,1 1 1,-1-1 0,0 0-1,0 1 1,1-1-1,-2 1 1,1 0 0,0 0-1,0 0 1,-1 0-1,-5-1 1,-1-1-61,1 2 0,-1-1 1,0 1-1,1 1 0,-1-1 0,-15 2 0,20 0 28,-1 0 0,0 1-1,0 0 1,-11 3-1,14-3 33,1 0-1,-1 0 0,1 0 1,-1 0-1,1 1 0,0-1 0,-1 0 1,1 1-1,0 0 0,0-1 1,0 1-1,0 0 0,-2 3 0,4-4 16,0 0-1,-1 0 1,1-1-1,0 1 0,0 0 1,0 0-1,0 0 0,0-1 1,0 1-1,0 0 0,0 0 1,0 0-1,0-1 1,0 1-1,1 0 0,-1 0 1,0 0-1,1-1 0,-1 1 1,0 0-1,1-1 1,-1 1-1,1 0 0,-1-1 1,1 1-1,-1 0 0,1-1 1,0 1-1,-1-1 0,1 1 1,0 0-1,3 1 27,0 1-1,0 0 1,0-1 0,6 3-1,3 1 35,1-2 0,-1 0 0,1 0 0,0-1 0,1-1 0,-1 0 0,0-1 0,0-1 0,18-1 0,15-5 151,67-15 0,-93 16-195,37-11 22,83-34 1,-113 39 19,112-49-141,-136 58 164,-5 2-157,-12 7-146,2 2 138,1 1-1,-1 0 0,1 0 0,1 1 1,-10 15-1,9-10 103,1 0 0,1 0-1,0 1 1,2 0 0,-1 1 0,2 0 0,1 0 0,0 0 0,1 0 0,1 0 0,0 30-1,2-43-8,0-1-1,1 0 0,0 1 1,0-1-1,0 0 0,1 0 1,-1 0-1,4 7 1,-4-10-6,0 0 1,0 0 0,-1 1 0,1-1 0,0 0 0,0 0 0,0 0 0,0 0 0,1 0 0,-1 0 0,0 0-1,0 0 1,0-1 0,1 1 0,-1 0 0,0-1 0,1 1 0,-1-1 0,1 0 0,-1 1 0,1-1-1,-1 0 1,0 0 0,1 0 0,-1 0 0,1 0 0,-1 0 0,1 0 0,2-1 0,5-2 27,1-1 0,-1 0-1,0-1 1,-1 0 0,1 0 0,10-10 0,14-8 6,199-140 109,-171 120-37,10-8-170,-19 17-193,-50 33 187,-1 20-17,1 1 63,0 0 1,2-1 0,0 0-1,1 0 1,1 0 0,12 26-1,-13-36 105,0-1-1,0 0 1,0 0-1,13 13 0,-18-20-74,1 0-1,0 0 0,0 0 0,0-1 1,0 1-1,0 0 0,0-1 0,0 1 1,0 0-1,0-1 0,1 0 1,-1 1-1,0-1 0,0 0 0,0 1 1,0-1-1,1 0 0,-1 0 0,0 0 1,0 0-1,1 0 0,-1 0 0,0-1 1,0 1-1,0 0 0,0-1 0,1 1 1,-1 0-1,0-1 0,0 1 0,0-1 1,1 0-1,4-3-13,1-1 0,-1 1 1,-1-1-1,7-6 0,-4 4-9,22-20 70,2 1 0,46-27-1,-57 41-98,1 0 0,0 2 0,1 0 0,0 2 0,28-7 0,-46 14 24,5-1 6,0 0-1,0 0 0,12 0 1,-22 2 12,1 0 1,0 0 0,-1 0-1,1 0 1,-1 0-1,1 0 1,-1 0 0,1 0-1,-1 0 1,1 1 0,0-1-1,-1 0 1,1 0-1,-1 1 1,1-1 0,-1 0-1,0 0 1,1 1 0,-1-1-1,1 1 1,-1-1-1,1 0 1,-1 1 0,0-1-1,1 1 1,-1 0 0,1 0 0,-1 1 0,0-1 0,0 0 0,1 1 0,-1-1 0,0 0 0,0 1 0,0-1 0,0 0 0,-1 1 0,1 1 1,-2 4 24,0 1 0,-1-1 0,-3 8 0,5-13-14,-42 85 105,-22 51 88,56-108-143,37-60-192,8-6 89,1 2 1,63-44 0,-61 48 30,-26 21 0,0 0-1,0 0 0,0 2 1,1-1-1,0 2 1,1 0-1,-1 0 1,1 2-1,16-4 1,-29 8 5,-1 0 0,0 0 0,0 0 0,0 0 0,0 0 0,0 0 0,1 0 1,-1 1-1,0-1 0,0 0 0,0 1 0,0-1 0,0 1 0,0-1 0,0 1 0,0 0 1,0-1-1,0 1 0,0 0 0,-1 0 0,1-1 0,0 1 0,0 0 0,-1 0 0,1 0 0,0 0 1,-1 0-1,1 0 0,-1 0 0,1 0 0,-1 0 0,0 1 0,0-1 0,1 2 0,0 4-14,1 1 0,-1-1-1,-1 16 1,0-23 17,-1 50-26,-1-22 4,4 42 1,-1-58 51,-1-7-7,0 1 0,0-1-1,1 0 1,1 8 0,-2-12-19,1 0 0,-1-1 1,0 1-1,0 0 0,0-1 0,1 1 1,-1-1-1,0 1 0,1 0 0,-1-1 1,1 1-1,-1-1 0,1 1 1,-1-1-1,1 1 0,-1-1 0,1 1 1,-1-1-1,1 1 0,-1-1 0,1 0 1,0 1-1,-1-1 0,1 0 0,0 0 1,-1 1-1,1-1 0,0 0 0,0 0 1,-1 0-1,1 0 0,0 0 1,-1 0-1,1 0 0,0 0 0,-1 0 1,1 0-1,0-1 0,1 1 0,7-4 1,0-1-1,0 1 0,0-2 1,-1 1-1,0-1 0,12-10 1,7-6-105,10-3-22,65-34 1,46-11 49,-144 68 62,74-32-14,48-23 192,-105 47-164,14-8 66,-34 18-160,-5 0-66,0 1 91,1-1 0,-1 1 0,1 0 0,-1 0 1,1 1-1,-4 1 0,-11 4-3,2-2 49,-186 68-130,178-62 133,0 1-1,1 1 1,0 1 0,1 2-1,1 0 1,-22 21 0,27-21 20,1 0 0,-22 33 0,31-40-12,0 0 1,1 1-1,0 0 1,1 0-1,0 1 1,0-1-1,-3 15 1,7-23 3,0 0 0,-1-1 1,1 1-1,0 0 0,0-1 0,0 1 1,0 0-1,0 0 0,1-1 1,-1 1-1,0 0 0,1-1 0,-1 1 1,1 0-1,0-1 0,-1 1 1,1-1-1,0 1 0,2 2 0,-2-3 9,1 1 0,0-1-1,-1 0 1,1 0-1,0 0 1,0 0-1,0 0 1,0 0-1,-1-1 1,1 1-1,0-1 1,0 1-1,0-1 1,3 0-1,6 1 4,-1-2-1,0 0 0,0 0 0,0-1 1,16-4-1,-1-2-36,0-1 0,0-2 1,-1 0-1,-1-2 0,0 0 0,-1-2 0,0 0 1,27-26-1,-12 5-9,-1-1 0,-1-1 0,42-64 0,-60 76 23,-1-2-1,-1 0 0,17-45 0,22-95-200,-28 83 170,31-139 350,-56 217-270,1 0-1,-1 0 1,0-12-1,-1 17-59,0 1 0,0 0-1,0-1 1,-1 1 0,1 0-1,0-1 1,0 1 0,-1 0-1,1-1 1,-1 1 0,1 0 0,-1 0-1,0-1 1,1 1 0,-1 0-1,0 0 1,0 0 0,0 0-1,0 0 1,0 0 0,0 0 0,0 0-1,0 1 1,0-1 0,0 0-1,-2 0 1,2 0 8,-1 1 1,1 0-1,0 0 0,0 0 0,0 0 1,-1 0-1,1 0 0,0 1 0,0-1 1,0 0-1,-1 1 0,1-1 0,0 0 1,0 1-1,0 0 0,0-1 0,0 1 0,0 0 1,0-1-1,0 1 0,0 0 0,0 0 1,0 0-1,1 0 0,-1 0 0,0 0 1,-1 2-1,-3 4-37,0 1 0,-6 14 0,11-21 45,-40 93 78,4 1-1,-42 187 1,71-250-43,2-1 0,1 1 0,1 38 0,3-50 36,1 0 0,1 0 0,1 0 0,1 0 1,1-1-1,8 23 0,-12-38-31,1 0-1,-1-1 1,1 1 0,0-1-1,0 1 1,1-1 0,-1 0 0,1 0-1,-1 0 1,4 3 0,-4-5-12,0 0 1,0 1-1,0-1 1,0 0-1,0 0 0,1 0 1,-1 0-1,0-1 1,0 1-1,1 0 1,-1-1-1,0 0 1,1 1-1,-1-1 0,1 0 1,-1 0-1,0-1 1,3 1-1,10-4 0,0 0-1,-1-1 1,1 0-1,15-9 1,-2 1-26,191-75-217,-122 50 258,-26 4 399,-69 33-416,0 0-1,-1 0 1,1 0 0,0 0-1,0-1 1,-1 1 0,1 0-1,2-4 1,-4 5-18,0 0 0,0-1-1,0 1 1,1 0 0,-1-1 0,0 1 0,0 0-1,0-1 1,0 1 0,0-1 0,0 1 0,0 0 0,1-1-1,-1 1 1,0-1 0,-1 1 0,1 0 0,0-1 0,0 1-1,0-1 1,0 1 0,0 0 0,0-1 0,0 1-1,0 0 1,-1-1 0,1 1 0,0 0 0,0-1 0,-1 1-1,1 0 1,0-1 0,0 1 0,-1 0 0,1-1 0,0 1-1,-1 0 1,1 0 0,0 0 0,-1-1 0,1 1-1,-1 0 1,1 0 0,0 0 0,-1 0 0,1 0 0,0 0-1,-1 0 1,0-1 0,-6 0-40,0-1-1,0 1 0,0 0 1,-1 0-1,1 1 1,0 0-1,0 0 1,-1 0-1,-8 3 1,-10 2 46,-28 10 1,38-9-15,0 0 1,1 1-1,0 0 0,0 2 1,1-1-1,0 2 1,1 0-1,0 0 0,0 1 1,1 1-1,-15 18 0,13-12 33,1 1-1,1 0 0,1 0 1,0 1-1,2 0 0,0 1 1,1 0-1,-5 24 0,11-38 17,0 1 0,1 0 0,0 0 0,0 1 0,1 9-1,0-16-21,0-1 0,0 0 0,1 0 0,-1 0-1,0 1 1,1-1 0,-1 0 0,0 0 0,1 0-1,0 0 1,-1 1 0,1-1 0,0 0 0,-1 0-1,1 0 1,0-1 0,2 3 0,-2-2-13,0-1 1,0 0-1,1 1 1,-1-1-1,1 1 1,-1-1-1,0 0 0,1 0 1,-1 0-1,0 0 1,1 0-1,-1 0 1,1 0-1,-1-1 1,0 1-1,1 0 1,-1-1-1,0 1 1,1-1-1,0 0 1,8-3-8,-1-1 1,-1 0-1,1-1 0,-1 1 1,11-11-1,37-39-7,-43 42 9,38-39 6,78-105 1,-122 147-23,-1 0 0,0 0 0,0-1 0,-1 1 0,7-19 0,-12 28 14,0 1 0,0-1 0,0 1 0,1 0 0,-1-1 0,0 1 0,0-1 0,0 1 0,0-1 0,0 1 0,0-1 0,0 1 0,0-1 0,0 1 0,0-1-1,0 1 1,0-1 0,0 1 0,0-1 0,0 1 0,-1-1 0,1 1 0,0-1 0,0 1 0,-1-1 0,1 1 0,0-1 0,-1 1 0,1 0 0,0-1 0,-1 1-1,1 0 1,0-1 0,-1 1 0,1 0 0,-1 0 0,1-1 0,-1 1 0,1 0 0,-1 0 0,1 0 0,-1-1 0,1 1 0,-1 0 0,1 0 0,-1 0 0,1 0 0,-1 0-1,1 0 1,-1 0 0,1 0 0,-1 0 0,1 0 0,-1 1 0,1-1 0,0 0 0,-1 0 0,1 0 0,-1 1 0,-5 0-23,1 1 0,0 0 0,-10 5-1,10-4 27,1 1 0,-1-1-1,1 1 1,-1 0-1,1 0 1,0 0-1,1 1 1,-1-1-1,1 1 1,0 0-1,0 0 1,0 0 0,1 0-1,0 1 1,0-1-1,-2 9 1,2-6 2,0-1 0,1 1 0,0-1 0,1 1 0,-1 0 0,2 0 0,-1-1 0,1 1 0,0 0-1,0-1 1,6 15 0,-4-13 22,0-1 0,1 0 0,0 0 0,1-1 0,0 1 0,6 7 0,-8-12-10,-1 0-1,1-1 1,0 0-1,0 1 1,0-1-1,0 0 1,0 0-1,0-1 1,0 1-1,1-1 1,-1 1-1,0-1 1,1 0-1,-1 0 1,1-1-1,-1 1 1,8 0-1,-4-2-4,-1 1 0,0-1 0,1 0 0,-1 0 0,0-1 1,0 0-1,0 0 0,0 0 0,0-1 0,0 0 0,0 0 0,8-6 0,1-4 2,1 0-1,21-26 1,0 1 20,10-11 69,-29 28-86,22-19 0,-32 33-22,0 0-1,11-14 0,-17 19 5,0-1-1,0 0 1,-1 0-1,1 1 0,-1-1 1,1 0-1,-1 0 1,0-1-1,0 1 1,0 0-1,-1 0 1,2-6-1,-2 8 58,0 12-319,-6 46 148,3-2 84,1-30 20,1 33 1,1-51 12,0-1 0,1 1 0,0 0 1,1 0-1,0-1 0,0 1 0,0-1 1,0 1-1,6 8 0,-7-13 6,1-1 1,-1 1-1,0-1 0,0 1 1,1-1-1,-1 0 0,1 1 1,-1-1-1,1 0 0,-1 0 1,1 0-1,0 0 0,0 0 0,-1-1 1,5 2-1,-2-1 18,-1-1 1,1 1-1,0-1 1,0 0-1,-1 0 0,1 0 1,6-2-1,2 0 31,0-2 1,-1 0-1,0 0 1,12-6-1,53-32-178,110-80-1,-128 82 70,-45 30-10,15-9-13,-26 18 52,0 0 0,-1 1 0,1-1 0,0 1 0,-1-1 0,1 1 0,0-1-1,0 1 1,-1 0 0,1 0 0,0 0 0,0 0 0,0 0 0,-1 0 0,3 1 0,-3-1 22,-1 0-1,1 0 1,-1 1 0,1-1-1,0 0 1,-1 0 0,1 1-1,-1-1 1,1 0 0,-1 1-1,0-1 1,1 1 0,-1-1 0,1 0-1,-1 1 1,0-1 0,1 1-1,-1-1 1,0 1 0,0-1-1,1 1 1,-1 0 0,0-1-1,0 2 1,0 16 155,-4 27-10,-14 184 192,17-211-262,3 35-1,-1-46-40,0-1 0,0 0 0,1 0 0,-1 0 0,1 0 0,1 0 0,-1 0 0,6 9 0,-7-14-20,-1-1 0,1 1 0,-1 0 0,1 0 0,-1-1 0,1 1-1,-1 0 1,1-1 0,0 1 0,-1 0 0,1-1 0,0 1 0,0-1 0,-1 1 0,1-1 0,0 0-1,0 1 1,0-1 0,0 0 0,-1 0 0,1 1 0,0-1 0,0 0 0,0 0 0,0 0 0,0 0-1,1 0 1,0-1-11,0 0-1,-1 0 0,1 0 1,0 0-1,-1 0 1,1 0-1,-1 0 0,1-1 1,-1 1-1,1 0 0,-1-1 1,2-3-1,5-6 2,-1-2-1,-1 1 1,0-1 0,7-21-1,-5 10 30,11-22 10,2 1 1,2 1 0,2 2-1,2 0 1,1 1-1,58-62 1,-26 35 81,-28 30-179,43-40 0,-66 71 81,-8 7-23,-1 0 0,0 0 0,0 0-1,0 0 1,0 0 0,0 0 0,0 0-1,0 0 1,0 0 0,0 0 0,0 0-1,0 0 1,1 0 0,-1 0 0,0 0 0,0 0-1,0 0 1,0 0 0,0 0 0,0 0-1,0 0 1,0 0 0,0 0 0,1 0-1,-1 0 1,0 0 0,0 0 0,0 0 0,0 0-1,0 0 1,0 0 0,0 0 0,0 0-1,0 0 1,0 0 0,0 0 0,0 1-1,1-1 1,-1 0 0,0 0 0,0 0-1,0 0 1,0 0 0,0 0 0,0 0 0,0 0-1,-5 18-37,-3 1 13,-1 0 1,-16 23 0,-12 26 150,-54 153-211,45-102-22,-132 379 123,120-347 105,47-130-88,0 1-1,-2-2 0,0 0 0,-26 31 1,33-45-72,0 0 1,0 0-1,-1-1 0,1 0 1,-1 0-1,0 0 1,-1-1-1,1 0 1,-1-1-1,0 1 0,0-1 1,0-1-1,0 0 1,-1 0-1,1 0 1,0-1-1,-1-1 0,1 1 1,-1-1-1,1-1 1,-1 1-1,1-1 0,-1-1 1,1 0-1,0 0 1,0-1-1,0 1 1,0-2-1,-10-5 0,9 4 26,1-1-1,-1 0 1,1 0-1,0-1 0,1 0 1,-1 0-1,1-1 0,1 0 1,0-1-1,-7-11 1,0-3 23,1 0 1,-16-47 0,23 55 36,0 0 1,1 0-1,1-1 0,0 1 1,1-1-1,0-18 0,2 28-20,0 0 0,1 0 0,0 0 0,0 0 0,0 0 0,1 1 0,0-1 0,0 0 0,0 1-1,1-1 1,0 1 0,0 0 0,0 0 0,0 0 0,1 0 0,0 1 0,0-1 0,0 1 0,7-4-1,0 0 12,1 0 0,0 1 0,0 1 0,1 0 0,0 1 0,21-6 0,83-14 144,-21 11-139,46-9-2143,-51 0-5240,-84 22 6276,0-1 0,-1-1-1,0 1 1,0-1 0,1 0-1,-2 0 1,1-1 0,0 0-1,-1 0 1,0 0 0,1-1-1,-2 0 1,8-7-1,16-25-3025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7040,'10'-3'9440,"1"-1"-8722,-1 1 0,1 0-1,0 0 1,11 0 0,-16 3-533,0 1 0,0-1 1,0 1-1,0 0 0,0 1 0,-1 0 1,1-1-1,0 2 0,-1-1 1,0 1-1,1 0 0,-1 0 0,0 0 1,0 1-1,-1-1 0,1 1 1,-1 1-1,6 5 0,2 7 198,1 1 0,-2 0 0,17 34 0,-11-18-187,6 13-53,6 10-2356,-15-57-9814,1-9 7580,-13 7 3407,13-8-2389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673 12 7296,'-1'-1'154,"1"1"1,0-1 0,0 1-1,-1-1 1,1 1 0,0-1-1,0 1 1,0-1 0,0 1-1,0-1 1,0 0 0,0 1-1,0-1 1,3-3 3432,-7 14-1681,-3 0-1180,0 0-1,-1 0 0,0-1 1,0 0-1,-12 9 0,6-4-229,-65 56 1148,-129 88 1,83-66-1137,10-7-794,66-51-2265,27-16 1052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11 170 7968,'-11'0'12377,"14"1"-13336,6 0 1170,-1 0 1,1-1-1,0 0 0,-1 0 0,1-1 0,12-3 1,5 1 58,314-46 1762,142-9-581,463 6 5,-811 52-2000,-129 0 380,0 0-390,-1 0 0,1 0 1,-1 0-1,9-3 0,-40 0-8102,-6 11 3723,-3 5 1653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404 723 4736,'1'-1'91,"3"0"200,-1 0 0,0-1 0,0 1 0,-1-1 0,1 0 0,0 0-1,-1 0 1,4-3 0,-3 1 572,-1 2-399,-1 1-1,0-1 1,0 1 0,0-1 0,0 1 0,0-1 0,0 0 0,0 1 0,0-4 0,-1 4-269,0 0 0,0 0 1,0-1-1,0 1 0,0 0 1,0 0-1,-1 0 0,1 0 1,0 0-1,-1-1 0,1 1 0,-1 0 1,0 0-1,1 0 0,-1 0 1,0 0-1,1 0 0,-1 0 1,-2-1-1,1 0 35,-1-1 0,0 1 1,0 0-1,0 0 0,-1 0 0,1 1 1,0-1-1,-1 1 0,1 0 0,-1-1 1,1 2-1,-1-1 0,0 0 0,1 1 1,-1-1-1,0 1 0,1 0 0,-1 1 1,-5 0-1,-6 1 27,0 1-1,0 0 1,-17 7 0,10-1-134,0 0 1,0 2 0,1 0 0,0 2 0,1 0 0,0 1 0,1 1-1,-29 29 1,38-33-72,1-1 0,0 1 0,0 0 0,-12 22 1,19-29-21,0 0 1,0 1-1,0-1 1,1 1 0,0-1-1,-1 1 1,2-1-1,-1 1 1,0-1 0,1 1-1,0 0 1,0-1 0,0 1-1,1 0 1,-1-1-1,1 1 1,0 0 0,3 4-1,-3-6 0,0-1-1,0 0 0,0 0 1,0 0-1,1 0 1,-1 0-1,1 0 1,0 0-1,-1-1 0,1 1 1,0 0-1,0-1 1,0 1-1,4 1 0,-2-1-1,0-1-1,0 1 1,1-1-1,-1 0 1,1 0-1,-1 0 0,6 0 1,6-1-29,0 0-1,-1-1 1,23-5 0,-18 3-14,1-1 0,-1-1 1,0-1-1,0-1 0,-1 0 1,0-1-1,25-16 0,-33 16 9,0 0 1,0-1-1,-1-1 0,0 0 0,-1 0 0,14-21 1,-9 10-17,-1-1 0,18-42 1,-14 18-11,-2-1 0,-2-1 0,-1 0 0,5-63 1,-13 76 75,-1 0 1,-2-50 0,-3 65-25,0 0 0,-1 0 0,-1 0 0,-1 1 0,-12-34 0,11 39-70,0 0 1,-1 1-1,-16-25 1,19 34-26,1 0 0,-1 0-1,1 0 1,-1 0 0,0 1 0,0-1 0,-1 1 0,1 0 0,-1 1-1,1-1 1,-1 1 0,0 0 0,0 0 0,0 0 0,-5-1 0,5 3-159,0-1 0,0 0 0,0 1 0,0 0 0,0 1 0,0-1 1,0 1-1,0 0 0,0 0 0,0 0 0,1 0 0,-1 1 0,0 0 1,1 0-1,-1 1 0,1-1 0,-7 6 0,7-5-281,1 0 0,-1 1 0,1-1 0,0 1 0,0 0 0,0 0 0,0 0 0,1 0 0,0 0-1,0 0 1,-3 9 0,-2 22-2009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84 7392,'-10'-4'1660,"9"0"446,3 2-1754,-1 1-1,1 0 0,-1 0 0,1 0 1,0 0-1,-1 0 0,1 0 0,3-1 1,23-9 1044,0 1 0,1 2 0,42-7 0,91-4 1771,-148 18-2719,0 0-1,0 1 1,26 3-1,-37-2-377,0-1 1,0 1-1,0-1 0,0 1 0,0 0 0,0 0 0,0 1 0,0-1 0,0 1 0,-1-1 0,1 1 0,-1 0 0,1 0 0,-1 0 1,1 0-1,-1 0 0,0 1 0,0-1 0,0 1 0,-1-1 0,1 1 0,0 0 0,1 4 0,3 18 122,-1 0-1,-1 0 1,-1 0-1,0 43 1,-2-24-14,2 30-157,-1-14-341,13 91 1,-13-138-8,-1-5-262,1 0 0,0 0 0,4 12 1,-5-17 6,0 0 0,1-1 0,-1 1 0,1-1 0,0 1 0,0-1 0,0 0 0,2 3 0,-3-4 270,0-1 0,0 1 0,0-1 0,-1 1 0,1-1 1,0 1-1,0-1 0,0 1 0,0-1 0,0 0 0,0 1 0,0-1 0,0 0 1,0 0-1,0 0 0,0 0 0,0 0 0,0 0 0,0 0 0,0 0 0,2-1 1,1 1-823,14-1-2140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1154 1 8128,'-3'0'445,"0"-1"1,0 1 0,0 0 0,0 0-1,0 1 1,1-1 0,-1 0 0,0 1-1,0 0 1,0 0 0,1 0 0,-5 2-1,2-1 379,-82 22 3736,76-20-4284,-14 5 446,0 0 0,-35 21 1,-150 120 1784,191-136-2390,-243 182 628,-10-21-1938,221-145-243,-12 7-4616,48-31-28,8-2 1899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 4224,'5'-13'16901,"-5"15"-15984,-1 9-338,0 1 1,-4 12-1,3-10-306,-5 17 7,3-19-189,2 0 1,-3 20-1,-2 71 428,-3 105-403,12-150 155,-2-29-1487,1 2-4655,-1-28 3243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 9152,'-6'-2'2459,"6"-1"-219,1 3-2078,-1 0 0,0 0 0,1-1 0,-1 1 0,1 0 0,-1 0 0,1-1 0,-1 1-1,1 0 1,-1 0 0,1 0 0,-1 0 0,1 0 0,-1 0 0,1 0 0,0 0-1,-1 0 1,1 0 0,-1 0 0,1 0 0,0 0 0,1 1 282,1 0 0,0-1 0,-1 1 0,1-1 0,0 0 0,-1 0 0,1 0 0,4-1 0,6 0 616,140-6 1836,15 4-2683,-111 2-398,40-2-938,-33-4-3126,-34 6 2083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26 329 4992,'-24'-21'2901,"24"20"-2372,-1-1-1,1 1 1,0 0 0,-1 0-1,1 0 1,0 0 0,0-1-1,0 1 1,0 0 0,0 0-1,0-1 1,1 1 0,-1 0-1,0 0 1,1-2 0,-1 0-164,1 1 0,0-1 0,0 0 1,0 0-1,1 0 0,-1 0 1,3-2-1,4-6-121,2 1 0,0 1 0,0-1 1,1 2-1,0-1 0,0 2 0,15-8 0,-5 4-70,1 1 1,0 1-1,32-8 1,-52 16-146,1 0 1,-1 1-1,1-1 1,-1 1 0,0-1-1,1 1 1,0 0 0,-1 0-1,1 0 1,-1 0-1,1 1 1,-1-1 0,1 1-1,-1-1 1,0 1-1,1 0 1,-1 0 0,0 0-1,1 0 1,-1 0 0,0 1-1,0-1 1,0 1-1,0-1 1,0 1 0,0 0-1,-1 0 1,1 0-1,0 0 1,-1 0 0,0 0-1,1 0 1,-1 0-1,0 1 1,0-1 0,0 0-1,0 4 1,2 4 83,0 0 0,-1 0 1,0 0-1,-1 1 0,0 11 0,-4 55 371,0-15-138,3-42-277,1 0 0,6 31 0,-5-40-37,1 0-1,0 0 0,1-1 1,1 0-1,-1 0 1,8 12-1,-1-4 188,2 0-1,0-1 1,1 0 0,1-1-1,0-1 1,25 20 0,-38-34-171,0 0 1,0 0 0,0 0-1,0 0 1,0 0 0,0-1 0,0 1-1,0-1 1,0 1 0,0-1 0,0 0-1,0 0 1,0 0 0,0 0 0,0 0-1,0-1 1,0 1 0,0 0 0,0-1-1,3-1 1,0 1 45,0-1-1,0-1 0,-1 1 1,1-1-1,-1 0 0,1 0 1,4-5-1,-1 0-55,-1 0 0,0-1 0,0 0 0,-1 0 0,0-1 0,-1 0 0,6-13 0,25-77-28,-36 100-9,36-147 43,-28 106-51,39-220-73,-47 259 92,1 0 0,-1 0-1,0 0 1,1 0 0,0 0 0,-1 0-1,1 0 1,0 0 0,0 0-1,0 0 1,0 1 0,0-1 0,0 0-1,1 1 1,-1-1 0,1 1 0,-1-1-1,1 1 1,-1-1 0,1 1 0,0 0-1,0 0 1,-1 0 0,1 0-1,0 0 1,0 1 0,0-1 0,0 0-1,4 0 1,12 1 61,-1 1 1,1 1-1,0 0 0,-1 1 0,0 1 1,18 7-1,2-2 49,38 12-36,43 10-1015,-109-30-1595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27 6880,'2'-2'433,"-1"0"1,0 0-1,0 0 1,1 0-1,-1 0 1,1 0-1,0 1 1,-1-1-1,1 1 1,0-1-1,0 1 1,0 0-1,4-3 1,3 4 6302,-9 2-5590,-59 188 2876,53-168-3924,-22 89 504,26-96-476,0-1 0,0 1 0,2-1 0,0 1 0,3 23 0,-3-34-66,1-1 1,0 0-1,-1 0 1,1 0 0,0 0-1,1 0 1,-1 0 0,1-1-1,-1 1 1,1 0 0,0-1-1,0 1 1,3 3 0,-3-5-33,-1 0 1,1 0-1,-1 0 1,1 0-1,0 0 1,-1 0-1,1-1 1,0 1-1,-1 0 1,1-1 0,0 0-1,0 1 1,0-1-1,-1 0 1,1 0-1,0 0 1,0 0-1,0 0 1,-1-1-1,1 1 1,0 0 0,0-1-1,-1 1 1,4-2-1,2-2 20,0 1 0,0-2 0,0 1 0,0-1 0,-1 1 0,7-8 0,34-37 135,-46 49-179,38-48 23,39-63 0,-28 39-124,-29 32 12,-20 40 80,-1-1 0,0 1 0,0 0 1,0-1-1,1 1 0,-1 0 0,0-1 1,0 1-1,1 0 0,-1-1 0,0 1 0,0 0 1,1-1-1,-1 1 0,0 0 0,1 0 0,-1 0 1,1-1-1,-1 1 0,0 0 0,1 0 1,-1 0-1,1 0 0,-1 0 0,0 0 0,1 0 1,-1 0-1,1 0 0,-1 0 0,1 0 1,0 0-6,-1 0 1,1 1 0,-1-1 0,1 1 0,0-1 0,-1 1 0,1-1 0,-1 1-1,1-1 1,-1 1 0,0-1 0,1 1 0,-1 0 0,0-1 0,1 1 0,-1 0-1,0-1 1,1 1 0,-1 0 0,4 18 33,-1 0 1,-1-1-1,-1 1 0,0 0 1,-3 26-1,2-36 1,-1 17 95,0 0 1,-2 0-1,0 0 0,-2 0 1,-1-1-1,-16 44 0,8-39-46,-27 47-1,33-66-35,0 0-1,0 0 1,-1-1 0,-1 1 0,0-2-1,-19 16 1,20-20-103,1-1 0,-1 0 0,0 0 0,0-1 0,0 0 0,0-1 0,0 0 0,-1 0 0,1-1 0,-1 0 0,1-1 0,-1 0 0,1 0 0,-1-1 0,-14-3 0,23 4 59,-1 0 1,1-1-1,-1 1 0,1-1 0,0 1 1,-1-1-1,1 0 0,0 1 0,-1-1 1,1 0-1,0 0 0,0 0 0,0 0 1,0 0-1,0 0 0,0 0 0,0-1 1,0 1-1,0 0 0,0 0 0,1-1 1,-1 1-1,0 0 0,1-1 0,-1 1 1,1-1-1,0 1 0,0-1 0,-1 1 1,1-3-1,0 2 2,1 0 0,-1-1-1,1 1 1,-1 0 0,1-1 0,0 1 0,0 0 0,0 0-1,0-1 1,0 1 0,0 0 0,1 0 0,-1 0 0,1 0 0,-1 1-1,1-1 1,0 0 0,0 1 0,2-2 0,5-3 35,1 0 0,0 1 1,0 0-1,0 1 1,17-5-1,58-11-34,-59 15-38,72-16-178,-40 10-1909,0-2-5680,-37 5 2459,-1-1 1739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6:02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1168 4160,'-11'2'635,"-14"1"1172,24-3-1527,1 1 0,-1-1-1,0 0 1,0 1-1,1-1 1,-1 1 0,0-1-1,1 0 1,-1 1-1,1 0 1,-1-1 0,0 1-1,1-1 1,-1 1-1,1 0 1,-1 0-1,1 0-187,0-1-1,-1 0 0,1 0 1,0 1-1,0-1 0,0 0 0,0 1 1,0-1-1,0 0 0,0 1 1,-1-1-1,1 0 0,0 1 0,0-1 1,0 0-1,0 1 0,0-1 1,0 0-1,1 1 0,-1-1 0,0 0 1,0 1-1,0-1 0,0 0 0,0 0 1,0 1-1,0-1 0,1 0 1,-1 1-1,0-1 0,0 0 0,0 0 1,1 1-1,-1-1 0,0 0 1,0 0-1,1 0 0,-1 1 0,0-1 1,1 0-1,-1 0 0,0 0 1,1 0-1,-1 0 0,0 0 0,1 1 1,-1-1-1,0 0 0,1 0 1,7 1 424,0 0 1,1 0-1,-1 0 1,1-1-1,-1-1 1,0 1 0,1-1-1,-1-1 1,12-2-1,0-3 40,0 0-1,28-14 0,-22 7-207,0-2-1,-1 0 1,-1-2 0,42-38-1,78-99 495,-89 93-728,-5 4-12,61-93 0,24-77-18,-99 164-30,-7 13 159,39-92 0,-66 136-173,0 1 0,0-1 0,0 1 0,-1-1 0,0 0 0,0 0 0,-1 1 0,0-1 0,0 0 0,0 0 0,-1 1 0,0-1 0,-2-7 0,2 13-83,0-1 1,1 1-1,-1-1 1,0 1-1,0 0 1,0 0-1,0-1 1,0 1-1,0 0 1,0 0-1,-1 0 1,1 0-1,0 0 1,0 0 0,-1 1-1,1-1 1,-1 0-1,1 1 1,-1-1-1,1 1 1,-1-1-1,1 1 1,-1 0-1,1 0 1,-1 0-1,1-1 1,-1 1 0,0 1-1,-1-1 1,-6 1-72,1 0 1,-1 1 0,-15 4-1,18-4 98,-5 1 21,0 1 1,1 1 0,-1-1-1,1 2 1,0-1 0,0 1-1,1 1 1,0 0 0,0 0-1,0 1 1,1 0 0,0 1 0,1-1-1,-11 17 1,1 5 39,2 1 0,0 0 0,-13 45 0,13-32 52,-95 287 901,102-298-909,2 1 0,-4 43 0,6 68 513,4-139-516,0 0 1,1-1-1,-1 1 1,1 0-1,0-1 1,1 1-1,3 8 1,-5-13-64,1 0 0,-1 1 0,1-1 0,0 0 0,0 0 0,-1 0 0,1 0 1,0 1-1,0-1 0,0-1 0,0 1 0,0 0 0,0 0 0,0 0 0,1 0 0,-1-1 0,0 1 1,0-1-1,1 1 0,-1-1 0,0 1 0,1-1 0,-1 0 0,0 1 0,1-1 0,-1 0 0,0 0 1,1 0-1,-1 0 0,1 0 0,-1-1 0,0 1 0,1 0 0,-1-1 0,0 1 0,3-1 0,10-6 58,0 0-1,0-1 0,0-1 1,17-14-1,24-15-130,-26 20 17,19-12 87,86-38 0,-84 47-3,-15 6-237,0 1 0,67-16 0,-96 29 173,-1 1-1,1 0 1,0 0-1,-1 0 1,1 1-1,-1-1 1,0 1-1,1 1 0,-1-1 1,0 1-1,1 0 1,-1 0-1,0 0 1,5 4-1,2 2 35,0 0 1,-1 1-1,1 0 1,10 12-1,-21-20 443,-2-10-53,0 4-433,0 1 0,0-1-1,-1 1 1,0 0 0,1-1 0,-2 1-1,1 0 1,0 0 0,-1 0 0,0 0-1,0 1 1,0-1 0,0 1 0,-1 0-1,1 0 1,-1 0 0,0 0 0,0 0 0,0 1-1,0 0 1,0 0 0,0 0 0,-1 0-1,1 1 1,-9-3 0,-1 2-88,-1 0 0,0 1 1,1 0-1,-1 1 0,0 1 1,1 0-1,-17 4 0,13-2 106,0 1-1,1 1 1,-1 0-1,1 1 1,1 1-1,-1 1 1,1 0 0,0 2-1,1-1 1,0 2-1,-19 17 1,26-20 12,0 1 0,1 0 0,0 0 0,0 1 0,1 0 0,1 0 0,0 0 0,0 1 0,1 0 0,-3 12 0,5-17 11,1-1 0,0 1 0,0-1 0,1 1-1,-1 0 1,1-1 0,0 1 0,1 0 0,-1-1 0,1 1 0,1 0 0,-1-1 0,1 1-1,0-1 1,0 0 0,0 0 0,1 0 0,-1 0 0,1 0 0,1 0 0,-1-1 0,5 6-1,-4-7 23,-1 0-1,0 0 0,1-1 1,0 1-1,-1-1 0,1 0 0,0 0 1,0 0-1,1 0 0,-1-1 0,0 0 1,0 1-1,9 0 0,-5-2 22,0 0 0,0 0 0,0-1-1,0 0 1,0 0 0,0-1 0,9-3 0,3-2 15,-1-1 0,0-1-1,0-1 1,-1-1 0,19-14 0,-9 4-59,-1-2 0,46-49 0,0-2 77,7-8-217,-80 82 109,0-1 0,0 1 1,0 0-1,0 0 0,1 0 0,-1-1 0,0 1 0,0 0 1,0 0-1,0 0 0,0-1 0,1 1 0,-1 0 0,0 0 0,0 0 1,0 0-1,0 0 0,1 0 0,-1-1 0,0 1 0,0 0 1,0 0-1,1 0 0,-1 0 0,0 0 0,0 0 0,1 0 1,-1 0-1,0 0 0,0 0 0,0 0 0,1 0 0,-1 0 1,0 8-255,-7 16 56,7-23 202,-7 21 34,2 0 0,0 1 0,-2 32 0,3 69 41,5-111-44,-1-1-1,2 0 1,-1 0 0,2 0 0,6 23 0,-7-31 3,-1 0 0,1-1 0,0 1 0,0 0 0,0-1 0,1 1 0,-1-1 0,1 0 0,4 4 1,-5-6-11,0 1 1,0-1 0,0 0 0,0 0 0,0 1-1,0-2 1,0 1 0,0 0 0,1 0 0,-1-1 0,0 1-1,1-1 1,-1 1 0,0-1 0,1 0 0,-1 0 0,4-1-1,1 0 14,0-2-1,1 1 0,-1-1 1,0 0-1,0 0 0,-1 0 0,1-1 1,-1-1-1,8-5 0,-4 3-7,18-14 35,43-40 0,20-32 19,-89 91-75,88-100 304,-44 41-134,-15 19-319,-29 39 127,1 0 0,-1 1 0,0-1 0,0-1-1,0 1 1,-1 0 0,1 0 0,-1-1-1,1 1 1,-1-1 0,1-5 0,-12 22-752,-3 1 561,6-2 187,-1 1 1,2 0-1,0 1 0,0-1 1,1 1-1,1 0 0,-5 29 1,6-23 28,1 1 0,1-1 0,1 1 0,1-1 0,4 24 0,-4-38 35,0 1 0,1-1 0,-1 0 0,1 0 0,1-1 0,3 9 0,-5-12-17,0-1 0,0 1 0,0 0 0,0-1 0,1 1 1,-1-1-1,0 0 0,1 1 0,-1-1 0,1 0 1,-1 0-1,1 0 0,-1 0 0,1 0 0,0 0 0,0 0 1,-1-1-1,1 1 0,0-1 0,0 1 0,0-1 1,0 0-1,0 1 0,3-1 0,-1-1 25,-1 0 1,1 0-1,-1 0 1,0 0-1,1-1 0,-1 1 1,0-1-1,0 0 1,0 0-1,0 0 0,0 0 1,0-1-1,3-3 0,4-4 51,14-21 0,28-38-95,96-98 1,-121 135-435,-32 39 365,-1 0 1,1 0-1,1 0 0,-1 1 1,2 0-1,-1 0 0,-5 16 1,-31 98-110,-27 70 123,53-159 67,-1 0 1,-1-2 0,-36 51-1,22-45 45,-2-2-1,-1-1 1,-2-2 0,-71 52-1,99-78-22,-1-1 0,0 0 0,0 0-1,0-1 1,0 0 0,-1 0 0,0-1-1,1 0 1,-12 2 0,18-5-26,0 0-1,0 1 1,0-1 0,0 0 0,0 0 0,1-1 0,-1 1-1,0 0 1,0-1 0,0 1 0,0-1 0,0 1 0,0-1 0,1 0-1,-1 0 1,0 0 0,0 0 0,1 0 0,-1 0 0,1-1-1,-1 1 1,1 0 0,0-1 0,-1 1 0,1-1 0,0 1 0,0-1-1,0 0 1,0 1 0,0-1 0,1 0 0,-2-4 0,1 2-14,0 0 1,0 0-1,1-1 1,-1 1 0,1 0-1,0-1 1,1 1-1,-1-1 1,1 1 0,0 0-1,0 0 1,0-1-1,2-4 1,2 0 4,0 0 0,0 0 0,1 1 0,0 0-1,1 0 1,0 0 0,0 1 0,0 0 0,17-11 0,5-2-48,49-23-1,-24 14 43,42-36-167,-7 4 184,154-60 50,-18 11 47,-203 98-88,-1-2 1,39-30-1,-39 27 75,-17 14-91,0 0-1,0 0 1,-1-1-1,1 1 0,0-1 1,-1 0-1,0 0 1,0 0-1,0 0 1,-1 0-1,4-8 0,-6 12-14,0-1-1,1 0 0,-1 1 1,0-1-1,0 0 0,1 1 1,-1-1-1,0 0 0,0 0 1,0 1-1,0-1 1,0 0-1,0 0 0,0 1 1,-1-1-1,1 0 0,0-1 1,-1 2 2,0-1 1,1 1 0,-1 0 0,1-1 0,-1 1 0,0 0 0,1 0 0,-1-1 0,0 1-1,0 0 1,1 0 0,-1 0 0,0 0 0,1 0 0,-1 0 0,0 0 0,0 0-1,1 0 1,-1 0 0,0 1 0,1-1 0,-1 0 0,-1 1 0,-13 3-63,0 0 0,1 1 0,-1 1 1,1 1-1,0 0 0,1 1 0,0 0 0,0 1 1,-23 20-1,27-20 85,0 0 0,0 1 0,1 0 0,1 0 0,-1 1 1,2 0-1,-1 0 0,2 0 0,-1 1 0,2 0 0,0 0 0,-5 20 0,8-26-5,1 0-1,-1 0 1,1 0-1,0 0 0,1 1 1,-1-1-1,1 0 0,0 0 1,1 0-1,0 0 0,0 0 1,0 0-1,0-1 1,1 1-1,0 0 0,0-1 1,1 0-1,-1 0 0,1 0 1,0 0-1,1-1 0,-1 0 1,1 1-1,-1-2 0,1 1 1,11 5-1,-8-4 27,1 0-1,0-1 1,0 0 0,0-1-1,0 0 1,1-1 0,0 1-1,-1-2 1,1 1 0,0-2-1,0 1 1,-1-1 0,1-1-1,0 0 1,0 0-1,15-4 1,9-8 16,0-2 0,-2-1 0,54-34-1,-8 3 41,-45 29-6,-8 3-113,50-20 0,-73 34 24,-1 1 0,1-1 1,-1 0-1,1 1 0,-1-1 1,0 0-1,1 0 0,-1 0 1,0 0-1,0 0 0,2-3 1,-2 3-68,1 0 38,-1 0 69,1 0 0,0-1 0,0 1 0,-1-1-1,1 1 1,-1-1 0,0 0 0,1 0 0,0-2 0,-1 3-139,5-6 97,1 1-1,0 0 1,-1 0 0,2 1-1,-1-1 1,1 2 0,10-6-1,-17 10-2,0-1 0,0 1 0,0-1 0,0 1 0,0 0 0,0-1 0,0 1 0,0 0 0,1 0 0,-1 0 0,0 0 0,0 0 0,0 0 0,0 0 0,0 0 0,0 0 0,1 1 0,-1-1 0,0 0 0,1 1 0,0 0 7,-1 0 0,0 0 0,0 0-1,-1 0 1,1 0 0,0 0 0,0 0-1,0 0 1,-1 1 0,1-1-1,-1 0 1,1 0 0,-1 0 0,1 1-1,-1-1 1,1 0 0,-1 1 0,0 1-1,2 23-102,-2 0 0,0 0-1,-7 44 1,-1 32 121,8-91 8,-1-2 32,1 0 1,1-1-1,0 1 1,0 0-1,2 9 1,-2-16-37,0 0 0,0 1-1,0-1 1,0 0 0,0 0 0,1 1 0,-1-1-1,1 0 1,0 0 0,-1 0 0,1-1 0,0 1-1,0 0 1,0-1 0,0 1 0,0-1 0,0 0-1,1 1 1,-1-1 0,0 0 0,1-1 0,2 2-1,2-1 31,0 1-1,0-2 1,1 1-1,-1-1 0,0 0 1,1 0-1,-1-1 0,0 0 1,0 0-1,0-1 1,13-4-1,-7 1-26,0 0-1,-1-1 1,1-1 0,-1 0-1,14-11 1,53-51-75,-22 18-810,-57 50 811,21-18-1263,-21 19 1007,1-1 1,0 0-1,0 1 0,-1-1 1,1 0-1,-1 1 0,1-1 1,-1 0-1,1 0 0,-1 0 1,1 0-1,-1 1 1,0-1-1,1 0 0,-1 0 1,0 0-1,0 0 0,0 0 1,1 0-1,-1 0 1,0 0-1,0 0 0,-1-1 1,-8 19-14080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270 597 1728,'0'-2'11742,"-11"-3"-8548,-14-2-2221,18 8-762,0 0 1,0 0-1,0 1 1,0-1-1,0 1 1,1 1-1,-1 0 1,0 0-1,1 0 1,0 0-1,0 1 1,0 0-1,0 0 1,-5 6-1,-1 2-142,0-1 0,0 2-1,2 0 1,-1 0-1,-7 15 1,9-14-14,1 1 0,0 0-1,1 0 1,1 1 0,-6 20 0,10-28 4,1 0-1,0 0 0,0 0 1,0 0-1,1 0 0,1 0 1,-1 0-1,1 0 1,1 0-1,-1-1 0,1 1 1,1 0-1,3 8 0,-2-6-4,0-1 0,1 0 0,1-1 0,-1 1-1,1-1 1,1 0 0,-1 0 0,2-1 0,-1 0 0,1 0-1,0-1 1,12 9 0,-15-12-27,1-1 0,-1 1 0,1-1-1,0 0 1,-1 0 0,1-1 0,0 0 0,0 0 0,0 0 0,0 0-1,0-1 1,0 0 0,0-1 0,0 1 0,0-1 0,0 0 0,0-1-1,0 1 1,0-1 0,-1 0 0,1-1 0,5-2 0,-3 0 31,1 0 1,-1-1-1,0 0 1,-1 0-1,1 0 1,11-15-1,-9 9-39,-1-1 0,0-1 0,12-24 0,-7 5-31,-1-1 0,-2-1 0,13-66 0,-20 75 74,0-1 0,-2 1 0,-1-1-1,-1 0 1,-2 1 0,0-1 0,-2 0 0,0 1 0,-17-49 0,4 23 32,-2-11-34,-31-64-1,45 115-75,-34-66-34,32 67-212,1 1 0,-2-1 0,1 1 0,-16-15 0,22 24 151,0 0 0,0 0 0,0 0 0,-1 0 0,1 0 0,0 0 0,-1 1-1,1-1 1,0 0 0,-1 1 0,1-1 0,-1 1 0,1-1 0,-1 1 0,1 0 0,-1-1 0,0 1 0,-1 0 0,1 0-49,1 1 1,0-1-1,0 1 0,-1-1 1,1 1-1,0-1 1,0 1-1,0 0 1,0-1-1,0 1 0,0 0 1,0 0-1,0 0 1,0 0-1,0 0 1,0 0-1,0 0 1,1 0-1,-1 0 0,0 2 1,-5 18-1479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44 299 3232,'-13'-5'1035,"13"5"-993,0 0 0,-1 0 1,1 0-1,-1 0 0,1 0 1,-1 0-1,1 0 1,0 0-1,-1 1 0,1-1 1,-1 0-1,1 0 0,0 0 1,-1 0-1,1 0 1,0 1-1,-1-1 0,1 0 1,-1 1-1,-5 1 2716,-10-3 4451,16 1-7161,0 0 0,0 0 1,0-1-1,0 1 0,0 0 0,0 0 0,0 0 1,0 0-1,0 0 0,0 0 0,0 0 0,0 0 0,0 0 1,0-1 625,0 1-626,18-7 2372,-7 3-1873,67-30 1406,-49 20-1441,34-11-1,-44 17-421,-16 6-89,1 1 0,0-1 0,0 1 0,0-1 0,0 1 0,4 0 0,-6 1 13,-1 0-1,0 0 1,0 0-1,0 0 1,0 0-1,1 1 0,-1-1 1,0 0-1,0 1 1,0-1-1,0 1 1,0-1-1,0 1 1,0 0-1,0-1 1,0 1-1,0 0 1,0 0-1,0-1 1,0 1-1,-1 0 1,1 0-1,0 0 1,-1 0-1,2 2 1,0 1 53,-1 0 1,1-1 0,-1 1 0,0 0-1,0 0 1,0 0 0,0 0 0,0 8 0,-3 37 319,-1-11-174,4 16-57,1-1 0,3 0 0,14 61 0,-17-107-75,-1-1 0,1 0 1,1 0-1,-1 0 0,1 0 0,0-1 0,0 1 0,8 8 0,-10-12-41,0-1 0,0 0 1,1 0-1,-1 1 0,0-1 0,1 0 0,-1 0 0,1 0 1,-1-1-1,1 1 0,0 0 0,-1-1 0,1 1 0,0-1 1,-1 1-1,1-1 0,0 0 0,0 1 0,-1-1 0,1 0 1,0 0-1,0-1 0,-1 1 0,1 0 0,0 0 0,0-1 0,-1 1 1,1-1-1,-1 0 0,1 1 0,0-1 0,-1 0 0,1 0 1,-1 0-1,1 0 0,-1 0 0,3-3 0,8-6-20,-1-1 0,0-1 0,16-21 0,27-48-56,-22 31 24,272-357 12,-301 404-4,32-38-104,-32 37 130,1 1 0,0 0 0,0-1 0,0 1 0,0 1 0,0-1 0,10-4 0,-13 7 0,1 0 0,-1-1 0,1 1 0,-1 0 0,0 0 0,1 0 0,-1 0 0,1 0 0,-1 1 0,1-1 0,-1 0 0,1 1 0,-1-1 0,0 1 0,1-1 0,-1 1 0,0 0 0,0 0 0,1-1 0,-1 1 0,0 0 0,0 0 0,0 0 0,0 0 0,1 2 0,4 3 63,-1 1 0,-1-1 0,6 10 0,47 76 27,-48-81-294,-3-2-3442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5408,'-9'-4'14090,"41"5"-12642,50 6 0,-65-4-960,0 1-1,0 0 0,0 1 1,24 11-1,-34-11-369,1 0 0,-1 0-1,0 1 1,0 0 0,-1 0 0,1 0-1,-1 1 1,-1 0 0,1 0 0,-1 1-1,-1 0 1,7 11 0,-6-5-155,5 9-4875,-9-18 1680,-1-1 1051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4 7296,'0'0'330,"-1"0"-1,0-1 1,1 1 0,-1 0 0,1-1-1,-1 1 1,1 0 0,-1 0 0,0-1-1,1 1 1,-1 0 0,1 0 0,-1 0-1,0 0 1,1 0 0,-1 0 0,0 0-1,1 0 1,-1 0 0,0 0 0,1 0-1,-1 0 1,1 1 0,-1-1 0,0 0-1,0 1 1,-13 14 3357,-2 3-2438,8-11-805,-1-1-1,1 0 1,-18 8-1,12-7-94,-199 87 1681,55-27-5905,140-55 992,11-3-2031,10-1 1346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23 303 6976,'-17'-11'2256,"16"11"-2205,1 0 0,0 0 0,-1 0 0,1 0 0,0-1 0,0 1 0,-1 0 0,1 0 0,0 0 0,0-1 0,-1 1 0,1 0 0,0 0 0,0-1 0,0 1 0,-1 0 0,1-1 0,0 1 0,0 0 0,0 0 0,0-1 0,0 1 0,0 0 0,0-1 0,0 1 0,0 0 0,0-1 0,0 1 0,0 0 0,0-1 0,0 1 0,0 0 0,0-1-1,0 1 1,0 0 0,0-1 0,0 1 0,0 0 0,1-1 0,8-7 2033,-8 7-1178,4-3-456,1 0 1,-1 1-1,1-1 1,0 1-1,-1 1 1,2-1-1,-1 1 1,9-2-1,-9 2-158,63-15 894,0 3-1,98-8 0,-56 9-565,434-43 1044,-1 23-922,-400 22-527,170-9 66,19 2-431,-317 17 226,-11 2-458,0-1 0,0 0 0,1-1 0,-1 1 0,0-1 0,0 0 0,0 0 0,0-1 0,9-3 0,-13 5 261,-1-1 0,0 1 0,1 0 0,-1-1 0,0 1 0,0 0 0,1-1 0,-1 1 0,0 0 0,0-1 0,0 1-1,1 0 1,-1-1 0,0 1 0,0-1 0,0 1 0,0 0 0,0-1 0,0 1 0,0-1 0,0 1 0,0-1 0,0 1 0,0 0-1,0-1 1,0 1 0,0-1 0,0 1 0,0 0 0,-1-1 0,1 1 0,0-1 0,0 1 0,0 0 0,-1-1 0,1 1 0,0 0 0,0-1-1,-1 1 1,1 0 0,0 0 0,-1-1 0,1 1 0,0 0 0,-1 0 0,0-1 0,-25-6-3943,-4 5 1371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234 716 3488,'41'-66'6256,"-38"61"-5733,0 0 0,0-1-1,-1 1 1,0 0 0,0-1 0,0 1 0,-1-1 0,2-6 0,-3 8-257,0 1 0,-1 0 0,1 0 0,0 0 0,-1 0-1,0 0 1,0 0 0,0 0 0,0 0 0,0 0 0,0 0 0,-1 0 0,0 1 0,1-1 0,-1 0 0,0 1 0,-4-5 0,3 4-100,0 0-1,0 1 1,0-1 0,0 1 0,0-1 0,-1 1-1,1 0 1,-1 0 0,1 1 0,-1-1-1,0 1 1,0 0 0,1-1 0,-1 2 0,0-1-1,0 0 1,0 1 0,0 0 0,0 0 0,0 0-1,0 0 1,-5 2 0,-2 0-87,0 2 1,0-1-1,1 1 1,-1 1-1,1 0 1,0 1-1,0-1 0,1 2 1,0-1-1,0 2 1,1-1-1,-1 1 1,2 0-1,-1 1 1,1-1-1,0 2 0,1-1 1,-10 20-1,15-26-58,0-1-1,0 0 1,1 1-1,-1-1 0,1 1 1,-1-1-1,1 1 1,0 0-1,0-1 1,0 1-1,0-1 0,0 1 1,1-1-1,-1 1 1,1-1-1,-1 1 1,1-1-1,0 1 0,0-1 1,0 0-1,2 3 1,-2-3-35,0-1 1,1 1-1,-1 0 1,0-1-1,1 0 1,-1 1-1,1-1 1,0 0-1,-1 0 1,1 0-1,0 0 1,0 0-1,0 0 1,-1 0-1,1-1 1,0 1-1,0 0 1,0-1-1,0 0 1,0 0-1,0 1 1,0-1 0,0 0-1,0-1 1,0 1-1,4-1 1,-2 0-14,-1-1 1,1 1 0,0-1 0,-1 0 0,0 0-1,1 0 1,-1 0 0,0-1 0,0 0 0,0 1 0,-1-1-1,1 0 1,-1 0 0,4-5 0,3-6-142,14-30 1,-18 34 153,13-29 68,-2-1-1,-2 0 0,10-48 1,-20 73-20,-1 0 0,0 0 0,-1 0 0,0 0 0,-1 0 0,-1 0 0,-3-20 0,0 13-118,-1-1 1,-1 1 0,0 1 0,-18-40 0,18 47-232,-1 1 0,-1 0 1,0 1-1,-1-1 0,-15-17 1,-5 1-3836,26 27 2758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 5632,'1'-1'14078,"-4"7"-14823,-8 21 1852,1 1 0,-7 29 1,14-44-963,1-1 1,1 2-1,0-1 0,0 0 1,1 0-1,1 0 1,2 15-1,-2-25-77,-1 0 0,1 0 0,0 0 0,0 0 0,0-1 0,0 1 0,1 0 0,-1 0 1,1-1-1,0 1 0,-1-1 0,5 4 0,-5-5-46,0 0 1,0 0-1,0 0 1,0 0 0,1-1-1,-1 1 1,0 0-1,1-1 1,-1 1-1,1-1 1,-1 1-1,0-1 1,1 0-1,-1 0 1,1 0-1,-1 1 1,1-1-1,-1-1 1,1 1 0,-1 0-1,1 0 1,-1 0-1,0-1 1,1 1-1,-1-1 1,3 0-1,7-6 0,1 0 1,-2-1-1,1 0 0,-1 0 0,0-1 1,12-15-1,0 2 25,18-13 39,72-49 0,-61 48 131,-50 35-196,-1 0 0,1 1 0,0-1 0,0 1 0,-1-1 0,1 1 0,0 0 0,0-1 0,0 1 0,-1 0 0,1 0 0,0-1 0,0 1 0,0 0 0,0 0 0,1 0 0,-1 0-13,-1 1 0,1-1 0,-1 0 0,1 0-1,-1 0 1,1 1 0,-1-1 0,1 0 0,-1 1 0,0-1-1,1 0 1,-1 1 0,0-1 0,1 1 0,-1-1-1,0 1 1,0-1 0,1 1 0,-1-1 0,0 0 0,0 2-1,1 2 12,0-1-1,-1 1 1,1 0-1,-1 0 1,0 0-1,0-1 1,-2 9 0,-9 53 103,-3 1 1,-33 92 0,14-72 173,-76 144 0,-12-47 96,120-182-390,-3 6-53,-1-1 0,0 1 0,0-1-1,0-1 1,-1 1 0,0-1 0,0 0 0,-1 0-1,-8 5 1,14-10 20,0 1-1,0-1 1,0 1-1,0-1 0,0 1 1,0-1-1,0 1 1,0-1-1,0 0 1,0 0-1,-1 0 0,1 0 1,0 0-1,0 0 1,0 0-1,-2 0 1,3-1 5,-1 1 1,0-1 0,0 1-1,1-1 1,-1 0-1,0 1 1,1-1 0,-1 0-1,1 0 1,-1 1 0,1-1-1,-1 0 1,1 0 0,-1 0-1,1 0 1,0 0-1,-1 1 1,1-1 0,0 0-1,0 0 1,0 0 0,0-2-1,0-3 39,-1 0-1,2 0 1,-1 0-1,1 0 1,0 0-1,0 0 1,1 0-1,0 1 1,0-1-1,0 0 1,0 1-1,1 0 1,0-1-1,0 1 0,1 0 1,-1 1-1,1-1 1,7-6-1,0 0 32,0 1 0,0 1 0,1 0 0,0 1 0,1 0-1,20-9 1,46-15 147,130-33 1,16-6-6324,-187 57 3769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4 152 4480,'4'-8'16309,"-11"10"-13805,10-2-544,3-3-1582,76-19 310,-54 16-596,303-65 723,-106 28-964,-189 43 366,-16 0-4445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62 4320,'-5'0'15071,"7"-3"-12996,30-6-390,1 1 0,56-6 0,70 2-1204,-143 11-294,55-4-4,183-2 60,-168 8-510,-47-1-2383,-14-3-3051,-16 2 3215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65 3904,'-12'0'1253,"12"0"-1214,0 0 1,-1 0-1,1 0 0,0 0 1,0 0-1,0 0 0,0 0 0,-1 0 1,1 0-1,0 0 0,0-1 0,0 1 1,0 0-1,0 0 0,0 0 1,-1 0-1,1 0 0,0 0 0,0 0 1,0-1-1,0 1 0,0 0 0,0 0 1,0 0-1,0 0 0,0-1 1,0 1-1,0 0 0,0 0 0,0 0 1,0 0-1,0-1 0,0 1 0,0 0 1,0 0-1,0 0 0,0 0 1,0-1-1,0 1 0,0 0 0,0 0 1,0 0-1,0 0 0,0 0 0,0-1 1,0 1-1,0 0 0,1 0 1,-1 0-1,0 0 0,0 0 0,0 0 1,0-1-1,1 1 511,-4 3-138,-15 0 5340,6-2-3558,1 0-106,-1 0-1,0 0 0,-21-3 1,3 1 458,49-1-1639,25-8 1,-3 1-558,14-4-115,32-6-118,-63 16-127,1-1 63,0 1 0,1 2 0,26 1 1,-2 0 222,-39 0-5853,12 0-9484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2:4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138 186 4320,'0'0'3013,"8"12"-821,4-2-1577,-8-6-138,0 0 0,1-1 0,-1 1 0,1-1 0,5 3 0,-8-6-347,-1 1-1,1 0 1,0-1-1,-1 0 0,1 1 1,-1-1-1,1 0 1,0 0-1,-1 0 1,1 0-1,0 0 1,-1 0-1,1 0 1,0-1-1,-1 1 0,1-1 1,-1 1-1,1-1 1,-1 1-1,1-1 1,2-2-1,-1 1-31,1-1 0,-1 0-1,0 0 1,0 0 0,0-1-1,0 1 1,0-1 0,-1 1-1,1-1 1,-1 0 0,0 0 0,-1 0-1,1 0 1,0 0 0,-1-1-1,0 1 1,0 0 0,-1-1-1,1 1 1,-1-1 0,0-6-1,0 3-98,-1 1-1,1 0 1,-1 0-1,-1 0 0,1 0 1,-1 0-1,-1 1 0,1-1 1,-1 1-1,0-1 0,0 1 1,-9-12-1,9 15-44,1 0 1,-1 0-1,0 0 0,-1 0 0,1 0 0,0 1 1,-1 0-1,1-1 0,-1 1 0,0 1 0,0-1 1,0 0-1,0 1 0,0 0 0,0 0 0,0 0 1,0 0-1,0 1 0,0 0 0,-1 0 0,1 0 1,0 0-1,0 0 0,0 1 0,0 0 1,0 0-1,-1 0 0,-5 3 0,0 0 24,3-1 55,0-1 0,-1 2-1,2-1 1,-1 1 0,0 0-1,1 0 1,0 1 0,-10 8-1,12-8-1,0 0 0,0 0 0,0 0 0,1 1 1,0-1-1,0 1 0,0 0 0,0 0 0,1 0 0,-2 8 0,2-5 35,1 1 0,0 0 0,0-1-1,1 1 1,0 0 0,2 11 0,2 1 118,1 0 1,1 0-1,1-1 1,1 0-1,13 26 0,-12-29-67,0-1 0,2 0-1,0 0 1,1-1-1,0 0 1,18 16-1,-26-29-49,0 0 0,1 0-1,-1 0 1,0-1-1,1 1 1,0-1 0,-1 0-1,1-1 1,0 1-1,0-1 1,0 0-1,0 0 1,0-1 0,0 1-1,0-1 1,0 0-1,0 0 1,0-1 0,0 0-1,0 0 1,0 0-1,0 0 1,0-1 0,0 0-1,-1 0 1,1 0-1,-1 0 1,1-1-1,-1 0 1,0 0 0,0 0-1,0 0 1,0-1-1,3-3 1,13-17 59,-1-1-1,0 0 1,22-43-1,-16 19 75,22-60-1,-28 66-163,5-11-258,-9 24 133,-7 17 7,-8 11 63,1 1 0,-1 0 0,1 0 0,-1 0 1,1 0-1,0 0 0,-1 0 0,1 0 0,0 0 0,0 0 0,0 0 0,0 1 1,0-1-1,0 0 0,0 1 0,0-1 0,0 0 0,0 1 0,0-1 0,0 1 0,0 0 1,0-1-1,1 1 0,-1 0 0,0 0 0,0-1 0,0 1 0,1 0 0,-1 0 1,0 0-1,0 1 0,0-1 0,1 0 0,-1 0 0,0 1 0,2 0 0,17 2-165,-17-3 183,0 0 0,0 0 0,-1 1 0,1 0 0,0-1 0,0 1 0,4 2 0,-4-1-8,0 0 1,0 0-1,0 0 0,-1 0 0,1 0 0,-1 1 0,1-1 1,-1 1-1,0-1 0,0 1 0,0 0 0,0 0 0,-1 0 0,1 0 1,-1 0-1,0 1 0,1-1 0,-2 0 0,1 1 0,0 3 0,1 8 30,-1 1 0,0-1-1,-3 21 1,1-2 61,1-20-120,1 0 1,5 25-1,-5-32 41,1-1 0,0 0 0,0 1 0,0-1 0,1 0 1,0-1-1,0 1 0,5 6 0,-7-11 30,0 0 0,-1 0 0,1 0 0,0-1 0,0 1 0,0 0 0,1 0 0,-1-1 0,0 1 0,0-1 0,0 1 0,0-1 0,1 1 0,-1-1 0,0 0 0,0 0 0,1 0 0,-1 0 0,0 0 0,0 0 0,1 0 0,-1 0 0,0 0 0,0 0 0,1-1 0,-1 1 0,0 0 0,0-1 0,0 1 0,1-1 0,-1 1 0,0-1 0,0 0 0,1-1 0,4-2 43,0 0 0,-1 0 0,0-1 0,9-9 1,84-113 163,-74 96-152,-15 21-327,12-19 0,-21 29 225,0 0-1,0 0 1,0 0 0,1 0-1,-1 0 1,0 0-1,0 0 1,1 0-1,-1 0 1,0 1-1,0-1 1,0 0-1,1 0 1,-1 0 0,0 0-1,0 0 1,1 0-1,-1 0 1,0 0-1,0 1 1,0-1-1,0 0 1,1 0 0,-1 0-1,0 0 1,0 1-1,0-1 1,0 0-1,0 0 1,0 0-1,1 1 1,-1-1 0,0 0-1,0 0 1,0 1-1,0-1 1,0 0-1,6 12-128,-6-12 142,6 16-71,0 0 0,-2 1 0,6 30 0,2 11 51,-7-35 97,-5-19-29,1-1 0,-1 1-1,1 0 1,0-1-1,0 1 1,0-1 0,1 0-1,-1 1 1,1-1-1,0 0 1,0 0 0,2 4-1,-3-7-26,-1 0-1,0 1 1,1-1-1,-1 0 1,0 0-1,1 1 1,-1-1-1,0 0 0,1 0 1,-1 0-1,1 0 1,-1 1-1,1-1 1,-1 0-1,0 0 1,1 0-1,-1 0 1,1 0-1,-1 0 1,1 0-1,-1 0 1,1 0-1,-1 0 0,0 0 1,1-1-1,-1 1 1,1 0-1,-1 0 1,1 0-1,-1 0 1,0-1-1,1 1 1,-1 0-1,0-1 1,1 1-1,8-13 181,-8 11-141,8-14 99,-2-1-1,0 0 1,7-31 0,-8 28-223,1 0 1,10-22 0,-15 36-39,2-6-122,-3 12 213,-1 0 0,0-1 0,0 1 0,0 0 0,0 0 0,0 0 0,0-1 0,0 1 1,0 0-1,0 0 0,1 0 0,-1 0 0,0 0 0,0 0 0,0-1 0,0 1 1,0 0-1,1 0 0,-1 0 0,0 0 0,0 0 0,0 0 0,1 0 0,-1 0 0,0 0 1,0 0-1,0 0 0,0 0 0,1 0 0,-1 0 0,0 0 0,0 0 0,0 0 1,1 0-1,-1 0 0,0 0 0,0 0 0,0 0 0,1 0 0,-1 0 0,0 0 0,0 0 1,0 0-1,0 0 0,1 1 0,0 0-6,-1 0 1,1 0-1,0 0 0,-1 0 1,1 1-1,-1-1 0,1 0 1,-1 1-1,0-1 0,1 0 1,-1 1-1,0-1 0,0 0 1,0 1-1,0-1 0,0 0 1,-1 2-1,2 5-37,-9 300 18,5-252 106,-6 29 148,-29 118 1,19-109 211,14-68-318,-12 51 126,15-66-145,-2-1 0,0 0 0,0 0 1,-1 0-1,-5 9 0,8-17-65,1 0 1,0 0-1,0 0 1,-1-1-1,1 1 1,-1 0-1,0-1 1,1 1-1,-1-1 1,0 0-1,-4 2 1,5-2-15,0-1 1,-1 0 0,1 1-1,-1-1 1,1 0-1,-1 0 1,1 0 0,-1 0-1,1 0 1,-1-1 0,1 1-1,0 0 1,-1-1-1,1 1 1,-1-1 0,1 1-1,0-1 1,-1 1-1,1-1 1,0 0 0,-2-1-1,-5-5 39,-1 1-1,1-1 1,1-1-1,-1 0 1,-11-16-1,-28-52-1,21 33-99,21 34 26,-4-5 49,0 0 0,2 0 0,0-1 0,-8-23 0,13 34-21,1 0 0,1 1-1,-1-1 1,0 0 0,1 1-1,0-1 1,0 0 0,0 0-1,0 1 1,1-1 0,-1 0-1,1 0 1,0 1 0,0-1-1,0 1 1,1-1 0,-1 1-1,1-1 1,0 1 0,0 0-1,0 0 1,0 0 0,1 0 0,-1 0-1,5-3 1,-2 2-30,0 0 1,0 0-1,0 1 1,1 0-1,0 0 1,-1 0-1,1 1 1,0 0-1,0 0 1,0 1-1,0-1 0,0 1 1,1 1-1,-1-1 1,0 1-1,1 0 1,-1 0-1,0 1 1,11 2-1,-1 2 20,-2-1-10,0-1 0,0 0 0,1 0 0,15 0 0,-25-3 30,-3-1 6,0 1 1,1 0-1,-1 0 1,1 0-1,-1 1 1,0-1-1,1 1 1,-1-1-1,0 1 0,3 1 1,-4-2-49,-1 0 0,0 1 0,1-1 0,-1 0 0,1 0 0,-1 0 0,1 0 0,-1 0 0,0 1 0,1-1 0,-1 0 0,1 0 0,-1 0 0,1 0 0,-1 0 0,1 0 0,-1-1 1,0 1-1,1 0 0,-1 0 0,1 0 0,-1 0 0,0 0 0,1-1 0,-1 1 0,1 0 0,-1 0 0,0-1 0,1 1 0,-1 0 0,0-1 0,1 1 0,-1 0 0,0-1 0,0 1 0,1 0 0,-1-1 0,0 0-264,1 1 1,-1-1-1,0 1 0,0-1 0,0 0 1,0 1-1,0-1 0,0 1 0,0-1 1,0 1-1,0-1 0,0 0 0,0 1 1,0-1-1,0 1 0,0-1 0,0 1 1,-1-1-1,1 0 0,-1 0 0,-13-28-8306,5 8 5243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3:51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279 123 3232,'-4'-20'1035,"3"19"-998,1 0 1,0 0-1,0 0 1,0 0-1,0-1 0,0 1 1,0 0-1,0 0 1,0 0-1,0 0 1,0 0-1,0 0 1,1 0-1,-1 0 1,0 0-1,1-1 1,1-3 183,1-27 2792,-3 25-1936,1 0 1,0 0-1,3-13 1,-3 14 62,-2 8-163,-5 12-369,-28 104 928,-35 126 46,5-16-551,10-46-293,13-49 215,37-120-749,3-5 295,-1 0-1,-1-1 0,-6 14 0,10-32-174,0 1 0,1 0 0,3-14 0,12-15-317,1 1-1,2 1 1,2 1 0,1 1-1,1 1 1,2 1 0,50-48-1,-73 78-24,2-3-1,0 1 0,1 0 0,0 0-1,-1 1 1,9-5 0,-13 9 7,0-1 1,0 1-1,0-1 0,0 1 1,1-1-1,-1 1 0,0 0 1,0-1-1,0 1 0,1 0 1,-1 0-1,0 0 0,1 0 1,-1 0-1,0 0 1,0 0-1,1 0 0,-1 1 1,0-1-1,0 1 0,0-1 1,1 0-1,-1 1 0,0 0 1,0-1-1,0 1 0,0 0 1,0 0-1,0-1 0,0 1 1,0 0-1,0 0 1,-1 0-1,1 0 0,0 0 1,-1 0-1,2 2 0,5 12-44,-1 0 1,0 0-1,-1 1 0,-1-1 0,0 1 1,-1 0-1,1 20 0,-1-11 143,12 44 0,-12-59-14,0 0-1,1 0 0,0 0 1,1-1-1,0 1 1,8 10-1,-11-18-47,-1 0 0,1 0 0,0 0 0,0 0 1,0 0-1,0-1 0,0 1 0,0-1 0,0 1 0,1-1 0,-1 0 0,0 1 0,1-2 1,-1 1-1,1 0 0,-1 0 0,1-1 0,0 1 0,-1-1 0,1 0 0,0 0 1,-1 0-1,1 0 0,-1 0 0,1 0 0,0-1 0,-1 1 0,1-1 0,-1 0 0,5-2 1,3-1 22,0-2 0,-1 1 0,1-1 1,13-12-1,35-36 93,-21 20-203,220-194 216,-244 217-204,-2 0 1,17-20-1,-28 31 46,0 0-1,-1 0 1,1 0-1,0 0 1,0 0 0,0 0-1,0 0 1,0 0 0,0 0-1,0 0 1,0 0 0,0 0-1,0 0 1,-1 0-1,1 0 1,0 0 0,0 0-1,0 0 1,0 0 0,0 0-1,0 0 1,0 0 0,0 0-1,-1 0 1,1 0-1,0 0 1,0 0 0,0 0-1,0 0 1,0 0 0,0 0-1,0 0 1,0 0 0,0 0-1,0 0 1,-1 0-1,1 0 1,0 0 0,0 0-1,0-1 1,0 1 0,0 0-1,0 0 1,0 0 0,0 0-1,0 0 1,0 0-1,0 0 1,0 0 0,0 0-1,0-1 1,0 1 0,0 0-1,0 0 1,0 0 0,0 0-1,0 0 1,0 0-1,0 0 1,0 0 0,0-1-1,0 1 1,0 0 0,0 0-1,-9 3-63,2 2 20,0 0 0,0 0 1,1 1-1,0-1 0,-11 14 1,-5 5-30,-25 22 84,3 3 0,-55 79 1,83-105 22,-30 51-74,40-64 115,1 1 0,1-1-1,-1 1 1,2 0 0,-4 16-1,7-26-55,0-1 1,0 1-1,-1 0 0,1 0 0,0 0 1,0 0-1,0 0 0,0 0 0,0 0 1,1 0-1,-1 0 0,0-1 0,0 1 1,1 0-1,-1 1 0,1-1 0,-1-1 0,0 0 0,1 0 0,-1 1 0,0-1 0,0 0 0,1 0 0,-1 0 0,1 1 0,-1-1 0,0 0 0,1 0 0,-1 0 0,0 0 0,1 0 0,-1 0 0,0 0-1,1 0 1,-1 0 0,1 0 0,-1 0 0,0 0 0,1 0 0,-1 0 0,1 0 0,2-1 30,-1 0-1,1 0 0,-1 0 1,1 0-1,-1-1 1,1 1-1,-1-1 1,0 0-1,3-2 1,8-9 30,0-1 0,0-1 1,-1 0-1,18-32 1,30-72 52,-51 99-153,3-5-73,-1 0 1,-1 0 0,9-37-1,-18 57-365,0 6 159,-1 15 32,0 19 138,4-7 112,2 0 0,0-1 0,2 0 0,13 30 0,-18-50 64,0 0 0,1 0 0,0 0 0,1 0 0,-1 0 0,1-1 0,0 0 0,1 0 0,0-1 0,0 1 0,0-1 0,0 0 0,1-1 0,0 0 0,0 0 0,0 0 0,0-1 0,1 0 1,11 3-1,-14-5 14,1 0 1,-1 0 0,1-1 0,0 0 0,-1 0 0,1 0 0,0-1 0,-1 0 0,1 0 0,-1 0 0,1-1 0,-1 1 0,0-2 0,1 1 0,-1 0 0,0-1-1,-1 0 1,1 0 0,0 0 0,-1-1 0,6-5 0,3-5 3,0 0-1,-1-1 1,-1 0 0,0-1 0,10-19-1,-5 3 66,21-64 1,-24 60-326,25-52 0,-18 45-280,-18 41 266,0 9 53,-2 14-57,0-20 203,-2 80-108,-23 138 1,18-183 295,-19 54 0,24-85-134,0 0 1,0-1-1,0 1 0,-1-1 0,-5 8 0,8-11-11,-1 0 0,0 0 0,0 0 0,1 0 0,-1 0 0,0-1-1,0 1 1,0 0 0,0 0 0,0-1 0,0 1 0,0 0 0,0-1-1,0 1 1,0-1 0,0 0 0,0 1 0,-1-1 0,1 0-1,0 0 1,0 0 0,0 1 0,-1-1 0,1 0 0,0-1 0,0 1-1,0 0 1,0 0 0,-1 0 0,0-1 0,0 0-2,-1 0 1,1 0-1,0-1 1,0 1-1,0 0 1,0-1-1,0 1 1,-3-4-1,2 1-43,0-1 1,0 1-1,1-1 0,-4-8 0,6 13 14,0 0-1,0-1 0,0 1 0,0 0 0,0 0 1,0 0-1,0 0 0,0 0 0,0 0 0,0-1 0,0 1 1,0 0-1,0 0 0,0 0 0,0 0 0,0 0 0,0 0 1,0-1-1,0 1 0,0 0 0,0 0 0,0 0 0,0 0 1,1 0-1,-1 0 0,0 0 0,0 0 0,0-1 0,0 1 1,0 0-1,0 0 0,0 0 0,0 0 0,1 0 1,-1 0-1,0 0 0,0 0 0,0 0 0,0 0 0,1 0 1,8-2-98,9 3 44,34 2 137,0-2 0,74-8 0,-24-7-971,-30 3-3637,-38 10 2176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6:02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10 163 4640,'-9'-8'24800,"14"5"-24252,20-10-70,-15 6-381,1 2-1,0-1 1,13-3-1,23-6 61,66-10-1,54-1 49,-104 18-109,373-26 167,-343 30-244,-38 4-134,0 2-1,71 12 1,-121-14 9,-1 1 0,0 0-1,1 0 1,-1 0 0,0 0 0,0 1 0,1-1 0,4 4 0,-9-5 6,0 0 1,1 1-1,-1-1 0,0 1 0,1-1 0,-1 1 1,0-1-1,1 1 0,-1-1 0,0 1 1,0-1-1,0 1 0,0 0 0,0-1 1,1 1-1,-1-1 0,0 1 0,0-1 0,0 1 1,0 0-1,-1-1 0,1 1 0,0-1 1,0 1-1,0-1 0,0 1 0,0-1 1,-1 1-1,1 0 0,0-1 0,-1 1 0,1-1 1,0 0-1,-1 1 0,1-1 0,0 1 1,-1-1-1,0 1 0,-19 19-3443,17-18 2823,-8 8-375,-4 4-3111,-1-1 0,-1 0-1,-33 19 1,20-18 1049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70 5152,'3'-34'3022,"-3"31"-2157,1 0 0,0 0 0,0-1 0,0 1-1,0 0 1,0 0 0,6-11 5584,-8 26-4609,-1 25-848,0-1 0,-10 43 0,-27 81 253,21-96-956,-15 105 0,28-117-191,-8 55-62,13-90-949,1-6-2137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21 159 8320,'-13'-11'2672,"5"14"2664,8-3-5233,14 2 4143,10 0-1921,118-20 2167,-6 2-3512,46 0-232,269-31 114,-390 38-867,120-22-1083,-176 30-93,-1-1 0,1 0-1,-1 0 1,1 0 0,6-5-1,-2 6-1010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1394 4992,'-1'-1'63,"1"1"0,0 0 1,-1 0-1,1 0 0,0 1 1,-1-1-1,1 0 0,-1 0 0,1 0 1,0 0-1,-1 0 0,1 0 0,0 0 1,-1 1-1,1-1 0,0 0 1,0 0-1,-1 0 0,1 1 0,0-1 1,-1 0-1,1 0 0,0 1 1,0-1-1,0 0 0,-1 1 0,1-1 1,0 0-1,0 1 0,0-1 1,0 0-1,0 1 0,0-1 0,-1 0 1,1 1-1,0 0 0,-2 7 7388,18-17-4150,11-11-2223,-1-1 1,-1-1 0,30-36-1,-21 11-189,57-101-1,-48 73-414,3-2-110,91-165 776,-128 223-1035,104-200 707,-81 165-488,73-92 0,-76 111-128,2 2 1,1 2 0,45-36 0,-63 56-97,1 0 0,0 2 0,1-1 0,-1 2 1,2 0-1,-1 1 0,1 0 0,27-5 0,-40 11-75,1 0-1,-1 0 1,1 1-1,0 0 1,-1 0-1,1 0 1,-1 1-1,1-1 1,0 1-1,-1 0 1,1 1-1,-1-1 1,0 1 0,0 0-1,1 0 1,-1 0-1,0 0 1,0 1-1,-1-1 1,1 1-1,-1 0 1,1 0-1,-1 1 1,0-1-1,0 1 1,0 0-1,-1-1 1,1 1 0,2 7-1,-1 0 36,0 0-1,-1 1 1,0-1 0,-1 1-1,0 0 1,-1-1 0,0 1-1,-1 0 1,-1 13 0,-3 11 129,-14 57 1,15-79-143,-1 0 0,0 0-1,-8 16 1,8-23-25,1-1 0,-1 1 0,0-1 0,-1 0 0,0 0-1,0-1 1,0 1 0,-8 5 0,1-3-75,0 0-1,-1-1 1,0 0 0,-1-1-1,0 0 1,0-1 0,0-1-1,-26 5 1,20-7-372,0 0-1,0-1 1,1-1-1,-1-1 1,0 0-1,1-2 1,-32-7-1,34 5-961,0-1-1,1 0 1,-1-1-1,-28-17 1,39 20 207,-1-1 0,1 0 0,0-1-1,0 1 1,0-1 0,-8-13 0,-3-5-2249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472 790 2656,'3'-4'209,"8"1"4474,-1 0 1246,-9 3-5790,0-1 0,0 1 0,-1-1 0,1 1 0,0 0 0,-1-1 0,1 0 0,-1 1 1,1-1-1,-1 1 0,1-1 0,-1 0 0,1 1 0,-1-1 0,1 0 0,-1 1 0,0-1 0,0 0 0,1 0 0,-1 1 0,0-1 0,0 0 1,0-1-1,0 1 26,0 0 1,0-1-1,-1 1 1,1 0 0,0 0-1,-1 0 1,1 0 0,-1 0-1,0 0 1,1 0-1,-1 0 1,0 0 0,0 0-1,-1-1 1,-1-2 145,-1 1 1,-1 0 0,1 0-1,0 0 1,-1 0-1,0 1 1,-5-2-1,-8-3 279,-31-7-1,12 9-290,-1 1-1,-57 2 1,75 4-275,1 0 1,0 0-1,0 2 0,0 1 1,0 0-1,-26 12 1,40-15-36,0 1 0,0-1-1,0 1 1,1 0 0,0 0 0,-1 1 0,1-1 0,0 1 0,-4 6 0,6-9 27,1 1 0,0 0 0,0 0 0,0 0 0,0 0 0,0 0 0,0 0 0,1 0 0,-1 0 0,1 0 0,-1 0-1,1 0 1,0 0 0,0 0 0,0 0 0,0 1 0,0-1 0,0 0 0,1 0 0,-1 0 0,1 0 0,-1 0 0,1 0 0,0 0 0,0 0 0,2 3 0,-1-1 44,1 1 1,0-1 0,1 0 0,-1 0-1,1 0 1,0 0 0,0-1 0,0 0 0,1 0-1,7 5 1,-5-4 49,2-1-1,-1 0 1,0 0-1,1 0 1,16 2-1,-7-3 7,0-1 0,0-1 0,0 0 0,1-1 0,29-6 0,-26 2-96,0 0 1,-1-1 0,0-2-1,-1 0 1,0-1-1,0-1 1,-1 0-1,0-2 1,0 0 0,-2-1-1,0-1 1,0-1-1,20-23 1,-31 31 39,-1-1 0,1-1 0,-1 1 0,0-1-1,-1 0 1,0 0 0,-1 0 0,4-14 0,-1-6 159,4-41 0,-10 66-210,4-29 59,-2 1-1,-2-1 0,0 0 0,-9-50 0,5 52-33,-2 0 0,-1 1 0,-16-45 0,19 67-57,1-1 0,-1 1 0,0 0 0,-1 1 0,0-1 0,0 1 0,-1 0 0,0 0 0,0 0 0,0 1 0,-1 0 0,0 0 0,0 1 0,-1-1 0,1 2 0,-16-8-1,10 7-61,-1 1-1,0 0 0,0 1 0,0 1 0,0 0 0,0 1 0,-1 0 0,-14 2 0,5 0-421,-1 0-1,-35 7 1,49-5-27,-1-1 0,1 2 1,-1-1-1,1 2 0,0 0 1,0 0-1,-12 9 0,20-12 225,0 0-1,1 0 1,-1 0-1,1 0 1,-1 1-1,1-1 1,0 1-1,0-1 1,0 1-1,0 0 1,1 0-1,-1 0 1,1 0-1,-1 0 1,1 1-1,-1 2 1,2-1-253,-1 0-1,1-1 1,0 1 0,1 0 0,-1 0 0,1-1 0,0 1 0,0 0 0,0-1-1,4 9 1,14 28-1896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53 176 2912,'-7'-10'1298,"7"9"-1224,0 1 0,0 0 0,-1 0 0,1 0 0,0 0 0,0 0 0,-1-1 0,1 1 0,0 0 0,0 0 0,0 0 0,0-1 0,-1 1 0,1 0 0,0 0 1,0-1-1,0 1 0,0 0 0,0 0 0,0-1 0,-1 1 0,1 0 0,0 0 0,0-1 0,0 1 0,0 0 0,0-1 0,0 1 0,0 0 0,0 0 0,0-1 0,1 1 0,-1 0 1,2-5 4233,-3-12-1420,1 11 1075,0-1-213,0 11-2390,0 4-475,10 265 854,1-102-1434,4 31 35,-6-24 193,-9-127-1573,-8-69-3093,6 5 3778,0 1 0,1 0-1,0-1 1,1 1 0,2-14 0,0-5 22,-2 31 326,7-363-861,-10 306 1700,-4 0 0,-24-107 0,9 92 532,8 31 344,10 32-1068,0-1-345,4 10-289,0 0 0,0 0 1,0 0-1,0 0 0,0 0 0,0 0 0,0 0 1,0 0-1,0 0 0,0-1 0,0 1 0,0 0 1,0 0-1,0 0 0,0 0 0,0 0 0,0 0 0,0 0 1,0-1-1,0 1 0,0 0 0,0 0 0,0 0 1,0 0-1,0 0 0,0 0 0,0 0 0,0 0 1,0-1-1,0 1 0,0 0 0,0 0 0,0 0 1,0 0-1,0 0 0,0 0 0,1 0 0,-1 0 0,1-1 799,-1 1-788,-1 0 0,1-1 1,0 1-1,0 0 0,0-1 1,1 1-1,-1 0 0,0-1 1,0 1-1,0 0 0,0 0 1,0-1-1,0 1 1,0 0-1,0 0 0,0-1 1,1 1-1,-1 0 0,0 0 1,0-1-1,0 1 0,1 0 1,-1 0-1,0 0 1,0-1-1,0 1 0,1 0 1,-1 0-1,0 0 0,0 0 1,1 0-1,-1-1 0,0 1 1,1 0-1,-1 0 0,0 0 1,1 0-1,43-21 58,1 2 0,59-17-1,-93 33-103,1 1 0,-1-1 0,0 1 0,1 1 0,16 0 0,-23 2 7,0-1-1,0 1 0,0 0 0,0 0 0,0 0 0,0 1 0,0 0 0,0 0 0,0 0 0,-1 0 0,1 1 1,-1 0-1,0 0 0,6 5 0,2 3 79,-1 0-1,1 1 1,-2 1 0,0 0 0,0 0-1,-1 1 1,-1 0 0,0 1 0,-1-1-1,7 23 1,-13-32 40,0 0 0,-1-1 0,1 1 0,-1 0 0,0 0 0,0 0 0,0 0 0,-1 0 0,0 0 0,0 0 0,0-1 0,-1 1 0,1 0 0,-1-1 0,0 1 0,-1-1 0,1 0 0,-1 1 0,1-1 0,-6 4 0,2 0-19,-1-1 0,0 0 0,-1 0-1,1-1 1,-1 0 0,-1-1 0,1 1 0,-1-1-1,-10 3 1,14-6-196,0 0 1,-1-1-1,1 0 1,0 0-1,-1 0 0,1-1 1,-1 0-1,1 0 1,-1 0-1,1-1 0,0 1 1,-9-4-1,-25-8-3393,4-5-4553,23 11 4961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49 157 4320,'-16'-12'3219,"15"11"-2989,0 1 0,1 0 0,-1-1 0,1 1 1,-1 0-1,1 0 0,-1-1 0,0 1 0,1 0 0,-1 0 1,0 0-1,1 0 0,-1 0 0,0 0 0,1 0 0,-1 0 0,0 0 1,1 0-1,-1 0 0,1 0 0,-2 0 0,-16 1 8351,39-10-6298,41-3-1559,97-4-1,-128 13-543,234-14 630,221-17 204,295-2 185,-655 36-1173,-53 1-94,-61-1-428,0 0 0,1-1 0,-1 0 0,0-1 0,0 0 0,14-5 0,-24 6 279,4-1-1239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518 633 1984,'1'0'51,"0"0"28,0 0 1,1 0-1,-1 0 0,0 0 1,0 0-1,1 0 1,-1-1-1,0 1 0,0 0 1,0-1-1,0 1 1,1-1-1,0 0 1,2 0 881,-4 1-832,1 0 0,-1 0 0,0-1 0,1 1 1,-1 0-1,1 0 0,-1 0 0,0 0 1,1 0-1,-1 0 0,1-1 0,-1 1 0,0 0 1,1 0-1,-1 0 0,0-1 0,0 1 1,1 0-1,-1 0 0,0-1 0,1 1 0,-1 0 1,0-1-1,0 1 0,0 0 0,1-1 1,-1 1-1,0-1 0,0 1 0,0 0 0,0-1 1,0 1-1,0 0 0,0-1 0,0 1 1,0-1-1,0 1 0,0 0 0,0-1 0,0 1 1,0-1-1,0 1 0,0 0 0,0-1 1,0 1-1,-1-1 0,1-1 293,-1 0-1,0-1 1,0 1-1,0 0 1,0 0 0,0 0-1,0 0 1,-1 0-1,1 1 1,-1-1 0,1 0-1,-4-2 1,0 0 484,-1 1-1,0-1 1,-11-3 0,4 1-467,-1 2 1,0-1 0,-1 2 0,1 0-1,-1 1 1,1 0 0,-1 1-1,-15 1 1,26 0-409,-31 0 168,1 1 0,-1 1 0,-51 12 0,75-12-159,0 2 0,0-1 0,1 2 0,-1-1 0,1 1 0,-14 10 0,18-11-3,1 1 0,-1 0 0,0 0 0,1 0 0,0 1 0,1 0 0,-1 0 0,1 0 1,0 1-1,-6 12 0,8-12 14,0 0 0,0-1 0,0 1 0,1 0 0,0 0 0,0 0 0,1 0 0,0 0 0,0 0 1,1 0-1,0 0 0,0 0 0,1 0 0,-1 0 0,2 0 0,-1-1 0,1 1 0,0-1 0,0 0 1,0 0-1,1 0 0,5 7 0,-3-5-40,1 0 0,0-1 0,0 0-1,0 0 1,1 0 0,0-1 0,0 0 0,1-1 0,0 1 0,0-2 0,0 1 0,0-2-1,1 1 1,19 4 0,-20-7-20,0 0 1,1 0-1,-1-1 0,0 0 0,0-1 0,0 0 1,0 0-1,0-1 0,0-1 0,0 1 1,0-1-1,-1-1 0,0 1 0,1-1 0,-1-1 1,12-9-1,-3 1-21,-1 0 0,-1-2 1,0 0-1,-1-1 0,0 0 0,-2-1 0,0 0 1,-1-1-1,0-1 0,-2 0 0,13-33 1,-15 29 51,-2 0 0,0-1 0,-1 0 0,-1 0 0,-2 0 0,-1-30 0,-4-79 142,1 101-179,-1 0-1,-11-43 1,6 45-432,-14-33 1,19 52-11,-1 0 0,-1 0 0,0 1 0,-1 0 1,1 1-1,-13-13 0,19 21 298,-1 0 0,1 1 0,-1-1 0,1 1 0,-1-1 0,0 1-1,1-1 1,-1 1 0,0 0 0,1-1 0,-1 1 0,0 0 0,1-1 0,-1 1 0,0 0 0,1 0 0,-1 0 0,-1 0 0,1 0 54,1 0 0,0 0 0,-1 1 0,1-1 1,0 0-1,-1 1 0,1-1 0,-1 0 1,1 1-1,0-1 0,0 0 0,-1 1 1,1-1-1,0 1 0,0-1 0,0 1 1,-1-1-1,1 1 0,0-1 0,0 1 1,0-1-1,0 1 0,0-1 0,0 1 1,0-1-1,0 1 0,0-1 0,0 1 1,0-1-1,4 17-1612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60 8224,'-55'-17'4325,"55"17"-4293,0 0 1,0 0-1,0 0 0,0 0 1,0 0-1,0-1 0,0 1 1,-1 0-1,1 0 0,0 0 1,0 0-1,0 0 0,0 0 1,0 0-1,0-1 0,0 1 1,0 0-1,0 0 0,0 0 1,0 0-1,0 0 0,-1-1 1,1 1-1,0 0 0,0 0 1,0 0-1,0 0 0,0 0 1,0-1-1,0 1 1,1 0-1,-1 0 0,0 0 1,0 0-1,0 0 0,0 0 1,0-1-1,0 1 0,0 0 1,0 0-1,0 0 0,0 0 1,0 0-1,0 0 0,0 0 1,1-1-1,-1 1 0,0 0 1,0 0-1,0 0 0,0 0 1,0 0-1,0 0 0,1 0 1,-1 0-1,0 0 0,0 0 1,15-9 1061,19-3 85,-13 7-533,-1 1-1,1 1 1,0 1 0,31 1-1,-39 2-191,0 0 0,0 1 0,0 1-1,0 0 1,-1 1 0,0 0-1,0 1 1,16 9 0,-19-10-158,-1 1 0,0 1 0,-1-1 0,1 1 1,-1 0-1,0 1 0,-1 0 0,1 0 0,-2 0 0,8 12 0,-7-9-107,-1 0 1,-1 0-1,0 1 0,0-1 0,-1 1 0,0 0 0,-1 0 1,1 16-1,2 152-594,-5-141-1227,0-33 975,0-1 1,0 1 0,0-1 0,1 1 0,1 5-1,4 4-3411,0-5 1652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1004 13 10208,'-1'0'179,"-6"-3"1052,1 0 0,-1 1 1,-13-2-1,17 4-919,0 0 1,1-1-1,-1 2 1,0-1-1,0 0 1,0 0-1,0 1 1,0 0-1,1-1 1,-1 1-1,0 0 1,0 1-1,1-1 1,-3 2-1,-53 35 2615,-61 37-723,-177 54-476,229-103-1595,-90 49 0,124-57-906,-36 30 1,45-29-869,1 1 0,-21 24-1,15-8-710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85 1248,'0'0'1749,"12"-22"5419,-10 13-4567,-1 0 0,0-16 0,-1 5 4188,-7 120-5076,0-2-1117,9-28-331,-1 36 94,-6 129 233,5-161-2240,1-74 1484,-1 1-1,0-1 1,0 0-1,0 0 1,0 1 0,0-1-1,0 0 1,0 0 0,0 1-1,0-1 1,-1 0 0,1 0-1,0 0 1,0 1 0,0-1-1,0 0 1,0 0 0,0 1-1,0-1 1,0 0-1,-3 2-1971,3-2 1972,0 0-1,-1 0 1,1 0 0,0 0-1,0 0 1,-1 0-1,1 0 1,0 0 0,0 0-1,0 0 1,-1 0 0,1 0-1,0 0 1,0 0 0,-1 0-1,1 0 1,0 0 0,0 0-1,0-1 1,-1 1 0,1 0-1,0 0 1,-1-1-329,-5 0-2040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6:1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265 632 1728,'7'0'6517,"-2"0"-5982,2 2 4429,-7-2-4828,1 0 0,0 1 1087,-1-1-1087,0 0 0,0 0 0,0 1-1,1-1 1,-1 0 0,0 0 0,0 0 0,0 0 0,0 1 0,0-1 0,0 0 0,0 0 0,0 0-1,0 1 1,0-1 0,0 0 0,0 0 0,0 1 0,-3 5-1179,-5 2 1067,0 0 1,0-1-1,-1 0 0,0 0 1,0 0-1,-1-2 0,1 1 1,-15 5-1,-98 39 237,102-40-185,18-8-75,-1 0 0,0-1 0,0 1 0,0-1 0,0 0 0,0 0 0,0 0 0,0 0-1,-4 0 1,-7 2 2511,15-2-2432,1-1-1,0 0 0,0 1 0,0-1 0,-1 0 0,1 0 0,0 0 1,3-1-1,4 0 126,5 1-15,1 1-69,1-1 0,-1-1-1,0-1 1,24-5 0,14-6 292,-27 7-287,0-1 1,0-1 0,-1-1-1,36-19 1,-29 8 86,49-41 1,-52 37-102,56-35-1,-41 36-54,75-29 0,53-6 249,-63 23-27,72-24-108,-101 30-11,-36 16-139,-22 6 17,0 1-1,42-6 0,117-18 70,-98 14-187,249-52 181,121 5 48,-281 44-95,50-4-102,141-5 149,-228 26-164,-75 3 30,-4 1 116,59 11 0,-35-2-73,51 10 52,-59-8-33,-19-4-35,0 3 1,77 28 0,-99-30 70,47 9 0,-53-14-19,141 20-57,-40-8 150,71 13-193,-86-9 182,-58-12 129,21 3-242,86 10-121,-116-15 113,0 3 0,77 27 0,-109-31-7,0 0 0,0 0 1,0 1-1,-1 1 0,0-1 1,0 2-1,17 18 0,-7-3 33,0 1 0,18 31 0,-31-42-15,0 1-1,10 28 0,3 6 22,22 46-39,-15-31-101,-21-48 130,0 0 0,-2 1 1,4 19-1,-7-27-10,-1 0 1,-1 0-1,-1 16 1,0-1-82,1-18 122,-1-1 0,0 1 1,-3 9-1,1 0-8,-1-5-56,1 0 0,-2 0 0,1 0-1,-1 0 1,-1-1 0,-9 13 0,-5 10 183,8-12-22,-9 17-185,-26 35 0,33-54 40,-1-1 1,-21 20-1,27-29-19,-1-1 1,0 0-1,0 0 0,0-1 0,0 0 0,-13 4 0,-44 17 85,-2-4 1,-130 28-1,104-30 29,-37 13 47,125-33-161,-12 3 31,-1-1-1,-31 1 1,-57 5-34,-460-9 191,470-4-282,-29-2 170,81 2 21,-18 0-57,-9 1-58,-111-21 1,54 6-29,11-3 155,1 2-57,32 4 43,-155-18-152,204 25 76,-64-21-1,30 7-141,-24 0 202,-159-15 0,204 30-66,-79-21-1,54 0-80,60 22 90,1-1-1,-18-11 1,20 11 1,0 0-1,-27-11 1,-30-5-5,-127-26-1,-55 3-100,180 25 234,-8 1-165,-56-11-209,-119 1 459,121 18-261,-10-5 149,26 2-78,55 5-45,61 10 5,-139-21-1877,106 14 749,1-1 1,-36-15 0,42 10-2590,25 12 2810,1 0-1,0-1 0,-1 1 0,1-1 1,0 1-1,0-1 0,0 1 0,0-1 0,0-1 1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8 108 7712,'-7'-10'12236,"20"7"-8046,-6 2-3678,-1 0 0,1 0 0,12 0 0,8-1 117,278-22 1417,-144 14-1889,94-22-813,-242 30-89,-1-1-1,15-6 1,-16 6-448,15-3-733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64 2720,'-19'-6'9580,"6"2"-6344,-3-2 207,15 6-3287,1 0 0,-1-1-1,1 1 1,-1 0-1,1 0 1,-1 0 0,1 0-1,0-1 1,-1 1-1,1 0 1,0 0 0,-1-1-1,1 1 1,-1 0-1,1 0 1,0-1 0,0 1-1,-1-1 1,1 1 0,0 0-1,0-1 1,-1 1-1,1-1 1,1 0 73,1 0 0,0 1 0,-1-1 0,1 1 0,-1-1 0,1 1 0,0 0 0,0-1 0,-1 1 0,1 0 0,2 0 0,33 1 101,-13 0-21,-5-1-246,1-1 21,1 2 0,-1 0 0,26 5 1,7 5-32,29 6-55,-72-14 38,-1 1 0,1 0 0,-1 0 0,1 1 0,-1 0 0,9 7 1,-12-7-9,-1 0 0,1 1 0,-1 0 0,0 0 0,0 0 0,-1 0 0,0 1 1,0 0-1,0 0 0,-1 0 0,0 0 0,0 0 0,-1 1 0,0-1 0,1 11 1,1 12 191,-1 0 1,-2 48-1,-2-46-148,0-1 44,-2 0 0,-11 47 0,10-56-53,-17 43 177,19-57-204,0 0 0,0 0 0,-1 0 0,1-1 0,-2 1 0,1-1 0,-1 0 0,0 0 0,-1 0 0,0 0 0,-9 10 0,10-13-46,3-3 30,0 0 1,1-1-1,-1 1 1,0 0-1,0 0 1,0-1 0,0 1-1,0 0 1,0-1-1,0 1 1,0-1-1,0 1 1,-2 0-1,13-3 115,0 0-1,0-1 0,-1 0 1,1-1-1,17-9 1,16-5-110,92-25 60,45-17 33,-168 56-86,10-4-15,0 0 0,-1-1 0,0-1-1,-1-1 1,23-16 0,-28 14 28,0-1 0,0 0 0,-1 0 0,-1-2 0,-1 0 0,0 0 0,-1-1 0,0 0 0,9-25 0,-10 20-1,-2 0 0,-1-1 0,0 1-1,-2-2 1,-1 1 0,-1-1 0,1-38-1,-5 47-822,0 0-1,-1 1 0,-1-1 1,-4-13-1,3 15-1519,1 6-613,-2 5 928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856 36 3328,'0'-2'271,"0"1"1,0-1-1,0 1 0,0-1 1,0 0-1,0 1 1,1-1-1,-1 1 0,1-1 1,-1 1-1,1-1 1,0 1-1,0-1 0,-1 1 1,1 0-1,0-1 1,3-2 962,-4 4-1114,0 0 1,0 0-1,0 0 0,0-1 1,0 1-1,0 0 1,-1-4 3490,1 4-3491,-1 0 0,1 0 1,0 0-1,0 0 0,0 0 1,0 0-1,-1 0 0,1 0 1,0 0-1,0 0 1,0 0-1,0 0 0,-1 0 1,1 0-1,0 0 0,0 0 1,0 0-1,0 0 0,-1 0 1,-6 6 351,0 0-1,0 0 1,1 1 0,-1 0 0,1 0 0,1 1-1,-7 11 1,3-5-205,0-1 1,-16 17-1,-37 31 609,-47 50 93,42-33-89,-91 135 0,14 36-91,117-196-564,-36 101-1,4 60 239,32-84 108,-13 170 0,35-213-372,4 0 0,3-1 1,5 1-1,21 109 1,-18-154-93,1 0 0,2-1 0,2 0 0,2-1 0,34 58 0,-16-40-527,4-2-1,79 90 1,-114-141 20,0 0 0,1-1 0,-1 1 0,1-1 0,0 0 0,0-1 0,0 1 0,1-1 0,-1 0 0,9 3 0,17 4-1808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33 4320,'0'0'7434,"0"-10"-31,2 2-4557,0 3-1026,-2-4 1402,-4 18-2092,-2 13-1258,-55 243 1139,58-253-1041,-9 40 121,-14 42-107,24-89 18,0-1-7,0-1 1,1 1-1,0 0 1,0 0-1,0 0 0,0 0 1,1 0-1,-1-1 1,1 1-1,0 0 0,1 7 1,0 0-1096,-1-1-3943,0 2-4520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18 100 6560,'-17'0'14442,"34"0"-11098,-5 0-2744,1-1-1,12-3 1,5 0-148,561-72 2022,-366 62-3925,-194 14-2399,-11 0 2031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262 615 3072,'0'0'174,"0"-1"1,0 1 0,0-1-1,0 1 1,0-1-1,0 0 1,0 1-1,0-1 1,1 1-1,-1-1 1,0 1-1,0-1 1,0 1 0,1 0-1,-1-1 1,0 1-1,1-1 1,-1 1-1,0-1 1,1 1-1,-1 0 1,0-1-1,1 1 1,-1 0 0,1-1-1,-1 1 1,1 0-1,0-1 144,-1 1 1,1 0-1,-1-1 0,1 1 0,-1 0 0,1-1 1,-1 1-1,1 0 0,-1-1 0,0 1 0,1-1 1,-1 1-1,0-1 0,1 1 0,-1-1 0,0 1 1,0-1-1,1 1 0,-1-1 0,0 0 0,0 1 1,0-1-1,0 1 0,0-1 0,0 1 0,0-1 1,0-1-1,0 1-114,0 0 0,-1 0 0,1 0 0,-1 0 0,1-1 0,-1 1 1,1 0-1,-1 0 0,0 0 0,0 0 0,1 0 0,-1 0 0,0 0 0,0 1 0,0-1 1,0 0-1,0 0 0,0 1 0,0-1 0,0 1 0,-3-2 0,0 0 188,-1 0-1,0 0 1,0 0-1,-10-1 1,10 2-269,-8-1 349,-23-2 0,31 4-429,0 1 0,0-1 1,1 0-1,-1 1 0,1 0 0,-1 0 0,1 1 0,-1-1 0,-5 4 0,8-4-28,-4 1 23,0 1 0,0 1 0,0-1 0,0 1 0,1 0 0,-1 0 0,1 1 0,0 0 0,-8 10 0,6-4 37,0 1 1,1 0-1,0 0 0,1 0 1,1 1-1,0 0 0,0 0 1,2 0-1,-3 16 0,4-19-26,1 0 0,0-1-1,0 1 1,0 0 0,2 0-1,-1 0 1,1-1 0,0 1-1,1-1 1,0 0 0,1 1-1,0-1 1,7 10 0,-11-17-46,1-1 0,0 1 0,0-1 1,0 0-1,0 1 0,0-1 0,1 0 1,-1 0-1,0 0 0,1 0 0,-1 0 1,0 0-1,1 0 0,-1-1 0,1 1 1,-1 0-1,1-1 0,0 1 1,-1-1-1,1 0 0,0 1 0,-1-1 1,1 0-1,-1 0 0,1 0 0,0 0 1,-1 0-1,1-1 0,0 1 0,-1 0 1,1-1-1,0 1 0,-1-1 0,1 0 1,-1 1-1,1-1 0,1-1 1,3-2 5,-1 0 0,1-1 1,-1 1-1,0-1 0,0 0 1,-1 0-1,0 0 0,7-11 1,34-78-176,-27 53 225,7-12 16,-17 29-16,-2-1 1,0 0 0,-2 0-1,1-37 1,-3 37-10,-2-1 0,-1 0 0,-1 1-1,-2-1 1,0 1 0,-1 0 0,-2 0-1,-14-36 1,2 13 95,5 11-28,-24-45 0,32 71-188,-15-25-193,19 33 190,1 1 0,-1 0 0,0-1 0,0 1 0,-1 0 1,1 0-1,0 0 0,-1 0 0,1 1 0,-1-1 0,-2-1 1,4 3-29,0-1 0,0 1 1,0 0-1,0-1 1,0 1-1,0 0 1,0 0-1,0 0 1,0-1-1,0 1 1,0 0-1,0 1 0,0-1 1,0 0-1,-1 0 1,1 0-1,0 0 1,0 1-1,0-1 1,0 1-1,1-1 1,-1 1-1,0-1 0,0 1 1,0-1-1,0 1 1,0 0-1,1-1 1,-1 1-1,0 0 1,0 0-1,1 0 1,-1-1-1,1 1 0,-1 0 1,1 0-1,-1 0 1,1 0-1,0 0 1,-1 0-1,1 0 1,0 0-1,-1 1 1,1 3-517,-1-1 0,0 1 0,1-1 1,0 1-1,0-1 0,0 1 1,1-1-1,-1 0 0,3 7 1,7 15-3858,5 0 1478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18 101 6976,'-1'0'286,"1"-1"0,-1 1-1,1-1 1,-1 1 0,1-1 0,-1 1 0,1 0 0,-1-1 0,1 1 0,-1 0 0,1-1 0,-1 1-1,0 0 1,-9-4 8517,15-9-7347,4 3-990,2 0 1,-1 0 0,1 1-1,1 1 1,19-12 0,-28 19-418,-1-1 1,1 1-1,0 0 0,-1-1 1,1 1-1,0 1 1,0-1-1,0 0 1,0 1-1,-1-1 1,1 1-1,0 0 1,0 0-1,4 0 1,-6 1-28,0-1 1,0 0-1,0 1 1,1-1-1,-1 1 1,0-1 0,0 1-1,0-1 1,0 1-1,0 0 1,0 0-1,0 0 1,0-1 0,0 1-1,0 0 1,0 0-1,0 0 1,-1 0-1,1 0 1,0 1 0,-1-1-1,1 0 1,-1 0-1,1 0 1,-1 0-1,0 1 1,1-1-1,-1 0 1,0 1 0,0-1-1,0 0 1,0 0-1,0 2 1,0 4 78,-1 0 0,1 0 1,-2 0-1,1 0 0,-1 0 0,0 0 0,0 0 1,-1-1-1,-5 11 0,0-3 186,-2 1-1,-19 21 1,19-24-93,0 1-1,-10 17 1,20-30-186,0 1 0,0-1 0,-1 1 0,1-1 0,0 1 0,0-1 0,0 1 1,0-1-1,0 1 0,0-1 0,0 1 0,0-1 0,0 1 0,0 0 0,0-1 0,0 1 0,0-1 0,0 1 0,1-1 0,-1 1 0,0-1 0,0 1 0,1 0 0,12 11 331,-8-9-176,1 1 0,0-1 0,8 3 0,0-1-177,1-1 0,0 0 0,0-1 1,25 1-1,-28-3-1840,0-1 1,0-1 0,20-2 0,-16-1-2126,3 3 1329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22 249 6880,'-6'-3'811,"5"2"-619,0 0-1,0 0 1,0 1-1,-10-4 8770,22 4-6897,96-3 1147,-42 6-1622,-63-3-1557,-1 0 0,0 1 0,0-1 0,0 0 0,1 0 0,-1 0-1,0 1 1,0-1 0,0 0 0,0 1 0,0-1 0,0 1 0,0 0 0,0-1 0,0 1 0,0 0 0,0 0 0,0-1 0,0 1 0,0 0 0,-1 0 0,1 0-1,0 0 1,-1 0 0,1 0 0,-1 0 0,1 0 0,-1 0 0,1 0 0,-1 1 0,0-1 0,1 0 0,-1 0 0,0 0 0,0 0 0,0 1 0,0-1 0,0 0-1,-1 3 1,1 4 138,-1 0-1,-1 1 1,0-1-1,-3 10 0,4-15-144,-29 81 360,-8 29-295,34-97-36,1-1 0,0 1 1,1-1-1,1 1 0,1 23 0,0-35-18,1-1-1,-1 0 1,1 1-1,0-1 1,0 1-1,0-1 1,1 0-1,-1 0 1,4 5-1,-4-6-7,0-1-1,0 1 0,0-1 0,0 0 1,0 0-1,0 1 0,1-1 0,-1 0 1,0 0-1,1 0 0,-1 0 0,1-1 1,-1 1-1,1 0 0,0-1 0,-1 1 1,1-1-1,-1 1 0,1-1 0,0 0 1,2 0-1,0 0 9,1 0 1,-1-1-1,1 0 1,-1 0 0,0-1-1,1 1 1,-1-1-1,0 0 1,0 0-1,0 0 1,0-1-1,-1 1 1,1-1-1,-1 0 1,6-5-1,4-6-51,-1 0 0,15-21 0,-18 22 4,3-3-13,8-12 97,34-58 0,-45 67-118,69-142 202,14-47-55,-91 206-100,3-7-2,1 0 1,1 1-1,8-12 0,-12 18 5,0 0 1,-1 1-1,1-1 0,0 0 0,0 1 0,0-1 0,0 1 1,0-1-1,1 1 0,-1 0 0,0 0 0,1 0 0,-1 0 1,0 1-1,1-1 0,-1 1 0,1-1 0,-1 1 0,1 0 1,2 0-1,12 3 46,0 0 1,1 2-1,19 7 0,-14-4-28,27 5-1,102 11-57,-86-21-9081,-80 2-1364,-3 3 6075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89 5408,'-2'-13'2842,"2"12"-2689,0 1 0,0-1 0,0 1 0,-1-1 0,1 1 0,0-1 0,0 1 0,0-1 0,0 0 0,0 1 0,0-1 0,1 1 0,-1-1 0,0 1 0,0-1 0,0 1 0,0-1 0,1 1 0,-1-1 0,0 1 0,0-1 0,1 1 0,-1 0 0,0-1 0,1 1 0,-1-1 0,0 1 0,1 0 0,-1-1 0,1 1 0,-1 0 0,1-1 0,-1 1 0,1 0 0,9-8 664,0 1 0,0 1 0,0 0 1,1 0-1,-1 1 0,1 0 0,1 1 0,17-5 0,-19 8-571,0 0 0,0 0 0,0 1 0,0 0 0,0 0 0,0 1 1,0 1-1,0 0 0,0 0 0,-1 1 0,1 0 0,-1 1 0,14 7 0,-10-4 41,0 1-1,-1 0 1,0 1 0,0 0 0,-1 1 0,0 1 0,-1-1 0,13 19 0,8 10 119,-18-24-324,21 33 0,-17-25-30,-13-17-412,1 0 0,-1 0 0,0 1-1,4 7 1,-5-10-372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703 8 10400,'-15'-8'4704,"-6"22"-4096,-3-1 2335,3 0-1727,-41 10 992,-4 5-1280,-21-2 448,16 2-800,-5-1 480,20-1-608,-1-3-96,18-1-224,-3-3-384,16 0 160,1-9-2528,10 3 1440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6:57.069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21 577 1056,'-21'-1'7173,"28"2"-6512,-4-2-590,0 1 0,0 0 0,0-1 0,0 0 0,-1 1 0,1-1 0,2-2 0,13-3 252,67-19 675,0 0-615,-6 10-273,65-15 106,22-12 472,-92 21-464,-61 18-199,-9 2-13,-1 1 0,0-1 1,1 0-1,-1 0 0,0-1 0,0 1 0,5-3 0,12-8 152,-11 7-138,0 0 0,-1-1-1,12-9 1,15-10 134,-17 13-64,-6 5 56,2-1 0,16-5 0,13-8 85,-38 18-203,0 1-1,0 0 1,1 0-1,5-1 1,18-6 28,-18 4 15,1 1 0,0 0 0,0 1 1,16-3-1,16-3-58,83-24 514,-66 19-223,-51 12-229,0 0 1,14-1 0,7-1 25,-19 2-56,1 0 1,22 1 0,-34 1-53,30-5-36,-14 1-27,21-7 123,-30 8-49,1 1 1,-1-1 0,1 2-1,-1-1 1,12 0 0,29-3-97,63-4 124,109 2 228,-102 2-484,-68 6 218,54-3 0,-74-3 53,-22 3 7,1 0 1,18 0-1,-15 1-14,26-4-1,-25 2 0,27-1 1,871 4 540,-853-5-623,91 13 85,-123-6 100,-22-2-152,1 0-1,-1 0 1,0 0-1,0 1 0,1 0 1,-1 0-1,7 3 1,45 18 78,-33-18-148,-6-1 4,-1-1 195,-15-2-127,1 0 1,-1 0-1,1 0 0,0 1 0,-1-1 0,5 2 0,1 0 2,0 0 0,0 0 0,0-1 0,0-1 0,11 1-1,7 0-14,143 20 303,-155-18-348,0 0 0,1 0-1,15 8 1,-3-2 189,4 2-254,56 30-1,-63-29 180,14 8 109,-20-9-155,0-2 0,36 13 0,-39-17 22,1 0 0,-1 1-1,-1 0 1,16 10 0,-18-10-47,4 4-89,-10-4 157,1-1-1,-1 1 0,2-1 0,12 7 0,-9-7-43,-4-1 19,1 0 1,0 0-1,0-1 1,0 0-1,14 3 0,29 4 44,-17-1 65,18 7-334,-31-9 168,32 6 1,13 4 80,-9-5 25,-55-12 207,-2 1-202,1-1 0,-1 1 0,1-1 0,0 0 0,-1 1 0,1-1 0,-1 0 0,1 1 0,0-1 0,0 0 0,-1 0 0,2 1 0,3-6-142,-4 5 59,0-1 0,0 0 1,0 0-1,0 0 1,0 0-1,0 0 1,0-1-1,0 1 0,-1 0 1,1 0-1,0 0 1,-1-1-1,1 1 0,-1 0 1,1-1-1,-1 1 1,0-1-1,1-1 0,-1 1-49,0 1 0,1 0 0,-1-1 0,1 1 0,-1 0 0,1-1 0,0 1 0,0 0 0,-1 0 0,1 0 0,0-1 0,0 1 0,0 0 0,0 0 0,2-1 0,-2 2 63,0 0-29,-1-1 0,1 1-1,0 0 1,0 0 0,0 0 0,0 1 0,0-1-1,0 0 1,-1 0 0,1 0 0,0 1-1,0-1 1,0 0 0,-1 1 0,1-1 0,0 1-1,0-1 1,-1 1 0,1-1 0,0 1-1,-1-1 1,1 1 0,0 1 0,10 4 53,-7-4 58,-14-1-285,-4-1 269,1-2 0,0 1-1,-1-2 1,1 0 0,0 0 0,-21-9 0,3-2 59,-42-25 0,32 11-105,27 18-1,-26-15 0,23 16-49,0-2 1,1 0-1,-22-20 0,29 24-54,0 0-1,0 1 0,0 0 0,0 1 1,-14-6-1,28 17-715,10 5 959,31 10-121,1-2-1,66 18 0,58 24-134,-120-36 320,-49-24-170,1 8 6,-3-8-92,-1 2-4,8 9-140,-6-9 179,0 0 0,0 0 0,0 0 0,0 0 0,0 0 0,-1 0 0,1 1 0,-1-1 0,0 0-1,0 0 1,0 1 0,-1 4 0,0 21 43,1-26-64,0-1 0,1 1-1,-1 0 1,1-1 0,0 1-1,2 4 1,0 3-126,5 10 65,-6-6 85,2 12-21,0-19 10,-3-6 43,5 10 16,-4-8-13,0 2 0,-1-1 0,1 0 0,-1 0 0,0 0 0,0 1-1,1 6 1,-1 35 415,-1-39-459,-5 7 116,5 10-81,0-22 1,0 0-6,0 0 1,0 1-1,0-1 0,0 1 0,0-1 0,-1 0 1,0 5-1,0-2 17,-16 32 159,16-34-202,0 0 0,-1 0-1,1 1 1,-1-1 0,1 0-1,-1-1 1,0 1 0,0 0-1,-1-1 1,1 1 0,0-1-1,-1 1 1,-5 2 0,7-4 42,-3 17-74,-9-2 362,13-15-400,-14 6 534,11-4-545,-1 0-1,1 0 1,-1-1-1,-6 5 1,9-7 64,-1 1 1,1 0-1,0 0 0,-1-1 1,1 1-1,0 0 1,-1 1-1,1-1 0,0 0 1,-2 2-1,-1 2-17,-2-1 39,0 1 0,-1-1 0,1-1 0,-1 1-1,0-1 1,-12 4 0,-43 8-78,61-15 55,-72 11 58,27-5-118,36-5 93,-1 0 0,-16-2 0,9 1-77,17 0 55,1 0 1,0 0-1,0 0 1,-1 0-1,1 0 1,0 0-1,-1 0 0,1 0 1,0 0-1,-1 0 1,1 0-1,0 0 0,-1 0 1,1 0-1,0 0 1,0 0-1,-1 0 0,1 0 1,0-1-1,0 1 1,-1 0-1,1 0 0,0 0 1,0 0-1,-1-1 1,1 1-1,0 0 0,0 0 1,0-1-1,-1 1 1,1 0-1,0 0 1,0-1-1,0 1 0,0 0 1,0 0-1,-1-1 1,1 1-1,0 0 0,0-1 1,0 1-1,0 0 1,0-1-1,0 1 0,0 0 1,0 0-1,0-1 1,0 1-1,1-1 0,-1 0 6,1 0-1,-1-1 1,1 1-1,-1 0 1,1 0-1,0 0 0,0-1 1,0 1-1,1-1 1,14-12-40,1 2 1,-1 0 0,2 0 0,31-14-1,81-28-106,-92 41 173,-17 7-21,24-12 0,-21 6 6,16-8 129,-36 18-143,-1-1 1,0 1-1,0-1 0,0 1 1,0-1-1,-1 0 0,1 0 1,-1 0-1,3-5 0,3-17 51,-5 20-1011,-3 5 943,0 1-1,0-1 1,1 1-1,-1-1 1,0 1-1,0-1 0,1 1 1,-1-1-1,0 1 1,1-1-1,-1 1 1,1-1-1,-1 0 1,0 1-1,1-1 1,-1 0-1,1 1 1,-1-1-1,1 0 1,0 1-1,7 3 58,-7-3 69,5 4-287,-3-1 1084,-3-18-746,0 13-237,0-2-430,0 20-58,0-11 526,-1 0 0,0 0 1,0-1-1,-1 1 0,-3 9 0,3-10 68,0 0 0,1 0 0,0 0 0,-1 1 0,1 7 0,1-10-32,-1 1 0,1-1 1,0 0-1,-1 0 0,0 1 0,0-1 0,0 0 0,0 0 0,0 0 0,-1 0 0,1-1 0,-4 5 0,1-1 29,-1-1-1,0 0 1,0 0 0,-8 7 0,9-11-23,1 1-1,-1 0 1,1-1-1,-1 1 1,0-1 0,0 0-1,0 0 1,1 0-1,-5-1 1,-12 4 214,-5 2-255,1-2-1,-27 2 1,-49-4 93,-8 1-142,-80 5 484,184-8-398,-1 0 0,1-1 0,0 1-1,0-1 1,-8-2 0,11 2 4,-1 0 0,0 1 0,1-1 1,-1 0-1,1 0 0,-1 0 0,1 0 0,-1 0 0,1 0 0,0 0 0,-1-1 1,1 1-1,0-1 0,0 1 0,-1-2 0,1 1-38,1-1 0,-1 1 0,1 0 0,0 0 0,0 0 0,0 0 1,0 0-1,0 0 0,0 0 0,1 0 0,-1 0 0,1 0 0,-1 0 0,1 0 0,0 0 0,0 0 0,-1 0 0,2 1 0,0-3 0,-2 4 25,0-1 0,1 1-1,-1 0 1,0-1 0,0 1-1,1 0 1,-1-1-1,0 1 1,0-1 0,0 1-1,0-1 1,0 1 0,0 0-1,1-1 1,-1 1-1,0-1 1,0 1 0,0-1-1,-1 1 1,1-1 0,0 1-1,0 0 1,0-1 0,0 1-1,0-1 1,-1 0-1,-4-11 219,4 10-261,1 1 47,-1-2 11,-1 0 0,1 0 1,0 0-1,-1 0 1,1 0-1,-1 1 1,0-1-1,0 1 1,0-1-1,-5-3 0,-5-8-63,10 11 58,0 0-1,-1 0 0,1 1 0,-1-1 0,0 0 0,-3-1 0,-5-4-24,-2 0-9,0-1-1,-1 2 1,0 0-1,0 0 1,-16-4-1,16 7 68,-45-14-19,-1 3 0,-80-10 0,-17 4-113,35-1 239,108 19-178,-101-30 83,-88-48 203,71 12-381,98 50 133,-4-4-49,20 12 0,0 0-1,-30-11 0,30 16-30,0 0 0,0 2-1,0 0 1,-1 1 0,1 1-1,-30 1 1,-66 0 37,-202-27 0,305 27 42,0-2-1,0 1 1,-19-9-1,27 10-51,-1-1 0,1 0 0,-1 0 0,1 0 0,0 0-1,-1-1 1,1 0 0,1 1 0,-1-1 0,0 0 0,1 0 0,-1 0 0,1-1 0,-2-3 0,2 4-58,0-1 0,0 0 0,1 1 1,-1-1-1,1 0 0,0 0 0,0 0 0,0 0 1,1 0-1,-1-5 0,-1-2 86,2 10 8,0 0 0,-1 1-1,1-1 1,0 0 0,0 1-1,0-1 1,0 1 0,0-1 0,0 0-1,0 0 1,0 1 0,0-1-1,0 0 1,0 1 0,0-1 0,0 1-1,0-1 1,1 0 0,-1 1-1,0-1 1,1 0 0,-1 1-1,1-2 1,2-2-37,1 0 0,-1 0 1,1 0-1,0 0 0,0 0 0,0 1 0,1 0 0,-1 0 0,1 0 1,7-3-1,1 1-6,0 0 1,23-4-1,-3 1 44,28-4 36,0 2-1,81-3 0,-29 4-66,28 3 348,-140 6-298,9 0 704,-104 5-1265,0 2 594,2-1-98,-195-6 763,286 0-729,0 0 14,1 0 0,0 0 0,-1 0 0,1 0 1,0 0-1,0 0 0,-1 0 0,1 0 0,0 0 0,-1 0 1,1 0-1,0 0 0,-1 0 0,1 0 0,0-1 0,-1 1 0,1 0 1,0 0-1,0 0 0,-1 0 0,1-1 0,0 1 0,0 0 0,0 0 1,-1-1-1,1 1 0,0 0 0,0 0 0,0-1 0,-1 1 1,1 0-1,0-1 0,-1 0-37,4 1-288,123-4 374,224 5 592,-306 3-499,21 1-128,-57-5 123,22 0 115,-22 0 53,-12 0 267,-67-6-966,54 6 415,-21 1-121,-64-9 0,76 5 65,1 1 0,-37 3 0,36 0 98,0-1 0,-30-5 0,36 5 2,36-9-198,115 1 192,-103 6-125,53 2-1,-33 1 32,47 4 78,-22-5 267,-71 0-139,-12 3-79,0-1-91,1-1 1,-1-1-1,1 0 0,-15-1 1,-4 0 27,-89 4-119,31 3 5,-173 2 320,140-8 65,118 0-268,12-5-90,6 1 88,1-1-1,-1 2 0,1 0 1,24 0-1,-3 0 31,249-6-219,-261 9 143,3 4 62,-26-3 17,0-1-1,1 1 0,-1-1 1,0 1-1,1-1 0,-1-1 1,9 0-1,-6-1 46,-3 2-112,0-1 0,0 0 0,0 0 1,-1-1-1,8-2 0,0 3-390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31 144 6976,'-5'-2'727,"0"0"1,1 1-1,-13-4 10371,30 0-11338,-6 2 1231,10-4-373,-12 4-438,-1 1-1,1 0 1,-1 1 0,1-1 0,7-1-1,258-33 2141,297-6-970,-133 32-970,-325 9-318,173-4 91,268 0 425,-296 6-1581,-252-1 710,-1 0 147,0 1 0,0-1-1,0 0 1,0 0 0,0 0 0,0 0 0,0 0 0,0 0 0,0 0 0,0-1 0,0 1 0,0 0 0,0-1 0,-1 1 0,1 0 0,0-1 0,1 0 0,-6-1-1620,-18 0-1092,-2 5 948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343 674 2240,'-3'-3'1260,"7"4"1198,9 0-38,6-5-33,-19 4-2162,1 0-1,0 0 0,-1 0 1,1-1-1,0 1 1,-1 0-1,1 0 0,-1-1 1,1 1-1,0 0 0,-1-1 1,1 1-1,-1 0 0,1-1 1,-1 1-1,1-1 0,-1 1 1,0-1-1,1 1 1,0-2-1,-1 2-61,0-1-1,-1 1 1,1 0 0,0-1 0,0 1-1,-1-1 1,1 1 0,0 0 0,0-1-1,-1 1 1,1 0 0,0 0 0,-1-1 0,1 1-1,-1 0 1,1 0 0,0-1 0,-1 1-1,1 0 1,-1 0 0,1 0 0,0 0-1,-2 0 1,-11-3 1037,10 2-872,-17-3 129,0 1 0,0 1-1,0 1 1,0 0 0,-28 4 0,19 0-269,1 2 0,0 1 0,-32 11 1,30-9-150,24-7-35,-1 1-1,1-1 1,-9 5-1,10-2 73,5-1-21,14 1 7,25-1-38,-36-3-22,36 1-42,0-2 0,0-2 0,0-2 0,-1-1 0,68-21 0,-85 20 95,1-1 0,31-17 0,-45 20-41,0 1 1,0-1 0,-1-1-1,0 1 1,0-1-1,0-1 1,-1 1 0,0-1-1,0 0 1,-1 0-1,1-1 1,-2 0-1,1 0 1,6-16 0,-1-4 57,-2 0 0,0 0 0,-2 0 0,-1-1 0,1-32 0,-4 38-68,-1 1 1,-1-1-1,-1 1 1,-6-36-1,5 48-77,-1-1 0,0 2 0,0-1 0,-1 0 0,-1 0 0,0 1 0,0 0 0,0 0 0,-1 1 0,-1-1 0,-11-11 0,14 16-103,-1 0 0,0 0 0,0 1 0,0 0 0,0 0 0,0 0-1,-1 0 1,0 1 0,1 0 0,-1 0 0,0 1 0,0 0 0,0 0 0,0 0 0,0 0-1,0 1 1,-7 0 0,6 1-287,0 0-1,0 0 1,0 0-1,0 0 1,1 1-1,-1 1 1,0-1 0,1 1-1,0 0 1,-1 0-1,1 1 1,0 0-1,-9 7 1,9-4-70,0-1-1,1 1 1,-5 8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10 7712,'0'-10'11743,"-4"12"-10207,-12 33-122,6-18-1181,0 0-1,-7 21 1,17-38-191,-1 1-1,1 0 0,0 0 1,0 0-1,-1 0 0,1-1 1,0 1-1,0 0 0,0 0 1,0 0-1,0 0 0,0-1 1,1 1-1,-1 0 0,0 0 1,0 0-1,0 0 0,1-1 1,0 2-1,-13 13 631,10-10-631,0 0 1,1 0-1,0 0 1,0 0-1,0 0 1,0 1-1,1-1 0,0 0 1,0 0-1,1 6 1,-1-9 12,1-1 0,-1 1 1,1 0-1,-1 0 0,1-1 1,0 1-1,-1 0 1,1-1-1,0 1 0,0-1 1,0 1-1,0-1 0,1 1 1,-1-1-1,0 0 0,1 1 1,-1-1-1,0 0 0,1 0 1,0 0-1,-1 0 1,1 0-1,-1-1 0,1 1 1,0 0-1,0-1 0,-1 1 1,1-1-1,0 0 0,0 1 1,0-1-1,0 0 0,2 0 1,9-2 31,-1 0 1,0 0 0,1-1-1,-1 0 1,0-1 0,-1-1-1,15-7 1,0 1 68,11-4-84,22-9-21,58-33-1,-5-11 127,-111 68-181,-1-1 0,0 1 0,1 0 0,-1-1 0,0 1-1,1 0 1,-1-1 0,1 1 0,-1 0 0,0 0-1,1 0 1,-1 0 0,1-1 0,-1 1 0,1 0-1,-1 0 1,1 0 0,-1 0 0,1 0 0,-1 0 0,1 0-1,-1 0 1,1 0 0,-1 0 0,0 0 0,1 0-1,-1 1 1,1-1 0,-1 0 0,1 0 0,-1 0-1,1 1 1,-1-1 0,1 0 0,-1 2 25,1-1 1,-1 0 0,0 0-1,1 0 1,-1 0-1,0 0 1,0 1-1,0-1 1,0 0-1,0 0 1,0 0-1,0 1 1,0 0-1,-2 9 138,-1-1-1,-3 11 0,6-20-175,-7 15 86,1 1-1,-2-1 0,0-1 0,-13 18 1,-46 55 242,47-63-269,-143 158 243,128-150-348,-1-1-1,-1-2 1,-48 29 0,74-52-144,-2 0 0,-12 5 0,21-10 129,0-1 0,0 0 0,-1 1 0,1-2 0,0 1 0,0 0 0,-1-1 1,1 0-1,-7-1 0,9 1 71,0-1 0,1 1 0,-1-1 0,0 0 0,1 0 0,-1 0 0,1 0 0,-1 0 0,1 0 0,0 0 0,-1 0 0,1 0 0,0-1 0,0 1 0,0-1 0,0 1 0,0-1 0,0 1 0,0-1 0,1 1 0,-1-1 0,0 0 0,1 1 0,-1-1 0,1 0 0,0 0 0,0-2 0,-1-2-48,0 0 1,0 0-1,1 0 0,0 0 1,0 0-1,3-10 1,-1 8 109,2 0 0,-1 0 1,1 0-1,0 0 1,1 0-1,-1 1 1,2 0-1,-1 0 1,1 1-1,0-1 1,0 1-1,1 0 1,12-8-1,-6 5 12,1 1-1,-1 1 1,1 0 0,1 1-1,-1 1 1,30-8 0,94-8 437,-111 17-367,13-1-94,0 2 1,59 2 0,-48 2-1035,-29-1-3328,-20-1 3543,0 1 0,0 0 0,-1 0 0,1-1-1,0 1 1,0-1 0,0 0 0,-1 0 0,1 1 0,0-1 0,-1 0 0,1 0 0,-1 0 0,1-1-1,-1 1 1,0 0 0,3-3 0,1-1-1800,9-4-1364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64 8640,'-8'-9'2157,"8"9"-1966,0-1 0,-1 1 0,1 0 0,0 0-1,0 0 1,-1-1 0,1 1 0,0 0 0,0 0 0,-1-1-1,1 1 1,0 0 0,0 0 0,0-1 0,0 1 0,-1 0-1,1-1 1,0 1 0,0 0 0,0-1 0,0 1 0,0 0-1,0-1 1,14-7 5114,13-1-2755,38-9-1,-42 13-2078,1 2 1,-1 0-1,1 1 0,29 2 1,-43 1-284,0 0 1,13 3-1,-20-3-135,0 0-1,0 0 1,-1 0-1,1 0 1,0 0 0,-1 0-1,1 1 1,-1-1-1,1 1 1,-1-1-1,0 1 1,0 0 0,2 2-1,-3-2-36,0-1 0,-1 0-1,0 0 1,1 0 0,-1 0 0,0 0-1,1 0 1,-1 1 0,0-1 0,0 0-1,0 0 1,0 0 0,0 0 0,0 1-1,0-1 1,-1 0 0,1 0 0,0 0-1,-1 0 1,1 1 0,-1-1 0,1 0-1,-1 0 1,1 0 0,-1 0 0,0 0-1,0 0 1,-1 1 0,-1 2 22,0-1-1,-1 1 1,0-1-1,1 1 1,-1-1-1,-5 2 1,-41 25 415,-71 31 1,146-53 154,3-4-1191,0-1 1,0-1 0,0-2 0,44-5 0,16 1-10347,-71 6 2551,-7 4 2666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8:4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 2304,'-5'-4'18778,"10"13"-18058,1-4-636,-2 1-1,1 0 1,-1 0 0,1 1 0,4 10-1,6 8-57,-6-14 12,-1 0-1,2-1 1,0 0 0,11 9 0,48 32 313,-29-22-336,51 33 56,22 16 348,-98-64-374,1 1 0,-2 0 0,0 1-1,-1 1 1,-1 0 0,0 0 0,-1 1-1,10 22 1,4 20 165,24 82 1,-16-43-160,-19-52 138,-1 0 0,-3 0 0,7 65-1,-2 147 206,-13-201-300,0 0-68,6 267 348,-8-316-361,-8 304 565,3-254-407,-3 0 0,-2 0-1,-23 72 1,9-64 71,-50 102 1,-49 51 349,78-149-355,-2-2-1,-97 108 1,20-29-461,111-132 85,-67 69-2751,73-77 2506,4-5-101,1 1 1,-1-1-1,0 0 0,0 0 1,0-1-1,-5 4 1,8-6 383,0 0 0,0 1 0,-1-1 1,1 0-1,0 0 0,0 1 0,-1-1 1,1 0-1,0 0 0,-1 0 0,1 0 1,0 1-1,-1-1 0,1 0 0,0 0 1,-1 0-1,1 0 0,0 0 0,-1 0 1,1 0-1,-1 0 0,1 0 0,0 0 1,-1 0-1,1 0 0,0 0 1,-1-1-1,1 1 0,0 0 0,-1 0 1,1 0-1,0 0 0,-1-1 0,1 1 1,0 0-1,0 0 0,-1 0 0,1-1 1,0 1-1,0 0 0,-1-1 0,1 1 1,0 0-1,0 0 0,0-1 0,-1 1 1,1 0-1,0-1 0,0 1 0,0 0 1,0-1-1,0 1 0,0-1 0,0 1 1,0 0-1,0-1 0,0 1 0,0 0 1,0-1-1,0 1 0,0 0 0,0-1 1,0 0-1,4-12-2704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9:15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448 265 3136,'0'-1'118,"0"0"1,0 1-1,-1-1 0,1 0 1,0 1-1,0-1 1,0 0-1,0 1 0,0-1 1,-1 0-1,1 1 1,0-1-1,-1 0 0,1 1 1,0-1-1,-1 1 1,1-1-1,-1 1 0,1-1 1,-1 1-1,1-1 1,-2 0 881,-32-6 1651,27 8-2510,0-1 0,1 1 0,-1 0 0,0 0 0,-10 4 0,3-1 47,-6 2-4,-1 0 0,1 2 0,0 0-1,0 1 1,1 2 0,0 0 0,-24 18-1,30-18-141,-1 1-1,2 0 0,0 1 0,0 0 1,1 1-1,1 0 0,0 1 0,1 0 1,-10 23-1,12-22-9,1 0 0,0 1 1,1 0-1,1 0 0,1 0 1,0 1-1,0 24 0,3-34 1,1-1 0,0 0 0,0 1-1,0-1 1,1 0 0,0 0 0,0 0 0,7 13 0,-6-15-9,0 0-1,0-1 1,1 1 0,-1-1 0,1 1 0,0-1 0,0 0 0,1-1-1,-1 1 1,1-1 0,0 0 0,9 5 0,-2-3 63,0-1 0,1 0 0,0 0 0,0-1 0,0-1 0,0 0 0,0-1 0,0 0 0,0-1 0,1-1 0,-1 0 0,0-1 0,0 0 0,0-1 0,22-8 0,-14 3 28,0-1 0,-1-1 0,-1-1 0,25-18 0,66-63 302,-58 41-17,-3-3 0,47-64 0,-86 107-360,-2-1-1,1-1 1,-2 0 0,1 0 0,-2 0 0,0-1-1,-1 0 1,0 0 0,-1 0 0,0-1 0,-1 1-1,1-28 1,-3 28-185,-2 1-1,0-1 1,0 1 0,-1-1-1,-1 1 1,0 0 0,-1 0 0,0 0-1,-1 0 1,0 1 0,-14-22-1,-11-4-664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9:17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35 2144,'2'0'157,"-1"0"-132,-1 0 0,0 0 0,0 0-1,0 0 1,1 0 0,-1 0-1,0 0 1,0 0 0,0 0-1,1 0 1,-1 0 0,0 0 0,0 0-1,0 0 1,1 0 0,-1 0-1,0 0 1,0 0 0,0 0 0,1 0-1,-1 0 1,0 0 0,0 0-1,0-1 1,1 1 0,-1 0-1,0 0 1,0 0 0,0 0 0,0 0-1,0-1 1,1 1 0,-1 0-1,0 0 1,0 0 0,0 0 0,0-1-1,0 1 1,0 0 0,0 0-1,0 0 1,0-1 0,0 1 0,0 0-1,0 0 45,1 0 0,-1 0 0,0 0 0,0 0 0,0 0 0,0 0 0,0 1 0,0-1 0,0 0 0,0 0 0,0 0 0,1 0 0,-1 0 0,0 0 0,0 0 0,0 0 0,0 0 0,0 0 0,0 1 0,1-1 0,-1 0 0,0 0 0,0 0 0,0 0 0,0 0 0,0 0 0,1 0 0,-1 0 0,0 0 0,0 0 0,0 0 0,0 0 0,0 0 0,1 0 0,-1-1 0,0 1 0,0 0 0,0 0 0,0 0 0,0 0 0,1 0 0,-1 0 0,0 0 0,0 0 0,11-6 1306,-3-3 376,-8 9-1666,0 0 0,1 0-1,-1 0 1,0 0 0,0-1-1,0 1 1,0 0-1,0 0 1,0 0 0,0 0-1,0-1 1,0 1 0,0 0-1,0 0 1,0 0 0,0 0-1,0 0 1,0-1 0,0 1-1,0 0 1,0 0 0,0 0-1,0 0 1,0-1 0,0 1-1,0 0 1,-1 0 0,1 0-1,0 0 1,0 0 0,0 0-1,0-1 1,0 1-1,0 0 1,0 0 0,-1 0-1,1 0 1,0 0 0,0 0-1,0 0 1,0 0 0,0 0-1,-1 0 1,1 0 0,0 0-1,0-1 1,0 1 0,0 0-1,-1 0 1,-12-4 1245,9 3-1210,0 0 0,0 0-1,0 0 1,0 0 0,0 1 0,0-1 0,0 1 0,0 0-1,0 0 1,0 1 0,-5 0 0,-99 22 104,66-11-294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51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571 1500 2304,'0'0'2027,"0"22"11577,9-46-10244,-8 8-2409,-1-30 0,-1 10-490,1-649 3054,8 566-3155,-1 24-171,6-14-183,-5 47 4,-3 37-35,1 0 1,13-35-1,-7 22 8,-6 23-31,0 1 0,0 0 0,2 0 0,0 1 0,0 0 0,1 0 0,11-11 0,-13 17 61,0-1-1,1 2 0,0-1 1,16-9-1,-20 13-62,1 1-1,-1 0 1,0 0-1,1 0 1,-1 1-1,1-1 1,-1 1-1,1 0 0,0 1 1,0-1-1,-1 1 1,1 0-1,5 0 1,7 3 10,0 1 0,-1 1 0,0 1 0,0 0 0,17 9 0,-25-10 53,-1 0 0,0 0-1,0 1 1,0 0 0,-1 0 0,0 0 0,0 1 0,6 9 0,-10-14-12,0 2 20,0 0 0,0 1 1,0-1-1,0 1 0,0-1 0,-1 1 0,0 0 0,0-1 1,0 1-1,-1 0 0,0 0 0,0 8 0,-1 1-10,0 0 1,-1 0-1,-5 18 0,-1-5 137,-2-1 0,0 0 0,-18 30 0,20-43-117,0 0 0,-14 15 0,0 0-97,2-2 172,-2-1 1,-45 41 0,13-25-139,48-37 65,1 1 1,-1 0 0,-1-1-1,1 0 1,-1-1 0,-13 6-1,-47 11 120,42-14-13,-40 5-107,25-5-114,-27 6-21,2 3 1,-109 40 0,158-48 155,-27 16 0,27-13-34,7-5-35,1 1 1,0 1 0,0-1-1,1 1 1,-1 0 0,2 1-1,-1 0 1,1 0 0,0 0-1,1 1 1,0 0 0,0 0-1,1 0 1,0 0 0,-4 18-1,1-4 31,2 1 0,1 0-1,1 0 1,1 0-1,2 34 1,0-50-9,1 1 0,1 0 0,-1-1-1,1 1 1,1-1 0,0 0 0,0 1 0,0-1 0,1-1 0,0 1 0,1 0-1,0-1 1,0 0 0,0 0 0,1-1 0,0 1 0,0-1 0,11 8-1,-3-5 51,0-1-1,1 0 0,0-1 0,0 0 0,19 5 0,83 17-142,-73-21 138,-1-1 0,1-3 0,0-2-1,0-1 1,0-3 0,86-14 0,46-11-10,-157 23 14,1-2-1,35-15 0,-46 17 14,-5 3-20,1-1-1,-1-1 0,0 1 1,-1 0-1,1-1 1,0 0-1,-1 0 0,1 0 1,-1 0-1,0-1 1,0 1-1,0-1 0,-1 0 1,3-4-1,-2 2-16,0-1 1,0 0-1,-1 0 0,0 0 0,0 0 1,-1 0-1,0 0 0,0-9 0,-1-8 47,-2 0-1,0 0 0,-2 0 1,-8-31-1,10 45-51,-4-18-15,-2 1 0,0-1 0,-22-47 0,22 64-41,2 5-185,6 3-231,2 3 395,-1 1 1,0 0-1,1 0 1,-1 0-1,0-1 1,0 1-1,1 0 1,-1 1-1,0-1 1,0 0-1,0 0 1,0 0-1,-1 1 1,2 1-1,3 4-50,13 15 117,-1 2-1,15 28 1,24 56 79,-28-53-55,18 31 161,-45-84-116,-10-10-8048,9 8 7711,-1 0 0,1 0 0,-1-1 0,1 1 0,0 0 0,-1 0 0,1-1 0,0 1 0,-1 0 1,1-1-1,0 1 0,0 0 0,-1-1 0,1 1 0,0-1 0,0 1 0,0 0 0,-1-1 0,1 1 0,0-1 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1:10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84 3136,'2'-19'16670,"-2"19"-16584,-2 0 272,-24-7 2063,18 7-2376,1 2-1,-1-1 1,0 1 0,1 0-1,-1 1 1,1 0-1,0 0 1,0 0-1,0 1 1,0 0-1,0 1 1,1-1-1,0 1 1,0 1 0,0-1-1,-6 8 1,11-12-38,1 0 0,-1 0 0,0 0 0,1 0 0,-1 0 0,1 0 0,-1 0 0,1 1 0,-1-1 0,1 0 0,0 0 0,-1 0 0,1 0 0,0 0 0,0 1 0,0-1 0,0 0 0,0 0 0,0 0 0,0 1 0,1 1 0,0-1 9,0 0 0,0 0-1,0-1 1,0 1 0,0 0 0,0 0 0,1-1 0,-1 1 0,1-1 0,-1 1-1,3 1 1,4 2 92,0 0 1,1 0-1,-1-1 0,15 6 0,-14-7-13,0 0 0,0-1 0,0 0 0,0 0 0,0-1 0,0-1-1,1 1 1,-1-1 0,0-1 0,0 1 0,16-5 0,-11 1-27,-1 0 0,0-1 0,0-1 1,0 0-1,0-1 0,21-15 0,-26 17 31,-2 0-1,1-1 1,-1 1 0,1-1 0,-1-1 0,6-7-1,-11 12-82,0 0-1,1 0 0,-1 0 0,0 0 0,0-1 0,-1 1 0,1 0 0,0 0 0,-1-1 0,1 1 0,-1 0 0,0-1 0,0 1 1,0 0-1,0-1 0,0 1 0,0 0 0,-1-1 0,1 1 0,-1 0 0,0 0 0,1-1 0,-1 1 0,0 0 0,0 0 0,-3-4 0,2 3-50,0-1 0,-1 1-1,0-1 1,0 1-1,0 0 1,0 0-1,0 0 1,-1 1-1,1-1 1,-1 1-1,-4-3 1,5 4-145,1 0 0,0 0 0,0 1 1,-1-1-1,1 1 0,0 0 0,0 0 1,-1 0-1,1 0 0,0 0 1,-1 0-1,1 0 0,0 1 0,-1-1 1,1 1-1,0 0 0,0 0 0,0-1 1,-1 1-1,1 1 0,0-1 0,-2 2 1,0 0-530,0 0 1,1 1 0,0-1 0,-1 1 0,1 0-1,0 0 1,1 0 0,-1 0 0,-3 9 0,3-5-1245,-1 0-1,2 0 1,-1 1 0,-1 14 0,3 0-692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1:10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143 132 7296,'0'0'2368,"-10"-7"1114,12 7-2192,-5 1 691,-10 1 1550,9-1-3160,1 0-210,0 0 0,1 0 0,-1 0 0,1 0 0,-1 1 0,1-1-1,0 1 1,-1 0 0,1-1 0,-3 5 0,-21 24 421,18-16-445,0 0 0,1 0 0,0 1 0,1 0 0,1 0 0,0 1 0,1-1 0,1 1 1,0 0-1,2 0 0,-1 0 0,2 23 0,1-31-94,0 1 0,1 0 0,0-1 0,0 1 0,1-1 0,0 0 1,7 15-1,-9-21-23,1 1 0,-1-1 0,0 0 0,0 0 0,1-1 0,-1 1 0,1 0 0,0 0-1,-1-1 1,1 1 0,0-1 0,0 1 0,0-1 0,0 0 0,0 0 0,0 0 0,1 0 0,-1 0 0,0 0 0,0-1 0,1 1 0,-1-1 0,1 0 0,-1 1 0,0-1 0,1 0 0,-1 0 0,0-1 0,1 1 0,-1 0 0,0-1 0,1 1 0,2-2 0,-2 0-5,1 1 1,-1-1 0,0 0 0,0 0 0,0-1-1,0 1 1,0-1 0,0 1 0,-1-1 0,1 0 0,2-3-1,2-5-28,10-20-1,-16 30 12,10-25 5,-1-1 1,0 0-1,-3 0 1,0-1-1,5-43 1,-10 56-30,0 0 0,-1 0 0,-1-1 0,0 1 0,-1 0 0,0-1 0,-8-27 0,7 37-290,-1-1 0,0 1 1,0 0-1,0 0 0,-1 0 1,0 1-1,0-1 0,0 1 0,-6-5 1,9 8-27,-1 0 0,1 1 1,-1 0-1,1-1 1,-1 1-1,0 0 0,1 0 1,-5-2-1,4 2-82,1 1 307,1 0 0,0-1-1,0 1 1,0 0 0,-1 0 0,1 0 0,0 0-1,0 0 1,-1 0 0,1 0 0,0 0-1,0-1 1,-1 1 0,1 0 0,0 0-1,0 0 1,-1 0 0,1 0 0,0 0 0,0 1-1,-1-1 1,1 0 0,0 0 0,0 0-1,-1 0 1,1 0 0,0 0 0,0 0 0,-1 0-1,1 1 1,0-1 0,0 0 0,0 0-1,-1 0 1,1 0 0,0 1 0,0-1-1,0 0 1,0 0 0,0 0 0,-1 1 0,1-1-1,0 0 1,0 0 0,0 1 0,0-1-1,0 0 1,0 0 0,0 1 0,0-1 0,0 1-1,4 7-2564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7:01.810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2960 308 1248,'28'-25'5694,"-26"21"-5148,-2 3-442,0 0 1,0 0-1,-1 1 1,1-1-1,0 0 1,0 0-1,-1 0 1,1 1-1,-1-1 1,1 0-1,-1 1 0,1-1 1,-1 0-1,1 1 1,-1-1-1,1 1 1,-1-1-1,0 0 1,0 1-1,1 0 1,-1-1-1,0 1 1,0-1-1,-21-7 893,18 7-907,-25-9 881,-15-5-331,-70 0-92,44 8-413,-47-7 13,-106-16 367,154 17-207,-84-26 1,-114-45 629,238 73-772,22 8-125,0 1 0,0-1 0,0 1 0,0 0 0,0 1 0,-8-1 1,24 10-64,0-3 52,0-1 0,0 0 0,1-1 0,-1 0 0,18 3 0,-5-1-12,-6-1-10,200 52 298,111 22-371,-117-31 200,-166-37-116,191 55-7,-126-27 106,-67-29 250,-40-8-336,26 12-224,-13-4 140,-12-8 41,-1 0 1,0 1 0,0-1-1,0 0 1,0 0-1,0 1 1,-1-1 0,1 1-1,0 0 1,-1-1 0,1 1-1,-1 0 1,2 2-1,4 7 3,-6-9-6,0-1 0,0 1 0,0 0 0,0-1 1,0 1-1,0 0 0,-1 0 0,2 3 0,-1-1 14,0 0 1,-1 0-1,1 0 0,-1 1 1,0-1-1,0 0 0,0 0 1,-1 0-1,1 0 0,-1 0 1,0 1-1,0-1 0,-1-1 1,1 1-1,-1 0 0,-3 6 0,3-6 0,0 0 0,0 0 0,1 0 1,0 0-1,0 0 0,-1 5 0,-6 18-1,3-11 107,5-14-111,-1 0 0,1-1 1,0 1-1,-1 0 0,0 0 0,1-1 0,-1 1 1,0 0-1,0-1 0,0 1 0,-1 1 0,-6 15 92,2-3-14,-4 5-203,10-17 144,-1-1 0,0 1 0,-1-1-1,1 1 1,0-1 0,-1 1 0,1-1 0,-1 0 0,0 0 0,0 0 0,1 0 0,-2 0 0,-2 2-1,-14 17-13,1 0 192,14-17-240,0 1 1,1-1-1,-4 8 0,6-11 47,-3 3 30,0 0 0,0 0 0,-1 0 0,1 0 0,-1-1 0,0 1 0,0-1 0,0-1 0,-6 3-1,-12 8-77,-3 10-73,23-21 58,2-1 37,1-1 37,0 0-1,0 0 0,0 1 1,0-1-1,0 0 0,0 0 1,0 0-1,-1 1 0,1-1 1,0 0-1,0 0 0,0 0 1,-1 0-1,1 1 0,0-1 1,0 0-1,0 0 1,-1 0-1,1 0 0,0 0 1,0 0-1,-1 0 0,1 0 1,0 0-1,0 0 0,-1 0 1,1 0-1,0 0 0,0 0 1,0 0-1,-1 0 0,1 0 1,-1 0-1,0 0-7,0 0 0,1 0-1,-1 0 1,0 0 0,0 0-1,0 0 1,0 1 0,0-1-1,0 0 1,0 1 0,0-1-1,1 0 1,-1 1 0,0-1-1,0 1 1,-1 0 0,2 0 0,-1 0 1,0-1 0,0 1 0,0-1-1,0 1 1,0-1 0,0 1-1,0-1 1,0 0 0,0 1-1,0-1 1,0 0 0,0 0-1,0 0 1,0 0 0,0 0-1,0 0 1,0 0 0,-2 0-1,-22-7 334,13 3-363,-3-1-22,10 4 38,0-1 0,0 1-1,1 0 1,-1 0 0,-7 0-1,3 1 34,1-1 0,-17-4-1,17 3-36,-1 0 0,1 1 0,-9 0 0,-73-4 10,-38 5 176,80 5-342,-165-2 27,209-3 190,0-1-1,-1 0 0,1 0 1,0-1-1,0 1 1,0-1-1,0 0 1,1 0-1,-7-4 1,-10-5-37,11 7 3,1 1-1,0-2 1,0 1-1,1-1 1,-10-8-1,14 10-10,-1 0 0,0 1 0,0-1 0,0 1-1,-1-1 1,-8-2 0,-31-9-52,36 11 11,-5-1 52,-18-5-18,-1 1 1,-36-5-1,-82 4-357,85 7 449,-11-1 4,63 2-28,-13-3-183,21 3 117,-1 0 0,0 0-1,0 1 1,0 0-1,-11 1 1,-4 0 137,-53-5-416,27-4 374,-20 4-54,45 3-28,0-1-1,-23-5 0,-27-3 245,-174-26-248,215 29-65,-1-1 0,2-2 0,-43-19 0,55 23 14,0 0 0,0 1 0,-1 1 0,-33-4 0,31 6 64,-1-2 0,-40-12 0,43 13-81,16 3-72,11 0 13,10 1 27,28 5 0,-8-1 109,49 10 31,-37-5-95,22 8 44,-1-1 6,264 49 128,-292-56-129,55 10 109,-84-18-78,0 1-1,15 5 1,15 3-92,-12-3 56,12 1 6,-10-5 0,139 22 0,-67-8 166,11 2-161,-10 1 54,4 0-145,25 8 198,-107-25-77,-1 0 0,1-2-1,51-3 1,-28 0 162,57 1-293,-102 1 67,0 0-1,0 0 0,0 0 0,7 3 0,-12-3-135,-3 8-17,0-7 179,0 0 0,0 0-1,-1 1 1,1-1-1,0 0 1,-1 0 0,1 0-1,-1-1 1,0 1-1,1 0 1,-1 0 0,0-1-1,0 0 1,0 1 0,0-1-1,-4 2 1,-4 1 61,0 0 0,-16 4 0,17-6-9,-36 9-25,0-3 0,-1-1 0,-53 0 0,34-7 34,0-4 1,-1-2 0,-76-17-1,55 2-133,52 11 123,-44-5 1,-136-23-204,151 20 360,-14-3-85,-172-20-496,-56-13 438,278 48 47,0-1 0,1-2 1,0 0-1,1-2 0,-28-15 1,30 13-78,-1 1 1,0 1 0,-44-13 0,-81-11 80,144 34-112,-220-46-108,202 43 141,-28-8 18,24 6-117,21 6 55,1-2 1,-1 1-1,1-1 0,0 1 0,0-2 0,-8-3 0,14 6 43,-1 0 0,1 0 0,-1 0 0,1 0 0,-1-1 0,1 1 0,-1 0 0,1 0 0,-1 0 0,1 0 0,-1 0 0,1 0 0,-1 1 0,1-1 0,-1 0-1,0 0 1,22 6 124,0-2 0,1-1 0,39 2 0,-25-3-102,221 25-56,1 22 45,36 12-238,-88-22 153,-143-24 44,1 0-591,94 10 0,-147-25-522,1-1 0,-1 0-1,1-1 1,-1 0 0,0 0 0,0-2 0,14-5 0,-11 4-503,1 1 0,-1 0 0,18-2 0,11 5-211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1:12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807 162 2816,'-1'-1'502,"0"0"0,-1 1 0,1-1 0,-1 0 0,1 1 1,-1-1-1,1 1 0,-4-1 0,-3-1 2483,1-1-2228,1 1 1,-1 0-1,0 0 1,1 1 0,-11-1-1,-6-1 692,14 2-988,6 0-284,-1 1 0,1-1 0,-1 0 0,1 0-1,0 0 1,0 0 0,-1 0 0,1-1 0,-4-2-1,3 2 31,0 0 0,0 0 0,-1 0 0,1 1 0,-1-1 0,1 1 0,-1 0 0,1 0 0,-1 1 0,-8-1 0,-17-2 652,25 2-751,0 0 0,0 1 0,0 0 0,0 0 0,0 0 0,0 1 0,1 0-1,-9 1 1,-2 3 41,-25 11 1,3 7 219,2 0-274,-13 0 75,-23 9 204,48-22-318,1 1 1,0 2-1,1 0 1,-28 22-1,42-28-1,0-1-1,0 1 1,1 0-1,-1 0 1,2 1 0,-6 8-1,-8 11 98,9-13-129,2 0 1,0 0 0,1 0 0,0 1-1,1 0 1,1 0 0,0 1 0,1-1-1,-3 27 1,4-12 46,1 0 0,1 0 0,2 0-1,6 43 1,-4-60-7,0 0-1,0 0 0,2 0 1,-1 0-1,2-1 1,-1 1-1,2-1 1,11 16-1,-8-14 12,2 0 1,-1 0-1,2-1 0,0-1 1,28 22-1,-24-24 25,1 0 0,1-1-1,0 0 1,0-2 0,1 0-1,-1-2 1,33 6 0,-36-9-46,1 0 0,-1-1 0,1 0 0,-1-2 0,22-2 1,-12-2 175,-1-1 1,42-15-1,-23 4-70,-1-2-1,59-36 0,-77 38-113,-2-1 1,0-1-1,0-1 0,-2-1 1,26-33-1,-24 23 97,-2 0 1,33-64-1,-38 64-6,-2-2 0,-1 1 0,-2-2 0,-1 0 0,8-48 0,-16 69-117,-1-1-1,-1 1 1,0-1 0,-1 1 0,0 0 0,-1-1-1,-7-23 1,5 27-10,1-1 0,-2 1-1,1 0 1,-1 1-1,-1-1 1,0 1 0,0 0-1,-1 1 1,0-1-1,-10-9 1,-15-9-406,-48-32-1,68 51 266,-1 0 0,0 1 0,0 1 0,0 0 0,-1 1 0,0 0 0,-20-3 0,20 5-258,0 1-1,0 1 0,0 0 0,-1 1 1,1 0-1,-23 4 0,25-2-677,1 1-1,0 0 1,-14 7 0,15-6-813,1 0 1,0 1 0,0 1 0,-8 6-1,3 2-2193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9:36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10 548 4064,'-9'4'11946,"20"-18"-9194,26-15-2157,2 0 0,0 3-1,53-26 1,-20 11-387,-31 16-155,96-52 1067,-136 76-1093,-1 1-1,1-1 1,0 1-1,0-1 1,0 1-1,0 0 1,0-1 0,0 1-1,0 0 1,0 0-1,0 0 1,1 0-1,-1 0 1,0 0 0,0 0-1,0 0 1,0 0-1,0 0 1,1 1-1,-1-1-11,-1 1 1,1 0-1,0-1 0,-1 1 0,1-1 0,0 1 0,-1 0 0,1-1 1,-1 1-1,1 0 0,-1 0 0,1-1 0,-1 1 0,1 0 0,-1 0 0,0 0 1,1 1-1,0 3 20,-1 0 0,1 0-1,-1 0 1,0 0 0,-1 9 0,-10 80 125,-4 48 107,14-95-229,2 0 0,2 0 1,2 0-1,3-1 0,22 79 0,-25-109 32,0 0-1,2 0 0,0-1 1,0 0-1,2 0 0,0-1 1,12 16-1,-10-13 62,-8-12-54,0 0 0,0 0 0,0-1 0,8 9 0,-10-12-62,0-1-1,0 1 1,0 0-1,-1-1 1,1 1-1,0 0 1,0-1-1,0 1 0,0-1 1,0 0-1,0 1 1,0-1-1,1 0 1,-1 0-1,0 1 1,0-1-1,0 0 1,0 0-1,0 0 1,0 0-1,0-1 1,0 1-1,1 0 1,-1 0-1,0-1 1,0 1-1,0 0 1,0-1-1,0 1 1,1-2-1,1 0 29,-1 0 0,1 0 1,-1 0-1,0 0 0,0-1 0,0 1 0,0 0 0,0-1 0,-1 0 0,1 1 1,1-5-1,10-33 323,-11 34-316,51-258 357,-24 109-356,-27 145-40,86-380-219,-82 368 182,2-1 1,0 1-1,1 0 0,17-28 1,-24 45 19,1 1 1,-1 1-1,1-1 1,0 0-1,1 1 1,-1-1-1,1 1 0,-1 0 1,1 0-1,0 0 1,0 1-1,0-1 1,0 1-1,7-2 1,-5 2-7,0 1 0,0-1 0,0 1 0,0 1 0,0-1 0,0 1 0,0 0 0,1 1 0,-1-1 0,6 2 0,4 3-10,0-1 1,-1 2-1,0 0 0,0 1 0,0 0 0,-1 1 0,20 15 1,30 28 180,59 61 1,-78-69-154,-26-26-165,-2-1-3533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9:36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8320,'1'-3'4299,"-1"3"-4225,8-1 1990,14 1-958,-16 0-538,27 1 499,0 1 0,0 1-1,0 2 1,39 11 0,-64-14-856,1 1 1,-1 1-1,0-1 1,0 1 0,0 1-1,-1-1 1,0 1-1,0 1 1,0-1-1,0 1 1,-1 0 0,7 8-1,-4-1-45,0 0-1,0 0 1,-1 0-1,-1 1 1,-1 1-1,6 14 1,-1 5-81,-6-17-198,1 0 0,0-1 0,1 0 1,1 0-1,14 22 0,-21-37-61,0 0 1,0 0-1,0 0 1,0 1 0,0-1-1,0-1 1,0 1-1,0 0 1,1 0-1,-1 0 1,0-1-1,0 1 1,1 0-1,-1-1 1,0 1-1,2-1 1,-1 0-95,-1 0 1,0 0-1,0 0 1,0 0 0,0 0-1,0-1 1,0 1-1,0 0 1,0-1 0,0 1-1,0 0 1,0-1-1,0 0 1,0 1-1,-1-1 1,1 1 0,0-1-1,0 0 1,0 0-1,0-1 1,29-38-6714,-10 12 4293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9:37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852 11 6976,'-9'-5'1290,"8"5"-1022,0-1-1,0 0 1,-1 1-1,1-1 1,0 1-1,-1-1 1,1 1-1,0 0 1,-3-1-1,3 1-115,0 0 1,0 1-1,1-1 0,-1 0 0,0 0 0,0 1 0,1-1 0,-1 1 0,0-1 0,1 1 0,-1-1 1,1 1-1,-1-1 0,0 1 0,1 0 0,-1-1 0,1 1 0,-1-1 0,1 1 0,0 0 0,-1 1 1,-49 69 3832,40-57-3373,0-1-163,-2-1 0,1 0 1,-2 0-1,0-1 0,-18 12 1,26-19-336,-57 37 1183,-82 42-1,6-4-747,80-42-664,-72 62 0,94-67-3541,-38 45 0,58-55 1017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9:38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370 792 4224,'2'0'8629,"-12"0"-5615,-18 1-1500,7 2-716,1 1 0,-1 1 0,1 1 1,0 0-1,-38 19 0,35-13-594,0 1-1,1 1 1,1 0 0,-35 33 0,53-44-246,0-1 1,1 1 0,0 0 0,-1 0 0,1 0-1,0 0 1,0 0 0,1 0 0,-1 1 0,1-1-1,0 1 1,0-1 0,0 1 0,0-1 0,0 1-1,1 0 1,0-1 0,-1 1 0,2 0 0,-1 0-1,1 6 1,1-3-1,0-1-1,0 1 0,1-1 1,-1 0-1,1 0 0,1 0 0,-1 0 1,1 0-1,0-1 0,9 10 1,-11-13 52,0 0 1,1 1-1,-1-2 0,0 1 1,1 0-1,0 0 1,-1-1-1,1 1 0,0-1 1,0 0-1,0 0 1,0 0-1,0 0 1,0-1-1,0 1 0,0-1 1,0 0-1,0 1 1,0-1-1,0-1 1,0 1-1,0 0 0,0-1 1,0 0-1,0 1 1,0-1-1,4-2 1,5-3 72,1-1 1,-1 0 0,-1 0 0,19-17 0,-14 12-59,152-115 503,-157 117-465,0 0 0,-1 0 0,0-1 0,0 0 0,11-19 0,-12 15-15,0 0 0,-1 0 0,-1-1 0,0 0 0,-1-1 0,4-17 0,-4 8 96,-1-1 0,2-54 0,-6 52-55,-2 0-1,-1 0 1,-1 0-1,-2 0 1,0 0 0,-12-31-1,10 40-3,-1 0 1,-1 0-1,0 1 0,-2 0 0,0 1 0,-1 0 0,-1 1 1,-29-31-1,13 21-29,-37-26 0,49 40-638,-2 1-1,0 0 0,-38-16 0,55 28 331,1-1 0,-1 1 0,1 0 0,-1-1 0,1 1 0,-1 0-1,1 0 1,-1 0 0,1 0 0,-1 0 0,1 0 0,-1 0 0,1 1 0,-1-1 0,1 0-1,-1 1 1,1 0 0,0-1 0,-1 1 0,1 0 0,0-1 0,-1 1 0,1 0 0,0 0-1,0 0 1,0 0 0,0 0 0,0 0 0,0 1 0,0-1 0,0 0 0,0 0 0,0 1-1,1-1 1,-1 1 0,1-1 0,-1 0 0,1 1 0,-1-1 0,1 1 0,0-1 0,0 1-1,0 1 1,3 19-2126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9:39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15 343 5408,'-6'-3'-816,"-3"-3"6020,17-3-28,-6 8-5194,35-40 2535,-3 2-1221,-21 27-880,0 0-1,0 1 0,1 1 0,0 0 0,26-13 0,-37 22-354,0-1-1,0 1 1,1 0 0,-1 0 0,0 1-1,1-1 1,-1 1 0,6-1 0,-8 1-22,1 0 0,0 1 0,-1-1 0,1 0 0,-1 0 0,1 1 0,-1-1 0,1 1 0,-1-1-1,1 1 1,-1 0 0,0-1 0,1 1 0,-1 0 0,0 0 0,0 0 0,1 0 0,-1 0 0,0 0 0,1 2 0,1 3 77,-1-1 0,1 1 0,-1 0 0,0 0-1,-1 1 1,1-1 0,-1 0 0,-1 0 0,1 1 0,-1 6-1,1-1 51,-1 90 415,0-3-607,1-73 20,0 1 80,1-1 0,8 37 0,-8-55-59,1 0-1,-1 0 0,1 0 1,1 0-1,0 0 1,0-1-1,0 1 1,1-1-1,0 0 0,1-1 1,8 10-1,-10-13 27,0 0 0,1 0-1,-1 0 1,1 0 0,-1-1 0,1 1-1,0-1 1,0-1 0,0 1 0,0-1-1,0 0 1,0 0 0,0 0 0,0-1-1,0 1 1,1-1 0,-1-1 0,0 1-1,0-1 1,0 0 0,0 0 0,0 0-1,5-2 1,0-1 23,0 0 0,0 0 0,-1-1-1,0 0 1,0-1 0,0 0 0,-1 0 0,0-1 0,0 0-1,13-15 1,-7 3 17,0 0 1,-1-2-1,-1 1 0,-2-1 1,12-30-1,28-114 6,-10 26-208,20-27 158,-59 164-5,0 0 0,0 0-1,0 1 1,0-1 0,0 0 0,0 0 0,0 1 0,1-1 0,-1 0-1,1 1 1,-1 0 0,3-2 0,-3 2-19,0 1-1,-1 0 1,1-1-1,0 1 1,0 0-1,0 0 1,0-1-1,0 1 1,0 0 0,0 0-1,0 0 1,0 0-1,0 0 1,0 0-1,0 1 1,0-1-1,0 0 1,0 0 0,-1 1-1,1-1 1,0 0-1,0 1 1,0-1-1,0 1 1,0-1-1,-1 1 1,1-1 0,0 1-1,-1 0 1,1 0-1,1 0 1,42 52 65,-30-36-37,28 29 0,9-1-868,-38-26-13652,2-5 9119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9:39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 8128,'-7'4'3238,"14"-7"-1179,14-7 1326,-15 9-3071,1 0 1,-1 1-1,0 0 0,1 0 0,-1 0 1,0 1-1,1 0 0,-1 0 0,0 1 0,0-1 1,0 1-1,0 1 0,0-1 0,0 1 1,-1 0-1,1 0 0,-1 1 0,0-1 1,0 1-1,0 0 0,0 1 0,-1-1 0,0 1 1,5 6-1,-2 2-196,0-1 1,-1 1-1,0 1 0,4 15 1,11 57 520,-6-19-425,-6-24-957,-7-31 216,0 0 1,1-1-1,0 1 1,5 11-1,-8-22 329,0 0 0,1 0 0,-1 0 0,0-1 0,1 1 0,-1 0 0,1 0 0,-1 0-1,1-1 1,-1 1 0,1 0 0,0 0 0,-1-1 0,1 1 0,0-1 0,-1 1 0,1-1 0,0 1 0,0-1 0,-1 1-1,1-1 1,0 1 0,0-1 0,0 0 0,0 0 0,0 1 0,0-1 0,0 0 0,-1 0 0,1 0 0,0 0-1,0 0 1,0 0 0,0 0 0,0-1 0,0 1 0,0 0 0,0 0 0,0-1 0,-1 1 0,2-1 0,17-17-4309,2 0 1510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9:40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713 4 9312,'-30'-3'2981,"29"3"-2907,1 0-1,-1 0 1,0 0 0,1 0-1,-1 0 1,0 0 0,1 0-1,-1 0 1,1 0 0,-1 0-1,0 0 1,1 1 0,-1-1-1,1 0 1,-2 1 0,-91 37 4754,-64 29-356,132-54-4105,1 1 0,-1 1 0,2 1 0,-23 20 0,-1 10-134,-45 57-1,18-19-3054,41-51-1627,11-12-2638,12-12 3317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9:40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56 124 6880,'-33'-4'5027,"10"4"2217,66-2-3880,36-7-2771,-48 6-150,352-27 778,-276 24-1231,464-28 261,330 1 581,-841 34-826,-29 0-772,-1 0-1,40-6 0,-105 11-11712,-1 7 7705,4 4 1644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9:41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407 419 4736,'-1'0'113,"1"0"0,0 0 1,-1-1-1,1 1 0,0 0 0,-1 0 1,1 0-1,0 0 0,0 0 0,-1 0 1,1 0-1,0 0 0,-1-1 0,1 1 1,0 0-1,0 0 0,-1 0 0,1 0 1,0-1-1,0 1 0,0 0 0,-1 0 1,1-1-1,0 1 0,0-1 0,-4-1 2863,-27-5 2863,-18 11-2942,9-1-1292,30-3-1379,0 1 1,0 0-1,0 1 1,0 0-1,0 0 0,1 1 1,-1 0-1,1 1 1,-1 0-1,1 1 1,0 0-1,-15 11 1,14-7-192,0 1 1,0 0 0,1 0-1,0 1 1,1 0 0,0 1-1,0 0 1,2 0 0,-1 1 0,2 0-1,0 0 1,-6 23 0,2-1-115,2 0 1,1 1 0,1 0 0,3 0-1,1 42 1,1-73 127,1 0-1,-1 0 0,1 0 0,0 0 1,1 0-1,-1 0 0,1 0 1,0 0-1,0 0 0,0-1 0,1 1 1,0-1-1,-1 1 0,2-1 0,-1 0 1,0 0-1,1-1 0,5 5 1,-8-7-28,1 0 1,-1 0-1,0 0 1,1 0 0,-1-1-1,1 1 1,0 0 0,-1-1-1,1 1 1,-1-1 0,1 0-1,0 0 1,-1 1-1,1-1 1,0 0 0,-1 0-1,1-1 1,0 1 0,-1 0-1,1 0 1,-1-1-1,1 1 1,0-1 0,-1 0-1,1 1 1,-1-1 0,1 0-1,1-1 1,1-1-29,0-1 0,1 1 0,-2-1 0,1 0-1,0-1 1,-1 1 0,4-6 0,3-6-10,-2 0-1,0 0 1,9-27 0,-8 18 33,11-28-23,-3 0 0,15-80 0,-27 98 41,-1-1 0,-2 0 0,-1 0 0,-5-51 0,1 58 54,-1-1-1,-1 1 1,-1 0-1,-15-38 1,11 41 78,-20-35 1,24 49-319,-1 2-1,0-1 1,-1 1-1,0 0 1,-14-13-1,21 22 92,1 1-1,-1-1 1,0 0-1,0 0 1,0 0 0,0 1-1,0-1 1,0 0-1,0 1 1,0-1-1,0 1 1,0-1 0,0 1-1,-1 0 1,1-1-1,0 1 1,0 0-1,0 0 1,0 0 0,-1 0-1,1 0 1,0 0-1,0 0 1,0 0-1,-1 0 1,1 1-1,0-1 1,0 0 0,0 1-1,0-1 1,0 1-1,0-1 1,0 1-1,0 0 1,0-1 0,0 1-1,0 0 1,0 0-1,0 0 1,0 0-1,1-1 1,-1 1-1,0 0 1,0 2 0,-1 1-291,0 0 0,0 0 0,0 0 0,0 0 1,1 0-1,-1 1 0,1-1 0,1 1 0,-1-1 1,0 6-1,2-2-450,0-1 1,0 0-1,0 0 1,1 0-1,0 0 1,5 10-1,8 15-1672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7:02.872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2623 419 3648,'-2'-1'214,"-2"-1"0,1 0 0,0 1 0,0 0-1,0 0 1,-1 0 0,1 0 0,-7-1 0,0-3 1041,4 2-670,-22-5 339,0 2 1,-1 1-1,-29-2 1,-4-1-586,-79-8 433,24 3-408,-408-29 1114,254 34-841,-247-14 411,272-11-493,240 32-415,0-1 0,-1 1 1,-10-6-1,14 6-56,11 2-143,0-1 0,17-1 0,7 0 22,343-3-107,-140 2 74,6 0 343,-174 1 58,-67 1-323,1 0 1,0 0-1,-1 0 1,1 0-1,0 0 1,0 0-1,-1-1 0,1 1 1,0 0-1,-1 0 1,1-1-1,0 1 1,-1 0-1,1-1 1,0 1-1,-1-1 0,2 0 1,-2 0-6,0 1 0,0 0-1,0-1 1,0 1 0,0-1 0,0 1 0,0-1 0,0 1-1,0 0 1,0-1 0,0 1 0,-1-1 0,1 1 0,0 0-1,0-1 1,0 1 0,0-1 0,-1 1 0,1 0 0,0-1-1,0 1 1,-1 0 0,1-1 0,0 1 0,-1 0 0,1 0-1,0-1 1,-1 1 0,1 0 0,-1-1 0,-6-3-6,0 1 0,1-1 0,-1 1 0,-1 0 1,-12-3-1,3 1-23,-53-16-63,-80-13-1,-70 0-19,-317-16 200,417 44-150,-47-4 107,366 5-1525,411 1 1096,-600 4 373,240 14 27,-165-8 4,-29-5 100,-204 23-363,-586 65 416,277-47-624,414-41-1493,84 18-6379,-33-18 7315,13 0-1,-9-2 439,-1 0 0,12-3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9:41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14 8224,'-12'3'1577,"0"-1"-1,-23 2 1,35-4-1565,0 0 0,0 0 1,0 0-1,0 0 0,0 0 0,0 0 0,0 0 0,0 0 0,0 0 0,0 0 0,0 0 1,0 0-1,1 0 0,-1 0 0,0 0 0,0 0 0,0 0 0,0 0 0,0 0 0,0 0 0,0 0 1,0 0-1,0 0 0,0 0 0,0 0 0,0 0 0,0 0 0,0-1 0,0 1 0,0 0 1,0 0-1,0 0 0,0 0 0,0 0 0,0 0 0,0 0 0,0 0 0,0 0 0,0 0 1,0 0-1,0 0 0,0 0 0,0-1 0,0 1 0,0 0 0,0 0 0,0 0 0,0 0 0,0 0 1,0 0-1,0 0 0,0 0 0,0 0 0,0 0 0,0 0 0,0 0 0,0 0 0,0 0 1,0 0-1,-1 0 0,1 0 0,0 0 0,0 0 0,0-1 0,0 1 0,0 0 0,0 0 1,4-3 454,7-1 237,-1 1 0,1 0 0,0 1 0,1 0 0,21 0 0,57 6 1594,-66-1-1690,-1 1 0,1 1 0,-1 2 0,0 0 0,27 13 0,-40-15-439,-1 0 0,1 1 0,-1 0 0,-1 0 0,1 1 0,-1 0 0,0 1 0,-1 0 0,0 0 0,0 1 0,0-1 0,-1 1 0,-1 1 0,5 10 0,5 14 61,-1 1 0,14 63 0,-16-53-356,0-7-1092,1 1 0,30 60 1,-41-94 606,1-1 1,0 1 0,0-1-1,0 0 1,7 7 0,-9-10 271,0 0-1,0 0 1,0 0 0,0 0 0,0-1 0,1 1 0,-1 0 0,0-1-1,0 1 1,1 0 0,-1-1 0,0 0 0,1 1 0,-1-1 0,1 0-1,-1 1 1,0-1 0,1 0 0,-1 0 0,1 0 0,-1-1 0,1 1-1,-1 0 1,0 0 0,2-1 0,13-8-2690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9:42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858 7 7136,'0'0'2309,"-9"-6"1691,7 8-3243,1 0 0,0-1 1,0 1-1,-1 0 0,1 0 1,-1-1-1,-3 3 0,-38 32 1771,14-16-1349,-41 21 0,6-11-400,-41 22-17,58-25-866,1 2 1,1 2-1,2 2 0,1 2 1,2 1-1,-69 82 1,35-15-3098,30-35-3146,29-45 2631,-2 6-321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9:45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 3392,'10'-3'21103,"-10"471"-18804,-11-258-1952,10-185-347,1-17-50,-1 0 0,-2 14 0,2-21-98,1 0 45,0 0 1,-1 0-1,1-1 1,0 1 0,0 0-1,0 0 1,0-1-1,0 1 1,0 0-1,0 0 1,0-1-1,0 1 1,0 0 0,0 0-1,0-1 1,0 1-1,1 0 1,-1 0-1,1 1 1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9:45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9 6656,'-6'0'1162,"-11"-2"8463,25-2-7645,-4 3-1405,-1 1 0,1-1-1,0 1 1,0 0 0,-1 0-1,9 1 1,7 0 272,395 9 1766,-410-10-2653,142 7-75,-49-5-4215,-94-2 3414,1 0 1,-1 0 0,1-1-1,-1 1 1,1-1 0,-1 0 0,4-1-1,7-2-2310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9:46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34 246 4224,'-27'0'5194,"27"0"-5058,0 0-1,0 0 0,-1 0 0,1 0 0,0 1 0,0-1 0,0 0 1,-1 0-1,1 0 0,0 0 0,0 0 0,-4-2 3109,4 2-3109,0-1 0,0 1 0,0 0 0,0 0 0,0 0 0,0-1 1,0 1-1,0 0 0,0 0 0,0 0 0,0 0 0,0-1 0,0 1 1,0 0-1,0 0 0,0 0 0,0-1 0,10-10 2288,23-11-1611,1 6-223,1 2-1,42-12 1,-75 25-499,0 0 1,0 0-1,0 1 1,-1-1-1,1 1 1,0 0-1,0 0 1,0-1-1,0 1 1,0 0 0,0 1-1,0-1 1,0 0-1,-1 0 1,4 2-1,-4-1-46,0-1 0,0 1 0,-1 0-1,1 0 1,0 0 0,0 0 0,-1 1 0,1-1 0,-1 0-1,1 0 1,-1 0 0,1 0 0,-1 0 0,0 1-1,0-1 1,0 0 0,1 0 0,-1 1 0,0-1 0,-1 0-1,1 0 1,0 1 0,0-1 0,-1 2 0,-2 23 85,-4 38 228,2 90-1,5-102-355,0-32 60,0-1-1,0 1 1,2 0 0,8 34-1,-6-40 40,0 1 96,10 24-1,-13-36-156,1 0 0,-1 0 0,1 0 0,0 0 0,0 0-1,0 0 1,0 0 0,1-1 0,-1 1 0,1-1-1,-1 0 1,1 0 0,4 3 0,-6-5-18,1 1-1,-1-1 1,1 0 0,-1 1-1,1-1 1,-1 0 0,1 0 0,-1 0-1,1 0 1,-1 0 0,1-1 0,-1 1-1,1 0 1,-1-1 0,0 1-1,1-1 1,-1 1 0,1-1 0,-1 0-1,0 1 1,0-1 0,1 0 0,-1 0-1,0 0 1,0 0 0,2-2-1,1-2 46,0 1 0,0-1 0,0 0 0,-1 0 0,5-9 0,12-31 133,21-70 0,-16 42-102,41-102 245,-57 149-361,0 1 1,2 0 0,19-31-1,-24 46 11,1 0 0,0 0 0,1 1 0,0 0 0,0 0 0,1 1 0,0 0-1,1 1 1,18-12 0,-18 14 12,1 0 0,-1 1 0,0 1 0,1 0 0,0 0 0,0 1 0,0 0 0,0 1-1,17 1 1,8 1 229,56 11-1,-76-10-171,-2 1 35,22 7 0,-27-7-424,-1 0 0,1-1 0,0 0 0,0 0 0,11 0 1,-21 7-7016,-10 18 515,-3-5 796,-1 1 1958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9:48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4 6304,'0'-3'11370,"-5"7"-9103,4 1-2019,-1-1 1,1 0-1,0 1 1,0 6 0,-4 15 193,-4 3 141,1-6-344,-4 29 0,10-45-187,1 1 0,1 0 0,-1-1 0,1 1 0,1 0 0,-1 0 0,4 14 0,-3-19-1,0 0 0,0 0 0,0 0 1,0-1-1,1 1 0,-1 0 0,1-1 0,-1 1 0,1-1 0,0 1 0,0-1 0,0 0 0,0 0 0,1 0 0,3 2 0,-3-1 49,1-1-1,0-1 0,0 1 1,0-1-1,0 1 0,0-1 1,1 0-1,-1-1 1,8 1-1,-1-1 111,1 0-1,-1-1 1,0-1 0,1 0-1,-1 0 1,0-1 0,13-6-1,9-5-56,-1-3 0,-1 0 0,0-2 0,-2-1 0,53-47-1,-77 62-143,-3 4-4,-1-1 0,0 1 1,0 0-1,0 0 0,1 0 0,-1 0 1,1 0-1,-1 0 0,2 0 1,-2 1 4,-1 0 0,1 0 0,0 0 0,-1 0-1,1 0 1,-1 1 0,1-1 0,-1 0 0,1 0 0,-1 0 0,1 1 0,-1-1 0,1 0 0,-1 1 0,1-1 0,-1 0 0,0 1 0,1-1 0,-1 0 0,1 1 0,-1-1-1,0 1 1,1-1 0,-1 1 0,0-1 0,0 1 0,1-1 0,-1 1 0,0-1 0,0 1 0,0-1 0,0 2 0,3 4 7,-1 0 1,-1 1 0,1-1-1,-1 1 1,0-1 0,-1 1-1,1-1 1,-2 1-1,0 13 1,-3 2 76,-11 35-1,7-25-67,4-19-19,-5 25 201,-21 50-1,27-78-181,-1-1 0,-1 0-1,0 0 1,0 0-1,-1-1 1,0 0 0,0 0-1,-1 0 1,0-1 0,-13 11-1,18-17-53,-1 1 1,1-1-1,-1 0 0,0 0 0,0 0 0,1 0 1,-1 0-1,0-1 0,0 0 0,0 1 0,0-1 0,0 0 1,0 0-1,1 0 0,-1-1 0,0 1 0,0-1 1,0 1-1,0-1 0,1 0 0,-1 0 0,0 0 1,-4-3-1,0 0 25,1 0 1,0 0-1,1 0 0,-1-1 1,1 0-1,0 0 1,0 0-1,0-1 0,-4-5 1,7 7-26,-1 0 0,1 0 0,0 0 0,0 0 0,1-1 0,-1 1 0,1 0 0,0-1 0,0 1 0,0-1 0,0-6 0,2 8 25,-1-1-1,0 1 1,1 0 0,-1 0 0,1-1-1,0 1 1,0 0 0,0 0 0,1 0-1,-1 0 1,1 0 0,-1 1-1,1-1 1,0 0 0,0 1 0,0-1-1,4-2 1,3-2 28,-1 1 0,1 0 0,0 0-1,16-7 1,41-13-186,29-4-651,-19 8-4717,-59 15 883,-1 6 1495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9:51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328 646 4480,'0'-1'240,"0"0"1,0 0-1,1 0 0,-1 0 1,0-1-1,1 1 0,-1 0 0,1 0 1,-1 0-1,1 0 0,0-2 1,3-7 5264,-5 8-5135,0 0 0,0 1 0,-1-1-1,1 1 1,-1-1 0,1 1 0,-1 0 0,0 0 0,0 0 0,1 0 0,-1 0-1,-3-1 1,3 1-69,-7-3 172,0 0-1,0 0 1,0 1-1,-1 0 1,1 1 0,-18-2-1,26 4-436,-5-1 33,0 1 1,0-1-1,-1 1 0,1 1 1,0 0-1,0-1 0,0 2 1,0-1-1,0 1 0,0 0 1,0 0-1,0 0 0,1 1 1,-1 0-1,1 0 0,-5 4 1,0 1-78,1-1 1,1 1 0,-1 1-1,1-1 1,1 1 0,0 1-1,-11 18 1,16-25-3,-2 4 1,0-1 0,1 1 0,-3 8 1,5-12 8,1 0 0,-1 1 0,1-1 1,-1 0-1,1 0 0,0 1 0,0-1 1,1 0-1,0 7 0,4 13 60,1 1 0,1-1 0,1-1-1,15 31 1,-21-51-26,-1 1-1,1 0 1,-1-1-1,1 1 1,0-1-1,0 1 1,0-1 0,0 0-1,0 0 1,0 0-1,1 0 1,-1 0-1,1 0 1,-1-1 0,1 1-1,0-1 1,0 0-1,-1 0 1,1 0 0,0 0-1,0 0 1,0-1-1,0 1 1,0-1-1,0 0 1,0 0 0,0 0-1,0 0 1,1 0-1,4-2 1,2-1 42,0-1 0,0 0 0,0 0-1,0-1 1,-1 0 0,0-1 0,14-10 0,15-12 188,-12 10-56,0-2-1,-1-1 0,42-45 0,-58 54-61,0 0 0,-1-1 1,0 0-1,11-24 0,-16 29-119,0 0 0,-1 0 0,1 0 0,-1 0 0,-1 0 0,0 0 0,0 0 0,0 0 1,-1-1-1,-1 1 0,1 0 0,-3-9 0,0-15 57,-2 1 0,-1 0 1,-2 0-1,-21-55 0,15 58-22,0 0-1,-2 0 0,-1 2 1,-1 0-1,-2 1 0,0 1 1,-2 0-1,0 2 0,-32-25 0,42 39-205,-1 0 0,0 0 0,0 1 0,0 1-1,-24-8 1,29 11-448,-1 0 1,-1 1-1,1 0 0,0 1 0,0 0 0,-1 0 0,1 1 0,0 1 1,-16 1-1,24-1 98,-1-1 1,1 1 0,-1-1-1,1 1 1,-1 0 0,1 0-1,-1 0 1,1 0 0,-2 2 0,-4 5-1651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9:53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7 419 5888,'-7'-4'13762,"10"0"-11947,1-2-3558,19-48 3748,-16 35-1493,1 1 0,10-18 0,-12 26-334,0 1 0,1-1 0,0 1 0,1 1 0,0-1 0,0 1 0,0 1 0,1 0 0,0 0 0,17-9 0,-25 15-161,-1 1 0,1 0 0,0-1 1,0 1-1,0 0 0,0-1 1,0 1-1,-1 0 0,1 0 1,0 0-1,0 0 0,0 0 0,0 0 1,0 0-1,0 0 0,0 0 1,0 0-1,0 0 0,-1 1 1,1-1-1,0 0 0,0 1 0,0-1 1,0 0-1,-1 1 0,1-1 1,0 1-1,0-1 0,-1 1 1,1 0-1,0-1 0,-1 1 0,1 0 1,-1 0-1,1-1 0,-1 1 1,1 0-1,-1 0 0,0 0 1,1-1-1,-1 1 0,1 1 0,1 5 32,0 0-1,-1-1 0,0 1 1,1 9-1,-2-13-57,2 131 460,-3-73-524,0-16-30,0-22 131,1 1 1,1-1-1,4 28 1,-3-44-33,1 1 1,-1-1-1,1 0 1,1 1-1,-1-1 1,1-1-1,0 1 0,8 9 1,-9-13 46,0 0 0,1 0-1,-1 0 1,1 0 0,-1-1 0,1 1 0,0-1 0,0 0 0,0 0 0,0-1-1,0 1 1,1-1 0,-1 0 0,0 0 0,1 0 0,-1-1 0,1 0-1,-1 1 1,7-2 0,-2 1 21,0-1-1,0-1 1,0 1-1,0-2 1,0 1 0,0-1-1,-1 0 1,13-7-1,-8 3 3,0-1 0,-1 0 0,0 0 0,-1-1 0,0-1 0,0 0 0,18-23 0,-15 12 5,0-1-1,-2 0 1,0-1-1,16-46 1,21-104-74,-40 139-16,-1 3-29,1-8 160,25-62 0,-33 98-115,0 0 0,1 0 0,-1 0 0,1 0 0,0 0 0,0 0 0,0 1 0,0-1 0,1 1 0,-1 0 0,0-1 0,1 1-1,0 0 1,-1 1 0,1-1 0,0 0 0,0 1 0,0-1 0,0 1 0,0 0 0,1 0 0,-1 0 0,0 1 0,0-1 0,1 1 0,-1 0 0,0 0 0,1 0 0,3 0 0,-1 2 54,-1-1-1,1 1 1,-1 0 0,0 0-1,0 0 1,0 1 0,9 5-1,-5-2-50,0 0 0,0-1 0,0 0 0,15 4 0,-24-8-163,4 0-1063,0 1 4172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9:53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6 7968,'-1'-1'387,"0"1"0,1-1 1,-1 1-1,1-1 1,-1 1-1,0 0 0,1-1 1,-1 1-1,0 0 0,1-1 1,-1 1-1,0 0 1,0 0-1,0 0 0,12 1 3152,-8-1-3219,7 0 742,1 0-1,-1 0 1,1 2 0,12 2 0,-20-4-931,0 1 1,0 1-1,0-1 1,0 0-1,0 1 1,0-1-1,0 1 1,-1 0-1,1 0 1,-1 0-1,1 0 1,-1 1 0,0-1-1,0 1 1,0-1-1,0 1 1,0 0-1,1 3 1,7 18 833,15 50 0,-22-65-921,1-1-1,-1 0 0,1 0 1,0 0-1,1 0 1,9 12-1,4-7-151,-1 0-589,-15-11 274,-1-1 0,1 0 0,0 0 0,-1-1 0,1 1 0,0 0 1,0-1-1,0 1 0,0-1 0,0 1 0,0-1 0,3 0 0,0 1-1023,10 2-693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9:54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654 10 7648,'-14'-8'2453,"11"7"-1482,-8 1 3818,10 0-4565,-1 0-1,0 0 1,0 0 0,1 1 0,-1-1-1,0 1 1,0-1 0,1 1 0,-3 1-1,-5 2 329,-87 30 2565,11-4-1871,-69 34 582,114-44-1681,-66 43 0,77-44-360,12-8-2451,-28 24 0,32-26-1885,1 0 1440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7:04.142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1769 271 2976,'-3'-1'1623,"-4"5"-542,-16 1 343,17-3-1249,1-1-1,0 0 1,-1 0 0,1 0 0,0-1 0,-1 1 0,-6-2 0,-10 2 223,-147 1 205,88-4-363,-10 1 285,-134-18 0,199 16-430,-38 1 0,38 3 34,-38-6 0,-49-10 773,-134-16 36,214 26-714,0-2 0,0-1 0,-62-25 0,59 22 206,28 10-333,1-1-1,-1 0 1,-9-4-1,-13-10 153,-42-28 0,47 28-507,-14-5 365,11 5 80,23 13-264,-1 0 1,0 0 0,0 0 0,0 1 0,0 0-1,0 0 1,0 1 0,-1 0 0,1 0 0,-1 0-1,1 1 1,0 0 0,-8 0 0,18 9 12,2-3 94,0 0 0,0 0 1,1-1-1,0 0 0,0 0 0,8 3 0,49 21 152,-22-11-31,2-1 32,2-1-1,0-2 1,61 9 0,60 4-15,6 2-272,25 19 75,-37-8-65,-154-38-714,0-1 0,0 0 0,12-1 0,7 0-1069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9:54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2 298 5728,'0'-1'830,"0"1"-766,0 0 0,1 0 0,-1 0 0,-1-3 1980,1 3-1980,0 0 0,-1 0 0,1 0 0,0 0 0,0 0 0,0 0-1,0 0 1,0 0 0,0 0 35,1 0-1,-1-1 0,0 1 1,1 0-1,-1 0 0,1 0 1,-1 0-1,1 0 0,-1-1 1,1 1-1,-1 0 0,1 0 1,-1 0-1,1 0 0,-1 0 1,0 0-1,1 1 0,-1-1 1,1 0-1,0 0 0,1 1 247,0-1 0,0 0 0,0 0 0,0 0 0,0 0 0,0 0 0,0 0 0,0 0 0,0 0-1,-1-1 1,1 1 0,3-2 0,9-1 718,92-8 3333,53-3-2355,49-5-1278,221-38 143,-297 36-544,231-41 300,47-6-491,-378 64-185,363-28 39,-291 36-1689,-144 33-9552,15-10 8267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9:55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247 560 5472,'10'-3'13776,"-14"0"-12225,0 3-1270,1 0 0,-1 1 0,0 0 0,0-1 0,1 1 0,-1 1 0,1-1 0,-1 0 0,1 1 0,0 0 0,-6 3 0,-2 4-98,-20 18 0,6-4 223,12-12-400,2 0-1,-1 1 0,1 0 1,1 1-1,0 0 0,1 1 1,0 0-1,1 0 0,1 1 1,-6 16-1,7-14-20,1 0 0,1 0-1,-4 36 1,7-46 30,1 0 0,0 1 0,0-1 0,1 0 0,0 0 0,0 0 0,1 0 0,-1 0 0,1 0-1,1 0 1,0 0 0,6 10 0,-9-16-5,1 0 1,-1 0-1,1 0 0,0 0 0,-1-1 0,1 1 0,0 0 0,0 0 1,0-1-1,0 1 0,0-1 0,0 1 0,0-1 0,0 1 0,0-1 1,0 1-1,0-1 0,1 1 0,-1-1 2,1-1-1,-1 1 1,0 0 0,1 0-1,-1 0 1,0-1 0,1 1 0,-1-1-1,0 1 1,0-1 0,1 1-1,-1-1 1,0 0 0,0 1-1,0-1 1,0 0 0,0 0-1,0 0 1,1-2 0,11-13 49,-2-1 0,0 0 1,14-33-1,-14 30-125,5-11 0,47-98-205,-51 100 254,-1-1 0,11-52 0,-10 15 185,5-103 1,-16 138-109,-1 0 0,-1 1 1,-2-1-1,-1 1 0,-15-56 0,16 78-97,0 0 0,-1 0-1,0 0 1,-1 1 0,1 0-1,-2-1 1,-7-9 0,12 17-4,1 0 0,0 0 0,-1 1 0,0-1 0,1 0 0,-1 0 0,0 1 0,1-1 0,-1 0 1,0 1-1,0-1 0,1 1 0,-1-1 0,0 1 0,0-1 0,0 1 0,0-1 0,0 1 0,0 0 1,0 0-1,1-1 0,-1 1 0,0 0 0,0 0 0,0 0 0,0 0 0,0 0 0,0 0 1,0 0-1,0 1 0,0-1 0,0 0 0,0 1 0,0-1 0,0 0 0,0 1 0,0-1 0,1 1 1,-1-1-1,0 1 0,0-1 0,1 1 0,-1 0 0,-1 1 0,-1 1-190,1 0 1,-1 1-1,1-1 0,0 1 1,0 0-1,0 0 0,0 0 1,1 0-1,-2 4 0,0 5-638,0 0 0,1 1 0,0-1 0,1 0-1,1 1 1,0-1 0,1 1 0,1-1 0,3 16 0,8 12-1277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9:56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33 138 6816,'-9'3'11282,"8"5"-11407,-13 104 2690,10-89-2217,2 1-1,0-1 1,2 1 0,3 35 0,-3-57-291,0 0 1,1 0 0,-1 0 0,1 0 0,-1 0-1,1 0 1,0 0 0,0 0 0,0 0-1,0-1 1,0 1 0,0 0 0,0-1 0,0 1-1,1 0 1,-1-1 0,1 0 0,-1 1-1,1-1 1,3 2 0,-2-2 3,-1 0 1,1 0-1,0 0 0,-1-1 1,1 1-1,0-1 0,0 0 1,0 0-1,-1 0 0,1 0 1,0 0-1,0-1 0,-1 1 1,1-1-1,0 0 0,2-1 1,10-4 55,0 0 1,-1-1 0,1-1-1,23-18 1,50-48-8,-56 41 26,-2-1 0,45-67 0,24-30 667,-98 131-796,16-18 184,-17 18-176,1-1 1,-1 0 0,1 1 0,-1-1-1,1 1 1,0-1 0,-1 1 0,1 0-1,0-1 1,-1 1 0,1-1 0,0 1-1,0 0 1,-1 0 0,1-1 0,0 1-1,0 0 1,0 0 0,-1 0 0,1 0-1,0 0 1,1 0 0,0 3 58,0-1-1,-1 1 1,1 0 0,-1 0-1,0 0 1,0-1 0,0 1-1,0 0 1,0 1 0,0 5-1,2 21 38,-2 1 0,-1 0-1,-7 52 1,2-49-76,-1 0 1,-2 0-1,-2-1 0,-22 52 0,-70 116 429,62-130 75,-96 125-1,116-174-450,-27 25 0,42-42-114,0 0-1,0-1 0,-1 0 1,0 0-1,1 0 0,-9 3 1,12-6 24,0 0 1,1-1-1,-1 1 1,1-1-1,-1 1 0,0-1 1,0 1-1,1-1 1,-1 0-1,0 0 1,1 0-1,-1 0 0,0 0 1,0-1-1,1 1 1,-1 0-1,0-1 1,1 1-1,-1-1 1,0 1-1,1-1 0,-1 0 1,1 0-1,-1 0 1,1 0-1,0 0 1,-1 0-1,1 0 1,0 0-1,0-1 0,-1 1 1,0-3-1,0 1 4,1 1-1,-1-1 0,1 0 1,0 0-1,0 0 1,0-1-1,0 1 0,0 0 1,1 0-1,-1 0 0,1-1 1,0 1-1,0 0 1,0 0-1,1-1 0,-1 1 1,2-5-1,0 1-1,1 1-1,0 0 1,0 1 0,1-1-1,-1 1 1,1-1 0,0 1-1,0 0 1,1 0-1,0 1 1,0 0 0,0-1-1,0 1 1,8-4 0,6-3 85,1 1 0,40-15 1,200-50 241,-220 65-297,8 0-108,13-4-484,-22 0-2792,-24 8 1508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29:58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92 3552,'-6'-13'19866,"-2"13"-17308,10 0-1889,-2 0-264,-10 0 1429,47-12-1382,14-4-93,83-6-76,174-6-1,-211 28-1178,-96 0 601,1 0 75,-1 0 1,0 0-1,0 0 1,1 0-1,-1 0 1,0 0-1,0 1 1,1-1-1,-1 0 1,0 1-1,0-1 1,0 1-1,2 0 1,4 6-4199,3 5 1559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00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10 183 5056,'-10'-3'15247,"12"2"-15015,0 0 0,0 0-1,0 0 1,0 1 0,0-1 0,0 0-1,0 1 1,4-1 0,30-3 281,1 1 0,45 1 0,-60 4-410,0 0-1,-1 1 1,0 1-1,0 1 1,25 8-1,-39-10-59,0 1 0,-1-1-1,1 1 1,-1 0-1,0 0 1,0 1 0,0-1-1,6 8 1,-3-2 40,0 1-1,-1 0 1,11 18 0,-15-20-23,0 0 1,0 0-1,-1 0 1,0 1-1,-1 0 1,0-1-1,-1 1 0,1 0 1,-2 0-1,0 11 1,-2 16 215,-8 48 1,8-70-242,-8 50 205,-2-1 0,-24 70 0,24-107 83,1-6 34,11-20-340,0-1-1,-1 0 1,1 0 0,0 1 0,0-1 0,0 0 0,-1 1 0,1-1-1,0 0 1,0 1 0,0-1 0,0 0 0,0 1 0,0-1-1,0 0 1,0 1 0,0-1 0,0 0 0,0 1 0,0-1-1,0 0 1,0 1 0,0-1 0,0 0 0,0 1 0,0-1-1,0 0 1,1 1 0,0-16 655,0 11-662,0 1 0,0 0 1,0 0-1,1 0 0,-1 0 0,1 0 0,-1 1 0,4-5 0,5-8 16,36-66 21,15-24-193,-49 87 145,1 1 1,0 1 0,1 0-1,17-13 1,2 2 76,1 1 0,0 3 0,51-27 1,119-45 18,-145 69-26,-32 14 68,39-23 0,-59 30-60,-1 1 0,0-1 0,1 0 0,-2 0 0,1-1 0,-1 1 0,0-2 0,0 1 0,0 0-1,6-12 1,-10 15-57,0 0 0,1 0 0,-1-1-1,-1 1 1,1 0 0,0 0 0,-1-1-1,1 1 1,-1-1 0,0 1 0,0 0 0,-1-1-1,1 1 1,-1 0 0,1 0 0,-2-4-1,0 2-25,0 0 0,-1 0 0,1 1 0,-1-1-1,0 1 1,0 0 0,0 0 0,-1 0 0,-6-6-1,3 4-346,0 1-1,0 0 1,-1 0-1,0 0 1,0 1-1,0 0 1,0 1 0,0 0-1,-1 0 1,1 1-1,-17-3 1,11 4-564,9 0-96,0 1-1,0-1 1,0 1-1,0 0 1,0 1-1,-8 1 1,13-2 749,-1 0 0,1 0-1,-1 0 1,0 0 0,1 0-1,-1 1 1,1-1 0,-1 0 0,1 0-1,-1 1 1,1-1 0,0 0-1,-1 1 1,1-1 0,-1 1-1,1-1 1,-1 1 0,0 12-2925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05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584 674 4224,'0'0'48,"0"0"1,0 0-1,0 0 1,0 0-1,0 0 1,0 0-1,0 0 1,0 0-1,0 0 1,0-1-1,0 1 1,0 0-1,0 0 0,0 0 1,0 0-1,0 0 1,0 0-1,0 0 1,0-1-1,0 1 1,0 0-1,0 0 1,0 0-1,0 0 1,0 0-1,0 0 1,0 0-1,0 0 0,0-1 1,0 1-1,0 0 1,0 0-1,0 0 1,0 0-1,-1 0 1,1 0-1,0 0 1,0 0-1,0 0 1,0 0-1,0-1 1,0 1-1,0 0 1,0 0-1,0 0 0,-1 0 1,1 0-1,0 0 1,0 0-1,0 0-9,0 0-1,0 0 1,0 0-1,0 0 39,0 0-39,0 0 1,-1 0-1,1 0 0,0 0 1,0 0-1,0 0 1,0 0-1,0-1 0,0 1 1,0 0-1,0 0 0,0 0 1,0 0-1,0 0 1,0 0-1,0 0 0,0 0 1,0 0-1,0 0 1,0 0-1,0 0 0,0 0 1,0 0-1,0 0 1,0-1-1,0 1 0,0 0 1,0 0-1,0 0 1,0 0-1,0 0 0,0 0 1,1 0-1,-1 0 1,0 0-1,0 0 0,0 0 1,0 0-1,0 0 1,0 0-1,0 0 0,0 0 1,0 0-1,0 0 1,0 0-1,0 0 0,0 0 1,0 0-1,0 0 1,0 0-1,1 0 0,-2-1 173,0 1 0,1-1-1,-1 1 1,0-1-1,1 1 1,-1-1-1,1 1 1,-1-1 0,1 1-1,-1-1 1,1 1-1,-1-1 1,1 0-1,0 1 1,-1-1 0,1 0-1,0 0 1,0 1-1,-1-1 1,1 0-1,0-1 1,-5-8 1583,-2 3-1179,0 1 0,-1 0 0,0 0 0,0 1 0,0 0 1,-16-6-1,12 5-148,6 3-314,0 1 0,0 0 0,-1 0 0,1 1 0,0-1 0,-1 1 0,1 1 0,0-1 0,-1 1 0,1 0 0,-1 1 0,-9 1 0,-7 3 38,0 1 0,-25 10-1,39-13-186,-42 15 135,1 3 0,0 1-1,-49 31 1,95-50-164,0-1 0,1 0 1,0 1-1,-1 0 0,1 0 0,0 0 1,0 0-1,1 0 0,-5 7 1,6-9 12,1 1 1,-1-1 0,1 1-1,-1-1 1,1 1 0,-1-1-1,1 1 1,0-1 0,0 1-1,0 0 1,0-1 0,0 1 0,0-1-1,0 1 1,1-1 0,-1 1-1,1-1 1,-1 1 0,1-1-1,-1 1 1,1-1 0,0 1-1,0-1 1,-1 0 0,1 0 0,0 1-1,0-1 1,1 0 0,1 2-1,3 2 56,0 0-1,0 0 0,1 0 0,0-1 1,0 0-1,0 0 0,0-1 0,9 3 1,5 0 246,40 8 1,-48-12-191,0-1 0,0 0 0,0-1-1,0-1 1,0 0 0,0 0 0,0-1 0,0-1 0,16-5 0,-14 2-13,1-1 1,-1 0-1,-1 0 0,1-2 1,-1 1-1,25-22 1,-30 20 32,0 1 0,0-1 0,-1-1 1,0 1-1,-1-1 0,0-1 1,-1 1-1,0-1 0,-1 0 1,5-17-1,1-10 120,-2-1-1,5-41 1,-10 53-164,-1-1-1,-1 1 0,-2-1 1,0 0-1,-2 1 1,-10-51-1,9 65-50,-1-1-1,0 1 0,-1 0 1,-1 0-1,0 0 0,-9-13 1,2 7 34,6 8-119,0 0 1,-1 1-1,-1 0 0,-17-18 0,23 27-34,0-1-1,0 1 1,-1-1 0,1 1 0,-1 0 0,0 0-1,1 1 1,-1-1 0,0 1 0,0 0-1,0 0 1,0 0 0,0 0 0,-1 1 0,1 0-1,0-1 1,0 2 0,0-1 0,0 0-1,-8 3 1,2-1-382,0 1 0,0 0 0,0 1 0,-9 5 0,16-8 164,0 1 0,1-1 0,-1 1 0,1 0 0,-1-1 0,1 1 0,-1 0 0,1 1 0,0-1 0,0 0 0,0 1-1,1-1 1,-1 1 0,0-1 0,1 1 0,0 0 0,-1 0 0,0 4 0,2-6 27,0 0-1,-1 0 1,1 0 0,0 0 0,0 1-1,0-1 1,0 0 0,1 0-1,-1 0 1,0 0 0,1 2-1,8 13-2012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06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78 200 5888,'-34'-35'2661,"29"30"-2800,-1 0 1137,1 0 0,0 0 1,-8-10-1,12 13-781,0 1 0,0-1 1,0 1-1,0-1 0,0 0 1,0 1-1,1-1 0,-1 0 1,1 0-1,-1 1 0,1-1 0,0 0 1,-1 0-1,1 0 0,0 1 1,0-1-1,1 0 0,-1 0 1,0 0-1,0 0 0,2-2 0,1-2 8,0 1 0,1-1 0,0 1 0,0-1 0,0 1 0,1 0-1,-1 1 1,1-1 0,0 1 0,1 0 0,-1 0 0,1 1 0,0 0-1,0 0 1,10-4 0,-10 4-112,0 1 0,0 0 0,1 0 0,-1 0 1,0 1-1,1 0 0,-1 1 0,1-1 0,-1 1 0,1 0 0,0 1 0,-1 0 0,0 0 0,1 0 0,-1 0 0,8 4 0,-11-3-60,1 0-1,0 1 1,-1-1-1,0 1 1,1 0-1,-1 0 1,0 0-1,-1 0 1,1 1-1,0-1 1,-1 1-1,0 0 1,0-1-1,0 1 1,0 0-1,-1 0 1,1 0 0,-1 1-1,0-1 1,-1 0-1,2 8 1,-1 0 43,-1 0 0,0-1 0,-1 1 1,0 0-1,-1 0 0,-5 19 1,2-17 17,-1 0-1,0 0 1,-2 0 0,1-1 0,-2 0 0,1 0 0,-2-1 0,0 0 0,0-1 0,-19 17 0,22-23-56,1-1 1,-1 1-1,0-1 1,-13 6-1,13-7 23,0 0-1,0 0 0,0 1 0,1 1 0,0-1 0,-7 7 0,12-11-58,1 0 0,-1 1 0,1-1 0,-1 1 0,0 0 0,1-1 0,-1 1 0,1-1 0,0 1 0,-1 0 0,1 0 0,-1-1 0,1 1-1,0 0 1,-1 0 0,11 3 471,4-2-425,22 5 328,0-1 0,39 1-1,16-4-991,-30-3-4180,-25-1-585,-16 1 1948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07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25 401 5472,'-1'-1'409,"-1"1"1,1-1-1,0 0 1,-1 1-1,1-1 1,0 0-1,-1 0 1,1 0-1,0 0 1,0 0-1,0 0 1,0 0-1,0 0 1,0 0 0,0 0-1,0-1 1,1 1-1,-1 0 1,0-1-1,1 1 1,-1 0-1,1-1 1,0 1-1,-1-1 1,1 1-1,0-1 1,0-2-1,0 1-254,0 0 0,1-1 0,0 1-1,0 0 1,0 0 0,0 0 0,0-1 0,1 1 0,-1 1-1,1-1 1,0 0 0,0 0 0,0 0 0,0 1 0,0 0-1,1-1 1,-1 1 0,1 0 0,-1 0 0,1 0 0,3-2-1,10-5 42,0 1 0,31-12 0,-28 12 61,128-43 986,-93 33-870,-17 6 1189,-36 12-1547,-1 0 0,0 0 0,0 0 0,0 0 0,0 0 0,1 0 0,-1 0 0,0 0 0,0 0 0,0 0 0,1 0 0,-1 0 0,0 0 0,0 0 0,0 0 0,1 0 0,-1 0 0,0 0 0,0 0 0,0 0 0,0 0 0,1 0 0,-1 1 0,0-1 0,0 0 0,0 0 0,0 0 0,0 0 0,1 0 0,-1 1 0,0-1 0,0 0 0,0 0 0,0 0 0,0 0 0,0 1 0,0-1 0,0 0 0,1 0 0,-1 0 0,0 0 0,0 1 0,0-1 0,0 0 0,0 0 0,0 0 0,0 1 0,0-1 0,0 0 0,0 0 0,0 0 0,-1 1 0,1-1 0,0 0 0,0 0 0,0 0 0,0 0 0,0 1 0,0-1 0,-4 17 131,3-13-125,-14 63 253,8-41-289,2 0 0,-4 30 0,9-33 44,0 1 0,2-1 0,1 0 0,0 1 0,2-1 0,0-1 0,2 1 1,14 33-1,-17-48-2,0 1 0,0-1 0,1 0 0,0 0 0,1 0 0,-1-1 0,2 0 0,-1 0 0,1-1 0,11 9 0,-16-13 3,1 0-1,-1-1 0,1 1 0,-1-1 0,1 1 0,0-1 0,0 0 0,0 0 0,0 0 0,0-1 0,0 1 0,0-1 0,0 0 0,0 0 0,0 0 0,0 0 0,0 0 0,0 0 1,0-1-1,0 0 0,0 1 0,0-1 0,0 0 0,-1-1 0,1 1 0,0 0 0,-1-1 0,1 1 0,-1-1 0,1 0 0,-1 0 0,0 0 0,1 0 0,-1 0 0,2-5 1,10-12 87,-1 0 0,-1-2 0,14-32 0,-17 34-42,71-159 336,-47 103-283,-13 31 50,24-81 1,-43 119-194,4-15-90,1 0-1,1 1 1,11-23-1,-16 40 86,0 1 1,0-1-1,0 1 0,0 0 1,0 0-1,1 0 0,-1 0 0,1 0 1,-1 0-1,1 0 0,0 1 1,0 0-1,0-1 0,0 1 0,0 0 1,0 1-1,0-1 0,0 0 1,4 0-1,3 0 4,1 1 0,-1-1 0,1 2 0,13 1-1,6 4 30,59 18 0,-56-14 116,7 3-39,105 25-121,-145-38 77,6 2-1022,-3 9-8121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08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21 7456,'-2'0'526,"-11"-9"4692,33 3-1528,-5 4-2706,0 0 0,0 1 0,0 1 0,24 2 0,-34-1-821,0 0-1,0 0 0,-1 0 1,1 0-1,0 1 1,-1-1-1,1 1 0,-1 1 1,0-1-1,1 1 0,-1-1 1,0 1-1,-1 0 0,1 0 1,0 1-1,-1-1 1,0 1-1,4 6 0,1 5 245,0 0 0,-2 1 1,0-1-1,-1 2 0,4 19 0,-1 19-301,-6-38-1654,1 0 0,5 20-1,-7-34 1019,2 0-440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08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855 32 7648,'-10'-8'1406,"1"1"0,-13-8 0,19 15-911,0-1-1,0 1 1,1-1-1,-1 1 1,0 0-1,0 0 1,0 1-1,0-1 1,0 0-1,0 1 1,-3 1-1,-36 11 1428,32-8-1561,0 0-1,0 1 1,1 0-1,-14 12 1,12-10-73,-104 94 1775,7-6-921,62-61-961,-2-2 1,-63 32-1,-60 31-2653,149-84 1141,19-10 831,-23 15-3085,25-16 3185,0 0 0,0 0 0,1 0-1,-1 0 1,0 0 0,0 0 0,1 0-1,-1 0 1,0 0 0,1 0 0,-1 0 0,1 0-1,-1 0 1,1 1 0,0-1 0,0 0-1,-1 0 1,1 1 0,0-1 0,0 0 0,0 0-1,1 2 1,7 11-3877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7:25.04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6459 982 320,'2'4'7521,"-1"0"-8248,-1-3 727,0 1-1,0-1 0,0 1 0,-1-1 1,1 0-1,-1 1 0,1-1 0,-1 0 1,1 1-1,-1-1 0,0 0 0,1 0 1,-3 2-1,2-2 33,-5 4 597,3 0-583,-1 0 1,0-1-1,0 1 1,0-1-1,-1 0 0,1 0 1,-1-1-1,0 1 1,-8 3-1,8-4 60,5-2-92,-1-1 0,1 1 1,-1-1-1,0 1 1,1-1-1,-1 0 0,0 1 1,0-1-1,1 0 1,-1 0-1,0 1 0,1-1 1,-1 0-1,0 0 1,-1 0-1,1 0 109,-19 0 533,19 0-625,0 0 0,0 0 0,0 0 0,0 0 0,0 0 0,0 0 0,0 0 0,0 1 0,0-1 0,0 0 0,0 1 0,0-1 0,0 0 0,0 1 0,-1 0 0,1 0 97,0-1-76,1 0 1,0 0-1,-1 0 1,1 0-1,0 0 1,-1 0-1,1 0 1,-1 0-1,1 0 1,0 0-1,-1 0 1,1 0-1,0 0 1,-1 0-1,1-1 1,-1 1-1,1 0 1,0 0-1,0 0 1,-1-1 0,1 1-1,-1-10 1491,1 1-1276,-1 5-272,1 3 14,-1 1 0,1-1 0,-1 1 0,1-1 0,-1 1 0,1-1 0,0 0 0,-1 1 0,1-1 0,0 1 0,0-1 0,-1 0 0,1 1 0,0-1 0,0 0 0,0 1 0,0-1 0,0 0 0,0 0 0,0 0 0,0 0-5,0 1 1,0 0 0,0-1-1,0 1 1,0 0 0,0-1-1,0 1 1,0 0 0,0-1-1,0 1 1,0 0-1,0-1 1,-1 1 0,1 0-1,0-1 1,0 1 0,0 0-1,0 0 1,-1-1 0,1 1-1,0 0 1,0 0 0,0-1-1,-1 1 1,1 0 0,-1-1-1,-5-19 76,6 19-59,0 0 1,0-1-1,0 1 0,-1 0 0,1 0 0,-1-1 0,1 1 1,-1 0-1,1 0 0,-1 0 0,1-1 0,-1 1 0,-1-1 1,1 1-5,0 0 1,1 0 0,-1 0 0,1 0 0,-1 1 0,1-1-1,-1 0 1,1 0 0,-1 0 0,1 0 0,0 0-1,-1-2 1,1 1 7,0 1-1,0-1 0,0 1 1,-1-1-1,1 1 0,-1-1 1,1 1-1,-1 0 0,0-2 1,-3-12-7,3 10 20,0 0 1,0 0-1,0 0 1,-1 0-1,0 0 1,-3-6-1,3 6-25,-6-7 190,7 10-165,0 0 0,-1 0 0,1 0 0,0 1 0,0-2 0,0 1-1,0 0 1,-1-4 0,-3-10 80,5 15-119,0 0 0,-1 0 0,1 0 0,0 0 0,-1 0 0,1 1 0,-1-1 0,1 0 1,-1 0-1,1 0 0,-1 1 0,0-1 0,1 0 0,-1 1 0,0-1 0,-1 0 1,1 0 17,0 0 0,0 0 1,0 0-1,1 1 0,-1-1 1,0-1-1,0 1 0,0 0 1,1 0-1,-2-2 1,1-1 21,-2-1 0,1 0-1,0 1 1,-6-8 0,1 1 103,-6-6-204,10 15 86,1-1 0,0 0 0,-1 0 0,1 0 0,0-1 0,-2-4 0,3 5-8,0 2-11,1-1 0,-1 0-1,0 1 1,1-1 0,-1 1 0,0-1 0,0 1 0,0-1-1,-2-1 1,1 1-3,1 1 1,0-1-1,0 0 0,0 0 0,0 0 0,0 1 0,0-4 0,0 3 7,1 1 0,-1-1 0,0 1 0,1-1 0,-1 1 0,0-1 0,0 1 0,0 0 0,-1-2 0,-9-12 6,10 12-40,0 1-1,-1 0 0,1-1 0,-1 1 0,0 0 0,-2-3 1,-10-16 105,-1 4-107,9 12-62,-2-3 98,-12-13 2,13 7-115,6 13 106,1-1 1,-1 1 0,0 0-1,1 0 1,-1-1 0,0 1-1,0 0 1,0 0 0,0 0-1,-1-1 1,-7-7 396,8 8-390,1 0 1,-1 0-1,0 0 0,1 1 1,-1-1-1,0 0 1,0 1-1,1-1 1,-1 0-1,0 1 0,-2-2 1,0 2-61,0-1 0,-1 0 0,1 0-1,0 0 1,-6-4 0,1 2 187,-1-1-76,6 2-52,1 1-1,-1 0 1,1 0 0,-1 0-1,1 1 1,-1-1-1,0 1 1,-4-1-1,4 1 5,1-1-1,-1 1 1,1-1-1,0 1 0,-1-1 1,1 0-1,-3-1 1,3 1-14,0 0 1,0 0-1,-1 0 1,1 0 0,0 1-1,-1-1 1,-2 1-1,3-1 4,0 1-1,0 0 0,0-1 1,0 0-1,0 1 1,0-1-1,0 0 0,-2-2 1,2 2-4,0 0 1,1 1-1,-1-1 0,0 0 1,0 0-1,1 1 1,-5-1-1,5 1 16,-1 0 1,0-1-1,0 1 0,1 0 1,-1-1-1,0 1 0,1-1 1,-1 0-1,1 1 0,-1-1 1,1 0-1,-1 0 0,1 0 1,-1 0-1,1 0 0,0 0 1,0-1-1,-2 0 0,-3 1 74,6 1-87,0 0 0,0 0-1,-1 0 1,1 0-1,0 0 1,-1 0-1,1 0 1,0 0-1,0 0 1,-1 0-1,1 0 1,0 0-1,0 0 1,-1 0-1,1 0 1,0 0-1,0 0 1,-1 0-1,1 0 1,0-1-1,0 1 1,-1 0-1,1 0 1,0 0-1,-1-1-5,1 1-1,0-1 0,0 1 1,-1-1-1,1 1 0,0-1 0,-1 1 1,1 0-1,-1-1 0,1 1 1,0-1-1,-1 1 0,1 0 0,-1 0 1,1-1-1,-1 1 0,1 0 0,-1 0 1,0-1-1,-9-3-125,6 2 122,4 1 9,-1 0 0,0 1 0,0-1 0,0 1 0,0-1-1,0 1 1,0-1 0,0 1 0,0 0 0,0 0 0,0-1 0,-2 1 0,-31-9 37,30 9-84,0 0-1,0-1 1,0 1 0,-6-3 0,-17-1 352,23 4-350,-1 0-1,1-1 0,-1 1 1,1-1-1,-1 0 0,1 0 1,-1 0-1,-5-3 1,6 3 53,-1-1 1,1 1 0,0 0-1,-1 1 1,1-1 0,-1 1-1,1 0 1,-1 0 0,1 0-1,-7 1 1,-6 0-46,-50-9 453,46 6-329,0 0 0,-30-7 0,27 4-55,0 0-1,1-2 0,0-1 0,0-1 0,-35-20 0,47 22-114,10 5 107,-1 1-1,0-1 0,-1 1 0,1 0 1,0 0-1,-4-2 0,2-1-181,4 4 155,-1-1 0,1 1 0,0 0-1,0 0 1,0 0 0,0 0 0,0-1 0,0 1 0,0 0 0,-1 0 0,1 0 0,0 0-1,0-1 1,0 1 0,0 0 0,-1 0 0,1 0 0,0 0 0,0 0 0,0 0 0,-1 0-1,1-1 1,0 1 0,0 0 0,0 0 0,-1 0 0,1 0 0,-25-9 54,17 5-262,-11-4 419,-5-5-443,4 2 262,-22 2-55,21 4 31,-25-3 0,-63-12-19,56 13 54,0-4-1,-71-22 0,82 20-42,27 7 122,14 5-105,-1 1 0,0-1 1,1 0-1,-1 1 0,0-1 1,0 1-1,1-1 0,-1 1 1,-2 0-1,2-1-23,0 1 1,0 0-1,0-1 1,0 0-1,0 1 0,0-1 1,0 0-1,-2-1 0,2 1-12,0 0 0,0 0 0,-1 0 0,1 0 0,0 0 0,0 1-1,0-1 1,-4 1 0,3 0 18,-1 0-1,1 0 1,-1 0 0,0 1-1,1 0 1,-5 1 0,5-1 4,-1-1 1,0 1-1,1-1 0,-1 0 1,0 0-1,1 0 0,-6-1 1,2 1 21,3 0-6,1 0 0,-1 0 1,1-1-1,-1 1 0,1-1 0,-6-1 0,-28-6 113,9-1-37,0 0-54,7 4-34,8 2-32,-25 0 66,28 1-86,-8-2 23,14 3 39,-1-1-1,1 1 0,-1 0 0,1 1 0,-1-1 1,1 1-1,-1 0 0,-8 1 0,7-1-20,0 0 0,0 0 0,1 0 0,-8-2 0,6 1 12,-1 0 0,0 1-1,1-1 1,-1 1 0,-7 2 0,-9-1-33,13-1 44,-1-1-1,-22-3 0,19 2 20,0 0 1,-18 1-1,-16-2-41,-49-10 322,46 9-434,40 4 111,-1-1 1,1 0-1,-23-6 0,24 4 40,0 0 0,1 1 0,-1 0 0,0 1 0,-11 0 0,-21-4-37,-19 1 378,11-1-447,-20-2 79,29 2 219,26 5-286,-1 2 0,-22 4-1,28-5 102,-7 2-99,13-1 51,1-1 1,-1 0-1,1-1 0,-8 1 0,-15 3 69,-43 9 15,23-5 239,-1 2-373,10-3-63,-70 23 357,26-5-123,53-14 36,-40 16-88,58-22 1,1-1 1,-20 4 0,-8 4 62,-36 12-70,-13 6-33,31-11 249,38-14-250,-22 10-1,-20 8 241,20-9-413,23-9 201,0-1 0,-25 4 1,14-4-29,-207 23 156,144-19 11,26 0-208,-124 30 0,35-5 441,32-12-516,59-14 201,44-6-103,0 1 1,-22 5-1,5-1 21,27-6 16,1 2 0,-15 3-1,-3 1-54,-33 5 0,58-10 18,0-1 0,-1 0 1,1 1-1,0-1 0,-1 1 0,1 0 1,0-1-1,0 1 0,-1 0 0,0 1 0,-11 5 11,-43 12 233,48-17-219,1 1 1,-1 1-1,1-1 1,-8 6-1,3-2-26,2-1 37,9-5-10,-1 1 1,1-1-1,-1 0 0,0 0 1,0 0-1,1-1 1,-1 1-1,0 0 1,0-1-1,0 1 1,-3-1-1,-6 4-64,11-3 33,-1 0 1,0-1 0,0 1 0,0-1 0,0 0 0,1 1 0,-1-1 0,0 0-1,0 1 1,0-1 0,0 0 0,-1 0 0,-10 4-15,0 1 93,10-5-63,0 0 0,1 1 0,-1-1 0,1 1 0,-1-1 0,0 1 0,1-1 1,-1 1-1,1 0 0,0 0 0,-1 0 0,1 0 0,0 0 0,-3 2 0,3-1-18,0-1 0,0 0-1,-1 0 1,1 0 0,0 0 0,-1-1-1,1 1 1,0 0 0,-1 0-1,1-1 1,-1 1 0,1-1 0,-1 1-1,-2-1 1,0 1 36,-1 0 0,1 0 0,0 0 1,0 0-1,1 0 0,-7 4 0,-8 2 23,7-3-62,-87 30 363,79-26-244,-37 9 0,-11 4-179,48-14 82,-14 6-17,1 1 0,-39 23 1,41-18 132,-44 37 1,6-9-190,9 4 310,55-49-210,-2 4-66,-5 3-1655,3-5-85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09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45 201 5728,'-1'0'285,"-1"-1"0,0 1 0,0-1 0,0 1 0,0 0-1,0-1 1,1 1 0,-1 0 0,0 0 0,0 1 0,0-1 0,0 0 0,0 1 0,0-1 0,1 1 0,-1-1 0,-12 10 10668,36-13-9337,303-15 339,-119 11-1862,279-22 989,125-6-660,39-7-65,-149 7 160,34-1 160,-483 35-821,-46 0-457,-5 1 560,0 0 0,0 0 0,0 0 0,0 0 0,0 0 0,-1 0 1,1 0-1,0 0 0,0 0 0,0 0 0,0 0 0,0 0 0,0 0 0,0 0 0,0 0 0,0 0 0,0 0 1,0 0-1,-1 0 0,1 0 0,0 0 0,0 0 0,0 0 0,0 0 0,0 0 0,0 0 0,0 0 1,0 0-1,0 0 0,0-1 0,0 1 0,0 0 0,0 0 0,0 0 0,0 0 0,0 0 0,-1 0 1,1 0-1,0 0 0,0 0 0,0 0 0,0 0 0,0 0 0,0 0 0,0-1 0,0 1 0,0 0 1,0 0-1,0 0 0,0 0 0,0 0 0,0 0 0,0 0 0,0 0 0,0 0 0,0 0 0,0 0 0,0 0 1,0-1-1,0 1 0,1 0 0,-1 0 0,0 0 0,0 0 0,0 0 0,-15-1-1964,1 1 0,-1 1-1,1 0 1,-20 5 0,-8 3-1024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10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341 609 5888,'-28'-23'9864,"24"20"-8954,-1 1-1,1-1 0,-1 1 0,-8-2 0,9 2-695,0 2 0,-1-1-1,1 0 1,-1 1 0,1 0-1,0 0 1,-1 0 0,1 1-1,0-1 1,-1 1 0,1 0-1,0 0 1,0 1 0,-6 2-1,-4 3-66,1 1-1,0 1 0,0 0 0,1 1 1,1 1-1,-12 12 0,0-1-66,9-8-1,0 0 0,-14 20 0,24-28-119,0-1 0,0 1 0,1 0 0,-1 1 0,1-1 0,1 0 0,-1 1 1,1 0-1,1-1 0,-2 9 0,3-13 53,0 0 0,0 1 0,0-1 0,0 0 0,1 1 0,-1-1 0,1 0 0,0 0 0,-1 1 0,1-1 1,0 0-1,0 0 0,0 0 0,1 0 0,-1 0 0,0 0 0,1-1 0,-1 1 0,1 0 0,0-1 0,0 1 1,-1-1-1,1 1 0,0-1 0,0 0 0,0 0 0,3 1 0,1 1 29,1 0 1,-1-1-1,1 0 0,0-1 0,0 1 1,0-1-1,-1-1 0,9 1 0,-4-2-9,1-1-1,-1 0 1,1 0-1,-1-1 1,0-1-1,0 0 1,0-1-1,-1 0 1,1 0-1,15-11 1,-14 7-23,-1-1 1,1 0-1,-1 0 1,-1-1 0,0 0-1,-1-1 1,16-25 0,-1-5-87,18-47 0,-41 87 68,44-112 3,-39 93 82,0-1 0,-2 1 1,3-35-1,-6 36 8,-1 0 0,0 0 0,-7-36 0,5 44-15,-2 0 0,1-1 1,-1 1-1,-1 0 0,0 1 0,-1-1 0,-9-14 0,6 14-95,0-1 0,-2 1 0,1 1-1,-1 0 1,-1 1 0,0 0 0,-1 0 0,1 1-1,-2 1 1,-21-10 0,31 16-188,-1 1 0,1 0 0,0 0 0,-1 0 0,1 0 0,0 1 0,-1 0 0,1 0 1,-8 1-1,11-1 52,-1 0 0,1 1 1,-1-1-1,1 1 0,-1-1 1,1 1-1,0-1 0,-1 1 1,1 0-1,0-1 1,-1 1-1,1 0 0,0 0 1,0 0-1,0 0 0,0 0 1,0 0-1,0 0 0,0 1 1,0-1-1,0 0 1,1 0-1,-1 1 0,0-1 1,1 1-1,-1-1 0,1 0 1,0 1-1,-1-1 0,1 3 1,0 18-2917,3 5 1013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12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39 3968,'0'-1'250,"-1"1"0,1-1 0,0 1 0,-1-1 1,1 1-1,0-1 0,0 1 0,-1-1 0,1 0 0,0 1 0,0-1 1,0 1-1,0-1 0,0 1 0,-1-1 0,1 0 0,0 1 0,0-1 1,1 1-1,-1-1 0,0 0 0,0 0 0,10-4 3148,-9 5-3183,0 0 0,-1-1 0,1 1 0,0 0 0,0 0 0,0 0-1,-1-1 1,1 1 0,0-1 0,0 1 0,-1 0 0,1-1 0,0 1 0,-1-1 0,1 1 0,-1-1 0,1 0-1,0 1 1,-1-1 0,1 0 0,-1 1 0,0-1 0,1 0 0,-1 0 0,0 1 0,1-1 0,-1 0 0,0 0-1,0 0 1,1 1 0,-1-1 0,0 0 0,0-1 0,-3 23 4197,-7 20-3767,-1 3-673,-10 121 619,17-126-510,1-4-4,1-1-1,6 59 1,-4-89-40,1 1 0,0-1 1,0 0-1,0 0 0,3 6 1,-3-9-19,-1 1 0,1-1 0,-1 0 0,1 0 1,-1 0-1,1 0 0,0 0 0,0 0 0,-1 0 1,1-1-1,0 1 0,0 0 0,0 0 0,0-1 1,0 1-1,0 0 0,0-1 0,0 1 0,0-1 1,1 1-1,-1-1 0,0 0 0,0 1 0,2-1 1,1-1 38,1 0 0,-1 0 0,0-1 0,0 1 1,0-1-1,0 0 0,-1 0 0,1 0 0,0-1 1,-1 1-1,6-6 0,29-31 242,51-68 0,-87 105-292,18-24 48,134-160 304,-24 52 339,-130 134-703,0 0-1,0 1 1,0-1 0,0 0 0,0 0 0,0 0 0,0 0 0,0 1 0,0-1-1,0 0 1,0 0 0,1 0 0,-1 0 0,0 0 0,0 1 0,0-1-1,0 0 1,0 0 0,0 0 0,0 0 0,0 0 0,0 0 0,1 1-1,-1-1 1,0 0 0,0 0 0,0 0 0,0 0 0,0 0 0,1 0 0,-1 0-1,0 0 1,0 0 0,0 0 0,0 0 0,0 0 0,1 0 0,-1 0-1,0 0 1,0 0 0,0 0 0,0 0 0,1 0 0,-1 0 0,0 0-1,0 0 1,0 0 0,0 0 0,0 0 0,1 0 0,-1 0 0,0 0 0,0 0-1,0 0 1,0-1 0,0 1 0,1 0 0,-1 0 0,0 0 0,0 0-1,0 0 1,0 0 0,0-1 0,0 1 0,0 0 0,0 0 0,0 0-1,0 0 1,0-1 0,-1 17 70,-16 55 72,-35 95-136,33-114-32,-32 63 0,-76 95 251,19-36-32,53-69-67,-13 22 194,63-119-350,0 0 0,-1 0 0,0-1 1,-1 0-1,-10 10 0,17-16 31,-2 0-21,0 1 0,0 0 0,1-1 0,-1 1 0,0-1 0,-1 0 0,1 1 0,0-1 0,-3 1 0,4-2 14,0 0-1,0 0 1,0 0-1,0 0 0,0 0 1,0-1-1,0 1 1,0 0-1,0 0 1,0-1-1,0 1 1,0-1-1,0 1 0,0-1 1,0 1-1,0-1 1,0 0-1,1 1 1,-1-1-1,0 0 0,0 0 1,1 1-1,-1-1 1,0 0-1,1 0 1,-1 0-1,0-1 0,-5-10-18,0 0 1,0 0-1,1 0 0,1 0 0,0-1 0,1 0 0,0 0 0,1 0 0,0 0 0,1 0 0,1 0 0,0 0 0,2-15 0,0 18 28,0 0-1,0 0 1,1 1 0,1 0-1,-1-1 1,2 1-1,-1 0 1,1 1 0,9-12-1,-9 14 8,0 0-1,0 0 1,1 0 0,0 1-1,0-1 1,1 1-1,-1 1 1,1 0 0,0 0-1,1 0 1,13-5-1,14 0 43,1 1-1,0 3 0,55-3 0,-71 6-49,179 0 135,-110 3-4746,-88-1 4089,1 0 0,0-1 0,0 1 0,-1 0-1,1-1 1,-1 1 0,1-1 0,0 1 0,-1-1-1,1 0 1,-1 0 0,1 1 0,1-3 0,8-1-2665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12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12 7808,'-34'0'2506,"33"0"-2441,1 0 0,-1 0-1,0 0 1,1 0 0,-1 0-1,0 0 1,1 0 0,-1-1-1,0 1 1,1 0 0,-1 0-1,0 0 1,1-1-1,-1 1 1,1 0 0,-1-1-1,1 1 1,-1 0 0,0-1-1,1 1 1,-1-1 0,1 1-1,0-1 1,-1 1 0,1-1-1,-1 1 1,1-2 0,0 2-25,0 0-1,-1 0 1,1-1 0,0 1 0,0 0 0,0 0 0,0 0 0,0 0 0,0 0 0,0 0 0,0-1-1,0 1 1,0 0 0,0 0 0,-1 0 0,1 0 0,0 0 0,0 0 0,0 0 0,0-1 0,0 1 0,-1 0-1,1 0 1,0 0 0,0 0 0,0 0 0,0 0 0,0 0 0,-1 0 0,1 0 0,0 0 0,0 0-1,0 0 1,0 0 0,-1 0 0,1 0 0,0 0 0,0 0 0,0 0 0,0 0 0,0 0 0,-1 0 0,1 0-1,0 1 1,0-1 0,0 0 0,0 0 0,0 0 0,0 0 0,-1 0 0,1 0 0,0 1 0,-7 1 5802,16-4-2570,6 2-2463,0 1 1,0 0-1,25 6 0,-21-3-489,59 19 602,-71-20-770,0 0 1,0 0-1,0 1 0,-1 0 1,1 0-1,-1 0 1,0 1-1,7 7 0,-12-11-129,-1-1 0,1 1 0,-1 0 0,1 0 0,-1 0 0,1-1 0,-1 1 0,1 0 0,-1 0 0,0 0 0,0 0 0,1 0 0,-1 0-1,0 0 1,0 0 0,0-1 0,0 1 0,0 0 0,0 0 0,0 0 0,-1 1 0,1 0 19,-1 0-1,0 1 1,0-1 0,0 0 0,0 0 0,0 0-1,0-1 1,-3 4 0,-2 1 51,1 0-1,-1-1 1,-1 0 0,-10 8-1,-21 8-102,26-15 98,-1 1 1,1 1-1,0 0 1,-16 14-1,28-22-87,0 0 0,-1 0 0,1 0 0,-1 1 0,1-1 0,0 0 0,0 0-1,-1 1 1,1-1 0,0 0 0,-1 1 0,1-1 0,0 0 0,0 1 0,0-1-1,-1 0 1,1 1 0,0-1 0,0 0 0,0 1 0,0-1 0,0 1 0,0-1 0,-1 0-1,1 1 1,0-1 0,0 1 0,0-1 0,0 0 0,1 1 0,-1-1 0,0 1-1,0-1 1,0 0 0,0 1 0,0-1 0,0 1 0,1-1 0,-1 0 0,0 1-1,0-1 1,1 0 0,-1 1 0,1-1 0,19 7-18,-16-6 48,11 2-265,1 0 1,0-2 0,25 0 0,49-6-4636,-66 3 1988,12 1-175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15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19 2720,'-10'4'23482,"18"-3"-22970,23 3-284,0 0 1,36-2 0,65-8-186,-40 2 6,72-6-144,-136 7 151,1 1 1,51 2 0,-58 2-25,28-2 1,-19-1-18,-21 0-246,-9-2-341,-1 2 213,14-3-10766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15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55 4992,'-10'1'1026,"0"-1"-1,-14 3 1,6 2 2691,-9-4 2571,19-1-4261,5 0-906,6 0-306,-2 0-31,4-5 560,25-1-140,-9 3-878,194-28 366,3 18 90,-123 8-666,91 3-4795,-100 3 2035,-60-1 313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16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144 119 3328,'-22'4'7072,"-8"1"-1307,19-3-4226,1 0 0,-1-1 0,0-1 0,-16 0 0,5 0 2046,127-2-2679,128-20 1,140-51-389,-335 65-466,44-5 151,-66 13-252,-4 1-46,9-12-8027,-6 8 3487,5 2 1489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17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0 108 4576,'2'-7'647,"-1"-1"-1,1 0 1,-1-9-1,-1 15-367,0 0 0,0 1 0,1-1 0,-1 0 0,0 0 0,1 0 0,0 1 0,-1-1 0,1 0 0,2-2 0,4-16 3111,3-5 5948,-13 38-7940,-2 23-930,2-1 0,1 1 1,4 53-1,0-14 144,3 88 593,-5 63-512,6-145-1333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18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1 172 8384,'5'5'12698,"88"-11"-8409,44-17-3367,-69 9-357,130-23-164,148-25 741,2 28-488,-148 33-1790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19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1337 5632,'-17'8'1834,"16"-8"-1782,0 0-1,1 1 0,-1-1 0,0 1 1,1-1-1,-1 0 0,1 1 0,-1-1 0,0 1 1,1-1-1,-1 1 0,1 0 0,-1-1 1,1 1-1,0-1 0,-1 1 0,1 0 1,0 0-1,-1-1 0,1 2 0,-1 1 271,-9 10 3875,-11 21 0,14-23-2490,14-15 3680,6-3-4067,23-15-1419,-24 12 248,-1-1 0,0-1 1,0 0-1,-2 0 0,1-1 1,9-17-1,0-3 83,-1-1 0,22-56 1,-27 58-130,29-74 278,-19 41-177,56-104 0,50-16 236,-80 120-309,8-13 103,70-72 1,-81 101-76,106-107 450,-140 145-517,0 0-1,1 0 1,22-13 0,-32 22-74,0 0 0,1 0 1,0 0-1,-1 1 0,1 0 1,0-1-1,0 1 0,0 0 1,0 1-1,0-1 0,0 1 1,0 0-1,0 0 1,0 0-1,0 0 0,0 1 1,0-1-1,-1 1 0,1 0 1,5 2-1,-6-1 1,0 0 1,-1 0-1,1 0 0,0 0 0,-1 0 0,0 1 1,1-1-1,-1 1 0,0 0 0,0 0 0,0 0 1,-1 0-1,1 0 0,-1 0 0,2 4 1,2 7 42,5 30 0,-9-42-57,3 24 77,-2 0-1,0 1 0,-3 37 1,0-51-42,0 0 1,-1-1 0,0 1-1,-1-1 1,0 1 0,-1-1 0,-1 0-1,0 0 1,0 0 0,-1-1-1,-1 0 1,-10 13 0,11-16-61,0-1 1,-1 0-1,0 0 1,-1 0-1,0-1 1,0 0-1,0-1 1,-1 0-1,1 0 1,-1-1-1,0 0 1,-1 0-1,1-1 1,-1 0-1,1-1 1,-18 2-1,-22 0-1363,-49-4 1,1-7-4551,92 6 5053,-1 0 0,1 0 0,0 0 0,0 0 0,0-1 0,0 0 0,0 0 0,0 0 0,1-1 0,-7-3 0,-6-9-3349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7:29.89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6019 1 3392,'4'6'3269,"-13"0"-2014,7-4-988,-1 0 0,0 0 0,0 0 1,0-1-1,0 1 0,0-1 0,-5 2 0,5-2-118,1 1 0,-1-1 0,1 1 0,0 0 0,-1-1 1,1 1-1,-3 4 0,2-3 146,3 11 1065,-4 25-539,-1-25-314,0 2-183,1-4 45,-1 6 341,5-12-688,0-2 41,0 1 0,0-1 0,0 0 0,-1 1 0,1-1 0,-3 7 1,1-2 184,2-9-236,0 1 1,0 0-1,0 0 0,0-1 1,0 1-1,0 0 0,-1 0 1,1-1-1,0 1 0,-1 0 1,1-1-1,0 1 0,-1 1 1,0 1 51,0 0 0,1 0 0,0 0 1,-1 1-1,1-1 0,0 0 0,1 4 0,0-1 20,-1-4-77,0-2-4,0 1-1,1-1 1,-1 1-1,0-1 1,0 1-1,0 0 1,0-1-1,0 1 1,0-1-1,0 1 1,0-1-1,0 1 1,-1-1-1,1 1 1,0 0-1,0-1 1,0 1-1,-1-1 1,1 1-1,0-1 1,-1 1-1,1-1 1,0 0-1,-1 2 0,1-2 5,-1 0-1,1 0 1,0 0-1,0 0 1,0 0-1,0 0 1,0 0-1,0 1 1,0-1-1,-1 0 1,1 0-1,0 0 1,0 0-1,0 0 1,0 1-1,0-1 1,0 0-1,0 0 1,0 0-1,0 0 1,0 1-1,0-1 1,0 0-1,0 0 1,0 0-1,0 0 1,0 1-1,0-1 1,0 0-1,0 0 1,0 0-1,0 0 1,0 1-1,0-1 1,0 0-1,0 0 1,1 0-1,-1 0 1,0 1-13,0-1 1,1 1-1,-1 0 1,0-1-1,0 1 1,0-1 0,1 1-1,-1-1 1,0 1-1,0 0 1,0-1-1,0 1 1,0-1 0,0 1-1,0 0 1,0-1-1,0 1 1,-1-1-1,1 1 1,0 0 0,0-1-1,0 1 1,-1-1-1,1 1 1,-1 0-1,-1 7 74,2-6-53,0 0-1,-1 0 1,1 0-1,-1-1 1,1 1 0,-1 0-1,0 0 1,1-1-1,-2 3 1,1-4-10,1 2-69,0 0 108,0 1-1,0-1 1,0 1-1,0-1 1,0 1-1,0-1 1,-1 0-1,0 1 1,1-1-1,-2 3 1,-4 12-54,-6 25-198,10-26 240,-2 6 187,2-19-211,1 1-1,1 0 0,-1 0 1,0 0-1,1 0 1,0 4-1,0-4-3,0 0 0,-1-1 0,1 1 0,-1 0 0,1-1 0,-3 7 0,0-2-21,0 0 0,1 0 0,0 0 0,-2 14 0,2-12 26,0 1 1,-5 10-1,-1 4 139,-11 34 145,18-56-298,-1 0-1,1 0 1,-1 0-1,1 0 1,-1 0-1,-2 3 1,-7 11-64,9-11 106,0-1 0,-1 0 0,1-1-1,-1 1 1,-1 0 0,1-1 0,0 0-1,-7 6 1,-3 5 82,12-12-90,-1-1-1,0 0 1,0 0 0,0 1 0,0-1-1,-3 1 1,-4 3 54,-1-1 0,0-1 0,0 1 0,0-2-1,0 1 1,-17 2 0,-65 5 5,62-9-68,10 0 61,8-2-58,0 2 0,-20 4-1,18-3-33,0-1-1,0-1 0,-14 0 0,-25 3 182,6 1-266,18-1 128,24-4-33,0 0 0,0 1 0,1-1 1,-1 1-1,-4 2 0,3-2-3,0 0 0,1 0 0,-12 0 0,-24 3 9,-30 4 27,68-8-25,-12 0-4,0 1 0,-23 3 0,-19 0 168,19-1-278,-14 2-138,10-1 301,31-3-74,-1-1-1,-13 4 0,0 1 60,-33 2 1,18-3-29,12-3-1,-11 3 136,-7 0-47,9-3-106,31-1-5,0 0-1,-1 0 0,1 0 0,-7 2 0,-21 3 171,33-5-164,0 0-1,0 0 0,0 0 1,0 0-1,0 0 1,0 0-1,0 0 0,0 0 1,1 0-1,-1-1 0,0 1 1,-2-1-1,-7-1 44,1 2-53,4-1 8,-1 1-1,1 0 1,0 1 0,0-1-1,0 1 1,-7 2-1,7-2-4,0 0-1,0 0 1,1-1-1,-1 0 0,0 0 1,-9-1-1,-6 0 147,-229 1 350,141-5-421,-6 5-32,67 5-53,-57-5 282,99 0-231,-1-1 0,1 0-1,-10-2 1,-6-1-5,-17-5 156,27 9-64,1-1 0,-1-1-1,-10-2 1,11 1-59,0 1 0,0 1 0,-11-1 0,-50-7 182,27 4-288,-97 5 352,84-4-325,19 1 79,-23-6 374,11 5-436,39 2 110,-47-10-21,-59-8-69,55 19 26,-8-2-79,-149-9 469,202 11-478,-25-4 0,16 1-6,-50-8 255,-38-13-326,-189-21 267,295 45-142,-21-3 76,0-1-1,-46-15 1,39 8 27,19 7-100,-1-1-1,2 0 1,-1-1 0,1-1 0,-24-16-1,33 19-18,-1 1-1,1 0 0,-1 0 1,-14-4-1,12 4 22,0 0-1,-13-8 1,10 5-15,0 0 1,-1 1-1,-18-5 0,-19-9 135,3 0-8,0 2 0,-88-19 0,76 25 8,-22-5 77,14 1-250,49 12 82,0 0-1,0-1 1,0-1 0,-32-15 0,33 13-62,0 1-1,-1 1 1,0 1-1,-1 0 1,-24-2-1,-21-5-6,-129-24 39,155 29 300,-43-15 1,76 20-302,-18-5-15,10 4-9,0-1 0,1-1 1,-1 0-1,1-1 0,-14-8 1,-17-10-78,34 21 19,1 0 0,-1 0 0,0 1 0,0 1 0,-16-2 0,-15-2-2533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21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503 790 2656,'3'-1'492,"1"0"-1,-1 0 1,1 0-1,-1 0 1,7 0-1,9-2 2273,-19 3-2642,1 0 0,-1 0 1,0 0-1,1 0 1,-1 0-1,1-1 1,-1 1-1,0 0 0,1 0 1,-1 0-1,0 0 1,1-1-1,-1 1 1,0 0-1,1 0 1,-1-1-1,0 1 0,1 0 1,-1-1-1,0 1 1,0 0-1,0-1 1,1 1-1,-1 0 0,0-1 1,0 0-1,-14-10 4550,3 5-4058,-1 0 0,1 1 0,-1 0-1,1 1 1,-22-4 0,-60-7 754,72 14-1237,0 0 0,0 1 0,0 1 0,0 0 0,0 2 0,0 1 0,0 0 0,1 2 0,0 0 0,0 1 0,0 2 0,1-1 0,-24 16 0,40-21-145,-1-1-1,1 1 0,-1 0 1,1 0-1,0 0 0,0 0 1,0 1-1,0-1 0,1 1 1,-1-1-1,1 1 0,0 0 1,0 0-1,0 0 0,1 0 1,0 0-1,-2 9 0,2-4 25,0 0 0,1 0-1,0 0 1,1 0 0,-1 0-1,2 0 1,3 15 0,-1-11 87,0 0 1,1 0 0,1 0 0,0-1 0,0 1-1,1-1 1,1-1 0,0 0 0,0 0-1,1 0 1,20 17 0,-25-25-62,-1-1-1,1 0 1,-1 0-1,1-1 1,-1 1 0,1-1-1,0 0 1,0 0 0,0 0-1,0 0 1,-1-1-1,1 1 1,0-1 0,0 0-1,0-1 1,0 1 0,0 0-1,0-1 1,0 0-1,0 0 1,0 0 0,-1-1-1,5-1 1,8-5 118,0 0 0,-1-1 1,25-19-1,-32 22-117,-7 5-31,130-101 637,-109 83-477,-2 0 0,0-2-1,29-39 1,-42 50-125,-1-1 1,0 0-1,-1 0 0,0-1 0,0 0 0,-2 0 0,4-13 0,-2-6 48,3-47 0,-5 19-70,-3 1 1,-2 0-1,-3-1 1,-2 2 0,-28-106-1,29 145-70,0 0 0,-1 1 0,0 0 0,-2 0 0,0 1 0,-19-25 0,27 39-28,-1 0 0,1 0 0,-1 0 0,0 1 0,1-1-1,-1 1 1,0-1 0,0 1 0,-4-2 0,6 3 70,-1-1 1,0 1-1,0 0 0,0 0 0,0 0 0,0 0 0,0 0 0,0 0 1,0 0-1,0 0 0,0 0 0,0 0 0,1 0 0,-1 1 1,0-1-1,0 0 0,0 1 0,0-1 0,0 1 0,1-1 0,-1 1 1,0-1-1,0 1 0,1-1 0,-1 1 0,0 0 0,1-1 1,-1 1-1,0 1 0,-4 4 22,0 0 1,0 0-1,1 1 1,0-1 0,0 1-1,1 0 1,-1 0-1,2 1 1,-1-1-1,1 1 1,0-1-1,-1 9 1,-17 170 420,19-145-339,2 0 1,10 68-1,-4-67-27,2 0 1,18 51 0,-20-76-2,0 0 0,1-1 0,0 0-1,2 0 1,0-1 0,0 0 0,26 27 0,7-4-104,-36-33-1288,-1-1 1,14 7 0,-10-5-378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22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65 4800,'0'-1'191,"0"0"-1,0 1 1,-1-1 0,1 0 0,0 0-1,0 1 1,0-1 0,0 0-1,-1 0 1,1 1 0,0-1 0,-1 0-1,1 1 1,-1-1 0,1 0 0,0 1-1,-2-2 1,2 2-102,0 0 0,0 0 0,-1-1 0,1 1 0,0 0 0,0 0 0,0-1 0,0 1 1,-1 0-1,1 0 0,0-1 0,0 1 0,0 0 0,0-1 0,0 1 0,0 0 0,0 0 0,0-1 0,0 1 0,0 0 0,0-1 0,0 1 0,0 0 0,0-1 0,0 1 0,0 0 0,0 0 0,0-1 0,0 1 0,0 0 0,0-1 1,1 1-1,-1 0 0,0 0 0,0-1 0,0 1 0,1 0 0,-1 0 0,0 0 0,0-1 0,1 1 0,0-3 873,1 1-1,-1-1 1,0 0 0,0 0 0,-1 0-1,1 0 1,0 0 0,-1 0 0,0 0-1,1 0 1,-2-5 0,0 17-258,-1 0-1,0 0 1,0 0-1,-5 11 1,-7 25-345,-4 99 639,15-120-1041,-1 74 167,1-8 66,-1-50-166,0 0 28,1 80 0,6-10 432,-3-87-4799,-2 0-4696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22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21 240 7040,'-1'-2'248,"1"1"0,-1-1 1,0 1-1,1-1 1,-1 1-1,0 0 0,0-1 1,0 1-1,0 0 0,0 0 1,0 0-1,0 0 0,0 0 1,0 0-1,-3-2 0,3 3-243,-1-21 5801,2 13-4312,0-1 0,2-16 0,1 20-1116,-1 0 0,1 0 0,-1 0 0,2 1 0,-1-1 0,7-6 0,-6 6-224,2-1 8,0 0 1,1 0-1,-1 0 1,2 1-1,-1 0 1,12-6-1,-1 3 53,0 0 0,20-6-1,-9 5-108,1 2 0,0 0 0,0 3 0,0 0 0,38 1-1,-44 3 12,1 2 0,-1 1-1,0 0 1,0 2-1,-1 0 1,0 2 0,27 11-1,-40-13-29,1 0-1,-1 1 0,0 0 1,-1 0-1,15 14 0,-20-17-27,-1 1 1,1 0-1,-1-1 0,-1 1 0,1 0 0,4 9 0,-6-10-13,0-1-1,0 0 0,0 1 0,-1-1 1,1 1-1,-1-1 0,0 1 0,1-1 0,-1 1 1,0-1-1,-1 1 0,1-1 0,0 1 1,-2 2-1,1-2-19,-1 0 0,1 0 0,-1 0 0,0 0 0,-1 0 0,1-1 0,0 1 0,-1-1 0,1 0 0,-1 1 0,0-1 0,1 0 0,-1-1 0,0 1 0,0 0 0,-1-1 0,-4 2 0,-10 4-15,-35 8 1,43-13-2,-31 8 10,-1-1-1,-56 3 1,-32-6-2107,44-10-4711,66 4 3581,4 5-3438,9 2 2378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23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35 165 6304,'-23'-16'5960,"23"16"-5913,0 0-1,0 0 1,0 0 0,0 0 0,0 0 0,0 0 0,0 0 0,0 0 0,1 0 0,-1 0-1,0 0 1,0 0 0,0 0 0,0 0 0,0 0 0,0 0 0,0 0 0,0 0-1,0 0 1,0 0 0,0 0 0,0 0 0,1-1 562,-1 1-562,0 0 0,0 0 0,0 0 0,0 0 0,0 0 0,0 0 0,0 0-1,0 0 1,0 0 0,0 0 0,0 0 0,0 0 0,0 0 0,0-1 0,0 1 0,0 0-1,0 0 1,0 0 0,0-1 249,0 1 0,-1-1 0,1 1 0,-1-1 0,1 1 0,-1-1 0,1 0 0,-1 1-1,1 0 1,-1-1 0,1 1 0,-1-1 0,0 1 0,1 0 0,-1-1 0,0 1 0,0 0 0,-3-2 1235,6 1-714,21-8 1199,25 0-1370,25-4-263,272-18 715,-274 26-985,360-21 393,-363 22-442,523-23 581,-300 21-511,-195 6-110,-36 1 48,-54-1-70,-2 1-165,1-1-1,-1 0 1,1-1 0,-1 1 0,0-1 0,1 1 0,-1-1-1,8-3 1,-50 6-7031,24 1 4504,-1 1 0,-17 8 1,1 3-767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24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1006 3552,'0'-2'261,"0"0"-1,1 0 1,-1 1 0,1-1-1,0 0 1,-1 0 0,1 1-1,0-1 1,0 0 0,0 1-1,0-1 1,0 1 0,0-1-1,1 1 1,-1 0 0,1-1-1,-1 1 1,3-2 0,-2 2 229,0-1 1,0 0 0,0 0 0,0 1 0,0-1-1,-1 0 1,1 0 0,-1-1 0,0 1 0,2-3 0,-2 2-80,-1 0 0,0 0 0,1 1 0,-1-1 0,-1 0 0,1 0 0,0 0 0,-1 1 1,1-1-1,-1 0 0,0 0 0,-1-3 0,0 1 74,0 1 0,0 0 1,0 0-1,0 0 0,-1 0 0,-4-5 1,5 7-402,0 1-1,0 0 1,0 0 0,0-1 0,0 1 0,-1 1 0,1-1 0,0 0 0,0 0 0,-1 1 0,1 0 0,0-1-1,-1 1 1,1 0 0,0 0 0,-1 0 0,1 0 0,-1 1 0,1-1 0,0 1 0,0-1 0,-1 1 0,-1 1-1,-4 0-10,1 1-1,0 0 0,0 1 1,0 0-1,-7 5 1,-5 7-37,2 0 1,0 1-1,1 0 1,0 2-1,2 0 1,-15 25 0,21-31-38,0 0 0,1 1 0,1 0 1,0 0-1,-4 15 0,9-24 0,-1 0 0,1 1 0,0-1 1,1 0-1,-1 0 0,1 0 0,0 1 0,1-1 0,-1 0 0,1 0 0,0 0 0,0 0 1,1 0-1,-1 0 0,1 0 0,0 0 0,0 0 0,4 5 0,2-1 55,-1 0 1,2 0-1,-1-1 0,1 1 0,18 11 1,-23-18-10,0 1 0,1-1 1,0 1-1,-1-1 0,1 0 1,0-1-1,0 1 0,0-1 1,0 0-1,0-1 0,0 1 1,0-1-1,1 0 0,-1 0 1,0 0-1,0-1 0,0 0 1,0 0-1,0 0 0,0 0 1,0-1-1,0 0 0,7-4 1,-5 1-69,0 0 0,0 0 1,-1 0-1,0 0 0,0-1 1,-1 0-1,8-10 0,3-11-38,23-54 0,7-34-403,-43 109 442,95-287-452,-77 208 660,16-153 1,-33 183-31,-1 0 0,-3 1 0,-12-87 0,10 125-133,-1 1-1,0 0 1,-7-16 0,9 29-38,1 1 1,-1-1 0,1 1 0,-1-1 0,1 1 0,-1-1 0,0 1-1,0-1 1,0 1 0,0 0 0,0 0 0,0-1 0,0 1 0,0 0-1,-1 0 1,1 0 0,0 0 0,-1 1 0,1-1 0,0 0-1,-1 0 1,-2 0 0,3 1 8,1-1 0,-1 1 0,1 0-1,-1 0 1,1 0 0,-1 0 0,1 0 0,-1 0 0,0 0-1,1 0 1,-1 0 0,1 0 0,-1 0 0,1 0-1,-1 0 1,1 0 0,-1 1 0,1-1 0,-1 0-1,1 0 1,-1 1 0,1-1 0,-1 0 0,0 1 0,-2 2-1,0 1 1,0 0 0,0 0 0,0 0 0,1 0 0,-1 0-1,1 0 1,0 1 0,0-1 0,1 1 0,-1 0 0,0 4 0,-10 33 114,3 1 0,1-1 0,2 2 0,1-1 0,3 0 0,2 1 0,1 0 0,3-1 1,1 0-1,20 77 0,11-3 55,54 120-1,-85-223-769,1-2 1,0 1-1,1 0 0,1-1 0,0-1 0,0 1 1,1-1-1,11 11 0,-6-10-1356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25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24 9312,'-14'-7'2981,"14"6"-2920,0 1 0,0 0 0,-1-1 0,1 1 0,0 0 0,0-1 0,0 1 0,0-1 0,0 1 1,0 0-1,0-1 0,0 1 0,0 0 0,0-1 0,0 1 0,0-1 0,0 1 0,1 0 0,-1-1 0,0 1 0,0 0 0,0-1 0,0 1 0,1 0 0,-1-1 0,0 1 0,1-1 1,0-2 607,11 2 2477,-8 0-2661,1 1 1,-1-1-1,1 1 0,7 1 1,-9-1-352,18 3 680,0 1-1,-1 1 1,1 0 0,19 9-1,-19-5-211,-1 0-1,-1 2 0,33 22 1,-44-27-439,-1 0 0,0 0 0,0 1 0,-1 0 0,0 1 0,0-1 0,0 1 0,-1 0 0,-1 1 1,1-1-1,5 16 0,-3 4 31,0 1 0,3 41-1,1 1-188,-6-45-237,22 97 392,-22-109-461,0 0 0,0 0-1,1 0 1,1-1 0,0 1-1,13 15 1,-18-27-39,0 1-1,0-1 1,0 1-1,0-1 1,1 0-1,-1 0 1,1 0-1,0 0 1,-1 0-1,1 0 1,0-1-1,3 2 1,15 1-1682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25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1061 0 6720,'-13'2'13613,"10"0"-13401,1 1 1,-1-1-1,0 1 1,0-1-1,0 0 1,0-1-1,-1 1 1,1 0-1,-4 0 1,-97 30 2539,-195 72 378,250-81-2762,-57 36 0,-38 38-144,141-95-224,-246 186-2319,190-138 1161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30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47 4992,'-15'-5'1589,"15"5"-1408,-1 0-1,0 0 1,0 1-1,1-1 1,-1 0-1,0 0 1,0 1-1,1-1 1,-1 1-1,0-1 1,1 0-1,-1 1 1,1-1 0,-1 1-1,1 0 1,-1-1-1,1 1 1,-1-1-1,0 2 1,0 4 1577,1-6-1668,0 1 0,0-1 0,0 0-1,0 0 1,0 1 0,0-1 0,0 0 0,0 0 0,-1 0 0,1 1 0,0-1 0,0 0 0,0 0 0,0 0 0,0 1 0,0-1 0,0 0 0,-1 0 0,1 0 0,0 0 0,0 1 0,0-1 0,0 0 0,0 0 0,-1 0 0,1 0 0,0 0 0,0 1 0,0-1 0,-1 0 0,1 0 0,0 0 0,0 0 0,-1 0 0,1 0 0,-2 1 669,0 0 0,0 0 0,1 0 0,-1 0 0,0 0 1,1 1-1,-1-1 0,-2 3 0,-7 7 2745,-1-6-2645,7-2-294,8-2 586,33 5-793,34-4-188,136-13 0,-106 3-78,9-5-98,-35 3-63,-44 6 139,58-18-1,-28 6 5,-38 12-102,-17 4-163,1-1 0,-1 0-1,0 0 1,1 0 0,-1-1 0,0 1 0,0-1-1,8-4 1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30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5824,'-22'0'1866,"11"2"1653,18 0 1704,32-1 179,20 3-2866,11 1-1424,304-2 588,-248-3-4173,-110-3-2482,-7 2 2864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32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11 4640,'3'-10'11490,"-2"10"-11162,-1 0 1,0 1 0,1 0-1,-1-1 1,0 1-1,0 0 1,1-1 0,-1 1-1,0 0 1,0 0-1,0-1 1,0 1 0,0 0-1,0 0 1,0-1 0,0 1-1,0 0 1,-1 0-1,1-1 1,0 1 0,-1 0-1,-4 26 582,-3 39 0,0 5-452,-22 261 818,29-311-1155,0 135 200,3-72 67,-1-62-286,2-1-1,0 0 1,10 32 0,-1-3 83,-2-9 63,30 81 0,-37-115-190,0-1 0,0 1 0,1-1 0,0 1 0,0-1 1,0 0-1,1-1 0,0 1 0,0-1 0,0 0 0,1 0 0,0 0 0,8 4 0,-9-6-34,0-1-1,0 1 1,1-1-1,-1-1 1,1 1 0,-1-1-1,1 0 1,-1 0-1,1-1 1,0 1-1,-1-1 1,1-1 0,0 1-1,-1-1 1,1 0-1,0 0 1,8-3-1,10-6 72,1-1-1,27-17 0,-47 25-83,33-20 84,0-2 0,-2-1-1,59-56 1,-42 28-47,64-84-1,-97 113 23,-2-1-1,18-35 1,-27 42-66,-1 1 0,0-1 0,-2 0 1,7-34-1,-5 3-4,0-55 0,-4 39-86,-3 22-954,-1 0 0,-7-45 0,6 72-1208,2-25-1,0 9-3979,-1 23 3813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7:33.08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 39 2240,'-14'9'5274,"25"-9"-3172,11 0-1430,17 0 0,1-1 0,42-7 0,13-2 328,-43 7-379,123-10 30,133 0 714,-256 19-1188,-25-2 9,6 2-17,-25-5-160,0 1 1,1-1 0,8 0-1,1-1 25,1 1 0,22 3 0,-24-1 30,26 0 0,-28-3 46,0 1 0,22 5 0,39 6 98,36 0-14,-59-7-254,-8-1 252,74 17 0,-81-15-161,2 1 34,-3-1 24,1 1-136,-21-3 183,29 4 0,-14-4-13,28 7-262,59 19 1,49 14 501,-65-19-396,-85-21-25,-5-1 62,-2 0 0,1 1 0,14 6 0,-7-1 4,1-2 0,25 7 1,-16-5-13,-7-4 46,14 6-116,-22-6 245,0 0-1,0-1 1,28 4-1,1 0-255,-1 5-88,-30-8 238,-1-1 0,19 3 0,-7-2-165,39 15-1,-6-2 67,-8-2 231,-29-10-280,28 12 0,-42-16 116,21 15-72,-6-4-66,10 10 313,-21-19-223,-6-2 13,1-1 0,-1 1 0,1 0 0,-1 0 0,3 3 0,23 15-54,-24-16 82,1-1-1,-1 1 0,0 0 1,0 1-1,6 6 0,2 1 7,-11-10-24,0 0 1,0-1-1,0 1 1,0 0-1,0 0 1,2 4-1,0 0-32,0-1-1,1 0 1,-1 0-1,7 5 0,8 11 63,13 11-11,-25-26-12,0 1 0,0 0 0,-1 0 0,0 1 0,10 15 0,-11-14 22,0 0 0,11 12 0,-11-15-48,0-1 0,-1 1-1,0 0 1,0 1-1,4 9 1,-5-8 30,0-1 1,8 13-1,-8-16 12,0 0-1,-1 1 1,0-1-1,0 1 1,0-1 0,0 1-1,-1 0 1,1 0-1,-1 0 1,0 7-1,-1-4 32,1 1-1,-1-1 0,4 12 1,-4-19-46,3 11-55,-1-1 0,2 15-1,-4 21 451,0-45-371,-1 1 0,0 0 0,0-1 0,0 1 0,0-1 0,0 1 0,-1-1 0,1 0 0,-1 1 0,-3 3 1,2-2-50,-3 5 69,1 0 1,-8 17-1,5-14-90,7-11 21,0 0 1,0 0-1,0 0 1,1-1-1,-1 1 1,0 0-1,1 0 0,-1 0 1,1 0-1,-1 0 1,1 0-1,-1 0 1,1 1-1,0-1 1,-1 0-1,1 2 0,-10 26 148,1-19-168,8-9 22,1-1-1,-1 1 1,0-1 0,1 0 0,-1 1 0,1-1 0,-1 1-1,1 0 1,-1-1 0,1 1 0,0-1 0,-1 1 0,1 0 0,0-1-1,-1 1 1,1 0 0,0-1 0,0 1 0,-1 0 0,1-1 0,0 3-1,0-3 17,0 1-1,0 0 0,0-1 1,-1 1-1,1 0 1,0-1-1,0 1 0,-1 0 1,1-1-1,0 1 0,-1-1 1,1 1-1,-1-1 0,1 1 1,-1-1-1,1 1 0,-2 0 1,-4 9 123,4-5-150,1-1 0,-1 1 0,0-1-1,0 1 1,-5 6 0,5-7 43,-1 1-1,1-1 0,0 0 1,0 1-1,-2 7 0,-4 5-158,7-15 144,-1 0 0,1 0 0,0 0 0,0 0 1,1 1-1,-1-1 0,-1 3 0,1 2 58,-1-1 0,0 1-1,0-1 1,-5 10 0,-4 10-92,7-11 33,-21 71 35,8-31 159,13-41-141,-11 23 0,9-22-5,5-12 61,-7 20 111,2-16-875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34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458 639 2080,'3'-4'14638,"-10"5"-15127,-26-1 2996,-55 6 0,73-3-2385,1 0 1,0 1-1,0 0 1,1 1 0,-1 1-1,-17 9 1,15-6-67,2 1 0,-1 0 0,1 1 0,0 1 0,1 0 0,1 1 0,0 0 0,0 1 0,2 0 0,0 1 0,0 0 0,1 0 0,-10 28 0,11-23-53,1 1 0,1 0 0,0 1 1,2-1-1,-3 44 0,7-57 25,0 1 0,1 0-1,0-1 1,1 1-1,0-1 1,0 1 0,6 13-1,-5-16 1,-1 0 0,2-1 0,-1 0 0,1 0 0,0 0 0,0 0 0,0 0 0,0-1 0,1 1 0,0-1 0,10 6 0,-11-8-35,1 1 0,1-1 1,-1 0-1,0 0 0,0-1 1,1 1-1,-1-1 0,1-1 1,-1 1-1,1-1 0,0 0 1,-1 0-1,1 0 1,-1-1-1,8-1 0,0-1 3,1-1 0,-1 0-1,0-1 1,23-13 0,-24 11-9,0 0 1,-1-2 0,0 1 0,0-1-1,-1-1 1,0 0 0,-1 0-1,0-1 1,8-13 0,6-13 34,28-63-1,-35 67 32,46-118 303,-46 109-317,-3 6 70,-1 0 0,-2-1 1,-2 0-1,-1 0 0,-2-1 1,-2 0-1,-1-53 0,-3 71 30,0-13 150,-1 0 1,-9-47 0,-7 13 500,15 43-334,1 8-64,-1 9-350,3 7-42,0 0 0,0 0-1,0 0 1,0 0 0,0 0-1,0 0 1,0 0 0,0 0-1,0-1 1,0 1 0,0 0-1,0 0 1,0 0 0,0 0-1,0 0 1,0 0 0,0 0-1,0 0 1,0-1 0,-1 1-1,1 0 1,0 0 0,0 0-1,0 0 1,0 0 0,0 0-1,0 0 1,0 0 0,0 0 0,0 0-1,0 0 1,-1 0 0,1 0-1,0 0 1,0 0 0,0 0-1,0 0 1,0 0 0,0 0-1,0 0 1,-1 0 0,1 0-1,0 0 1,0 0 0,0 0-1,0 0 1,0 0 0,0 0-1,0 0 1,0 0 0,-1 0-1,1 0 1,0 0 0,0 0-1,0 0 1,0 0 0,0 0-1,0 0 1,0 1 0,0-1 0,0 0-1,0 0 1,0 0 0,0 0-1,0 0 1,-1 0 0,1 0-1,0 0 1,0 1 0,-2 1-47,4-4 15,0-5 165,-1 5-151,0 0 0,0 1 0,0-1 0,-1 0 0,1 1 0,0-1 0,-1 0 0,0 0 0,1 0 0,-1 1 0,0-4 0,2-21-182,-1 8 501,-1 7 172,-2 22-175,-13 188 290,6-61-109,5-88-317,-21 299 214,22-146-221,0-140-30,1-46-210,1 1 1,0 0-1,4 21 1,-2-18-630,-2-15-2515,3-27-5361,6-6 5449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35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171 100 3552,'-4'-15'15434,"4"15"-15391,0 0 0,0 0 1,0 0-1,0 0 0,-1 0 0,1 0 0,0 0 1,0 0-1,0 0 0,0 0 0,0 0 0,0 0 0,0 0 1,0 0-1,0 0 0,-1 0 0,1 0 0,0 0 1,0 0-1,0 0 0,0 0 0,0 0 0,0 0 0,0 0 1,0 0-1,0 0 0,-1 0 0,1 0 0,0 0 1,0 0-1,0 0 0,0 0 0,0 0 0,0 0 0,0 0 1,0 0-1,0 0 0,0 0 0,0 0 0,-1 1 0,1-1 1,0 0-1,0 0 0,0 0 0,0 0 0,0 0 1,0 0-1,0 0 0,0 0 0,0 0 0,0 0 0,0 1 1,0-1-1,0 0 0,0 0 0,0 0 0,0 0 1,0 0-1,0 0 0,0 0 0,0 0 0,0 1 1,-3 6 534,3-7-490,-36 83 2285,2 4-1371,18-50-646,1 2-1,-16 70 1,21-53-43,2 1 0,-2 72-1,11-107-204,0 0 0,1 0 0,1 0-1,1 0 1,0 0 0,2-1 0,1 1 0,1-1-1,10 19 1,-14-33-61,0 0-1,1 0 1,0-1 0,0 1 0,1-1-1,-1-1 1,1 1 0,1-1-1,-1 0 1,1 0 0,0-1-1,0 0 1,0 0 0,0-1-1,1 1 1,-1-2 0,14 4-1,-9-3 10,1-1 0,0 0 0,-1-1 0,1-1 0,0 1 0,0-2 0,-1 0 0,1-1 0,0 0 0,17-5 0,-21 3-52,1-1-1,-1 1 0,0-2 1,0 1-1,0-1 1,-1 0-1,0-1 1,0 0-1,0 0 1,-1-1-1,0 0 1,-1 0-1,11-18 1,3-9 72,-1-1 0,17-48 0,59-152-38,-84 207 2,-1 0 0,-1-1 0,-2 0 0,-1 0 0,-1-1 0,0-32 0,-7-59-1749,-11 1-5033,12 114 5973,1 5 160,0 0 0,-1 0 0,1 0 0,0 0 0,-1 0 0,0 0 0,1 0 0,-3-3 0,-2 0-2100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36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30 5632,'-15'5'19642,"16"-5"-19029,238-8 1003,133 1-917,352 0 554,-558 3-1175,165 1-44,-319 4-62,16 0-359,-1-1 0,48-6 0,-63 4-1733,-41 6-5216,-7 0 2691,-1 4 1504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37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333 703 5216,'-5'-2'1364,"-1"1"1,0 0 0,0 0-1,0 0 1,0 1 0,0 0-1,-11 1 1,-8 0 736,15-1-1743,0 2 0,0-1 0,0 1 0,1 0 0,-1 1 0,1 0 0,-1 1 0,1 0 0,0 0 0,1 1 0,-1 0 0,-12 10 0,12-8-265,1 0-1,0 0 0,0 1 0,1 0 0,0 1 0,0-1 0,1 1 0,0 0 1,1 1-1,0 0 0,-7 18 0,5-3 21,0 1 0,-4 46 0,9-55-96,1 1 1,1-1-1,1 1 0,1-1 0,4 23 1,-4-33-7,0 0-1,1-1 1,0 1 0,0-1 0,0 0 0,1 0 0,-1 0 0,2 0 0,8 10 0,-11-14-20,0 0 1,0 0-1,0 0 1,0 0-1,0-1 1,0 1-1,1-1 1,-1 1-1,1-1 1,-1 0 0,1 0-1,-1 0 1,1 0-1,0 0 1,-1-1-1,1 1 1,0-1-1,0 0 1,-1 0-1,1 0 1,0 0-1,0 0 1,-1-1-1,1 1 1,0-1 0,-1 1-1,6-3 1,-1-1-38,0-1 1,0 1 0,-1-1-1,0 0 1,0-1 0,0 1-1,8-11 1,31-49-132,-41 60 167,11-18-22,14-20-149,44-93 0,-37 51 175,30-111 1,13-123 213,-46 109 489,-27 162-210,-5 40-409,1-12 423,-3 19-182,-2 12-22,-4 25-83,1 1 1,3 0 0,0 52 0,2-41-45,0 39 121,4 0 0,25 158 1,13-71-2457,-40-170 1799,0-1 0,0 0 1,0 0-1,1 0 0,-1-1 0,1 1 0,-1 0 0,1 0 0,0-1 0,4 5 1,-5-6 79,0-1 0,0 1 1,0 0-1,0-1 1,0 1-1,1-1 1,-1 1-1,0-1 1,0 0-1,0 0 0,1 1 1,-1-1-1,0 0 1,1 0-1,-1 0 1,0 0-1,0 0 0,1 0 1,-1-1-1,0 1 1,0 0-1,1-1 1,-1 1-1,0-1 0,0 1 1,0-1-1,0 0 1,0 1-1,2-2 1,17-14-4697,-1-2 1612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37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23 8800,'-1'-1'304,"-7"-9"3523,8 10-3782,0 0-1,0 0 1,0 0 0,0 0-1,0-1 1,0 1-1,0 0 1,0 0-1,0 0 1,0 0 0,0-1-1,0 1 1,0 0-1,0 0 1,0 0-1,0 0 1,0-1 0,0 1-1,0 0 1,0 0-1,1 0 1,-1 0-1,0 0 1,0 0 0,0-1-1,0 1 1,0 0-1,0 0 1,1 0-1,-1 0 1,0 0 0,0 0-1,0 0 1,0 0-1,0 0 1,1 0-1,-1 0 1,0 0 0,0 0-1,0 0 1,0 0-1,1 0 1,-1 0-1,0 0 1,0 0 0,0 0-1,0 0 1,1 0-1,-1 0 1,0 0-1,0 0 1,0 0 0,1 0-1,86-8 4783,-38 9-3041,64 9 1,-90-7-998,0 2 1,0 1-1,0 0 0,41 19 0,-59-23-680,0 1 0,0 0 0,0 1 0,-1-1 0,0 1 0,1-1 0,-1 1 0,0 1-1,-1-1 1,1 1 0,-1-1 0,0 1 0,0 0 0,0 0 0,-1 0 0,0 0 0,0 1-1,0-1 1,1 8 0,1 8 17,-2 0 0,0 0 0,-2 40 1,-1-25-127,0 19-15,0-15-671,7 71 0,-5-103-28,1 1 0,0-1-1,4 12 1,-6-18 489,1-1-1,-1 1 1,1-1 0,0 0 0,-1 1-1,1-1 1,0 0 0,0 1 0,0-1 0,0 0-1,0 0 1,0 0 0,0 0 0,1 0 0,-1 0-1,0 0 1,0 0 0,1 0 0,-1-1 0,1 1-1,-1 0 1,0-1 0,1 1 0,-1-1-1,1 0 1,1 1 0,-1-2-218,0 1 1,0 0-1,0-1 0,0 1 1,0-1-1,0 0 0,-1 0 1,4-1-1,16-11-2207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38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1195 0 9376,'-10'1'1776,"0"0"0,0 0 0,0 1 0,0 0 0,-13 6 0,-47 21 1356,56-23-2606,-129 50 2232,72-30-2039,-51 17 135,-91 35-284,170-60-1045,1 3 1,1 2-1,1 1 1,-62 49-1,-14 34-4899,56-49-1977,16-15 2626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56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421 860 3648,'2'-18'2089,"-1"14"-1422,0 1 0,-1 0 0,1-1 1,-1 1-1,0-1 0,0 1 0,0-1 0,-1 1 0,1-1 1,-1 1-1,0 0 0,-2-7 0,0 4 33,0 0 1,-1-1-1,1 1 0,-1 1 0,0-1 0,-1 1 0,0-1 1,-9-7-1,9 8-497,0 2 0,-1-1-1,1 0 1,-1 1 0,0 0 0,0 1 0,0-1 0,0 1 0,-12-3 0,3 3-96,-1 0-1,0 0 1,1 2 0,-1-1 0,0 2 0,-28 5 0,33-4-40,1 1 0,-1 0 0,1 1 1,-1 0-1,1 1 0,0 0 1,1 1-1,-1 0 0,1 0 0,-10 9 1,14-10-50,1 0 1,0 0-1,0 0 1,0 0-1,1 1 1,0-1-1,0 1 1,0 0-1,1 0 1,0 0-1,0 0 1,0 0-1,-1 13 1,1 2 101,0 1-1,4 39 1,-1-41-70,1 1-1,0-1 0,1 0 1,2 0-1,0 0 0,1-1 1,13 29-1,-11-31 25,1-1 0,1 1 0,1-2-1,13 16 1,-18-25-41,-1 0-1,1-1 0,0 1 1,1-1-1,-1-1 0,1 1 0,0-1 1,0-1-1,1 1 0,-1-1 1,1 0-1,8 1 0,-3-1 39,0 0 1,1-1-1,-1 0 0,1-2 0,0 1 1,13-3-1,-18 1-32,-1 0 0,1-1 0,-1-1 0,1 1 0,-1-1 0,0-1 0,0 1 0,-1-2 0,1 1 0,11-9 0,1-4 36,-1 0-1,34-39 1,24-46-124,-23 29 285,-46 63-75,0-1 1,9-16-1,-15 22-156,0 0-1,0 0 0,0 0 1,-1 0-1,0 0 0,0 0 1,0 0-1,0 0 0,-1-6 1,0 10-22,0 1-1,0 0 1,0-1 0,0 1 0,0 0-1,0-1 1,0 1 0,0 0 0,0-1 0,0 1-1,0 0 1,0-1 0,0 1 0,0 0-1,0-1 1,-1 1 0,1 0 0,0 0 0,0-1-1,0 1 1,0 0 0,-1-1 0,1 1-1,-6 3-321,-10 16-82,13-15 374,-8 14-34,1 0 0,0 1 0,2 0 0,0 1 0,-10 36 0,13-39 68,1 1-1,1 0 0,1 0 1,0 0-1,1 20 0,2-31 24,-1 1 1,1-1-1,0 0 0,1 1 0,0-1 0,0 0 0,0 0 0,1 0 0,0 0 1,1-1-1,-1 1 0,1-1 0,1 0 0,-1 0 0,7 7 0,-8-11 11,0 1 0,0-1 0,0 0 0,0 0 0,0 0 0,0 0-1,1 0 1,-1-1 0,1 0 0,-1 0 0,1 0 0,0 0 0,-1 0 0,1 0 0,7-1-1,1 0 114,-1-1 0,1 0 0,20-6-1,-26 6-111,0-1 0,0 1 0,0-2 0,-1 1 0,1 0 0,0-1 0,-1 0 0,0 0 0,0-1 0,0 0 0,0 1 0,-1-2 0,1 1 0,-1 0 0,0-1 0,3-5 0,3-6 45,-2 0 0,0-1 0,-1 0 0,-1-1 0,-1 1 0,4-22 0,-4 19-36,-1 0 0,-1-1 0,-1 1 0,-1-24-1,-2 33-52,0 1-1,0 0 0,-1 1 0,0-1 1,-1 0-1,0 0 0,0 1 0,-1 0 1,-1 0-1,-7-14 0,9 20-18,-1-1 0,1 0 0,0 0 0,-1 1 0,0 0 1,0 0-1,0 0 0,0 0 0,0 1 0,-1-1 0,1 1 0,-1 0 0,1 0 0,-1 1 0,0 0 0,0-1 0,0 2 0,0-1 0,-6 0 0,3 1-16,1 0-1,-1 0 1,1 1-1,-1-1 1,0 2-1,1-1 1,0 1-1,-1 0 1,1 1-1,0 0 0,-13 7 1,17-8 42,0 1 0,0-1 0,0 1 0,1 0 1,-1 0-1,1 0 0,-1 0 0,1 0 0,0 0 0,0 1 0,0-1 0,1 1 1,-1 0-1,1-1 0,0 1 0,0 0 0,-1 4 0,2-3 21,-1-1 0,1 1 0,0-1-1,0 1 1,0-1 0,0 1 0,1-1-1,0 0 1,0 1 0,0-1 0,1 0-1,-1 0 1,1 0 0,4 7 0,-5-9 14,0-1 0,0 0 1,0 0-1,0 0 1,0 0-1,1 0 1,-1 0-1,0 0 1,1 0-1,-1-1 1,1 1-1,-1 0 1,1-1-1,-1 1 0,1-1 1,-1 0-1,1 1 1,0-1-1,-1 0 1,1 0-1,-1 0 1,1 0-1,0 0 1,-1 0-1,3-1 0,6-2 39,-1 1 0,0-1-1,12-6 1,-6 3-191,-6 3 123,233-91 541,-218 84-540,0 0 0,0 2 0,0 1 0,1 1 0,0 1 0,1 1 0,26-1 0,-50 5 25,1 0-1,-1 0 1,0 0 0,1 1 0,-1-1-1,1 1 1,-1-1 0,0 1 0,1 0 0,-1 0-1,0 0 1,0 0 0,0 0 0,0 1-1,0-1 1,0 1 0,0-1 0,0 1 0,0 0-1,-1 0 1,1-1 0,-1 1 0,1 0-1,-1 0 1,0 1 0,0-1 0,0 0 0,0 0-1,0 1 1,1 3 0,0 6-1,0 0-1,-1 0 1,0 0 0,-1 24 0,-1-17 4,1 12 49,-6 46 0,6-55 103,1-12 93,0-13-234,0 0 0,0 0 0,0 0-1,0 0 1,1 1 0,-1-1 0,4-4-1,2-5 82,0-3-141,0 1 1,1 0-1,1 0 1,0 1 0,17-20-1,-25 33 19,0-1 0,-1 0 0,1 1 0,0-1 0,0 0 0,0 1 0,0-1 0,-1 1 0,1-1 0,0 1 0,0 0 0,0-1 0,0 1 0,0 0 0,0 0 0,0 0 0,0 0 0,0 0 0,0 0-1,0 0 1,0 0 0,0 0 0,0 0 0,0 0 0,0 1 0,0-1 0,0 0 0,0 1 0,-1-1 0,1 0 0,0 1 0,0 0 0,0-1 0,0 1 0,1 1 0,1 0 3,-1 1 0,1 0 0,0 0 1,-1 0-1,0 1 0,0-1 0,4 7 0,19 53 48,-15-37-49,0-1 0,26 45 0,-31-63 22,0 0 0,0 0-1,0-1 1,1 0-1,0 0 1,0 0 0,1-1-1,-1 0 1,1 0 0,0 0-1,1-1 1,-1 0-1,15 5 1,-16-7 14,0-1-1,1 1 1,-1-1 0,0 0 0,1-1-1,-1 0 1,1 0 0,-1 0-1,0-1 1,1 1 0,8-4-1,-6 2-30,-1-1 0,0-1 0,0 1 0,0-1 0,0-1 0,-1 1-1,1-1 1,6-7 0,7-8 107,-1-1 0,-2-1 0,31-45 0,-25 29-68,-1-2-1,21-50 1,38-81 166,-68 138-160,-2 0-1,-2-1 0,13-62 1,14-135 112,-29 164-210,-1-74 0,-6 126-79,-2 1 0,0-1-1,0 0 1,-7-24-1,8 39 121,0-1 0,0 1-1,0 0 1,0-1 0,-1 1 0,1-1-1,0 1 1,0-1 0,0 1-1,0 0 1,-1-1 0,1 1 0,0 0-1,0-1 1,-1 1 0,1 0 0,0-1-1,-1 1 1,1 0 0,0-1-1,-1 1 1,1 0 0,0 0 0,-1 0-1,1-1 1,-1 1 0,1 0 0,-1 0-1,0 0 6,0 0 0,1 0 0,-1 1 0,0-1 0,1 0 0,-1 1 0,0-1 0,1 0 0,-1 1 0,1-1 0,-1 1 0,0-1 0,1 1 0,-1-1 0,0 2 0,-1 1-8,-1 1 0,0 0 0,1 0 0,-3 7 0,-8 25 7,2 1-1,-6 41 1,-6 78 66,19-124 30,-7 44-83,-8 75 199,17-118-223,3 55 0,1-70 73,0-1-1,1 1 0,1-1 1,12 31-1,-14-40-37,1 0 1,1-1-1,0 1 0,0-1 1,0 0-1,1 0 0,10 10 1,-14-16-3,0 0 1,1 0-1,-1 0 1,0 0-1,1-1 1,-1 1 0,1-1-1,-1 1 1,1-1-1,-1 1 1,1-1-1,-1 0 1,1 0-1,0 0 1,1 0-1,26-3 86,-27 3-74,3-1 13,1 0 0,-1-1 0,0 0 0,1 0 0,-1 0 0,0-1 0,7-4 0,33-27-17,-3 2 42,-11 13-7,-3 2 61,-2 0 1,37-32-1,-45 35-100,-14 11-12,0 0 0,0 0-1,0-1 1,-1 1 0,5-6 0,-9 11-204,-10 14-82,1 1 0,0 0 0,-12 32-1,19-38 290,1 0-1,1 0 0,0 1 1,0-1-1,1 0 0,1 1 1,0-1-1,0 0 0,1 0 1,1 0-1,-1 0 0,2 0 1,0 0-1,6 13 0,-7-18 26,1 0 0,-1 0 0,1 0 0,0 0 0,0-1 0,6 6 0,-9-9-15,1-1-1,0 1 0,0 0 1,-1-1-1,1 1 0,0-1 1,0 0-1,0 0 1,1 0-1,-1 0 0,0 0 1,0 0-1,1 0 0,-1-1 1,0 1-1,1-1 0,-1 0 1,0 1-1,1-1 0,-1 0 1,4-1-1,0-1 25,1 0 0,-1-1 0,0 0 0,0 0 0,0 0 0,-1-1 0,1 0 0,-1 0 0,5-5 0,43-48 71,-47 51-126,30-41 56,-25 31-27,25-26 0,-28 34-51,-2 2 36,0 1-1,-1-2 1,8-9 0,-12 14-15,1-1 0,-1 1 0,1 0 0,0-1 0,0 1 0,0 0 0,0 0 0,0 1 0,1-1 0,-1 0 0,1 1 0,3-3 0,0 0 109,-6 3-94,0 1-1,0 0 1,0 0-1,0 0 1,0 0-1,0 0 1,0 0 0,0 0-1,0 0 1,0-1-1,0 1 1,1 0-1,-1 0 1,0 0-1,0 0 1,0 0 0,0 0-1,0 0 1,0 0-1,0 0 1,0 0-1,1 0 1,-1 0 0,0 0-1,0 0 1,0 0-1,0 0 1,0 0-1,0 0 1,0 0 0,1 0-1,-1 0 1,0 0-1,0 0 1,0 0-1,0 0 1,0 0-1,0 0 1,0 0 0,0 0-1,1 0 1,-1 0-1,0 0 1,0 0-1,0 0 1,0 0 0,0 1-1,0-1 1,0 0-1,0 0 1,0 0-1,0 0 1,0 0-1,0 0 1,1 0 0,-1 0-1,0 0 1,0 1-1,0-1 1,0 0-1,0 0 1,0 0 0,0 0-1,0 0 1,1 1-122,0 4 16,1 2 96,1 0 0,-1 1 0,-1-1 0,1 1 0,-1-1 0,-1 1-1,1 0 1,-1-1 0,0 1 0,-3 13 0,3 52 100,1-30-61,-3-29 55,0-3 95,5-16-146,9-38 336,37-49-389,-46 87-1,0-1 1,0 1-1,0 0 0,1 0 1,0 0-1,0 1 0,0-1 1,1 1-1,-1 0 0,1 0 1,0 1-1,0 0 0,0-1 1,1 1-1,7-3 0,-12 6 18,-1 0 0,1 0-1,-1 0 1,1 0-1,-1 0 1,1 0-1,-1 0 1,1 0 0,0 0-1,-1 0 1,1 0-1,-1 0 1,1 0 0,-1 0-1,1 1 1,-1-1-1,1 0 1,-1 0-1,1 1 1,-1-1 0,0 0-1,1 0 1,-1 1-1,1-1 1,0 1 0,9 16 40,3 22 101,-6-7-79,-3-13 55,9 28 1,-10-41-102,-1-1 0,0 1 0,1-1 0,0 0 0,0 0 0,1 0 0,-1 0 0,1-1 0,6 6 0,-8-8 10,0-1 0,1 0 0,-1 0-1,0 0 1,0 0 0,1 0 0,-1-1-1,0 1 1,1-1 0,-1 1 0,1-1-1,-1 0 1,1 0 0,-1 0 0,0 0-1,1-1 1,-1 1 0,1-1-1,3-1 1,6-1 59,-1-1 0,17-9 0,-7 4-43,-1-1 0,0-1 0,0-1 1,-2-1-1,32-27 0,-6 0 63,-29 28-98,0-2 0,-1 1-1,13-18 1,-17 20-88,-9 10 83,0 0-1,1 0 0,-1-1 1,0 1-1,0 0 0,0-1 0,0 1 1,0-1-1,0 1 0,0-1 1,-1 1-1,1-1 0,0 0 1,-1 1-1,0-1 0,1 0 0,-1-2 1,-1 12-213,0-1 179,0-1 0,0 1-1,0 0 1,1-1 0,1 8 0,0 4 53,0 27 0,-1-32-15,0 0 0,1 1-1,0-1 1,5 20-1,-3-17-185,-2-13 206,-1 0-1,0 0 1,1-1 0,0 1-1,0 0 1,0 0 0,0 0-1,0-1 1,3 6-1,-3-8-9,-1 0-1,1 1 0,0-1 1,-1 0-1,1 0 0,0 0 0,-1 0 1,1 0-1,-1 0 0,1 0 1,0 0-1,-1 0 0,1 0 1,0 0-1,-1 0 0,1-1 0,0 1 1,-1 0-1,1 0 0,-1-1 1,1 1-1,-1 0 0,2-1 0,13-11 62,-14 11-59,8-8 4,-1 0 0,0 0 0,-1-1 1,0 0-1,-1 0 0,0-1 0,0 0 1,6-18-1,17-31-220,16-27 133,-41 79-122,-2 8-35,-2 12-54,-1 2 508,1-8-208,0 21 21,0 1 1,9 48-1,-9-76-38,0 1 0,0-1 1,0 0-1,0 1 0,0-1 1,1 1-1,-1-1 0,0 0 1,0 1-1,1-1 0,-1 1 1,0-1-1,0 0 0,1 1 1,-1-1-1,0 0 0,1 1 1,-1-1-1,0 0 0,1 0 1,-1 1-1,1-1 0,-1 0 1,0 0-1,1 0 0,-1 0 1,1 0-1,-1 1 0,1-1 1,-1 0-1,0 0 0,1 0 1,-1 0-1,1 0 0,-1 0 1,1 0-1,-1 0 0,1-1 1,-1 1-1,0 0 0,1 0 1,-1 0-1,1 0 0,0-1 1,16-10 59,24-26 15,34-27-76,-55 47 65,10-5-182,-24 16 134,-3 3 44,-2 3 4,-1 1-157,0 18-220,0 0 267,0-7 73,0 0 0,2 13 0,-1-21-35,-1-1 0,1 1 1,0 0-1,1 0 0,-1-1 1,1 1-1,-1 0 0,1-1 0,0 0 1,4 5-1,-2-3 5,7 7 76,-10-11-72,0-1 1,-1 0-1,1 1 1,0-1-1,-1 0 1,1 0-1,0 1 1,-1-1-1,1 0 1,0 0-1,0 0 1,-1 0-1,1 0 1,0 0 0,-1 0-1,1 0 1,0-1-1,0 1 1,-1 0-1,2-1 1,36-9 22,-28 7-22,0 1 0,1-1 1,13-7-1,4-3 38,9-5-115,40-25 0,-65 36 91,0-2-1,-1 1 1,-1-1 0,0-1-1,0 0 1,0-1-1,10-15 1,-8 6-13,-1 0 1,0-1 0,-2 0-1,-1-1 1,0 0 0,-2 0-1,6-34 1,-7 27-64,34-202-110,-30 156-28,-1-84 1,-22 185-564,10-15 743,1-1-1,0 1 1,0 0-1,-1 19 1,-2 9 50,-27 225 61,22-156-262,7-66 220,2-1-1,2 1 0,5 50 1,-3-65-49,-3-23 5,1 0 0,0 0 1,0 0-1,1 0 0,-1 0 1,1 0-1,0 0 0,0 0 1,0 0-1,0 0 0,1 0 0,0 0 1,3 6-1,-4-9 2,0 0 1,0-1-1,-1 1 1,1 0-1,0-1 0,0 1 1,0 0-1,0-1 0,0 1 1,0-1-1,0 0 0,0 1 1,0-1-1,0 0 1,0 1-1,0-1 0,0 0 1,0 0-1,0 0 0,0 0 1,0 0-1,1 0 0,-1 0 1,0-1-1,0 1 1,0 0-1,0 0 0,0-1 1,0 1-1,0-1 0,0 1 1,1-2-1,3-1 12,1-1 0,-1 0 0,0 0-1,5-6 1,-2 2-82,128-106-251,-135 113 309,1-1 0,0 1 0,0 0 1,0 0-1,-1 0 0,1 0 0,0 0 0,0 0 0,1 1 0,2-2 1,-4 2-2,-1 0-1,0 0 1,1 0 0,-1 0 0,1 0 0,-1 0 0,1 1 0,-1-1 0,0 0 0,1 0 0,-1 0 0,1 0 0,-1 1 0,0-1 0,1 0 0,-1 0 0,0 1 0,1-1-1,-1 0 1,0 0 0,1 1 0,-1 0 4,1 0 0,-1 0-1,1 0 1,-1 0 0,1 0 0,-1 0-1,0 1 1,0-1 0,0 0-1,0 0 1,0 2 0,-1 18 146,-6 37 1,4-43-91,0 1 1,2 0 0,0-1-1,1 26 1,1 2 105,0-43-149,0-1 0,0 1 0,0 0 0,0-1 0,0 1 0,0-1 0,0 1 0,0-1 0,0 0 0,0 1 0,0-1 0,-1 0 0,1 0 0,0 1 0,-1-1 0,1 0 0,0-1 0,22-22 11,0 1 0,42-31-1,-58 49-60,0 0 0,0 1 0,10-5-1,-16 8 32,0 1 0,1-1 0,-1 0 0,1 1 0,-1-1 0,1 1 0,-1 0 0,1-1 0,-1 1 0,1 0 0,-1 0 0,1 0 0,0 0 0,-1 0 0,1 0 0,-1 1-1,1-1 1,-1 0 0,1 1 0,-1-1 0,1 1 0,-1 0 0,1-1 0,1 3 0,-2-2 2,0 1-1,0-1 1,0 1 0,0 0 0,0-1-1,0 1 1,0 0 0,-1 0 0,1-1-1,-1 1 1,0 0 0,1 0-1,-1 0 1,0 0 0,0 0 0,0 0-1,0 0 1,0-1 0,-1 1-1,1 0 1,-1 2 0,-1 10-35,0 15 37,-2 0 1,-2 0-1,-9 30 0,-4 1-2,-3-1 0,-34 66 0,40-91-1,-38 86 51,-62 124-82,112-236 86,0-1-1,0 0 1,-1 0 0,0-1-1,0 1 1,-1-1 0,-12 10-1,17-14-50,-1-1-1,1 1 0,-1-1 1,1 0-1,-1 0 0,1 1 1,-1-1-1,0-1 0,0 1 1,0 0-1,0 0 0,1-1 1,-1 1-1,0-1 0,0 1 1,0-1-1,0 0 0,0 0 1,0 0-1,0 0 0,0 0 1,0 0-1,-4-1 0,4 0-10,0 0-1,-1-1 1,1 1-1,0 0 0,0-1 1,-1 1-1,1-1 0,0 0 1,1 1-1,-1-1 1,0 0-1,0 0 0,1 0 1,-1-1-1,1 1 1,0 0-1,0 0 0,0-1 1,-2-3-1,0-4-15,0 0 0,0-1-1,-1-11 1,2 9 30,1 0 0,1 0 0,0 0 0,1 0 0,1 0 0,5-24 0,28-70-176,-28 88 126,4-10-45,1 0 1,2 2-1,1-1 0,20-26 1,-24 40 40,1 0 0,0 0 0,1 2 0,0-1 0,1 2 0,1 0 0,28-17 0,8 2-402,62-23 0,7-3-2804,-63 23-2660,-36 19 3344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56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1396 436 11968,'-45'-6'5407,"51"6"-4703,-3-4 896,12 4-1024,17-3 1184,8-3-992,17 2 224,-1 4-576,4-5-288,2 10-128,-5-5-768,-6 4 384,-12-4-2624,3 6 1664</inkml:trace>
  <inkml:trace contextRef="#ctx0" brushRef="#br0" timeOffset="1">143 55 10976,'-103'-45'4960,"63"36"-4321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0:59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635 728 4800,'5'0'13973,"-7"0"-13755,0-1 1,0 1 0,0 0 0,1-1-1,-1 0 1,0 1 0,0-1 0,1 0-1,-1 0 1,1 0 0,-1 0-1,1 0 1,-1 0 0,1 0 0,0-1-1,-1 1 1,-1-3 0,-20-31 897,19 28-724,-2-4-206,-2 0 0,1 0 0,-2 1 1,1 0-1,-2 0 0,1 1 0,-1 0 0,0 1 0,-1 0 1,0 0-1,-15-7 0,16 11-184,0-1 1,0 2-1,0-1 1,0 1 0,-1 1-1,0 0 1,1 0-1,-1 1 1,0 1-1,0 0 1,1 0-1,-1 1 1,0 0-1,-17 5 1,6 1-8,0 1-1,0 1 1,1 1 0,0 1-1,1 1 1,0 0 0,1 2-1,0 0 1,-28 28 0,42-36 21,0-1 0,1 1 0,-1 0 0,1 0 0,0 0 0,1 1 0,-1-1 0,1 1 0,1 0 0,-1 0 0,1 0 0,0 0 0,-1 14 0,3-19 3,1 0 0,-1 0 1,1 1-1,-1-1 0,1 0 1,0 0-1,0 0 1,0 0-1,0 1 0,0-1 1,0-1-1,1 1 1,-1 0-1,1 0 0,-1 0 1,1-1-1,0 1 0,-1-1 1,1 1-1,3 1 1,1 0 8,0 1 1,0-2 0,0 1-1,0 0 1,0-1 0,9 2-1,7 0 131,0 0-1,0-1 1,0-2-1,1 0 1,-1-1-1,41-6 1,-42 1-121,-1-1 0,0-1 0,0-1 0,0-1 0,-1 0 0,28-20 0,-32 19-7,0-1 0,-1 0 0,-1-1 0,0-1 0,0 0 0,-1 0 0,-1-2 0,0 1 0,10-20 0,1-7 61,-1-1 1,28-84-1,-44 107-100,-1 1 1,0-1-1,-1 1 0,-2-1 1,1 0-1,-2 0 0,-1 0 1,0 0-1,-1 0 0,-5-19 1,4 27-11,-1 0 0,0 0 0,0 1 0,-1-1 0,0 1 0,0 0 0,-14-17 0,13 20-16,0 1-1,-1-1 1,1 1-1,-1 1 1,0-1-1,-1 1 0,0 0 1,1 1-1,-1 0 1,-17-6-1,0 3-108,0 2 0,-1 0 0,0 2 0,-45 0 0,21 5-528,0 2-1,-79 16 0,117-18-96,0 0 0,1 2 0,-20 7 0,30-11 667,0 0 1,0 1-1,1-1 1,-1 0-1,0 1 1,1-1-1,-1 1 0,0-1 1,1 1-1,-1-1 1,1 1-1,-1-1 1,1 1-1,-1 0 1,1-1-1,-1 1 1,1 0-1,0-1 1,-1 2-1,1-2-24,0 1 0,0-1-1,0 1 1,0-1-1,0 1 1,1-1 0,-1 1-1,0-1 1,0 1 0,0-1-1,1 1 1,-1-1-1,0 0 1,0 1 0,1-1-1,-1 1 1,0-1 0,1 0-1,-1 1 1,1-1 0,-1 0-1,1 1 1,4 2-687,0-1 0,0 1-1,0-1 1,8 2 0,35 10-4398,8 4 1738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1:00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50 455 8320,'-11'-9'1031,"7"7"-493,0-1-1,0 0 0,0 1 0,-7-3 0,10 4-463,0 1 0,1 0 0,-1 0 1,1-1-1,-1 1 0,0 0 0,1-1 0,-1 1 0,1-1 0,-1 1 1,1 0-1,-1-1 0,1 1 0,0-1 0,-1 0 0,1 1 0,-1-1 1,1 1-1,0-1 0,0 0 0,-1 1 0,1-1 0,0 0 0,0 1 1,0-1-1,0 0 0,0 1 0,0-1 0,0 0 0,0 0 1,1-3 467,0 0 0,0 0 1,0 0-1,4-7 0,-5 11-534,12-23 925,0 0 0,1 1 0,1 1 0,30-36-1,-31 43-561,1 0-1,0 1 0,1 1 1,0 0-1,1 1 0,0 0 1,19-7-1,-33 16-293,1 1 1,0 0-1,-1 0 1,1 0-1,0 0 0,0 0 1,0 1-1,0-1 1,0 1-1,0 0 0,-1 0 1,1 0-1,0 0 1,5 1-1,-6 0-20,0 0-1,0 0 1,0 0 0,-1 0-1,1 0 1,0 0 0,-1 1-1,1-1 1,-1 1 0,1-1-1,-1 1 1,0-1-1,0 1 1,0 0 0,0 0-1,0-1 1,0 1 0,0 0-1,0 0 1,-1 0 0,1 0-1,0 4 1,3 19 192,-1 0 0,0 38 0,2 21-63,-1-38-202,-3-29-14,1 0 1,0 0 0,9 31 0,-7-36 101,0 0-45,0 0-1,1-1 1,0 0 0,7 11 0,-10-19-19,0 0 0,0 0 0,0-1 0,1 1 0,-1-1-1,1 1 1,0-1 0,-1 0 0,1 0 0,0 0 0,0 0 0,0-1 0,1 1 0,-1-1 0,0 0 0,1 0 0,-1 0 0,6 1 0,-1-1 30,-1-1 1,0 0-1,0 0 0,1 0 0,-1-1 0,0 0 0,0-1 1,0 0-1,0 0 0,0 0 0,8-4 0,-5 1-11,-1-1-1,1 0 1,-1 0-1,0-1 1,-1-1-1,13-12 1,-2-3-45,-1 0 0,-1-1 0,-2-1 1,21-42-1,17-48 118,-22 45-97,58-94 0,-87 160-1,0 1-1,1-1 1,0 1-1,-1 0 0,1 0 1,1 0-1,-1 0 0,0 0 1,1 0-1,4-2 0,-6 4 10,0 0-1,0 1 0,1-1 0,-1 0 0,1 1 0,-1-1 1,1 1-1,-1 0 0,1 0 0,-1 0 0,1 0 0,-1 0 1,0 1-1,1-1 0,-1 1 0,1 0 0,-1-1 0,5 3 0,71 28 190,-66-27-274,-1-1 0,1-1-1,0 0 1,0-1 0,12 0 0,-17-1-97,24 0-2541,-12-3-2421,-18 3 4647,0 0 0,1 0 0,-1 0 0,0 0-1,0 0 1,0 0 0,0 0 0,0 0 0,1 1-1,-1-1 1,0 0 0,0 1 0,0-1-1,0 0 1,0 1 0,0 0 0,2 0 0,11 13-6138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7:46.54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11036 1276 1568,'4'6'2843,"-26"-6"-1904,0 0 1,0-1-1,0-1 1,1-2-1,-30-7 1,15-2-367,26 9-464,1 0-1,-1 0 0,0 2 0,-14-4 0,-4 3 275,1-2-1,-46-13 0,-4-1 343,53 15-496,1-2 1,-39-14-1,31 7 84,17 8-99,0-1 0,-21-12 0,-26-21-294,55 36 90,0 1 0,0-1 0,-10-2-1,-6-2 37,6 1-25,-26-6-1,34 11 64,-1-1 0,1 0 0,0-1 0,0 0 0,0 0 0,0-1 0,1 0 0,-1 0 0,1-1 0,-13-10 1,19 14-89,0 0 13,-1-1 1,0 1-1,1-1 1,0 1-1,-1-1 1,1 0-1,0 0 0,0 0 1,-1-4-1,-17-25-34,6 12-14,8 12 14,0 0-1,0 0 0,-1 0 1,-7-7-1,6 1-182,6 12 214,1 0 1,0 0 0,-1 0-1,1 0 1,-1 0-1,1 0 1,-1 0-1,1 0 1,-1 0-1,0 1 1,1-1-1,-1 0 1,0 0-1,0 1 1,0-1-1,0 0 1,-1 0 0,-12-9-63,13 8 39,-1 1 0,0-1 0,0 1 1,0-1-1,0 1 0,0 0 0,-1 0 0,1 0 0,-3-1 1,-31-13-22,30 12 53,5 2-21,0 1 1,1 0-1,-1-1 1,0 1-1,1 0 1,-1-1-1,0 1 0,1 0 1,-1 0-1,0 0 1,0-1-1,1 1 1,-1 0-1,0 0 1,1 0-1,-1 0 0,-1 1 1,-16-10-256,17 9 274,1 0 0,-1 0 1,1 0-1,-1 0 0,1 0 1,-1 0-1,1 0 1,-1 0-1,1 0 0,-1 0 1,1-1-1,0 1 1,-1 0-1,1 0 0,-1 0 1,1-1-1,-1 1 1,1 0-1,0 0 0,-1-1 1,1 1-1,-1-1 0,1 0-11,-4 0 148,-1-2-7,-8-14 17,9 6-312,-1 1-1,-1 0 1,1 0-1,-14-16 1,4 10 105,0 1 0,-21-15 1,-6-7 175,-16-17-118,30 22-134,7 10 82,19 20 18,1 1 1,-1 0 0,1 0 0,-1 0 0,0 0-1,1 0 1,-1 0 0,0 0 0,0 1 0,1-1-1,-1 1 1,0-1 0,-2 1 0,-2-1-62,-1 0 1,1 0-1,0-1 1,-8-2-1,1-1 91,3 3 16,0-1 0,0 0 1,1-1-1,0 0 0,-15-9 0,15 7 76,2 3-71,0-2 0,1 1 1,-1-1-1,1 1 0,0-2 1,1 1-1,-7-8 0,6 6-45,-1 0 1,1 0-1,-1 1 0,0 0 0,-1 0 1,-9-5-1,9 3-140,7 7 170,0 0-1,0-1 1,0 1 0,0 0-1,0 0 1,0 0-1,0 1 1,-1-1 0,1 0-1,0 0 1,-2 0 0,-1-1 5,1 1 1,-1-1-1,1 0 1,0 0 0,-1 0-1,1 0 1,0 0 0,1-1-1,-5-3 1,4 2-45,0 1 1,0 1-1,0-1 1,0 0-1,-1 1 0,0-1 1,1 1-1,-1 0 1,-7-2-1,-8-4-30,16 7 43,0-1 1,0 1 0,0 0 0,0 0-1,0 0 1,0 0 0,-6 0 0,-4 0 75,-1 0 1,-13-3-1,15 2-110,-1 0-1,-14 0 1,-91-7-1,-71 6 26,52-1 369,76 4 53,59 0-385,2 0-3,-4-4 4,0 3 448,0 1 90,69-9-511,156 6-331,-212 3 314,-1 1-1,1 0 1,-1 0 0,1 1 0,10 4 0,-17-5-42,8 0 37,0 3-114,-7-3 76,-1 0 0,1 0 0,-1 0 0,0 1 0,1-1 0,-1 1 0,3 2 0,-3-2 6,0-1 0,1 1 0,-1-1 0,0 1 1,1-1-1,-1 0 0,1 0 0,-1 0 0,1 0 1,2 0-1,-1 0 14,0 0 1,0 1-1,0-1 1,7 5-1,26 14 22,-27-16-28,0 2 0,0-1 0,0 1 1,12 11-1,-9-5 4,-8-6 36,1-1 0,0 0 0,0-1 1,0 1-1,0-1 0,13 6 0,-18-9-101,3 6 27,4-2 32,10 12-91,-17-16 100,0 0 0,0 0 0,1 1 0,-1-1 0,0 0 1,1 0-1,-1 0 0,0 0 0,1-1 0,0 1 0,-1 0 0,1 0 0,-1-1 1,1 1-1,0-1 0,-1 0 0,4 1 0,33 5 162,-37-6 42,8-1 261,-8-6-660,-1 7 167,0-1 1,0 0-1,0 0 1,0 1-1,0-1 0,0 0 1,-1 0-1,1 1 0,0-1 1,0 0-1,-1 0 0,1 1 1,0-1-1,-1 0 0,1 1 1,0-1-1,-1 1 0,0-2 1,-4-10-185,4 10 215,1 0 0,-1 0 0,0 1 0,0-1 0,0 0 1,0 0-1,0 1 0,0-1 0,-1 0 0,1 1 0,-2-2 0,-6-4-4,3 1-21,1 1 1,-2 0 0,1 1 0,0-1 0,-1 1-1,0 1 1,0-1 0,0 1 0,0 0 0,-13-2 0,-108-29 171,87 27-191,0 2 0,-58 0-1,63 6-42,19 0 98,1-1 0,-1 0 1,0-1-1,-17-4 0,-28-5 105,49 9-81,0 0-32,9 0-5,1 1-1,-1 0 1,0-1-1,1 0 1,-5-1 0,-57-14 27,6 0 235,-6-2 127,37 13-341,1 1-117,25 4 53,-9-4 45,1 1-1,0 1 0,-15-2 1,0 0-73,1-1 0,-36-11 0,-1-1-9,-63-8 48,96 18 88,-33-3-1,5-3 41,-6 1-282,-71-9 127,106 17 49,3 1-6,-28-1 0,-24-2-65,56 6-25,9-1 44,0 1 0,0 1 0,-1 0 0,-14 3 1,12-2 44,-1 0 1,1 0 0,-1-1 0,0-1 0,-14-2 0,-11 1 352,-20 1-576,53 1 444,-1-1-328,2-2 99,-1 1-1,1 0 1,-1 0-1,1 1 1,-13 0 0,5 1-153,-15-7 156,-4 5-22,-33-6-1,33 2 44,-34 1 1,28 3-94,16 0-9,1 1 0,-1 1-1,-25 5 1,34-4 53,-1 0 1,-14-1-1,-14 2 18,-23 3-29,41-4 9,1 0 1,-1 2 0,-29 8-1,26-4 99,0-1 0,0-1 0,-1-1 0,-51 1 0,14 0 17,-24 2-64,47-8-10,7-1-71,-46 5 1,21 5 64,35-8 147,22-1-192,-1 0 0,1 0 0,0 1 0,-1-1 0,-5 3 0,3-2 27,-1 1 0,1-1-1,0-1 1,-11 1-1,-20 2 53,23-1-21,0 0-1,0-1 1,-24-2 0,19 0 36,-21 2 0,-164 7-65,130-3 37,63-4-64,-1 0-1,-12 4 0,13-3 44,-1 0-1,-12 0 0,-36 6-111,59-7 94,1-1 0,-1 0-1,0 0 1,0 1 0,1-1 0,-1 1-1,0-1 1,1 1 0,-4 2 0,4-2 25,-1-1 1,1 1-1,-1 0 1,1-1 0,-1 1-1,1-1 1,-1 1-1,0-1 1,-2 1-1,1-1-40,1 0 0,0 1-1,0-1 1,0 1-1,0-1 1,-1 1 0,1 0-1,0 0 1,0 0-1,-2 2 1,2-2 15,1 0 1,-1 0-1,0 0 1,1 0-1,-1-1 1,0 1-1,0 0 1,1-1-1,-1 1 1,-2-1-1,0 0 30,1 1 0,-1-1-1,0 1 1,1 0-1,-1 0 1,1 0-1,0 1 1,-1-1-1,-2 3 1,-18 6 11,4-3 121,17-6-157,0 1 0,-1-1-1,1 0 1,0 0-1,-1-1 1,1 1 0,-6 0-1,-8 6 1174,25-5-848,0-3-329,0 0 0,0 0 0,0-1 0,13-5 0,15-2-36,201-27-239,-214 33 338,76-5-206,-58 6 230,-34 2-80,-1 1 0,0-2 0,1 1 0,-1-1 0,0 0 0,9-2 0,-14 2-48,1 1 79,4 0 0,-5 0-26,-6 0-182,-6 1 43,-1 0 1,-22 6-1,-3 0 181,-47 6 109,-87 25 1,39-9-275,73-17 301,-66 6-1,33-6-320,64-8 122,-230 43 319,216-37-309,1 2 0,1 1 0,-56 27 0,78-30 5,0 1 1,1 0-1,-30 26 0,41-33-16,-1 1-1,1-1 0,-1 0 0,0 0 1,-9 3-1,-19 10-19,22-10 101,-1 0 0,-15 5 0,-1 0-136,4-1 127,-55 13 0,22-8 137,38-8-94,15-5-129,1-1 0,0 0 1,-1 0-1,1-1 0,-1 0 0,-6 1 1,8-1 42,1-1 1,-1 1-1,0 0 1,1 0-1,-1 0 0,1 1 1,0-1-1,-1 1 1,-4 3-1,5-3 16,-1 0 0,1 0 0,0-1 0,-1 1-1,1-1 1,0 0 0,-1 0 0,0 0 0,-5 1-1,5-2-20,0 1 0,0 0 1,0-1-1,0 2 0,0-1 0,-5 3 0,-14 3-3,-73 19 250,20-5-184,-10-8 73,32-5-74,-79 12 10,73-11-62,-18 3-35,-16 10-26,94-22 39,-3 1 0,1-1 1,0 1 0,0-1 0,-1 1-1,1 0 1,0-1 0,0 1 0,0 0-1,0 1 1,0-1 0,-2 2 0,1-2 11,0 1-1,1-1 1,-1 0 0,0 0 0,0 0 0,1 0-1,-1 0 1,0-1 0,-3 1 0,-11 2 83,9 0 9,4-2-97,0 0 0,0 0 0,0 0 1,0-1-1,-6 1 0,-11 4 39,3-1-83,-5 2 169,17-5-137,-1 1 0,1-1 0,-12 1 0,-72 1 234,-28 6 42,-19-3-358,-11 6 145,111-8-95,-35 0 387,-190 8-199,172-7 26,-248 25-116,83-5 10,-33 9 40,216-24-61,-137 16 335,168-23-356,-294 32 31,299-29-421,-44 8-726,30 1-2924,47-14 3443,0 1 0,-1-1 0,1 1-1,0 0 1,-4 3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1:00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 8800,'-4'-2'731,"-4"-3"1460,13 11-457,4-4-81,-6-2-1258,12 4 1737,0 2 0,16 7 0,-3 2-688,30 20 1,-36-18-525,25 22 0,-15-11-558,-21-19-381,-5-3-93,0-1 1,1 0 0,0 0 0,14 7-1,-6-4-1071,-11-5-104,0 0-1,1-1 1,-1 0-1,6 2 1,-8-4 736,-1 1 1,0-1 0,1 0 0,-1 0 0,1 0 0,-1 0 0,0 0-1,1 0 1,-1 0 0,1 0 0,-1 0 0,0-1 0,1 1 0,-1-1-1,0 1 1,1-1 0,-1 1 0,0-1 0,2-1 0,6-6-3850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1:00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684 5 8224,'-5'-1'551,"1"0"0,-1 0 0,1 0 0,-1 1 1,1 0-1,-1 0 0,0 0 0,1 0 0,-1 1 0,-6 1 0,3 1 207,1-1 0,-1 2-1,0-1 1,-13 10-1,-90 45 3182,30-18-2475,-29 22-286,-46 25-4351,80-48-4491,35-10 246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1:01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25 155 6720,'-24'-13'12090,"29"8"-10122,15-1-900,1 1 0,37-5 0,-20 5-539,-1 0-251,40 0-1,204-2 311,-161 5-376,237 1 380,468-17-309,-277-10-518,-279 12 304,-52 0-469,-198 13-1024,-19 3 1388,0 0 0,1 0 0,-1 0-1,0 0 1,0 0 0,0 0 0,0 0-1,0 0 1,1 0 0,-1 0 0,0 0-1,0 0 1,0 0 0,0 0 0,1 0-1,-1 0 1,0 0 0,0 0 0,0-1-1,0 1 1,0 0 0,0 0 0,1 0-1,-1 0 1,0 0 0,0 0 0,0 0-1,0-1 1,0 1 0,0 0 0,0 0-1,0 0 1,0 0 0,0 0 0,1-1-1,-1 1 1,0 0 0,0 0 0,0 0-1,0 0 1,0 0 0,0-1 0,0 1-1,0 0 1,0 0 0,0 0 0,0 0-1,0-1 1,-1 1 0,1 0 0,0 0 0,0 0-1,0 0 1,0-1 0,-9-2-2605,2 3 1669,-1 0 1,1 0-1,-1 1 0,1-1 1,-1 2-1,1-1 0,0 1 1,-1 0-1,1 1 1,-13 6-1,-16 12-4233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1:02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521 616 2976,'-4'-3'1339,"6"2"-1420,-1 1 288,-1 0 0,0 0 1,5-3 4145,-5 3-4146,0-1 0,1 1 0,-1 0 1,0 0-1,0-1 0,0 1 1,0 0-1,0-1 0,0 1 0,0 0 1,0 0-1,0-1 0,0 1 1,0 0-1,0-1 0,0 1 0,0 0 1,0 0-1,0-1 0,-1-1 235,-1 1 1,1-1-1,-1 1 0,0-1 0,1 1 0,-1-1 0,0 1 0,0 0 0,0 0 1,0 0-1,0 0 0,0 0 0,0 1 0,0-1 0,-3 0 0,-1 0 6,0 0-1,0 0 1,0 1-1,-12 0 1,-22 5-88,0 1 1,0 2-1,1 2 0,0 2 1,1 1-1,-47 23 1,71-29-249,1 1 1,0 0 0,1 1-1,-14 12 1,21-17-88,0 1 0,0 0 0,1 0 1,0 0-1,0 1 0,0-1 0,0 1 0,1 0 1,0 0-1,0 0 0,1 0 0,-2 7 0,3-10-5,1-1-1,-1 1 0,1-1 1,0 0-1,-1 1 1,1-1-1,1 1 1,-1-1-1,0 1 0,0-1 1,1 1-1,0-1 1,-1 1-1,1-1 0,0 0 1,0 0-1,3 5 1,-3-5-6,1-1 0,0 1-1,0 0 1,0 0 0,0-1 0,0 1 0,0-1 0,0 0 0,1 0 0,-1 0-1,1 0 1,-1 0 0,0 0 0,5 0 0,3 1-4,0-2 1,1 1-1,-1-1 0,1-1 0,-1 1 1,1-2-1,11-2 0,7-3-64,0-1 0,-1-1 0,1-1 0,-2-2 0,36-20 0,-51 25 60,0-1 0,0 0 1,-1 0-1,-1-2 1,1 1-1,-1-1 1,-1-1-1,0 0 0,0 0 1,-1-1-1,-1 0 1,0 0-1,9-24 1,-9 16 71,-1-1 1,-1 0-1,-1 0 1,-1-1 0,-1 1-1,-1-1 1,-1 1 0,-1-1-1,-4-29 1,2 32-36,-1 0 1,-1 1-1,0-1 1,-2 1-1,0 0 0,-1 1 1,0-1-1,-2 2 1,0-1-1,-21-25 0,19 28-70,-2 2 0,1 0-1,-2 0 1,1 1-1,-2 1 1,1 1 0,-1 0-1,-31-12 1,12 8-1510,1 2 0,-1 2 0,-53-7 0,75 16-110,9 3-1126,4-2 2542,0 0 1,1 0-1,-1 0 0,1 0 1,-1 0-1,1 0 1,-1 0-1,1 0 1,0 0-1,-1-1 1,1 1-1,0 0 0,0 0 1,0-1-1,0 1 1,-1-1-1,3 2 1,13 8-2405,2 0 1,25 11 0,-36-18 2302,53 23-2489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1:04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76 5888,'-8'1'1548,"-20"4"-1386,17-5 3809,1-1 4902,21-5-7364,32-13-173,61-19 0,-96 36-1205,3-2 20,-1 1 1,1 0-1,0 1 0,12-1 0,-19 2-99,0 1-1,0 1 0,-1-1 1,1 0-1,0 1 0,0 0 1,-1 0-1,1 0 0,0 0 1,-1 1-1,0 0 0,1-1 1,-1 1-1,0 0 1,0 1-1,4 2 0,-2 0 70,1 1 0,-1 0 0,-1 1-1,1-1 1,-1 1 0,0 0 0,-1 0 0,0 0-1,0 0 1,0 1 0,-1-1 0,0 1 0,2 12-1,0 12 313,-1 63-1,-3-87-423,0-5-1,0 17 33,0 0 0,1 0 1,1-1-1,6 26 0,-4-33-448,-1 0 1,1 0-1,1-1 1,9 17-1,-12-24-73,1-1 0,0 1 0,0-1 0,0 1 1,0-1-1,0 0 0,1 0 0,-1 0 0,1-1 0,0 1 0,0-1 0,0 0 0,0 0 0,0-1 0,0 1 0,5 0 0,0 0-705,0 0 0,-1-1 1,1 0-1,0-1 0,12-1 0,14-3-4916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1:04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1254 33 6560,'-1'-3'411,"-1"0"1,1 0-1,-1 0 0,0 1 1,0-1-1,-5-4 1,6 6-148,0 0 1,0 0 0,0 1 0,0-1 0,0 0-1,0 1 1,-1-1 0,1 1 0,0-1 0,0 1 0,-1 0-1,1-1 1,0 1 0,0 0 0,-1 0 0,1 0-1,0 0 1,-1 0 0,1 0 0,0 0 0,0 1-1,-3 0 1,-7 3 437,0 1 1,0 1-1,0 0 0,1 1 0,-16 12 0,4-3-307,14-10-253,-378 249 4500,142-141-4227,164-80-828,-125 71 0,195-98 48,-87 58-2422,83-54 1180,1 1 0,-15 16 0,26-26 1245,0 1-1,-1-1 0,1 1 1,1 0-1,-1-1 0,0 1 1,1 0-1,0 0 0,-2 4 1,3-5-171,0-1 0,0 1 0,0 0 0,0 0 0,0-1 0,0 1 0,1 0 0,-1-1 0,1 1 1,-1 0-1,1-1 0,1 3 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1:05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28 4640,'4'-28'18127,"-4"39"-15289,-1-2-2518,-1 0 0,1 0 0,-1 0 0,-1 0 0,1 0 0,-6 11 0,-8 28 383,5 13-221,-3 64 0,13-111-395,-15 231 302,6-163-109,6-53-884,-2 43 0,7-72 543,-1 1 0,0-1 0,0 0 0,0 0 0,0 1 0,0-1 0,0 0 0,0 1 0,0-1 0,0 0 0,0 0 0,0 1 0,0-1 0,0 0-1,0 1 1,0-1 0,0 0 0,0 0 0,-1 1 0,1-1 0,0 0 0,0 0 0,0 1 0,0-1 0,-1 0 0,1 0 0,0 1 0,0-1 0,0 0 0,-1 0-1,1 0 1,0 1 0,0-1 0,-1 0 0,1 0 0,0 0 0,0 0 0,-1 0 0,1 0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1:05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98 123 8960,'-54'-19'2896,"50"17"-2558,-24-8 1130,28 9-1132,-1 1 1,0 0-1,1-1 1,-1 1-1,0 0 1,1-1-1,-1 1 1,0-1-1,1 1 1,-1-1 0,1 1-1,-1-1 1,1 0-1,-1 1 1,1-1-1,0 0 1,-1 1-1,1-1 1,0 0-1,-1 0 1,1 1-1,0-2 1,0 1-227,0 1 0,0-1 0,0 1 1,1-1-1,-1 1 0,0-1 0,0 1 0,1 0 0,-1-1 0,0 1 0,1 0 1,-1-1-1,0 1 0,1 0 0,-1-1 0,1 1 0,-1 0 0,0 0 0,1 0 0,-1-1 1,1 1-1,-1 0 0,1 0 0,0 0 0,16-5 624,-10 4-200,79-19 709,0 3-1,141-8 1,-178 24-990,82 9 1,-41 4-1485,-2 4-5351,-62-12 2048,5-3 1495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1:15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578 616 3552,'-10'-4'8752,"9"-5"-4843,-2 6-3195,-1 0 0,0 1 0,0 0 0,0 0 0,0 0 0,-7-3 0,10 5-646,-80-36 2972,61 28-2790,0 2 0,-1 0 0,0 1 0,-35-3-1,40 5-58,7 2-139,-1 0 0,1 0 0,-1 1 0,1 0-1,-1 1 1,0 0 0,1 0 0,-1 1 0,1 0 0,0 1 0,0 0-1,0 0 1,0 1 0,0 0 0,1 1 0,0 0 0,-12 9 0,-3 4-159,13-10 154,0 0 0,0 1 0,1 0 0,-13 16 0,20-21-35,-4 2 43,2 1-1,-1 0 1,1 0 0,0 0 0,-5 14 0,8-19-45,0 1-1,1-1 1,0 1-1,-1-1 1,1 1-1,0-1 1,0 1-1,1-1 1,-1 1-1,0-1 1,1 1 0,0-1-1,-1 1 1,1-1-1,0 0 1,0 1-1,0-1 1,1 0-1,-1 0 1,0 0-1,1 0 1,-1 0 0,4 3-1,-2-2 21,1 0-1,0 0 0,0 0 1,0 0-1,0-1 1,0 0-1,1 0 1,-1 0-1,1 0 1,-1 0-1,1-1 0,0 0 1,-1 0-1,1 0 1,0-1-1,0 0 1,0 0-1,-1 0 0,1 0 1,0-1-1,8-1 1,8-3 161,-1-1 0,0-1 0,30-14 0,-44 18-179,13-6 71,0 0-1,-1-2 1,0 0 0,-1 0-1,-1-2 1,1 0 0,-2-1-1,0-1 1,24-30 0,-18 16 21,-1-1 1,-1 0 0,-1-2-1,-2 0 1,-2-1 0,-1 0-1,18-71 1,-29 96-94,-1-1 1,0 1-1,-1-1 0,1 0 0,-2 1 0,1-1 1,-1 1-1,0-1 0,-1 1 0,-4-15 0,3 16-29,0 1 0,0 0-1,-1 0 1,0 0 0,0 0-1,0 0 1,0 1 0,-1 0-1,0 0 1,0 0 0,-1 0-1,1 1 1,-11-6 0,-8-3-98,-1 2 1,-1 0-1,0 2 1,0 1-1,-38-7 0,48 12-118,0 1-1,0 1 0,0 1 0,0 0 0,-20 3 0,14-1-500,18-2 490,0 1-1,0-1 0,0 1 0,0 0 0,1 0 0,-1 0 0,0 1 0,1 0 0,-7 3 0,7-3-368,1 0-1,-1 0 1,1 0-1,-1 0 0,1 1 1,0 0-1,-3 3 1,5-5 379,-1 0 0,1 0 0,-1 0 0,1 0 1,0 0-1,-1 0 0,1 0 0,0 0 0,0 0 0,0 1 0,0-1 1,0 0-1,0 0 0,0 0 0,1 0 0,-1 0 0,0 0 1,0 0-1,1 0 0,-1 0 0,1 0 0,-1 0 0,1 0 0,-1 0 1,1 0-1,0 0 0,-1 0 0,3 1 0,11 15-2559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1:16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11 291 4224,'-3'-7'730,"-4"-14"3733,7 20-4242,0 0 0,0 0 0,0 1 0,0-1 0,0 0 0,0 0 0,0 0 0,0 0 0,1 0 0,-1 0 0,0 0 0,0 0 0,1 1 0,-1-1 0,1 0 0,-1 0 0,0 0 0,1 1 0,0-1 0,0-1 0,1 0 355,0 0 0,0 0 0,-1 0-1,1 0 1,-1 0 0,5-13 9361,-6 13-9886,0 1-1,1 0 1,-1 0 0,1 0-1,0-1 1,-1 1 0,1 0 0,0 0-1,0 0 1,-1 0 0,1 0-1,0 0 1,0 0 0,2 0-1,16-14 43,1 4-79,1 1-1,0 1 1,0 0 0,1 2-1,0 0 1,0 2 0,1 0-1,42-3 1,-61 8-4,12-1 12,-1 1 0,17 1 0,-28 0-14,0-1 0,0 1-1,0 0 1,0 0 0,1 0-1,-2 1 1,1-1 0,0 1-1,0 0 1,0 0-1,-1 1 1,5 3 0,-5-3-4,-1-1 0,0 1 0,0 0 0,-1 0-1,1 0 1,0 0 0,-1 0 0,0 1 0,0-1 0,0 0 0,0 1 0,0-1 0,-1 6 0,2 3 1,-2 1-1,-1 17 1,-7 64 210,-4 95 13,12-175-222,0-1 0,1 1 1,1-1-1,0 1 0,5 19 1,-5-29 11,-1 0 1,1-1-1,-1 1 1,1 0-1,0-1 1,1 0-1,-1 1 1,0-1-1,1 0 1,0 0 0,0 0-1,0-1 1,0 1-1,0-1 1,0 1-1,1-1 1,-1 0-1,1 0 1,0-1-1,-1 1 1,1-1-1,6 2 1,-4-2 0,0 0 1,1 0 0,-1 0-1,0-1 1,1 0 0,-1 0-1,1-1 1,-1 1 0,0-1-1,1-1 1,-1 1 0,0-1-1,11-5 1,-10 4 26,-1-1-1,1-1 1,-1 1-1,1-1 1,-1 0-1,-1 0 1,1-1-1,-1 0 1,0 0-1,0 0 1,4-8-1,7-15 132,-1 0 0,22-62 0,11-68 59,-11 31-91,-12 31-39,-14 48-217,-10 43 150,4-9-347,-4 14 300,-1 1 0,0-1 1,0 1-1,1 0 0,-1-1 0,1 1 1,-1-1-1,0 1 0,1 0 1,-1 0-1,1-1 0,-1 1 0,1 0 1,-1 0-1,1-1 0,-1 1 0,1 0 1,-1 0-1,1 0 0,-1 0 0,1 0 1,-1 0-1,1 0 0,-1 0 1,1 0-1,0 0 0,0 0 0,112 26 504,70 10-453,-124-29-675,68-1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3:53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40 494 2912,'-1'0'280,"0"0"1,0-1-1,-1 1 0,1 0 1,0 0-1,0 0 0,0 0 1,0 1-1,0-1 0,-1 0 1,1 0-1,0 1 0,0-1 1,0 1-1,0-1 0,0 1 1,0-1-1,0 1 0,0 0 1,0-1-1,0 1 0,1 0 1,-1 0-1,0-1 0,0 1 1,0 2-1,-10 9 2545,21-23 2174,12-14-3583,5-5-1122,214-279 1775,-228 293-2042,12-18 93,43-45 0,-66 78-126,-1-1-1,0 1 0,1 0 1,-1-1-1,1 1 1,0 0-1,-1 0 0,1 0 1,0 0-1,0 1 0,2-2 1,-3 2 1,-1 0 1,1 0 0,0 0-1,-1 0 1,1 1 0,0-1 0,-1 0-1,1 0 1,0 0 0,-1 1-1,1-1 1,0 0 0,-1 0-1,1 1 1,-1-1 0,1 1-1,-1-1 1,1 1 0,-1-1 0,1 1-1,-1-1 1,1 1 0,-1-1-1,0 1 1,1-1 0,-1 1-1,0 0 1,1-1 0,-1 1 0,0-1-1,0 1 1,0 0 0,0-1-1,0 1 1,1 1 0,1 7-45,-1 1 0,0 0 0,0 0 0,0 0 0,-2 12 0,-8 53 107,8-71-52,-45 238 634,41-210 22,5-32-651,0 0 0,0 0 0,0 0 0,0 0 0,0 0 0,0-1 1,0 1-1,0 0 0,0 0 0,0 0 0,0 0 0,0 0 0,0 0 0,0 0 1,0-1-1,0 1 0,0 0 0,0 0 0,0 0 0,1 0 0,-1 0 0,0 0 1,0 0-1,0 0 0,0 0 0,0 0 0,0-1 0,0 1 0,1 0 1,-1 0-1,0 0 0,0 0 0,0 0 0,0 0 0,0 0 0,0 0 0,1 0 1,-1 0-1,0 0 0,0 0 0,0 0 0,0 0 0,0 0 0,0 0 1,1 0-1,-1 0 0,0 0 0,0 1 0,0-1 0,0 0 0,0 0 0,0 0 1,0 0-1,1 0 0,-1 0 0,0 0 0,0 0 0,0 0 0,0 0 0,0 1 1,0-1-1,0 0 0,0 0 0,0 0 0,0 0 0,0 0 0,0 0 1,0 1-1,38-54 222,2 2 0,51-51 0,107-79-346,-190 174 52,16-12-92,-22 18 129,-1 0-1,0 1 1,1-1 0,-1 0 0,1 1-1,-1-1 1,1 1 0,-1-1 0,1 1-1,-1 0 1,1-1 0,0 1-1,-1 0 1,1 0 0,1 0 0,-2 1 9,0 0 1,0-1 0,-1 1-1,1-1 1,0 1 0,0 0 0,-1-1-1,1 1 1,-1 0 0,1 0 0,-1 0-1,1 0 1,-1-1 0,1 1-1,-1 0 1,0 0 0,1 0 0,-1 0-1,0 0 1,0 0 0,0 0-1,0 0 1,0 0 0,0 0 0,0 0-1,0 0 1,0 2 0,0 4-72,1 5 85,-1 1 1,-1 0-1,0-1 0,-1 1 0,0-1 0,-6 18 0,-30 75 326,23-65-265,6-19-6,-10 33 129,17-48-117,1 1 1,0-1 0,0 0 0,0 1-1,1-1 1,0 13 0,0-18-50,1 1 1,-1-1-1,0 1 0,1-1 0,-1 1 1,1-1-1,-1 0 0,1 1 1,-1-1-1,1 1 0,0-1 1,0 0-1,0 0 0,0 1 1,0-1-1,0 0 0,0 0 1,0 0-1,0 0 0,1 0 0,-1 0 1,3 1-1,-1-1 11,0 0 0,1 0 1,-1-1-1,0 1 0,1-1 0,-1 0 0,0 1 0,1-1 1,-1-1-1,4 0 0,9-2 90,-1 0 0,1-2 0,21-8 0,-36 12-103,23-9 45,-1-1 1,-1-2 0,0 0-1,-1-1 1,0-1 0,-1-1-1,26-27 1,-23 19-163,67-64-308,-90 89 395,0-1 0,0 0 1,0 1-1,0-1 0,0 0 1,1 1-1,-1-1 0,0 0 0,0 1 1,0-1-1,0 0 0,0 1 1,0-1-1,0 0 0,0 1 0,0-1 1,0 0-1,0 1 0,-1-1 0,1 0 1,0 0-1,0 1 0,0-1 1,0 1-1,-13 29-238,-15 56-1,26-79 262,-2 10-50,0 0-1,0 19 1,3-31 89,1 1 0,1 0 0,-1 0 1,1 0-1,0-1 0,0 1 0,0 0 1,1-1-1,0 1 0,3 6 0,-5-12-28,0 1-1,1-1 0,-1 1 1,0-1-1,1 1 1,-1 0-1,1-1 1,-1 0-1,1 1 0,-1-1 1,1 1-1,-1-1 1,1 1-1,-1-1 0,1 0 1,-1 1-1,1-1 1,0 0-1,-1 0 1,1 0-1,-1 1 0,1-1 1,0 0-1,0 0 1,1 0 25,-1 0 0,1-1 1,-1 1-1,1 0 0,-1-1 0,1 1 1,-1-1-1,1 1 0,-1-1 1,2-1-1,2-1 58,-1 0-1,1-1 1,-1 1 0,7-9-1,-7 6-85,0 0 0,0-1-1,-1 1 1,0-1 0,0 0-1,0 0 1,-1 0 0,0 0-1,-1 0 1,0 0 0,0 0-1,0-1 1,-1 1 0,0-11-1,-3-9-9,0 1-1,-11-43 0,11 59-40,0 0 0,0 0 0,-1 0 0,0 0 0,-1 1 0,-11-16 0,14 22-14,0 0 0,-1 1 1,1-1-1,-1 1 0,0 0 1,0 0-1,-6-4 1,8 5 41,1 1 0,-1-1 0,0 1 1,0-1-1,0 1 0,0 0 0,0-1 1,0 1-1,0 0 0,0 0 1,0 0-1,0-1 0,0 1 0,0 0 1,0 0-1,0 1 0,0-1 0,0 0 1,0 0-1,0 0 0,0 1 1,0-1-1,0 0 0,0 1 0,0-1 1,-1 2-1,2-2 9,-1 0-1,1 1 1,0-1-1,0 0 1,0 0 0,-1 1-1,1-1 1,0 0 0,0 1-1,0-1 1,0 0 0,0 1-1,0-1 1,0 0-1,0 1 1,0-1 0,0 0-1,0 1 1,0-1 0,0 1-1,0-1 1,0 0 0,0 1-1,0-1 1,0 0-1,1 0 1,-1 1 0,0 0-1,10 10-7,-7-8 61,1 0-1,-1 0 0,1-1 1,-1 0-1,6 3 1,4-1 72,1 0 0,0-1 0,25 3 1,44-2 30,-81-4-153,39 1 118,0-2-1,0-2 1,48-10 0,1-9-2689,-57 13 1030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7:48.83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1361 151 1248,'4'0'6778,"-170"8"-2458,-164-11-1376,179-2-1888,71 5-508,-90-1 344,70-8-167,34 3-442,-1-3 0,45 4-148,6 1-57,-1-2-51,14 5-12,1 0-1,-1 0 1,1 0 0,-1 1-1,0-1 1,1 1-1,-6-1 1,4 1 3,-1-1 0,1 0 0,-1 0 0,1 0 0,-1 0 0,-3-3 0,3 3-2,1-1 0,0 1 1,0-1-1,-1 1 0,1 1 1,-5-1-1,4 1-11,0-1-1,0 1 1,0-1 0,0 1-1,0-2 1,0 1 0,-7-3-1,1 0 76,10 4-68,0-1-1,1 1 0,-1 0 0,0 0 1,1 0-1,-1-1 0,0 1 0,1 0 1,-1-1-1,0 1 0,1 0 0,-1-1 1,1 1-1,-1-1 0,1 1 1,-1-1-1,0-1 0,-9-2 85,9 3-110,1 1 0,-1-1-1,1 0 1,0 1 0,-1-1 0,1 0 0,0 0-1,0 1 1,-1-1 0,1 0 0,0 0-1,0 1 1,0-1 0,0 0 0,0 0 0,0 0-1,0 1 1,0-1 0,1 0 0,-1 0-1,0 1 1,0-1 0,0 0 0,1 0 0,-1 1-1,1-1 1,-1 0 0,0 1 0,1-1-1,-1 1 1,1-1 0,-1 0 0,1 1 0,0-1-1,0 0 1,3-2-54,0 1 0,0 0-1,0-1 1,6-1 0,-7 3 39,0 0 0,0-1 1,0 1-1,0-1 0,0 1 0,0-1 0,-1 0 0,1 0 1,2-3-1,-4 2 7,-1 2-47,-20 24-4874,18-21 4998,0-1-1,-1 1 1,1-1 0,-1 1 0,0-1 0,1 0 0,-1 0-1,0 0 1,0-1 0,1 1 0,-1-1 0,0 1-1,-6-1 1452,18 1-2199,-7 3 239,1 0 0,-1 0 1,-1 0-1,1 0 1,-1 0-1,2 6 1,-2-5-698,1 1 163,-1 0-1,0 0 1,0 0-1,-1 10 1,2 15-1963,5 1 978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1:17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69 3712,'0'0'45,"-1"0"0,1 0 0,0 0 0,0 0 0,-1 0 0,1 0 0,0 0 1,0-1-1,0 1 0,0 0 0,-1 0 0,1 0 0,0-1 0,0 1 0,0 0 0,0 0 0,0 0 0,-1-1 0,1 1 0,0 0 0,0 0 1,0-1-1,0 1 0,0 0 0,0 0 0,0-1 0,0 1 0,0 0 0,0 0 0,0-1 0,0 1 0,0 0 0,0 0 0,0 0 1,0-1-1,0 1 0,0 0 0,0 0 0,1-1 0,-1 1 0,0 0 0,0 0 0,0 0 0,0-1 0,0 1 0,1 0 0,-1 0 1,0 0-1,0-1 0,0 1 0,1 0 0,-1 0 0,0 0 0,19-11 2671,-2 1 326,10-9 10707,-28 34-12501,-4 25 0,3-26-1243,-1 26 0,2-36 6,1 1 0,0 0 0,1 0 0,-1-1 0,1 1 0,0 0 0,0-1 0,1 1 0,-1-1 0,1 1 0,0-1 0,0 1 0,0-1 0,1 0 0,-1 0 0,6 5 0,-7-8 24,1 0 0,-1 0 0,1 0 0,-1 0 0,1 0 0,0-1 0,0 1 0,-1-1 0,1 1 0,0-1 0,0 1 0,-1-1 0,1 0 0,0 0 0,0 0 0,0 0 0,0 0 0,-1 0 0,1-1 0,0 1 0,0-1 1,0 1-1,2-2 0,7-2 155,0 0 1,13-7 0,-16 6-140,0 1 0,-1-2 0,0 1 0,0-1 0,0 0 0,-1-1-1,7-7 1,36-53-12,-48 65-37,9-16 9,-7 13-17,-1 0 0,1 0-1,0 1 1,1-1 0,-1 0-1,1 1 1,0 0-1,0 0 1,0 0 0,8-5-1,-12 9 5,1 0-1,-1 0 0,0 0 0,1 0 1,-1 0-1,1-1 0,-1 1 0,1 0 1,-1 0-1,1 0 0,-1 0 1,0 0-1,1 0 0,-1 1 0,1-1 1,-1 0-1,1 0 0,-1 0 0,1 0 1,-1 1-1,0-1 0,1 0 0,-1 0 1,0 0-1,1 1 0,8 12-128,1 17-13,-8-19 208,0 1 0,-1-1 1,-1 1-1,-1 16 0,-8 48 356,4-53-371,0-1 0,-2 1 0,-1-2 0,0 1 0,-14 24-1,20-43-35,1-1-1,0 0 1,-1 1 0,1-1-1,-1 0 1,0 0-1,0 0 1,0 0-1,0-1 1,0 1-1,0 0 1,0-1-1,-1 0 1,1 1-1,0-1 1,-1 0-1,1 0 1,-1 0-1,0-1 1,1 1 0,-1 0-1,1-1 1,-1 0-1,-5 0 1,3 0 1,0-1 0,0 1 0,0-1 0,0 0 0,0-1 0,0 1 0,0-1 0,0 0 0,1-1 0,-1 1 0,1-1 0,-6-4 0,5 4-9,3 1-31,-1 0-1,1 0 1,-1 0-1,1 0 0,0 0 1,0 0-1,0-1 0,0 1 1,0-1-1,-2-4 0,4 7 27,0 0-1,0-1 1,0 1-1,0 0 1,0 0 0,0-1-1,0 1 1,0 0-1,0-1 1,0 1-1,0 0 1,0 0-1,0-1 1,0 1-1,0 0 1,0 0-1,0-1 1,0 1-1,1 0 1,-1-1-1,0 1 1,0 0-1,0 0 1,0 0-1,1-1 1,-1 1-1,0 0 1,0 0-1,0 0 1,1-1-1,-1 1 1,0 0 0,0 0-1,1 0 1,-1 0-1,0 0 1,0 0-1,1-1 1,12-3 53,-10 4-50,22-6 2,1 1 0,-1 1 1,50 0-1,-7-1 392,-36 2-2495,0 2-8201,-38 2 5126,-8 3 1739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1:18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27 5152,'-29'-26'21551,"33"26"-21377,0 1-1,0 0 0,0 0 1,0 0-1,0 1 0,0-1 1,6 5-1,12 3-56,-8-4-93,0-2-1,0 0 1,27 2-1,-27-3 0,408 27 679,4-19-475,-345-8-260,321 2 277,164 5-82,-378-1-22,124 3 120,-205-7-596,-102-5-1132,-17-4-1392,-20-2-817,18 5 2067,0 1 0,-1 1 1,1 0-1,0 0 0,0 2 0,-17 3 1,28-4 1458,-56 7-5507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1:19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409 572 2816,'22'-1'6725,"-22"1"-6487,1 0 0,-1-1 0,0 1 0,1 0 0,-1 0 0,1-1 0,-1 1 0,1 0 0,-1-1 0,0 1 0,1-1 0,-1 1 0,0 0 0,1-1 0,-1 1 0,0-1 0,0 1 0,1-1-1,-1 1 1,0-1 0,0 1 0,0-1 0,0 1 0,0-1 0,0 1 0,0-1 0,1 1 0,-1-1 0,-1 0 0,1 0 29,-1 0 0,1 1 1,-1-1-1,1 0 0,-1 1 0,0-1 0,1 0 0,-1 1 0,0-1 0,0 1 1,1-1-1,-1 1 0,0-1 0,-2 0 0,-5-2 797,0 0-1,-15-3 1,19 6-585,-8-3-162,1 2 1,-1 0 0,1 0 0,-1 1 0,0 0 0,1 1 0,-1 0 0,-20 6 0,0 2-24,-55 24 1,73-27-204,1 1 0,-1 0 0,1 1 0,-14 12 0,22-16-86,-1 0 0,1 1 0,1 0 1,-1 0-1,1 0 0,0 0 0,0 1 1,0 0-1,1-1 0,0 2 0,-4 10 0,6-16 3,0 0-1,1 0 0,0 1 0,-1-1 0,1 1 0,0-1 0,0 0 0,0 1 0,0-1 0,0 0 0,0 1 1,0-1-1,0 1 0,0-1 0,1 0 0,-1 1 0,1-1 0,-1 0 0,1 1 0,-1-1 0,1 0 0,0 0 1,-1 0-1,1 1 0,0-1 0,0 0 0,0 0 0,0 0 0,0 0 0,0 0 0,0-1 0,0 1 0,1 0 1,-1 0-1,0-1 0,0 1 0,1-1 0,-1 1 0,2-1 0,2 2 42,1-1-1,-1-1 0,0 1 1,0-1-1,0 0 1,1 0-1,-1-1 1,0 1-1,6-2 0,9-4 45,-1 0-1,33-16 0,-27 11-49,-11 4-33,0 0-1,0-1 0,-1-1 0,0 0 1,0-1-1,-1 0 0,0-1 0,-1 0 1,0 0-1,-1-2 0,12-16 0,-11 9 28,0 1-1,-1-2 0,-1 1 0,0-1 0,-2-1 0,-1 1 0,5-30 0,-7 30-23,-1-1 0,-1 1 0,-1 0-1,-1-1 1,-3-25 0,2 37-7,-1 1 0,0 0 1,0 0-1,-1 0 0,0 1 1,-1-1-1,0 1 0,0-1 0,-1 1 1,1 0-1,-2 1 0,1-1 1,-1 1-1,-11-10 0,5 8-148,0 0 0,0 0 0,-1 1 0,-1 0 0,1 2-1,-1-1 1,0 2 0,-1-1 0,1 2 0,-1 0 0,0 1 0,0 1 0,0 0 0,0 1-1,-1 0 1,-19 3 0,31-2-32,-1 0 1,1 1-1,-1 0 0,0 0 1,1 1-1,0-1 0,-6 3 0,9-3-54,0-1 0,0 1 0,-1 0 0,1-1 0,0 1 0,0 0 0,0 0 0,0 0-1,0 0 1,0 0 0,0 0 0,1 0 0,-1 1 0,0-1 0,0 0 0,1 0-1,-1 0 1,1 1 0,-1-1 0,1 0 0,0 1 0,0-1 0,-1 0 0,1 1 0,0-1-1,0 1 1,0-1 0,0 2 0,1-1-45,-1-1 1,1 1-1,-1-1 1,1 1-1,0-1 0,0 0 1,-1 1-1,1-1 1,0 0-1,0 1 0,0-1 1,0 0-1,1 0 1,-1 0-1,0 0 0,0 0 1,1 0-1,-1 0 1,2 0-1,32 13-2865,-27-11 2555,120 37-7022,-51-13 5717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1:20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76 7296,'-20'-22'14543,"22"26"-14351,-1-1-1,0 0 1,0 1 0,-1-1-1,1 1 1,-1-1-1,0 1 1,1-1-1,-2 1 1,1 0-1,0-1 1,-1 4-1,0-1 50,-5 123 1313,7-115-1408,0 1 0,0-1 0,2 0 0,0 0 0,0 0 0,11 27 0,-13-39-114,0 0 1,0 1-1,0-1 0,0 0 1,1 0-1,-1 0 0,1 0 1,-1 0-1,1 0 0,0 0 1,0 0-1,0-1 0,0 1 1,0-1-1,0 1 0,0-1 1,0 0-1,0 0 0,1 0 1,-1 0-1,1 0 0,-1 0 1,0-1-1,1 1 0,-1-1 1,1 0-1,-1 0 0,1 0 1,-1 0-1,6-1 0,-2 0 28,1-1-1,-1 0 0,0-1 0,1 0 0,-1 0 0,-1 0 1,1 0-1,0-1 0,-1 0 0,8-7 0,7-8 3,0 0 0,-2-1 0,0-1 0,27-43-1,-17 18-34,40-47 0,-21 25-134,-46 67 110,0 0 1,0-1-1,0 1 0,0 0 0,1 0 0,-1 0 1,0 0-1,0 0 0,3-1 0,-3 2-1,-1 0 0,0 0 0,1 0 0,-1 0 0,0 0 0,1 0 0,-1 0 0,0 0 0,1 0 1,-1 0-1,0 0 0,1 0 0,-1 0 0,0 0 0,1 0 0,-1 0 0,0 0 0,1 0 0,-1 0 0,0 1 0,1-1 0,-1 0 0,0 0 0,1 0 0,-1 1 0,0-1 0,0 0 0,1 0 0,-1 1 0,0-1 0,0 0 0,0 1 1,1-1-1,-1 0 0,0 1 0,0-1 0,0 0 0,0 1 0,0-1 0,0 0 0,0 1 0,0-1 0,0 0 0,0 1 0,0-1 0,0 1 0,3 24 91,-1 0 0,-2 43 0,-1-50-89,-3 48 233,-16 90 0,15-134-177,-1 0 0,-1-1 0,0 0 0,-2 0 0,0 0-1,-1-1 1,-16 22 0,-3-2 140,-1-1-1,-41 41 1,40-49-83,-34 28 1,52-48-123,-1-1 1,-1 0-1,1-1 1,-2-1-1,-25 11 1,35-17-11,0 0 1,-1 0 0,1-1 0,-1 0-1,1 0 1,-1-1 0,0 0-1,1 0 1,-12-2 0,14 2-5,-1-2 0,0 1 0,1 0 0,-1-1 0,1 0 0,-1 0 0,1 0 0,0-1 1,0 1-1,0-1 0,0 0 0,0 0 0,1 0 0,-4-5 0,1 0 10,-1 0-1,2-1 1,-1 0-1,1-1 1,0 1 0,-3-13-1,5 16-4,1 0 0,1-1 0,-1 1 0,1-1 0,0 1 0,0-1 0,1 1 0,0-1 0,0 1 0,1-1-1,1-8 1,-1 12 3,1 0 0,-1 0-1,0 1 1,1-1-1,0 0 1,-1 1 0,1-1-1,0 1 1,0 0-1,1 0 1,-1 0 0,0 0-1,1 0 1,-1 0 0,1 1-1,0-1 1,-1 1-1,7-3 1,5-1 10,0 1 1,25-5-1,-27 6 1,229-33 194,-17 4-3556,-176 22-3523,86-28 0,-55 5 2757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1:22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58 2976,'-7'0'537,"-21"2"19843,18 1-19623,-1 0 4128,22-5-3514,9 1-1232,0-1 1,21-4-1,26-4 67,147-10 25,146-5-201,-264 25 299,-75 0-3782,0 0-3807,-31 15-3795,-4 2 5375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1:22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50 5472,'-13'1'23108,"18"1"-22994,1-1 0,0 1-1,-1-1 1,1-1-1,0 1 1,0-1-1,7 0 1,2 1-15,430-10 1197,-169-4-970,-55 4-201,-126 8-6053,-80-10-5461,-4 7 8192,9-7-40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1:23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416 36 5216,'-7'-6'985,"-11"-11"10387,14 17-10187,-1 1 0,1-1 0,0 1 0,-1 0 1,-4 1-1,-4 3-804,-19 11 1,10-5 373,-3 1-347,1 1 1,-31 22-1,44-26-298,-1 0 0,1 1 0,1 0 0,0 1 0,0 0 0,-8 13-1,2 2 12,2 1 0,0 0 0,2 1 0,1 1 0,2 0 0,1 0 0,1 0 0,-4 40-1,9-55-76,1 0 1,0 0-1,1 0 0,1-1 0,0 1 0,4 17 0,-4-24-34,1-1 1,0 1-1,0-1 0,1 0 1,0 0-1,0 0 0,1 0 1,-1 0-1,1-1 1,0 1-1,1-1 0,-1 0 1,1 0-1,10 7 0,-4-5 73,0 0 0,0-2 0,1 1 0,23 7 0,51 8 281,-62-17-305,1 0 0,0-2 1,-1-1-1,1 0 0,0-2 0,0-1 0,0-2 0,28-6 1,-32 4-20,-1 0 1,0-2-1,0 0 1,-1-1 0,0-1-1,0-1 1,-1 0-1,-1-2 1,31-27 0,-23 13 23,-1-1 1,-1-1 0,-1-1 0,-2-1 0,-1-1-1,25-59 1,-39 80-47,-1-1 0,0 1 0,0-1 0,-1 0 0,-1 0 0,0 0 0,0 0-1,-1-19 1,-2 23-27,0-1-1,0 1 1,-1 0-1,1 0 0,-2 0 1,1 0-1,-1 0 0,-1 0 1,1 1-1,-1 0 1,-1-1-1,1 1 0,-8-8 1,3 5-25,-1-1 0,0 1 0,-1 1 1,0 0-1,0 1 0,-1 0 0,0 0 0,0 2 1,-1-1-1,0 1 0,0 1 0,0 1 1,-1 0-1,0 0 0,1 1 0,-1 1 0,-15 0 1,-48 1-454,-102 14 1,70 0-2312,68-9-1746,32-2 1415,9 4-453,10 7-1752,-7-10 4964,12 14-5566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1:35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260 218 3552,'0'-4'11872,"0"10"-11370,-1 0 0,0-1 0,-1 1 1,1 0-1,-3 5 0,-2 8-246,-5 25 210,-8 75 1,5-17 24,-4 50-273,14 157 340,4-225-316,18 177 434,-6-136-466,60 710 1022,-58-642-1202,38 552 361,-25-335 20,38 495-11,10-288 21,-63-532-410,14 102 15,38 326 108,28 341 484,-56-542-414,15 199-242,-29 241 440,-65-6-95,24-602-283,-42 159 0,-10-6-14,-37 129-100,78-311 253,-22 156 0,44-224-164,-15 120-84,10-66 58,-19 163 321,30-88-679,3-93 274,-1 161-689,1-230 655,4 23 1,-3-23 25,2 25-1,-4-35 91,0-1 0,1 1 0,0-1 0,0 0 0,0 1 0,0-1 0,4 7 0,-3-7-31,-1 0 0,1 0-1,-1 1 1,0-1-1,0 1 1,0-1-1,0 8 1,0-8-2,-1 1-1,1 0 1,-1-1 0,1 0 0,0 1 0,3 4-1,-3-4 18,1-1 0,-1 0 0,0 1 0,0-1-1,-1 1 1,1 5 0,-1 0-82,3 73 201,-2-71-185,-1-1 0,-2 19 0,0 7-196,-3 81 387,5-4-518,0-108 432,0 0-1,0 0 0,1 0 0,0 0 0,0-1 1,0 1-1,1 0 0,0-1 0,0 1 0,0-1 1,0 0-1,0 0 0,1 1 0,3 2 0,-1-1-19,0 0-1,1-1 0,0 0 0,0 0 1,0-1-1,1 1 0,0-1 0,7 3 1,7 2 31,1-2 1,0 0-1,0-1 1,44 6 0,23 0 5,122 16-268,-82-8 257,-18-1 0,99-3 59,36-15-99,393-8 27,-491 1 16,89-5 90,377-26-104,-257 32 86,-225 6-33,-42-1-125,427 9-26,-391-3 168,225 19-150,-167-10 97,158 8 116,-178-15-74,109 5-208,69-2 270,-74-4-182,79-5-35,-190-3 246,-47 2-37,262-7-108,-71-3-32,116-9 156,-200 7 6,206-14-264,-74 1 321,232-34-32,-239 30-122,-131 11 97,-35 2-317,-23 4 307,143-9-79,-112 13 136,211-5-17,-229 12-333,736 15 305,-348-7-114,-399-8 51,25 9 56,-74-2-105,54 6-73,328-4 214,-298-10-328,353 5 234,-339 5 5,89 1-388,491-48 478,-475 16-45,-80-2-182,-48 3 35,258-8 180,3 27-80,-400 3-56,150 15 32,-138-8 13,-27-5 2,0 2 0,41 12 1,-25-3-46,0-2 1,1-2 0,0-1-1,66 3 1,-74-10-115,37 2 28,104-9 0,-137 1 151,-1-1-1,43-12 1,-45 6-70,65-20-5,-60 17-10,-18 7 39,23-12 0,-20 8-47,1 2 0,0 0 1,40-5-1,-35 7-39,174-33 132,-16 3 176,-55 10-302,143-8 0,244 24-4,-381 12-151,122 6 230,-118-2 155,31-3 43,42 1-338,307 12 282,-404-15-124,555-10-164,-498 3 140,361-27 22,-76-5 50,-314 29-132,-59-1 79,100-25-1,-106 18 67,-74 16-62,34-8 299,-41 9-297,-1 0 1,1 0 0,0-1-1,-1 1 1,1-1 0,-1 0-1,1 0 1,4-4 0,-8 6-41,0-1 0,0 1 0,0 0 0,0-1 0,0 1 0,0 0 0,0-1 0,0 1 0,0 0 0,0-1 0,0 1 0,0 0 0,0-1 0,0 1 0,0 0 0,0-1 0,-1 1 0,1 0 0,0-1 0,0 1 0,0 0 0,0 0 0,-1-1 0,1 1 0,0 0 0,0 0 1,-1-1-1,1 1 0,0 0 0,0 0 0,-1 0 0,1-1 0,-1 1 0,-10-8 166,-39-34 55,47 39-221,0 1 0,0-1 0,1 0-1,-1 0 1,0 0 0,1 0 0,0-1 0,0 1 0,-3-6 0,-13-36 384,8 13-298,2-1 0,-3-34 0,1 8 28,2 12-124,-6-28 158,3 17 31,7 35-127,-12-45 1,9 49-55,5 11 14,-1-1 0,0 1 0,-1 0 1,0 0-1,0 0 0,-1 1 0,-9-13 1,-6-6 133,11 15-28,0 0 0,-19-18-1,14 16-153,-1 2 0,-1 0 0,1 1 0,-21-10 0,-69-35 139,76 38 12,14 8-140,-1-1-1,2 0 0,-1-2 1,2 1-1,-1-2 0,2 0 1,-1 0-1,2-1 0,0-1 0,1 0 1,0 0-1,1-1 0,1 0 1,1-1-1,-9-24 1,6 7 67,1 1 0,2-1 0,-6-68 1,12 80-66,2 0 0,0 0 0,1 0 0,1 0 0,1 1 0,1-1 0,11-30 0,7-5-46,9-22-177,14-61 388,90-236-226,-69 225-26,-51 116 161,-2-2 1,9-37 0,13-80-88,-25 99-18,13-44 124,16-84 46,-34 134-58,-3-1-1,-2-62 1,-2 55-9,-1-29 114,0 49-237,1-1 1,2 1-1,10-64 0,-1 46 111,10-40-258,-16 80 212,1 0 0,0 0 0,2 0 0,7-14 0,-10 21-25,1 1 0,0 0 1,0 0-1,1 0 0,0 0 0,0 1 0,0 0 0,1 0 0,-1 1 1,1 0-1,1 0 0,-1 1 0,14-7 0,4 2 60,0 2 0,0 0 0,49-7 0,-49 10-11,150-18 158,-128 16-119,90-16-77,103-49 2,-224 66 79,51-18 80,83-41 1,-123 50-159,-1 0 0,-1-2 0,0-1 0,-1 0 0,40-41 0,51-76 530,-38 41-280,-41 51-325,47-52-8,-32 37 142,-3-2-1,50-82 0,-5 6-85,53-66 92,-123 167-38,-1 0-1,-2-2 1,-1 0-1,14-40 0,43-156 42,-33 92 65,74-164-57,-50 139-252,-21 53 199,70-122-1,-100 205 2,30-54 139,46-114 0,116-401-381,-135 303 183,-14 47 259,26-76-66,45-154-272,-95 368 99,41-154 144,3-55-74,-61 248-38,66-373 96,-36-2-128,-42 334-26,-14-164-1,7 256 10,-6-63-193,-33-159-1,31 208 232,-27-64 1,32 90-37,-23-61-237,26 63 257,-1 1 0,-1-1 0,1 1 0,-1 0 0,0 0 0,0 0 0,0 1 0,-1-1 0,0 1 0,0-1 0,0 1 0,0 1 0,-1-1 0,-6-4 0,7 6-26,-4-2-61,-1 0 0,0 1 0,0 0 1,0 1-1,-11-3 0,-271-27-859,-4 16 790,84 5-5,-245-45 220,340 39-139,-280-50-21,-22-2-200,96 20 187,-137-9 239,273 38-36,-284-15-225,-6 23 70,-713 19 45,733-6-111,239-2 318,-661-8-106,788 8-43,-548-6-158,583 7 135,-860 18 346,-126 77-947,593-31 598,34 2 126,152-25-33,-865 100-258,-63-54 175,613-65 6,433-18 0,-310 4-187,176-4 70,-452 7 75,0-10 287,-4-2-85,3-2-464,-198 7 631,674-2-307,-859 15-10,66-2 284,303-5-150,574-7-155,-147-1 171,-305-6 213,488 3-202,-103-3-160,-82-4 13,-144-6 330,278 7-65,-153-9-162,161-4 161,30 3-64,-103-7-244,-333-24-13,-753 72 860,1332-24-828,-679 57-340,521-46-1832,127-11 259,-1-3 0,-51-8 1,78 9 1266,0 0 0,1-1 0,-1 0 0,1-1 0,0 0 0,0 0 0,0-1 0,0 0 0,1-1 0,0 1 0,0-2 0,1 1 0,0-1 0,0 0 0,-11-15 0,7 5-1753,-18-38 0,28 55 2347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1:48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91 5408,'-1'-1'148,"1"0"0,0 0 0,0 0 0,-1 0 0,1 0-1,6-15 13253,-6 161-9455,0 70-2246,0-50-628,10 27-978,0-15 1574,-18-301-1300,3 85-143,2-1 1,3-47-1,3-97 166,-5 93-140,2 75-241,0-37 184,10-88-1,-5 104-85,-3 19-29,1 0 0,8-28 0,-10 41-74,1 1 1,0-1-1,0 1 0,0-1 1,1 1-1,-1 0 0,1 0 1,0 0-1,0 0 0,1 0 0,-1 1 1,1-1-1,0 1 0,4-3 1,-5 5-7,-1 0 0,1 0 0,-1 0 0,1 1 0,0-1 0,-1 1 0,1 0 1,0-1-1,-1 1 0,1 0 0,0 1 0,-1-1 0,1 0 0,-1 1 0,1 0 0,0-1 1,-1 1-1,1 0 0,-1 0 0,0 0 0,1 1 0,-1-1 0,3 3 0,4 2-6,1 1 0,-2 0 0,1 0 0,7 9 0,8 11-49,-2 1 0,34 54 0,24 67 351,-74-138-223,-2 0 0,1 0 0,-2 1-1,1-1 1,-2 1 0,3 21 0,-4-30-42,-1 0 0,0-1 0,0 1 1,0 0-1,0 0 0,-1 0 0,1 0 0,-1-1 0,0 1 0,0 0 0,0 0 1,0-1-1,0 1 0,0-1 0,-1 1 0,-2 3 0,1-3-8,0 0-1,0 0 0,0 0 1,0-1-1,-1 1 0,1-1 1,-1 0-1,0 0 0,1 0 1,-6 1-1,-3 1 8,0-1-1,0 0 1,0-1-1,0-1 1,-1 0-1,-23-1 1,22-1-196,-1-1 1,0 0-1,1 0 0,-1-2 1,1 0-1,0-1 0,0 0 0,-14-8 1,-19-7-2082,14 10-4382,33 12 5323,0-2 1207,0 0 0,0 0 1,0 0-1,0 0 0,0 0 1,0 1-1,0-1 0,0 0 1,0 0-1,0 0 1,0 0-1,0 0 0,0 0 1,0 0-1,-2 10-7011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1:52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1082 5888,'-2'-1'300,"2"1"-223,0 0-1,-1 0 0,1 0 0,0 0 0,-1 0 0,1 0 0,0 0 0,0 0 0,-1 0 0,1 0 0,0 0 0,0 0 0,-1 0 0,1 0 0,0 0 0,-1 0 0,1 0 0,0 0 0,0 0 0,-1 1 0,1-1 1,0 0-1,0 0 0,-1 0 0,1 0 0,0 0 0,0 1 0,0-1 0,-1 0 0,1 0 0,0 0 0,0 1 0,0-1 0,0 0 0,0 0 0,-1 3 2299,1-3-2224,0 1 1,0-1-1,0 0 1,0 0-1,0 1 0,0-1 1,0 0-1,0 0 0,0 1 1,0-1-1,0 0 1,0 0-1,0 0 0,0 1 1,0-1-1,0 0 0,1 0 1,-1 1-1,0-1 1,0 0-1,0 0 0,1 1 304,-1-1-304,0 0 0,0 0 1,0 0-1,1 0 0,-1 0 1,0 1-1,8 5 1719,-7-5-1639,1 1 0,0-1 0,-1-1 0,1 1 0,0 0 0,-1 0 0,1-1 0,0 1 0,0-1 0,0 1 0,0-1 0,0 0 0,-1 0 0,1 1 0,0-1 0,0-1 0,0 1 0,0 0 0,0 0 0,0-1 0,1 0 0,5-2 138,-1 0 0,0 0 0,12-8-1,-10 6-55,9-6 145,-1-1 1,22-20 0,-6 4-102,89-73 590,-92 74-415,48-59-1,-69 76-436,-7 8-14,0 0 0,0 0 0,0 0 0,-1 0 0,1 0-1,-1-1 1,1 1 0,-1-1 0,0 1 0,0-1 0,0 1-1,0-1 1,1-4 0,-6 27-56,2-12-13,1 0 0,-1 1 0,1-1-1,1 0 1,0 13 0,2 8-14,-2-23 4,1 1 0,-1 0 0,1-1 0,1 1 1,1 7-1,4 6 8,-4-12 3,0 1 0,0-1 0,1 0 0,0 1 0,8 10 0,-11-17-11,1-1-1,-1 1 1,1 0 0,0 0 0,0-1-1,0 1 1,0-1 0,0 0 0,0 1-1,0-1 1,0 0 0,1 0 0,-1 0-1,0-1 1,1 1 0,-1-1-1,1 1 1,-1-1 0,1 0 0,-1 0-1,0 0 1,1 0 0,-1 0 0,1 0-1,2-1 1,10-3 32,0-1-1,0-1 1,15-7-1,1 0 57,106-38-276,41-16 41,-129 44 292,80-49 0,-127 70-137,1 1 1,0-1 0,0 0-1,-1 0 1,1 0 0,-1-1-1,0 1 1,5-6 0,-8 8-21,1 0-1,-1-1 1,1 1 0,-1 0 0,0 0-1,1-1 1,-1 1 0,1 0 0,-1 0-1,1 0 1,-1 0 0,0-1 0,1 1-1,-1 0 1,0 0 0,1 0-13,-3 1 12,0-1 1,0 0-1,1 1 0,-1-1 0,1 1 1,-1 0-1,0 0 0,1 0 0,-5 3 0,-7 3 7,-30 12-2,3-2-30,-64 37 1,94-47 30,0 0 1,1 1-1,-1 0 1,2 1-1,-1 0 0,1 0 1,1 1-1,-1 0 0,2 1 1,-9 14-1,13-18 19,0-1 0,1 0 1,0 1-1,0-1 0,0 1 0,1-1 0,-1 10 0,2-14-11,0 0-1,0 0 1,0 0 0,0 0-1,0 0 1,0 0-1,0 0 1,1 0-1,-1 0 1,1 0-1,-1 0 1,1 0-1,0 0 1,0 0-1,0 0 1,0-1-1,0 1 1,1 0-1,-1-1 1,0 1 0,1-1-1,-1 1 1,1-1-1,-1 0 1,1 1-1,0-1 1,-1 0-1,4 1 1,-2-1-19,0 0 0,1-1 1,-1 1-1,1-1 0,-1 1 0,1-1 1,-1 0-1,1-1 0,-1 1 1,1 0-1,-1-1 0,1 0 0,-1 0 1,1 0-1,-1 0 0,0-1 1,5-2-1,5-3-15,0-2-1,21-16 1,-15 10-51,4-4 140,0 0 0,-1-2 0,22-26 0,48-77 382,-82 107-259,-9 96 161,-1-51-380,4 32 1,-2-33-21,-2-23 100,-1-1 0,2 1 0,-1-1 0,0 1 1,1-1-1,-1 0 0,1 1 0,0-1 0,0 0 1,0 1-1,4 4 0,-5-7-35,1-1-1,-1 0 0,1 0 1,0 1-1,-1-1 1,1 0-1,0 0 1,-1 0-1,1 1 1,0-1-1,-1 0 1,1 0-1,0 0 1,-1 0-1,1 0 0,0-1 1,-1 1-1,1 0 1,0 0-1,-1 0 1,1 0-1,-1-1 1,1 1-1,0 0 1,-1-1-1,1 1 1,0-1-1,21-13-70,-13 7 70,1-1-62,17-17 0,-17 14 84,1 0 1,0 1 0,1 0-1,0 1 1,0 1 0,1 0-1,22-10 1,-12 8-62,22-7 13,-32 16 134,-13 1-108,0 1 1,1-1-1,-1 1 1,0-1-1,0 0 1,1 1 0,-1-1-1,0 1 1,0-1-1,0 1 1,1-1-1,-1 1 1,0-1-1,0 1 1,0-1 0,0 1-1,0-1 1,0 1-1,0 0 1,0-1-1,0 1 1,0-1-1,-1 1 1,1-1-1,0 1 1,0-1 0,0 1-1,-1 0 1,-3 21-78,3-13 144,-1-1 1,0 0 0,-4 12 0,-23 71-112,22-56-36,7-29 302,6-11-141,13-20-90,-7 10 85,3-2-100,1 0-1,1 1 0,0 1 1,2 0-1,-1 2 0,2 0 1,35-18-1,-36 22 23,-7 3-46,0 1 0,17-6-1,-27 11 22,0 0-1,0 0 0,1 0 1,-1 0-1,0 1 1,0-1-1,0 0 0,0 1 1,0 0-1,0-1 0,0 1 1,0 0-1,0 0 0,2 2 1,0-1 39,-1 0 1,0 0 0,0 0-1,0 1 1,0-1-1,0 1 1,3 4-1,1 7 157,-7-12-175,1 0 0,0 1 0,0-1 1,1 0-1,-1 0 0,0-1 0,0 1 0,4 3 0,26 26 59,-29-29-46,1-1 0,0 1 0,0-1-1,0 0 1,0 0 0,0-1 0,0 1 0,0 0 0,0-1 0,0 0 0,0 0-1,0 0 1,1 0 0,-1 0 0,0-1 0,0 1 0,0-1 0,3-1-1,6-2 0,0-1 0,21-11 0,-28 13-63,3-1 47,-1-1 1,14-11-1,10-7-251,24-10 415,-39 22-185,1 0 0,0 2 0,0 0 0,1 1 0,25-8 0,-17 6-46,-21 7-105,-17 8 39,-21 11 104,0 2-1,-32 25 0,56-36 14,0-1 1,0 1-1,1 1 1,1 0-1,-1 0 0,-9 15 1,13-17 40,0 0 1,0 0 0,1 1-1,0-1 1,1 1 0,-1-1-1,1 1 1,1 0 0,-1 0-1,1 0 1,0 12 0,1-17-26,0 1 1,1-1-1,-1 1 0,1-1 1,0 1-1,-1-1 1,1 1-1,0-1 0,1 0 1,-1 0-1,0 0 1,1 1-1,-1-1 1,1 0-1,3 3 0,-4-4 1,1 0-1,-1 0 0,0 0 0,1 0 1,-1 0-1,0 0 0,1 0 0,0 0 1,-1-1-1,1 1 0,-1-1 0,1 1 1,0-1-1,-1 1 0,1-1 0,0 0 1,-1 0-1,1 0 0,0 0 0,-1 0 1,1 0-1,0-1 0,0 1 1,-1 0-1,3-2 0,7-4-46,0 0-1,0-1 1,-1-1 0,15-13 0,-7 6-14,145-124 0,-148 127 67,0-1 0,-1 0-1,-1 0 1,0-2 0,-1 1-1,0-2 1,-1 1 0,-1-2-1,-1 1 1,0-1 0,11-32-1,-12 20 13,-1-2-1,-1 1 1,-1 0-1,0-44 1,-6 12-217,-9-74 1,8 121 157,-1 0 0,0 0 0,-1 0 0,-1 0 0,0 1 0,-1-1 0,-11-18 0,14 29 33,1 1 1,0 0-1,0 0 1,-1 0-1,0 0 1,0 0 0,0 1-1,0-1 1,-4-2-1,5 4-2,0 0 0,1 0 0,-1 0 0,0 0-1,0 1 1,0-1 0,0 1 0,0-1 0,0 1-1,0 0 1,0 0 0,0 0 0,0 0 0,0 0 0,0 0-1,0 0 1,0 1 0,0-1 0,-4 2 0,0 0 15,0 1 0,0 0 1,0 0-1,1 1 0,-1-1 0,1 1 1,0 0-1,0 1 0,0-1 1,0 1-1,1 0 0,0 0 0,0 1 1,0-1-1,1 1 0,0 0 1,0 0-1,0 0 0,1 0 0,-2 9 1,-18 75 83,-16 160 1,15-76 300,18-136-225,1 70 1,13-61 114,-9-46-191,11 18-97,-9-17 33,0 1 0,-1-2 0,1 1 0,0 0 0,0 0-1,0 0 1,0-1 0,1 1 0,-1-1 0,0 0 0,1 0 0,-1 0 0,0 0 0,1 0 0,0 0-1,-1 0 1,1-1 0,3 1 0,5 0-18,0-1 0,0 1 0,13-3 0,50-9-39,-38 5 182,0 0-122,-1-2 0,53-19 0,-78 23-53,-1 0 1,1-1 0,-1 0 0,0-1 0,0 0-1,0 0 1,-1-1 0,10-10 0,-8 6 9,0 0 0,-1-1 0,-1 0 1,0-1-1,9-17 0,-4-2 0,-1 1 0,-2-1-1,-1-1 1,8-53 0,14-130-169,-23 152 91,-3 28-58,2-50-1,-5 61 43,-1 22 75,-1 0 0,1 0 0,-1 0 1,0 0-1,0 0 0,0 0 0,0 0 0,-1 0 0,1 0 1,-2-5-1,0 2 147,2 5-113,0 1 0,0 0 0,0-1 0,0 1 0,0 0 1,0-1-1,0 1 0,0 0 0,-1-1 0,1 1 1,0 0-1,0-1 0,0 1 0,-1 0 0,1 0 1,0-1-1,0 1 0,-1 0 0,1 0 0,0-1 1,-1 1-1,0 16-152,0-12 135,-1-1 0,1 1 1,-1-1-1,1 1 0,-4 4 0,-7 12-53,8-4 109,0 0 1,0 1-1,-1 31 1,1-16-23,-17 215-172,7-71 545,12-154-292,-6 102-14,9-85 133,-2-36-199,1 0 0,0-1 0,0 1 0,1 0 1,-1-1-1,1 1 0,-1 0 0,1-1 0,0 1 1,0-1-1,0 1 0,2 3 0,-2-5-16,-1-1 0,0 0-1,1 1 1,-1-1 0,0 1 0,0-1-1,1 1 1,-1-1 0,0 1 0,0-1-1,0 1 1,0-1 0,1 1 0,-1-1-1,0 1 1,0-1 0,0 1 0,0 0-1,0-1 1,0 1 0,-1-1 0,1 1-1,0-1 1,0 1 0,0-1 0,0 1-1,-1-1 1,1 1 0,-1 0 0,1-1-6,0 0 1,0 1 0,0-1-1,0 0 1,0 1-1,0-1 1,0 0 0,0 0-1,0 1 1,0-1-1,0 0 1,0 0-1,0 1 1,0-1 0,0 0-1,0 1 1,0-1-1,0 0 1,1 0 0,-1 1-1,0-1 1,0 0-1,0 0 1,0 1 0,0-1-1,1 0 1,-1 0-1,0 1 1,4 3 181,-4-2-163,1-1 0,0 0 0,0 0 0,0 0 0,-1 1 1,1-1-1,0 0 0,1 0 0,-1-1 0,0 1 0,0 0 0,0 0 0,0 0 0,1-1 0,-1 1 0,0-1 0,1 1 1,-1-1-1,0 1 0,1-1 0,-1 0 0,1 0 0,-1 0 0,2 0 0,2 1-22,-1-2 1,0 1-1,0 0 0,0-1 0,1 0 1,-1 1-1,6-4 0,-1 0-20,0-1-1,-1 0 1,1-1-1,-1 0 1,0-1 0,-1 1-1,9-11 1,22-17-79,54-34-19,-72 50 53,-15 12 83,5-2 139,-3 5-174,-1-1-1,0 0 1,0 0 0,0 0-1,-1-1 1,1 0 0,7-10-1,1-2-86,14-23-1,-17 20 47,-2 0 0,0-1 0,-1 0 0,11-43 0,-9 26 19,41-189 134,-50 220-89,1-1 0,-2 1 0,1-1 0,-1 0 0,0 1 0,-1-1 0,-2-14 0,0 8 139,3 11-121,-1 0 1,1 0-1,-1 0 0,0 0 0,0 0 1,-3-5-1,4 7-33,-1 0-1,0 0 1,0 0 0,1 0 0,-1 1-1,0-1 1,0 0 0,0 1 0,0-1-1,0 0 1,0 1 0,0-1 0,0 1-1,0 0 1,0-1 0,-1 1 0,1 0-1,0-1 1,0 1 0,0 0 0,0 0-1,-3 0 1,0 1 13,-1-1 0,0 1 0,0 0-1,0 0 1,0 1 0,0-1 0,1 1 0,-1 0 0,1 0-1,-1 1 1,1-1 0,0 1 0,0 0 0,0 0-1,1 0 1,-1 1 0,1 0 0,-1-1 0,1 1 0,-4 7-1,-3 4 85,2 1-1,-1 0 0,2 0 0,-8 26 0,-9 36 60,4 0 0,-19 149 0,36-206-43,2 0 1,0 0-1,3 37 1,-1-53-86,0 0 0,0 0 0,0 0 0,0 1-1,1-1 1,-1 0 0,1-1 0,1 1 0,-1 0 0,1-1 0,0 1 0,0-1 0,0 0 0,0 0 0,1 0-1,-1 0 1,1 0 0,0-1 0,1 0 0,5 4 0,-1-2 8,1-2 0,-1 1 0,1-1 0,0 0 0,0-1 0,0 0 0,19 0 0,-5-1 12,0-2 1,30-4-1,-31 2-1,0-2 0,45-13 0,-57 14-18,-1 0 0,1-1 1,-1-1-1,0 1 0,-1-2 0,1 1 1,-1-1-1,9-10 0,-6 4 9,0-2 0,-1 1 0,-1-2 0,-1 1 0,0-1 0,-1-1 0,0 0 0,6-22 0,-11 29 2,-3 9-31,0 0 0,0-1 0,1 1-1,-1-1 1,1 1 0,-1 0-1,1 0 1,0-1 0,-1 1 0,1 0-1,0 0 1,1-2 0,3-2-255,-6 15 92,0 39 315,-13 78-1,-1 17-285,12-124 152,-14 69 368,15-80-247,0 1 47,2-9-178,0-1 0,0 0 0,-1 0 0,1 0 0,0 0-1,0 0 1,0 0 0,0 1 0,0-1 0,-1 0 0,1 0 0,0 0 0,0 0 0,0 0-1,0 0 1,0 0 0,-1 0 0,1 0 0,0 0 0,0 0 0,0 0 0,-1 0 0,1 0-1,0 0 1,0 0 0,0 0 0,0 0 0,-1 0 0,1 0 0,0 0 0,0 0 0,0 0-1,0 0 1,-1 0 0,1 0 0,0 0 0,0-1 0,0 1 0,0 0 0,0 0 0,-1 0-1,1 0 1,0 0 0,0 0 0,0-1 0,-6-5-48,1 0-1,-1-1 1,1 0 0,1 0 0,-1 0-1,1-1 1,-5-14 0,-8-12-55,10 21 122,5 8-7,0 1 1,-1 0-1,1 0 1,-1 0 0,-3-3-1,-23-33 300,28 40-252,21 8 556,-2-6-584,0 0 0,0-2 0,-1 0 1,1-1-1,33-5 0,-14 1-35,90-18-2342,-85 16-2144,-17 0-3215,-24 7 7415,-1 0 1,0-1-1,1 1 0,-1 0 1,4-6-4652,-5-8 1151,-9-2-833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7:54.692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11428 414 3808,'-12'6'1182,"9"-5"-939,1 0 0,0 0 0,0-1-1,0 1 1,-1 0 0,1-1 0,0 1 0,0-1 0,-4 0-1,-119 1 4918,-162 12-3002,97-3-975,54-4-500,12-1-240,75-3-227,-29 4 202,-64 7 217,108-9-578,18-2 26,-34 8 1,14-4 13,-3 1-7,-13 5 294,14-8-208,17-1 109,18-3-290,0 0 0,-1 0 0,1 1 0,-1-1 0,1 1 0,0 0 0,-5 2 0,6-3 38,0 1-1,1 0 1,-1-1 0,0 0 0,0 1-1,0-1 1,0 0 0,-4 0-1,4 0-28,0 0-1,1 0 1,-1 0-1,1 0 1,-1 0-1,1 0 1,-1 0-1,0 1 1,1-1-1,-1 1 1,1-1-1,-1 1 1,1 0-1,-3 1 1,-16 11-143,-3 4 336,14-12-133,8-5-61,1 1 1,-1-1-1,0 0 1,1 1-1,-1-1 1,1 0-1,-1 1 1,0-1-1,1 1 1,-1-1-1,1 1 1,0-1-1,-1 1 1,1-1-1,-1 1 1,1 0-1,-3 2 3,0 1-1,0-1 1,0 0 0,0 0-1,-1 0 1,-5 3-1,-16 14-23,15-8 52,1 0 0,0 1 0,0 0 0,1 0 0,1 1 0,1-1 0,-7 19 0,8-20-11,0 0 0,-1-1-1,-14 22 1,12-18-8,7-12-25,-1 0-1,1 0 1,-1 0-1,0 0 1,-2 3-1,-17 18 193,14-15-177,0-1-1,-1 0 0,1 0 0,-2-1 1,-13 10-1,-67 46 433,71-46-785,7-4 419,0-5 132,1 2-229,-1-1 1,-1-1 0,-19 11-1,17-7 371,4-3-402,-1 1 58,10-9 11,1 0 0,-1 0 0,0 0 0,0 0 0,0 0-1,0 0 1,1-1 0,-1 1 0,0 0 0,0-1-1,0 1 1,-2 0 0,-7 4 44,1 0 1,-1 0-1,-10 9 0,4-4-84,4 0 28,-1 0 0,-11 6 151,21-13-146,-1 0 0,1-1 0,0 0 1,-1 0-1,1 0 0,-5 2 0,-49 21 64,35-18 99,11-3-132,0 0 0,0-1 0,0-1 0,0 0 0,-16 2 0,25-4-25,-1 0 0,0 1-1,0-1 1,0 1-1,1 0 1,-1 0-1,-2 1 1,-14 4-21,-28 12-187,42-17 195,1 0 1,-1 1 0,1 0 0,-7 3-1,7-3-33,0 0 0,-1-1 0,1 1 0,-6 1 0,5-2 41,0 1-1,0-1 1,0 1-1,-7 5 0,-14 4-69,13-8 46,11-2 42,-1-1-1,0 1 1,0 0-1,0 0 1,1 0-1,-1 0 1,-3 2 0,-7 4-33,-1 0 0,-28 9 1,27-11 204,7-2-192,0 0 0,1 0 0,-12 8 0,17-10 4,1-1-1,0 1 0,-1-1 0,1 0 0,-1 1 1,1-1-1,0 0 0,-1 0 0,-1 0 0,2 0-5,0 0 0,-1 0-1,1 0 1,0 0-1,0 1 1,0-1 0,0 0-1,0 0 1,0 1-1,0-1 1,0 1 0,0-1-1,0 1 1,-2 0-1,1 1 6,0-1 0,-1 0-1,1 0 1,0 0 0,-1 0-1,1-1 1,-5 2 0,-13 10-173,10-6 237,9-6-84,0 1 1,1-1 0,-1 0 0,1 0 0,-1 0 0,1 1 0,-1-1 0,1 0 0,-1 1-1,1-1 1,-1 1 0,1-1 0,-1 0 0,1 1 0,0-1 0,-1 1 0,1-1-1,-1 2 1,0 1 15,-1 0 0,1-1-1,-1 1 1,0 0-1,0 0 1,0-1 0,0 1-1,0-1 1,-1 0-1,-3 4 1,-29 15 341,11-8-429,5-4 116,-1 0 1,0-1-1,0-1 0,0-1 0,-37 6 0,20-8 9,26-3-53,0 0-1,-20 6 1,20-5-26,0 1-1,-17 0 1,6 0 88,-3-1-16,-50-2 1,29-2 37,-203 2-44,192 6 181,-218-6-315,181 8 38,-82-8 293,82-8-64,71 8-211,14 1 46,1-1 0,-1 0 0,1-1 1,-1 0-1,-15-3 0,12 1-6,1 1 1,-24-2 0,7 1 57,-81-6-330,35 3 352,-35-5 81,81 8-89,0 2 0,-44 2 0,46 0-44,0-1 1,-51-6-1,-7-2 105,-32-6-118,46 7 78,-38-2-66,40 4 0,-20-2 0,56 2-56,-36-8 208,55 9-232,2 1 64,0 0 0,0 1 0,-19-2 0,-2-1 33,9 1 19,-31-7-223,-201-20 294,118 10-38,41-8-22,42 12-35,23 6 93,21 7-63,0 1-1,-15-4 0,-60-18-35,-57-14 196,67 22 58,-54-11-146,103 24-174,-99-18 2,103 16 178,-26-11 1,33 11-79,2 0-13,-21-12 0,25 12-80,-1 1 1,0 0-1,-18-6 1,-14-3-90,24 7 191,-22-5 1,-113-17-218,92 20 167,40 7 40,-1-1-1,-28-9 1,-72-17-18,75 19 0,-55-19 0,17 5-188,66 20 145,14 3 28,0 0-1,1 0 1,0 0 0,-1 0 0,-5-3 0,0-2 4,0 0 0,-12-10 0,7 6 26,-29-18-136,26 17 45,1 0 1,-16-14-1,22 16 53,1-1-1,0 0 0,1-1 1,0 0-1,1 0 0,0-1 1,-8-16-1,-22-40 122,5 11-221,-9-36 58,38 87 30,1 0 1,-1 0 0,0 0 0,0 1 0,-6-6 0,6 7 3,1-1-1,-1 1 1,1-1 0,0 1-1,0-1 1,1 0 0,-4-7-1,5-9-103,1 8 48,0 13 35,-1-3-10,7-6-47,-4 7 63,0-1 0,0 1 0,0 0 0,0-1 0,-1 1 0,1-1 0,-1 1 0,0-1 0,0 0 0,0 1 0,0-1 0,1-5 0,-2 6 19,0 1 0,0-1 0,1 0 0,-1 1 0,0-1 0,1 1 0,0-1 0,-1 1 0,1-1 0,1-1 0,-1 2-6,0-1 0,0 0 0,0 0 0,0 0 0,-1 1 0,1-1-1,-1 0 1,1 0 0,-1 0 0,1-3 0,-1-9-161,1 11 170,-1-1 0,0 0 0,0 1 0,0-1 0,0 0 0,-1 1 1,0-1-1,1 0 0,-1 1 0,-3-6 0,-10-25-58,1 11-22,9 15 19,0 0 0,-1 0-1,0 1 1,0-1 0,0 1 0,-1 1-1,0-1 1,-1 1 0,-13-11-1,15 13 32,-1-1-1,0 1 0,1-2 1,0 1-1,-6-8 0,7 8-21,1 1 0,-2-1 1,1 1-1,0 0 0,-1 0 0,0 0 0,-8-5 0,13 9 31,-1 0-1,0-1 1,0 1 0,0 0 0,0 0-1,0 0 1,1-1 0,-1 1 0,0 0-1,0 0 1,0 0 0,0 0 0,0 1-1,0-1 1,0 0 0,0 0 0,1 0-1,-1 1 1,0-1 0,0 0 0,0 1-1,0-1 1,1 1 0,-2 0 0,-17 18-197,3-3 119,4-8 111,0-1 0,-1-1 0,0 0 0,0 0 1,-1-1-1,-22 4 0,-88 11 178,-49-6-50,64-6 47,-217 0-177,244-9 142,-200-10 239,61 9-742,118 3 357,-132 5 187,-120 21 16,-28 0-235,228-15-367,147-11-139,-1 0 0,1 0 1,-9 2-1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1:53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0 110 6464,'3'-11'13106,"4"12"-10296,4-1-3441,8-3 1338,0-1 1,-1-1 0,1-1 0,-1 0-1,-1-1 1,24-13 0,23-9-2196,-52 24-10,1 2-1,0-1 0,0 2 1,0-1-1,0 2 1,1 0-1,17 1 0,24 0-2639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1:57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 0 5408,'8'2'13519,"-18"7"-12209,-1-1-1,-13 9 1,-15 12 207,-23 32-116,43-41-1218,3-2-388,-22 31 1,-6 24-3942,27-42-2264,-3-7 1914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2:01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479 107 3552,'1'-1'3104,"1"0"-2528,-1 1 0,1-1 0,-1 1 0,1-1 0,-1 0 0,1 0 0,-1 0 0,0 1 0,0-1 0,1-1 0,-1 1 0,2-2 0,6-9 2340,-8 11-2668,0-1 0,0 1 0,0 0-1,0-1 1,0 1 0,0-1-1,0 0 1,0 1 0,-1-1 0,1 0-1,-1 1 1,1-1 0,-1 0-1,1 0 1,-1 1 0,0-1 0,0-3-1,-1 3-8,0-1 0,-1 1 0,1 0 0,-1-1 0,1 1 0,-1 0 0,0 0 0,1 0 0,-5-3 0,5 4-42,-2-2-94,-1 1-1,1-1 1,0 1-1,-1 0 1,1 0 0,-1 1-1,0-1 1,0 1 0,0 0-1,1 0 1,-1 0-1,0 0 1,0 1 0,0-1-1,-5 1 1,-1 0-139,0 1 0,0 0-1,-1 0 1,-11 4 0,4 1 127,0 2 0,0 0-1,1 0 1,-29 21 0,36-22-5,0 0 1,0 1 0,1 0-1,0 0 1,0 1 0,1 0-1,0 1 1,1-1 0,0 2 0,1-1-1,-11 23 1,14-25-56,0 0 1,1 0-1,0 1 0,0-1 1,1 1-1,0-1 1,1 1-1,0-1 0,0 1 1,0 0-1,1-1 1,1 1-1,-1-1 0,1 1 1,1-1-1,0 0 0,6 14 1,-4-14-8,-1 0 0,2 0 0,-1-1 1,1 0-1,-1 0 0,2 0 0,-1-1 0,1 0 0,0 0 1,0-1-1,1 0 0,0 0 0,0 0 0,14 5 0,-11-6 4,0-1-1,0 0 0,1 0 0,-1-1 0,1 0 0,-1-1 1,1 0-1,0-1 0,-1-1 0,23-3 0,-14-2-12,-14 4-28,-10 5-48,1-1 47,-97 64-553,68-44 734,-1-2 0,-2-2 0,-36 15 0,-52 28 296,118-58-424,1-1 1,0 1-1,1 0 1,-1 0-1,0 1 0,-4 4 1,8-7-30,-1 0 1,1-1 0,-1 1-1,1 0 1,-1 0-1,1-1 1,-1 1-1,1 0 1,0 0 0,-1-1-1,1 1 1,0 0-1,0 0 1,0 0-1,0 0 1,0-1-1,0 1 1,0 0 0,0 0-1,0 0 1,0 0-1,0 0 1,0-1-1,1 1 1,-1 0 0,0 0-1,1 0 1,-1-1-1,0 1 1,1 0-1,-1-1 1,1 1 0,-1 0-1,1-1 1,0 1-1,-1 0 1,1-1-1,-1 1 1,1-1 0,1 2-1,4 1 38,-1 0 0,1-1 0,0 1 0,0-1 0,0 0 0,0 0 0,0-1 0,11 2 0,51 0 217,-68-3-263,63 0 181,132-5 311,-184 3-431,-1 0-1,13-4 1,-16 4-95,0 0 1,1 0 0,-1 1 0,13-1 0,-14 1-1321,2-2 4118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2:01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358 31 6048,'17'-4'1952,"-16"4"-1899,-1 0 1,1 0-1,0 0 0,-1 0 1,1-1-1,-1 1 0,1 0 1,-1-1-1,1 1 0,-1 0 1,1-1-1,-1 1 1,1-1-1,-1 1 0,1 0 1,-1-1-1,0 1 0,1-1 1,-1 1-1,0-1 1,1 0-1,-1 1 0,0-1 1,1 0-1,-1 0 17,0 1-1,0 0 1,0-1-1,0 1 0,0 0 1,0-1-1,0 1 1,0 0-1,1 0 1,-1-1-1,0 1 1,0 0-1,0-1 1,1 1-1,-1 0 1,0 0-1,0 0 1,1-1-1,-1 1 1,0 0-1,1 0 1,-1 0-1,0-1 1,1 1-1,-1 0 1,0 0-1,1 0 1,-1 0-1,21-3 7611,-41-4-3499,13 8-3891,1-1 0,-1 1 0,-10 3 1,4-1-33,-37 9 459,2 3 0,0 1 1,-70 36-1,106-47-648,1 1 1,-15 10 0,24-14-34,-1 0 1,1-1-1,0 1 1,-1 1 0,1-1-1,0 0 1,0 1 0,1-1-1,-1 1 1,0-1-1,1 1 1,-1 0 0,1-1-1,0 1 1,-1 4-1,2-6-30,0 1-1,0-1 0,0 1 0,0 0 1,0-1-1,0 1 0,0 0 0,1-1 1,-1 1-1,0-1 0,1 1 0,0-1 1,-1 1-1,1-1 0,0 1 0,0-1 1,0 0-1,0 1 0,0-1 0,0 0 1,0 0-1,0 1 0,0-1 0,1 0 1,-1 0-1,0-1 0,1 1 0,-1 0 1,1 0-1,-1-1 0,1 1 0,2 0 1,3 1-9,-1 0 0,1 0 1,1-1-1,-1 0 0,0 0 1,8 0-1,2-2-36,0 0-1,0-1 0,1 0 1,-1-2-1,-1 0 1,1 0-1,-1-2 1,0 0-1,0-1 0,0-1 1,-1 0-1,0-1 1,-1 0-1,0-2 0,0 1 1,-1-2-1,-1 0 1,18-21-1,11-12 275,-35 33-37,-2 4 371,-4 15-280,-3 4-176,-1 1 1,0-1-1,0 0 1,-1-1-1,0 1 1,-10 13-1,6-10-106,-24 35 307,-40 83 0,-14 88 30,56-137-597,27-74 81,1 0-694,0-1 1,-9 15 0,4-13-4890,20-14-4317,-10 3 9675,-1 0 1,1 0-1,-1 0 1,0-1-1,0 1 1,0 0-1,1-1 1,-1 1 0,0-1-1,1-2 1,1-1-264,22-33-3222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2:02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45 7808,'-26'-5'11237,"30"15"-8256,-3-3-2501,0 1 0,0 0 1,-1-1-1,0 1 0,-1 8 0,0-6-167,1-1 0,0 1 0,1 10 0,0-13-145,1 1 1,0-1-1,0 0 0,0 0 1,1 0-1,0-1 0,0 1 1,8 10-1,-6-10-1,-4-6-124,-1 0 1,1 0-1,0 0 1,0 0 0,-1 0-1,1 0 1,0 0-1,0 0 1,0 0 0,0 0-1,0-1 1,0 1-1,1 0 1,-1-1 0,0 1-1,0-1 1,0 1-1,1-1 1,-1 0 0,0 1-1,0-1 1,1 0-1,-1 0 1,0 0 0,1 0-1,1 0 1,5-2 26,0 1 1,-1-1 0,1 0-1,0-1 1,-1 0-1,0 0 1,0 0 0,10-7-1,-2 2-60,18-10 11,-2-2 1,0-1-1,-1-1 0,38-36 1,-42 28-91,-24 28-158,0 0-1,-1 0 1,1-1 0,-1 1 0,0-1 0,0 1 0,0-1 0,0 1 0,0-1-1,0 1 1,0-5 0,-1 7 147,0-1-1,0 1 0,0 0 1,0-1-1,0 1 1,1 0-1,-1 0 1,0-1-1,0 1 0,0 0 1,0 0-1,0-1 1,0 1-1,-1 0 1,1 0-1,0-1 0,0 1 1,0 0-1,0-1 1,0 1-1,0 0 0,0 0 1,0 0-1,-1-1 1,1 1-1,0 0 1,0 0-1,0 0 0,-1-1 1,1 1-1,0 0 1,0 0-1,0 0 1,-1 0-1,1-1 0,0 1 1,0 0-1,-1 0 1,1 0-1,0 0 0,0 0 1,-1 0-1,1 0 1,0 0-1,-1 0 1,1 0-1,0 0 0,0 0 1,-1 0-1,1 0 1,0 0-1,0 0 1,-1 0-1,1 0 0,0 0 1,-1 1-1,0-1-234,0 1-1,0-1 1,0 1 0,0 0-1,1 0 1,-1 0-1,0-1 1,0 1 0,0 0-1,1 0 1,-1 0 0,0 2-1,-1-1-345,2 1 0,-1-1 0,0 0 0,0 1-1,1-1 1,-1 1 0,1-1 0,0 4 0,0-5 371,0 1 0,0-1 0,1 0 0,-1 1 0,0-1 0,1 0 0,-1 1 0,1-1 0,0 0 0,0 0 0,-1 1 0,1-1 0,0 0 0,0 0 0,0 0 0,2 2 0,11 7-3720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2:04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189 628 6976,'-1'0'419,"0"-1"0,0 0 1,0 0-1,0 1 0,0-1 1,-1 0-1,1 1 0,0 0 0,0-1 1,-1 1-1,1-1 0,0 1 1,0 0-1,-2 0 0,2 0 154,-1 0 0,1-1-1,0 1 1,-1 0 0,1-1 0,0 1-1,0 0 1,-1-1 0,1 0 0,0 1-1,-2-2 1,2 1-396,-1 0 1,0 1-1,1-1 0,-1 1 1,0-1-1,0 1 1,1 0-1,-1 0 0,0 0 1,0 0-1,1 0 0,-1 0 1,0 0-1,0 0 0,0 1 1,1-1-1,-1 1 0,0-1 1,1 1-1,-1 0 0,1-1 1,-4 3-1,-4 2 302,0 0-1,-11 9 1,11-8-94,1 1 1,-1 0 0,2 1 0,-14 14 0,19-19-348,0 0-1,0 0 0,0 0 1,0 1-1,1-1 0,-1 0 1,1 1-1,0-1 1,0 1-1,0-1 0,0 1 1,1 0-1,-1-1 1,1 1-1,0 0 0,0-1 1,2 7-1,-2-9-55,0 1 0,0-1 1,1 1-1,-1-1 0,1 1 0,-1-1 0,1 1 0,-1-1 0,1 0 1,0 1-1,0-1 0,0 0 0,0 0 0,0 0 0,0 0 0,0 0 1,0 0-1,0 0 0,1 0 0,-1 0 0,0 0 0,0-1 0,1 1 1,-1 0-1,1-1 0,-1 1 0,1-1 0,-1 0 0,0 1 0,1-1 1,-1 0-1,1 0 0,0 0 0,-1 0 0,1 0 0,-1 0 0,3-1 1,-1 0-51,1 0 1,0 0 0,-1 0 0,1 0 0,-1-1 0,1 0 0,-1 0 0,0 0 0,1 0-1,-1 0 1,0 0 0,0-1 0,-1 0 0,4-3 0,76-107 30,-74 105 733,-8 8-687,0 0 1,0-1 0,0 1-1,1 0 1,-1 0-1,0 0 1,0 0-1,0 0 1,0 0-1,0 0 1,0 0 0,0 0-1,0 0 1,0 0-1,0 0 1,1 0-1,-1 0 1,0 0 0,0 0-1,0 0 1,0 0-1,0 0 1,0 0-1,0 0 1,0 0-1,0 0 1,1 0 0,-1 0-1,0 1 1,0-1-1,0 0 1,0 0-1,0 0 1,0 0-1,0 0 1,0 0 0,0 0-1,0 0 1,0 0-1,0 0 1,0 0-1,0 0 1,0 0-1,1 1 1,-1-1 0,0 0-1,0 0 1,0 0-1,-1 20 469,0-5-323,1-11-130,0 0 0,0 1 0,1-1 0,-1 1 0,1-1 0,0 0 0,1 0 0,1 6 0,-2-8-11,0 0 0,1 0 0,-1 0-1,0 0 1,1-1 0,-1 1 0,1 0 0,-1-1 0,1 1 0,0-1-1,0 0 1,0 1 0,0-1 0,0 0 0,0 0 0,0 0 0,3 1-1,9 1-9,-1 0 0,0-1-1,1 0 1,-1-1 0,1-1-1,19-1 1,-2-3 69,53-12-1,-52 8-72,0-1 0,48-22-1,-68 26-1,0-2 0,0 1 0,-1-1 0,0-1 0,0 0 0,-1-1 0,0 0 0,-1 0 0,13-16 0,-9 5 37,0-1 1,-1 0 0,14-37-1,16-69-49,-2-27 193,-23 82-102,-8 18 166,-7 40-45,1 0 0,5-18 0,-7 25-31,-4 10-134,-6 14 44,1 1-75,1-1-1,1 2 1,-4 22-1,-7 60 179,9-43-136,-3 15 150,-1 115 1,16-105-355,-4-77 204,0 1 1,1-1-1,0 1 0,0-1 0,0 0 0,3 8 1,-4-13-46,1 1 1,0 0 0,-1-1-1,1 1 1,0-1-1,0 1 1,0-1 0,0 1-1,0-1 1,0 0-1,0 1 1,1-1 0,-1 0-1,0 0 1,1 0-1,-1 0 1,1 0 0,-1 0-1,1-1 1,0 1-1,-1 0 1,1-1 0,0 1-1,-1-1 1,1 1 0,0-1-1,2 0 1,1 0-27,1-1 1,-1 0-1,0 0 1,1-1-1,-1 0 0,0 1 1,0-2-1,0 1 1,0 0-1,4-4 1,49-36-163,-36 25 62,65-46 271,-68 52 67,-15 12-93,-7 7-53,-12 20 137,-16 33-120,28-54-72,0 0 0,1 0-1,0 0 1,1 0 0,-1 1 0,1-1 0,0 8 0,1-13-9,0-1 1,1 1-1,-1-1 0,0 0 1,0 1-1,1-1 0,-1 0 1,1 0-1,-1 1 0,1-1 1,-1 0-1,1 0 0,0 0 1,-1 1-1,1-1 0,0 0 1,0 0-1,0 0 0,0 0 1,0-1-1,0 1 0,0 0 1,0 0-1,1-1 0,-1 1 1,0 0-1,0-1 0,1 1 1,-1-1-1,0 0 0,0 1 1,3-1-1,5 1-74,-1 0 1,1-1-1,-1 0 0,11-1 1,-7 0-25,15-2-47,1 0-1,-1-2 1,46-15-1,76-38 62,-128 50 94,-18 8 12,1-2-1,0 1 0,-1 0 0,1-1 0,0 1 0,-1-1 0,0 0 1,1 0-1,-1 0 0,0-1 0,5-4 0,-13 12-145,1-1 135,0 0 0,0 0 1,0 0-1,1 1 0,-4 5 1,6-9-9,1 1 0,-1-1 0,1 0 0,-1 0 0,1 1 0,-1-1 1,1 0-1,-1 1 0,1-1 0,0 1 0,0-1 0,0 0 0,0 1 0,0-1 1,0 0-1,0 1 0,1-1 0,-1 1 0,0-1 0,1 0 0,-1 1 1,1-1-1,-1 0 0,1 0 0,0 1 0,0-1 0,-1 0 0,1 0 1,2 2-1,-1-2-20,1 1 1,-1-1 0,1 0-1,-1 0 1,1 0 0,0 0-1,-1-1 1,1 1 0,0-1-1,0 1 1,-1-1 0,1 0-1,0 0 1,0 0 0,3-1-1,1-1-19,18-7-85,-24 9 117,0-1 0,-1 1 0,1-1 0,0 1 0,0-1 0,0 0 1,-1 1-1,1-1 0,0 0 0,-1 0 0,1 1 0,-1-1 1,1 0-1,-1 0 0,1 0 0,-1 0 0,0 0 0,1 0 1,-1 0-1,0 0 0,0 0 0,1 0 0,-1-1 0,0-1-28,0 0 28,0 0 0,1-1 0,-1 1 0,-1 0 1,1-1-1,0 1 0,-1 0 0,0 0 0,0 0 0,0-1 1,0 1-1,0 0 0,0 0 0,-1 0 0,0 1 1,1-1-1,-1 0 0,-3-3 0,-1 0 14,0 1 1,0 0-1,0 0 0,0 0 0,-1 1 1,0 0-1,0 0 0,0 1 0,0-1 1,0 2-1,-1-1 0,1 1 0,-1 0 1,0 1-1,0 0 0,0 0 0,-10 0 1,14 2-4,5 2-35,7 1-61,-1-3 76,0 1 0,0-2 0,11 1 0,4 0 28,3 1-75,-12-2 93,0 1 0,0 0 0,0 1-1,0 1 1,22 7 0,-24-5-31,1-1 36,-1 1 0,17 11 1,-25-15 2,0 1 0,-1 0 0,0 0 0,1 0 0,-1 0 0,0 1 1,0-1-1,0 0 0,-1 1 0,1-1 0,0 1 0,-1 0 0,0 0 0,1 0 1,0 3-1,-1-2 12,-1 0 1,1 0-1,-1 0 1,0 0-1,0 0 1,0 0-1,0 0 1,-1 0-1,1 0 0,-1 0 1,0 0-1,0 0 1,-3 5-1,4-4-807,6-7 522,8-12 95,9-19-72,-16 21 201,0 1 0,1 0 0,1 1 0,-1-1 0,12-9 0,-16 17 31,-1 0 0,1 1 0,0-1 0,0 1 0,0-1 0,0 1 0,6-2 0,-9 4-5,1-1 0,0 1 0,0 0-1,0 0 1,0 0 0,0 0 0,0 0-1,0 0 1,-1 1 0,1-1 0,0 1-1,0-1 1,0 1 0,-1-1 0,1 1 0,0 0-1,-1 0 1,1 0 0,0 0 0,1 2-1,8 6 62,-2 0 0,1 1 0,-1 1-1,11 14 1,-13-14-26,0-1-1,1-1 1,1 0-1,-1 0 1,1 0-1,13 8 1,-13-11 16,0-1 0,1 0 0,12 5 0,-18-8-58,0-1 0,0 0 0,-1-1 0,1 1 1,0-1-1,0 1 0,0-1 0,0 0 0,0-1 0,0 1 0,0-1 0,6-1 0,7-3 9,0-1-1,-1-1 1,1-1 0,-2 0 0,1-1-1,-1 0 1,0-1 0,19-18 0,12-9-107,-40 33 81,-6 4 6,0-1 0,1 1 0,-1 0 0,0 0 1,1 0-1,-1-1 0,1 1 0,-1 0 0,0 0 0,1 0 0,-1 0 0,1 0 1,-1 0-1,1 0 0,-1-1 0,0 1 0,1 1 0,-1-1 0,1 0 0,-1 0 1,1 0-1,-1 0 0,0 0 0,1 0 0,-1 0 0,1 0 0,-1 1 0,0-1 1,1 0-1,1 5 24,0-1-20,-1-1-1,0 1 1,1 0 0,-1-1 0,0 1 0,-1 0 0,1 0 0,-1 0 0,0-1 0,1 1 0,-2 0-1,1 0 1,-1 5 0,0-3-5,-1 0 0,1 0 1,-1-1-1,0 1 0,-1-1 0,1 1 0,-1-1 0,-4 6 0,6-10 0,0 0 0,0 0 0,0 0 0,0 0 0,0 0 0,-1 0 0,1 0 0,0 0 0,0 0 0,-1 0 0,1-1 0,0 1 0,-1-1 0,1 1 0,-1-1 0,1 1 0,-1-1 0,1 0 0,-1 0 0,1 0 0,-1 0 0,1 0 0,-1 0 0,-1 0 0,2 0 0,1 0 0,0 0 0,0 0 0,0 0 0,0 0 0,0 0 0,0 0 0,0 0 0,0-1 0,0 1 0,1 0 0,-1 0 0,0 0 0,0 0 0,0 0 0,0 0 0,0 0 0,0 0 0,0 0 0,0 0 0,0 0 0,0 0 0,0 0 0,0 0 0,0-1 0,0 1 0,0 0 0,0 0 0,0 0 0,0 0 0,0 0 0,0 0 0,0 0 0,0 0 0,0 0 0,0 0 0,0 0 0,-1 0 0,1 0 0,0 0 0,0-1 0,0 1 0,0 0 0,0 0 0,0 0 0,0 0 0,0 0 0,0 0 0,0 0 0,0 0 0,0 0 0,0 0 0,0 0 0,-1 0 0,8-3 0,58-10-14,83-6 1,-46 7-120,-60 6-39,21-4-1278,-23 8-3536,-51-7-1862,-2 4 4991,1 2 1,-18-3-1,1 0-908,-36-11-782,-17-5-554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2:04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57 108 9568,'-20'-13'3520,"4"13"-2720,1-4-256,10 4 2687,20 0 161,11 0-1920,10 0 1248,9-5-1568,6-3-192,17-1-576,19-5-832,9-1 224,5 2-3296,-3 0 1920,-17 0-7711,-20 13 5215,-26 9-1152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2:30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557 213 3136,'4'8'9546,"-4"-8"-9463,0 1 0,-1-1 1,1 0-1,0 0 0,-1 1 0,1-1 0,0 0 0,0 0 0,-1 1 0,1-1 0,0 0 0,-1 0 1,1 0-1,0 0 0,-1 1 0,1-1 0,0 0 0,-1 0 0,1 0 0,-1 0 0,1 0 0,0 0 1,-1 0-1,1 0 0,0 0 0,-1 0 0,1 0 0,-1 0 0,1-1 0,0 1 0,-1 0 0,1 0 1,0 0-1,-1 0 0,1 0 0,0-1 0,-1 1 0,1 0 0,0 0 0,0-1 0,-1 1 0,1-1 1,-5-4 171,1 0 0,-1 0 0,0 0 0,-1 1 0,1 0 1,-1 0-1,0 0 0,0 1 0,0-1 0,0 1 0,0 1 1,-9-3-1,7 3-187,-1 0 0,-1 0 1,1 1-1,0 1 1,0-1-1,0 1 0,-15 3 1,8-1-5,0 2 1,0 0-1,-20 8 1,0 0-2,25-9 10,-1 0 0,1 1-1,-1 1 1,1 0 0,0 0 0,1 1 0,-15 11-1,14-7-9,1 0 0,1 0-1,-10 13 1,18-22-39,0 1-1,0-1 1,0 1-1,0 0 1,1-1-1,-1 1 1,0 0-1,1 0 1,-1-1-1,1 1 1,-1 0-1,1 0 1,0 0-1,0 0 1,0 0-1,0-1 1,0 1-1,1 0 1,-1 0-1,0 0 1,1 0-1,-1-1 1,1 1 0,0 0-1,0 0 1,-1-1-1,1 1 1,0-1-1,1 1 1,-1-1-1,0 1 1,0-1-1,2 2 1,4 3 88,0 0 0,0-1 0,1 1 0,0-2 0,11 6 0,-8-5-37,0 0 1,0-1-1,1-1 1,-1 1-1,1-2 1,0 0-1,15 1 1,8-2 43,41-4 1,-58 2-202,-6 1 117,1-1 1,-1 0-1,0-1 1,22-6 0,-34 7-37,1 1 1,-1 0 0,1-1-1,-1 1 1,0-1 0,1 1-1,-1-1 1,0 0 0,1 1-1,-1-1 1,0 1 0,1-1-1,-1 0 1,0 1 0,0-2-1,-4-5-36,1 6 27,1 0-1,0 1 1,0-1 0,-1 1-1,1 0 1,-1-1-1,1 1 1,0 1 0,-1-1-1,1 0 1,0 0 0,-1 1-1,1-1 1,-3 2 0,4-2 26,-185 54 480,166-46-413,0 0-1,1 1 1,1 1 0,0 1-1,-21 16 1,26-17-50,0 0-1,1 2 1,1 0 0,0 0-1,0 1 1,1 0 0,-10 18 0,15-22-1,1 1 0,0 0 1,0 0-1,1 1 0,1-1 1,-1 1-1,2-1 0,0 1 1,0 0-1,1 0 0,0-1 1,0 1-1,2 0 1,2 14-1,-2-20 10,-1 0 0,1 0 0,0 0 0,0 0 0,1-1 0,-1 1 0,1-1 0,0 1 0,0-1 0,1 0 0,-1 0 0,1-1 0,0 1 0,0-1 0,0 0 0,1 0 0,-1 0 0,8 3 0,-4-2-11,1-1-1,-1 0 1,1 0 0,0-1-1,0 0 1,1-1-1,-1 0 1,0 0-1,16-2 1,-4 0-63,0-2 0,0 0 0,0-2 0,0 0 0,-1-1 0,38-18 0,-37 14 21,-8 5-19,-1-1 0,0 0 0,-1-1 1,22-17-1,-3-6-275,32-42 1,-36 41 182,29-38-16,-30 38 131,-17 20 7,0 1 1,13-13-1,-20 22-11,0 0 0,1-1-1,-1 1 1,0 0-1,0-1 1,0 1 0,0-1-1,0 1 1,1-3 0,0 0 2,-3 3-97,-4 2 61,-2 4-2,-2 3 38,2 0 0,-1 1 0,1 0 0,0 0 0,1 1 0,-10 21 0,2 0 54,-11 35 0,14-32-29,-15 47 54,24-71-69,0 0 1,0 0-1,1 1 1,1-1-1,0 1 0,1 10 1,3-7 79,-4-13-77,0-1 1,0 0-1,1 1 1,-1-1-1,0 0 1,0 1-1,0-1 0,0 1 1,1-1-1,-1 0 1,0 1-1,0-1 1,1 0-1,-1 1 1,0-1-1,1 0 1,-1 0-1,0 1 1,1-1-1,-1 0 1,0 0-1,1 0 1,-1 1-1,1-1 1,-1 0-1,0 0 1,1 0-1,-1 0 0,1 0 1,-1 0-1,1 0 1,1-2-25,0 0 1,0 0-1,0 0 0,0-1 1,0 1-1,0 0 0,-1-1 1,1 0-1,-1 1 1,0-1-1,0 0 0,1-3 1,2-2 2,0-2-2,20-38-105,23-72 0,-7-2 156,-32 99 103,-5 15-70,0-1 0,4-15 1,-2 6-167,-5 18 102,0 0 0,0 0 0,1 0 0,-1 0 1,0 0-1,0-1 0,0 1 0,0 0 0,0 0 1,0 0-1,1 0 0,-1-1 0,0 1 0,0 0 1,0 0-1,0 0 0,0 0 0,0-1 1,0 1-1,0 0 0,0 0 0,0 0 0,0-1 1,0 1-1,0 0 0,0 0 0,0 0 0,0-1 1,0 1-1,0 0 0,0 0 0,0 0 0,-1-1 1,1 1-1,0 0 0,0 0 0,0 0 0,0 0 1,0-1-1,0 1 0,0 0 0,-1 0 0,1 0-2,0 0 0,-1 0-1,1 0 1,0 0 0,0 0-1,-1 0 1,1 0 0,0 0 0,0 0-1,0 0 1,-1 0 0,1 1-1,0-1 1,0 0 0,0 0-1,-1 0 1,1 0 0,0 0-1,0 1 1,0-1 0,0 0-1,-1 0 1,1 0 0,0 1-1,0-1 1,0 0 0,0 0-1,0 0 1,0 1 0,0-1-1,-60 233 509,0 4 16,53-215-484,-42 132 210,3-4-424,15-44 504,3-36-254,40-100-915,24-41 0,3 10 717,86-101 1,30-27 324,-77 83-133,73-89-196,-58 77 441,-88 112-329,0-1 0,0 1 0,1 0 1,12-10-1,-33 63 937,9-33-855,-25 68 43,-39 155 1,64-209-156,-5 23 100,11-47-9,-1 0-1,1 1 1,0-1-1,0 0 0,1 1 1,-1-1-1,1 0 0,0 1 1,2 4-1,-3-7-17,1-1-1,0 0 1,-1 0-1,1 1 1,0-1-1,0 0 1,-1 0-1,1 0 0,0 0 1,0 0-1,0 0 1,1 0-1,-1 0 1,0 0-1,0 0 1,0-1-1,1 1 1,1 0-1,0 0 8,-1 0 0,1-1-1,0 0 1,-1 0 0,1 1-1,-1-2 1,1 1-1,-1 0 1,5-1 0,1-1-42,0-1 0,-1 1 0,1-1 0,-1-1 0,11-6 0,-11 5-30,1-1 0,-1 1 0,-1-2 0,1 1 0,-1-1 0,0 0 0,7-11 0,0-3-20,15-33-1,33-100-66,-5 11 216,-32 80-277,-6 15 120,-16 44-134,-3 7 62,-11 35-45,8-12 258,1 1 0,1-1-1,1 1 1,6 51 0,-1-46 87,-1-14-146,-1 0 1,9 28 0,-10-42 14,1 1-1,0 0 1,0-1-1,0 1 0,1-1 1,-1 0-1,1 0 1,0 0-1,0 0 1,1 0-1,-1-1 0,1 0 1,-1 1-1,6 2 1,-6-4-21,0-1-1,0 0 1,0 0 0,0 0 0,0-1 0,0 1 0,0-1-1,0 1 1,1-1 0,-1 0 0,0 0 0,0-1-1,0 1 1,0-1 0,0 1 0,0-1 0,4-1-1,5-3-89,-1 1 0,1-1 0,11-8-1,126-89-623,-13 8 558,-116 81 114,-10 7-24,0 0 0,0 0 1,14-4-1,-10 4 55,-11 4 16,0 1-1,1-1 1,-1 1-1,1 0 1,-1 0-1,1 0 1,-1 0-1,1 1 1,0-1 0,-1 1-1,1 0 1,5 1-1,14 0 45,-23-1-41,0 0 0,0 0 0,0 0-1,0 0 1,0 0 0,0 0 0,0 0 0,0 0 0,0 0-1,0 0 1,0 0 0,0 0 0,0 0 0,0 0 0,0 0-1,0 0 1,0 0 0,0 0 0,0 0 0,-13-1 195,5 2-209,0 0 0,0 0 0,0 0 0,0 1 0,0 0 0,1 1 0,-11 4 0,2 1-34,0 0-1,-16 13 1,12-7 67,1 0 1,-25 26-1,35-31 7,1 1-1,0-1 1,1 1-1,0 0 1,0 1-1,-7 16 1,9-13 19,-1-1 1,1 1-1,1 0 1,1 0-1,-4 28 1,7-38-40,0-1 1,-1 0-1,2 0 1,-1 1 0,0-1-1,1 0 1,-1 1-1,1-1 1,0 0 0,0 0-1,1 0 1,-1 0-1,0 0 1,1 0 0,0 0-1,0-1 1,0 1-1,0 0 1,0-1 0,0 0-1,1 1 1,-1-1-1,1 0 1,0 0 0,-1 0-1,1-1 1,0 1-1,0-1 1,0 1 0,0-1-1,0 0 1,6 1-1,-5-1-52,0-1-1,0 1 1,0-1-1,0 0 1,1 0-1,-1 0 0,0 0 1,0-1-1,0 0 1,0 0-1,0 0 1,0 0-1,0 0 0,0-1 1,0 0-1,0 0 1,-1 0-1,1 0 1,-1-1-1,1 1 0,-1-1 1,0 0-1,0 0 1,3-4-1,6-8-139,-1-1 0,0 0 0,-1 0 1,7-18-1,-9 19 160,9-15-73,-9 17-35,-1 0 0,-1 0 1,6-18-1,-11 30 110,-1 0 0,0 0 0,0 1 0,0-1 0,0 0 0,1 0 0,-1 0 0,0 1 0,1-1 0,-1 0 0,1 0 0,-1 1 0,1-1 0,-1 0 0,2 0 0,1 10-82,-2 25-17,-1-33 103,0 45 47,1 60 132,-1-102-156,1 0 0,0 1 0,-1-1 0,2 0-1,-1-1 1,0 1 0,1 0 0,-1 0 0,1-1 0,0 1-1,1 0 1,-1-1 0,0 0 0,6 6 0,-6-8-8,-1 0 0,1 0 0,-1 1 0,1-1 0,0 0 0,0-1 0,-1 1 0,1 0 0,0 0 0,0-1 0,0 1 0,0-1 0,0 0 0,0 1 0,0-1 0,0 0 0,0 0 0,0 0 0,-1-1 0,1 1 0,0 0 0,0-1 0,0 1 0,0-1 0,0 0 0,0 1 0,-1-1 0,1 0 0,0 0 0,0 0 0,-1 0 0,3-2 0,1-2-55,0 1 0,0-1 1,-1 0-1,1 0 0,-1 0 1,0-1-1,4-8 0,2-4-133,7-21 0,-6 12 48,-8 21 65,71-155-916,-53 122 746,49-70 1,-19 44 86,-27 36 148,-2-1 0,0 0 0,26-53 0,-29 41 11,-1-2-1,-3 0 1,16-75 0,-29 111 30,-1 8-37,-1-1 1,0 0-1,1 1 0,-1-1 1,0 1-1,1-1 0,-1 0 1,0 0-1,0 1 1,0-1-1,0 0 0,0 1 1,0-1-1,0 0 0,0 1 1,0-1-1,0 0 0,0 0 1,0 1-1,-1-1 1,1 0-1,-2 4-44,-1 1 0,1 0 0,1 0-1,-1 1 1,-1 5 0,0-3 40,-73 196 465,27-69 416,35-95-745,2 0 0,1 1 1,-8 70-1,13-53-60,3 1-1,4 60 1,-1-109-54,1 0-1,1 0 0,-1 0 0,1-1 1,1 1-1,0 0 0,0-1 1,0 0-1,9 15 0,-10-20 0,0-1 0,0 1 0,0 0 0,1 0 0,-1-1 0,1 1-1,0-1 1,-1 0 0,1 0 0,0 0 0,0 0 0,0 0 0,1-1-1,-1 1 1,0-1 0,1 0 0,-1 0 0,1 0 0,-1-1 0,1 1-1,-1-1 1,1 0 0,-1 1 0,1-2 0,-1 1 0,1 0 0,4-2-1,-3 1-61,1-1-1,-1 0 0,0 0 0,0-1 0,0 1 0,0-1 0,0 0 0,-1 0 0,1-1 0,6-6 0,3-5-223,19-26 0,-30 37 219,24-34-148,-2-2-1,29-62 1,-8 12 223,-41 81 5,-3 4-47,0 1 0,0-1 0,1 1 0,0 0 0,0 0 0,0 0 0,0 1 0,6-6 0,-9 9 13,0 0 0,1-1 0,-1 1 0,0 0 0,0 0 0,0 0 0,1 0 0,-1 0 0,0 0 0,0 0 0,0 0 0,1 0 0,-1 0 0,0 0 0,0 0 0,1 0 0,-1 0 0,0 0 0,0 0 0,0 0 0,1 0 0,-1 0 0,0 0 0,0 0 0,1 0 0,-1 0 0,0 0 1,0 0-1,0 0 0,0 1 0,1-1 0,-1 0 0,0 0 0,0 0 0,0 0 0,0 1 0,1-1 0,2 10 94,-1 12 80,-2 0 1,-4 43 0,0-23-91,3-15-31,0 1 0,2 0 0,0-1 0,2 1 0,2-1 0,10 38 0,-14-60-28,1-1-1,0 1 1,1 0-1,-1-1 1,4 6-1,-5-9-12,0 1-1,0-1 1,0 0-1,0 0 1,0 0-1,1 0 1,-1 0-1,0 0 0,1 0 1,-1 0-1,0 0 1,1-1-1,-1 1 1,1 0-1,-1-1 1,1 0-1,-1 1 1,1-1-1,1 1 0,3-2-13,0 0-1,0 0 0,0 0 1,0 0-1,0-1 0,0 0 1,-1 0-1,1-1 0,-1 1 1,0-1-1,0 0 0,9-8 0,4-3-156,30-34-1,-43 42 141,108-118-108,-110 120 131,6-3 162,-13 22-53,4-14-118,-3 6-41,0 0 1,0 0-1,-5 7 1,-8 18 132,10-12-53,-1 0 1,2 0-1,1 1 0,1-1 0,-2 29 0,5-47-28,0 1-1,0-1 0,1 1 0,-1-1 1,1 1-1,-1-1 0,1 1 0,0-1 0,0 1 1,0-1-1,0 0 0,0 1 0,0-1 0,1 0 1,-1 0-1,1 0 0,-1 0 0,1 0 0,0 0 1,0-1-1,3 3 0,-2-2 1,0-1-1,0 0 1,-1 1-1,1-1 1,0-1-1,0 1 1,0 0-1,0-1 0,0 1 1,0-1-1,0 0 1,0 0-1,0 0 1,0-1-1,0 1 1,0-1-1,6-1 1,1-2-56,0 0 1,-1-1 0,12-8-1,-18 12 13,-1-1-1,0-1 0,1 1 0,-1 0 0,0-1 0,0 1 0,0-1 0,0 1 0,-1-1 0,1 0 0,-1 0 0,1 0 0,-1 0 0,0 0 0,0 0 0,0 0 0,-1 0 0,1-1 0,-1 1 0,0 0 0,0 0 0,0-5 0,-1 1 4,0 0 0,0 0 0,0 0 0,-1 0 0,0 1-1,0-1 1,0 1 0,-1-1 0,-6-9 0,1 4 47,-1 0 0,-1 0 1,0 1-1,0 1 0,-1-1 1,-1 2-1,-12-10 1,20 14-84,6 2 56,7 2 16,50-13 91,-34 8-95,28-4 1,53 4 83,-90 6 29,-1 1 0,1 1 0,0 1 0,23 6 0,-32-7-82,1 2 0,-1-1 0,1 1 1,-1 0-1,0 1 0,-1-1 0,1 1 0,-1 1 1,0-1-1,0 1 0,-1 0 0,0 1 0,0-1 1,0 1-1,-1 0 0,1 0 0,-2 0 1,5 13-1,-1-2 118,-1 0 1,-1 1-1,-1 0 0,-1 0 1,-1 0-1,1 34 0,-3-49-81,0-6-173,1 0 0,-1 0 1,1 0-1,0-1 0,-1 1 1,1 0-1,0 0 0,1 0 1,-1 0-1,2-2 0,5-9-90,12-37 189,-15 36-34,1 0 1,1 0-1,0 0 1,9-13-1,-9 20-66,-3 12 154,-4 21 238,0-9-175,3 13 26,-3-15-67,2-1 0,0 1-1,5 19 1,-6-31-43,0 0 0,1-1 0,-1 1 0,0-1 0,1 1 0,-1-1 0,1 0 0,0 0-1,3 4 1,-4-5 0,0 0 0,0-1 0,0 1-1,0 0 1,0-1 0,0 1-1,0 0 1,0-1 0,1 1-1,-1-1 1,0 0 0,0 1 0,1-1-1,-1 0 1,0 0 0,0 0-1,1 0 1,-1 0 0,0 0 0,1 0-1,-1 0 1,2-1 0,6-3 37,0 0 1,0-1-1,0 0 1,-1 0-1,0-1 0,0 0 1,-1 0-1,1-1 1,9-13-1,3 0-90,61-68 122,-26 26-138,-22 27-11,27-28-218,-59 62 267,0 0-1,-1 0 0,1 0 0,0 1 0,0-1 0,0 0 0,0 1 1,0-1-1,0 1 0,0-1 0,0 1 0,0-1 0,0 1 0,0 0 1,0 0-1,0-1 0,0 1 0,1 0 0,-1 0 0,0 0 1,0 0-1,0 0 0,0 0 0,0 1 0,0-1 0,0 0 0,0 1 1,0-1-1,0 0 0,0 1 0,0-1 0,0 1 0,0 0 0,0-1 1,0 1-1,0 0 0,0-1 0,0 1 0,-1 0 0,2 1 0,1 2 14,0 0 0,-1 0-1,0 0 1,1 1 0,-1-1-1,-1 1 1,3 8-1,-1 0 48,0 1-1,-1-1 0,-1 1 0,-1 0 0,1-1 0,-2 1 1,-2 14-1,2-20-26,0 0 0,-1-1 0,0 1 0,0 0-1,-1-1 1,0 0 0,-1 1 0,1-1 0,-1-1 0,-1 1 0,1 0 0,-1-1 0,-7 7 0,9-10-62,-1-1 1,0 1-1,0-1 0,0 0 1,0 0-1,0-1 0,0 1 1,0-1-1,0 0 0,-1 0 1,1 0-1,-1 0 0,1-1 1,0 0-1,-1 0 0,1 0 1,-1 0-1,1-1 0,0 0 1,-1 0-1,1 0 0,0 0 1,-8-4-1,8 3 234,4 1-136,11 1-139,-5 0 34,109 0-1020,-38 0-5900,-61-2 2093,-12 1 1853,6 0-262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2:31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59 7968,'-46'-36'3616,"35"27"-3136,5 5-128,12 4-288,-6-6 128,6 6-128,-6-3-1024,9 3 544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2:31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32 10464,'-9'-9'4736,"-6"-1"-4096,24 7 191,6 3-575,17-6 1888,4 6-1216,39-4 800,12 4-992,47 0-192,-8 10-352,12-1-416,-16-1 128,6 1-256,-17 0 192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7:55.860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4016 880 1984,'-2'-1'316,"0"0"1,0 1-1,0-1 1,0 0-1,0 1 1,0 0-1,-5-1 1,-10-2 1807,-5-9 144,16 8-1463,-1 1 0,0 0 0,-13-5 0,-150-42 3275,90 29-3145,-66-17 231,-51-9 105,137 29-635,-71-30 1,109 36-392,1 0 0,1-1 0,0-1 0,1-1 1,-22-23-1,19 19-95,-10-12 19,19 18-72,-29-22 0,23 21-16,1 1 50,-1 1-1,0 0 0,-29-13 0,-137-40 372,87 34-70,-44-10-197,117 35-182,-180-33 299,165 32-331,-201-26-74,92 12 255,-80-1-70,129 15-98,-529-20 1027,601 27-1016,-292-13-31,154 1-805,69 6-1389,0-4-3361,91 9 4576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2:32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155 567 3808,'0'0'14127,"-6"5"-12020,-9 11-1213,-1-1 1,-19 15-1,15-14-659,-19 20-1,37-34-205,0 1 1,-1-1 0,1 1-1,0 0 1,1 0-1,-1 0 1,0 0-1,1 0 1,0 0-1,-1 0 1,1 0-1,1 1 1,-1-1-1,0 0 1,0 7-1,2-7 13,-1 0-1,0-1 0,1 1 1,0 0-1,0 0 1,0 0-1,0 0 0,0 0 1,0-1-1,1 1 1,-1-1-1,1 1 0,0-1 1,0 1-1,0-1 0,0 0 1,0 0-1,3 2 1,4 4 40,1-1 0,0-1 0,0 0 0,1 0 1,15 6-1,-20-10-83,-1 0 0,1 0 0,0-1 0,-1 1 0,1-1 0,0 0 0,0-1 0,0 0 0,0 0 0,0 0 0,0-1 0,11-1 0,-15 1-10,-1 0 0,1 0 0,0 0 0,0 0 0,-1 0 0,1-1 0,-1 1 0,1 0 0,-1-1 0,1 1 0,-1-1 0,0 1 1,0-1-1,1 0 0,-1 0 0,0 1 0,-1-1 0,1 0 0,0 0 0,-1 0 0,1 0 0,-1 0 0,1 0 0,-1 0 0,0 0 0,0 0 1,0 0-1,0 0 0,0 0 0,-1-2 0,1-2 23,-1 1 0,0 0 1,0 0-1,0 0 0,-1-1 0,0 1 0,0 1 1,0-1-1,-1 0 0,1 0 0,-5-4 1,2 3-24,0 0 0,-1 1 1,0 0-1,0 0 0,0 0 1,-1 1-1,-12-7 0,2 4-17,1 1-1,-23-6 1,27 12-61,4 1-89,7-1 104,12 7 95,-5-4 107,0-1 1,0 0 0,1 0-1,-1-1 1,0 1-1,1-1 1,-1-1-1,1 1 1,7-1-1,-8-1 5,-1 1 1,0-1-1,0 0 0,0-1 0,0 1 1,0-1-1,-1 0 0,1 0 0,0 0 1,-1-1-1,1 0 0,3-3 0,1 0 30,-1-1-1,-1 0 0,1-1 1,10-13-1,-7 6-60,-2-1-1,1 0 1,-2 0 0,11-29-1,-4 8-22,18-35 25,2 1 1,4 1-1,3 3 1,53-65-1,-86 120-107,-6 8-16,0 0 0,0 0 0,0 0 0,1 0 0,6-5 0,-9 9 20,-1 0 0,0-1 0,0 1 0,1 0 0,-1 0 0,0 0-1,0 0 1,0 0 0,1 0 0,-1 0 0,0 0 0,0 0 0,1 0 0,-1 0 0,0 0-1,0 0 1,1 0 0,-1 0 0,0 0 0,0 0 0,1 0 0,-1 0 0,0 0 0,0 0 0,0 0-1,1 0 1,-1 0 0,0 1 0,0-1 0,0 0 0,1 0 0,-1 0 0,0 0 0,0 1 0,0-1-1,0 0 1,1 0 0,-1 0 0,0 1 0,0-1 0,0 0 0,0 0 0,0 0 0,0 1 0,0-1-1,0 0 1,0 0 0,1 1 0,1 14-107,-2-11 72,1 25 27,-1 0 0,-1 1 0,-2-1-1,-6 32 1,0-5 48,-7 48-9,-6 0 0,-54 158 0,-13 25 230,78-250-230,-3 14 146,-3-1-1,-37 81 1,50-123-174,-2 1 1,1-1-1,-1 1 0,-9 9 0,14-17-22,0 1-1,-1-1 1,1 0-1,-1 1 1,0-1-1,1 0 1,-1 0-1,-2 1 1,3-2 15,1 0 0,-1 0 0,1 0 0,-1 0 0,1 0 0,-1 0 0,0 1 0,1-2 0,-1 1 0,1 0 0,-1 0 0,1 0 0,-1 0 0,1 0 0,-1 0 0,1 0 0,-1-1-1,1 1 1,-1 0 0,1 0 0,0-1 0,-1 1 0,1 0 0,-1-1 0,1 1 0,0 0 0,-1-1 0,1 1 0,0-1 0,-1 1 0,1 0 0,0-1 0,0 1 0,-1-1 0,1 1 0,0-1 0,0 1 0,0-1 0,0 1 0,0-1 0,-1 0 0,0-7 9,-1 0-1,1 0 1,1 0-1,0-1 1,0 1-1,0 0 0,1 0 1,3-14-1,1 2 20,1 0-1,9-24 1,-9 31-8,1 1 1,0 0-1,1 0 0,0 1 1,0 0-1,1 0 1,1 1-1,0 0 0,0 1 1,1 0-1,0 1 1,0 0-1,16-8 0,11-4-50,1 3 0,81-26 0,-63 24-164,74-21-2390,-130 40 2513,76-23-5681,-67 19 1968,0-1 1,15-8-1,-10 7-730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2:36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1112 4384,'-3'1'418,"0"0"-1,-1 0 1,1 0 0,0-1 0,-11 5 8533,16-8-6818,13-4-1459,0-1 1,0-1 0,-1 0-1,0-1 1,14-13 0,-14 12-414,19-15 8,-2-1 0,0-1-1,-2-2 1,31-39 0,59-103 783,-8 12-136,-110 158-890,1 0 0,0 0 0,0 0-1,0 0 1,0 0 0,4-2 0,-6 4-10,0 0 0,1-1 1,-1 1-1,1 0 0,-1-1 0,1 1 0,-1 0 0,1 0 0,-1 0 0,1-1 1,-1 1-1,1 0 0,-1 0 0,1 0 0,-1 0 0,1 0 0,-1 0 1,1 0-1,-1 0 0,1 0 0,-1 0 0,1 0 0,-1 0 0,1 1 1,-1-1-1,1 0 0,-1 0 0,1 0 0,-1 1 0,1-1 0,-1 0 0,0 1 1,1-1-1,-1 0 0,0 1 0,1-1 0,-1 0 0,0 1 0,1 0 1,4 9 89,0 1 1,-1-1 0,0 1 0,-1 0 0,0 0 0,-1 0 0,0 0 0,0 18 0,-2 10 129,-5 45 0,0-29 63,1-8-71,-2 0 0,-2-1 0,-19 58 0,27-97-73,0-7-147,1 0 0,-1 0 0,0 0 0,0 0 0,0 0 0,0 0 0,1 0 0,-1 0 1,0 0-1,0 0 0,0 0 0,0 0 0,1 0 0,-1-1 0,0 1 0,0 0 0,0 0 0,0 0 0,0 0 0,0 0 0,0 0 0,1-1 0,-1 1 0,0 0 0,0 0 0,0 0 1,0 0-1,0-1 0,0 1 0,0 0 0,0 0 0,0 0 0,0 0 0,0-1 0,0 1 0,0 0 0,2-6 65,7-21 115,14-20-237,1 2 0,3 0-1,32-40 1,19-3-58,-69 78 121,2 1 1,-1 1-1,1 0 1,1 0 0,-1 1-1,19-8 1,-28 14-10,0 0 0,0 0 0,0 0 0,0 1 0,0-1 0,0 1 0,0 0 0,0-1 0,0 1 0,0 0 0,0 0 1,0 0-1,0 1 0,0-1 0,3 1 0,-3 0-12,-1-1 1,0 1 0,0 0-1,0 0 1,0 0-1,1 0 1,-1-1 0,0 1-1,-1 1 1,1-1 0,0 0-1,0 0 1,0 0-1,-1 0 1,1 1 0,0-1-1,0 2 1,0 3 14,1 1 0,-1-1 1,0 1-1,-1-1 0,0 1 0,0-1 1,-2 13-1,1-2 61,-2 0 0,0-1 1,0 0-1,-2 0 0,-6 17 1,0-13-72,8-14-3,0 0 1,0 0-1,0 0 1,0 0-1,1 0 1,0 1-1,1-1 1,-2 12-1,3-18 5,0 0 1,0 1-1,0-1 0,0 0 1,0 1-1,0-1 0,0 0 0,0 1 1,0-1-1,0 0 0,0 1 0,1-1 1,-1 0-1,0 1 0,0-1 1,0 0-1,1 1 0,-1-1 0,0 0 1,0 0-1,1 1 0,-1-1 1,0 0-1,1 0 0,-1 0 0,0 1 1,1-1-1,-1 0 0,0 0 1,1 0-1,-1 0 0,0 0 0,1 0 1,-1 0-1,0 1 0,1-1 1,-1 0-1,0 0 0,1-1 0,-1 1 1,1 0-1,-1 0 0,0 0 0,1 0 1,-1 0-1,0 0 0,1-1 1,19-7 35,-17 7-27,14-8-3,-1-1 0,-1 0-1,0-2 1,0 1 0,22-24 0,-4 3-57,129-107-77,-157 135 123,-1 1 0,1-1 0,-1 1 0,1 0 0,10-4 0,-14 6-1,0 1 0,0 0-1,0 0 1,0-1 0,0 1-1,1 0 1,-1 0 0,0 0-1,0 0 1,0 0 0,1 0-1,-1 1 1,0-1-1,0 0 1,0 1 0,0-1-1,0 0 1,0 1 0,0-1-1,1 1 1,-1 0 0,-1-1-1,1 1 1,0 0 0,0 0-1,0 0 1,0-1 0,0 1-1,-1 0 1,1 0 0,0 0-1,-1 0 1,2 2-1,1 3 5,0 0-1,-1 0 1,1 1-1,-1-1 1,-1 1-1,1-1 1,1 14-1,-2 0 76,-2 27-1,0-29-30,3 34-1,-2-41-5,3 15 13,-3-25-49,0-1 1,0 1-1,0-1 1,1 1-1,-1-1 1,0 1-1,0-1 1,0 1-1,0-1 0,1 1 1,-1-1-1,0 1 1,0-1-1,1 1 1,-1-1-1,0 0 1,1 1-1,-1-1 1,0 0-1,1 1 1,-1-1-1,1 0 1,-1 1-1,0-1 1,1 0-1,-1 0 1,1 1-1,-1-1 1,1 0-1,-1 0 1,1 0-1,-1 0 1,1 0-1,0 0 1,3-1-12,-1 0 0,1 0 1,-1 0-1,0-1 0,0 1 1,0-1-1,1 0 0,-2 0 1,6-4-1,25-27 2,-26 25-9,26-24-86,2 1-1,74-51 0,-91 68 76,-13 10 34,1 0-1,-1 0 1,0 1 0,1 0 0,0 0 0,8-4 0,-13 7-11,-1 0 0,0 0 1,0 0-1,1 0 0,-1 0 0,0-1 0,0 1 0,1 0 1,-1 0-1,0 0 0,0 0 0,1 0 0,-1 0 0,0 0 1,1 0-1,-1 0 0,0 0 0,0 0 0,1 0 0,-1 0 1,0 0-1,1 1 0,-1-1 0,0 0 0,0 0 0,1 0 1,-1 0-1,0 0 0,0 1 0,0-1 0,1 0 0,-1 0 1,0 0-1,0 1 0,0-1 0,1 0 0,-1 0 0,0 1 1,0-1-1,0 0 0,0 0 0,0 1 0,0-1 0,0 0 1,0 0-1,0 1 0,1-1 0,-1 0 0,0 1 1,0-1-1,0 0 0,-1 0 0,1 1 0,0-1 0,0 0 1,0 1-1,-6 17-57,5-15 42,-56 148 352,53-141-326,-9 21 18,1 1 0,-9 36 0,21-65-14,-1 0 0,1-1-1,-1 1 1,1-1 0,0 1-1,0 0 1,0-1 0,0 1-1,1 0 1,-1-1 0,1 1-1,0-1 1,-1 1 0,1-1-1,0 1 1,0-1 0,3 4-1,-2-3 13,0-1-1,0 0 0,1 1 0,-1-1 0,1 0 1,-1 0-1,1-1 0,0 1 0,0-1 0,0 1 1,0-1-1,5 2 0,1-1 31,1 0 1,0-1-1,-1 0 0,1 0 0,0-1 1,-1 0-1,1-1 0,14-2 0,-11 0-14,-1 0-1,0-1 1,1 0-1,12-7 0,-19 8-24,-1 0 1,1-1-1,0 0 0,-1 0 0,0 0 1,1 0-1,-2-1 0,1 0 0,7-10 0,-7 8-29,-1 0-1,1-1 0,-1 1 0,-1-1 1,0 0-1,0 0 0,3-15 0,-5 20 17,-1 0 0,0 0-1,1 0 1,-2 0-1,1 0 1,0 0-1,0 0 1,-1 0-1,0 0 1,0 1-1,1-1 1,-2 0 0,1 0-1,0 0 1,0 1-1,-1-1 1,0 1-1,1-1 1,-1 1-1,0 0 1,0 0-1,0 0 1,-1 0-1,1 0 1,0 0 0,-5-2-1,1 0-21,-1 1-1,1 0 0,-1 0 1,0 1-1,0 0 1,0 0-1,0 1 1,0 0-1,0 0 1,0 0-1,0 1 1,-1 0-1,1 1 1,0-1-1,0 1 1,-10 3-1,15-3 19,-1 0 0,1 1 0,0-1 0,-1 0 0,1 1 0,0-1 0,0 1 0,0 0 0,0 0 0,0 0 0,0 0 0,1 0 0,-1 0 0,1 1 0,-1-1 0,1 0 0,0 1 0,0-1 0,-2 6 0,3-7 4,-1 1-1,1 0 1,0-1 0,-1 1-1,1 0 1,0-1 0,0 1-1,0 0 1,0-1 0,0 1-1,1 0 1,-1-1 0,0 1-1,1-1 1,-1 1 0,1 0-1,0-1 1,0 1 0,-1-1-1,1 0 1,0 1 0,0-1-1,0 1 1,0-1 0,0 0-1,1 0 1,-1 0 0,0 0-1,1 0 1,-1 0 0,0 0-1,4 1 1,3 1 29,0-1-1,0 0 1,0 0 0,0-1-1,0 0 1,0 0 0,1-1-1,-1 0 1,0 0 0,1-1-1,-1 0 1,14-5-1,-6 2-51,0-1 0,-1-1-1,0-1 1,0 0 0,21-14-1,-23 12 70,0-1 0,-1 0-1,0-1 1,11-15-1,36-50 190,-54 70-227,37-58 250,47-93 1,-50 84-186,-11 22-35,-4 10 17,-2-1-1,-2-1 0,17-50 1,-34 83-56,26-96-44,-28 101 35,-1 3 9,1 1 0,-1-1 1,0 0-1,1 1 0,-1-1 0,0 0 0,0 1 0,0-1 0,0 0 0,0 0 0,0 1 1,0-1-1,-1 0 0,1 1 0,-1-1 0,0-2 0,0 4 2,1-1 0,0 1 0,0 0 0,0 0 0,-1-1 0,1 1 0,0 0 0,0 0 0,0 0 0,-1 0 0,1-1 0,0 1 0,0 0 0,-1 0 0,1 0 0,0 0 0,-1 0 0,1 0 0,0 0 0,0 0 0,-1 0 0,1 0 0,0 0 0,-1 0 0,1 0 0,0 0 0,0 0 0,-1 0 0,1 0 0,0 0 0,-1 0 0,1 0 0,0 0 0,0 0 0,-1 0 0,1 1 0,0-1 0,0 0 0,0 0 0,-1 0 0,1 1 0,-10 9 0,10-9 0,-19 25-8,2 1-1,1 1 1,2 1 0,0 0-1,2 0 1,-12 46-1,5 1-20,-14 116 0,25-121 23,4 126 1,5-176 124,5 23 0,-5-37-114,0 0-1,1 0 1,0-1 0,0 1 0,1-1 0,6 11 0,-9-16 0,1 0 1,0 0-1,-1 0 0,1 0 0,0 0 1,0-1-1,0 1 0,-1 0 0,1-1 1,0 1-1,0-1 0,0 1 1,0-1-1,0 1 0,0-1 0,0 0 1,0 1-1,0-1 0,0 0 0,0 0 1,0 0-1,0 1 0,1-1 0,-1-1 1,0 1-1,0 0 0,0 0 0,0 0 1,0 0-1,0-1 0,2 0 1,3-2 13,0 1 1,-1-2-1,1 1 1,7-6 0,12-13-75,0-1 1,-1-1 0,-1-1 0,19-29 0,35-37-65,-52 66-3,-33 87 84,6-38 93,-7 55 114,8-71-157,0 1-1,0-1 1,1 1-1,0 0 1,0-1-1,3 13 1,-3-19-13,1 1 0,-1-1-1,1 0 1,-1 0 0,1 0 0,0 1 0,0-1 0,0 0 0,0 0 0,0 0 0,1 0 0,-1-1 0,0 1 0,1 0 0,0 0-1,-1-1 1,1 1 0,0-1 0,0 0 0,0 1 0,0-1 0,0 0 0,0 0 0,0 0 0,0 0 0,0-1 0,0 1 0,1 0-1,3 0 1,5-1 0,1-1-1,-1 0 0,1 0 0,-1-1 0,0 0 0,0-1 0,0-1 0,0 1 1,0-2-1,-1 1 0,0-2 0,11-6 0,12-10-105,-1-1-1,32-31 1,-56 47 83,-5 5 21,0-1 0,-1 1-1,1 0 1,-1-1 0,4-5 0,-6 8 3,0 0 0,0 0 1,0 0-1,0 0 0,0 0 0,0 0 0,0 0 0,0 0 0,0 0 1,0 0-1,0 0 0,0 0 0,0 0 0,1 0 0,-1-1 1,0 1-1,0 0 0,0 0 0,0 0 0,0 0 0,0 0 0,0 0 1,0 0-1,0 0 0,0 0 0,0 0 0,0 0 0,0 0 1,0 0-1,0 0 0,0 0 0,0 0 0,0 0 0,0 0 1,1 0-1,-1 0 0,0 0 0,0 0 0,0 0 0,0 0 0,0 0 1,0 0-1,0 0 0,0 0 0,0 0 0,0 0 0,0 0 1,0 0-1,0 0 0,0 0 0,0 0 0,0 0 0,0 0 0,1 0 1,-1 0-1,0 0 0,0 0 0,0 1 0,0-1 0,0 0 1,0 0-1,0 0 0,0 0 0,0 0 0,0 0 0,1 7 21,0 8-15,-2 0-17,0 0 0,-7 27 0,4-28 29,2 1 0,-3 28 1,6-38-14,-1-1-1,1 1 1,0 0 0,0-1 0,0 1 0,1-1-1,-1 0 1,1 1 0,0-1 0,4 5 0,-6-8 6,1 0 0,-1 0 1,1 0-1,0 0 0,-1 0 0,1 0 1,0-1-1,0 1 0,0 0 1,0 0-1,-1 0 0,1-1 0,0 1 1,1 0-1,-1-1 0,0 1 0,0-1 1,0 0-1,0 1 0,0-1 1,0 0-1,1 1 0,-1-1 0,0 0 1,0 0-1,0 0 0,1 0 1,-1 0-1,0 0 0,0-1 0,0 1 1,1 0-1,-1-1 0,0 1 0,0 0 1,0-1-1,0 0 0,0 1 1,0-1-1,0 1 0,0-1 0,0 0 1,1-1-1,1 0-5,0-1 1,0 0-1,0 1 1,0-1-1,0 0 1,-1-1-1,0 1 1,1 0-1,-1-1 1,0 1-1,-1-1 1,1 1-1,-1-1 0,1 0 1,-1 0-1,0 0 1,-1 0-1,1-5 1,1-5-60,-2 0 1,1-1 0,-5-25-1,3 33 8,0 1-1,-1-1 0,0 0 0,0 1 1,-1 0-1,1-1 0,-1 1 1,-1 0-1,-7-10 0,10 15 49,0 0 0,0 0-1,0 0 1,0 0 0,-1 0 0,1 0-1,0 0 1,0 1 0,-1-1 0,1 1-1,-3-2 1,-7-3-201,11 5 188,-1 0 1,1-1 0,0 1 0,-1 0-1,1 0 1,0 0 0,0 0-1,-1 0 1,1 0 0,0 0-1,-1 0 1,1 0 0,0 0 0,-1 0-1,1 0 1,0 0 0,-1 0-1,1 0 1,0 0 0,-1 0 0,1 0-1,0 0 1,0 0 0,-1 0-1,1 0 1,0 1 0,-1-1-1,1 0 1,-1 0 0,3 1-54,7-5 197,0-1-120,-1 0 0,1 1 0,0 0 0,0 1 0,1 0 0,-1 0 0,0 1 0,1 1 0,0-1 0,-1 1 0,1 1 0,0 0 0,0 0 0,-1 1 0,1 0 0,-1 1 0,1 0 0,-1 1 0,1-1 0,14 8 0,-11-3 17,0-1 0,-1 1 0,0 1 0,0 0 1,-1 1-1,0 0 0,0 1 0,-1 0 0,-1 1 1,0 0-1,0 0 0,-1 1 0,11 20 0,-16-26 23,-1 0 0,0 0-1,0 0 1,0 1-1,-1-1 1,0 1 0,0-1-1,-1 1 1,1-1-1,-1 1 1,-1 0 0,1-1-1,-1 1 1,-1-1-1,1 1 1,-1-1 0,0 0-1,0 0 1,-5 9-1,4-9 34,6-8-94,6-5-169,18-9 10,36-28-1,-42 27 214,0 2 0,46-24 0,-64 38-40,1-1 0,-1 1-1,0 0 1,1 0 0,-1 0-1,0 1 1,1-1 0,-1 1-1,1 0 1,-1 0 0,1 0-1,-1 0 1,1 1 0,-1-1-1,1 1 1,-1 0 0,1 0-1,-1 0 1,4 2 0,4 5 38,-1 0 0,18 18 0,4 3-1738,-31-28 2760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2:36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27 11040,'-24'-17'5024,"18"12"-4385,1 1-255,10 8-352,1-4-1919,0 0 1023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2:36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12288,'15'-7'5567,"102"7"-4831,-45 0 1792,-1 0-1536,46 0 736,2 0-1024,22 0-480,-1 0-160,-14 0-416,-13 0 192,-27 0-3392,-20 0 1952,-9 0-5759,-6 4 4127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2:40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24 406 3072,'-17'-1'1363,"10"2"1076,57-2 9050,-2-3-8523,-38 2-2867,0 0-1,0 0 0,0-1 1,0 0-1,0-1 1,-1 0-1,15-9 1,-11 5-73,-1-1 1,1-1 0,-2 0-1,1-1 1,-1 0 0,-1-1-1,0 0 1,-1-1 0,0 0-1,-1 0 1,7-15 0,32-89 305,-31 75-200,-14 35-95,0 3 21,0-1 0,0 0 0,-1 0 0,1 0 0,-1 0 0,-1 0 0,1-6 0,-1 11-59,1 0 0,-1 0 1,0-1-1,0 1 0,0 0 0,0 0 1,0 0-1,0-1 0,0 1 0,0 0 1,0 0-1,0 0 0,0-1 0,0 1 1,0 0-1,0 0 0,0 0 0,0-1 0,-1 1 1,1 0-1,0 0 0,0 0 0,0-1 1,0 1-1,0 0 0,0 0 0,0 0 1,-1 0-1,1 0 0,0-1 0,0 1 1,-1 0-1,-3 6-14,-5 15 18,-7 27-30,3 1 0,-9 59 1,19-85 105,1 1-1,1-1 1,1 0 0,6 47 0,-6-68-50,0 0-1,0 0 0,0 0 1,1 0-1,-1 0 0,1 0 1,0 0-1,-1-1 0,1 1 0,0 0 1,0 0-1,0 0 0,1-1 1,-1 1-1,0-1 0,0 1 1,1-1-1,-1 1 0,1-1 1,0 0-1,-1 0 0,1 1 1,0-1-1,0-1 0,-1 1 1,1 0-1,0 0 0,3 0 1,1 0 71,-1 0 1,1 0 0,-1-1 0,1 0 0,-1 0 0,1 0 0,-1-1 0,1 0 0,-1 0-1,1 0 1,8-4 0,3-2 2,0-1 0,18-11 0,-14 7-28,8-5 0,-1-1 0,37-32 0,45-50 45,-58 50-65,-50 48-49,-1 1 1,1 0-1,-1-1 0,1 1 0,-1 0 0,1 0 1,0 0-1,-1 0 0,3 0 0,-4 1 2,1 0 1,0 0-1,-1 0 0,1 0 0,-1 0 0,1 0 1,-1 0-1,1 1 0,-1-1 0,1 0 1,-1 0-1,1 1 0,-1-1 0,1 0 0,-1 1 1,1-1-1,-1 0 0,1 1 0,-1-1 0,0 1 1,1-1-1,-1 1 0,0-1 0,1 1 1,-1-1-1,0 1 0,0-1 0,1 1 0,-1-1 1,0 1-1,0-1 0,0 1 0,0 0 1,4 15 112,-1 0 0,0 1 0,-2-1 1,0 0-1,0 1 0,-3 19 0,1 5 38,1 10 209,0-51-353,1 0 0,-1 1 0,1-1 0,-1 0 0,0 0 0,1 0 0,-1 1 0,1-1 0,-1 0 0,1 0 0,-1 0 0,1 0 0,-1 0 0,0 0 0,1 0 0,-1 0 0,1 0 0,-1 0 0,1 0 0,-1-1 0,1 1 0,-1 0 0,0 0 0,1 0 0,-1 0 0,1-1 0,-1 1 0,0 0-1,1-1 1,16-6 198,0-4-199,0 1 1,-1-2-1,26-24 1,8-5-239,-37 31 245,-11 7-55,1 0 0,1 1 0,-1 0 0,0 0 0,0 0 0,6-3 0,-8 5 33,0 0 0,0 0 0,0-1 0,0 1 0,0 0 0,0 0 0,0 0 0,0 0 0,0 1 0,0-1 0,0 0 0,-1 0 0,1 0 0,0 1-1,0-1 1,0 0 0,0 1 0,0-1 0,0 1 0,-1-1 0,1 1 0,0 0 0,0-1 0,-1 1 0,1 0 0,0-1 0,-1 1 0,1 0 0,-1 0 0,1 0 0,0 0 0,2 6 28,0-1-1,0 0 1,0 1 0,-1 0-1,3 11 1,3 12 47,13 18-834,-19-44 574,0 0 0,0 0-1,1 0 1,-1 0 0,1-1-1,0 1 1,0-1-1,1 0 1,5 5 0,-3-7-2780,0-1 854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2:40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20 8960,'-66'-19'4064,"36"19"-3520,18 0-1152,18 0-1472,9 0 1312,21 0-3296,5 9 2272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2:44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1273 5472,'-20'3'2949,"35"-4"1493,22-2-2217,-25 0-1851,1 0 0,-1 0 0,1-1-1,-1-1 1,0 0 0,-1-1 0,21-12 0,-17 6-171,-1 0 0,0-1-1,-1-1 1,0 0 0,20-29 0,43-88 302,-25 39-259,105-138 634,-13 38 86,-122 160-793,-1-2 0,-2-1 1,-1 0-1,-2-1 0,10-39 1,22-123 1539,-46 194-1661,0-14 57,-4 14-82,-6 8 2,3 2-14,0 1 0,0 0 0,1 1 0,0-1 0,0 1 0,-4 11 0,-10 15-50,-75 125 517,25-39-223,48-84-83,1 1 0,3 1 0,0 0 0,-17 67 0,-3 80-78,33-156-26,2 0 0,1 1 0,2-1 0,4 39 1,-4-63-27,0 0 0,0-1 0,0 1 0,0 0 1,1-1-1,-1 1 0,1-1 0,0 0 0,1 1 1,-1-1-1,1 0 0,0 0 0,0-1 1,0 1-1,0-1 0,1 1 0,-1-1 0,1 0 1,0 0-1,0-1 0,0 1 0,0-1 1,0 0-1,1 0 0,-1 0 0,1 0 0,-1-1 1,1 0-1,8 1 0,10 0-60,0-2 0,0 0 1,1-1-1,44-9 0,-47 5 52,0-1 0,0-1 0,-1 0 0,0-2-1,-1 0 1,1-1 0,-2-1 0,25-19 0,-26 15-38,-1 0 0,0-1 0,-1-1 0,15-23 0,20-22 0,-37 47 80,-9 10-122,-1 0 1,2 1-1,-1-1 1,0 1 0,1 0-1,7-4 1,-11 7 26,1 0 0,-1 1-1,1-1 1,-1 1 0,1-1 0,-1 1 0,1 0-1,0-1 1,-1 1 0,1 0 0,0 0 0,-1 0-1,1 0 1,0 1 0,-1-1 0,1 0 0,-1 1 0,1-1-1,0 1 1,-1-1 0,1 1 0,-1 0 0,0 0-1,1 0 1,-1 0 0,1 0 0,-1 0 0,2 2-1,7 7-11,-1 1 0,0 0-1,0 1 1,-1 0-1,9 18 1,-12-23-11,1 5 12,-4-8 74,0 0 0,0 0 0,0-1 0,0 1-1,6 5 1,-6-7 112,-1-9 191,-1-4-483,-6-14 28,0 1 12,-16-43 0,19 59 90,0 2 0,-1-1-1,0 0 1,0 1-1,0 0 1,-1 0-1,0 0 1,0 0-1,-1 1 1,-7-6-1,12 10 1,-1 0 0,1 0 0,-1 0 0,1 0 0,-1 1 0,1-1 0,-1 1 0,1-1 0,-1 1 0,0-1 0,1 1 0,-1 0 0,0 0 0,1 0 0,-1 0 0,0 0 0,1 0 0,-1 0 0,0 1 0,1-1 0,-1 0 0,1 1 0,-1 0 0,0-1 0,1 1 0,0 0 0,-1 0 0,1-1 0,-2 3-1,-2 0 20,1 1-1,-1 0 0,1 1 0,0-1 1,1 1-1,-1-1 0,-3 7 0,-7 14 32,0 1 0,1 0 0,2 1 0,1 0 0,1 1 0,1 0 0,-4 32 0,10-48-1,1-1-1,1 1 0,-1-1 0,2 0 1,0 1-1,0-1 0,1 1 0,0-1 0,1 0 1,0 0-1,7 14 0,-9-23-25,0 0 0,1 0 0,-1 0 0,1 0 0,0 0 0,0 0 0,0 0-1,0 0 1,0-1 0,0 1 0,0-1 0,0 1 0,0-1 0,1 0 0,-1 0 0,1 0 0,-1 0 0,1 0 0,-1-1 0,1 1-1,-1-1 1,1 0 0,-1 0 0,1 0 0,0 0 0,-1 0 0,1 0 0,-1-1 0,1 1 0,0-1 0,2-1 0,3 0-25,-1-1-1,0 0 1,0 0 0,0 0 0,-1-1 0,1 0 0,-1-1 0,0 1-1,0-1 1,6-6 0,9-16-38,-1 0-1,-1-1 1,28-56-1,-12 19 106,-24 41 23,-14 36-115,1-1 0,1 1-1,-1-1 1,2 1 0,0-1 0,0 1 0,1 0 0,1-1 0,-1 1 0,8 20 0,-8-29 31,1 0 1,0 1 0,0-1-1,1 0 1,-1 0 0,1 0-1,0-1 1,-1 1 0,1-1-1,0 1 1,0-1 0,1 0-1,-1 0 1,0 0-1,1-1 1,-1 1 0,1-1-1,0 0 1,-1 0 0,1 0-1,7 1 1,0-1 21,0-1 1,-1 0-1,1 0 1,0-1-1,0-1 1,16-3-1,-12 1 25,-1-1 0,0-1 0,0 0 0,0 0-1,-1-1 1,1-1 0,-2 0 0,21-18 0,-8 3 10,-2-1 1,40-51 0,-53 61-9,-4 5-93,1 0-1,0 0 1,0 1 0,1 0-1,17-14 1,-25 22 48,1-1-1,-1 1 1,1 0-1,-1 0 1,0-1-1,1 1 1,-1 0-1,1 0 1,-1 0-1,1 0 1,-1-1-1,1 1 1,-1 0-1,1 0 1,-1 0-1,1 0 1,-1 0-1,1 0 1,-1 0-1,1 0 1,-1 0-1,1 1 1,-1-1-1,1 0 1,-1 0-1,0 0 1,1 0-1,-1 1 1,1-1-1,0 1 1,-1 0 5,1 0 1,0 0-1,0 0 1,-1 0-1,1 0 1,-1 0-1,1 0 1,-1 0 0,1 1-1,-1-1 1,1 2-1,0 6 50,0 0 0,0 15 0,-1-21-46,-1 42 262,-2-1 0,-16 80 1,18-117-197,3-8 45,6-15 45,94-223-757,-98 232 550,0-1 0,0 1 0,0 1 0,0-1 1,1 1-1,11-11 0,-16 16 34,0 1 0,0 0-1,0 0 1,1 0 0,-1 0 0,0 0-1,0 0 1,0 0 0,0 0 0,0 0 0,1 0-1,-1 0 1,0 0 0,0 0 0,0 0-1,0 0 1,0 0 0,1 0 0,-1 0 0,0 0-1,0 0 1,0 0 0,0 0 0,0 0-1,1 0 1,-1 0 0,0 0 0,0 0 0,0 0-1,0 0 1,0 0 0,1 0 0,-1 0-1,0 1 1,0-1 0,0 0 0,0 0 0,5 8-24,-1 10 24,3 152 141,-7-156-193,-1-13 62,1-1 0,0 1 1,0 0-1,0-1 0,0 1 0,0 0 0,0-1 0,0 1 0,0 0 0,0-1 0,0 1 0,1-1 0,-1 1 0,0 0 0,0-1 0,0 1 0,1-1 0,-1 1 0,0 0 0,1-1 0,-1 1 0,1-1 0,-1 1 0,0-1 1,1 0-1,-1 1 0,1-1 0,-1 1 0,1-1 0,0 0 0,-1 1 0,1-1 0,-1 0 0,1 0 0,0 1 0,0-1 0,1 0-16,1 0-1,-1-1 1,1 1-1,-1-1 1,1 0-1,-1 1 1,4-3-1,-1 1 19,12-5 15,-2-1-1,1 0 0,23-17 1,38-36 64,-71 56-90,69-55-69,-62 51 51,1 0-1,0 1 0,27-11 1,-40 19 6,-1-1 1,1 1 0,0 0 0,-1-1 0,1 1-1,0 0 1,0 0 0,-1 0 0,1-1 0,0 1-1,0 0 1,0 0 0,-1 0 0,1 0 0,0 0-1,0 1 1,-1-1 0,1 0 0,0 0-1,0 0 1,-1 1 0,1-1 0,0 0 0,-1 1-1,1-1 1,0 1 0,0 0 0,0 1-4,1 0 1,-1 0 0,0 0 0,0 1-1,0-1 1,0 1 0,1 3 0,0 4 46,0 0 1,-1 0 0,0 0 0,0 0-1,-2 12 1,1 14 60,2-11-61,0 1 0,2-1-1,7 26 1,-10-48-24,0 0-1,0-1 1,0 1-1,0 0 1,1 0-1,-1-1 1,1 1-1,0 0 1,0-1-1,0 0 1,0 1-1,0-1 0,0 0 1,1 0-1,-1 0 1,1-1-1,3 3 1,-3-3 4,-1 0 1,0 0-1,1-1 1,-1 1-1,1-1 0,-1 1 1,0-1-1,1 0 1,-1 0-1,1 0 1,-1 0-1,1 0 0,-1-1 1,1 1-1,-1-1 1,1 0-1,-1 0 0,0 1 1,0-2-1,1 1 1,2-2-1,1-1-20,-1-1 0,1 1 1,-1-1-1,0 0 0,0-1 0,0 0 1,-1 1-1,0-1 0,5-9 0,3-8 10,10-30-1,-18 42 44,20-66 68,-18 53-59,14-35 1,-14 41-92,3-8-31,-11 33 36,1 0 0,-1 0-1,1 1 1,0 13 0,-2 20-30,-2-12 63,2 0 0,0 1 0,3 39 0,2-29 73,-2-28-14,0 0 0,1 0 0,1 0 0,5 21 0,-7-32-54,0 0 0,0-1-1,0 1 1,1 0 0,-1-1 0,0 1 0,1 0-1,-1-1 1,0 1 0,1-1 0,-1 1-1,0-1 1,1 1 0,-1-1 0,1 1 0,-1-1-1,1 1 1,0-1 0,-1 0 0,1 1 0,-1-1-1,1 0 1,0 1 0,-1-1 0,1 0-1,0 0 1,-1 0 0,1 0 0,0 0 0,-1 1-1,1-1 1,0 0 0,-1 0 0,1-1 0,0 1-1,-1 0 1,1 0 0,0 0 0,0-1-1,2 0 4,1-1 1,-1 1-1,0-1 0,0 0 0,5-3 0,-7 4 13,11-10 27,0 0-1,-1-1 0,0-1 0,13-18 0,-7 9-43,4-6 10,5-7-50,54-54 0,-60 71-62,0 0 0,38-25 0,-56 42 89,1-1 0,0 1 0,0-1 0,0 1 0,0 0-1,0 0 1,0 0 0,0 0 0,0 1 0,1-1 0,-1 1 0,3 0-1,-4 0 2,-1 0 1,1 0-1,0 1 0,-1-1 0,0 0 0,1 1 0,-1 0 0,1-1 0,-1 1 0,0 0 0,1-1 0,-1 1 0,0 0 0,0 0 0,1 0 0,-1 0 0,0 0 0,0 1 1,0-1-1,0 0 0,-1 0 0,1 1 0,0-1 0,0 0 0,-1 1 0,1-1 0,0 2 0,2 8 41,-1 0 0,0 0 0,0 0 0,-1 0 0,0 11 0,-5 57 237,3-60-253,-6 30 63,4-34 19,-1 30 0,3-43-88,1-1 1,0 0 0,0 0 0,0 0-1,0 0 1,0 1 0,1-1 0,-1 0-1,0 0 1,0 0 0,1 0-1,-1 0 1,1 1 0,-1-1 0,1 0-1,-1 0 1,1 0 0,1 1 0,-2-2-13,1 0 0,-1 0 1,1 0-1,-1 1 0,1-1 1,0 0-1,-1 0 0,1 0 1,-1 0-1,1 0 1,-1 0-1,1 0 0,0-1 1,-1 1-1,1 0 0,-1 0 1,1 0-1,-1 0 0,1-1 1,-1 1-1,1 0 1,-1-1-1,1 1 0,-1 0 1,1-1-1,6-5-68,-1 0 0,0 0 0,10-13 0,84-128-130,-64 91 169,-18 26 30,-13 21 0,0 0 0,1 0 0,0 0 0,1 1 0,7-8 0,-14 15-1,1 1 1,-1 0-1,0-1 0,0 1 1,1 0-1,-1-1 0,0 1 0,1 0 1,-1-1-1,0 1 0,1 0 1,-1 0-1,1-1 0,-1 1 1,0 0-1,1 0 0,-1 0 1,1-1-1,-1 1 0,0 0 0,1 0 1,-1 0-1,1 0 0,-1 0 1,1 0-1,-1 0 0,1 0 1,-1 0-1,1 0 0,-1 0 1,0 0-1,1 0 0,-1 1 0,1-1 1,-1 0-1,1 0 0,-1 0 1,0 1-1,1-1 0,-1 0 1,0 0-1,1 1 0,-1-1 1,0 0-1,1 1 0,-1-1 0,0 0 1,0 1-1,1-1 0,-1 1 1,0-1-1,0 1 0,0-1 1,1 0-1,-1 1 0,0 0 0,1 4-7,1 1 0,-2-1 0,2 12 0,-2-8 21,1 14 64,0-1 0,-5 31-1,2-28-84,1 40 0,1-47 93,0-15-78,0-1 0,0 1 0,0 0 0,0 0 0,0-1 0,1 1 0,-1 0 0,1-1 0,0 1 0,0 0 0,0-1 0,0 1 0,0-1 0,0 1 0,1-1 0,-1 0 0,1 0 0,2 3 0,-3-4-2,-1 0 0,1-1-1,0 1 1,-1-1 0,1 1-1,0-1 1,0 1 0,0-1 0,-1 0-1,1 1 1,0-1 0,0 0-1,0 0 1,0 0 0,0 1-1,-1-1 1,1 0 0,0 0-1,0 0 1,0-1 0,0 1 0,1 0-1,0-1 0,1 0 1,-1 0-1,1 0 0,-1 0 0,1 0 1,-1-1-1,4-2 0,3-4-6,0 0-1,13-15 0,-18 18 8,32-32-6,3 2-1,1 1 1,62-40 0,-1 11 51,29-21-90,-95 60 35,-24 16 5,-20 15 0,-3 2-48,1 1 0,0 0 1,-13 16-1,7-8 31,-34 41 63,2 2 0,-76 125 1,119-177-15,1 0 0,1 0 0,-1 0 0,-2 13 0,6-22-32,1 1 1,0-1 0,0 1 0,0-1 0,0 1 0,0-1-1,0 1 1,0-1 0,0 1 0,0 0 0,0-1-1,0 1 1,0-1 0,0 1 0,0-1 0,0 0-1,1 1 1,-1-1 0,0 1 0,0-1 0,1 1 0,-1-1-1,0 1 1,1-1 0,-1 0 0,1 1 0,0 0 0,-1-1 0,1 1-1,0-1 1,0 0 0,0 1 0,0-1 0,0 0 0,0 1 0,0-1 0,0 0 0,0 0 0,2 0 0,1 0-1,1-1 1,-1 1-1,0-1 1,1 0-1,7-3 1,0-2-1,-1 0 0,1-1 0,-1 0 0,0-1 0,-1 0 0,0-1 0,15-16 0,3-6 0,24-37 0,17-36-82,-15 22 36,17-28 137,-71 110-91,0 0 1,0 0-1,0 0 1,0-1-1,0 1 1,0 0-1,0 0 1,0 0-1,0 0 1,0 0-1,0 0 1,0 0-1,0 0 1,0 0-1,0 0 1,0-1-1,0 1 1,0 0 0,0 0-1,0 0 1,1 0-1,-1 0 1,0 0-1,0 0 1,0 0-1,0 0 1,0 0-1,0 0 1,0 0-1,0 0 1,0 0-1,0 0 1,0 0-1,0 0 1,1 0-1,-1 0 1,0 0-1,0 0 1,0 0-1,0 0 1,0 0-1,0 0 1,0 0-1,0 0 1,0 0-1,0 0 1,0 0 0,1 0-1,-1 0 1,0 0-1,0 0 1,0 0-1,0 0 1,0 0-1,0 0 1,0 0-1,0 0 1,0 0-1,0 0 1,1 8 8,-3 19-15,2-19 9,0 24-1,1 0 0,1 0 1,8 32-1,-9-58 0,0-1 4,0 0 1,0 1-1,0-1 1,1 0-1,0 0 1,0 0 0,5 8-1,-6-12-8,-1 0 1,1 0-1,0 0 0,0 1 0,0-1 0,0 0 1,0-1-1,0 1 0,0 0 0,1 0 0,-1 0 0,0-1 1,0 1-1,1-1 0,-1 1 0,0-1 0,0 1 1,1-1-1,-1 0 0,1 1 0,-1-1 0,0 0 1,1 0-1,-1 0 0,1 0 0,-1 0 0,0-1 1,1 1-1,-1 0 0,0-1 0,1 1 0,-1-1 1,0 1-1,2-2 0,2 0 2,0-1 0,0-1 0,0 1 0,-1-1 0,0 0 0,0 0 0,7-8 0,24-37 0,-21 27 0,5-4 0,1 1 0,1 1 0,1 0 0,2 2 0,0 1 0,1 1 0,28-18 0,-37 27 0,-11 7 0,1 0 0,0 0 0,0 1 0,6-3 0,-12 6 0,0-1 0,1 1 0,-1 0 0,0 0 0,0 0 0,1 0 0,-1 0 0,0 0 0,0 0 0,1 0 0,-1 0 0,0 0 0,0 0 0,1 0 0,-1 0 0,0 0 0,0 0 0,1 0 0,-1 0 0,0 0 0,0 0 0,0 1 0,1-1 0,-1 0 0,0 0 0,0 0 0,0 0 0,1 0 0,-1 1 0,0-1 0,0 0 0,0 0 0,0 0 0,1 1 0,-1-1 0,0 0 0,0 0 0,0 0 0,0 1 0,0-1 0,0 0 0,0 0 0,0 1 0,0-1 0,0 0 0,0 0 0,0 1 0,0-1 0,0 0 0,0 0 0,0 1 0,-2 17 0,1-14 0,-2 20-1,-8 66 4,11-78-6,0 0 0,0 0 0,2 0 0,-1 0 0,7 20 0,-5-21-1,1-1-1,0 0 1,1 0-1,0 0 1,1 0 0,0-1-1,0 0 1,1-1 0,0 1-1,1-1 1,0 0-1,0-1 1,1 0 0,-1 0-1,1-1 1,1 0 0,-1-1-1,1 0 1,0 0-1,1-1 1,-1-1 0,1 1-1,-1-2 1,1 1-1,0-2 1,0 1 0,20-1-1,-18-1-807,0-1-1,16-2 0,-27 3 281,1-1 0,-1 1 0,1-1 0,0 0 0,-1 0 0,1 0 0,-1 0 0,0 0 0,1 0 0,-1-1 0,0 1 0,0-1 0,0 1 0,0-1 0,0 0 0,3-4 0,-4 6 321,-1-1 0,0 0 0,1 1-1,-1-1 1,0 1 0,0-1 0,0 1 0,1-1-1,-1 0 1,0 1 0,0-1 0,0 0 0,0 1 0,0-1-1,0 1 1,0-1 0,0 0 0,0 1 0,-1-1 0,1 0-1,0 1 1,0-1 0,0 1 0,-1-1 0,1 1 0,0-1-1,-1 0 1,1 1 0,-1-1 0,0 0 0,-1-3-1163,-3-6-1708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2:44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87 12704,'-75'-23'5759,"60"8"-4991,15 11-2528,3 4 800,18-9-1311,9 5 1311,27-15-4224,-1 6 2880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2:49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 84 4064,'0'0'13,"0"-3"213,0 0 0,0 0 1,0 0-1,0 0 1,-1-1-1,1 1 1,-1 0-1,0 0 1,-1-3-1,1 6-171,1 0-1,0-1 1,0 1-1,0 0 0,-1 0 1,1 0-1,0 0 1,0 0-1,0-1 1,0 1-1,0 0 1,-1 0-1,1 0 0,0-1 1,0 1-1,0 0 1,0 0-1,0 0 1,0-1-1,0 1 1,0 0-1,0 0 1,0-1-1,0 1 0,0 0 1,0 0-1,0-1 1,0 1-1,0 0 1,0 0-1,0 0 1,0-1-1,0 1 1,3-9 3842,2-9 2471,-5 18-6231,0 0-1,-1 0 1,1 0 0,0 0-1,-1-1 1,1 1-1,0 0 1,-1 0 0,1 0-1,0 0 1,0 1-1,-1-1 1,1 0 0,0 0-1,-1 0 1,1 0-1,0 0 1,0 0 0,-1 0-1,1 0 1,0 1 0,-1-1-1,1 0 1,0 0-1,0 0 1,0 1 0,-1-1-1,1 0 1,0 0-1,0 1 1,0-1 0,0 0-1,-1 0 1,1 1-1,0-1 1,0 0 0,0 1-1,0-1 1,-3 56 1090,-15 88 1,8-78-851,6-35-269,-51 294 797,-1-57-494,44-212-275,-19 67 256,29-102-89,2-19-11,1-12-189,0-16-66,2 0-1,8-39 1,-6 39-67,1 0 23,0 0 0,1 0-1,2 1 1,17-35-1,-19 46-36,2-1-1,-1 1 1,2 0-1,0 1 1,1 0-1,0 1 1,1 0 0,14-11-1,-17 16 39,1 1-1,0 0 1,0 0 0,10-3-1,-14 6 22,0 1-1,0 0 0,0 0 0,0 1 0,0 0 1,1 0-1,-1 0 0,8 1 0,-11 0-8,0 0 0,1 1 0,-1-1 0,0 1 0,0 0 0,0 0 0,0 0 0,0 0 0,0 1 0,0-1 0,0 1 0,0-1 0,-1 1 0,1 0 0,0 0-1,-1 0 1,0 1 0,0-1 0,1 1 0,1 2 0,-2 0 33,0-1 1,0 1-1,0 0 0,-1-1 0,1 1 0,-1 0 1,0 0-1,-1 0 0,1 0 0,-1 0 0,0 0 1,-1 8-1,-1 5 88,-1-1 0,-1 0 1,-7 20-1,-23 50 148,19-53-76,-36 61-1,44-84-191,0 0 0,-1-1-1,0 0 1,0-1 0,-1 0-1,0 0 1,-1-1-1,0 0 1,-14 8 0,21-14-35,1-1 0,-1 1 1,1-1-1,-1 0 0,0 0 1,0 0-1,0 0 0,0-1 1,1 1-1,-1-1 0,0 0 1,0 1-1,0-2 0,0 1 1,-6-1-1,9 1 20,0-1-1,0 1 1,0 0-1,0-1 1,0 1 0,0 0-1,0-1 1,0 1-1,0-1 1,1 1 0,-1 0-1,0-1 1,0 1-1,0 0 1,0-1-1,1 1 1,-1 0 0,0-1-1,0 1 1,1 0-1,-1 0 1,0-1 0,0 1-1,1 0 1,0-1-11,19-20-69,1 1 0,2 0 0,0 2 0,1 1 0,0 0 0,2 2 0,42-19 0,357-126 72,-369 140 114,54-27 1,-91 36-82,-19 11-16,0-1-1,0 1 1,0 0-1,1 0 1,-1 0-1,0 0 1,0 0-1,0 0 1,0 0-1,0-1 1,0 1-1,0 0 1,0 0-1,0 0 1,1 0-1,-1 0 1,0 0-1,0-1 1,0 1-1,0 0 0,0 0 1,0 0-1,0 0 1,0-1-1,0 1 1,0 0-1,0 0 1,0 0-1,0 0 1,0 0-1,0-1 1,0 1-1,0 0 1,-1 0-1,1 0 1,0 0-1,0 0 1,0-1-1,-13-1 23,6 2-27,-1 0 0,0 1 1,1 0-1,-1 1 0,1-1 0,0 1 1,0 1-1,0-1 0,0 1 0,0 1 1,0-1-1,1 1 0,-1 0 1,1 1-1,0-1 0,0 1 0,1 0 1,0 1-1,-7 7 0,11-11 11,0 0 0,0 0 0,0 0 0,0 0 0,0 1 0,0-1 0,1 0 0,-1 1 0,1-1 0,0 0 0,-1 1 0,1-1 0,0 0-1,0 1 1,1-1 0,-1 0 0,0 1 0,1-1 0,0 0 0,-1 1 0,1-1 0,0 0 0,0 0 0,0 0 0,0 0 0,1 0 0,-1 0 0,0 0 0,1 0 0,2 2 0,0 0 28,-1-1-1,1 1 1,0-1 0,0 0 0,0 0 0,0-1 0,1 1 0,-1-1 0,1 0 0,-1 0-1,1 0 1,0-1 0,7 2 0,-5-3-8,-1 0 0,1 0 0,0-1 0,-1 0 0,1 0 0,-1 0 0,0-1 0,0 0 0,1 0 0,-1-1 0,0 0 0,-1 0 0,1 0 0,0-1 0,-1 0 0,0 0 0,0 0 0,0 0 0,0-1 0,-1 0 0,7-9 0,-7 9-48,0 0 0,-1-1 0,1 1 0,-1-1 0,-1 0 0,1 0 0,-1 0 0,0 0 0,0-1 0,0 1 0,-1 0 1,0-1-1,-1 1 0,1-1 0,-1 1 0,0-1 0,-1 1 0,0-1 0,0 1 0,0 0 0,-3-9 0,1 10-13,1 1-1,0 0 1,-1 0-1,0 0 0,0 1 1,0-1-1,0 0 0,0 1 1,-1 0-1,0 0 1,1 0-1,-7-3 0,7 4 36,0 1-1,0-1 1,-1 0-1,1 1 1,0 0-1,-1 0 1,0 0-1,1 0 1,-1 1-1,1-1 0,-1 1 1,0 0-1,1 0 1,-1 0-1,-7 2 1,10-2-7,0 0 0,0 1 0,0-1 0,0 0 1,0 1-1,0-1 0,0 1 0,0-1 0,0 1 0,0 0 0,0-1 1,0 1-1,-1 1 0,2-1 7,0-1 0,0 0 0,0 1 0,-1-1 0,1 1 0,0-1 0,0 0 0,0 1 0,0-1 0,0 1 0,0-1 0,0 1 0,0-1 0,0 1 0,0-1 0,0 1 1,0-1-1,0 1 0,0-1 0,0 0 0,0 1 0,1-1 0,-1 1 0,1 1 13,1 0-1,-1 0 1,1 0 0,-1-1 0,1 1 0,0 0 0,0-1-1,0 1 1,0-1 0,0 0 0,0 0 0,3 2-1,2-1 24,0 1 0,1-1 0,-1 0 0,1-1 0,0 0-1,-1 0 1,1 0 0,0-1 0,8-1 0,8-1 53,36-8 1,367-93 453,-417 100-507,0 1-306,-10 3 131,-3 3 81,-13 8 99,-34 21-1,-6 4-119,49-32 64,1 1 0,0 0-1,0 0 1,0 0 0,-9 14 0,14-18 15,-2 2 9,0 1 1,0 0 0,1 0 0,-1 0 0,-2 9-1,5-13 0,0 0 0,0 0 0,0 0 0,-1 0 0,1 0 0,0 0 0,0 0 0,0 0 0,1 0 0,-1 0 0,0 0 0,0 0 0,0 0 0,1 0 0,-1-1 0,1 1 0,-1 0 0,1 0-1,-1 0 1,1 0 0,-1 0 0,1-1 0,0 1 0,-1 0 0,1 0 0,0-1 0,-1 1 0,1 0 0,0-1 0,0 1 0,0-1 0,0 1 0,0-1 0,0 0 0,0 1 0,0-1 0,0 0-1,1 1 1,5 0 18,-1 0 0,1-1 1,-1 1-1,1-1 0,-1 0 0,1-1 0,-1 1 0,1-1 0,6-2 0,10-4-11,25-10 0,-29 10-44,2 0 37,-1-1 1,-1 0-1,0-2 0,0 0 0,-1-1 0,0-1 0,-1-1 0,20-17 0,-30 22-18,2-2-71,1 1 0,16-12 0,-25 77-1,-2-42 71,0-8 14,1-1 0,0 1 0,0-1 0,0 1 1,1-1-1,-1 1 0,1-1 0,3 10 0,-3-15 10,-1 1 0,1-1 0,-1 1 0,1-1 0,-1 1 0,1-1 0,0 1 0,-1-1 0,1 1 0,0-1 0,-1 0 0,1 1 0,0-1 0,0 0 0,-1 0 0,1 1 0,0-1 0,0 0 0,-1 0 0,1 0 0,0 0 0,0 0 0,-1 0 0,1 0 0,0 0 0,1-1 0,22-7 28,-17 5-96,23-9 83,35-22 0,3-1-32,-18 13-118,98-29 0,-143 50 103,0 0 0,0 0-1,0 0 1,0 1 0,0 0-1,0 0 1,0 0 0,7 2-1,-10-2 33,0 1 0,0-1-1,-1 1 1,1-1 0,0 1-1,-1 0 1,1-1 0,0 1-1,-1 0 1,1 0 0,-1 0-1,1 1 1,-1-1 0,0 0-1,0 0 1,1 1 0,-1-1-1,0 1 1,0-1 0,0 1-1,0-1 1,-1 1 0,1 0-1,0-1 1,-1 1 0,1 3-1,0-1 11,-1-1 0,1 1 0,-1 0 0,0 0 0,-1 0 0,1 0-1,-1-1 1,1 1 0,-1 0 0,-1-1 0,1 1 0,0 0 0,-4 5 0,-1 1 33,0-1 0,-1 0 0,-10 12 1,7-9 42,10-12-100,0 0 0,0 0 0,0 0 0,0 0 0,0 0 1,0 0-1,0 1 0,0-1 0,-1 0 0,1 0 1,0 0-1,0 0 0,0 0 0,0 0 0,0 0 0,0 0 1,0 0-1,0 0 0,0 0 0,0 0 0,0 1 0,0-1 1,0 0-1,0 0 0,0 0 0,0 0 0,0 0 1,0 0-1,0 0 0,0 0 0,0 0 0,0 0 0,0 0 1,0 0-1,0 1 0,0-1 0,1 0 0,-1 0 0,0 0 1,0 0-1,0 0 0,0 0 0,0 0 0,0 0 1,0 0-1,0 0 0,0 0 0,0 0 0,0 0 0,0 0 1,0 0-1,0 0 0,0 0 0,1 0 0,-1 0 0,0 0 1,0 0-1,0 0 0,0 0 0,0 0 0,0 0 0,0 0 1,0 0-1,0 0 0,0 0 0,23-10-32,-10 3-106,61-33-378,44-20 316,-117 59 189,0 0 0,1 1 0,-1-1 0,0 1 0,0-1 1,1 1-1,-1 0 0,0-1 0,1 1 0,-1 0 0,0 0 0,1 0 0,-1 0 1,1 0-1,-1 0 0,0 0 0,1 1 0,-1-1 0,0 0 0,1 1 1,-1-1-1,0 1 0,0-1 0,0 1 0,1 0 0,-1-1 0,0 1 0,0 0 1,0 0-1,0 0 0,0 0 0,0 0 0,0 0 0,-1 0 0,1 0 1,0 0-1,0 1 0,-1-1 0,2 2 0,3 13 94,-3-8-41,1 0 0,0 0-1,0 0 1,0-1 0,1 1 0,0-1 0,1 0-1,0 0 1,8 9 0,-10-14-39,-1-1-1,0 1 1,1-1 0,-1 0 0,0 0-1,1 0 1,-1 0 0,1 0-1,0-1 1,-1 1 0,1-1-1,0 0 1,3 0 0,37-2-83,109-29 257,-95 17-201,196-54-137,-230 62 160,0-2 0,-1 0 0,0-2 0,22-12 0,-7-1-272,-44 29 250,0-1 1,-1 0-1,0 0 0,0-1 0,0 0 0,-11 3 1,-2 2-24,-35 17-5,-59 30 97,94-44-48,1 0 1,1 1-1,-25 22 0,38-29 19,-1 0 0,1 1-1,0-1 1,-6 11-1,11-15-8,-1 0-1,1 1 0,0-1 1,0 1-1,0-1 0,0 1 0,0-1 1,0 1-1,1 0 0,-1-1 0,1 1 1,0 0-1,0 0 0,0-1 1,0 1-1,0 0 0,0 0 0,2 3 1,-2-5-10,1 1-1,0-1 1,0 0 0,0 1 0,0-1 0,0 0-1,0 1 1,0-1 0,0 0 0,0 0 0,1 0 0,-1 0-1,0 0 1,1 0 0,-1 0 0,1-1 0,-1 1-1,1 0 1,-1-1 0,1 1 0,-1-1 0,1 0 0,0 1-1,-1-1 1,1 0 0,-1 0 0,1 0 0,1 0-1,8-1-24,-1 0-1,1 0 0,12-4 0,-17 4-2,13-4 26,0 0-1,-1-1 1,1-1 0,-2-1-1,1-1 1,17-11-1,-12 5-7,-2-1 0,1-1-1,31-33 1,-40 36-50,-2 0 1,0 0-1,0-1 1,-2-1-1,9-16 1,4-15-85,-2 0 1,24-87-1,-38 116 131,64-229 3,-70 244 17,8-30 125,-8 30-133,1 1 0,-1 0 0,0-1 0,0 1 0,0-1 0,0 1-1,0 0 1,-1-1 0,1 1 0,-1-1 0,0-1 0,1 3 1,0 1-1,0 0 1,0 0-1,0 0 1,0 0-1,-1-1 1,1 1-1,0 0 0,0 0 1,0 0-1,0 0 1,0-1-1,0 1 1,0 0-1,-1 0 1,1 0-1,0 0 0,0 0 1,0 0-1,0-1 1,0 1-1,-1 0 1,1 0-1,0 0 1,0 0-1,0 0 0,0 0 1,-1 0-1,1 0 1,0 0-1,0 0 1,0 0-1,-1 0 1,1 0-1,0 0 0,0 0 1,0 0-1,0 0 1,-1 0-1,1 0 1,0 0-1,0 0 1,0 0-1,0 0 0,-1 0 1,1 1-1,0-1 1,-2 1-8,0 0 0,0 1 1,0-1-1,1 1 0,-1 0 1,1-1-1,-1 1 0,1 0 1,-2 3-1,-15 28-38,-1 8 79,3 1 0,-19 70-1,-10 100 72,40-186-74,-2 51 0,7-69-5,0 1-1,1-1 1,0 1 0,0-1 0,1 1 0,0-1-1,0 0 1,1 1 0,0-1 0,5 9 0,-7-15-20,1 0 0,-1 0 0,1 1 0,-1-1 0,1 0 0,0 0 0,0 0 1,0 0-1,0-1 0,0 1 0,0 0 0,0-1 0,0 0 0,1 1 0,-1-1 0,1 0 0,-1 0 1,1 0-1,-1-1 0,1 1 0,-1-1 0,1 1 0,0-1 0,-1 0 0,4 0 0,16-1 16,0-1 0,43-9-1,44-18-92,-67 16 82,-10 5-13,92-29-185,-97 27 188,0-1-1,35-19 1,-56 26 20,0 1 1,1-2-1,7-6 0,-14 11-20,1 0-1,-1 0 1,0 0 0,0-1-1,0 1 1,0 0-1,0 0 1,1 0-1,-1 0 1,0 0-1,0 0 1,0-1-1,0 1 1,0 0-1,0 0 1,1 0 0,-1 0-1,0-1 1,0 1-1,0 0 1,0 0-1,0 0 1,0-1-1,0 1 1,0 0-1,0 0 1,0 0 0,0 0-1,0-1 1,0 1-1,0 0 1,0 0-1,0 0 1,0-1-1,0 1 1,0 0-1,0 0 1,-1 0-1,1 0 1,0-1 0,0 1-1,0 0 1,0 0-1,0 0 1,-2-1-6,1 1 1,-1 0-1,0 0 1,1 0-1,-1 0 1,1 0-1,-1 0 0,0 0 1,-2 1-1,-7 1-22,0 1-1,1 0 1,0 1-1,-1 0 1,-10 6-1,-5 3 21,3-4 116,-14 7-43,-48 29-1,76-40-50,0 1 0,0 1 1,0 0-1,1 0 0,0 0 0,0 1 0,1 0 0,0 1 0,1 0 0,-7 10 0,12-17 4,0 1 0,0-1 0,0 0-1,0 1 1,0-1 0,1 1 0,-1-1-1,1 1 1,-1-1 0,1 1 0,0-1 0,0 1-1,1 4 1,-1-6-3,0 0 1,1 0-1,-1 0 0,1 1 1,0-1-1,-1 0 0,1 0 1,0 0-1,-1 0 0,1 0 1,0 0-1,0 0 1,0-1-1,0 1 0,0 0 1,0 0-1,0-1 0,0 1 1,1-1-1,-1 1 0,0-1 1,0 1-1,0-1 0,1 1 1,-1-1-1,0 0 0,0 0 1,3 0-1,2 0-6,1 0-1,0-1 1,0 0 0,-1 0 0,1 0-1,-1-1 1,1 0 0,-1 0-1,1-1 1,-1 0 0,9-5-1,-1 0-67,22-10-162,39-27 0,-56 33 206,-1-2 0,-1 0 1,26-28-1,-26 21 51,17-25 0,-30 39-157,-10 12 29,-13 15 62,14-14 33,0 1-1,0-1 0,1 1 0,-1 0 0,2 0 0,-1 1 0,-3 10 1,6-15 12,0 0 0,0 1 0,0-1 0,1 1 0,0-1 0,-1 1 0,1-1 0,0 0 0,1 1 0,-1-1 0,0 1 0,1-1 0,0 1 0,0-1 0,0 0 0,0 1 0,1-1 0,-1 0 0,1 0 0,2 4 0,2 0 32,-1-1 0,1 0 0,0 0 0,1 0 0,-1-1 0,1 0 0,0 0 0,10 4 0,-12-6-22,0-1 0,0 0 1,0 0-1,0 0 0,0-1 1,0 0-1,1 0 1,-1 0-1,1-1 0,-1 0 1,0 0-1,1 0 0,-1 0 1,7-2-1,22-9-11,-1-1 0,0-2 0,60-33 0,-73 36-22,2-1 10,-1-1 0,-1-1 1,29-24-1,-46 36 18,0-1 0,0 0 0,-1 0 0,1-1 0,-1 1 0,1 0 0,-1-1 0,0 1 0,0-1 0,-1 0 1,1 0-1,-1 1 0,2-8 0,-3 10-36,-1-1 1,1 1-1,-1-1 0,0 1 1,1-1-1,-1 1 1,0 0-1,0-1 1,0 1-1,0 0 1,0-1-1,0 1 0,0 0 1,0 0-1,-1 0 1,1 0-1,0 0 1,-3-1-1,4 3 19,0-1 0,0 0 1,-1 0-1,1 0 0,0 0 0,0 1 0,0-1 1,-1 0-1,1 0 0,0 0 0,0 1 0,0-1 1,0 0-1,0 0 0,0 1 0,0-1 0,-1 0 1,1 0-1,0 0 0,0 1 0,0-1 0,0 0 1,0 1-1,0-1 0,0 0 0,0 0 1,0 1-1,0-1 0,0 0 0,1 0 0,-1 0 1,0 1-1,0-1 0,0 0 0,0 0 0,0 1 1,0-1-1,1 0 0,-1 0 0,0 0 0,0 1 1,0-1-1,0 0 0,1 0 0,-1 0 0,3 3-8,1 0 0,-1-1 0,0 0 0,1 0-1,0 0 1,0 0 0,-1-1 0,1 1 0,0-1 0,0 0-1,8 1 1,2 2-5,1 0 56,60 19-26,-66-19-22,-1 0 0,1 0 0,-1 0 0,0 1 0,-1 1 0,11 8 0,5 9-22,22 30 1,-26-30 142,-17-21-100,-1 0 0,1 1 1,0-1-1,0 0 0,0-1 0,0 1 0,0 0 1,1 0-1,-1-1 0,0 0 0,1 1 0,0-1 0,-1 0 1,1 0-1,-1 0 0,1-1 0,0 1 0,0 0 1,-1-1-1,1 0 0,0 0 0,0 0 0,0 0 1,-1 0-1,1 0 0,0-1 0,0 0 0,3 0 0,4-4-20,-1 0 0,1 0 0,-1-1 0,0 0-1,-1 0 1,10-9 0,72-64 2,-52 47 0,-31 29 0,-7 4 0,0 0 0,0-1 0,0 1 0,1 0 0,-1-1 0,0 1 0,0 0 0,0-1 0,-1 1 0,1 0 0,0-1 0,0 1 0,0 0 0,0-1 0,-1 1 0,1 0 0,0-1 0,-1 1 0,1-1 0,0 1 0,-1 0 0,1-1 0,-1 1 0,-2 5 0,-47 119 0,48-112 0,2-13 0,0 0 0,0 0 0,0 1 0,0-1 0,0 0 0,0 1 0,0-1 0,0 0 0,0 0 0,0 1 0,0-1 0,0 0 0,0 0 0,0 1 0,0-1 0,0 0 0,0 0 0,1 1 0,-1-1 0,0 0 0,0 0 0,0 0 0,0 1 0,1-1 0,-1 0 0,0 0 0,0 0 0,0 0 0,1 1 0,-1-1 0,0 0 0,0 0 0,1 0 0,-1 0 0,0 0 0,0 0 0,1 0 0,-1 0 0,0 0 0,0 1 0,1-1 0,-1 0 0,0 0 0,0-1 0,1 1 0,-1 0 0,32-11 0,0-1 0,32-18 0,-20 9 0,241-101 0,-280 120 0,-3 1 0,0 0 0,-1 0 0,1 0 0,0 1 0,0-1 0,0 1 0,-1-1 0,1 1 0,0 0 0,0-1 0,0 1 0,0 0 0,0 0 0,3 1 0,-5-1 0,0 0 0,0 0 0,0 0 0,1 0 0,-1 0 0,0 0 0,0 0 0,0 0 0,1 0 0,-1 1 0,0-1 0,0 0 0,0 0 0,1 0 0,-1 0 0,0 0 0,0 0 0,0 1 0,0-1 0,0 0 0,1 0 0,-1 0 0,0 0 0,0 1 0,0-1 0,0 0 0,0 0 0,0 0 0,0 1 0,0-1 0,-2 9 0,-18 17 0,10-13 0,-49 69-36,-50 92 0,-41 103 38,127-235 31,-139 271 15,113-224 16,41-77-54,0 0-1,-1 0 1,0-1-1,-21 19 1,29-29-10,0 0 0,0 0 1,0 0-1,0 0 0,0 0 1,-1 0-1,1 0 0,-1 0 0,1-1 1,0 1-1,-1 0 0,1-1 1,-1 0-1,1 1 0,-1-1 1,1 0-1,-1 1 0,0-1 1,1 0-1,-1 0 0,1 0 0,-3-1 1,3 0-1,-1 1-1,1-1 1,0 0 0,0 0 0,0 0-1,0 0 1,0 0 0,0 0 0,1-1 0,-1 1-1,0 0 1,1 0 0,-1-1 0,0 1-1,1 0 1,0-1 0,-1 1 0,1 0-1,-1-3 1,0-6-14,0 1 1,1-1-1,0 0 0,0 0 0,3-15 1,29-105-25,-23 103 44,42-128 84,-44 136-87,1 1-1,0 0 0,2 0 1,18-27-1,-21 35-14,1 0 0,0 1 0,1 0 0,0 1 0,1 0 0,0 0 0,0 1 0,19-10 0,-7 6 19,0 2 0,1 1 0,0 1 0,0 0 1,39-4-1,123-3-1257,-130 11 63,25 4-5414,-34-1-3587,-10 0 4023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2:52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48 893 2976,'-25'8'971,"24"-8"-948,0 0 0,1 0 0,-1 0 0,0 1 0,1-1 0,-1 0 0,0 0 0,1 1 0,-1-1 0,1 1 0,-1-1 0,1 0 0,-1 1 0,1-1 0,-1 1 0,1-1 0,-1 1 0,1-1 0,-1 1 1,1 0-1,0-1 0,-1 1 0,1 1 0,-1 0 122,0-1 16,0-1-1,1 1 0,-1 0 1,0 0-1,1 0 0,-1 0 1,1-1-1,-1 1 1,1 0-1,-1 0 0,1 0 1,0 0-1,-1 0 0,1 0 1,0 0-1,0 0 0,0 0 1,0 0-1,0 0 1,0 1-1,0-1 0,0 0 1,0 0-1,1 1 0,0 0 161,0 0-1,0 0 0,0-1 0,0 1 1,1-1-1,-1 1 0,0-1 0,1 1 1,-1-1-1,1 0 0,-1 0 0,3 1 0,4 3 751,1-1 0,-1-1-1,1 1 1,16 3-1,-18-6-760,1 0 1,0-1-1,0 1 1,-1-1-1,1-1 0,0 0 1,0 0-1,-1 0 0,1-1 1,-1 0-1,1-1 0,-1 1 1,0-1-1,8-5 1,7-5-15,-1 0 0,0-2 0,18-16 0,-6 0-25,-1 0 0,-2-2 0,-1-1 0,34-53 0,104-151 510,-166 237-778,60-81 335,82-123 348,-132 186-449,0-1 0,-2-1 0,11-32 1,-19 52-220,-1 0 1,1 0-1,-1 0 1,0 0-1,1 0 1,-1 0-1,0 0 1,0 0-1,0 0 1,0 0-1,0 0 1,0 0-1,0 0 1,0-1-1,-1 1 1,1 0-1,0 0 1,-1 0-1,1 0 1,-1 0-1,1 0 1,-1 0-1,1 1 1,-2-3-1,1 2-1,-1 0 0,1 1-1,0-1 1,-1 0 0,1 1-1,-1-1 1,1 1 0,-1 0-1,1-1 1,-1 1 0,1 0-1,-1 0 1,1 0 0,-1 0-1,-1 0 1,-6 1-8,0 1 0,-1 0-1,2 0 1,-13 5 0,4 0-4,1 0 0,0 1-1,1 1 1,0 1 0,0 0 0,1 1-1,1 0 1,-19 20 0,16-13 10,1 1 0,0 0 0,2 1 0,0 1 0,-16 35 0,8-4 36,1 1 0,3 0-1,-17 95 1,32-135-6,0 1 0,1-1 0,1 0 0,0 1 1,1-1-1,4 23 0,-4-30-22,0 0 0,1-1 0,0 1 0,0 0 0,1-1 1,-1 1-1,1-1 0,0 0 0,1 0 0,-1 0 0,1 0 1,0-1-1,0 0 0,1 1 0,-1-1 0,11 6 0,-3-3 42,2-1-1,-1 0 0,1-2 1,0 1-1,0-2 0,0 1 0,0-2 1,1 0-1,-1-1 0,19 0 0,3-3-1,0-1 0,69-14 0,-44 0 15,116-48 0,3-1-250,-156 57 38,-19 7 126,1 0 0,0 0 0,0 0-1,0 1 1,0 0 0,6-1-1,-11 2 10,-1 0 0,0 0-1,0 0 1,0 0-1,0 0 1,0 0-1,0 0 1,0 0-1,0 0 1,1 0 0,-1 0-1,0 0 1,0 0-1,0 0 1,0 0-1,0 0 1,0 0-1,0 0 1,0 0 0,0 0-1,1 0 1,-1 0-1,0 0 1,0 0-1,0 1 1,0-1 0,0 0-1,0 0 1,0 0-1,0 0 1,0 0-1,0 0 1,0 0-1,0 0 1,0 0 0,0 0-1,1 0 1,-1 1-1,0-1 1,0 0-1,0 0 1,0 0 0,0 0-1,0 0 1,0 0-1,0 0 1,0 0-1,0 1 1,0-1-1,0 0 1,0 0 0,0 0-1,-1 0 1,1 0-1,0 0 1,0 0-1,0 0 1,0 0-1,0 1 1,0-1 0,0 0-1,0 0 1,0 0-1,0 0 1,0 0-1,0 0 1,0 0 0,0 0-1,-1 0 1,-7 7 45,-17 5 19,-44 13-1,29-11 52,-99 47 20,85-36-128,6-3-104,-88 56 0,132-75 107,-1 0 1,1 1-1,0-1 1,1 1-1,-1 0 0,1 1 1,-1-1-1,1 1 0,1-1 1,-4 6-1,6-9-2,-1 1 1,1-1-1,-1 0 0,1 1 0,-1-1 0,1 0 1,0 1-1,-1-1 0,1 1 0,0-1 1,0 1-1,0-1 0,0 0 0,0 1 0,1-1 1,-1 1-1,0-1 0,1 1 0,-1-1 0,1 0 1,-1 1-1,1-1 0,0 0 0,-1 0 0,1 1 1,0-1-1,0 0 0,0 0 0,0 0 1,0 0-1,0 0 0,0 0 0,0 0 0,1-1 1,-1 1-1,0 0 0,1-1 0,-1 1 0,0 0 1,1-1-1,1 1 0,3 0 34,0 1-1,1-1 1,-1 0 0,1-1 0,-1 1-1,1-1 1,-1-1 0,1 1-1,10-3 1,2-2 58,36-12 0,-30 6-107,-1-1 1,0-2-1,-1 0 0,28-24 0,-3 4 41,-30 21-9,0 0 1,-1-2 0,21-21-1,-38 35-38,7-7-5,-7 8 11,0 0 1,-1 0-1,1 0 0,0 0 1,0 0-1,0 0 1,0 0-1,0 0 0,0 0 1,-1 0-1,1 0 0,0 0 1,0 0-1,0 0 1,0 0-1,0 0 0,0 0 1,-1 0-1,1 0 0,0 0 1,0 0-1,0 0 0,0 0 1,0 0-1,0 0 1,-1 0-1,1 0 0,0 0 1,0 0-1,0 0 0,0 0 1,0-1-1,0 1 1,0 0-1,0 0 0,-1 0 1,1 0-1,0 0 0,0 0 1,0 0-1,0-1 1,0 1-1,0 0 0,0 0 1,0 0-1,0 0 0,0 0 1,0 0-1,0-1 0,0 1 1,0 0-1,0 0 1,0 0-1,0 0 0,0 0 1,0-1-1,0 1 0,0 0 1,0 0-1,0 0 1,0 0-1,1 0 0,-6 1-34,1 1 0,0 1 0,0-1 0,1 0 0,-1 1 0,0 0 0,1 0 0,-6 6 0,0 1 28,-14 18 0,19-21 8,0 0 0,0 1 0,1-1 0,1 1 0,-1-1-1,1 1 1,0 0 0,-1 10 0,3-16 5,0 1 0,0-1 0,0 1 0,0-1 0,1 1 0,-1-1 0,1 1 0,-1-1 0,1 1 0,0-1 0,0 1 0,0-1 1,0 0-1,0 1 0,1-1 0,-1 0 0,1 0 0,-1 0 0,1 0 0,0 0 0,0-1 0,0 1 0,0 0 0,0-1 0,0 0 0,0 1 0,0-1 0,1 0 0,-1 0 0,0 0 0,1 0 0,-1-1 0,1 1 0,-1 0 0,6-1 0,12 0 119,-1-1 0,1-1 0,22-5 0,-37 6-93,36-8 14,0-3 0,77-33 0,-94 36-9,12-8 10,-1-1 1,56-38 0,-70 41-15,-15 10-39,1 0 0,0 0 0,14-7 0,-64 53-112,10-16 98,4-4 176,-44 44 0,72-63-137,-1-1 0,1 1 0,0-1 0,0 1 0,0-1 0,0 1 0,0 0 0,0 0 0,0 0 0,-1 2 0,2-3-11,0-1 0,0 1 1,0-1-1,1 1 1,-1 0-1,0-1 1,0 1-1,0-1 1,0 1-1,1 0 0,-1-1 1,0 1-1,0-1 1,1 1-1,-1-1 1,0 1-1,1-1 1,-1 1-1,1-1 1,-1 1-1,1-1 0,-1 0 1,1 1-1,-1-1 1,1 0-1,-1 1 1,1-1-1,-1 0 1,1 0-1,0 1 0,-1-1 1,1 0-1,-1 0 1,1 0-1,0 0 1,4 1-1,0 0 1,0 0 0,1-1 0,-1 0 0,0 0 0,0 0-1,8-2 1,39-10 5,-44 10-11,9-4 2,0 0 0,-1-2 0,26-15 0,-16 9 0,-1-2 0,-18 11 0,0 1 0,0 0 0,8-4 0,-15 8 0,0 0 0,1 0 0,-1 0 0,0 0 0,0-1 0,0 1 0,1 0 0,-1 0 0,0 0 0,0 0 0,0 0 0,1 0 0,-1 0 0,0 0 0,0 0 0,1 0 0,-1 0 0,0 0 0,0 0 0,0 0 0,1 0 0,-1 0 0,0 0 0,0 0 0,1 0 0,-1 0 0,0 0 0,0 0 0,0 0 0,1 0 0,-1 0 0,0 1 0,0-1 0,0 0 0,1 0 0,-1 0 0,0 0 0,0 0 0,0 1 0,0-1 0,1 0 0,-1 0 0,0 0 0,0 1 0,0-1 0,0 0 0,0 0 0,0 1 0,0-1 0,0 0 0,0 0 0,0 0 0,0 1 0,0-1 0,0 0 0,0 0 0,0 1 0,0-1 0,0 0 0,0 0 0,0 0 0,0 1 0,0-1 0,0 0 0,-8 20 0,6-15 0,-30 64 0,-85 148-85,97-183 78,-1 0-1,-2-2 1,-2 0 0,0-2 0,-47 43 0,-162 134 18,210-185 23,9-8-11,-20 15 0,31-26-19,-1 0 0,0 0-1,1-1 1,-1 1 0,0-1-1,0 0 1,-1 0 0,1-1-1,-7 2 1,11-3-4,0 0 0,0 0 0,1 0 0,-1 0 0,0 0 0,0 0 0,1 0 0,-1 0 0,0 0 0,0 0 0,1 0 0,-1 0 0,0-1 0,0 1 1,1 0-1,-1-1 0,0 1 0,1 0 0,-1-1 0,0 1 0,1-1 0,-1 1 0,1-1 0,-1 1 0,1-1 0,-1 1 0,1-1 0,-1 0 0,1 1 0,-1-1 0,1-1 0,-1 0 0,0-1 0,1 1-1,0-1 1,0 1 0,0-1 0,0 1-1,0-1 1,0 1 0,0-1-1,2-2 1,0-5-16,1 0-1,0 1 0,1-1 0,5-9 1,1 4-5,15-19 0,-7 10 20,6-6-13,0 1 0,3 0 0,0 2 0,1 1 0,2 2 0,42-28 0,206-102-203,-258 144 204,373-180 309,-358 174-229,36-22-1,-69 37-63,0-1-1,0 1 1,0-1-1,0 0 0,0 1 1,0-1-1,0 0 1,-1 0-1,1 0 1,1-3-1,-3 5-2,0-1 0,1 1-1,-1-1 1,0 1 0,0-1 0,0 1 0,0-1 0,0 1-1,1-1 1,-1 1 0,0-1 0,0 1 0,0-1-1,0 1 1,0-1 0,0 1 0,-1-1 0,1 1-1,0-1 1,0 1 0,0-1 0,0 1 0,-1 0 0,1-1-1,0 1 1,0-1 0,-1 1 0,1 0 0,0-1-1,-1 1 1,1-1 0,0 1 0,-1 0 0,1-1 0,-1 1-1,1 0 1,0 0 0,-1-1 0,1 1 0,-1 0-1,0 0 1,-1-1-9,0 0-1,-1 0 0,1 0 0,0 1 1,-1-1-1,1 1 0,-5-1 1,-8 2-3,0 1 1,0 0 0,1 1 0,-1 0 0,1 1-1,0 1 1,0 0 0,0 1 0,-18 11 0,29-16 14,1 1 0,-1 0 0,1-1 0,0 1 0,-1 0 1,1 0-1,0 0 0,0 0 0,0 1 0,1-1 0,-1 0 0,1 1 1,-1-1-1,1 1 0,0 0 0,0-1 0,0 1 0,0 0 0,-1 4 1,2-4-4,1 1 0,-1-1 1,0 0-1,1 0 0,0 0 1,0 0-1,0 0 0,0 0 1,0 0-1,0 0 1,1-1-1,0 1 0,-1 0 1,1-1-1,0 1 0,0-1 1,5 5-1,-1-2 6,1 0 0,-1 0 1,1-1-1,0 1 0,1-2 0,-1 1 0,1-1 1,-1 0-1,1 0 0,0-1 0,0 0 0,11 1 1,10 0 7,-1-1 0,36-3 0,-28 0-13,0-3 0,0-1 0,-1-1 0,51-16 0,82-27-1,-161 47 0,0 1 0,0 0 0,0 1 0,15 0 0,-21 0 1,0 0-1,0 0 1,-1 0 0,1 1 0,0-1-1,0 0 1,0 1 0,0-1 0,0 1-1,0-1 1,-1 1 0,1-1-1,0 1 1,0-1 0,-1 1 0,1 0-1,0 0 1,-1-1 0,1 1 0,-1 0-1,1 0 1,-1 0 0,1-1-1,-1 1 1,0 0 0,1 0 0,-1 0-1,0 0 1,0 0 0,1 0 0,-1 1-1,0 4 12,0 0-1,0 0 0,0-1 0,-2 8 1,1-2-12,-6 35 1,4-27 6,0 1-1,2-1 1,0 24 0,1-38-6,1-1 0,-1 1 0,1-1 0,0 1 0,0-1 0,0 1 0,1-1 0,-1 0 1,1 1-1,0-1 0,1 0 0,-1 0 0,1 0 0,-1-1 0,1 1 0,0-1 0,1 1 0,5 4 0,-4-6-1,-1 1 0,1-1 0,0 0 0,0 0 0,0 0 0,0 0 0,1-1 0,-1 0 0,0 0 0,1-1 0,-1 1 0,0-1 0,10-1 0,-4 1 0,14-1-45,0-1-1,0-1 1,-1-1 0,1-2-1,-1 0 1,42-17 0,-36 10-86,-2-1 0,1-1 1,-2-2-1,46-35 0,-40 20-1510,-27 26-34,-1-1 0,8-12 0,-11 17 1050,-1-1 1,0 1 0,0 0-1,0 0 1,0-1-1,0 1 1,0-1-1,0 1 1,-1-1-1,0 1 1,1-1 0,-1 0-1,0 1 1,0-1-1,0 1 1,0-1-1,-1 1 1,1-1-1,-1 0 1,0 1 0,1 0-1,-3-4 1,-7-27-5632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7:56.41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750 410 2720,'2'-2'333,"0"-1"-1,0 1 1,0 0-1,0-1 1,0 1-1,-1-1 1,1 0 0,-1 0-1,0 1 1,1-1-1,-2 0 1,1 0 0,0 0-1,0 0 1,-1-4-1,0 3 24,0 0 0,0 0-1,-1 0 1,1 0 0,-1 1-1,0-1 1,0 0-1,-1 0 1,1 0 0,-1 1-1,-3-6 1,-3-3 114,0 0-1,-1 1 1,0 0-1,-1 0 1,0 1 0,-1 1-1,0 0 1,-1 0 0,1 1-1,-2 0 1,1 1 0,-1 0-1,-21-7 1,-13-2-93,-1 3 0,-76-13 1,59 14-160,-176-44-874,228 53-476,-1 0-1,-11-7 1,15 4-653,67-9-6691,12 2 5020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3:07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 37 1152,'-3'-2'145,"1"1"-1,-1 0 1,0 0 0,0 0 0,0 0-1,0 1 1,-3-1 0,3 1 309,1 0 0,-1-1 0,1 1 1,0-1-1,-1 0 0,1 0 0,-1 0 1,1 0-1,0 0 0,-4-3 0,3 2 59,-9-7 9367,6 6-8561,5 2-887,0 1 0,0-1 1,0 1-1,0 0 0,-1-1 0,1 1 0,0 0 1,0-1-1,0 1 0,-1 0 0,1 0 0,0 0 1,0 0-1,0 0 0,-1 0 0,1 1 0,-2-1 1,2 1-365,0 0 0,0 0 1,0 1-1,0-1 1,0 0-1,0 0 1,0 1-1,0-1 0,1 0 1,-1 1-1,0-1 1,1 0-1,-1 1 1,1-1-1,-1 3 0,-5 23 30,-5 34 0,3-13 10,-13 114 566,-9 36-372,17-131-109,-14 48 164,18-78-317,8-28-298,-1 0-1,-1 1 1,1-1 0,-1-1 0,-7 14-1,9-21-1047,2-39-15072,4 21 13306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3:08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356 171 4480,'11'-16'2533,"-11"15"-2332,1 1 0,-1-1-1,1 0 1,0 1 0,-1-1-1,1 1 1,0-1 0,-1 1 0,1-1-1,0 1 1,0 0 0,0-1-1,-1 1 1,1 0 0,0 0 0,0 0-1,0-1 1,0 1 0,0 0 0,0 0-1,-1 0 1,1 0 0,0 1-1,0-1 1,0 0 0,1 0 0,1 1 2198,10-1 1878,-12 1-4140,0-1 1,-1 1 0,1-1 0,0 1-1,0 0 1,0-1 0,-1 1 0,1 0-1,0 0 1,-1-1 0,1 1 0,-1 0-1,1 0 1,-1 0 0,1 0 0,-1 0-1,0 0 1,1 0 0,-1 1 0,1 2 212,0 0 1,-1 0-1,1 1 1,-1 6-1,-1 0 105,0 0 0,-5 21 0,2-16-192,-2-1 0,0 0 0,0 0 0,-1 0 0,-1-1 0,-1 0 0,0 0 0,0-1 1,-1 0-1,-1-1 0,-14 13 0,19-20-281,1-1-1,-1 0 1,0 0 0,0 0-1,-1-1 1,1 0 0,0 0 0,-1-1-1,0 0 1,0 0 0,1 0-1,-1-1 1,0 0 0,0-1 0,-1 1-1,1-1 1,0 0 0,0-1-1,0 0 1,0 0 0,0-1 0,1 1-1,-1-2 1,0 1 0,1-1-1,-1 0 1,1 0 0,0 0 0,0-1-1,0 0 1,0 0 0,1-1-1,0 0 1,-6-6 0,3 1-4,0-2 1,0 1 0,2-1-1,-1 0 1,1-1-1,1 1 1,0-1 0,1 0-1,0-1 1,-2-16-1,4 13-8,0 0 0,2 1 0,0-1 0,0 0 0,2 0 0,0 1-1,1-1 1,5-16 0,-6 28 55,-1 0 0,1 0 0,0 0 0,1 0 0,-1 0 0,1 0 0,0 1 0,0-1 0,0 1 0,1 0 0,-1 0 1,1 0-1,0 1 0,7-5 0,-6 4 39,1 1 0,0 1 1,0-1-1,0 1 0,0-1 1,1 2-1,-1-1 0,0 1 1,1 0-1,10 0 0,-3 1-5,1 1 0,-1 0 1,0 2-1,0-1 0,0 2 0,0 0 0,0 0 0,-1 1 0,0 1 0,15 9 0,-9-4 57,-1 2 0,0 0 0,-1 1-1,0 0 1,-1 2 0,-1 0-1,0 1 1,14 21 0,-20-24-17,0 0 0,-1 1 0,-1 0 0,0 0 0,-1 0 0,0 1 0,-2 0 0,0 0 0,0 0 0,-2 0 0,2 28 0,-5-32-55,0 0 0,0 0 0,-1 0 1,-1 0-1,0 0 0,0 0 0,-2 0 1,1-1-1,-1 0 0,-1 0 0,0 0 1,0-1-1,-1 0 0,-1 0 0,1 0 0,-18 15 1,-75 57 51,-27 34-886,66-70-1882,60-45 2432,0 0 0,0 0-1,0 0 1,0-1-1,0 1 1,0-1 0,-1 1-1,1-1 1,0 1 0,0-1-1,-1 1 1,1-1-1,0 0 1,0 0 0,-1 0-1,1 0 1,0 0-1,-1 0 1,1 0 0,0 0-1,0 0 1,-1-1-1,-1 0 1,2 1-66,0-1 0,0 0 0,0 0 0,0 0 0,0 0 0,0 0 0,0 0 0,0 0 0,0 0 0,1 0 0,-1 0 0,1 0 0,-1-1 0,0 1 0,1 0-1,0 0 1,-1-1 0,1 1 0,0 0 0,0-1 0,0 1 0,0 0 0,0-3 0,4-26-6056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3:09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378 8 7136,'-1'-1'951,"-1"0"1,0 0-1,1 0 1,-1 0 0,0 1-1,0-1 1,0 1-1,1-1 1,-1 1-1,0 0 1,0-1 0,0 1-1,-3 0 1,-28 3 2637,21 0-3153,1 0 0,-1 0 0,1 1 0,0 1 0,0 0 0,0 0 0,-15 11 0,8-3-94,0 0 1,0 2 0,-16 18 0,19-17-140,0 0 0,2 1 1,0 0-1,1 1 0,0 1 1,2 0-1,-16 40 0,24-53-182,0 0 0,1 0 0,0 0 0,0 0 0,0 0 0,1 1-1,0-1 1,0 0 0,1 0 0,0 1 0,0-1 0,0 0 0,1 0-1,-1 0 1,2 0 0,3 8 0,-3-8-28,1 1-1,0-1 1,1 0-1,0 0 1,0-1-1,0 1 1,0-1 0,1 0-1,0 0 1,0-1-1,0 0 1,0 0-1,11 4 1,7 3 10,1-1-1,0-1 1,0-1 0,1-2-1,0 0 1,0-2 0,0 0-1,1-2 1,28-2 0,-17-2-17,0-1 0,53-13 1,-76 12-13,0 0 0,-1-1 1,1-1-1,-1 0 0,0-1 1,-1 0-1,0-1 0,24-19 1,-35 25 31,0 1 1,0-1 0,0 0 0,0 0 0,0 0-1,-1 0 1,1-1 0,0 1 0,-1 0-1,0-1 1,0 1 0,1-1 0,-1 1-1,-1-1 1,1 0 0,0 1 0,-1-1 0,1 0-1,-1 1 1,0-1 0,0 0 0,0 0-1,0 1 1,0-1 0,-2-5 0,-5-19-84,2 6 4,-1 0 0,-1 0 0,-13-25 1,0 1 141,11 25-48,-13-23 1,16 33-30,-1 0 0,0 0 0,-1 0 0,0 1 0,-1 1 0,-16-15 0,20 19-24,-1 1 0,1 0-1,0 0 1,-1 0 0,0 0 0,1 1 0,-1 0-1,0 0 1,0 1 0,0 0 0,-1 0 0,1 0-1,0 1 1,-12 0 0,6 2-317,1 0-1,-1 0 1,1 1 0,0 1 0,0 0-1,0 0 1,1 1 0,-13 7-1,12-4-1521,-1 0 0,1 0-1,-16 16 1,27-24 1654,-1 1 1,1-1-1,-1 1 0,0-1 0,1 1 0,-1-1 1,1 1-1,-1-1 0,1 1 0,-1-1 1,1 1-1,0 0 0,-1-1 0,1 1 0,0 0 1,0 0-1,-1-1 0,1 1 0,0 0 1,0 0-1,0-1 0,0 1 0,0 0 0,0 0 1,0-1-1,0 1 0,0 0 0,0 0 1,0-1-1,1 1 0,-1 0 0,1 0 0,-1 0-27,1 0 0,0 0-1,0-1 1,0 1-1,0-1 1,0 1-1,0-1 1,0 1 0,-1-1-1,2 1 1,-1-1-1,0 0 1,0 0-1,0 0 1,0 1 0,0-1-1,0 0 1,0 0-1,2-1 1,-1 1-357,1-1 0,-1 1-1,0-1 1,0 0 0,1 1 0,3-4 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3:09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43 4640,'0'-1'448,"-1"0"1,1-1 0,-1 1-1,1-1 1,-1 1-1,1 0 1,0-1 0,0 1-1,-1-1 1,1 1-1,0-1 1,1 1 0,-1-1-1,0 1 1,0-1-1,9-17 16294,-9 32-16520,-10 348 1183,5-269-1291,-10 83 332,8-119-372,-1 11-180,5-50-324,1 0-1,1 29 1,-2-32-966,1-11 129,2-43-9483,0 9 4564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3:10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537 1 4480,'-11'5'17429,"10"0"-17064,0 0 1,0-1 0,0 1-1,0 0 1,-1-1-1,0 1 1,0-1 0,-5 8-1,-5 12 350,-3 10-147,3-5-93,-1 0 0,-1-1 1,-29 41-1,18-38-330,-1-2-1,-2 0 1,-46 36-1,-103 61 606,170-122-721,2 0-104,0-1 1,0 0 0,0 0-1,-1 0 1,1-1 0,0 0-1,-1 0 1,0 0 0,-7 1-1,12-3 139,4 0-10,155-4 306,119 4-43,-234 3-283,-15-2 48,50 8-1,-65-6-293,68 13 475,-28-12-3065,-57-19-9430,-7-11 5648,2-1 4003,-2-18-987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3:18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456 15 3328,'-5'-13'15576,"4"12"-14999,-7 0 2730,-2 4-3568,4-1 462,0 1 1,0 1-1,0-1 0,0 1 0,1 0 0,-1 1 0,1-1 0,0 1 0,1 0 0,-1 0 1,-5 9-1,-9 8 73,-18 17 18,-41 48 608,63-68-684,0 1 0,-21 40 0,3 12 218,3 1 0,-34 127-1,53-157-68,-8 52 0,17-75-274,0 0 0,1 1 0,2-1 0,4 38-1,4-11 114,3 0 0,28 74 0,-11-52-128,37 64-1,-21-65-3035,-45-68 2754,0 0-1,1 0 1,-1 1 0,0-1-1,0 0 1,1 0 0,-1 0-1,0 0 1,1 0 0,-1 1-1,0-1 1,0 0 0,1 0-1,-1 0 1,0 0 0,1 0-1,-1 0 1,0 0 0,1 0-1,-1 0 1,0 0-1,1 0 1,-1 0 0,0 0-1,1 0 1,-1 0 0,0-1-1,1 1 1,-1 0 0,0 0-1,1 0 1,-1 0 0,0-1-1,1 1 1,9-8-4149,8-6-1198,10 0-276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3:19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53 5216,'-6'-8'13967,"6"7"-13650,0 0-1,0 0 0,0 0 0,0 0 0,0 0 0,0 0 0,0 0 1,-1 0-1,1 0 0,0 0 0,-1 0 0,1 1 0,0-1 0,-1 0 0,1 0 1,-1 0-1,0-1 0,-8-2 83,8 3-345,0 0 0,0 1-1,0-1 1,-1 1 0,1-1 0,0 1 0,0-1-1,0 1 1,0 0 0,0 0 0,-1-1 0,0 1 0,0 0 4,0 0 1,1 0 0,-1-1-1,0 1 1,1-1 0,-1 1-1,1-1 1,-1 1 0,-2-2-1,-6-2 60,10 4-62,0 0 1,0-1 0,0 1 0,0 0 0,-1 0 0,1 0 0,0 0 0,0-1 0,0 1 0,0 0 0,0 0 0,0 0 0,0-1 0,0 1 0,0 0-1,0 0 1,0 0 0,0-1 0,-1 1 0,1 0 0,0 0 0,1 0 0,-1-1 0,0 1 0,0 0 0,0 0 0,0 0 0,0-1 0,0 1-1,0 0 1,0 0 0,0 0 0,0-1 0,0 1 0,0 0 0,1 0 0,-1 0 0,0 0 0,0-1 0,10 2-81,-1 0 1,0 0-1,0 1 0,0 0 1,0 0-1,0 1 1,13 6-1,57 35 54,-72-40 6,8 6 0,0 1-1,0 0 1,-1 1-1,-1 1 1,0 0 0,-1 1-1,0 0 1,-1 1-1,0 0 1,14 29 0,-7-4 27,-2 0 1,-1 1-1,13 57 0,-19-61 35,-1 0 0,-2 1 0,-1 0 0,-2 0-1,-2 0 1,-1 0 0,-3 0 0,-12 71-1,3-56-178,-3-1 0,-1 0-1,-36 74 1,33-89-122,-1-1-1,-2-2 0,-1 0 1,-1-1-1,-40 40 1,56-64-697,0-1 1,-1-1-1,0 0 1,-1 0-1,-11 7 1,7-10-3261,14-4 4041,0 0 1,-1-1 0,1 1 0,0 0-1,-1 0 1,1 0 0,0 0 0,-1 0-1,1 0 1,0-1 0,0 1-1,-1 0 1,1 0 0,0 0 0,0-1-1,-1 1 1,1 0 0,0 0 0,0-1-1,-1 1 1,1 0 0,0 0 0,0-1-1,-1-2-344,0 0 0,1 0 0,0 0-1,-1 0 1,1 0 0,0 0 0,1-3-1,-1-1-212,3-53-6140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3:4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19 2080,'16'-18'18618,"-11"31"-18431,-1-3-73,-1 0 1,-1 0 0,1 0 0,-2 0-1,1 0 1,-1 13 0,-4 65 264,1-52-260,1-2 88,-2-1 0,-1 0 1,-2 0-1,-1 0 0,-1 0 0,-24 56 1,29-82-66,-1-1 1,0 1-1,0-1 1,0 0-1,0 0 1,-10 9-1,12-13-103,0 0 0,0 0 0,0-1 0,0 1-1,-1 0 1,1-1 0,0 0 0,-1 0 0,1 1 0,-1-1-1,1-1 1,-1 1 0,0 0 0,1-1 0,-1 1 0,0-1 0,0 0-1,1 0 1,-1 0 0,-4-1 0,7 1-31,-10-2 193,0 0-1,-16-7 1,22 8-166,1-1 0,0 0 0,0 0 0,0 0 0,0 0-1,0-1 1,1 1 0,-1-1 0,1 1 0,-1-1 0,-2-4 0,0-3-16,0 1-1,0-2 1,1 1-1,0 0 0,1-1 1,0 0-1,0 0 1,1 0-1,1 0 1,0 0-1,1 0 1,1-19-1,1-20-222,-1 28 239,0 0 0,1 0 0,9-33 0,-11 53-36,9-31 129,1 1 1,16-35-1,-24 64-143,0-1 1,0 1-1,0 0 0,0 0 0,0 0 0,1 0 1,-1 0-1,1 1 0,0-1 0,4-2 1,-5 3 4,1 1 1,-1 0 0,0 0 0,0 0 0,1 0 0,-1 1-1,0-1 1,1 1 0,-1-1 0,1 1 0,-1 0 0,1 0-1,-1 0 1,1 0 0,3 1 0,46 6-183,-38-2 220,1 1 0,-1 0 0,0 1 1,-1 1-1,0 0 0,13 11 0,-15-12-54,-2 0 22,-1 0 0,0 0 0,0 0 1,-1 1-1,0 0 0,-1 1 0,1-1 1,-2 1-1,1 1 0,3 9 0,0 1 40,-1 1 0,-1 0-1,7 39 1,-10-32 87,-1 1-1,-1-1 1,-2 1 0,-3 30-1,1-45-115,-1-1-1,0 1 1,-1 0 0,-1-1-1,0 0 1,-1 0 0,0 0-1,-1-1 1,0 0 0,-1 0-1,-12 13 1,-3 0 36,-42 35 0,40-38 98,-35 38 0,-5 21-146,20-17 149,33-48-4,-15 26 0,10-14-794,16-27 546,1-1 0,0 0-1,0 0 1,-1 0-1,1 1 1,0-1 0,-1 0-1,1 0 1,0 0-1,-1 0 1,1 0 0,0 0-1,0 0 1,-1 0-1,1 0 1,0 0 0,-1 0-1,1 0 1,0 0-1,-1 0 1,1 0 0,0 0-1,-1 0 1,1-1-1,0 1 1,-1 0 0,1 0-1,-1-1 1,-6-3-2796,6 0 770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3:4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1130 65 2560,'0'-13'5733,"0"13"-5597,-1 0 0,1 0 0,-1 0 0,1 0 0,-1 0 0,1 0 0,0 0 0,-1-1 0,1 1 0,-1 0-1,1 0 1,0 0 0,-1 0 0,1 0 0,-1-1 0,1 1 0,0 0 0,-1 0 0,1-1 0,0 1 0,-1 0 0,1-1 0,-4-2 1185,-14-4 578,13 4-1495,0 1 1,-1-1-1,0 1 1,1 1-1,-1-1 1,-9 0-1,-21-4 663,19 3-653,0 1 0,-19-1 1,-15-2 652,41 4-942,-1-1-1,0 2 1,0-1 0,-20 3-1,11 0 216,-28 0 0,-19 2 330,44-4-514,18-1-117,0 1 1,1 0 0,-1 1 0,0-1 0,-6 2-1,-10 7 119,5-3-63,1 1 0,-23 14 0,18-12 16,17-8-92,0 0-1,0 0 0,0 1 0,0-1 0,0 0 0,1 1 0,-5 3 0,-7 6 70,-1 0-1,-26 15 1,-6 3 156,26-15-180,0 2 1,1 0 0,1 1-1,0 1 1,2 1 0,0 1-1,-17 25 1,21-24 5,-9 14 29,-17 38-1,-3 13 323,18-32-299,-7 16 140,22-46-170,2 0-1,-7 32 1,13-48-49,0 1 1,0-1-1,0 1 0,1-1 1,1 1-1,0-1 0,0 0 0,0 1 1,1-1-1,0 0 0,4 9 1,1 0-37,12 27 99,1-1 0,30 47 0,-17-39-95,2 3 191,50 58 1,-70-94-129,-4-4 55,1 0 1,1-2-1,24 21 1,-11-14-84,-9-5-25,1-1-1,1 0 1,0-2 0,23 10-1,-41-20-20,17 7 156,1-1-1,22 5 0,-33-10-92,0-1-1,0 0 1,0-1 0,0 0-1,0 0 1,1 0-1,-1-1 1,12-3-1,30-8 38,-2-3 0,0-1 0,66-32 0,-90 35-86,0-1-1,-1-1 1,0-1 0,-1-1-1,-1-1 1,-1 0 0,-1-2-1,19-23 1,9-21 5,59-108-1,-92 147 76,-2-2-1,13-34 0,-20 46-34,-1-2 0,0 1 0,-1-1 1,-1 1-1,0-24 0,-13-92 166,2 49-221,6 47 39,-11-49 0,6 31-120,5 32 62,0-1-1,-10-27 1,5 24-18,-20-42 0,23 58 11,-1 1 1,0 0-1,0 0 0,0 0 0,-1 1 1,-1 0-1,-13-12 0,10 12-235,-1 0 0,1 1 0,-1 1 0,-1 0 0,1 0 0,-1 1 0,0 1 0,0 0 0,0 1-1,-1 0 1,1 1 0,-1 0 0,1 1 0,-1 1 0,0 0 0,1 1 0,-1 1 0,0 0 0,-15 4 0,15-2-605,-1 0-773,0 1 0,0 0-1,-18 9 1,15 0-796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3:5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44 3552,'0'0'10240,"0"10"-7345,-3 3-2533,1-1 0,0 1 0,1-1-1,0 19 1,0 2-123,-7 139 718,-8 125-58,4-139-3,11-124-647,1-28-175,0 0-1,0 1 1,-1-1 0,1 0 0,-1 0 0,-1 0 0,1 0-1,-1 0 1,-5 11 0,4-10-14,3-7-50,0 1 0,0-1 1,0 1-1,0-1 0,0 0 0,-1 1 0,1-1 0,0 0 0,0 1 0,-1-1 0,1 0 1,0 1-1,0-1 0,-1 0 0,1 1 0,0-1 0,-1 0 0,1 0 0,-1 0 0,1 1 1,-1-1-1,1 0 6,0 0 1,0 0 0,0-1 0,0 1-1,0 0 1,0 0 0,0 0 0,0-1-1,0 1 1,0 0 0,0 0 0,0 0-1,0 0 1,0-1 0,0 1 0,0 0-1,0 0 1,0 0 0,0 0 0,0-1 0,0 1-1,0 0 1,0 0 0,0 0 0,0 0-1,-1-1 1,1 1 0,0 0 0,0 0-1,0 0 1,0 0 0,0 0 0,-1 0-1,1 0 1,0-1 0,0 1 0,0 0-1,0 0 1,-1 0 0,1 0 0,0 0-1,0 0 1,0 0 0,0 0 0,-1 0-1,1 0 1,0 0 0,0 0 0,0 0-1,0 0 1,-1 0 0,1 0 0,0 0-1,0 0 1,0 0 0,0 0 0,-1 0-1,1 0 1,0 1 0,0-1 0,0 0-1,0 0 1,-1 0 0,1 0 0,0 0-1,0 0 1,0 1 0,0-1 0,0 0-1,-3-10 134,-12-69 700,10 45-724,3 19-68,1 0-1,0 0 1,1 0 0,4-23-1,25-104 418,-6 44-547,-10 51 112,-2 4 160,32-81 0,-34 105-178,0 1 0,1 0 0,1 0 1,0 1-1,1 1 0,21-23 0,-27 34-16,0-1 0,0 1 1,0 0-1,1 0 1,-1 1-1,1 0 0,0 0 1,1 1-1,-1 0 0,15-4 1,-18 6-7,1 0-1,-1 0 1,0 1 0,1 0-1,-1 0 1,1 0 0,-1 1-1,1-1 1,-1 1 0,0 0 0,1 0-1,-1 1 1,0-1 0,0 1-1,0 0 1,0 0 0,0 0-1,0 1 1,-1-1 0,6 5 0,-3-1 11,-1 1 1,1-1-1,-1 1 1,0 0-1,-1 1 1,0-1-1,0 1 1,-1 0 0,1-1-1,-2 2 1,3 9-1,-1-7 38,-2 0-1,1 1 1,-2 0-1,1-1 1,-2 1 0,1 0-1,-2-1 1,0 1-1,0 0 1,-1-1-1,0 1 1,-1-1-1,0 0 1,-1 0 0,0 0-1,-1 0 1,0-1-1,-11 16 1,4-9 59,-1 0 0,-1-1 1,-1 0-1,0-1 0,-1-1 0,-1 0 1,0-1-1,-1-1 0,-36 18 0,43-24-52,5-2-14,0 0 0,-1-1 0,1 0 0,-1 0 0,0-1 0,0 0-1,0 0 1,0-1 0,-11 2 0,18-3-51,-1 0 0,1 0-1,0 0 1,-1 0 0,1 0 0,-1 0 0,1 0-1,0 0 1,-1-1 0,1 1 0,-1 0-1,1 0 1,0 0 0,-1 0 0,1 0 0,0-1-1,-1 1 1,1 0 0,0 0 0,-1 0-1,1-1 1,0 1 0,-1 0 0,1-1 0,0 1-1,0 0 1,-1-1 0,1 1 0,0 0-1,0-1 1,0 1 0,0 0 0,-1-1-1,1 1 1,0-1 0,0 0 0,50 0-361,-29-1 307,-1 2-1,1 0 0,39 6 1,52 24-202,-99-26 282,1 2 1,-1 0-1,0 1 1,0 0-1,22 16 1,-31-19-16,-1-1 0,1 1 0,0 0 0,-1 0 0,0 0 0,0 0 0,0 0 0,-1 1 0,1 0 0,-1-1 0,0 1 0,0 0-1,-1 0 1,1 0 0,-1 0 0,0 0 0,-1 0 0,1 0 0,-1 0 0,0 1 0,0-1 0,-1 6 0,-2 4 71,0 0 0,-1-1-1,-1 1 1,0-1 0,-1 0 0,-9 16-1,6-15-14,0-1 0,-1 0 0,0 0 0,-1-1 0,0 0-1,-1-1 1,-1 0 0,0-1 0,-1 0 0,0-1 0,0-1-1,-1 0 1,0-1 0,-1-1 0,1 0 0,-1-1-1,-1-1 1,-29 6 0,38-10-37,-1-1 0,1 1 0,-1-1 0,1-1 0,-1 1 0,1-1 0,-17-5 0,21 5-27,0-1 1,-1 1-1,1-1 1,0 0-1,0 0 1,0 0-1,1-1 1,-1 1-1,0-1 1,1 0 0,0 0-1,0-1 1,0 1-1,0 0 1,0-1-1,-4-7 1,6 8-30,0 1 0,0-1 0,0 0 1,1 0-1,-1 0 0,1 0 0,0 0 1,0 0-1,0-1 0,0 1 0,0 0 1,0 0-1,1 0 0,0 0 0,-1 0 1,1 0-1,0 1 0,1-1 0,1-4 0,0 1 30,1 1-1,-1-1 0,1 1 1,0 0-1,0 0 0,0 1 1,1-1-1,7-5 0,12-6-69,0 2 0,0 0 0,51-19 0,82-18-44,-132 43 111,88-24 7,64-20 40,-145 41-514,-33 25 323,-5 25-1,4-23 90,-3 27-1,6-11 48,8 59 0,-7-77 48,1 0 0,1 0 0,0 0 0,1 0 0,1-1 0,10 20 0,-14-29-5,0-1-1,1 0 1,-1 0 0,0 0-1,1 0 1,0 0-1,0-1 1,0 1 0,0-1-1,0 0 1,0 0-1,0 0 1,1 0 0,-1 0-1,1-1 1,4 2 0,-4-2-11,-1-1 1,1 0-1,-1 0 1,0 0-1,1 0 1,-1 0 0,0-1-1,1 1 1,-1-1-1,0 0 1,1 0-1,-1 0 1,0 0 0,0-1-1,0 1 1,0-1-1,0 0 1,0 0 0,2-3-1,6-4 35,0-1 0,0-1 1,-2 0-1,1 0 0,-1-1 0,-1 0 0,0 0 0,-1-1 0,0 0 1,6-18-1,-9 21-93,-1-1 0,0 0-1,-1 1 1,0-1 0,0 0 0,-1 0 0,0 0 0,-1 0 0,-1 0-1,0 0 1,0 0 0,-1 0 0,0 0 0,-5-12 0,5 18 17,0 0 1,-1 0 0,1 1-1,-1-1 1,0 1-1,0 0 1,-1 0-1,1 0 1,-1 0 0,0 0-1,0 1 1,0 0-1,-1 0 1,1 0-1,-1 0 1,0 1 0,-8-4-1,5 3 15,-1 1-1,0-1 1,0 1-1,1 1 1,-1 0 0,0 0-1,0 1 1,0 0-1,-10 1 1,14 0 10,-1 0 0,1 1 0,0-1 0,0 1 0,1 0 0,-1 0 1,0 1-1,-6 3 0,-17 9-161,17-9 123,10-3 22,10-2 107,11-2 121,-1-2-1,28-6 1,-17 3-170,22-4-9,148-24-167,86-22 1035,-287 60-933,0-1 0,0 1 0,0 0 0,-1 0 0,1-1 0,-1 1 0,-2 3 0,2-4 38,-7 11 10,-15 29 0,22-37-33,0-1 0,0 0 0,1 1 0,0-1 0,-1 1-1,2-1 1,-1 1 0,1 0 0,0 10 0,1-6 12,1 0 0,1 0-1,-1 0 1,1 0 0,5 11 0,-5-16 34,-1 0 0,0-1-1,1 1 1,0 0 0,0-1 0,1 0 0,-1 0-1,1 0 1,0 0 0,0 0 0,7 5 0,-8-8-10,-1-1 0,0 1-1,0 0 1,1-1 0,-1 1 0,0-1 0,1 0 0,-1 1 0,0-1 0,1 0 0,-1-1 0,0 1-1,1 0 1,-1-1 0,0 1 0,1-1 0,-1 0 0,0 0 0,0 0 0,0 0 0,0 0 0,0 0-1,0 0 1,0-1 0,2-1 0,7-6 86,0 0 0,19-22 0,-23 22-95,6-6 41,15-24 0,2-2-79,-22 29 50,0 1-1,12-24 0,-15 19-156,-5 14-36,-2 5-152,1 4 220,1 1 0,0 0 0,0 0 0,1-1 0,1 9-1,-1-8 124,1-1-1,0 1 1,1-1-1,0 0 1,0 0-1,0 0 1,1 0-1,0 0 0,0-1 1,1 0-1,-1 0 1,1 0-1,1 0 1,-1-1-1,1 0 1,0 0-1,0-1 0,1 1 1,-1-1-1,1-1 1,0 1-1,0-1 1,0 0-1,0-1 0,1 0 1,-1 0-1,1 0 1,-1-1-1,1 0 1,8-1-1,2-2 55,-1 0 0,1-2 0,-1 0 0,0-1-1,31-14 1,81-46 118,-9-9-192,-61 36-32,-56 36 29,1 1 1,-1-1 0,1 1-1,-1 0 1,1 0 0,0 1-1,-1-1 1,1 1 0,0-1-1,0 1 1,-1 0 0,1 1-1,0-1 1,-1 0 0,7 3-1,-10-3 15,1 1-1,0-1 0,-1 1 0,1 0 1,0-1-1,-1 1 0,1 0 0,-1-1 1,1 1-1,-1 0 0,0 0 0,1-1 1,-1 1-1,0 0 0,0 0 0,1 0 1,-1 0-1,0 0 0,0-1 0,0 1 0,0 0 1,0 0-1,0 0 0,0 1 0,0 2 50,0 12 3,0-1 0,-1 1 0,0 0 0,-2 0 0,0-1 0,-8 26 0,-5 27-6,15-59-49,-2 9 123,-10 35-1,12-53-127,1 0-1,0 0 0,0-1 0,0 1 0,0 0 0,0 0 1,0 0-1,0 0 0,0 0 0,0 0 0,0 0 0,0 0 0,0 0 1,0 0-1,0 0 0,0 0 0,0 0 0,-1 0 0,1 0 1,0 0-1,0 0 0,0 0 0,0 0 0,0 0 0,0 0 1,0 0-1,0 0 0,0 0 0,0 0 0,0 0 0,-1 0 1,1 0-1,0 0 0,0 0 0,0 0 0,0 0 0,0 0 0,0 0 1,0 0-1,0 0 0,0 0 0,0 0 0,0 0 0,0 0 1,0 0-1,0 0 0,0 1 0,-1-1 0,1 0 0,0 0 1,0 0-1,0 0 0,0 0 0,0 0 0,0 0 0,0 0 1,0 0-1,0-7 48,7-24-21,-6 24-51,0 0 0,0 1 1,4-10-1,7-8-13,0 0 1,2 1 0,29-38-1,-14 31-9,-27 28 18,0 0-1,0 0 0,0 0 0,1 1 1,-1-1-1,0 1 0,1-1 0,-1 1 1,1 0-1,0 0 0,3-1 0,-3 19-171,-3-16 191,3 14-17,0 1 0,0 0 0,12 28 0,-14-41 31,1 0-1,-1 0 1,1 0 0,-1 0-1,1 0 1,0 0 0,0-1-1,0 1 1,0-1 0,1 1-1,-1-1 1,1 0 0,-1 0-1,1 0 1,0 0 0,0 0-1,0-1 1,0 1 0,0-1-1,0 0 1,0 0 0,0 0-1,1 0 1,-1-1 0,6 1-1,8-2 20,1 0-1,-1-2 0,0 0 0,0 0 0,21-9 0,82-37-121,-75 30 140,196-102-205,-231 115 187,0 0-1,0 0 1,11-11 0,-91 83-907,55-49 880,2 0 0,-1 1-1,-15 30 1,25-42 5,1 1-1,0 0 0,0 1 0,1-1 0,-1 0 1,2 1-1,-1 0 0,1-1 0,0 1 1,1 0-1,-1-1 0,2 1 0,1 13 0,-1-18-1,-1 0-1,1 0 0,0-1 1,0 1-1,1 0 0,-1-1 1,1 1-1,-1 0 0,1-1 1,0 0-1,4 5 0,-5-6-2,0-1-1,0 1 1,0 0-1,0-1 1,0 1-1,0 0 1,0-1-1,0 0 1,0 1-1,0-1 1,0 1-1,1-1 1,-1 0-1,0 0 1,0 0-1,0 0 1,1 0-1,-1 0 1,0 0-1,0 0 1,1 0-1,-1-1 1,0 1-1,0 0 1,0-1-1,0 1 1,0-1-1,0 1 1,0-1-1,0 0 1,0 1-1,0-1 1,2-2-1,5-5-20,0-1-1,-1-1 1,0 1 0,9-17-1,-10 16 17,10-21-154,-1-1 1,-1 0-1,17-64 0,-11 17 39,14-99 0,-34 175 120,31-285 230,-31 286-231,2-9-7,-2 0 1,1 1-1,-2-1 1,1 0-1,-1 1 1,-5-20-1,6 30 1,0 0-1,0 0 0,-1 0 1,1 0-1,0 0 0,0 0 1,0 0-1,0 0 0,0 0 1,-1 0-1,1 0 1,0 0-1,0 0 0,0 0 1,0 0-1,0 1 0,-1-1 1,1 0-1,0 0 0,0 0 1,0 0-1,0 0 0,0 0 1,0 0-1,-1 0 0,1 0 1,0 0-1,0 1 0,0-1 1,0 0-1,0 0 0,0 0 1,0 0-1,0 0 0,0 0 1,0 1-1,0-1 0,0 0 1,0 0-1,-1 0 0,1 0 1,0 0-1,0 1 0,0-1 1,0 0-1,1 0 0,-6 13-74,-10 45 37,-8 80-1,5 64-7,16-161 85,2 0 0,2 0 0,1 0 0,14 61 0,-15-94-10,0 0-1,1-1 1,-1 1 0,2-1 0,-1 0 0,1 0-1,8 12 1,-10-16-2,1 0-1,0 0 0,0 0 1,0 0-1,0 0 0,0-1 1,0 0-1,1 1 0,-1-1 1,1 0-1,0-1 0,0 1 1,-1-1-1,1 0 0,0 0 1,0 0-1,6 1 0,5-2 3,-1 0-1,0-1 1,1-1-1,21-4 1,57-20-247,-28 1 186,-2-1 0,105-62 0,-120 60 103,-42 24-24,-8 4 55,0 0-92,1 0 0,0 0-1,0 1 1,0-1 0,0 1-1,0-1 1,-1 1 0,1-1 0,0 1-1,-1 1 1,-26 28-35,0-6 140,10-10-73,0 1-1,1 1 1,1 0-1,1 1 0,-19 27 1,31-38-27,1-1 0,-1 1 0,1-1 0,0 1-1,1 0 1,-1 0 0,0 10 0,1-13 7,1-1 0,0 1-1,0-1 1,1 0 0,-1 1 0,0-1-1,1 0 1,-1 1 0,1-1 0,1 3-1,-1-4 5,-1 0-1,1 0 1,0 0-1,0 0 1,-1 0-1,1 0 1,0 0-1,0 0 0,0-1 1,0 1-1,0 0 1,0-1-1,0 1 1,0-1-1,0 1 1,1-1-1,-1 1 1,0-1-1,0 0 1,2 1-1,-1-1-18,0 0 1,-1 0-1,1 0 0,0-1 1,-1 1-1,1-1 0,0 1 1,-1-1-1,1 1 0,-1-1 0,1 0 1,-1 0-1,0 0 0,1 0 1,-1 0-1,0 0 0,3-2 1,22-28-219,-17 20 158,24-30-32,-2-1-1,27-52 1,-57 92 81,0 1 1,0 0 0,0-1-1,-1 1 1,1-1 0,0 1-1,-1-1 1,1 0-1,-1 1 1,0-1 0,1 0-1,-1 1 1,0-1 0,0 0-1,0 1 1,0-1-1,-1-2 1,1 4 1,0 0 0,-1 0 0,1 0 0,0 0 0,0 0 0,-1 0 0,1 0 0,0 0 0,0 0 0,-1 0-1,1 1 1,0-1 0,0 0 0,-1 0 0,1 0 0,0 0 0,0 0 0,0 0 0,-1 1 0,1-1 0,0 0 0,0 0 0,0 0 0,0 0 0,-1 1 0,1-1 0,0 0-1,0 0 1,0 0 0,0 1 0,0-1 0,0 0 0,-7 9-60,5-4 85,-1 0 1,1 0-1,-1 1 1,1-1-1,1 1 0,-1 0 1,1-1-1,0 1 1,1 0-1,-1 0 0,1 0 1,0 0-1,2 11 0,1-5 9,1 1-1,6 15 0,-8-25 0,-1 0 1,0 0-1,1 0 0,0 0 1,0 0-1,0 0 0,0-1 1,0 1-1,0-1 0,1 1 0,-1-1 1,1 0-1,0 0 0,5 3 1,-6-4-8,0-1 0,0 0 1,1 0-1,-1 1 1,0-1-1,0-1 0,0 1 1,1 0-1,-1 0 0,0-1 1,0 1-1,0-1 0,0 0 1,0 0-1,3-1 1,30-17 191,-31 16-184,107-59-46,-55 32 122,-23 13-61,-18 10 11,0-1-1,-1 0 1,-1-1 0,1 0-1,-1-1 1,12-12-1,-23 20-57,-1 1-1,0-1 1,0 1-1,0-1 1,0 1-1,-1-1 1,1 0-1,0 1 1,-1-1-1,1 0 1,-1 1-1,1-1 1,-1 0-1,0 0 0,0 0 1,0-2-1,-8 2-211,4 2 106,7 1-72,2 14 212,-1-9-32,-1-1 0,1 0 0,0 0 0,0 0 0,1 0 0,-1 0 1,1-1-1,0 0 0,0 0 0,1-1 0,-1 1 0,7 2 0,-2-1 31,1-1 0,-1-1 0,1 0 0,0 0-1,-1-1 1,13 1 0,-8-1-64,-3 0 62,0-1 0,0 0 0,1-1 0,-1 0 1,21-4-1,-17 0 67,0-2 1,0 0-1,-1 0 0,0-1 1,0-1-1,23-17 1,-30 19 54,-7 6-169,0-1 0,0 0 1,0 0-1,0 1 0,-1-1 1,1 1-1,0-1 0,0 1 0,0-1 1,0 1-1,0 0 0,2-1 0,-3 1 15,1 1-1,-1-1 0,1 1 0,-1-1 1,0 1-1,1-1 0,-1 1 0,1-1 1,-1 1-1,0-1 0,0 1 0,1-1 1,-1 1-1,0 0 0,0-1 0,0 1 0,0 0 1,1-1-1,-1 1 0,0-1 0,0 1 1,0 0-1,0-1 0,-1 1 0,1 0 1,0-1-1,0 2 0,-2 35 197,-7 43 0,2-32-15,7-43-165,-1-4-6,1 0-1,0 0 0,-1 1 1,1-1-1,0 0 1,0 0-1,0 0 0,0 0 1,0 0-1,0 0 1,1 1-1,-1-1 0,0 0 1,0 0-1,1 0 1,-1 0-1,1 0 0,-1 0 1,1 0-1,-1 0 0,1 0 1,0 0-1,-1 0 1,2 1-1,-1-2 4,0 0 0,0 0-1,0 0 1,0 0 0,0 0-1,0 0 1,0 0 0,0 0 0,0 0-1,0-1 1,0 1 0,-1 0 0,1-1-1,0 1 1,0-1 0,0 1 0,0-1-1,-1 1 1,1-1 0,1 0-1,20-17 155,-18 15-134,39-35 59,20-14-29,-55 46-109,0 0-1,1 1 1,0 0 0,0 1 0,1 0 0,9-3 0,-18 6 49,0 1 0,0 0 0,1-1 0,-1 1 0,0 0 0,0 0 0,0 0 0,1 0 0,-1 0 0,0 0 0,0 0 0,0 0 0,1 0 0,-1 1 0,0-1 0,0 0 0,0 1 0,2 0 0,-2 0 3,0-1 0,-1 1 1,1 0-1,0 0 1,-1 0-1,1-1 0,-1 1 1,1 0-1,-1 0 1,1 0-1,-1 0 0,0 0 1,1 0-1,-1 0 0,0 0 1,0 0-1,0 2 1,0 5 5,0 0 1,-1 0-1,0-1 1,-5 16-1,-113 379-84,101-350 127,-2-2-1,-3 0 1,-1-1-1,-3-1 1,-2-2-1,-39 49 1,58-82-65,-1-1 0,0 0 0,-1-1-1,0 0 1,-24 15 0,29-21-37,0-1-1,-1 0 0,1 0 1,-1-1-1,0 0 0,0-1 1,0 1-1,-1-1 0,1-1 1,0 0-1,-1 0 0,-14-1 1,19 0 38,-1-1 0,1 0 0,0 0 0,-1 0 0,1-1 0,0 0 0,0 0 0,-1 0 0,2 0 0,-1 0 0,0-1 0,0 0 0,1 0-1,-1 0 1,1 0 0,0 0 0,0-1 0,0 0 0,1 1 0,-1-1 0,1 0 0,-3-6 0,2 3 10,1 0 0,-1 0-1,1 0 1,0 0 0,1 0-1,0 0 1,0-1 0,0 1-1,1 0 1,0 0 0,1-1-1,0 1 1,0 0 0,2-9-1,2 3 22,1 0 1,0 0-1,0 0 0,1 1 0,1 0 0,0 1 0,14-17 0,0 5 148,0 0-1,34-25 1,-32 31-44,1 1 0,1 0 0,32-13 0,-44 23-78,3-2-14,0 1 0,1 0-1,0 2 1,0 0 0,0 1 0,23-2 0,-5 3-395,39 2 1,-28 4-2399,-40-3 1357,0 1 0,0 1 0,9 2-1,9 4-8623,-20-5 6275,10 4-1414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7:57.23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592 1 2976,'-4'2'441,"-1"0"0,1 1 0,0-1 0,-5 6 0,-16 8 2042,-11 1-348,-8 2-177,0 2 1,-69 46-1,101-58-1753,2 0 0,0 1 0,0 0 0,-16 22 1,-27 49 302,51-78-501,-55 96 361,-27 41-773,77-130 227,-18 30-1140,24-39 1006,0 1 0,0 0 0,0 0 0,1 0 0,-1 0 0,0 0 0,1 0 0,0 0 0,-1 0 0,1 0 0,0 1 0,0-1 0,0 0 0,0 0 0,0 0 0,2 4 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3:55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373 941 5312,'1'-1'153,"-1"1"0,0 0 0,0 0-1,1-1 1,-1 1 0,0 0 0,1-1 0,-1 1 0,0 0 0,0-1 0,0 1 0,1 0-1,-1-1 1,0 1 0,0-1 0,0 1 0,0 0 0,0-1 0,0 1 0,0-1 0,0 1-1,0 0 1,0-1 0,0 1 0,1-4 2921,-1 4-2996,0 0 1,0 0 0,0 0 0,1-1-1,-1 1 1,0 0 0,0 0 0,0 0-1,0 0 1,0-1 0,0 1 0,0 0-1,0 0 1,0 0 0,0-1 0,0 1-1,0 0 1,0 0 0,0 0 0,0 0-1,0-1 1,0 1 0,0 0 0,0 0 0,0 0-1,0-1 1,0 1 0,0 0 0,0 0-1,0 0 1,0-1 0,0 1 0,-1 0-1,1 0 1,0 0 0,-8-10 1936,-15-6 521,12 12-2109,1 1-1,-1 0 0,1 0 1,-1 1-1,0 1 1,0 0-1,-15 0 1,8 1-310,0 1 1,0 2 0,-33 7 0,40-7-74,0 0 1,0 1 0,0 1-1,-11 6 1,16-8 9,2 0 0,-1 0 0,0 1 0,1 0-1,-1 0 1,1 0 0,0 0 0,1 0 0,-1 1 0,-5 10 0,5-8-1,1 1-1,0 0 1,0 0 0,1 0 0,0 1 0,0-1 0,1 0 0,0 1 0,1-1 0,0 1 0,0-1-1,0 1 1,1-1 0,1 1 0,-1-1 0,2 0 0,-1 0 0,1 0 0,0 0 0,0 0 0,9 13 0,-7-13-5,1 0 1,0 0 0,0 0 0,0-1-1,1 0 1,0 0 0,1-1 0,-1 0-1,1 0 1,0-1 0,1 0 0,-1 0 0,1-1-1,0 0 1,0 0 0,0-1 0,1-1-1,17 4 1,-15-6-24,0 1 0,1-2 1,-1 1-1,0-2 0,0 0 0,0 0 0,0-1 0,0 0 0,0-1 0,-1-1 0,1 0 0,-1 0 1,17-12-1,8-8-14,-2-2 1,48-47-1,-51 45 30,-30 27-38,17-14-22,0-1 0,25-33 1,-40 45 16,0 1 6,1-1-1,-1 1 1,1 0-1,5-5 1,-1 0 117,-8 9-122,0 0 0,0 1 0,0-1 0,0 0-1,0 0 1,0 0 0,0 0 0,0 0-1,0 0 1,0 0 0,0 0 0,0 0-1,0 0 1,0 0 0,0 0 0,0 0-1,0 0 1,0 0 0,-1 0 0,1 0 0,0 0-1,0 0 1,0 0 0,0 0 0,0 0-1,0-1 1,0 1 0,0 0 0,0 0-1,0 0 1,0 0 0,0 0 0,0 0-1,0 0 1,0 0 0,0 0 0,0 0 0,0 0-1,0 0 1,0 0 0,0 0 0,0 0-1,0 0 1,0 0 0,0 0 0,0 0-1,0 0 1,0 0 0,0-1 0,0 1-1,0 0 1,0 0 0,0 0 0,0 0 0,0 0-1,0 0 1,0 0 0,0 0 0,0 0-1,0 0 1,0 0 0,0 0 0,0 0-1,0 0 1,0 0 0,0 0 0,0 0 0,0 0-1,-1 0-23,-1 1 1,1-1-1,0 1 0,-1 0 0,1 0 0,0-1 0,0 1 1,0 0-1,0 0 0,0 0 0,-1 2 0,-3 4 26,1 0 0,0 1-1,0-1 1,1 1 0,0 0-1,1 0 1,0 0 0,0 0 0,0 0-1,0 14 1,2-10 11,-1 0 0,2 1-1,0-1 1,0 0 0,1 0 0,5 18 0,-6-25 14,1-1 1,-1 0-1,1 0 1,0 0-1,0 0 1,1 0-1,-1 0 1,1-1-1,0 1 1,0-1-1,0 0 1,0 0-1,0 0 1,1 0-1,-1 0 1,1-1-1,0 1 1,0-1-1,0 0 0,0-1 1,0 1-1,0 0 1,0-1-1,1 0 1,-1 0-1,1-1 1,-1 1-1,5-1 1,4 0 15,0-2-1,0 1 1,0-2 0,-1 0-1,0 0 1,1-1 0,-1-1-1,13-6 1,4-4-60,-1-2-1,26-19 1,-37 23-16,0 1 1,-2-2-1,0 0 1,0-1-1,-1-1 1,16-23-1,-27 34 11,0 1-1,-1-1 1,1 0-1,-1 0 1,0 0-1,0-1 1,-1 1-1,1 0 1,-1-1-1,0-7 1,0 11 15,-2 0 1,1 0 0,0 0 0,0 1 0,-1-1-1,1 0 1,-1 0 0,1 0 0,-1 0 0,0 1-1,1-1 1,-1 0 0,0 1 0,0-1 0,-1 1-1,1-1 1,0 1 0,0-1 0,-1 1 0,1 0 0,-1 0-1,1-1 1,-1 1 0,1 0 0,-1 0 0,0 1-1,1-1 1,-1 0 0,0 1 0,0-1 0,0 1-1,-2-1 1,-10-1-16,1 0 0,-1 1 0,0 0 0,1 1 0,-1 1 0,1 0 0,-15 3 0,-1 3 51,1 0-1,-36 15 1,53-18-82,8-2 93,0-1 0,1 1 0,-1-1 0,-1 0 0,1 0 0,-4 0 0,4-1 47,6 0-50,-2 0 252,5-3-139,135-28-138,63-8 272,-183 36-231,0 1 0,0 1 0,27 2 0,-45 0-17,1-1 0,0 1 1,-1-1-1,1 1 0,0 0 0,-1 0 1,1 1-1,-1-1 0,1 1 1,-1 0-1,0 0 0,0 0 0,0 0 1,0 1-1,0-1 0,0 1 0,-1-1 1,5 6-1,-5-4 4,0 1-1,0-1 1,0 0-1,0 1 1,0-1 0,-1 1-1,0 0 1,0-1-1,0 1 1,-1 0 0,0 0-1,0-1 1,0 10-1,-3 8 83,2-16-95,0-1-1,0 1 1,1 0-1,0-1 0,0 1 1,1 9-1,0-11-71,2 2 110,3-11 3,12-16-200,-15 15 104,1 1-1,0 0 1,1 0 0,-1 1-1,11-8 1,1 0-24,1 2-1,0 0 1,0 0 0,2 2-1,-1 0 1,1 1 0,37-8-1,-55 15 50,1-1-1,0 1 1,0 0-1,0 0 0,-1 0 1,1 1-1,0-1 1,0 0-1,0 0 0,-1 1 1,1 0-1,0-1 0,0 1 1,-1 0-1,1-1 1,-1 1-1,1 0 0,-1 0 1,2 2-1,-1-1 12,1 0 0,-2 1 0,1-1-1,0 0 1,0 1 0,-1 0 0,0-1 0,1 1-1,-1 0 1,0 0 0,1 4 0,2 7 9,0 1 0,1-1 0,1 0 0,0 0 0,1-1 0,0 0 0,1 0 0,11 13 0,-15-21-17,0-1 0,1 1 1,-1-1-1,1 0 0,0 0 1,0 0-1,1-1 0,-1 1 0,1-1 1,-1-1-1,1 1 0,0-1 0,0 0 1,0 0-1,1-1 0,-1 0 0,0 0 1,0 0-1,1-1 0,-1 0 1,11-1-1,1-2 45,-1-1 1,1 0 0,-1-1 0,28-13-1,65-39 40,-46 23-151,101-43-98,-19 9-33,-140 65 186,-1 1 0,1-1-1,0 0 1,-1-1 0,0 0 0,0 1-1,0-2 1,0 1 0,6-9-1,-10 13 2,-1-1 1,0 1-1,1-1 0,-1 1 0,0-1 0,0 0 0,1 1 0,-1-1 0,0 1 0,0-1 0,0 0 0,0 1 0,0-1 0,0 1 0,0-1 0,0 0 0,0 1 0,0-1 0,0 1 0,-1-1 0,1 0 0,0 1 0,0-1 0,-1 1 0,1-1 0,0 1 0,0-1 0,-1 1 0,1-1 0,-1 1 0,1-1 0,0 1 0,-1-1 0,1 1 0,-1 0 1,1-1-1,-1 1 0,0-1 0,-2 0-5,1-1 0,-1 1 0,1 0 0,-1 0 0,0 0 1,-3-1-1,1 2-6,0-1-1,-1 1 1,1 0 0,0 0 0,-1 0-1,1 1 1,0-1 0,-7 3 0,1-1-24,-8 3-57,-1 0-1,0 1 0,1 1 0,1 1 0,-1 0 0,-19 13 0,15-6 152,1 0 1,1 1-1,0 2 1,-19 20-1,28-24-28,0 0 0,1 0 0,1 1 0,-15 29 0,19-32 23,1 0 0,0 1-1,1-1 1,0 1 0,1 0 0,1 0 0,-2 14 0,4-22-25,0 0 1,0 0-1,0 0 1,1-1 0,0 1-1,0 0 1,0-1-1,0 1 1,3 5-1,-3-9-15,-1 1-1,1-1 0,0 1 0,0-1 0,0 0 0,0 0 1,0 1-1,0-1 0,0 0 0,0 0 0,1 0 0,-1 0 1,0 0-1,1 0 0,-1-1 0,1 1 0,-1 0 0,1-1 1,-1 1-1,1-1 0,-1 1 0,1-1 0,-1 0 0,1 0 1,0 0-1,-1 0 0,1 0 0,-1 0 0,4 0 0,2-3 10,0 1 0,-1-1 0,1-1 0,-1 1 0,0-1 0,0 0 0,9-8 0,-6 6 4,170-133-42,-37 30-97,-122 92 101,-1-1 0,0-1 0,-1 0 0,-1-2 1,-1 0-1,-1 0 0,-1-2 0,21-42 0,-10 6-39,31-108 0,1-70 209,-51 210-94,-2-1-1,-2 1 0,0-1 1,-3-37-1,1 62-39,-1-1 0,1 1 0,-1-1 0,1 1 0,-1-1 0,-2-3 0,3 6-26,-1-1-1,0 1 1,1 0-1,-1 0 1,0 0 0,0 0-1,0 0 1,0 0 0,0 0-1,0 1 1,0-1-1,0 0 1,0 0 0,0 1-1,0-1 1,0 1 0,-1-1-1,1 1 1,0-1 0,0 1-1,-1 0 1,-1-1-1,-1 1 6,-1 0-1,0 0 0,0 0 1,1 1-1,-1 0 0,0 0 1,1 0-1,-1 0 0,1 1 1,-1-1-1,1 1 0,0 0 1,-5 3-1,-1 2 24,0 0 0,0 0 1,0 1-1,-12 13 0,6-2 24,1 0-1,0 1 1,2 1 0,0 0 0,1 1 0,2 0 0,-16 47 0,11-21 40,3 0 0,-12 99 1,22-122 4,1-1 1,3 42-1,-1-54-46,1 0-1,0 0 1,1 0 0,0 0-1,1-1 1,0 0-1,9 15 1,-6-13 23,1 0 0,1 0 1,1-1-1,0 0 0,19 18 0,-23-25-40,-1 0 0,1 0 1,1-1-1,-1 0 0,1 0 0,0-1 0,0 0 0,0 0 0,0 0 0,0-1 0,0 0 1,1 0-1,10 0 0,-7-2 5,0 0 0,0-1 0,0 0 1,0-1-1,0 0 0,-1-1 0,1 0 0,17-8 0,-15 5-46,1-1 0,-1-1-1,0-1 1,0 1-1,19-19 1,15-14-248,-47 41 265,1 0 1,-1 0-1,0 0 0,0 0 0,0 0 1,0 0-1,0 0 0,0 0 0,0 0 1,1 0-1,-1 0 0,0 0 0,0 0 1,0 0-1,0 0 0,0 0 0,0 0 1,0 0-1,1 0 0,-1 0 0,0 0 1,0 0-1,0 0 0,0 1 0,0-1 1,0 0-1,0 0 0,0 0 1,0 0-1,0 0 0,1 0 0,-1 0 1,0 0-1,0 0 0,0 0 0,0 1 1,0-1-1,0 0 0,0 0 0,0 0 1,0 0-1,0 0 0,0 0 0,0 0 1,0 0-1,0 1 0,0-1 0,0 0 1,0 0-1,0 0 0,0 0 0,0 0 1,0 0-1,0 0 0,0 1 0,0-1 1,0 0-1,0 0 0,0 0 0,0 0 1,-1 0-1,1 0 0,0 10 43,-4 19 123,1-1 0,1 0 0,3 44 0,0-65-154,-1 3 53,2 1-1,-1-1 1,1 0-1,1 0 1,3 10-1,-5-18-48,0 0 0,-1-1-1,1 1 1,0-1 0,0 1 0,0-1-1,0 1 1,0-1 0,0 0-1,0 1 1,1-1 0,-1 0 0,0 0-1,1 0 1,-1 0 0,1 0-1,-1 0 1,1 0 0,-1 0 0,1-1-1,0 1 1,-1-1 0,1 1-1,0-1 1,0 0 0,-1 1 0,1-1-1,0 0 1,0 0 0,-1 0-1,1-1 1,0 1 0,0 0 0,-1-1-1,1 1 1,0-1 0,2-1-1,35-14 33,47-29-1,-4 2 40,182-70 54,-261 112-136,-1 0 0,1 0 0,-1 0 0,1-1 0,-1 1 0,1-1 0,-1 0 0,4-3 0,-4 4-53,-3-3-2,9-5 32,19-20-98,-21 19 79,-1 1 1,0-2 0,-1 1-1,6-19 1,8-46 90,-14 59-110,32-178-298,-27 142 307,67-345-154,-76 378 125,0 19 74,0 0 1,0 0-1,0 0 0,0 0 0,0 0 1,0 0-1,0-1 0,0 1 0,0 0 0,0 0 1,0 0-1,0 0 0,0 0 0,0 0 1,0 0-1,0 0 0,0 0 0,0 0 1,0 0-1,0 0 0,0-1 0,0 1 1,0 0-1,0 0 0,0 0 0,0 0 0,0 0 1,0 0-1,0 0 0,0 0 0,0 0 1,-1 0-1,1 0 0,0 0 0,0 0 1,0 0-1,0 0 0,0 0 0,0 0 0,0 0 1,0 0-1,0 0 0,0 0 0,0 0 1,0 0-1,-1 0 0,1 0 0,0 0 1,0 0-1,0 0 0,0 0 0,0 0 0,0 0 1,0 0-1,-4 10-244,-17 51-56,-52 238 476,25-83-61,36-172-125,-31 136 217,37-146-90,2-1-1,1 1 1,2 49 0,1-79-111,0 0 1,1 0-1,-1 0 1,1 0-1,0 0 1,0 1 0,0-2-1,1 1 1,-1 0-1,4 6 1,-4-9-6,0 0 1,0 0 0,-1-1-1,1 1 1,0 0-1,0-1 1,0 1 0,0 0-1,0-1 1,-1 1 0,1-1-1,0 1 1,0-1 0,1 0-1,-1 1 1,0-1 0,2 0-1,-1 0-3,0 0 0,0 0 0,1 0 1,-1-1-1,0 1 0,0-1 0,0 0 0,1 1 0,-1-1 0,0 0 0,3-2 0,2-2-1,1 0-1,-1-1 1,0 1-1,0-1 1,6-8-1,30-39-58,-13 16 44,25-25-255,-53 60 325,14-14-15,-16 16-34,0 0-1,0 0 1,0 0 0,0 0-1,0 0 1,0-1-1,0 1 1,0 0 0,1 0-1,-1 0 1,0 0 0,0 0-1,0 0 1,0 0 0,0 0-1,0 0 1,0 0 0,1 0-1,-1 0 1,0 0 0,0 0-1,0 0 1,0 0 0,0 0-1,0 0 1,1 0 0,-1 0-1,0 0 1,0 0 0,0 0-1,0 0 1,0 1 0,0-1-1,0 0 1,1 0 0,-1 0-1,0 0 1,0 0 0,0 0-1,0 0 1,0 11 17,-10 20 189,8-26-193,0 0 1,0 1-1,0-1 1,-1 10-1,2-5-28,0-6 12,1 0 1,-1 1 0,1-1 0,0 0-1,0 6 1,0-9 4,1 0 0,-1 0 1,0 0-1,0 0 0,1 0 0,-1 0 1,1 0-1,-1-1 0,1 1 0,-1 0 1,1 0-1,-1 0 0,1 0 0,0-1 1,-1 1-1,1 0 0,0-1 0,0 1 1,0 0-1,-1-1 0,1 1 0,0-1 1,0 1-1,0-1 0,0 0 0,0 1 1,0-1-1,1 0 0,8 2 47,0-1 0,0-1 0,-1 0 1,1 0-1,17-3 0,53-13-8,-74 15-38,66-15-41,98-25-349,-136 31 292,-1-2 0,63-31 0,-88 39 180,0-2-1,13-10 1,-29 19-136,0 1 0,0 0 0,-11 7 0,-9 7 186,17-11-66,0 0 0,0 1 1,-19 17-1,28-22-44,-1 0-1,1-1 1,0 1 0,0 0 0,0 0 0,0 0 0,1 0 0,-1 0 0,1 1 0,0-1 0,0 0 0,0 1 0,0-1 0,1 1-1,-1-1 1,1 1 0,0-1 0,0 1 0,1 5 0,-1-6-13,1 0-1,0-1 0,-1 1 1,1-1-1,0 1 1,0-1-1,1 0 1,-1 1-1,0-1 1,1 0-1,-1 0 1,1 0-1,0 0 1,0 0-1,-1 0 1,1 0-1,1-1 0,-1 1 1,0-1-1,0 1 1,1-1-1,-1 0 1,0 0-1,1 0 1,-1 0-1,4 0 1,-2 0-11,0 0 1,1 0 0,-1-1-1,0 0 1,0 0 0,1 0-1,-1-1 1,0 1 0,0-1-1,0 0 1,0 0 0,0-1-1,0 1 1,0-1 0,7-3-1,-5 0-23,-1 1-1,1-1 0,0 0 1,-1 0-1,0 0 1,-1-1-1,1 0 0,-1 0 1,0 0-1,6-14 0,-8 16-23,0-1 0,0 0 0,0 0 0,-1 0 0,0 0 0,0 0-1,0 0 1,0 0 0,-1 0 0,0-1 0,0 1 0,-1 0 0,1 0-1,-1 0 1,0 0 0,-3-7 0,3 9 42,-1 0-1,0-1 1,0 1 0,-1 0-1,1 0 1,-1 0 0,0 1-1,1-1 1,-1 1 0,0-1-1,0 1 1,-1 0 0,1 0-1,0 0 1,-1 1 0,1-1-1,-1 1 1,0 0 0,1 0-1,-1 0 1,0 0 0,0 1-1,0-1 1,1 1 0,-6 0-1,-8 1 57,28-2-27,20-3-142,-12 2 89,32-7 0,-41 6 34,0 1-1,-1 0 1,1 0-1,0 1 1,0 1-1,0 0 1,0 0-1,15 2 1,-22-1 20,0-1 1,1 1 0,-1 0 0,0 0 0,0 0-1,0 1 1,0-1 0,0 1 0,0-1 0,0 1 0,-1 0-1,1 0 1,-1 0 0,1 1 0,-1-1 0,0 0 0,1 1-1,-1 0 1,-1-1 0,1 1 0,0 0 0,-1 0-1,1 0 1,-1 0 0,0 0 0,0 1 0,0-1 0,0 6-1,4 94 285,-5-102-310,0 0 1,0 0-1,-1-1 1,1 1-1,0 0 1,0 0-1,0-1 0,1 1 1,-1 0-1,0-1 1,0 1-1,0 0 1,0 0-1,1-1 1,-1 1-1,0 0 1,1-1-1,-1 1 1,0 0-1,1-1 1,-1 1-1,1-1 0,0 2 1,0-2 5,-1 0-1,1 0 1,-1 0 0,0 0 0,1 0-1,-1-1 1,1 1 0,-1 0 0,1 0-1,-1 0 1,1 0 0,-1-1 0,1 1-1,-1 0 1,0 0 0,1-1 0,0 1-1,1-2 30,210-91-271,-191 83 211,43-23 11,25-11 86,-85 42-61,0 0 0,0 1 0,0-1-1,1 1 1,7-1 0,-11 2-11,0 0 0,0 0 0,0 0 0,1 0 0,-1 0 0,0 0 0,0 0 0,0 0 0,0 1 0,0-1 0,0 0 0,0 1 0,1-1 0,-1 1 0,0-1 0,0 1 0,-1 0 0,1-1-1,0 1 1,0 0 0,0 0 0,0 0 0,-1-1 0,1 1 0,0 0 0,-1 0 0,1 0 0,0 2 0,15 45 60,-15-40-43,1-1 0,0 0 0,1 1-1,-1-1 1,1 0 0,1-1 0,-1 1 0,1 0 0,1-1 0,7 9 0,-9-11 18,1 0 1,0-1-1,0 0 0,0 0 1,0 0-1,1 0 1,-1-1-1,1 1 1,0-1-1,-1 0 0,1-1 1,0 1-1,0-1 1,0 0-1,7 0 1,-6-1 4,0 0 0,-1-1 0,1 1 0,0-2 0,-1 1 0,1 0 0,-1-1 0,1 0 0,-1 0 0,0-1 0,0 0 0,0 0 1,0 0-1,4-4 0,178-135-46,-75 47 86,-87 76-74,-26 26-21,0-1 1,0 0-1,0 0 1,-1 0-1,1 0 1,-1 0-1,-1-1 1,-3 9 0,-4 4 47,-15 19 0,1-4-19,-2-1-1,-1-1 1,-1-1 0,-52 42 0,75-69-14,1-1 0,0 1 0,-1-1 0,0 0 0,1 0 0,-1-1 0,0 1 0,-7 0 0,9-1 0,1-1 0,-1 0 0,1 0 0,-1 0 0,1 0 0,-1 0 0,1-1 0,-4 0 0,5 1 0,0-1 0,0 1 0,0 0 0,0-1 0,0 0 0,0 1 0,0-1 0,0 1 0,0-1 0,0 0 0,1 0 0,-1 1 0,0-1 0,0 0 0,1 0 0,-1 0 0,1 0 0,-1 0 0,0-1 0,1 1-1,0 0 1,-1 0-1,1 0 1,0 1-1,0-1 1,0 0-1,0 0 1,0 0-1,0 0 1,0 0-1,0 0 0,0 1 1,0-1-1,0 0 1,0 0-1,1 0 1,-1 0-1,0 1 1,1-1-1,-1 0 1,1-1-1,0 1-6,0 0 1,1-1-1,-1 1 0,0 0 1,1 0-1,-1-1 0,1 1 1,-1 0-1,4-1 1,4-1-38,-1 0 0,1 0 1,13-2-1,-17 4 25,34-6-1115,0 2 0,69-1-1,-88 5-1868,-19 1 2710,-1 0 1,1 0 0,0 0-1,-1-1 1,1 1-1,-1 0 1,1 0-1,0 0 1,-1 0 0,1 0-1,-1-1 1,1 1-1,-1 0 1,1 0-1,-1-1 1,1 1 0,-1 0-1,1-1 1,-1 1-1,0-1 1,1 1-1,-1 0 1,1-1 0,-1 0-1,0 1 98,0-1-1,0 1 1,0 0 0,0 0-1,-1-1 1,1 1 0,0 0 0,0 0-1,-1-1-780,0 1 780,1-1 1,0 1 0,0 0-1,-1 0 1,1 0 0,0 0-1,0 0 1,-1 0 0,1 0-1,0 0 1,-1-1 0,1 1-1,0 0 1,-1 0 0,1 0-1,0 1 1,0-1 0,-1 0-1,0 0 1,-10 1-3324,-10 7-651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3:5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 12288,'-26'-7'5567,"22"7"-3999,14 0-1344,-5 0 64,10 4-192,6-1-192,9 7 32,-5-5-1024,7 3 608,-14-2-2143,9-3 1471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3:5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532 242 11712,'-8'-6'1178,"-4"-3"1880,28 15 1649,3 1-3624,1 0 0,25 4 0,-38-9-908,108 19 568,-72-14-638,377 58-590,-419-65 440,65 9-2632,-58-9 1483,0 0 0,-1 0-1,1 0 1,0-1 0,13-3-1,-20 4 1001,-1 0 0,1 0 0,-1 0 0,1-1 0,-1 1-1,0 0 1,1 0 0,-1 0 0,0-1 0,1 1 0,-1 0 0,0-1 0,1 1-1,-1 0 1,0-1 0,1 1 0,-1 0 0,0-1 0,1 0 0,0-5-2318</inkml:trace>
  <inkml:trace contextRef="#ctx0" brushRef="#br0" timeOffset="1">42 16 12064,'-36'-15'5439,"31"15"-4735,16 0-1344,4 0 192,27 0-543,3 5 607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3:5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463 929 2912,'-38'9'1755,"35"-9"-560,3 1-871,-1-1 0,0 0 1,1 0-1,-1 0 0,1 1 1,-1-1-1,1 0 0,-1 0 1,1 1-1,-1-1 0,1 1 1,-1-1-1,1 0 0,-1 1 1,1-1-1,-1 1 0,1-1 1,0 1-1,-1-1 0,1 1 1,0 0-1,4-3 3711,8-7-2193,-2 1-1108,-2-1 0,1-1 0,-1 1 0,12-22-1,22-47-217,-32 60-290,72-150 290,120-213 568,-196 370-1010,76-109 961,-81 118-1014,6-6 167,-1 0-1,-1 0 0,1 0 1,-1-1-1,-1 1 0,0-1 1,5-13-1,-9 21-170,0 1-10,0-1 1,0 1-1,1-1 1,-1 1-1,0-1 1,0 1-1,0 0 1,0-1-1,0 1 1,0-1-1,0 1 1,0-1-1,0 1 1,0-1-1,0 1 1,0-1-1,0 1 1,-1-1-1,0 1-8,0 0-1,1 0 0,-1 0 0,0 0 1,0 0-1,0 1 0,0-1 0,0 0 1,1 0-1,-1 1 0,0-1 0,0 1 1,0-1-1,1 0 0,-1 1 0,0 0 1,0 0-1,-3 1-5,-6 4-8,1 0 1,1 1-1,-1 0 0,-13 15 1,0 3 80,2 2-1,-23 37 1,-28 67-82,41-66-19,-110 223 81,-69 100 274,133-269 208,-174 208 0,246-322-477,4-4-50,-1-1 1,1 1-1,0 0 1,-1-1-1,1 1 1,0-1 0,-1 1-1,1-1 1,-1 1-1,1-1 1,-1 1-1,1-1 1,-1 0 0,1 1-1,-1-1 1,0 0-1,1 1 1,-1-1-1,1 0 1,-1 0 0,0 1-1,2-4-38,3-1 20,0 0 0,-1 1 0,2-1 0,4-3 0,9-6 0,259-228-67,-213 182 83,-19 20-6,2 2 0,1 2 1,2 2-1,1 3 0,2 2 0,89-35 0,74-29 236,-173 76-30,-22 9 338,-36 15-550,0-1 0,1 2-1,-1 0 1,2 1 0,-23 20-1,35-29 16,0 0 0,0-1-1,1 1 1,-1 0-1,0 0 1,1 0-1,-1 0 1,1 0-1,-1 0 1,1 0-1,-1 1 1,1-1 0,0 0-1,-1 0 1,1 0-1,0 0 1,0 2-1,0-2 6,0-1-1,1 1 1,-1 0-1,0 0 1,1 0 0,-1-1-1,1 1 1,-1 0-1,1 0 1,-1-1-1,1 1 1,-1-1 0,1 1-1,0 0 1,-1-1-1,1 1 1,0-1-1,0 1 1,-1-1 0,1 0-1,0 1 1,0-1-1,0 0 1,0 1-1,3 0 23,0 0 0,0-1 0,-1 1 0,1-1 0,0 0 0,0 0-1,0 0 1,-1 0 0,1-1 0,0 1 0,5-3 0,-2 1 68,0 0 0,0-1 0,-1 0 0,13-7 0,-12 6-53,0-1-1,0 0 0,-1 0 1,0-1-1,9-10 0,-13 14-54,0 0 0,0-1-1,-1 1 1,1-1-1,-1 1 1,0-1 0,1 0-1,-1 0 1,0 1-1,-1-1 1,1 0 0,0 0-1,-1 0 1,0 0-1,0 0 1,0 0 0,0 0-1,0 0 1,-1-5-1,-14-32-25,14 39 27,1 0 1,0-1-1,-1 1 0,1-1 1,0 1-1,0-1 0,0 1 1,0-1-1,0 1 0,0-1 1,0 1-1,0-1 0,1 1 1,-1-1-1,1 1 0,-1 0 1,1-1-1,-1 1 0,1-1 1,0 1-1,0 0 0,-1 0 1,1 0-1,0-1 0,0 1 1,0 0-1,0 0 0,1 0 1,-1 0-1,0 1 0,3-3 1,-2 3 5,0-1 0,0 1 0,0-1 0,0 1 0,0 0 1,0 0-1,0 0 0,0 0 0,0 0 0,0 0 0,0 0 0,0 1 0,0-1 1,0 1-1,0-1 0,-1 1 0,1 0 0,0 0 0,0 0 0,0 0 0,-1 0 1,1 0-1,-1 0 0,3 2 0,5 5 92,-1 1 0,0-1 0,7 12 0,-4-6-29,2 1 156,23 27 111,-32-38-300,0-1 1,0 1-1,0-1 1,1 0-1,-1-1 1,1 1-1,0-1 1,5 3-1,3-2-49,0 0 1,0 0-1,0-1 0,0-1 0,25-1 1,65-9-1135,-97 8 1021,29-4-2000,44-13 0,-18 3 13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3:5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114 136 8128,'-4'-12'2618,"8"5"2495,-4 7-5047,-3 57 4670,-1-21-4054,-34 284 3008,28-250-3108,-48 406 1189,57-454-1040,2-20-551,-1-4 12,0-12 257,12-127-46,-8 114-316,2-31 29,23-228 504,-22 182-434,28-243 455,-34 338-626,1 0-1,0 0 1,1 0-1,0 1 1,0-1-1,7-11 1,-8 17-28,0-1 0,1 1 1,-1 0-1,1 1 0,-1-1 1,1 0-1,0 1 0,0-1 1,0 1-1,0 0 1,1 0-1,-1 0 0,1 1 1,-1-1-1,1 1 0,-1 0 1,1 0-1,4-1 0,10-1 1,0 2-1,0 0 0,1 1 0,-1 0 0,31 6 0,-20 0-45,0 1 1,48 18-1,-66-21 56,0 1 1,-1 0-1,0 1 1,0 0 0,-1 1-1,1 0 1,-1 0-1,-1 1 1,1 0 0,-1 1-1,7 10 1,-9-11 37,-1 0 0,-1 0 1,1 0-1,-1 1 0,-1-1 1,1 1-1,-2 0 0,1 0 1,-1 0-1,-1 0 0,1 0 1,-2 1-1,1-1 0,-2 13 1,1-16-10,-1 0 1,0 0 0,-1 0-1,1 0 1,-1 0 0,-1 0-1,1 0 1,-1 0 0,0-1-1,0 0 1,0 1 0,-1-1-1,0-1 1,-7 9 0,5-8-10,0 0-1,-1 0 1,1 0 0,-1-1 0,0 0 0,-1 0 0,1-1 0,-1 0-1,1 0 1,-1-1 0,-8 2 0,-10 1-46,0-1-1,-50 0 1,61-4-573,0-1 1,1-1-1,-1 0 0,1-1 1,-1 0-1,1-1 0,-14-7 1,22 9 914,-13-6-8669,53 29-5737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0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1069 7552,'-17'0'2448,"17"0"-2413,0 0 0,0 0-1,0 0 1,-1 0 0,1 0 0,0 0 0,0 0 0,0 0 0,0 1 0,0-1 0,-1 0 0,1 0-1,0 0 1,0 0 0,0 0 0,0 0 0,0 0 0,0 0 0,0 0 0,-1 0 0,1 0 0,0 1-1,0-1 1,0 0 0,0 0 0,0 0 0,0 0 0,0 0 0,0 0 0,0 0 0,0 1 0,0-1-1,0 0 1,0 0 0,0 0 0,0 0 0,0 0 0,0 1 0,0-1 0,0 0 0,0 0 0,0 0-1,0 0 1,0 0 0,0 0 0,0 1 0,0-1 0,0 0 0,0 0 0,0 0 0,0 0 0,0 0 0,0 0-1,0 1 1,1-1 0,-1 0 0,0 0 0,0 0 0,0 0 0,0 0 0,0 0 0,0 0 0,0 0-1,1 0 1,-1 0 0,0 0 0,0 0 0,0 0 0,8 8 1834,-3-6-1420,0 1 1,0-1-1,0 0 0,0 0 1,1-1-1,-1 0 1,0 0-1,1 0 0,-1 0 1,8-1-1,2 0 245,0-1-1,23-5 1,-9 0-222,0-2 1,0 0 0,-1-2 0,-1-2-1,1 0 1,-2-2 0,0 0-1,-1-2 1,0-1 0,31-28 0,-26 21 54,-23 19-388,0-1 1,1 0-1,-2 0 0,1 0 1,-1-1-1,0 0 1,9-13-1,-12 14-72,0 0 1,0 1-1,-1-1 0,0 0 0,0-1 0,-1 1 1,1 0-1,-1 0 0,-1-1 0,1 1 0,-1 0 1,0-1-1,-1 1 0,0-7 0,-1 4-17,1 6-59,1 1 0,-1-1 0,0 1 0,0-1 0,1 1 0,-1 0 0,-1-1 0,1 1 0,0 0 0,-1 0 0,1 0 0,-1 0 0,1 0 0,-5-3 0,6-1 0,1 5 6,-1 4-23,7 14-200,-3-10 207,-1 0 9,-1 1-1,0 0 0,0 0 1,0 0-1,-2 0 1,1 0-1,-1 0 1,0 1-1,-1 10 0,0 11 5,0 11 30,0-10 34,4 44 0,-2-66-36,1-1-1,-1 1 1,1 0 0,1-1 0,0 0-1,0 1 1,1-1 0,-1 0 0,10 12-1,-12-18-11,1 0-1,0 1 0,-1-1 0,1 0 0,0 0 0,1-1 0,-1 1 0,0 0 0,0-1 0,1 1 1,-1-1-1,1 0 0,-1 0 0,1 0 0,0 0 0,-1 0 0,5 0 0,1 0 36,0-1 0,-1-1 1,1 1-1,15-4 0,12-5 7,-1-1 0,0-2-1,63-31 1,-49 21-3,79-43 162,5-2-60,-70 34-421,-41 21 192,26-12 0,-29 17 45,1 0 0,0 1 0,0 2 0,33-5-1,-50 9 36,0 0 0,1-1-1,-1 1 1,0 0-1,0-1 1,0 0 0,0 0-1,0 1 1,3-3-1,-59 15 90,-2 12-211,-101 60 0,139-73 145,0 2 0,-27 24-1,38-31-9,0 0 0,1 1 0,0 0 0,1 0 0,-1 1-1,2 0 1,-1 0 0,-6 14 0,10-18-12,0 1 0,0-1 0,1 1-1,-1 0 1,1-1 0,0 1 0,0 0 0,0-1 0,1 1 0,-1-1-1,1 1 1,0 0 0,1-1 0,-1 0 0,1 1 0,0-1 0,0 0-1,0 0 1,1 0 0,-1 0 0,6 6 0,-6-8 10,0 1 0,0-1 0,0 0 0,1-1 0,-1 1 0,0 0 0,1-1 0,-1 1 0,1-1 0,0 0 1,-1 0-1,1 0 0,0 0 0,0 0 0,-1 0 0,1-1 0,0 1 0,0-1 0,0 0 0,0 0 0,0 0 0,0 0 0,-1-1 1,1 1-1,0-1 0,0 0 0,0 0 0,-1 0 0,1 0 0,0 0 0,-1 0 0,1-1 0,-1 1 0,1-1 0,2-3 0,9-8-6,0-1 0,-1-1 1,13-20-1,-22 30-30,101-146-65,-86 123 128,-11 16-20,-6 10-39,0 0 0,-1 0 0,1 0 0,-1 0 0,0 0 0,1 0 0,-1-1 0,0 1 0,0 0 0,0-1 0,-1 1 0,1-1 0,0-3 0,-1 6 14,0 0 0,0 0 0,0 0 0,0 0-1,0 0 1,0 0 0,0-1 0,0 1-1,0 0 1,0 0 0,0 0 0,0 0 0,0 0-1,0-1 1,0 1 0,0 0 0,0 0-1,0 0 1,0 0 0,0 0 0,0-1 0,0 1-1,0 0 1,0 0 0,0 0 0,0 0-1,0 0 1,0 0 0,-1 0 0,1-1 0,0 1-1,0 0 1,0 0 0,0 0 0,0 0-1,0 0 1,0 0 0,-1 0 0,1 0 0,0 0-1,0 0 1,0 0 0,0 0 0,0 0 0,0 0-1,-1 0 1,1 0 0,0 0 0,0 0-1,0 0 1,0 0 0,0 0 0,-1 0 0,1 0-1,0 0 1,0 0 0,-5 4-140,4 0 149,0-1 0,0 0 1,1 0-1,-1 0 0,1 1 1,0-1-1,0 0 0,0 0 1,0 1-1,1-1 0,-1 0 1,1 0-1,0 0 0,0 1 1,0-1-1,0 0 0,1 0 1,2 5-1,3 4-17,0-1 1,1 0-1,12 14 1,-12-17 9,-1 0 1,2-1 0,-1 0-1,1-1 1,0 0 0,0 0-1,1-1 1,0 0 0,13 5-1,-8-5 49,0-1 0,0 0 0,0-1 0,1-1 0,-1 0 0,16-1 0,-13-1-8,0-2-1,-1 0 0,1-1 1,-1 0-1,0-2 0,0 0 1,0-1-1,-1 0 0,0-2 1,0 0-1,-1 0 0,16-13 1,2-5-7,48-51 1,-63 58-143,-17 18 105,1 0 1,-1 0-1,0 0 1,0 1 0,1-1-1,-1 0 1,1 0-1,-1 1 1,1-1-1,-1 1 1,1-1 0,-1 1-1,1 0 1,-1-1-1,1 1 1,-1 0-1,1 0 1,0 0-1,-1 0 1,1 0 0,-1 1-1,1-1 1,-1 0-1,1 1 1,-1-1-1,1 1 1,-1 0 0,1-1-1,-1 1 1,1 0-1,-1 0 1,0 0-1,0 0 1,1 0-1,-1 0 1,0 0 0,0 0-1,0 1 1,0-1-1,0 0 1,-1 0-1,1 1 1,0-1 0,-1 1-1,1-1 1,0 1-1,-1-1 1,0 1-1,1-1 1,-1 4-1,3 18 124,-2 1-1,0 0 0,-2 0 1,-1 0-1,-8 43 0,9-60-60,-1 5 160,9-25-85,-2-1-165,2 1 0,0-1 0,0 1 0,2 1 0,-1 0 0,1 0 1,1 0-1,0 1 0,1 1 0,0 0 0,17-12 0,-11 11 18,1 1-1,0 1 1,0 0-1,1 2 1,0 0-1,1 1 1,-1 1-1,1 1 1,25-3-1,-40 7-8,0-1 0,0 1 0,0 0 0,1 1 0,-1-1 0,0 1 0,0 0 0,0 0 0,9 4 0,-11-3 27,0-1 1,-1 1-1,1-1 1,-1 1 0,1 0-1,-1 0 1,0 0-1,0 0 1,0 0 0,0 1-1,0-1 1,0 1-1,-1-1 1,1 1 0,-1 0-1,0-1 1,2 5-1,5 18 157,-4-10-167,1 0 0,10 21 0,-13-34 13,-1 0 1,1 0-1,0 0 1,-1 0-1,1 0 0,0 0 1,0-1-1,0 1 1,1-1-1,-1 1 0,0-1 1,0 0-1,1 0 1,-1 0-1,1 0 0,-1 0 1,1-1-1,-1 1 1,5 0-1,2 0 20,0-1-1,0 0 1,0 0-1,13-2 1,-8-1-16,-1-1 1,-1 0-1,24-10 0,3-2-14,184-60-161,-181 62 197,-18 5 16,42-9 0,-58 16 14,-4 1 11,-6 2-43,-3 0-61,1 0-1,0-1 0,0 1 1,0-1-1,-7-1 0,-1 1-2,-4 1-5,1 2-1,0-1 1,0 2-1,0 0 1,0 1-1,0 0 1,-26 15-1,30-14 21,1 0 1,0 1-1,1 0 0,0 0 0,0 1 1,1 0-1,-1 1 0,2 0 0,-1 0 1,-10 19-1,15-22 17,1 0 0,-1 0 0,1 0 0,0 0 0,1 0 0,-1 0 0,1 1 0,1-1 0,-1 1 0,1-1 0,0 0 0,1 1 1,-1-1-1,1 1 0,0-1 0,1 0 0,0 0 0,0 0 0,0 0 0,1 0 0,3 7 0,-5-12 3,0 0 0,-1 0-1,1-1 1,0 1 0,-1 0-1,1-1 1,0 1 0,0-1 0,0 1-1,-1-1 1,1 1 0,0-1-1,0 0 1,0 1 0,0-1 0,0 0-1,0 0 1,0 1 0,0-1 0,0 0-1,0 0 1,0 0 0,0 0-1,0-1 1,0 1 0,0 0 0,0 0-1,0 0 1,-1-1 0,1 1-1,0 0 1,0-1 0,0 1 0,0-1-1,0 1 1,0-2 0,5-1-28,-1-1 1,0 0-1,9-9 0,-14 13 27,80-85-463,9-10-279,-65 70 644,-2-1 0,0-2 0,-2 0 1,-1-1-1,21-44 0,56-145 77,-16-6 107,-34 89-50,-43 124 47,0 0 0,2-19 0,0-4 31,-5 34-107,0-1 0,1 0 0,-1 0 0,0 0 0,0 0 0,0 0 1,0 0-1,0 0 0,0 0 0,0 0 0,0 0 0,0 0 0,0 0 0,0 0 0,-1 0 0,0-2 0,1 3-13,0 0 0,-1 0 0,1 0 0,0 0 0,-1 0 0,1 0-1,0-1 1,-1 1 0,1 0 0,0 0 0,-1 0 0,1 0 0,0 0 0,-1 0 0,1 0 0,0 0 0,-1 1-1,1-1 1,0 0 0,-1 0 0,1 0 0,0 0 0,-1 0 0,1 0 0,0 1 0,-1-1 0,1 0-1,-1 1 1,-2 2-36,-1 0 0,0 0 0,1 0 0,-6 7 0,-1 5 96,0 0 0,1 1 0,1 0-1,1 0 1,-6 18 0,-22 88 133,31-107-142,-82 341 659,79-329-612,1 1 0,2 0 0,-2 48 0,6-70-61,1 0-1,-1 1 1,1-1-1,0 0 1,1 0-1,-1 0 1,1 0 0,1 0-1,-1 0 1,1 0-1,0-1 1,0 1-1,0-1 1,1 0 0,0 0-1,0 0 1,0 0-1,1-1 1,-1 1-1,1-1 1,0-1-1,0 1 1,1-1 0,-1 1-1,11 3 1,-7-4 1,1 0 1,-1 0-1,1-1 1,0-1 0,0 1-1,0-2 1,0 1-1,0-1 1,0-1 0,13-2-1,-10 1-2,0-2 0,0 1 0,0-2 0,-1 0-1,1 0 1,-1-1 0,11-8 0,2-3 12,-2-2-1,0 0 1,25-28-1,-33 31 28,11-12-52,-1-1 0,-1-2 1,-2 0-1,32-60 0,54-146 37,-91 196-34,0 3-11,-8 19-47,0-1-1,11-41 0,-13 28-1,-3 19 64,-1-1-1,0 0 0,0-24 0,-3 2-220,0 36 26,-4-2-85,3 3 246,1 0 0,0 0 0,0 0 0,-1 0 0,1 0 0,0 0-1,0 0 1,-1 0 0,1 0 0,0 0 0,0 0 0,-1 0 0,1 0-1,0 0 1,0 0 0,-1 0 0,1 1 0,0-1 0,0 0 0,-1 0-1,1 0 1,0 0 0,0 1 0,0-1 0,-1 0 0,1 0 0,0 0-1,0 1 1,0-1 0,0 0 0,-1 0 0,1 0 0,0 1 0,0-1-1,0 0 1,0 1 0,-14 12-180,-7 3 190,-6 5 0,11-5 0,9-8 0,-1 0 0,1 0 0,1 0 0,-8 13 0,-6 14-12,3 0 1,1 1-1,-13 42 0,-20 117-10,44-169 57,-10 71 223,13-83-241,2-7 0,-1 0 0,1 0 0,0 1 0,1 7-1,0-10 1,-1 0 0,0 1 0,0-1 0,0 0 0,-1 0 0,1 1 0,-1-1 0,-2 7 0,-17 37 530,12-30-511,2-6-143,4-11 99,1 0 0,0 0-1,0 0 1,0 1 0,0-1 0,0 0-1,1 1 1,-1 2 0,0-4 3,1 0-1,0 0 1,0 0 0,-1 0-1,1 0 1,0-1-1,-1 1 1,1 0 0,-1 0-1,1-1 1,-1 1-1,-1 1 1,2-2 4,0 0 1,-1 0-1,1 1 1,0-1-1,0 0 0,-1 0 1,1 0-1,0 1 0,0-1 1,0 0-1,-1 0 0,1 1 1,0-1-1,0 0 1,0 0-1,0 1 0,-1-1 1,1 0-1,0 0 0,0 1 1,0-1-1,0 0 1,0 1-1,0-1 0,0 0 1,0 1-1,0-1 0,0 0 1,0 1-1,0-1 0,0 0 1,0 0-1,0 1 1,0-1-1,0 0 0,1 1 1,-1-1-1,0 0 0,0 0 1,1 1-1,-1 1 12,1 1 0,-1-1 0,0 0 1,1 0-1,-1 1 0,0-1 0,0 0 0,-1 5 0,0-3 1,2 1-8,-2 20 47,1-24-49,0-1 0,0 1-1,0 0 1,0-1-1,0 1 1,0-1 0,0 1-1,0 0 1,0-1 0,-1 1-1,1-1 1,0 1 0,0-1-1,0 1 1,-1 0 0,1-1-1,0 1 1,-1-1 0,1 1-1,-1-1 1,1 0 0,0 1-1,-1-1 1,1 1-1,-1-1 1,1 0 0,-2 1-1,3-1-2,-1 0-1,0 0 1,0 1 0,0-1-1,1 0 1,-1 0-1,0 0 1,0 0-1,0 0 1,0 0-1,1 1 1,-1-1-1,0 0 1,0 0-1,0 0 1,0 0-1,0 1 1,1-1-1,-1 0 1,0 0 0,0 1-1,0-1 1,0 0-1,0 0 1,0 0-1,0 1 1,0-1-1,0 0 1,0 0-1,0 1 1,0-1-1,0 0 1,0 0-1,0 0 1,0 1 0,0-1-1,0 0 1,0 0-1,0 1 1,-1-1-1,1 0 1,0 0-1,0 0 1,0 0-1,0 1 1,-1-1-1,-3 8-46,4-7 45,0 0 1,-1-1-1,1 1 1,0-1-1,0 1 0,0-1 1,0 1-1,0 0 0,0-1 1,0 1-1,0-1 0,0 1 1,0 0-1,0-1 1,0 1-1,1 0 0,0 10 144,-1-10-184,5 13 65,-5-12-20,1-1 0,0 0 0,0 0 0,0-1 0,0 1 1,0 0-1,0 0 0,0 0 0,0-1 0,0 1 0,0 0 1,0-1-1,0 1 0,0-1 0,1 1 0,-1-1 0,0 0 1,0 1-1,1-1 0,-1 0 0,2 0 0,3 0 49,0 0 0,1-1 0,7-1 0,5-1-20,4 0-49,-1-1-1,1-1 0,30-10 0,66-31 17,-105 40-1,29-14-27,-1-2 0,56-40 0,-84 53 46,-1-1 0,0-1 0,0 0 0,-1-1 0,-1 0 0,0-1 0,0 0 0,-1 0 0,-1-1 0,11-23 0,48-133-123,-15 50-61,-25 63 107,-7 13-6,3 0 0,1 2 1,57-73-1,-73 104 43,19-25-297,-26 33 288,0 0 1,0 0-1,-1 0 1,0 0-1,0 0 0,1 0 1,-2-1-1,1 1 0,0 0 1,0-7-1,-1 10 24,0-1 0,0 0-1,0 0 1,0 1 0,0-1 0,-1 0 0,1 1-1,0-1 1,0 0 0,0 1 0,-1-1 0,1 0-1,0 1 1,-1-1 0,1 1 0,-1-1 0,1 0-1,0 1 1,-1-1 0,0 1 0,1-1 0,-1 1-1,1 0 1,-1-1 0,0 0 0,-1 1-24,0-1 0,1 1 1,-1-1-1,0 1 1,0 0-1,1-1 0,-1 1 1,0 0-1,-3 1 0,-1-1-31,0 1 1,0 1-1,1-1 0,-12 5 0,-4 4 138,1 2 0,0 0 0,1 2 0,0 0 0,1 1 0,1 0 0,-28 33 0,39-40-26,-1 2 0,1-1-1,1 0 1,0 1 0,-5 13 0,-16 56 51,20-60-69,-76 324 376,79-325-332,-15 73 38,17-87-107,-5 42 187,6-42-189,0-1-1,-1 0 1,1 1 0,-1-1 0,-2 5-1,3-6 1,-1 0 1,0 0-1,1 0 0,-1 1 0,1-1 0,-1 0 0,1 1 0,0-1 0,0 0 0,0 1 0,1 2 0,2 15 19,-3-17-21,0-1 0,0 1 0,0-1 0,1 0 0,-1 1 0,1-1 0,0 1 0,0-1 0,0 0-1,1 3 1,8 12 40,-8-12 24,1 0 0,-1-1-1,1 1 1,0-1 0,1 0 0,-1 0 0,1 0 0,3 3-1,-4-5-27,0 0-1,-1 0 1,1-1-1,0 1 1,0-1-1,0 0 0,0 1 1,1-1-1,-1-1 1,0 1-1,0 0 1,1-1-1,-1 0 1,0 0-1,7 0 0,-1-1-28,0-1-1,-1 0 0,1 0 0,13-6 0,3 2-6,-22 6-3,0-1 0,0 1 0,0-1-1,0 0 1,0 0 0,0 0 0,5-3 0,-7 3 736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0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46 7232,'7'-43'11350,"-7"43"-10746,1-1 1,0 1 0,0 0 0,-1-1 0,1 1 0,0 0 0,0 0 0,1 0 0,-7 20 3554,-12 14-2752,2-6-1213,0 5-704,-14 38-5343,4-3-2594,12-33 4799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0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13 440 8640,'-12'8'2784,"12"-8"-2696,0 1-1,0-1 1,0 1 0,0-1 0,0 1 0,0-1 0,1 1 0,-1-1 0,0 1-1,0-1 1,1 1 0,-1-1 0,0 0 0,0 1 0,1-1 0,-1 1 0,0-1 0,1 0-1,-1 1 1,1-1 0,-1 0 0,1 1 0,2 1 426,0 0 0,-1-1 0,1 1 0,0-1 1,1 1-1,-1-1 0,0 0 0,0 0 0,6 0 0,27 3 1251,-24-5-1307,-1 0 0,0-1-1,1 0 1,-1 0-1,0-1 1,-1-1 0,1 0-1,0 0 1,-1-1-1,0-1 1,14-9-1,3-4 396,-2-2-1,39-38 0,-42 40-571,1 1-1,0 0 0,2 2 1,26-13-1,-43 24-231,63-33 503,25-15 720,-88 47-1020,0 0 1,13-14-1,-15 15-343,-5 4 87,1-1-1,0 1 1,-1-1 0,1 1-1,-1-1 1,0 0 0,1 0-1,-1 1 1,0-1 0,1-2-1,0 0 5,0 1-1,0 0 1,0-1-1,1 1 1,-1 0-1,1 0 0,5-4 1,13-15 132,-6-1-121,-30 73-379,-4-15 329,0 0 1,-2-2-1,-39 47 0,-19 20 162,73-92-99,-1 0-1,-1 0 1,1-1-1,-1 1 1,0-2 0,-10 7-1,14-12 1,-1 1 0,0-1-1,0 0 1,0 0 0,0-1-1,0 1 1,0-1 0,0 0-1,0-1 1,-5 0 0,-13 0-39,16 1-81,0 0 0,0 0 0,0 1 1,-11 3-1,14-3 89,1 0 1,0 1-1,-1-1 1,1 1-1,0 0 1,0 0-1,0 0 1,0 0-1,-4 5 1,5-6 14,0 1 1,0-1 0,0 0-1,0 0 1,-1 0 0,1 0-1,0 0 1,-1-1 0,1 1-1,0-1 1,-1 1 0,1-1-1,-1 0 1,1 0 0,-5-1-1,7 1-11,0 0 0,0 0 0,0 0 0,0 0 1,0 0-1,0 0 0,0 0 0,0 0 0,0 0 0,0 0 0,0 0 0,0 0 0,0 0 0,0 0 0,0 0 0,0 0 0,0 0 0,0 0 0,0 0 0,0 0 0,0 0 0,0 0 0,0 0 0,0 0 0,0 0 0,0 0 0,0 0 0,0 0 0,0 0 0,0 0 0,0-1 0,0 1 1,0 0-1,0 0 0,0 0 0,0 0 0,0 0 0,0 0 0,0 0 0,0 0 0,0 0 0,0 0 0,0 0 0,8-3 147,13-3 226,11 2-320,0 2-1,50 2 1,-26 1-92,81-1-336,-76 0-6833,-69-3 665,6 3 5737,-13-4-2182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0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4480,'0'-4'12897,"19"8"-7771,4 0-2323,103 5 896,2-5-7062,-92-4 1784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0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786 197 4224,'0'0'102,"-1"-1"1,1 1 0,0 0-1,0-1 1,-1 1-1,1 0 1,2-7 5893,-2 2-4488,-1-1 0,0 1-1,0 0 1,0 0 0,-2-5-1,-2-2-219,-13-25-1,14 30-1155,-1 1 0,1 0 0,-2 0 0,1 0-1,-1 0 1,0 1 0,0 0 0,0 1 0,-1-1-1,1 1 1,-1 0 0,0 1 0,0 0 0,-11-4-1,-2 1-53,0 1 1,0 1-1,-1 0 0,-21 0 0,16 2 98,0 2 1,0 1-1,-45 7 0,53-5 3,0 2-1,0 0 1,1 1-1,0 0 1,-33 19-1,43-21-120,0 1-1,0 0 0,1 1 1,-1 0-1,1 0 1,0 0-1,1 1 1,0 0-1,0 0 1,0 0-1,-4 10 0,7-13-15,0 0-1,0 0 1,1 0-1,-1 0 1,1 1-1,0-1 1,1 1-1,-1-1 1,1 0-1,-1 1 1,1-1-1,1 1 1,-1-1-1,1 1 1,-1-1-1,1 1 1,0-1-1,1 0 1,-1 0-1,1 1 1,0-1-1,0 0 1,3 4-1,3 2 37,0-1 0,1 1 0,0-2 0,1 1-1,0-1 1,0-1 0,0 0 0,1 0 0,0-1-1,0-1 1,24 9 0,8-1 67,-1-3 0,51 7 0,-33-7 38,-21-6-108,-63 5-571,-52 11-80,21-4 436,-138 51 152,168-57 29,1 2 0,0 1 0,1 0 0,1 2 0,-35 28-1,50-36-20,-1 1 0,1-1 0,1 1 0,0 0 0,0 0 0,1 1 0,0 0 0,-7 16 0,10-20 20,0 0 0,1 0 1,-1 0-1,1 0 0,1 0 0,-1 0 0,1 0 0,0 0 0,0 0 0,0 0 0,1 0 0,-1 0 0,1 0 0,1 0 0,-1 0 0,1 0 1,0 0-1,0-1 0,3 7 0,-3-8-9,0 0 1,1-1-1,-1 1 1,0-1-1,1 0 1,0 0-1,-1 0 0,1 0 1,0 0-1,0 0 1,0-1-1,0 1 1,0-1-1,7 2 1,-1-1 15,0 0 1,0-1-1,1 0 1,17-1-1,38-6 52,117-28-1,-180 34-98,73-17-56,0-3 0,-2-4 0,136-62 0,-198 80 54,0-1 0,0 0 0,-1 0 0,10-10 0,-19 17-23,-1-1 0,1 0 0,0 0 0,0 0 1,0 0-1,-1 0 0,1 0 0,0 0 0,-1 0 0,1 0 1,-1 0-1,1 0 0,-1-1 0,0 1 0,1 0 0,-1 0 1,0 0-1,0-1 0,0 1 0,0 0 0,0 0 0,0 0 1,0-1-1,0 1 0,-1 0 0,1 0 0,0 0 0,-1 0 1,1-1-1,-1 1 0,0-1 0,1 1 17,-1 1 0,1 0-1,-1 0 1,1 0 0,0 0 0,-1-1-1,1 1 1,0 0 0,-1 0 0,1 0-1,-1 0 1,1 0 0,0 0 0,-1 0-1,1 0 1,-1 0 0,1 0 0,0 0-1,-1 1 1,1-1 0,-1 0 0,-20 6-98,0 1 0,0 0 0,1 2 0,-34 19 0,32-16 81,21-12 25,-21 11-14,1 1-1,-30 22 1,46-30 13,0 0 1,0 1-1,1-1 0,-1 1 1,1 0-1,0 0 0,1 0 1,-1 0-1,1 1 0,0 0 1,0 0-1,1-1 0,0 1 0,-3 10 1,4-12 16,1 0 1,0 0 0,0 0-1,0 0 1,0 0 0,0 0-1,1 0 1,0-1 0,0 1-1,0 0 1,0 0 0,0-1-1,1 1 1,0-1-1,0 1 1,0-1 0,0 0-1,0 1 1,1-1 0,-1 0-1,1-1 1,0 1 0,0 0-1,0-1 1,4 3 0,-3-2 18,0 0 1,1-1-1,0 0 1,-1 0 0,1 0-1,0 0 1,0-1-1,0 0 1,0 0 0,0 0-1,0 0 1,0-1-1,0 0 1,1 0 0,-1 0-1,0-1 1,0 0-1,8-2 1,-6 0 5,1 0-1,-1-1 1,0 0 0,-1 0 0,1 0-1,-1-1 1,1 0 0,-2-1-1,1 1 1,0-1 0,8-13-1,3-6 15,26-51 0,-16 25 72,1 4-41,-28 47-96,1 0 0,-1-1 0,0 1 1,0 0-1,0-1 0,1 1 0,-1 0 0,0 0 0,0-1 1,0 1-1,0 0 0,0-1 0,1 1 0,-1 0 1,0-1-1,0 1 0,0 0 0,0-1 0,0 1 1,0 0-1,0-1 0,0 1 0,0 0 0,0-1 1,-1 1-1,1 0 0,0-1 0,0 1 0,0 0 1,0 0-1,0-1 0,-1 1 0,1 0 0,0-1 1,0 1-1,0 0 0,-1 0 0,1-1 0,0 1 1,-1 0 0,0 0 0,0 0 0,1 0 0,-1 0 0,0 0 1,1 0-1,-1 0 0,0 0 0,1 0 0,-1 1 0,0-1 0,1 0 1,-1 0-1,1 1 0,-1-1 0,0 0 0,1 1 0,-1-1 1,1 1-1,-1-1 0,0 1 0,-9 9-19,0 1 0,1 0 1,0 0-1,-11 20 0,-25 53-5,34-61-8,6-14 27,-99 187 246,14-33-242,87-157 20,0 0 0,1 0 0,0-1 0,0 1 0,0 1 0,1-1 1,-1 0-1,1 0 0,1 0 0,0 11 0,0-13-2,0-1 0,1 0-1,0 0 1,-1-1 0,1 1 0,1 0 0,-1 0 0,0 0-1,1-1 1,-1 1 0,1 0 0,0-1 0,0 0-1,0 1 1,0-1 0,0 0 0,0 0 0,1 0-1,-1 0 1,1-1 0,-1 1 0,1 0 0,3 0-1,2 1 46,-1 0-1,1-1 1,-1 0-1,1 0 0,0-1 1,0 0-1,0-1 0,0 0 1,0 0-1,0 0 0,0-1 1,-1 0-1,1-1 1,0 0-1,0 0 0,-1-1 1,11-4-1,6-5 4,0-1 1,0-1-1,33-26 0,-12 3 31,-1-2 0,49-59-1,-56 59 28,45-51-31,54-54-86,-79 85 55,25-23-163,-52 54 83,-19 17-43,1 0 1,1 0 0,0 1 0,27-16 0,-39 26 66,0-1-1,0 1 1,0-1 0,0 1-1,0-1 1,1 1-1,-1 0 1,0-1-1,0 1 1,0 0-1,0 0 1,1 0-1,-1 0 1,0 0-1,0 0 1,0 1 0,1-1-1,-1 0 1,0 0-1,0 1 1,0-1-1,0 1 1,0-1-1,0 1 1,0-1-1,0 1 1,0 0-1,0 0 1,0-1 0,0 1-1,0 0 1,0 1-1,0 0-3,1 0 0,-1 0 0,0-1 0,0 1 0,0 1 0,-1-1 0,1 0 0,0 0 0,-1 0 0,1 0 1,-1 0-1,0 1 0,0-1 0,0 0 0,0 0 0,0 3 0,-4 9 57,1 0-1,-2 0 1,0-1 0,-8 17 0,2-6-59,10-23 6,1 0 0,-1 0-1,1 0 1,-1 0 0,1 1-1,-1-1 1,1 0-1,0 0 1,0 1 0,-1-1-1,1 0 1,0 0 0,0 1-1,0 0 1,1-2 9,-1 1 0,1-1 0,-1 0 0,0 0 0,1 0 0,-1 0 0,0 0 0,1 0 0,-1 0 0,1 0 1,-1 0-1,0 0 0,1 0 0,-1 0 0,0-1 0,1 1 0,-1 0 0,0 0 0,1 0 0,-1 0 0,0-1 0,1 1 0,-1 0 0,0 0 0,1 0 0,-1-1 0,0 1 0,1-1 1,33-31 270,-28 26-362,4-3 54,1 1 0,1 0 0,13-8 0,17-12 54,-28 20-188,-7 7 17,-9 5 140,0 1 0,0 0 0,1 0-1,0-1 1,0 1 0,0 0 0,0 0 0,1 0 0,0 0 0,0 0-1,0 0 1,1 0 0,0 5 0,5 8 27,0-1-1,2 0 1,-1 0-1,2-1 1,0 0-1,22 27 1,-23-33-4,0 0 0,1-1 1,0-1-1,0 1 0,1-1 0,14 9 1,-19-14 19,0-1 0,0 1 0,0-1 0,0 0-1,0 0 1,1 0 0,-1-1 0,1 1 0,-1-1 0,1-1 0,-1 1 0,1-1 0,-1 0 0,1 0 0,0-1 0,8-1 0,1-4-6,0 0 0,-1-1 1,0-1-1,0 0 0,-1-1 0,20-16 0,-3 0-22,0-1 0,-2-2 0,-2 0 0,33-46-1,74-135-7,-113 168 5,-14 28-33,0 0 1,13-19 0,-19 32 28,1 0 0,-1-1 0,0 1 1,0 0-1,0-1 0,0 1 1,0 0-1,1 0 0,-1-1 0,0 1 1,0 0-1,0 0 0,1 0 0,-1-1 1,0 1-1,0 0 0,1 0 0,-1 0 1,0 0-1,0 0 0,1-1 0,-1 1 1,0 0-1,1 0 0,-1 0 1,0 0-1,0 0 0,1 0 0,-1 0 1,0 0-1,1 0 0,-1 0 0,0 0 1,1 0-1,-1 0 0,0 0 0,0 1 1,1-1-1,-1 0 0,0 0 0,1 0 1,-1 0-1,0 0 0,0 1 1,1-1-1,-1 0 0,0 0 0,0 0 1,0 1-1,1-1 0,-1 0 0,0 0 1,0 1-1,0-1 0,0 0 0,1 1 1,-1 0-3,1 1 0,0 0 0,-1 0 0,1 0-1,-1-1 1,1 1 0,-1 0 0,0 3 0,-1 30-116,-2 1 0,-2-1 0,-9 38 0,-35 107 161,15-63-2,32-105-21,-1 0 0,-1-1 1,0 1-1,-1-1 0,0 0 1,0 0-1,-10 14 0,14-23-5,-1-1 0,1 1 0,-1 0-1,1-1 1,-1 1 0,1-1 0,-1 1-1,0-1 1,-3 2 0,4-3-8,0 0-1,1 0 1,-1 1 0,0-1 0,0 0 0,0 0 0,0 0 0,0 0 0,0 0-1,1-1 1,-1 1 0,0 0 0,0 0 0,0 0 0,0-1 0,0 1 0,1-1-1,-1 1 1,0 0 0,0-1 0,1 1 0,-1-1 0,0 0 0,1 1 0,-1-1-1,1 0 1,-1 1 0,0-1 0,1 0 0,0 1 0,-2-3 0,-4-7 7,0-1 1,1-1-1,0 1 1,-7-23 0,-8-53-13,14 12-1,5 72 1,1 1-1,0-1 1,0 0 0,0 0-1,0 0 1,0 0 0,1-5-1,0 7-3,-1 0 0,0 0 0,1 0 1,-1 1-1,0-1 0,1 0 0,-1 0 0,1 1 0,0-1 0,-1 0 0,1 1 0,-1-1 0,1 0 0,0 1 0,0-1 0,-1 1 1,1-1-1,0 1 0,0-1 0,0 1 0,-1 0 0,1-1 0,0 1 0,0 0 0,0 0 0,0 0 0,0 0 0,0-1 1,0 1-1,1 1 0,12 0-15,-1 1 0,1 1 1,0 0-1,-1 1 1,0 0-1,23 12 0,12 3-498,49 11-6228,22 8-4645,-80-24 8146,86 35-2562,-66-18 6798,-45-22 1339,25 21-1,-34-26-1669,-1 1 1,0-1-1,1 1 0,-2 0 0,1 1 1,-1-1-1,0 1 0,0-1 0,0 1 1,-1 0-1,0 0 0,0 0 0,0 1 1,-1-1-1,0 0 0,0 0 0,-1 1 1,0-1-1,-1 12 0,0-7-189,0-1-1,-1 1 1,-1-1-1,-5 17 1,3-17-942,1 0 0,-1 0 0,-1-1 0,-6 11 1,9-17-354,1 0 1,-1 0 0,1 0-1,-1-1 1,0 1 0,0-1-1,0 0 1,-1 0 0,-3 2 0,-12 9-3131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7:57.631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294 4 3808,'0'-3'1408,"-5"11"-1088,-9 5-96,3-1 1440,-8 14-960,-9 11 1408,-9 14-1216,-1 8 704,-1 4-928,6-9-288,10-7-256,4-1-480,5-8 224,4-10-2528,6-2 1472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1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54 581 6464,'-4'2'925,"4"-2"-756,-1 1-1,0-1 1,1 1-1,-1-1 1,0 0-1,1 0 1,-1 1-1,0-1 1,1 0-1,-1 0 1,0 0-1,1 0 1,-1 0-1,0 0 1,0 0-1,-1 1 586,0 0 0,1-1 0,-1 1 0,1 0 0,0 0 0,-1 0-1,1 0 1,0 0 0,-1 1 0,-1 1 0,3-3-610,0 0 0,-1 1-1,1-1 1,-1 0 0,1 0-1,-1 0 1,1 0 0,-1 0 0,1 1-1,-1-1 1,1 0 0,-1 0-1,1 0 1,-1 0 0,0 0-1,1-1 1,-1 1 0,0 0 0,-4-1 1066,5 1-1141,0 1 0,0-1 0,-1 0-1,1 0 1,0 0 0,0 0-1,0-1 1,-1 1 0,1 0 0,0 0-1,0 0 1,-1 0 0,1 0 0,0 0-1,0 0 1,0 0 0,0 0 0,-1 0-1,1-1 1,0 1 0,0 0-1,0 0 1,0 0 0,-1 0 0,1-1-1,0 1 1,0 0 0,0 0 0,0 0-1,0-1 1,0 1 0,0 0-1,-1 0 1,1-1 0,3-9 798,13-17-981,-12 20 262,154-246 615,-134 219-876,53-56 0,-37 44 72,-31 36 60,0 1 1,1 1 0,-1 0-1,2 0 1,12-8-1,-22 16 24,-1 0-37,0 0 0,0 0 0,0 0 0,0 0 0,0 0-1,0 0 1,0 0 0,0 0 0,0 0 0,0 0 0,0 0-1,0 0 1,0 0 0,0 0 0,0 0 0,0 0 0,0 1 0,0-1-1,0 0 1,0 0 0,0 0 0,0 0 0,0 0 0,0 0-1,0 0 1,0 0 0,1 0 0,-1 0 0,0 0 0,0 0-1,0 0 1,0 0 0,0 0 0,0 0 0,0 0 0,0 0 0,0 0-1,0 0 1,0 0 0,0 0 0,0 0 0,0 0 0,0 0-1,0 0 1,0 0 0,0 0 0,0 0 0,0 0 0,0 0-1,1 0 1,-2 9 256,-4 157 240,1-66-401,3-66-79,1 114-2,0-97-143,0-29 103,3 35 0,-2-50 32,1 0 0,-1 0 0,1-1 0,0 1 0,1-1 0,-1 1 0,1-1 0,1 0 0,4 8 1,-6-12 18,0 0 0,0 0 0,0 0 1,0 0-1,0 0 0,1-1 1,-1 1-1,0-1 0,1 1 1,-1-1-1,1 0 0,0 0 1,-1 0-1,1 0 0,0 0 1,0-1-1,-1 1 0,6-1 1,1 0 50,0 0 1,0-1-1,0 0 1,11-3-1,-10 2-24,1-1-1,-1-1 1,0 0-1,0 0 1,0-1-1,12-8 1,-2-1 63,29-26 1,-30 22-78,-1-1 0,-1-1 0,-1 0 0,0-1 0,24-46 1,43-120-38,-59 120 57,-16 40-62,1 1 0,2 1 0,0 0 0,17-26 0,-18 35 4,-5 7-28,0 1 0,1 0-1,0 0 1,1 0 0,11-11-1,-16 18 23,0-1 0,0 1-1,0 0 1,1 0 0,-1 0-1,1 0 1,-1 1-1,0-1 1,1 1 0,-1-1-1,1 1 1,-1 0 0,1 0-1,0 0 1,-1 0-1,5 1 1,3 1 18,0 1 0,17 7 0,-6-3 46,15 4 22,-19-7-341,0 1 1,0 1-1,26 13 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1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44 6720,'-1'0'102,"-3"-3"3304,14 2-280,-5-1-2458,0 0-1,0 0 0,0 1 1,0 0-1,0 0 0,7-1 1,12-2 409,14-4 628,0 2-1,38-1 1,-50 5-1133,-16 1-245,-1 1 1,1 0-1,-1 0 1,1 1 0,-1 0-1,15 4 1,-22-4-248,1 1 0,0-1 1,0 1-1,-1 0 0,1-1 1,-1 1-1,1 0 0,-1 0 1,0 1-1,0-1 0,0 0 1,0 1-1,0 0 0,0-1 1,-1 1-1,3 5 0,2 5 37,-2 0-1,6 20 1,-7-20-142,11 44-15,7 63 0,-17-97-786,8 24 0,-2-11-1223,-10-34 1780,0-1 0,0 0 1,1 1-1,-1-1 0,1 0 0,-1 1 0,1-1 0,0 0 0,-1 1 0,1-1 1,0 0-1,0 0 0,1 1 0,-2-1 31,1-1 0,-1 0 0,1 0 0,-1 1 0,1-1 0,-1 0 0,1 0 0,-1 0 0,1 0 0,-1 0 0,0 1 0,1-1 0,-1 0-1,1 0 1,-1 0 0,1 0 0,-1-1 0,1 1 0,-1 0 0,1 0 0,-1 0 0,1 0 0,-1 0 0,2-1 0,0-1-769,1 0 0,0 0 0,-1 0 0,0-1 0,1 1 0,-1-1 0,0 1 0,3-6 0,15-20-2774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1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657 3 8128,'-2'0'443,"0"-1"1,0 1 0,-1-1 0,1 1-1,0 0 1,0 0 0,-1 0-1,1 0 1,0 0 0,0 1 0,-1-1-1,1 1 1,0-1 0,0 1-1,-3 1 1,-5 3 972,0 0-1,-10 8 0,3-2-878,-39 22 2228,-66 52 1,-50 68-825,6 10-3719,158-155 1551,-27 23-4968,32-25 2704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1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24 4992,'-5'-2'883,"3"2"-587,0-1-1,0 1 0,1-1 1,-1 1-1,1-1 0,-1 0 1,0 0-1,1 1 1,-1-1-1,1 0 0,0-1 1,-1 1-1,-1-4 3066,3 5-3206,0 0 0,-1 0 0,1 0 0,0 1 0,0-1-1,0 0 1,-1 0 0,1 0 0,0 0 0,0 0 0,-1 0 0,1 0 0,0 0 0,0 0 0,0 0 0,-1 0 0,1 0 0,0 0 0,0 0 0,-1-1 0,1 1 0,0 0 0,-2-1 1394,2 1-1394,0 0 0,0-1 0,0 1 0,0 0 0,0 0 0,-1-1 0,-5 0 3999,8-2-3183,5 3 2554,19 1-2823,11-1-828,383 21 609,-405-20-438,73 0 88,-53-1-52,-28-1-1383,8-1 4052,-6 0-5285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1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51 8064,'-9'-1'-136,"-7"0"11424,27 3-9038,17 0-153,41-2 0,-17-2-1331,403 2 1404,-392-2-3004,-22-5-4006,-38 7 4192,-1-1-1,1 0 1,0 0 0,-1-1-1,1 1 1,-1 0-1,1-1 1,-1 0 0,0 1-1,1-1 1,-1 0 0,0 0-1,2-3 1,15-13-3341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2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49 201 4480,'-1'-2'221,"1"2"-164,0 0-1,0-1 1,0 1-1,0 0 1,-1 0-1,1 0 1,-11-2 9690,-10 0-2907,20 2-6750,0 0 0,0-1 0,1 1 0,-1 0 0,1 0 0,-1 0 0,0-1 0,1 1 0,-1 0 0,0-1 0,1 1 0,-1 0 0,1-1 0,-1 1 0,1-1 0,-1 1 0,1-1 0,-1 1 0,1-1 0,0 1 0,-1-1 0,1 0 0,0 1 0,-1-1 0,1 1 0,0-1 0,0 0 0,0 1 0,-1-1 0,1 0 0,1 0 10,-1 0 1,0 1-1,1-1 1,-1 0-1,0 1 1,1-1-1,-1 0 1,1 1-1,-1-1 1,1 1-1,0-1 1,-1 1-1,1-1 1,-1 1-1,1-1 1,1 0-1,16-8 226,-17 9-301,107-62 423,-77 45-375,-19 10 52,1 1 0,22-9-1,-21 10-12,17-6 139,-29 11-239,-1-1 1,0 1-1,0 0 1,1-1-1,-1 1 0,0 0 1,1 0-1,-1 0 1,0 0-1,0 0 1,1 0-1,-1 1 1,0-1-1,0 0 1,1 1-1,-1-1 1,2 1-1,-2 0 15,-1 1 0,1-1-1,0 0 1,-1 0 0,1 0-1,-1 1 1,1-1 0,-1 0-1,0 1 1,1-1 0,-1 0-1,0 1 1,0-1 0,0 0 0,0 1-1,0 2 1,0 0 79,-2 25 64,-1 1 1,-7 29-1,-1 14-84,-3 196 69,14-248-129,1 1 1,6 37-1,-6-52 4,1 0 0,0 0 0,0 0 0,1-1 0,0 1 0,0-1 0,0 0 0,1 1 0,0-2 0,0 1 0,0 0 0,8 6 0,-9-9 12,0-1 0,0 0-1,0 0 1,0 0 0,0 0-1,0 0 1,1-1-1,-1 1 1,1-1 0,-1 0-1,1 0 1,-1-1 0,1 1-1,6 0 1,-4-1 7,1-1 0,-1 0-1,0 0 1,0 0 0,1 0 0,-1-1 0,11-5 0,-2-1-7,-1 0 0,0 0 1,0-2-1,-1 0 0,20-18 1,-11 5-19,-1 0 0,-1-2 1,19-31-1,41-83 17,69-159 105,-134 267-153,-13 27-23,1-3 33,0 1 1,1-1 0,0 0 0,8-10 0,-11 16 10,0 0-1,0 0 1,0 0 0,0 1-1,0-1 1,0 0 0,0 0-1,0 1 1,0-1-1,0 0 1,0 1 0,0-1-1,0 1 1,0-1-1,1 1 1,-1 0 0,0 0-1,0-1 1,1 1 0,-1 0-1,0 0 1,0 0-1,1 0 1,-1 0 0,0 1-1,0-1 1,0 0 0,1 1-1,-1-1 1,0 0-1,0 1 1,0-1 0,0 1-1,0 0 1,0-1-1,0 1 1,2 1 0,33 38-94,-23-31 239,-1 0 1,2 0 0,16 7-1,-22-12-705,1-1 0,0 0 1,11 3-1,11-3-6448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2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40 8320,'-9'2'16997,"9"3"-17269,-2 49 2565,1-26-1621,3 46 0,-1-58-530,2 19 108,-2-33-227,-1-1 0,0 1 0,1 0 0,-1-1 0,1 1 0,-1-1 0,1 1 0,0-1-1,0 1 1,-1-1 0,1 1 0,0-1 0,0 0 0,2 2 0,-2-2 3,0-1 1,-1 1 0,1-1 0,0 1-1,0-1 1,0 0 0,0 1-1,0-1 1,0 0 0,0 0-1,0 1 1,-1-1 0,1 0-1,0 0 1,0 0 0,0 0-1,0-1 1,0 1 0,0 0-1,0 0 1,0 0 0,0-1-1,0 1 1,1-1 0,17-13 227,-16 11-194,93-100 52,-35 36-43,-49 54-31,0 1-48,-1 0-1,15-22 0,-24 32-1,0-1 1,0 1 0,0 0 0,0 0-1,1 0 1,-1 0 0,3-2-1,-4 3 11,-1 1-1,1 0 1,-1 0 0,1-1-1,-1 1 1,1 0-1,-1 0 1,0 0-1,1 0 1,-1 0-1,1 0 1,-1-1 0,1 1-1,-1 0 1,1 0-1,-1 1 1,1-1-1,-1 0 1,1 0-1,-1 0 1,2 0 0,-2 1 2,1 0 0,-1-1 0,1 1 0,0-1 0,-1 1 1,1 0-1,-1 0 0,0-1 0,1 1 0,-1 0 0,0 0 0,1-1 1,-1 1-1,0 0 0,0 0 0,1 0 0,-1 1 0,0 5 25,0 0-1,-1 0 0,0 0 0,0 0 0,0-1 0,-5 13 0,-62 186 71,29-57-180,-19 63 259,50-186-166,-1 0 0,-1 0 0,-1 0 0,-1-2 0,-29 41-1,39-60-42,-1 0 0,-1-1 0,1 1 0,0-1-1,-1 0 1,0 0 0,0 0 0,0-1 0,-8 5 0,10-6 20,0-1 1,1 1 0,-1-1-1,0 1 1,1-1 0,-1 0-1,0 0 1,0 1 0,0-1-1,1-1 1,-1 1 0,0 0-1,0 0 1,0-1 0,1 1 0,-1-1-1,0 1 1,1-1 0,-1 0-1,0 0 1,1 1 0,-1-1-1,1 0 1,0-1 0,-1 1-1,1 0 1,0 0 0,-1-1-1,-1-2 1,-1-1-5,1-1 0,-1 0 1,1 0-1,0-1 0,0 1 0,1-1 0,0 1 0,0-1 0,1 0 1,0 0-1,-1-9 0,1-1-17,1 0 1,1 0 0,5-30-1,-5 41 69,0 0-1,0 0 1,1 0 0,0 0 0,0 0-1,0 1 1,1-1 0,0 1-1,0-1 1,0 1 0,1 0-1,0 0 1,0 1 0,0-1-1,0 1 1,1 0 0,0 0-1,8-6 1,1 3-21,1 0-1,0 1 0,26-7 1,50-7 324,-65 16-1161,1-2 0,-1 0 0,0-2 0,30-13 0,-48 17-481,0-1 0,0 0 0,0-1 0,-1 0 1,14-12-1,6-6-2220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2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49 5408,'-5'0'526,"1"-1"0,-1 1 0,1-1 1,0 1-1,-9-4 0,10 3 609,0 1 0,0-1 0,-1 1 0,1 0 0,0 0 0,-6 0 0,6 1-248,-1-1 1,1 0-1,-1 0 0,1-1 1,-8 0-1,12 1-816,-1 0 1,0 0-1,0 0 1,0 0-1,1 0 0,-1 0 1,0-1-1,0 1 1,0 0-1,0 0 0,1 0 1,-1 0-1,0 0 0,0 0 1,0 0-1,0 0 1,1-1-1,-1 1 0,0 0 1,0 0-1,0 0 1,0 0-1,0 0 0,0-1 1,0 1-1,0 0 1,1 0-1,-1 0 0,0-1 1,0 1-1,0 0 0,0 0 1,0 0-1,0 0 1,0-1-1,0 1 0,0 0 1,0 0-1,0 0 1,0-1-1,0 1 0,0 0 1,0 0-1,-1 0 0,1-1 1,0 1-1,0 0 1,0 0-1,0 0 0,0 0 1,0-1-1,0 1 1,-1 0-1,1 0 0,0 0 1,0 0-1,0 0 1,0 0-1,0 0 0,-1-1 1,1 1-1,0 0 0,0 0 1,0 0-1,-1 0 1,1 0-1,0 0 0,0 0 1,-1 0-1,163-9 3161,80 0-1492,-188 6-1517,77-1-111,-101 4-59,-22 1-45,0-1 1,0-1-1,0 1 1,12-4 0,-16 3-48,-3 1 34,-1 0-1,0 0 1,0-1-1,0 1 0,0 0 1,0 0-1,1 0 1,-1 0-1,0 0 0,0 0 1,0 0-1,1 0 1,-1 0-1,0 0 1,0 0-1,0 0 0,0 0 1,1 0-1,-1 0 1,0 0-1,0 0 1,0 0-1,0 0 0,1 0 1,-1 1-1,0-1 1,0 0-1,0 0 0,0 0 1,0 0-1,1 0 1,-1 0-1,0 0 1,0 1-1,0-1 0,0 0 1,0 0-1,0 0 1,1 1-689,-30 0-14846,13 2 12692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2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55 8384,'-21'-5'2704,"21"5"-2634,0 0 1,-1 0-1,1 0 1,0 0-1,0-1 1,0 1-1,-1 0 1,1 0-1,0 0 1,0 0-1,-1 0 1,1 0-1,0 0 1,-1 0-1,1 0 1,0 0 0,0 0-1,-1 0 1,1 0-1,0 0 1,0 0-1,-1 0 1,1 0-1,0 0 1,0 1-1,-1-1 1,1 0-1,0 0 1,0 0-1,-1 0 1,1 0-1,0 1 1,0-1-1,0 0 1,0 0-1,-1 0 1,1 1 0,0-1-1,0 0 1,0 0-1,0 1 1,0-1-1,-1 3 2284,10 5 3084,10 1-2417,15 1-868,67 11 0,-56-15-1591,0-2 1,74-4 0,-104-1-478,0-1 0,0 0 0,25-8 0,-32 7-684,0 0 1,0 0 0,0-1-1,-1 0 1,1 0 0,-1-1 0,0 0-1,7-6 1,-1 0-4524,0 0 1,16-10-1,-3 7 493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2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9 8640,'-13'-8'2784,"13"8"-2718,-1 0-1,1-1 1,-1 1 0,1 0 0,0 0 0,-1 0 0,1 0 0,-1 0-1,1 0 1,-1 0 0,1 0 0,-1 0 0,1 0 0,-1 1 0,1-1 0,0 0-1,-1 0 1,1 0 0,-1 1 0,1-1 0,0 0 0,-1 0 0,0 1-1,0 0 269,-5 1 1060,1 0-1,-1 1 1,1 0-1,-10 7 1,2-1-326,-1 2-1,-12 13 1,12-9-671,0 0 1,2 1-1,0 1 1,1 0-1,0 0 1,2 1 0,0 0-1,1 1 1,1 0-1,-10 38 1,12-25-157,1-1 1,1 1-1,2 54 1,2-68-133,1-1 0,1 0 0,0 0 0,1-1 0,1 1-1,0-1 1,2 0 0,12 25 0,-16-36-90,1 1-1,0-1 0,0 0 0,1 0 0,-1 0 0,1-1 0,0 0 0,0 0 1,1 0-1,-1 0 0,1-1 0,0 0 0,-1 0 0,2 0 0,-1-1 1,0 0-1,0 0 0,1-1 0,-1 0 0,1 0 0,-1 0 0,1-1 0,-1 0 1,1 0-1,-1-1 0,1 1 0,-1-2 0,1 1 0,8-3 0,0-2 18,0-1-1,0 0 0,22-14 1,38-34-167,-40 28 149,-2-2-1,-1-1 1,-1-2-1,-2-1 1,-1-2-1,32-51 1,-53 75-20,6-9-32,-1-1 0,13-32 0,-22 47 25,-1 0 0,0-1 0,-1 1 0,1 0 0,-1-1 0,-1 1 0,1-1 0,-1 1 0,0-1 0,0 0 0,-1 1 0,0-1 0,-3-11 0,2 14 1,1 0 0,-1 0 0,0 1-1,-1-1 1,1 0 0,-1 1-1,1 0 1,-1-1 0,0 1-1,0 0 1,0 1 0,-1-1 0,1 0-1,-1 1 1,-6-3 0,10 4 7,-10-4-32,0-1-1,-1 2 1,0-1 0,1 1-1,-2 1 1,1 0 0,-17-2-1,-7 1-260,-1 1 0,0 2-1,0 1 1,-68 11-1,75-6-930,-49 15 0,36-8-1839,21-5 1389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8:04.38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1632 1 3136,'9'5'3861,"-27"-3"-3304,-1 0 1,1 1-1,0 2 0,0-1 0,0 2 1,-19 9-1,12-6-255,-39 18 319,-62 37-1,68-34-411,-1-2 253,-1-2 1,-120 34-1,22-25 148,-29 9-30,151-34-326,1 2 1,1 2-1,-41 22 1,15-6 42,36-19-91,-39 24 0,-40 23-637,36-22-2183,57-30 1245,0 0 1,1 0-1,0 1 1,-16 16-1,8 4-2625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2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366 774 4576,'0'0'10256,"-6"1"-7051,0 1-2655,1 0-1,-1 0 1,0-1 0,0 0 0,-12 1 0,-15 2-25,15 3-336,0 0 1,1 0 0,0 2 0,0 0-1,1 1 1,-28 22 0,36-24-116,-1 0 1,1 0 0,1 1 0,0 0 0,0 1 0,1-1-1,0 1 1,-6 14 0,-1 9 111,-13 45 0,21-62-138,1-2 69,0 1 1,0-1-1,2 1 0,0 0 1,0-1-1,1 1 0,1 0 1,4 28-1,-4-41-85,0 1 1,1-1-1,-1 0 1,1 0-1,0-1 1,0 1-1,-1 0 1,1 0-1,0 0 1,1 0-1,-1-1 1,0 1-1,0 0 1,1-1-1,-1 1 1,1-1 0,-1 0-1,3 2 1,-2-2-6,-1-1 0,1 1 1,0-1-1,-1 1 1,1-1-1,0 0 0,0 1 1,-1-1-1,1 0 1,0 0-1,0 0 0,-1-1 1,1 1-1,0 0 1,-1-1-1,1 1 0,0-1 1,-1 1-1,1-1 1,0 0-1,-1 0 0,3-1 1,5-4 15,1-1 0,-2 0 0,1-1-1,-1 0 1,12-14 0,35-53-28,-39 52 12,108-175 256,-120 191-262,6-17 23,-9 20-40,0 1-82,-2 4-14,-4 9-101,-5 14-36,6-10 227,1 0 0,0 0 1,1 0-1,0 0 0,1 1 1,1-1-1,0 0 0,1 1 1,1-1-1,5 22 0,-5-27 35,0 0-1,1 0 1,1-1-1,-1 1 0,1-1 1,1 0-1,0 0 1,0 0-1,0-1 1,1 0-1,0 0 0,0 0 1,1 0-1,0-1 1,0 0-1,1-1 0,11 7 1,-11-8 31,0 0 0,1 0 0,-1-1 0,1 0 0,0-1 0,0 0 0,0 0 0,0-1 0,0 0 0,1 0 0,-1-1 0,0-1 0,0 1 0,1-2 0,-1 1 0,0-1 0,10-4 0,-9 2-39,0-1 1,0-1 0,-1 1-1,0-2 1,0 1-1,10-11 1,0-1 92,23-30 1,13-22 54,31-36-32,-51 66-24,45-55 129,-33 25-9,74-145 1,-121 215-237,42-84 92,42-119-1,-70 161 30,0 2 17,-2 0 0,8-43 0,-20 83-128,1-6 65,0 0-1,-1 0 1,0 1-1,0-8 1,0 13-85,0-1 0,0 0 0,0 0 0,0 1 0,0-1 0,0 0 0,0 1 0,-1-1 0,1 0 0,0 0 0,0 1 0,-1-1 1,1 1-1,0-1 0,-1 0 0,1 1 0,-1-1 0,1 1 0,-1-1 0,1 1 0,-1-1 0,1 1 0,-1-1 0,1 1 0,-1-1 0,1 1 0,-1 0 0,0-1 0,1 1 0,-1 0 0,0 0 0,1-1 0,-1 1 0,0 0 1,0 0-1,1 0 0,-1 0 0,0 0 0,1 0 0,-1 0 0,0 0 0,0 0 0,1 0 0,-1 1 0,0-1 0,0 0 0,-4 2-15,-1 0 1,1 0-1,0 1 0,1-1 0,-1 1 1,0 0-1,1 0 0,-1 1 0,1-1 0,-4 5 1,-6 9 41,0 0-1,1 1 1,1 1 0,1 0 0,1 0-1,0 1 1,-8 26 0,-39 152-80,49-164-66,2-1 1,1 1-1,2 0 0,1 1 1,2-1-1,1 0 0,2 0 1,1 0-1,1 0 1,3 0-1,0-1 0,2 0 1,15 32-1,-19-51-792,1 1 0,1-1 0,18 25 0,-20-32-398,1 1 0,-1-1-1,1-1 1,13 10-1,-19-15 989,1 0-1,-1 0 1,1 1-1,0-1 1,0-1-1,0 1 1,-1 0-1,1 0 0,0-1 1,3 1-1,-4-1-39,0 0-1,0 0 0,1 0 0,-1 0 1,0 0-1,0-1 0,1 1 0,-1 0 1,0-1-1,0 1 0,0-1 1,0 1-1,1-2 0,18-12-3138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24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 10048,'-14'-8'5366,"29"11"1204,3 1-6219,50 6 1318,76 2 0,-68-7-1369,235 12-350,-176-15-6791,-122-2 3807,-1-1 0,24-6 0,-35 7 2862,30-5-3716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2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16 5632,'-13'-8'1834,"13"8"-1779,0 0-1,0 0 0,-1 0 0,1 0 0,0 0 0,0 0 0,0-1 0,0 1 0,-1 0 0,1 0 0,0 0 0,0 0 0,0 0 0,0 0 1,0-1-1,-1 1 0,1 0 0,0 0 0,0 0 0,0 0 0,0-1 0,0 1 0,0 0 0,0 0 0,0 0 0,0 0 0,0-1 1,0 1-1,0 0 0,0 0 0,0 0 0,0-1 0,0 1 0,0 0 0,0 0 0,0 0 0,0-1 0,0 1 0,0 0 0,2-2 1256,-4 4-143,-6 2 5178,-3 3-4546,3 1-1433,1 1 0,0 1 0,0-1 0,1 1 0,-8 19 0,13-27-317,-4 10 151,0 1 0,1-1 0,0 1 0,1 0 0,1 0 0,0 0 0,1 0 0,0 0 0,1 1 0,1-1 0,0 0 0,0 0 0,7 22 0,-7-28-89,1-1 0,0 0 0,0 0-1,0 0 1,1-1 0,3 6 0,-5-9-79,0-1 0,0 1 0,0-1 1,0 0-1,0 0 0,0 1 1,0-1-1,0 0 0,0 0 0,1 0 1,-1 0-1,0 0 0,1-1 1,-1 1-1,1 0 0,-1-1 0,1 1 1,-1-1-1,1 1 0,-1-1 1,1 0-1,-1 1 0,1-1 0,0 0 1,-1 0-1,1 0 0,-1 0 1,1-1-1,1 1 0,5-3 7,-1 0-1,0 0 1,-1 0 0,1-1-1,10-8 1,32-27 68,-7 4 18,88-69 272,-53 42-341,-10 0 513,-50 45-258,-10 12-164,-5 7-41,-3 6-55,-40 89 85,3-12-32,24-48-73,-108 256 354,-14 29 186,81-180-427,-37 87-37,83-211-77,1-1-35,0-1 0,0 0 0,-2 0 0,0-1 0,-22 26 0,31-39-19,-1 0 0,0 0 0,0-1 0,-1 1 1,1 0-1,0-1 0,-1 1 0,1-1 0,-1 0 1,1 0-1,-1 0 0,-2 1 0,3-2 9,1 0 0,-1 0-1,1 0 1,-1-1 0,0 1 0,1 0 0,-1-1-1,1 1 1,0-1 0,-1 1 0,1-1 0,-1 0-1,1 1 1,0-1 0,-1 0 0,1 0 0,0 0 0,0 0-1,0 0 1,0 0 0,0 0 0,0-1 0,0 1-1,0 0 1,0-1 0,0-1 0,-5-7-42,1-1 0,0 1 0,1-1 0,0-1 0,-3-14 0,-8-63-49,12 66 119,1 0 0,1 1 1,1-1-1,1 0 0,1 0 1,6-24-1,-6 37 10,1-1 0,0 1 0,0-1 0,2 1 0,-1 0 0,1 1 0,0-1-1,1 1 1,0 0 0,1 0 0,0 1 0,0 0 0,1 0 0,13-10 0,-13 12 22,0 2 0,1-1-1,-1 1 1,1 0 0,0 1 0,0 0 0,0 0-1,0 1 1,0 0 0,0 1 0,19-1 0,5 3-27,-1 1 1,36 7-1,-16-2-99,-10-3-1617,62-3-1,-10-11-8578,-57 6 6576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2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33 9632,'-30'-19'3120,"26"11"1871,5 8-4809,42 0 5466,24-4-1894,-47 2-2816,36 3 0,-15 1-553,3-3 181,1 3-1,80 13 0,11 6-407,-79-19-2460,-74-2-8081,3 2 6372,-1 5 1361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2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7968,'-33'0'2565,"32"0"-2388,1 0 0,-1 0 0,0 0 1,1 0-1,-1 0 0,0 0 0,0 0 0,1 0 0,-1 0 1,0 1-1,0-1 0,1 0 0,-1 0 0,0 1 0,1-1 0,-1 0 1,1 1-1,-1-1 0,0 1 0,1-1 0,-1 1 0,0 0 1,17 5 6075,0 2-4363,20 1-228,1-1 0,60 4 0,5 1-360,-75-8-1062,23 4-45,0-2 1,53 1 0,-60-10-1753,-15-4-2401,-11 1 1942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2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190 298 11296,'-22'-8'3648,"22"8"-3609,0 0 1,-1 0 0,1 0-1,0-1 1,0 1 0,0 0-1,-1 0 1,1 0 0,0 0 0,0 0-1,0 0 1,-1 0 0,1 0-1,0 0 1,0 0 0,0 0-1,-1 0 1,1 0 0,0 0 0,0 0-1,0 0 1,-1 0 0,1 0-1,0 0 1,0 0 0,0 0 0,-1 0-1,1 0 1,0 1 0,0-1-1,0 0 1,0 0 0,-1 0-1,1 0 1,0 1 0,-12 10 1247,0 2-1,1-1 1,1 1 0,0 1-1,-13 24 1,-33 80 918,50-104-2018,1 1-1,1 0 1,1 0 0,0 0 0,1 0-1,0 1 1,1 16 0,2-3 81,1-1 0,11 53 0,-10-67-167,1 0 0,0-1 0,1 1-1,0-1 1,1 0 0,1-1-1,0 0 1,15 19 0,-19-26-70,1 0 0,1 0-1,-1-1 1,1 0 0,0 0 0,0 0 0,0-1 0,0 1-1,1-1 1,-1 0 0,1-1 0,0 0 0,-1 1 0,1-2 0,0 1-1,1-1 1,-1 0 0,0 0 0,0-1 0,0 1 0,1-1 0,6-1-1,0-2 8,1 0-1,-1 0 0,0-1 0,0-1 0,19-10 1,-3-1 90,30-21 0,-25 11-28,0-1 0,31-34-1,25-35-17,-75 76-82,-1-1-1,0 0 1,14-31-1,-14 17-69,-1-1 0,-1 0-1,-3-1 1,-1 0 0,5-46 0,-11 59-2,0 1 1,-1-1-1,-2 0 1,-4-38-1,3 55 22,1 0 0,-1 0 0,0 0 0,-1 0 0,0 0 0,0 1 0,0-1 0,-1 1 0,0 0 0,0 0-1,0 0 1,-1 1 0,0-1 0,0 1 0,0 0 0,-1 0 0,0 1 0,0 0 0,0 0 0,0 0 0,-1 1 0,-13-5-1,7 4-111,0 1 0,-1 0 0,0 1 0,0 0 0,1 1 0,-1 1 0,0 1-1,0-1 1,0 2 0,0 0 0,1 1 0,-1 0 0,1 1 0,-17 7 0,16-4-193,1 0 0,0 0 0,0 1 0,0 1 1,-16 15-1,-48 57-2790,67-70 2749,-43 51-3305,9-6 1211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36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7 689 5632,'-6'10'14399,"6"-18"-11252,16-18-1286,65-66-1722,-20 24-166,147-185 779,-146 184-496,-61 68-202,1-1-1,0 1 0,-1-1 1,0 0-1,1 1 0,-1-1 1,0 0-1,0 0 0,0 0 1,0 0-1,-1 0 0,1 0 1,0-4-1,4 25 184,5 19-21,-8-15-206,26 233 551,-23-217-514,11 62 183,-7-66-61,1 0 0,1 0 1,2-2-1,2 1 0,0-2 0,30 45 0,-42-73-124,0-1 0,0 1 0,0 0 0,0-1 0,1 0 0,-1 0 0,1 0 0,0 0 0,0-1 0,5 4 0,-6-5 12,1 0-1,-1 0 0,0 0 1,0 0-1,1-1 1,-1 1-1,1-1 0,-1 0 1,0 0-1,1 0 1,-1 0-1,0-1 0,1 1 1,-1-1-1,6-2 0,1-1 1,-1-1-1,1 0 0,-1 0 0,0-1 0,-1 0 1,1 0-1,8-10 0,1-2 31,30-39 0,-36 39-111,0-1-1,-2 0 0,0 0 1,-2-1-1,0 0 0,-1 0 1,8-41-1,17-139-93,8-33 183,-36 214-72,2 0 1,0 1 0,0 0-1,2 0 1,10-19 0,-15 33 15,0-1 0,0 1 0,0-1 1,1 1-1,0 0 0,-1 0 1,1 1-1,1-1 0,-1 1 1,0 0-1,1 0 0,0 0 1,-1 1-1,1-1 0,0 1 1,0 1-1,1-1 0,-1 1 0,0-1 1,0 1-1,1 1 0,7-1 1,0 2 41,-1 0 0,1 0 0,-1 2 0,0-1 0,0 2 1,12 4-1,-4 0-20,0 1 1,29 18 0,-19-7 153,-14-9-3650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3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 8128,'-25'-8'2618,"24"8"-2467,1 0 0,-1-1 0,0 1-1,1 0 1,-1 0 0,0 0 0,-4 5 4347,5-5-4430,6 0 939,0 1 0,0 0 0,1 0 1,8 3-1,6 2-156,-2-3-37,0 0 101,0 1 0,0 1 0,23 8 0,-36-10-752,0 0 0,-1 0 0,1 0 1,-1 1-1,1-1 0,-1 1 1,0 1-1,-1-1 0,1 1 0,-1-1 1,0 1-1,0 1 0,0-1 0,3 7 1,2 7 111,-1 0 0,0 1 1,-2 0-1,7 31 0,6 85 320,-13-84-778,16 69 0,-20-115-25,2 11-1129,-4-16 1049,0-1 1,0 1-1,0-1 1,1 0 0,-1 1-1,0-1 1,0 1-1,1-1 1,-1 1-1,0-1 1,0 0 0,1 1-1,-1-1 1,1 0-1,-1 1 1,0-1-1,1 0 1,-1 1 0,1-1-1,-1 0 1,1 0-1,-1 0 1,0 1 0,1-1-1,0 0 1,5 0-2471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3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753 4 9888,'-12'-3'3178,"12"2"-3131,-1 1-1,1 0 1,0 0 0,-1 0-1,1 0 1,0 0 0,0 0-1,-1 0 1,1 0-1,0 0 1,0 0 0,-1 1-1,1-1 1,0 0 0,0 0-1,-1 0 1,1 0-1,0 0 1,0 0 0,-1 1-1,1-1 1,0 0-1,0 0 1,0 0 0,-1 0-1,1 1 1,-14 9 525,-29 20 3837,-24 26-329,-125 116-149,-95 117-2977,211-221-3339,49-48-1647,0-2-4094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4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23 3968,'-11'0'15109,"-15"0"-4630,23 0-9823,7 0 1110,1 1-1452,4 2-261,0-2-1,0 1 0,0-1 0,0 0 1,0-1-1,0 0 0,16-2 1,-2 0-34,83-3-7,78-4-110,12-3 90,-154 10-5,57 3-8,-93-1-1382,3 1 4374,-7 1-3345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8:05.659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1954 65 2400,'-7'-27'6979,"4"23"-6591,-10-7 239,8 8-441,-1 0-1,1 1 0,0-1 1,-1 1-1,0 0 0,1 0 1,-1 1-1,0-1 0,0 1 0,0 1 1,-7-1-1,-2 1 28,0 0 1,0 1-1,-22 4 1,-68 18 228,-45 7 182,85-18-236,1 3-1,-86 31 1,40-3 79,-39 14-113,55-27-256,-88 35 50,157-55-103,2 2 0,-1 1 1,1 1-1,1 1 0,-25 21 0,11-3 35,1 3 0,-50 65 0,60-70-108,0-2 0,-3-1 0,0-1 0,-2-1 0,0-1-1,-65 38 1,80-54-52,-35 19 261,42-24-182,0 0 0,1 0 0,-1 1 0,-9 7 0,8-6 109,7-4-56,11-2 29,-7 0-66,22-4-5,0-1 0,34-12 0,-36 10-83,56-21-55,99-49 0,94-29 175,-42 19-19,-211 79-47,119-56-357,-135 63 169,1 0 0,-1 0 0,0 0 0,0-1-1,0 1 1,0 0 0,-1-1 0,1 1-1,0-1 1,0 0 0,-1 1 0,1-1-1,-1 0 1,0 0 0,1 0 0,-1 0 0,0 0-1,0 0 1,0-1 0,0-1 0,-51-17-10081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4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30 6144,'-26'-7'16405,"20"7"-12107,120-3-2421,64 0 673,-39 3-2541,136 10-18,-272-9-90,0-1 1,0 0 0,0 1-1,0-1 1,0-1 0,1 1-1,-1 0 1,4-2-1,-9-24-20049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4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123 104 3072,'-11'-8'23446,"3"18"-23966,-1 1 1470,8-9-876,-1 0-1,0 0 0,1 0 0,-1 0 1,1 1-1,0-1 0,0 0 0,-1 1 1,0 3-1,-8 29 326,8-28-288,-14 66 500,-11 101 0,8 77-212,17-222-331,-1 21 263,4 75 1,-1-119-292,14 100 322,-11-95-305,-1-1 0,2 1 0,-1-1 0,2 1 0,-1-1 0,1 0 1,10 14-1,-12-19-17,1-1-1,-1 0 1,1 0 0,0 0 0,0 0 0,0 0-1,1-1 1,-1 0 0,1 0 0,0 0 0,0 0 0,0-1-1,0 0 1,0 0 0,0 0 0,1-1 0,-1 1-1,1-1 1,-1-1 0,1 1 0,-1-1 0,1 0 0,-1 0-1,1-1 1,0 1 0,-1-1 0,0 0 0,1-1 0,6-2-1,127-49 6,-96 36-47,-8 3 2,0-1 0,-2-2 0,62-40 0,-81 47 0,-1-1 0,0 0 0,-1-1 0,0-1 0,-1 1 0,-1-2 0,0 0 0,0 0 0,-2 0 0,1-1 0,6-20 0,38-159 0,-47 169 0,20-85-235,22-218 1,-46 307-186,1-45-1581,-2 23-5461,-1 34 5270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42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21 4224,'-2'-1'475,"0"-1"-1,0 1 1,0 0-1,0 0 1,0 1 0,0-1-1,0 0 1,0 1 0,0-1-1,-1 1 1,1-1 0,0 1-1,0 0 1,0 0 0,-3 0-1,-6 1 5110,25-6-433,15-1-3913,-20 6-787,0-1 0,0 1-1,0 1 1,0 0 0,0 0-1,0 1 1,16 5 0,-21-6-351,0 0 0,-1 1 0,1-1 0,-1 1 0,1 0 0,-1 0 0,0 1 0,0-1 0,0 1 0,0-1 0,0 1 0,-1 0 0,1 0 0,-1 0 0,0 1 0,0-1 1,0 0-1,0 1 0,0 0 0,1 4 0,6 34 304,-3-1-1,0 1 1,-2 43 0,11 79-366,-11-141-90,-3-15-137,0 1 0,0-1 0,1 0-1,0 0 1,1 0 0,0 0 0,0 0 0,7 12-1,-9-19-16,-1-1-1,0 1 1,1-1-1,-1 1 1,1-1-1,-1 0 1,1 1-1,-1-1 0,1 0 1,-1 0-1,1 1 1,-1-1-1,1 0 1,-1 0-1,2 1 1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4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837 7 4576,'-12'-6'10198,"7"7"-6799,-9 1-943,10-1-1902,-3 1-76,0 0 0,0 1 1,1 0-1,-1 0 0,-5 4 0,1 0 51,-14 8 286,1 1 0,-28 24 1,-41 44 431,58-52-850,-191 158 606,-48 19-7371,261-198 1675,10 2 1504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4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2 7712,'-4'-1'474,"-1"1"1,1 0 0,0 0-1,-1 0 1,1 0-1,0 1 1,-1 0 0,1-1-1,0 2 1,-1-1-1,-6 3 1,-2 3 911,0 0 0,-14 11 0,2-2 318,2-1-1067,1 0 0,1 2 1,1 0-1,0 1 0,1 1 1,1 1-1,1 1 0,1 0 1,-21 38-1,13-15-346,2 2 1,3 1-1,1 1 0,3 0 1,1 1-1,3 0 0,-9 87 0,18-110-521,1 0 0,1 1 0,4 29 0,-2-42-137,0 0 0,2 0 0,-1 0 0,2 0 0,0 0 0,1-1 1,8 15-1,-3-11-1057,17 21 0,13 12-518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4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6656,'5'-2'422,"0"0"1,0 0-1,0 1 1,0-1-1,0 1 1,0 0-1,1 1 1,7-1-1,-2 1 278,1 0-1,0 1 1,0 0-1,-1 1 1,1 1-1,-1 0 1,1 0-1,-1 1 1,0 1-1,-1-1 1,1 2-1,-1 0 1,0 0-1,0 0 0,9 9 1,-7-5-223,-1 1-1,0 0 1,-1 0 0,0 1-1,-1 1 1,0 0 0,-1 0-1,0 0 1,-1 1 0,-1 0-1,5 15 1,3 21 6,-2 1 0,-3 0 1,-2 1-1,-2-1 0,-2 1 1,-3 0-1,-6 56 0,3-87-424,0 0 0,-2 0-1,0 0 1,-1-1 0,-1 0-1,-1 0 1,-18 31 0,12-28-206,-1-1 0,-1-1 1,-25 26-1,-60 48-3245,73-71-309,-50 33 0,33-28 399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4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296 233 2976,'5'-6'11905,"-4"4"-11707,0 1 0,0-1 0,-1 1 0,1-1 0,0 1 0,0-1 0,-1 0 1,1 1-1,-1-1 0,0 0 0,1-2 0,-1-3 277,-1 1-1,0-1 1,0 1 0,-1-1-1,0 1 1,0-1-1,0 1 1,-6-10 0,-32-48 1781,25 41-1488,12 19-663,0 0 0,0 0 0,0 0 1,0 0-1,-1 1 0,1-1 0,-1 1 0,0 0 1,0 0-1,0 1 0,0-1 0,-7-2 0,9 4-77,0 1-1,0-1 0,-1 1 0,1-1 0,-1 1 0,1 0 1,0 0-1,-1 0 0,1 0 0,0 0 0,-1 1 1,1-1-1,0 0 0,-1 1 0,1 0 0,0 0 0,0 0 1,-1 0-1,1 0 0,0 0 0,0 0 0,0 1 0,0-1 1,1 1-1,-1-1 0,-2 4 0,-5 6 104,1-1-1,0 2 1,1-1 0,0 1-1,1 0 1,0 0-1,1 1 1,0-1 0,1 1-1,-4 25 1,1 10 214,-2 80-1,8-113-294,15 346 775,-9-295-781,-1-18 0,2 50-1864,-25-98-11335,-6-14 7276,9 4 3101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45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39 156 7712,'-25'-11'2506,"24"11"-2263,0-1-1,0 1 1,0-1-1,0 0 1,1 1-1,-1-1 1,0 0-1,0 0 1,0 0-1,1 0 1,-1 1-1,0-1 1,1 0-1,-1 0 1,1 0-1,-1-2 1,10-4 5223,-2 2-4926,0 1 0,1-1 0,0 1-1,0 1 1,0-1 0,0 1 0,0 1 0,1 0-1,14-3 1,-2 1-7,344-54 3890,-332 54-4228,-26 3-147,180-15 704,-167 17-776,-13-1-281,-1 1 0,0-1-1,0-1 1,1 1 0,7-3-1,-11 3-1024,0 0 0,0-1 0,0 1 0,0 0 0,0 1 0,5 0 0,2 0-875,0 2 1,12 4-1,5 3-965,15 6-272,45 10 1,-79-24 3320,-1-1 449,-1 1-1,1-1 1,-1 2-1,11 4 1,-16-6-84,1-1 0,-1 1 0,1 0 0,-1 1 0,0-1 0,1 0 0,-1 0 0,0 0 1,0 1-1,0-1 0,0 0 0,0 1 0,0-1 0,-1 1 0,1-1 0,0 1 1,-1 0-1,1-1 0,-1 1 0,0 0 0,1-1 0,-1 1 0,0 3 0,-1 8 778,-1 0-1,0 0 0,0-1 0,-2 1 0,-5 16 0,3-12 85,1 0 0,-4 21 0,8-32-783,1 0 0,-1 0-1,1 0 1,0 0-1,1 0 1,-1-1-1,1 1 1,1 0 0,2 11-1,-2-14-191,0 1 1,-1-1-1,1 0 0,0 0 1,0 0-1,1 0 0,-1 0 1,1 0-1,0-1 0,-1 1 0,1-1 1,0 0-1,0 1 0,0-2 1,1 1-1,-1 0 0,4 1 1,1 0 122,1-1 0,-1 1 0,0-2 0,1 1 1,-1-1-1,1 0 0,15-1 0,-19-1-147,0 1-1,0-1 0,0 1 0,-1-1 0,1-1 0,0 1 1,0-1-1,-1 0 0,1 0 0,-1 0 0,0 0 1,0-1-1,1 0 0,5-6 0,-6 5-61,0 0 0,-1-1-1,0 0 1,0 1 0,0-1 0,-1-1-1,0 1 1,0 0 0,0 0-1,0-1 1,-1 1 0,1-8 0,-1 5-20,0 0 1,-1 0 0,0 0 0,-1 0 0,0 0-1,0 0 1,-1 0 0,-3-12 0,3 14-122,-1 0 1,0-1-1,0 1 0,0 0 1,-1 0-1,0 0 0,0 1 1,0 0-1,-1-1 0,-5-4 1,6 7-123,0 0 0,0 0 0,0 0 0,-1 1-1,1-1 1,-1 1 0,0 0 0,1 0 0,-1 1 0,0 0 0,0-1 0,0 2 0,0-1 0,-9 0 0,6 1-644,0 1 0,0 0 0,0 0 0,-10 3 0,15-3 431,1 0 1,0 0-1,0 0 1,0 0-1,0 0 0,0 0 1,0 0-1,0 1 1,-2 1-1,3-2 139,1 0 0,-1-1 0,0 1 0,1 0 0,-1 0 0,1 0-1,0 0 1,-1-1 0,1 1 0,0 0 0,-1 0 0,1 0 0,0 0 0,0 0 0,0 0 0,0 0-1,0 0 1,0 0 0,0 0 0,0-1 0,0 1 0,0 0 0,1 2 0,7 14-2604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46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9 249 9056,'-8'13'2922,"8"-8"-1780,11 41 4912,-8-32-4505,0 0 0,1-1 0,9 24 0,-10-30-1093,2 5 1025,-5-12-1444,0 0 0,0 0 0,0 0 1,0 0-1,1 0 0,-1 1 0,0-1 0,0 0 0,0 0 0,1 0 0,-1 0 0,0 0 0,0 0 1,0 0-1,1 0 0,-1 0 0,0 0 0,0 0 0,0 0 0,1 0 0,-1 0 0,0 0 0,0 0 1,0 0-1,1 0 0,-1 0 0,0-1 0,0 1 0,0 0 0,1 0 0,-1 0 0,0 0 0,0 0 1,0 0-1,0-1 0,0 1 0,1 0 0,-1 0 0,0 0 0,0 0 0,0-1 0,0 1 1,0 0-1,0 0 0,0 0 0,0-1 0,0 1 0,0 0 0,1 0 0,-1 0 0,0-1 0,4-8 115,0-1 0,0 1 0,3-16 0,-1 4-66,20-71 202,-12 38-75,-2 2 188,-8 31-211,1-1 0,10-27 0,-13 45-189,-1 1-1,1 0 1,0-1 0,0 1 0,0 0 0,0 0 0,4-4 0,-5 6 11,0 0 0,1 0 0,-1 0 0,0 0 1,1 0-1,-1 0 0,1 1 0,0-1 0,-1 0 1,1 1-1,-1-1 0,1 1 0,0-1 0,-1 1 0,1 0 1,0 0-1,0 0 0,-1 0 0,4 0 0,12 4-46,0 1-1,-1 0 1,30 14-1,-29-11-99,5 2-1066,33 22-1,-3-1-5427,-42-26 3446,0 0-1,0-1 1,18 4-1,2 1-1638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4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6 7040,'-6'-6'9797,"6"7"-9625,-1-1 0,1 0-1,-1 1 1,1-1 0,-1 0 0,1 1 0,0-1 0,-1 1 0,1-1 0,0 0-1,0 1 1,-1-1 0,1 1 0,0-1 0,0 1 0,-1-1 0,1 1-1,0-1 1,0 1 0,0-1 0,0 1 0,0-1 0,0 1 0,0 0 0,-1 5 544,-3 11 207,1 1-1,0 0 1,1 23 0,-1 3-321,-3 11 13,3-1 0,5 93 0,0-139-544,-1 0 0,1 0 0,0 0 0,1 0 0,0 0 0,0-1 0,1 1 0,7 12 0,-9-18-29,-1 0 1,1 1 0,-1-1-1,1 0 1,0 0 0,0 0 0,0-1-1,0 1 1,0 0 0,0-1 0,1 1-1,-1-1 1,0 0 0,1 1-1,-1-1 1,1 0 0,-1-1 0,1 1-1,0 0 1,-1-1 0,1 0 0,0 1-1,-1-1 1,1 0 0,0 0-1,-1-1 1,1 1 0,0 0 0,-1-1-1,5-1 1,2-3 1,0 1-1,-1-2 1,1 1 0,-1-2 0,0 1-1,-1-1 1,13-13 0,-17 16-42,16-15 47,-2-1 0,0-1 0,-2 0 0,23-40 0,89-180 714,-95 176-608,-33 114 37,-6 11-31,-2 0 1,-25 88 0,-51 121 250,22-78-355,-82 230-30,138-403-27,-1 0 0,0-1 0,-2 0 0,0 0 0,0-1 0,-23 25 0,32-40-4,0 1 1,-1-1-1,1 0 0,0 0 0,-1 1 1,1-1-1,-1 0 0,1 0 1,-1-1-1,0 1 0,1 0 0,-1-1 1,0 1-1,0-1 0,1 1 1,-1-1-1,0 0 0,0 1 1,0-1-1,1 0 0,-1 0 0,0-1 1,-2 1-1,1-1-26,0-1-1,0 1 1,1 0 0,-1-1 0,1 0 0,-1 1-1,1-1 1,-1 0 0,1 0 0,0-1-1,0 1 1,-3-4 0,-1-3-68,0-1 1,0 0 0,1 0-1,0-1 1,-6-18-1,7 7 34,0-1-1,1 1 0,2-1 1,0 1-1,3-30 0,-1 45 53,0-11 12,0 0 0,9-34 0,-8 44 31,0 0-1,1 1 0,0 0 0,0-1 1,1 1-1,0 0 0,0 1 0,10-13 0,-10 16-22,-1-1 1,1 1-1,0 0 0,1 0 0,-1 0 0,0 1 0,1-1 0,0 1 0,-1 0 0,1 0 0,0 1 0,0 0 0,0-1 0,8 1 0,6-1-95,0 2-1,30 2 0,-24 0 86,-18-2-14,102 1-2582,-91-2 311,0-1-1,19-5 0,-1-1-656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8:09.922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11304 294 2304,'-4'-25'5791,"5"15"-4963,-1 7-606,0 0 1,0-1 0,0 1 0,0 0 0,-1 0 0,1-1 0,-1 1 0,0 0 0,-1-5 0,0 4-138,1 0 1,0 0 0,0 1 0,1-1-1,-1 0 1,1 0 0,0 0 0,0-4-1,0 2 168,0 6-147,-2-2 192,2 2-280,-1-1 1,1 1 0,0 0 0,-1 0-1,1-1 1,0 1 0,-1 0-1,1 0 1,0 0 0,-1-1 0,1 1-1,0 0 1,-1 0 0,1 0 0,-1 0-1,1 0 1,0 0 0,-1 0 0,0 0-1,-7 1 40,1 0-1,-1 1 1,0 0-1,1 0 0,-1 1 1,1 0-1,0 0 1,0 1-1,-9 6 0,-14 6 95,5-5-72,5-2 2,-20 13 1,0 2 10,5-3 298,-65 51 0,75-52-207,-2-1 1,-43 23-1,36-23-17,5-4 4,-1-2 1,-59 18 0,72-26-143,7-2-28,-216 78 893,185-65-774,28-11-102,0 0 1,0 1-1,0 0 0,1 1 1,-17 11-1,19-9-79,-141 101 746,108-86-504,-2-2 0,-58 20-1,73-30-232,-4-1 133,-51 11 0,29-8 99,49-12-144,-157 46 8,120-34 78,0-3 1,-77 10 0,-2-7 258,-156-2 0,104-8-173,86-1-304,22 3 175,29-2-120,-202 25-194,156-21 220,-74 5 105,135-14-94,-1 2 1,-42 7-1,47-5 28,0-1-1,0-1 1,-36-2-1,10 0 112,-68-3-49,0-2-161,-34-8 262,129 13-198,-91-4-224,-15-2 315,-88-2-165,-2 4 48,54 2 133,5-6 42,107 4-212,-181-18 225,146 14-292,-84-8 280,-144-30-192,18 5 42,265 39 7,1-1 1,-1-2-1,1 0 1,1-2-1,-28-11 1,38 12-5,-1 1 0,0 1 0,-30-5 0,-55-3 91,55 8-102,-228-24 13,251 24 34,0-1 0,0-1-1,-36-15 1,18 6 155,37 14-205,0 0 1,0-1-1,1 1 1,-9-7-1,-12-6-30,-11-3 133,9 4-88,-1 1 0,0 2 0,-48-13 0,-211-22-78,-3 3 213,255 34-105,21 6-22,-27-5 1,-84-4 12,-171-18-65,197 21-14,-25-3 66,20 1-210,38 5 237,-104-3-2,-79-16-42,134 4-64,24 5 333,-12-1-346,39 11 156,1-3-1,-117-31 0,147 30-42,-95-34-227,107 35 235,11 5-16,-1 0 0,-14-10 0,8 5-11,-1-1 1,0 2-1,-32-10 0,-60-11-35,73 20-22,-47-9 62,-35-10 68,88 19-50,-136-42-112,138 43 122,-1 0 0,-45-4 0,-63 0 73,58 7-172,-244-4-473,272 9-1047,126 30-14254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4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108 303 7296,'-38'-17'4295,"12"9"1516,12 0-1982,14 7-3737,0 1 0,-1-1 1,1 1-1,0 0 1,-1-1-1,1 1 0,-1 0 1,1 0-1,0-1 1,-1 1-1,1 0 1,-1 0-1,1 0 0,-1 0 1,1-1-1,-1 1 1,1 0-1,-1 0 0,1 0 1,-1 0-1,1 0 1,-1 0-1,1 0 0,0 0 1,-1 1-1,1-1 1,-1 0-1,1 0 0,-1 0 1,0 1-1,-15 0 3108,32 3-317,19 5-2710,21-4 107,76-1 0,59-12-70,-95 2-63,19-1-190,96-3 236,-63 13-44,-135-2-134,-1 0 1,0 1-1,0 1 0,0 0 0,0 1 1,15 6-1,-13-4 16,1-1-1,-1-1 1,28 5-1,34-6 525,-75-3-550,-1 0-1,1 0 1,-1 0 0,1-1 0,-1 1-1,1 0 1,-1 0 0,0 0 0,1 0-1,-1-1 1,1 1 0,-1 0 0,1 0-1,-1-1 1,0 1 0,1 0 0,-1-1-1,0 1 1,1 0 0,-1-1 0,0 1-1,0-1 1,1 1 0,-1 0 0,0-1-1,0 1 1,0-1 0,1 1-1,-1-1 1,0 1 0,0-1 0,0 1-1,0-1 1,0 1 0,0-1 0,0 1-1,0-1 1,0 1 0,0-1 0,0 1-1,0-1 1,-1 1 0,1 0 0,0-1-1,0 0 1,-10-23-84,1 10-40,-1 1 0,-1 1 0,0 0 0,0 0 0,-1 1 1,-20-15-1,11 10 80,0 1 0,-1 1 1,-38-19-1,-85-34 210,124 55 10,21 12-180,0-1 1,0 1-1,0 0 1,0-1-1,0 1 0,0 0 1,0-1-1,0 1 0,0 0 1,0-1-1,0 1 0,0 0 1,0-1-1,0 1 1,0 0-1,1-1 0,-1 1 1,0 0-1,0 0 0,0-1 1,0 1-1,1 0 1,-1 0-1,0-1 0,0 1 1,1 0-1,-1 0 0,0-1 1,0 1-1,1 0 1,-1 0-1,0 0 0,1 0 1,-1-1-1,4 0-11,0 0-1,0 1 1,0-1 0,-1 0-1,1 1 1,7 0 0,0 0-14,16-1 23,0 2-1,0 1 1,30 5-1,77 25-19,-113-27 79,-1 2 1,0 0-1,-1 2 0,0 0 0,0 0 0,-1 2 0,0 1 0,23 19 0,-35-26-37,-1 1 0,1-1 0,-2 1 0,1 0 0,-1 0 0,0 1 0,0-1 0,0 1 0,-1 0 0,0 0 0,-1 0 0,1 0 1,-1 1-1,-1-1 0,2 15 0,-3-13-21,0 0 0,-1 0-1,0 0 1,0-1 0,-1 1 0,0 0 0,0-1 0,-1 0 0,-1 1 0,1-1 0,-1 0 0,-1 0 0,-7 10 0,2-4 11,-1-1-1,-1 0 1,0-1 0,-1 0 0,-1-1-1,-22 15 1,9-9-447,-2-2 1,-46 20-1,56-28-1532,-22 5 1,3-4-5660,26-3 4293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4:4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149 598 5216,'-22'-4'1696,"22"4"-1660,-1 0 0,1 0 0,-1 0 0,1 0 1,-1 0-1,1 0 0,-1 0 0,1 1 0,-1-1 0,1 0 0,-1 0 1,1 0-1,-1 0 0,1 1 0,-1-1 0,1 0 0,0 0 0,-1 1 1,1-1-1,-1 0 0,1 1 0,0-1 0,-1 0 0,1 1 0,0-1 1,-1 1-1,0 1 209,0-2-186,-19 9 5343,6-7 1051,14-2-6360,-1-1-1,1 1 0,0 0 0,-1 0 0,1-1 0,0 1 0,0 0 1,-1-1-1,1 1 0,0 0 0,0 0 0,0-1 0,-1 1 0,1 0 1,0-1-1,0 1 0,0 0 0,0-1 0,0 1 0,0-1 0,0 1 1,0 0-1,0-1 0,0 1 0,0 0 0,0-1 0,0 1 0,0-1 1,0 1-1,0 0 0,0-1 0,0 1 0,1-1 0,2-14 381,-3 14-367,9-21 156,1-1 1,0 1-1,20-29 0,-19 31-63,15-22 67,1 1 0,41-47 0,-47 64 19,2 1 0,1 0 1,0 2-1,37-24 0,-49 37-23,-5 2-77,1 1-1,0 0 0,1 0 1,-1 1-1,14-5 1,-20 9-153,0-1 0,0 1 1,-1 0-1,1-1 1,0 1-1,0 0 0,0 0 1,0 0-1,0 0 0,0 1 1,-1-1-1,1 0 1,0 1-1,0-1 0,0 1 1,-1 0-1,1 0 0,0-1 1,-1 1-1,1 0 1,-1 0-1,1 1 0,-1-1 1,1 0-1,-1 0 0,0 1 1,1-1-1,-1 1 1,0-1-1,0 1 0,0 0 1,0-1-1,1 4 0,5 14 136,0 0 0,-2 1 0,0-1 0,3 27 0,0 1-37,-4-32-76,2 19 127,1-1 1,3 1-1,25 62 0,-33-92-153,1 1-1,-1-1 1,1 0-1,0 0 1,0 0-1,1 0 1,-1 0-1,1-1 1,-1 0-1,1 1 1,0-1 0,1-1-1,-1 1 1,0-1-1,1 1 1,-1-1-1,1 0 1,0-1-1,0 1 1,0-1-1,0 0 1,-1 0-1,1-1 1,1 1 0,-1-1-1,0 0 1,0-1-1,0 1 1,0-1-1,0 0 1,-1 0-1,1 0 1,0-1-1,0 0 1,-1 0-1,6-3 1,-3 1-18,0 0 0,-1-1 0,1 0-1,-1 0 1,0 0 0,7-9 0,1-2-30,13-21-1,-11 12-12,-1 0-1,0-1 1,-2-1-1,-2 0 0,0-1 1,-1 0-1,-2-1 1,6-37-1,-13 56-18,0 1 0,-1 0 0,1-1 0,-2 1 0,-2-18 1,2 22 23,0-1 1,-1 1 0,0 0 0,0 0 0,0 0 0,0 0 0,-1 0 0,0 1 0,0-1 0,0 1-1,-8-8 1,6 7 12,0 1 0,0 0 0,-1 0-1,1 1 1,-1 0 0,0 0 0,0 0 0,-1 0-1,1 1 1,0 0 0,-11-2 0,11 4 7,1-1 0,-1 1 1,1-1-1,-1 2 0,1-1 1,-1 0-1,1 1 0,0 0 1,-1 1-1,1-1 0,0 1 1,0 0-1,-1 0 0,2 0 1,-7 5-1,1-1 21,2 1 1,-1 1-1,1-1 0,0 2 1,0-1-1,1 1 1,0 0-1,-10 19 0,1 4 110,-18 51 0,7-15-10,5-22 190,-55 86 0,69-119-276,0 0 1,-1-1-1,-1-1 0,0 1 1,-1-1-1,0-1 1,0 0-1,-22 14 1,11-12-38,-2 0 1,1-1 0,-35 10-1,41-16 0,-1-1-1,0 0 1,-1-1-1,1-1 1,-33 0-1,42-3-110,1 0-1,-1-1 1,1 0-1,0 0 1,-1-1 0,1 0-1,0 0 1,1-1 0,-9-5-1,7 4-538,1-1 0,0 0 1,0-1-1,1 1 0,0-1 0,0-1 0,-8-10 1,-4-15-1396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5:05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6 612 2720,'-1'1'138,"0"0"-1,1 0 1,-1 0-1,1 1 1,-1-1-1,1 0 1,0 0 0,-1 1-1,1-1 1,0 0-1,0 0 1,0 1 0,0-1-1,0 0 1,5 18 15512,-4-23-17370,15-50 3215,-10 33-1165,14-32 0,30-57 459,-35 82-654,1 1-1,1 0 1,2 1-1,0 1 1,2 1-1,0 1 1,2 0-1,0 2 1,2 1 0,0 1-1,1 1 1,38-20-1,-57 34-88,0 1-1,0 0 0,0 0 1,13-2-1,-18 4-16,0 1 1,-1 0-1,1 0 0,0 0 1,-1 0-1,1 0 0,0 0 1,-1 0-1,1 1 0,0-1 1,-1 0-1,1 1 0,0-1 1,-1 1-1,1 0 0,-1 0 1,1 0-1,-1-1 0,0 1 1,1 0-1,-1 1 0,0-1 1,0 0-1,1 0 0,-1 1 1,1 1-1,0 1 57,0 0 0,0 0 0,-1 0 0,1 1-1,-1-1 1,0 0 0,-1 0 0,1 1 0,-1-1 0,0 0 0,0 1 0,0 5 0,-1-1 13,-1 0-1,1 1 1,-1-1 0,-6 15 0,-46 92 110,42-93-157,11-20-46,-5 9 179,6-12-183,0 0 1,0 0 0,0 0-1,0 0 1,0 0 0,1 0-1,-1 0 1,0 0 0,0 0-1,0 0 1,0 0 0,0 0 0,0 0-1,0 0 1,0 0 0,0 0-1,0 0 1,0 0 0,1 0-1,-1 0 1,0 0 0,0 0-1,0 0 1,0 0 0,0 0 0,0 0-1,0 0 1,0 0 0,0 1-1,0-1 1,0 0 0,0 0-1,0 0 1,0 0 0,0 0-1,0 0 1,0 0 0,0 0-1,0 0 1,0 0 0,0 0 0,0 0-1,0 1 1,0-1 0,0 0-1,0 0 1,0 0 0,0 0-1,0 0 1,0 0 0,0 0-1,0 0 1,0 0 0,0 0 0,0 1-1,42-23 136,-28 16-186,26-16 1,18-22 120,-2-2 1,-2-3-1,56-64 0,-87 90 142,-15 15 177,0 0 1,12-16-1,-18 24 23,-1 6-187,-1 7-55,-2-3-116,0 1 0,-1-1-1,-6 16 1,-5 15-12,5-3 79,-28 140 83,37-174-200,-1 0 1,1-1-1,0 1 0,0-1 1,0 1-1,0-1 0,1 1 1,-1 0-1,1-1 0,0 1 1,2 4-1,-3-7-3,1 0-1,0 0 0,-1 0 1,1 0-1,0 0 0,-1 0 1,1-1-1,0 1 1,0 0-1,0-1 0,0 1 1,0 0-1,-1-1 0,1 1 1,0-1-1,2 1 1,-1-1-3,0 1 0,0-1 0,0 0 0,0 0 0,0 0 1,0 0-1,0 0 0,0-1 0,1 1 0,-1-1 1,2 0-1,153-57 43,-70 25-163,79-41 223,-118 51 85,-24 9 35,-21 10-184,-16 7-128,2 2 65,0 0-1,0 1 1,0 0 0,1 0-1,0 1 1,1 0-1,0 1 1,0 0-1,-14 17 1,22-23 16,-1 0 1,1 0 0,0 0-1,0 0 1,0 0 0,0 0-1,0 1 1,0-1-1,1 0 1,-1 1 0,1-1-1,-1 1 1,1-1 0,0 0-1,0 1 1,0-1-1,1 4 1,0-2 11,0 0 0,0 0 1,1 0-1,0 0 0,0-1 0,0 1 0,0 0 1,0-1-1,4 5 0,3 1 41,-1 0 0,1-1 0,1 0 0,0 0 0,21 12 0,-26-17-36,1 0-1,0 0 1,0-1-1,0 1 1,0-2 0,0 1-1,1 0 1,-1-1-1,0 0 1,1-1-1,10 0 1,-13 0 8,1-1 1,0 0-1,-1 0 0,1 0 1,-1-1-1,1 0 0,-1 1 1,0-2-1,1 1 0,-1 0 1,0-1-1,-1 0 0,1 0 1,0 0-1,-1 0 0,5-6 1,-4 4 10,-1 1 1,0-1-1,0 0 1,-1 0-1,0 0 1,0 0-1,0 0 1,0-1-1,-1 1 1,0 0-1,0-1 1,0 1-1,-1-1 1,0-9-1,0 9-40,-1-1-1,1 1 1,-2-1-1,1 1 1,-1 0 0,0-1-1,0 1 1,0 0-1,-1 0 1,0 0-1,0 1 1,-5-7-1,4 8 6,0-1-1,-1 1 0,0 0 1,1 1-1,-1-1 1,0 1-1,-1 0 1,1 1-1,-1-1 1,-7-2-1,-1 1-47,0 0 0,0 0 0,-16-1 0,-51-10-138,73 14 230,10 1-77,16 2-58,-13-1 104,157 30 281,-34-15-77,-110-15-482,1-1 1,0-1 0,0 0-1,34-8 1,-29 1-1886,1 0-1,-1-2 1,-1 0 0,0-2-1,39-26 1,-11 5-1305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5:07.6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1105 3232,'4'23'13306,"-2"-23"-11818,-1 1-1328,1-1 1,-1 0-1,1 1 0,0-1 0,-1 0 0,1 0 0,0 0 1,-1 0-1,1 0 0,0-1 0,-1 1 0,1 0 1,0-1-1,-1 1 0,1-1 0,-1 0 0,1 1 1,-1-1-1,1 0 0,-1 0 0,2-1 0,3-3 137,-1 0 0,0-1 0,8-9 0,-2 3 100,99-127 1830,-89 110-1995,38-55 383,-37 50-404,2 0 1,1 2 0,38-38-1,-61 68-182,0 0-1,1 0 0,-1 0 1,1 0-1,-1 0 1,1 1-1,0-1 0,-1 1 1,1 0-1,3-1 1,-4 2-17,-1-1 0,0 1 1,1 0-1,-1 0 1,1 1-1,-1-1 0,0 0 1,1 0-1,-1 1 1,0-1-1,0 1 0,1-1 1,-1 1-1,0-1 1,0 1-1,1 0 0,-1-1 1,0 1-1,0 0 0,0 0 1,0 0-1,0 0 1,0 0-1,-1 0 0,3 3 1,2 3 41,-1 1-1,0 0 1,0 1 0,0-1 0,4 18 0,8 47 257,-12-50-248,-2 1-1,0 0 0,-3 48 0,0-56-17,-2-1 0,0 1 0,0-1 0,-1 0 0,-1 0 0,-1 0 0,-8 15-1,9-20-53,-4 7-19,-12 18-1,17-30 49,1 0-1,-1-1 1,-1 1 0,1-1-1,-1 0 1,1 0 0,-11 6-1,12-7-12,0-1 0,-1 0 0,0 0 0,1-1 0,-1 1 0,0-1 0,0 1 0,0-1 0,0 0 0,0-1 0,0 1 0,0-1 0,0 0 0,0 0-1,0 0 1,0 0 0,0-1 0,0 1 0,0-1 0,0 0 0,0-1 0,-6-1 0,1-2-84,1 1-1,-1-1 1,1-1-1,-1 1 1,2-1 0,-10-9-1,-38-45-347,47 50 352,7 10 66,1 0 0,0 0 0,-1-1 0,1 1 0,0 0 0,-1 0 0,1-1 0,0 1 0,0 0 0,-1-1 0,1 1 0,0-1 0,0 1 0,0 0 0,-1-1 0,1 1 0,0-1 0,0 1 0,0 0 0,0-1 0,0 1 0,0-1 0,0 1 0,0-1 0,0 1 0,0 0 0,0-1 0,0 1 0,0-1 0,0 1 0,0-1 0,0 1 0,1 0-1,-1-1 1,0 1 0,0-1 0,0 1 0,1 0 0,-1-1 0,0 1 0,0 0 0,1-1 0,-1 1 0,0 0 0,1 0 0,-1-1 0,1 1 0,-1 0 0,0 0 0,1-1 0,-1 1 0,0 0 0,1 0 0,-1 0 0,1 0 0,5-2 30,-1 1 0,0 0 0,11 0-1,-5 1 45,11-2-80,43 3-1,-14 1 95,10-2-117,-5 1 148,80-8 0,-119 4-69,1 0 0,-1 0 0,0-2 0,0 0 1,0-1-1,-1-1 0,0-1 0,28-17 0,-28 13 2,-1-1 0,0-1 1,25-29-1,-13 6 41,-1-1 1,36-76-1,-33 58-158,36-59 62,39-74-204,-86 149 187,-1 1 1,22-81-1,-37 109 32,0 0 0,0 0 1,-1 0-1,-1 0 0,0-1 1,0 1-1,-1 0 0,-5-22 1,6 32-17,0 0 0,-1-1 0,1 1 0,0 0 0,-1 0 0,1 0 0,-1 0 0,0 0-1,1 0 1,-1 0 0,0 0 0,1 0 0,-1 0 0,0 0 0,0 0 0,0 0 0,0 1 0,0-1 0,0 0 0,0 1 0,0-1 0,0 1 0,0-1 0,0 1 0,0-1 0,0 1 0,0 0 0,-1-1 0,1 1 0,0 0 0,-2 0 0,-1 0-5,0 1 0,0-1 0,0 1 0,0 0 0,1 0 1,-1 0-1,-6 3 0,-5 5 20,0-1 0,1 2 0,0 0 1,0 1-1,1 0 0,-12 14 0,9-9-65,0 0 82,1 1 1,0 0-1,1 1 0,1 0 1,1 1-1,-16 34 0,14-20 58,2 0 0,1 1-1,-11 53 1,6-3 109,4 0 1,-2 121-1,14-190-97,1 0 0,0 0 0,5 17 1,-4-24-35,0-1 1,0 1 0,1-1 0,0 0-1,1 0 1,-1 0 0,9 11 0,-10-15-30,0-1 0,1 1 0,-1-1 0,1 0 1,0 0-1,0 0 0,0 0 0,0 0 0,0 0 1,0-1-1,0 0 0,4 2 0,-1-2 15,1 1 0,-1-1 0,1 0 0,-1-1 0,13 0-1,2-2 17,1-1-1,38-11 0,-56 13-62,19-5 17,-1-2-1,1 0 0,-1-2 0,-1 0 0,0-2 1,25-17-1,-21 8 22,-1-1 1,0-2 0,24-32 0,-48 56-36,4-4 4,0-1 0,-1 1 0,0-1 0,0 1 0,0-1 0,-1 0 0,1 0 0,-1 0 0,0-1-1,2-8 1,-6 12-175,-1 5 103,-3 4 12,-9 15 3,1 1 0,-17 36 0,28-52 46,0 0-1,1 1 0,0-1 1,0 0-1,1 1 0,-1-1 1,2 1-1,-1-1 0,1 1 1,0 0-1,1-1 0,-1 1 1,4 12-1,-3-17 23,0 0 0,0-1 0,1 1-1,-1 0 1,1 0 0,-1-1 0,1 1 0,0-1 0,0 1-1,0-1 1,0 0 0,0 0 0,1 0 0,-1 0 0,1 0-1,-1-1 1,1 1 0,0-1 0,-1 1 0,1-1 0,0 0 0,0 0-1,0 0 1,0-1 0,0 1 0,0-1 0,0 0 0,5 1-1,0-2 27,1 1-1,-1-1 0,0 0 1,0-1-1,0 1 0,-1-2 1,1 1-1,0-1 0,12-7 1,-1-2-22,-1-1 0,0-1 0,-1 0 0,-1-1 0,0-1 0,-1 0 0,18-27 0,-30 40-42,-1 0 0,1 1 0,-1-1 0,1 1-1,5-3 1,4-5-146,-5 44 149,-10 1 37,0-1 0,-11 46 0,1-14 32,-20 185 24,-2 7 346,12-151-161,17-86-60,4-17 7,3-15-126,4-42 8,22-151-49,-15 130-152,32-99 1,-25 119 6,51-99 0,-68 149 105,18-36 51,2 1 0,2 1 0,2 1 0,1 1 0,36-38 0,-55 66-65,0 0-1,1 1 1,0-1-1,10-5 1,-17 11 21,0 1 1,1 0-1,-1-1 1,1 1-1,-1 0 1,1 1-1,-1-1 1,1 0 0,-1 1-1,1-1 1,0 1-1,-1 0 1,1 0-1,0 0 1,-1 0-1,1 0 1,0 1-1,-1-1 1,1 1-1,-1-1 1,1 1-1,-1 0 1,5 2-1,-3 0 14,0 0-1,0 0 1,-1 0-1,1 1 1,-1-1-1,1 1 1,-1 0-1,0 0 1,3 6-1,0 2-18,0 1-1,6 15 1,-9-19 3,0 1 1,-1-1-1,0 1 0,0 0 1,-1 0-1,0 0 0,-1 0 1,0 0-1,-1 0 0,0-1 0,0 1 1,-1 0-1,-6 18 0,5-20-9,0-1-1,-1 1 0,0 0 0,0-1 0,-1 0 0,0 0 0,0 0 0,-1 0 1,0-1-1,0 0 0,0 0 0,-1-1 0,0 0 0,0 0 0,0 0 1,-14 6-1,14-8 25,1-1 0,-1 0 0,0 0 0,0 0 0,-1-1 0,1 0 0,0 0 0,-10 0 0,12-2-22,0 1 0,0-1-1,1 1 1,-1-1 0,0-1 0,1 1-1,-1-1 1,1 0 0,0 0 0,-1 0-1,1 0 1,0-1 0,0 0 0,-5-4-1,3 1 12,1 1 0,0-1 0,0 1 0,-5-9 0,9 12-24,0 1-1,1-1 1,-1 1 0,0-1-1,0 1 1,1-1 0,-1 0-1,1 0 1,-1 1 0,1-1-1,-1 0 1,1 1 0,0-1-1,0 0 1,0 0-1,0 0 1,1 1 0,-1-1-1,0 0 1,1 1 0,-1-1-1,1 0 1,1-2 0,-1 3-107,0-1 0,1 1 0,-1 0 0,0 1-1,1-1 1,0 0 0,-1 0 0,1 1 0,-1-1 0,1 1 0,0-1 0,-1 1 0,1-1 0,0 1 0,0 0 0,-1 0 0,1 0 0,3 1 0,6-2-870,-1 0-471,-1 1-1,0 0 0,1 0 1,-1 1-1,0 0 0,12 3 1,9 5-1419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5:08.0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129 169 9312,'-57'-81'4192,"21"49"-3616,27 18 864,3 9-896,-3-8-1,3 9-351,1-9-1663,5 7 767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5:11.9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212 771 2080,'0'-1'194,"0"1"1,0-1-1,-1 0 0,1 1 1,0-1-1,0 0 1,0 0-1,0 1 0,0-1 1,0 0-1,0 0 0,0 0 1,0 1-1,0-1 0,0 0 1,0 1-1,0-1 1,1 0-1,-1 0 0,0 1 1,1-1-1,0-1 0,0 1 162,-1-1-1,1 1 1,-1 0-1,1-1 1,-1 1-1,1-1 1,-1 1-1,0-1 1,1 1-1,-1-1 1,0 1-1,0-1 1,0 1-1,0-1 1,-1 1-1,1-1 0,-1-1 1,-19-72 5910,19 71-6062,-1 0-1,1 0 0,-1 1 1,0-1-1,-1 1 0,1 0 1,-1-1-1,1 1 0,-1 0 0,0 0 1,0 1-1,0-1 0,0 1 1,-5-3-1,6 3-137,0 1 0,-1 0 0,1 1 0,0-1 0,0 0 1,-1 0-1,1 1 0,-1 0 0,1-1 0,0 1 0,-1 0 0,1 0 0,-1 0 0,1 1 0,0-1 0,-1 0 1,1 1-1,0 0 0,-1-1 0,1 1 0,0 0 0,0 0 0,0 0 0,0 1 0,-3 1 0,-3 3 19,1 1-1,-1 0 1,2 0 0,-1 0-1,1 1 1,0 0-1,0 1 1,1-1-1,0 1 1,1 0 0,0 0-1,-3 12 1,3-9 4,1 1 1,0 1-1,1-1 0,1 0 1,0 0-1,1 1 0,0-1 1,4 24-1,-2-28-48,1 0-1,0 0 0,0-1 0,1 1 1,0-1-1,1 0 0,0 0 1,0 0-1,0-1 0,1 1 1,0-1-1,1-1 0,-1 1 1,1-1-1,0 0 0,1-1 1,0 0-1,0 0 0,0 0 1,0-1-1,1-1 0,-1 1 1,1-1-1,12 2 0,-9-4 13,0 0 1,0-1-1,0 0 0,13-2 1,51-11 164,-59 9-207,165-39 46,-148 33-32,0-2-1,-2-2 0,41-23 1,-68 35 15,-1-1 1,1 1-1,-1-1 1,0-1-1,0 1 1,0 0-1,0-1 1,0 0-1,-1 0 1,0 0-1,0 0 0,0-1 1,0 1-1,-1-1 1,1 0-1,2-8 1,-5 12-38,0 1 0,0-1 0,1 0 0,-1 1 0,0-1 0,0 1 0,0-1 0,0 0 0,0 1 0,0-1 0,-1 1 0,1-1 0,0 0 0,0 1 0,0-1 0,0 1 0,-1-1 0,1 1 0,0-1 0,-1 1 0,1-1 0,0 1 0,-1-1 0,1 1 0,-1-1 0,0 0-3,0 0 0,-1 1 0,1-1-1,0 1 1,0 0 0,0-1 0,0 1 0,-1 0 0,1 0 0,0 0 0,0-1 0,-2 2-1,-6-1-10,0 1 1,0 1-1,-9 2 0,14-3 15,-17 4-3,1 2 1,1 0-1,-32 15 0,40-16 36,-1 1-59,-21 15 0,30-21 15,1 1 1,0 0-1,0 0 1,0 0-1,0 0 1,0 0-1,1 1 1,-1-1-1,1 0 1,-1 1-1,1-1 0,0 1 1,0 0-1,0-1 1,-1 4-1,2-4 4,0 0-1,1 1 0,-1-1 0,0 0 0,1 0 0,-1 0 1,1 0-1,0-1 0,0 1 0,-1 0 0,1 0 0,1 0 0,-1 0 1,0-1-1,0 1 0,1-1 0,-1 1 0,0-1 0,1 1 0,0-1 1,-1 0-1,1 0 0,2 2 0,5 2 23,0 1 0,1-2 0,11 5 0,-4-2 30,0-2-1,1 0 0,-1-1 0,37 4 0,-41-7-5,0-1-1,1-1 1,-1 1 0,0-2-1,-1 0 1,1-1-1,22-7 1,-31 8-37,-1 0-1,1 0 1,0 0 0,-1 0 0,0-1-1,0 0 1,1 0 0,-1 1 0,-1-2-1,1 1 1,2-4 0,1-1-6,-4 6 7,0 0 0,-1-1-1,1 1 1,-1 0 0,0-1-1,1 0 1,-1 1 0,0-1-1,-1 1 1,1-1 0,0 0 0,-1 0-1,0 1 1,1-1 0,-1 0-1,0 0 1,0 0 0,-1 1 0,1-1-1,-2-5 1,1 5-2,-1-1 0,1 1 1,-1 0-1,0-1 0,0 1 0,0 0 0,0 0 1,0 1-1,-1-1 0,1 0 0,-1 1 1,0-1-1,0 1 0,0 0 0,0 0 0,0 0 1,-5-1-1,-2-2-13,0 1 0,0 1 0,-1 0 0,1 1 0,-17-3 0,-68-3-339,77 11 152,18-3 192,0 0 0,0 0 0,0 0 0,0 0 0,0 0 0,0 0 0,0 0 0,0 0 0,0 0 0,0 0 0,0 0 0,0 0 0,0 0 0,0 0 0,0 0 0,0 0 0,0 0 0,0 0 0,0 0 0,0 0 0,0 0 0,0 0 0,0 0 0,0 1 0,0-1 0,0 0 0,0 0 0,0 0 0,0 0 0,0 0 0,0 0 0,0 0 0,0 0 0,0 0 0,0 0 0,0 0 0,0 0 0,0 0 0,0 0 0,0 0 0,0 0 0,0 0 0,13-1-46,112-19 193,-98 16-162,33-10-1,11-3 216,-42 12-155,1 2 1,49 0-1,-71 3 16,1 0-1,-1 1 0,0 0 0,1 1 1,-1 0-1,0 0 0,0 0 1,0 1-1,0 1 0,-1-1 0,1 1 1,-1 0-1,0 1 0,8 6 0,-14-10-35,1 1 0,-1 0 0,0-1-1,0 1 1,0 0 0,1-1-1,-2 1 1,1 0 0,0 0 0,0 0-1,-1 0 1,1 0 0,-1 0-1,1 0 1,-1 0 0,0 0 0,0 0-1,0 0 1,0 0 0,0 0 0,0 0-1,0 0 1,-1 0 0,1 0-1,-1 0 1,0 0 0,1 0 0,-1 0-1,0 0 1,0 0 0,-2 1-1,-3 7 45,-1 0 0,0-1-1,-1 0 1,-9 9-1,8-9-80,-22 29 197,103-81-301,139-60 0,-120 61 74,-88 41 45,3-2-8,0 0 0,0 1 0,1-1 0,-1 1-1,10-1 1,-14 2 8,0 1-1,-1 0 0,1 0 1,-1 0-1,1 0 0,-1 1 1,1-1-1,-1 0 0,1 1 1,-1-1-1,1 1 0,-1-1 0,1 1 1,-1 0-1,0-1 0,1 1 1,-1 0-1,0 0 0,0 0 1,1 0-1,-1 0 0,0 0 1,0 1-1,0-1 0,0 0 1,-1 0-1,1 1 0,0-1 0,0 2 1,2 5 34,-1 0 1,0 0 0,-1 0 0,0 0-1,0 0 1,-1 0 0,0 10 0,-1-8-62,2 1 0,-1 0 0,1 0 1,5 19-1,-5-27 28,0 0-1,0-1 1,0 1 0,1-1-1,-1 1 1,0-1 0,1 0-1,0 0 1,0 1 0,-1-1-1,1 0 1,0-1 0,1 1-1,-1 0 1,0-1 0,0 1-1,1-1 1,-1 1-1,1-1 1,-1 0 0,1 0-1,0 0 1,4 0 0,0 1 3,0-2 0,1 1 1,-1-1-1,1 0 0,-1 0 0,1-1 1,-1 0-1,14-3 0,4-4-4,30-13-1,-23 8 12,30-9 46,-17 6-88,45-23-1,-65 27 24,0 0 55,32-21 0,-49 25-34,-8 8-15,0 0 0,0 0 0,0-1 1,0 1-1,0 0 0,0 0 0,0 0 0,0 0 1,0 0-1,0 0 0,0 0 0,0 0 1,0 0-1,0-1 0,0 1 0,0 0 0,0 0 1,0 0-1,0 0 0,0 0 0,0 0 1,0 0-1,0 0 0,0-1 0,0 1 0,0 0 1,0 0-1,0 0 0,0 0 0,0 0 1,0 0-1,0 0 0,0 0 0,0 0 0,0 0 1,0-1-1,-1 1 0,1 0 0,0 0 1,0 0-1,0 0 0,0 0 0,0 0 1,0 0-1,0 0 0,0 0 0,-3 0-34,1 0 0,0 0 0,-1 0 0,1 0 0,0 0 0,0 1 0,0-1 0,-4 2 0,-28 9 13,1 1 0,1 2 0,0 1 0,0 2 0,-32 22-1,53-30-35,-1-1 0,-19 21 0,27-24 56,0-1 0,0 0 0,1 1 1,-1 0-1,1 0 0,1 0 0,-1 0 1,1 1-1,-1-1 0,-1 10 0,3-13 8,1-1 0,0 0 0,0 0-1,0 0 1,-1 0 0,1 1-1,0-1 1,0 0 0,1 0-1,-1 1 1,0-1 0,0 0 0,1 0-1,-1 0 1,0 0 0,1 0-1,-1 1 1,1-1 0,0 0-1,-1 0 1,1 0 0,0 0 0,-1 0-1,2 0 1,0 1 7,0-2 0,-1 1 0,1 0 0,0 0 0,0 0 1,0-1-1,0 1 0,0-1 0,0 0 0,-1 1 0,1-1 0,0 0 0,3 0 0,6-2 38,0 1 0,0-1-1,20-7 1,-30 9-50,23-8-34,0-2 1,0 0-1,0-1 1,-2-2-1,1 0 1,20-18-1,-26 17 51,0-1-1,-1 0 1,-1-2-1,0 1 1,19-32 0,-9 8 80,29-65-1,52-161-10,-60 113-150,-28 92 197,-13 45-93,2-8-69,0 1-1,-2-1 1,0 0 0,1-29-1,-9 39-43,3 14 71,0 0 0,0-1 0,0 1 0,0 0 0,0 0 1,0 0-1,0 0 0,0 0 0,-1 0 0,1 0 0,0 0 0,0-1 0,0 1 0,0 0 1,0 0-1,-1 0 0,1 0 0,0 0 0,0 0 0,0 0 0,0 0 0,0 0 0,-1 0 0,1 0 1,0 0-1,0 0 0,0 0 0,0 0 0,0 0 0,-1 0 0,1 0 0,0 0 0,0 0 1,0 0-1,0 0 0,0 1 0,-1-1 0,1 0 0,0 0 0,0 0 0,0 0 0,-2 2-3,1-1 0,-1 1 1,1 0-1,0-1 0,-1 1 0,1 0 0,0 0 0,-1 4 0,-17 38-114,2-7-8,-11 42 0,1 25 257,-20 168 1,34-120-23,12-120-119,2 0 0,7 55 0,-7-82 28,0 1 0,0-1 0,1 0 0,-1 0 0,1 0 0,1 0 0,-1 0 0,4 5 0,-5-8 0,0-1 1,0 1 0,1-1 0,-1 0-1,0 1 1,1-1 0,-1 0 0,1 0 0,-1 0-1,1 0 1,0 0 0,-1-1 0,1 1-1,0 0 1,-1-1 0,1 1 0,0-1 0,0 0-1,0 1 1,-1-1 0,1 0 0,0 0-1,0 0 1,0 0 0,0-1 0,-1 1 0,3-1-1,2-1-7,0 0-1,0-1 0,-1 1 0,1-1 1,-1 0-1,0-1 0,1 1 0,-2-1 1,1 0-1,8-9 0,3-6-82,19-27-1,-31 40 82,65-104 195,-68 121-452,-2 7 231,-1-5 41,-1-1 1,-6 19-1,-3 15 88,8-22-31,1-15-72,1 1 1,1 0 0,0-1 0,0 1-1,1 0 1,0 0 0,2 11 0,-2-20 4,1 0 1,-1 0-1,1 0 1,-1 0-1,1-1 1,-1 1-1,1 0 1,0 0-1,-1-1 1,1 1-1,0 0 1,0-1-1,-1 1 1,1-1-1,0 1 1,0-1-1,0 1 1,0-1-1,0 1 1,0-1-1,0 0 1,0 0-1,0 0 1,0 1-1,0-1 1,0 0 0,0 0-1,0 0 1,0 0-1,0-1 1,0 1-1,1 0 1,7-1 15,-1-1 0,15-3 0,-19 4-24,15-4 15,-6 2 17,0 0-1,-1-1 1,1-1-1,19-9 1,-10 1-53,18-8 36,-1-2-1,67-53 1,-82 52-15,0 0 0,-1-2 1,23-35-1,52-90 11,-85 130-16,16-26 19,59-99 184,-66 105-119,27-67-1,-40 83-34,-3 13-83,-2 0-1,0 0 1,0 0 0,-1 0-1,0-1 1,1-18-1,-4 31 31,0 0 1,0 0-1,0-1 0,0 1 0,0 0 0,0 0 0,0 0 0,0-1 0,0 1 1,0 0-1,0 0 0,0 0 0,0-1 0,0 1 0,-1 0 0,1 0 0,0 0 0,0 0 1,0-1-1,0 1 0,0 0 0,0 0 0,0 0 0,-1 0 0,1-1 0,0 1 1,0 0-1,0 0 0,0 0 0,-1 0 0,1 0 0,0 0 0,-7 2-101,-9 13-45,14-14 139,-11 14-37,1 0 0,0 1 0,-13 22 0,-25 57 170,28-46-194,3 0 0,-22 89 0,-7 105 256,43-211-184,-7 51 95,11-70-49,1 0 0,0 0 0,1 0 0,3 17 1,-4-28-36,1 0 0,-1 0 1,1 0-1,0 0 1,0 0-1,0 0 0,0 0 1,0 0-1,0-1 0,0 1 1,1 0-1,-1-1 1,0 1-1,1-1 0,0 1 1,-1-1-1,1 0 1,0 0-1,0 0 0,-1 0 1,1 0-1,0 0 0,0 0 1,0 0-1,0-1 1,0 1-1,4-1 0,-1 1 0,-1-1 0,1 0 0,-1 0-1,1 0 1,-1-1 0,0 1 0,1-1-1,-1 0 1,0-1 0,0 1 0,0-1 0,7-3-1,14-11-10,-1-1 0,0-1 0,-2-1 0,0 0 0,26-33 0,-40 43-55,7-9-135,-10 14 111,-4 6 46,-13 32-94,9-26 65,0 1-1,-4 15 0,6-21 52,-2 13 40,-1 22 0,4-35-32,0 1 0,0-1 0,0 1 0,0-1 0,1 0 0,-1 1 0,1-1 0,0 0 0,0 0 0,0 1 1,0-1-1,1 0 0,2 4 0,-2-4 19,0-1-1,1 1 1,0-1 0,-1 0 0,1 0 0,0 1 0,0-2 0,0 1 0,1 0-1,-1-1 1,0 1 0,1-1 0,-1 0 0,1 0 0,-1-1 0,1 1 0,4 0-1,4-1 16,0 0-1,1-1 1,17-3-1,-25 4-11,22-5-34,0 0-1,0-2 0,0-1 0,48-22 1,-57 21-5,-1 0-1,0-2 1,0 0 0,-1 0 0,-1-2 0,0 0 0,22-25-1,11-24 46,-43 54-41,-1 1 0,0-1 1,0 0-1,0-1 0,-1 1 1,3-15-1,-5 12-99,-1 11 113,-1 0 0,1 0 0,0 0 1,0 0-1,0 0 0,0 0 0,0 0 1,0 0-1,-1 0 0,1 0 0,0 0 1,0 0-1,0 0 0,0 0 0,0 0 1,0 0-1,-1 0 0,1 0 0,0 0 1,0 0-1,0 0 0,0 0 0,0 0 0,0 0 1,-1 0-1,1 0 0,0 0 0,0 1 1,0-1-1,0 0 0,0 0 0,0 0 1,0 0-1,0 0 0,0 0 0,-1 0 1,1 0-1,0 1 0,-14 17-101,11-14 70,-48 77 115,44-67-62,1 0-1,0 0 1,1 0 0,-5 21 0,9-31-23,1 1 0,-1-1 0,1 1-1,0-1 1,1 1 0,-1-1 0,1 1-1,0-1 1,0 1 0,0-1 0,1 0-1,-1 0 1,1 1 0,0-1-1,0 0 1,4 4 0,-4-5 30,0 0 0,0 0-1,1-1 1,-1 1 0,1 0 0,-1-1-1,1 0 1,0 0 0,0 0 0,0 0-1,1 0 1,-1 0 0,0-1 0,1 1-1,-1-1 1,0 0 0,1 0 0,0-1 0,-1 1-1,5 0 1,-6-1-14,1 0 1,0 0-1,-1-1 1,1 1-1,-1-1 1,1 1-1,0-1 1,-1 0-1,0 0 1,1 0-1,-1 0 1,0 0-1,1-1 0,-1 1 1,0 0-1,0-1 1,2-2-1,-2 1-10,1 0 0,-1 0 0,0 0 0,0 0 0,0-1 0,-1 1 0,1-1 0,-1 1 0,0-1 1,2-5-1,-1-8-63,0 1 1,-1-1-1,-1 1 1,-3-23 0,3 34 32,-1-4-22,0-1 0,-1 1 0,0 0-1,0 0 1,-1 0 0,0 1 0,-9-17 0,10 22 27,1 0 1,-1 0 0,-1 1 0,1-1-1,0 0 1,-1 1 0,1 0 0,-1-1 0,0 1-1,-4-2 1,5 3 15,0 0 1,0 0-1,0 0 0,0 0 0,-1 1 0,1-1 1,0 1-1,0 0 0,-1 0 0,1 0 1,0 0-1,-1 0 0,1 0 0,0 0 1,0 1-1,-1-1 0,-2 2 0,5-2 7,0 0-1,0 0 0,0 0 0,0 0 0,0 0 1,0 0-1,0 0 0,0 0 0,-1 0 0,1 0 0,0 0 1,0 0-1,0 0 0,0 0 0,0 0 0,0 0 1,0 0-1,0 0 0,0 0 0,-1 0 0,1 1 1,0-1-1,0 0 0,0 0 0,0 0 0,0 0 1,0 0-1,0 0 0,0 0 0,0 0 0,0 0 0,0 0 1,0 0-1,0 1 0,0-1 0,0 0 0,0 0 1,0 0-1,0 0 0,0 0 0,0 0 0,0 0 1,0 0-1,0 1 0,0-1 0,0 0 0,0 0 1,0 0-1,6 3 17,12 2-22,-4-5 7,0 0 1,0-1 0,-1 0 0,18-5 0,20-1-33,-43 6 48,11-1 79,1 1 1,35 3-1,-48-1-75,-1 0 0,1 1 0,-1 0 0,1 0 0,-1 0 0,0 0 1,0 1-1,0 0 0,-1 1 0,1-1 0,-1 1 0,7 6 0,-8-6-3,0 0-1,-1 0 1,1 0 0,-1 1-1,0-1 1,0 1 0,-1-1-1,1 1 1,-1 0 0,0 0-1,-1 0 1,1 0 0,-1 1-1,0-1 1,0 0 0,-1 1-1,1-1 1,-1 0 0,-1 1-1,1-1 1,-1 1 0,1-1-1,-1 0 1,-1 0 0,1 0-1,-1 1 1,-5 8 0,-11 19-13,12-25-7,2 0 1,-1 0 0,1 1 0,-3 8 0,8-11 0,5-8 0,15-9 0,-12 5 0,43-23 40,123-74 43,-132 72-77,38-26-7,-74 53 1,-1 0 0,1 1 0,0 0 0,0 0 0,14-3 0,-20 5-1,0 1 0,0 0 1,1 0-1,-1 0 0,0 0 0,0 0 0,0 0 0,0 1 1,0-1-1,1 0 0,-1 1 0,0-1 0,0 1 0,0-1 1,0 1-1,0-1 0,0 1 0,0 0 0,0-1 0,0 1 1,-1 0-1,1 0 0,0 0 0,0 0 0,0-1 0,-1 1 1,1 0-1,-1 0 0,1 1 0,-1-1 0,1 1 0,2 4-10,-1 0-1,0 0 0,-1 0 0,2 9 1,3 46 12,-5-42 13,1-1 0,1 1 0,0-1 0,2 1 0,6 18 0,-10-35-151,0 0 0,-1 1 0,1-1-1,-1 1 1,1-1 0,-1 5 0,-23-33-22038,7 4 17343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5:12.3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18 12544,'-40'-17'5695,"35"17"-3487,14 0-1696,2 0-128,5 0-256,8 0-1536,8 3 800,-7 1-3455,5 2 2271,-4-2-3904,-5 5 3200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5:12.7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536 200 11296,'-9'-6'1366,"7"5"-995,1-1 0,-1 1 0,0 0 0,1-1 0,-1 1 0,1-1 0,-1 0 1,1 1-1,-2-4 0,3 5-288,0-1 1,0 1 0,0 0-1,-1 0 1,1-1 0,0 1-1,0 0 1,0-1 0,0 1-1,0 0 1,0 0 0,0-1-1,0 1 1,0 0 0,0-1-1,0 1 1,0 0-1,0-1 1,0 1 0,0 0-1,0 0 1,0-1 0,1 1-1,-1 0 1,0-1 0,0 1-1,0 0 1,0 0 0,1-1-1,-1 1 1,0 0 0,0 0-1,0 0 1,1-1 0,-1 1-1,0 0 1,1 0-1,17-7 2236,26 2 162,201-1 394,121 13-3222,-285-4-516,-8 0-1672,-1 1-3757,-64-4 5112,13 2-928,-20-1 1636,0-1 0,0 0 0,-1 1 1,1-1-1,0 1 0,0-1 0,0 1 1,0 0-1,0-1 0,-1 1 0,2 1 1,5 10-3033</inkml:trace>
  <inkml:trace contextRef="#ctx0" brushRef="#br0" timeOffset="1">31 19 14464,'-25'-9'6559,"20"5"-5727,5-1-864,9 10-160,12-5-1120,11 0 736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5:25.5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350 860 832,'-10'-2'18673,"10"2"-18641,-1 0 0,1 0 0,0 0 0,0 0 0,0 0 0,0 1 0,0-1 0,0 0 0,0 0 0,0 0 0,0 0 0,-1 0 0,1 0 0,0 0 0,0 0-1,0 0 1,0 0 0,0 0 0,0 0 0,-1 0 0,1 0 0,0 0 0,0 0 0,0 0 0,0 0 0,0 0 0,0 0 0,-1 0 0,1 0 0,0 0 0,0 0 0,0 0 0,0 0 0,0 0 0,0 0 0,0 0 0,-1 0 0,1 0 0,0 0 0,0 0 0,0 0 0,0 0 0,0-1 0,0 1 0,0 0 0,0 0 0,0 0 0,-1 0 0,1 0 0,0 0 0,0 0 0,0-1 0,0 1 0,0 0 0,0 0 0,0 0 0,0 0 0,0 0 0,0 0 0,0-1-1,0 1 1,0 0 0,0 0 0,0 0 0,0 0 0,0 0 0,0-1 0,-1 2 26,0-1 0,-1 1 0,1-1 1,0 0-1,-1 0 0,1 0 0,0 0 0,-1 0 0,1 0 0,-1 0 0,-1 0 0,-4-1 88,3 2-54,0 0-1,1 0 1,-1 0-1,0 0 1,0 1-1,1 0 1,-1-1-1,-4 4 1,-5 3 151,-3 0-162,1 2 0,0 0 0,0 1-1,2 0 1,-1 1 0,1 1 0,1 0 0,0 1 0,-18 28 0,14-16 7,1 0-1,1 2 0,2-1 0,0 2 1,-8 35-1,16-50-53,1-1 0,0 1 0,1 0 0,1 0-1,0 18 1,2-27-5,-1 1 0,1 0-1,0-1 1,0 1-1,0-1 1,1 0 0,0 1-1,0-1 1,0 0 0,1 0-1,0 0 1,0 0-1,0-1 1,0 1 0,8 7-1,-6-8 20,-1 0 0,1-1 0,0 1 0,0-1 0,0 0-1,0 0 1,1 0 0,-1-1 0,1 0 0,0 0 0,-1 0 0,1-1-1,0 0 1,0 0 0,0 0 0,0-1 0,0 0 0,0 0 0,0-1 0,0 1-1,0-1 1,0 0 0,0-1 0,0 0 0,-1 0 0,1 0 0,-1 0-1,1-1 1,-1 0 0,0 0 0,0-1 0,0 1 0,0-1 0,-1 0 0,0 0-1,0-1 1,0 1 0,0-1 0,4-6 0,1-6-17,-1 0-1,-1-1 1,0 0 0,6-28-1,9-72-119,-19 90 98,-1 0 1,-2 0 0,-1 0-1,-4-31 1,4 36 13,1 18-48,0 1 1,0-1-1,0 0 1,-1 0-1,0 1 1,0-1-1,0 0 1,-2-4 0,2 9 6,1-1 1,-1 0-1,0 1 1,0-1-1,0 0 1,0 1-1,1 0 1,-1-1 0,0 1-1,0-1 1,0 1-1,0 0 1,0 0-1,0-1 1,0 1 0,0 0-1,0 0 1,0 0-1,0 0 1,0 0-1,0 1 1,0-1 0,0 0-1,0 0 1,-1 1-1,0 1 9,0 0 0,0 1 0,1-1 0,-1 1 0,1-1 0,-1 1 0,1 0 0,-2 5 0,-7 26 67,10-33-56,-7 33 78,1 0 0,2 0 0,0 58 0,4-76-34,1 0 0,1 1 1,1-1-1,0 0 0,1 0 0,1 0 0,0-1 1,1 1-1,1-1 0,0-1 0,17 25 0,-23-37-23,1 0 0,-1 0-1,1 0 1,0 0-1,0 0 1,0 0-1,0-1 1,0 1-1,1-1 1,-1 1 0,0-1-1,1 0 1,-1 0-1,0 0 1,1 0-1,0-1 1,4 2-1,-4-2 11,0 0-1,1-1 1,-1 1-1,0 0 1,0-1-1,0 0 1,0 0-1,1 0 1,-1 0-1,-1-1 1,1 1-1,4-3 1,3-4 20,0 1 1,-1-2 0,0 1 0,0-1 0,-1 0 0,8-12 0,105-178 299,-14 23-354,-86 143 77,-15 23-88,1-1-1,0 1 0,1 0 0,0 0 1,10-8-1,-17 16 1,0 2-12,0-1 1,-1 0-1,1 0 1,0 0 0,0 0-1,0 1 1,0-1-1,0 1 1,1-1-1,-1 1 1,0-1-1,2 0 1,-2 2 13,0-1 1,-1 1-1,1 0 0,-1-1 0,1 1 1,-1 0-1,1 0 0,-1 0 1,0-1-1,1 1 0,-1 0 0,0 0 1,0 0-1,1 0 0,-1 0 1,0 0-1,0-1 0,0 3 0,3 28-6,-1 0 0,-1 1 0,-6 45 0,2-23 22,-16 118 223,17-156-190,0-1 0,-2 0 0,0 0 0,0 0-1,-1 0 1,-14 25 0,17-37-6,0 0 0,0-1 0,-1 1 0,1 0 0,-1-1 1,1 1-1,-1-1 0,0 0 0,-6 3 0,7-4-44,0 0 0,-1 0 0,1 0 1,-1-1-1,1 1 0,-1-1 0,1 1 0,-1-1 1,0 0-1,1 0 0,-1-1 0,1 1 0,-1 0 1,1-1-1,-1 0 0,1 1 0,-1-1 0,1 0 1,0 0-1,-1 0 0,1-1 0,0 1 0,-3-2 1,-3-3-73,0 0 0,0 0 1,0-1-1,-10-11 1,-60-80-420,64 84 268,14 14 227,0 0 1,0 0-1,-1 0 1,1 0-1,0 0 1,0 0-1,0 0 1,0 0 0,-1 0-1,1 0 1,0-1-1,0 1 1,0 0-1,0 0 1,-1 0-1,1 1 1,0-1-1,0 0 1,0 0-1,0 0 1,0 0-1,-1 0 1,1 0-1,0 0 1,0 0-1,0 0 1,0 0 0,0 0-1,-1 0 1,1 0-1,0 1 1,0-1-1,0 0 1,0 0-1,0 0 1,0 0-1,0 0 1,-1 0-1,1 1 1,0-1-1,0 0 1,0 0-1,0 0 1,0 0-1,0 1 1,0-1 0,0 0-1,0 0 1,0 0-1,0 0 1,0 1-1,-2 8-152,3-4 141,0 0 1,0 0-1,0 0 1,1-1 0,0 1-1,0 0 1,0-1-1,0 1 1,1-1-1,-1 0 1,7 8-1,-3-5-4,0 0-1,0 0 0,1-1 0,0 1 0,13 8 0,-9-10 49,0 0-1,0 0 1,1-1 0,0-1-1,0 0 1,0 0 0,17 0-1,-19-1 5,5 0 36,-1-1 0,1 0 1,0-1-1,-1 0 0,1-1 1,-1-1-1,1 0 0,-1-1 1,0-1-1,0 0 0,0-1 1,0 0-1,-1-2 0,0 1 1,14-10-1,-9 2-28,0 0 0,0-2-1,-2 0 1,0-1 0,-1 0 0,0-2-1,-2 1 1,16-29 0,-6 2 99,-2 0 1,27-88-1,-47 131-141,0 0-1,0 0 1,-1-1-1,1 1 1,-1 0-1,1-1 1,-1 1 0,0 0-1,0-1 1,0 1-1,0-1 1,0 1-1,-1 0 1,1-1-1,-1 1 1,1 0 0,-2-4-1,2 6-3,-1 0-1,1 0 1,0 0 0,0 0 0,0 0-1,0 0 1,-1 0 0,1 0-1,0 0 1,0 0 0,0 0-1,-1 0 1,1 0 0,0 0 0,0 0-1,0 0 1,-1 0 0,1 0-1,0 0 1,0 0 0,0 0-1,0 1 1,-1-1 0,1 0-1,0 0 1,0 0 0,0 0 0,0 0-1,0 0 1,-1 1 0,1-1-1,0 0 1,0 0 0,0 0-1,0 0 1,0 1 0,-7 8-71,6-8 38,-3 6 0,0-1-1,0 1 1,1 0-1,0 0 1,0 0-1,-2 10 0,-8 51-163,13-67 205,-12 71 8,-5 126 0,17-188 60,1-1 0,-1 1 0,6 19-1,-6-27-46,1 1 0,0-1 0,-1 1 0,1-1 0,0 0 0,0 0 0,0 1-1,1-1 1,-1 0 0,0 0 0,1 0 0,-1 0 0,1-1 0,0 1 0,0 0-1,0-1 1,0 1 0,0-1 0,0 1 0,3 1 0,-3-3-11,0 0 0,0 1 0,0-1 0,0 0 0,0 0 0,0 0 0,0 0-1,-1-1 1,1 1 0,0 0 0,0-1 0,0 1 0,0-1 0,-1 0 0,4-1 0,0-1 8,0 0 1,-1 0-1,1 0 0,7-8 0,13-18 24,-1 0 0,30-52 0,-42 63-40,27-42 40,64-92 103,-46 72-8,-52 72-146,-3 6-63,-2 4-12,-5 12-65,0 0 107,-15 45-7,-61 166-179,40-126 247,-31 77 15,12 19 47,0-4 100,40-135-98,-37 72-1,50-115-47,0 0-1,-2-1 1,1 0 0,-1 0-1,-15 15 1,21-25-63,0 1 1,0 0-1,0-1 0,-1 1 0,-6 3 1,9-5-6,-1-1 1,0 1 0,0 0 0,1-1-1,-1 0 1,0 1 0,0-1 0,1 0 0,-1 0-1,0 0 1,0 0 0,0 0 0,1 0-1,-1-1 1,0 1 0,0-1 0,-1 0-1,-2-1-28,0 0 1,1 0-1,0-1 0,-1 0 0,1 1 0,0-1 0,0-1 0,1 1 0,-1-1 0,1 1 0,-6-8 0,5 5 24,0-2 0,0 1 0,0 0 0,1-1 0,0 0 0,-3-12 0,2 0-1,1 1-1,1-1 1,1 0-1,1 1 1,2-30-1,1 29 7,0 1-1,1 0 1,1 0-1,0 0 1,2 1-1,14-30 1,-8 25-48,0 1 1,2 0 0,0 0-1,29-28 1,-18 22 78,1 1 0,2 1 0,1 2 0,53-34 0,49-14-111,-62 26 398,77-64 1,56-66 67,-202 174-353,26-22 72,-7 5 191,2 0-1,32-21 1,-53 39-248,0 1 1,-1-1 0,1 1-1,0-1 1,0 1 0,0 0-1,0-1 1,0 1-1,0 0 1,0 0 0,0-1-1,0 1 1,0 0-1,0 0 1,0 0 0,0 0-1,0 1 1,0-1 0,0 0-1,0 0 1,0 0-1,0 1 1,0-1 0,0 1-1,0-1 1,0 1 0,0-1-1,-1 1 1,1-1-1,0 1 1,0 0 0,0-1-1,-1 1 1,1 0 0,0 0-1,-1-1 1,1 1-1,-1 0 1,1 0 0,-1 0-1,1 1 1,2 4 19,-1-1 1,0 1-1,0 1 1,0-1 0,1 8-1,2 30 224,-1 0-1,-5 79 1,1-114-231,-2 31 20,-9 55 1,10-83 57,5-14-9,7-20-53,13-34-152,37-77-132,-49 112 206,1 1 0,1 0 1,0 1-1,2 1 0,0 0 1,1 1-1,28-22 0,-43 37 31,7-5 4,1 0 1,-1 0-1,2 1 0,-1 0 1,13-5-1,-21 11 0,0-1 0,0 0 0,0 1 1,0-1-1,0 1 0,-1-1 0,1 1 0,0 0 0,0 0 0,0 0 0,0 0 0,0 0 1,0 1-1,0-1 0,0 1 0,0-1 0,0 1 0,-1-1 0,1 1 0,0 0 0,0 0 0,-1 0 1,1 0-1,0 0 0,-1 0 0,1 1 0,-1-1 0,0 0 0,1 1 0,-1-1 0,0 1 1,0 0-1,0-1 0,0 1 0,0 0 0,0 0 0,-1-1 0,1 1 0,0 4 0,3 5 3,-1 1-1,-1 0 0,0 0 0,1 24 1,-6 51-77,1-57 58,-1 5 149,2-22-115,0-1 0,0 0 0,1 1 0,2 12 0,-1-12 11,0-6 107,8-12-19,0-2-134,0 0 1,-1-1-1,0 0 0,10-14 1,27-42-68,71-111-40,-105 161 83,0 1 0,1 0 1,16-13-1,-28 25 39,1 0-1,-1 0 1,1 0-1,0 0 1,0 1-1,0-1 1,-1 0 0,1 1-1,0-1 1,0 1-1,0-1 1,0 1-1,0-1 1,0 1-1,0 0 1,0-1 0,0 1-1,0 0 1,0 0-1,0 0 1,0 0-1,0 0 1,0 0-1,0 0 1,0 0 0,0 0-1,0 0 1,1 1-1,-1-1 1,0 0-1,-1 1 1,1-1 0,0 1-1,0-1 1,0 1-1,0 0 1,0-1-1,0 1 1,-1 0-1,1-1 1,0 1 0,0 0-1,-1 0 1,1 0-1,-1-1 1,1 1-1,-1 0 1,2 2-1,1 5-2,1 0 0,-1 1 0,0-1-1,2 14 1,-4-19 4,14 73-24,-10-43 100,2-1-1,1 0 0,14 34 0,-21-64-64,0 1 0,0-1 0,0 1 0,1-1 0,-1 0 0,1 1 0,0-1 0,-1 0 0,1 0 0,0 0 0,0 0 0,0 0 0,1-1 0,-1 1 0,0-1 0,1 1 0,-1-1 0,1 0 0,-1 0-1,1 0 1,-1 0 0,1 0 0,0-1 0,-1 1 0,1-1 0,0 0 0,0 1 0,5-2 0,3-1-4,-1-1 1,1 0-1,-1-1 0,0 0 1,0-1-1,0 0 0,0-1 1,-1 0-1,0 0 0,10-9 1,14-15 108,35-39 0,-42 41-86,35-39 63,21-21-12,-18 25-370,-60 60 245,-2 4 47,-5 14 49,0-5-45,-14 54-32,-3-1 1,-32 71 0,13-51 60,-52 83 1,55-109 56,4 2 0,-49 122 1,47-102 374,30-69-318,7-18-36,6-19-24,8-9-151,1 1 0,1 1 0,29-38 0,0 0 71,-3-3 0,40-89-1,14-33 18,-76 153-29,-12 20-29,2 0 0,1 0 0,1 2 1,33-40-1,-44 58-10,1 0 0,-1 0 1,0 1-1,8-5 1,-11 7 31,0 1 0,0-1 0,0 1 0,0-1 1,0 1-1,0-1 0,0 1 0,0 0 0,0 0 1,0-1-1,0 1 0,0 0 0,0 0 0,0 0 0,0 0 1,0 0-1,0 0 0,0 1 0,0-1 0,0 0 1,0 1-1,0-1 0,0 0 0,0 1 0,0-1 1,0 1-1,0-1 0,0 1 0,0 0 0,0-1 1,0 2-1,2 2 5,-1-1 0,0 1 1,0 0-1,-1 0 0,1 0 1,-1 1-1,2 6 0,0 13 110,-2 0 0,0 0-1,-1 0 1,-1 0 0,-7 37-1,5-44-64,0 1 0,-1-1-1,-1 0 1,-10 21-1,15-36-42,-1-1 0,0 1 0,0-1-1,0 0 1,0 1 0,0-1 0,0 0-1,0 0 1,-1 1 0,1-1 0,0 0-1,-1 0 1,1-1 0,-1 1 0,1 0-1,-1 0 1,1-1 0,-1 1 0,1-1-1,-3 1 1,-3 0-109,0 0 0,0-1 0,-13 0 0,1-1-256,19 1 366,0 0-1,0 0 0,-1 0 0,1 0 1,0 0-1,0 0 0,0 0 0,-1 0 0,1 1 1,0-1-1,0 0 0,0 0 0,0 0 1,-1 0-1,1 0 0,0 0 0,0 0 1,0 1-1,0-1 0,0 0 0,-1 0 0,1 0 1,0 0-1,0 0 0,0 1 0,0-1 1,0 0-1,0 0 0,0 0 0,0 1 1,0-1-1,0 0 0,0 0 0,-1 0 1,1 0-1,0 1 0,0-1 0,1 0 0,-1 0 1,0 0-1,0 1 0,0-1 0,0 0 1,0 0-1,0 0 0,0 1 0,0-1 1,0 0-1,0 0 0,0 0 0,0 0 0,1 1 1,3 6-13,-3-5 7,0-1 0,0 1 0,0-1 1,1 1-1,-1-1 0,0 1 0,1-1 0,-1 0 0,1 0 0,0 0 0,-1 0 1,1 0-1,0 0 0,0 0 0,0 0 0,-1-1 0,1 1 0,0-1 1,4 1-1,-3-1 6,1 1 1,0-1-1,0-1 1,0 1 0,-1 0-1,1-1 1,0 0-1,7-2 1,15-9-40,1-1 0,-2-1 0,27-20-1,-14 9 5,147-101 88,-9-19 182,-161 131-201,-1 0 0,0-2-1,-1 0 1,-1 0 0,0-1 0,-1-1-1,-1 1 1,12-31 0,8-36-114,21-95 0,7-93 27,-48 229 72,-7 33-75,-1-2 1,0 1-1,1-18 1,-3 29 45,0-1 1,0 1-1,0-1 0,0 1 0,0-1 1,0 0-1,0 1 0,0-1 1,0 1-1,0-1 0,0 1 0,0-1 1,0 1-1,-1 0 0,1-1 1,0 1-1,0-1 0,-1 1 0,0-1 1,1 1-1,-1 0 0,1 0 1,-1 0-1,1 0 0,-1 0 1,1 1-1,-1-1 0,1 0 1,-1 0-1,1 1 0,0-1 1,-1 0-1,1 1 0,-1-1 1,1 0-1,0 1 0,-1-1 0,1 1 1,0-1-1,-1 0 0,1 1 1,0-1-1,-1 2 0,-4 6-3,0 0-1,1 1 0,0-1 0,-3 11 0,-69 209 17,22-55-91,43-142 63,-50 156 183,55-162-134,0 0-1,2 0 1,1 0 0,1 1-1,1 0 1,3 37-1,-2-57 6,1 0-1,0-1 0,0 1 0,1-1 0,0 1 1,-1-1-1,2 1 0,2 5 0,-3-9-16,-1 0-1,0-1 0,0 1 1,1-1-1,-1 0 0,1 1 1,-1-1-1,1 0 0,0 0 1,-1 0-1,1 0 0,0 0 1,0 0-1,0 0 0,-1-1 1,1 1-1,0-1 0,0 1 1,0-1-1,0 0 0,0 1 1,0-1-1,0 0 0,0-1 1,0 1-1,4-1 0,-1 0-20,1-1-1,-1 1 1,0-1-1,1 0 1,-1-1-1,0 1 1,0-1-1,5-4 1,37-32-115,-24 18 56,94-90-89,-112 106 85,-8 15-128,0 1 1,-2 20-1,1-7 255,1-3-8,0 0 0,2 0 0,1 1 0,0-1 0,6 36 0,-5-43-5,-1-12-28,0 0 0,0 0 0,0 1-1,0-1 1,1 0 0,-1 0 0,2 3 0,-2-5-9,0 1 0,0-1 1,0 0-1,0 0 0,1 0 0,-1 0 0,0 1 0,0-1 0,0 0 1,0 0-1,1 0 0,-1 0 0,0 0 0,0 1 0,0-1 0,1 0 1,-1 0-1,0 0 0,0 0 0,1 0 0,-1 0 0,0 0 0,0 0 1,0 0-1,1 0 0,-1 0 0,0 0 0,11-6 242,-8 3-227,0 0 0,0 0 0,-1 0 0,1-1 0,-1 1 0,0-1 0,0 0 0,2-3-1,12-36-103,-8 21 85,-2 6-23,0 0 0,-1 0 0,0-1 0,-1 1 0,-1-1 0,1-26 0,-5 38-12,0 1 0,0-1 1,0 1-1,0-1 0,-1 1 0,-3-7 1,0-4-83,4 13 94,0 0 1,0 0-1,0 0 0,-1-1 1,1 1-1,0 0 1,-1 0-1,1 1 1,-1-1-1,0 0 0,0 0 1,1 1-1,-1-1 1,0 1-1,0 0 0,-1-1 1,1 1-1,0 0 1,0 0-1,-1 0 1,-3 0-1,2-1-55,2 1 6,3 7 43,0-4 30,0-1-1,0 0 1,0 0 0,0 0-1,1 1 1,-1-1 0,0 0 0,0 0-1,1-1 1,-1 1 0,1 0-1,-1 0 1,0-1 0,1 1-1,-1 0 1,1-1 0,0 0-1,1 1 1,32 4 94,2-3 27,0-1-1,1-2 1,-1-1 0,0-2-1,41-10 1,-58 9-43,72-21 87,-80 22-164,0-1 1,0-1-1,0 0 0,-1 0 0,15-12 1,-11 6-5,-1-2 0,-1 1 0,0-2 0,0 0 0,-2 0 0,0-2 1,-1 1-1,16-34 0,-2-8 60,22-84 0,-27 78-31,33-125 170,-50 179-184,2-3-124,-1 0 0,-1 0-1,1-20 1,-3 33 104,0 0 0,0 0 0,1-1 1,-1 1-1,0 0 0,0 0 0,0 0 0,0-1 0,0 1 0,0 0 0,0 0 0,0-1 1,0 1-1,0 0 0,0 0 0,0-1 0,0 1 0,0 0 0,0 0 0,0-1 1,-1 1-1,1 0 0,0 0 0,0 0 0,0-1 0,0 1 0,0 0 0,0 0 1,-1 0-1,1-1 0,0 1 0,0 0 0,0 0 0,-1 0 0,1 0 0,0 0 1,0-1-1,0 1 0,-1 0 0,1 0 0,0 0 0,0 0 0,-1 0 0,1 0 0,0 0 1,0 0-1,-1 0 0,1 0 0,0 0 0,0 0 0,0 0 0,-1 0 0,1 0 1,0 0-1,0 0 0,-1 0 0,1 0 0,0 0 0,0 1 0,-1-1 0,1 0 1,0 0-1,0 0 0,0 0 0,-1 0 0,1 1 0,0-1 0,0 0 0,0 0 1,-14 15-229,13-15 239,-5 9-2,1-1 1,0 1-1,0 0 0,0 0 1,1 0-1,1 0 0,0 1 1,-3 12-1,-1 2 10,-57 265 132,39-163-40,9-36 117,-5 96-1,20-170-138,0 0-1,1 1 1,0-1 0,1 0-1,5 24 1,-5-39-71,-1 0-1,0-1 1,0 1 0,0 0-1,1-1 1,-1 1-1,0 0 1,1-1 0,-1 1-1,1 0 1,-1-1 0,0 1-1,1-1 1,-1 1 0,1-1-1,0 1 1,-1-1 0,1 0-1,-1 1 1,1-1-1,0 1 1,-1-1 0,1 0-1,1 1 1,-1-1-4,0 0 0,0 0 0,1 0 0,-1 0 0,0-1 0,1 1 0,-1 0 0,0 0-1,0-1 1,0 1 0,1-1 0,1 0 0,3-3-3,-1 1 0,1-1 0,9-9 0,-15 13-3,86-86-130,2-1 128,-53 51-85,-46 63-374,4-12 504,1 1-1,1 0 1,0 0-1,1 0 1,0 0 0,2 1-1,0 0 1,0-1-1,2 1 1,1 20 0,-1-35-43,1 0 0,-1 0-1,0 0 1,1 1 0,-1-1 0,1 0 0,0 0 0,0 0 0,-1 0 0,2 0 0,-1 0 0,0 0 0,0 0 0,0-1 0,1 1 0,-1 0 0,1-1 0,0 1-1,-1-1 1,1 1 0,0-1 0,0 0 0,0 0 0,0 0 0,0 0 0,0 0 0,0 0 0,0 0 0,0-1 0,0 1 0,1-1 0,-1 0 0,5 1 0,4-2-19,0 1 1,0-2 0,0 0 0,-1 0 0,16-5-1,-25 7 17,77-23 2,279-89 182,-244 76-157,-86 21-29,-25 14-10,-4 2-12,-10 9-71,-1 0 84,1 1 1,1 0-1,0 0 1,1 1-1,0 1 1,1 0-1,-11 19 1,16-24 24,0 0 1,1 1-1,0 0 1,0-1-1,1 1 1,0 0-1,1 0 1,-1 0-1,2 1 1,-1-1-1,2 0 1,-1 0-1,1 0 1,2 11-1,-2-14-9,1 0 0,0 0-1,-1 0 1,2-1 0,-1 1 0,6 9 0,-7-14-22,0 0 1,0 1 0,0-1 0,0 0 0,0 0-1,0 0 1,1 0 0,-1 0 0,0 0-1,0-1 1,1 1 0,-1 0 0,1-1 0,-1 1-1,0-1 1,1 1 0,-1-1 0,1 0 0,-1 1-1,1-1 1,-1 0 0,1 0 0,-1 0 0,1 0-1,-1 0 1,1-1 0,-1 1 0,1 0 0,-1-1-1,1 1 1,-1-1 0,3-1 0,1 0-552,-1-1-1,0 1 1,0-1 0,-1 0 0,1 0 0,0 0 0,-1-1-1,0 1 1,0-1 0,4-5 0,1-5-3512,12-23-1,-5 13 1010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5:25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49 9056,'-25'-26'4096,"-1"11"-3552,16 11 1312,5 4-1120,-5-4 1599,5 8-1311,-1-4 64,2 0-2112,8 0 512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8:13.12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11344 1480 1984,'1'-2'134,"0"1"1,0-1 0,0 1-1,0-1 1,1 1-1,-1-1 1,0 1-1,1 0 1,-1-1-1,1 1 1,-1 0-1,1 0 1,3-2 271,6-3 881,-9 6-1167,-1 0 0,0-1 0,1 1 0,-1-1 0,0 0-1,0 0 1,0 1 0,0-1 0,0 0 0,0 0 0,0 0 0,0 0 0,0 0 0,0 0 0,0 0-1,0 0 1,-1-1 0,1 1 0,0 0 0,-1 0 0,1-3 0,1-2 81,-1 1 0,0-1 1,0 0-1,0 0 0,-1 1 0,0-1 1,0 0-1,-1 0 0,1 1 0,-1-1 1,0 0-1,-1 0 0,0 1 0,0-1 1,0 1-1,0 0 0,-1 0 0,-5-8 1,-2-1-38,0 1-1,-1 0 1,-1 1 0,0 0 0,-1 1 0,0 1 0,-16-11 0,-109-54 566,98 54-494,-43-15 439,-13-7-299,-94-63 333,56 46-304,51 24-474,25 10 93,-42-19 111,81 34-92,-1 0 0,-33-28 0,15 10 219,21 18-257,-19-20 0,12 10 90,4 2-137,-25-29-1,29 30 66,-1 1-1,-19-15 0,18 16 130,0 2-5,-37-23-1,34 24-55,2 3-125,0 1 0,-1 0 0,0 1 0,-30-6-1,-131-28-280,122 30 321,22 6 11,20 3-47,-24-6 0,-68-20 2,-1 5 0,-183-15-1,48 2 178,131 15-149,-114-21-174,154 31 140,-117-13 145,46 8-120,-145-5-34,-163 19-266,300 3 314,-193 15 35,163-4-80,128-9 88,-75 3-128,-431 32 149,421-23-42,-122 11-59,224-22 30,-8 0 6,-83 17-1,41-4 47,38-8-25,-120 13 156,22-3-48,12-2 92,-82 21-465,26-17 589,86-13-48,-159 29 94,201-27-303,-43 8 179,95-15-308,0 0 1,-14-1 0,-14 2-15,-127 17 139,-61 10 245,186-23-217,-59 13-19,-76 25 138,-53-6-113,102-19 54,-156 44 1,26-8-159,156-37-106,-43 2-2,-2 8 314,113-23-249,0-2 1,-43 1-1,22-3 152,-140 3-22,9-1-18,24 0-82,56-1 139,-3 2-16,6 0-106,-16 1 158,48-4-323,40-1 137,-69 7-153,80-5-959,-29 9 1,5 5-7155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5:26.2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1310 120 9568,'-25'-14'4320,"29"14"-3776,2 0 2911,9 4-2015,11-4 1184,10 0-1536,9-4 96,6 4-704,20-9-160,7 0-192,18-10-384,-4 11 160,-5-11-1760,-16 6 1056,-16-6-3200,1 10 2241</inkml:trace>
  <inkml:trace contextRef="#ctx0" brushRef="#br0" timeOffset="1">10 169 11040,'-10'-8'5024,"31"-1"-4385,-2 3 1633,7 12-1376,55-12 480,12 6-800,23-4-352,1 4-128,11-4-1440,-11 4 736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5:28.9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1462 4384,'0'0'128,"0"1"1,0-1-1,0 1 0,0-1 1,0 1-1,0-1 1,1 0-1,-1 1 0,0-1 1,0 1-1,0-1 1,1 1-1,-1-1 0,0 1 1,0-1-1,1 0 1,-1 1-1,0-1 0,1 0 1,-1 1-1,0-1 1,1 0-1,-1 0 0,1 1 1,-1-1-1,0 0 1,1 0-1,0 1 0,17 0 2571,19-9-193,-29 6-2159,0-2 0,0 1 0,0-1 0,-1 0 0,0-1 0,1 0 1,-1 0-1,-1-1 0,8-7 0,5-8 552,28-38 0,52-100 1224,-71 111-1772,124-187 489,-106 166-629,144-239 349,-92 150 84,5-7 253,-78 117-225,20-52 0,-43 93-576,-1 6-84,0-2 79,1-1 1,-1 0-1,0 1 0,0-1 1,1-6-1,-2 10-84,0-1 0,0 1 0,0 0 1,0-1-1,0 1 0,0 0 0,0-1 0,0 1 0,0 0 0,0-1 0,-1 1 1,1 0-1,0-1 0,0 1 0,0 0 0,0 0 0,-1-1 0,1 1 0,0 0 1,0-1-1,0 1 0,-1 0 0,1 0 0,0 0 0,-1-1 0,1 1 0,-1 0 1,0 0-5,0-1 0,0 1 1,0 0-1,0 0 1,0 0-1,0 0 0,0 1 1,0-1-1,0 0 1,0 0-1,0 1 1,0-1-1,0 0 0,-1 1 1,-15 9-11,0 0 0,0 1 0,-27 23-1,42-32 21,-16 14 63,1 1 1,1 0-1,1 1 1,-22 31 0,-38 82 185,-32 114 151,94-209-389,-6 11-58,-4 9 100,2 0 1,-12 62 0,27-95-26,-12 82 212,16-93-161,1 0 0,1 0 0,0 0 0,1 0 0,0 0 0,4 18 0,-4-28-79,-1-1-1,1 0 0,-1 1 0,1-1 0,0 1 0,-1-1 1,1 0-1,0 1 0,0-1 0,0 0 0,0 0 0,0 1 1,0-1-1,0 0 0,0 0 0,1 0 0,-1-1 0,3 2 1,-2-1-2,0 0 0,0 0 0,1-1-1,-1 1 1,1-1 0,-1 0 0,1 1 0,-1-1 0,0-1 0,5 1 0,4-3-1,-1 1 0,1-1 0,-1-1-1,12-6 1,-19 9-11,342-178 311,-325 167-255,0-1-1,-1-1 1,-1-1 0,0 0 0,-1-2 0,21-23 0,-37 38-41,1 0 10,0 0 1,0-1-1,0 1 0,-1 0 0,1-1 1,-1 1-1,0-1 0,0 1 0,0-1 1,0 1-1,0-1 0,0 0 0,0 1 1,-1-1-1,0 0 0,1-3 0,6 26-319,-4-14 298,0-1-1,-1 1 0,0 0 0,0 0 0,0 0 1,-1 0-1,1 7 0,-2 18 157,-1-12-152,1-1 0,1 1 0,5 29 0,-2-27 40,0-1 34,1 0 1,1 0 0,16 39-1,-21-57-72,0 1-1,1 0 1,0 0-1,0-1 1,0 1-1,0-1 0,0 0 1,0 1-1,1-1 1,-1 0-1,0 0 1,1-1-1,0 1 1,0 0-1,-1-1 1,1 0-1,0 1 1,0-1-1,4 1 1,-1-2 23,-1 1 1,0-1-1,0 0 1,1 0-1,-1-1 1,0 0-1,0 0 1,0 0-1,0 0 1,0-1 0,7-3-1,66-30 147,142-90-1,-215 121-149,1 1 0,-1-1 0,0 0 0,0-1 0,0 1 0,-1-1 0,0 0 0,0 0 0,0 0 0,0-1 0,-1 0 0,0 1 0,0-1 0,-1 0 0,3-7 0,-5 11-36,1 0 0,-1 1 0,0-1 0,1 0 0,-1 1 0,0-1 0,0 0-1,-1 1 1,1-1 0,0 0 0,-1 1 0,1-1 0,0 0 0,-1 1 0,0-1-1,1 1 1,-1-1 0,-1-1 0,0 1-11,0-1 1,0 1-1,-1-1 0,1 1 1,0 0-1,-1 0 0,0 0 0,-5-2 1,-1-1-14,-1 1 0,0 0 1,0 1-1,-16-3 0,14 4 25,0 1-1,0 0 0,0 1 0,0 0 1,0 1-1,0 0 0,0 1 0,0 0 1,-21 8-1,18-5-15,0 1 1,1 1-1,0 0 0,0 1 1,0 0-1,-21 19 1,32-24 14,1-1 0,0 1 1,0 0-1,0-1 0,0 1 1,0 0-1,1 0 0,-1 0 1,1 0-1,0 1 0,0-1 1,0 0-1,0 0 1,0 1-1,1-1 0,0 0 1,0 1-1,0-1 0,0 5 1,1-2 12,0 1 1,0-1 0,0 0 0,1 0 0,-1-1 0,2 1 0,-1 0 0,1-1 0,4 8 0,-2-5 19,1 0 1,1-1 0,-1 0-1,1-1 1,0 1 0,1-1-1,0-1 1,0 1 0,0-1-1,0-1 1,1 1 0,0-1-1,-1-1 1,2 0 0,-1 0-1,12 2 1,-2-3 19,1 0 1,-1-2-1,1 0 1,-1-1-1,1-1 0,24-5 1,4-5 49,60-21 0,-85 24-115,0-1 0,39-22 0,34-33 139,-70 46-17,2 2-54,-20 13-5,-1-1-1,1 0 1,12-11 0,-39 63 46,-31 174 17,48-211-129,1 0-1,0 0 1,1 1-1,1 13 1,-1-24 23,0 1 1,0-1-1,0 0 0,1 0 1,-1 1-1,0-1 0,0 0 1,0 0-1,0 1 0,0-1 0,0 0 1,0 0-1,0 0 0,1 1 1,-1-1-1,0 0 0,0 0 1,0 0-1,1 1 0,-1-1 1,0 0-1,0 0 0,0 0 1,1 0-1,-1 0 0,0 1 0,0-1 1,1 0-1,-1 0 0,0 0 1,0 0-1,1 0 0,-1 0 1,0 0-1,0 0 0,1 0 1,-1 0-1,0 0 0,0 0 1,1 0-1,-1 0 0,0 0 1,0 0-1,1 0 0,-1-1 0,0 1 1,0 0-1,1 0 0,-1 0 1,0 0-1,0 0 0,0-1 1,1 1-1,-1 0 0,0 0 1,0 0-1,0-1 0,0 1 1,1 0-1,13-15-1,-11 12 6,61-57 21,-34 33-14,0 1 1,2 1-1,1 2 0,1 1 1,66-32-1,-7 7-157,-79 41 109,-14 6 35,0 0 1,0 0 0,0 1 0,0-1 0,-1 0 0,1 0-1,0 0 1,0 0 0,0 1 0,0-1 0,0 0 0,0 0-1,0 0 1,0 0 0,0 1 0,0-1 0,0 0 0,0 0 0,0 0-1,0 0 1,0 1 0,0-1 0,0 0 0,0 0 0,0 0-1,1 0 1,-1 1 0,0-1 0,0 0 0,0 0 0,0 0 0,0 0-1,0 0 1,0 1 0,0-1 0,1 0 0,-1 0 0,0 0-1,0 0 1,0 0 0,0 0 0,1 0 0,-1 0 0,0 0-1,0 0 1,0 0 0,0 1 0,1-1 0,-1 0 0,0 0 0,0 0-1,0 0 1,0 0 0,1 0 0,-1 0 0,0-1 0,0 1-1,0 0 1,0 0 0,1 0 0,-20 27-55,-3 6 92,-35 68-1,51-90-28,-3 11 0,-13 36 0,21-53-9,-1 0 0,1 0 0,0-1 0,1 1 0,-1 0 0,1 0 0,0 0 0,0 0 0,0 0 0,1 0 0,0 0 0,0-1 0,0 1 0,2 6 0,-2-9 0,0-1 0,0 1 0,1-1 0,-1 1 0,0-1 0,0 1 0,1-1 0,-1 0 0,1 0 0,-1 0 0,1 1 0,0-2 0,-1 1 0,1 0 0,0 0 0,0 0 0,0-1 0,-1 1 0,1-1 0,0 0 0,0 1 0,0-1 0,0 0 0,0 0 0,0 0 0,0 0 0,0-1 0,0 1 0,2-1 0,5-1 0,1-1 0,-1 0 0,0 0 0,13-7 0,1-2 0,-1-1 0,0-1 0,36-30 0,53-60 0,-67 60 0,-24 25-3,54-56-202,-66 64 255,-8 11-60,1 0 0,-1-1 0,0 1 0,0 0 0,0 0-1,0 0 1,1-1 0,-1 1 0,0 0 0,0 0 0,0 0 0,0-1 0,0 1 0,0 0 0,0 0 0,0 0 0,0-1 0,0 1 0,0 0 0,0 0 0,0-1 0,0 1 0,0 0 0,0 0-1,0-1 1,0 1 0,0 0 0,0 0 0,0 0 0,0-1 0,0 1 0,0 0 0,0 0 0,0 0 0,-1-1 0,1 1 0,0 0 0,0 0 0,0 0 0,0-1 0,-1 1 0,1 0 0,0 0-1,0 0 1,0 0 0,0 0 0,-1 0 0,1 0 0,0-1 0,0 1 0,-1 0 0,1 0 0,0 0 0,0 0 0,-1 0 0,1 0 0,0 0 0,-3 1 2,0-1 0,0 1 0,0 0 0,0-1 0,1 1 0,-1 1 1,0-1-1,1 0 0,-1 1 0,1-1 0,-1 1 0,1 0 0,0 0 0,-1 0 0,-2 4 1,-2 1-37,0 1 1,1 1 0,-7 11 0,2-1 55,1 0 1,1 1-1,1 0 0,-7 27 0,11-33 2,1 0 0,1 0-1,0 0 1,1 0 0,0 0-1,2 0 1,1 22 0,-1-31 10,0 1 0,0-1 0,1 0 0,2 7 0,-3-10-23,-1-1-1,1 0 1,0 0-1,-1 0 1,1 0 0,0 0-1,0 0 1,0 0-1,0 0 1,0 0 0,0 0-1,0 0 1,0-1-1,0 1 1,0 0-1,0-1 1,0 1 0,1-1-1,-1 1 1,0-1-1,2 1 1,-2-1-2,0 0 0,0 0 0,0 0 0,0-1 0,1 1 0,-1 0 0,0 0 0,0-1 0,0 1 0,0 0 0,0-1-1,0 1 1,0-1 0,0 1 0,0-1 0,0 0 0,-1 1 0,1-1 0,0 0 0,0 0 0,0 0 0,-1 0 0,1 1 0,0-1 0,-1 0 0,1 0 0,-1 0 0,1 0 0,-1-2 0,5-5 0,7-9-108,13-29 0,5-7-46,82-123 363,-79 122-130,29-62 1,16-55-116,-69 149-3,-7 17 35,118-300 138,-116 294-105,-2 5 15,0 1 0,0-1 0,-1 0 0,0-1 1,0 1-1,0 0 0,0-12 0,-2 17-39,1-1 0,0 1 0,0 0 0,-1 0 1,1-1-1,-1 1 0,1 0 0,-1 0 0,1 0 0,-1-1 0,0 1 0,1 0 0,-1 0 1,0 0-1,0 0 0,0 0 0,0 0 0,0 1 0,0-1 0,0 0 0,0 0 0,-2 0 1,1 0-11,-1 0 0,1 1 0,0-1 0,0 1 0,0 0 0,0-1 0,-1 1 0,1 0 0,0 0 0,0 1 0,0-1 0,0 0 0,0 1 0,-4 1 0,-3 2-1,0 0 0,1 0-1,-1 1 1,1 1-1,1-1 1,-1 1 0,1 0-1,0 1 1,0 0-1,1 0 1,-9 12-1,-4 9 1,1 0-1,-15 35 0,-73 175 348,93-199-324,1 0 1,1 1-1,3 1 0,-5 57 1,11-70-11,1 0 0,1 0 0,1 0 1,2 0-1,8 38 0,-9-60-4,0 0 0,0 0-1,1 0 1,0 0 0,0 0 0,0-1 0,1 1 0,0-1-1,4 5 1,-5-7-17,0 0-1,1 0 1,-1 0 0,0-1-1,1 1 1,0-1-1,0 0 1,0 0-1,-1 0 1,2-1-1,-1 1 1,0-1 0,0 0-1,8 0 1,-3 0-170,0-1 0,1-1 0,-1 1-1,0-2 1,0 1 0,0-1 0,0-1 0,12-4 0,3-3-1209,39-23 0,-32 14-1105,-1-1 0,40-36-1,-8 5-951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5:29.3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6 129 11456,'-5'-10'5215,"5"14"-4543,5-8 2464,5 4-1856,5-3 1664,11 3-1696,34-10 320,8 5-928,43-3 192,6 2-480,32-11-128,-12 2-128,25-17-448,-7 10 224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6:00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0 445 576,'1'-3'243,"-1"-1"1,1 1-1,-1-1 1,1 1-1,0-1 1,0 1-1,4-6 0,1-8 1597,8-4-75,-12 11-182,-1-1 1,0 0-1,0 0 1,-2-14 0,1 9 7,0 14-1229,1 0 0,-1-1 0,1 1 0,-1 0 0,1 0 0,0 0-1,0-1 1,-1 1 0,3-3 0,-3 5-314,0 0 0,0 0 0,0 0 0,0 0 0,0 0 0,0 0 0,0 0 0,0 0 0,0-1 0,0 1 0,0 0 0,0 0 0,0 0 0,1 0 0,-1 0 0,0 0 0,0 0 0,0 0 0,0 0 0,0 0 0,0 0 0,0-1 0,0 1 0,0 0 0,0 0 0,0 0 0,0 0 0,0 0 0,1 0 0,-1 0 0,0 0 0,0 0 0,0 0 0,0 0 0,0 0 0,0 0 0,0 0 0,0 0 0,1 0 0,-1 0 0,0 0 0,0 0 0,0 0 0,0 0 0,0 0 0,0 0 0,0 0 0,0 0 0,0 0 0,1 0 0,-1 0 0,0 0 0,0 0 0,0 0 0,0 1 0,0-1 0,0 0 0,-1 15 1117,-8 49-212,2-11-541,1 7 264,2 117 0,4-114-444,3-13 75,1-1-1,13 53 1,-6-33-251,15 77 195,-17-107 85,23 65-1,-30-98-296,1-1 0,0 1 0,0-1 0,0 0 0,0 0 0,1 0 0,5 6 0,-7-9-15,0-1 0,0 1-1,0 0 1,0-1 0,0 0-1,0 1 1,0-1 0,1 0-1,-1 0 1,0 0-1,1 0 1,-1-1 0,0 1-1,1-1 1,-1 1 0,1-1-1,-1 0 1,1 0 0,-1 0-1,1 0 1,2-1-1,5-2 55,-1-1 0,0 0-1,-1 0 1,1-1-1,-1 0 1,0 0-1,0-1 1,9-8-1,-17 13-76,36-31 149,-2-2 0,53-67-1,-40 44-17,65-93 135,-94 119-224,-1 0-1,-1-1 1,-2-1 0,-1 0-1,12-48 1,-10 16-46,9-88 1,-20 125 18,3-27 7,-4 0 0,-2-66 0,-3 98-645,-1-1 0,-5-23-1,-2-25-7435,9 62 5807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6:02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48 605 3808,'-2'1'131,"1"1"108,-1 0 1,0 0 0,0 0-1,0-1 1,0 1 0,0-1-1,-1 1 1,-3 1 0,-3 4 3168,9-7-3176,-1 1 0,1-1 0,0 1 0,-1-1 0,1 1 0,-1-1 0,1 1 0,-1-1 0,0 0 0,1 1 0,-1-1 0,1 0 0,-1 1 0,0-1 0,1 0 0,-1 0 0,0 0 0,1 1 0,-1-1 0,0 0 0,-2-1 2195,4 0-2271,0 1 0,0-1 0,-1 0 0,1 1 0,-1-1 0,1 0 0,0 0 0,-1 0 0,1 1 0,-1-1 0,0 0 0,1-1 0,14-40 1487,7-30-331,18-52-112,31-36-57,-57 134-974,2 0 0,0 2 1,1 0-1,21-22 0,-38 46-169,14-16 302,1 1-1,0 1 0,26-19 1,-41 33-269,1-1 1,-1 1 0,1 0-1,-1 0 1,0-1 0,1 1 0,-1 0-1,0 0 1,1 0 0,-1 0 0,1-1-1,-1 1 1,1 0 0,-1 0 0,0 0-1,1 0 1,-1 0 0,1 0 0,-1 0-1,1 0 1,-1 0 0,1 0-1,-1 0 1,0 1 0,1-1 0,-1 0-1,1 0 1,0 1 6,-1 0 0,1-1 0,-1 1 0,1 0 1,-1-1-1,0 1 0,1 0 0,-1-1 0,0 1 0,0 0 0,1 0 0,-1-1 0,0 1 0,0 1 0,0 3 26,0 1-1,0-1 0,0 0 0,-2 7 0,-17 86 340,-21 144-218,31-186-475,9-56 288,0 0-1,0 0 0,0 0 0,0-1 1,0 1-1,0 0 0,0 0 0,1 0 0,-1 0 1,0 0-1,0 0 0,0 0 0,0 0 0,0 0 1,0 0-1,0 0 0,0 0 0,0 0 0,0 0 1,0 0-1,1 0 0,-1 0 0,0 0 1,0 0-1,0 0 0,0 0 0,0 0 0,0 0 1,0 0-1,0 0 0,0 0 0,1 0 0,-1 0 1,0 0-1,0 0 0,0 0 0,0 0 0,0 0 1,0 0-1,0 0 0,0 0 0,0 0 1,0 0-1,0 0 0,0 0 0,1 0 0,-1 1 1,0-1-1,0 0 0,0 0 0,0 0 0,0 0 1,0 0-1,0 0 0,0 0 0,0 0 0,0 0 1,0 0-1,0 1 0,6-10 34,-5 7-29,25-37-4,1 0 0,2 2 0,2 1 0,1 1 0,2 2 0,1 1 0,40-27 0,-58 47 27,23-16 66,1 2-1,47-23 0,-87 49-82,-1 0 0,0 0 0,1 0 0,-1 0 1,0-1-1,1 1 0,-1 0 0,1 0 0,-1 0 0,0 0 1,1 0-1,-1 0 0,0 0 0,1 0 0,-1 0 0,1 0 0,-1 0 1,0 0-1,1 0 0,-1 1 0,0-1 0,1 0 0,-1 0 1,1 0-1,-1 0 0,0 1 0,0-1 0,1 0 0,-1 0 1,0 1-1,1-1 0,-1 0 0,0 0 0,0 1 0,1-1 0,-1 0 1,0 1-1,0-1 0,0 0 0,0 1 0,0-1 0,1 1 1,-1-1-1,0 0 0,0 1 0,0-1 0,0 0 0,0 1 1,0 0-1,0 26 86,-1-17-60,1 11 34,0 36-25,9 73 0,-4-54-40,-2-57 72,-3-14-89,1-1 0,-1 0 1,1 1-1,0-1 1,0 0-1,0 1 0,1-1 1,-1 0-1,1 0 0,0 0 1,0 0-1,4 4 0,7 10 20,-12-15 1,1 0 1,-1 0-1,1-1 1,0 1-1,0-1 1,0 1-1,0-1 1,1 0-1,-1 0 0,0 0 1,1 0-1,-1 0 1,1-1-1,4 3 1,10 2 35,-15-5-40,-1 0-1,0 0 0,0 0 0,1-1 0,-1 1 0,1-1 1,-1 1-1,0-1 0,1 1 0,-1-1 0,1 0 0,-1 0 1,1 0-1,-1 0 0,1 0 0,-1 0 0,1 0 0,-1 0 1,1-1-1,-1 1 0,1 0 0,-1-1 0,0 1 0,1-1 1,-1 0-1,0 1 0,1-1 0,-1 0 0,2-1 0,1-3 7,0 1 0,0-1 0,0 0 0,5-9 0,7-8 105,-15 17-153,-1 3 21,0 4 42,0-1 108,0 18-582,-1-12 295,1-1 1,-1 1 0,-3 9-1,-2 1-3418,12-34 2365,-4 13 1459,-1 4-242,-1 0 1,0 0-1,0 0 1,0 0-1,1 0 0,-1-1 1,0 1-1,0 0 1,0 0-1,1 0 1,-1 0-1,0-1 0,0 1 1,0 0-1,0 0 1,0-1-1,0 1 0,1 0 1,-1 0-1,0-1 1,0 1-1,0 0 0,0 0 1,0-1-1,0 1 1,0 0-1,0 0 1,0-1-1,0 1 0,0 0 1,0 0-1,0-1 1,0 1 284,0-5-2129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6:08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0 516 2720,'0'9'8485,"2"-14"-6032,15-10-419,-12 10-1693,1 0 0,0-1 0,-1 0 0,5-7 0,44-82 1321,-42 70-1350,1 1-1,1 0 1,1 1 0,24-27 0,-27 36-192,0 0 80,1 1 0,28-22 0,-12 15 117,2 1 1,0 1-1,46-19 0,-27 12 187,-33 15-9,22-7 0,-37 16-424,1-1 1,0 2 0,0-1-1,0 0 1,0 1 0,0-1-1,0 1 1,0 0 0,0 0-1,0 0 1,0 0 0,0 0-1,0 1 1,3 0-1,-4 0 12,0 0 0,0 0 0,0 1 0,0-1-1,0 0 1,0 1 0,-1-1 0,1 1 0,-1 0-1,1-1 1,-1 1 0,1 0 0,-1 0-1,0 0 1,0 0 0,0 0 0,0 0 0,0 0-1,0 3 1,2 6 103,0-1 0,-1 0 0,0 1 0,-1-1 0,0 17 0,-7 52 83,1-37-267,4-30 18,0-7-19,1-1 0,-1 0 0,1 1 0,0-1 0,1 0 0,0 7-1,2-4-295,0-11 134,1-2-44,0 1 194,-1-1 0,1 1-1,-1-1 1,3-8 0,5-9 30,9-9 2,31-36 0,-38 53-30,2 0 0,-1 2-1,31-22 1,-44 34 34,0 0 0,0 0 1,0 0-1,1 0 0,-1 1 0,0-1 0,1 0 0,-1 1 0,0-1 1,1 1-1,-1-1 0,1 1 0,-1 0 0,0-1 0,1 1 0,-1 0 1,1 0-1,-1 0 0,1 0 0,-1 1 0,1-1 0,-1 0 0,1 1 1,-1-1-1,0 0 0,1 1 0,-1 0 0,0-1 0,1 1 0,-1 0 1,0 0-1,0-1 0,0 1 0,1 0 0,-1 0 0,0 1 0,0-1 1,0 0-1,-1 0 0,1 0 0,0 0 0,0 1 0,-1-1 0,1 0 1,-1 1-1,1-1 0,-1 1 0,1 2 0,3 12 161,-2-7-135,0 0 0,0 0 0,8 16-1,-9-22-27,0-1-1,0 1 1,0 0 0,-1 0-1,1 0 1,-1 0-1,0 0 1,0 4-1,10 42-225,-5-29 305,-5 74 4,1-91-112,-1-1 0,1 0 0,-1 1 0,1-1-1,0 0 1,-1 0 0,1 0 0,1 1 0,1 3 0,6 12-103,-9-17 107,0 0 0,0 0-1,1 0 1,-1 0 0,0 0 0,1 0 0,-1 0 0,1 0 0,-1 0-1,1 0 1,0-1 0,-1 1 0,1 0 0,0 0 0,0 0 0,-1-1 0,1 1-1,0 0 1,0-1 0,0 1 0,0-1 0,0 1 0,0-1 0,1 1-1,9 12-55,0-9 16,6 4 206,-16-7-228,-15-28-21946,13 8 18928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6:13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0 433 4992,'1'4'5791,"-1"-4"-5690,16 3 1712,25 0-238,-26-3-1043,0-1 1,0 0-1,0-1 1,0 0-1,20-7 1,-27 6-418,-1 0 1,1 0-1,-1-1 1,0 0-1,0 0 1,0-1-1,0 1 1,-1-2-1,0 1 1,0-1-1,10-12 1,-7 5 67,1 0-1,-2 0 1,0-2 0,0 1 0,-1-1 0,-1 0-1,4-17 1,-7 23-30,-1 0 0,-1 0 0,1 0 0,-2 0 0,1 0 1,-1 0-1,-1 0 0,0-1 0,0 1 0,0 0 0,-1 1 0,-1-1 0,-6-16 0,7 21-106,0 1 0,0-1 1,0 1-1,-1 0 0,0 0 0,1 0 1,-1 1-1,0-1 0,0 1 0,0-1 1,-1 1-1,1 0 0,-1 0 0,1 0 1,-1 1-1,0-1 0,1 1 0,-1 0 1,0 0-1,0 0 0,0 1 0,0-1 0,0 1 1,-5 0-1,3 0-40,0 0 0,0 1-1,0 0 1,0 0 0,0 0 0,0 0 0,0 1 0,1 0 0,-1 0-1,1 1 1,-1-1 0,1 1 0,0 1 0,0-1 0,-5 5 0,6-4 9,1 0-1,1 0 1,-1 0 0,0 1 0,1-1 0,0 1 0,0-1 0,1 1 0,-1-1 0,1 1 0,0 0 0,0 0-1,0 0 1,1 8 0,0 5 77,0 0 0,6 29 0,-1-22-20,2 1-1,1-1 1,1 0 0,1-1-1,1 0 1,1 0 0,23 33-1,-27-45 7,1 0 0,1 0 0,14 13 0,-20-21-39,0 0 0,0-1 0,0 0 0,0 0 0,1 0 0,0 0-1,-1-1 1,1 1 0,0-1 0,0 0 0,0-1 0,1 1 0,5 0 0,1-2-19,0-1-1,0 0 1,0 0 0,-1-1-1,1-1 1,0 0 0,-1-1 0,0 0-1,0 0 1,0-1 0,11-7-1,5-5 118,-1-1 0,46-40-1,-31 18-21,38-47 0,6-6-113,-73 80 94,-5 5-185,1 1 1,-1 0 0,1 0-1,11-6 1,-16 11 75,-1 0 1,1 1-1,0 0 0,0 0 1,0 0-1,0 0 1,0 0-1,1 1 1,-1-1-1,0 1 0,0 0 1,0 0-1,1 0 1,-1 0-1,0 0 1,0 1-1,0 0 0,4 0 1,6 4 52,0 1 1,-1 0-1,21 13 0,-31-18-41,0 0 464,-8-2 800,-6-5-1308,-1 0 0,0 1 0,0 1-1,0 0 1,0 1 0,-1 1 0,1 0 0,-1 0-1,0 2 1,0-1 0,1 2 0,-1 0 0,-23 4 0,14 0-38,1 0 1,0 1-1,0 1 1,-41 20 0,56-23 81,0 0 1,0 0 0,0 1-1,1 0 1,-1 0-1,1 0 1,1 1 0,-1 0-1,1 0 1,0 1 0,0-1-1,1 1 1,0 0 0,0 0-1,1 0 1,0 1 0,0 0-1,-2 9 1,3-8 24,1-1 1,0 0 0,0 0-1,1 1 1,0-1 0,1 0-1,0 1 1,0-1 0,1 0-1,0 0 1,0 0 0,1 0-1,0 0 1,0-1 0,1 1-1,0-1 1,6 9 0,-1-5-29,0 1 0,1-2 0,0 1 0,1-1 0,0-1 0,0 0 0,1 0 0,1-2 0,13 8 0,-4-4 59,1-1 0,0-1 0,0 0 0,1-2 0,25 4 0,-35-9-9,1 0 0,-1-1 0,1 0 0,-1-1 0,1-1-1,-1 0 1,1-1 0,-1 0 0,28-10 0,5-4-36,-11 4-24,58-28-1,-69 26 49,0 0 0,-1-1 0,-1-2 0,0 0 0,31-33-1,-46 42-19,0-1 0,0-1-1,-1 0 1,-1 0-1,1 0 1,-1-1 0,-1 0-1,0 0 1,-1 0-1,0-1 1,0 0-1,-2 1 1,1-1 0,-1 0-1,0-19 1,-2 26-12,0 1 1,-1 0-1,1 0 1,-1-1 0,0 1-1,0 0 1,0 0-1,0 0 1,-1 0-1,0 0 1,-2-4-1,2 6-15,1 0 0,0 0-1,-1 0 1,0 0-1,1 0 1,-1 0-1,0 0 1,0 1-1,0-1 1,0 1-1,0 0 1,-1-1 0,-2 0-1,-1-1-47,2 1 25,1 0-1,-1 1 1,0-1 0,0 1 0,0 0 0,1 0 0,-1 0 0,0 1-1,0-1 1,0 1 0,-1 0 0,1 0 0,0 1 0,0-1-1,0 1 1,1 0 0,-1 0 0,0 0 0,0 0 0,0 1 0,1 0-1,-1-1 1,0 1 0,1 1 0,-6 3 0,2 0 34,1 0 1,0 0 0,0 0 0,0 1-1,0 0 1,1 0 0,0 1-1,1 0 1,0-1 0,-6 15 0,4-5 17,1 1 0,0 0 1,1-1-1,1 1 0,1 1 1,0 32-1,2-41 3,1 0-1,0 0 1,1-1 0,0 1-1,0-1 1,1 0-1,0 0 1,1 0 0,0 0-1,0 0 1,1-1 0,0 1-1,1-1 1,10 11-1,-9-11 52,1-1-1,0 0 1,0 0-1,1-1 0,-1 0 1,1-1-1,1 0 1,-1 0-1,1-1 1,0 0-1,14 3 0,-15-5-26,0 0 0,0-1-1,0 0 1,0-1 0,0 0-1,0-1 1,0 1 0,0-2-1,0 1 1,0-1-1,0-1 1,0 0 0,13-6-1,-9 2-23,-1-1-1,0 0 0,-1-1 0,0 0 0,-1 0 1,1-2-1,-2 1 0,0-1 0,10-15 0,-1 0 62,-2-1-1,-1-1 1,11-29-1,30-92 310,-29 73-478,10-40-2,-35 114 1,1 7-52,1 8-63,-4-11 206,7 36-45,-1 0 0,1 72 1,-7 167 207,-1-259-97,1 4 135,-1 1 1,0-1 0,-2 0 0,-1 0 0,-9 31 0,12-50-179,0-1 1,0 0-1,0 1 0,-1-1 1,1 0-1,-1 0 1,1 1-1,-1-1 1,1 0-1,-1-1 0,-3 4 1,4-5-33,0 1 0,0 0 0,0-1 1,0 0-1,0 1 0,0-1 0,0 1 0,0-1 1,-1 0-1,1 0 0,0 0 0,0 0 0,0 0 1,0 0-1,0 0 0,0 0 0,-1 0 1,1 0-1,0-1 0,0 1 0,0 0 0,0-1 1,0 1-1,0-1 0,0 1 0,0-1 0,0 1 1,0-1-1,-1-1 0,-3-2-22,-1-1-1,1 0 0,1 0 1,-1 0-1,1 0 1,0-1-1,0 1 1,0-1-1,1 0 1,0 0-1,0-1 1,-4-12-1,5 14-10,-6-13-102,8 13-115,7 7-232,7 6 425,-1 0 1,1 0-1,1-2 0,23 9 0,-31-13 88,0-1 0,0 0-1,0 0 1,0 0 0,0-1-1,1 0 1,-1 0 0,0-1 0,0 1-1,0-2 1,0 1 0,13-5-1,-3-2 11,-1 0-1,1 0 0,-2-2 0,1 0 0,-2 0 0,17-16 0,1-3 94,39-49 0,74-123-1,-47 59-66,-15 18-161,-83 124 102,0 0 1,0-1-1,0 1 1,0 0-1,1 0 0,-1 0 1,0 0-1,0-1 0,0 1 1,0 0-1,0 0 0,1 0 1,-1 0-1,0 0 0,0 0 1,0-1-1,1 1 1,-1 0-1,0 0 0,0 0 1,0 0-1,1 0 0,-1 0 1,0 0-1,0 0 0,0 0 1,1 0-1,-1 0 0,0 0 1,0 0-1,0 0 1,1 0-1,-1 0 0,0 0 1,6 8 29,3 13-8,-8-18-24,4 14 10,-1 1 0,-1 0 0,0 1 0,0 20 0,-3 77 52,-1-96-49,-10 130 116,8-115 16,2-22-82,-1 0 0,0-1 1,-1 0-1,0 0 1,-1 0-1,-5 13 0,7-21-30,0 0-1,-1 0 0,1 0 0,-1 0 1,1 0-1,-1 0 0,0-1 0,-1 0 0,1 1 1,0-1-1,-1-1 0,0 1 0,0 0 1,0-1-1,0 0 0,0 0 0,0 0 1,-1 0-1,-4 1 0,1-2-45,-1 0 1,0 0-1,0 0 1,0-1-1,0-1 0,0 1 1,0-1-1,0-1 0,1 0 1,-1 0-1,-16-7 1,8 2-39,0-2 0,0 0 1,1-1-1,-24-19 1,19 17-46,19 11 64,0 0 0,0 0-1,0 0 1,0-1 0,0 1-1,0 0 1,0-1 0,1 1 0,-1-1-1,0 0 1,-2-3 0,5 5 15,-1-1 1,0 1 0,0 0-1,1-1 1,-1 1 0,0 0-1,1 0 1,-1-1 0,0 1-1,1 0 1,-1 0 0,1-1-1,-1 1 1,0 0 0,1 0-1,-1 0 1,1 0 0,-1 0-1,1 0 1,-1 0 0,0 0-1,1 0 1,0 0 0,11 0-109,-1 1 1,14 3 0,20 2-17,-2-6 190,70-8 0,-99 6-54,1 0-1,0-1 1,-1-1-1,0 0 1,0-1-1,0-1 1,0 0-1,20-14 1,-2 1-41,65-40 86,115-52 1,-205 108-24,20-8 205,0-1 0,-1-2 1,45-30-1,-70 44-212,-1-1 0,0 1 0,1 0 0,-1-1 0,1 1 0,-1-1 0,1 1 0,-1-1 0,0 1 0,1-1 0,-1 1 0,0-1 0,0 1 0,1-1 0,-1 1 0,0-1 0,0 1 0,0-2 0,0 2-3,0-1 0,-1 0-1,1 1 1,0-1-1,-1 1 1,1-1-1,0 1 1,-1-1-1,1 1 1,-1-1-1,1 1 1,-1-1-1,0 1 1,1-1-1,-1 1 1,1 0-1,-1-1 1,0 1-1,1 0 1,-1 0-1,0-1 1,1 1-1,-1 0 1,-1 0-1,-3-1-1,-1 0 0,1 0-1,0 1 1,-1 0 0,1 0 0,-1 0-1,1 0 1,-1 1 0,1 0-1,-7 2 1,-4 2-9,1 0 1,-23 12-1,24-10-4,0 1-1,0 0 1,1 0 0,1 2-1,0 0 1,0 0 0,1 1-1,0 0 1,1 1 0,0 0-1,-10 16 1,10-10-20,0 0-1,1 0 1,1 1 0,1 0-1,1 0 1,1 1 0,0 0-1,1 0 1,-2 39 0,6-54 33,1 0 0,-1 0 0,1 0 0,0-1 0,3 10 0,-4-13-3,0 0 0,1 1 1,-1-1-1,1 0 1,0 1-1,-1-1 0,1 0 1,0 0-1,0 0 1,0 0-1,-1 0 0,1 0 1,0 0-1,1 0 0,-1 0 1,0 0-1,0-1 1,0 1-1,0 0 0,1-1 1,-1 1-1,0-1 1,1 1-1,0 0 0,2-1 11,1-1-1,-1 1 0,0 0 0,0-1 1,0 0-1,0 0 0,0 0 1,0 0-1,-1-1 0,1 1 0,0-1 1,-1 0-1,1 0 0,-1-1 1,1 1-1,-1-1 0,0 1 0,3-5 1,6-6-48,0-1 1,17-26-1,-25 34 19,79-132 69,-66 107-3,46-98 218,-60 123-230,-1 0-1,0-1 1,0 1 0,0 0-1,-1-1 1,0 1 0,0-10-1,-1 16-38,0 0 0,0 1 1,0-1-1,0 0 0,-1 0 0,1 0 0,0 1 0,0-1 0,0 0 0,-1 0 0,1 0 0,0 1 0,0-1 0,-1 0 0,1 0 0,0 0 0,0 0 0,-1 0 0,1 0 0,0 0 1,-1 0-1,1 0 0,0 1 0,0-1 0,-1 0 0,1 0 0,0 0 0,-1-1 0,1 1 0,0 0 0,0 0 0,-1 0 0,1 0 0,0 0 0,-1 0 0,1 0 0,0 0 0,0-1 1,-1 1-1,1 0 0,0 0 0,0 0 0,0 0 0,-1-1 0,1 1 0,0 0 0,0 0 0,0-1 0,0 1 0,-1 0 0,1 0 0,0-1 0,0 1 0,0 0 0,0 0 0,0-1 0,0 1 1,0 0-1,0-1 0,0 1 0,0 0 0,0 0 0,0-1 0,0 1 0,0 0 0,0-1 0,0 1 0,0 0 0,0-1 0,-2 4-21,-1-1-1,1 1 1,-1 0-1,1 0 1,-3 4-1,-2 8 5,1-1 0,0 1 0,1 0 0,1 0 0,0 0 0,1 1 0,-2 29-1,4-31 35,1 1-1,1-1 0,0 0 0,1 0 0,0 0 1,1 0-1,1 0 0,0 0 0,6 13 0,-5-18-14,-1 0 0,1-1 0,1 0 1,0 0-1,0 0 0,0 0 0,1-1 0,0 0 0,1-1 0,-1 0 0,1 0 0,10 6 0,-13-9 6,1-1-1,-1 1 1,0-1 0,1 0 0,0 0 0,-1-1-1,1 1 1,0-2 0,0 1 0,-1 0 0,1-1-1,0 0 1,0 0 0,0-1 0,0 0 0,0 0-1,-1 0 1,1-1 0,-1 0 0,1 0 0,7-3-1,-4-1-5,0 0-1,0 0 0,0-1 0,-1 0 0,0 0 1,0-1-1,-1 0 0,0 0 0,0-1 0,6-10 0,4-12 68,23-58-1,-14 30-62,-20 48 2,24-61 15,-14 32 67,-12 30-6,0 1 0,0 0 1,-1-1-1,0 0 1,-1 0-1,0 0 0,0-16 1,-2 26-98,0 0 0,0-1 1,0 1-1,0 0 1,0-1-1,0 1 0,0 0 1,0 0-1,0-1 0,0 1 1,0 0-1,0-1 1,0 1-1,0 0 0,0-1 1,0 1-1,0 0 1,0 0-1,0-1 0,1 1 1,-1 0-1,0-1 0,0 1 1,0 0-1,0 0 1,1 0-1,-1-1 0,0 1 1,0 0-1,1 0 0,-1 0 1,0-1-1,0 1 1,1 0-1,-1 0 0,0 0 1,0 0-1,1 0 1,-1-1-1,1 1 0,0 1 3,0-1 0,0 1 0,0-1 0,0 1 0,0-1 0,0 1 0,0 0 0,0 0 0,0-1 0,0 1 0,0 1 0,22 28 100,-15-13-148,-1 0 1,0 0 0,5 24-1,-5-19 20,9 46 141,-11-43-60,1-1 0,13 32 0,-16-48-36,1-1 0,-1 0 1,1 0-1,1 0 1,-1-1-1,1 0 0,0 0 1,1 0-1,0 0 1,-1-1-1,12 8 0,-13-10-13,1-1 0,-1 1-1,1-1 1,0 0 0,0 0-1,0-1 1,0 0 0,0 0-1,0 0 1,0 0 0,0-1 0,0 1-1,0-1 1,9-2 0,-4 1 2,0-2 0,0 1 0,0-1 0,-1-1 1,1 1-1,10-7 0,-2 0 12,-1-1-1,0-1 1,-1 0 0,-1-1-1,15-15 1,65-80-70,-17 18 131,-53 63-19,-25 31-22,1-1 0,-1 0 0,0 1 0,0-1-1,-1 7 1,1-4-15,-14 188 69,11-165-79,2-1 1,4 50 0,-3-77 1,0 0 0,0-1 1,0 1-1,0 0 0,0 0 0,0-1 0,0 1 1,1 0-1,-1-1 0,0 1 0,1 0 0,-1-1 0,0 1 1,1 0-1,0 0 0,-1-1-1,0 0 0,1 0 0,-1 0 0,0 0 0,0 1 0,1-1 0,-1 0 0,0 0-1,0 0 1,1 0 0,-1 0 0,0 0 0,1 0 0,-1 0 0,0 0 0,0 0 0,1 0 0,-1-1 0,0 1 0,0 0 0,1 0 0,-1 0-1,0 0 1,0 0 0,1 0 0,-1-1 0,0 1 0,15-17 106,-13 15-97,15-24 54,-1-2 0,20-49 0,-5 11-196,-13 32 69,32-60 115,-39 75-24,1 1 1,25-29 0,-32 43-44,-3 8-30,-7 19-16,4-17 66,-66 244 79,-7 5 3,0-1-112,53-188 36,-4-1 0,-42 81 0,44-105 34,-1-2 0,-2 0 0,-2-2 1,-45 48-1,37-48-62,-2-2 0,-54 39 0,86-70 16,0 0 0,-1 0 0,1-1 0,-1 1 0,0-2 0,0 1 0,0-1 0,0 0 0,-13 2 0,18-4 2,-1 1 1,1-1-1,-1 0 0,1 0 1,-1 0-1,1 0 0,0 0 1,-1 0-1,1-1 0,-1 1 0,1-1 1,0 0-1,-5-1 0,5 0 1,1 1 0,-1-1 0,0 1 0,1-1-1,-1 0 1,1 0 0,0 0 0,0 1 0,0-1-1,-1 0 1,2-1 0,-1 1 0,0 0 0,0 0-1,1 0 1,-1-4 0,-1-5-5,1 0-1,0-1 1,1 1 0,1-1 0,0 1-1,0 0 1,1 0 0,0-1 0,1 1-1,0 1 1,1-1 0,5-10 0,6-10-3,1 1 1,33-48-1,-18 38 0,1 1 0,2 1-1,2 2 1,1 2 0,2 1-1,72-46 1,-6 20 155,-71 42-1426,-2-1-1,35-26 0,-51 29-3347,-5 4 1376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6:20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1278 4320,'0'0'137,"-1"1"0,1-1 0,-1 0 0,1 0 1,-1 0-1,1 1 0,-1-1 0,1 0 0,-1 1 0,1-1 0,0 0 0,-1 1 1,1-1-1,0 1 0,-1-1 0,1 1 0,0-1 0,-1 1 0,1-1 0,0 0 1,-1 2-1,2-2-15,-1 1-1,0-1 1,0 0 0,0 1 0,0-1-1,0 0 1,0 1 0,0-1 0,1 0-1,-1 1 1,0-1 0,0 0 0,0 1 0,1-1-1,-1 0 1,0 0 0,0 1 0,1-1-1,-1 0 1,0 0 0,1 0 0,-1 1-1,0-1 1,1 0 0,-1 0 0,0 0 0,1 0-1,-1 0 1,0 0 0,1 1 0,-1-1-1,0 0 1,1 0 0,3 0 190,-1 1 1,0-1-1,1 0 1,-1 0-1,1 0 1,-1 0-1,1-1 0,-1 1 1,0-1-1,1 0 1,-1 0-1,0 0 1,0 0-1,1-1 0,-1 1 1,0-1-1,4-3 1,-1 0-5,0 0 0,-1 0 1,1-1-1,-1 0 0,0 0 1,-1 0-1,7-11 0,5-14 600,21-58 0,-4 6-409,55-99-3,-59 124-355,39-107 1,36-224 853,-100 374-940,-2 4-29,1-1 79,0 0 0,0 0 1,-2-1-1,1 1 0,-2-1 1,-1-23-1,1 31-55,-2-14 138,-6-28 1,8 46-192,0 0 0,-1 0 0,1 0 1,0 0-1,-1 0 0,1 0 0,-1 0 0,1 0 1,-1 0-1,0 0 0,1 0 0,-1 0 1,0 0-1,1 0 0,-1 1 0,0-1 1,0 0-1,0 1 0,-1-2 0,1 2 2,0 0 0,0 0 0,0 0 0,0 0 0,1 0 0,-1 0 0,0 0 0,0 0 0,0 0 0,0 0 0,1 0 0,-1 1 0,0-1 0,0 0-1,0 1 1,1-1 0,-1 1 0,0-1 0,-1 1 0,-2 3-12,0 0 0,0 0 0,0 0 0,0 1 0,-5 7 0,3 0 15,0-1 0,1 1 1,0 0-1,-6 24 0,9-29 3,-19 75 198,3 0-1,-10 141 1,24-188-96,2 1-1,2-1 1,1 0 0,2 0-1,10 52 1,-12-81-72,1-1-1,0 1 1,0-1-1,0 0 1,1 0 0,0 0-1,0 0 1,0 0 0,0-1-1,1 1 1,0-1-1,0 0 1,0 0 0,0 0-1,8 5 1,-6-6 13,1 1 1,0-1-1,0 0 1,0 0-1,0 0 1,1-1-1,-1-1 1,1 1-1,-1-1 1,1 0-1,10-1 1,2-1 37,0 0 0,1-2 0,36-10 1,58-23 132,-111 34-213,25-9 99,0-1-1,-1-1 1,0-2-1,-1 0 0,-1-2 1,36-30-1,-61 46-95,0 1-1,-1-1 1,1 1-1,0-1 1,-1 1 0,1-1-1,-1 0 1,1 1-1,-1-1 1,1 0-1,-1 1 1,1-1 0,-1 0-1,0 0 1,1 1-1,-1-1 1,0 0-1,0 0 1,1 0 0,-1 1-1,0-1 1,0-2-1,0 3-13,-1-1-1,1 1 1,-1 0-1,1-1 1,-1 1-1,1 0 1,-1 0-1,1-1 1,-1 1-1,0 0 1,1 0-1,-1 0 1,1-1-1,-1 1 1,1 0-1,-1 0 1,0 0-1,1 0 1,-1 0-1,1 0 1,-1 0-1,0 1 1,1-1-1,-1 0 1,1 0-1,-1 0 1,1 0-1,-1 1 1,1-1-1,-1 0 1,0 1-1,-3 1-5,0 1-1,0-1 0,0 1 0,0 0 0,1 0 0,-1 0 0,1 0 0,0 0 1,0 1-1,-3 4 0,-1 3-5,0-1 0,-8 18 0,14-24 18,0-1 0,-1 1 0,1 0 0,1 0 0,-1 0 0,0 0 0,1 0 0,0 0 0,0 0 0,0 0 0,1 0 0,-1 0 0,1 0 0,0 0 0,0 0 0,3 7 0,1 0 8,1 0-1,0 0 0,1-1 1,9 13-1,-13-20 12,-1 0 1,1 0 0,0 0-1,0 0 1,1 0-1,-1-1 1,1 1 0,-1-1-1,1 0 1,0 0 0,-1 0-1,1 0 1,0-1-1,0 0 1,0 0 0,6 1-1,-7-2-2,0 0 0,-1 0-1,1 0 1,0 0 0,0 0-1,0-1 1,-1 1 0,1-1 0,0 0-1,-1 0 1,1 0 0,-1 0-1,1 0 1,-1-1 0,1 1-1,-1-1 1,0 0 0,0 1 0,0-1-1,0 0 1,0 0 0,0 0-1,0-1 1,0 1 0,1-5-1,0 2-4,-1 0-1,0 0 0,0 0 0,0-1 0,-1 1 0,0-1 0,0 1 0,-1-1 0,1 1 1,-1-7-1,-1 3-45,1 0 0,-2 0 0,1 0 0,-1 0 0,-6-16 0,6 19 30,-1 0-1,0 0 0,0 0 0,-1 1 0,1-1 0,-1 1 0,0 0 0,-1 0 0,1 0 0,-1 1 0,0-1 0,-1 1 0,1 0 0,-1 1 1,1-1-1,-1 1 0,0 0 0,-7-2 0,12 5 20,1-1-3,-1 1 1,1 0-1,-1 0 0,1-1 0,0 1 1,-1 0-1,1 0 0,-1 0 0,1 0 0,-1 0 1,1 0-1,-1 0 0,1 0 0,0 0 1,-1 0-1,1 0 0,-1 0 0,1 0 1,-1 0-1,1 0 0,-1 0 0,1 1 1,0-1-1,-1 0 0,1 0 0,-1 0 1,1 1-1,0-1 0,-1 0 0,1 1 0,16 7 211,-4-5-163,0-1-1,0 0 0,0 0 0,1-2 1,21 0-1,-17 0-48,148-5 145,-126 1-1079,1-1 0,41-12 1,-54 10-3927,-21 3 1922,-9-1-478,1 3 2524,-5-4-2080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6:21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6 200 10624,'-6'-17'4832,"17"2"-4192,-1 7 1887,1-1-1503,8-10 1152,2 0-1280,14-3 288,11 5-672,21-6-320,5 10-96,9-2-544,0 7 256,0-1-2016,-9 3 1216,-1 6-5855,-9 10 3807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6:25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1081 7712,'-13'3'2506,"13"-3"-2395,0 0-1,-1 1 1,1-1-1,0 1 1,-1-1-1,1 0 0,0 1 1,0-1-1,0 1 1,0-1-1,-1 1 1,1-1-1,0 0 1,0 1-1,0-1 1,0 1-1,0-1 0,0 1 1,0-1-1,0 1 1,0-1-1,0 1 1,0-1-1,1 1 1,-1-1-1,0 0 0,0 1 1,0-1-1,1 1 1,-1 0-1,4 3 574,1-1 0,-1 1 0,1-1 1,-1 0-1,1 0 0,0 0 0,6 2 0,-5-3-458,-1 0 0,1-1 0,-1 1 0,1-1 1,0 0-1,-1-1 0,1 1 0,0-1 0,0 0 0,-1-1 1,12-1-1,1-2 160,0-1 0,-1-1 0,0 0 0,0-2 0,0 1 0,-1-2 0,21-14 0,-15 6-114,0 0 1,-2-1 0,0-1 0,-1-1 0,-1-1-1,0-1 1,-2 0 0,-1-1 0,-1-1 0,-1 0 0,0-1-1,10-33 1,59-259 470,-76 293-734,5-18-56,-5 21-4,6-38 0,-12 56 63,2-12 25,-2 15-35,1 0 1,-1 0 0,0-1-1,0 1 1,0 0 0,0 0-1,0-1 1,0 1 0,0 0 0,0 0-1,1-1 1,-1 1 0,0 0-1,0 0 1,0-1 0,1 1 0,-1 0-1,0 0 1,0 0 0,0 0-1,1 0 1,-1-1 0,0 1 0,0 0-1,1 0 1,-1 0 0,0 0-1,0 0 1,1 0 0,-1 0 0,0 0-1,1 0 1,-1 0 0,0 0-1,0 0 1,1 0 0,-1 0 0,0 0-1,0 0 1,1 0 0,-1 0-1,0 0 1,0 0 0,1 1-1,-1-1 1,1 0 0,-1 1 0,1-1 0,-1 0 0,0 1 0,1-1 0,-1 0 0,0 1 0,1-1 0,-1 1 0,0-1 0,0 0 0,1 1 0,-1-1 0,0 1 0,0-1 0,0 2 0,17 64 15,-3 2-1,9 118 1,-21-150 14,-2-1 0,-1 1 0,-1-1 0,-3 0 0,0 0 0,-19 61 0,20-83 5,-1 0 1,0 0-1,-1-1 0,0 0 1,-11 16-1,16-25-60,-1-1 0,0 0 0,0 1-1,0-1 1,0 0 0,-1 0 0,-2 2 0,3-3 3,1-1 0,0 1 0,0-1 0,-1 1 0,1-1-1,0 0 1,-1 1 0,1-1 0,-1 0 0,1 0 0,0 0 0,-1 0 0,1 0 0,0 0 0,-1-1 0,1 1 0,-1 0 0,1-1 0,-2 0-1,-2-2-79,-1 1 0,1-1 0,0-1 0,0 1 0,1-1-1,-1 0 1,1 0 0,-7-8 0,-30-41-70,41 53 169,-30-40-447,37 48 480,1 1-1,0-1 0,0-1 0,1 1 0,-1-1 0,2-1 0,-1 0 0,1 0 0,0 0 0,0-2 0,0 1 0,1-1 0,-1-1 0,1 0 0,0 0 0,14 1 0,0-2 96,0-2 0,0 0-1,0-2 1,0 0 0,0-2-1,35-10 1,-30 5-26,0-1 0,-1-2 0,0-1 0,46-29 0,-54 28-38,-1-2 0,27-26 0,9-9-134,-55 50 77,1 0 0,-1 0 0,0-1 0,1 1 0,-1 0 0,1 0 0,0 1 0,-1-1 0,1 0 0,0 0 0,2 0 0,-3 1-10,-1 0 0,0 0 1,1 0-1,-1 1 0,0-1 0,1 0 0,-1 0 0,0 0 1,0 0-1,1 1 0,-1-1 0,0 0 0,0 0 0,1 1 1,-1-1-1,0 0 0,0 0 0,0 1 0,1-1 1,-1 0-1,0 1 0,0-1 0,0 0 0,0 1 0,3 16-132,-2 1 159,0 0 0,-3 18 0,-44 343 41,-83 187 251,106-474-49,20-89-179,3-11-40,7-29-113,15-42 0,-1 10 16,35-172 116,-41 176-52,4-21-2,33-136-98,-40 172 135,47-163 99,-34 133-138,27-73-111,-45 134 100,1 2-1,11-18 0,-15 29 2,0 0 0,0 0 0,1 0 0,0 1 0,0-1 0,1 1 0,0 0 0,8-5 0,-12 8 8,1 1 1,-1 0-1,1-1 1,0 1-1,0 0 0,-1 1 1,1-1-1,0 0 0,0 1 1,0-1-1,0 1 1,0 0-1,0 0 0,0 0 1,0 1-1,0-1 0,0 1 1,0-1-1,0 1 1,-1 0-1,1 0 0,0 0 1,0 1-1,-1-1 0,1 1 1,-1-1-1,1 1 1,-1 0-1,4 3 0,1 2 46,-1 0 0,1 0 0,-1 1 0,-1 0 0,1 0 0,-1 0-1,-1 0 1,5 11 0,-2-2-30,-1 0 1,-1 0-1,-1 0 0,0 0 1,-1 1-1,-1-1 0,1 34 0,-4-43-23,1 0 0,-1 0-1,-1 0 1,1 0 0,-1 0 0,0-1-1,-1 1 1,0-1 0,0 1-1,-1-1 1,0 0 0,0 0-1,-1 0 1,1-1 0,-2 0-1,1 0 1,-1 0 0,1 0-1,-11 6 1,10-8-96,1-1 1,-1 0-1,0-1 1,0 0-1,-1 0 0,1 0 1,0 0-1,0-1 1,-1 0-1,1-1 0,-1 1 1,1-1-1,-1 0 0,1-1 1,-1 0-1,1 0 1,-1 0-1,1-1 0,0 0 1,0 0-1,0 0 1,0-1-1,0 0 0,0 0 1,1 0-1,-6-5 0,-2-1-168,5 3-70,21 10 241,20 7 172,0-1-1,0-2 1,55 7-1,103-2 540,-174-12-569,17 1 155,0-2 0,48-7 0,-70 6-160,1-2-1,-1 1 1,0-2 0,0 0-1,0 0 1,-1-1 0,1 0-1,-1-1 1,18-13-1,-23 13-38,1 0-1,-1 0 0,0-1 1,-1 0-1,0 0 0,0 0 0,7-16 1,-4 6 37,0 0-1,7-30 1,-12 28 1,0 1-1,-1-1 0,0 0 1,-2 0-1,-3-32 1,2 44-60,1-2-26,-1 0-1,-4-16 0,4 23 28,1 0 0,-1-1 1,0 1-1,0 0 0,0 0 0,0 0 0,0 0 0,0 0 0,0 0 0,-1 0 0,1 1 0,-1-1 0,0 0 0,-2-1 0,4 2 16,-1 1-1,1 0 0,-1 0 0,1 0 0,0 0 0,-1 0 0,1 0 0,-1 0 0,1 0 0,-1 0 0,1 0 1,0 0-1,-1 0 0,1 0 0,-1 0 0,1 0 0,0 0 0,-1 0 0,1 0 0,-1 1 0,1-1 0,0 0 1,-1 0-1,1 0 0,0 1 0,-1-1 0,1 0 0,0 0 0,-1 1 0,-7 9 97,8-9-90,-8 13 27,1 0 0,1 0 0,0 1 0,1 0-1,-4 24 1,5-24-29,-1 5 3,1 1 1,1-1-1,1 1 1,0 0-1,2 0 0,3 35 1,-1-49 6,-1 0 1,1 0 0,0 0 0,0 0-1,1 0 1,0-1 0,0 1 0,1-1-1,-1 0 1,1 0 0,6 6-1,-7-8 7,1-1-1,-1 0 1,1 1-1,0-2 1,0 1 0,0 0-1,0-1 1,1 0-1,-1 0 1,1 0-1,-1 0 1,1-1-1,0 0 1,-1 0-1,1 0 1,0 0-1,8-1 1,18-1 70,1-1 0,-1-2 0,32-8 0,90-31 84,-112 30-251,0-1 0,70-37 1,-102 46 75,7-5-7,0 2 0,26-11 0,-36 18 5,0-1-1,0 0 0,0 1 0,0 0 1,0 1-1,0-1 0,0 1 0,0 0 1,0 1-1,0 0 0,9 1 0,0 5 18,-13-6 224,-5-1-1,-6-3-30,-8-9-197,13 9-49,0 0 0,0 0 1,0 0-1,0 1 0,-1-1 0,1 1 0,-8-2 1,4 2 27,-1 0 1,1 1 0,-1 0 0,0 1 0,0 0-1,0 0 1,1 1 0,-1 0 0,0 0 0,1 1-1,-1 1 1,1-1 0,-1 1 0,1 0 0,0 1-1,0 0 1,1 0 0,-1 1 0,1 0 0,0 0-1,0 1 1,1 0 0,0 0 0,0 1 0,-6 8-1,10-13-2,1 0-1,-1 0 0,1 1 0,0-1 0,0 1 0,0-1 0,1 1 1,-1 0-1,1-1 0,-1 1 0,1 0 0,0-1 0,0 1 0,0 3 1,1-1 16,0 0 1,0-1 0,0 1-1,0 0 1,1-1 0,0 1 0,3 5-1,2 1 22,1 1-1,0-1 1,1-1-1,17 17 0,-21-22-20,5 5 14,0-1 1,0 0-1,1-1 1,0 0-1,19 10 0,-23-14 0,0-1-1,1 0 1,-1 0-1,1-1 1,0 0-1,-1 0 1,1-1-1,0 0 0,0 0 1,0-1-1,0 0 1,0 0-1,0-1 1,0 0-1,0-1 1,13-4-1,5-2-27,-19 6 0,0 0 0,0 0 0,0-1 0,11-6 0,-2 0 25,22-10 1,0 1-5,24-18 67,-21 17 10,-30 14-50,-1 1 0,1-2 0,17-11 1,-24 13-28,114-91-186,-108 83 263,-7 9 105,-5 11-219,-7 14-255,7-17 261,-1 1 0,1 0 1,0 0-1,-1 7 0,2-3 5,0 0 0,0-1 0,0 1-1,2 13 1,0-19 11,0 0 0,-1 0-1,1 0 1,1 0 0,-1 0-1,0 0 1,1 0 0,0-1-1,0 1 1,0-1 0,1 1-1,4 5 1,-2-3 14,1-1 0,0 0 0,0 0 0,0 0 0,1-1 0,-1 0 0,12 5 0,-14-7-3,1-1 1,0 1-1,-1-1 1,1 0 0,0 0-1,0 0 1,0-1-1,-1 0 1,1 0-1,0 0 1,0 0-1,0-1 1,5-1-1,0-1 16,-1-1-1,0 0 1,0 0-1,0-1 0,0 0 1,-1-1-1,1 0 1,-2 0-1,1-1 0,-1 0 1,0 0-1,0 0 1,-1-1-1,9-14 1,3-7-18,-2 0 0,-1-1 0,11-33 0,25-90-7,-17 44 0,-16 56 0,37-101 0,-37 113 0,35-95 0,-51 129 3,1 0-24,-1 1 0,0-1 0,-1 0 0,1 0 0,-1-8 0,-1 15 21,0 0 0,0 0 0,0 0 0,0 0 0,0 1 0,0-1 0,0 0 0,0 0 0,0 0 0,0 0-1,-1 0 1,1 0 0,0 0 0,0 0 0,0 0 0,0 0 0,0 0 0,0 0 0,0 0 0,0 0 0,0 0 0,0 0-1,0 0 1,-1 0 0,1 0 0,0 0 0,0 0 0,0 0 0,0 0 0,0 0 0,0 0 0,0 0 0,0 0 0,0-1-1,0 1 1,0 0 0,0 0 0,-1 0 0,1 0 0,0 0 0,0 0 0,0 0 0,0 0 0,0 0 0,0 0 0,0 0-1,0 0 1,0 0 0,0-1 0,0 1 0,0 0 0,0 0 0,0 0 0,0 0 0,0 0 0,0 0 0,0 0 0,0 0 0,0 0-1,0 0 1,0-1 0,-7 12-37,4-7 13,-5 10-64,1 0 0,-11 26 0,-42 156-71,10 15 205,16-68-141,-56 223 201,13-113 173,66-224-261,-2 0 0,-1-1 0,-1-1 1,-1 0-1,-2-1 0,-31 37 0,37-51-177,0-1 1,-1-1 0,0 0 0,0-1 0,-28 14-1,36-21 75,0 1-27,0 0 0,0-1 0,0 0 1,-1 0-1,-5 2 0,8-4 76,1 0 0,0 0-1,-1 0 1,1 0 0,-1 0-1,1 0 1,0-1 0,-1 1 0,1-1-1,0 0 1,0 0 0,-1 1-1,1-1 1,0-1 0,0 1-1,-2-2 1,2 2 8,-1-1 0,1 1-1,0-1 1,0 0 0,0 0 0,0 0-1,0 0 1,1 0 0,-1-1 0,1 1 0,-1 0-1,1-1 1,0 1 0,0-1 0,0 0-1,0 1 1,-1-6 0,2 0-11,-1 0-1,1 1 1,1-1 0,0 0-1,3-13 1,-1 6 22,2 1 0,0 0 0,0 0-1,1 0 1,1 1 0,15-22 0,-3 8-7,1 1 0,24-24 1,-8 15 66,1 1 0,1 2 0,60-38 0,-29 20 203,26-17 98,-14 20-223,82-64 1,-142 95-60,-1-1 0,-1-2 0,0 1 0,19-28 0,5-14 198,-3-1 0,34-73 1,-67 123 204,-8 23-261,0-3-178,-4 34 127,-22 76-1,16-79-92,2 1 1,-5 53-1,14-89-73,-1 3-2,1 1 1,1 14 0,-1-22 16,0 1 0,1 0 0,-1-1 0,0 1 0,1-1 0,-1 1 0,1 0 0,0-1 0,-1 1 0,1-1 0,0 0 0,0 1 0,0-1 0,0 0 0,0 1 0,0-1 0,0 0 0,0 0 0,1 0 0,1 2 0,0-2-1,0 0-1,0 0 1,0 0 0,0-1 0,0 1 0,1-1 0,-1 0 0,0 1 0,0-1 0,0-1-1,1 1 1,-1 0 0,0-1 0,0 0 0,0 1 0,0-1 0,0-1 0,4-1-1,2-1 0,-1-1-1,0 0 0,0 0 1,13-12-1,-7 4 0,-1 0 0,-1-1 0,0 0 0,14-23 0,33-67 0,-38 66 0,-21 37 0,5-8 0,-1 1 0,1 0 0,0 0 0,1 0 0,0 0 0,8-7 0,-13 14 0,0 1 0,-1-1 0,1 1 0,0-1 0,-1 1 0,1-1 0,0 1 0,0 0 0,-1-1 0,1 1 0,0 0 0,0 0 0,0-1 0,0 1 0,-1 0 0,3 0 0,-3 0 0,1 0 0,-1 1 0,0-1 0,1 0 0,-1 0 0,0 1 0,1-1 0,-1 0 0,0 0 0,1 1 0,-1-1 0,0 0 0,0 1 0,1-1 0,-1 0 0,0 1 0,0-1 0,0 0 0,1 1 0,-1-1 0,0 1 0,0-1 0,0 0 0,0 1 0,1 4 0,-1 1 0,1-1 0,-2 0 0,0 8 0,1-9 0,-6 45 0,-1-1 0,-25 80 0,-44 90 0,56-165-4,-2-1 0,-3 0 0,-35 53 0,41-79-5,-2 0 0,-1-1 0,-1-1 0,-1-1 1,-45 34-1,45-40 20,-1-1 1,-1-1-1,0-1 1,0-1-1,-57 17 1,77-28-12,0 0 0,0-1 0,-1 0 0,1 0 0,-1-1 0,1 0 0,-1 0 0,1 0 0,-7-2 0,10 2 0,0-1 0,0 1 0,1-1 0,-1 0 0,1 0 0,-1 0 0,0 0 0,1-1 0,0 1 0,-1-1 0,1 1 0,0-1 0,0 0 0,0 0 0,0 0 0,0 0 0,-2-3 0,2 1 0,0 0 0,0 0 0,0 1 0,1-1 0,0 0 0,0 0 0,0 0 0,0 0 0,1-1 0,-1-6 0,2 0 0,0 0 0,0 0 0,1 0 0,0 0 0,1 1 0,0-1 0,1 1 0,7-14 0,-4 12 0,0 1 0,1 1 0,0-1 0,1 1 0,0 1 0,1 0 0,0 0 0,0 1 0,1 0 0,16-9 0,15-6 0,66-26 0,-87 40 0,168-61-96,-102 37-1225,-26 8-5390,-49 24 4343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3:57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1017 4992,'-23'6'2536,"13"-8"1444,10 1-3884,0 1 0,0 0 0,0 0-1,0 0 1,0 0 0,0 0 0,0 0 0,0-1 0,0 0 1533,0 0-1533,26-42 1845,105-157 1757,-115 179-3583,1 1-1,1 0 0,1 2 1,1 0-1,0 1 0,2 1 1,24-14-1,-44 29-136,0-1-1,1 1 1,-1 0-1,1 0 1,-1 0-1,1 0 1,-1 0-1,1 1 1,0-1-1,-1 1 1,1 0-1,4 0 1,-6 0 18,0 0 0,1 1 0,-1-1 0,0 1 0,0 0 1,0-1-1,1 1 0,-1 0 0,0 0 0,0-1 0,0 1 0,0 0 0,-1 0 0,1 0 0,0 0 1,0 0-1,0 0 0,-1 1 0,1-1 0,-1 0 0,1 0 0,-1 0 0,1 1 0,-1-1 0,0 0 0,1 1 1,-1-1-1,0 2 0,2 10 39,-1 1 1,-1-1-1,0 0 1,-1 0-1,-2 15 1,-17 67 118,10-51-47,4-18-51,-13 77 22,18-89 4,0 0-1,0 0 1,2 0 0,-1 0 0,5 19-1,-5-31-31,1 0 0,-1 0 0,1 0-1,0 0 1,0 0 0,-1-1 0,1 1-1,1 0 1,-1 0 0,0 0 0,0-1-1,1 1 1,-1-1 0,0 1 0,1-1-1,0 1 1,-1-1 0,1 0 0,0 0-1,2 1 1,-2-1 11,1 0 0,-1 0 0,1-1 0,0 1 0,-1-1 0,1 1-1,-1-1 1,1 0 0,0 0 0,-1-1 0,1 1 0,0 0 0,-1-1 0,1 1 0,-1-1-1,4-2 1,7-3 60,0-1 0,-1-1 0,0 0 0,0-1 0,19-20 0,-18 16-113,0-1 1,-2 0 0,1-1 0,-2 0 0,0-1-1,-1 0 1,0-1 0,-2 0 0,11-32 0,-10 18-187,-1-1 0,-2 1 1,-1-1-1,-1-56 1,-3 87 43,9 10-127,-2-3 295,1 0 0,0-1 0,0 0 0,1 0 1,-1-1-1,1 0 0,0 0 0,0-1 0,16 4 0,-19-6 39,0-1 0,-1 1 0,1-1-1,0 0 1,0-1 0,0 1 0,-1-1-1,1-1 1,0 1 0,-1-1 0,1 0 0,5-2-1,9-6 123,35-23 0,-27 14-96,76-44 61,-85 49-256,30-28 0,-58 53 7,1 0-1,-1 1 1,2 0 0,0 0-1,0 1 1,-8 22 0,7-14-16,2 0 1,-1 1 0,2-1 0,-2 27-1,7-47 105,-3 23 125,1 1-1,2-1 1,3 37 0,-2-53-70,1-1 0,0 1 0,0-1 0,0 0 0,1 0 0,6 12 0,-6-15-32,0 0 0,-1 0-1,2 0 1,-1 0 0,0-1 0,1 1 0,0-1-1,0 0 1,0 0 0,0 0 0,6 2 0,-7-3 29,0-1 1,0 0-1,0 0 1,0 0 0,0 0-1,1-1 1,-1 1-1,0-1 1,0 0 0,6 0-1,-1-1 112,1 0 0,13-5 0,-16 5-77,5-3-36,-1 1 1,0-1 0,0-1-1,0 0 1,0 0-1,-1-1 1,0 0-1,0-1 1,0 0-1,-1 0 1,12-14 0,6-11 49,-1-1 1,-2-1 0,31-62-1,31-47-353,-77 132 176,-7 8 27,1 0 0,0 0 0,0 0-1,0 0 1,0 0 0,0 1 0,1-1-1,-1 1 1,1 0 0,0 0 0,3-3 0,-6 6 23,1-1 0,-1 0 1,0 0-1,1 1 1,-1-1-1,0 0 1,0 1-1,1-1 1,-1 0-1,0 1 1,0-1-1,0 0 1,1 1-1,-1-1 1,0 0-1,0 1 1,0-1-1,0 1 1,0-1-1,0 0 1,0 1-1,0-1 1,0 1-1,0-1 0,0 0 1,0 1-1,0 0 1,-2 42-129,-10 55-1,5-45 80,-31 167 159,32-189-67,5-22 104,-1 0 0,0 0-1,0 0 1,-1 0 0,-1 0-1,1 0 1,-9 13 0,12-22-110,0 1 0,0-1 0,-1 0 0,1 1 0,0-1 0,-1 1 1,1-1-1,0 1 0,-1-1 0,1 0 0,0 1 0,-1-1 1,1 0-1,-1 0 0,1 1 0,-1-1 0,1 0 0,-1 0 0,1 1 1,-1-1-1,1 0 0,-1 0 0,1 0 0,-1 0 0,1 0 1,-1 0-1,1 0 0,-1 0 0,1 0 0,-1 0 0,1 0 0,-1 0 1,1 0-1,-1-1 0,1 1 0,-1 0 0,1 0 0,-1 0 1,1-1-1,-1 1 0,1 0 0,-1-1 0,1 1 0,0 0 0,-1-1 1,1 1-1,-1-1 0,-1-2-4,0-1-1,0 1 1,0 0-1,1-1 1,-2-4 0,1 4 31,-7-19-63,2 1 0,-8-40 0,15 62 11,0 0-1,-1-1 1,1 1-1,0 0 1,0-1 0,0 1-1,0 0 1,0 0-1,0-1 1,0 1 0,0 0-1,0-1 1,0 1-1,0 0 1,0-1-1,0 1 1,0 0 0,0 0-1,0-1 1,0 1-1,0 0 1,0-1-1,1 1 1,-1 0 0,0 0-1,0-1 1,0 1-1,0 0 1,1 0-1,-1-1 1,9 5-244,15 20 96,-18-17 155,2 1 5,0-1 0,1 0 1,0-1-1,15 9 1,-18-12 48,0 0 0,0 0 0,0-1 0,1 0 0,-1 0 0,1 0 0,-1-1 0,13 1 1,-7-2-9,0-1 1,-1-1-1,1 0 1,-1-1 0,12-4-1,55-23-5,-76 29-28,34-14 34,-1-1 0,-1-2 0,35-24 0,-37 17 24,-1-1 0,-1-2 0,-2 0 0,30-38 0,-39 42-146,1 0 0,35-30 1,-53 52 29,1 0 0,-1 0 0,0 0 0,1 1 1,-1-1-1,1 1 0,0-1 0,4 0 0,-6 2 35,0 0 0,0 0-1,0 0 1,0 0-1,0 0 1,0 0 0,0 0-1,-1 0 1,1 1-1,0-1 1,0 0 0,0 1-1,0-1 1,-1 1 0,1-1-1,0 1 1,0-1-1,-1 1 1,1 0 0,0-1-1,-1 1 1,1 0-1,-1 0 1,1-1 0,-1 1-1,1 0 1,-1 0-1,1 0 1,-1-1 0,0 1-1,1 0 1,-1 1 0,8 23-9,0-1 0,-2 1 1,-1 0-1,3 30 1,-7-43 25,0-10 31,-1 1 0,0-1 1,1 0-1,-1 1 0,0-1 1,0 1-1,-1-1 1,1 0-1,-1 1 0,1-1 1,-1 0-1,-1 4 0,2-6-21,0 1 0,-1-1-1,1 0 1,0 1 0,0-1-1,-1 0 1,1 0-1,0 1 1,-1-1 0,1 0-1,0 0 1,0 0-1,-1 0 1,1 1 0,0-1-1,-1 0 1,1 0 0,-1 0-1,1 0 1,0 0-1,-1 0 1,1 0 0,0 0-1,-1 0 1,1 0-1,0 0 1,-1 0 0,-1-1-7,1 1 1,0-1-1,0 1 1,-1-1 0,1 0-1,0 0 1,0 1-1,0-1 1,0 0-1,0 0 1,-1-2 0,-3-2 12,-1-1 1,0 1 0,0-1-1,-1 2 1,1-1 0,-15-7-1,16 10-29,1 1 0,0-1 0,-1 1 0,1 0 0,0 0 0,-1 0-1,0 0 1,1 1 0,-1 0 0,1 0 0,-1 0 0,0 0 0,1 1 0,-6 1 0,-5 2-58,0 1 1,0 1 0,0 1-1,1 0 1,0 1 0,0 0 0,1 1-1,-14 11 1,18-12 52,1 0-1,0 0 1,0 1-1,1 0 1,0 0 0,0 1-1,1-1 1,0 2-1,1-1 1,0 1 0,-6 21-1,10-29 18,0 0-1,1 0 0,-1 1 1,1-1-1,0 0 0,0 0 1,0 1-1,1-1 0,-1 0 1,1 0-1,-1 0 0,1 0 1,0 1-1,0-1 1,3 5-1,-1-3 23,0-1 1,0 0 0,1 0-1,-1 0 1,1-1-1,-1 1 1,1-1-1,1 1 1,4 2-1,1 0 41,0-1 0,0-1 0,0 1 0,1-1 0,-1-1 0,1 0 0,0-1 0,19 2 0,-16-3-9,0-2-1,-1 1 1,1-2 0,0 0 0,-1-1 0,1 0-1,-1-1 1,0 0 0,21-11 0,2-4 75,61-42 0,-85 53-110,-1-1 0,0-1 0,-1 1-1,0-2 1,0 1 0,-1-2-1,-1 1 1,14-25 0,0-2-45,-20 27-234,-2 7-15,-4 8-184,-4 8 272,4-6 105,0 1 0,0-1 0,1 1 0,-6 14 0,9-21 83,-5 16 23,1-1 0,0 1 1,-1 23-1,4-34-15,1-1 1,0 1 0,1 0-1,-1-1 1,1 1 0,0-1-1,0 1 1,0-1 0,1 1-1,-1-1 1,1 1 0,0-1 0,1 0-1,-1 0 1,1 0 0,5 6-1,-6-8 27,0 0 0,0-1 0,0 0-1,0 1 1,0-1 0,1 0 0,-1 0-1,0 0 1,1 0 0,-1 0 0,1-1 0,-1 1-1,1-1 1,-1 0 0,1 1 0,-1-1-1,1 0 1,-1-1 0,1 1 0,-1 0 0,1-1-1,-1 1 1,1-1 0,2-1 0,1 0 2,-1 0 0,0 0 1,0-1-1,0 0 0,0 0 1,0 0-1,-1 0 0,1-1 1,-1 0-1,6-6 0,-4 3-2,0-1 0,-1 0 0,0 0 0,0-1 0,0 1 0,-1-1 0,5-17 0,-8 22-48,0-1 0,0 1 0,-1-1 0,1 0 0,-1 1 0,0-1 0,0 0 0,-1 1 0,1-1 0,-1 1-1,0-1 1,0 1 0,-1-1 0,1 1 0,-1-1 0,0 1 0,0 0 0,-6-7 0,4 5-36,-1 1 1,1-1-1,-2 1 0,1 0 0,0 0 0,-1 1 1,0 0-1,-9-6 0,12 9 28,0-1 0,0 1-1,0 0 1,0 0 0,1 0 0,-1 0-1,-1 1 1,1-1 0,0 1 0,0 0-1,0 0 1,0 0 0,0 0-1,0 0 1,0 0 0,0 1 0,0 0-1,0 0 1,0 0 0,0 0 0,0 0-1,-4 3 1,6-4 12,0 1 1,0-1-1,0 1 0,0 0 1,1 0-1,-1-1 0,0 1 0,0 0 1,1 0-1,-1 0 0,0 0 1,1 0-1,-1 0 0,1 0 0,0 0 1,-1 0-1,1 0 0,0 0 1,-1 0-1,1 0 0,0 0 0,0 0 1,0 0-1,0 0 0,0 1 0,0-1 1,0 0-1,0 0 0,1 0 1,-1 0-1,0 0 0,1 0 0,-1 0 1,1 0-1,-1 0 0,2 1 1,-1 1 15,1 0 1,0 0-1,1 0 1,-1-1-1,0 1 1,1-1-1,0 1 1,-1-1-1,1 0 1,5 3-1,4 1 48,0-1 0,0 0 1,1 0-1,-1-1 0,1-1 0,0 0 0,0-1 0,14 1 0,-19-3-35,1 0 0,0-1 1,-1 0-1,1 0 0,-1 0 0,1-1 0,-1-1 1,0 0-1,0 0 0,0 0 0,0-1 0,0 0 1,11-8-1,-5 0 69,1 0 0,-2-1 1,0-1-1,0 0 0,-1 0 0,14-24 1,51-104-180,-61 110-34,-11 22-220,-1 9-222,-3 2 527,-1 0 1,0 1 0,0-1-1,1 0 1,-1 1 0,0-1-1,0 0 1,0 1 0,-1-1-1,1 1 1,0-1 0,-1 2 0,-8 96-212,-1 7 297,9-101-42,-16 81 12,14-71 16,-2 0 0,0 0 0,-10 21 1,-8 1 72,22-35-77,-1-1-1,1 1 1,0-1-1,-1 1 0,1-1 1,0 0-1,-1 1 1,0-1-1,1 0 1,-1 0-1,0 0 1,1 0-1,-1 0 0,0-1 1,0 1-1,0-1 1,0 1-1,0-1 1,0 1-1,0-1 1,0 0-1,0 0 0,0 0 1,0 0-1,0 0 1,0-1-1,1 1 1,-1-1-1,0 1 1,0-1-1,0 0 0,0 1 1,0-1-1,1 0 1,-3-1-1,-4-4 19,0 1-1,0-1 0,0-1 1,-8-8-1,13 11-32,-1 0 1,1 0-1,0-1 0,0 1 1,1-1-1,-1 1 0,1-1 1,0 0-1,0 0 0,-1-6 1,3 7-59,-1 1 0,1-1 1,-1 0-1,1 0 1,0 1-1,1-6 1,-1 9 35,0-1 0,0 1 0,0-1 1,0 0-1,0 1 0,0-1 0,1 1 0,-1-1 1,0 1-1,0-1 0,1 1 0,-1-1 0,0 1 1,1-1-1,-1 1 0,0-1 0,1 1 0,-1-1 0,1 1 1,-1 0-1,1-1 0,-1 1 0,1 0 0,-1-1 1,1 1-1,-1 0 0,1 0 0,-1-1 0,1 1 0,0 0 1,-1 0-1,1 0 0,-1 0 0,1 0 0,0 0 1,-1 0-1,1 0 0,-1 0 0,1 0 0,-1 0 0,1 0 1,0 1-1,-1-1 0,1 0 0,-1 0 0,1 1 1,19 7-200,26 15 1,-31-15 269,0 0 0,1-1 0,27 9 1,-34-14-28,0-1 0,-1 1 0,1-1 0,0-1 1,0 0-1,0 0 0,-1-1 0,1 0 0,0 0 1,-1-1-1,1 0 0,-1 0 0,1-1 0,-1-1 1,0 1-1,0-1 0,0 0 0,8-7 1,-1-1 33,1 0 0,24-27-1,22-33-36,-53 61 13,18-21-169,-2 0 0,26-45 1,-49 70-192,-8 13 31,-11 16-198,5-2 450,0 0 0,2 1 1,-9 22-1,14-30 63,0 1 0,1 0 0,1 0 0,0 0 0,1 0 0,0 16 1,2-24 11,0-1 1,0 1 0,1-1-1,-1 1 1,1-1 0,1 0 0,2 8-1,-3-11-23,0 0 0,0 0 0,0-1 0,0 1 0,0-1 0,0 1-1,0-1 1,1 1 0,-1-1 0,1 0 0,-1 1 0,1-1 0,0 0 0,-1 0 0,1 0-1,0-1 1,0 1 0,-1 0 0,1-1 0,0 1 0,0-1 0,0 1 0,0-1 0,2 0 0,4 1 23,1-1 1,-1 0-1,0-1 1,0 0-1,1 0 1,-1-1-1,0 0 1,0 0-1,8-4 1,-5 1-10,0-1 1,-1 0 0,0 0 0,0-1 0,14-12 0,1-6 26,0-2 1,-2 0-1,22-34 0,-31 42-1,18-27-43,-2-2-1,-1-2 1,-3 0-1,22-62 1,-11 5-65,24-116 1,-55 198-39,-2 13-114,-1 1 0,-1 0 1,2-22-1,-4 33 195,0 0 0,0 0 0,0 0 0,0 0 0,0 0 0,0 0 0,0 0 0,0 0 1,0 0-1,0 0 0,0 0 0,0 0 0,0 0 0,0 0 0,0 0 0,0 0 0,0 0 0,-1 0 0,1 0 0,0 0 0,0 0 0,0 0 1,0 0-1,0 0 0,0 0 0,0 0 0,0 0 0,0 0 0,0 0 0,0 1 0,0-1 0,0-1 0,0 1 0,0 0 0,0 0 1,0 0-1,0 0 0,-1 0 0,1 0 0,0 0 0,0 0 0,0 0 0,0 0 0,0 0 0,0 0 0,0 0 0,0 0 0,0 0 1,0 0-1,0 0 0,0 0 0,0 0 0,0 0 0,0 0 0,0 0 0,0 0 0,0 0 0,0 0 0,0 0 0,0 0 0,0 0 0,0 0 1,0-1-1,0 1 0,0 0 0,0 0 0,0 0 0,0 0 0,-6 6-142,-4 9-72,0 8 76,-14 44 1,8-22 24,-23 61 35,-40 173-1,70-222 134,-2 87 0,10-109 7,0-25-46,0 8 88,2 22 1,-1-35-49,1 0 0,-1 0 1,1 0-1,1 0 0,-1 0 1,1 0-1,-1-1 0,2 1 1,2 5-1,-4-9-39,-1 0 0,1 0 0,0 0 0,0-1 0,-1 1-1,1 0 1,0-1 0,0 1 0,-1-1 0,1 1 0,0-1 0,0 1 0,0-1 0,0 1 0,0-1 0,0 0 0,0 0 0,0 1 0,0-1 0,0 0 0,0 0-1,0 0 1,0 0 0,0 0 0,0 0 0,0 0 0,0-1 0,0 1 0,0 0 0,1-1 0,2-1 41,0 1 0,0-1 0,-1 0 0,1 0 0,5-5 0,6-6-20,-1-2-1,0 1 0,0-2 0,11-17 1,-9 11-70,28-29 1,-31 39 33,3-4-82,19-14 0,-34 29 66,0 0 1,-1 1 0,1-1 0,0 0 0,0 1 0,0-1 0,0 1 0,0-1 0,0 1-1,0 0 1,0-1 0,0 1 0,0 0 0,0 0 0,0-1 0,0 1 0,0 0 0,0 0 0,0 0-1,1 1 1,-1-1 7,0 0-1,-1 1 0,1-1 0,0 1 1,-1-1-1,1 1 0,-1 0 0,1-1 1,-1 1-1,1-1 0,-1 1 0,1 0 1,-1-1-1,0 1 0,1 0 1,-1 0-1,0-1 0,0 1 0,0 0 1,1 1-1,0 6-18,-1 0 1,1 0-1,-1 0 0,-2 9 0,2-10 38,-11 101-19,-1 54 132,12-155-72,0 0 0,1 0 0,0 0 0,0 0 0,0-1 0,5 13 0,-5-17-25,-1 0 0,1-1 1,0 1-1,0 0 0,0-1 0,0 1 0,0-1 1,0 0-1,0 1 0,1-1 0,-1 0 1,0 0-1,1 1 0,-1-1 0,1 0 0,-1-1 1,1 1-1,0 0 0,-1 0 0,1-1 0,0 1 1,0-1-1,-1 1 0,1-1 0,0 0 1,0 1-1,0-1 0,-1 0 0,1 0 0,0-1 1,2 1-1,14-4 50,-1 0 1,1-1 0,-1 0-1,0-2 1,0 0-1,-1-1 1,1 0 0,-2-1-1,18-14 1,6-8-111,0-2 0,34-40-1,-51 52 33,-9 8-129,14-18 1,-26 30 108,0 0 0,0 0 0,-1 0 0,1 0 0,0 0 0,0 0 0,0 1 0,0-1 0,0 0 0,0 0 0,2 0 0,-3 1 17,1 0-1,-1 0 1,0 0-1,0 0 1,1 0-1,-1 0 1,0 0 0,0 0-1,1 0 1,-1 0-1,0 0 1,0 0-1,0 0 1,1 0-1,-1 0 1,0 0 0,0 1-1,1-1 1,-1 0-1,0 0 1,0 0-1,0 0 1,0 0 0,1 1-1,-1-1 1,0 0-1,0 0 1,0 0-1,0 1 1,0-1 0,0 0-1,1 0 1,-1 1-1,0-1 1,0 3-18,1 0 1,-1 0 0,1 0-1,-1 0 1,0 0 0,0 0-1,-1 3 1,0 5 0,-1 0-1,-1 0 1,0 0 0,0-1 0,-1 0-1,-7 14 1,-3 1 3,-20 29 0,2-12 14,-70 70 0,24-29-67,54-56 57,-187 204 453,194-214-330,-33 25 0,44-38-68,0 0-1,0 0 0,0-1 0,-1 0 1,1 0-1,-1-1 0,0 0 1,0 0-1,-12 2 0,17-4-22,-1 0 0,1 0 0,0 0 0,-1 0 0,1 0 0,0-1 0,-1 1 0,1-1 0,0 0 0,0 0 0,0 0 0,-1 0 0,1 0 0,0 0 0,0 0 0,0 0 0,1-1 0,-1 1 0,0-1 0,-2-3 0,0 0 25,0 0 0,0-1 0,1 1 0,0-1 0,-4-9 0,2 1-20,0 0 1,1 0-1,1-1 1,0 1-1,1-1 1,0-16-1,2 20-21,0 0 0,0 0 0,1 0 0,1 0 0,0 0 0,1 0-1,0 0 1,6-14 0,-7 21-12,1 0-1,0 0 0,0 0 1,0 0-1,1 0 1,-1 1-1,1 0 1,0 0-1,8-6 1,-7 6 4,8-6-7,1 1 1,0 0 0,1 1-1,0 0 1,0 1-1,21-5 1,99-15-112,-66 15 102,-13 2-916,30-6-2612,-72 12 2887,-1-1 1,0 0 0,0-1 0,15-8 0,-9 4-1443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8:15.880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1567 988 1568,'11'-8'928,"-10"7"-803,0 1 0,0 0 0,0-1 0,-1 1 0,1-1 0,0 0 0,0 1 0,-1-1 0,1 1 0,-1-1 0,1 0 0,0 1 1,-1-1-1,1 0 0,-1 0 0,0 0 0,1 1 0,-1-1 0,1 0 0,-1 0 0,0 0 0,0 0 0,0 0 0,1 1 0,-1-1 0,0 0 0,0 0 0,-1-2 0,1-3 81,0 0-1,-1 0 0,0 0 1,-1 0-1,1 0 0,-1 1 1,0-1-1,-1 0 0,1 1 1,-1 0-1,0-1 0,0 1 0,-6-6 1,-3-2 150,0-1 0,-1 2 0,-18-15 0,18 18-45,-1 0-1,0 0 1,-24-9 0,13 6-66,-16-5 257,29 12-349,1 0-1,-19-10 1,18 8-79,7 4 32,-1-1 0,1 1 0,-1-1 0,1 0 0,0 0 0,0 0 0,-8-11 1,9 9-8,-1 0 0,0 0 0,0 0 0,-10-7 1,-2-5-135,14 14 97,-1 0 0,0 0-1,1 0 1,-2 1-1,1-1 1,0 1 0,-7-4-1,8 6-55,0-1 0,0 0 0,0 0 0,0 0 0,-4-4 0,5 3 12,-1 1 0,1 0 1,-1 0-1,0 0 0,0 0 0,0 0 0,-5-2 1,-10-2-97,-53-21 358,-193-87 558,244 106-694,1-1 1,0-1 0,0-1 0,1 0-1,1-1 1,-17-15 0,-5-23 649,26 37-667,-15-23-1,-7-8 160,27 35-283,-1-1-1,0 2 1,0-1 0,0 1-1,-1 0 1,-1 1 0,1 1-1,-1-1 1,-14-5 0,-17-4-329,-1 2 1,-62-11 0,105 25 305,-120-16-5139,63 12-1267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6:25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19 13312,'-77'-19'6015,"62"19"-5247,9 0-544,18 0-2016,6 0 1024,24 0-3231,9 0 2271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6:26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528 45 2656,'1'-2'897,"0"1"0,0 0 0,0 0 0,0-1-1,0 1 1,0-1 0,0 1 0,0-1 0,-1 1 0,1-1 0,0-1 0,-1 2-736,0 0 1,0 1 0,1-1-1,-1 0 1,0 0-1,0 1 1,0-1-1,0 0 1,0 0 0,0 1-1,0-1 1,-1 0-1,1 0 1,0 1 0,0-1-1,0 0 1,-1 1-1,1-1 1,0 0 0,-1 1-1,1-1 1,-1 0-1,1 1 1,-1-1 0,1 1-1,-1-1 1,1 1-1,-1-1 1,0 1 0,1-1-1,-1 1 1,0 0-1,1-1 1,-1 1 0,0 0-1,1-1 1,-1 1-1,0 0 1,0 0 0,1 0-1,-1 0 1,-1 0-1,-5-1 246,-1 0-1,1 1 0,0 0 1,0 0-1,-1 1 0,1 0 0,-12 3 1,5 0-108,0 1 1,-23 10 0,-28 22 179,27-15-238,20-12-159,-14 7 159,0 1 0,-49 39 0,63-42-8,0 1 1,1 1 0,2 0-1,-17 23 1,29-37-179,0 1 0,1 0 0,0 1 0,0-1 0,0 0 0,1 0 0,0 1 0,-1-1 0,1 1 0,1-1 0,-1 1 0,1-1 0,0 10 0,0-12-29,1 1 0,-1 0 1,1 0-1,0 0 1,-1 0-1,1 0 0,1 0 1,-1-1-1,0 1 0,1 0 1,-1-1-1,1 1 0,0-1 1,0 0-1,0 0 0,0 1 1,0-1-1,1-1 0,-1 1 1,0 0-1,1 0 0,4 1 1,6 2 43,1 0 1,0-1 0,0 0-1,0-2 1,0 1 0,0-2-1,20 0 1,-18 0-17,1-2-1,-1 0 1,0 0 0,1-2-1,17-4 1,-26 4-56,1 0 1,0 0-1,0-1 1,-1 0-1,0 0 0,0-1 1,0 0-1,-1-1 0,1 1 1,11-14-1,-7 3 5,0 0 0,-2-1 0,0 0 0,-1-1 0,0 0 0,7-24 0,-7 9 93,-1-1 0,-2 0 0,3-37 0,-8 63-41,-1 7-41,1 1 0,-1-1 0,0 0 0,1 0 1,-1 0-1,0 0 0,0 0 0,0 0 0,0 0 0,0 0 0,0 0 0,0 0 0,0 0 0,0 0 0,0 0 1,-1 0-1,1 0 0,0 0 0,-1 0 0,1 0 0,-1 0 0,0-1 0,1 2-10,-1 0 0,1 0 0,0 0 0,0 0 0,-1 0 0,1 0 0,0 0 0,0 0 0,-1 0 0,1 0 1,0 0-1,0 0 0,-1 0 0,1 1 0,0-1 0,0 0 0,0 0 0,-1 0 0,1 0 0,0 0 0,0 0 0,0 1 0,0-1 0,-1 0 0,1 0 0,0 0 0,0 1 0,0-1 0,0 0 0,0 0 0,0 0 0,-1 1 0,0 2 14,0 0-1,0-1 1,-1 1-1,2 0 1,-1 0-1,0 0 1,1 0-1,-1 5 1,-1 6 16,-2 10 12,1 0-1,0 42 0,4-54-41,0-1-1,0 1 0,1-1 0,0 1 1,1-1-1,0 0 0,1 0 0,7 13 1,-5-13 15,0 0 0,1-1 0,15 19 1,-18-24-47,1 0 0,0-1 0,0 0 0,1 0 0,-1 0 0,1 0 0,0-1 0,0 0 1,7 3-1,8 0-1038,-1-1 1,1 0-1,0-2 1,43 3-1,-3-2-1239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6:30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1462 5984,'-4'1'2419,"5"1"-1038,8 1 1027,22-4 1773,54-7 1,-62 4-3124,-1-1 0,41-15-1,-46 13-887,-2 0 0,1-1 0,-1-1 1,0 0-1,-1-1 0,0 0 0,-1-1 0,0-1 0,0 0 0,20-28 0,-17 17 34,-1 0-1,-2-2 1,21-49-1,-16 32-25,60-168 1177,-38 90-566,-37 112-592,-1 1 1,0-1-1,-1 0 0,1 1 1,-1-12-1,4 48-154,-2 232 342,-5-205-290,1-9-72,-2 1 0,-3-1 0,-2 0 0,-1 0 0,-25 71 0,30-109-1,1 0 0,-1-1 0,0 1 0,-8 11 0,11-18-47,-1 0 0,1-1-1,-1 1 1,1 0 0,-1 0 0,0-1-1,0 1 1,1-1 0,-1 1 0,0-1-1,0 0 1,0 0 0,-1 0 0,1 0 0,0 0-1,0-1 1,-1 1 0,1 0 0,0-1-1,-1 0 1,1 0 0,0 1 0,-5-2-1,2 0-53,-1 0 0,0 0 0,1-1-1,-1 0 1,1 0 0,-1 0-1,1-1 1,0 1 0,0-1 0,0-1-1,1 1 1,-8-7 0,7 4 2,-1 0 0,2 0 1,-1 0-1,1 0 0,-1-1 1,2 0-1,-1 0 0,1 0 1,-3-8-1,-1-5 46,4 13-3,1 0-1,0 0 1,0 0-1,0 0 1,1 0 0,-1-10-1,2 17 29,0-1 0,0 1 1,0 0-1,0-1 0,0 1 0,0 0 0,1-1 0,-1 1 0,0 0 1,0-1-1,0 1 0,0 0 0,1-1 0,-1 1 0,0 0 0,0-1 0,1 1 1,-1 0-1,0-1 0,0 1 0,1 0 0,-1 0 0,0 0 0,1-1 1,-1 1-1,0 0 0,1 0 0,-1 0 0,0 0 0,1 0 0,-1 0 1,1-1-1,-1 1 0,20 2-41,18 10 112,19 16 40,-37-18-73,0 0 1,0-1-1,1-1 0,0-1 0,40 8 0,-25-11 38,1-1 0,0-1 0,0-3 0,0-1 0,0-1 0,-1-2 0,62-17 0,-81 16-26,-1 0 0,-1-1 0,1-1-1,27-18 1,-31 17-13,-1-1 0,0 0 1,-1-1-1,0 0 0,0 0 0,-1-1 0,-1 0 0,0-1 0,-1 0 1,0 0-1,-1-1 0,0 0 0,5-20 0,-4 6 5,-1 1 0,-1-1 0,-1 1 0,-2-1 0,-1 0 0,-2-35 0,0 56-58,1 1 0,-1-1 0,0 0 0,-1 0 0,0 0 0,0 1 0,-4-10 0,4 13 6,1 1 0,0 0 0,-1-1 0,1 1 0,-1 0 0,0 0 0,0 0 0,0 0 0,0 0 1,0 1-1,0-1 0,0 1 0,0-1 0,-1 1 0,1 0 0,-1 0 0,1 0 0,-1 0 0,1 0 0,-5 0 0,3 0 20,0 1 0,0 0 0,0 0 0,-1 0 0,1 1 0,0-1-1,0 1 1,0 0 0,0 0 0,-1 0 0,-3 3 0,0 0 4,1 1-1,0 0 1,0 0-1,1 0 0,-1 1 1,1 0-1,0 0 1,1 1-1,-8 10 1,13-17-8,-9 13 8,0 1 1,1 0-1,0 0 1,1 0-1,1 1 1,0 0-1,2 0 1,-1 1-1,2-1 1,0 1-1,-2 28 1,5-34 3,-1-1-1,2 1 1,0 0 0,0 0-1,0-1 1,1 1-1,1 0 1,0-1 0,0 0-1,1 0 1,0 0 0,0 0-1,1 0 1,0-1 0,1 0-1,0 0 1,0 0 0,0-1-1,1 0 1,9 7-1,-2-4 44,0 0-1,1-1 1,0 0-1,1-1 1,0-1-1,0-1 0,22 6 1,-27-9-11,1-1-1,0 0 1,0 0 0,0-1-1,0-1 1,-1 0 0,1-1 0,0 0-1,0-1 1,0 0 0,19-7-1,-4-2-22,0-1 0,33-22 0,48-36 88,-101 65-89,-1 1-2,0-1 0,1 1 0,-1 1 0,1 0-1,12-5 1,-19 8-16,1 0 0,-1 0-1,1 0 1,-1 0 0,1 0 0,-1 0 0,1 0-1,0 0 1,-1 0 0,1 0 0,-1 0 0,1 0-1,-1 0 1,1 0 0,-1 0 0,1 1 0,-1-1-1,1 0 1,-1 0 0,1 1 0,-1-1 0,1 0-1,-1 1 1,1-1 0,-1 1 0,1-1-1,-1 0 1,0 1 0,1-1 0,-1 1 0,0-1-1,0 1 1,1-1 0,-1 1 0,0-1 0,0 1-1,0-1 1,1 1 0,-1-1 0,0 2 0,0 2 7,1-1 0,-1 1 0,0-1 1,0 1-1,0 0 0,-2 5 1,-6 26 9,-2 0 0,-19 43 1,2-6-41,-64 240 52,-16 48 365,73-272-412,32-79-100,8-29-19,10-63 167,-2 17-71,28-125-2,-29 145 55,2 2 0,1 0 0,3 1 0,27-45-1,73-106-166,-73 123 173,5-12 5,66-95 9,-82 132-66,1 2 0,51-47 0,-86 91 32,4-6 31,1 1 1,0 1-1,0-1 0,8-3 1,-13 7-22,0 1 0,0-1-1,0 1 1,0-1 0,0 1 0,0-1 0,0 1 0,0 0 0,0-1-1,1 1 1,-1 0 0,0 0 0,0 0 0,0 0 0,0 0 0,1 0-1,-1 0 1,0 0 0,0 1 0,0-1 0,0 0 0,0 1 0,1-1-1,-1 1 1,0-1 0,0 1 0,0-1 0,0 1 0,0 0 0,-1-1-1,1 1 1,0 0 0,0 0 0,0 0 0,0 1 0,1 2 1,0-1 0,0 1 0,0 0 0,-1 0 0,0 0 0,0 0 0,0 0 0,0 0 0,0 6 0,-2 36 111,0-34-77,-1 15-7,0 1 0,-3-1 0,0 1 0,-1-2 1,-2 1-1,-15 34 0,18-50-36,-1 0 1,-1 0 0,0-1 0,0 0-1,-1 0 1,0 0 0,-1-1-1,0-1 1,-14 12 0,7-9-122,0-1-1,0-1 1,-1 0 0,0-1 0,-23 8 0,23-11-99,-1 0 0,1-1 0,-1-1 1,0 0-1,-30-1 0,43-2 108,0-1 0,0 0 0,0 0 1,-10-3-1,15 4 105,0 0 1,1 0 0,-1 0-1,0 0 1,0 0 0,0 0-1,0 0 1,0-1 0,0 1 0,0 0-1,0 0 1,0 0 0,0 0-1,1 0 1,-1 0 0,0 0-1,0 0 1,0 0 0,0 0-1,0 0 1,0 0 0,0-1-1,0 1 1,0 0 0,0 0-1,0 0 1,0 0 0,0 0-1,0 0 1,0 0 0,0 0-1,0 0 1,0-1 0,0 1-1,0 0 1,0 0 0,0 0-1,0 0 1,0 0 0,0 0-1,0 0 1,0 0 0,0-1 0,0 1-1,0 0 1,0 0 0,0 0-1,0 0 1,0 0 0,0 0-1,-1 0 1,1 0 0,0 0-1,0 0 1,0 0 0,0 0-1,0 0 1,0-1 0,0 1-1,0 0 1,0 0 0,-1 0-1,14-4-99,-9 3 91,56-12 23,98-11-1,-24 6 47,-41 3 66,385-80-15,-463 92 50,-1-1 0,0-1 0,0 0 0,0-1 0,-1 0 0,16-10 0,-28 16-147,-1-1 0,1 1 0,-1 0 0,1 0 1,-1-1-1,1 1 0,-1 0 0,1 0 0,-1-1 0,0 1 0,1-1 0,-1 1 0,0 0 0,1-1 0,-1 1 1,0-1-1,1 1 0,-1-1 0,0 1 0,0-1 0,1 1 0,-1-1 0,0 1 0,0-1 0,0 1 0,0-1 0,0 1 1,0-1-1,0 1 0,0-1 0,0 1 0,0-1 0,0 1 0,0-1 0,0 0 0,0 1 0,0-1 0,-1 1 1,1-1-1,-1 0 0,1 1-8,0-1 17,0 1-1,-1-1 1,1 0 0,-1 1-1,1-1 1,-1 1 0,1-1 0,-1 1-1,1-1 1,-1 1 0,0-1-1,1 1 1,-1-1 0,0 1-1,1 0 1,-1-1 0,0 1-1,1 0 1,-1 0 0,0-1-1,0 1 1,1 0 0,-2 0-1,-23 0 211,9 3-254,1 1 1,-1 0-1,1 1 0,-1 0 0,1 1 0,1 1 0,-1 1 0,-23 16 0,5-2 59,-1 0 52,-40 33 0,64-46-80,1-1-1,0 1 1,1 1 0,0 0-1,0 0 1,1 0-1,1 1 1,-9 17-1,14-26-4,0 1 0,0-1 0,0 1 0,0 0 0,1-1 0,-1 1 0,1 0 0,0-1 0,0 1-1,0 0 1,0 0 0,0-1 0,0 1 0,1 0 0,-1-1 0,1 1 0,1 4 0,0-5 15,-1 0 0,0 0 0,1 0 1,-1 0-1,1 0 0,0 0 0,0-1 1,0 1-1,0-1 0,0 1 0,0-1 1,0 0-1,0 1 0,0-1 0,0 0 1,1-1-1,-1 1 0,1 0 0,3 0 1,4 1 2,-1-1 0,1-1-1,0 0 1,18-2 0,40-9 20,-46 6-47,0-1 0,0-1 1,-1-1-1,0 0 0,32-19 0,-39 18 6,0 0-1,-1-1 1,0 0-1,-1-1 1,0 0-1,0-1 1,-2 0-1,14-20 1,-7 8 44,-2-2 1,-1 1 0,20-51-1,-33 65-58,-1 12 19,0-1 1,-1 0-1,1 0 1,0 0-1,0 0 0,-1 0 1,1 0-1,0 1 1,0-1-1,0 0 1,-1 0-1,1 0 1,0 1-1,0-1 1,0 0-1,0 0 1,0 1-1,-1-1 1,1 0-1,0 0 1,0 1-1,0-1 0,0 0 1,0 0-1,0 1 1,0-1-1,0 0 1,0 0-1,0 1 1,0-1-1,0 0 1,0 0-1,0 1 1,0 1-5,-7 33-97,-6 69 0,13-92 90,0-1 0,1 1-1,0 0 1,0-1 0,2 0-1,-1 1 1,1-1 0,1 0-1,0 0 1,7 13 0,-9-21 14,-1-1 0,1 1 0,-1-1 0,1 0 1,0 0-1,0 0 0,0 0 0,0 0 0,1 0 1,-1 0-1,0-1 0,1 1 0,-1-1 0,1 0 1,-1 0-1,1 1 0,0-2 0,-1 1 0,1 0 1,0-1-1,0 1 0,0-1 0,0 0 0,-1 0 1,1 0-1,0 0 0,0 0 0,0-1 0,0 1 0,-1-1 1,4-1-1,7-2-15,-1 0 0,-1-1 0,1-1 0,-1 0 0,18-13 0,-4 0 18,0-2 1,-2-1-1,0 0 1,32-44 0,15-36 9,-42 59 68,-20 30 15,44-71-97,-44 70 7,0-1 0,-2 0 0,10-29 0,-14 33-41,-4 16-56,-4 20 60,1 23 1,2 1 0,3-1 0,8 76 0,-7-112 35,1-1-1,0 0 0,1 0 1,1 0-1,-1 0 0,2-1 1,-1 1-1,2-1 0,-1 0 1,10 12-1,-11-17-9,0 0 1,1 0-1,-1-1 0,1 1 0,0-1 1,0 0-1,0-1 0,1 1 0,-1-1 1,1 0-1,0 0 0,0-1 0,0 0 1,0 0-1,0 0 0,1-1 0,-1 1 1,0-2-1,10 1 0,-4-1-19,1-1 1,-1-1-1,0 0 1,0-1-1,0 0 0,0-1 1,0 0-1,18-10 1,5-5-29,42-32 1,-67 44 81,167-132-174,-141 109 217,7-1 138,6-6-162,-49 37-49,1-1 1,0 1-1,-1-1 1,1 1-1,-1-1 1,1 0-1,-1 1 0,1-1 1,-1 0-1,1 1 1,-1-1-1,1 0 1,-1 0-1,0 0 0,1 1 1,-1-2-1,-4 1 90,-8 6-24,-8 8-102,1 1-1,0 0 1,1 2-1,-21 22 0,-58 78 120,86-102-148,-14 25 0,22-35 49,1 1 0,-1 0 0,1 0 0,1 0 0,-1 0 0,1 0 0,0 0 0,0 0 0,-1 7 0,2-10 12,0-1 1,0 1 0,0-1-1,0 0 1,1 1 0,-1-1-1,0 0 1,1 1 0,-1-1-1,0 0 1,1 1 0,0-1-1,-1 0 1,1 0 0,0 1-1,0-1 1,-1 0 0,1 0-1,0 0 1,0 0 0,2 1-1,-1-1-10,-1 0 0,1 0 0,0 0 0,0-1 0,0 1 0,0-1 0,0 1-1,0-1 1,0 0 0,0 0 0,0 0 0,0 0 0,3 0 0,4-2-37,0 0 0,0 0 0,0-1 0,0 0-1,10-6 1,-8 3 28,0 0 0,0-1 0,12-11-1,6-4 2,-15 11-34,17-17 0,-23 20 54,-1 1-1,2-1 1,-1 1-1,1 1 1,1 0 0,13-7-1,-22 13 11,-1 1 0,1 0 0,0 0-1,0 0 1,-1 0 0,1 0-1,-1 0 1,1 0 0,-1 0 0,1 0-1,-1 1 1,0-1 0,1 0 0,-1 2-1,2 3-21,1 2-18,0-1 1,1 1-1,0 0 0,0-1 1,1 0-1,0 0 1,0 0-1,1 0 0,0-1 1,0 0-1,1 0 1,-1-1-1,1 0 0,8 5 1,-10-8 20,0 1 1,1 0-1,-1-1 0,1 0 1,-1 0-1,1-1 1,0 1-1,0-1 0,0-1 1,0 1-1,0-1 1,-1 0-1,1 0 0,0-1 1,0 1-1,0-1 0,0-1 1,0 1-1,-1-1 1,1 0-1,5-3 0,-3 0 5,0 1-1,0-1 1,-1-1-1,0 1 1,0-1-1,0-1 1,-1 1-1,6-9 1,5-8-9,21-38 1,8-24-65,51-84 151,-15 47 6,38-58-13,-15-18 75,-9-15-35,-57 125-11,-26 59-62,14-33 201,-24 54-205,-1 1 1,0-1 0,0 0 0,-1 1 0,1-15 0,-2 21-36,0 0 1,0 0-1,0 1 1,1-1-1,-2 0 0,1 1 1,0-1-1,0 0 1,0 1-1,0-1 1,0 0-1,0 1 1,-1-1-1,1 0 1,0 1-1,-1-1 1,1 0-1,0 1 0,-1-1 1,1 1-1,-1-1 1,1 1-1,-1-1 1,1 1-1,-1-1 1,1 1-1,-1 0 1,1-1-1,-1 1 1,0 0-1,1-1 0,-1 1 1,-1 0-1,0 0-3,1 0 0,-1 0 0,0 0 0,0 1-1,0-1 1,1 1 0,-1-1 0,0 1 0,1 0-1,-1 0 1,0-1 0,1 1 0,-1 0 0,1 1 0,-2 0-1,-15 14 12,1 1-1,0 0 0,2 2 0,0-1 1,-18 31-1,-56 112-12,69-122-52,-67 143-40,72-143 125,1-1 0,-15 81 1,23-85-18,-24 183 60,28-192-68,2 0 1,1 0-1,0 0 0,2 0 0,1 0 0,12 41 1,-12-56 0,0 0 1,0-1-1,1 0 1,0 0-1,1 0 0,0-1 1,0 1-1,1-1 1,0-1-1,0 0 1,0 0-1,1 0 1,1-1-1,-1 0 1,1 0-1,0-1 1,0 0-1,0-1 0,1 0 1,12 4-1,-2-3-3,0-1 0,0 0-1,1-1 1,-1-1 0,0-1-1,1-1 1,0-1 0,-1-1-1,25-5 1,-37 5 0,-1 0 0,0 0 0,-1-1 0,1 0 0,0 0 0,-1-1 0,0 0 0,1 0 0,-2 0 0,1-1 0,0 0 0,-1 0 0,0 0 0,0-1 0,-1 0 0,1 0 0,3-7 0,4-9 0,0-2 0,-1 1 0,9-33 0,-9 25 0,-1-1 0,-1-1 0,7-61 0,-15 87 0,0-34 0,-1 38 0,0 1 0,-1-1 0,1 0 0,-1 1 0,1-1 0,-1 1 0,0-1 0,0 1 0,0-1 0,-1 1 0,-2-4 0,4 5 0,0 1 0,-1-1 0,1 1 0,-1 0 0,1 0 0,-1-1 0,1 1 0,-1 0 0,1 0 0,-1-1 0,1 1 0,-1 0 0,1 0 0,-1 0 0,0 0 0,1 0 0,-1 0 0,1 0 0,-1 0 0,1 0 0,-1 0 0,1 0 0,-1 0 0,1 0 0,-1 0 0,0 1 0,1-1 0,-1 0 0,1 0 0,-1 1 0,1-1 0,0 0 0,-1 1 0,1-1 0,-1 1 0,-18 17 0,11-6 0,1-1 0,0 1 0,0 0 0,2 1 0,-1-1 0,-5 22 0,2 1 0,-6 49 0,13-70 0,1 0 1,0 0-1,1 1 0,1-1 0,0 0 1,1 0-1,1 0 0,0 0 1,1-1-1,8 23 0,-9-29-1,1 0-1,-1-1 0,1 0 0,0 1 0,0-2 1,1 1-1,0 0 0,0-1 0,0 0 1,1 0-1,-1 0 0,1-1 0,0 0 1,1 0-1,-1-1 0,1 1 0,0-1 0,-1-1 1,1 1-1,0-1 0,1 0 0,7 0 1,3 0-269,1-1 1,-1-1 0,1 0 0,19-4 0,-17 0-2024,30-8 1,-46 11 1562,-1 0 1,1-1-1,-1 0 0,1 0 0,-1 0 0,0 0 0,0-1 0,0 1 1,6-6-1,-8 6 397,-1 0 0,0 1 0,0-1 0,0 0 1,0 0-1,-1 1 0,1-1 0,0 0 0,-1 0 0,1 0 0,-1 0 1,0 0-1,1 0 0,-1 0 0,0 0 0,0 0 0,0 0 0,-1 0 1,1 0-1,0 0 0,-1 0 0,1 0 0,-1 0 0,0 0 1,0 1-1,1-1 0,-3-2 0,-19-34-4360,-4-2 1605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6:30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27 12896,'-86'-19'5823,"71"16"-5055,19-1 1184,7 8-1216,19-4 768,11 9-864,29-5 128,7 5-448,55-5-192,2 5-64,24-9-1632,-11 6 864,21-12-3872,-19 6 2560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6:35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520 635 5408,'3'-1'11654,"-11"2"-7869,-24-1-1684,0-1-1155,0 2 0,-57 8 0,55-3-515,15-3-202,1 0 1,0 1-1,0 1 1,0 1-1,0 0 1,-21 12-1,28-11-145,0 1-1,1 0 0,-1 1 1,2 0-1,-1 0 1,1 1-1,1 0 0,0 1 1,0-1-1,1 2 0,0-1 1,1 1-1,0 0 1,1 0-1,1 1 0,0 0 1,0-1-1,1 1 1,1 0-1,0 1 0,0 16 1,1-6-12,1 1 0,1-1 0,1 0 0,8 36 0,-8-51-74,0 1 0,1-1 1,1 0-1,0 0 1,0 0-1,0-1 0,1 1 1,1-1-1,-1 0 1,1-1-1,1 1 1,-1-1-1,1 0 0,10 7 1,-5-6-12,1 0 1,0-1-1,0 0 0,0-1 1,1-1-1,0 0 1,0-1-1,16 3 0,-2-3-97,1 0 0,0-2-1,31-1 1,-44-2 51,-1 0 1,0-1-1,1-1 0,-1 0 1,0-1-1,0-1 0,-1 0 1,0-1-1,1-1 0,-2 0 1,22-15-1,-15 7 3,-2-1-1,0 0 1,-1-2 0,-1 0-1,0 0 1,14-25-1,0 2-50,14-23-30,-40 57 197,0 0 0,-1-1 0,1 1 0,-2-1-1,1 1 1,-1-1 0,2-9 0,-4 14-10,0 0-1,0 0 1,0 0 0,0 1-1,-1-1 1,1 0 0,-3-5-1,3 7-42,0 0 0,0 0-1,-1 1 1,1-1 0,0 0-1,-1 0 1,1 1 0,-1-1-1,1 0 1,-1 1 0,1-1-1,-1 0 1,1 1 0,-1-1-1,0 1 1,1-1 0,-1 1-1,0-1 1,1 1 0,-1-1-1,0 1 1,0 0 0,1 0-1,-1-1 1,0 1 0,0 0-1,0 0 1,0 0 0,1 0-1,-1 0 1,0 0 0,0 0-1,-1 0 1,0 1 14,-1 0 0,0 0 0,1 0 0,-1 1 0,1-1 0,-1 1 1,1 0-1,0-1 0,0 1 0,0 0 0,0 0 0,0 0 0,0 1 0,0-1 0,1 0 0,-1 1 0,-1 4 0,-4 5 102,1 2-1,-5 17 1,2-5-74,2 1 0,1 1 0,1-1 0,1 1 0,1 0 0,2 0 0,0-1 0,2 1 0,5 32 0,-5-58-44,0 1 0,-1 0 0,1 0 0,0 0 0,0 0 0,0 0 0,1-1-1,-1 1 1,1-1 0,-1 1 0,1-1 0,0 1 0,0-1 0,0 0-1,0 0 1,1 0 0,-1 0 0,0 0 0,1-1 0,0 1 0,-1-1 0,1 1-1,0-1 1,-1 0 0,7 1 0,-4-1-12,-1 0 0,1 0 0,0-1 0,0 0-1,0 0 1,-1-1 0,1 1 0,0-1 0,0 0 0,-1 0 0,1 0-1,-1-1 1,1 0 0,-1 0 0,1 0 0,3-3 0,2-2-43,0 0 1,-1 0 0,1-1-1,-2-1 1,1 0 0,-1 0-1,-1 0 1,1-1 0,-2 0-1,1 0 1,-1-1 0,-1 0-1,0 0 1,-1 0 0,0-1-1,0 0 1,-2 1 0,1-1-1,1-23 1,-4 15-18,0 0 0,-1 0-1,-5-27 1,5 40 44,0 1 0,-1-1-1,0 1 1,0 0 0,-1 0-1,1 0 1,-1 0 0,0 0-1,-1 0 1,0 1 0,0 0-1,0 0 1,0 0 0,-9-8-1,6 8 32,-1 0-1,0 0 1,0 0 0,-9-3-1,15 7 4,0 1 1,1-1-1,-1 0 1,0 1-1,0-1 1,0 1-1,0-1 1,0 1-1,0 0 1,0 0-1,0 0 1,0 0-1,0 0 1,0 1-1,0-1 1,0 0-1,0 1 1,0 0-1,0-1 1,0 1-1,0 0 1,0 0-1,1 0 0,-1 0 1,-2 2-1,-14 9-128,61-24-230,6-3 326,58-11-1,51 0 87,-110 20 139,0 3 1,69 2-1,-110 1-123,0 1-1,1 0 0,-1 0 1,0 0-1,1 1 1,-1 0-1,0 1 0,11 4 1,-15-4-33,1-1 1,-1 1 0,1-1 0,-1 1-1,0 0 1,0 0 0,0 0 0,0 1-1,-1-1 1,1 1 0,-1-1-1,0 1 1,0 0 0,0 0 0,-1 0-1,2 5 1,1 4 63,-1 1 0,-1 0 1,0 0-1,-1 0 0,0 17 0,-10 68 102,4-54-221,0-8-33,-15 57 0,16-80-8,2-6-457,0-9 235,4-13 48,64-179-605,-58 174 790,15-27-1,-19 39 83,1-1-1,0 1 1,1 0-1,-1 0 1,12-10-1,-16 16-25,0 1-1,0-1 0,0 0 1,0 0-1,0 1 1,0-1-1,0 1 1,0-1-1,0 1 1,0-1-1,0 1 1,1-1-1,-1 1 1,0 0-1,0 0 1,0 0-1,1 0 0,-1 0 1,1 0-1,-1 0 4,0 1-1,0-1 0,0 0 1,0 1-1,0 0 0,0-1 0,0 1 1,0-1-1,0 1 0,-1 0 1,1 0-1,0-1 0,-1 1 0,1 0 1,0 0-1,-1 0 0,1 1 1,2 5 80,0 0 0,-1 0 0,0 0 1,2 14-1,-2-13-81,24 150 145,-25-154-168,0 1 0,0-1 1,1 1-1,0-1 0,0 0 1,0 0-1,0 0 0,0 0 1,1 0-1,0 0 0,0-1 1,0 1-1,0-1 0,5 4 1,-3-4-20,0 1 1,1-1-1,-1 0 1,1-1-1,0 1 1,-1-1-1,1 0 1,0-1-1,10 2 0,-1-1-49,1-1-1,0-1 1,-1-1-1,1 0 1,-1-1-1,0 0 1,27-9-1,-20 4 5,-1-2 0,-1 0-1,1-1 1,-2-1 0,1 0 0,21-19 0,98-94-416,-49 40 72,57-51 496,-141 129-74,-5 5-10,0 1-1,1-1 0,-1 0 0,0 0 0,0 0 0,-1 0 1,1 0-1,0-1 0,0 1 0,0 0 0,-1 0 1,1-1-1,-1 1 0,1 0 0,-1-1 0,1 1 0,-1 0 1,0-1-1,1 1 0,-1-2 0,0 2-5,0 0 1,0 1-1,0-1 0,0 0 0,-1 1 1,1-1-1,0 0 0,0 1 1,0-1-1,-1 0 0,1 1 0,0-1 1,-1 1-1,1-1 0,0 1 0,-1-1 1,1 1-1,-1-1 0,1 1 0,-1-1 1,1 1-1,-1-1 0,1 1 1,-2-1-1,1 1-5,-1-1 1,0 0 0,0 1-1,1-1 1,-1 1-1,0 0 1,0-1 0,-3 1-1,-2 0 18,0 1 0,1-1 0,-12 3 0,11 0 17,-1 0-1,1 0 1,-1 0 0,1 1 0,0 0 0,0 0 0,1 0-1,-1 1 1,1 0 0,0 1 0,0-1 0,1 1-1,0 1 1,0-1 0,-7 11 0,-1 6 68,0 0 0,2 1 0,-11 32 0,10-25-108,-13 64-1,23-82 7,0 1-1,0-1 1,2 0 0,0 1-1,0-1 1,1 1-1,5 20 1,-5-28-39,1-1 0,0 0 0,0 1 0,0-1 0,1 0 1,-1 0-1,6 7 0,-7-11 15,1 1 1,-1 0-1,1-1 1,-1 1-1,1-1 1,-1 0 0,1 1-1,0-1 1,0 0-1,-1 0 1,1 0-1,0 0 1,0 0-1,0-1 1,0 1 0,0 0-1,0-1 1,0 0-1,0 1 1,1-1-1,-1 0 1,3 0-1,0-2-20,1 1-1,-1-1 0,0 0 0,0 0 0,0-1 1,0 1-1,0-1 0,-1 0 0,7-6 0,8-8-43,0-1-1,-1-1 0,-1-1 0,22-34 0,51-96-257,-64 105 291,0-1-29,-1-1 0,-3-1 0,26-81 0,-16 23 295,32-203-1,-59 272-64,5-64 317,-9 89-388,-2 0-1,1 0 0,-2-1 0,0 1 0,0 0 0,-4-13 0,5 23-51,0-1-1,0 1 0,0 0 0,0-1 0,0 1 1,-1 0-1,1 0 0,-1 0 0,1 0 0,-4-3 0,4 4-7,0 1 0,0-1 0,0 0 0,0 1 0,0-1 0,-1 1 0,1-1-1,0 1 1,0 0 0,0 0 0,-1-1 0,1 1 0,0 0 0,0 0-1,0 0 1,-1 0 0,1 0 0,0 1 0,0-1 0,0 0 0,-1 1-1,1-1 1,0 0 0,0 1 0,0-1 0,-1 2 0,-5 2 22,1 0 0,0 0 1,1 0-1,-1 1 0,1 0 1,0 0-1,0 1 0,0-1 1,1 1-1,0 0 0,-4 8 1,-20 40-2,3 2 1,-31 100-1,29-66 215,-18 106-1,15 32 193,25-161-348,6 100-1,0-152-62,1 0-1,0 1 1,1-1-1,0 0 1,11 25 0,-12-35-21,0 0 1,0-1 0,1 1-1,0 0 1,0-1 0,0 0-1,0 1 1,1-1 0,0 0-1,0-1 1,0 1 0,0-1 0,0 0-1,1 0 1,-1 0 0,1-1-1,0 1 1,0-1 0,0 0-1,8 2 1,-3-3-55,-1 1-1,1-1 0,-1-1 1,1 0-1,0 0 1,-1-1-1,1 0 1,-1-1-1,15-4 0,-11 2 13,0-1 0,-1 0 0,0-1 0,0-1 0,-1 0 0,18-13 0,-8 2 38,-1 0 1,0-2 0,18-24 0,47-72 79,14-18-179,-70 100 500,-29 34-396,0 0-1,0 0 0,0 0 0,0 1 1,0-1-1,0 0 0,0 0 0,0 0 1,0 0-1,0 0 0,0 0 1,0 0-1,0 0 0,0 1 0,0-1 1,0 0-1,0 0 0,0 0 0,0 0 1,0 0-1,0 0 0,0 0 0,0 0 1,0 0-1,0 0 0,0 1 0,0-1 1,1 0-1,-1 0 0,0 0 0,0 0 1,0 0-1,0 0 0,0 0 1,0 0-1,0 0 0,0 0 0,0 0 1,0 0-1,1 0 0,-1 0 0,0 0 1,0 0-1,0 0 0,0 0 0,0 0 1,0 0-1,0 0 0,0 0 0,0 0 1,1 0-1,-1 0 0,0 0 0,0 0 1,0 0-1,0 0 0,0 0 0,0 0 1,0 0-1,0 0 0,0 0 1,1 0-1,-1 0 0,0 0 0,0 0 1,0 0-1,1 10 157,-7 95 425,2-41-477,0-13-75,2-13-71,2 63 1,7-60 35,-7-39 6,1 0-1,-1 1 1,1-1 0,0 0 0,0 0-1,0 0 1,0 0 0,0 0 0,0 0 0,0 0-1,1 0 1,-1-1 0,1 1 0,0 0 0,1 1-1,-1-3-8,-1 1 0,0-1 0,0 0 0,1 1 0,-1-1-1,0 0 1,1 0 0,-1 0 0,0 0 0,1 0 0,-1 0-1,0 0 1,1-1 0,-1 1 0,0 0 0,1-1 0,1 0-1,26-15-194,-22 12 157,33-23-139,-1-1-1,34-34 1,-33 28 205,56-38 0,-91 68 21,14-8 126,-19 11-168,0 1 0,0 0 1,1 0-1,-1-1 0,0 1 1,0 0-1,1 0 0,-1 0 1,0 0-1,0 0 0,1-1 1,-1 1-1,0 0 0,0 0 1,1 0-1,-1 0 0,0 0 1,0 0-1,1 0 0,-1 0 1,0 0-1,0 0 0,1 0 1,-1 0-1,0 0 0,1 0 1,-1 0-1,0 0 0,0 0 1,1 0-1,-1 0 0,0 1 1,0-1-1,1 0 0,-1 0 1,0 0-1,0 0 0,1 1 1,-1-1-1,0 0 0,0 0 1,0 0-1,0 1 0,1-1 1,-1 0-1,0 0 0,0 1 1,0-1-1,0 0 0,0 0 1,0 1-1,0-1 0,0 0 1,0 0-1,1 1 0,-1-1 1,-1 11 47,-1-1 1,1 0-1,-2 0 1,-4 14-1,-2 10-73,4 8 34,-2 6 133,6-32-158,3-5-186,-2-11 398,1 0-630,0-1 422,1 1-1,-1-1 1,0 0 0,1 1-1,-1-1 1,0 0-1,0 0 1,0 0 0,0 0-1,0 0 1,0 0 0,0 0-1,0-1 1,0 1 0,1-2-1,13-25-74,0-9-76,11-43 1,-6 18-36,3-11 57,10-25 112,24-80 369,-53 163-317,42-195-205,-15 6 399,-26 174 7,0-1-1,0-35 1,-5 64-216,0 1 0,0 0 0,0-1 1,0 1-1,0-1 0,0 1 0,-1 0 0,1 0 0,0-1 0,-1 1 0,0-2 0,1 3-8,0 0-1,-1 0 0,1 0 0,0 0 1,0 0-1,0 0 0,-1 0 1,1 0-1,0 0 0,0 0 0,-1 0 1,1 0-1,0 0 0,0 0 1,0 0-1,-1 0 0,1 0 0,0 0 1,0 0-1,0 1 0,-1-1 0,1 0 1,0 0-1,0 0 0,0 0 1,0 0-1,0 1 0,-1-1 0,1 0 1,0 0-1,0 0 0,0 1 0,0-1 1,0 0-1,0 0 0,0 0 1,0 1-1,-14 28 4,14-28-4,-37 114-85,13-34 45,-64 159 244,-22 67 241,94-251-383,2 0 0,3 1-1,-7 94 1,18-143-85,-1 1 11,1-1-1,0 0 1,2 10-1,-2-16 12,1 0-1,-1 0 0,1 0 1,-1 0-1,1 0 0,0 0 0,0 0 1,0 0-1,0 0 0,0-1 1,0 1-1,1 0 0,-1-1 1,0 1-1,1-1 0,-1 1 0,4 1 1,-1-1-20,-1 0 0,1 0 0,0 0 1,0-1-1,0 1 0,0-1 1,1 0-1,-1 0 0,0 0 0,0-1 1,1 0-1,-1 0 0,0 0 0,1 0 1,-1 0-1,0-1 0,1 0 0,-1 0 1,0 0-1,0-1 0,8-3 0,-1-1-22,1 0 0,-2-1 0,1-1-1,-1 0 1,18-17 0,3-10-13,-1-1 1,-1-1-1,32-57 1,2-2 42,-42 65 79,-15 20-8,1 1 1,1-1-1,10-9 0,-23 32-69,1 0-1,-5 24 0,-1 8-24,-12 70 125,18-92-105,2 1 0,1 0 0,2 25 0,-1-44 17,1 0 0,-1-1 1,1 1-1,0 0 0,0 0 0,0-1 0,1 1 1,-1-1-1,1 1 0,0-1 0,0 1 0,3 3 1,-4-6-19,1 0 0,-1 1 0,0-1 0,1 0 0,-1 0 0,1 0 0,0 0 1,-1 0-1,1 0 0,0 0 0,-1-1 0,1 1 0,0-1 0,0 1 1,0-1-1,0 0 0,-1 1 0,1-1 0,0 0 0,0 0 0,0 0 0,0-1 1,0 1-1,-1 0 0,1-1 0,3-1 0,2-1 19,1 0 0,-1-1 0,-1 0 0,1 0-1,-1-1 1,7-5 0,10-8-23,7-3 6,0-1 0,31-30-1,-43 37 95,-15 13-52,0 0-1,0-1 0,-1 1 0,1-1 1,0 1-1,-1-1 0,0 0 0,3-4 1,-2-1 19,-6 7 18,-12 10 0,13-7-72,-1 0 7,0 1 0,-1 1 0,1-1 0,1 0 0,-1 1 0,0-1 0,1 1 0,0 0 0,-4 8-1,1-1-62,2 0-1,-5 17 0,7-23 64,0 1-1,1-1 1,-1 1-1,1-1 1,0 0-1,1 7 1,0-10-4,-1 1 0,1 0 0,-1 0 0,1-1 0,0 1 0,0 0 0,0-1 0,0 1 0,1-1 0,-1 1 0,1-1 1,0 0-1,3 4 0,-4-5-6,1 0 0,0 0 0,0 0 0,-1 0 1,1 0-1,0 0 0,0 0 0,0-1 0,0 1 1,0-1-1,0 0 0,0 0 0,0 1 0,0-1 1,1-1-1,-1 1 0,0 0 0,2-1 0,5-1-18,-1 0 0,1 0 0,7-5 0,-1 1 15,0-2 0,0 0 1,-1-1-1,-1 0 0,0-1 0,0-1 0,0 0 1,-2-1-1,1 0 0,-1 0 0,-1-2 0,-1 1 1,0-1-1,14-28 0,-21 37 22,1-1 1,-1 1-1,0-1 0,0 0 0,-1 1 1,0-1-1,0 0 0,0 0 0,-1 0 1,1 0-1,-2 0 0,1 0 0,-1 0 1,1 1-1,-2-1 0,1 0 1,-1 0-1,-2-7 0,0 6-10,0 1 0,-1 0 0,0 0 0,1 0 0,-2 1-1,1 0 1,-1 0 0,1 0 0,-2 1 0,1-1 0,0 1 0,-1 1 0,1-1 0,-1 1 0,0 0-1,0 1 1,-13-3 0,2 1 0,0 1 0,-1 1 0,1 1 0,0 0 0,-1 2 0,-24 2 0,23-2 101,14-1-104,1 0 1,-1 0 0,1 1-1,-6 1 1,9-2-8,1 0 1,0 1-1,0-1 1,-1 1-1,1-1 1,0 1-1,0 0 1,0-1-1,0 1 1,0 0-1,0 0 0,0 0 1,0 0-1,0 0 1,0 0-1,1 0 1,-1 0-1,0 0 1,0 0-1,1 0 1,-1 3-1,-1-1-26,1 0 37,0-1 0,1 0 0,-1 1 0,0-1 0,1 1 0,-1-1 0,1 1 0,0-1 0,0 1 0,0-1 0,0 1 0,1 3 0,0-1 25,-1 0 1,1 0-1,-1-1 0,0 1 1,-1 9-1,0-9-32,0-1 0,1 1-1,0-1 1,0 1 0,1-1-1,1 9 1,-2-13-1,0 1 1,1 0-1,-1 0 0,0-1 0,1 1 1,-1-1-1,1 1 0,-1 0 0,1-1 1,-1 1-1,1-1 0,-1 1 0,1-1 1,0 1-1,-1-1 0,1 1 0,0-1 1,-1 0-1,1 0 0,0 1 0,-1-1 1,1 0-1,0 0 0,0 0 1,-1 1-1,1-1 0,0 0 0,0 0 1,0 0-1,-1 0 0,1-1 0,0 1 1,0 0-1,0 0 0,5-2 38,0 1-1,0-1 1,8-4-1,-6 3-100,485-202-100,-480 200 255,-1 0-1,2 1 1,-1 1-1,0 0 1,26-2-1,-31 4-23,0 1-1,-1 0 0,1 0 0,0 1 0,-1 0 0,1 0 0,-1 1 1,1 0-1,-1 0 0,0 1 0,14 7 0,-18-8-25,1 0-1,-1 1 1,0 0-1,0-1 1,0 1 0,0 1-1,-1-1 1,1 0-1,-1 1 1,0-1 0,0 1-1,0 0 1,0-1-1,0 1 1,-1 0 0,0 0-1,0 0 1,1 7-1,-1 4 110,0-1-1,-1 1 0,-4 27 1,3-36-140,-12 48 55,11-48-86,2-6 12,1 0 1,-1 0-1,0 0 1,0 0 0,0 0-1,0 0 1,0 0 0,0 0-1,0 0 1,0 0-1,0 0 1,0 0 0,0 0-1,1 0 1,-1 0-1,0 0 1,0 0 0,0 0-1,0 0 1,0 0-1,0 0 1,0 0 0,0 0-1,0 0 1,0 0-1,0 0 1,0 1 0,1-1-1,-1 0 1,0 0-1,0 0 1,0 0 0,0 0-1,0 0 1,0 0-1,0 0 1,0 0 0,0 0-1,8-6-187,60-43-247,42-28 237,-91 66 202,1 0-1,0 1 1,42-14-1,-50 20 65,-6 2 65,0 0 1,-1 1 0,1-1 0,11 0-1,-15 2-89,-1 0-1,0 0 0,1 0 0,-1 0 1,1 1-1,-1-1 0,0 0 0,1 1 1,-1-1-1,0 1 0,0-1 1,1 1-1,-1 0 0,0-1 0,0 1 1,0 0-1,0 0 0,0 0 0,0 0 1,0 0-1,0 0 0,0 0 1,0 0-1,0 0 0,0 3 0,4 8 14,-1 1-1,0 0 1,-1 0-1,-1 0 0,0 0 1,1 24-1,0 2-21,15 154-788,-14-179-1038,-1 0-3423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6:35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15 12896,'-35'9'5823,"20"-14"-5055,9 1-1984,12 8 512,-3-8 416,9 4 224,12-6-256,12 6 192,9-3-3135,8-3 1791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6:36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63 171 12288,'-1'1'5380,"15"1"-4051,25 2-305,335 14 2991,-2-6-6185,-132-8-3076,-82-3-6254,-147-1 9004</inkml:trace>
  <inkml:trace contextRef="#ctx0" brushRef="#br0" timeOffset="1">31 26 12800,'-19'-9'5791,"8"9"-5023,11-4-3104,11 4 1121,-2-9-1345,12 5 1472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6:40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1137 5984,'-21'0'2666,"27"-3"-1808,-1 0 0,0 0 0,0-1 0,0 1 0,0-1 0,7-7 0,147-144 2853,-85 81-3001,-22 23-213,-2-2 0,-3-2 0,-2-2 0,37-64 0,127-254 2132,-204 365-2535,12-24 598,22-62 0,-37 79-341,-2 16-346,-1 1 1,1 0-1,0-1 1,0 1-1,0 0 1,0-1 0,0 1-1,-1 0 1,1-1-1,0 1 1,0 0-1,0-1 1,-1 1 0,1 0-1,0-1 1,0 1-1,-1 0 1,1 0-1,0 0 1,-1-1 0,1 1-1,0 0 1,-1 0-1,1 0 1,0 0-1,-1-1 1,1 1-1,-1 0 1,1 0 0,0 0-1,-1 0 1,1 0-1,-1 0 1,1 0-1,0 0 1,-1 0 0,1 0-1,0 0 1,-1 1-1,1-1 1,-1 0-1,1 0 1,0 0-1,-1 0 1,1 0 0,0 1-1,-1-1 1,1 0-1,-1 1 1,-3 1-18,1 0 1,-1 0-1,0 0 1,1 0-1,-1 1 1,1 0-1,0-1 1,0 1-1,0 1 1,0-1 0,0 0-1,-3 7 1,-24 42-26,2 0 0,-24 67 0,0 0 46,-107 191 962,-38-2-182,-18-26-384,185-249-597,29-29 37,6-4 74,12-5-35,-4-1 73,1-1-1,-1-1 0,19-14 0,-10 7 11,41-30-1,64-61 0,-100 83 33,22-18-20,2 1 0,1 3-1,61-31 1,-9 18 172,2 5 0,127-35 0,-195 66-9,11-2 644,-49 15-776,0 1-1,0 0 0,1 0 1,-1 0-1,0 0 1,0 0-1,0 0 1,0 0-1,0 0 1,0 0-1,0 0 0,1 0 1,-1 0-1,0 0 1,0 0-1,0 0 1,0 1-1,0-1 1,0 0-1,0 0 0,1 0 1,-1 0-1,0 0 1,0 0-1,0 0 1,0 0-1,0 0 0,0 0 1,0 0-1,0 1 1,0-1-1,0 0 1,1 0-1,-1 0 1,0 0-1,0 0 0,0 0 1,0 0-1,0 0 1,0 1-1,0-1 1,0 0-1,0 0 1,0 0-1,0 0 0,0 0 1,0 0-1,0 1 1,0-1-1,0 0 1,0 0-1,0 0 1,0 0-1,0 0 0,0 0 1,-1 0-1,1 1 1,0-1-1,0 0 1,0 0-1,0 0 0,0 0 1,0 0-1,0 0 1,0 0-1,0 0 1,0 0-1,-1 0 1,1 1-1,-8 11 231,-7 7-162,2 0 0,0 1 0,1 1 0,-10 22 0,14-24-76,1 0-1,0 0 1,2 1 0,-5 30 0,9-41-3,0 0 0,1 0 0,0 0 0,1 1-1,-1-1 1,2 0 0,0 0 0,0 0 0,0-1 0,1 1 0,0 0 0,8 12-1,-8-16 20,0 1-1,0-1 0,1-1 0,0 1 0,0 0 0,1-1 1,6 6-1,-8-8-9,-1 0 0,0-1 0,1 1 0,-1-1 0,1 0 0,0 0 0,-1 0 0,1 0 0,0 0 0,0 0 1,0-1-1,0 1 0,-1-1 0,1 0 0,0 0 0,0 0 0,4-1 0,-4 0-10,0 1 1,0-1-1,0-1 0,0 1 1,-1 0-1,1-1 0,0 1 1,-1-1-1,1 0 0,-1 0 0,1 0 1,1-2-1,2-3 32,-1 0 1,9-14-1,-3 2-76,-1 0-1,-1-2 0,9-25 1,-15 34 30,-1 1 0,0-1 0,0 1 0,-1-1 0,-1 0 0,0 0 0,-1-12 0,0 19-7,0 0 1,0 0 0,0 0-1,0 1 1,-1-1 0,1 0-1,-1 1 1,0-1 0,-1 1 0,1 0-1,-1 0 1,0 0 0,0 0-1,0 0 1,-8-6 0,2 3 99,0 0 0,-1 1 1,0 1-1,0-1 0,-21-7 0,17 9 39,8 2-61,1 0 0,0 1 0,-10-6 0,14 6-50,1 1 0,0 0 0,0-1 0,-1 1 0,1 0 0,0-1 0,-1 1 0,1 0 0,0-1-1,0 1 1,0 0 0,0-1 0,-1 1 0,1-1 0,0 1 0,0 0 0,0-1 0,0 1 0,0-1-1,0 1 1,0 0 0,0-1 0,0 1 0,0-1 0,0 1 0,0-1 0,0 1 0,0 0 0,1-1-1,-1 1 1,0 0 0,0-1 0,0 1 0,1-1 0,-1 1 0,0 0 0,0-1 0,1 1 0,11-11-79,33-17 148,-34 22-76,1 2 0,1-1-1,-1 1 1,1 1-1,-1 0 1,1 1-1,0 1 1,0 0 0,0 0-1,14 2 1,21 1-150,-33-2 249,28 3 0,-24 0 69,-9-2-17,0 1-1,0 0 1,14 5-1,-22-6-116,0 0 1,0 0-1,0 0 1,0 1-1,0-1 1,0 0-1,0 1 0,0-1 1,0 1-1,0 0 1,-1-1-1,1 1 0,-1 0 1,0 0-1,1 0 1,-1 0-1,0 0 1,0 0-1,1 4 0,0 5 41,-1-1 1,0 1-1,0 0 0,-1 0 0,-1 0 0,0 0 0,-3 14 0,1-4-28,0 4-32,-6 66-67,9-81 53,0-1 0,1 1 0,0 0 0,0-1 0,1 1 0,6 18 0,-7-24-4,1 0 0,0 0 0,0 0 0,0-1 0,0 1 0,1-1 0,-1 1 0,1-1 0,0 0 0,0 0 0,0 0 0,1 0 0,-1 0 0,1-1 0,-1 1 0,1-1 0,0 0 0,0-1 0,0 1 0,0 0 0,0-1 0,6 1 0,-3-1-119,0 0 1,0-1-1,0 0 1,0-1-1,-1 0 0,1 0 1,0 0-1,0-1 0,-1 1 1,1-2-1,-1 1 1,0-1-1,10-5 0,3-5-1679,1-1-1,-2 0 1,0-1-1,-1-2 1,18-19-1,5-7-2115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6:41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16 194 4736,'-15'0'14991,"21"-8"-13007,-1 4-1612,0 0 0,1 1 0,8-6-1,12-6 164,26-22 364,52-40 463,-101 74-1302,4-2 66,-1 0 0,1 0 0,0 1 0,10-6 0,-16 10-87,0-1-1,0 0 1,1 1-1,-1-1 1,0 1-1,1-1 1,-1 1-1,1 0 1,-1 0-1,0 0 1,1 0-1,-1 0 1,1 0 0,-1 0-1,0 0 1,1 0-1,-1 0 1,1 1-1,-1-1 1,0 1-1,1-1 1,-1 1-1,0 0 1,0-1-1,0 1 1,1 0-1,-1 0 1,0 0-1,0 0 1,0 0-1,0 0 1,0 0-1,1 2 1,0 0 44,-1 0 0,1 1 0,-1-1 1,1 1-1,-1 0 0,0-1 0,-1 1 1,2 6-1,-1 32 207,-1-29-204,-6 153 108,-1-1-278,8-123 173,10 78 0,-7-97 10,0 0 0,2 0 1,0 0-1,15 33 0,-18-51-77,-1-1 0,1 1 1,0-1-1,0 0 0,0 0 0,0 0 0,5 3 1,-6-5-12,0-1 1,0 1 0,0-1-1,0 0 1,0 1 0,0-1-1,0 0 1,0-1 0,0 1-1,0 0 1,1-1 0,-1 1-1,0-1 1,0 1-1,1-1 1,-1 0 0,0 0-1,1 0 1,2-1 0,3-1 27,0-1 0,0-1 0,-1 1-1,1-1 1,-1 0 0,1-1 0,-1 0 0,-1 0 0,8-7 0,114-127 21,-86 92 13,-11 12-39,98-119 95,-112 130-103,-1-1 1,-1 0-1,-1-1 0,18-50 0,-25 54 38,-1-1 0,-1 1 0,3-42 0,-2 23 10,-5 41-76,-1-1 0,0 1-1,0 0 1,0-1-1,0 1 1,0 0-1,0-1 1,0 1 0,1-1-1,-1 1 1,0 0-1,0-1 1,0 1-1,1 0 1,-1-1 0,0 1-1,1 0 1,-1 0-1,0-1 1,0 1 0,1 0-1,-1 0 1,1-1-1,-1 1 1,0 0-1,1 0 1,-1 0 0,0 0-1,1 0 1,-1-1-1,1 1 1,-1 0 0,0 0-1,1 0 1,-1 0-1,1 0 1,-1 0-1,0 0 1,1 1 0,0-1-1,17 5 60,2 5-25,23 15 0,11 6-43,67 21 78,-100-45-95,1-1 1,-1 0 0,43 4-1,-43-7-183,-7-1-1130,-3-1-2898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6:42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23 8224,'-1'-1'281,"1"1"0,0-1 0,0 0 0,-1 0 0,1 0 0,0 0 0,0 0-1,0 1 1,0-1 0,0 0 0,0 0 0,0 0 0,0 0 0,0 0 0,0 1 0,6-9 7133,-3 20-3820,-4 2-2518,0 0 0,-5 17-1,2-7-505,-27 124 1088,7-36-862,22-106-711,2 0 0,-1 1 0,1-1 0,0 0-1,0 1 1,0-1 0,1 1 0,-1-1 0,1 0 0,1 1 0,-1-1 0,1 0 0,4 8 0,-6-12-77,1 0-1,0 0 1,0 0 0,-1 0-1,1-1 1,0 1 0,0 0-1,0 0 1,0-1 0,0 1-1,0-1 1,0 1 0,1-1-1,-1 1 1,0-1 0,0 0-1,0 1 1,0-1 0,1 0-1,-1 0 1,0 0-1,0 0 1,0 0 0,1 0-1,-1 0 1,0 0 0,0-1-1,2 0 1,2 0-3,-1 0 0,1-1-1,0 0 1,-1 0 0,6-4 0,2-3 12,0 0 0,-1 0 0,0-1 0,-1 0 0,16-21 0,39-63 72,-61 88-88,-3 5 0,1-3 3,0 0 0,1 0-1,0 1 1,0-1-1,0 1 1,4-4-1,-1 2 38,-6 5-34,0 0 1,0-1 0,0 1 0,0 0 0,1 0-1,-1-1 1,0 1 0,0 0 0,0 0-1,1 0 1,-1-1 0,0 1 0,0 0 0,1 0-1,-1 0 1,0 0 0,1-1 0,-1 1 0,0 0-1,0 0 1,1 0 0,-1 0 0,0 0-1,1 0 1,-1 0 0,0 0 0,1 0 0,0 0-1,-3 19 175,-1 9-38,-2 9-16,-13 53 0,-5-6-36,-64 204-29,78-264-72,0 0 1,-2-1-1,-1 0 0,-1-1 1,-1 0-1,-1-1 0,-18 20 1,30-37 6,0-1 0,0 0 1,0 0-1,0-1 0,-1 1 1,1-1-1,-1 1 1,1-1-1,-1 0 0,0-1 1,0 1-1,-6 1 0,9-3-3,0 0 0,0 1-1,0-1 1,0 0 0,1-1-1,-1 1 1,0 0-1,0 0 1,0 0 0,0 0-1,0-1 1,0 1 0,0 0-1,0-1 1,0 1-1,0-1 1,1 1 0,-1-1-1,0 1 1,0-1 0,1 0-1,-1 1 1,0-1 0,1 0-1,-1 0 1,1 1-1,-1-1 1,1 0 0,-1 0-1,1 0 1,-1 0 0,1 0-1,0 0 1,-1 0-1,1 1 1,0-3 0,-2-5-28,1 1 0,0-1 0,0 0 0,1-9 1,0-4 19,2 0 1,0 1-1,1 0 1,1-1 0,1 1-1,1 0 1,9-21-1,-8 27 35,-1 0 0,2 0-1,0 1 1,0 0 0,1 1-1,1-1 1,0 2-1,1 0 1,0 0 0,21-15-1,-24 20 9,1 1-1,-1 1 1,1 0-1,0 0 0,1 0 1,-1 1-1,13-2 1,70-7-967,-55 9-650,-34 3 970,28-2-5572,-29 2 4996,0 0 0,0 0 1,0 0-1,1 1 0,-1-1 0,0 1 1,0 0-1,0-1 0,0 1 1,0 0-1,3 2 0,9 10-3244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8:33.67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3888 1 832,'-1'0'12,"1"0"-1,-1 0 1,1 0-1,0 0 1,-1 0 0,1 0-1,-1 0 1,1 0-1,0 0 1,-1 0 0,1 0-1,-1 0 1,1 1 0,0-1-1,-1 0 1,1 0-1,-7 8 1701,5-8-1331,0 1-1,0-1 0,0 0 0,0 0 1,0 0-1,0 0 0,0 0 1,0-1-1,0 1 0,0-1 1,-3 0-1,3 0-352,-30-4 735,28 4-706,0 1 1,0-1 0,0 1-1,0 0 1,0 0 0,0 1-1,0-1 1,-6 2 0,-15 1 4,12-2 103,0-1 1,-1 1-1,1 1 0,-23 6 1,-8 1 276,30-6-393,0-1 0,0 0-1,0-1 1,-25-1-1,16-1 173,-123 7 494,90-7-545,-68 2-73,11 11 68,96-9-105,0 0 1,-25 8-1,24-6 52,-36 6 0,46-11-2,1 2-1,-1-1 0,1 1 1,-1 0-1,-10 5 0,10-5 2,-1 1-1,0-2 1,0 1-1,0-1 1,0-1-1,0 1 1,-19-3-1,-1 1 238,1 1-261,11-1 5,0 1-1,1 1 1,-28 4 0,33-3 39,0 0 1,-14-1 0,-14 2 70,-10 0-237,35-2-67,-1-1 0,-16 4 0,-73 9 624,84-11-416,12-1-49,0-1-1,1 1 0,-11 3 0,-48 14-24,42-10 186,-4 2-25,8-6 28,0 2 1,-19 8 0,-10 3 78,-74 16-87,37-6 161,42-15-166,1 2 0,-72 34-1,-84 67-111,81-41 507,104-66-490,-1 0-1,0-2 1,-23 7-1,19-6-14,-33 14-1,43-16-19,-1-2-1,-14 5 0,-17 6-154,2 2 285,-1-1 0,-75 17 0,108-30-193,1 1 0,-1-1 1,-8 6-1,-5 2 4,14-8 1,1 1-1,0 0 1,0 0 0,0 1 0,-7 6-1,7-6 41,0 1 0,-1-1 0,-8 4-1,-7 5 74,16-10-74,1 0 0,-1 0-1,0 0 1,-8 2 0,6-3-15,0 1 1,0 0-1,0 0 1,1 1-1,-10 6 1,11-7-52,0-1-1,0 1 1,0-1 0,0 0 0,-9 2 0,8-2-56,-15 6 275,20-7-208,0-1 0,-1 1 0,1-1 1,-1 1-1,1-1 0,-1 1 0,1-1 0,-1 0 0,1 0 0,-3 0 0,-12 3 133,6 1-159,-1 0-1,-20 4 1,21-7 122,1 2 0,-1-1-1,0 2 1,-13 5 0,13-4-67,1-1 0,-21 5 0,-15 6 145,-73 44-199,61-25 250,-7 2 153,63-35-375,-9 9 106,10-9-98,-1 0-1,0 0 0,0 0 1,0 0-1,0 0 0,0 0 0,0 0 1,0 0-1,-2 1 0,-14 10 19,16-10-101,-1-1 0,0 1 0,0 0-1,0-1 1,0 0 0,-1 1-1,1-1 1,0 0 0,0 0 0,-1 0-1,1 0 1,-1-1 0,-3 1 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6:44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385 758 2144,'62'-14'6714,"-61"14"-6230,1-1 0,-1 1-1,0-1 1,1 1 0,-1-1-1,1 0 1,-1 1-1,0-1 1,0 0 0,1 0-1,0-1 1,-2 2-356,0-1 0,0 1 1,0 0-1,0 0 0,0 0 1,0 0-1,0-1 0,0 1 0,0 0 1,0 0-1,0 0 0,0-1 1,0 1-1,0 0 0,0 0 1,0 0-1,0-1 0,0 1 0,0 0 1,0 0-1,0 0 0,0-1 1,0 1-1,0 0 0,-1 0 0,1 0 1,0-1 127,0 1-127,-12-7 2677,8 6-2559,1-1 0,-1 1 0,0 0 0,0 0 0,0 1 1,0-1-1,0 1 0,0 0 0,1 0 0,-8 1 0,-4 2 233,-22 7-1,13-4-98,-1 1-119,1 0-1,0 1 0,0 2 1,1 0-1,0 1 1,-34 24-1,46-28-157,1 1 1,1 0-1,0 0 0,0 1 1,0 0-1,1 1 0,1-1 0,-1 2 1,2-1-1,-1 1 0,2 0 1,-1 0-1,1 1 0,1 0 0,-4 17 1,6-21-41,1 1 0,0 0 0,0 0 0,1-1 0,2 16 0,-2-21-48,0 0 0,1 0 0,-1 0 0,1 0 0,0-1 0,0 1 0,0 0 0,0-1 0,1 1 0,-1 0 0,1-1 0,-1 0 0,1 1 0,0-1 0,0 0 0,0 0 0,0 0 0,0 0 0,1 0 0,3 2 0,-4-3-15,0-1 1,0 1-1,0-1 1,0 1 0,0-1-1,0 0 1,0 0-1,0 0 1,0 0-1,0 0 1,0 0 0,0-1-1,0 1 1,0-1-1,0 1 1,0-1-1,0 0 1,1-1 0,7-2 3,-1-2 0,12-7 0,-9 5-40,33-20 56,-7 6 4,57-47-1,-78 55-119,20-22 0,-32 29 131,1 1 1,-1-1-1,0 0 0,-1 0 0,0 0 1,6-15-1,-10 21-19,1-1-1,-1 1 1,1-1 0,-1 1-1,0-1 1,0 1 0,1-1 0,-1 1-1,0-1 1,0 0 0,-1 1 0,1-3-1,0 3-4,-1 1 0,1-1-1,0 0 1,-1 1-1,1-1 1,0 0 0,-1 1-1,1-1 1,-1 1-1,1-1 1,-1 1 0,1-1-1,-1 1 1,1-1 0,-1 1-1,0 0 1,1-1-1,-1 1 1,1 0 0,-2-1-1,0 1 10,0 0 0,0-1 0,0 1 0,0 0 0,0 0 0,0 1 0,0-1 0,0 0 0,0 1-1,0-1 1,0 1 0,0-1 0,0 1 0,1 0 0,-1 0 0,0 0 0,0 0 0,1 0 0,-3 2 0,1-1-18,1 0 1,-1 0-1,0 0 1,0 1 0,1-1-1,0 1 1,-1 0-1,1 0 1,0 0-1,0 0 1,1 0-1,-1 0 1,1 0-1,-1 1 1,1-1 0,0 0-1,0 1 1,0-1-1,1 1 1,-1-1-1,1 1 1,0 0-1,0-1 1,0 1 0,1-1-1,-1 1 1,1-1-1,0 1 1,0-1-1,0 1 1,0-1-1,3 5 1,0-1 14,0 1 1,1-1-1,0 0 0,0 0 0,0-1 1,1 0-1,0 0 0,1 0 1,-1-1-1,1 1 0,0-2 0,0 1 1,1-1-1,-1 0 0,1 0 1,0-1-1,0 0 0,0-1 0,0 0 1,17 3-1,-8-5 27,0-1 0,0 0 0,-1-1 0,1 0 0,0-2 0,-1 0 0,0-1 0,0 0 0,0-1 0,-1-1 0,0-1 0,0 0 0,-1-1 0,0 0 0,19-17 0,-14 10-56,-1 0 1,-1-2-1,25-31 0,12-32 96,52-107-1,-98 173-82,29-54 26,102-211 200,-119 236-197,-9 21 35,-1-1 0,10-37 0,-6 7 94,-13 54-156,-1-1-1,0 1 1,0-1-1,0 1 0,0-1 1,0 1-1,0-1 1,0 1-1,0-1 0,0 0 1,0 1-1,0-1 1,0 1-1,-1-1 0,1 1 1,0-1-1,0 1 1,-1-1-1,-5 0 29,-10 12-65,8-1 27,0 0-1,0 0 0,1 0 0,0 1 1,-9 21-1,6-6 8,-11 41 1,8-13 1,3 0-1,2 1 1,-1 58 0,8-73 2,1-1 1,1 0 0,3 1-1,11 51 1,-10-68-11,2 0 1,0-1 0,2 0 0,0 0-1,2-1 1,0 0 0,1-1-1,22 28 1,-29-43-47,13 18-1,1-1 1,31 28-1,-43-44-407,1 0 1,0-1-1,0 0 0,15 7 0,-18-10-152,0-1 0,0 1-1,0-1 1,1 1 0,-1-1-1,0-1 1,1 1 0,-1-1-1,7 0 1,8-7-3842,1 1 1455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6:45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81 12544,'-22'-45'4042,"22"44"-3942,0 0 0,0 1 0,-1-1 0,1 0 0,0 0 0,-1 1 0,1-1 0,-1 0 0,1 1 0,-1-1 0,1 0 0,-1 1 0,1-1 0,-1 1 0,-1-1 0,-2-2 201,3 3-166,-1-1-1,1 0 1,-1 0-1,1 0 1,0 0-1,-1 0 1,1 0 0,0 0-1,0 0 1,-2-3-1,4 3 188,0 1-1,0 0 0,0-1 0,0 1 0,0 0 1,0 0-1,0 0 0,0-1 0,0 1 0,0 0 0,0 0 1,0 0-1,0 1 0,-1-1 0,1 0 0,2 1 1,4-1 767,171 1 1811,295-5-3699,-382-1-3244,-58 9 1995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6:47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36 698 2912,'5'3'11828,"-5"-2"-11475,-6-1 4958,3-15-2724,2 13-2453,1 0 0,-1-1 1,1 1-1,0 0 0,0-1 0,0 1 0,0-1 0,1-2 0,1-17 259,-2 18-255,1-1 0,0 0 0,0 0 0,0 0 0,0 0 0,1 1 0,0-1 0,0 0 0,0 1 0,1 0 0,3-5 0,7-10 310,19-19 1,-28 33-463,48-49 318,1 3 0,85-64 0,-127 107-256,14-13 126,1 2 0,0 1 0,1 2-1,36-18 1,-61 34-148,0-1 0,0 0 0,0 0 0,0 1 0,0-1 0,0 1 0,0-1 0,0 1 0,0 0 0,1 0 0,-1 0 0,0 0 0,0 0 0,0 1 0,0-1 0,3 2 0,-3-1 1,0 0-1,0 0 1,0 0 0,-1 1-1,1-1 1,-1 1 0,1 0 0,-1-1-1,1 1 1,-1 0 0,0 0 0,0-1-1,0 1 1,0 0 0,1 3-1,8 23 149,-2 1-1,11 58 1,-13-53-66,19 59 0,-17-70-84,1-1 0,12 22 0,-17-38 1,-1 0 0,1-1 0,0 1 1,0-1-1,0 0 0,1 0 0,0 0 1,0-1-1,0 1 0,1-1 0,-1-1 0,10 6 1,-1-3 39,1-1 0,0-1 0,0 0 0,1-1 0,-1-1 0,1 0 0,0-1 0,26-1 0,-15-3 35,-1 0 0,1-2 0,-1-1 0,33-11-1,-46 13-86,0-2-1,0 1 0,0-1 1,-1-1-1,0-1 0,0 0 1,-1 0-1,0-1 0,11-11 1,-11 8-4,-1-1-1,-1-1 1,0 0 0,-1 0 0,-1-1 0,0 1 0,0-2 0,-2 1 0,5-21 0,1-12 116,7-91 1,-17 122-112,0 1 0,-1-1 1,-4-29-1,3 40-14,0 0-1,-1 0 1,1 1-1,-1-1 1,0 0-1,0 1 1,-1 0 0,0-1-1,0 1 1,0 0-1,-1 0 1,1 1-1,-8-8 1,7 9-9,1 1-1,0 0 1,-1 0 0,1 0-1,-1 0 1,1 1 0,-1 0-1,0-1 1,0 1 0,0 1-1,0-1 1,0 0 0,1 1-1,-1 0 1,0 0-1,-8 1 1,11-1 6,-12 1-25,-1 1 0,1 1 0,0 0 1,-1 1-1,-24 11 0,32-13 17,-19 9 16,0 2 0,1 0 0,0 1 0,2 1 0,-1 1 0,-31 31 0,7 0 53,-60 79 0,95-110-53,-10 12 31,0-2 1,-48 44-1,41-45 3,-54 34 0,68-50-46,1-1 1,-2-1 0,1 0-1,-1-1 1,0-1 0,-26 5-1,19-7 29,-1-1-1,1 0 1,-40-4-1,21-3-869,-49-11-1,81 14 44,-1-1-1,0 0 0,1 0 1,-1-1-1,1 0 1,-13-8-1,-10-11-1947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7:46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10 5824,'0'-9'11706,"1"9"-10645,1 2-910,1-1 0,-1 1-1,0-1 1,0 1-1,0 0 1,-1 0-1,1 0 1,0 0-1,-1 0 1,1 0 0,-1 0-1,0 1 1,0-1-1,0 1 1,0-1-1,0 1 1,0-1 0,0 1-1,-1-1 1,1 4-1,1 8 293,-1 0 0,0 20 0,-12 132 1525,9-150-1842,-1 1 0,-1-1-1,-1 0 1,0 0 0,-1 0 0,0-1 0,-2 1 0,1-2 0,-12 16 0,18-28-253,0 0 1,0 0 0,0-1 0,-1 1 0,1 0 0,0-1-1,-1 1 1,1-1 0,-1 1 0,0-1 0,1 0 0,-1 0-1,0 0 1,0 0 0,0 0 0,0 0 0,0 0 0,0 0-1,0-1 1,0 1 0,0-1 0,0 0 0,0 0 0,0 1-1,0-1 1,-1 0 0,1-1 0,0 1 0,0 0-1,0-1 1,0 1 0,0-1 0,0 0 0,-2 0 0,-13-9-1544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7:49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24 749 6720,'-24'7'6402,"28"-4"-4266,8 1-669,2-4-535,6 0-174,0 0-1,0-1 1,36-8-1,-34 3-510,-1 0 0,-1-2 0,1-1 0,-1 0 0,0-2 0,-1 0 0,26-20 0,-31 19-125,0-1 1,-1 0-1,0 0 1,-1-1-1,-1-1 0,0 0 1,-1 0-1,-1-1 1,12-26-1,30-109 816,-15 37-302,-19 67-435,17-44 488,-29 81-559,0 0 1,9-11-1,-9 13 13,0 0 1,7-14 0,-12 21-140,0 1 1,0-1 0,0 1 0,0-1-1,0 1 1,0-1 0,1 1 0,-1-1-1,0 1 1,0-1 0,1 1 0,-1-1-1,0 1 1,0 0 0,1-1 0,-1 1-1,1-1 1,-1 1 0,0 0 0,1 0-1,-1-1 1,1 1 0,-1 0 0,1-1-1,-1 1 1,1 0 0,-1 0 0,1 0-1,-1 0 1,1 0 0,-1-1 0,1 1-1,-1 0 1,1 0 0,-1 0 0,1 0-1,-1 1 1,1-1 0,-1 0 0,1 0-1,-1 0 1,1 0 0,-1 0 0,1 1-1,-1-1 1,1 0 0,0 1 0,0 0 4,1 1 1,0 0 0,0 0 0,-1 0 0,1 0-1,-1 0 1,0 0 0,0 0 0,0 0 0,1 3-1,5 14 33,-2 0 0,-1 0 0,0 1 0,1 23 0,1 3-17,2 6 18,11 93 256,-16-108-198,-3 72 0,0-101-60,-2 0-1,1 0 0,-1 0 1,0 0-1,-1 0 1,0 0-1,0-1 0,-1 1 1,0-1-1,0 0 1,-1 0-1,-7 9 0,9-12-22,0-1 0,0 0-1,0 0 1,0-1 0,-1 1 0,1-1-1,-1 1 1,1-1 0,-1 0-1,0-1 1,0 1 0,0 0-1,0-1 1,0 0 0,0 0-1,0 0 1,0-1 0,-1 0-1,1 1 1,0-1 0,0-1-1,-1 1 1,1 0 0,0-1-1,0 0 1,-5-2 0,0 0-55,0-1 0,0 0 1,0-1-1,1 0 0,-13-10 0,-37-35-276,3 1-215,53 48 466,2 0 34,0 1 1,-1-1-1,1 1 1,-1-1 0,1 1-1,-1-1 1,1 1-1,-1 0 1,0-1 0,1 1-1,-1 0 1,0 0-1,1-1 1,-1 1 0,0 0-1,19 23-868,-10-15 979,0 0-1,1 0 0,-1-1 1,2 0-1,-1-1 0,1 0 1,0 0-1,0-1 0,0-1 1,1 1-1,14 2 0,15 4 294,71 8-1,-68-13-117,75-1 0,-92-6-190,0-1-1,-1-1 0,1-2 1,31-8-1,-48 9-34,0 1-1,1-1 1,-1-1-1,-1 1 1,1-2-1,-1 1 1,0-1-1,0 0 1,-1-1-1,1 0 1,-1 0-1,-1 0 1,0-1 0,0 0-1,0-1 1,-1 1-1,0-1 1,-1 0-1,5-11 1,13-48-31,-2 0-1,15-103 1,-32 148-18,0-43 0,-9 116-539,1 17 618,4 1 0,2-1-1,14 86 1,-13-145-47,-1 0 0,1 0 1,1-1-1,0 0 0,0 1 0,0-1 0,1 0 0,0 0 0,0-1 1,7 9-1,-8-12 10,0 1 0,0-1 1,1 0-1,0 1 0,-1-2 1,1 1-1,0 0 0,0-1 0,1 0 1,-1 0-1,1 0 0,-1 0 1,1-1-1,-1 1 0,1-1 1,0 0-1,-1-1 0,7 1 0,11-2 20,-1-1-1,1-1 0,23-6 1,63-22 71,-87 23-117,-1 0 0,1-2 0,-2 0 0,22-15 0,65-58 0,-38 20 155,-66 61-169,0 0 0,0 0 1,0 0-1,0 1 1,0-1-1,0 1 0,0-1 1,1 1-1,-1 0 0,0 0 1,1 0-1,-1 0 0,5 0 1,-6 1 11,1 0 0,-1 0 0,1 0-1,-1 0 1,0 1 0,1-1 0,-1 0 0,1 1 0,-1 0 0,0-1 0,0 1 0,1 0 0,-1-1 0,0 1-1,0 0 1,0 0 0,0 0 0,0 0 0,0 0 0,0 0 0,0 0 0,0 1 0,0-1 0,0 0 0,0 2-1,3 5 7,0 1 1,-1-1-1,0 1 0,0 0 0,-1 0 0,0 0 0,1 16 0,-1 67 239,-3-55-119,1-35 4,11-9 59,-5 0-183,0 0 1,-1 0-1,0-1 0,0 0 1,7-15-1,1-2-14,-3 8 5,0-3-19,2 0-1,0 2 0,1-1 1,30-31-1,-42 49 21,0 0 1,0 0-1,0 0 0,0 0 1,0 1-1,0-1 1,0 0-1,1 1 0,-1-1 1,0 1-1,1-1 0,-1 1 1,2-1-1,-2 1-1,-1 0 0,1 0 0,-1 0 0,1 0-1,0 0 1,-1 0 0,1 1 0,-1-1 0,1 0 0,-1 0 0,1 1-1,-1-1 1,1 0 0,0 1 0,-1-1 0,0 0 0,1 1 0,-1-1-1,1 1 1,-1-1 0,1 1 0,1 3-16,0-1-1,-1 1 1,1-1-1,-1 1 1,0 0-1,0 0 1,1 6-1,3 19 49,9 43 8,-11-64-25,-1-1-1,1 0 1,0 1-1,0-1 1,1 0 0,0-1-1,7 9 1,-8-12-1,0 1 0,1-1 1,0 0-1,-1-1 0,1 1 1,0-1-1,0 0 0,1 0 1,-1 0-1,0 0 0,1-1 1,-1 1-1,6 0 0,1 0-15,1-1-1,-1 0 0,1 0 0,13-2 0,10-2-3,1-1 1,-1-2-1,0-2 1,0-1-1,-1-1 1,0-2-1,-1-2 1,61-34-1,83-59 288,-195 131-308,-23 42 1,36-57 44,-5 6-22,2 1-1,0-1 1,1 2-1,0-1 1,2 1-1,-7 26 1,12-39 16,0 0 0,-1-1 0,1 1 0,1 0 0,-1-1 0,0 1 0,1 0 0,0-1 1,0 1-1,0-1 0,0 1 0,0-1 0,1 0 0,-1 1 0,1-1 0,0 0 0,0 0 0,0 0 1,1 0-1,-1-1 0,1 1 0,0-1 0,-1 1 0,1-1 0,0 0 0,0 0 0,0 0 0,1 0 1,-1-1-1,0 1 0,1-1 0,-1 0 0,6 1 0,14 1 9,1-1-1,-1-1 1,0-1 0,27-3 0,-25 1-22,205-24 18,-204 21 6,1-1 0,-1-2 0,0 0 1,0-2-1,-1-1 0,34-20 0,-48 24 3,-1-1 0,0 1 0,0-2 0,-1 1 1,0-1-1,0-1 0,-1 0 0,8-12 0,-14 18 6,0 0 1,0 0-1,-1 0 0,0 0 0,0 0 1,0 0-1,0-1 0,0-4 1,-1 8-30,0-1 1,1 1-1,-1-1 1,0 1-1,-1-1 1,1 1-1,0-1 1,0 1-1,-1 0 1,1-1-1,0 1 1,-1-1-1,1 1 1,-1 0 0,0-1-1,0 1 1,1 0-1,-1 0 1,0 0-1,0 0 1,0 0-1,0 0 1,0 0-1,0 0 1,-2-1-1,2 1 0,-1 1-1,1 0 0,0 0 1,0-1-1,0 1 0,0 0 0,0 0 1,0 0-1,0 0 0,0 1 1,-1-1-1,1 0 0,0 0 0,0 1 1,0-1-1,0 0 0,-1 2 1,-20 11-72,13-7 7,-8 5 154,0 0 0,1 1 0,0 1 0,1 1-1,-19 21 1,31-32-92,1-1-1,0 1 1,1-1 0,-1 1-1,0 0 1,1 0-1,-1 0 1,1 0-1,0 0 1,0 0 0,0 0-1,0 0 1,1 0-1,0 1 1,-1-1-1,1 0 1,0 0 0,0 1-1,1-1 1,-1 0-1,1 0 1,-1 0 0,1 0-1,0 1 1,0-1-1,0 0 1,4 5-1,4 5-5,1 0-1,1 0 0,0-1 1,0 0-1,1-1 0,18 12 1,-20-16-8,1 0 1,-1-1 0,1 0 0,0-1 0,1 0 0,-1-1-1,1-1 1,0 1 0,14 1 0,11-2-714,1-1-1,38-2 1,-30-4-2457,59-11 0,-54 3-1853,-8-2 1622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7:49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231 226 11648,'-132'-71'4288,"85"39"-3329,11 5-255,27 12-3839,3-2 1567,12-2-352,14-3 1152,20 5-3232,28 11 2208,-2 6-832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7:50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21 617 5312,'-21'0'9930,"23"0"-8655,1 0-937,0 0-1,1-1 1,-1 0 0,0 1-1,0-1 1,0-1 0,0 1 0,0 0-1,0-1 1,0 1 0,0-1-1,-1 0 1,1 0 0,-1 0 0,1 0-1,-1 0 1,0-1 0,3-2 0,4-7 266,0-1 1,11-23 0,-14 26-575,22-43 566,21-37-189,-38 73-338,0 1 0,1 0 1,15-16-1,-3 7 145,1 1 0,1 2 0,1 0 0,0 2 0,2 1 0,41-21 0,-58 33-124,-10 5-36,0 1 0,0-1 0,0 1 0,0 0-1,0 0 1,0 0 0,0 0 0,0 1 0,0-1 0,3 0 0,-4 1-41,-1 1-1,0-1 1,1 0-1,-1 1 0,0-1 1,1 0-1,-1 1 1,0-1-1,0 0 1,1 1-1,-1-1 1,0 1-1,0-1 1,0 1-1,1-1 1,-1 0-1,0 1 0,0-1 1,0 1-1,0-1 1,0 1-1,0-1 1,0 1-1,1 13 89,-2 10 89,-7 38 0,0-8-175,4 8-117,5 79 1,-1-130 131,1 1 1,1 0-1,0-1 1,1 1-1,0-1 0,1 0 1,0 0-1,0 0 0,1-1 1,1 1-1,0-1 0,13 17 1,-14-21-3,1 0 0,-1-1 0,1 0 1,0 0-1,1 0 0,-1 0 1,1-1-1,0 0 0,0-1 0,0 1 1,0-1-1,1-1 0,-1 0 0,1 0 1,-1 0-1,1-1 0,0 0 1,0 0-1,15-1 0,-15 0-9,-1-1 0,0 0 0,0 0 0,0 0 0,1-1 0,-1 0 0,-1 0 0,1-1 1,0 0-1,-1 0 0,1-1 0,-1 0 0,0 0 0,0 0 0,0-1 0,-1 0 0,0 0 0,0 0 0,0 0 0,5-8 0,1-8 16,0 0 0,-1 0 0,11-36 0,13-72 87,-25 89-112,1-10 64,4-56 0,-6 32 18,8 19-28,-16 53-72,1 1 1,0-1-1,0 1 0,0-1 0,0 0 1,0 1-1,0 0 0,0-1 0,0 1 1,1 0-1,-1 0 0,1-1 0,-1 1 1,1 0-1,1-1 0,2 0-2,0-1-1,0 1 1,0 0-1,6-1 1,9-1-1,0 0 0,-1 2-1,33 0 1,58 8 12,-98-5 11,51 3 180,-1 3 0,83 21 0,-103-19-109,12 4-673,-52-12-588,-3 24-15040,-3 1 9450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7:51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10 8384,'-6'-9'15450,"1"19"-13407,-22 22-756,21-26-1128,1 0 0,0 0 0,0 1 0,0 0 0,0 0-1,-3 8 1,3-2-18,0 0 0,1 0 0,0 0 0,-2 15-1,6-22-104,-1-1 0,1 0 0,0 0 0,0 0 0,0 0 0,1 0 0,0 0 0,0 0 0,0 0 0,0 0-1,1 0 1,0 0 0,0-1 0,3 6 0,-4-8-24,1 0 1,-1 0-1,0-1 0,1 1 1,-1-1-1,1 1 0,0-1 1,-1 0-1,1 1 0,0-1 1,0 0-1,0 0 0,0 0 0,0-1 1,0 1-1,0 0 0,0-1 1,0 1-1,0-1 0,0 0 1,1 0-1,-1 0 0,0 0 1,0 0-1,0 0 0,3-1 0,4-1 30,0 0-1,-1-1 0,1 0 0,16-9 1,2-2 132,0-2-1,31-24 1,47-45-259,-4 3 91,-77 68-112,-23 14 109,-1 0 0,0 0 0,0-1 0,1 1 0,-1 0 0,0 0 0,1 0 0,-1 0 0,0 0 0,1 0 0,-1 0 0,0 0 0,1 0-1,-1 0 1,0 0 0,1 0 0,-1 0 0,0 0 0,1 0 0,-1 0 0,0 0 0,0 0 0,1 1 0,-1-1 0,0 0 0,1 0 0,-1 0 0,0 0 0,0 1 0,1-1 0,-1 0 0,0 0 0,0 1 0,1-1 0,-1 0 0,0 0 0,0 1 0,0-1 0,0 0 0,0 1 0,1-1 0,-1 0 0,0 0 0,0 1 0,0-1 0,0 1 0,1 21 128,-1-17-98,-1 30 64,-10 50 0,3-20-41,-24 136 107,25-170-145,-2 0 1,-1-1 0,-2 0 0,-20 38-1,23-53 16,0 0-1,-2-1 0,1 0 0,-1-1 1,-1 0-1,-26 22 0,27-27 23,0 0 0,0-1-1,0 0 1,-1-1-1,0 0 1,0-1 0,-1 0-1,1-1 1,-23 4 0,28-7-33,0 0 1,0-1 0,1 0 0,-1 0 0,0-1-1,0 0 1,0 0 0,0 0 0,0-1 0,-9-4-1,11 4-30,1 0 0,-1 0-1,1-1 1,0 1 0,0-1-1,0 0 1,0 0 0,1-1-1,-1 1 1,1-1-1,0 1 1,0-1 0,0 0-1,0 0 1,-3-9 0,3 7-6,1 0 1,0 0 0,0-1 0,1 1 0,0-1-1,0 1 1,0-1 0,1 0 0,0 1 0,0-1-1,1 1 1,0-1 0,0 1 0,0-1-1,1 1 1,0-1 0,1 1 0,-1 0 0,1 0-1,0 0 1,0 0 0,1 1 0,0 0 0,0-1-1,0 1 1,0 0 0,1 1 0,0-1-1,0 1 1,9-6 0,3 0-8,1 0 1,1 1-1,0 1 1,0 0-1,0 2 1,1 0-1,24-4 0,7 2 5,87-2 0,11 7-2056,-1 10-7809,-83 2 6227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7:52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77 549 6976,'-6'2'502,"0"0"-1,0-1 1,0 2 0,0-1 0,0 1 0,1 0-1,-1 0 1,1 0 0,0 1 0,-9 8 0,13-11-359,1-1 0,-1 1 0,1 0 0,-1 0 0,1 0 1,-1 0-1,1 0 0,0-1 0,0 1 0,-1 0 0,1 0 0,0 0 1,0 0-1,0 0 0,0 0 0,0 0 0,0 0 0,0 0 0,0 0 1,1 0-1,-1 0 0,0 0 0,1 0 0,-1 0 0,0-1 0,1 1 1,-1 0-1,1 0 0,-1 0 0,1-1 0,-1 1 0,1 0 0,0 0 1,0-1-1,-1 1 0,1-1 0,0 1 0,0-1 0,-1 1 1,1-1-1,0 1 0,0-1 0,1 1 0,4 0 234,0-1 0,-1 1 0,1-1 0,-1-1 0,1 1 0,-1-1 0,1 0 0,-1 0 0,1 0 0,-1-1 0,6-2 0,1-1-111,-1-1-1,0 0 0,0 0 0,9-8 1,-12 7-146,0 0 0,-1 0 0,0 0 1,0-1-1,-1 0 0,0-1 0,-1 1 1,7-14-1,3-10 220,11-37 0,-26 67-332,29-85 348,11-32-40,23-58 1092,-63 170-1008,-5 16-315,-3 28-120,1 0-1,-3 55 1,6-30 128,4 87 0,0-139-65,1 0 0,1 0 0,-1-1 0,2 1 0,-1-1 0,1 1 0,9 16 0,-10-22-6,-1-1-1,2 0 1,-1 0-1,0 0 1,1 0 0,-1-1-1,1 1 1,0-1-1,-1 1 1,1-1-1,1 0 1,-1 0 0,0 0-1,0 0 1,1-1-1,-1 1 1,1-1-1,-1 0 1,1 0-1,0-1 1,-1 1 0,1-1-1,6 1 1,6-2 10,0 0 0,0-2 0,-1 1 1,1-2-1,-1 0 0,0-1 0,0-1 0,0 0 1,-1-1-1,0 0 0,0-1 0,24-19 0,5-9-33,-1-1 0,47-58 0,-57 60-30,29-32-39,78-79 412,-138 144-333,1 1 1,0-1 0,0 1-1,0-1 1,0 1 0,0 0-1,0 0 1,4-2 0,-5 3-3,0 0 0,-1 0 0,1 0 0,-1 0 0,1 0 0,-1 0 0,1 0 0,-1 0 0,1 1 1,-1-1-1,1 0 0,-1 0 0,1 0 0,-1 1 0,1-1 0,-1 0 0,1 0 0,-1 1 0,1-1 0,-1 1 0,0-1 0,1 0 0,-1 1 0,0-1 1,1 1-1,-1-1 0,0 1 0,1-1 0,-1 1 0,0-1 0,0 1 0,0-1 0,0 1 0,1-1 0,-1 1 0,0-1 0,0 1 0,0-1 0,0 1 1,0-1-1,0 2 0,1 22 67,-1 0 0,0 1 0,-8 47 1,5-51-52,-1 12 15,-2-1 0,-1 1 0,-20 56-1,22-75-18,-2 0-1,1-1 0,-2 0 0,0 0 0,0-1 1,-1 0-1,0-1 0,-1 1 0,-1-2 0,-21 18 1,21-20 80,-1 0 1,-15 8 0,22-14-93,0 0 0,-1 0 0,1 0 0,0 0 0,-1-1 0,0 0 0,1 0 0,-9-1 0,9-1-78,5-2 38,5-2 13,-5 5 16,5-1-4,-1-1-1,1 1 0,-1 0 0,1 1 0,-1-1 0,1 1 0,0 0 1,0 0-1,-1 0 0,6 1 0,10 0-11,9-1 16,0 1 1,51 8-1,32 4-279,-22-4-2314,-65-7 692,3 0-3149,-13 3-2829,-8-1 3622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7:53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215 153 13696,'-102'-39'5087,"55"1"-3967,8 12-288,27 16-2016,7 1 480,1 1-352,-2-1 640,6 0-1535,10 5 1119,7 4-3968,17 7 2688,1-1-2368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8:39.71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6165 1240 832,'0'5'4842,"-1"-8"-4608,1 1 0,-1-1 0,0 1 0,0-1 0,0 1 0,0 0 0,0-1-1,0 1 1,-1 0 0,1 0 0,-1 0 0,0 0 0,1 0 0,-1 1-1,-2-3 1,0 1 73,1-1-1,0 1 1,0-1-1,-5-8 1,5 7-184,-1 0 0,1 0 1,-2 0-1,1 0 0,0 0 0,-11-7 1,-4-6 277,3 3 52,-20-28 1,33 41-423,1-1 1,-1 1 0,1 0 0,-1 0-1,0 0 1,0 0 0,-4-1 0,-4-4 167,-23-18 110,29 22-230,1 0 0,0-1 0,0 1 0,0-1 0,0 0-1,0 0 1,1-1 0,0 1 0,0-1 0,-4-6 0,5 6-51,-22-21 319,17 18-300,0 0 1,0 0-1,-14-10 0,17 14-23,-23-22 471,19 17-351,-1 0 0,0 1 1,-15-10-1,1 5 99,-41-16-1,24 11-151,-121-49-91,126 50 13,0-1-1,-50-35 0,82 51-1,-4-4-46,-1 1 1,1 0-1,-17-7 0,21 11 23,1 0-1,0 0 0,-1 0 0,1-1 1,0 0-1,-4-2 0,-11-8 33,9 7-12,1 0 0,0-1 0,1 0 0,-1 0 0,1 0 0,0-1 0,-5-8 0,-23-14-157,25 23 13,8 6 134,0-1 0,0 1 0,0-1-1,0 0 1,0 1 0,0-1-1,0 0 1,0 0 0,0 1-1,1-1 1,-1 0 0,-1-2-1,0 0 27,0 0 0,-1 0 0,0 1-1,1-1 1,-6-3 0,-11-12 20,12 11-28,0 1-1,0-1 1,-1 2-1,0-1 1,0 1-1,-13-6 0,-7-5-102,5 0 123,15 10-38,0 1 0,-1 0 0,1 0 0,-1 1 0,0 0 0,-16-5 0,7 4-15,-20-8 0,21 6-28,-29-6 1,-65-16 1,34 8 43,-9-5-223,16 0 84,65 25 188,0-1 0,0 1 0,0 0 0,-7-1 0,-12-3-59,13 2 15,0 0 0,-1 1 0,1 0 0,-13 0 0,11 1 68,1 0 1,-22-6-1,0 2 43,10 2-238,-37-1-118,-48-4 656,29 4-517,-68 2 55,78 3 129,52 0-87,9-1-3,1 0 1,0 0 0,-1-1-1,1 0 1,-13-3 0,9 1 48,-1 1 1,0 0-1,-23 0 1,-2 0-256,-91-8 309,38 6-29,-31-3-198,38 3 147,31 3-47,38 1 16,-1 0 1,-24-4-1,21 1 12,1 0-1,-20 1 1,-46-3 98,78 4-84,-19-2-65,-17-2 28,-18 6-26,-116-5 104,-94-5-46,161 5-12,-5-4-127,-159 8 58,242 1 86,-36 7 0,39-5-22,-60 17 256,72-17-252,-4 0 5,-32 1 1,-15-1 54,16 2-218,-60-1 346,22 5-112,52-7-102,-1 1-1,-40 10 0,65-10 77,-59 4 191,6-3-292,2 1-108,-38 0 166,-68 4-298,17 9-1354,-78 27-7059,152-25 5229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7:57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1072 3648,'-4'10'1234,"3"-10"-1198,1 0 0,0 0 0,0 1 0,0-1 0,0 0 0,0 0 0,0 0 1,0 1-1,0-1 0,0 0 0,0 0 0,0 0 0,0 1 0,0-1 0,0 0 1,0 0-1,0 1 0,0-1 0,0 0 0,0 0 0,0 0 0,0 1 0,0-1 1,1 0-1,-1 0 0,0 0 0,0 0 0,0 1 0,0-1 0,0 0 0,0 0 1,1 0-1,-1 0 0,0 0 0,0 1 0,0-1 0,1 0 0,-1 0 0,0 0 1,0 0-1,0 0 0,1 0 0,-1 0 0,0 0 0,0 0 0,1 0 930,-1 1-738,0-1 0,0 1 0,0-1-1,0 1 1,0-1 0,0 1 0,0-1 0,0 1 0,0-1 0,0 1-1,0-1 1,0 1 0,1 0 0,-1-1 0,0 0 0,0 1-1,1 0 1,0 0-118,0-1-1,0 0 1,0 1-1,1-1 1,-1 0-1,0 0 1,0 0-1,0 0 1,1 0-1,-1 0 1,0 0-1,0-1 1,0 1-1,1 0 1,-1-1-1,0 1 1,0 0-1,0-1 1,0 1-1,0-1 1,0 0-1,0 1 1,0-1-1,0 0 1,0 0 0,0 0-1,-1 0 1,1 1-1,0-1 1,0-2-1,4-3 309,-1-1 0,0 0 0,5-14 0,13-34 614,-3 7-145,31-54-1,-37 79-694,62-115 1044,-58 102-763,25-73-1,-12-4 570,-5-1 0,12-136 0,-36 246-985,0 0 0,-1 0 0,0 0 0,1 0 0,-2 0 0,1 1 0,0-1 0,-1 0 0,0 0 0,1 0 0,-2 0 0,0-3 0,2 7-59,-1-1 1,1 1-1,0 0 0,0 0 1,0 0-1,0-1 1,0 1-1,0 0 0,-1 0 1,1 0-1,0-1 1,0 1-1,0 0 0,-1 0 1,1 0-1,0 0 1,0 0-1,-1 0 0,1 0 1,0-1-1,0 1 1,0 0-1,-1 0 0,1 0 1,0 0-1,0 0 1,-1 0-1,1 0 0,0 0 1,0 0-1,-1 0 1,1 0-1,0 0 0,0 0 1,-1 1-1,1-1 1,-9 9-137,2-1 106,1 0 1,1 1-1,-1 0 1,1 1 0,-4 11-1,-15 52-135,15-45 149,-39 122 144,-56 191 266,67-180-393,-26 107 220,39-186 40,-40 95 0,51-148-140,-1-2 1,-1 1 0,-20 26 0,25-40-16,-1 0-1,-1-1 1,0 0 0,-1-1-1,0 0 1,-27 17 0,7-11-74,30-17-29,1 0 0,-1 0-1,0 0 1,1-1 0,-1 1-1,0-1 1,0 1-1,0-1 1,0 0 0,-4-1-1,7 1-4,-1 0 0,0 0 1,0 0-1,1 0 0,-1 0 0,0 0 0,1-1 0,-1 1 0,0 0 1,1 0-1,-1-1 0,1 1 0,-1-1 0,0 1 0,1 0 0,-1-1 0,1 1 1,-1-1-1,1 0 0,-1 1 0,1-1 0,0 1 0,-1-1 0,1 1 1,0-1-1,-1-1 0,1 1-13,0 0 0,0 0 1,0 0-1,0-1 0,0 1 0,0 0 1,1 0-1,-1-1 0,0 1 0,1 0 1,-1 0-1,1 0 0,0-2 1,3-2-49,-1-1 1,1 1-1,0 1 1,0-1-1,5-4 1,27-19 25,52-33 0,-50 36-6,280-174 31,-247 155 71,100-64 2,-154 95-20,4-2 349,-18 14-381,-7 8-308,-12 15 270,2 0 0,1 0 0,1 2 0,-16 38 0,26-56 37,-1 1-1,1 0 0,0-1 1,1 1-1,-2 11 0,3-16 2,0 0 0,0 1-1,1-1 1,-1 0 0,0 0-1,1 0 1,-1 0 0,1 0-1,0 0 1,0 0 0,0 0-1,0-1 1,0 1 0,0 0-1,0 0 1,1-1 0,-1 1-1,1-1 1,-1 1 0,1-1-1,-1 0 1,1 1 0,2 0-1,2 2 39,0-1 0,0 0 1,0-1-1,0 1 0,1-1 0,-1-1 0,1 1 0,-1-1 0,1 0 1,-1 0-1,9-1 0,1-1 37,0 0 0,-1-1 0,26-8-1,-35 9-56,-1-1-1,0-1 0,0 1 0,0-1 0,0 1 0,0-1 0,-1-1 0,1 1 0,-1-1 0,0 0 0,0 0 1,0 0-1,-1 0 0,1-1 0,-1 1 0,0-1 0,0 0 0,-1 0 0,1 0 0,-1 0 0,0 0 0,-1-1 1,1 1-1,-1-1 0,0 1 0,0-1 0,-1 1 0,0-12 0,0 8-16,-1-1 0,-1 1 0,1 0 0,-2-1 0,1 1 0,-1 0 0,0 0 0,-1 1 0,0-1 0,-1 1 0,0-1 0,0 1 0,-8-10 0,8 13-16,-1 0 1,1 0-1,-1 1 0,0-1 1,0 1-1,0 1 0,0-1 0,-11-4 1,12 7-5,-1-1 0,1 1 0,0 0 0,0 0 0,0 0 0,-1 1 1,1 0-1,0 0 0,-1 0 0,1 1 0,0 0 0,-6 1 0,7-1-31,1 0 0,-1 0-1,1 0 1,-1 0 0,1 1-1,0 0 1,0-1 0,0 1-1,-5 4 1,7-5 30,0 0 0,0 0 0,1 0 0,-1 0 0,0 1 0,1-1 0,-1 0 0,1 0 0,-1 1 0,1-1 0,0 0 0,0 1 0,-1-1 0,1 0 0,0 1 0,0-1 0,0 0 0,1 1 0,-1-1 0,0 0 0,0 0 0,1 1 0,-1-1 0,0 0 0,1 1 0,0-1 0,-1 0-1,2 2 1,0 1 29,1 1 0,-1-1-1,1 0 1,0 1 0,1-1-1,-1 0 1,1-1-1,0 1 1,0-1 0,0 1-1,8 4 1,-5-4 9,0-1 0,0 0 0,0 0 0,1-1 1,-1 0-1,1 0 0,12 1 0,-10-2 0,0-1 0,0 0 0,0 0 0,0-1 0,0 0 1,0-1-1,0 0 0,0-1 0,-1 0 0,1 0 0,-1-1 0,17-9 0,51-48 145,-36 27-132,127-97 335,-151 121-359,-12 7 6,0 0 1,0 0 0,-1-1 0,1 1 0,4-6 0,-12 13-42,1 0-1,-1 0 1,1 1 0,0-1-1,0 1 1,0-1 0,0 1-1,-1 8 1,0-2-27,-10 33-61,-28 106-13,30-105 75,-5 64 0,15-103 48,1-1-1,0 1 1,0-1 0,0 1-1,1-1 1,0 1 0,0-1-1,1 0 1,-1 1 0,5 7 0,-5-10 21,1 0 0,-1-1 1,1 1-1,0-1 1,0 0-1,0 1 1,0-1-1,0 0 0,0 0 1,1 0-1,-1-1 1,1 1-1,0-1 1,-1 1-1,1-1 0,0 0 1,0 0-1,0 0 1,-1 0-1,1 0 1,5 0-1,6 0 58,1-1-1,0 0 1,0-1 0,0 0-1,27-7 1,-21 2-46,1 0 0,-1-1 0,26-14-1,-30 11-19,-1 0 0,0-1 0,-1-1 0,0-1 0,-1 0 0,0 0 0,-2-2 0,1 0 0,-2 0 0,0-1 0,0 0 0,8-20 0,36-76 146,-45 88-146,-9 20-36,0 0 0,1 0 1,-1 0-1,1 0 0,0 1 0,1-1 1,2-4-1,-2 6 90,-4 4-62,1 12-176,4 6 97,0 1 0,2 23 0,-3-24 73,6 28 0,-1-13 0,-6-22 1,1-1 0,0 1 0,7 13 1,-9-23 11,0 0 1,1 0 0,-1 0 0,1 0 0,0 0 0,0-1 0,0 1-1,0 0 1,0-1 0,1 0 0,-1 1 0,1-1 0,0 0 0,-1 0-1,1-1 1,5 4 0,-5-5-2,-1 1 0,0-1 0,1 0 0,-1 0 0,0 0 0,1 0 0,-1 0 0,1 0 0,-1-1 0,0 1 0,0-1 0,1 1 0,-1-1 0,0 0 0,0 0 0,4-2 0,1-1-2,-1 0 1,1-1-1,8-7 0,6-9 4,0-1-1,22-32 1,5-6 89,40-35-59,-64 72-69,50-38 1,-62 52-28,-9 6 48,0 0 0,0 1 0,1 0 0,-1-1 0,1 1 0,4-1 0,-7 2 6,0 1-1,-1 0 0,1 0 0,0 0 1,0 0-1,-1 0 0,1 0 1,0 0-1,0 0 0,0 0 0,-1 0 1,1 1-1,0-1 0,0 0 1,-1 0-1,1 1 0,0-1 1,-1 0-1,1 1 0,0-1 0,-1 1 1,1-1-1,-1 1 0,1-1 1,0 1-1,-1 0 0,1-1 0,-1 1 1,0-1-1,1 1 0,-1 0 1,1 0-1,-1-1 0,0 1 0,0 0 1,1 1-1,0 2-7,0 0-1,0 0 1,0 1-1,0-1 0,-1 0 1,1 1-1,-1-1 1,0 1-1,-1 5 1,-10 42-9,6-31 15,-6 17 24,-1 1-1,-2-1 1,-1-1 0,-3-1-1,0 0 1,-30 41-1,33-54 191,12-16-55,11-15-9,38-40-238,15-18-112,-28 24 145,132-154-55,-161 191 79,1 1 1,-1 0 0,10-6 0,-13 10 23,0-1 1,0 1 0,1-1-1,-1 0 1,0 1 0,0 0-1,1-1 1,-1 1 0,0 0-1,1 0 1,0-1 0,-1 1 4,0 1 1,-1-1 0,1 0-1,-1 0 1,1 0 0,-1 0-1,1 1 1,-1-1 0,1 0-1,-1 0 1,1 1 0,-1-1-1,0 0 1,1 1 0,-1-1-1,1 1 1,-1-1 0,0 0-1,1 1 1,-1-1 0,0 1-1,0-1 1,1 1-1,-1-1 1,0 1 0,0-1-1,1 2 1,3 30 77,-1-11 24,0 10-32,-2-1 0,-3 45 0,0-8-5,2-64-65,0-1-1,0 1 1,0-1 0,0 0 0,1 1 0,-1-1-1,1 0 1,-1 1 0,1-1 0,0 0 0,0 1 0,2 2-1,-2-4 3,0 0-1,0-1 1,-1 1-1,1-1 0,0 1 1,0-1-1,0 1 1,0-1-1,0 1 0,0-1 1,0 0-1,0 0 1,0 1-1,0-1 0,0 0 1,0 0-1,0 0 1,0 0-1,0 0 0,0 0 1,0 0-1,0-1 1,0 1-1,0 0 0,0 0 1,-1-1-1,1 1 1,0-1-1,0 1 1,0-1-1,0 1 0,1-2 1,2 0 10,-1-1 0,1 0 0,0 0 0,-1 0-1,0 0 1,4-5 0,2-2-10,41-41-51,1 3 1,2 1-1,86-55 0,85-39 414,-219 138-322,-10 4-83,-12 7-53,-20 18-1,2 1 0,-50 50 0,58-50 57,2 1 0,1 1 0,1 1 0,2 1 0,-34 63-1,52-87 37,1-1-1,-1 0 0,1 1 1,-2 6-1,4-11-1,-1 0 1,1 0-1,0-1 0,0 1 1,0 0-1,0 0 0,0 0 0,0 0 1,1-1-1,-1 1 0,0 0 1,1 0-1,-1 0 0,1-1 0,0 1 1,0 0-1,0-1 0,0 1 1,0-1-1,1 2 0,1 0 21,0 0 0,1-1 0,-1 0 0,0 1 0,1-1 0,0-1 0,-1 1 0,1 0 0,0-1 0,0 0 0,0 0 0,0 0-1,0 0 1,0-1 0,8 0 0,3 0 4,0 0 1,0-2-1,15-3 0,-17 3-35,0-2-1,-1 1 1,1-2 0,-1 0-1,0 0 1,-1-1-1,1-1 1,-1 1 0,0-2-1,-1 0 1,0 0 0,0-1-1,-1 0 1,0-1-1,0 0 1,11-18 0,10-21-74,-2-2 0,-2-1-1,-3 0 1,22-74 0,-18 29 133,24-162 0,-48 243 48,-1-1 0,-1 0 0,-1 1 0,0-1 0,-1 1 0,0-1 0,-7-24 0,8 41-91,0-1-1,0 1 1,0 0-1,0 0 0,0 0 1,0 0-1,0 0 1,0 0-1,0 0 0,0 0 1,0 0-1,0 0 1,0-1-1,0 1 0,0 0 1,0 0-1,0 0 1,0 0-1,0 0 0,0 0 1,-1 0-1,1 0 1,0 0-1,0 0 1,0 0-1,0 0 0,0 0 1,0 0-1,0 0 1,0-1-1,0 1 0,0 0 1,0 0-1,-1 0 1,1 0-1,0 0 0,0 0 1,0 0-1,0 0 1,0 0-1,0 0 0,0 0 1,0 0-1,0 0 1,0 0-1,-1 0 0,1 1 1,0-1-1,0 0 1,0 0-1,0 0 0,0 0 1,0 0-1,0 0 1,0 0-1,0 0 0,0 0 1,0 0-1,0 0 1,-1 0-1,-4 9 13,-3 13-8,-67 231 326,67-215-265,1 1 0,2 1 0,2-1 0,2 69 0,20 49-2656,-14-133 1705,1-1 1,0 0-1,2 0 1,17 34-1,-25-56 559,1 0-1,-1 0 0,1 0 1,-1 0-1,1 0 0,0 0 1,-1 0-1,1 0 0,0 0 1,0 0-1,-1 0 0,1 0 1,0-1-1,0 1 0,0 0 1,0-1-1,0 1 1,0-1-1,0 1 0,0-1 1,0 0-1,0 1 0,0-1 1,1 0-1,-1 0 0,0 1 1,0-1-1,0 0 0,2-1 1,1 0-389,-1 0 1,0 0 0,0 0-1,1-1 1,-1 0-1,-1 0 1,1 0 0,0 0-1,3-2 1,25-26-3766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7:59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1384 6048,'7'-2'7592,"-5"0"-7363,1 1 0,-1-1 0,1 1 0,-1-1 0,1 0 1,-1 0-1,0 0 0,0-1 0,0 1 0,0 0 0,1-3 0,13-25 650,-3-1 0,0-1 0,12-48 0,0 1-123,-8 36-454,3-1-1,1 2 1,2 1 0,38-52 0,5-6 174,-5-2 1,51-115-1,41-127 890,-150 337-1263,-1 1 1,0-1 0,0 0 0,0 0-1,0 0 1,-1 0 0,0 0 0,-1 0-1,1 0 1,-1-8 0,0 13-112,0 1 0,0 0-1,0-1 1,0 1 0,0 0 0,0-1 0,-1 1 0,1 0 0,0-1-1,0 1 1,0 0 0,0 0 0,-1-1 0,1 1 0,0 0 0,0-1-1,0 1 1,-1 0 0,1 0 0,0-1 0,0 1 0,-1 0 0,1 0 0,0 0-1,-1-1 1,1 1 0,0 0 0,-1 0 0,1 0 0,0 0 0,-1 0-1,1 0 1,0 0 0,-1 0 0,1 0 0,0 0 0,-1 0 0,1 0-1,0 0 1,-1 0 0,1 0 0,-1 0 0,-16 9-218,9-3 139,1 0 1,0 0-1,0 0 1,-12 14 0,-20 36-56,35-49 129,-197 328-40,147-226 186,-61 176 1,45-108 484,49-131-461,-47 73 1,14-42 154,-114 124 0,160-193-184,0 2 0,-12 17 0,19-26-104,4-2 16,14-5-20,-1-1-1,0 0 1,-1-1 0,0-1 0,0-1 0,25-21 0,0-7-34,-2-2 1,48-64 0,-46 54 14,59-59 0,-37 55 38,1 3 0,114-70 0,-124 90-8,-19 12 39,38-29 0,-67 44 27,-4 3-82,0 1 0,-1-1 0,1 0 0,0 0 0,0 1 0,0-1-1,0 0 1,1 1 0,-1-1 0,0 1 0,0-1 0,0 1-1,0 0 1,2-1 0,-9 14 12,-7 24-6,1 0 0,2 0 1,2 1-1,-4 40 0,9-58-62,1 1 0,1 0 0,2 32 0,0-46 44,0 1 1,1-1 0,-1 1 0,1-1-1,6 12 1,-6-15 22,0 0 0,0-1 0,0 0 1,0 1-1,1-1 0,-1 0 0,1 0 0,0 0 0,0-1 0,0 1 0,6 3 0,-6-4-28,0-1 0,-1 0 0,1 0 0,0 0-1,0-1 1,0 1 0,0 0 0,0-1 0,0 0 0,0 0-1,0 0 1,0 0 0,-1 0 0,1 0 0,0-1 0,0 0 0,0 1-1,0-1 1,0 0 0,-1-1 0,1 1 0,4-2 0,0-2 6,1 0 0,-1-1 0,0 1 0,0-2 0,-1 1 0,8-9 0,30-41 68,-18 23-39,33-33 0,-23 32-3,2 2-1,1 2 0,55-33 1,7-5 66,-96 65-84,-7 3-13,-9 7-58,1 0 55,1 0 0,0 1 0,1 0 0,0 0 0,0 1 0,1 0 0,0 1 1,1-1-1,0 1 0,0 1 0,1-1 0,0 1 0,1 0 0,-5 20 0,5-17-22,0 0-1,2 1 1,-3 26 0,5-36 32,0-1 0,1 1 0,-1-1 0,1 1 0,0-1 1,0 0-1,0 1 0,0-1 0,1 0 0,0 0 0,-1 0 1,2 0-1,-1 0 0,0 0 0,1-1 0,0 1 0,3 3 0,-2-4 15,-1 0-1,1 1 0,0-2 0,0 1 0,0 0 0,1-1 0,-1 0 1,1 0-1,-1 0 0,1 0 0,-1-1 0,1 0 0,0 0 0,7 1 1,-6-2 2,1 0-1,0-1 1,-1 0 0,1 0 0,-1 0 0,1-1 0,-1 0 0,0 0 0,10-5 0,-2 0 17,0-2 1,-1 0-1,0 0 1,0-1-1,-1-1 1,0 0-1,-1 0 1,10-14-1,-10 10-70,-1 0 0,-1-1 0,-1 0 0,0 0 0,0-1 0,-2 1 0,0-2 0,-1 1 0,-1-1 0,3-29 0,-6 41 24,-1 1 0,-1 0 0,1-1 0,-1 1 0,0 0 0,0-1 0,-1 1 0,1 0 0,-1 0 0,0 0 0,-1 0 0,1 1 0,-1-1-1,0 0 1,0 1 0,-1 0 0,1 0 0,-1 0 0,0 0 0,0 0 0,0 1 0,0 0 0,-1 0 0,1 0 0,-1 0 0,0 1 0,0 0 0,0 0 0,0 0 0,-7-2 0,-8 2-55,0 0 1,0 0-1,0 2 0,0 1 0,0 0 0,0 2 1,0 0-1,0 1 0,-37 13 0,53-15 108,-1 1 0,1-1 0,-1 1 0,1 0-1,-7 6 1,8-7 77,1 0 31,5-1-267,5 1 99,1 1-1,-1-2 0,1 1 1,-1-1-1,1-1 0,16 0 1,54-9 122,-64 7-112,287-55 99,-302 57-94,18-5 44,-1 2 1,35-3 0,-48 6-8,1 0 0,-1 0 0,1 0 0,-1 1-1,1-1 1,-1 1 0,1 0 0,-1 1 0,0-1 0,0 1 0,1 0 0,-1 0 0,0 0 0,-1 0 0,1 1 0,0-1 0,4 5-1,-6-4-9,0-1 0,-1 0 0,1 1 0,-1-1-1,0 1 1,1 0 0,-1-1 0,0 1-1,-1 0 1,1 0 0,0-1 0,-1 1 0,0 0-1,1 0 1,-1 0 0,0 0 0,-1 0-1,1-1 1,-1 6 0,-2 4 113,0 0 0,-1 1 1,-6 12-1,3-7-55,-11 38-144,-6 15-40,20-57 189,4-12-47,4-10-76,0-3 25,0 0 0,1 0-1,0 0 1,1 1 0,0 0-1,1 0 1,0 0 0,1 1-1,0 0 1,0 1 0,1 0-1,0 0 1,0 0 0,1 1-1,14-7 1,-9 6-3,0 1 1,1 1-1,-1 0 0,1 1 0,1 1 1,-1 1-1,1 0 0,-1 1 1,1 0-1,20 2 0,-35 0 17,0 0 0,1 0 0,-1 0 0,0 1 0,1-1 1,-1 1-1,0 0 0,0-1 0,0 1 0,0 0 0,1 0 0,-1 0 0,-1 1 0,1-1 0,0 0 0,0 1 0,0-1 0,-1 1 1,1 0-1,-1 0 0,1-1 0,-1 1 0,0 0 0,1 0 0,-1 0 0,0 0 0,0 0 0,-1 1 0,1-1 0,0 0 0,-1 0 0,1 1 1,-1-1-1,0 5 0,-1 3 49,0 1 1,-1 0 0,-1 0-1,0-1 1,0 1 0,-7 14-1,-5 15 110,11-31-128,-1 2 11,6-10 30,2-4 66,23-28-309,-15 17 106,0 1-1,18-17 0,-8 13 46,0 2-1,26-16 1,-41 29 4,-1-1 0,0 1 0,1 0 0,-1 0 0,1 1 0,-1 0 0,1 0 0,0 0 1,8 0-1,-11 1 12,1 0-1,0 0 1,0 1 0,0-1 0,0 1 0,0 0 0,0 0-1,-1 1 1,1-1 0,0 1 0,-1-1 0,1 1 0,-1 0 0,5 4-1,7 9 19,1 1-1,-2 1 0,0 0 1,18 30-1,-31-44-40,1-1 1,-1 0-1,1 1 0,-1-1 1,1 0-1,0 0 1,0 0-1,0 0 0,0 0 1,1 0-1,-1-1 0,0 1 1,1-1-1,-1 0 0,4 2 1,-3-3-184,0 1 0,0-1 0,-1 0-1,1 0 1,0 0 0,0 0 0,-1-1 0,1 1 0,0-1 0,-1 0 0,1 0 0,0 0 0,-1 0 0,1 0 0,-1 0 0,3-2 0,54-37-7339,-16 9 2213,6 4-2789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8:01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1427 7232,'-30'9'2314,"29"-9"-2256,0 0-1,0 0 0,0 1 0,0-1 0,0 0 1,1 1-1,-1-1 0,0 0 0,0 1 0,0-1 1,0 1-1,0 0 0,1-1 0,-1 1 0,0 0 1,0-1-1,1 1 0,-1 0 0,1 0 0,-1 0 1,0-1-1,1 1 0,-2 5 2942,14-1-205,-6-4-2535,-1 0-1,0 0 0,0-1 0,0 0 0,1 0 0,-1 0 0,0-1 0,0 0 0,0 0 0,1 0 0,-1-1 0,7-2 0,7-4 259,-1-1 1,19-12-1,-12 5-182,0-2 0,0-1 0,31-32 0,60-76 460,-80 86-573,174-203 573,-23-15 42,-142 186-598,123-215 930,-167 287-1158,5-10 215,-1 0 0,0 0 0,0-1 0,5-20 0,-10 32-211,0-1-1,0 1 0,0-1 0,0 1 0,0-1 0,0 1 1,0-1-1,0 0 0,0 1 0,0-1 0,0 1 0,0-1 0,0 1 1,0-1-1,0 1 0,-1-1 0,1 1 0,0-1 0,0 1 1,-1-1-1,1 1 0,-1-1 0,1 1-9,-1 0 0,1-1-1,-1 1 1,0 0 0,1 0 0,-1 0 0,1 0 0,-1 0-1,0 0 1,1 0 0,-1 0 0,0 0 0,1 0-1,-1 0 1,0 0 0,1 0 0,-1 1 0,1-1 0,-1 0-1,0 1 1,-3 1-11,1-1 1,0 1-1,-1 0 0,1 0 1,0 1-1,0-1 0,1 0 0,-1 1 1,-2 3-1,-22 32-148,20-26 120,-87 163-315,12 14 452,74-169-70,-48 127 363,47-118-302,1 1 0,1 0 1,-3 32-1,6-35-92,3-19 13,0 0-1,0 0 1,0 0-1,1 0 1,0-1 0,0 1-1,1 0 1,2 10-1,-2-16-5,-1-1 1,0 0-1,1 0 0,-1 0 0,1 0 0,-1 0 1,1 0-1,-1 0 0,1 0 0,0 0 0,-1 0 1,1-1-1,0 1 0,0 0 0,0 0 1,-1-1-1,1 1 0,0 0 0,0-1 0,0 1 1,0-1-1,0 1 0,0-1 0,1 0 1,-1 1-1,0-1 0,0 0 0,0 0 0,0 0 1,0 0-1,0 0 0,3 0 0,1-1 29,1 0-1,-1-1 1,1 0-1,-1 0 0,8-5 1,-1 2 4,151-81 87,-82 41-109,-63 35-20,1-1 0,-2 0 0,1-2 0,-2 0 0,0 0 0,0-2 0,-1 0 0,-1 0 0,-1-2 0,12-17 0,9-23 8,44-100 0,11-70 31,-81 206-35,-2 6 5,10-24 117,-2-2-1,-2 0 1,12-67 0,-24 106-126,2-24 52,-2 24-60,0 1 0,0 0 0,0 0 0,0-1 0,-1 1 0,1 0 0,0 0 0,0-1 1,-1 1-1,1 0 0,-1 0 0,1 0 0,-1-1 0,0 1 0,-1-2 0,2 3 5,-1 0 0,1 0 0,-1 0 0,1 0 0,-1 0 0,1 0 0,-1 0-1,1 0 1,-1 0 0,0 0 0,1 0 0,-1 0 0,1 0 0,0 1 0,-1-1 0,1 0 0,-1 0 0,1 0 0,-1 1 0,1-1 0,-1 0-1,1 1 1,0-1 0,-1 0 0,1 1 0,0-1 0,-1 0 0,1 1 0,0-1 0,-1 1 0,1-1 0,0 1 0,0-1 0,0 1-1,-1 0 1,-9 19-14,-11 30 81,2 0 0,-12 55 0,19-52 12,-52 200 334,44-189-245,-53 119 0,34-110-135,-19 43 79,55-107-58,1-4 9,1-1 1,-1 0 0,0 1 0,0-1 0,-4 5 0,57-59-354,-32 30 183,32-25 1,-32 30 84,74-52 18,-92 66-1,-1 1 1,1-1 0,0 1-1,0-1 1,0 1-1,0-1 1,0 1 0,0 0-1,0-1 1,0 1 0,0 0-1,0 0 1,0-1-1,0 1 1,0 0 0,0 0-1,0 0 1,0 0 0,0 1-1,0-1 1,0 0-1,-1 0 1,1 1 0,0-1-1,0 0 1,0 1-1,0-1 1,0 1 0,0-1-1,0 1 1,-1 0 0,1-1-1,0 1 1,0 0-1,-1-1 1,1 1 0,0 0-1,0 1 1,2 3 19,0 1 1,0 0-1,-1-1 1,0 1-1,2 7 0,0 0-60,-2-8 75,22 56 9,-20-53-19,0 0 0,1 0 0,0 0 0,0 0 1,7 7-1,-10-13-8,1 0-1,-1 0 1,1 0 0,-1-1 0,1 1 0,0-1 0,0 0 0,0 1-1,0-1 1,0 0 0,0-1 0,0 1 0,0 0 0,0-1 0,0 0 0,0 0-1,1 0 1,-1 0 0,4-1 0,7-1 29,-1-1 0,27-8 1,-36 9-27,20-6 23,0-2 0,0 0-1,-1-2 1,0 0 0,-1-2 0,-1-1 0,0 0 0,-1-1 0,-1-1 0,33-39 0,-51 55-33,0 1 1,-1-1-1,1 0 0,0 0 1,-1 1-1,1-1 1,-1 0-1,1 0 1,-1 0-1,0 0 0,1 0 1,-1 0-1,0 0 1,0 0-1,1 0 1,-1 0-1,0 0 1,0 0-1,0 0 0,0 0 1,0 0-1,-1 0 1,1 0-1,0 0 1,-1-1-1,0 1-4,1 0 0,-1 0 1,0 0-1,0 0 0,0 0 0,0 1 0,0-1 0,0 0 1,0 1-1,0-1 0,0 1 0,0-1 0,0 1 0,0-1 1,-1 1-1,1 0 0,0 0 0,0-1 0,0 1 1,-1 0-1,1 0 0,-2 0 0,-5 1-20,1 0 0,-1 0 0,0 0 0,1 1-1,-1 0 1,1 1 0,0 0 0,0 0 0,-10 6 0,11-6 32,1 0 1,0 1-1,0-1 1,0 1-1,0 0 0,1 1 1,0-1-1,0 1 1,0 0-1,0 0 1,1 0-1,-5 10 1,7-12-10,0 0 0,1 0 0,-1 1 0,1-1 0,0 0 0,0 1 0,0-1 0,0 0 0,1 0 0,-1 1 0,1-1 0,0 0 0,0 0 0,0 0 0,0 0-1,1 0 1,-1 0 0,1 0 0,0 0 0,3 4 0,4 4-2,0 1 0,1-1 0,13 10 0,-10-10-40,0 0 0,1-2 0,0 0 0,1 0 0,-1-2 0,28 11 0,-26-12-729,0-1 1,0-1-1,29 3 0,-38-6-95,-1-1-1,1 0 0,-1-1 0,1 1 0,7-3 0,-11 3 123,1-1-1,-1 0 1,0 0-1,0 0 1,0-1-1,0 1 1,0-1-1,0 0 1,0 0-1,0 0 1,3-3 0,5-12-6169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8:01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42 262 12224,'-42'-13'4511,"42"9"-3487,15-5-320,12 3-800,24-1-96,15-8 864,9-8-352,12 0-128,26-3-96,49-6-544,7 0 256,-16 6-4543,-1-3 2559,22 12-4640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8:06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1312 6240,'-1'0'82,"1"0"0,-1 0 1,1 0-1,-1 0 0,1 0 0,-1 1 1,1-1-1,-1 0 0,1 0 1,-1 0-1,1 1 0,-1-1 0,1 0 1,0 1-1,-1-1 0,1 0 0,0 1 1,-1-1-1,1 0 0,0 1 0,-1-1 1,1 1-1,0-1 0,-1 1 1,1-1-1,0 1 0,3 12 779,1-3-487,-2-2 389,1 0 0,0-1 1,1 1-1,0-1 0,0 0 0,1 0 1,0 0-1,5 6 0,-7-9-409,0-1 1,0 0-1,0 0 0,1-1 0,-1 1 0,1-1 0,-1 1 1,1-1-1,0 0 0,0 0 0,0-1 0,0 1 0,0-1 1,0 0-1,0 0 0,9 0 0,-10-1-195,0 0 1,0-1-1,-1 1 0,1-1 1,0 1-1,0-1 0,-1 0 1,1-1-1,0 1 0,-1 0 1,1-1-1,-1 1 0,3-3 1,4-3 123,-1-1 0,8-10 0,-10 11-72,66-74 723,165-170 238,-187 200-892,-2-1 0,-2-3 0,49-77 0,-95 131-258,1 0 0,0-1 1,0 1-1,0 0 0,0 0 0,-1 0 0,2 0 0,-1 1 0,0-1 1,0 0-1,0 0 0,2 0 0,-3 2-9,0 0 0,1 0 0,-1 0 0,0 0 1,0 1-1,0-1 0,0 0 0,0 0 0,0 0 0,-1 2 0,-4 35 19,-9 46-32,7-54-63,-35 141 4,30-133 169,-1-1 0,-25 50 0,30-73-64,0 0 0,0-1 0,-1-1 0,-1 1-1,0-1 1,-1-1 0,0 0 0,-1-1 0,-23 17 0,30-24-31,1-1-1,-1 0 1,0 1 0,0-2 0,0 1 0,-1-1-1,1 0 1,0 0 0,-1 0 0,1 0 0,0-1 0,-1 0-1,1-1 1,0 1 0,-1-1 0,1 0 0,-9-3-1,3 1-122,1-1-1,0-1 0,1 0 1,-1-1-1,1 0 0,0 0 1,-15-14-1,23 20 100,1-1 0,-1 0 1,0 1-1,1-1 0,-1 1 0,1-1 0,-1 0 0,1 0 0,-1 1 1,1-1-1,-1 0 0,1 0 0,0 0 0,-1 1 0,1-1 0,0 0 1,0 0-1,0 0 0,0 0 0,-1 0 0,1 0 0,0 1 0,1-1 1,-1 0-1,0 0 0,0 0 0,0 0 0,0 0 0,1 1 1,-1-1-1,0 0 0,1 0 0,-1 0 0,1 0 0,1-2-5,0 1 0,0 0 0,0 0 0,1 0 0,-1 0 0,0 0 0,1 0 0,-1 1 0,1-1 0,4-1 0,34-13-93,1 2-1,55-11 1,3-1 2,82-34 43,104-28 156,-123 46-78,-152 40 24,-8 4-1,-14 10 14,3-5-46,-14 14 38,0 1 1,2 1-1,1 1 0,0 1 1,-24 44-1,32-47 52,-17 46 0,25-58-108,0-1 0,1 1 1,0 0-1,1 0 0,0 0 0,0 0 0,2 17 0,0-25 10,-1-1-1,0 1 1,0-1 0,1 1 0,-1 0 0,1-1-1,0 0 1,-1 1 0,1-1 0,0 1-1,0-1 1,0 0 0,0 0 0,0 1 0,0-1-1,0 0 1,0 0 0,0 0 0,1 0 0,-1 0-1,0-1 1,1 1 0,-1 0 0,0 0 0,1-1-1,-1 1 1,1-1 0,0 0 0,-1 1-1,1-1 1,-1 0 0,1 0 0,-1 0 0,1 0-1,2 0 1,3-1 21,-1 1-1,0-1 1,0-1-1,0 1 0,0-1 1,0 0-1,10-5 1,-12 4-13,1 1 0,-1-1-1,-1-1 1,1 1 0,0 0 0,-1-1 0,1 0 0,-1 0 0,0 0 0,-1 0-1,1 0 1,-1 0 0,3-6 0,2-8-38,-1 0-1,5-20 1,-9 29 18,3-8-15,-1-1 0,-1 0 0,-1 0 1,-1 0-1,0-20 0,-1 31 30,-1 1 0,1-1-1,-1 1 1,-1-1 0,1 1 0,-1 0 0,0-1 0,-1 1 0,1 0 0,-1 1 0,0-1-1,-1 0 1,1 1 0,-1 0 0,0-1 0,-1 2 0,-6-7 0,0 1-120,-1 1 1,-1 1 0,1 0-1,-25-11 1,36 18 106,1 1 0,-1 0 1,1-1-1,-1 1 0,1 0 0,-1 0 0,1 0 0,-1-1 0,1 1 0,-1 0 1,1 0-1,-1 0 0,1 0 0,-1 0 0,1 0 0,-1 0 0,1 0 0,-1 0 1,1 0-1,-1 0 0,1 1 0,-1-1 0,1 0 0,-1 0 0,1 0 0,-1 1 1,1-1-1,0 0 0,-1 0 0,1 1 0,-1-1 0,1 0 0,0 1 0,-1-1 1,1 1-1,0-1 0,-1 0 0,1 1 0,0-1 0,-1 1 0,1-1 0,0 1 1,0 0-1,0 0 1,0 0 1,0 0-1,0 0 1,0 0-1,0 0 1,0 0-1,1 0 1,-1 0-1,0 0 0,1 0 1,-1 0-1,1 0 1,-1 0-1,1 0 1,-1 0-1,1-1 1,0 1-1,-1 0 1,1 0-1,0-1 1,1 2-1,6 3 1,0 0 0,1 0 0,-1-1 0,1 0 0,0-1 0,0 0 0,1 0 0,-1-1 0,19 2 0,3-2 6,53-2 0,-55-2 28,1-2 0,-1-1 0,0-1-1,29-10 1,108-48 249,-114 43-251,-39 16 21,169-76 215,-159 69-260,-1-2 0,0 0 1,-2-1-1,1-1 1,29-30-1,-27 20 72,-2-1 0,25-41 0,28-64 75,-52 91-116,4-8 23,38-102 0,-56 128 69,-1-1 0,-2 0 0,0 0 0,-2 0 0,0 0 0,-2-47 0,-1 69-119,0-1 0,0 0-1,0 0 1,-1 1 0,1-1 0,-1 0-1,0 1 1,0-1 0,0 1-1,0-1 1,0 1 0,-3-4-1,4 6-8,-1-1-1,1 1 0,-1-1 1,1 1-1,-1 0 0,0-1 1,1 1-1,-1-1 1,0 1-1,1 0 0,-1 0 1,0-1-1,1 1 0,-1 0 1,0 0-1,0 0 0,1 0 1,-2 0-1,0 0-9,0 0-1,0 1 1,0-1-1,0 1 1,0-1-1,1 1 1,-1 0-1,0 0 1,-3 2-1,-29 20-143,-44 38 0,65-48 173,0 0-1,0 1 0,1 0 0,1 1 0,-16 27 0,-35 88-15,27-49-17,4 2 1,-34 146-1,59-199 54,2 1 0,1-1-1,1 1 1,1 0 0,2-1 0,2 1 0,0 0-1,2-1 1,2 0 0,0 0 0,17 41-1,-20-61-2,1 0-1,-1-1 0,2 0 1,-1 0-1,1 0 0,1 0 1,0-1-1,0 0 0,0-1 0,10 8 1,-11-11-26,0 0 1,1 0-1,-1 0 1,1-1-1,-1 0 1,1-1-1,0 1 1,0-1-1,1-1 1,-1 1-1,0-1 1,0 0-1,1-1 1,-1 0-1,10-1 1,-7 0 16,1-1 1,-1-1-1,0 0 0,0 0 1,0-1-1,0-1 1,-1 1-1,0-1 0,0-1 1,15-11-1,7-9 31,39-43 0,-67 66-53,19-21-33,34-52 0,-10 12-3,-21 19 196,-23 36-112,-7 18-64,0 1-1,1 0 0,0 0 0,1 0 0,-3 14 0,-1 17 31,1-14 8,2 1 0,0 33 0,3-23-78,2 45 91,0-72-40,0 0-1,1 0 1,0-1-1,1 1 1,5 13 0,-7-23 12,-1 0 1,0 0-1,0 0 0,1-1 1,-1 1-1,1 0 1,-1 0-1,1 0 0,-1-1 1,1 1-1,-1 0 1,1-1-1,0 1 0,-1 0 1,1-1-1,0 1 1,0-1-1,0 1 0,-1-1 1,1 0-1,0 1 1,0-1-1,0 0 0,0 0 1,-1 1-1,1-1 1,0 0-1,0 0 1,0 0-1,0 0 0,0 0 1,0 0-1,0 0 1,0 0-1,-1-1 0,1 1 1,0 0-1,0 0 1,1-1-1,3-2 27,1 0-1,-1 0 1,0-1 0,0 1 0,4-5 0,-3 3-43,141-126-120,-35 29 242,-51 48-91,102-118-1,-159 168 19,-2 1 6,1 0 0,-1 0 0,0 0-1,1-1 1,1-3 0,-28 47 65,-2 5 76,21-32-217,0 0-1,1 1 0,1 0 1,0 0-1,1 0 0,0 0 1,1 21-1,1-29 45,0 0-1,1 0 0,0 0 1,0 0-1,0 0 1,1 0-1,0-1 1,0 1-1,0 0 1,4 4-1,-5-7-12,1-1-1,-1 1 1,1-1-1,0 0 1,0 0-1,0 0 1,0 0-1,0 0 1,0 0-1,1 0 1,-1-1-1,1 1 1,-1-1-1,1 0 1,-1 0-1,1 0 1,0 0-1,0 0 1,-1 0 0,1-1-1,0 1 1,5-1-1,-3 0-6,0-1 0,-1 1 0,1-1 0,0 0 0,0-1 0,0 1 0,0-1 0,-1 0 0,1 0 0,6-4 0,3-4-13,23-19 0,-15 10 80,-13 11-92,0 0-1,-1-1 0,12-16 1,-12 16 40,-1 0 0,1 0 0,15-13 0,95-65 263,-81 61-371,55-48-1,-73 57 54,-2-2-1,0 0 0,-1-1 0,19-29 1,62-127 37,-73 129 18,5-10 49,-2-1 1,31-104 0,-52 142-74,-2 0 0,0 0 0,-1-1 0,0-25 0,-3 44 2,0 0 0,0 1 0,0-1 0,0 0 0,0 1 0,-1-1-1,1 0 1,-1 1 0,1-1 0,-1 1 0,1-1 0,-1 0 0,0 1 0,0-1 0,0 1 0,-2-3 0,2 4 1,0-1 0,0 1 0,0-1 0,0 1 0,0-1 1,0 1-1,0 0 0,0 0 0,0 0 0,0-1 0,-1 1 1,1 0-1,0 0 0,0 1 0,0-1 0,0 0 1,0 0-1,0 0 0,0 1 0,-1-1 0,1 1 0,0-1 1,0 1-1,0-1 0,0 1 0,1-1 0,-1 1 1,-1 1-1,-21 12-22,2 1 0,-1 1 0,2 1 0,0 0 0,1 2 0,1 0 0,-21 31 0,16-15 29,-33 75 1,-7 45 61,56-137-68,-64 196 194,64-188-149,2-1 0,1 1 0,1 0 0,1 0 0,1 0 0,4 42 0,-1-59-24,0 1 1,0-1-1,0 0 0,1 0 0,1 0 0,-1 0 0,2 0 0,8 14 0,-10-19-11,0 0 0,0-1 0,-1 1 0,2-1 0,-1 0 0,0 0 0,1 0 0,-1 0 0,1-1 0,0 0 0,0 1 0,0-1 0,0-1 0,0 1 0,1-1 0,-1 1 0,1-1 0,-1 0 0,0-1 0,8 1 0,5-2 58,0-1 0,0-1 0,0-1 0,0 0 0,0-1 1,23-11-1,-22 8-103,-1 0 0,1-2 0,23-17 0,45-40 47,-57 43-48,-16 14 42,-1-1 0,0 0-1,16-20 1,-24 25-6,-3 4 12,0 0 0,0 1 0,1-1-1,-1 0 1,0 1 0,1-1 0,-1 1-1,1 0 1,-1-1 0,1 1 0,-1 0 0,1 0-1,4-2 1,-7 6-44,-3 12 189,-4 25 0,0 2-70,3-13-38,1 1 0,2-1 0,1 53 0,1-45 61,2-10-139,7 54 0,-8-78 44,-1 0-1,1 0 1,0 0-1,0 0 1,0 0-1,0 0 1,0-1-1,1 1 1,-1 0 0,4 3-1,-4-5-3,-1 0 0,1-1 0,0 1 0,0-1 0,0 1 0,0 0 0,0-1 0,-1 0 0,1 1 0,0-1 0,0 0 0,0 1-1,0-1 1,0 0 0,0 0 0,0 0 0,0 0 0,0 0 0,1 0 0,-1 0 0,0 0 0,0 0 0,0 0 0,0-1 0,0 1 0,0 0 0,-1-1 0,1 1 0,0-1 0,0 1 0,0-1-1,0 1 1,1-2 0,109-76-274,-66 45 78,92-52 0,19 0-42,-62 33 396,-93 52-158,-1 0 0,1-1 0,-1 1 0,1 0 1,-1 0-1,1-1 0,-1 1 0,1 0 0,-1-1 1,1 1-1,-1-1 0,0 1 0,1 0 0,-1-1 0,1 1 1,-1-1-1,0 1 0,0-1 0,1 1 0,-1-1 0,0 1 1,0-1-1,0 0 0,0 1 0,1-1 0,-1 1 1,0-1-1,-1 0 2,1 1 0,0-1 0,-1 1 0,1-1 0,-1 1 0,1 0-1,-1-1 1,1 1 0,-1 0 0,1-1 0,-1 1 0,1 0 0,-1 0 0,1-1 0,-1 1 0,1 0 0,-1 0 0,1 0 0,-1 0 0,0 0 0,1 0 0,-1 0 0,1 0 0,-1 0 0,1 0 0,-1 0 0,0 0 0,1 0 0,-1 1 0,-10 1-7,1 0 0,-1 1 0,1 0 0,-18 9 0,-38 23 51,58-30-50,1-1 1,-1 1-1,1 1 0,0-1 0,1 1 1,-1 1-1,1-1 0,0 1 0,1 0 1,0 0-1,0 1 0,0 0 1,1 0-1,0 0 0,1 0 0,-1 0 1,2 1-1,-1-1 0,-1 17 0,3-22-1,1 0 0,0 0-1,0 0 1,0 0 0,1 0-1,-1 0 1,1 0 0,-1 0-1,1 0 1,0 0-1,0-1 1,0 1 0,1 0-1,-1 0 1,4 4 0,-2-4 0,-1 0 0,1 0 0,0 0 1,1-1-1,-1 1 0,0-1 0,1 0 0,0 0 1,-1 0-1,7 2 0,-1-1 9,0 0-1,0-1 1,0 0 0,0-1 0,0 0-1,1-1 1,-1 1 0,0-2-1,17-2 1,-11 0-5,1 0-1,-1-2 1,0 0 0,28-13-1,-34 13-41,0-1 0,0 0 0,0 0 0,0-1 0,-1 0 0,0-1 0,-1 0-1,7-8 1,-11 12 26,0 0 0,-1 0 0,0 0-1,0-1 1,0 1 0,0 0 0,-1-1 0,1 1-1,-1-1 1,0 0 0,-1 1 0,1-1-1,-1 0 1,0 0 0,0 1 0,0-1 0,-1 0-1,0 0 1,0 1 0,-2-8 0,1 6 4,0 1-1,-1-1 1,1 0 0,-2 1 0,1 0 0,0 0 0,-1 0 0,0 0 0,0 0 0,0 1 0,-1 0 0,1 0 0,-1 0 0,0 0 0,-6-2 0,-3-1-57,-1 0-1,1 1 1,-1 1 0,-23-5-1,-64-4-196,88 12 214,11 1 63,1 1 1,-1 0 0,1-1-1,-1 1 1,1 0 0,0 0-1,-1 1 1,1-1 0,-3 1-1,-18 0-251,15-1 125,8 0 114,0 0-1,-1 0 1,1 0 0,0 0-1,0 0 1,0 0-1,0 0 1,0 0 0,-1 0-1,1 0 1,0 0 0,0 0-1,0-1 1,0 1-1,0 0 1,0 0 0,-1 0-1,1 0 1,0 0 0,0 0-1,0 0 1,0 0-1,0-1 1,0 1 0,0 0-1,0 0 1,0 0 0,0 0-1,0 0 1,0-1-1,0 1 1,0 0 0,0 0-1,0 0 1,0 0 0,0 0-1,0-1 1,0 1-1,0 0 1,0 0 0,0 0-1,0 0 1,0 0 0,0 0-1,0-1 1,0 1-1,0 0 1,0 0 0,0 0-1,0 0 1,0 0 0,0 0-1,1-1 1,-1 1-1,0 0 1,0 0 0,0 0-1,0 0-14,41 0-452,-40 0 256,-2 2-103,1-2 332,-1 0 0,1 0 0,0 0 0,-1 0 0,1 0 0,0 0 0,0 0 0,-1 0 0,1 1 0,0-1 0,0 0 0,0 0 0,-1 0 0,1 1 0,0-1 0,0 0 0,0 0 0,-1 0 0,1 1 0,0-1 0,0 0 0,0 1 0,0-1 0,0 0 0,0 0 0,0 1 0,-1-1 0,1 0 0,0 0 0,0 1 1,0-1-1,0 0 0,0 1 0,0-1 0,0 0 0,1 1 0,-1-1 0,0 0 0,0 0 0,0 1 0,0-1 0,0 0 0,0 0 0,0 1 0,1-1 0,-1 0 0,0 0 0,0 1 0,0-1 0,1 0 0,2 2-23,-1 0 0,1 0 0,0 0 0,0-1 0,0 1 0,1-1 0,-1 0-1,0 0 1,0 0 0,1-1 0,-1 1 0,4 0 0,8-1 61,22 0-1,-12-1 124,-11 1-232,1-1 0,18-3 0,-17 3 43,-14 1 12,0 0 1,1 0-1,-1 0 0,0 0 0,0-1 0,1 1 0,-1-1 0,4-1 0,-3 1 22,1 0 1,-1 0-1,1 0 0,-1 1 0,1-1 1,-1 1-1,5 0 0,-4 0 4,0 0-1,0-1 0,0 1 1,0-1-1,6-1 1,9-2-55,-17 4 21,0 0 0,0-1 1,0 1-1,0-1 0,0 1 1,1-1-1,1-1 0,-3 2 8,0-1 0,1 1 0,-1-1 0,0 1-1,1 0 1,-1 0 0,0-1 0,1 1 0,-1 0 0,1 0-1,1 0 1,-2 1 16,0-1-1,0 0 0,0 0 0,0 0 1,1 0-1,-1-1 0,0 1 0,0 0 1,0 0-1,0-1 0,1 0 0,2 0 5,-1 0-1,0 0 0,0 0 0,1 0 0,-1 1 0,1-1 0,-1 1 0,1 0 1,4 0-1,21-2-3,-15 0 153,-11 3-156,-1-2 0,0 1 0,1 0 0,-1 0 0,0-1 0,0 1 0,3-2-1,35-12-60,-36 12 81,-1 1 0,1 0 0,0 1 0,-1-1 0,1 1 0,7-1 0,8 0-130,21-5 230,-33 5-136,0 0 0,0 1 0,13 1 0,-6-1-65,-12 0 111,-1 0-6,0 0-11,1 0 1,-1 0-1,0 0 0,0 0 1,0 1-1,1-1 0,-1 0 1,0 1-1,0-1 0,0 1 0,0-1 1,0 1-1,0-1 0,0 1 1,0 0-1,0-1 0,0 1 1,0 0-1,1 1 0,-1 0 28,1 0-1,-1 0 1,0 0-1,0 1 1,0-1-1,0 1 1,0-1-1,-1 1 1,2 2-1,-1 10 9,0 1-1,-1-1 0,0 0 1,-2 0-1,1 0 0,-5 16 1,2-11 4,-16 72 178,10-50-221,6-27-23,3-10 2,0 0 0,0-1 1,0 1-1,0 6 0,0-2 51,1-7-47,1-3-17,10-19-53,8 0-31,1 0 0,42-32 1,-22 19 58,19-16 16,2 3 1,78-45-1,-115 76 34,-18 10 0,1 1 1,-1 0 0,1 0 0,-1 1 0,1 0 0,11-3-1,-16 6 4,-1 0 0,0-1 0,0 1-1,0 0 1,0 1 0,0-1-1,0 0 1,0 0 0,0 0 0,0 1-1,0-1 1,0 1 0,0-1 0,0 0-1,0 1 1,0 0 0,0-1 0,0 1-1,0 0 1,0-1 0,-1 1-1,1 0 1,0 0 0,0 0 0,-1 0-1,1-1 1,-1 1 0,1 0 0,-1 0-1,1 0 1,-1 0 0,0 0 0,1 1-1,-1 1 1,2 4 89,0 1 0,-1-1-1,1 14 1,-2-19-109,2 24 66,9 80-11,-3-55-53,-3-20 0,0-1 0,16 46 0,-20-72 7,1 0 1,0-1-1,-1 1 1,1-1-1,1 1 0,-1-1 1,0 0-1,1 0 0,0 0 1,-1 0-1,7 5 0,-7-7-97,-1 0 0,1 0 0,0-1 0,-1 1 0,1 0 0,0-1 0,0 1 0,-1-1 0,1 0 0,0 1 0,0-1 0,0 0 0,-1 0 0,1 0 0,0-1 0,0 1 0,0 0 0,-1-1 0,1 1 0,0-1 0,-1 1 0,1-1 0,0 0 0,-1 0 0,1 1 0,-1-1 0,3-2 0,2-3-1180,0 1 0,0-1 0,-1 0 0,0 0 0,0-1 0,-1 1-1,0-1 1,0 0 0,0 0 0,-1-1 0,0 1 0,0-1 0,-1 1 0,0-1 0,-1 0 0,1 0-1,-1 0 1,-1 0 0,0-15 0,-5-6-1999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8:06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97 13696,'-57'-36'5087,"51"36"-3967,18-9-288,-3 3-1088,2 2-32,-1-5-32,-1-1 192,8 3-2368,-2 1 1377,-5 2-4289,1-1 3040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8:06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57 219 14208,'-57'-29'5279,"69"29"-4127,24-13-288,-1 4 1120,20-4-1248,13-1 1248,13-4-1120,26-5-384,61 4-288,5 2-192,-15-2 32,1 2-2016,18 2 1088,-4 8-6336,-15 1 4033,-9 19-5185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8:07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31 495 5472,'-10'2'598,"1"-3"5325,-2 0 3102,26-18-5964,43-58-746,-31 47-2160,1 2-1,2 1 1,0 1 0,2 2-1,1 1 1,1 1-1,40-18 1,-58 31-66,0 2 0,1 0 0,0 0 0,0 2 0,28-5-1,-43 9-64,1 1 0,0 0-1,0 0 1,-1 0 0,1 0-1,0 1 1,0-1-1,-1 1 1,1 0 0,0 0-1,-1 0 1,1 0 0,-1 0-1,1 0 1,-1 1-1,0-1 1,0 1 0,1 0-1,-1-1 1,0 1 0,0 0-1,-1 0 1,1 1-1,0-1 1,-1 0 0,1 0-1,-1 1 1,2 3-1,1 3 67,0 1 0,0 0-1,-1 0 1,0 0-1,-1 1 1,2 10-1,-2 9 28,-1 0-1,-7 57 0,1 10 22,5-82-120,1-1 0,1 1 0,0-1 0,7 24-1,-3-18 38,1 0 0,11 20 0,-15-32-43,2-1 1,-1 0-1,1 0 1,0 0 0,0-1-1,1 0 1,0 0-1,6 5 1,-9-9-9,0 0 1,0 0-1,0 0 1,0-1 0,0 0-1,0 0 1,0 1-1,0-2 1,0 1-1,1 0 1,-1-1 0,0 1-1,1-1 1,-1 0-1,0 0 1,1 0-1,-1-1 1,0 1-1,1-1 1,-1 0 0,0 0-1,0 0 1,0 0-1,0 0 1,0-1-1,0 0 1,3-2 0,8-5 21,-1-1 1,0 0-1,-1-1 1,14-15-1,-22 21-25,30-29 46,52-57 347,-68 70-289,-1-1 1,22-38-1,-16 14-23,-3 0 0,27-90-1,-20 52 96,-23 73-203,0 0 1,0 1 0,1 0 0,11-17-1,-13 23 24,0 0 0,0 0 0,1 1 0,-1-1-1,1 1 1,0 0 0,0 0 0,1 0 0,-1 0 0,0 1-1,1 0 1,8-4 0,1 2 44,1 1-1,-1 0 1,26-1-1,45 2 331,-65 2-302,-5 0-78,0 1 0,-1 1 0,1 0 0,24 8 0,52 25 139,-47-16-1758,-36-7-8669,-7-9 9230,0-1 1,0 0 0,0 3 0,1 20-3969,2 1 1948,6 3-1564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8:08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34 8896,'-25'-13'12623,"26"12"-12429,-1 0-1,1 1 0,-1-1 0,0 0 0,1 0 1,0 1-1,-1-1 0,1 0 0,-1 1 1,1-1-1,0 1 0,0-1 0,-1 1 0,1-1 1,0 1-1,0-1 0,-1 1 0,2-1 1,16-5 1345,-13 5-1368,0 0 0,0 1 0,0 0 0,0 0 0,0 0 0,-1 0 0,1 1-1,0 0 1,0 0 0,0 0 0,-1 1 0,1-1 0,-1 1 0,7 3 0,-8-2-72,1 0 0,-1-1 0,1 1 0,-1 0 0,0 1-1,0-1 1,-1 1 0,1-1 0,-1 1 0,0 0 0,1 0 0,-2 0 0,1 0-1,0 0 1,-1 0 0,1 5 0,3 16 146,-1 1 0,0 42 0,-2-26-68,0 2 15,-2-22-152,5 30 0,1-14 12,2-1-1,13 38 1,-19-70-70,11 25-159,-13-29 115,1 0 1,-1 0-1,1 0 1,0 0-1,-1 0 1,1 0-1,0 0 0,0-1 1,-1 1-1,1 0 1,0 0-1,0-1 1,0 1-1,0-1 1,0 1-1,0 0 0,0-1 1,0 0-1,0 1 1,0-1-1,0 0 1,2 1-1,22 0-3852,-17-1 2501,0 1 0,0-1-1,-1-1 1,13-1-1,12-7-3855,3 0 1760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8:08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1174 14 5728,'-1'-2'253,"2"-9"8758,7 12-2542,-24 11-4940,-2-1 0,1 0 1,-37 15-1,2-2-580,-97 68 1342,96-56-1725,-80 39 1,-199 47 164,69-31-2145,187-60-2346,75-31 3465,0 1-1,0-1 0,0 1 1,0-1-1,0 1 0,0-1 0,0 1 1,0-1-1,0 1 0,0 0 0,0 0 1,0-1-1,0 1 0,1 0 1,-1 0-1,0 0 0,0 0 0,1 0 1,-2 2-1,3-3 138,-1 0 0,0 0-1,0 1 1,0-1 0,0 0 0,0 1 0,1-1-1,-1 0 1,0 0 0,0 0 0,1 1-1,-1-1 1,0 0 0,0 0 0,1 0 0,-1 1-1,0-1 1,0 0 0,1 0 0,-1 0 0,0 0-1,1 0 1,-1 0 0,0 0 0,1 0 0,19 2-3691,-8-3 2297,-1-1 0,18-4 0,30-14-3680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8:43.782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1 2144,'11'2'6222,"-10"-1"-6121,-1 0 1,1 0-1,0 0 0,0-1 1,-1 1-1,1 0 1,0 0-1,-1 0 1,1 0-1,-1 0 1,1 2-1,5 10 364,1-1-219,-5-9-116,0 1-1,-1-1 1,1 0 0,0 0 0,1 0 0,-1 0 0,0 0 0,1 0 0,0-1-1,5 4 1,-6-4-66,0-1 0,-1 1-1,1-1 1,0 1 0,0 0 0,-1 0-1,2 1 1,-2-1-26,1 0 1,-1 0-1,1 0 0,-1-1 0,1 1 1,0-1-1,2 2 0,23 22 410,-9-5 43,-14-17-415,0 2 32,3 5-68,3 8 72,-1-4 91,-9-12-289,10 15 833,13 24-427,-22-40-299,6 13-95,0 7 356,12 12-346,-15-26 102,35 64 101,-25-48-140,-6-9 42,30 55-220,-18-27 211,-15-29-2,-3-10-42,-1 0 0,0 0 1,0 0-1,0 0 0,0 0 0,-1 0 0,1 6 1,10 39 0,-11-48 13,0 1 0,0-1 0,0 0 1,0 1-1,0-1 0,0 0 0,0 1 0,0-1 1,0 0-1,0 1 0,0-1 0,0 0 1,1 1-1,-1-1 0,0 0 0,0 1 0,0-1 1,1 0-1,-1 1 0,0-1 0,0 0 0,1 1 1,0-1-2,-1 1 1,1-1-1,-1 1 1,1 0-1,-1 0 1,1-1 0,-1 1-1,0 0 1,1 0-1,-1-1 1,0 1-1,0 0 1,1 0 0,-1 0-1,0 0 1,0-1-1,0 1 1,0 0-1,0 0 1,0 0 0,-1 1-1,1 4 21,0-4-38,0 0 0,0 0 0,0 1 0,0-1 0,0 0 0,1 0 0,-1 0 0,1 0 0,-1 0 0,3 4 0,-2-4-112,3 7 111,-4-9 19,1 1 1,-1 0 0,1-1-1,-1 1 1,1 0-1,-1-1 1,0 1-1,1 0 1,-1-1 0,0 1-1,0 0 1,0-1-1,1 1 1,-1 0-1,0 0 1,0-1 0,0 1-1,0 0 1,0 0-1,-1 0 1,7 10-8,-6 4 122,5 20-117,-5-12 5,0-19 5,0-2-11,0 0-1,0 0 1,0 0-1,0-1 0,-1 1 1,1 0-1,-1 0 1,1-1-1,-2 4 1,1-4 0,1-1 0,-1 1 0,1-1 1,0 1-1,0 0 0,-1-1 0,1 1 0,0-1 0,0 1 0,0 0 1,0-1-1,0 1 0,0 0 0,0-1 0,0 1 0,0 0 1,0-1-1,0 1 0,0 0 0,0-1 0,1 2 0,0 0-23,-1 7-33,0-1-1,-1 1 0,0 0 1,-3 16-1,-3-2 76,5-12-399,-1 0-1,-1-1 0,-8 19 0,8-21-567,0 0-1,0 0 1,-3 11 0,-2 13-875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8:11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138 168 1984,'-2'-3'446,"6"1"893,5-2 6225,-8 4-7250,-1-1 1,1 1-1,0 0 1,-1-1-1,1 1 1,-1-1-1,1 1 1,-1-1-1,1 1 1,-1-1-1,1 1 1,-1-1-1,0 1 1,1-1-1,-1 0 1,0 1-1,1-1 1,-1 1-1,0-1 1,0 0-1,1 0 1,-1 1-1,0-1 1,0 0-1,0 1 1,0-2-1,0 1 5,0-1-1,1 1 1,-1-1 0,0 1-1,0-1 1,0 0-1,-1 1 1,1-1 0,0 1-1,0-1 1,-1-1-1,-4-5 523,5 6-786,-1 1 0,0 0 0,1-1 0,-1 1 0,0 0 0,0 0 0,1 0 0,-1 0 0,0 0 0,-2-2 0,-5-6 403,7 9-431,1-1 0,-1 0 0,1 1 0,-1-1 0,1 0 1,-1 1-1,1-1 0,-1 1 0,0-1 0,1 1 0,-1-1 0,0 1 0,0 0 1,1-1-1,-1 1 0,0 0 0,0-1 0,1 1 0,-1 0 0,0 0 0,0 0 1,0 0-1,-1 0 0,-19-1 284,13 0-254,1 1 0,-1 0 0,-14 3 0,18-2-62,-1 0 1,1 1-1,-1-1 1,1 1 0,0 0-1,0 1 1,-1-1 0,2 1-1,-1 0 1,-4 3 0,7-5 14,3 0-74,3-1 96,-1 1 1,1 0-1,-1-1 0,1 0 0,-1 0 1,1 0-1,0-1 0,-1 1 0,1-1 0,-1 0 1,9-3-1,-6 1 89,0 0-1,0 0 1,0 0 0,0-1 0,-1 0-1,10-8 1,-15 12-91,-1 0 1,1-1-1,-1 1 0,1-1 0,-1 1 1,0 0-1,1-1 0,-1 1 0,1-1 1,-1 0-1,0 1 0,0-1 0,1 1 1,-1-1-1,0 1 0,0-1 0,0 0 1,1 1-1,-1-2 0,0 2-4,0 0 0,-1-1-1,1 1 1,0 0 0,0-1-1,0 1 1,0-1 0,-1 1-1,1 0 1,0 0 0,0-1 0,-1 1-1,1 0 1,0-1 0,-1 1-1,1 0 1,0 0 0,-1 0 0,1-1-1,0 1 1,-1 0 0,0 0-1,0-1 59,-1 1 0,0-1 0,0 1 0,0-1 0,0 1 0,1 0-1,-1 0 1,0 0 0,0 0 0,0 0 0,-3 1 0,-6 2 77,7-2-304,1-1 1,-1 1-1,1 0 0,-1 1 1,1-1-1,-4 3 0,23-4-5195,10-6-1094,9-12 2301,-18 9 2524,50-25-5129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0:0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17 2912,'-1'0'165,"-4"-9"7622,10 3-3743,-4 4-2718,-1 6 1543,0-4-2747,-1 0-1,1 0 0,0 0 1,-1 0-1,1 0 0,0 0 0,0 1 1,-1-1-1,1 0 0,0 0 0,-1 0 1,1 0-1,0 0 0,0 1 1,-1-1-1,1 0 0,0 0 0,0 0 1,0 1-1,-1-1 0,1 0 1,0 0-1,0 1 0,0-1 0,0 0 1,-1 1-1,-16 47 517,2 1 0,2 0 0,-7 56-1,-10 36-276,-108 299 674,133-427-944,3-4 29,-2 0 0,1-1-1,-10 15 1,12-19 647,3-14-430,-2 3-315,0-10 39,3-24-1,-2 36-74,0-1 0,0 1 0,1-1 0,0 1-1,0-1 1,0 1 0,1 0 0,3-5 0,13-19-113,1 1 0,1 1 0,2 1 0,0 1 0,42-34 0,-62 57 131,0-1 47,1 0 1,0 0 0,1 0 0,-1 1-1,7-4 1,-10 6-39,0 0-1,1-1 1,-1 1-1,0 0 1,0 0-1,0 0 1,0 0 0,0 0-1,0 0 1,0 0-1,0 0 1,0 0-1,0 0 1,0 0-1,0 1 1,0-1-1,0 1 1,0-1 0,0 0-1,0 1 1,0 0-1,0-1 1,-1 1-1,1-1 1,0 1-1,0 0 1,-1 0 0,1-1-1,0 1 1,-1 0-1,1 0 1,0 0-1,0 1 1,1 3 40,0-1 0,-1 1 0,1-1 1,-1 1-1,0 0 0,0 0 0,0 0 0,-1 9 1,-3 44 339,2-34-257,0-10-75,-1 5-62,3 34-1,1 2-3,-2-55 5,0 0-1,0 1 1,0-1-1,1 0 1,-1 1-1,0-1 1,0 0-1,1 1 1,-1-1-1,0 0 1,1 1-1,-1-1 1,0 0-1,1 0 1,-1 0-1,0 1 1,1-1-1,-1 0 1,1 0-1,-1 0 1,0 0-1,1 0 1,-1 0-1,1 1 1,-1-1 0,1 0-1,-1 0 1,0 0-1,1 0 1,-1-1-1,1 1 1,-1 0-1,1 0 1,-1 0-1,0 0 1,1 0-1,-1-1 1,1 1-1,23-9-43,-17 5 22,85-42-149,56-8 180,-59 22-98,-32 15 281,-56 17-138,-4 4-8,-9 6-2,5-4-48,0-1 0,1 1 0,0 0 0,0 0 0,0 1 0,1-1 0,0 1 0,0 1 0,1-1 0,0 1 0,-6 13 0,9-18-6,0 0 1,1 0-1,-1-1 0,0 1 0,1 0 0,0 0 0,0 0 1,0 0-1,0 0 0,0 0 0,0 0 0,1 0 1,0-1-1,-1 1 0,1 0 0,0 0 0,0-1 1,1 1-1,-1 0 0,0-1 0,1 1 0,0-1 1,-1 0-1,1 1 0,0-1 0,0 0 0,1 0 1,1 1-1,0 0 30,-1 0 1,1-1-1,0 0 1,0 0 0,0 0-1,0 0 1,1-1-1,-1 1 1,0-1-1,1 0 1,-1 0-1,1-1 1,-1 1-1,1-1 1,-1 0-1,1 0 1,6-2-1,-3 0 13,0-1 0,1 0 0,-1-1 1,0 0-1,-1 0 0,1-1 0,-1 1 0,1-2 0,-2 1 0,1-1 0,0 0 0,-1 0 0,-1-1 0,1 0 0,-1 0 0,0 0 0,0-1 0,-1 0 0,0 0 0,6-16 0,-10 21-30,1 0 1,0 0-1,-1 1 1,0-1-1,1 0 1,-1 0-1,0 0 1,0 0-1,-1 0 1,1 0 0,-1 1-1,1-1 1,-1 0-1,0 0 1,0 1-1,0-1 1,0 0-1,-1 1 1,1-1-1,-1 1 1,0 0-1,-3-5 1,1 4-28,0 0-1,0 0 1,0 0 0,0 0-1,0 1 1,-1 0 0,1 0 0,-1 0-1,0 0 1,0 1 0,0 0-1,-7-2 1,9 3-2,-1 0 1,0 0-1,1 0 1,-1 1-1,-4 0 0,8-1 12,-1 0-1,1 0 1,-1 0 0,0 0-1,1 0 1,-1 0-1,1 0 1,-1 0-1,1 1 1,-1-1-1,1 0 1,-1 0 0,1 0-1,-1 1 1,1-1-1,-1 0 1,1 1-1,-1-1 1,1 0-1,-1 1 1,1-1 0,0 1-1,-1-1 1,1 1-1,0-1 1,-1 1-1,1-1 1,0 1-1,0-1 1,0 1 0,-1-1-1,1 1 1,0-1-1,0 1 1,0-1-1,0 1 1,0 0-1,0-1 1,0 1 0,0-1-1,0 1 1,0-1-1,1 2 1,0 0-24,1 0 1,0 0-1,0 0 0,0 0 1,0 0-1,0-1 1,0 1-1,0-1 1,1 1-1,4 1 0,-3-1 62,4 2 21,-1-1 0,0-1-1,1 1 1,0-1-1,-1-1 1,1 1-1,0-1 1,0-1 0,0 0-1,0 0 1,0 0-1,0-1 1,-1 0-1,10-2 1,0-2 25,0 1 0,-1-2 0,1 0 0,-1-1 0,20-13-1,-22 12-49,-2-2 0,1 1 0,-1-2 0,20-21-1,33-51 106,62-115 211,-31 26 144,-88 159-390,15-32 3,-21 41-119,0-1 0,0 1 0,-1-1-1,0 0 1,0 1 0,0-1 0,0-6 0,-1 10 21,0 1 1,0-1-1,0 1 1,0-1-1,0 1 1,0 0-1,0-1 1,0 1-1,0-1 1,0 1-1,0 0 0,0-1 1,-1 1-1,1-1 1,0 1-1,0 0 1,-1-1-1,1 1 1,0 0-1,0-1 1,-1 1-1,1 0 1,0-1-1,-1 1 1,1 0-1,0 0 1,-1-1-1,1 1 1,0 0-1,-1 0 1,1 0-1,-1 0 1,1 0-1,0-1 0,-1 1 1,-1 0-5,1 1-1,-1-1 1,1 0 0,-1 0-1,1 1 1,-1-1 0,1 1-1,-1 0 1,1-1 0,0 1-1,-1 0 1,1 0 0,-2 1-1,-11 10-27,1 0 0,1 0-1,0 1 1,1 0 0,-13 22-1,-44 85 204,47-76-118,2 1 0,1 1 0,3 0 0,2 1 0,2 1 0,-8 78 0,18-120-64,1 0 0,0-1 0,0 1 0,1 0 0,0 0 0,0-1 0,0 1 0,1-1 0,3 8 0,-4-10 4,0 0 0,1 0 0,0-1 0,0 1 0,-1-1 0,2 1 0,-1-1-1,0 0 1,0 0 0,1 0 0,-1 0 0,1 0 0,0-1 0,-1 1 0,1-1 0,0 1 0,0-1 0,5 1-1,1 0 47,0 0 0,0-1 0,0 0-1,0-1 1,14-1 0,48-10-2,-44 7-59,27-6-50,0-1 0,0-3-1,-1-2 1,-1-3 0,70-35-1,-98 41 188,-4 4-146,19-14 0,-39 22 28,1 0 1,-1 1-1,1-1 1,0 1-1,-1-1 1,1 1-1,0 0 1,0-1-1,-1 1 1,1 0-1,0-1 1,0 1-1,-1 0 1,1 0-1,2 0 1,-3 0 11,0 0-1,0 1 1,0-1 0,0 1-1,0-1 1,0 0 0,0 1-1,0-1 1,0 1 0,0-1-1,-1 0 1,1 1 0,0-1-1,0 1 1,0-1 0,0 0-1,-1 1 1,1-1 0,0 0-1,0 1 1,-1-1 0,-20 31 232,7-14-110,-1-1 1,-19 18-1,25-25-186,0 0 1,0 1 0,1 0-1,0 0 1,1 1 0,1 0-1,-9 18 1,13-26 37,1 0 0,1 1 0,-1-1 0,0 0-1,1 0 1,-1 0 0,1 0 0,0 1 0,0-1 0,0 0 0,1 0-1,-1 0 1,1 0 0,-1 1 0,3 3 0,-2-5 25,-1-1 0,1 1-1,0-1 1,-1 0 0,1 1 0,0-1 0,0 0 0,0 0-1,0 0 1,0 1 0,1-1 0,-1 0 0,0 0-1,0-1 1,1 1 0,-1 0 0,0 0 0,1-1 0,-1 1-1,1 0 1,-1-1 0,1 0 0,-1 1 0,1-1-1,0 0 1,-1 0 0,1 0 0,-1 0 0,1 0 0,2 0-1,0-1 17,0 0-1,0 1 0,0-1 0,0-1 0,0 1 0,0 0 0,-1-1 0,1 0 1,0 0-1,-1 0 0,0 0 0,1-1 0,-1 1 0,5-6 0,3-4 45,0-1 0,0 0-1,-1 0 1,-1-1 0,0 0-1,-1-1 1,10-27 0,58-181 1,11-87 86,-79 280 36,-6 21-144,0 1 1,0 0 0,-1-1-1,0 1 1,0-1 0,-1 1-1,-1-13 1,1 21-44,0-1 1,0 1-1,0-1 0,0 1 1,0 0-1,0-1 0,0 1 1,0-1-1,0 1 0,0-1 1,0 1-1,0 0 0,0-1 1,-1 1-1,1 0 0,0-1 0,0 1 1,0 0-1,-1-1 0,1 1 1,0 0-1,-1-1 0,1 1 1,0 0-1,0-1 0,-1 1 1,1 0-1,0 0 0,-1 0 1,1-1-1,-1 1 0,1 0 1,0 0-1,-1 0 0,1 0 1,-1 0-1,1 0 0,0 0 1,-1 0-1,1 0 0,-1 0 1,1 0-1,-1 0 0,-1 1-5,1-1 0,0 1 0,-1 0 0,1 1 0,0-1 0,-1 0 0,1 0 1,0 0-1,0 1 0,0-1 0,-1 3 0,-6 11-6,1-1 0,0 1 1,1 1-1,1-1 1,-4 18-1,-12 86 140,17-96-112,-41 365-213,44-371-612,1 0 0,2 19-1,4 9-6719,-3-35 4846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0:2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201 883 4224,'-9'9'12458,"13"-9"-12186,-1 0 1,1-1-1,-1 1 0,1-1 1,-1 0-1,0 0 0,1-1 0,-1 1 1,6-4-1,27-21 849,-10 8-501,6-5-128,0-1 0,-2-1 0,54-59 0,-73 71-447,-1 0 0,-1 0-1,0-1 1,14-28 0,18-62 14,-21 46-25,14-68 1,-1 4 451,-20 74-225,-4-4-14,-7 39-114,0 0 0,1 0-1,6-18 1,-10 31-133,1 0-1,0-1 0,0 1 1,0 0-1,0 0 1,0 0-1,0 0 1,0 0-1,0-1 0,0 1 1,0 0-1,0 0 1,0 0-1,1 0 0,-1 0 1,0-1-1,0 1 1,0 0-1,0 0 0,0 0 1,0 0-1,0 0 1,0 0-1,0-1 1,0 1-1,1 0 0,-1 0 1,0 0-1,0 0 1,0 0-1,0 0 0,0 0 1,0 0-1,1 0 1,-1 0-1,0 0 0,0 0 1,0-1-1,0 1 1,0 0-1,1 0 1,-1 0-1,0 0 0,0 0 1,0 0-1,0 0 1,0 0-1,1 1 0,-1-1 1,0 0-1,0 0 1,0 0-1,0 0 1,0 0-1,0 0 0,1 0 1,-1 0-1,0 0 1,0 1-27,0 0 1,1 0-1,-1 0 1,0 0-1,0-1 1,0 1-1,0 0 1,0 0-1,0 0 1,0 0-1,-1 0 1,1 0-1,0-1 1,-1 2-1,-24 90-137,-8 23 568,24-87-346,-54 140 167,-49 38 126,48-94-94,-125 251 290,115-218-321,45-86-51,-17 32 285,15-45 430,29-45-822,1 1-1,0-1 0,-1 0 0,1 1 1,0-1-1,-1 0 0,0 0 0,1 0 1,-1 0-1,0 0 0,-3 2 0,5-3-60,0 0 1,0 0-1,-1 0 0,1 0 0,0 0 0,0 0 1,0 0-1,-1 0 0,1 0 0,0 0 0,0 0 1,-1 0-1,1 0 0,0 0 0,0 0 0,0 0 1,-1 0-1,1-1 0,0 1 0,0 0 0,0 0 1,0 0-1,-1 0 0,1 0 0,0 0 0,0 0 1,0-1-1,0 1 0,0 0 0,-1 0 0,1 0 1,0 0-1,0-1 0,0 1 0,0 0 0,0 0 1,0-2-11,0 1 0,0 0 0,0 0 0,0 0 0,0 0 0,0 0 0,0 0 0,1 0 0,-1 0 0,0 0 0,1 0 0,0-1 0,21-49-312,-12 30 200,1 0-1,26-34 1,-12 25 84,51-49 0,41-21 18,49-23-70,255-143 1,-336 212 226,-80 48-105,-12 6-251,-17 6-223,15-2 395,0 0 1,0 0-1,0 1 1,0 0 0,1 1-1,0 0 1,0 0-1,0 1 1,-9 10-1,6-4 113,1 0 1,0 0-1,1 1 0,-14 27 0,20-36-59,1 0-1,0 0 1,1 0-1,-1 0 1,1 1 0,0-1-1,0 0 1,0 1-1,1-1 1,0 1 0,0-1-1,0 1 1,1-1-1,0 0 1,0 1-1,0-1 1,1 0 0,3 9-1,-4-13 5,-1 1 0,1-1 0,0 0 0,0 0 1,0 0-1,0 1 0,0-1 0,0 0 0,0 0 0,0 0 0,0 0 0,0-1 0,1 1 0,-1 0 0,0 0 0,1-1 1,-1 1-1,0-1 0,1 1 0,-1-1 0,1 0 0,-1 1 0,1-1 0,-1 0 0,1 0 0,-1 0 0,1 0 0,-1 0 0,1 0 1,-1-1-1,0 1 0,1 0 0,-1-1 0,1 1 0,-1-1 0,0 1 0,3-3 0,4-1 106,-1 0 0,0 0-1,-1-1 1,1 0 0,10-11-1,-8 7-64,-1 0-1,0-1 1,0 0-1,-1 0 1,-1-1-1,0 0 1,0 0-1,6-16 1,-10 20-56,0 1 1,-1 0-1,0-1 0,1 1 1,-2-1-1,1 1 0,-1-1 1,0 1-1,-1-1 0,1 1 1,-1-1-1,0 1 0,-1-1 1,0 1-1,0 0 0,0 0 1,-6-11-1,1 7-37,5 6-19,-1 0 0,1 0 0,0 0 0,-3-6 0,5 9 44,0 1-1,-1-1 0,1 0 0,0 1 1,0-1-1,0 0 0,0 1 0,0-1 0,0 0 1,-1 1-1,1-1 0,1 0 0,-1 1 1,0-1-1,0 0 0,0 1 0,0-1 0,0 0 1,1 1-1,-1-1 0,0 0 0,0 1 0,1-2 1,10 0-81,-5 1 52,15-3 37,0 1 0,1 0 1,-1 2-1,1 0 0,-1 1 0,43 7 1,-50-5 65,-1 1 0,1 1 1,-1 0-1,0 1 0,0 0 0,0 1 1,-1 0-1,0 1 0,0 1 1,0 0-1,19 18 0,-20-14-6,-1 0 0,-1 1 0,11 19 0,-10-16-118,13 17 0,-18-27 91,1 1 1,-1-1-1,1-1 0,13 10 1,-15-13-38,-1 1 1,2-1-1,-1 0 1,0-1-1,0 1 0,0-1 1,1 0-1,-1 0 1,1 0-1,4 0 1,8-1-283,-1-1 1,0-1-1,1-1 1,-1 0-1,0-1 1,16-6-1,2 1-1419,88-32-7681,-56 17 4908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0:2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631 317 4736,'-11'-19'10147,"10"17"-9848,0 1 0,-1 0 0,1 0 0,0 0 0,-1 0 0,1 0 0,-1 0 0,1 0 0,-3 0-1,1 0-234,-1 0-1,0 0 1,0 1-1,0-1 1,0 1-1,0 0 0,0 0 1,0 1-1,0-1 1,-4 2-1,-24 5 98,0 2 0,1 2 0,0 1 0,-41 22 0,62-29-200,-1 1 0,2 1 0,-1 0 0,1 0 0,0 0 0,1 1 0,0 1 0,0 0 0,0 0 0,-10 18 0,15-23 58,1 0-1,0 0 1,0 0-1,0 1 1,1-1-1,0 1 1,0-1 0,0 1-1,0 0 1,1-1-1,-1 1 1,1 0 0,0-1-1,1 1 1,-1 0-1,1-1 1,0 1-1,0 0 1,0-1 0,1 1-1,0-1 1,-1 0-1,2 1 1,-1-1 0,0 0-1,1 0 1,0-1-1,0 1 1,3 3-1,0 0 93,1-1-1,0 0 0,0 0 1,0-1-1,1 0 1,0 0-1,0-1 0,0 0 1,0 0-1,10 2 0,-12-4-28,-1-1-1,0 1 1,1-2 0,-1 1-1,1-1 1,-1 1-1,1-2 1,0 1 0,-1-1-1,1 1 1,-1-1-1,0-1 1,1 1 0,-1-1-1,0 0 1,0 0-1,9-5 1,-5 0 25,-1 0 1,1 0 0,-1 0-1,0-1 1,-1 0-1,0-1 1,0 0-1,-1 0 1,0 0-1,-1-1 1,1 0-1,-2 0 1,0 0-1,5-18 1,-5 12-5,0 1 0,-2-1 0,0 1 1,0-1-1,-2 0 0,0 1 0,0-1 1,-2 0-1,-5-26 0,7 41-121,0 0-1,-1 0 1,1 0-1,0 0 1,-1 0-1,1 0 1,0 0-1,-1-1 1,0 1-1,1 1 1,-1-1-1,0-1 1,1 2 6,-1 0-1,1 0 1,0 0 0,0 0-1,-1 0 1,1 0 0,0 0-1,0 0 1,0 0 0,-1 1 0,1-1-1,0 0 1,0 0 0,0 0-1,0 0 1,-1 0 0,1 1-1,0-1 1,0 0 0,0 0 0,0 0-1,0 1 1,0-1 0,0 0-1,-1 0 1,1 0 0,0 1 0,0-1-1,0 0 1,0 0 0,0 1-1,0-1 1,0 0 0,-4 32-194,-4 89 724,-13 137-18,15-215-309,-3 0 0,0-1 0,-31 78 0,31-100-83,-1 1 1,-1-1-1,-1-1 1,0 0 0,-2-1-1,0 0 1,-24 22 0,26-29 1,0 0 1,0-1-1,-1-1 1,-1 0-1,0-1 1,0 0 0,0-1-1,-1 0 1,0-2-1,-29 8 1,37-12-134,-1 0 1,0 0 0,1-1 0,-1 0-1,0 0 1,1-1 0,-1 0-1,1 0 1,-1-1 0,1 0-1,-9-3 1,12 3-5,0 0 1,0 0-1,0 0 1,0 0-1,0-1 0,0 0 1,1 1-1,-1-1 1,1-1-1,0 1 0,0 0 1,0-1-1,0 0 1,0 1-1,1-1 0,0 0 1,0-1-1,-3-6 1,4 9 5,1 0 1,0 0 0,-1 0 0,1 0 0,0 1 0,0-1 0,0 0 0,0 0 0,1 0 0,-1 0 0,0 1 0,1-1 0,0 0 0,-1 0 0,1 1 0,0-1 0,0 0 0,0 1 0,0-1 0,0 0 0,0 1-1,1-2 1,2-1-30,0 1-1,0-1 0,0 1 1,1 0-1,-1 0 0,5-3 1,28-11-108,1 2 0,0 1 1,56-11-1,-37 9 90,5-2 240,-2-2 1,82-39-1,134-87 180,-262 139-330,79-39 434,115-77 0,-191 112-338,-1-1 0,0-1-1,-1 0 1,-1-1 0,0-1 0,0 0 0,18-29 0,-28 39-71,-2 0 1,1-1-1,-1 1 0,1-1 0,-1 0 0,-1 1 0,1-1 0,0-12 0,-2 16-53,0 0 0,0-1 0,0 1 1,0 0-1,0 0 0,-1 0 0,1 0 1,-1-1-1,0 1 0,0 0 0,1 0 0,-1 0 1,0 0-1,-1 0 0,1 1 0,0-1 1,-1 0-1,1 1 0,0-1 0,-1 0 1,0 1-1,1 0 0,-1-1 0,0 1 1,0 0-1,0 0 0,0 0 0,-3-1 0,-7-2-75,0 1 0,0 1 0,0 0 0,0 0 0,0 1-1,0 1 1,-1 0 0,-17 2 0,3 2 45,0 0 1,-45 15-1,47-11 4,-41 21-1,55-23 32,0 0 1,1 1-1,-1 0 0,2 0 1,-17 16-1,23-20 9,1 0 1,-1 0-1,0 1 0,1-1 1,0 1-1,0-1 0,0 1 1,0 0-1,0 0 0,1 0 1,0 0-1,0 0 0,0 0 1,0 0-1,0 0 0,1 0 1,0 0-1,0 0 0,0 1 1,0-1-1,1 0 0,0 0 1,0 0-1,0 0 0,0 0 1,0 0-1,1 0 0,0 0 1,0-1-1,0 1 0,0 0 1,0-1-1,1 0 0,0 1 1,-1-1-1,1 0 0,0-1 1,5 4-1,1 1 15,-1-1-1,1 0 0,1-1 1,-1 0-1,1 0 1,0-1-1,0 0 0,0-1 1,20 4-1,-15-5 31,1-1-1,-1 0 1,0-1-1,1-1 1,-1-1 0,19-3-1,4-5 47,0-1 1,-1-3-1,0 0 0,54-32 0,-35 14-70,19-10 37,-63 35-64,1 2-1,0 0 1,25-7-1,-37 12-4,0 0-1,0-1 0,0 1 0,0 0 1,0 0-1,0 0 0,0 0 1,0 0-1,0 0 0,0 0 0,0 0 1,0 0-1,0 0 0,0 1 0,0-1 1,0 0-1,0 1 0,0-1 0,0 1 1,1 0-1,-2-1 9,1 1-1,-1 0 1,1-1 0,-1 1 0,0 0 0,0 0-1,1-1 1,-1 1 0,0 0 0,0 0-1,0-1 1,0 1 0,0 0 0,0 0-1,0-1 1,0 1 0,0 0 0,0 0 0,0-1-1,-1 2 1,-1 5 43,0 0-1,-1 0 1,0 0-1,-6 7 1,6-8-62,0-1 29,-5 11 32,0 0-1,-12 31 0,15-35 10,3-6-67,8-7-7,22-21 93,8-1-93,1 2 0,0 2 0,2 1 1,0 2-1,59-16 0,-94 31-24,1 0 0,0 0 0,-1 0-1,1 1 1,0 0 0,9 1 0,-13-1 33,1 0 0,-1 0 1,1 1-1,-1-1 0,0 1 0,1 0 1,-1-1-1,0 1 0,1 0 0,-1 0 1,0-1-1,0 1 0,0 0 0,0 0 1,1 1-1,-2-1 0,1 0 0,0 0 1,0 0-1,0 1 0,0-1 0,-1 0 1,1 1-1,-1-1 0,1 3 0,5 18-133,-5-16 151,0 0 1,1 0-1,0 0 1,0-1-1,0 1 1,1 0-1,-1-1 1,1 0-1,6 8 0,-6-9 10,0-1-1,0 0 1,1 0-1,-1 0 1,0-1-1,1 1 1,0-1-1,0 0 1,-1 0-1,1 0 1,0 0-1,1-1 0,7 2 1,-5-2-11,0 0 1,0 0-1,0-1 1,1 0 0,-1-1-1,0 1 1,13-4-1,-5 0 23,-1-1-1,1 0 1,-1-1-1,-1-1 1,1 0-1,-1-1 1,18-14-1,-22 15 30,-1-1-1,-1 0 1,0 0 0,0 0-1,10-17 1,-8 12-50,-6 9-11,-1 1 0,0-1 0,0 1-1,-1-1 1,1 0 0,-1 0 0,1 0 0,0-6 0,-2 9-31,0 0 1,0 0-1,0 0 0,0 0 1,0 0-1,0 0 1,0 0-1,0 0 1,0 0-1,-1-1 0,1 1 1,-1 0-1,1 0 1,0 0-1,-1 1 1,0-1-1,1 0 1,-1 0-1,0 0 0,1 0 1,-1 0-1,0 1 1,0-1-1,1 0 1,-1 1-1,0-1 1,0 0-1,0 1 0,0-1 1,0 1-1,0 0 1,0-1-1,0 1 1,0 0-1,-2-1 0,0 1-17,0 0-1,1-1 1,-1 1-1,1 0 1,-1 1-1,1-1 1,-1 0-1,0 1 0,1-1 1,-1 1-1,1 0 1,-4 1-1,-27 17-1,21-12 64,5-2-4,-1 0-1,1 0 1,0 0 0,0 1 0,1 0 0,-1 0-1,1 1 1,-9 13 0,14-18-4,-1 0 0,1 1 0,0-1 0,0 0 0,0 1 0,0-1 0,0 1 0,0-1 0,1 1 0,-1-1 0,1 1 1,0 0-1,0-1 0,0 1 0,0-1 0,0 1 0,1 0 0,-1-1 0,1 1 0,-1-1 0,1 1 0,0-1 0,0 1 0,0-1 0,1 0 0,-1 0 0,0 1 0,1-1 0,-1 0 0,1 0 0,0 0 0,0 0 0,3 2 0,-2-2 29,0 0 0,-1 0 0,1 0 0,0 0 0,1-1 0,-1 1 0,0-1 0,0 0 0,1 0 0,-1 0 0,1 0 0,-1 0 0,0-1 0,1 0-1,-1 0 1,1 0 0,-1 0 0,6-1 0,4-1 29,-1-2-1,1 1 1,20-10-1,-11 4 3,286-92-187,-301 99 144,8-3-9,0 1 0,0 1 0,31-4 0,-45 7-14,1 1 0,-1-1 0,1 0 0,-1 0 0,1 0 0,-1 1-1,1-1 1,-1 1 0,1-1 0,-1 1 0,0 0 0,1-1-1,-1 1 1,0 0 0,1 0 0,-1 0 0,0 0 0,0 0 0,0 0-1,0 0 1,0 0 0,0 1 0,0-1 0,-1 0 0,1 1 0,0-1-1,-1 0 1,1 1 0,-1-1 0,1 1 0,-1-1 0,0 1-1,1-1 1,-1 1 0,0-1 0,0 4 0,0 6 55,-1-1 1,0 1 0,0 0-1,-4 12 1,3-8-30,-2 5 42,2 1 0,1-1 0,2 35 0,0-46-56,0 1 0,0-1 0,1 0 0,0 0 0,1 0 0,0 0 0,1 0 0,0 0 1,0-1-1,7 11 0,-10-18 4,0 1 1,1 0-1,-1 0 1,1-1-1,0 1 1,-1-1-1,1 1 0,0-1 1,0 0-1,0 1 1,0-1-1,0 0 1,0-1-1,0 1 1,0 0-1,1 0 1,-1-1-1,0 1 1,0-1-1,1 0 1,-1 0-1,0 0 0,0 0 1,1 0-1,-1 0 1,0-1-1,1 1 1,-1-1-1,2 0 1,9-5-3,-2 0 0,1 0 0,-1-1 0,0-1 0,0 0 0,-1 0-1,16-17 1,-5 6-4,25-24 53,-8 8-157,67-49 0,-37 34 319,-67 49-218,0 1 1,-1-1-1,0 1 0,1-1 1,-1 1-1,1-1 0,-1 1 1,0-1-1,1 0 1,-1 1-1,0-1 0,1 1 1,-1-1-1,0-1 0,0 2-5,0 0 0,0-1-1,0 1 1,0 0-1,0 0 1,0 0-1,0-1 1,0 1-1,0 0 1,0 0-1,0 0 1,-1 0-1,1-1 1,0 1 0,0 0-1,0 0 1,0 0-1,0 0 1,0 0-1,-1-1 1,1 1-1,0 0 1,0 0-1,0 0 1,0 0-1,-1 0 1,1 0 0,0 0-1,0 0 1,0 0-1,-1 0 1,1 0-1,0 0 1,0 0-1,0 0 1,-1 0-1,1 0 1,0 0-1,0 0 1,0 0 0,-1 0-1,1 0 1,0 0-1,0 0 1,0 0-1,0 0 1,-1 0-1,1 0 1,0 1-1,-11 2-104,1 1 0,0 1 0,0-1 0,0 2 0,1-1 0,0 1-1,-14 13 1,10-8 122,0 1-1,1 1 0,0 0 0,-10 16 1,12-14-16,1 0 0,-9 19 0,15-27-2,0 1 0,0-1 0,1 0 0,0 1 0,1-1-1,-1 1 1,1 12 0,1-19 2,0 1 1,0-1-1,0 1 0,1-1 0,-1 1 0,1-1 1,-1 0-1,1 1 0,-1-1 0,1 1 1,1 1-1,-2-2 2,1-1-1,-1 1 1,1-1 0,-1 0 0,0 1 0,1-1 0,-1 1-1,1-1 1,-1 0 0,1 1 0,-1-1 0,1 0 0,0 1-1,-1-1 1,1 0 0,-1 0 0,1 0 0,-1 0 0,1 1-1,0-1 1,-1 0 0,1 0 0,0 0 0,-1 0 0,1 0-1,-1 0 1,1-1 0,0 1 0,-1 0 0,1 0 0,0-1-1,4-2 75,0 0 0,-1 0 0,0-1-1,5-4 1,2-2-8,43-45-34,-32 31-46,26-21 0,-17 20-53,-15 13-129,28-26-1,-35 30 8,-8 8 183,-1 0 1,0 0 0,0 0 0,0 0 0,0 0 0,0 0 0,0 0-1,0 0 1,1 0 0,-1 0 0,0 0 0,0 0 0,0 0 0,0 0-1,0 0 1,0 0 0,0 0 0,1 0 0,-1 0 0,0 0 0,0 1-1,0-1 1,0 0 0,0 0 0,0 0 0,0 0 0,0 0 0,0 0-1,0 0 1,1 0 0,-1 0 0,0 1 0,0-1 0,0 0 0,0 0-1,0 0 1,0 0 0,0 0 0,0 0 0,0 0 0,0 1 0,0-1-1,0 0 1,-3 21 111,1-11-48,1 0-81,0-1-1,1 1 1,-1 0 0,2 0-1,0 0 1,0-1 0,1 1-1,0-1 1,0 1 0,7 15-1,-6-20 43,-1 0 0,1 0 0,0 0-1,0-1 1,1 1 0,-1-1 0,1 0-1,0 0 1,0 0 0,0-1 0,1 1-1,-1-1 1,1 0 0,0 0 0,-1-1-1,1 0 1,1 1 0,-1-2 0,0 1 0,0 0-1,7 0 1,-2-1-3,0-1 0,0 1-1,1-2 1,-1 1 0,0-2 0,0 1 0,0-1-1,0-1 1,-1 0 0,1 0 0,11-6-1,3-3-19,0-1-1,-2 0 0,24-19 1,-7-1 60,0-1-1,58-70 1,-88 94-47,23-26 97,0-1 0,46-76 0,-12-9-152,-53 94 95,-1-1 1,11-45-1,-22 71-68,0 0 1,0 0 0,-1 0 0,0-1-1,0 1 1,0 0 0,0 0-1,0 0 1,0-1 0,-2-4-1,2 8 9,0-1-1,0 1 1,-1-1-1,1 1 0,0 0 1,0-1-1,-1 1 1,1-1-1,0 1 1,-1 0-1,1-1 0,0 1 1,-1 0-1,1-1 1,0 1-1,-1 0 0,1 0 1,-1-1-1,1 1 1,-1 0-1,1 0 0,-1 0 1,1-1-1,-1 1 1,0 0-10,-1 0 0,1 1 0,0-1 0,0 0 0,0 0 0,0 1 1,0-1-1,0 1 0,0-1 0,0 1 0,0-1 0,0 1 0,0 0 1,-2 1-1,-5 6-29,1-1-1,0 2 1,0-1 0,1 1 0,-9 16 0,9-15 28,-16 27 35,3 2 1,1 0 0,1 1-1,3 1 1,-13 55 0,23-78-50,1 0 0,1-1 0,1 1 0,1 24 0,0-35-132,0 1 0,1-1 0,0 1 0,1-1 0,0 0 0,0 0 0,0 0 0,1 0 0,0 0 0,0 0 0,1-1 0,0 1-1,5 5 1,15 12-946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7:0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2080,'0'-1'17338,"1"2"-17374,0-1 0,0 0 0,0 1-1,1-1 1,-1 1 0,0-1 0,0 1 0,0-1 0,0 1 0,0 0-1,-1 0 1,1-1 0,0 1 0,0 0 0,0 0 0,-1 0 0,2 1-1,0 3 51,0 0-1,0-1 1,0 1-1,1-1 1,-1 0-1,7 7 0,-5-5-36,0-1-1,0 1 1,3 8-1,-6-12 60,0 0 0,0 0-1,0-1 1,0 1-1,0 0 1,0 0-1,1 0 1,1 1-1,-3-2 749,-1-4-721,0 1 0,-1 0 0,0 0 0,0 0-1,-4-4 1,5 5-34,1 0-16,-1-1 1,0 1-1,0 0 1,1 0 0,-1-1-1,1 1 1,-1 0-1,1-1 1,-1-1-1,-4-9-36,-15-14-148,17 21 251,-1 2-69,-5-5 31,6 4-38,5 3 15,0 2 52,-9-1 91,40 51 633,-23-34-712,-1 1 0,13 34 1,-2-3-9,61 113 496,-63-132-406,1-1 0,1 0 1,29 31-1,-23-34-100,1-1 0,2-1 0,0-2-1,1-1 1,1-1 0,37 17 0,-46-25 59,-1 2 1,29 23-1,-30-22 58,-10-8-132,-1 0 1,0 0-1,13 15 1,-8-6-2,-1 2 0,-1 0 0,-1 0 0,16 38 0,-19-42-191,-7-13 141,0 1-1,0-1 0,0 1 1,0-1-1,0 1 0,-1-1 1,1 1-1,-1 0 1,1-1-1,-1 3 0,2 3 30,0-1 0,0 0 1,5 10-1,5 17 51,-7-13-71,-3-9-3,0-1 0,1 0 0,0-1 0,1 1 0,0 0 0,8 13 0,10 27 267,-19-44-275,-2-4-2,1-1 1,-1 1-1,0 0 0,0 0 1,0 0-1,0 0 0,-1 0 1,1 1-1,0-1 1,-1 0-1,1 2 0,9 29 43,-4-21-78,-3-6 41,0 1-1,0-1 0,0 0 1,6 6-1,-6-10 410,-3-9-381,-5-12-73,-8-9 92,10 22-37,0 0 1,1 0-1,-1-1 1,1 1 0,-2-13-1,2 8-16,-2-14-48,-2-42-1,5 52 63,0 0 0,-5-18 0,4 22-14,0-1 0,0 0-1,1 1 1,1-1-1,0-12 1,1 16 19,0-1 0,-1 0 0,0 0 0,-1 0 0,0 0 0,-1 0 0,0 1 0,0-1 0,0 1 1,-5-9-1,5 7-49,-1-4 112,0 7-119,2 5 86,0 0 0,0 0 1,0 1-1,1-1 0,-2 0 0,1 1 1,0-1-1,0 1 0,-2-3 0,1-10-425,1 9 206,1 11 22,0-2 153,1 0 1,-1-1-1,1 1 1,0 0-1,1-1 0,-1 0 1,3 6-1,5 12 93,0 13-67,17 81 215,-4 1-122,-8-46 108,0 7-189,-7-42 324,-7-33 316,-16-3-310,13 0-345,0 0-24,0 0 0,0-1-1,0 1 1,0 0 0,1-1 0,-1 0 0,0 0 0,1 0-1,-1 0 1,-3-4 0,-67-61-55,30 29 240,2 2-370,39 34 161,-2-1-55,-13-4-45,17 6 124,-5 0-50,-2 3-25,48 43-681,-16-24 920,1-1 1,35 21 0,-61-41-179,0 0 0,1 1 0,-1-1 0,0 0 0,1 1 0,-1-1 0,1 0 0,-1 0 0,0 1 0,1-1 0,-1 0 1,1 0-1,-1 0 0,1 0 0,-1 1 0,1-1 0,-1 0 0,1 0 0,-1 0 0,0 0 0,1 0 0,-1 0 0,1 0 1,-1 0-1,1-1 0,-1 1 0,1 0 0,-1 0 0,1 0 0,-1 0 0,1-1 0,0 0-409,-1 0-1,0-1 1,1 1-1,-1 0 1,0 0-1,0-1 1,0 1-1,1 0 1,-1-1-1,-1-1 1,1-7-1699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7:24.452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11045 1624 1472,'15'-15'5392,"-8"7"-5177,0 0 1,-1 0-1,0 0 1,-1-1-1,0 0 1,0-1 0,-1 1-1,5-14 1,-5 8-56,0 0 0,-1 0 0,0 0 1,-1-1-1,0-17 0,-2-87 853,5 50-490,-5-31 176,0 99-671,-1-1 0,1 0 0,-1 0 0,0 1 0,0-1 0,0 0 0,-3-3 0,-1-6 148,4 11-180,1-1 0,0 1 1,-1-1-1,1 1 0,0-1 1,0 0-1,0 1 0,0-1 1,0 1-1,0-3 1,1-7 53,-6-7-5,1 4 92,4 9-91,-1 0 1,1 1 0,-1-1 0,0 0-1,0 1 1,-1-1 0,1 1 0,-1-1 0,0 1-1,0 0 1,-1-1 0,-4-6 0,3 8-34,0-1 0,1 0 0,0 0 0,-4-6-1,4 6-4,1 0 0,-1 0 0,0 1 0,0-1 0,-6-4 0,-1 0 22,2 2 52,0 0-1,1 0 1,-8-10 0,3 6 0,8 7-58,1 1-1,0-1 1,0 0 0,0 0-1,-5-6 1,-2-9 25,0-1 1,1 0 0,-8-25-1,12 31-151,1 0 113,0 1 1,0-1 0,2 1-1,-1-1 1,0-23-1,1 16 7,0 0 0,-8-35 0,4 27 115,4 8-202,2 16 98,0-1-1,-1 1 1,1-1 0,-1 1-1,0 0 1,0 0-1,0-1 1,-1 1-1,1 0 1,-4-5-1,3 4-31,-1 1-1,1 0 0,0-1 0,1 1 1,-1-1-1,0-5 0,-5-12 372,6 18-344,1 4-14,-18-14-18,-1 0 110,-23-21-188,30 26 290,-1 0-1,0 1 1,0 0-1,-1 1 1,-27-10 0,30 13-37,-1 1 1,0 0 0,0 0 0,-15 0-1,3-1-286,4 1 195,9 0 9,0 2 0,-16-2 0,-4-3-272,17 5 195,0 0-1,0-2 0,-24-5 1,-17-4 26,26 3 73,26 7-87,0 1 0,0 0 0,-1 0 1,1 0-1,0 0 0,0 0 0,-1 1 0,1-1 0,0 1 0,-1 0 0,1 0 0,-5 1 0,-4 0-16,1 0-1,-1 0 0,-19-2 0,1-1 59,22 2-23,1-1 1,0-1-1,0 1 0,-13-6 0,13 5 94,1 0-1,0 0 1,-1 1-1,-10-2 1,8 4 3,8 0-135,0-1 0,0 0 0,-1 0 0,1 1 0,0-1 0,0 0 0,-1 0 0,1 0 0,0-1 0,0 1 0,-1 0 0,1 0 0,0-1 0,0 1 0,0 0 0,0-1-1,-1 0 1,0 0 0,-13-4 234,9 1-207,0 1 1,-1 0-1,0 1 0,-13-4 1,-11-3 277,25 8-298,-11 3 32,-134-8 88,-41-2 187,-22-11-278,190 18-46,-26 2 1,13 0-167,36-1 190,-1 0 0,0 0 0,1-1 0,-1 1-1,1 0 1,-1-1 0,1 1 0,-1-1 0,-1 0 0,3 1-20,-1-1 0,1 1 1,0 0-1,-1 0 0,1 0 1,0-1-1,-1 1 0,1 0 1,-1 0-1,1 0 0,0 0 1,-1 0-1,1 0 0,-1 0 1,1 0-1,0 0 0,-1 0 1,1 0-1,-1 0 0,1 0 1,0 0-1,-1 0 0,1 1 1,-1-1-1,-2 1 16,0-1-1,0 1 1,0-1-1,0 0 1,0 1 0,0-2-1,-6 1 1,1-1-123,6 1 127,0 0-1,0-1 1,0 1-1,0-1 0,0 0 1,0 1-1,-3-3 0,-2 0 42,4 3-47,-3-2-6,-1 0-1,0 1 1,0 0-1,-11 0 0,6 0-3,-1 0 0,-20-6 0,-4 1-182,2 1 222,13 2 37,0 1 0,-39 1-1,-144 3-18,108-3 137,88 0-190,0 0-1,-1 0 1,1-1-1,-13-3 0,14 2-22,-1 1 0,0 0-1,0 0 1,-13 1-1,10-1 96,9 1-66,0 1-1,1-1 1,-1 1 0,0 0 0,1 0-1,-6 0 1,-2 2-8,-1-1 1,-15-1-1,-18 1-20,12 1 16,23-2 38,0 0-1,1 1 0,-10 2 0,2 0-47,0 0 0,0-1 0,-22 0 0,-40 5-4,43-1-43,53-6 1169,-29 0-721,1-1-323,0 0 0,0-1 0,0-1 1,-14-4-1,15 1-205,8 6 127,1-1-1,0 1 1,0 0-1,-1-1 0,1 1 1,0 0-1,0 0 1,-1 0-1,1-1 0,0 1 1,-1 0-1,1 0 1,0 0-1,-1 0 1,1-1-1,0 1 0,-1 0 1,1 0-1,0 0 1,-1 0-1,1 0 1,0 0-1,-1 0 0,1 0 1,0 0-1,-1 0 1,0 1-1,-2-1 49,1 1 0,-1-1 0,0 1 0,0-1-1,0 0 1,0 0 0,0 0 0,-4-1 0,-5 0-12,-15 2-57,-1 1 0,1 1-1,0 1 1,-29 9 0,24-4 105,11-3-17,-30 5 0,27-7-182,0 2 1,-33 12 0,31-10 172,-36 7-1,41-11-40,6-1 23,1 0 0,-1-1 0,-19-1 0,-125 9 345,-119-10-730,274 0 349,0 1-1,1-1 1,-1 1 0,0 0-1,-5 2 1,5-1 6,-1-1 1,1 0 0,0 0-1,-1 0 1,-6 0-1,9-1-6,1 0 0,0 1 0,0-1 0,0 0 0,0 0 0,0 1 0,0-1 0,0 1 0,-1-1 0,1 1 0,0-1 0,1 1 0,-3 1 0,2-1 5,1-1 0,-1 1 1,0 0-1,0-1 0,0 1 1,0-1-1,0 0 1,0 1-1,0-1 0,0 0 1,0 1-1,0-1 1,-1 0-1,-41 0 947,42 0-952,1 0 1,0 0-1,-1 0 1,1 0-1,0 0 1,-1 0-1,1 0 1,0 0-1,-1 0 1,1 0-1,0 0 1,-1 0-1,1-1 1,0 1-1,-1 0 1,1 0-1,0 0 1,0-1-1,-1 1 1,1 0-1,0 0 1,0-1-1,0 1 1,-1 0-1,1 0 1,0-1-1,0 1 1,0 0-1,-1-1 1,1 1 7,0 0 0,0 0 0,0 0 0,0 0 0,0 0 0,0-1 0,0 1 0,0 0 0,0 0 0,0 0 0,0 0 0,0 0 0,0 0 0,0 0 0,0 0 0,0 0 0,-1 0 0,1 0 0,0-1 0,0 1 0,0 0 0,0 0 0,0 0 0,0 0 0,0 0 0,0 0 0,-1 0 0,1 0 0,0 0 0,0 0 0,0 0 0,0 0 0,0 0 0,0 0 0,0 0 0,0 0 0,-1 0 0,1 0 0,0 0 0,0 0 0,0 0 0,0 0 0,0 0 0,0 1 1,0-1-1,0 0 0,0 0 0,-1 0 0,1 0 0,0 0 0,0 0 0,0 0 0,0 0 0,0 0 0,0 0 0,0 0 0,0 1 0,0-1 0,0 0 0,0 0 0,0 0 0,0 0 0,0 0 0,0 0 0,0 1 0,-15 3 133,13-4-138,0 1-1,0-1 0,0 0 1,0 1-1,0-1 1,0 0-1,0 0 0,0 0 1,-3-1-1,-12 1-23,9 2 45,-1 0 0,0 0 1,0-1-1,0 0 0,-10-1 0,-13 1 15,-5 2 75,-56-2 0,40-2-270,-12 7-177,-22 4 431,72-10-107,0 2 0,-16 4 0,-2-1 186,22-2-255,1 0 0,-1 0 1,-15 8-1,-17 4-19,32-11 224,1-1 0,-21 11 0,23-9-120,-1-1 0,0-1 0,0 1 0,0-1 0,-17 3 1,-205 38 117,208-39-117,-204 50 187,161-35-236,51-14 56,-1-1 0,0 0 0,-24 3-1,-82-2 197,54-4-247,0 3-1,-72 15 1,14 9-183,64-13 283,25-6-86,0 1 0,-38 18-1,-62 26 191,84-34-103,-1-3-1,-69 15 0,17-6-91,-51 14-68,-110 35 424,243-68-338,-1 0 0,0-2 0,-31 3-1,-79 2 260,74-7-121,-39 2-197,-65 7 77,17-4 250,52-2-116,-106-5 0,104-3-187,-99 1 61,-382-3 697,106 3-55,130 13-539,11 7-65,-22 1-68,242-14-132,57-3-1405,-75-3 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7:39.435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11087 475 1728,'-20'0'4853,"-60"0"-1952,61-4-2732,17 4-146,1-1-1,-1 1 0,0-1 1,1 1-1,-1 0 0,0-1 0,1 1 1,-1 0-1,1 0 0,-1 0 0,0 0 1,-2 1-1,-23 1 827,-3 1-594,19-1-160,0 0 1,0-1-1,0 0 1,-17-2-1,16 0-60,0 1 1,-1 1-1,-21 3 1,-8 6 54,0-2 1,-1-2 0,-64 2-1,44-8-54,-129-5 398,168 5-440,16 0 18,0 0 0,1-1 0,-12-2 0,-32-2 191,38 4-63,0 1 0,-14 1-1,-2 0-9,-15 4 180,18-5-188,23 0-170,8 1 298,8-3-62,-4-3 160,-8 4-321,1 0-1,0 0 1,-1 0-1,1 0 1,-1 0-1,1-1 0,-1 1 1,1 0-1,0-3 1,2 1-73,-1 0 1,1 0 0,0 0-1,0 0 1,0 1-1,0-1 1,0 1 0,8-3-1,-9 4 66,26-8-17,-23 7-40,1 0 0,-1 0 0,0 0 0,0-1 0,6-3 0,0 0 79,0 0-1,0 1 1,17-5-1,-3 1 6,-16 6-49,5-3 172,-15 6-158,0 0 0,0 0 0,0 0 0,0 0 1,1-1-1,-1 1 0,0 0 0,0 0 0,0 0 0,0 0 1,0-1-1,0 1 0,0 0 0,0 0 0,0 0 1,0-1-1,0 1 0,0 0 0,0 0 0,0-1 0,0 1 1,0 0-1,0 0 0,0 0 0,0-1 0,0 1 0,0 0 1,0 0-1,0 0 0,0-1 0,0 1 0,-1 0 1,1 0-1,0 0 0,0 0 0,0 0 0,0-1 0,0 1 1,-1 0-1,1 0 0,0 0 0,0 0 0,0 0 1,-1 0-1,1-1 0,0 1 0,0 0 0,0 0 0,-1 0 1,1 0-1,0 0 0,0 0 0,0 0 0,-1 0 1,-2-1-22,1 0 1,-1-1-1,0 2 1,0-1-1,0 0 1,0 0-1,0 1 1,0 0-1,-1-1 1,1 1-1,0 1 1,0-1-1,-5 1 1,-13 0 319,-45 3-162,44 0 57,16-2-70,0-1 1,0 0-1,-10 1 1,-29-1 105,23 0-324,-1-1-1,-29-3 1,-16-1-46,-80-7 308,74 7-110,-85 3 34,75 3 272,77-3-349,0 0 1,0 0-1,-12-4 0,14 4-42,0-1 0,0 1 0,0 0 0,0 0 0,0 1 0,0 0 0,-10 0 0,-16 2 40,22-2 38,1 1 0,-14 1 0,2 2-37,-19-1 0,-15 3 316,37-4-246,-1 0-1,1-2 0,-19-1 0,0-1-220,-110 6-125,40 6 719,-14-7-618,117-3 165,0 0 10,0 0 0,0 0 0,0 0 0,0 1 0,0-1 0,0 1 0,1 0 0,-6 1 0,1 0-86,-1-1 0,1 0 0,-9 0 0,10-1 8,1 0 89,0-1 1,-1 2-1,1-1 0,0 1 0,0 0 0,-6 1 0,5 0-49,0-1-1,0-1 1,0 1 0,0-1-1,1 0 1,-9-2-1,-2 1-124,4 2 151,1 0 0,-1 1-1,-13 3 1,-18 3 123,-169-2-205,171-6 286,20-1-231,-21-4 0,22 3 31,-21-1 0,-9-1-108,38 2 90,0 1 0,0 0 0,-22 2 0,20 0 29,-7 2 146,-23 5-1,37-7-84,0 0-1,0-1 0,-9 0 1,9 0-93,1 0-1,0 0 1,0 1 0,-9 1 0,3 1-27,-1-1 1,0 0-1,1-1 1,-1 0-1,-14-1 1,15 0 3,-34 5-86,0-5-115,-70 9 1,87-6 267,-50-1 1,-13 1 248,47-2-475,25-1 158,-26 4-1,33-2 122,-7 2 307,-34 0 0,-77 4 991,-7-8-523,90-5-757,-14-5-128,43 6 152,15 3-110,1 0 1,-1 0-1,1 1 1,-1-1-1,1 1 0,-1-1 1,1 1-1,-5 1 1,5-1-41,1 1-1,-1-1 1,1 0-1,-1 0 1,1 0 0,-1 0-1,1 0 1,0 0-1,-1-1 1,1 1-1,-1-1 1,1 0-1,0 1 1,-1-1-1,1 0 1,-3-3-1,-47-19 21,38 22-13,13 1 9,-1 0-1,1 0 1,-1 0-1,1 0 1,-1 0 0,1-1-1,-1 1 1,1 0 0,-1-1-1,1 1 1,0-1-1,-1 1 1,-1-2 0,0 0 21,-1 0 0,1 0 0,-1 1 0,0 0 0,-6-2 0,-21-10-369,21 10 164,5 2 142,0 0-1,0 0 1,0 0 0,0 1-1,0 0 1,-7 0 0,-112 0-35,117 3-5,6-3 86,0 1 1,0-1-1,0 0 1,0 1 0,0-1-1,0 0 1,0 1-1,0-1 1,0 0 0,0 0-1,0 0 1,-1 0-1,-1 0-8,0 0-1,-1 1 0,1-1 0,-1 1 0,1 0 0,0 0 1,-4 2-1,-13 3-220,7-5 337,0 0-1,-1 0 1,-20-3-1,3 1 14,-32-4-153,6 0-182,1 0 421,32 3-315,16 1 46,1 0 1,-1 0-1,-10 2 0,-126 1 13,81-4 166,-83 2-278,137 1 102,1 0-1,0 1 1,-10 2-1,-9 2-20,-71 8 287,89-14-164,0 1 0,0-2-1,0 1 1,-15-4-1,-14 0-19,-37 7-215,44-2 19,-36 7-1,35-3 357,-37 0-1,29-1-273,9 1 85,22-4 37,7 0-33,-1 0 0,0-1 0,0 1 0,1-1 0,-1 0 0,0 0 0,-4 0 0,-43 1 98,43 1-124,1-1 0,-1 1 0,0-1 0,-8 0 0,-4 1-55,-32 12 13,25-9 81,-40 8 291,-193 5-350,53-18 63,71 4 336,91-8-453,37 7 256,7-2-160,0-1-1,0 0 0,-1 0 0,1 1 1,0-1-1,0 0 0,-1 0 0,1 0 1,0 0-1,-1 0 0,1 1 0,0-1 1,-1 0-1,1 0 0,0 0 0,-1 0 1,1 0-1,0 0 0,-1 0 0,1 0 1,-1 0-1,1 0 0,0 0 0,-1 0 1,1 0-1,0 0 0,-1-1 0,1 1 1,0 0-1,0 0 0,-1 0 0,1 0 1,0-1-1,-1 1 0,1 0 0,0 0 1,0-1-1,-1 1 0,1 0 0,0 0 1,0-1-1,0 1 0,-1 0 0,1-1 1,0 1-1,0 0 0,0-1 0,0 1 1,0-1-1,0 1-31,1-1-1,-1 1 1,1-1 0,-1 0 0,1 1-1,0-1 1,-1 1 0,1 0 0,0-1-1,-1 1 1,1 0 0,0-1-1,0 1 1,-1 0 0,1 0 0,0-1-1,0 1 1,1 0 0,2-1 46,0 0 0,0-1 0,0 1 0,0-1 0,0 0 0,0 0 0,4-4 0,-6 5-35,-1 0 1,0 0-1,0-1 1,0 1-1,1 0 1,-1 0-1,1 1 0,-1-1 1,1 0-1,-1 0 1,1 1-1,-1-1 1,1 1-1,-1-1 1,1 1-1,0 0 1,-1-1-1,1 1 1,3 0-1,0 0 21,1-1 0,-1 0 0,0 0 0,1-1 0,-1 1 0,0-1-1,0-1 1,8-4 0,-5 4-3,-1-1 0,14-4-1,-6 5 10,-7 1 1,-1 1 1,1-1-1,-1-1 1,0 1-1,0-1 0,0 0 1,0-1-1,0 0 1,10-8-1,-11 7-43,1 1 0,-1-1 0,1 1-1,12-5 1,-16 7 10,-1 0 0,1 0 0,-1-1 0,0 1 0,3-4 0,4-4 38,-6 7-20,-1 0 0,1 0 0,-1 0-1,0-1 1,0 1 0,0-1 0,0 1 0,-1-1-1,1 0 1,-1 0 0,0 0 0,0 0 0,-1 0 0,2-7-1,-3 7-14,1 0 0,-1 0 0,1 0 0,-1 1 0,0-1 0,-1 0 0,1 1 0,-1-1-1,1 0 1,-1 1 0,0 0 0,0-1 0,-1 1 0,-3-4 0,-4 0 6,1 1 0,-1 0 0,0 1-1,-1 0 1,0 0 0,1 1 0,-1 1 0,0 0 0,-22-3 0,16 1-56,15 4 91,0 1-1,0-1 1,0 1-1,0-1 1,1 1-1,-1 0 1,0 0-1,0 0 1,0 0-1,0 0 1,0 0-1,-2 1 1,-6 0 9,1 0 0,-1 0-1,1-1 1,-13-2 0,-3 1 169,-6-6-52,-2 1 163,27 4-229,1 1 0,-1 0 0,0 0 0,0 0 0,0 1 1,-9 0-1,5 1-44,1-1 0,-1 0 0,0-1 0,1 1 1,-1-2-1,-16-4 0,-21-2 260,-6 3-107,10 0-320,-54 2-1,46 7 159,1 1-1,-64 17 1,-95 41 664,189-57-637,0 0 1,0-1-1,0-1 1,-1-1 0,1-1-1,-28 0 1,-186-12 213,217 8-202,-123-18-96,106 15 45,20 3 1,0 0-1,-22-8 1,-114-30 188,50 16-159,-2 1 101,-109-12 1,36 8-338,-32 0 182,-96 15 33,-69 19 42,183-9 112,-196 5-176,293 6-513,54-5 599,14 0-771,-33 9-1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7:40.325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3669 30 7232,'-29'-7'3028,"25"7"-2849,-5 1 155,-3 0-754,-23 3 1,-1 0-171,-120-3 2688,85-1-1124,-265-16 2011,307 14-2872,-391-14 1271,-3 16 127,171 2-1062,161-2-203,-519 9 1689,358-3-849,-47 2-209,271-6-818,-313 27 106,172-7-608,148-20-412,-24-1-1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7:45.068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0 1728,'2'7'3909,"6"-5"-3595,0 0 0,0 0-1,1-1 1,-1 0 0,0 0 0,16-1-1,-12-1-135,0 2 0,0-1-1,16 4 1,-23-2-144,1-1 0,0 0-1,-1-1 1,1 1 0,0-1 0,0 0 0,-1-1 0,1 1 0,0-1 0,-1 0 0,1-1 0,0 1-1,5-3 1,-10 3-32,0 1-1,-1 0 0,1 0 0,0 0 0,-1 0 1,1 0-1,0 0 0,-1 0 0,1 0 0,0 0 1,-1 0-1,1 0 0,0 0 0,-1 0 0,2 1 1,-1-1-2,0 1 1,0-1 0,0 0 0,0 0-1,0 1 1,0-1 0,0 0 0,0 0-1,0 0 1,0 0 0,0-1 0,0 1-1,0 0 1,0 0 0,0 0 0,1-1-1,1-1 4,0 2-1,-1-1 0,1 0 1,0 0-1,0 1 1,-1-1-1,1 1 0,0 0 1,0 0-1,4 1 0,4-1-18,-9 0-55,17 0-42,1 9 155,-9-7-164,20 2 338,-28-4-232,0 1 1,0 0-1,-1 0 0,1 0 0,-1 0 1,1 0-1,-1 0 0,3 2 0,7 3 137,-11-5-84,10 4 4,8 2 44,-10-3 27,5-1 14,-12-3-143,0 0 0,1 1 0,-1 0 0,0-1 0,1 1 0,-1 0 0,0 0 0,3 2 0,6 3 10,-7-4 44,-1 3 114,-3-5-149,0 0-1,0 1 0,0-1 1,0 0-1,0 0 0,1 0 0,-1 1 1,0-1-1,0 0 0,0 0 0,0 0 1,0 0-1,0 1 0,0-1 1,0 0-1,1 0 0,-1 0 0,0 0 1,0 1-1,0-1 0,0 0 0,1 0 1,-1 0-1,0 0 0,0 0 1,0 0-1,1 0 0,-1 0 0,4 2 29,12 6 104,-15-7-125,8 3-58,6 5 304,-13-8-218,37 25 367,-18-12-650,-14-11 260,0 1 1,12 10 0,-15-11-7,0 0 0,1 0 0,-1 0 0,0-1 0,1 1 0,0-1 0,0 0 0,7 2 0,0-2-50,-1-1 1,18-1-1,-21 0 35,14 6 6,-13-7-3,0 2 0,0-1 1,1 1-1,-1 0 0,17 5 1,35 7 151,-58-12-139,1 0-1,0-1 1,-1 0 0,1 1 0,3-2-1,-5 1-19,1 0 0,-1 0-1,0 0 1,0 0 0,0 0-1,0 0 1,0 0 0,0 1-1,0-1 1,0 1 0,0 0-1,-1-1 1,1 1 0,0 0-1,0 0 1,1 1 0,-2-1 10,0 0 0,0 0 0,0 0 0,0-1 0,1 1 0,-1-1 0,0 1 0,0-1 0,0 1 0,0-1 0,1 1 0,-1-1 0,0 0 0,0 0 0,3 0 0,22 9-22,-20-8 25,-1 1 0,0 0 0,0 0 0,0 0 0,0 0 0,0 1 0,0 0 0,0 0 0,-1 0 0,6 6 0,5 4 69,18 25-1,-10-11 137,-17-20-44,0 0 0,9 17 0,5 6 278,15 24 736,-23-33-2116,-12-20 944,0 1 1,1-1-1,0 0 1,-1 1-1,1-1 0,0 0 1,0 0-1,0 1 0,1 1 1,-1-3-50,14 19 224,-12-16-46,0 0 0,0 0-1,-1 0 1,0 0-1,1 1 1,-1-1 0,2 5-1,4 6-27,-8-13-165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7:47.733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1 257 1472,'6'8'1409,"4"1"-583,-7-5-708,0-1 0,0 1 0,0 0 0,0-1 1,1 1-1,-1-1 0,1 0 0,0 0 0,0-1 1,7 5-1,10 7 341,8 4-597,-27-17 95,13 3-383,-6-1 79,-8-3 333,0 0 0,0 0 0,0 0 0,0 1 0,0-1 0,0 0 0,0 1 0,0-1 0,0 1 0,0-1 0,0 1 0,0 0 0,0-1 0,-1 1 0,1 0 0,0-1 0,26 15 2319,-26-16-2234,3 0-247,-3 1 213,16-5 446,-1 2 0,1 0 0,24-2-1,-32 5-364,0-1-1,1 0 0,12-4 1,24-13 783,-42 17-718,1 0 1,-1 0-1,1 0 1,8 0-1,-8 1-55,-4 1-67,1-1 0,0 0-1,-1 0 1,1 0 0,-1 0 0,1-1 0,0 1 0,-1 0-1,1-1 1,-1 1 0,1-1 0,-1 1 0,1-1-1,1-1 1,7 3-119,-5-8 159,-5 7-93,1-1 23,-1 0 0,1 1-1,-1-1 1,1 0 0,-1 0-1,0 0 1,1 1 0,-1-1 0,0 0-1,0 0 1,1 0 0,-1 0-1,0 0 1,0 0 0,0 0-1,0 1 1,0-2 0,0-4-112,0 2 90,0 0 0,0 0 1,-1 0-1,1 0 0,-1 0 0,1 0 0,-1 0 1,-1 0-1,1 1 0,-3-7 0,-6-10 90,-7-14 128,-11-15-345,27 49 126,1-1 0,0 1 0,0-1 0,-1 1 0,1 0 0,0-1 0,-1 1 0,1-1 0,-1 1 0,1 0 0,0-1 0,-1 1 0,1 0 0,-1-1 0,1 1 0,-1 0 0,1 0 0,-1 0 0,1-1 0,-1 1 0,1 0 0,-1 0 0,0 0 0,1 0-7,0 0-1,0 0 0,0 0 1,0 0-1,0 0 1,0 0-1,0 0 1,0 0-1,0 0 1,0 1-1,0-1 1,0 0-1,0 0 1,0 0-1,0 0 0,0 0 1,0 0-1,0 0 1,0 0-1,0 0 1,0 0-1,0 0 1,0 0-1,0 0 1,0 0-1,0 1 1,0-1-1,0 0 0,0 0 1,0 0-1,0 0 1,0 0-1,-1 0 1,1 0-1,1 0 48,-21 0-277,18 0 215,0 0 0,0 0 0,1 0-1,-1-1 1,0 1 0,1-1 0,-1 1 0,0-1 0,1 1 0,-1-1 0,1 0 0,-1 0-1,1 0 1,-1 0 0,1 0 0,0 0 0,-1 0 0,1 0 0,0 0 0,-1-2 0,-17-14 59,12 17 4,6 1-2,3-1-25,-1 0-24,0 1 0,0-1 0,0 1-1,0-1 1,0 1 0,0 0 0,0-1 0,-1 1 0,1 0 0,0-1 0,0 1 0,-1 0 0,1 0 0,-1 0 0,1 0 0,-1 0 0,1 0 0,-1 0 0,1 1 0,1 2 21,9 14 71,2 4 233,19 44 0,-9-11-185,-14-36-56,0 1 0,5 22 0,-12-33 6,0 0-1,-1 0 1,0 0-1,0 10 1,-1-18-131,2 3-258,-1-4 295,-1 0 1,0 0-1,0 1 0,0-1 0,0 0 1,0 0-1,0 1 0,0-1 0,1 0 1,-1 0-1,0 0 0,0 0 0,0 1 1,0-1-1,1 0 0,-1 0 1,0 0-1,0 0 0,0 0 0,1 1 1,-1-1-1,0 0 0,0 0 0,1 0 1,-1 0-1,0 0 0,0 0 0,1 0 1,-1 0-1,0 0 0,0 0 0,1 0 1,-1 0-1,3 0 3,-1 0-1,1 1 1,0 0 0,-1-1 0,1 1-1,-1 0 1,4 2 0,-3-2 8,0 1-1,-1-1 1,1 0-1,0-1 1,-1 1-1,1 0 1,5 0 0,114 3 272,-76-1 155,-29-2-364,-14 0-61,1-1 0,0 0 0,0 0 0,-1 0 0,1-1 0,7-1 0,87-20 105,-51 20 139,-2-9-342,-27 8 70,-15 3 21,1 0 0,0-1 0,-1 0 0,1 0 0,-1 0 0,1 0 0,5-3 0,-4 1 76,0-1 1,0 0-1,-1 0 0,0 0 1,0 0-1,0-1 1,6-8-1,20-38 311,-26 44-393,3-8 60,0-1 0,-1 0 0,5-20 0,5-12 55,13-40 73,-8 20-172,-19 50 163,-3 17-198,1 11-261,-6 20-2299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8:50.31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1472 0 736,'-5'5'4213,"5"2"-3790,-1 0 0,0-1 0,0 1 0,-1-1-1,0 1 1,-5 11 0,-7 8 260,1 0-1,2 1 1,-12 40 0,-7 2 741,27-60-1314,-1-1 0,0 1 0,-1-1 1,0 0-1,0 0 0,-8 9 0,2-4 300,-2 0-1,-18 15 1,-20 18-80,43-41-274,-1 1 0,1-2 0,-1 1 0,0-1 0,0 0 0,-10 2-1,-5 3 226,4-1-82,-45 18 146,34-13-268,24-10-24,0 1 0,0-2-1,-14 5 1,12-4-2,-1 0 0,1 0 1,-17 10-1,15-8 9,0 0-1,-14 5 1,18-8-14,1 0-1,-1 1 0,1 0 0,0 0 1,-1 0-1,2 1 0,-1 0 1,0 0-1,-6 7 0,-26 17 387,32-23-371,-39 28 126,41-29-128,-1 0 0,1 1 0,0-1 1,0 1-1,0 0 0,-5 10 0,2-4 175,0 1 1,-13 14 0,-8 14-59,22-31-97,-2 1 0,1-2 0,-1 1 0,0-1 0,-12 9 1,-18 18 303,29-26-301,0-1 0,-1 0 0,-14 9-1,-17 13-2,26-19-15,1 0 0,-1-1 0,-1 0 0,-21 9 0,-70 24 391,51-21-244,-24 2 74,80-24-287,-10 3-119,1-1 0,-1-1-1,-11 1 1,-10-4-3789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7:49.90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 10 2080,'-3'-9'6815,"26"12"-5494,-1 0-967,5-1-46,69 9 120,-49-4-250,61 0 0,52-7-43,-63-2 292,-62 2-88,0 2 1,68 11-1,-87-9-174,23 9 0,-25-7-150,0-1-1,20 4 1,-16-7 31,0-1 0,1-1 1,-1 0-1,0-2 0,25-4 0,-30 4 61,-1 2-128,-11 0 31,0 0-1,0 0 1,1 0 0,-1 0 0,0 0 0,0 0 0,0-1 0,1 1 0,-1 0 0,0 0 0,0-1 0,0 1 0,0-1 0,2 0 0,-2 0-12,-1 1 2,0 0-1,0-1 1,0 1 0,0 0-1,0 0 1,0 0 0,0 0-1,0 0 1,1 0 0,-1 0-1,0 0 1,0 0-1,0 0 1,0 0 0,0 0-1,0 0 1,0 0 0,0 0-1,0 0 1,1 0 0,-1 0-1,0 0 1,0 0 0,0 0-1,0 0 1,0 0-1,0 0 1,0 0 0,0 0-1,1 0 1,-1 0 0,0 0-1,0 0 1,0 0 0,0 0-1,0 0 1,0 0-1,0 0 1,0 0 0,0 0-1,1 0 1,-1 0 0,0 0-1,0 0 1,0 1 0,0-1-1,0 0 1,0 0 0,0 0-1,0 0 1,1 2 158,1-1-120,0 2-40,-1-2 48,1 0 0,-1 0 0,0 0 0,0 0-1,0 1 1,0-1 0,0 0 0,0 1 0,0-1 0,-1 1-1,1-1 1,0 1 0,-1-1 0,1 1 0,-1-1 0,1 1-1,-1 0 1,0-1 0,0 1 0,0 0 0,0-1 0,0 1-1,-1 2 1,-2 20 217,-2 0 0,-12 36 1,-50 211 327,50-189-489,-50 192 464,55-226-535,-5 26 55,-8 94 0,8 78 110,13-186-118,1-30 53,2-1-1,2 33 0,1 83 489,-3-80-523,-5 170 21,4-201-175,1-18 20,0-1 1,-5 29 0,6-31 3,1-3 30,-8 13-278,4-12 46,3-11 225,-1 1 0,1 0 0,0-1 0,0 1 0,-1 0 1,1-1-1,0 1 0,0 0 0,0 0 0,0-1 0,0 1 0,0 0 0,0-1 1,0 1-1,0 0 0,0 0 0,0-1 0,1 1 0,-1 1 0,1 0-11,0 1 1,-1 0-1,1-1 0,-1 1 0,0 0 0,0 0 0,0-1 0,0 1 0,-1 4 0,0 12-73,5-25-113,-1 4 226,-1-1 0,-1 1 1,1-1-1,0 0 0,0 0 0,-1 1 1,0-1-1,2-6 0,7-12 52,-4 10-870,0-1 1,8-21-1,0-3-1238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8:3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47 955 3808,'-2'0'261,"0"-1"1,0 1-1,0 0 0,1 0 1,-1 1-1,0-1 0,0 0 0,0 1 1,0-1-1,1 1 0,-1-1 1,0 1-1,0 0 0,1 0 1,-1-1-1,1 1 0,-1 1 1,1-1-1,-1 0 0,1 0 1,-2 2-1,-4 1 5851,9-22-2982,13-11-1967,23-39-1,-26 49-959,10-14-12,1 1 0,1 1 0,2 1 0,1 1-1,1 2 1,1 0 0,1 2 0,51-31 0,-45 33-77,53-32 421,-73 46-314,0 1 1,1 1 0,28-9 0,-43 15-193,-1 1 0,1 0 0,-1-1 0,1 1 0,-1 0 1,1 0-1,-1 0 0,1 0 0,-1 0 0,1 0 1,-1 0-1,1 0 0,-1 1 0,1-1 0,-1 1 0,1-1 1,-1 1-1,0 0 0,1-1 0,-1 1 0,0 0 1,1 0-1,-1 0 0,0 0 0,0 0 0,0 0 0,0 0 1,0 0-1,0 0 0,0 1 0,0-1 0,-1 0 1,1 1-1,0-1 0,0 2 0,1 5 80,0-1 0,0 1 0,0 0 0,-1 0 0,0 10 1,0-12-93,0 43 314,-7 91 0,1-104-319,-13 47 1,11-53-81,6-27 58,-3 20 57,4-22-17,0 0 0,-1 1 0,1-1-1,0 0 1,0 0 0,0 0 0,1 1 0,-1-1-1,0 0 1,0 0 0,1 0 0,-1 1 0,1-1-1,-1 0 1,1 0 0,0 1 0,-1-2-25,0 0-1,1 0 1,-1 0 0,0 0 0,1 0-1,-1 0 1,0 0 0,1 0 0,-1 0-1,0 0 1,0 0 0,1 0 0,-1 0-1,0 0 1,0 0 0,1 0 0,-1-1-1,0 1 1,0 0 0,1 0 0,-1 0-1,0 0 1,0-1 0,1 1 0,-1 0-1,0 0 1,0-1 0,0 1 0,0 0-1,1 0 1,-1-1 0,0 1 0,0 0-1,0 0 1,0-1 0,0 1 0,0 0-1,0-1 1,11-21 49,-9 18-48,29-71-136,30-62 179,-53 121-41,1 1 0,1-1 0,1 1-1,0 1 1,1 0 0,14-12 0,-25 25-5,0-1 0,1 1 0,0 0 0,-1 0 0,1 0 0,-1 1 0,1-1 0,0 0 1,0 1-1,2-2 0,-4 2 4,1 0-1,0 0 1,0 0 0,-1 0 0,1 0 0,0 0-1,-1 0 1,1 0 0,0 0 0,0 1 0,-1-1 0,1 0-1,0 0 1,-1 1 0,1-1 0,0 0 0,-1 1-1,1-1 1,-1 1 0,1-1 0,0 0 0,-1 1-1,1-1 1,-1 1 0,0 0 0,1-1 0,-1 1-1,1-1 1,-1 1 0,1 1 0,1 4 14,1 1 0,-1 0 0,-1 0 0,1 0 0,-1 0 0,0 0 0,-1 11 0,-4 54 170,2-46-86,-4 64 49,6-85-143,-1-3-2,1 1 0,-1-1 0,1 0 0,0 1 0,0-1 0,0 1 0,1-1 1,-1 1-1,1 2 0,-1-5-8,0 1 1,0-1 0,0 0 0,0 0-1,0 0 1,0 1 0,0-1-1,0 0 1,1 0 0,-1 0-1,0 1 1,0-1 0,0 0-1,0 0 1,0 0 0,0 1 0,1-1-1,-1 0 1,0 0 0,0 0-1,0 0 1,0 0 0,1 1-1,-1-1 1,0 0 0,0 0-1,0 0 1,1 0 0,-1 0 0,0 0-1,0 0 1,1 0 0,-1 0-1,0 0 1,0 0 0,0 0-1,1 0 1,-1 0 0,0 0-1,0 0 1,1 0 0,-1 0 0,0 0-1,0 0 1,0 0 0,1 0-1,-1 0 1,0-1 0,0 1-1,0 0 1,1 0 0,-1 0-1,0 0 1,0 0 0,0-1 0,10-11-81,-8 9 63,17-23-61,-8 10 58,0 1 0,16-16 0,59-50-227,-71 69 187,1 1-1,-1 0 1,2 0-1,21-9 0,-34 18 41,0 1 0,0-1 0,0 1 0,0 0 0,0 0 0,9 0 0,-11 1 10,0 0 0,0 0 0,0 0 0,0 0-1,-1 1 1,1-1 0,0 1 0,0-1 0,0 1-1,0 0 1,-1 0 0,1 0 0,0 0 0,-1 0-1,1 0 1,0 0 0,1 2 0,3 5 5,1-1 0,-1 1 0,0 0 0,-1 0 0,0 1 1,4 8-1,19 58-2,-1-4 9,-23-61-3,1-1 1,0 0 0,1 0-1,0 0 1,8 9-1,-9-13 23,1 0 0,0 0 0,0-1 1,0 1-1,11 5 0,-13-8-6,0 0 0,0 0-1,0-1 1,0 1 0,0-1 0,0 0 0,0 0 0,1 0 0,-1-1 0,0 0 0,6 0-1,-5 0 9,1-1-1,-1-1 0,0 1 0,1-1 0,-1 0 0,0 0 1,0 0-1,0-1 0,-1 0 0,1 0 0,-1 0 0,1 0 1,-1-1-1,0 1 0,0-1 0,5-7 0,2-5 48,0-1-1,0 0 1,-2 0-1,15-37 0,-16 29-56,1 0-34,6-28 0,-14 47-1,0-1-1,0 0 0,0 0 1,-1 0-1,0 0 1,0 1-1,0-1 0,-1 0 1,-2-9-1,3 16 16,-1 0 1,1-1-1,0 1 0,0 0 1,0 0-1,0-1 0,0 1 1,0 0-1,-1-1 0,1 1 1,0 0-1,0 0 0,0-1 1,-1 1-1,1 0 0,0 0 1,0 0-1,0-1 0,-1 1 0,1 0 1,0 0-1,-1 0 0,1 0 1,0-1-1,0 1 0,-1 0 1,1 0-1,0 0 0,-1 0 1,1 0-1,0 0 0,-1 0 1,1 0-1,0 0 0,-1 0 1,1 0-1,0 0 0,-1 0 0,1 0 1,0 0-1,0 1 0,-1-1 1,0 0-6,0 1 1,0 0-1,0-1 1,0 1-1,0 0 1,0-1-1,0 1 0,1 0 1,-1 0-1,0 0 1,1-1-1,-2 3 1,-2 7-10,-1 0 0,1 1 0,1 0 0,0-1 0,1 1 0,-2 17 0,0 69 88,4-87-63,0 0 1,1 0-1,0 0 1,1 0 0,0-1-1,1 1 1,0-1-1,0 1 1,7 11-1,-7-15-8,0-1 0,1 1 0,0-1 0,0 0 0,1 0 0,-1 0 0,1-1 0,0 0-1,0 0 1,1 0 0,-1 0 0,1-1 0,-1 0 0,1 0 0,9 3 0,7 0-19,1 0 1,0-1-1,0-1 0,0-1 1,1-2-1,-1 0 0,1-1 1,33-5-1,-31 1 24,1-1 1,-1-1-1,0-2 0,0 0 0,-1-2 0,0-1 1,27-15-1,-28 11-44,-1-1 1,36-34 0,36-45-82,-60 59 66,-24 25 29,41-45 88,-45 48-36,-1-1 0,0 0 1,0 0-1,8-17 0,-13 23-34,0 0 0,0 1 0,0-1 0,0 0-1,-1 0 1,1 0 0,-1 0 0,0 0 0,0 1 0,0-1 0,0 0 0,-1-5-1,1 6 10,-1 1-1,1 0 0,-1 0 0,0-1 0,1 1 1,-1 0-1,0 0 0,0 0 0,0 0 0,0 0 0,0 0 1,0 0-1,0 1 0,0-1 0,0 0 0,0 0 1,0 1-1,-1-1 0,1 1 0,0-1 0,0 1 0,-1-1 1,1 1-1,0 0 0,-1 0 0,1 0 0,0 0 1,-1 0-1,1 0 0,-2 0 0,-3 0 2,0 1-1,1 0 1,-1 0 0,0 1-1,0 0 1,1 0 0,-1 0-1,1 0 1,-1 1 0,1 0-1,0 0 1,0 0 0,1 1-1,-1 0 1,1 0 0,-5 5-1,-4 5 56,0 1 0,2 0 0,-18 30 0,18-25-39,0 0 0,1 1 0,-13 43 0,20-54-2,1 0 0,0-1 1,1 1-1,0 0 0,0 0 0,1 0 0,0 0 1,1 0-1,0 0 0,0 0 0,6 17 0,-6-24 7,1 0-1,-1 1 0,1-1 0,0 0 1,0 0-1,0 0 0,0 0 0,0 0 0,1 0 1,0-1-1,-1 1 0,7 4 0,-7-6-13,0 0-1,0 0 0,-1 0 1,1 0-1,1-1 1,-1 1-1,0 0 0,0-1 1,0 1-1,0-1 1,0 0-1,0 0 0,1 0 1,-1 0-1,0 0 1,0 0-1,0-1 0,0 1 1,0-1-1,0 1 1,1-1-1,-1 0 0,3-1 1,2-3-21,0 0 0,0-1 0,0 0 0,0 0 0,-1 0 0,0-1 0,0 0 0,8-12 0,1-6-152,16-35-1,-12 21 137,-2-1 1,13-43-1,-29 79-3,1 0-1,-1-1 1,0 1-1,-1 0 1,1 0-1,-1 0 0,0 0 1,0-5-1,0 9 22,0-1-1,0 1 1,0 0 0,0-1 0,-1 1-1,1-1 1,0 1 0,0-1-1,0 1 1,0-1 0,-1 1-1,1 0 1,0-1 0,0 1-1,-1-1 1,1 1 0,0 0-1,-1-1 1,1 1 0,0 0-1,-1 0 1,1-1 0,0 1-1,-1-1 1,0 1 4,0 0 0,1 1-1,-1-1 1,0 0 0,1 0 0,-1 0 0,1 0 0,-1 0-1,0 1 1,1-1 0,-1 0 0,1 0 0,-1 1 0,1-1-1,-1 0 1,1 1 0,-1-1 0,1 1 0,-1-1 0,1 1-1,-1-1 1,1 1 0,-4 4-3,1-1 0,0 1-1,1 0 1,-1 0 0,1 0-1,0 1 1,1-1 0,-3 11-1,-6 49 56,8-56-38,1 0 0,1-1 0,0 1 0,0 0 0,1 0 0,0 0-1,0 0 1,1 0 0,0-1 0,1 1 0,0-1 0,0 1 0,1-1 0,0 0 0,0 0 0,8 10-1,-5-10 37,0-1-1,0 0 0,0 0 1,1-1-1,0 0 0,1 0 1,-1-1-1,1 0 0,0 0 0,0-1 1,0 0-1,1-1 0,0 0 1,-1 0-1,1-1 0,0-1 0,0 1 1,15-1-1,-14-1-19,0-1-1,0 0 1,0 0 0,0-1-1,0-1 1,0 0 0,-1 0 0,1-1-1,-1 0 1,0-1 0,0 0-1,0 0 1,-1-1 0,0-1-1,0 0 1,11-10 0,1-6-11,-1-2 0,-1 0 0,21-36 1,41-89 141,-12 19-80,-55 97-197,-10 32 117,-2 7-16,-1 13-40,-12 295 200,8-273-68,-2-1-1,-1 1 0,-2-1 1,-15 43-1,21-78-91,0 0 1,1 0-1,-2-1 0,1 1 1,0-1-1,-4 4 0,6-6-6,-1 0-1,1 0 1,-1-1 0,0 1-1,1 0 1,-1-1-1,0 1 1,1-1-1,-1 1 1,0 0 0,0-1-1,0 0 1,0 1-1,1-1 1,-1 1 0,0-1-1,0 0 1,0 0-1,0 0 1,0 1-1,0-1 1,0 0 0,0 0-1,0 0 1,0 0-1,0-1 1,0 1-1,0 0 1,0 0 0,1-1-1,-1 1 1,0 0-1,0-1 1,-1 0-1,-3-3-75,1 0 0,-1 0 0,1-1 0,1 0 0,-1 0 0,0 0 0,1 0 0,0 0-1,0-1 1,1 1 0,-3-10 0,-3-9-65,-5-35-1,13 58 169,-1 1-9,1 0-1,0-1 1,0 1-1,0-1 1,0 1-1,0 0 1,-1-1-1,1 1 1,0-1-1,0 1 1,0 0-1,0-1 1,0 1-1,0-1 1,0 1-1,1 0 1,-1-1-1,0 1 1,0-1-1,0 1 1,0 0-1,0-1 1,1 1-1,-1 0 1,0-1-1,0 1 1,0 0-1,1-1 1,-1 1-1,16 2-250,44 24 101,-43-21 218,1 0-1,0-2 1,-1 0 0,1-2-1,0 0 1,0 0-1,0-2 1,0 0 0,31-7-1,-26 3 25,0-1 1,0-1-1,-1-1 0,-1-1 1,1-1-1,37-24 0,-34 16-16,-1-1 0,-1-1 0,0 0-1,-2-2 1,-1 0 0,0-2 0,-2 0-1,22-38 1,22-42 25,-59 100-71,-1 0 0,0 0 0,-1 0 0,1 0 1,-1 0-1,1-1 0,-1 1 0,1-8 0,-10 35 92,1 19-1,2 1-1,-1 69 1,5-59-54,0-39-54,0 1 43,0 0 0,1-1 0,1 1-1,0-1 1,6 26 0,-6-38-12,-1 0 0,1 0 0,0 0 0,0 0 0,0 0 0,0 0 0,0 0-1,1 0 1,-1-1 0,2 3 0,-2-4-30,0 1 0,-1-1 0,1 0-1,-1 1 1,1-1 0,0 0 0,-1 0-1,1 1 1,-1-1 0,1 0 0,0 0 0,-1 0-1,1 0 1,0 0 0,-1 0 0,1 0-1,0 0 1,-1 0 0,1-1 0,0 1-1,-1 0 1,1 0 0,0 0 0,-1-1 0,1 1-1,-1 0 1,1-1 0,-1 1 0,1-1-1,-1 1 1,1 0 0,-1-1 0,1 1-1,-1-1 1,1 1 0,-1-1 0,0 0 0,1 1-1,-1-1 1,1 0 0,11-19-74,0-1 0,-1 0 1,12-34-1,-17 42 39,27-84-34,-23 63 37,2 1 0,24-50 0,-33 77-102,0 0 28,-1 14 147,-3 32 134,3 69-166,-1-90 6,2 1-1,0-1 1,9 30 0,-9-40 46,0 0-1,0 1 1,8 15 0,-10-23-64,0 0 1,0 0-1,0-1 0,1 1 1,-1 0-1,1 0 0,-1-1 1,1 1-1,0-1 0,-1 1 1,1-1-1,0 0 0,0 1 1,0-1-1,0 0 0,0-1 0,3 2 1,0-1 14,-1-1 0,0 1 0,0-1 0,1 0 0,-1-1 0,0 1 0,0-1 0,7-2 1,32-12 34,-41 15-50,20-10-15,0-1-1,0-1 1,-1-1-1,27-22 1,75-72-116,-70 59 108,29-34-101,-82 82 122,1 0 0,-1-1-1,0 1 1,1 0-1,-1-1 1,1 1-1,-1 0 1,1 0 0,-1-1-1,1 1 1,-1 0-1,1 0 1,-1 0-1,1 0 1,-1-1-1,1 1 1,-1 0 0,1 0-1,-1 0 1,1 0-1,-1 0 1,1 0-1,-1 0 1,1 1 0,-1-1-1,1 0 1,0 0-1,0 1 6,1 0 0,-1 0 0,0 0 0,1 0 0,-1 0 0,0 0 0,0 0 0,0 0 0,1 2 0,3 3 26,-1 1 1,5 12-1,42 102 82,-48-114-110,0 1 0,1-1-1,-1 0 1,1-1 0,0 1 0,1 0 0,0-1-1,0 0 1,0 0 0,1-1 0,10 9-1,-14-13 10,0 0 0,0-1 0,0 1 0,0 0 0,0-1 0,0 1-1,0-1 1,0 0 0,0 0 0,0 0 0,0 0 0,0 0 0,0 0-1,0 0 1,1-1 0,-1 1 0,0-1 0,0 0 0,-1 1 0,1-1-1,0 0 1,0 0 0,0 0 0,3-3 0,3-1-25,-1-1 0,1-1 1,-1 1-1,6-9 0,-4 5-10,-1 0-1,0-1 1,0 0-1,-2-1 1,1 0-1,5-16 1,-9 20 7,0 0 0,0-1 0,-1 1 0,-1-1 1,1 1-1,-2-1 0,1 1 0,-1-1 0,0 1 0,-1-1 1,-1-8-1,2 16 23,0 0 1,0-1-1,-1 1 1,1 0-1,-1 0 1,1 0-1,-1 0 1,1 0-1,-1 0 1,1 0-1,-1 0 1,0 0-1,1 0 1,-3-1-1,3 2-1,-1 0 0,1-1-1,-1 1 1,1 0 0,-1 0 0,1-1-1,-1 1 1,0 0 0,1 0 0,-1 0-1,1 0 1,-1 0 0,0 0 0,1 0-1,-1 0 1,1 0 0,-1 0 0,0 0-1,1 0 1,-2 1 0,0 0 8,0 0 1,0 0-1,0 0 0,0 1 1,0-1-1,1 1 0,-1 0 1,0-1-1,1 1 0,-1 0 1,1 0-1,-1 0 0,-1 3 1,-1 4-9,0 0 1,1 1-1,-1-1 1,2 1-1,-1 0 1,2 0-1,-1 0 1,1 13-1,0-8-37,2 1 0,0-1-1,0 0 1,8 29 0,-7-37 46,0 0 0,0-1 1,0 1-1,1-1 0,0 0 1,0 0-1,0 0 0,1 0 0,0 0 1,0-1-1,1 1 0,-1-1 1,1-1-1,0 1 0,1 0 1,-1-1-1,1 0 0,0-1 1,0 1-1,0-1 0,8 3 0,0-1 6,0-2 0,0 0-1,1 0 1,-1-1-1,1-1 1,-1-1 0,25-1-1,-9-2-37,0-2-1,49-13 1,-52 8 2,-1 0 1,0-1 0,-1-2-1,0 0 1,-1-2 0,-1 0-1,40-35 1,-57 44 29,0 0 1,0 0-1,0 0 0,8-12 0,-13 16-29,0 0 0,1 0 0,-1 0 0,0 0 0,0 0 0,0 0 0,-1 0 0,1-1 0,0 1 0,-1 0-1,1 0 1,-1-1 0,0 1 0,0 0 0,0-1 0,0 1 0,0 0 0,0-1 0,-1 1 0,0-3 0,1 5 10,0-1 0,-1 1 0,1-1-1,0 1 1,0 0 0,0-1 0,-1 1 0,1-1 0,0 1 0,-1 0 0,1-1 0,0 1 0,-1 0 0,1-1 0,0 1 0,-1 0 0,1-1-1,-1 1 1,1 0 0,-1 0 0,1 0 0,-1-1 0,1 1 0,-1 0 0,1 0 0,0 0 0,-1 0 0,1 0 0,-1 0 0,1 0-1,-2 0 1,1 1-6,-1-1-1,1 1 1,-1-1-1,1 1 0,-1 0 1,1 0-1,-1-1 1,1 1-1,-3 2 0,0 2 5,0-1 0,0 0 0,0 1-1,-6 9 1,2 3 2,1 0-1,0 0 1,1 0 0,1 1-1,1 0 1,1 0 0,0 1-1,1-1 1,1 1 0,1-1-1,1 1 1,5 31 0,-6-45 10,1-1 0,0 0 1,1 0-1,-1 0 1,1 0-1,3 7 0,-4-10-6,-1 0 0,1-1 1,0 1-1,-1 0 0,1 0 0,-1-1 0,1 1 0,0 0 0,0-1 1,-1 1-1,1-1 0,0 1 0,0-1 0,0 1 0,0-1 0,-1 0 0,1 1 1,0-1-1,0 0 0,0 0 0,0 0 0,0 1 0,0-1 0,0 0 1,0 0-1,0-1 0,0 1 0,0 0 0,0 0 0,0 0 0,0 0 0,-1-1 1,1 1-1,0-1 0,0 1 0,1-1 0,2-2 7,0 1 0,0-1 0,0 0 0,0 0 0,0-1 0,-1 1 0,0-1 0,0 0 0,5-6 0,2-7 41,10-24 1,57-130-123,24-9 139,-80 143 3,-2 0 0,-1-2 0,-3 0 0,0-1 0,-3 0 0,9-47 0,-19 74 21,-1 1 0,0-1 0,0 1 0,-1-1 0,-3-23 0,3 35-80,0 0 0,0 0 0,-1 0 0,1 0 0,0 0 0,0 1 0,-1-1-1,1 0 1,0 0 0,-1 0 0,1 1 0,-1-1 0,1 0 0,-1 0 0,1 1-1,-1-1 1,0 1 0,1-1 0,-1 0 0,0 1 0,1-1 0,-1 1 0,-1-1 0,1 1-6,0 0 0,0 0 0,0 0 0,0 0 0,0 0 0,0 0 0,0 0 0,0 0 0,0 1 0,0-1 0,1 0 0,-1 1 0,0-1 0,0 0 0,0 1 1,0-1-1,-1 2 0,-2 1 14,0 0 1,0 1-1,0-1 0,0 1 1,1 0-1,-4 5 1,-4 9 4,0 0 0,2 0 1,0 1-1,1 0 0,1 0 1,1 1-1,-5 25 0,8-23 17,1 0 0,1 1 1,2 21-1,-1-33-25,2 26 16,1 0 0,1-1 0,2 0 0,2 0-1,1 0 1,25 58 0,-28-79-133,0-1 0,1-1-1,1 1 1,1-1 0,0 0-1,14 15 1,-16-20-306,1-1 0,0-1 1,0 1-1,1-1 0,-1 0 1,1-1-1,0 0 0,1-1 1,-1 1-1,15 3 0,32 7-1718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8:4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444 612 5216,'-8'-8'1106,"5"5"-556,1 1 1,0 0-1,-1 0 1,1 0-1,-1 0 1,0 0-1,0 0 1,0 1-1,0-1 1,0 1-1,-4-2 1,-5 3 40,0 0 0,0 1 0,0 0 1,0 1-1,0 1 0,-18 5 0,15-4-159,-9 2 38,0 2 0,0 0 0,1 2 0,-21 12 0,32-16-277,1 2 0,0-1-1,0 2 1,1-1 0,0 1 0,0 1 0,1 0 0,-15 21-1,19-23-70,0 0-1,1 0 0,-1 0 0,2 0 0,-1 1 0,-3 11 1,7-17-94,-1-1-1,1 0 1,0 0 0,0 1 0,0-1 0,0 0 0,0 1 0,0-1-1,0 0 1,1 1 0,-1-1 0,1 0 0,0 0 0,0 0 0,0 1-1,0-1 1,0 0 0,0 0 0,0 0 0,1-1 0,-1 1 0,1 0-1,-1 0 1,1-1 0,0 1 0,-1-1 0,1 1 0,0-1 0,0 0-1,4 2 1,-3-2-63,0 0-1,1 1 0,-1-2 0,0 1 1,1 0-1,-1-1 0,1 1 1,-1-1-1,1 0 0,-1 0 0,1 0 1,-1-1-1,1 0 0,-1 1 1,1-1-1,-1 0 0,1 0 0,-1-1 1,0 1-1,5-4 0,4-2-82,0-1 1,0 0-1,17-17 0,-21 18 129,-1 0 0,0 0 0,0-1 1,-1 0-1,0 0 0,0-1 0,-1 0 0,0 0 0,-1 0 1,4-12-1,-6 15 5,23-69 287,-23 66-243,0-1-1,0 1 1,-1 0-1,0-1 1,-1 1-1,-1-12 1,1 20-58,0 1 0,0-1 0,0 1 1,0-1-1,0 1 0,0 0 0,0-1 1,0 1-1,0-1 0,0 1 1,0 0-1,0-1 0,-1 1 0,1-1 1,0 1-1,0 0 0,0-1 0,-1 1 1,1 0-1,0-1 0,-1 1 0,1 0 1,0-1-1,0 1 0,-1 0 1,1 0-1,-1-1 0,1 1 0,0 0 1,-1 0-1,0 0 0,0 0 0,1 0 1,-1 0-1,0 0 0,0 1 1,1-1-1,-1 0 0,0 1 0,1-1 1,-1 1-1,1-1 0,-1 1 0,1-1 1,-1 1-1,0 0 0,-18 25 57,15-17-21,0 1 0,0-1 0,0 1 0,1 0-1,1 0 1,0 1 0,0-1 0,0 14 0,2-19-19,0-1-1,0 1 1,0 0 0,0 0-1,1 0 1,0 0 0,0 0-1,1-1 1,-1 1 0,1 0-1,0-1 1,0 0 0,0 1 0,1-1-1,-1 0 1,1 0 0,0 0-1,1 0 1,5 5 0,2-2 65,0 1 0,0-2 1,1 0-1,0 0 1,0-1-1,1 0 1,-1-1-1,1-1 0,0 0 1,0 0-1,0-2 1,22 1-1,-20-2-54,-1 0 1,0-1-1,1-1 0,-1-1 1,0 0-1,0 0 0,-1-2 1,1 0-1,-1 0 0,0-1 1,19-11-1,-20 7-87,0 1 0,0-2 0,0 1 0,-1-1 0,16-23 1,9-13-145,39-71 0,-39 59 192,33-47 322,-23 38-136,43-86 0,-89 154-178,9-19 100,10-28 0,-18 42-85,1 1 0,-1-1 0,0 0 0,0 0 0,-1-1 0,0 1 0,0 0 0,0 0 1,0 0-1,-2-9 0,1 12-18,1 1 0,-1-1 0,1 1 0,-1-1 0,0 1 0,1-1 0,-1 1 0,0 0 0,0-1 0,0 1 0,0 0 0,0 0 0,0 0 0,0 0 0,0-1 0,-1 2 0,1-1 0,0 0 0,-1 0 1,1 0-1,0 1 0,-1-1 0,1 1 0,-1-1 0,1 1 0,-1-1 0,-2 1 0,-1 0-7,0 0 0,0 0 0,1 0 1,-1 1-1,0 0 0,0 0 0,-5 1 0,-1 2 39,1 0-1,-1 0 0,1 1 1,-1 0-1,1 1 1,1 0-1,-1 1 1,1 0-1,0 0 0,1 1 1,0 0-1,0 1 1,1-1-1,0 1 0,-7 12 1,3-1 43,0 1-1,2 0 1,0 0 0,1 1-1,2 0 1,-7 37 0,2 1 41,2 1 0,-1 117 0,11-166-71,0-1 0,0 1 1,1-1-1,1 1 1,0-1-1,0 0 0,1 0 1,9 19-1,-10-25-21,0 0 0,0 0 0,1-1 0,-1 1 0,1-1 0,0 0 0,1 0 0,-1 0 0,0 0 1,1-1-1,0 1 0,0-1 0,0-1 0,0 1 0,0-1 0,1 0 0,-1 0 0,1 0 0,7 1 0,1-2-81,1 0-1,-1 0 1,0-1 0,1-1-1,-1-1 1,20-4 0,3-3-21,44-18 1,-58 19 111,37-20 1,-53 24-29,0 0 0,0 0 0,-1-1 0,0 0-1,0 0 1,0-1 0,-1 1 0,1-1 0,7-12 0,-12 16-14,10-20-72,-11 22 84,0 0-1,1 0 1,-1-1 0,0 1-1,0 0 1,0-1 0,0 1 0,0 0-1,0 0 1,0-1 0,1 1 0,-1 0-1,0-1 1,0 1 0,0 0-1,0-1 1,-1 1 0,1 0 0,0-1-1,0 1 1,0 0 0,0-1 0,0 1-1,0 0 1,0 0 0,0-1 0,-1 1-1,1 0 1,0 0 0,0-1-1,0 1 1,-1 0 0,1 0 0,0-1-1,0 1 1,-1 0 0,1 0 0,0 0-1,0 0 1,-1-1 0,1 1-1,0 0 1,-1 0 0,1 0 0,0 0-1,-1 0 1,1 0 0,0 0 0,0 0-1,-1 0 1,1 0 0,0 0 0,-1 0-1,1 0 1,0 0 0,-1 0-1,1 0 1,-1 0 0,-5 2 27,0 0 0,-1 0 0,1 1 0,0 0 1,1 0-1,-1 0 0,0 0 0,-6 7 0,-42 36 193,49-41-208,0 1-1,-1 0 1,2-1 0,-1 2 0,1-1 0,0 0 0,-6 13-1,10-17-8,-1 0-1,0 0 0,0 0 1,1 0-1,0 0 0,-1 0 0,1 0 1,0 1-1,0-1 0,0 0 1,0 0-1,0 0 0,1 0 0,-1 0 1,0 1-1,1-1 0,0 0 1,0 0-1,-1 0 0,1 0 0,0 0 1,1-1-1,-1 1 0,0 0 0,0 0 1,1-1-1,-1 1 0,1-1 1,0 1-1,2 1 0,5 4 84,0-2 0,0 1 0,0-1 0,0-1 0,1 0 0,0 0 0,15 3 0,-21-6-55,0 0 1,0 0-1,1-1 0,-1 1 0,0-1 1,1 0-1,-1 0 0,0-1 0,0 0 1,1 1-1,-1-1 0,0 0 0,0-1 0,0 1 1,0-1-1,0 0 0,0 0 0,-1 0 1,1-1-1,5-3 0,-6 3-52,-1 1-1,1-1 0,-1 1 1,1-1-1,-1 0 0,0 0 1,0 0-1,0 0 1,-1 0-1,1 0 0,-1-1 1,1 1-1,-1-1 1,0 1-1,0-1 0,-1 1 1,1-1-1,-1-5 0,1 4-41,-1-1-1,1 0 0,-1 0 0,-1 0 0,1 0 1,-1 1-1,0-1 0,-1 0 0,-2-7 0,3 10 58,-1 0 0,1 0-1,-1-1 1,0 1-1,-1 0 1,1 1 0,0-1-1,-1 0 1,1 1 0,-1-1-1,0 1 1,0 0-1,0 0 1,0 0 0,0 0-1,-4-1 1,-33-10 60,16 6-7,24 7-42,0 0 1,0 0-1,0 0 0,0-1 1,-1 1-1,1 0 0,0 0 1,0 0-1,0 0 0,0 0 1,0 0-1,0 0 0,0 0 1,0 0-1,-1 0 0,1 0 1,0 0-1,0 0 0,0 0 1,0-1-1,0 1 0,0 0 1,0 0-1,0 0 0,0 0 1,0 0-1,0 0 0,0 0 1,0 0-1,0-1 0,0 1 1,0 0-1,0 0 0,0 0 1,0 0-1,0 0 0,0 0 1,0 0-1,0-1 0,0 1 1,0 0-1,0 0 0,0 0 1,0 0-1,0 0 0,0 0 1,0 0-1,0 0 0,0-1 1,0 1-1,0 0 0,0 0 1,1 0-1,7-6 46,12-4-182,-1 3 124,0 1 0,1 0 1,-1 2-1,1 1 0,0 0 0,29 0 0,-39 4 51,-1-1-1,1 2 1,-1-1-1,1 1 0,-1 1 1,16 5-1,-19-5 0,0 0 1,0 0-1,0 1 0,-1 0 0,1 0 0,-1 0 0,0 0 0,0 1 1,-1 0-1,7 8 0,-7-7 24,0 0 1,0 0-1,-1 0 0,0 1 1,0-1-1,0 1 0,-1 0 1,3 13-1,-4-10-5,0 0-1,-1 0 1,0 0 0,-1 0-1,-3 18 1,4-26-43,-1 7-16,-1-1 0,0 1 1,-4 8-1,6-17 0,0 0 1,0 0 0,0 0-1,0 0 1,0 0-1,1 0 1,-1 0 0,0 0-1,0 0 1,0 0-1,0 0 1,0 0 0,0 0-1,0 0 1,0 0 0,0 0-1,0 0 1,0 0-1,0 0 1,1 0 0,-1 0-1,0 0 1,0 0-1,0 0 1,0 0 0,0 0-1,0 0 1,0 0-1,0 0 1,0 0 0,0 1-1,0-1 1,0 0-1,0 0 1,0 0 0,0 0-1,0 0 1,0 0 0,0 0-1,0 0 1,0 0-1,1 0 1,-1 0 0,0 0-1,0 0 1,0 0-1,0 1 1,0-1 0,0 0-1,0 0 1,0 0-1,0 0 1,0 0 0,-1 0-1,1 0 1,12-8-36,16-17-164,-23 20 232,14-9-97,0 0-1,21-12 0,-26 17 55,-8 5-9,1 0 0,-1 1 0,1 0 0,-1 0 0,1 1 0,0-1 0,0 2 0,10-3 0,-17 4 17,1 1-1,-1-1 0,1 0 1,-1 0-1,1 0 0,0 1 1,-1-1-1,1 0 0,-1 0 0,1 1 1,-1-1-1,1 1 0,-1-1 1,0 0-1,1 1 0,-1-1 1,1 1-1,-1-1 0,0 1 1,1-1-1,-1 1 0,0-1 0,0 1 1,1-1-1,-1 1 0,0 0 1,0-1-1,0 1 0,0-1 1,0 1-1,0 0 0,0-1 0,0 1 1,0 27 142,0-18-115,0-8-17,0 0 0,0 1 0,1-1 0,-1 0 0,1 0 0,0 0 0,0 0 0,0 0 0,0 1 0,0-2 0,0 1 0,0 0 0,0 0 0,1 0 0,-1 0 1,1-1-1,0 1 0,-1-1 0,1 1 0,0-1 0,0 0 0,0 0 0,0 1 0,0-1 0,0-1 0,0 1 0,4 1 0,4 1 57,0 0 1,0-1-1,0-1 0,18 2 0,-4-2-59,1-2-1,0 0 1,0-2-1,0 0 1,43-13-1,-49 11 20,-1-2 1,1 0-1,-2-2 0,1 0 1,-1 0-1,0-2 0,27-22 1,-40 30-24,-1-1 0,1-1 1,0 1-1,-1 0 0,0-1 1,0 0-1,0 1 0,-1-1 1,3-8-1,-5 6-21,0 7 15,0-1 0,-1 1-1,1-1 1,0 1 0,-1-1-1,1 1 1,0 0 0,-1-1 0,1 1-1,-1 0 1,1 0 0,-1-1 0,1 1-1,-1 0 1,1 0 0,-1 0-1,1-1 1,-1 1 0,1 0 0,-1 0-1,1 0 1,-1 0 0,0 0 0,1 0-1,-1 0 1,1 0 0,-1 0 0,1 0-1,-1 1 1,1-1 0,-1 0-1,1 0 1,-1 0 0,1 1 0,-1-1-1,1 0 1,-1 1 0,1-1 0,0 0-1,-1 1 1,-19 15-22,10-5 18,0 1 0,0 0-1,2 0 1,-1 1-1,-9 21 1,15-28 4,1 0 0,0 1 0,0-1 0,0 0 0,1 1 0,-1-1 0,2 1 0,-1-1 0,1 1 0,0 0 0,0-1 0,1 1 0,0-1 0,0 1 0,3 9 0,-2-12 10,-1 1-1,1-1 0,0 0 0,0 0 0,5 6 0,-7-9-6,1 0-1,0 0 0,-1-1 1,1 1-1,0 0 0,-1-1 0,1 1 1,0-1-1,0 1 0,0 0 0,0-1 1,0 0-1,-1 1 0,1-1 0,0 0 1,0 1-1,0-1 0,0 0 0,0 0 1,0 0-1,0 0 0,0 0 0,0 0 1,0 0-1,0 0 0,0 0 0,0 0 1,0-1-1,0 1 0,0 0 1,0-1-1,1 0 0,1-1-9,0 0 0,0 0 0,0-1 0,0 1 0,-1-1-1,1 0 1,-1 0 0,1 0 0,2-5 0,2-2 9,1-2 86,0 0 0,10-21 0,-16 30-86,5-11-23,10-27 1,-14 30 13,-4 13-86,-6 21 100,-3 19-2,-18 97-8,23-103 76,-30 177 342,27-176-345,-2 0 0,-2-1 0,-26 58 0,31-81-35,0 0 0,0-1-1,-1 0 1,-1 0-1,0 0 1,0-1 0,-1-1-1,-1 1 1,-17 13-1,14-16-28,0 0 0,-1 0-1,0-1 1,0-1 0,-1-1-1,1 0 1,-20 3 0,25-6-46,1-1 1,0 0 0,-1-1-1,1 0 1,-1 0 0,1-1-1,-13-2 1,18 2 28,0 0-1,1 0 1,-1 0-1,1-1 1,-1 1-1,1-1 1,0 0-1,0 0 1,0 0-1,0 0 1,0 0-1,0-1 1,0 0-1,1 1 1,-1-1-1,1 0 1,0 0-1,0 0 1,0 0-1,0-1 1,-2-5-1,3 4 15,0 0 0,0 0 0,0 0 0,1 0 0,0 0 0,0 0 0,0 0 0,0 0 0,2-7 0,0 2-3,1 0 0,0 1 0,6-15 0,-3 12 4,1 1 0,0 1 1,0-1-1,1 1 0,0 0 0,14-12 0,16-11 26,1 1 0,1 2 0,57-33 0,-62 42-71,43-26-18,1 0-6194,-62 38 3667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9:0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1137 4480,'-10'-3'9868,"15"1"-9096,18-8-298,-1-1 1,-1-1 0,0-1 0,0-1 0,-1-1 0,-1 0 0,28-29 0,1-9-167,55-77 0,-77 94-190,161-226 863,-167 230-768,-2 0-1,-1-2 1,18-49-1,19-107 218,-44 133-260,-9 41 82,2 1 0,0-1 0,6-16 1,-6 23 39,-5 12-134,-6 23-123,-16 52-111,-43 95 0,-46 68 249,51-128 225,-112 156-1,126-200-26,3 2 1,-50 106 0,49-72-121,-31 67 495,55-120-895,22-52 145,0 0 1,0 0 0,0-1 0,0 1 0,0 0 0,0 0 0,0 0 0,0 0 0,0 0 0,0 0 0,-1 0 0,1 0 0,0 0 0,0 0 0,0 0 0,0 0 0,0 0 0,0 0 0,0 0 0,0 0 0,0 0 0,0 0 0,-1 0 0,1 0 0,0 0 0,0 0 0,0 0 0,0 0 0,0 0 0,0 0 0,0 0-1,0 0 1,0 0 0,-1 0 0,1 0 0,0 0 0,0 0 0,0 0 0,0 0 0,0 0 0,0 0 0,0 0 0,0 0 0,0 0 0,0 0 0,0 0 0,0 0 0,-1 1 0,1-1 0,0 0 0,2-10-46,-1 0 0,1 1 1,7-19-1,-8 22 47,7-14-10,0 0 1,1 0 0,1 1 0,1 0 0,0 1 0,2 0-1,0 1 1,1 0 0,0 1 0,25-20 0,98-73-93,18-17 208,-119 92-121,54-70 1,18-46 588,-85 117-504,-7 10 352,0 0 0,21-44-1,-31 56 288,-6 17-228,-4 20-208,3-23-314,-21 176-120,8-48 470,12-116-327,0 1-1,1 20 1,1-31 25,0 0-1,1-1 0,0 1 0,0-1 1,0 1-1,0-1 0,1 1 0,-1-1 0,1 1 1,0-1-1,0 0 0,5 6 0,-5-8 10,0 0-1,0 0 0,0-1 0,0 1 0,1 0 1,-1-1-1,0 0 0,1 0 0,-1 0 0,1 0 0,-1 0 1,1 0-1,-1 0 0,1-1 0,0 1 0,-1-1 1,5 0-1,5 0 14,1-1 1,18-3 0,-20 3-29,25-5-9,0-2 0,-1-1 0,0-2-1,0-1 1,-1-2 0,-1-2-1,-1 0 1,0-2 0,-1-2 0,-1-1-1,0-1 1,-2-1 0,35-37-1,31-45-154,-92 105 165,-2 4-2,-3 6-12,-28 77-149,12-38 186,-22 94 0,40-140-6,1 1-1,0 0 1,0 0 0,0 0 0,0-1 0,0 1-1,1 0 1,-1 0 0,1-1 0,0 1 0,0 0-1,1-1 1,-1 1 0,3 3 0,-3-5-12,0-1 0,0 1 0,0 0 0,1-1-1,-1 1 1,1-1 0,-1 1 0,1-1 0,-1 0 0,1 1 0,0-1 0,0 0 0,-1 0 0,1-1-1,0 1 1,0 0 0,0 0 0,0-1 0,0 1 0,0-1 0,0 0 0,0 0 0,0 0 0,0 0-1,0 0 1,1 0 0,2-1 0,-1 0-29,0 0 0,1 0 0,-1-1 0,0 1 0,0-1 0,-1 0 0,1 0 0,0 0 0,-1-1 1,1 1-1,5-7 0,-4 4 0,0-1 1,-1 1 0,1-1 0,-2 0-1,1-1 1,4-9 0,-1-4 25,0 0 0,-2-1 0,6-38-1,-8 38-27,-1-1 0,-1 0-1,-2-26 1,0 37-25,0 0 0,-1 0 0,0 0 0,-1 0-1,0 1 1,-1-1 0,0 1 0,-6-11 0,9 20 54,1 0-1,-1 0 1,1 0-1,-1 0 1,0 0 0,1 0-1,-1 1 1,0-1-1,0 0 1,0 0 0,0 1-1,1-1 1,-1 0-1,0 1 1,0-1 0,0 1-1,0 0 1,0-1-1,0 1 1,0 0 0,0-1-1,-1 1 1,1 0-1,0 0 1,0 0-1,0 0 1,0 0 0,0 0-1,0 0 1,0 0-1,0 1 1,0-1 0,0 0-1,0 1 1,0-1-1,0 1 1,0-1 0,-1 1-1,-4 3 38,0 0 1,1 0-1,0 0 0,-9 10 0,11-12-33,-5 9 17,0-1 0,0 1 0,1 0 0,1 0 0,0 1 0,-7 18 0,4-9-10,6-15 8,1-1 0,1 1 0,-1-1 0,1 1 0,0-1 0,0 1 0,1 0 0,-1-1 0,1 1 0,0 0 0,1 0 0,1 9-1,-1-13-8,-1 0-1,1 0 0,0 0 0,0 0 1,0 0-1,0 0 0,0 0 0,0 0 0,0 0 1,1 0-1,-1-1 0,1 1 0,-1-1 0,1 1 1,0-1-1,-1 1 0,1-1 0,0 0 0,0 0 1,0 0-1,0 0 0,0 0 0,0-1 1,0 1-1,0 0 0,0-1 0,1 0 0,-1 1 1,0-1-1,0 0 0,0 0 0,1 0 0,-1-1 1,0 1-1,4-1 0,3-2-21,-1 0 0,1 0 0,-1-1 0,1 0 0,-1 0 0,0-1 0,-1 0 0,13-11 0,13-8-17,9-1 77,1 2-1,1 1 0,0 3 0,90-27 0,-124 43-54,0 1 0,0-1 1,1 2-1,-1-1 0,21 1 0,-28 1 12,-1 1-1,1-1 1,-1 1-1,1-1 1,-1 1 0,1 0-1,-1 0 1,1 0-1,-1 0 1,0 1 0,0-1-1,1 1 1,-1-1-1,0 1 1,0 0 0,-1-1-1,1 1 1,0 0-1,0 0 1,-1 1 0,0-1-1,1 0 1,-1 0-1,0 1 1,0-1 0,0 1-1,0-1 1,0 4-1,0 0 22,0 0-1,0 0 0,-1 1 1,0-1-1,0 0 1,-1 0-1,1 0 0,-1 0 1,-2 7-1,-18 52 216,-18 20-126,37-82-124,2-3 5,0 0 0,0 1-1,0-1 1,-1 0 0,1 0-1,0 1 1,0-1 0,0 0-1,0 0 1,-1 1-1,1-1 1,0 0 0,0 1-1,0-1 1,0 0 0,0 0-1,0 1 1,0-1 0,0 0-1,0 1 1,0-1 0,0 0-1,0 1 1,0-1 0,0 0-1,0 1 1,0-1-1,1 0 1,-1 1 0,0-1-1,0 0 1,6 0-21,-5-1 2,7-1-13,-1 0-1,-1 0 1,1-1-1,0 0 1,-1 0-1,1-1 1,-1 0-1,11-8 1,44-45 228,-46 41-206,3-1 33,-1-2-17,0 2 0,2 0 1,0 1-1,37-23 0,-55 38-6,0 1 0,1-1 1,-1 1-1,0-1 1,0 1-1,0-1 0,0 1 1,0 0-1,1 0 0,-1-1 1,0 1-1,0 0 0,0 0 1,1 0-1,-1 0 0,0 1 1,0-1-1,0 0 1,1 0-1,-1 1 0,2 0 1,-2 0 21,1 0 0,-1 0 1,0 0-1,0 0 0,1 1 1,-1-1-1,0 0 0,0 1 1,0-1-1,-1 1 0,1-1 1,0 1-1,1 2 0,0 2 27,-1 1 0,1-1-1,-1 1 1,0 0 0,-1 0 0,1 11-1,-3 7 36,0-1-1,-2 1 0,0 0 0,-13 37 0,2-4 211,15-58-299,0 0 1,0 0-1,0 0 0,0 0 0,0 0 0,0 0 0,0 0 0,0 0 0,0 0 0,0 0 0,0 0 0,0 0 0,0 0 0,1 0 0,-1 0 0,0 0 1,0 0-1,0 0 0,0 0 0,0 0 0,0 0 0,0 0 0,0 0 0,0 0 0,0 0 0,0 0 0,0 0 0,0 0 0,0 0 0,0 0 1,0 0-1,0 0 0,0 0 0,0 0 0,0 0 0,0 0 0,0 0 0,1 0 0,-1 0 0,0 0 0,0 0 0,0 0 0,0 0 0,0 1 1,0-1-1,0 0 0,0 0 0,0 0 0,0 0 0,0 0 0,0 0 0,0 0 0,0 0 0,0 0 0,0 0 0,0 0 0,0 0 0,7-5-135,9-9-67,-6 1 185,-1 0 1,0-1-1,11-23 1,14-20 16,14-7-130,-43 58 125,1 1 0,-1-1 0,1 1 0,0 0 0,1 0 0,-1 1 0,15-8 0,-20 11 18,0 1 0,0-1 0,1 1 0,-1 0 0,0-1-1,1 1 1,-1 0 0,0-1 0,1 1 0,-1 0 0,0 0 0,1 0 0,-1 0 0,0 1 0,1-1-1,-1 0 1,0 0 0,0 1 0,1-1 0,-1 1 0,0-1 0,0 1 0,0 0 0,1-1 0,-1 1 0,0 0-1,0 0 1,0 0 0,0 0 0,0 0 0,0 0 0,1 2 0,1 3 29,0 0 1,0 0 0,0 0-1,-1 0 1,2 10-1,-1-6-14,34 127 800,-35-130-805,-1-1 0,2 0 0,-1 0 0,1 0 0,0 0 0,0-1 0,0 1 1,1-1-1,0 0 0,0 0 0,0 0 0,0-1 0,1 1 0,0-1 0,0 0 0,0 0 1,1-1-1,-1 1 0,1-1 0,0-1 0,0 1 0,0-1 0,11 3 0,-3-1-145,0-1 0,1 0 0,-1-1 0,0-1 0,1-1 0,-1 0 0,1 0 0,-1-1 0,0-1 0,20-5 0,-31 5-362,1 1-1,-1-1 0,0 0 0,0 0 1,0 0-1,0 0 0,0 0 0,0-1 0,0 1 1,-1-1-1,1 0 0,-1 0 0,0 0 1,0 0-1,0 0 0,0 0 0,-1-1 1,1 1-1,-1-1 0,0 1 0,0-1 1,1-5-1,0-3-873,0 0 0,-1 0 0,-1 0 0,0 0 0,-2-15 0,-1 9-1957,-9-33 0,12 50 3222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9:3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20 892 5824,'-20'0'12149,"27"-1"-11720,-1 1 0,0-1 0,0-1 1,1 1-1,-1-1 0,0 0 0,0 0 1,-1-1-1,1 0 0,0 0 0,-1 0 0,8-6 1,-2 0-131,0-1 1,-1 0-1,1 0 0,9-14 1,-10 10-134,-1 0-1,-1 0 1,0-1-1,7-18 1,19-66 305,-13 36-122,7-29-175,2-7 254,-14 58-227,14-43-172,-27 74-4,1 0 0,9-16-1,3-7 174,-15 30-171,-1 1 1,1 0-1,0 0 1,0 0-1,0 0 0,1 0 1,-1 0-1,0 1 1,1-1-1,0 0 1,-1 1-1,1-1 0,2-1 1,-3 3-29,-1 0 1,1 0-1,-1 1 0,1-1 1,0 0-1,-1 0 1,1 1-1,-1-1 0,1 0 1,-1 1-1,1-1 1,-1 1-1,1-1 0,-1 0 1,1 1-1,-1-1 0,0 1 1,1 0-1,-1-1 1,0 1-1,1 0 0,2 3 25,1 0 8,-1 0 0,-1 1 0,1-1-1,0 1 1,-1-1 0,0 1 0,0 0-1,-1 0 1,2 7 0,0 3 11,0 1 1,0 16-1,-3 48 171,-14 112-1,7-134-247,-3-1 1,-31 99-1,25-113-277,14-40 246,1 0 0,-1 0-1,0-1 1,0 1 0,0 0-1,0-1 1,0 1 0,0-1-1,-1 1 1,-2 1-1,4-4 49,0 1-1,1-1 0,-1 0 0,1 0 0,-1 0 0,0 1 0,1-1 1,-1 0-1,0 0 0,1 0 0,-1 0 0,1 0 0,-1 0 0,0-1 1,1 1-1,-1 0 0,0 0 0,1 0 0,-1-1 0,1 1 0,-1 0 1,0 0-1,1-1 0,-1 1 0,1-1 0,-1 1 0,1 0 0,-1-1 1,1 1-1,0-1 0,-1 1 0,1-1 0,0 1 0,-1-2 0,-10-17-268,9 10 232,0 0 1,0 0 0,1 0-1,0 0 1,0 0 0,1 0-1,0 0 1,1 0 0,1-10-1,-2 18 58,1-1 0,-1 1 0,1 0 0,-1-1 1,1 1-1,-1-1 0,1 1 0,0 0 0,0 0 0,0-1 0,-1 1 0,1 0 0,0 0 0,2-1 0,-2 1-5,-1 1 0,1-1 0,0 1 0,0 0 1,0-1-1,0 1 0,0 0 0,0 0 0,0-1 0,-1 1 0,1 0 0,0 0 0,0 0 0,0 0 0,0 0 1,2 1-1,2 0-9,0 1 0,0 0 0,0 1 0,0-1 0,-1 1 0,7 4 0,2 1 34,-3-2 15,-1-2 0,2 1 1,-1-1-1,0-1 0,1 0 0,0 0 0,-1-1 0,17 1 0,-12-3 2,0 0 0,-1-1 0,1 0 0,0-1 0,28-8 0,-26 4-36,0-2 0,0 0 1,-1 0-1,0-2 0,0 0 1,-1-1-1,15-14 0,-7 5-25,-1-1 0,-1 0-1,-1-2 1,26-40 0,-6 4 338,-3-1 0,46-105 0,-82 162-349,-6 10 15,-6 13 95,0 6-11,2 0 0,0 1 0,2 0 0,-6 48 0,7-13-64,1 65-1,5-114 55,0 0-1,1 0 1,0 0 0,5 19-1,-5-30-49,-1-1-1,1 0 0,-1 0 1,1 1-1,0-1 0,-1 0 1,1 0-1,0 0 1,0 1-1,0-1 0,0 0 1,0 0-1,0-1 1,0 1-1,0 0 0,0 0 1,0 0-1,1-1 1,-1 1-1,0-1 0,1 1 1,-1-1-1,0 1 1,1-1-1,-1 0 0,0 1 1,1-1-1,-1 0 1,1 0-1,-1 0 0,0 0 1,1-1-1,-1 1 1,1 0-1,-1 0 0,0-1 1,1 1-1,-1-1 1,0 1-1,0-1 0,1 0 1,-1 1-1,1-2 0,4-4-55,-1 0-1,1 0 1,-1-1-1,-1 1 0,1-1 1,-1 0-1,-1-1 0,1 1 1,2-8-1,-2 5-25,61-158 218,-29 73-176,-33 90 64,-3 11-24,-3 11 22,-3 23-20,1 2 1,1 65 0,4-86 10,4 32-1,-3-47-4,0 0 1,0 0-1,1 1 0,0-1 0,0-1 0,0 1 0,1 0 0,0-1 0,0 1 0,4 5 0,-6-10-15,1 1-1,-1-1 0,0 1 1,1-1-1,-1 0 0,1 0 0,0 0 1,-1 1-1,1-2 0,0 1 1,0 0-1,-1 0 0,1 0 0,0-1 1,0 1-1,0-1 0,0 0 1,0 1-1,0-1 0,0 0 0,0 0 1,0 0-1,0-1 0,0 1 1,0 0-1,0-1 0,0 1 0,0-1 1,-1 1-1,1-1 0,0 0 1,0 0-1,-1 0 0,3-2 0,5-3-21,-1 0 0,0 0 0,-1-1 0,0 0-1,7-9 1,11-16 48,-2 0-1,-1-2 1,-1-1 0,-2-1-1,-2 0 1,17-50 0,-32 80-35,-1 0 0,1-1 0,-1 1 0,0-1 0,-1-11 0,3 26-598,0 2 609,0 0 0,2 13-1,-2 14 131,-4 51-1,-1-58-104,2 1-1,7 57 0,-6-81-45,1 6 12,1 0 0,0 0-1,7 16 1,-9-25-10,1-1 0,0 1 0,0-1 0,0 0 0,0 0 0,0 0 0,1 0 0,-1-1 0,1 1 0,0 0 0,-1-1 0,1 0 0,1 0 0,-1 0 0,0 0 0,5 2 0,-2-2 40,0 0 0,0-1 0,0 0 0,1 0 0,-1 0 0,0-1 0,1 0 0,-1 0 0,0-1 0,1 0 0,-1 0 0,0 0 0,0-1 0,1 1 0,-1-2 0,-1 1 0,1-1 0,0 1 0,6-5 0,-5 2-40,-1 0 0,1 0 0,-1-1 0,0 0 0,0 0-1,0 0 1,-1-1 0,0 0 0,0 0 0,4-9 0,5-13 24,14-38 1,-28 67-9,92-257 43,1-24 304,-85 260-289,7-33 1,-12 43-119,-5 19 41,-5 26 2,-23 72-127,-48 227-59,55-245 379,-3-2 0,-69 152 0,90-229-177,-95 185 267,-12-11-771,106-174 378,5-7 96,0 0 0,0-1-1,0 1 1,0 0-1,0-1 1,-1 1 0,1-1-1,-1 1 1,1-1 0,-1 0-1,1 0 1,-1 1-1,0-1 1,1 0 0,-4 1-1,5-2 29,0 0 0,0 0 0,0 0 1,-1 0-1,1 0 0,0 0 0,0 0 0,0 0 0,-1 0 0,1 0 0,0 0 1,0 0-1,0 0 0,0 0 0,-1 0 0,1 0 0,0 0 0,0 0 0,0 0 1,0 0-1,-1 0 0,1 0 0,0 0 0,0 0 0,0 0 0,0 0 0,-1 0 0,1-1 1,0 1-1,0 0 0,0 0 0,0 0 0,0 0 0,0 0 0,0 0 0,-1-1 1,1 1-1,0 0 0,0 0 0,0 0 0,0 0 0,0-1 0,0 1 0,0 0 1,0 0-1,0 0 0,0 0 0,0-1 0,0 1 0,-1-5-2,1 0 1,0 1-1,0-1 0,1 0 0,-1 1 0,1-1 0,0 0 1,2-5-1,15-40 0,-17 47 5,6-12-25,0 1 1,1 0-1,0 0 0,1 1 0,1 0 0,14-15 0,73-64-236,-63 61 221,55-42-141,152-96-1,-88 65 321,-16 18 389,-132 83-415,0-1 0,-1 0-1,0 0 1,6-6-1,-6 5 68,-5 4 5,-16 13 178,-163 160-229,145-135-39,28-30-65,-45 49 69,46-49-70,0 1 0,1 0 1,0 1-1,0-1 0,-5 16 0,10-24-27,-1 1-1,1-1 0,0 1 1,0 0-1,-1-1 0,1 1 1,0 0-1,0-1 0,0 1 1,0 0-1,0-1 0,0 1 1,0-1-1,0 1 0,0 0 1,0-1-1,0 1 0,0 0 1,1-1-1,-1 1 0,0-1 1,0 1-1,1 0 0,-1-1 1,0 1-1,1-1 0,0 1 1,0 0-5,0 0 0,0-1 0,0 1 0,0-1 0,0 0 0,0 1-1,1-1 1,-1 0 0,0 1 0,0-1 0,0 0 0,1 0 0,1 0 0,5-1-25,0 0 0,1-1 1,9-3-1,-16 5 27,12-5-26,0 0-1,-1-1 1,1 0-1,-1-1 1,-1 0-1,1-2 1,16-13-1,3-7 34,35-39 0,-15 12 303,-44 50-255,-8 6-56,0 0 0,0 0 1,0 0-1,1 0 0,-1 0 0,0 0 1,0 0-1,0 0 0,0 0 0,0 0 0,0 0 1,0 0-1,0 0 0,0 0 0,0 0 1,0 0-1,0 0 0,0 0 0,0 0 1,0 0-1,1 0 0,-1 0 0,0 0 1,0 0-1,0 0 0,0 0 0,0 0 0,0 0 1,0 0-1,0 0 0,0 0 0,0 1 1,0-1-1,0 0 0,0 0 0,0 0 1,0 0-1,0 0 0,0 0 0,0 0 0,0 0 1,0 0-1,0 0 0,0 0 0,0 0 1,0 0-1,0 0 0,0 1 0,0-1 1,0 0-1,0 0 0,0 0 0,0 0 0,0 0 1,0 0-1,0 0 0,-5 16-228,2-9 310,-10 29-36,-9 30 184,21-63-220,0-1 0,1 1 0,-1 0 0,1 0 0,0 0 0,0-1 0,0 1 1,0 0-1,0 0 0,1 0 0,-1 0 0,1-1 0,-1 1 0,1 0 0,0-1 0,0 1 0,1 0 0,-1-1 0,0 0 0,1 1 0,0-1 0,-1 0 0,1 1 0,0-1 1,0 0-1,0 0 0,0-1 0,1 1 0,-1 0 0,0-1 0,1 1 0,-1-1 0,1 0 0,0 0 0,-1 0 0,1 0 0,0 0 0,-1-1 0,1 1 0,0-1 0,0 0 1,0 0-1,0 0 0,5-1 0,2 0-46,0-1 1,-1-1 0,1 0-1,-1 0 1,1-1 0,-1 0-1,0 0 1,0-1 0,-1 0-1,1-1 1,-1 0 0,-1 0-1,14-15 1,-3 2 18,-2-1 0,-1-1 0,0 0-1,15-31 1,-17 30 35,-10 18 35,0-1 1,0 0 0,-1 0-1,1 0 1,1-7-1,-4 20-41,-1 0 0,0-1 0,-4 13 0,-1 5 78,1 0 26,2 1-1,1-1 0,1 48 1,3-65-56,0 0 1,0-1 0,0 1-1,5 8 1,-7-15-46,1 1-1,0-1 1,0 0-1,0 0 1,0 0 0,0 0-1,0 0 1,0 0 0,0 0-1,0 0 1,1-1-1,-1 1 1,0 0 0,0-1-1,1 1 1,-1-1-1,0 1 1,1-1 0,-1 0-1,1 1 1,-1-1-1,1 0 1,-1 0 0,0 0-1,3 0 1,4-1-30,0 1 1,0-2 0,8-1 0,-14 3 25,50-10-161,-26 5 4,28-7 0,-31 5 175,-15 5-68,0 0-1,0-1 1,12-6-1,2-1 31,-19 10 10,-1-1 0,0 1 0,0-1-1,1 0 1,-1 0 0,0 0 0,0 0 0,0 0 0,0-1 0,0 1-1,-1-1 1,1 1 0,0-1 0,-1 1 0,1-1 0,-1 0 0,2-2-1,-3 4 3,0-1-1,0 1 0,0 0 0,0-1 0,0 1 0,1 0 0,-1 0 1,0-1-1,0 1 0,0 0 0,0 0 0,0-1 0,1 1 0,-1 0 1,0 0-1,0-1 0,0 1 0,1 0 0,-1 0 0,0 0 0,0-1 0,1 1 1,-1 0-1,0 0 0,1 0 0,-1 0 0,0 0 0,0 0 0,1 0 1,-1 0-1,0 0 0,1 0 0,-1 0 0,0 0 0,1 0 0,-1 0 1,1 0-1,-1 1 213,6-1-256,-1 0 0,1-1 0,0 1-1,-1-1 1,1 0 0,0-1 0,-1 0 0,1 1 0,-1-2-1,0 1 1,0 0 0,0-1 0,0 0 0,0 0-1,0-1 1,-1 1 0,1-1 0,-1 0 0,0 0 0,3-6-1,2-1-135,-1-2 0,0 1-1,8-20 1,-14 27 149,0 1 0,0-1 1,-1 0-1,0 1 0,0-1 1,0 0-1,-1 0 0,1 0 1,-1 0-1,0 0 0,0 1 1,-1-1-1,0 0 0,-1-5 1,2 8 44,-1 0 0,1 0 0,-1 0 0,0 1 0,1-1 0,-1 0 0,0 1 1,0-1-1,0 1 0,0-1 0,-1 1 0,1-1 0,0 1 0,0 0 0,-1-1 0,1 1 0,-1 0 1,1 0-1,-1 0 0,0 0 0,1 1 0,-1-1 0,0 0 0,0 1 0,1-1 0,-1 1 0,0-1 0,0 1 1,0 0-1,-3 0 0,1 0 24,1 1 1,-1 0 0,0 0 0,1 0-1,-1 0 1,1 0 0,-1 1-1,1 0 1,0-1 0,0 1 0,0 0-1,0 1 1,-5 3 0,-5 9 89,0 0 1,1 0-1,1 1 1,1 1-1,0 0 1,-12 28-1,20-42-89,1 1-1,-1 0 0,1 0 0,-1 1 0,1-1 0,0 0 0,1 0 0,-1 1 1,1-1-1,0 0 0,0 0 0,0 1 0,0-1 0,1 0 0,2 9 1,-2-10-16,1 0 0,0 1 0,-1-1 1,1 0-1,1 0 0,-1 0 1,0 0-1,1 0 0,-1 0 1,1-1-1,0 1 0,0-1 1,0 0-1,0 0 0,0 0 0,1 0 1,-1-1-1,5 2 0,8 3-60,1-1 0,0 0 0,0-1 0,0-1 0,0-1 0,0-1 0,28-1 0,-27-1-697,0-1 0,-1-1 1,1 0-1,21-8 0,-34 9 207,0 1 0,-1-2-1,0 1 1,1 0 0,4-4-1,-6 4-149,-1 0-1,1 0 0,-1-1 0,1 1 0,-1-1 0,0 1 0,0-1 0,0 0 1,0 0-1,-1 0 0,1 0 0,-1 0 0,2-4 0,1-8-2245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9:4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476 393 3136,'-4'-4'10732,"4"4"-10503,-15-2 2337,-16 4-2206,-101 20 1672,109-18-1925,0 0 0,1 2-1,0 0 1,0 1 0,0 2-1,1 0 1,1 1 0,-33 22-1,48-28-73,-1 1 0,1 0 0,1 0 0,-1 0 1,1 1-1,0 0 0,0 0 0,0 0 0,1 0 0,0 0 0,0 1 0,1-1 0,0 1 0,-3 13 0,3-4 12,-1 0 1,2 0-1,0 0 1,2 1-1,1 18 0,-1-24 9,1-1-1,0 0 0,1 0 1,0 0-1,1 0 0,0 0 1,0-1-1,7 10 0,-9-15-21,0 0-1,1 0 0,0-1 0,0 1 1,0-1-1,0 1 0,1-1 0,-1 0 1,1 0-1,0-1 0,0 1 0,0-1 0,0 0 1,0 0-1,0 0 0,0-1 0,1 1 1,-1-1-1,1 0 0,5 0 0,-6-1-32,1 0-1,0-1 1,-1 0-1,1 1 1,-1-2 0,1 1-1,-1-1 1,0 1-1,1-1 1,-1 0-1,0-1 1,0 1-1,0-1 1,-1 0-1,6-4 1,2-3-47,-1-1 1,0 0-1,13-20 1,-2-1 107,-1-1 0,-2 0 1,-2-2-1,-1 0 0,-1-1 0,9-41 0,-23 73-9,1-1-1,0 0 0,-1 1 0,0-1 0,0 1 1,-1-1-1,1 1 0,-1-1 0,0 1 1,0-1-1,-2-4 0,3 8-41,0 1 1,0 0-1,0-1 0,-1 1 1,1 0-1,0 0 0,0-1 0,0 1 1,0 0-1,-1-1 0,1 1 1,0 0-1,0 0 0,-1 0 1,1-1-1,0 1 0,0 0 0,-1 0 1,1 0-1,0-1 0,-1 1 1,1 0-1,0 0 0,-1 0 1,1 0-1,0 0 0,-1 0 1,1 0-1,0 0 0,-1 0 0,1 0 1,0 0-1,-1 0 0,1 0 1,0 0-1,-1 0 0,1 0 1,0 0-1,-1 0 0,1 0 1,0 1-1,-1-1 0,0 0-12,0 1 0,1 0 1,-1-1-1,0 1 0,0 0 0,1-1 0,-1 1 0,0 0 0,1 0 0,-1-1 0,1 1 1,-1 1-1,-4 10 25,2-1 1,0 1-1,0 0 1,1 0-1,0 0 1,1 0-1,1 0 1,-1 0-1,2 0 1,0 0-1,1 0 1,3 16-1,-2-18-1,-1-1-1,2 1 1,-1-1-1,1 0 1,0-1-1,1 1 0,0-1 1,0 0-1,1 0 1,0 0-1,1-1 0,-1 0 1,2 0-1,-1-1 1,0 0-1,10 6 1,-13-9 4,1-1 1,0 0 0,0 0 0,0 0-1,0 0 1,0-1 0,0 1 0,0-1 0,1-1-1,-1 1 1,0-1 0,1 0 0,-1 0-1,0-1 1,0 1 0,1-1 0,4-2 0,-1 0 1,-1 0 1,1-1 0,-1-1 0,0 1 0,13-11 0,34-34-178,-25 21 58,76-63-126,-28 26 281,74-82 1,-134 126-16,-1 0-1,-1-2 0,-1 0 0,-1-1 0,-1 0 1,16-43-1,-23 52 12,-2-1-1,0 1 1,2-22 0,-5 34-46,0-1 0,-1 1 1,1-1-1,-1 0 0,0 1 1,0-1-1,-1 0 0,1 1 1,-1-1-1,0 1 0,-2-8 1,3 11-13,-1-1 1,1 0 0,0 0 0,-1 0-1,1 1 1,-1-1 0,1 0 0,-1 1-1,1-1 1,-1 0 0,1 1 0,-1-1-1,0 1 1,1-1 0,-1 1 0,0-1-1,0 1 1,1 0 0,-1-1 0,0 1-1,0 0 1,1-1 0,-1 1-1,0 0 1,-1 0 0,0 0-1,0 0 0,0 0-1,0 1 1,0-1 0,0 1 0,0-1 0,0 1 0,0 0-1,1-1 1,-4 3 0,-3 2-17,-1 1-1,1 0 1,-9 10 0,-10 13 106,0 2 0,-40 61 0,48-66 19,6-6-16,0 0 1,1 1 0,1 0 0,1 1 0,1 0 0,-7 25 0,13-36-72,1 0-1,0 0 1,0 0 0,1 0 0,1 0 0,0 1 0,0-1 0,1 0 0,1 0 0,0 0 0,0 0 0,1 0 0,0 0 0,10 20 0,-9-24 5,0-1 0,0 0 0,0 0 0,1 0 0,0 0 0,0-1 0,0 0 0,1 0 0,0 0 0,0-1 0,0 0 0,0 0 0,1 0 0,10 4 1,-7-5 0,-1 0 0,1 0 0,0-1 0,0 0 0,-1-1 0,1 0 0,1-1 0,-1 0 1,0 0-1,14-3 0,-1-3-111,-1 0 0,0-2 0,0 0 0,32-18 0,-44 21 39,17-9-52,-1-1 0,36-26 0,-38 25 158,-17 11-15,0 0 0,0 0 0,0 0 0,-1 0 0,0-1 0,0 0 0,8-12 0,-12 10 163,-8 9-33,-12 10-79,13-6-95,0 0-1,0 0 1,0 0 0,1 1-1,0 0 1,0 0 0,0 0 0,1 0-1,0 1 1,0-1 0,1 1-1,0 0 1,0 0 0,-1 10 0,0-3 25,1 1 1,1-1-1,1 0 0,0 1 1,1-1-1,3 20 1,-2-25 24,-1 0 1,2 0-1,-1 0 0,1 0 0,1 0 1,0 0-1,0-1 0,9 14 1,-12-21-40,-1 0 0,1 0 0,0 0 0,0 0 0,-1 0 0,1 0 0,0 0 1,0-1-1,0 1 0,0 0 0,0-1 0,0 1 0,0 0 0,0-1 0,0 0 0,0 1 0,0-1 0,0 0 1,0 1-1,0-1 0,1 0 0,-1 0 0,0 0 0,0 0 0,2 0 0,-1-1-13,-1 1 1,1-1-1,0 0 0,-1 0 0,1 0 0,-1 0 1,1 0-1,-1-1 0,0 1 0,1 0 0,-1-1 1,0 1-1,0-1 0,1-1 0,4-7-69,-1-1 0,0 1 0,6-20 0,-10 28 62,2-9-92,0-1 0,-1 1-1,0-1 1,1-20-1,-2 8-32,0 10 63,0 0 0,-1 0 0,-1 0 0,0 0 0,-1 0 1,-6-23-1,7 35 78,0-1 0,-1 1 0,1-1 0,-1 1 0,1-1 0,-1 1 0,0 0 0,0 0 0,0 0 0,0 0 0,-1 0 0,1 0 0,0 1 0,-1-1 0,1 1 0,-1 0 0,0-1 0,1 1 0,-1 0 0,0 1 0,0-1 0,0 0 0,0 1 1,-3-1-1,2 3-40,8 1 17,7 0 88,0 0 1,12 2-1,8 2 14,51 6 513,-72-11-525,0 0 1,1 1-1,-1 0 0,0 1 0,-1 0 0,14 7 1,-18-7-51,-1-1 0,0 0 0,0 1 1,0 0-1,0 0 0,-1 0 0,1 0 1,-1 1-1,0-1 0,-1 1 0,1 0 1,-1 0-1,0 0 0,3 9 0,-2-2 57,0 1 0,-1 0 0,-1-1-1,1 24 1,-8 53 74,3-54-191,-4 13 49,5-39 25,0 0 0,0-1-1,1 1 1,1 1 0,0-1-1,0 0 1,1 10 0,1-12 182,0-9-154,2-5-73,82-99-296,-64 75 240,2 0 0,2 2 1,45-40-1,-51 52 80,1 1 0,0 0 0,47-23 0,-66 38-30,-1 0-1,1 1 1,-1-1 0,1 0-1,0 1 1,-1 0 0,1-1-1,0 1 1,-1 0-1,1 0 1,0 0 0,-1 0-1,1 0 1,0 0 0,-1 0-1,3 1 1,-3 0 15,0-1-1,0 1 1,0 0-1,0-1 1,-1 1 0,1 0-1,0 0 1,0 0-1,0 0 1,-1 0 0,1 0-1,-1 0 1,1 0 0,0 0-1,-1 0 1,0 0-1,1 0 1,-1 0 0,0 0-1,1 1 1,-1 1-1,6 65 249,-5-49-258,0-1 1,2 0-1,6 29 1,-7-40-23,1 1-1,0 0 1,0-1 0,1 1-1,7 12 1,-9-19 25,-1 1 0,0-1-1,0 1 1,1-1 0,-1 1 0,1-1-1,-1 0 1,1 0 0,0 0 0,-1 0-1,1 0 1,0 0 0,0 0 0,0 0-1,0-1 1,0 1 0,-1-1 0,1 1-1,0-1 1,0 0 0,0 0 0,0 0-1,0 0 1,0 0 0,0 0 0,0-1-1,0 1 1,4-2 0,3-2 6,1-1 0,0 0 0,-1 0 0,0-1 0,-1 0 0,15-14 0,14-9-38,41-24 61,120-59 0,-158 92-6,0 1-61,58-39 0,-96 57 39,-1-1-1,1 1 1,-1-1 0,1 1-1,-1-1 1,1 0 0,0-2-1,-1 3 0,-1 1 0,0 0 0,0-1 0,0 1 0,0 0 0,1-1 0,-1 1 0,0-1 0,0 1 0,0 0 0,0-1 0,0 1 0,0-1 0,0 1 0,0 0 0,0-1 0,0 1 0,0-1 0,0 1 0,0 0 0,0-1 0,-1 1-1,1-1 1,0 1 0,0 0 0,0-1 0,0 1 0,-1 0 0,1-1 0,0 1 0,-1 0 0,1-1 0,0 1 0,0 0 0,-1 0 0,1-1 0,0 1 0,-1 0 0,1 0 0,0 0 0,-1 0 0,1-1 0,-1 1 0,1 0 0,0 0 0,-1 0 0,1 0 0,-1 0 0,1 0 0,0 0 0,-1 0 0,1 0 0,-1 0 0,1 0-1,-8 0 4,1 0 0,0 0 0,0 1 0,0-1 0,-10 4 0,0 0 1,0 2 1,0-1 0,0 2-1,1 1 1,0 0 0,1 0-1,0 2 1,0 0-1,1 1 1,0 0 0,-19 21-1,22-20 0,1 0-1,-1 0 0,2 2 0,0-1 0,1 1 0,0 0 1,1 1-1,1-1 0,0 2 0,1-1 0,0 0 0,1 1 1,-1 19-1,4-28 8,1 0 0,0 0 0,0 0 1,0 0-1,1-1 0,3 14 0,-3-18-9,0 0 1,-1 0-1,1 0 0,0-1 0,0 1 0,0 0 0,0 0 1,0-1-1,0 1 0,0-1 0,1 1 0,-1-1 1,0 1-1,1-1 0,0 0 0,-1 0 0,1 0 0,0 0 1,-1 0-1,1 0 0,0 0 0,0 0 0,0-1 1,0 1-1,0-1 0,2 1 0,-1-1-5,0-1 1,0 1-1,0 0 0,0-1 1,-1 0-1,1 0 0,0 0 0,0 0 1,-1 0-1,1 0 0,-1-1 1,1 1-1,-1-1 0,1 1 0,-1-1 1,0 0-1,4-4 0,5-6-1,-1-1 0,9-14 0,-6 10 40,48-68 159,32-39 168,-36 51-355,-66 102-245,2 0 254,-26 77 38,-58 130 0,46-148 184,-3-1-1,-119 157 1,165-242-256,1 1 0,-1-1 0,0 0 0,-1 0 1,1 0-1,0 0 0,0 0 0,-1 0 0,1-1 1,-5 3-1,6-4 3,0 0 0,0 0 1,0 1-1,0-1 0,0 0 1,0 0-1,0 0 0,0 0 0,0 0 1,0-1-1,0 1 0,0 0 1,0 0-1,0-1 0,0 1 0,0 0 1,0-1-1,0 1 0,0-1 0,0 1 1,1-1-1,-1 0 0,0 1 1,0-1-1,0 0 0,1 0 0,-1 0 1,0 1-1,1-1 0,-1 0 1,1 0-1,-1 0 0,0-2 0,-4-6 19,1 0 0,0-1 0,0 0 0,1 0 0,0 0 0,1 0 0,0 0 0,-1-20 0,3 27-6,0 0 1,0 0-1,1 1 0,0-1 0,-1 0 1,1 0-1,0 0 0,0 1 1,1-1-1,-1 1 0,0-1 0,3-3 1,0 1 31,0 0 1,1 1 0,-1-1-1,1 1 1,7-5-1,-1 2 28,1 0 0,-1 0 0,2 2 0,21-9 0,19 1 47,2 1 1,80-6-1,8-1-353,-118 14-1016,44-14-1,-60 16 105,-1 0 0,0-1 0,0 0 0,0-1 0,-1 0-1,1 0 1,-1 0 0,10-11 0,5-7-2492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9:4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7 730 3808,'0'1'131,"0"-1"0,-1 1 1,1 0-1,-5 13 12026,5-30-9256,1 7-2456,1 0 0,0 0 0,6-18 0,-5 18-139,2-6-131,1 1 1,0 1 0,1-1 0,0 1-1,1 0 1,1 1 0,0 0 0,1 0-1,0 1 1,0 0 0,1 1 0,1 0-1,0 1 1,25-16 0,-2 7 85,0 1 0,0 2 0,2 1 0,59-14 0,-85 25-119,0 0 0,1 1 0,-1 1 0,1 0 0,-1 0 0,1 1 0,14 2 0,-25-1-121,1-1 1,-1 0-1,0 1 1,1-1-1,-1 1 1,0 0-1,1-1 1,-1 1-1,0 0 1,0 0-1,0-1 1,1 1 0,-1 0-1,0 0 1,0 0-1,-1 1 1,1-1-1,0 0 1,0 0-1,0 0 1,-1 1-1,1-1 1,-1 0-1,1 1 1,-1-1-1,1 0 1,-1 1-1,0 2 1,1 0 17,-1 0 0,0 0 0,-1 0-1,1 0 1,-1-1 0,0 1 0,0 0 0,0 0 0,-3 7 0,-76 154 382,-4-2-218,83-162-213,-5 13 45,5-10 56,3-7 44,22-32-157,1 1 0,2 1 0,1 1-1,2 2 1,1 1 0,36-27 0,76-35 65,-124 80-110,-10 5 116,0 1 0,15-6 0,-23 11-24,-1 0 1,1-1-1,-1 1 1,1 0-1,-1 0 1,1 0-1,-1 0 1,1 0-1,-1 0 1,1 0-1,0 0 0,-1 0 1,1 0-1,-1 0 1,1 0-1,-1 0 1,1 0-1,0 0 1,-1 1-1,1-1 1,-1 0-1,1 0 1,-1 1-1,1-1 1,0 1-1,0 0 4,-1 0 0,1 0 1,0 0-1,-1 0 0,1 0 0,-1 0 0,1 1 0,-1-1 1,0 0-1,1 0 0,-1 2 0,1 5 35,-1 0 0,0 0 0,-1 9 0,0-10-10,-1 19 43,-8 27-1,6-37-86,1 0 1,1 1 0,0-1-1,1 1 1,2 28-1,4-28-31,-5-17 23,0 1-1,1-1 1,-1 0 0,0 1-1,1-1 1,-1 1 0,0-1-1,1 0 1,-1 1-1,0-1 1,1 0 0,-1 1-1,1-1 1,-1 0 0,1 1-1,-1-1 1,1 0-1,-1 0 1,0 0 0,1 0-1,0 0 1,-1 1 0,1-1-1,-1 0 1,1 0 0,-1 0-1,1 0 1,-1 0-1,1 0 1,-1-1 0,1 1-1,-1 0 1,1 0 0,-1 0-1,1 0 1,-1-1 0,1 1-1,-1 0 1,1-1-1,19-12-38,-17 11 30,50-39-146,2 3 0,2 2-1,62-29 1,-84 49 171,154-64 209,-178 75-189,0 1-214,-10 6 71,-5 5 39,-39 56-3,34-46 102,0 0 0,2 0 0,0 1 1,1 0-1,1 1 0,1-1 0,0 1 1,-1 23-1,4-29-29,1 0 1,1 1-1,0-1 1,0 0-1,1 0 1,1-1-1,0 1 1,1 0-1,1-1 1,0 0-1,0 0 1,12 20-1,-14-28 25,0 0 0,1 0 0,-1 0 0,0 0-1,1 0 1,0-1 0,0 0 0,5 4 0,-7-6-12,1 0-1,-1 0 1,0 0 0,1 0-1,-1 0 1,1 0 0,-1 0-1,1-1 1,-1 1 0,1-1-1,0 0 1,-1 0 0,1 0-1,-1 0 1,1 0 0,0-1-1,2 0 1,0-1-3,0 1-1,-1-2 0,1 1 1,-1 0-1,1-1 1,-1 0-1,0 0 1,0 0-1,0-1 0,-1 1 1,1-1-1,-1 0 1,4-6-1,1-2 16,0-1 0,-1 0 0,6-16 0,20-62-93,-29 78 51,-1-1 0,0 0 1,-1-1-1,0-19 0,-2 31-15,0 0 0,0 0-1,0 0 1,-1 0 0,1 0 0,-1 0-1,0 0 1,0 0 0,0 0 0,0 0-1,0 1 1,-1-1 0,1 0 0,-1 1-1,0-1 1,-2-3 0,1 4 16,0 0 0,0 0 0,0 0 0,0 0 1,0 0-1,0 0 0,0 1 0,-1 0 0,1-1 0,0 1 0,-1 1 0,-6-2 0,5 1 17,1 0-1,-1 1 0,1 0 1,-1-1-1,1 2 0,-1-1 1,1 0-1,-1 1 0,1 0 1,-1 0-1,1 0 0,0 1 1,-1-1-1,1 1 0,-6 4 1,9-6-2,1 0 0,-1 0 0,1 1 0,-1-1 0,1 0 0,-1 1 0,1-1 1,-1 1-1,1-1 0,-1 1 0,1-1 0,-1 1 0,1-1 0,0 1 0,-1-1 0,1 1 1,0-1-1,0 1 0,-1 0 0,1-1 0,0 1 0,0 0 0,0-1 0,0 1 0,0-1 1,0 1-1,0 0 0,0-1 0,0 1 0,0 0 0,0-1 0,0 1 0,0 0 0,0-1 0,1 1 1,-1-1-1,0 1 0,1 0 0,-1-1 0,0 1 0,1-1 0,-1 1 0,0-1 0,1 1 1,-1-1-1,1 1 0,-1-1 0,2 1 0,0 1-1,0-1 0,0 0-1,0 1 1,0-1 0,0 0 0,0 0 0,0 0 0,1 0-1,-1-1 1,0 1 0,1-1 0,3 1 0,2-2 9,0 0-1,0 0 1,0-1 0,-1-1 0,1 1-1,9-5 1,12-4-44,-20 7 90,0-1-1,1 0 1,-1-1 0,-1 0-1,1 0 1,-1-1-1,0 0 1,-1 0-1,8-9 1,15-22 161,-22 25-175,-8 11-41,1 1 0,0-1 0,0 0 1,0 1-1,0 0 0,0-1 0,1 1 0,-1 0 0,2-2 0,0 0-12,0 1-1,-1 0 0,1 0 1,0 0-1,0 0 0,0 1 1,0-1-1,0 1 0,1 0 1,2-1-1,16-2 13,-15 2-4,1 0-1,-1 1 0,1 0 1,-1 0-1,1 1 1,7 0-1,25 2-99,-26-2 102,28 4 1,59 19 132,-97-22-106,0 0 0,1 1 0,-1-1 1,0 1-1,0 0 0,0 0 0,6 5 0,-8-5-10,-1-1-1,1 0 1,-1 1 0,0-1-1,0 1 1,0 0 0,0 0-1,0-1 1,0 1 0,0 0-1,0 0 1,-1 0 0,1 0-1,-1 0 1,0 0-1,1-1 1,-1 1 0,0 4-1,-1-1 10,1 0 0,-1 0 0,0 0 0,-1 0 0,1 0 0,-4 6 0,-2 7-16,-11 35-70,-10 37-211,25-79 299,1 1 1,0 0 0,0 0-1,2 0 1,0 20-1,0-30-19,0-1 0,0 1 0,1 0 0,-1 0 0,1-1 0,-1 1 0,1 0 0,-1 0 0,1-1 0,0 1-1,0-1 1,0 1 0,0-1 0,0 1 0,0-1 0,0 1 0,0-1 0,1 0 0,2 2 0,-2-2-2,0 0 1,0 0-1,1 0 0,-1 0 1,0 0-1,1-1 0,-1 0 1,1 1-1,-1-1 1,0 0-1,1 0 0,4-1 1,2 0-2,0-1-1,1-1 1,-1 1 0,-1-2 0,1 1-1,10-6 1,-4 0 41,1-1 0,-1-1 0,-1 0 1,0-1-1,18-19 0,55-73-176,-66 76 44,-8 11 107,37-42-153,-43 50 129,2 2 1,-1-1-1,1 1 1,18-10-1,-24 15 2,0 0 0,0 1 1,0 0-1,0 0 0,1 0 0,-1 0 0,0 0 1,1 1-1,-1-1 0,0 1 0,1 0 0,-1 0 1,1 0-1,4 1 0,-6 0 4,1 0-1,-1-1 1,0 1 0,1 0 0,-1 0-1,0 0 1,0 1 0,0-1 0,0 0-1,0 1 1,0 0 0,0-1 0,0 1-1,-1 0 1,1 0 0,-1 0 0,1 0-1,-1 0 1,0 0 0,0 0 0,1 3-1,1 2 17,-1 1 0,0-1 0,0 1 0,-1-1 0,0 1 0,0 10 0,-5 45 243,2-47-273,1-1 0,0 1 0,3 24 0,-2-14 81,0-25-60,0 1 1,0-1 0,0 1 0,0-1 0,0 1 0,0 0 0,0-1 0,0 1 0,1-1 0,-1 1-1,1 1 1,106-100-321,-83 76 305,1 0 1,1 1-1,1 2 1,1 1-1,30-15 1,-53 30 10,51-23 59,-50 23-63,-1 0 0,1 1 0,0 0 0,-1 0 1,1 0-1,0 0 0,0 1 0,7 0 0,-12 0 0,0 0-1,0 0 1,0 1-1,0-1 1,0 0-1,0 1 1,0-1-1,0 0 1,0 1-1,0-1 1,-1 1 0,1-1-1,0 1 1,0 0-1,0-1 1,-1 1-1,1 0 1,0-1-1,-1 1 1,1 0-1,0 0 1,-1 0 0,1 0-1,-1 0 1,1 0-1,-1-1 1,0 1-1,1 0 1,-1 0-1,0 0 1,0 2-1,1 1 25,-1 1 0,0 0 0,-1-1 0,1 1 0,-2 6 0,0 0 29,2-10-54,-21 124 81,19-117-93,1-5 39,4-5 8,8-8-34,-4 3-95,0-1 1,0 1 0,9-15-1,12-15-166,-17 25 216,1-1 50,0 0 1,14-11 0,-9 11 1,-12 7 3,1 1 0,0 1 0,1-1 0,-1 1 0,1 0 0,10-4 0,-17 8-10,1 0-1,-1 0 1,0 0-1,0 0 1,1 0-1,-1 0 1,0 0-1,1 0 1,-1 0-1,0 0 1,0 0-1,1 0 1,-1 0-1,0 0 1,0 1-1,1-1 1,-1 0-1,0 0 1,0 0-1,0 0 1,1 0-1,-1 1 1,0-1-1,0 0 1,0 0-1,1 0 1,-1 1-1,0-1 1,0 0-1,0 0 1,0 0-1,0 1 1,1-1-1,-1 0 1,0 0-1,0 1 1,0-1-1,0 0 1,0 1-1,0-1 1,0 0-1,0 0 1,0 1-1,0-1 1,0 0-1,0 1 1,-1 16 72,0-15-76,-3 77 35,1-19 183,1-40-297,-1 30 75,3-45 2,1-1-1,-1 1 1,1-1 0,0 1 0,0-1-1,0 0 1,1 0 0,-1 1 0,3 3-1,-3-7 9,0 0 0,-1 0 0,1 0 0,0 0 0,0 0-1,0 0 1,-1 0 0,1 0 0,0 0 0,0-1 0,0 1-1,0 0 1,1 0 0,-1-1 0,0 1 0,0-1 0,0 1-1,0-1 1,1 0 0,-1 0 0,0 1 0,0-1 0,1 0 0,-1 0-1,0 0 1,1 0 0,-1 0 0,0 0 0,0-1 0,2 1-1,4-3-1,0 1 0,-1-1-1,1 0 1,9-6-1,-5 3-53,250-120-619,-1 1 695,-169 75 12,-79 42 86,-19 10-232,-21 14 37,0 5 64,1 1 0,1 1 0,1 1 0,1 2 0,-23 32 0,32-38 28,1 1 1,1 1 0,1 0-1,1 1 1,1 0 0,1 1-1,-11 43 1,19-63-26,1 0-1,-1 0 1,1 0 0,0 0 0,0 0-1,0-1 1,1 1 0,-1 0-1,3 7 1,-3-10-1,0 0 0,1 0 0,-1-1 0,1 1 0,-1 0 1,1 0-1,-1 0 0,1-1 0,-1 1 0,1 0 0,0-1 0,-1 1 0,1 0 0,0-1 0,0 1 0,-1-1 0,3 1 0,-2 0-7,0-1 1,1 0-1,-1 0 0,0 0 0,0 1 0,1-1 0,-1-1 0,0 1 0,1 0 1,-1 0-1,0 0 0,0-1 0,1 1 0,-1-1 0,0 1 0,2-2 0,0 1-3,0-1-1,0 0 1,-1 0-1,1 0 1,-1 0-1,1-1 0,-1 1 1,0-1-1,0 1 1,0-1-1,4-5 0,1-3-18,72-118-519,-78 128 553,17-37 31,16-42 1,-20 45 9,-4 5 25,-10 28-71,1 0 0,-1 0 0,0-1 0,1 1 1,-1 0-1,0 0 0,0-1 0,0 1 0,-1 0 0,0-4 0,1 6 6,-1 0 0,1 0 0,0 0 0,-1 0-1,1 0 1,0 0 0,-1 0 0,1 0 0,0 0-1,-1 0 1,1 0 0,0 0 0,-1 0 0,1 1-1,0-1 1,-1 0 0,1 0 0,0 0 0,0 1-1,-1-1 1,1 0 0,0 0 0,-1 1 0,1-1 0,0 0-1,0 0 1,0 1 0,-1-1 0,1 0 0,0 1-1,0-1 1,0 0 0,0 1 0,-9 12 1,4 6-20,1 0 1,1 1-1,1-1 0,1 1 1,1 0-1,0-1 0,5 33 1,-4-45 19,1 1 0,0-1 0,0 0 0,0 0 0,1 0 0,0 0 0,0 0 0,0-1 0,7 9 1,-9-13 17,1 0 0,-1 0 0,1 0 0,0 0 0,0-1 1,-1 1-1,1 0 0,0-1 0,1 0 0,-1 1 1,0-1-1,0 0 0,1 0 0,-1 0 0,0 0 1,1-1-1,-1 1 0,1 0 0,-1-1 0,1 0 1,-1 0-1,1 0 0,-1 0 0,1 0 0,-1 0 1,1-1-1,-1 1 0,1-1 0,3-1 0,2-1 28,1-1-1,-1-1 0,0 0 0,0 0 1,12-11-1,35-36-91,-23 21 79,152-123 35,-133 115-24,47-47 1,-79 67-41,-1-1 0,-1 0 1,0-2-1,-2 1 1,17-33-1,-19 30 53,-1-2 0,-2 1-1,0-2 1,-2 1 0,8-41 0,-15 61-53,0 0 0,-1 0 1,0-1-1,0 1 0,0 0 1,-2-10-1,-4 3-21,5 13 14,1-1 0,0 1 0,-1 0 1,1 0-1,0-1 0,-1 1 0,1 0 1,0 0-1,-1 0 0,1 0 1,-1-1-1,1 1 0,0 0 0,-1 0 1,1 0-1,-1 0 0,1 0 0,0 0 1,-1 0-1,1 0 0,-1 0 0,-2 1-5,1 1-1,0-1 0,0 0 0,-1 0 0,1 1 0,0-1 0,0 1 0,0 0 1,-2 2-1,-25 27-20,-49 70 0,50-63 78,10-15 37,2 2 0,1 0 0,1 1 0,-18 46 1,24-51-46,2 0 1,1 1 0,0 0 0,2-1 0,0 2 0,2 43 0,2-36-38,2 1 0,9 43-1,-8-60-17,-1 0 0,2-1 0,0 1 0,1-1 0,0 0 0,1-1 0,12 19 0,-11-20-46,1-1 0,0 1 1,1-2-1,17 15 0,-24-21-86,1-1 1,0 1-1,0-1 0,0 0 0,1 0 0,-1 0 0,0 0 0,1-1 0,-1 0 1,1 0-1,-1 0 0,1 0 0,0-1 0,-1 0 0,1 1 0,0-2 0,5 0 0,-5 0-329,0-1-1,-1 1 0,1-1 1,-1-1-1,1 1 1,7-6-1,24-21-1872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9:59.781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3444 127 3808,'-45'-13'2224,"-27"3"1376,30 10-219,359 0-1018,-83 10-2251,-174-9-168,95 16 0,-7 1 168,-71-10-89,116-3 1,-157-5-13,76-7-11,-77 0 126,-24 5 13,1 0 1,11-1-1,-19 4-56,-2-1-55,-4-4-229,0 4 216,0 0 1,0-1-1,0 1 1,0 0-1,0 0 1,0 0-1,0 0 1,-3 1-1,-15-1 59,-108-5 21,38 3 50,-141-2 95,58 2-89,138 2-121,-135-8 231,-24-7-250,-29 1 42,-84-14 785,253 25-548,16 1-95,35 2-184,2 0-6,0 0-1,0 0 0,0 0 0,0 0 0,0 0 1,0 0-1,0-1 0,1 1 0,-1 0 1,0 0-1,0-1 0,0 1 0,0-1 1,0 1-1,0-1 0,0 1 0,0-1 1,1 1-1,-2-2 0,39 7-201,44-3 366,-35-2-226,193 12 131,6 6-61,-129-9 108,139 19-297,-163-16 172,-17-3 9,124 32-1,-54 10 140,-74-24-53,1-3-1,85 16 1,20-8-75,-125-22-26,45 12-161,-66-14 250,-1 2 0,0 2 0,-1 0 0,-1 2 0,37 24 0,-51-28-100,0-1 0,0 0-1,1-1 1,16 6 0,-14-8 22,0-1-1,1-1 1,18 3 0,58 2-291,-38-4 379,-22-3-202,38-3-1,-22 0-464,-49 1 540,0 0 1,0 0-1,0 0 0,0 0 1,0-1-1,0 1 0,0-1 1,0 1-1,0-1 0,0 1 1,0-1-1,0 1 0,0-1 1,0 0-1,0 0 0,0 1 1,1-3-1,10-15 82,-9 13-61,-2-3-41,-2 2 67,0-1 0,0 1 0,0 0 0,-1 0 0,0 0 0,0 0 0,0 0 0,-1 0 0,0 0 0,-6-9 0,-3-1 150,0 0 0,-16-16 0,16 20-73,1 1 1,-2 1-1,1 0 1,-2 1-1,1 0 1,-1 1-1,0 0 1,-21-7-1,-68-32 261,66 33-200,-31-14 293,34 12-312,0 2 0,-1 1 0,-1 2 0,-62-11 0,-38-2 112,-345-59-112,423 73-224,0 2 0,-61 1 0,-123 8 15,83 1 204,21 7-167,72-4 40,-177 9-86,200-11 187,-350 31 83,168-7 71,21-4-312,69-6-22,-98 28-72,197-39 109,-48 3 0,36-5 5,-102 5 46,-73-1 91,161-5-221,-95 17-1,24 13 93,9-1 136,14-14 27,-112 5 1,115-16-67,13 0-49,1 1-158,71-7 101,-1 2 0,0 0 1,1 2-1,0 0 0,-23 9 0,26-9-49,-31 4-1,32-7 101,1 1 1,-31 10 0,35-8-1,5-2-38,0 0 0,-1 0 0,-10 1 0,-66 19 93,27-15-53,-20 6-353,51-3 319,25-10 56,0 0 0,-1 0 0,1 0 1,0 0-1,-1 0 0,1-1 0,0 1 0,-1-1 0,1 1 1,-5-1-1,23-5 20,12 1 3,28 1-1,-16 0-38,333-4-202,-160 7 221,481-29 28,-385 8-107,-20 18 58,-22 0 103,-49-11 171,173 0-450,-323 15 162,63 4 105,53 15 59,207 15 262,-232-17-237,-25-1-39,82-5 191,229-19-1,-164 5-274,-150 3 53,104-1 13,-216 1-176,0 1 1,19 4-1,-6 0-37,43 8 213,-45-11 17,57 3-310,26 3 347,-1-1 127,-88-4 494,-18-2-1928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50:1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5709 1 896,'0'6'2859,"-63"32"-1960,38-23-723,0 0 1,1 2-1,-33 28 1,-20 37-154,-19 18-62,61-70 76,-2-2 0,-1-1 0,-69 36 0,-132 49 216,161-78-196,-25 18 175,54-26-186,-21 13-35,-65 50-1,83-53 59,-202 144 456,-73 49-484,259-189 89,-115 47 0,14-7-184,136-61 22,0 0 1,-56 46 0,-46 67 69,93-86 25,-64 52 1,60-63 130,-76 43-1,-59 17-303,104-53 230,1 4-1,-73 57 0,69-38-1,-18 13 68,22-24-187,-148 97 172,145-106-134,-61 37 54,90-49 37,-105 51 0,45-39-83,27-12 157,-81 45-1,106-44-117,2 2-1,-85 70 1,41-22 15,-156 98-1,210-153-106,-166 116-389,189-125-392,0 1-1,2 0 1,-36 48 0,0 8-2331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0:5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108 339 2976,'-16'-4'877,"13"3"-473,0 0 0,-1 0-1,1 1 1,0-1 0,-1 1-1,1-1 1,-7 2-1,9-1-41,-1 0-1,1 0 0,-1 0 0,1 0 0,-1 0 0,1 0 0,-1 0 0,1-1 0,0 1 0,-1 0 0,1-1 1,-3 0-1,-4-2 976,6 2-1003,0 0 0,0 0 0,0 0 0,0 0 0,0-1 0,1 1 0,-1-1 0,1 1 0,-1-1 0,1 1 0,-1-1 0,1 0 0,0 0 0,0 0 0,0 0 0,0 0 0,0 0 0,0 0-1,0 0 1,0-3 0,2-2-98,-1-1 0,1 1-1,0-1 1,1 1 0,0-1-1,0 1 1,0 0-1,1 0 1,0 0 0,8-12-1,25-18 194,-23 25-260,1-1-84,1 1 0,0 0 0,1 1 0,1 1 0,-1 1 0,31-13 0,-2 6 4,69-17 0,-105 31-63,1 0 1,-1 0-1,1 1 1,-1 0-1,18 1 1,-24 0-22,-1 0 0,1 1 0,0-1 1,-1 1-1,1 0 0,-1 0 0,1 0 0,-1 0 0,1 0 1,-1 1-1,1-1 0,-1 1 0,0-1 0,0 1 0,0 0 0,0 0 1,0 0-1,0 0 0,-1 0 0,1 0 0,-1 1 0,1-1 1,-1 1-1,2 4 0,-1-1 26,-1 0 0,1 1 0,-1-1 0,0 1 0,-1-1 0,0 1 0,0 0 0,0-1 0,-2 9 0,1-5 22,-1 5 16,0 0 0,-1 0 0,-1 0 0,0 0 0,-1-1 0,-9 19 0,3-12-21,-1-1-1,0-1 1,-24 29-1,-5-4 86,-1-2 0,-64 50 0,60-55 183,-102 88 717,137-117-791,8-5 68,13-4-57,108-19 272,43-5-367,-99 20-201,1 3 0,112 10 1,-169-7-266,0 0 0,1 1 0,-1 0 1,0 0-1,-1 1 0,11 4 0,-10-3-2099,1 1 0,10 9 0,-14-12 1116,0 0 1,-1 0-1,1 0 1,0 0-1,5 2 0,6 4-1823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8:52.13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2147 812 1248,'-23'-12'5520,"20"8"-5040,0 1 0,0 0 0,-1 0 0,1 0 0,-1 0 0,1 1 0,-1 0 0,0-1 0,-6-2 0,-41-12 577,30 11-312,-18-3-54,27 6-383,-23-7 0,-68-24 711,10 10-479,21 7-249,-19-4-10,14 4-12,61 12-212,-2 0 13,-22-3 0,-3-1-65,5 2-17,26 5-48,0-1 0,-21 0 0,17 2 179,1-1 0,-1-1-1,-20-5 1,24 5-34,-49-14-31,-42-8 79,89 21 32,1 0-1,-1-1 0,1-1 1,0 0-1,-20-12 1,-14-19 144,15 11-138,21 12-147,10 13-10,0-1-1,0 0 0,0 1 0,-1-1 1,1 1-1,0-1 0,-1 1 0,-2-3 1,1 2 75,0-1 0,0 0 0,0 1 0,1-1 0,-4-6 0,-7-6 129,-2-3 55,7 7-98,-16-23 171,10 9 64,13 21-374,-1 1 1,0-1-1,1 1 0,-1 0 0,0 0 1,-1 0-1,1 0 0,-5-4 0,-26-25 408,25 24-362,0 0-1,0 1 0,0 0 1,-1 0-1,0 1 0,-15-8 1,-2 4 200,-53-14 1,65 21-219,-169-31 445,78 17-741,-2-5-83,50 10-4116,38 8 996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0:52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53 7808,'-12'-27'2506,"11"26"-2455,1 1-1,0-1 0,0 1 0,-1-1 0,1 1 1,0-1-1,0 1 0,0-1 0,0 1 0,0-1 1,-1 1-1,1-1 0,0 1 0,0-1 0,1 0 1,-1 1-1,0-1 0,0 1 0,0-1 0,0 1 1,0-1-1,0 1 0,1-1 0,-1 1 0,0-1 1,1 1-1,6-12 9555,-8 36-6811,0-5-2386,-18 163 1333,-27 48-813,40-208-889,-4 13-288,1-1-1,-4 46 1,12-76 245,1 5-1035,-1 0 0,0-1 0,-3 12 0,3-19 870,1-1 0,0 0 0,0 0-1,0 0 1,0 1 0,-1-1 0,1 0 0,0 0 0,0 1 0,0-1 0,0 0 0,0 1 0,0-1 0,0 0 0,0 0 0,0 1 0,0-1 0,0 0 0,0 0 0,0 1 0,0-1 0,0 0 0,0 1 0,0-1 0,0 0 0,0 0 0,1 1 0,-1-1 0,0 0 0,0 1 0,8-8-4628,1-2 2029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0:5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27 240 7808,'-22'-80'2506,"21"77"-2365,0 0 0,1 0 0,-1 1 0,1-1 0,-1 0 0,1-5 0,0-33 718,0 38-508,0 0-1,0-1 1,0 1 0,1-1 0,0 1 0,-1-1 0,1 1 0,0 0 0,1 0 0,-1-1 0,1 1 0,-1 0 0,1 0 0,3-3-1,-3 3-136,0 1 0,1 0 0,-1 0 0,1 0 0,0 0-1,0 0 1,0 1 0,-1-1 0,1 1 0,6-2-1,-4 1 43,7-2-66,0 0-1,0 1 0,0 1 0,1 0 0,-1 0 0,1 1 0,-1 1 0,1 0 0,-1 1 1,1 0-1,-1 1 0,1 0 0,-1 1 0,0 1 0,0 0 0,0 0 0,-1 1 1,1 1-1,-1 0 0,0 0 0,-1 1 0,0 0 0,0 1 0,0 0 0,14 17 1,-10-7 64,-1 0 0,-1 1 1,14 29-1,24 66 537,-38-83-415,0 1-1,-2 1 1,-2-1 0,-1 1 0,5 49 0,-12-73-253,1 1 0,-2 0-1,1-1 1,-4 13-1,3-17-87,0 0 1,-1 0-1,1 0 0,-1-1 0,0 1 1,-1 0-1,1-1 0,-1 0 0,-6 8 1,4-7-19,-1 1 1,0-2-1,0 1 0,0-1 1,0 0-1,-1 0 1,0 0-1,-8 2 1,0 0-44,0-1 0,-28 5 1,1-3-436,-1-3 1,-62-1-1,83-3-1034,-43-8-1,49 5-915,-22-7 0,11 1-405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9:1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84 2144,'0'0'19,"-1"0"0,1 0-1,0-1 1,0 1 0,0 0 0,0 0 0,0 0 0,-1 0 0,1 0-1,0 0 1,0 0 0,0 0 0,0 0 0,0 0 0,-1 0 0,1-1-1,0 1 1,0 0 0,0 0 0,0 0 0,0 0 0,0 0 0,0-1-1,0 1 1,0 0 0,-1 0 0,1 0 0,0 0 0,0-1 0,0 1-1,0 0 1,0 0 0,0 0 0,0 0 0,0-1 0,0 1 0,0 0-1,0 0 1,0 0 0,0 0 0,0 0 0,1-1 0,-1 1-1,0 0 1,0 0 0,0 0 0,0 0 0,0-1 0,0 1 0,0 0-1,0 0 1,0 0 0,1 0 0,-1 0 0,0 0 0,0 0 0,0-1-1,0 1 1,0 0 0,1 0 0,2-2 186,16-42 13559,-20 43-13629,1 1 0,0-1 0,0 0 0,0 1 0,0-1 0,0 0 0,-1 0 0,1 1 0,0-1 0,-1 0 0,1 1 0,-1-1 0,1 0 0,0 1 0,-1-1 0,1 1 0,-2-1 0,2 0-116,0 1-1,0 0 1,-1 0-1,1 0 1,0 0-1,0 0 1,0 0 0,0 0-1,0 0 1,-1-1-1,1 1 1,0 0-1,0 0 1,0 0 0,0 0-1,0 0 1,0-1-1,0 1 1,-1 0-1,1 0 1,0 0-1,0 0 1,0-1 0,0 1-1,0 0 1,0 0-1,0 0 1,0-1-1,0 1 1,0 0 0,0 0-1,0 0 1,0 0-1,0-1 1,0 1-1,0 0 1,0 0 0,1 0-1,-1 0 1,0-1-1,0 1 1,0 0-1,0 0 1,0 0-1,0 0 1,0-1 0,1 1-1,-1 0 1,0 0-1,0 0 1,0 0-1,0 0 1,0 0 0,1-1-1,-1 1-3,0 0 0,0 0 0,0 0 0,-1 0 0,1 0 0,0 0 0,0 0 0,0 0 0,0 0 0,0 0 0,0 0 0,0 0 0,0 0 0,0 0 0,0 0 0,0 0 0,-1 0 0,1 0 0,0 0-1,0 0 1,0 0 0,0 0 0,0-1 0,0 1 0,0 0 0,0 0 0,0 0 0,0 0 0,0 0 0,0 0 0,0 0 0,0 0 0,0 0 0,0 0 0,0-1 0,0 1 0,0 0 0,0 0 0,0 0 0,0 0 0,0 0 0,0 0 0,0 0 0,0 0 0,0 0 0,0-1 0,0 1 0,0 0 0,0 0 0,0 0 0,0 0 0,0 0 0,0 0 0,1 0 0,-1 0-1,0 0 1,0 0 0,0 0 0,0 0 0,0 0 0,0 0 0,0-1 0,0 1 0,0 0 0,0 0 0,0 0 0,1 0 0,-7-1 309,6 1-237,0 0-82,0 0 0,0 0 0,0 0 0,0 0 0,0 0 0,0 0-1,0 0 1,-1 0 0,1 0 0,0 0 0,0 0 0,0 0 0,0 0 0,0 0-1,0 0 1,0 0 0,0 0 0,0 0 0,0 0 0,-1 0 0,1 0 0,0 0-1,0-1 1,0 1 0,0 0 0,0 0 0,0 0 0,0 0 0,0 0 0,0 0-1,0 0 1,0 0 0,0 0 0,0-1 0,0 1 0,0 0 0,0 0 0,0 0-1,0 0 1,0 0 0,0 0 0,0 0 0,0 0 0,0 0 0,0-1 0,0 1-1,0 0 1,0 0 0,0 0 0,0 0 0,0 0 0,0 0 0,0 0 0,0 0-1,1 0 1,-1 0 1,0 0-1,0 0 1,0 0-1,0 0 1,0 0-1,0 0 1,0 0-1,0 0 1,0 0-1,0 0 1,0 0-1,0 0 1,0 0-1,0 0 1,0 0-1,0 0 1,0 0-1,0 0 1,0 0-1,1 0 1,-1 0-1,0 0 0,0 0 1,0 0-1,0 0 1,0 0-1,0 0 1,0 0-1,0 0 1,0 0-1,0 0 1,0 0-1,0 0 1,0 0-1,0 0 1,1 0 750,-1 0-730,-1 0 0,1 1 0,-1-1 0,1 0 0,0 1 0,-1-1 0,1 1 0,-1-1 0,1 1 0,0-1 0,0 0 0,-1 1 0,1-1 0,0 1 0,0 0 0,-1-1 0,1 1 0,0-1 0,0 1 0,0-1 0,0 1 0,0 0 0,-2 16 285,1-16-249,-34 259 1943,5 85-725,28-324-1235,1 4 101,2 32-1,0 21 144,-1-46-146,-12-42-2367,11 9 1758,0 0 0,0 0 0,0 0-1,0 0 1,0 0 0,0-1 0,0 1 0,0 0 0,1-1 0,-1 1 0,1-1-1,-1 1 1,1 0 0,-1-1 0,1 1 0,0-1 0,0 1 0,-1-1 0,1 1-1,0-1 1,0 0 0,1 1 0,-1-1 0,0 1 0,1-1 0,-1 1 0,0 0 0,1-1-1,1-2 1,7-6-2184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9:1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93 5408,'1'-1'191,"-1"1"-128,0-1 1,0 1 0,0 0-1,0 0 1,1-1 0,-1 1-1,0 0 1,0 0 0,0-1-1,0 1 1,0 0 0,0 0-1,1-1 1,-1 1 0,0 0-1,0 0 1,0 0 0,1-1-1,-1 1 1,0 0 0,0 0-1,0 0 1,1 0 0,-1 0-1,0-1 1,0 1 0,1 0 0,-1 0-1,0 0 1,0 0 0,1 0-1,-1 0 1,0 0 0,1 0-1,-1 0 1,0 0 0,0 0-1,1 0 1,-1 0 0,0 0-1,3 2 2176,-3-2-2126,0-1 0,-1 1 0,1 0 1,0 0-1,0 0 0,0 0 0,-4 2 2944,4-2-2944,-4 6 1026,-1 0 0,0 0 0,-9 7 0,-8 10 193,1 4-747,1 1 0,2 1 0,1 1 1,1 1-1,2 0 0,-15 46 0,26-67-491,1 0 0,-1 0 0,2 0 0,0 0 0,0 0 0,1 13 0,0-18-43,0-1 0,1 0 0,0 1 0,-1-1-1,1 0 1,1 0 0,-1 0 0,0 0 0,1 0 0,0 0-1,0 0 1,0 0 0,1-1 0,-1 1 0,1-1 0,0 0-1,4 5 1,5 0 36,-1-1 0,1 0 0,1-1-1,-1 0 1,1-1 0,0-1 0,1 0 0,-1 0-1,1-1 1,-1-1 0,1-1 0,22 1 0,-10-2 66,0-2 0,0-1 0,0 0 1,0-2-1,45-15 0,-60 16-112,-1 0-1,0-1 1,0 0-1,0 0 1,-1-1-1,1 0 1,-1-1-1,-1 0 1,1 0-1,-1-1 1,-1 0-1,0-1 1,0 0-1,7-11 1,-7 8 6,-1-1 1,0 0-1,-1 0 1,0-1-1,-1 1 1,0-1 0,-2 0-1,1 0 1,-2 0-1,1-23 1,-2 8 26,-2 1 1,-7-44 0,7 61-89,-1 1 1,0-1 0,0 1-1,-1 0 1,0 0 0,-1 0-1,0 0 1,-1 1 0,-8-11-1,10 15-23,-1 1 0,1 0-1,-1 0 1,0 0 0,0 0-1,0 1 1,-1 0 0,1 0-1,-12-4 1,5 3-74,0 1 1,0 0-1,-19-3 0,18 5 63,0 0 0,0 1-1,0 1 1,0 0 0,-1 0-1,1 1 1,1 1 0,-1 0-1,0 1 1,1 1 0,0-1-1,-20 12 1,21-9-829,1-1 0,1 1 0,0 1 0,-17 16 0,25-23 595,0-1 0,1 1-1,-1 0 1,0 0 0,1 0-1,-1 0 1,0 0 0,1 0 0,-1 0-1,1 0 1,-1 0 0,1 0-1,0 0 1,-1 0 0,1 2 0,0-2 83,0-1 1,0 1 0,0-1 0,1 1-1,-1-1 1,0 1 0,0-1 0,1 0-1,-1 1 1,0-1 0,0 1 0,1-1 0,-1 0-1,0 1 1,1-1 0,-1 0 0,1 1-1,-1-1 1,0 0 0,1 0 0,-1 0 0,1 1-1,-1-1 1,1 0 0,0 0 0,3 1-826,0 0 0,0-1 0,0 1 1,0-1-1,1 0 0,-1 0 0,4-1 0,26-3-2282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9:2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1414 106 3712,'-9'-10'1221,"13"-3"1510,-5 11-2399,1-1 1,-1 1 0,0 0-1,0 0 1,0-1-1,0 1 1,0 0 0,0 0-1,-1 0 1,1 0 0,-1 0-1,1 0 1,-1 0-1,0 1 1,0-1 0,0 1-1,0-1 1,0 1-1,0 0 1,0-1 0,0 1-1,-3-1 1,-3-2 145,0 1 1,-1 0-1,1 0 1,-14-3-1,-91-7 1513,74 9-1678,8 2 2,0 0-1,-41 4 1,-15 0 14,49-3-5,-71 10-1,106-8-305,-12 1 166,0 1 0,0 0 0,0 1 0,-23 10 1,-125 55 1382,-8 3-521,158-64-950,-1-1 1,1 2-1,1 0 1,0 1-1,0 0 0,1 0 1,0 1-1,-14 20 1,1 2 182,2 1 1,-19 38 0,14-24 131,13-24-190,-18 40 0,13-19-143,9-23-26,1 1 0,-9 32 0,16-46-33,-5 18 113,2 1 0,-3 33-1,7-53-84,1-1 0,0 1 0,1-1 0,-1 1 0,1-1 0,1 1 0,-1-1 0,1 0 0,1 1 0,-1-1 0,1 0 0,1-1 0,5 10 0,6 6 33,0-1 0,2-1 0,1 0 0,28 24 0,7 0 74,2-3-1,2-3 0,79 42 1,-100-62-113,-3-2 72,67 26-1,-79-36-142,0 1 27,1-1 0,0 0 0,29 2 0,-15-7 79,1-1 0,0-2 0,-1-1 0,1-2 1,-1-2-1,66-20 0,-59 12-39,-2-1-1,0-2 1,-1-1-1,-1-2 1,0-3-1,49-38 1,-82 57-32,115-83 155,-23 27 77,85-55 102,-177 112-318,0-1 0,0 1 0,0-1-1,0 0 1,-1 0 0,0-1 0,0 0-1,-1 0 1,0 0 0,0 0-1,0-1 1,0 1 0,-1-1 0,0 0-1,-1 0 1,0 0 0,2-11 0,-1 4-7,-1-1 0,-1 1 0,-1-1 1,0 1-1,-1-1 0,0 1 0,-1 0 0,-5-16 1,-2 5-27,-1 1 0,-1 0 0,-22-35 0,15 30-10,-2 1 1,-42-48 0,39 53-1,-1 0 1,-2 2-1,-48-31 0,26 23-286,-69-30-1,77 42-2102,-59-17 1,88 32 1019,0-2 1,0 0 0,0 0 0,0-1 0,0 0-1,1-1 1,0 0 0,-10-7 0,-1-10-1943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9:2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114 150 4064,'0'-3'361,"0"0"0,0 1 0,1-1 0,-1 0 0,1 1 0,0-1 0,-1 0 0,1 1 0,2-4 0,-1 3 77,-1 1-1,0 0 0,0-1 1,-1 0-1,1 1 0,0-1 1,-1 1-1,0-1 0,1-4 1,-1-10 3498,0 17-3916,0 0 1,0 0 0,0 0 0,0 0 0,0-1 0,0 1 0,0 0 0,0 0 0,0 0 0,0 0 0,0 0 0,0-1 0,0 1 0,0 0 0,0 0 0,0 0 0,0 0-1,0 0 1,0 0 0,-1-1 0,1 1 0,0 0 0,0 0 0,0 0 0,0 0 0,0 0 0,0 0 0,0 0 0,0 0 0,-1 0 0,1-1 0,0 1 0,0 0 0,0 0-1,0 0 1,0 0 0,0 0 0,-1 0 0,1 0 0,0 0 0,0 0 0,0 0 0,0 0 0,0 0 0,0 0 0,-1 0 0,1 0 0,0 0 0,0 0 0,0 0 0,0 0-1,0 0 1,-1 0 0,1 0 0,0 1 0,0-1 0,0 0 0,0 0 0,0 0 0,0 0 0,0 0 0,0 0 0,-1 0 0,1 1 0,-3 1 687,1 1-650,0 1 1,1-1 0,-1 0-1,1 1 1,0-1 0,0 0 0,0 1-1,1-1 1,-1 1 0,1 0-1,0-1 1,0 8 0,-1 1 63,-16 117 895,1-24-285,-1 62 15,6 24-33,6-71-308,5 2-244,1-51 1244,-5-84-641,-1-11-607,-26-414 498,29 298-550,4 82-196,0-16 300,21-141 1,-22 211-236,0 0 1,0 0-1,0 0 1,1 0-1,-1 1 1,1-1-1,0 0 1,0 1-1,1-1 1,-1 1-1,1-1 1,-1 1-1,1 0 1,0 0-1,0 1 1,1-1-1,-1 0 1,0 1-1,1 0 1,0 0-1,-1 0 1,1 0-1,0 1 1,0-1-1,0 1 1,0 0-1,0 0 1,0 1-1,0-1 1,0 1-1,9 0 1,3 1 14,1 0 1,-1 1-1,0 1 1,0 1-1,0 0 0,0 1 1,-1 0-1,0 2 1,0 0-1,0 0 1,-1 1-1,21 17 0,-9-5 7,-1 2 0,-1 1 0,-1 1-1,-1 0 1,24 36 0,-38-48 16,0 1 1,0 0-1,-1 0 1,5 14-1,-10-23 26,-1 0-1,0 0 1,0 0-1,0-1 1,0 1-1,0 0 1,-1 0-1,0 1 1,0-1-1,0 0 1,0 0-1,-1 0 1,1 0-1,-1 0 1,0 0-1,0 0 1,0-1-1,-1 1 1,-2 5-1,1-6-4,1-1 0,0 1 0,-1-1 0,1 0 0,-1 0 0,0 0 0,0 0 0,0 0 0,0-1 0,0 1 0,0-1 0,0 0 0,-1 0 0,-3 1-1,-8 1 144,-26 3 0,34-5-117,-189 15 68,177-14-552,-24 4 1,36-5-915,0 1 1,1 0-1,-13 6 1,7 0-909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9:2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1269 4736,'-36'33'5376,"41"-36"-1627,12-7-928,-5 1-2313,-1 0 1,-1 0-1,0-2 0,0 1 0,0-1 0,7-13 0,79-136 1300,6-25-548,-84 152-930,5-4 144,-16 27-257,-1-1 0,7-14 0,-9 14-115,1-1 31,-5 12-137,1 0 1,-1 0-1,0 0 1,0 0-1,0 0 1,1 0 0,-1 0-1,0 0 1,0 1-1,0-1 1,1 0-1,-1 0 1,0 0 0,0 0-1,0 0 1,0 0-1,1 0 1,-1 1-1,0-1 1,0 0 0,0 0-1,0 0 1,0 0-1,0 1 1,0-1-1,1 0 1,-1 0 0,0 0-1,0 1 1,0-1-1,0 0 1,0 0-1,0 0 1,0 1 0,0-1-1,0 0-11,-9 46-204,7-4 183,1 0 0,7 56-1,-3-56 56,-2-26-1,1 0 0,0 0 0,1 0 0,1 0 0,0-1 0,1 0 0,10 20 0,-14-32 7,1 0 0,-1 0 0,1-1 1,0 1-1,0-1 0,0 1 1,0-1-1,0 0 0,1 0 0,-1 0 1,0 0-1,1 0 0,0-1 1,-1 1-1,6 1 0,-4-2 16,1 1 0,-1-1-1,1-1 1,-1 1 0,1 0-1,0-1 1,-1 0 0,1 0-1,7-2 1,6-2 28,0-1 0,0 0-1,0-2 1,19-9 0,-23 10-120,39-19 123,83-53 1,40-46 96,-138 96-27,47-44-1,-78 64-103,14-13 148,-20 20-178,0 0-1,0-1 1,0 1 0,0 0 0,0-1 0,0 1-1,-1-1 1,1 1 0,-1-1 0,1 1 0,-1-1-1,1-2 1,-1 3-16,0 1 0,0 0 0,-1-1 0,1 1-1,0 0 1,0 0 0,-1-1 0,1 1 0,0 0 0,-1 0 0,1-1-1,0 1 1,-1 0 0,1 0 0,0 0 0,-1 0 0,1 0-1,0 0 1,-1-1 0,1 1 0,0 0 0,-1 0 0,1 0 0,-1 0-1,1 0 1,0 0 0,-1 0 0,0 1 0,-11 0-177,8 0 159,0 1 0,-1 0 0,1 0 1,0 0-1,-4 3 0,-5 3 5,-27 13 47,1 3 0,2 1 0,-36 31-1,56-41-34,0 1 1,0 0-1,2 2 0,0 0 0,1 0 0,1 2 0,-19 35 0,30-51 17,1 1-1,-1-1 1,1 1-1,0-1 1,0 1 0,0 0-1,1 0 1,-1-1 0,1 1-1,0 0 1,1 0 0,-1-1-1,2 8 1,-1-10 6,0 1 0,-1-1-1,1 1 1,0-1 0,1 1 0,-1-1-1,0 1 1,1-1 0,-1 0 0,1 0-1,0 0 1,0 0 0,0 0 0,0 0-1,0 0 1,0-1 0,0 1 0,0-1-1,1 0 1,-1 1 0,1-1 0,-1 0-1,6 1 1,-5-2 6,0 1 1,0-1-1,0 0 0,0 0 0,1-1 0,-1 1 1,0-1-1,0 1 0,0-1 0,0 0 0,0 0 1,0 0-1,0-1 0,3-1 0,5-4 130,21-15 1,-29 20-120,15-13 14,0 0 1,-1-1-1,-1-1 0,-1 0 0,0-1 1,-1-1-1,21-38 0,-10 13 78,16-33-123,-38 73-470,-1 8 233,-1 9 139,-1 22 226,2 0 0,6 36 0,-4-40-35,3 20 119,-6-47-155,0 0 0,0 0 0,0 0 0,1-1 0,0 1 0,-1 0 0,1-1 0,0 1 0,4 4-1,-5-7-43,0-1 0,0 1 0,0 0-1,-1-1 1,1 1 0,0-1 0,0 1-1,0-1 1,0 1 0,0-1 0,0 0-1,0 1 1,0-1 0,0 0 0,0 0-1,0 0 1,0 0 0,1 0 0,-1 0-1,0 0 1,0 0 0,0 0 0,0 0-1,0-1 1,0 1 0,0 0-1,0-1 1,0 1 0,0-1 0,0 1-1,1-2 1,3-2 24,0 1 0,0-1 0,-1 0 0,6-6-1,47-56 220,-38 43-243,0 1 1,1 0-1,33-25 1,-34 32 20,78-55-63,-92 67 22,1 0-1,-1 0 1,1 0 0,-1 1 0,1 0-1,0 0 1,7-1 0,-12 2 1,0 1 1,0 0-1,1 0 1,-1 0-1,0 0 1,1 0-1,-1 0 1,0 0-1,0 0 1,1 1-1,-1-1 1,0 0-1,0 1 1,1-1 0,-1 1-1,0-1 1,0 1-1,0 0 1,0-1-1,0 1 1,0 0-1,0 0 1,0 0-1,0 0 1,0 0-1,0 0 1,-1 0-1,1 0 1,0 0-1,-1 0 1,1 0 0,-1 1-1,1-1 1,-1 0-1,0 0 1,1 1-1,-1-1 1,0 0-1,0 2 1,1 13 29,0 0 1,-2-1-1,0 1 1,0 0-1,-7 23 1,4-17 4,1 0 0,-1 22 0,6-27 148,-2-17-170,1 0 1,-1 0 0,0 0 0,0 1 0,0-1 0,0 0 0,0 0 0,1 0 0,-1 0-1,0 0 1,0 0 0,0 0 0,1 0 0,-1 1 0,0-1 0,0 0 0,0 0 0,1 0-1,-1 0 1,0 0 0,0 0 0,0 0 0,1 0 0,-1 0 0,0 0 0,0 0 0,0 0-1,1-1 1,-1 1 0,0 0 0,0 0 0,0 0 0,0 0 0,1 0 0,-1 0 0,0 0 0,0 0-1,0-1 1,0 1 0,1 0 0,-1 0 0,0 0 0,0 0 0,0-1 0,0 1 0,0 0-1,0 0 1,0 0 0,0-1 0,95-86 92,-44 41-104,-38 34-5,3-3-54,1 0 1,24-15-1,-41 29 56,0 1 1,1 0 0,-1 0-1,0 0 1,1 0-1,-1-1 1,1 1 0,-1 0-1,0 0 1,1 0-1,-1 0 1,1 0 0,-1 0-1,0 0 1,1 0 0,-1 0-1,0 0 1,1 0-1,-1 0 1,1 0 0,-1 0-1,0 1 1,1-1-1,-1 0 1,0 0 0,1 0-1,-1 1 1,0-1-1,1 0 1,-1 0 0,0 1-1,0-1 1,1 0-1,-1 0 1,0 1 0,0-1-1,1 0 1,-1 1 0,0-1-1,0 0 1,0 1-1,0-1 1,1 1 0,-1-1-1,0 0 1,0 1-1,0-1 1,0 0 0,0 1-1,0-1 1,0 1-1,0-1 1,2 27-149,-3-24 147,1 27-107,0 18 171,1 0 1,9 50-1,-10-96-47,0 0 0,0-1-1,1 1 1,-1 0 0,0-1 0,1 1 0,0 0 0,-1-1 0,1 1 0,0-1-1,0 1 1,1 1 0,-1-2-1,0-1 0,0 0 0,0 0 0,0 1-1,0-1 1,0 0 0,0 0 0,0 0 0,0 0 0,0 0 0,0 0-1,0-1 1,0 1 0,0 0 0,0 0 0,0-1 0,0 1-1,0 0 1,0-1 0,0 1 0,1-2 0,15-6 18,0-1 1,-1 0-1,21-17 1,40-39-35,-18 14-5,49-39 141,-93 79-64,15-17 0,-29 23-99,-1 3 106,0 5-80,0-2-167,-15 9-122,9-6 249,-12 12-35,0 0-1,0 1 0,2 1 1,0 0-1,1 1 1,-20 35-1,23-33 95,0 1 0,2 1-1,1 0 1,1 0 0,-8 36 0,14-53 8,1 0 0,1 0 0,-1 1-1,1-1 1,1 8 0,-1-12-15,0 1 0,1 0-1,-1-1 1,1 1-1,0-1 1,0 1 0,0-1-1,0 0 1,0 1-1,1-1 1,-1 0 0,1 0-1,-1 0 1,1 0 0,2 2-1,-3-3 5,1 0 0,-1-1 0,0 1 0,1 0-1,-1-1 1,1 1 0,-1-1 0,1 0 0,-1 1 0,1-1-1,0 0 1,-1 0 0,1 0 0,-1 0 0,1 0 0,-1 0 0,1-1-1,0 1 1,1-1 0,33-11 201,-33 10-190,13-5 27,0-1 0,-1 0 0,0-1 1,0-1-1,-1-1 0,22-21 0,-18 14-50,-1-1-1,-1-1 0,0-1 1,14-26-1,-15 21 25,10-15 64,31-74 1,-42 80-51,-1-1 0,-3 0 0,-1-1 0,-1 0 0,4-69 0,-5-100-412,-7 179 367,0-48-126,-11-87 0,11 160 102,0 1 0,0-1 0,0 0-1,-1 0 1,1 1 0,-1-1 0,1 0 0,-1 1 0,0-1-1,1 0 1,-1 1 0,0-1 0,0 1 0,0-1-1,0 1 1,-1 0 0,-1-2 0,3 3 18,0-1-1,-1 1 1,1 0 0,-1 0 0,1 0-1,-1 0 1,1 0 0,-1 0 0,1 0-1,-1 0 1,1 0 0,-1 0 0,1 0-1,-1 0 1,1 0 0,0 0 0,-1 0 0,1 0-1,-1 1 1,1-1 0,-1 0 0,1 0-1,0 1 1,-1-1 0,-1 1-14,1 1 1,-1-1-1,1 1 0,-1 0 1,1-1-1,0 1 0,0 0 1,-2 2-1,-7 17-62,2 0-1,0 1 1,-10 42 0,-8 75-32,25-129 123,1-9 4,-24 173 214,20-131-158,3 87 0,3-7-26,-2-73 12,6 55 0,2 31 309,0-118-341,-1-5 21,-4-7-27,0 0-1,0-1 0,0 1 1,1-1-1,0 0 0,0 0 1,0 0-1,1 0 0,-1-1 1,10 7-1,-12-10 6,-1-1 1,1 1-1,-1-1 0,0 1 0,1-1 0,-1 0 1,1 0-1,-1 0 0,1 0 0,-1 0 1,1 0-1,-1 0 0,1 0 0,2-1 0,20-7 240,-22 7-232,5-3 19,-1 0 0,0 0 0,0 0 0,0-1 0,0 0 0,-1 0 0,0-1 0,0 1 0,-1-1 0,1 0 0,5-11-1,-9 16-36,39-58 96,-8 12-70,33-65 1,-7 10 248,1-3-267,-29 36-11,-3-2 1,-3 0-1,13-75 0,-19 77-3,-4 17 105,14-99 0,-26 139-153,-2 9-4,1 0 0,-1 1 0,1-1 0,-1 0 0,0 0 0,0 1 0,-1-1 0,1 0 0,-1-4 0,1 7 42,0 0-1,-1-1 1,1 1 0,0 0 0,0 0-1,0 0 1,0-1 0,0 1 0,0 0-1,0 0 1,-1 0 0,1 0 0,0-1-1,0 1 1,0 0 0,0 0 0,-1 0-1,1 0 1,0 0 0,0 0 0,0-1 0,-1 1-1,1 0 1,0 0 0,0 0 0,0 0-1,-1 0 1,1 0 0,0 0 0,0 0-1,-1 0 1,1 0 0,0 0 0,0 0-1,0 0 1,-1 0 0,1 0 0,-9 8-249,-5 11 69,5-4 172,1 1 0,1 0-1,0 0 1,-6 27 0,-12 73 166,12-50-211,-40 202 112,25-32 352,27-220-356,0-7-12,0-1-1,1 1 0,0-1 0,2 10 0,0 4-6,-1 1 0,-2 27-1,0-8 72,4 2 111,3-13-250,-6-29 61,1 0-1,-1-1 0,1 1 0,0 0 0,0-1 1,-1 1-1,1-1 0,0 1 0,0-1 0,0 1 0,1-1 1,1 3-1,4 4-75,-6-7 362,0 0-214,4 2-66,-1-1 0,0-1 0,1 1-1,-1-1 1,1 1 0,0-1-1,-1-1 1,8 2 0,42-3 137,-25 1-123,-16-2 13,-1 1 0,1-2 0,-1 1 1,0-2-1,0 0 0,0 0 0,0-1 0,12-7 1,-3 2 6,-12 5-3,0 0 0,0-1 0,10-9 0,1 0 17,6-5-61,0-2 0,-2 0 0,-1-2 1,0 0-1,18-28 0,37-66 195,-65 96-157,6-10-42,-2-1 0,19-53 0,-22 47-27,14-76 0,-25 98 21,64-401-150,-66 378-58,-1 38 165,0 0 0,-1 0 1,1 0-1,0 0 1,0 0-1,-1 0 1,1 0-1,-1 1 0,0-1 1,0 0-1,1 0 1,-1 1-1,0-1 0,-1 0 1,1 1-1,0-1 1,-3-2-1,3 4 29,0-1 0,0 1-1,0 0 1,0-1 0,0 1-1,0 0 1,0 0 0,0 0-1,0 0 1,0 0 0,0 0 0,0 0-1,0 0 1,0 0 0,0 0-1,0 1 1,0-1 0,0 0-1,0 1 1,0-1 0,0 1 0,0-1-1,0 1 1,0 0 0,0-1-1,1 1 1,-1 0 0,0-1-1,0 1 1,1 0 0,-2 1 0,-3 4-20,1 0 0,0 0 1,-5 9-1,-8 23-11,1 1-1,1 1 1,-16 80 0,-30 224 187,58-305-152,3 50 0,1-31 80,1-25-17,6 36 1,-2-17 128,16 65-44,-13-80-87,-7-29 3,0-2 0,0 1-1,4 7 1,-5-11-31,1-1-1,-1 1 1,0-1-1,1 0 1,-1 1-1,1-1 1,0 0 0,0 0-1,0 0 1,0 0-1,2 2 1,-1-3-9,-1 0 0,1-1 1,-1 1-1,1 0 0,-1-1 0,1 1 1,-1-1-1,1 0 0,0 0 0,-1 0 1,1 0-1,-1 0 0,1-1 0,0 1 1,-1-1-1,1 0 0,2 0 0,3-3 35,0 0 0,1 0-1,9-8 1,-12 8-56,-2 1 7,0-1 1,0 1-1,0-1 1,0 0-1,-1 0 1,5-7-1,-4 6 8,0 0-1,0 0 1,8-8-1,1 2 74,-2-1 1,0 0-1,10-14 0,-12 14-76,1 1 1,0 0-1,17-16 1,-23 24 30,1 0 0,-2-1 0,1 1 0,0-1 0,-1 0 1,6-8-1,0 0 121,18-22-49,2 1 0,1 2 0,41-34 0,-33 36-493,-38 29 376,0 0 1,1 0-1,-1 0 0,1 0 1,-1 0-1,0 1 0,1-1 1,-1 0-1,1 0 0,-1 0 1,0 1-1,1-1 0,-1 0 1,0 0-1,0 1 0,1-1 1,-1 0-1,0 1 0,0-1 0,1 0 1,-1 1-1,0-1 0,0 1 1,0-1-1,1 0 0,-1 1 1,0-1-1,0 1 0,0-1 1,0 1-1,6 16-21,-2 0 75,-1 0-1,-1 1 0,0 21 1,-1-13-43,0 49-65,-10 88 0,4-89 313,5-69-202,-1 0-1,0 0 1,0 0-1,0 1 1,0-1-1,-1 0 1,0-1-1,-3 7 1,5-10-31,-1 0 0,1 0 0,-1-1 0,1 1 0,-1 0 0,0 0 0,1-1 0,-1 1 0,0-1 0,0 1 0,1 0 0,-1-1 0,0 1 0,0-1 0,0 0 0,0 1 0,0-1 1,0 0-1,-1 1 0,1-1-10,-1 0 1,1-1-1,0 1 0,-1 0 1,1-1-1,0 1 1,0 0-1,-1-1 1,1 0-1,0 1 1,0-1-1,-1 0 1,1 0-1,0 1 1,0-1-1,0 0 1,-1-2-1,-8-8 31,2 1-1,-1-1 1,2-1-1,-9-15 1,-8-13-10,14 26-61,0-1-1,-1 2 1,0-1 0,-26-22-1,29 30-33,0 1-1,1 0 0,-11-4 1,16 8 56,0 0 1,0 0-1,0 0 0,0 1 1,0-1-1,0 1 1,0-1-1,0 1 0,0 0 1,0 0-1,0 0 1,0 0-1,0 0 0,0 0 1,-1 1-1,1-1 1,-3 2-1,4-1 11,1-1 0,0 1 0,0-1 0,-1 1 0,1 0 0,0-1 0,0 1 0,0-1 0,0 1 0,0 0 0,0-1 0,0 1 0,0-1 0,0 1 0,0 0 0,0-1 0,1 1-1,-1-1 1,0 1 0,0 0 0,1-1 0,-1 1 0,0-1 0,1 1 0,-1-1 0,0 1 0,1 0 0,0 1-6,1 0 11,7 18-6,24 34 0,-28-47 10,0-1 0,0 0 0,1 0 1,-1 0-1,1-1 0,1 0 0,-1 0 1,14 7-1,5 1 173,0-2-1,1 0 1,0-2 0,0 0 0,47 7-1,-63-14-230,15 2 159,-1-1 0,35-1 0,-52-2-210,0 0 0,-1-1-1,1 0 1,0 0 0,-1-1 0,1 1-1,-1-2 1,1 1 0,-1-1 0,0 0-1,0 0 1,0 0 0,8-8 0,-12 10-241,0-1 1,0 0 0,0 0 0,-1 0-1,1 0 1,-1-1 0,1 1 0,-1 0-1,1-3 1,0 0-1219,-1 0 0,0 0 0,0 0 0,0 0 0,0 0 0,-1-9 0,0-6-2335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9:2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24 7808,'4'-23'3520,"-4"32"-3040,0-5 1760,0 2-1312,-4 3 1183,4 4-1215,-11 14 1088,5 5-1152,-9 4 96,6-1-576,-6 3-224,3-6-64,-3-6-352,6 1 160,-12-5-4096,12-3 2305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9:28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5 104 5408,'-5'-8'-335,"5"4"3537,13 2 5124,-4 2-7344,166-3 5907,86-11-6732,-126-1-1980,-68 1-1585,-2-7-3825,-9-2 2396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9:3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96 870 4160,'0'2'11897,"8"2"-9206,15 1-2336,2-6 544,41-7 0,-49 4-648,-1-1 1,0-1-1,0 0 1,-1-1-1,27-17 1,-40 23-240,-1 0 0,0 1 0,1-1-1,-1 0 1,0 0 0,0 0 0,1 0 0,-1 0 0,0 0-1,0 0 1,0-1 0,0 1 0,-1 0 0,1-1 0,0 1 0,0 0-1,-1-1 1,1 1 0,-1-1 0,1 1 0,-1-1 0,0 1-1,1-1 1,-1 1 0,0-1 0,0 1 0,0-1 0,0 0 0,-1 1-1,1-1 1,0 1 0,-1-1 0,1 1 0,-1-2 0,-1 0-14,1 0 1,-1 1-1,0-1 1,0 1-1,0-1 1,-1 1-1,1 0 1,-1 0-1,1 0 1,-1 0-1,1 1 1,-1-1-1,0 0 1,0 1-1,0 0 1,-6-2-1,-1 1 13,1 0-1,-1 1 1,0 0-1,0 0 1,0 1-1,0 0 1,0 1-1,0 0 1,0 1-1,0 0 1,0 0-1,1 1 1,-1 0-1,1 1 1,0 0-1,-17 10 1,17-8 89,-1 1 1,1-1 0,1 2 0,-1-1 0,1 1 0,0 0 0,1 1-1,0 0 1,0 0 0,1 0 0,0 1 0,1 0 0,0 0 0,1 1-1,-4 11 1,4-8-37,1 1 0,0 0-1,0 18 1,2-26-41,1-1 0,1 1 0,-1 0 0,1-1 0,0 1 0,1-1 0,-1 1 0,2-1 1,3 10-1,-3-10 27,0 0 0,0-1 1,1 1-1,7 8 1,-9-12-34,0 0 1,1 0 0,-1 0 0,0 0 0,1-1-1,-1 1 1,1-1 0,0 1 0,-1-1 0,1 0-1,0 0 1,0-1 0,3 2 0,7-2 82,0 0 0,1 0 0,23-5 0,-5 0-46,0-3 0,44-14 1,60-31 54,-105 40-66,54-26 53,110-68 1,-154 83 14,-24 15-85,-11 6-11,0 0 1,-1-1-1,1 1 0,-1-1 0,1 0 1,8-9-1,-15 12-207,-4 3-63,-10 7-141,-14 11 334,15-11 24,1 1 0,0 0 1,0 1-1,-10 12 1,0 2 10,1 2 1,2 0-1,-22 39 1,36-55 28,0 1 0,1 1 1,0-1-1,-5 25 0,9-30 36,0 1 1,0 0-1,0 0 0,1-1 0,1 1 1,-1 0-1,1 0 0,0-1 0,4 11 1,-5-16-6,1 1 1,0-1 0,1 1 0,-1-1 0,0 0 0,1 0 0,-1 1 0,1-1 0,0 0 0,-1 0 0,1-1 0,0 1 0,0 0-1,1-1 1,-1 1 0,0-1 0,0 1 0,1-1 0,-1 0 0,1 0 0,-1 0 0,1-1 0,-1 1 0,1 0 0,-1-1 0,1 0 0,0 0-1,-1 0 1,1 0 0,-1 0 0,1 0 0,0 0 0,-1-1 0,1 0 0,4-1 0,-3 0-5,1-1 1,-1 0 0,0 0-1,0 0 1,0 0 0,0-1-1,0 1 1,3-7 0,25-35 74,-23 31-75,77-126 269,12-28-10,-88 145-248,-10 23-46,0 0 0,0-1 0,1 1 1,-1 0-1,0-1 0,0 1 1,0-1-1,0 1 0,0 0 0,0-1 1,0 1-1,0-1 0,0 1 1,0 0-1,0-1 0,0 1 1,0-1-1,0 1 0,0 0 0,-1-1 1,1 1-1,0 0 0,0-1 1,0 1-1,-1 0 0,1-1 1,0 1-1,0 0 0,-1-1 0,1 1 1,0 0-1,0 0 0,-1-1 1,1 1-1,0 0 0,-1 0 1,1-1-1,-1 1 0,1 0 0,0 0 1,-1 0-1,1 0 0,0 0 1,-1 0-1,1 0 0,-1 0 1,0 0-1,-8 5-144,0 3 118,0 1 0,1 1-1,0 0 1,0 0 0,1 0-1,-8 16 1,-30 73-32,30-62 120,-41 100 82,-59 128-233,59-163 65,-15 31 257,40-66-113,3-4 47,-54 87 1,76-142-30,0 0-1,-13 13 1,19-21-129,0 1 1,-1-1-1,1 0 0,0 0 1,-1 1-1,1-1 1,0 0-1,0 0 0,-1 0 1,1 0-1,-1 1 1,1-1-1,0 0 0,-1 0 1,1 0-1,0 0 1,-1 0-1,1 0 0,0 0 1,-1 0-1,1 0 1,-1 0-1,1 0 0,0 0 1,-1 0-1,1 0 0,0-1 1,-1 1-1,1 0 1,0 0-1,-1 0 0,1 0 1,0-1-1,-1 1 1,1 0-1,0 0 0,0-1 1,-1 1-1,1 0 1,0 0-1,0-1 0,-1 1 1,1 0-1,0-1 1,0 1-1,0 0 0,0-1 1,0 1-1,-1 0 1,1-1-1,0 1 0,0-1 1,0 1-1,0 0 1,0-1-1,-3-21-196,3 22 185,0-13-18,0 0 0,1 1 0,1-1-1,0 0 1,0 1 0,2 0 0,-1-1 0,2 1 0,-1 1-1,13-22 1,-7 16 18,1 0 0,1 1 0,17-19 0,43-40-68,-45 49 40,300-337-76,-281 313 85,98-84 0,63-25 295,-115 91-109,32-34-292,-116 95 69,-5 7-18,-7 14-67,0-4 113,-6 14 9,-2 8 84,1 0 0,-10 43 0,16-49-23,1-4 48,-3 40 1,6-54-22,2 0 0,-1 0 0,1 0 0,0-1 0,1 1-1,0 0 1,0-1 0,6 15 0,-8-21-52,1-1 0,-1 1 0,0 0 1,1 0-1,-1-1 0,0 1 0,1-1 0,-1 1 0,1 0 0,-1-1 0,1 1 0,-1-1 0,1 1 1,-1-1-1,1 1 0,0-1 0,-1 1 0,1-1 0,0 0 0,-1 1 0,1-1 0,0 0 1,-1 0-1,1 0 0,0 1 0,0-1 0,-1 0 0,1 0 0,0 0 0,0 0 0,-1 0 0,1 0 1,0 0-1,0-1 0,-1 1 0,1 0 0,0 0 0,0 0 0,-1-1 0,1 1 0,0 0 0,0-1 1,4-2 44,-1-1 1,0 1 0,1-1 0,6-7 0,-6 5-33,10-10 47,0 0 1,-2-1-1,19-31 0,71-103 123,-72 101-309,-33 55 31,0 0-1,0 0 0,1 0 1,-1 0-1,1 0 1,0 0-1,1 0 0,-1 0 1,2 11-1,-2-10 91,2 1 0,-1-1 0,1 0 0,0 1 1,0-1-1,1 0 0,0 0 0,0 0 0,0 0 0,4 6 0,-2-5 21,1-2 0,-1 1 1,1 0-1,0-1 0,0 0 0,1 0 1,0 0-1,-1-1 0,2 0 1,-1 0-1,0 0 0,1-1 0,-1 0 1,1-1-1,0 1 0,0-1 0,0 0 1,1-1-1,-1 0 0,0 0 1,0 0-1,11-1 0,2-3 61,1 1 0,-1-2 1,21-7-1,60-24-124,-50 16-13,-15 5 98,67-37 0,28-29-18,-92 55-77,-29 20 82,12-10 7,-21 14-36,0 1 1,0-1-1,-1 0 1,1 0 0,0 0-1,0 1 1,-1-1 0,1 0-1,0 0 1,-1 0-1,1 0 1,-1 0 0,0 0-1,1 0 1,-1-1-1,0 1 1,1-2 0,-1 3-9,0 0-1,0 0 1,0 0 0,0-1 0,-1 1 0,1 0 0,0 0 0,0 0-1,0 0 1,0 0 0,0 0 0,0 0 0,0-1 0,0 1-1,0 0 1,-1 0 0,1 0 0,0 0 0,0 0 0,0 0 0,0 0-1,0 0 1,0 0 0,-1 0 0,1 0 0,0 0 0,0 0-1,0 0 1,0 0 0,0 0 0,-1 0 0,1 0 0,0 0 0,0 0-1,0 0 1,0 0 0,0 0 0,0 0 0,-1 0 0,1 0-1,0 0 1,0 0 0,0 0 0,0 1 0,-9 2-141,5-1 88,-11 4 45,0 1 0,0 1 0,0 1-1,1 0 1,-15 13 0,11-8 4,2 1 0,0 1 0,-22 27-1,31-34-10,1 0 0,1 0 0,0 1 0,-6 13-1,9-19 26,1 0-1,-1 1 1,1-1-1,0 1 1,0-1-1,1 1 1,-1 0-1,1-1 1,0 1-1,0-1 1,1 1-1,-1-1 1,2 6-1,-2-9 4,1 0-1,-1 0 0,0 0 1,1 0-1,-1 0 0,1 0 1,-1 0-1,1 0 0,-1 0 1,1 0-1,0 0 0,-1 0 1,1-1-1,0 1 0,0 0 1,-1 0-1,1-1 0,0 1 1,0 0-1,0-1 0,0 1 1,0-1-1,0 1 0,0-1 1,0 0-1,0 1 0,1-1 1,-1 0-1,0 0 0,0 0 1,0 0-1,0 0 0,0 0 1,0 0-1,0 0 0,1 0 1,-1 0-1,0-1 0,1 0 1,6-4 35,0-1 1,-1 0-1,0 0 1,0 0-1,0-1 1,-1-1-1,0 1 1,7-11-1,9-11 20,99-142 101,-113 157-143,-8 14-37,1-1 0,-1 1 0,0-1 0,0 1 0,0-1 0,0 1 0,1-1-1,-1 1 1,0-1 0,0 1 0,0-1 0,0 1 0,0-1 0,0 1 0,0-1 0,0 1 0,-1-1 0,1 1 0,0-1-1,0 1 1,0-1 0,0 1 0,-1-1 0,1 1-7,-1 0 0,1 0 0,0 0 1,-1 0-1,1 0 0,0 0 0,-1 1 0,1-1 0,0 0 0,0 0 1,-1 0-1,1 0 0,0 1 0,0-1 0,-1 0 0,1 0 0,0 1 0,0-1 1,-1 0-1,1 1 0,0-1 0,0 0 0,-4 6 2,1 0 0,0 0 0,1 1 0,0-1 1,0 0-1,0 1 0,0 0 0,1-1 0,0 1 0,1 0 0,0 9 0,0-8 30,0 0-1,1-1 0,0 1 1,1 0-1,0-1 1,0 1-1,1-1 1,-1 1-1,9 13 0,-8-16 7,0-1 0,0 1-1,1 0 1,0-1-1,0 0 1,0 0 0,1 0-1,-1 0 1,1-1-1,0 1 1,0-1 0,0 0-1,1-1 1,-1 0-1,0 1 1,1-2 0,0 1-1,-1-1 1,1 1-1,0-2 1,0 1-1,0-1 1,0 1 0,-1-2-1,1 1 1,8-2-1,11-5 48,0-1-1,39-20 0,-37 17-61,-6 2 34,-1-1 0,1 0-1,-1-2 1,-1 0-1,22-18 1,-27 17-15,0-2 0,-1 0 0,-1 0 0,0-2 1,-2 1-1,1-1 0,12-30 0,0-10 9,18-64 0,88-352-83,-128 469 31,4-19-215,-5 23 218,0 0 1,0-1-1,0 1 1,0-1-1,0 1 0,1 0 1,-1-1-1,0 1 1,0-1-1,0 1 0,0 0 1,0-1-1,0 1 1,-1-1-1,1 1 1,0-1-1,0 1 0,0 0 1,0-1-1,0 1 1,-1 0-1,1-1 0,0 1 1,0-1-1,-1 1 1,1 0-1,0-1 0,0 1 1,-1 0-1,1 0 1,0-1-1,-1 1 0,1 0 1,0 0-1,-1 0 1,1-1-1,-1 1 0,0 0 3,0 1-1,0-1 0,0 1 0,0-1 0,1 1 0,-1-1 0,0 1 0,0 0 0,1-1 1,-1 1-1,0 0 0,1-1 0,-1 1 0,0 0 0,1 0 0,0 0 0,-2 1 0,0 2-20,-10 16 3,1 0 1,1 1-1,0 1 0,-10 36 1,-13 92 233,16-66-147,-41 254-159,57-309 204,3 53-1,-1-78-84,-1 0 36,0 0 1,1 0 0,0 0-1,0 0 1,0 0-1,3 8 1,-4-11-37,1 0 0,0 0 0,-1 0 0,1 0 0,0 0 0,-1 0 0,1 0-1,0-1 1,0 1 0,0 0 0,0 0 0,0 0 0,0-1 0,0 1 0,0-1 0,0 1 0,0-1 0,0 1 0,0-1 0,0 1 0,1-1-1,-1 0 1,0 0 0,0 0 0,0 0 0,0 0 0,3 0 0,1-1 2,0 0 0,0 0 0,0 0 0,0-1 0,0 0 0,0 0 0,0 0 0,4-3 1,34-27 114,-13 9-92,30-16-19,26-19-11,-82 55-53,-3 2 29,0 0 0,0 0 0,0 0 0,0 1 0,0-1 0,0 0 0,0 1 1,1-1-1,-1 0 0,0 1 0,0-1 0,1 1 0,-1 0 0,0-1 0,0 1 0,1 0 1,-1 0-1,0 0 0,1 0 0,-1 0 0,2 0 0,-2 0 5,-1 1 0,0-1-1,0 1 1,1-1 0,-1 0 0,0 1-1,0-1 1,0 0 0,0 1 0,1-1-1,-1 1 1,0-1 0,0 1-1,0-1 1,0 0 0,0 1 0,0-1-1,0 1 1,0-1 0,0 1 0,0-1-1,0 0 1,-1 1 0,1-1 0,0 1-1,0-1 1,0 0 0,0 1 0,-1-1-1,1 1 1,-10 20-71,5-10 134,3-4-49,0-1 0,0 0-1,1 1 1,-1 0 0,2-1-1,-1 1 1,1-1 0,0 1-1,0 0 1,1-1 0,0 1-1,2 8 1,-2-12 7,0 1 0,0-1 0,1 0 0,-1 0-1,1 1 1,0-1 0,0 0 0,0-1 0,0 1 0,1 0 0,-1-1 0,1 1 0,-1-1 0,1 1 0,0-1 0,0 0 0,0-1 0,0 1 0,0 0-1,1-1 1,-1 0 0,1 1 0,-1-1 0,4 0 0,7 1 8,0 0 0,0-1 1,0-1-1,-1 0 0,19-3 0,65-17 129,36-23 45,-113 36-181,9-5-10,0-2 0,-1-1 0,-1 0 0,44-35 0,-66 47-4,-1 0 0,0 0 0,0-1 0,0 0 0,0 1-1,-1-1 1,1 0 0,-1 0 0,0-1 0,0 1 0,4-10 0,-7 14-2,0 0 0,0 0 0,0-1 0,0 1 0,0 0 0,0 0 0,1 0 1,-1-1-1,0 1 0,0 0 0,0 0 0,0 0 0,0-1 0,0 1 0,0 0 0,0 0 0,0 0 1,0-1-1,0 1 0,0 0 0,0 0 0,0 0 0,0-1 0,0 1 0,0 0 0,0 0 0,0 0 1,0-1-1,-1 1 0,1 0 0,0 0 0,0 0 0,0-1 0,0 1 0,0 0 0,0 0 0,-1 0 1,1 0-1,0 0 0,0-1 0,0 1 0,-1 0 0,1 0 0,0 0 0,0 0 0,0 0 1,0 0-1,-1 0 0,1 0 0,0 0 0,0 0 0,-1 0 0,1 0 0,0 0 0,-1 0 0,-16 7-130,-17 15 129,27-16-30,1 1 0,-1-1 0,1 1 0,1 1 1,-6 8-1,9-13 37,0-1 0,1 1 1,0 0-1,-1 0 0,1-1 0,0 1 1,0 0-1,1 0 0,-1 0 1,1 1-1,-1-1 0,1 0 0,0 0 1,0 0-1,0 0 0,1 0 0,0 5 1,0-4 18,1 0 0,-1 0 0,1-1 0,-1 1 0,1-1 0,0 1 0,1-1 0,-1 0 0,1 0 0,-1 0 0,1 0 0,0 0 0,4 3 0,-4-5 1,-1 0 1,1 0-1,-1 0 1,1 0-1,0 0 0,-1-1 1,1 1-1,0-1 1,-1 0-1,1 0 1,0 0-1,0 0 1,-1 0-1,1-1 1,0 1-1,-1-1 1,1 0-1,0 1 0,-1-1 1,4-2-1,8-3 26,-1-1-1,1 0 1,15-11-1,-23 14-23,-1-1-1,0 1 1,0-1 0,0 0-1,0-1 1,-1 1-1,1-1 1,5-11 0,-9 16-26,-1-1 0,0 1 0,1-1 0,-1 1 0,0-1 0,0 1 1,0 0-1,0-1 0,0 1 0,0-1 0,0 1 0,0-1 0,0 1 0,-1 0 0,1-1 1,-1 1-1,1-1 0,-1 1 0,1 0 0,-1 0 0,0-1 0,0 1 0,-1-2 0,-3-2-62,1-1 0,-1 1-1,-8-6 1,13 11 60,-7-6-9,-1 0 0,1 0 0,-1 1 0,0 0 0,0 1 1,-1 0-1,1 0 0,-1 1 0,-11-3 0,19 6 13,1 0 0,0 0 0,-1 0 0,1 0 0,0 0 0,-1 0 1,1 0-1,-1 0 0,1 0 0,0 0 0,-1-1 0,1 1 0,0 0 0,-1 0 0,1 0 0,0 0 0,-1-1 0,1 1 0,0 0 0,-1 0 0,1-1 1,0 1-1,0 0 0,-1 0 0,1-1 0,0 1 0,0 0 0,0-1 0,-1 1 0,1 0 0,0-1 0,0 1 0,0 0 0,0-1 0,0 1 0,0 0 1,0-1-1,0 1 0,0-1 0,0 1 0,0 0 0,0-1 0,0 1 0,0 0 0,0-1 0,0 1 0,0-1 0,0 1 0,1-1 0,8-9-21,-4 6 8,1 0 1,0 1-1,0 0 1,0 0 0,0 0-1,1 1 1,-1 0-1,1 0 1,12-1-1,4 1 5,36 0 0,-41 2-30,13 1 55,0 2 0,0 0 0,0 2 0,-1 2 0,0 0 0,0 2 0,33 15 0,-56-21-17,-1 1 0,1-1 0,-1 1 0,0 1 0,0-1 0,0 1 0,6 7 0,-9-9 29,-1 0 0,1 0 0,-1 0 0,1 0 0,-1 1-1,0-1 1,-1 1 0,1-1 0,-1 1 0,1 0 0,-1 0 0,0 0 0,0 0 0,0 7-1,-1-10-10,0 0 0,0 1 0,0-1 0,0 0 0,-1 1 0,1-1 0,0 0 0,-1 1 0,1-1 0,-1 0 0,1 0 0,-1 1 0,0-1 0,1 0-1,-1 0 1,-2 2 0,25-21 27,0-2-1,27-33 0,-16 18-93,-14 14 56,-10 11 0,0 0 1,1 0 0,11-8-1,-20 18-16,-1-1-1,1 1 0,-1-1 0,1 1 1,-1-1-1,1 1 0,-1-1 0,1 1 1,0 0-1,-1-1 0,1 1 0,0 0 1,0 0-1,-1-1 0,1 1 0,0 0 1,-1 0-1,1 0 0,0 0 0,0 0 1,-1 0-1,1 0 0,0 0 0,0 0 1,-1 0-1,1 1 0,0-1 0,-1 0 1,1 0-1,0 1 0,-1-1 0,1 0 1,0 1-1,-1-1 0,1 1 0,-1-1 1,1 1-1,0-1 0,-1 1 0,1-1 1,-1 1-1,0 0 0,1 0 0,1 3-13,0 1 0,-1-1 1,1 1-1,-1-1 0,1 8 0,-1-4 6,1 3 56,1 0 0,-1-1 0,2 0 1,-1 1-1,1-1 0,1-1 0,0 1 0,1-1 1,-1 1-1,2-1 0,9 11 0,-12-17-3,0 0-1,-1 0 0,1 0 1,1-1-1,-1 0 0,0 1 1,1-2-1,-1 1 0,1 0 1,-1-1-1,1 0 0,0 0 1,-1 0-1,1-1 0,7 1 1,7-2 50,-1 0-1,31-6 1,-49 7-83,26-5 77,-1-1 1,0 0-1,-1-2 0,0-1 1,43-23-1,-50 22-71,-1-1-1,0 0 1,-1-1-1,0 0 1,-1-2-1,0 0 1,-1 0-1,17-25 1,-4-4-37,28-58 0,-42 77-116,-9 21 27,-1 9 16,-4 16-25,-6 27 49,-4-1-1,-1 0 0,-25 60 1,30-93 145,0-1 1,-1 0 0,-1 0 0,0-1-1,-20 20 1,27-30-32,2-1-12,-1-1 0,1 0-1,0 1 1,-1-1 0,0 0-1,1 0 1,-1 0-1,0 0 1,1 0 0,-1-1-1,0 1 1,0 0 0,-3 0-1,4-1-15,0 0-1,0 0 1,0 0-1,0 0 1,0 0-1,0 0 1,0-1-1,0 1 1,0 0 0,0-1-1,0 1 1,0 0-1,0-1 1,0 1-1,0-1 1,0 0-1,0 1 1,1-1-1,-1 0 1,0 1-1,0-1 1,1 0-1,-1 0 1,1 0 0,-1 0-1,1 0 1,-1 1-1,0-2 1,-2-6-45,0 1 0,1-1 0,-2-7 1,-7-20-4,11 35 38,0-1 1,-1 1-1,1 0 0,0-1 0,0 1 1,0-1-1,0 1 0,0-1 1,-1 1-1,1 0 0,0-1 0,0 1 1,0-1-1,0 1 0,0 0 1,0-1-1,1 1 0,-1-1 0,0 1 1,0 0-1,0-1 0,0 1 1,0-1-1,1 1 0,-1 0 0,0-1 1,0 1-1,0 0 0,1-1 1,0 0-1,-1 1-7,1 0 0,0-1 0,0 1 0,0 0 0,0-1 0,0 1 0,-1 0 0,1 0 0,0 0 0,0 0 0,0 0 0,0 0 0,0 0 0,0 0 0,1 0 0,18 4 126,30 11-1,2 0-51,-32-11-75,0 0 0,0-1 0,1-1 0,-1-1 0,0-1 0,1-1-1,-1-1 1,0 0 0,33-9 0,-21 3-99,-5 2-137,39-15 0,-60 18-400,0 1-1,0-1 1,0 0 0,0-1-1,0 1 1,-1-1 0,0-1-1,0 1 1,0-1 0,0 1-1,6-10 1,-10 12 211,0 0 1,1 0-1,-1 0 1,-1 0-1,1 0 0,0 0 1,0 0-1,-1-1 1,1 1-1,-1 0 0,0-1 1,0 1-1,0 0 1,0-1-1,0 1 0,0 0 1,-1-3-1,0-1-702,0-18-2665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8:53.490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87 224,'-3'-3'39,"0"0"0,-1 0 0,1 0 0,-1 0 0,1 1 0,-1 0 0,0 0-1,0 0 1,-7-2 0,8 3 359,1-1-1,-1 1 1,0-1-1,1 1 0,-1-1 1,-10-21 4510,13 22-4846,0 1 1,1 0-1,-1 0 0,0 0 0,1 0 1,13-8 1038,38-2 1086,-36 6-1294,6 0-234,-12 4-493,0 0 0,1 1 0,-1 0 0,0 1 0,0 0 0,1 1 1,-2 0-1,1 0 0,0 1 0,-1 0 0,1 1 0,8 5 1,34 26 334,-36-23-396,2-2 1,0 1 0,0-2-1,24 10 1,455 151 1344,-471-163-2224,1-1 0,0-2-1,0-1 1,52 2 0,-5-2-2690,-50-2 1468,0-1 1,0-1 0,26-3 0,-11-5 320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9:3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84 9888,'-21'-19'4480,"15"15"-3904,2-1 1727,8 5-1375,-4-10 288,6 6-768,-1-5-480,5 5 0,-4-9-448,-1 7 256,-5-3-2208,4 9 1345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9:3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11712,'0'-19'5311,"81"-3"-4607,-10 9 1216,1 9-1184,41-15 992,-2 10-1024,38-1-288,-8 6-256,8 1-288,-17 6 64,-19 1-256,-23 6 192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39:37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489 568 3552,'0'0'6576,"-11"0"-2326,-26 1-2936,1 1-1,-1 1 1,1 2 0,-46 13-1,63-13-1105,0 2 1,1 0-1,0 0 0,0 2 0,1 0 1,0 2-1,0 0 0,1 0 0,-24 24 1,34-29-124,0 0 1,1 1-1,0-1 0,0 1 1,1 1-1,0-1 1,-4 10-1,6-15-52,1 1-1,0 0 0,0 0 1,1-1-1,-1 1 1,1 0-1,-1 0 0,1 0 1,0 0-1,0 0 1,0 0-1,0 0 0,1 0 1,-1-1-1,1 1 1,0 0-1,0 0 0,0 0 1,0-1-1,0 1 1,0 0-1,1-1 1,3 5-1,-4-6-7,0 1-1,1-1 1,0 0 0,-1 0-1,1 0 1,0 0 0,-1 0-1,1 0 1,0 0 0,0-1-1,0 1 1,0-1 0,0 1-1,0-1 1,-1 1 0,1-1-1,0 0 1,0 0 0,0 0-1,0-1 1,0 1 0,0 0-1,0-1 1,0 1 0,0-1-1,2 0 1,6-3 68,1-1-1,-2 0 0,16-9 1,-13 6 12,13-8 26,-2 0 0,0-2-1,36-35 1,-52 46-118,0 0-1,0 0 1,-1 0 0,0-1 0,-1 0 0,1-1-1,-2 1 1,1-1 0,4-12 0,-9 18-55,1 1 0,0-1 0,-1 1 1,0-1-1,0 0 0,0 1 0,0-1 0,0-3 0,0 6 29,0-1-1,0 1 0,-1-1 1,1 1-1,0 0 0,0-1 0,0 1 1,0-1-1,-1 1 0,1 0 1,0-1-1,0 1 0,-1-1 0,1 1 1,0 0-1,-1-1 0,1 1 1,0 0-1,-1 0 0,1-1 0,0 1 1,-1 0-1,1 0 0,-1-1 1,1 1-1,0 0 0,-1 0 0,1 0 1,-1 0-1,1 0 0,-1 0 1,1 0-1,-1 0 0,1 0 0,0 0 1,-1 0-1,1 0 0,-1 0 1,1 0-1,-1 0 0,1 0 0,-1 0 1,1 1-1,0-1 0,-1 0 1,1 0-1,-1 0 0,1 1 0,0-1 1,-1 0-1,1 1 0,0-1 1,-1 0-1,1 1 0,-4 2 4,0 0 1,0 0-1,1 1 0,-1-1 0,1 1 1,0 0-1,0 0 0,0 0 0,1 0 0,0 1 1,-1-1-1,1 1 0,-2 8 0,3-9 27,-1 0 0,2 1 0,-1-1 0,0 0-1,1 0 1,0 1 0,0-1 0,0 0 0,0 1 0,1-1 0,0 0-1,-1 0 1,2 1 0,-1-1 0,0 0 0,4 5 0,-2-3 23,28 43 450,-27-44-416,1 1 1,-1-1-1,1-1 0,0 1 1,0-1-1,8 5 0,-4-3 95,-4-2-7,1-1 0,-1 0-1,10 5 1,-13-8-220,13 6 180,-9-4-124,-1-1-1,1 0 1,0 0-1,1 0 1,-1-1-1,0 0 1,0-1-1,0 1 1,0-1-1,0 0 1,0 0-1,9-4 0,6-3 221,41-22-1,-38 17-123,0 2-23,-10 5-70,0-1-1,0-1 1,0-1 0,23-18 0,-21 12 36,0-2-1,0 0 1,-2 0 0,0-1 0,-1-1-1,0 0 1,-2-1 0,13-30-1,3-21-4,-4-1 0,-3 0 0,21-143 0,-35 126-458,-6 88 409,0 0-1,0 0 1,0 1 0,0-1-1,0 0 1,0 0 0,0 0 0,0 0-1,0 0 1,0 1 0,-1-1-1,1 0 1,0 0 0,-1 0 0,1 1-1,0-1 1,-1 0 0,1 0-1,-1 1 1,1-1 0,-1 0 0,0 1-1,1-1 1,-1 1 0,0-1-1,1 1 1,-2-1 0,1 1 2,0 0 0,0 0 0,1 0 1,-1 0-1,0 0 0,0 0 0,0 0 0,0 1 0,0-1 1,1 0-1,-1 1 0,0-1 0,0 1 0,1-1 1,-1 1-1,0-1 0,1 1 0,-1-1 0,0 1 0,1 0 1,-1-1-1,1 1 0,-1 0 0,1 0 0,-1 0 1,-6 10 2,2-1 0,0 1 0,0-1 1,1 1-1,-6 20 0,-7 60-3,13-69 15,-5 33 59,2 0 0,2 1-1,6 105 1,2-134 35,10 44 0,-10-59-22,0-1 1,1 0-1,0 0 0,1 0 0,0-1 0,11 16 0,-13-21-43,1-1 1,0 0-1,0 0 1,0 0-1,0-1 0,0 1 1,1-1-1,0 0 0,0 0 1,0-1-1,0 1 0,0-1 1,0 0-1,0 0 0,1-1 1,-1 0-1,1 0 0,-1 0 1,1-1-1,9 1 0,6-3 66,0 0 0,0-1 0,0-2 0,21-6 0,-20 5-45,8-2 12,-1-1-1,36-17 1,-51 19-28,-2 1 0,1-2-1,-1 0 1,0 0 0,-1-1 0,21-20 0,-16 11 8,-5 7-62,-1 0-1,0-1 1,-1 0 0,0 0-1,12-25 1,-21 36 7,0 1 0,0-1 0,1 1 0,-1-1 0,0 1 0,0-1 0,0 1 0,0 0 0,0-1 0,1 1 0,-1-1 0,0 1 0,0 0 0,1-1 0,-1 1 0,0 0 0,0-1 0,1 1-1,-1 0 1,1-1 0,-1 1 0,0 0 0,1 0 0,-1-1 0,0 1 0,2 0 0,-1 12-464,-4 26 90,2-32 382,-15 103 80,12-86 47,-2 0 1,-15 38-1,19-56-73,0 1 1,-1-1-1,0 1 1,0-1-1,-1 0 0,0 0 1,-6 6-1,8-9-37,0 0-1,0-1 1,0 1-1,0-1 1,0 0 0,-1 1-1,1-1 1,0 0 0,-1 0-1,1-1 1,0 1-1,-1 0 1,1-1 0,-1 0-1,1 1 1,-1-1 0,0 0-1,1 0 1,-1-1 0,1 1-1,-4-1 1,-5-3 29,0 0 0,1-1 0,-1 0 0,1-1 0,-13-10 0,10 8-37,13 8-9,-1-1 0,0 1 0,1-1 0,-1 1 0,0 0-1,1-1 1,-1 0 0,0 1 0,1-1 0,-1 1-1,1-1 1,-1 0 0,1 1 0,-1-1 0,1 0 0,0 0-1,-1 1 1,1-1 0,0-1 0,0 1-4,0 0 1,0 1-1,0-1 1,0 1-1,0-1 1,1 0-1,-1 1 0,0-1 1,0 1-1,1-1 1,-1 1-1,0-1 1,1 1-1,-1-1 1,1 1-1,-1-1 0,1 1 1,-1 0-1,1-1 1,0 1-1,3-3-27,1 1 0,-1 0-1,1 0 1,0 0-1,7-1 1,101-23-268,28-7 331,121-34-1,-215 49 145,-47 18-174,0 0 1,0 0-1,0 0 1,0 0-1,0 1 0,0-1 1,0 0-1,0 0 1,0 0-1,0 0 0,0 0 1,0 0-1,0 0 0,0 0 1,0 0-1,0 0 1,0 0-1,0 0 0,0 0 1,0 0-1,0 0 0,0 0 1,0 0-1,0 0 1,0 0-1,0 0 0,0 0 1,0 0-1,0 1 0,0-1 1,0 0-1,0 0 1,0 0-1,0 0 0,0 0 1,0 0-1,0 0 0,0 0 1,0 0-1,0 0 1,0 0-1,0 0 0,0 0 1,0 0-1,1 0 0,-1 0 1,0 0-1,0 0 1,0 0-1,0 0 0,0 0 1,0 0-1,0 0 0,0 0 1,0 0-1,0 0 1,0 0-1,0 0 0,0 0 1,0 0-1,0 0 0,0 0 1,0 0-1,-4 7-164,-13 11-90,12-13 261,1-1-1,-1 1 1,1-1-1,0 1 1,0 0 0,-4 8-1,7-12 5,0 1 0,1-1 0,-1 1 0,0-1 0,1 1 0,-1-1 0,1 1 0,-1 0 0,1-1 0,0 1 0,0 0 0,0-1 0,0 1 0,0 0 0,0-1 0,0 1 0,0-1 0,1 1 0,-1 0 0,1-1-1,-1 1 1,1-1 0,-1 1 0,1-1 0,0 1 0,0-1 0,0 0 0,0 1 0,0-1 0,2 2 0,3 1 40,-1 0 0,1 0-1,0-1 1,0 0 0,1 0 0,-1-1-1,0 1 1,1-2 0,0 1 0,-1-1-1,13 2 1,0-2 95,0 0 1,37-4-1,-35 1-41,1-2 0,-1 0 1,35-11-1,-50 13-71,0 0 0,0-1 0,-1 0 0,1 0 0,-1 0-1,0 0 1,1-1 0,-2 0 0,1 0 0,0 0 0,-1-1 0,0 0 0,0 1 0,0-1-1,0-1 1,-1 1 0,3-7 0,-5 9-42,0-1-1,0 1 1,0-1-1,-1 1 1,0-1-1,1 0 1,-1 0-1,0 1 1,-1-1-1,1 0 0,-1 1 1,0-1-1,0 1 1,0-1-1,0 1 1,0-1-1,-1 1 1,-2-5-1,1 4-7,1 1 0,0 0-1,-1 0 1,1 0-1,-1 0 1,0 0 0,0 1-1,0-1 1,0 1 0,-1 0-1,1 0 1,-1 0-1,1 0 1,-1 1 0,0-1-1,-4 0 1,-2-1 10,-1 1 0,0 1 1,0-1-1,-16 1 0,-13 3-42,0 1 0,0 2-1,1 2 1,-57 17 0,92-23 42,-23 9 155,27-10-143,-1 0 0,1 0 1,0 0-1,0 0 1,-1 1-1,1-1 0,0 0 1,0 0-1,-1 0 1,1 1-1,0-1 0,0 0 1,0 0-1,0 1 0,-1-1 1,1 0-1,0 1 1,0-1-1,0 0 0,0 1 1,0-1-1,0 0 1,0 0-1,0 1 0,0 0 1,0-1-4,0 1 0,1 0 0,-1-1 0,0 1 0,1-1-1,-1 1 1,1-1 0,-1 1 0,1-1 0,-1 1 0,1-1 0,0 0 0,-1 1 0,1-1 0,0 0 0,0 1 0,7 2-15,-1-1 0,0 0 0,1 0 0,0-1 0,-1 0 0,1 0 0,0-1 0,13-1 1,-4 1-1,136-10-1126,-49-3-3395,-65 8 1280,62-13-8388,-99 17 11331,50-9-4855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0:33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1053 3072,'-8'6'396,"1"0"1,0 1-1,0 0 1,0 0-1,1 1 0,0-1 1,1 2-1,-5 7 1,5-4 616,0-1-1,0 1 1,-5 24 0,10-34-871,-1 1 0,1-1 0,0 1 0,0 0 0,0-1 0,0 1 0,0-1 0,1 1 0,-1-1 0,1 1 0,1 3 0,-2-4-59,1-1 0,0 0 0,0 0 0,0 0 0,0 0 0,0 0 0,0 0 0,0 0 0,0 0 0,0 0 0,0 0 0,1 0 0,-1-1 0,0 1 0,1 0 0,-1-1 0,0 1 0,1-1 0,-1 0 0,1 1 0,-1-1 0,2 0 0,0 0 45,0 0 1,0-1-1,0 1 1,0-1-1,-1 1 1,1-1-1,0 0 1,0 0-1,-1-1 1,1 1-1,-1-1 1,1 1-1,-1-1 1,0 0-1,1 1 1,1-4-1,8-7 409,16-19 0,-23 25-372,42-54 580,-26 32-488,26-27 0,74-65 394,-55 48-195,79-111 0,22-87 157,-92 114 74,-59 118-209,-3-1 1,12-49 0,-24 82-405,0 1 0,0-1 0,0 1 0,-1-1 0,0 0 0,0 1 0,0-1 0,-3-10 0,3 16-84,-1-1 0,1 0 0,0 1 0,-1-1 0,1 1 0,-1-1 0,0 1 1,1-1-1,-1 1 0,1-1 0,-1 1 0,0 0 0,1-1 0,-1 1 0,0 0 0,1 0 0,-1-1 0,0 1 0,1 0 0,-1 0 0,0 0 0,0 0 0,1 0 0,-1 0 0,0 0 0,0 0 0,1 0 0,-1 0 0,0 0 0,0 1 0,1-1 0,-1 0 0,0 0 0,1 1 0,-2 0 0,-26 14-222,24-13 269,-24 15 105,0 1 1,1 1 0,-46 43-1,51-37-64,1 2 0,1 0 0,1 0 0,2 2 0,1 1 0,-13 31 0,-61 192 303,83-229-358,-6 14 3,3 1 0,-7 49 0,15-75 15,1 0 0,0 1 0,1-1 0,1 0 0,0 0-1,1 0 1,0 0 0,1 0 0,0 0 0,10 23 0,-11-31-28,1-1 1,-1 1 0,1-1 0,0 1 0,1-1 0,-1 0 0,1 0 0,0-1 0,0 1 0,0-1 0,7 5-1,-4-4 9,-1-1 0,1 0-1,0 0 1,1 0-1,-1-1 1,0 0-1,10 1 1,6-1 70,1-1 0,-1-1 0,0-1 0,29-5 1,-24 1-33,0-1 0,-1-1 0,36-14 0,76-39 80,-52 20-227,-68 32 65,348-157 577,-364 164-542,22-13 418,-16 7-152,-9 7-274,0 0-1,0 0 0,1 0 1,-1 0-1,0 0 1,0-1-1,0 1 1,0 0-1,0 0 0,0 0 1,0 0-1,0 0 1,0 0-1,1 0 0,-1-1 1,0 1-1,0 0 1,0 0-1,0 0 1,0 0-1,0 0 0,0 0 1,0-1-1,0 1 1,0 0-1,0 0 0,0 0 1,0 0-1,0 0 1,0-1-1,0 1 1,0 0-1,0 0 0,0 0 1,-1 0-1,1 0 1,0 0-1,0-1 0,0 1 1,0 0-1,0 0 1,0 0-1,0 0 0,-5-1-4,-5 2-68,0 0 0,1 0 0,-1 1 0,1 0 0,-15 6 0,-50 23-174,38-14 271,2 1 0,0 1 0,-50 38 0,71-46-34,0-1 0,1 2-1,0 0 1,1 0 0,0 1 0,1 0-1,1 1 1,0 0 0,1 1 0,0 0-1,-6 18 1,11-24-22,1 0 0,0 0-1,0 0 1,0 15 0,2-20 17,0-1 1,0 0-1,0 0 1,0 0-1,0 1 1,1-1 0,0 0-1,0 0 1,0 0-1,0 0 1,0 0-1,0 0 1,1 0-1,0 0 1,3 4-1,-3-6 31,-1 0 0,1 0 0,0 0-1,-1 0 1,1 0 0,0-1 0,0 1 0,0-1 0,0 0-1,-1 1 1,1-1 0,0 0 0,0 0 0,0 0 0,0 0-1,0-1 1,0 1 0,0 0 0,-1-1 0,4-1-1,5-2 41,-1 0-1,1-1 1,-1 0-1,-1-1 1,1 0-1,-1 0 1,9-10-1,5-2 27,2-1-22,82-70 307,-84 68-347,-2 0 0,-1-2 0,0 0 0,-2-1 0,19-33 0,-34 53 2,0-1 0,0 1 1,0-1-1,2-7 0,-4 11-32,0 1 0,0-1 0,0 0 0,0 0 0,0 1-1,0-1 1,0 0 0,0 0 0,0 1 0,0-1 0,0 0 0,0 0 0,0 1 0,0-1 0,-1 0-1,1 1 1,0-1 0,-1 0 0,1 1 0,0-1 0,-1 0 0,1 1 0,-1-1 0,1 0-1,-1 1 1,1-1 0,-1 1 0,1-1 0,-1 1 0,0 0 0,1-1 0,-1 1 0,0-1-1,0 1-15,0 0-1,0 0 0,0 0 0,1 0 0,-1 0 0,0 0 0,0 0 0,0 0 0,1 1 1,-1-1-1,0 0 0,0 0 0,1 1 0,-1-1 0,0 0 0,1 1 0,-1-1 1,0 1-1,1-1 0,-1 1 0,0-1 0,0 2 0,-2 0-88,-2 2 85,0 0-1,0 1 0,1-1 1,-1 1-1,1 0 0,0 0 1,0 0-1,1 1 0,0-1 1,0 1-1,0 0 0,0 0 1,1 0-1,0 0 1,0 0-1,1 0 0,0 1 1,0-1-1,0 0 0,1 1 1,0 7-1,1-1 52,0 1 0,2-1 0,-1 1 0,1-1 0,1 0 0,1 0 0,-1 0 0,14 23-1,-5-14-73,24 33 0,-30-46 95,0-1 0,0 0 1,1-1-1,0 0 0,1 0 1,11 7-1,-16-12-16,0 0 0,-1 0 0,1-1 0,0 0 0,0 1 0,0-1 0,0-1-1,0 1 1,0-1 0,0 1 0,0-1 0,0 0 0,0-1 0,0 1 0,0-1 0,0 0 0,0 0-1,0 0 1,0 0 0,0 0 0,0-1 0,-1 0 0,1 0 0,3-2 0,6-5 62,-1-1 0,1 0 0,-2 0 0,17-19-1,141-183 56,-117 143-194,-47 62 52,0 0 1,1 1 0,0 0-1,0 0 1,1 1 0,-1-1-1,13-6 1,-19 12 0,0 0 1,1 0-1,-1 0 0,1-1 0,-1 1 0,1 0 1,-1 0-1,1 0 0,-1 0 0,1 0 0,-1 0 1,1 0-1,-1 0 0,1 0 0,-1 0 0,1 1 1,-1-1-1,0 0 0,1 0 0,-1 0 0,1 0 1,-1 1-1,1-1 0,-1 0 0,0 1 0,1-1 1,0 1-1,8 14 86,-1 21-111,-7-17 51,0 1-1,-2-1 1,-1 0-1,-7 37 1,0 0 7,8-44-40,0-8 0,0 0 0,1 0 0,0 0 0,-1 1 0,1-1 0,1 0 0,-1 0 0,2 5 0,-1-3 23,-1-6-20,0 0 1,0-1-1,1 1 1,-1 0-1,0 0 1,0 0-1,0 0 1,0 0-1,0 0 1,0 0-1,0 0 1,0 0-1,0 0 1,0 0-1,0 0 1,0 0-1,0 0 1,0 0-1,0 0 1,0 0-1,0 0 1,0 0-1,1 0 1,-1 0-1,0 0 1,0 1-1,0-1 1,0 0-1,0 0 1,0 0-1,0 0 1,0 0-1,0 0 1,0 0-1,0 0 1,0 0-1,0 0 0,0 0 1,0 0-1,0 0 1,0 0-1,0 0 1,0 0-1,0 0 1,0 0-1,4-5 134,12-13-63,2 0 1,0 1-1,29-22 1,-24 21-80,5-2-91,0 2 0,1 0 0,59-25 0,-84 42 88,10-6-46,1 1 1,0 1 0,20-5 0,-31 9 46,0 0 0,-1 1 1,1-1-1,0 1 0,0 0 0,0 0 0,0 0 1,-1 1-1,1-1 0,0 1 0,0 0 0,-1 0 1,1 0-1,-1 1 0,1-1 0,-1 1 0,1 0 1,-1 0-1,5 4 0,-5-3 8,0 0 0,0 1 0,0-1 0,0 1 0,0 0 0,-1-1 1,0 1-1,0 1 0,0-1 0,0 0 0,-1 0 0,1 1 0,-1-1 0,1 8 0,-1 4 6,-1-1-1,0 0 1,-3 17-1,2-15-3,0 33 0,1-39 4,0-10 3,0 1-1,0-1 1,0 0 0,0 1 0,0-1-1,0 0 1,0 1 0,0-1 0,1 0-1,-1 1 1,0-1 0,1 0 0,-1 0-1,1 1 1,-1-1 0,1 0 0,0 0-1,1 2 1,-2-3-3,0 0-1,1 0 1,-1 0-1,0 0 0,1 1 1,-1-1-1,0 0 1,1 0-1,-1 0 1,0 0-1,1 0 1,-1 0-1,0 0 1,1 0-1,-1 0 1,1-1-1,-1 1 1,0 0-1,1 0 1,-1 0-1,0 0 1,0 0-1,1-1 1,-1 1-1,0 0 1,1 0-1,-1 0 0,0-1 1,0 1-1,1 0 1,-1 0-1,0-1 1,0 1-1,0 0 1,1-1-1,-1 1 1,0 0-1,0-1 1,0 1-1,11-21 127,-6 11-98,23-42-146,-13 25 68,0 1 0,1 0 0,31-37 0,-40 53 22,-1 3-209,-5 7 212,-1 1 0,0-1 0,1 1 0,-1-1 0,0 1 0,0 0 0,1-1 0,-1 1 0,0-1 1,0 1-1,0 0 0,0-1 0,0 1 0,0 0 0,0-1 0,0 1 0,0-1 0,0 2 0,1 12 13,1 0-1,1 0 1,0-1 0,1 0-1,8 20 1,-1-3-11,-8-22 22,1 1 0,-1-1 0,2 0 0,-1 0 0,1-1 0,0 1 0,1-1 0,0 0 1,0-1-1,0 1 0,1-1 0,0 0 0,0-1 0,14 9 0,-17-13 12,-1 0 1,0 0-1,0 0 1,0-1-1,1 1 1,-1-1-1,0 1 1,0-1-1,1 0 1,-1 0-1,0-1 1,1 1-1,-1-1 1,0 0-1,0 1 1,1-2-1,-1 1 0,4-2 1,9-4 49,-1-2 0,19-12 0,-21 13-69,51-37 187,100-90 0,-160 132-184,-1 0 4,4-3-58,0 0 0,0-1-1,5-8 1,-13 19 6,-1 0 0,1-1 0,0 1 0,0 0 0,0 0 0,1-1 0,0 1 0,-1 5 0,0 7 12,-1 2 9,2 0-1,0 1 1,3 24 0,-1-35 38,-1 0 1,1-1 0,1 1-1,-1-1 1,1 1 0,1-1-1,-1 0 1,7 9-1,-10-15-8,1 0 0,0-1 0,0 1 0,-1 0 0,1 0 0,0 0 0,0-1 0,0 1 0,0 0 0,0-1 0,0 1-1,0-1 1,0 1 0,1-1 0,-1 0 0,0 1 0,0-1 0,0 0 0,0 0 0,0 0 0,1 0 0,-1 0 0,0 0-1,0 0 1,0 0 0,0 0 0,1 0 0,-1-1 0,0 1 0,1-1 0,2-1 32,0-1 1,0 1-1,0-1 1,0 0-1,6-6 1,-6 6 6,55-56 175,-35 35-266,51-42 0,-67 60 24,1 0 0,0 0 0,0 1 0,1 0 0,-1 1 0,1 0 0,0 1 0,0 0 0,1 1 0,15-3 0,-23 5 29,-1 0-1,1-1 1,-1 1 0,0 1 0,1-1-1,-1 0 1,1 0 0,-1 1 0,0 0-1,1-1 1,-1 1 0,0 0 0,0 0-1,1 0 1,-1 0 0,0 1 0,2 1-1,-2-1 4,0 1 0,0-1 0,0 0 0,0 1 0,0 0-1,-1-1 1,1 1 0,-1 0 0,0 0 0,0 0 0,0 0 0,1 5-1,0 8 5,0 0-1,-1 1 0,-1-1 0,0 0 0,-1 0 1,-7 31-1,8-45-15,0-1 0,-1 1 0,1 0 0,0-1 0,-1 1 0,1-1 0,0 1 0,0 0 0,1-1 0,-1 1 0,0 0 0,0-1 0,1 1 0,-1 0 0,2 2 0,2-5 34,-1 0 0,0-1 1,1 1-1,-1-1 0,0 0 1,0 0-1,4-2 0,42-34 141,-24 17-191,53-32 0,-63 45 0,2-2-30,0 1-1,0 0 0,1 2 1,25-8-1,-42 15 47,0-1-1,1 1 1,-1 0 0,0 0-1,0 0 1,0 0-1,0 0 1,0 0 0,0 0-1,0 1 1,0-1-1,1 0 1,-1 0 0,0 1-1,0-1 1,0 1 0,0-1-1,0 1 1,-1-1-1,1 1 1,0 0 0,0-1-1,0 1 1,0 0-1,-1 0 1,1 0 0,0-1-1,-1 1 1,1 0 0,0 2-1,2 2-32,-1 0-1,0 1 1,0-1 0,1 11-1,1 0 4,0-3 35,0-1-1,1 0 1,0 0-1,1-1 1,0 0-1,11 15 1,-16-25 1,1 1 1,-1 0-1,1-1 1,0 1-1,0-1 1,0 0 0,0 1-1,0-1 1,0 0-1,0 0 1,0 0-1,0-1 1,0 1-1,1 0 1,-1-1-1,0 0 1,1 1-1,-1-1 1,0 0-1,1 0 1,-1 0 0,0 0-1,1-1 1,-1 1-1,0-1 1,0 1-1,4-3 1,6-1 27,0-2 1,-1 1-1,22-16 1,-20 13-39,49-28 25,74-29-1,-31 15 82,-83 39-27,54-24 394,-68 30-290,-19 5-101,-1 2-142,-1 1 0,0 0 0,1 1 0,0 0 0,-16 8 0,4 1-63,-34 22 1,47-27 113,1-1 0,0 1 0,0 1 0,1 0 0,0 0 0,0 1 0,1 0 0,1 0 0,-1 1 0,2 0 0,0 0 0,0 1 0,1-1 0,0 1 0,1 1 0,0-1 0,-2 20 0,5-28 18,1 1-1,-1-1 1,1 1 0,0 0 0,1 0 0,-1-1-1,1 1 1,0-1 0,0 1 0,0-1 0,3 5-1,-4-8 5,1 0-1,0 1 0,-1-1 1,1 0-1,0 0 0,0 0 1,0 0-1,0 0 0,0-1 1,0 1-1,0 0 0,0 0 1,0 0-1,0-1 0,0 1 0,1-1 1,1 1-1,-1 0 3,0-1 0,0 0 0,1 0-1,-1 0 1,0 0 0,0 0 0,0-1 0,0 1-1,0-1 1,0 1 0,0-1 0,0 0 0,0 0 0,3-2-1,17-11 161,0-1-1,28-26 0,-26 21-178,259-251 267,-280 269-279,-1-1 0,0 1 0,1 0 0,0 0 1,4-4-1,-7 6 20,1 0 0,-1 0 0,0 0 1,0 0-1,0 0 0,0 0 0,1 0 0,-1 0 1,0 0-1,0 0 0,0 0 0,0 0 1,1 0-1,-1 0 0,0 0 0,0 0 0,0 0 1,0 0-1,1 0 0,-1 0 0,0 0 1,0 0-1,0 0 0,0 0 0,1 0 0,-1 0 1,0 0-1,0 0 0,0 1 0,0-1 0,0 0 1,0 0-1,1 0 0,-1 0 0,0 0 1,0 0-1,0 1 0,0 13-69,-1-10 55,-2 10-11,0 0 0,1 0 0,1 0 0,0 0 0,1 0 0,2 19 0,1-21 5,0 0 1,0-1-1,1 1 0,1-1 0,6 14 0,-9-22 29,0 0-1,0-1 0,0 1 1,0 0-1,1-1 0,-1 1 1,1-1-1,-1 0 0,1 0 1,4 3-1,-5-4 10,0 0 0,0-1 0,0 1 0,0 0 0,0-1 0,1 1 0,-1-1 0,0 0 0,0 0 0,0 0 0,1 0 0,-1 0 0,0 0 0,0-1 0,0 1 0,0-1 0,4-1 0,3-2 39,-1 0-1,0-1 0,0-1 1,0 1-1,9-9 1,8-6 68,31-23-17,49-32-146,-101 73 40,12-8-41,1 0 1,-1 1-1,2 1 0,-1 1 0,1 0 0,19-4 0,-32 11 42,-1-1 0,0 1-1,1 0 1,-1 0-1,0 1 1,0-1 0,1 1-1,-1 0 1,0 0-1,0 1 1,0-1 0,0 1-1,0 0 1,0 0 0,0 0-1,4 5 1,6 3 0,-2 1 1,22 24-1,-26-27 0,124 131 139,-128-135-182,0 0 1,1 0-1,-1-1 1,1 1 0,0-1-1,0 0 1,0-1-1,0 1 1,0-1-1,1 0 1,-1-1-1,12 3 1,-13-4-228,1 1-1,-1-1 1,1 0-1,-1-1 1,0 1-1,1-1 1,5-1-1,-6 1-428,0-1 0,0 1 0,-1-1 0,1 0 0,0 0-1,-1 0 1,1-1 0,3-2 0,-5 3 63,0 0 1,0 0-1,-1-1 0,1 1 0,-1 0 1,1 0-1,-1-1 0,0 1 0,0-1 1,0 1-1,0-1 0,0 0 1,-1 1-1,1-1 0,0-5 0,0 2-637,4-25-3628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0:3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50 14048,'-154'-23'6367,"79"14"-5535,44 5-1664,20 4 288,5-6-768,12 6 768,41-4-1855,8 1 1375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0:3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1387 6656,'-8'-3'2443,"8"3"-2230,1 0-1,0 0 0,-1 0 0,1 0 0,0 0 0,0 0 0,-1 0 0,1 0 0,0 0 0,-1 0 0,1-1 0,0 1 0,-1 0 0,1 0 0,0-1 0,0 0 0,67-55 6123,-23 11-5172,-2-2 0,39-54-1,117-164 49,-55 63-502,-115 155-442,-2-1 0,29-70-1,-41 80 136,11-47-1,-21 63-171,-1 0 0,-1 1 0,1-38 0,-4 58-228,0 0-1,0 0 1,0 0 0,0 0 0,0 0 0,-1 0-1,1-1 1,0 1 0,0 0 0,-1 0 0,1 0-1,-2-2 1,2 3-11,0 0-1,0 0 0,0 0 1,-1 0-1,1-1 1,0 1-1,0 0 1,0 0-1,-1 0 0,1 0 1,0 0-1,0 0 1,-1 0-1,1 0 1,0 0-1,0 0 0,-1 0 1,1 0-1,0 0 1,0 0-1,0 0 1,-1 0-1,1 0 0,0 0 1,0 0-1,-1 1 1,1-1-1,0 0 1,0 0-1,0 0 0,-1 0 1,1 0-1,0 1 1,0-1-1,0 0 1,-3 3-87,0 0 0,1 0 0,-1 0 0,1 1 1,-4 6-1,-10 19-156,-33 43 1,2-4 215,-165 303 559,20 58-230,73-84 19,103-297-245,-88 242 983,99-271-846,5-19-202,0 0 0,0 0 0,0 0-1,0 1 1,0-1 0,0 0 0,0 0 0,-1 0 0,1 0-1,0 0 1,0 0 0,0 0 0,0 0 0,0 0-1,0 0 1,0 1 0,0-1 0,0 0 0,0 0 0,0 0-1,0 0 1,0 0 0,0 0 0,0 0 0,0 0 0,0 1-1,0-1 1,0 0 0,0 0 0,0 0 0,0 0-1,0 0 1,0 0 0,0 0 0,1 0 0,-1 0 0,0 0-1,0 1 1,0-1 0,0 0 0,0 0 0,0 0 0,0 0-1,0 0 1,0 0 0,0 0 0,0 0 0,0 0-1,1 0 1,-1 0 0,0 0 0,0 0 0,0 0 0,0 0-1,0 0 1,0 0 0,0 0 0,0 0 0,1 0 0,18-22 43,-18 20-46,42-57-87,-10 14 79,64-71-1,-52 74 7,53-38 0,56-32-76,-51 40 63,-34 13 82,-2-3-1,72-86 1,126-150-13,-127 136 134,-114 130-121,-1-1-1,-2-2 0,22-47 0,-26 39 25,-1-1 0,-2 0 0,-3-1 0,-1 0-1,7-88 1,-17 131-83,1-1-34,-1-1 1,0 0 0,1 0-1,-1 0 1,0 0-1,-1 0 1,1 0 0,-1 0-1,0 0 1,0 1-1,0-1 1,0 0 0,-1 0-1,-2-4 1,4 7 9,-1 0 1,1 0-1,-1 1 0,0-1 1,1 0-1,-1 1 0,0-1 1,1 0-1,-1 1 0,0-1 1,0 1-1,1-1 0,-1 1 1,0-1-1,0 1 0,0 0 1,0-1-1,0 1 1,1 0-1,-1 0 0,0 0 1,0-1-1,0 1 0,0 0 1,0 0-1,-2 1 0,0 0-24,1-1-1,-1 2 0,0-1 0,0 0 0,0 0 0,-3 3 1,5-3 25,-8 5-22,0 1 0,0 1-1,0-1 1,1 1-1,0 1 1,1-1-1,-9 14 1,6-8 15,-71 98 82,54-71 15,-2-1-12,2 2 0,3 1 0,1 2 0,-27 73-1,20-23-29,-25 140 0,34-95-33,18-113 37,2 0 1,1 0-1,3 30 0,-2-51-7,0 0 0,0-1 0,1 1 0,0 0 0,0 0 0,0-1 0,4 7 0,-4-9 8,0 0-1,0 0 0,1 0 1,-1 0-1,0-1 1,1 1-1,0-1 0,0 1 1,0-1-1,0 0 1,0 0-1,0 0 0,5 2 1,-1-2 31,1 0 0,0 0 0,0 0 1,0-1-1,0 0 0,0-1 0,0 0 1,10-1-1,66-12 3,-74 11-79,26-6 0,0-1-1,-1-2 1,-1-2 0,53-26-1,-62 25 66,-1 0 0,0-2 0,-1-1 0,-1-1 0,-1-1 0,29-32 0,-18 13-99,-55 88-433,8-28 435,2 1 0,1 1 0,-17 42 0,28-63 40,0 1 0,0-1 0,0 0 0,1 1 0,-1-1-1,1 1 1,0-1 0,0 0 0,0 1 0,0-1 0,1 1 0,-1-1 0,1 1-1,0-1 1,0 0 0,0 0 0,0 1 0,1-1 0,2 4 0,-2-5 7,0 0 1,0 1 0,0-1-1,0 0 1,0-1 0,0 1-1,1 0 1,-1-1 0,1 1-1,-1-1 1,1 0 0,0 0-1,-1 0 1,1 0 0,0 0-1,0 0 1,-1-1 0,1 0-1,0 1 1,0-1 0,0 0-1,0 0 1,3-1-1,-1 0 45,0 1 0,-1-1 0,1 0 0,-1 0 0,1-1 0,-1 1 0,0-1 0,1 0 0,-1 0 0,0 0 0,0-1 0,-1 1 0,1-1-1,0 0 1,-1 0 0,1-1 0,-1 1 0,3-5 0,-3 2 6,0 1 1,0-1-1,-1-1 0,0 1 0,0 0 1,2-13-1,-4 16-58,1 1 0,-1-1 0,0 0 0,0 1 1,0-1-1,0 0 0,-1 0 0,1 1 0,-1-1 0,0 1 0,0-1 1,0 1-1,0-1 0,0 1 0,0-1 0,0 1 0,-1 0 0,1-1 0,-1 1 1,-2-2-1,2 3-21,1 0 0,-1-1 0,0 1 0,0 1 1,0-1-1,0 0 0,0 0 0,0 1 0,0-1 1,0 1-1,0-1 0,0 1 0,0 0 0,0 0 0,0 0 1,-4 1-1,-30 7-331,34-8 338,-18 7-117,1 1 0,0 1 1,-26 15-1,44-24 130,1 0 0,-1 1 1,1-1-1,-1 0 0,0 1 0,1-1 0,-1 0 1,1 1-1,-1-1 0,1 1 0,-1-1 0,1 1 1,-1-1-1,1 1 0,0-1 0,-1 1 0,1-1 1,0 1-1,0 0 0,-1 0 0,1 0 0,0-1 0,0 0 0,1 1 0,-1-1-1,0 0 1,0 1 0,1-1 0,-1 0 0,0 1 0,1-1 0,-1 0 0,0 0-1,1 1 1,-1-1 0,0 0 0,1 0 0,-1 0 0,0 1 0,1-1 0,-1 0-1,1 0 1,-1 0 0,1 0 0,5 1-8,0 0 0,0 0 0,9-1 0,12 0 19,1-3 0,-1 0 1,42-11-1,78-31 62,-40 11-41,-67 21 10,23-5-61,-61 18 14,0-1 0,0 1 0,0 0 0,0-1 0,0 1 0,0 0 0,0 1 0,0-1-1,0 0 1,0 0 0,0 1 0,0-1 0,0 1 0,0 0 0,1 0 0,-1 0 10,-1 0 1,0 0 0,0 0 0,-1 0-1,1 0 1,0 0 0,0 0-1,0 0 1,-1 0 0,1 1 0,0-1-1,-1 0 1,1 0 0,-1 1-1,0-1 1,1 0 0,-1 1 0,0-1-1,0 0 1,0 1 0,0-1-1,0 2 1,-1 9 56,0 0-1,-2 0 0,1-1 1,-1 1-1,-1-1 1,-6 16-1,3-12-80,2 1 0,-5 21 0,10-35 7,-1 0 0,1 0 1,0 1-1,0-1 0,0 0 1,0 0-1,0 0 0,1 0 1,-1 0-1,2 3 0,-2-4 14,0 0 1,1 0-1,-1 0 0,1 0 0,-1-1 0,1 1 0,0 0 0,-1 0 1,1-1-1,0 1 0,0 0 0,-1-1 0,1 1 0,0-1 0,0 1 1,0-1-1,0 1 0,0-1 0,0 0 0,0 0 0,0 1 0,0-1 1,1 0-1,4 0 64,0 0 1,0 0 0,0-1-1,0 0 1,0 0 0,0-1 0,0 0-1,9-4 1,-7 4 25,3-3-48,1-1 0,-1 0-1,0 0 1,0-1 0,-1-1-1,0 0 1,0 0 0,-1-1-1,0 0 1,12-15 0,-3 0-103,0-2 0,-2-1 0,15-32 0,-1 9-143,-29 48 193,0 0-6,0 0 0,0 1 0,0-1 0,0 0 0,1 1 0,-1-1 0,0 1 0,3-3 0,-4 4 14,0 0 0,1 0 0,-1 0 0,0 0 0,0 0 0,1 0 0,-1 0 0,0 0 0,0 0 0,0 0 0,1 0 0,-1 0 0,0 0 0,0 0 0,1 0 0,-1 0 0,0 0 0,0 0 0,0 0 0,1 0 0,-1 0 1,0 0-1,0 1 0,0-1 0,0 0 0,1 0 0,-1 0 0,0 0 0,0 0 0,0 1 0,7 12-23,-3 3 11,-1 1 0,0-1 0,0 27 0,-3-29 5,1-1 1,1 0-1,0 1 0,0-1 0,2 0 1,7 22-1,-8-29 28,4 8 73,-7-14-82,0 0-1,1 1 1,-1-1 0,0 0 0,1 0 0,-1 0 0,0 0-1,0 0 1,1 0 0,-1 1 0,0-1 0,1 0 0,-1 0-1,0 0 1,1 0 0,-1 0 0,0 0 0,1 0 0,-1 0 0,0 0-1,1-1 1,-1 1 0,0 0 0,1 0 0,-1 0 0,0 0-1,1 0 1,-1 0 0,0-1 0,0 1 0,1 0 0,-1 0-1,0 0 1,0-1 0,1 1 0,-1 0 0,0 0 0,0-1 0,0 1-1,1 0 1,-1-1 0,0 1 0,0-1 0,1 1 10,2-4 45,-1 0 0,1 0 0,0 0 0,-1 0 0,0 0-1,2-6 1,41-142 37,-27 91-137,16-48-23,-29 96 30,1 1-1,0-1 0,0 2 1,1-1-1,1 1 0,11-13 0,-16 21 21,0 0-1,0 0 0,1 0 0,-1 1 0,1-1 0,0 1 1,0 0-1,0 0 0,0 0 0,0 1 0,0-1 0,0 1 1,1 0-1,-1 0 0,0 1 0,1-1 0,-1 1 1,6 0-1,8 2 0,0 0 1,-1 1-1,24 7 1,13 2 12,-31-9-39,-1-1 0,1-1 1,0-1-1,-1-1 0,26-4 0,-28 1-1756,-1-1-1,1 0 0,24-11 0,-36 13-1382,1 0-1,0 0 1,11-1-1,2 3-2606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1:1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32 3072,'0'-1'355,"0"0"1,0 0-1,0 0 1,0 0 0,0 0-1,0 0 1,0 0-1,0 1 1,1-1-1,-1 0 1,0 0-1,1 0 1,-1 0-1,1 1 1,-1-1-1,1 0 1,-1 0-1,1 1 1,0-1-1,-1 0 1,1 1 0,0-1-1,-1 1 1,2-1-1,9-10 4452,-11 11-4758,0 0 0,0 0 0,1 1 1270,-1-1-1270,0 0 0,0 0-1,0 0 1,0 0 0,0 0 0,0 0 0,0 0 0,0 1-1,0-1 1,0 0 0,0 0 0,0 0 0,1 0 0,-1 0-1,0 0 1,0-1 0,0 1 0,0 0 0,0 0 0,0 0 0,0 0-1,0 0 197,0 0-196,0 7 1016,-7 5 21,-14 19 0,-2 4-543,-25 52 382,-40 64-725,84-145-640,-1 0 0,1 0 0,-1-1 0,0 1 0,-7 4 0,12-10 301,-1 1 0,1-1-1,0 0 1,0 0 0,-1 1 0,1-1 0,0 0 0,-1 0-1,1 0 1,0 1 0,-1-1 0,1 0 0,0 0 0,-1 0-1,1 0 1,0 0 0,-1 0 0,1 0 0,-1 0 0,1 0-1,0 0 1,-1 0 0,1 0 0,0 0 0,-1 0 0,1 0-1,-1 0 1,1 0 0,0 0 0,-1-1 0,1 1 0,0 0-1,-1 0 1,1 0 0,0-1 0,0 1 0,-1 0 0,1 0-1,0-1 1,0 1 0,-1 0 0,1 0 0,0-1 0,0 1-1,0 0 1,-1-1 0,1 1 0,0 0 0,0-1 0,0 1-1,0-1 1,0 1 0,0 0 0,0-1 0,0 1 0,0 0-1,0-1 1,0 1 0,0-1 0,0-20-5244,8-3 1058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1:11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1118 5152,'-16'-3'1648,"10"4"-987,5 0-734,-12 6 1573,-3-3 4540,20-12-1092,20-33-3598,41-87 274,-2 4-624,21-7-14,-70 112-815,1 0-1,1 1 1,1 0 0,24-19 0,-38 34-110,1 0 0,0 0 1,0 1-1,0 0 0,9-4 0,-12 5-47,0 1-1,0 0 0,0 0 1,-1-1-1,1 1 0,0 0 1,0 0-1,0 0 0,0 0 1,0 0-1,0 0 0,0 0 1,0 0-1,-1 1 0,1-1 1,0 0-1,0 0 1,0 1-1,0-1 0,-1 1 1,1-1-1,0 0 0,0 1 1,-1 0-1,1-1 0,0 1 1,-1-1-1,1 1 0,0 0 1,-1-1-1,1 1 0,-1 0 1,0 0-1,1-1 0,-1 1 1,1 0-1,-1 0 0,0 0 1,1 1-1,0 6 67,0-1-1,0 1 1,-1 0-1,1-1 1,-2 1-1,1 0 1,-1-1-1,-4 15 1,1 0-1,-56 283 358,57-291-431,-5 19 41,7-31-26,1 0 0,0-1 0,0 1 0,-1 0 0,1 0 0,1 0 0,-1 0 0,0-1 0,0 1 0,1 0 0,-1 0 0,1 2-1,0-4-8,-1 0-1,0 0 1,0 0-1,0 1 1,0-1-1,1 0 0,-1 0 1,0 0-1,0 0 1,0 0-1,0 0 0,0 0 1,1 0-1,-1 0 1,0 0-1,0 0 0,0 0 1,0 0-1,1 0 1,-1 0-1,0 0 0,0 0 1,0-1-1,0 1 1,1 0-1,-1 0 0,0 0 1,0 0-1,0 0 1,0 0-1,0 0 0,0 0 1,1-1-1,-1 1 1,0 0-1,0 0 1,0 0-1,0-1 0,6-5 35,25-40-79,2 2 0,2 1-1,52-48 1,-55 61-40,2 1 1,0 2-1,2 2 1,68-37-1,-103 61 58,1 1-1,-1-1 1,1 0-1,-1 0 0,1 1 1,0-1-1,-1 1 1,1-1-1,0 1 1,-1 0-1,1-1 1,0 1-1,0 0 1,-1 0-1,1 0 0,0 1 1,-1-1-1,1 0 1,0 1-1,0-1 1,-1 1-1,1-1 1,-1 1-1,1 0 0,-1 0 1,1 0-1,-1-1 1,1 1-1,-1 1 1,0-1-1,1 0 1,-1 0-1,0 0 1,0 1-1,0-1 0,0 1 1,0-1-1,0 1 1,1 2-1,1 5 37,1 0 0,-1 1 0,-1-1 0,0 1 0,2 12-1,-4-21-14,5 84 365,-4-54-275,5 35-1,-4-57-95,0 1 0,0-1-1,1 1 1,0-1 0,0 0 0,1 0 0,10 15-1,-12-21 37,1 1-1,-1-1 0,1 1 1,0-1-1,0 0 0,1 0 0,-1-1 1,1 1-1,5 3 0,-7-5-21,1 0 0,-1 0-1,1 0 1,0 0-1,0 0 1,-1-1 0,1 1-1,0-1 1,0 0-1,-1 0 1,1 0 0,0 0-1,0 0 1,-1-1 0,4 0-1,3-2 17,0 0-1,0-1 1,0 0 0,-1 0-1,1-1 1,-1 0-1,-1 0 1,11-9 0,4-7 62,25-29 0,-29 30-10,-5 4-146,0-1 0,18-30 0,-12 20-208,-16 22 164,-6 6 63,-8 13-20,4-1-48,-9 12 18,2 1 1,1 0 0,-11 31-1,18-37 178,-6 27 0,11-41-42,0 0 0,1 0 0,-1 0 0,1 0 0,1 0 0,-1 0 0,1 0 0,0 0 0,2 8 0,-2-12-19,-1-1 1,1 0-1,0 1 0,-1-1 1,1 0-1,0 0 0,0 0 1,0 0-1,0 0 0,0 0 1,0 0-1,0 0 0,0 0 1,0 0-1,1 0 0,-1-1 1,0 1-1,1 0 0,-1-1 1,0 1-1,1-1 1,-1 1-1,1-1 0,-1 0 1,0 0-1,1 0 0,-1 0 1,1 0-1,-1 0 0,1 0 1,-1 0-1,1 0 0,-1-1 1,0 1-1,3-2 0,1 1 21,-1 0 0,0-1 0,0 0-1,0 0 1,0 0 0,0-1 0,0 0-1,-1 1 1,1-1 0,5-6 0,-4 3-50,-1-1-1,0 1 1,0-1 0,-1 0 0,0 1 0,0-1-1,0-1 1,-1 1 0,0 0 0,0-1 0,0-7-1,-1 0-33,0 1 0,-1 0-1,-1 0 1,-5-28-1,6 37 4,-1-1-1,0 1 1,-1-1-1,1 1 0,-1 0 1,0 0-1,-1 0 1,1 0-1,-1 0 1,0 1-1,0-1 0,0 1 1,-1 0-1,1 0 1,-1 0-1,-8-7 0,3 3-32,14 9 112,15 5-5,-2-6 46,0 0 0,0-1 0,0-1 1,0 0-1,0-1 0,0-2 0,-1 1 0,1-2 1,19-9-1,5-5 85,-1-1 0,57-41-1,-60 36 75,65-59-1,-86 67-205,0 0 1,0-2-1,-2 0 1,-1 0-1,15-29 1,-6 0 12,31-96 0,-40 103-48,-3-1 0,10-65 0,-19 98 14,-2 9-32,0 0 0,1-1 0,-1 1-1,0 0 1,0 0 0,0 0 0,0 0-1,0-1 1,0 1 0,0 0 0,-1 0-1,1 0 1,0 0 0,-1 0 0,0-2-1,0 2-81,0 5 3,-30 104-44,4 0-1,6 2 1,-9 122 0,26-195 121,-4 43-53,3 145 0,7-156 497,-3-41-3371,1-6-7969,-1-40 4891,-3-7 1378,-2 1 1874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1:1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46 104 11040,'-45'-13'5663,"49"13"-3103,7 0-1536,19-6 992,11 6-1152,31-4 288,-2-2-672,13-1 0,-8 1-288,2-7-256,-11 4 32,11-5-416,-5 11 224,9-12-4736,-10 7 2720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1:1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1266 5312,'-5'15'11519,"10"-19"-7679,8-14-2013,-1 2-793,19-34-1,35-82 262,55-98-217,-85 175-550,55-65 0,-84 112-441,-2 3-47,0 0 0,0-1 0,-1 0 1,0 1-1,0-1 0,-1-1 0,0 1 0,4-10 0,-6 14-14,0 0 1,1 0 0,-1 1-1,0-1 1,1 0 0,-1 1-1,1-1 1,0 1 0,0-1-1,-1 1 1,1 0 0,0 0-1,0 0 1,0 0 0,0 0-1,0 0 1,4-1 0,-16 25-110,7-16 27,-23 65 8,-27 113 0,18-56 32,3-21 114,-6-1 0,-84 171-1,99-233 36,16-28 26,-1 0-1,-17 24 0,24-40-150,0 0-1,1 0 0,-1 0 1,0 0-1,0 0 0,0-1 0,0 1 1,0 0-1,0 0 0,0-1 0,0 1 1,0-1-1,0 1 0,0-1 0,-1 0 1,1 1-1,0-1 0,0 0 1,0 0-1,-1 1 0,1-1 0,0 0 1,0 0-1,-1-1 0,1 1 0,0 0 1,0 0-1,0-1 0,0 1 1,-3-1-1,2 0-15,0 0 0,0 0 0,0-1 0,0 1 0,0 0 0,0-1 0,0 0 0,1 1 1,-1-1-1,0 0 0,1 0 0,0 0 0,-1 0 0,0-3 0,-22-58-120,22 56 95,0 1 0,1-1 0,0 0-1,0 0 1,0 1 0,1-1 0,0 0 0,0 0-1,1 0 1,1-11 0,0 13 20,-1 0 1,1 0-1,0 0 1,0 0-1,0 1 0,1-1 1,0 1-1,0-1 0,0 1 1,0 0-1,1 0 0,-1 0 1,1 1-1,8-7 0,10-4-34,0 1 0,44-18 0,52-13 28,-70 28-2,10-3 23,-2-2 0,102-53-1,-114 48 143,-1-3 0,71-62 0,-38 27 70,92-58-1,-47 41 214,-110 74-368,-8 5-34,0 1-1,-1-1 1,1 0 0,-1 1 0,1-1 0,-1 0 0,0-1 0,4-4-1,-17 12-157,-1 4 95,1 0 1,-1 0-1,2 1 1,-1 0-1,2 1 1,-18 23-1,13-13 72,2 1-1,0 0 1,-11 28 0,10-18-13,-15 63 1,28-93-15,-1 1 0,1 0 0,0 0 0,-1 0 0,2 0 0,-1 0 0,0 0 0,2 5 0,-2-7-1,0-1 0,0 1 0,1 0 1,-1 0-1,0 0 0,1 0 0,-1-1 1,1 1-1,-1 0 0,1 0 0,-1-1 1,1 1-1,0 0 0,-1-1 0,1 1 1,0-1-1,0 1 0,-1-1 1,1 1-1,0-1 0,0 1 0,0-1 1,-1 0-1,1 1 0,0-1 0,0 0 1,0 0-1,0 0 0,1 0 0,1 0 12,0 0 0,-1-1-1,1 1 1,0-1-1,-1 0 1,1 0-1,-1 0 1,1 0 0,-1 0-1,0-1 1,4-1-1,23-22 71,-20 17-61,72-68 101,72-87 0,-117 126-427,-36 37 295,1 0 0,-1 0 1,0 0-1,0-1 0,0 1 0,1 0 0,-1 0 1,0 0-1,0 0 0,1 0 0,-1 0 0,0 0 1,1 0-1,-1 0 0,0 0 0,0 0 0,1 0 0,-1 0 1,0 0-1,0 0 0,1 0 0,-1 0 0,0 0 1,0 0-1,1 1 0,-1-1 0,0 0 0,0 0 1,0 0-1,1 0 0,-1 0 0,0 1 0,0-1 0,0 0 1,1 0-1,-1 0 0,0 1 0,0-1 0,0 0 1,0 0-1,0 1 0,1-1 0,-1 0 0,0 0 1,0 1-1,0-1 0,5 12-73,4 54-94,-6-38 203,2 0 0,0 0 0,19 52 0,-21-73 10,0 0 0,0-1 0,5 7 0,-7-12-29,-1 0 0,1 0-1,0 0 1,-1 0-1,1 0 1,0 0-1,0 0 1,0 0-1,-1-1 1,1 1-1,0 0 1,0 0-1,0-1 1,1 1 0,-1-1-1,0 1 1,0-1-1,0 1 1,0-1-1,0 0 1,1 0-1,-1 1 1,0-1-1,0 0 1,0 0 0,2 0-1,0-2 18,0 1 0,0 0 0,0-1 1,-1 0-1,1 1 0,-1-1 0,1 0 0,-1 0 0,0-1 0,1 1 1,-1 0-1,0-1 0,1-2 0,6-8 69,9-21-1,-14 25-61,8-13 31,71-127 189,-72 134-308,-1 1-1,2 0 1,0 0 0,1 1 0,0 0-1,1 1 1,20-13 0,-34 25 40,0-1 0,1 1 0,-1 0 0,0 0 0,1-1 1,-1 1-1,1 0 0,-1 0 0,0 0 0,1-1 0,-1 1 0,1 0 0,-1 0 1,0 0-1,1 0 0,-1 0 0,1 0 0,-1 0 0,0 0 0,1 0 1,-1 0-1,1 0 0,-1 0 0,1 0 0,-1 0 0,0 1 0,1-1 0,-1 0 1,1 0-1,-1 0 0,1 1 0,-1 0-4,1 0 0,-1 0 0,1-1 0,-1 1 0,1 0 0,-1 0 0,0 0 0,1 0 0,-1 0 0,0 0 0,0 0 0,0 3 0,0 6-33,0 0-1,-3 13 1,2-16 26,-20 93 106,9-52 19,-1 9-156,-29 84-1,39-134 49,-16 38 95,17-43-75,1 1-1,-1 0 1,1-1 0,-1 1 0,0-1 0,0 0 0,0 0-1,0 1 1,0-1 0,0-1 0,-1 1 0,-2 2 0,4-4-14,1 0 1,-1 0-1,1 1 1,-1-1-1,1 0 1,-1 0-1,0 0 1,1 0 0,-1 0-1,1 0 1,-1 0-1,1 0 1,-1 0-1,0 0 1,1 0-1,-1 0 1,1-1-1,-1 1 1,1 0-1,-1 0 1,1-1-1,-1 1 1,1 0 0,-2-1-1,1 0 3,0-1-1,-1 1 1,1 0-1,0-1 1,0 1 0,0-1-1,0 1 1,0-3-1,-2-2 5,1 0 0,0 0-1,-2-9 1,0-5-31,1 7-55,0-1-1,2 1 1,-1-1-1,1-23 0,2 33 67,-1 1 0,1-1 0,-1 1 0,1-1-1,0 1 1,0 0 0,1-1 0,-1 1-1,0 0 1,1 0 0,0 0 0,0 0-1,0 0 1,0 0 0,0 1 0,1-1-1,-1 1 1,1-1 0,0 1 0,0 0-1,0 0 1,0 0 0,6-2 0,18-6 11,0 2 1,0 2 0,0 0-1,42-3 1,-4 0 66,-22 2 77,0-3 1,-1-1-1,60-24 1,-83 27-69,0-1 0,-1-1 0,0 0-1,0-2 1,-1 0 0,0-1 0,-1 0 0,-1-2 0,21-23-1,-25 23-91,-1 0 0,0 0-1,15-31 1,-5-3 197,14-53 0,9-61-225,-22 80-41,-12 50 24,9-36 177,-16 60-142,-1 0 1,0 0-1,0 0 1,-1 0-1,-1-13 1,-2 12-102,3 9 119,-1 1 1,1 0-1,0 0 1,0 0-1,0 0 1,0 0 0,0 0-1,0-1 1,0 1-1,0 0 1,-1 0-1,1 0 1,0 0-1,0 0 1,0 0-1,0 0 1,0 0-1,-1-1 1,1 1-1,0 0 1,0 0 0,0 0-1,0 0 1,0 0-1,-1 0 1,1 0-1,0 0 1,0 0-1,0 0 1,0 0-1,-1 0 1,1 0-1,0 0 1,-2 2-34,0-1 0,1 1 1,-1-1-1,1 1 0,0 0 1,-1 0-1,1-1 0,0 1 0,0 0 1,-1 3-1,-7 14-41,1 1 0,1-1 0,0 1-1,-3 22 1,-12 93 100,16-97 3,-39 400 108,43-168-456,3-149-6671,-2-116 4848,-8-24-5842,-17-66 1184,-6-18 4898,14 58 4679,-2 0 0,-47-75 0,58 107-1613,2 4-104,1 0-1,-5-11 1,9 18-822,2 0 1,-1 0-1,0-1 1,0 1-1,0 0 0,1 0 1,0 0-1,-1-1 1,1 1-1,0 0 1,0-1-1,0 1 1,0 0-1,0 0 1,1-1-1,0-1 1,0 2-106,0 0 1,-1 1 0,1-1 0,1 1-1,-1 0 1,0-1 0,0 1-1,1 0 1,-1-1 0,0 1-1,1 0 1,-1 0 0,1 0 0,2-1-1,28-10 521,-26 10-456,40-14-56,90-18 0,-16 12-3541,-41 4-3061,-42 11 3515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8:55.98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 2080,'5'4'923,"1"-3"-480,0 0 1,-1 0 0,1-1 0,-1 1 0,1-2 0,8 0 0,4 0 86,5 2 34,0 2 1,-1 0-1,1 1 1,27 9-1,-34-9-272,168 38 1410,-42-12-849,83 8 176,-205-34-920,0 1-1,-1 1 1,1 0-1,-1 1 1,18 11-1,-6-4 223,50 11-17,-74-22-212,0-1-1,14 3 1,16 5-92,-24-5-43,0-1 0,16 2 0,10 4 31,100 21 26,-8-3-70,-104-20 49,0 2 1,-1 0-1,0 2 0,46 29 0,-61-34-36,13 9-148,1-1 0,1-1 0,32 13 0,262 58-5814,-244-69 1777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1:1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29 11232,'-51'-19'5056,"51"16"-4385,0-3-927,0 12 0,15-6-671,11 0 511,35 0-2400,7 3 1568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1:1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1099 6560,'-18'-3'2741,"1"1"0,-24 1 1,41 1-2655,0 0-1,0 0 1,0 0 0,0 0 0,0 0 0,0 0 0,-1 0 0,1 0 0,0 0 0,0 0 0,0 0 0,0 0 0,0 0 0,0 0 0,-1 0 0,1 0 0,0-1 435,0 1-435,0 0 0,-1 0 0,1 0-1,0 0 1,0-1 0,0 1 0,0 0 0,0 0 0,0 0 0,0 0 0,0 0 0,0 0 0,0-1 0,0 1 0,0 0 0,0 0 0,0 0 0,0 0 0,0 0 0,0 0 0,0-1 0,0 1 0,0 0 0,0 0 0,0 0 0,0 0 0,0 0 0,0 0-1,0-1 1,1 1 0,-1 0 0,5-9 820,-3 6-421,22-37 1298,28-46-197,51-65-424,-81 114-928,33-77 0,7-49-174,-19 49 154,101-216 969,-140 322-1083,-1 0 1,5-14-1,-9 20-89,-3 6-107,-10 24-72,-48 123-36,54-131 201,-93 194 52,-171 213 723,-53 36 27,180-263-32,119-167-267,25-28-347,6-7-72,14-11-43,-12 7-36,91-59-105,-90 59 101,271-180-3,19-52-108,-106 110 148,11 17 3,-189 104-45,-9 5-21,1-1 1,-1 0-1,0 0 1,0 0-1,8-8 0,-52 35-170,23-13 198,0 1 0,1 1 0,1 0 0,0 1 0,-23 30-1,21-17 43,0 0 0,3 1-1,0 0 1,1 1 0,-11 48-1,20-66-35,1 0 0,0 0 0,0 0-1,1 1 1,1 17 0,0-25-7,1 1 0,0-1 1,-1 0-1,2 0 0,-1 1 0,0-1 1,4 7-1,-4-9 7,1 0 1,-1 0-1,1 0 0,-1 0 1,1 0-1,-1-1 0,1 1 1,0 0-1,0-1 0,0 0 1,0 1-1,0-1 0,0 0 1,0 0-1,3 1 0,1-1 32,0 0-1,-1 0 0,1 0 1,0-1-1,0 0 0,0 0 1,-1 0-1,1-1 0,0 0 1,0 0-1,-1-1 0,1 1 1,-1-1-1,1 0 0,-1-1 1,0 1-1,6-5 0,3-1 5,-1-1-1,0-1 0,0 0 0,19-22 1,-14 12 69,-2 0 0,0-1 0,-2-1 0,22-41 0,-31 51-119,1 0 0,-2 0 0,1-1 0,-2 1 1,0-1-1,0 0 0,0-14 0,-2 21-11,-1 1-1,0-1 1,0 1 0,-1-1-1,1 1 1,-1-1 0,-1 1-1,1-1 1,-1 1 0,0 0-1,0 0 1,0 0 0,-1 0-1,1 0 1,-1 1 0,0-1-1,-1 1 1,1-1 0,-7-4-1,10 9 15,0 0 0,-1 0-1,1-1 1,0 1-1,-1 0 1,1 0 0,0-1-1,-1 1 1,1 0-1,0-1 1,0 1 0,-1 0-1,1 0 1,0-1-1,0 1 1,0-1 0,-1 1-1,1 0 1,0-1-1,0 1 1,0 0-1,0-1 1,0 1 0,0-1-1,0 1 1,0 0-1,0-1 1,0 1 0,0-1-1,0 1 1,0 0-1,0-1 1,0 1 0,0-1-1,0 1 1,1 0-1,-1-1 1,0 1 0,0 0-1,0-1 1,1 1-1,-1 0 1,0-1 0,0 1-1,1 0 1,-1 0-1,0-1 1,1 1 0,-1 0-1,0 0 1,1-1-1,-1 1 1,0 0 0,1 0-1,-1 0 1,0 0-1,1 0 1,26-7-39,-23 6 48,46-8 64,0 3 1,55 0-1,-95 6-78,-1 1 0,1 0 1,-1 0-1,13 4 0,-18-4 6,1 1 0,-1-1 0,0 1 0,0 0 0,1 0 0,-2 0 0,1 1 0,0-1 0,0 1 0,-1 0 0,5 4 0,-4 0 7,1 0 0,0 0 0,-1 1 1,-1-1-1,1 1 0,-1 0 0,-1 0 0,3 9 0,10 71 47,-13-78-48,5 65 9,-5-46-7,1 0 0,1 0 0,2-1 0,9 30 0,-13-52-125,1 0 1,0 0-1,0 0 0,1 0 0,-1 0 1,1-1-1,0 0 0,1 0 0,-1 0 0,7 5 1,-8-7-70,1 0 0,-1-1 1,1 0-1,0 0 0,0 0 0,-1 0 1,1 0-1,0-1 0,1 0 0,-1 0 1,0 0-1,0 0 0,0-1 0,1 1 1,-1-1-1,0 0 0,7-1 1,0-2-1478,0 0 1,11-4 0,-17 5 1162,51-17-3332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1:1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1360 4800,'-4'0'11226,"18"-6"-7498,11-13-2832,-17 13-659,0-2 0,-1 1 0,1-1 0,-2 0 0,1 0 0,8-16 0,26-60 437,-23 43-372,95-199 1127,-75 157-1058,40-128-1,-47 117-224,24-78 380,39-102 744,-84 253-1126,-8 18-111,-1 0 0,1 0 0,-1-1 0,1 1 0,-1-1 0,0 1 0,0 0 0,-1-1 0,1-5 0,-1 8-38,0 1-1,0 0 0,0 0 1,1 0-1,-1 0 1,0-1-1,0 1 0,0 0 1,0 0-1,0 0 1,0-1-1,0 1 0,0 0 1,0 0-1,0 0 1,0 0-1,0-1 0,0 1 1,-1 0-1,1 0 1,0 0-1,0 0 0,0-1 1,0 1-1,0 0 1,0 0-1,0 0 0,0 0 1,0 0-1,-1-1 1,1 1-1,0 0 0,0 0 1,0 0-1,0 0 1,0 0-1,-1 0 0,1 0 1,0 0-1,0 0 1,0 0-1,0 0 0,-1-1 1,1 1-1,0 0 1,0 0-1,-1 0 0,-7 8-195,-8 14-86,-3 22 90,-92 284 310,109-322-109,-54 177 60,-30 89 26,47-168 66,-6-1 0,-4-2 0,-75 115 0,52-108 66,-15 23-12,66-95-171,13-20 54,-1-1 0,-1-1 0,-17 21 0,16-28-58,11-7-35,0 0-1,0 1 1,-1-1 0,1 0-1,0 0 1,0 0 0,-1 0 0,1 0-1,0 0 1,0 0 0,-1 0-1,1 0 1,0 0 0,0 0-1,-1 0 1,1 0 0,0 0-1,0 0 1,-1 0 0,1 0-1,0 0 1,0 0 0,-1 0-1,1 0 1,0 0 0,0 0 0,-1 0-1,1-1 1,0 1 0,0 0-1,0 0 1,-1 0 0,1 0-1,0-1 1,0 1 0,0 0-1,-1 0 1,1 0 0,0-1-1,0 1 1,0 0 0,0-1-1,-1-2-4,1-1 0,0 1 0,0-1 0,0 1 0,0-1 0,0 1 0,1-1 0,-1 1 0,1 0 0,0-1 0,0 1 0,1 0 0,-1-1-1,3-2 1,0-2-19,1 0-1,0 1 0,0 0 1,0 0-1,9-7 0,14-12-55,1 1 0,46-30 0,-63 47 50,29-18 6,0-2 1,42-38-1,28-42-36,-29 26 99,-17 23 9,130-89 0,-160 124 10,178-133 140,-192 139-179,-2-1 0,0-1 0,24-31 1,-19 15 75,29-57-1,34-101 83,-10-8 222,-72 188-335,3-7 96,-1 0 0,4-23 0,-10 42-162,0-1-1,-1 1 0,0 0 1,1 0-1,-1-1 0,0 1 1,0 0-1,0 0 0,0-1 1,-1 1-1,1 0 0,-1 0 1,1 0-1,-1 0 0,0-1 1,1 1-1,-3-3 0,2 4-6,1 1 0,0 0 0,0-1 0,-1 1 0,1 0 0,0-1 0,0 1 0,-1 0 0,1-1 0,0 1 0,-1 0 0,1 0 0,0-1 0,-1 1 0,1 0 0,0 0 0,-1 0 0,1-1 0,-1 1 0,1 0 0,0 0 0,-1 0 0,1 0 0,-1 0 0,1 0 0,-1 0 0,0 0 0,0 0-11,0 1-1,0-1 1,0 1 0,0-1-1,0 1 1,0-1 0,0 1-1,0 0 1,0-1 0,-2 2 0,-4 6-56,1-1 0,-8 11-1,14-18 77,-109 179 38,75-118 74,-134 217 597,155-254-694,0 0 0,2 1 0,1 0-1,1 0 1,-8 39 0,14-50-11,1 0-1,0 0 1,1 1 0,1-1-1,0 1 1,1-1 0,1 1 0,0-1-1,1 0 1,0 0 0,11 26-1,-9-28 33,1 0-1,0 0 1,1-1-1,0 1 1,1-1-1,0-1 0,1 0 1,18 17-1,-22-23-18,0 0 0,1 0 0,0 0 0,0-1 0,0 0-1,0 0 1,0-1 0,1 1 0,-1-1 0,1-1 0,0 1 0,-1-1-1,1 0 1,0-1 0,0 1 0,0-2 0,-1 1 0,1-1 0,11-2-1,-1-1 54,-1-2 0,1 0 0,17-10-1,50-29 84,-46 24-121,343-178-16,-370 193-35,0 1-1,15-13 1,-15 6-38,-11 12 55,0 0 1,0 0 0,0 0 0,0 0-1,0 0 1,0-1 0,0 1-1,0 0 1,0 0 0,0 0-1,0 0 1,0-1 0,0 1-1,0 0 1,0 0 0,0 0-1,0 0 1,0 0 0,0 0-1,0-1 1,0 1 0,0 0-1,0 0 1,0 0 0,0 0 0,0 0-1,-1 0 1,1-1 0,0 1-1,0 0 1,0 0 0,0 0-1,0 0 1,0 0 0,-1 0-1,1 0 1,0 0 0,-14-1-90,-1 3 58,0 0-1,0 2 0,1 0 1,-1 0-1,1 2 1,-16 7-1,10-3 43,1 1 1,0 1 0,-28 23-1,36-25-24,-1 1 0,2 1 0,0 0 0,0 0 0,1 1 0,0 0 0,-10 24 1,10-16 10,0 0 0,2 0 0,1 1 0,-7 35 0,12-46 33,0-1 0,0 1-1,1 0 1,1 17-1,0-24-22,-1-1 0,1 0-1,0 1 1,-1-1 0,2 0-1,-1 0 1,0 0 0,1 1-1,-1-1 1,1 0 0,0-1-1,0 1 1,0 0 0,0-1-1,1 1 1,-1-1 0,1 1-1,3 1 1,-1-1 19,0 0 1,1-1-1,0 0 0,-1 0 1,1-1-1,0 0 0,0 0 1,0 0-1,0 0 0,0-1 1,0 0-1,0 0 0,0-1 1,0 0-1,7-1 0,-3-1 1,0 1-1,0-2 0,0 1 0,-1-1 0,1-1 0,-1 0 0,0 0 0,0-1 1,-1 0-1,0 0 0,0-1 0,0 0 0,-1-1 0,9-11 0,6-8-35,-2-2 0,31-60 0,-45 77-20,1 0 0,-2-1 1,0 1-1,-1-1 0,0 0 0,-1 0 1,0-1-1,-1 1 0,0-1 0,-1 1 0,-1-17 1,-1 25 29,1 1 0,-1-1 0,0 0 0,0 1 0,0-1 0,-3-6 0,2 8-12,1 1 0,-1-1 0,0 1 0,0-1 1,0 1-1,0 0 0,0 0 0,-1 0 0,1 0 0,-1 0 0,1 0 0,-5-1 0,-4-3-44,0 1-1,-1 1 1,0 0-1,0 0 1,0 1-1,-1 1 1,-19-2-1,5 3 44,0 1 0,-46 5 0,60-3 58,-1 1 0,-17 5 0,26-7-47,0 1-1,-1 0 1,1 1-1,0-1 1,0 1-1,0 0 0,1 0 1,-7 6-1,10-8 4,0 0-1,0 0 0,0 0 0,0-1 1,0 1-1,1 0 0,-1 0 0,0 0 0,1 0 1,-1 1-1,1-1 0,-1 0 0,1 0 1,0 0-1,-1 0 0,1 0 0,0 1 1,0-1-1,0 0 0,0 0 0,0 2 1,0-2 2,1 0 0,-1 0 0,1 1 0,-1-1 0,1 0 0,0 0 0,-1 0 0,1 0 0,0 0 0,0 0 0,0 0 0,0 0 0,0-1 0,0 1 0,0 0 0,2 0 0,3 3 17,1-1 0,-1-1 0,1 0 0,0 0 0,13 3-1,6-2 24,0-1 0,39-2 0,52-9 117,-105 8-134,330-39 225,-330 39-282,8-2-9,1 2-1,0 0 1,24 2 0,-44-1 35,-1 1 1,1-1 0,0 0-1,0 0 1,0 0 0,-1 1-1,1-1 1,0 0 0,0 1 0,-1-1-1,1 1 1,0-1 0,-1 0-1,1 1 1,0 0 0,-1-1-1,1 1 1,-1-1 0,1 1-1,0 1 1,0-1 0,-1 1 0,1-1-1,-1 1 1,0-1 0,1 1 0,-1 0 0,0-1 0,0 1-1,0-1 1,0 1 0,0 0 0,0-1 0,-1 2-1,-3 12 17,-1-1 0,0 0 0,-11 21 0,-6 16 20,-29 118 11,24-77 10,23-79-114,-3 24 0,4-14 311,2-21-218,1-1 0,0 0-1,0 0 1,0 0-1,0 0 1,0 1 0,0-1-1,1 0 1,-1 0-1,0 0 1,1 2 0,-1-3-21,1 0 1,-1 1 0,0-1-1,0 0 1,0 0 0,1 1-1,-1-1 1,0 0 0,1 0 0,-1 1-1,0-1 1,0 0 0,1 0-1,-1 0 1,0 0 0,1 1-1,-1-1 1,0 0 0,1 0-1,-1 0 1,1 0 0,-1 0 0,0 0-1,1 0 1,-1 0 0,0 0-1,1 0 1,-1 0 0,0 0-1,1 0 1,-1 0 0,1-1 0,-1 1-1,0 0 1,1 0 0,-1 0-1,0 0 1,0-1 0,1 1-1,-1 0 1,0 0 0,1-1 0,-1 1-1,0 0 1,1-1 0,10-8 71,0 0 1,14-17-1,66-80-45,-46 58-34,182-178-3,-219 218-49,1 1 0,0 0 0,0 0 0,1 1 0,0 0 0,11-4 0,-21 10 39,1 0-1,0-1 1,0 1 0,0 0-1,-1 0 1,1 0 0,0 0-1,0 0 1,0 0 0,0 0-1,-1 0 1,1 0-1,0 0 1,0 0 0,0 0-1,-1 1 1,1-1 0,0 0-1,0 1 1,-1-1 0,1 1-1,0-1 1,0 1 0,-1-1-1,1 1 1,-1-1 0,1 1-1,0-1 1,-1 1 0,1 0-1,-1-1 1,1 1 0,-1 0-1,0 0 1,1-1 0,-1 1-1,0 0 1,0 0-1,1 0 1,0 5-15,1 0-1,-2 0 1,1 0 0,0 9-1,-1-8 4,4 79 39,23 123 1,-27-209-19,12 47-25,-10-43 59,-1 0 0,1 0 0,-1-1 0,1 1 0,0-1 0,1 1 0,-1-1 0,1 0 0,3 4 0,-5-6-26,-1-1 0,1 1 0,0 0 1,0-1-1,-1 1 0,1-1 0,0 0 1,0 1-1,0-1 0,0 0 1,0 1-1,0-1 0,0 0 0,0 0 1,0 0-1,0 0 0,0 0 0,0 0 1,-1 0-1,1 0 0,0 0 0,0 0 1,0-1-1,0 1 0,0 0 0,0-1 1,0 1-1,0-1 0,0 1 0,-1-1 1,1 1-1,0-1 0,0 1 0,1-2 1,1-2 11,1 0 1,-1 0-1,0 0 0,0 0 1,0 0-1,3-7 1,16-36 2,-2-2 1,22-86 0,6-16-26,-16 54 2,-28 81 0,-1-4-61,-3 19 56,0 0-1,0-1 0,0 1 0,0 0 0,1 0 1,-1 0-1,0-1 0,1 1 0,-1 0 0,0 0 1,2-2-1,-1 2 6,0 1 0,-1-1 0,1 1 0,0 0 0,0-1 0,0 1 1,-1 0-1,1-1 0,0 1 0,0 0 0,0 0 0,0 0 0,0 0 0,0 0 0,0 0 0,-1 0 1,1 0-1,0 0 0,0 0 0,0 1 0,1-1 0,52 11-93,55 9 138,-59-12-89,75 6-168,-89-11 180,-5 0-3005,-11-2-6422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1:2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451 693 3712,'0'-2'798,"0"0"-1,0 0 1,0 0 0,0-1 0,-1 1 0,1 0 0,-1 0-1,1 0 1,-1 0 0,0 0 0,1 0 0,-1 0-1,0 0 1,-2-2 0,2 3-442,0 0 1,0 0-1,0 0 0,0 0 1,0 1-1,0-1 1,0 0-1,0 1 0,0-1 1,-2 0-1,-20-2 194,13 4-394,-1-1 0,1 2 0,-1 0 0,1 0 0,-18 6 0,5 1 208,-36 21 0,34-15-161,1 1 1,1 0-1,1 2 1,0 1-1,-34 39 1,47-47-119,1 1 0,0 0 0,1 0 0,0 1 0,1 0 1,0 0-1,-7 25 0,11-31-40,1-1 0,-1 1 0,1 0 0,1 0 0,-1 0 1,1 0-1,0-1 0,1 1 0,-1 0 0,1 0 0,1 0 0,-1-1 1,1 1-1,1 0 0,-1-1 0,1 0 0,6 12 0,-5-14 8,-1 0 0,1-1 0,0 1 0,0 0 0,0-1 0,0 0 0,1 0 0,-1 0 0,1-1 0,0 0 0,0 0 0,0 0 0,0 0 0,0-1 0,0 1 0,0-1 0,1-1 0,-1 1 0,0-1 0,1 0 0,-1 0 0,0 0 0,0-1 0,1 0 0,-1 0 0,0 0 0,0-1 0,0 1 0,0-1 0,5-3 0,-2-1-44,1 1 0,-1-1 0,0-1 0,-1 0 0,0 0 0,0 0 0,7-11 0,2-4-10,19-35-1,-11 11-26,-1-1-1,25-81 1,-44 118-77,-1-1 1,-1 0-1,0 1 1,1-22-1,-3 32 97,0 0 0,0 0-1,0 0 1,0 0 0,0 0-1,0 0 1,0 0 0,0 0 0,0 0-1,0 0 1,0 0 0,0 0-1,0 0 1,0 0 0,0 0 0,0 0-1,0 0 1,0 0 0,0 0-1,0 0 1,0 0 0,-1 0-1,1 0 1,0 0 0,0 0 0,0 0-1,0 0 1,0 0 0,0 0-1,0 0 1,0 0 0,0 0 0,0 0-1,0 0 1,0 0 0,0 0-1,0 0 1,0 0 0,0 0 0,0 0-1,0 0 1,0 0 0,0 0-1,0-1 1,0 1 0,0 0-1,0 0 1,0 0 0,0 0 0,0 0-1,0 0 1,0 0 0,0 0-1,0 0 1,0 0 0,-3 6-192,-4 13 140,5-16 27,-7 24 124,0 1 1,2 0-1,-7 54 0,11-61-32,2 0 0,1 0 0,1 0 0,0 0 0,2 0 1,5 21-1,-7-34 36,1-1 0,1 0 0,-1 0 0,1 0 0,5 7 0,-6-11-31,0 0-1,1 0 1,0 0-1,-1 0 1,1 0-1,0 0 1,0-1-1,1 1 1,-1-1-1,6 3 1,-6-4-30,0 1 0,0-1 0,1 0 0,-1 0-1,0-1 1,0 1 0,1-1 0,-1 1 0,0-1 0,1 0 0,-1 0 0,0 0 0,1-1 0,-1 1 0,0-1 0,0 0 0,7-2 0,-3 1 11,18-6 43,0-1 0,-1 0 0,-1-2 0,38-23 0,79-65 80,-89 60-111,-3-2 0,74-80-1,-96 89-122,37-63 0,11-39 6,-22 31 164,68-198 0,-118 292-153,2-1 10,-1-1 0,2-13-1,-4 22 5,-1 0-1,0-1 0,1 1 1,-1 0-1,0-1 0,-1 1 1,1 0-1,0-1 0,-1 1 1,1 0-1,-1-1 0,0 1 1,0 0-1,1 0 0,-2 0 1,0-3-1,1 5 24,1-1 0,0 1 0,-1-1 0,1 1 0,-1-1 0,1 1 0,0 0 0,-1-1 0,1 1 0,-1 0-1,1-1 1,-1 1 0,1 0 0,-1 0 0,1-1 0,-1 1 0,0 0 0,1 0 0,-1 0 0,1 0 0,-1 0 0,1 0 0,-1 0 0,0 0 0,1 0 0,-1 0-1,1 0 1,-1 0 0,1 0 0,-1 0 0,1 1 0,-2-1 0,-14 13-193,15-12 190,-6 7-15,0 1 1,0-1 0,1 1-1,0 0 1,1 1 0,-7 15-1,6-12 17,-52 111 304,-48 150-1,92-229-187,-10 53 0,20-74-96,1 0 0,1 0 0,1 0-1,3 29 1,-1-39 67,0 5 58,7 32 1,-6-45-76,0-1 1,0 1-1,0 0 0,0-1 1,1 0-1,0 1 0,0-1 1,1 0-1,6 7 0,-8-10-32,0 0 0,0 0 0,1 0-1,-1 0 1,1-1 0,0 0 0,-1 1 0,1-1-1,0 0 1,0 0 0,0 0 0,0-1 0,0 1 0,0-1-1,0 1 1,0-1 0,0 0 0,0 0 0,0 0-1,0-1 1,0 1 0,0-1 0,-1 0 0,1 0 0,5-2-1,7-3 41,0-1-1,-1 0 0,22-16 0,-22 14-65,16-10 21,269-157 14,-295 174-45,17-8-81,-2 0-1,1-1 0,-1-1 0,27-24 0,-89 51-638,28-9 739,1 1-1,0 0 0,0 1 0,1 0 0,0 1 0,1 1 0,0 0 0,-20 22 1,23-22-1,0 1 0,1 0 0,0 0 1,1 1-1,0 0 0,1 0 0,0 1 1,1 0-1,0 0 0,-4 22 0,8-28 10,0-1 0,1 1 0,0-1 0,0 1 0,1 0 0,-1-1 0,2 1 0,-1-1 0,1 0 0,0 1 0,0-1 0,3 6 0,-3-8 16,0 0 1,1 0-1,-1 0 0,1 0 1,0 0-1,0-1 1,0 1-1,0-1 0,1 0 1,-1 0-1,1 0 0,0-1 1,-1 1-1,2-1 1,-1 0-1,0 0 0,8 3 1,-5-4 7,0 1-1,0-1 1,-1-1 0,1 1 0,0-1 0,0 0 0,0 0-1,0-1 1,0 0 0,0-1 0,10-2 0,-8 0-7,0 0-1,0 0 1,-1-1 0,0 0 0,1 0-1,-2-1 1,12-10 0,-3 0 4,-2 0-1,0-2 1,-1 1 0,0-2-1,-2 1 1,15-33 0,-21 41-94,-1 0-1,-1 0 1,1 0 0,-2 0 0,1 0-1,-2 0 1,1-1 0,-1-10 0,-1 17 20,0 0 0,0 0 0,-1 1 1,1-1-1,-1 0 0,0 1 0,0-1 1,0 1-1,-1-1 0,1 1 0,-1-1 0,0 1 1,0 0-1,0 0 0,0 0 0,0 0 1,-1 0-1,0 1 0,1-1 0,-1 1 0,0-1 1,0 1-1,0 0 0,-1 0 0,1 0 1,-6-2-1,-10-3-74,-37-9 1,44 16 79,19 0-4,96-8 618,-17 4-608,-47 0-17,0 2 1,-1 1-1,1 2 0,0 2 1,-1 2-1,0 1 0,58 17 1,-87-20 88,-1 0 0,0 1 0,1 0 0,-1 0 0,-1 0 1,1 1-1,13 11 0,-18-13-19,1 1 1,-1-1 0,0 1-1,-1 0 1,1 0-1,0 0 1,-1 0-1,0 0 1,0 0 0,0 0-1,-1 1 1,0-1-1,1 1 1,-1 0-1,-1-1 1,1 1 0,-1 6-1,0 1 9,-1-1 1,0 0-1,-1 0 0,-1 0 1,-6 20-1,-27 50 178,6-15-81,26-49 20,4-17-148,0 0-1,-1 0 1,1 0-1,0 0 0,0 0 1,0 1-1,0-1 1,0 0-1,0 0 1,0 0-1,0 1 1,0-1-1,0 0 1,0 0-1,0 0 1,0 0-1,0 1 1,0-1-1,0 0 1,0 0-1,0 0 1,0 0-1,0 1 1,0-1-1,0 0 1,1 0-1,-1 0 0,0 0 1,0 0-1,0 1 1,0-1-1,0 0 1,0 0-1,1 0 1,-1 0-1,0 0 1,0 0-1,0 0 1,0 1-1,0-1 1,1 0-1,-1 0 1,0 0-1,0 0 1,7-4 112,75-82 94,0 8-362,115-84-1,-196 161 134,0 0 1,0 0-1,0 1 0,0-1 0,0 0 0,0 1 0,0-1 0,0 1 0,0-1 0,0 1 0,0 0 0,0-1 0,0 1 0,0 0 1,0 0-1,1 0 0,-1 0 0,0 0 0,1 0 0,-1 0 8,0 1 0,-1-1 1,1 0-1,0 1 0,-1-1 0,1 1 0,0-1 1,-1 1-1,1 0 0,-1-1 0,1 1 0,-1 0 1,1-1-1,-1 1 0,0 0 0,1-1 0,-1 1 1,0 0-1,1 0 0,-1 1 0,1 5 19,1 1 0,-2 0 1,1 0-1,-2 11 0,1-8 74,0 8-49,1-1 1,1 1-1,1-1 0,7 29 0,-9-44-25,0 0 0,1-1 0,-1 1-1,0 0 1,1-1 0,-1 1 0,1-1-1,0 0 1,0 1 0,0-1 0,0 0-1,1 0 1,-1 0 0,0-1 0,1 1-1,-1 0 1,1-1 0,0 0 0,-1 0 0,1 1-1,0-1 1,0-1 0,0 1 0,0 0-1,0-1 1,-1 0 0,5 1 0,6-1-2,0 0 0,-1-1 0,1-1 0,23-5 0,41-13 40,-1-4 1,-2-2-1,111-57 0,-146 63-35,60-41-1,-95 58-42,0 0-1,-1 0 1,1 0-1,5-7 1,-9 10 23,0 0 0,0 0 0,0 0 0,1-1 1,-1 1-1,0 0 0,0 0 0,0-1 0,0 1 1,0 0-1,0 0 0,0-1 0,1 1 0,-1 0 0,0 0 1,0-1-1,0 1 0,0 0 0,0 0 0,0-1 1,0 1-1,0 0 0,0 0 0,0-1 0,-1 1 1,1 0-1,0 0 0,0-1 0,0 1 0,0 0 0,0 0 1,0-1-1,0 1 0,-1 0 0,1 0 0,-1-1-14,0 1 0,-1-1 0,1 1 0,0-1 0,-1 1-1,1 0 1,0 0 0,-1 0 0,1 0 0,0 0 0,0 0 0,-3 0-1,-13 3-30,0 0 0,0 0 0,0 2 0,0 0 0,-26 13 0,12-3 71,-57 36 0,73-40-9,1 0 1,0 0 0,0 1-1,2 1 1,-17 20 0,23-25-5,-1 2 0,1-1 1,1 1-1,0 0 1,0 0-1,1 0 1,0 1-1,1 0 0,-3 17 1,5-24 8,0 0 1,1 0-1,0 0 1,0 0-1,0-1 1,0 1-1,1 0 1,-1 0-1,1 0 1,0-1-1,0 1 1,0 0-1,1-1 1,-1 1-1,1-1 1,0 1-1,0-1 1,0 0 0,1 0-1,-1 0 1,1 0-1,-1 0 1,1-1-1,0 1 1,0-1-1,0 1 1,0-1-1,1 0 1,-1 0-1,7 2 1,-4-3 40,0 0 0,1 0 0,-1 0 0,0-1 0,0 0 0,0 0 0,1-1 0,-1 1 0,0-1 0,0-1 0,0 1 0,0-1 0,0 0 0,-1-1 0,1 1 0,5-4 0,4-3-31,0 0 0,0-2-1,-1 1 1,17-18 0,-7 4-38,0-2-1,32-48 1,29-63-175,-83 134 134,-1 0 0,1 0-1,0 1 1,0-1 0,1 0-1,-1 1 1,3-2 0,-6 15-203,-41 136-35,20-67 331,15-53-23,-3 10-41,-1-1 0,-2-1-1,-21 42 1,10-38 52,-1-1 1,-59 67-1,-100 110-12,177-207 9,-40 48 129,42-51-105,1-1 0,-1 0 0,-1 0 0,1 0-1,0 0 1,-1-1 0,0 0 0,-9 4 0,13-6-35,0-1 0,0 1 0,0-1 0,0 1 0,-1-1 0,1 0 0,0 0 0,0 0 0,0 0 0,0-1 0,0 1 0,0 0 0,0-1 0,0 0 0,0 1 0,0-1 0,-2-1 0,1 0 9,0 0 1,0 0-1,0-1 0,0 1 0,1-1 1,-1 0-1,1 0 0,-5-5 0,1-3 20,1 1 1,-1-1-1,2 0 0,-7-23 0,7 21-17,1 3-3,0-1 0,1 0 0,-2-18-1,4 24-2,0 1-1,0-1 0,1 1 1,-1-1-1,1 1 0,0 0 1,1-1-1,-1 1 0,1 0 0,0 0 1,0 0-1,4-7 0,0 4-27,-1 0-1,1 1 1,1 0-1,-1 0 1,1 1-1,0-1 1,0 1 0,1 1-1,-1-1 1,1 1-1,0 1 1,9-4-1,13-3 54,59-11-1,-39 11-19,189-30 99,59-5-2716,-294 44 2554,29-6-2704,-26 5 1324,0 0-1,0 0 1,0-1 0,-1 0-1,9-4 1,11-16-6976,3 0 2682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1:2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70 2976,'0'-1'228,"0"0"0,1 0-1,-1 0 1,0 0 0,1-1 0,-1 1 0,1 0-1,0 0 1,-1 0 0,1 0 0,0 0 0,0 0-1,-1 0 1,1 1 0,0-1 0,0 0 0,0 0-1,0 1 1,0-1 0,0 0 0,0 1 0,0-1-1,2 0 1,-1 0 225,0 1 0,-1-1 0,1 0 0,0 0-1,-1 0 1,1-1 0,-1 1 0,0 0 0,1-1 0,-1 1 0,0 0-1,2-4 1,-3 4-269,1 1-1,-1-1 1,0 1 0,0-1-1,1 1 1,-1-1-1,0 0 1,0 1 0,0-1-1,0 1 1,0-1-1,0 0 1,0 1 0,0-1-1,0 0 1,0 1-1,-1-1 1,1 1 0,0-1-1,0 1 1,0-1 0,-1 0-1,1 1 1,0-1-1,-1 1 1,1-1 0,0 1-1,-1-1 1,0 0-1,0 0 74,-1 0 0,0 0 0,1 0-1,-1 0 1,0 1 0,0-1 0,0 0-1,0 1 1,-3-1 0,-7-1 163,0 1 0,-17 0 0,24 1-252,-32 3 51,0 1-1,1 1 1,-58 17-1,72-16-121,-82 25 175,84-24-202,1 1 0,1 1 0,-25 15 0,35-19-43,0 1-1,1 0 0,-1 0 0,1 1 0,1 0 1,-1 0-1,1 0 0,-9 15 0,12-15-15,0-1 0,0 1 0,0 0-1,1 0 1,0 0 0,0 1-1,1-1 1,0 0 0,0 1-1,1-1 1,0 0 0,1 13 0,0-14 24,0 0 0,1 0 1,-1-1-1,1 1 1,0-1-1,0 1 1,1-1-1,0 0 0,0 0 1,0 0-1,0 0 1,1-1-1,0 0 1,0 1-1,7 4 1,-2-1 20,1-1 1,1 0 0,-1-1 0,1 0 0,0-1 0,14 5 0,-14-6 8,0 0-1,1-1 1,-1-1 0,0 0 0,1-1-1,0 0 1,-1-1 0,1 0 0,0 0-1,-1-1 1,1-1 0,-1 0 0,12-4-1,-12 2 3,0-1-1,-1 0 1,0-1-1,0 0 1,13-10-1,-4 0 121,26-26 1,-25 20-12,-1-1 0,-1-1 0,-1-1 0,25-48 0,-36 61-239,-1-1-1,0 0 1,-1 0 0,-1 0 0,0 0-1,2-14 1,-5 40 108,0 1 0,1-1 1,1 1-1,0-1 0,0 1 0,2-1 0,0 0 0,0 0 1,1-1-1,1 1 0,0-1 0,0 0 0,2-1 0,14 20 0,-16-25-70,1-1-1,-1 1 1,1-1-1,0-1 0,0 1 1,0-1-1,1-1 1,-1 1-1,1-1 0,0 0 1,0-1-1,0 0 0,0 0 1,0-1-1,1 0 1,13 0-1,-4-1-706,0-1 1,-1-1-1,1 0 0,-1-2 1,1 0-1,29-11 0,-23 5-2363,-1-1 0,32-21 0,-13 8-1059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1:3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171 948 8128,'-22'8'2618,"22"-8"-2534,-1 1 0,1-1 0,-1 0 0,1 0 0,0 1 0,-1-1 0,1 0 0,0 1 0,0-1 0,-1 0 0,1 1 0,0-1 0,0 1 0,-1-1 0,1 0 0,0 1 0,0-1 0,0 1 0,0-1 0,0 1 0,0-1 0,0 0 0,0 1 0,0-1 0,0 1 0,0-1 0,0 1 0,0-1 0,0 0 0,0 1 0,0-1 0,0 1 0,0-1 0,1 1 0,-1-1 0,0 0 0,0 1 0,1-1 0,-1 1 0,2 0 171,1 0 1,-1 0-1,1 0 0,-1-1 0,0 1 1,1-1-1,0 1 0,-1-1 0,1 0 0,-1 0 1,1 0-1,-1 0 0,5-1 0,33-10 1250,-34 9-1250,9-3 105,-1-1 0,0 0 0,-1-1-1,22-14 1,45-41 1019,-43 31-861,-35 30-487,1-2 37,0 1 0,1-1-1,-1 1 1,7-3 0,-10 5-59,1 0 0,-1 0 1,1-1-1,-1 1 0,0 0 1,1 0-1,-1 0 0,1 0 0,-1 0 1,1 0-1,-1 0 0,1 0 1,-1 0-1,1 0 0,-1 0 0,1 0 1,-1 0-1,1 0 0,-1 0 0,1 0 1,-1 0-1,0 1 0,1-1 1,-1 0-1,1 0 0,-1 1 0,0-1 1,1 0-1,-1 1 0,0-1 1,1 0-1,-1 1 0,0-1 0,1 0 1,-1 1-1,0-1 0,0 1 1,1-1-1,-1 0 0,0 1 0,0-1 1,0 1-1,0-1 0,0 1 0,0-1 1,1 1-1,-1-1 0,0 1 1,0-1-1,-1 1 0,1-1 0,0 1 1,0-1-1,0 1 0,-2 24 279,-8 43 0,-7 20 230,-38 122-1,-86 120 368,77-199-341,-99 223 427,161-349-817,0 0 0,-1-1 0,1 1 0,-1 0 0,0-1 0,-4 5 0,7-9-143,0 1 0,0-1 0,0 0 0,0 0 0,0 0 0,0 0 0,-1 0 0,1 0 0,0 0 0,0 0 0,0 0 0,0 0 0,0 1 0,-1-1 1,1 0-1,0 0 0,0 0 0,0 0 0,0 0 0,0 0 0,-1 0 0,1 0 0,0 0 0,0 0 0,0 0 0,0 0 0,0 0 0,-1 0 0,1-1 0,0 1 0,0 0 0,0 0 0,0 0 0,0 0 0,0 0 0,-1 0 0,1 0 0,0 0 0,0 0 0,0 0 0,0-1 0,0 1 0,0 0 0,0 0 0,0 0 0,-1 0 1,1 0-1,0-1 0,0 1 0,0 0 0,0 0 0,0 0 0,0 0 0,0 0 0,0-1 0,0 1 0,0 0 0,0 0 0,0 0 0,0 0 0,0 0 0,0-1 0,3-29 413,12-47-308,5 1-1,56-145 1,30-40-53,-95 231-57,17-44 4,43-105-160,13 8-9,-75 155 151,36-56-102,-40 66 68,1-1-1,-1 0 1,1 1-1,1 0 1,-1 1-1,1-1 0,11-5 1,-14 9 37,0 0 0,1 0 0,0 0 0,-1 1 1,1 0-1,0 0 0,0 0 0,0 0 0,0 1 0,-1 0 1,1 0-1,0 0 0,0 1 0,0 0 0,0 0 0,0 0 1,-1 0-1,1 1 0,-1 0 0,1 0 0,-1 0 0,1 0 1,-1 1-1,0-1 0,0 1 0,0 0 0,-1 1 0,1-1 1,-1 0-1,1 1 0,3 5 0,-2 1 33,0 0 0,0 1-1,-1-1 1,-1 1 0,1-1 0,-2 1-1,1 0 1,-2 0 0,1 0 0,-1 21-1,-2-1 48,-1 0-1,-12 52 0,-9 17 116,18-83-126,-1 0 1,0-1-1,-15 28 1,17-38-42,0-1 0,0 1 0,0-1 1,0 0-1,-8 6 0,10-9-12,0 0 0,0-1 0,0 1 0,0-1 0,-1 0 0,1 1 0,0-1 0,-1 0 0,1-1 0,0 1 0,-1 0-1,1-1 1,-1 1 0,1-1 0,-1 1 0,-3-1 0,4-1-18,0 1 0,0-1 0,1 1-1,-1-1 1,1 0 0,-1 0-1,0 1 1,1-1 0,0 0-1,-1 0 1,1-1 0,-1 1 0,1 0-1,0 0 1,0-1 0,0 1-1,0 0 1,0-1 0,0 1 0,-1-3-1,-7-8-68,1-1-4,0 0 0,1 0 0,0 0 0,-8-24 0,15 36 73,0 1-1,0-1 1,0 1-1,0-1 1,0 1-1,0-1 1,0 1-1,0-1 1,0 1 0,0 0-1,0-1 1,0 1-1,0-1 1,0 1-1,1-1 1,-1 1-1,0-1 1,0 1-1,1 0 1,-1-1-1,0 1 1,0-1 0,1 1-1,-1 0 1,0-1-1,1 1 1,-1 0-1,0 0 1,1-1-1,-1 1 1,1 0-1,-1 0 1,1-1 0,-1 1-1,0 0 1,1 0-1,0 0 1,23-6-264,-15 5 190,58-19 249,98-44 0,-122 46-123,9-4-16,76-45-1,37-44 22,-145 94-32,0 0 1,-1-2-1,-1 0 0,0-1 0,26-40 1,3-26 170,42-109 0,-8 3-173,-79 188-24,49-121 45,-46 108-91,0 0 1,-1-1-1,-1 0 0,0 0 1,0-23-1,-3 39 18,0 1-1,0-1 1,0 1-1,0-1 1,0 0 0,-1 1-1,1-1 1,0 0-1,-1 1 1,1-1 0,-1 1-1,0-1 1,1 1-1,-1-1 1,0 1 0,0-1-1,0 1 1,0 0-1,0 0 1,0-1-1,0 1 1,-3-1 0,3 1 6,-1 0 1,0 1 0,1 0-1,-1-1 1,0 1 0,0 0-1,1 0 1,-1 0 0,0 0-1,0 0 1,1 0 0,-1 0-1,0 1 1,0-1 0,1 1-1,-1-1 1,0 1 0,1-1-1,-1 1 1,1 0 0,-3 2-1,-4 2 9,1 0-1,0 0 1,0 1-1,0 0 0,1 1 1,0-1-1,0 1 0,1 0 1,-1 1-1,-3 8 0,-7 15-5,-17 43-1,33-73 28,-17 45 37,-11 52-1,-5 53 174,23-103-158,-40 223 191,44-221-170,2 0 0,2 0 0,7 73-1,-4-117-34,0 1 0,0 0 0,1 0 0,0 0 0,0-1 0,1 1 0,4 9 0,-6-16-23,-1 1 0,0 0-1,1-1 1,-1 1 0,1-1-1,-1 1 1,1-1-1,-1 1 1,1-1 0,0 1-1,-1-1 1,1 0-1,0 1 1,-1-1 0,1 0-1,0 1 1,-1-1 0,1 0-1,0 0 1,-1 0-1,1 0 1,0 0 0,0 1-1,1-2 1,0 1 13,0 0-1,1-1 1,-1 1 0,0-1 0,1 0 0,-1 0-1,0 0 1,2-1 0,7-5 39,-1 0 0,13-11 0,-18 14-68,36-31 50,-17 14-7,54-37 1,143-56-225,-220 113 182,111-43-115,-100 40 77,-1 1-1,1 0 1,-1 1 0,1 1 0,0 0 0,0 0-1,23 2 1,1 0 155,-45-8 123,-21 10-298,7-2 8,-1 0 0,1 1 0,-1 1 0,1 2 0,0 0 0,0 1 0,1 2 0,-30 13 0,39-15 51,0 1 1,0 1-1,1 0 1,0 1-1,1 0 1,0 1 0,0 0-1,1 1 1,0 0-1,1 0 1,0 1-1,1 1 1,0-1 0,-8 19-1,11-19-6,1-1-1,0 1 1,0 0-1,1 0 1,1 1 0,0-1-1,1 0 1,0 18 0,1-24 32,0-1 0,1 0 1,0 1-1,0-1 1,0 0-1,1 1 0,0-1 1,0 0-1,0 0 1,0-1-1,1 1 1,0 0-1,0-1 0,0 0 1,1 1-1,-1-1 1,1 0-1,0-1 0,0 1 1,0-1-1,8 5 1,-9-6 15,1-1 0,-1 1 0,1 0 0,0-1 0,-1 0 0,1 0 1,0 0-1,0-1 0,0 1 0,-1-1 0,1 0 0,0 0 0,0 0 0,0 0 0,0-1 1,0 0-1,6-1 0,-3-1-3,0 0 1,-1 0 0,1 0-1,-1-1 1,0 0-1,0 0 1,0 0-1,6-7 1,3-5 34,-1 0 1,0 0-1,18-30 0,25-56 117,-52 92-178,72-154-41,-75 159 19,0 0-87,1-1 0,-1 0 1,-1-1-1,1 1 0,-1 0 0,1-8 0,-2 14 88,0 0 1,0 0-1,0 0 1,0 0-1,0 0 1,-1 0-1,1 0 1,0 0-1,0 0 1,0 0-1,0 0 1,0 0-1,0 0 0,0 0 1,0 0-1,0 0 1,0 0-1,0 0 1,0 0-1,0 0 1,0 0-1,0 0 1,-1 0-1,1 0 0,0 0 1,0 0-1,0 0 1,0 0-1,0 0 1,0 0-1,0 0 1,0 0-1,0 0 1,0 0-1,0 0 1,0 0-1,0-1 0,0 1 1,0 0-1,0 0 1,0 0-1,0 0 1,0 0-1,0 0 1,0 0-1,0 0 1,0 0-1,0 0 0,0 0 1,0 0-1,-1 0 1,1 0-1,0 0 1,1 0-1,-1-1 1,0 1-1,0 0 1,0 0-1,0 0 0,0 0 1,0 0-1,0 0 1,0 0-1,0 0 1,0 0-1,0 0 1,-5 6-220,-4 13 79,5-7 147,0 1 0,0-1 0,2 1 0,-1 0 0,2 0 0,-1 0 0,2 0 0,0 0 0,0 0 0,2 0 0,-1 0 0,2 0 0,-1 0 0,2 0 0,5 13 0,-8-23 13,0-1-1,0 0 0,0 0 0,0 0 0,1 0 0,-1 0 0,1 0 0,-1 0 1,1-1-1,0 1 0,-1 0 0,1-1 0,0 1 0,0-1 0,0 0 0,0 0 1,0 0-1,1 0 0,2 1 0,-2-1 8,-1-1 0,1 0 0,0 0 1,0 0-1,0 0 0,-1 0 0,1-1 0,0 1 0,0-1 1,-1 0-1,1 0 0,0 0 0,-1 0 0,1 0 1,3-3-1,16-10 83,28-24 0,5-4-123,-13 16 54,2 1-1,0 2 0,66-24 1,-105 45-78,0 0 0,0 0 0,0 1 0,0 0 0,0 0 1,1 0-1,-1 1 0,7 0 0,-12 0 40,1 0 0,-1 0 0,1 0 0,-1 0 0,1 0 0,-1 0 0,1 1 0,-1-1 0,1 0 0,-1 0 0,0 1 0,1-1 0,-1 0 0,1 0 0,-1 1 0,0-1 0,1 0 0,-1 1 0,0-1 0,1 1 0,-1-1 0,0 0 0,0 1 0,1-1 0,-1 1 0,0-1 0,0 1 0,0-1 0,0 1 0,0-1 0,0 1 0,0-1 1,1 0-1,-1 1 0,-1 0 0,-4 18-10,3-14 11,-14 37 60,-34 65 0,13-32 64,33-66-88,-7 13 72,43-109 567,-22 70-673,0-1 0,2 2 0,24-29 0,47-37-43,-41 49-132,-38 30 151,0 0 1,1 0-1,-1 1 0,1 0 1,-1 0-1,1 0 1,9-2-1,-12 4 8,0-1 0,0 1-1,1 1 1,-1-1 0,0 0 0,0 0-1,0 1 1,0-1 0,0 1 0,0 0-1,0-1 1,0 1 0,0 0 0,0 0-1,-1 0 1,1 1 0,0-1 0,0 0-1,-1 1 1,1-1 0,-1 1 0,1-1-1,-1 1 1,0 0 0,0 0 0,2 2-1,2 6-7,0 0 0,-1 0 0,6 19 0,-7-20 58,13 48-22,-10-32-6,2 0 0,13 31 0,-19-53 18,-1 0 0,1 0 0,0 0 1,0-1-1,0 1 0,5 4 0,-6-6-8,0 0 0,1 0 1,-1 0-1,0 0 1,0-1-1,0 1 0,1 0 1,-1-1-1,0 1 1,1-1-1,-1 1 0,0-1 1,1 0-1,-1 1 1,1-1-1,-1 0 0,0 0 1,1 0-1,2-1 1,-1 0 23,0 0 0,1 0 0,-1-1 0,0 1 0,0-1 0,0 0 0,0 0-1,-1 0 1,1-1 0,2-2 0,24-27 220,-28 31-248,73-97 244,-12 13-179,-56 78-79,-1 0 1,0 0-1,0-1 0,-1 0 1,0 0-1,0 0 0,5-17 1,-9 23-7,0 1 1,1 0 0,-1-1-1,0 1 1,0-1 0,0 1-1,0 0 1,0-1 0,0 1-1,0-1 1,0 1-1,0 0 1,-1-1 0,1 1-1,-1 0 1,1-1 0,-2-1-1,2 2-13,-1 1-1,0-1 0,0 0 1,1 0-1,-1 1 0,0-1 1,0 1-1,0-1 0,0 0 1,0 1-1,0 0 1,0-1-1,0 1 0,0 0 1,0-1-1,0 1 0,-2 0 1,-1 0-31,0 0 1,1 0 0,-1 0 0,0 1 0,1 0 0,-1 0-1,1 0 1,-1 0 0,1 0 0,-1 1 0,-5 2 0,3 0 37,-1 1 1,1-1 0,0 1-1,0 0 1,1 0 0,-1 1-1,1 0 1,0 0 0,1 0 0,-1 0-1,1 1 1,1 0 0,-1 0-1,1 0 1,0 0 0,1 0-1,0 1 1,-2 11 0,1-1 38,1 0 1,0 0-1,2 0 0,0 1 1,1-1-1,1 0 1,1 0-1,0 0 1,2 0-1,0 0 1,13 30-1,-14-40-9,1-1 0,0 0 1,0 1-1,1-2 0,-1 1 0,2 0 0,-1-1 0,1-1 1,0 1-1,0-1 0,0 0 0,1 0 0,0-1 1,0 0-1,0-1 0,0 0 0,1 0 0,-1 0 0,1-1 1,0-1-1,-1 1 0,11-1 0,-7 0-372,0-1 0,0 0 0,0-1 0,0 0-1,-1-1 1,1 0 0,0-1 0,-1-1 0,0 0 0,1 0 0,-1-1-1,-1 0 1,1-1 0,-1 0 0,16-13 0,-15 9-741,-1-1 1,-1 0 0,0 0-1,-1 0 1,0-1-1,0-1 1,-2 1-1,8-18 1,22-45-3292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1:3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238 791 4480,'11'-20'9797,"-20"21"-3839,-13 5-4204,17-3-1563,-1 1 1,1 0 0,0 0-1,0 1 1,-7 7 0,5-4-14,-5 6 106,1 0 1,0 0 0,1 1-1,-15 29 1,-22 67 468,45-105-734,-35 100 304,32-89-251,1 1-1,1-1 0,1 1 0,-1 21 0,3-32-10,0 0 1,1 0-1,0-1 0,3 10 0,-4-14-28,1 0-1,-1 0 1,1-1 0,0 1 0,-1 0-1,1 0 1,0-1 0,0 1-1,0 0 1,0-1 0,1 1 0,-1-1-1,0 0 1,1 1 0,-1-1-1,1 0 1,-1 0 0,1 0-1,2 2 1,-2-3 17,1 0-1,0 0 1,0 0-1,-1 0 1,1 0-1,0 0 1,0-1-1,-1 1 0,1-1 1,-1 0-1,1 0 1,0 0-1,-1 0 1,0 0-1,1-1 1,-1 1-1,5-4 1,20-21 52,46-55-1,-42 44-144,31-32-51,3 3-1,88-70 1,-151 134 90,20-12-10,-21 13 15,0 1-1,-1 0 0,1-1 1,-1 1-1,1 0 0,0 0 1,-1-1-1,1 1 1,0 0-1,-1 0 0,1 0 1,-1 0-1,1 0 0,0 0 1,-1 0-1,1 0 0,0 0 1,-1 0-1,1 1 0,0-1 1,-1 0-1,1 0 1,-1 1-1,1-1 0,0 0 1,-1 1-1,1-1 0,-1 0 1,1 1-1,-1-1 0,1 1 1,-1-1-1,0 1 0,1 0 1,2 6 14,0 0 1,-1 1 0,0-1-1,-1 0 1,1 1-1,-1-1 1,-1 14 0,2 5 29,2 4-82,1 1 0,1-1-1,15 42 1,-16-58 77,1-1 1,1 0 0,0 0-1,0 0 1,1-1-1,1 0 1,0 0-1,1-1 1,14 14-1,-19-21 65,1 0-1,0 0 1,-1 0-1,1 0 0,1-1 1,6 3-1,-10-4-71,0-2 0,-1 1 1,1 0-1,0 0 0,-1-1 0,1 1 0,0-1 1,0 0-1,-1 0 0,1 0 0,0 0 0,0-1 1,-1 1-1,1-1 0,0 1 0,-1-1 0,6-2 0,-3-1 28,0 1-1,0-1 1,0 0-1,0-1 1,-1 1-1,0-1 0,0 0 1,0 0-1,-1 0 1,1-1-1,-1 1 1,3-8-1,4-11 52,11-42 0,-19 59-92,39-155 216,-36 134-226,-2 0 1,0 0-1,-3-56 0,-1 70-54,-1 0-1,0 0 1,-1 0-1,-1 1 1,0-1-1,-1 1 1,-1 0 0,-7-13-1,12 24 41,-6-10-203,7 12 196,0 0 0,0 0-1,0 0 1,1 0-1,-1 0 1,0 0 0,0 0-1,0 0 1,0 0-1,0 0 1,0 0 0,0 0-1,0 0 1,1 0 0,-1 0-1,0 0 1,0 0-1,0 0 1,0 0 0,0 0-1,0 0 1,0 0-1,0-1 1,1 1 0,-1 0-1,0 0 1,0 0-1,0 0 1,0 0 0,0 0-1,0 0 1,0 0-1,0 0 1,0 0 0,0 0-1,0-1 1,0 1-1,0 0 1,0 0 0,0 0-1,0 0 1,0 0-1,0 0 1,0 0 0,0-1-1,0 1 1,0 0-1,0 0 1,0 0 0,0 0-1,0 0 1,0 0 0,0 0-1,0-1 1,9 6 2,1-1 1,-1 0 0,1-1 0,0 0-1,13 3 1,58 4 48,-70-9-30,158 10 94,324-21 0,-479 8-39,11 0 181,-25 2-243,0 0 1,0 0 0,1 0 0,-1 0 0,0 0-1,0 0 1,0 0 0,0 0 0,0 0-1,0 0 1,0 0 0,0 0 0,0 0-1,1 0 1,-1 0 0,0 0 0,0 1-1,0-1 1,0 0 0,0 0 0,0 0-1,0 0 1,0 0 0,0 0 0,0 0-1,0 0 1,0 0 0,1 0 0,-1 0-1,0 0 1,0 0 0,0 1 0,0-1-1,0 0 1,0 0 0,0 0 0,0 0 0,0 0-1,0 0 1,0 0 0,0 0 0,0 0-1,0 0 1,0 1 0,0-1 0,0 0-1,0 0 1,0 0 0,0 0 0,0 0-1,0 0 1,0 0 0,0 0 0,-1 1-1,-9 7 274,-46 29-270,-90 75 0,124-92-12,0 2 0,1 0 0,1 1 0,1 1 0,2 1 0,-19 33 0,32-50 19,0 0 0,1 1 0,-1-1 0,2 1 0,-1 0 0,1 0 0,-1 10 0,3-16-7,0 0 0,0-1 0,0 1 0,0-1 0,0 1 0,0-1 0,1 1 0,-1-1-1,1 1 1,0-1 0,-1 0 0,1 1 0,0-1 0,1 0 0,-1 0 0,0 0 0,1 1 0,-1-1 0,1-1 0,0 1 0,-1 0 0,1 0 0,0-1-1,0 1 1,0-1 0,0 1 0,1-1 0,-1 0 0,4 2 0,-3-2 18,1 0 0,-1 0 0,0 0 0,0-1 0,0 0 0,1 1 0,-1-1 0,0 0 0,0 0-1,0-1 1,1 1 0,-1-1 0,0 1 0,4-2 0,-2 0 6,0-1 0,0 1-1,0-1 1,0 0 0,0 0-1,-1 0 1,6-6 0,3-5 12,0 1 1,-2-2 0,17-25 0,52-94-110,-42 66 217,-12 19-38,-18 32-212,18-28 0,-25 44-323,-4 4 291,-4 8 54,2 2 16,0-1 0,1 1 0,0 0 0,1 1 0,-2 13-1,2 5 67,1 34 0,3-52 30,0 1 1,0-1-1,1 0 0,1 0 1,1 0-1,0 0 0,7 16 1,-11-28-32,1-1 0,0 0 0,-1 1-1,1-1 1,0 0 0,0 0 0,0 0 0,0 0 0,0 0 0,1 0 0,-1 0 0,0 0 0,0 0 0,0 0 0,1 0 0,-1-1 0,1 1 0,-1-1 0,0 1 0,1-1 0,-1 1-1,1-1 1,-1 0 0,1 0 0,-1 0 0,1 0 0,-1 0 0,1 0 0,-1 0 0,1 0 0,-1 0 0,3-1 0,4-2 16,1 0 0,-1 0 0,1-1 0,10-7 0,-16 10-10,126-82 322,-77 48-270,94-69 34,-122 84-69,0-1 0,-2-1-1,36-45 1,-26 25-23,-3-2 0,-1 0 0,41-94 0,64-164 40,-107 242 24,-22 53-73,-1-1 0,0 0 0,0 1 1,-1-1-1,0 0 0,0 0 0,0 0 0,-1 0 0,-1-1 1,0-13-1,0 21-9,0 0 0,0 1 1,0-1-1,0 0 0,0 1 1,0-1-1,-1 1 0,1-1 1,0 0-1,0 1 0,-1-1 1,1 0-1,0 1 0,-1-1 1,1 1-1,0-1 0,-1 1 1,1-1-1,-1 1 0,1-1 1,-1 1-1,1 0 0,-1-1 1,0 1-1,1 0 0,-1-1 1,1 1-1,-1 0 0,0 0 1,1-1-1,-1 1 0,0 0 1,1 0-1,-1 0 0,0 0 1,1 0-1,-1 0 0,0 0 1,1 0-1,-1 0 0,0 0 0,1 1 1,-1-1-1,0 0 0,-3 1-48,1 1-1,0-1 0,0 1 0,0-1 0,0 1 0,-4 3 0,3-1 79,-1 1 0,1 0-1,0 1 1,0-1 0,0 1 0,-3 8 0,2-5-15,-2 5-26,1 1 1,0 0 0,2 1 0,-1-1 0,-3 31-1,-7 26-69,-18 65 82,-26 89 13,11-81-1,39-115 12,2 1 0,1-1-1,1 1 1,-1 55 0,7-80-2,-1 0-1,0 0 1,1 0 0,0 0 0,1 0 0,2 7-1,-4-11-4,1-1-1,-1 1 1,1-1-1,0 1 0,0-1 1,-1 1-1,1-1 0,0 0 1,0 0-1,0 1 0,0-1 1,1 0-1,-1 0 1,0 0-1,0 0 0,1 0 1,-1 0-1,1-1 0,-1 1 1,0 0-1,1-1 1,-1 1-1,1-1 0,0 1 1,-1-1-1,4 0 0,-1 0 18,0 0 0,0-1 0,0 0 0,0 0 0,0 0-1,0 0 1,0-1 0,0 0 0,0 0 0,-1 0-1,8-4 1,3-5 93,20-21 0,-12 12-47,34-24 127,67-43 0,26-23-142,-143 105-58,11-9-10,-1 0 1,16-20 0,-8 3 23,-1-2 0,20-39-1,29-74-45,-66 132 16,23-53-147,35-122 0,-62 183 86,-1 0-1,0-1 1,0 1 0,0-1-1,-1 1 1,0-1-1,0 1 1,-1-10 0,0 16 69,1-1 0,0 0 1,0 0-1,0 1 0,0-1 0,0 0 1,-1 1-1,1-1 0,0 0 1,0 1-1,-1-1 0,1 0 0,-1 1 1,1-1-1,0 1 0,-1-1 1,1 1-1,-1-1 0,0 1 0,1-1 1,-1 1-1,1 0 0,-1-1 0,0 1 1,0-1-1,-3 0-15,-1 0-1,1 0 1,0 0 0,-1 1-1,1 0 1,-1 0 0,1 0-1,-1 0 1,1 1 0,-1-1-1,1 1 1,0 0 0,-1 1-1,1-1 1,-6 3 0,-8 5 19,0 1 1,1 0-1,0 1 1,1 1-1,0 0 1,0 1-1,2 1 1,0 0-1,-17 23 1,0 4 50,3 0 1,-39 76-1,45-74 49,2 1-1,-22 66 0,38-96-86,0 1-1,1 0 0,0 0 0,1 0 0,1 0 1,0 1-1,1-1 0,1 0 0,0 1 0,1-1 1,8 29-1,-6-34-30,0 0 0,1 0 0,11 18 1,-13-23-37,0-1 0,0 0 0,0 0 0,1 0 0,0-1 0,0 1 0,0-1 0,0 0 0,0 0 0,7 4 0,-5-5-322,-1 0 1,1-1 0,0 1-1,0-1 1,0 0 0,0-1-1,1 1 1,11-2-1,2-1-2786,27-6-1,8-2-539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8:52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306 787 2144,'1'0'5929,"9"0"1294,-16-5-5528,3 1-1456,-1 0 0,1 0-1,0 0 1,-1 1-1,0-1 1,0 1-1,0 0 1,0 0-1,-1 0 1,1 1-1,-8-4 1,5 3-117,0 1 0,-1-1 0,1 1 1,0 0-1,-1 1 0,0 0 0,-9-1 0,9 3-79,1 0 0,0 0-1,0 1 1,0 0-1,0 0 1,0 0 0,0 1-1,1 0 1,-1 0 0,1 1-1,0 0 1,0 0-1,-9 8 1,4-2 111,0 0 0,1 1 0,1 0 0,0 0-1,-15 24 1,23-32-121,-1 1 0,1-1 0,-1 0 0,1 1-1,0-1 1,0 1 0,1-1 0,-1 1 0,1 0 0,0-1-1,0 5 1,0-5 26,0-1 0,0 0-1,1 1 1,-1-1 0,1 0-1,0 0 1,0 0 0,-1 0 0,2 1-1,-1-1 1,0 0 0,0-1-1,0 1 1,1 0 0,-1 0-1,1 0 1,0-1 0,2 3 0,8 3 18,0 0 0,0-1 0,0 0 0,1-1 0,0 0 1,0-1-1,0 0 0,23 2 0,7-1-75,61-2 0,-80-3-199,31-5-1,-46 4 174,1-1 0,0 0 0,-1-1 1,0 0-1,18-8 0,-24 9 18,12-5-23,0-2 0,0 1-1,-1-2 1,0 0 0,15-15-1,-27 22 22,-1 1 0,1-1 0,-1 0 0,1 0 0,-1 0 0,0 0 0,0 0 0,1-5 0,-1 4-3,0 0 0,0 0 0,1 1 0,-1-1 0,4-4 0,-4 6 12,-1 0 0,1 0 0,0 1 0,0-1 0,-1 0 0,1 0 0,-1 0 0,1 0 0,-1-3 0,4-12 319,-3 15-377,-1 0 0,1 0 0,-1-1 0,1 1 0,-1 0 0,0-1 0,0-1 0,0 2 65,0 1 0,0-1 1,0 1-1,0-1 0,0 1 1,0 0-1,0-1 0,1 1 1,-1-1-1,0 1 0,1 0 1,0-1-1,-1 1 1,1 0-1,0 0 0,0-2 1,1-6-161,-2 6-87,-1 6 384,1-2-161,0 3-106,0 3 152,-1-1 1,-1 0-1,1 0 1,-1 0 0,0 0-1,0 0 1,-6 10-1,2-2 62,4-9-137,1 0 0,-1 0 0,1 1 1,-1 10-1,-1 5 50,3-16 14,-1 0 0,1 0 0,0 0 0,0 0 0,1 0 0,-1 0 0,1 0 0,0 0 1,1 0-1,1 5 0,0-2 75,0 0 0,1-1-1,0 0 1,0 0 0,7 9 0,-9-14-63,0 0-1,1 0 1,-1 0-1,0 0 0,1-1 1,-1 1-1,1-1 1,0 1-1,-1-1 1,1 0-1,0 0 1,0-1-1,0 1 0,0 0 1,0-1-1,0 0 1,0 0-1,0 0 1,0 0-1,0 0 1,0 0-1,4-2 0,5 0-38,1-2 0,-1 1-1,21-10 1,1-3 34,33-22 1,-66 38-21,10-7-14,-1 0 0,0-1 0,0 0 1,-1 0-1,0-1 0,12-13 0,-17 16 51,0 1-1,0-1 0,-1 0 1,1 0-1,-1 0 0,0-1 1,-1 1-1,0-1 0,0 1 1,0-1-1,-1 0 1,0 0-1,0-8 0,-1-10-15,1 24-15,-1 1 0,1-1 0,-1 0 0,0 1 1,1-1-1,0 0 0,-1 1 0,1-1 0,-1 0 0,1 1 0,0-1 1,-1 1-1,1-1 0,0 1 0,0-1 0,-1 1 0,1 0 0,0-1 0,0 1 1,1 0-1,20-7-112,-13 5 111,-1 1 0,1 0 0,0 0 0,0 1 0,0 1 0,-1-1 0,1 1 0,0 1 0,15 4 0,-19-5 15,1 1 0,-1 0-1,0 0 1,0 1 0,0 0 0,0-1 0,-1 2-1,1-1 1,-1 0 0,1 1 0,-1 0 0,0 0 0,-1 0-1,1 1 1,-1-1 0,4 7 0,-6-7 27,1 0 1,-1 0-1,0 0 1,0 0-1,-1 0 0,1 1 1,-1-1-1,0 0 1,0 0-1,-1 6 1,0-6-41,1 0 0,0 0 0,0 0 0,0 0 0,0 0 0,1 0 0,-1 0 0,1 0 0,0 0 0,2 5 0,2 2-130,14 24 169,-17-32-82,-1 0 0,1 0 0,0 0 0,1 0 0,-1-1 0,0 1 0,6 3 1,-5-4 56,0-1 1,0 0 0,0 1 0,0-2 0,0 1 0,0 0 0,1 0 0,-1-1 0,0 0 0,0 0 0,1 0 0,-1 0 0,0 0 0,0-1 0,0 1 0,6-3 0,9 1 46,-12 0-80,-1 1 1,1 0-1,0-1 0,0 0 1,-1 0-1,1-1 0,-1 0 1,0 0-1,1 0 0,5-6 1,5-5 17,25-26 0,-27 24-49,27-21 0,-22 22-22,2 0-1,0 1 1,45-21 0,-56 31 41,-1 0 1,1 1 0,0 0 0,0 1 0,0 0 0,1 1 0,-1 0 0,0 0 0,0 1 0,1 1 0,-1 0 0,17 3 0,79 26 87,-92-28 33,-12-2-95,-1 1 0,1-1 0,-1 0 0,0 0-1,1 0 1,-1 1 0,1-1 0,-1 1 0,1-1 0,-1 1-1,0 0 1,0-1 0,3 3 0,-3-2 141,-6-16-218,4 11 40,-1 1 0,1 0 1,-1 0-1,0 0 0,0-1 0,0 2 1,-1-1-1,1 0 0,-1 0 1,1 1-1,-1-1 0,0 1 0,0 0 1,0 0-1,0 0 0,0 0 0,0 1 1,-1-1-1,1 1 0,-1 0 1,1 0-1,-1 0 0,-5-1 0,-4 1 61,0-1-1,0 2 0,1 0 1,-1 1-1,-19 3 1,18-2-17,1 2 0,0-1 0,0 2 0,0 0 0,0 0 0,1 2 0,-14 8 0,7-3 200,1 1 0,1 1 1,-27 28-1,40-38-200,1-1-1,1 1 1,-1 1 0,0-1-1,1 0 1,0 0 0,0 1 0,0-1-1,-1 7 1,3-9 6,-1 1-1,1-1 1,-1 0 0,1 1-1,0-1 1,0 0 0,0 1-1,0-1 1,0 1 0,0-1-1,1 0 1,-1 1 0,1-1-1,0 0 1,0 0 0,0 0-1,0 1 1,0-1 0,0 0-1,3 3 1,1 0-26,1 0 0,0 0 0,0 0 0,1-1 0,-1 0 0,1 0 0,0-1 0,0 0 0,0 0 0,0 0 0,1-1 0,-1 0 0,11 1 0,11 0-70,1-1 0,35-3 0,-24 0-78,5 1 19,1-2 0,45-9 1,-71 7 0,-1-1 1,1 0 0,-2-1-1,1-2 1,-1 0 0,35-20-1,-47 23 72,0 0 0,-1-1 0,1 0 0,-2 0 0,10-13 0,-9 12-10,-5 5 75,0 0 0,0 1 0,-1-1 0,1 1 0,-1-1 0,1 0 0,-1 0 0,1 1 0,-1-1 0,0 0 0,0 0 0,0 0-1,0 1 1,-1-4 0,1-2 38,0 7-31,-1 0 0,1 0-1,-1 1 1,1-1 0,-1 0-1,1 0 1,-1 0 0,1 0-1,-1 0 1,1 0 0,-1 1-1,1-1 1,0 0 0,-1 0-1,1 1 1,-1-1 0,1 0-1,0 1 1,-1 0 0,-3 4 39,1 0 1,0 0-1,0 1 0,0-1 1,1 1-1,-1 0 1,2 0-1,-1 0 1,0 0-1,1 0 1,0 0-1,1 9 1,-1-6-28,1 0 0,0 1 1,1-1-1,0 0 0,1 0 1,0-1-1,5 17 0,-5-23 6,-1 1 1,0 0-1,1-1 0,0 1 0,-1-1 0,1 1 1,0-1-1,0 0 0,1 0 0,-1 0 0,0 0 1,1 0-1,-1-1 0,1 1 0,-1-1 1,1 1-1,0-1 0,0 0 0,5 1 0,2 0-50,1 0-1,-1-1 1,1 0-1,11-1 1,-19 0-29,4-1 28,0 0 0,0 0 0,0-1 0,0 0 0,-1 0 0,8-3 0,9-4 32,29-11-6,-23 8-35,-18 6 39,1 0-1,-1 0 0,-1-2 1,1 1-1,-1-1 0,17-18 1,8-6-44,12-14-140,-27 19 528,-19 26-352,-1 0 0,1 1-1,-1-1 1,1 1 0,-1-1-1,0 0 1,0 1 0,1-1-1,-1 0 1,0 1 0,0-1-1,0 0 1,1 1 0,-1-1 0,0 0-1,0 0 1,0 1 0,0-2-1,-1-1 23,1 2-17,0 3-138,-13 26 457,7-15-302,0 0 0,-4 16-1,7-16-78,0 0-1,-2 24 1,4-33 62,1-1 1,0 1 0,0-1 0,1 1-1,-1-1 1,1 0 0,-1 1 0,1-1 0,0 0-1,1 1 1,-1-1 0,0 0 0,1 0-1,0 0 1,-1 0 0,4 3 0,-2-2 10,0-1 0,0 1 0,1-1 0,-1 0 0,1 0 0,0 0 0,0 0 0,0-1 0,0 0 0,0 1 0,1-1 0,-1-1 0,1 1 0,-1-1 0,1 0 0,0 0 0,4 1 0,1-1-19,0 0-1,-1-1 1,1 0 0,-1-1 0,1 0 0,-1 0-1,1-1 1,-1 0 0,11-4 0,-12 3-30,0 0 1,0-1-1,0 0 1,0 0-1,-1-1 1,0 0-1,0 0 1,0-1-1,0 0 1,9-12-1,-3 1 26,87-115-161,-89 120 189,1 1 0,-1 1 0,20-14 0,-30 23-36,2-1 37,-1 0 1,1 1 0,0-1-1,0 1 1,-1 0-1,1 0 1,0 0-1,0 0 1,0 0-1,0 0 1,0 1 0,0 0-1,1-1 1,-1 1-1,0 1 1,0-1-1,0 0 1,0 1 0,0-1-1,0 1 1,0 0-1,0 0 1,0 0-1,0 0 1,-1 1-1,1-1 1,0 1 0,-1 0-1,1-1 1,-1 1-1,1 0 1,-1 1-1,0-1 1,0 0 0,0 1-1,0-1 1,-1 1-1,3 4 1,-1-1 35,0-1 0,0 1-1,-1 0 1,0 1 0,0-1 0,0 0 0,0 7 0,0 5 68,-2 23 1,0-33-75,4 32 22,-4-39-79,4-1-469,-1-1 421,1 0-1,-1 0 1,1-1 0,-1 1 0,1-1 0,-1 0 0,0 0 0,0 0 0,0 0 0,4-4-1,1 0 9,164-106-163,-162 106 228,-4 2 12,0 0 0,1 1-1,0-1 1,0 1-1,0 0 1,0 1-1,1 0 1,10-2-1,-16 4-9,-1 0-1,1 0 0,0 0 1,-1 0-1,1 1 1,-1-1-1,1 1 0,-1-1 1,1 1-1,-1 0 1,1 0-1,-1-1 0,1 1 1,-1 0-1,0 0 1,0 0-1,1 0 0,-1 1 1,0-1-1,0 0 1,0 0-1,0 1 1,0-1-1,-1 0 0,1 1 1,0-1-1,-1 1 1,1-1-1,-1 1 0,1 0 1,0 2-1,-1 1 5,1 1 0,0-1 0,-1 1-1,0-1 1,0 1 0,-1-1 0,0 1 0,-1 6-1,0-2 15,0 0-1,1 0 1,0 0-1,1 11 0,0-16-70,0-3-55,3-2 7,0-1 15,0 1 0,0-1 1,0 1-1,0-1 0,0 0 1,-1 0-1,1 0 0,0 0 0,0-1 1,3-2-1,30-23-147,-23 17 157,-2 1 41,15-18-1,-20 20 20,0 0-1,1 1 0,0 0 1,0 0-1,1 0 0,9-5 1,-5 8 63,-11 3-57,0 0-1,0 0 1,0 0-1,0 0 1,0 1-1,0-1 1,0 1-1,0-1 1,0 1-1,0-1 1,0 1-1,0-1 1,0 1-1,0 0 1,0-1-1,-1 1 1,1 0-1,0 0 1,0 0-1,-1 0 1,1 0-1,-1-1 1,1 3-1,10 27 353,-7-18-241,-1-4-102,0 1 0,1-1 1,0 0-1,5 7 0,0 2 105,-8-15-110,0 0 1,0 1-1,1-1 1,-1 0-1,0 0 1,1 0-1,0 0 0,-1 0 1,1 0-1,0 0 1,0-1-1,0 1 1,0-1-1,0 1 0,0-1 1,0 0-1,5 2 1,1-1-2,-1 0 0,1-1 1,1 1-1,-1-2 0,0 1 0,0-1 1,0-1-1,0 1 0,0-1 0,0-1 1,0 0-1,0 0 0,0 0 0,8-4 1,5-3-79,-1-1 1,0-1-1,35-24 0,-28 12 86,-1 0-1,0-2 1,42-53-1,-44 48 64,-19 23-97,1 1-1,-1 0 0,1 1 1,9-8-1,-11 27 113,-3 5-25,-1 0 0,-1 1-1,-1-1 1,-4 20 0,1-2-55,7-43-384,26-87 241,0-93 212,-10 50-4,-11 93-63,11-59-100,-11 66 138,-1-1-1,1-43 1,-8 40-17,1 27-73,-1 1 0,4-23 0,-2 30 36,-1 4-2,1 0-1,-1 0 1,0 0-1,0 0 1,0 0-1,0 0 1,0 0-1,0-1 1,0 1-1,0 0 1,0 0-1,-1 0 1,1 0-1,-1-2 1,-15 76-325,12-44 345,-12 64-61,-21 108 330,1-6-90,24-148-150,-1-2 1,-22 53-1,3-31-63,-46 70-1,27-49-35,-3 22-49,5-7 87,-18 18 12,51-97-292,15-23 236,0 0 0,0 0 0,0 0 0,0 0 1,0 0-1,0 0 0,0 0 0,-1 0 0,1 0 0,0 0 0,-1-1 0,1 1 1,0 0-1,-3 0 0,3-1 27,0-1 1,1 1 0,-1 0-1,0 0 1,0-1 0,0 1-1,0-1 1,1 1 0,-1-1-1,0 1 1,1-1 0,-1 1-1,0-1 1,1 0 0,-1 1-1,0-1 1,1 0 0,-1 1-1,1-1 1,0 0 0,-1 0-1,1 0 1,-1 1 0,1-1-1,0 0 1,0 0 0,-1-1-1,-3-26-64,5 22 65,-1-1 0,1 0 0,0 1 0,0-1 0,1 1 0,0-1 0,0 1-1,0 0 1,7-11 0,-4 8 6,1 1 0,0 0 0,0 0-1,1 0 1,14-12 0,-2 5 20,1 1 0,1 1 0,0 0 0,36-14-1,98-29-140,-106 41 161,-1-3 0,57-28 0,-84 34-28,-1 0 0,0-2 0,-1 0 0,0-1 0,17-18 0,-24 20 5,0-1 0,-1-1 0,0 0-1,-1 0 1,-1-1 0,-1 0-1,9-21 1,-12 25-9,-1-1 0,0 0 0,-1-1 0,0 1-1,-1 0 1,1-26 0,-3 28 55,-2-64 232,0 66-232,1-1-1,-1 0 1,0 1-1,-1 0 1,-6-16-1,8 24-36,1 0-1,-1 0 1,1 0-1,-1 0 1,1 0-1,-1 0 1,0 0-1,1 0 1,-1 0-1,0 0 1,0 0-1,0 0 0,0 1 1,0-1-1,0 0 1,0 1-1,0-1 1,0 1-1,0-1 1,-2 0-1,2 1-1,0 0 0,0 0 0,0 0 0,0 0 0,-1 1 0,1-1 0,0 0 0,0 0 0,0 1 0,0-1 0,0 1-1,0-1 1,0 1 0,0 0 0,0-1 0,0 1 0,-1 1 0,-2 2 22,0 1 0,0-1 1,0 1-1,0 0 0,1 1 0,-5 8 0,1 4 65,0 0 1,1 1-1,-6 30 0,-1 62 350,11-94-409,2 0 1,1 0-1,3 25 0,-2-32-40,0 0 0,0-1 0,1 1 0,1-1 0,0 0 0,0 0 1,7 12-1,-8-18 9,0 1 0,0-1 0,1 1 0,-1-1 0,1 0 1,-1 0-1,1 0 0,0-1 0,0 0 0,0 1 0,1-1 0,-1-1 0,0 1 1,1 0-1,-1-1 0,1 0 0,0 0 0,-1-1 0,6 1 0,7 0-92,1-1-1,-1-1 0,30-5 1,-29 2 64,0 0 1,1 0 0,-1-2-1,-1 0 1,0-1 0,1-1-1,-2-1 1,0 0-1,0-1 1,0-1 0,-1 0-1,-1-1 1,0-1 0,-1 0-1,0-1 1,-1 0 0,-1-1-1,0 0 1,-1-1-1,14-27 1,16-43 183,-40 84-156,1 0 1,0 0-1,0 0 0,0 0 1,1 0-1,-1 0 0,0 1 1,1-1-1,1-2 0,-2 4-3,-1 0-1,0 0 0,1-1 0,-1 1 1,1 0-1,-1 0 0,1 0 0,-1 0 0,1 0 1,-1 0-1,1 0 0,-1 0 0,1 0 1,-1 0-1,1 0 0,-1 0 0,1 0 0,-1 0 1,1 0-1,-1 0 0,0 0 0,1 1 1,-1-1-1,1 0 0,-1 0 0,1 1 1,-1-1-1,0 0 0,1 1 0,-1-1 0,0 0 1,1 1-1,-1-1 0,0 0 0,1 1 1,-1-1-1,0 1 0,0-1 0,0 1 1,1-1-1,-1 1 0,0-1 0,0 1 0,3 6 20,0-1-1,-1 1 1,2 10-1,5 13 21,6 22-4,-12-38 0,1-1 0,10 26 0,-2-14 48,-8-13-85,2-1 0,-1 1 1,2-1-1,-1 0 0,10 10 1,-14-19-3,1 0 1,-1 0-1,1 0 0,-1-1 1,1 1-1,0-1 1,0 1-1,-1-1 0,1 0 1,0 0-1,0-1 1,0 1-1,0 0 1,0-1-1,1 0 0,-1 0 1,0 0-1,0 0 1,5-1-1,4-1-3,0 0 1,-1-1-1,19-7 0,-5 1-125,41-21 1,-58 25 94,-1 0 1,1 0-1,-1-1 1,0 0-1,0 0 0,0 0 1,-1-1-1,9-13 1,-6 7-18,0-1 0,-1-1 0,-1 1 0,10-29 0,-15 38 51,0-1 0,-1 1 0,0 0 0,0-1 0,-1 1 0,1-1 0,-1 1 0,0 0 0,0-1-1,-1 1 1,0-1 0,0 1 0,0 0 0,0-1 0,-1 1 0,0 0 0,0 0 0,-5-7 0,7 10 18,-1 1 0,0-1 1,0 1-1,0 0 0,0-1 0,-1 1 0,1 0 1,0 0-1,-1 0 0,1-1 0,0 1 1,-1 1-1,1-1 0,-1 0 0,0 0 1,1 1-1,-1-1 0,1 1 0,-1-1 1,-3 0-1,3 1-5,0 1 0,0-1 1,0 1-1,0-1 0,0 1 0,0-1 1,0 1-1,0 0 0,0 0 0,0 0 1,0 0-1,1 0 0,-1 1 0,-2 2 1,-4 4 38,0 0 0,1 1 0,1 0 0,-1 0 0,-5 14 0,6-13-1,0 2-1,1-1 1,1 1-1,0 0 1,-3 18-1,6-24-35,0 0 0,0 1-1,1-1 1,0 0 0,0 0 0,1 0-1,-1 0 1,1 0 0,1 0 0,-1 0-1,1 0 1,0 0 0,4 7 0,-3-6-11,1-1 1,0 1-1,1-1 1,0 0-1,-1 0 0,2 0 1,-1-1-1,10 8 1,-10-10 8,0 0 1,0 0-1,1 0 1,-1-1-1,1 0 1,0 0-1,-1 0 1,1-1-1,0 0 1,0 0-1,8 0 1,18 1-150,0-1 1,44-6-1,-63 3 103,0 0 0,0-1 1,0-1-1,0 0 0,0-1 1,-1 0-1,1-1 0,15-10 0,-16 7 33,0 0 0,0-1-1,-1-1 1,0 0 0,17-22-1,37-69-121,-38 60 422,-17 84 81,-7-22-314,0-1 1,-2 1-1,0-1 0,-2 22 0,0 3 121,0-23 36,0-15-170,1-1-1,0 1 1,0 0-1,2 9 1,-2-15-64,0 1-1,0-1 1,0 0-1,0 1 1,0-1-1,0 0 1,0 1-1,0-1 1,0 0-1,0 1 1,0-1-1,0 0 1,1 1-1,-1-1 1,0 0-1,0 0 1,0 1-1,0-1 1,0 0-1,1 1 1,-1-1-1,0 0 1,0 0-1,1 1 1,-1-1-1,0 0 1,0 0-1,1 0 1,-1 1-1,0-1 1,0 0-1,1 0 1,6-10-582,1-3 592,119-150-462,-107 139 545,2 2 0,0 0 0,2 2 0,46-33 0,-66 51-51,0 0-1,0 0 0,0 0 0,1 0 0,-1 0 1,0 1-1,7-2 0,-9 3-13,-1 0 0,1 0 0,-1 0 0,1 0 0,-1 0 0,1 0 0,-1 0 0,1 1 0,-1-1 0,1 1 1,-1-1-1,0 1 0,1-1 0,-1 1 0,1 0 0,-1-1 0,0 1 0,0 0 0,0 0 0,1 0 0,-1 0 0,0 0 0,0 0 0,0 0 0,1 3 0,0 0 19,1 1-1,-1 0 1,0 0 0,0 0-1,-1 0 1,1 0-1,-1 1 1,0 8 0,0 6 40,-1 21-1,-1-12-50,-4 84 216,5-112-240,0 1-1,0-1 1,0 0-1,0 0 0,0 0 1,1 0-1,-1 1 1,1-1-1,-1 0 0,1 0 1,-1 0-1,1 0 1,-1 0-1,1 0 1,0 0-1,0 0 0,-1-1 1,1 1-1,0 0 1,0 0-1,0 0 0,0-1 1,0 1-1,0-1 1,0 1-1,0-1 0,0 1 1,0-1-1,1 1 1,-1-1-1,0 0 1,0 0-1,0 0 0,0 1 1,2-1-1,5 0-69,-1 0 0,1-1 0,-1 1 0,10-3 1,-15 3 71,14-2-66,-1-1-1,-1 0 0,1-1 1,0 0-1,-1-2 0,0 1 1,15-9-1,6-9-7,40-32 0,-53 40 75,0 0 0,1 1-1,36-16 1,-35 18 109,10-5-32,-33 17-78,-1 0 0,0 0 0,0-1 0,1 1 0,-1 0 1,0-1-1,0 1 0,0 0 0,0-1 0,0 1 0,1 0 0,-1-1 0,0 1 1,0 0-1,0-1 0,0 1 0,0 0 0,0-1 0,0 1 0,0-1 0,0 1 1,0 0-1,-1-1 0,1 1 0,0 0 0,0-1 0,0 1 0,0 0 0,-1-1 1,-4-9-142,2 7 149,0 0 0,0 0 0,0 0-1,0 0 1,0 1 0,0-1 0,-1 1 0,1 0 0,-1 0 0,0 0-1,0 1 1,-6-3 0,8 3-2,-1 1 0,1-1-1,-1 1 1,1 0 0,-1-1 0,1 1-1,-1 0 1,1 0 0,-1 1 0,1-1-1,-1 1 1,1-1 0,-1 1 0,1 0-1,-1-1 1,1 1 0,0 1 0,-1-1-1,1 0 1,0 0 0,-4 4 0,2-1 23,0-1 1,1 1 0,-1 0-1,1 0 1,0 1-1,0-1 1,0 1 0,0-1-1,1 1 1,0 0 0,0 0-1,0 0 1,-1 5-1,0 7 49,0-1-1,1 1 0,1-1 0,1 19 0,0-27-94,1 1-1,0-1 0,1 0 1,0 0-1,0 0 1,1 0-1,0 0 0,1 0 1,-1-1-1,6 8 0,-6-10 6,0-1 0,0 0 0,0 0 0,0 0 1,1 0-1,0-1 0,-1 0 0,1 1 0,1-1 0,-1-1 0,0 1 0,1-1 0,-1 1 0,1-1 0,0 0 0,0-1 0,-1 1 0,1-1 0,0 0 0,0 0 0,1-1 0,5 0 0,4 1-38,-10 0 18,-1-1 0,0 0 0,0 0 1,8-1-1,-5 0 11,0 1-1,-1-1 1,9 2 0,-10-1 25,0 0 1,0 0-1,0 0 1,0 0-1,0-1 0,8-2 1,-7 2-20,-1 0 1,1 0-1,-1 1 0,1 0 1,-1 0-1,9 1 0,4 0-5,100-5-110,-90 3 91,0-1-1,-1-2 1,52-12 0,-72 14 10,-1 0 1,1-1 0,-1 1-1,1-1 1,-1-1 0,0 1-1,0-1 1,-1 0 0,1 0-1,-1 0 1,1-1 0,-2 0-1,1 0 1,0-1 0,6-10-1,-5 7-2,-2 2 6,1 1 0,-2-1 0,1 0 0,-1 0 0,0 0 0,0 0 0,1-9 0,0-4-15,-1 1-1,0-1 1,-2 0-1,-2-36 1,1 36 22,1 18 18,-1-1 0,0 1 0,0 0-1,0 0 1,0-1 0,0 1 0,-1 0 0,1 0 0,-1-1 0,1 1 0,-1 0 0,0 0 0,-2-3 0,2 3 23,0 0 0,0 1 0,0-1 1,0 1-1,-1-1 0,1 1 0,-1-1 0,1 1 1,-1 0-1,0 0 0,1 0 0,-1 0 1,0 0-1,-3-1 0,4 1-21,0 1 0,-1 0 1,1 0-1,0 0 0,-1 0 0,1 0 1,0 1-1,-1-1 0,1 0 0,0 1 1,-1-1-1,1 1 0,0-1 0,0 1 1,0-1-1,-1 1 0,1 0 0,0 0 1,0-1-1,0 1 0,0 0 0,0 0 1,-1 2-1,-3 3 38,1 0 0,-1 0 0,1 0 0,0 1 0,1 0 0,0 0 1,-3 8-1,-5 11 335,3-10-234,-4 9 87,-11 33 0,20-51-184,1 0 1,1 0-1,-1 0 0,1 1 1,0-1-1,1 0 1,0 0-1,0 1 1,2 13-1,0-16-35,-1 0-1,1-1 1,0 1-1,0-1 1,1 1-1,0-1 1,-1 0 0,1 1-1,1-2 1,-1 1-1,1 0 1,-1-1-1,9 7 1,-1-3 7,0 1 1,1-2-1,-1 0 1,16 6-1,-19-10-72,1 0-1,0 0 1,0-1 0,1 0 0,-1 0-1,0-1 1,0 0 0,16-3 0,3 1-93,-15 1-262,0-1-1,0 0 0,0-1 0,18-6 0,-21 6-790,-1-1 1,1-1-1,10-6 1,-18 10 857,0 0 1,0-1 0,-1 1 0,1 0 0,-1-1 0,1 1 0,-1-1 0,1 1 0,-1-1-1,0 1 1,0-1 0,0 0 0,0 0 0,0 0 0,0 0 0,0 0 0,0 0-1,-1 0 1,1 0 0,-1 0 0,0 0 0,0 0 0,1 0 0,-1 0 0,-1-4 0,-1-44-3403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8:5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73 13056,'-27'-22'4831,"24"9"-3775,-3 7-256,15 2-3136,3 0 1153,-9-5 703,9 3-1696,-3 3 1216,6-3-6048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8:5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126 700 3552,'1'-1'451,"-3"-14"7503,2 15-7841,0-1-1,0 1 1,0 0-1,0 0 1,0-1 0,0 1-1,-1 0 1,1-1-1,0 1 1,0 0 0,0 0-1,0-1 1,-1 1-1,1 0 1,0 0-1,0-1 1,-1 1 0,1 0-1,0 0 1,0 0-1,-1-1 1,1 1 0,0 0-1,0 0 1,-1 0-1,1 0 1,-10-2 2536,9 2-2470,0 0 1,-1 0 0,1-1-1,0 1 1,0 0 0,-1 0-1,1 0 1,0 0 0,0 1-1,-1-1 1,1 0 0,0 0-1,0 1 1,-2 0 0,-5 3 160,-1 0 0,1 1 0,1 0 0,-15 11 0,19-14-261,0 1 1,0 1 0,0-1 0,0 0-1,1 1 1,-1 0 0,1-1-1,0 1 1,0 0 0,0 0-1,1 0 1,-3 8 0,3-6 30,0 1 1,0 0-1,1 0 1,0 0-1,0 0 1,1 0-1,0 0 0,0-1 1,0 1-1,1 0 1,0 0-1,3 7 1,-3-11-59,-1 0 0,1 0 0,0 0 0,0 0 0,0 0 0,0 0 0,0-1 0,1 1 0,-1-1 0,1 1 0,0-1 0,-1 0 0,1 0 0,0 0 0,0-1 1,1 1-1,-1 0 0,0-1 0,0 0 0,1 0 0,-1 0 0,1 0 0,-1-1 0,1 0 0,4 1 0,-4-2-32,1 1 0,-1-1 0,0 0 0,1 0 1,-1-1-1,0 1 0,0-1 0,0 0 0,0 0 0,0 0 0,0 0 0,-1-1 1,1 0-1,4-4 0,3-4-126,0-1 0,14-19 0,-17 21 116,-1-1 1,0 0-1,-1 0 0,0-1 0,-1 1 1,0-1-1,4-17 0,-7 22-13,-1 0 0,0 0 0,0 0 0,-1 0 0,1 0 0,-2-1 0,1 1 0,-1 0 0,0 0 0,0 0 0,-1 0 0,0 0 0,0 0 0,-4-8 0,4 11-32,0 1 0,0-1 0,0 1-1,-1-1 1,1 1 0,-1 0 0,0 0-1,-4-3 1,7 5 23,-1 1 0,0-1-1,0 1 1,1 0 0,-1-1 0,0 1 0,0 0-1,0-1 1,1 1 0,-1 0 0,0 0-1,0 0 1,0-1 0,0 1 0,0 0 0,0 0-1,1 1 1,-1-1 0,0 0 0,0 0-1,0 0 1,0 0 0,0 1 0,1-1 0,-1 0-1,0 1 1,0-1 0,1 1 0,-1-1-1,0 1 1,0-1 0,1 1 0,-1-1 0,1 1-1,-1 0 1,0-1 0,1 1 0,-1 0-1,1 0 1,0-1 0,-1 1 0,0 1 0,-6 6-46,7-8 64,0 0 1,0 0-1,-1 0 1,1 1-1,0-1 1,-1 0-1,1 0 1,0 0-1,0 1 1,-1-1-1,1 0 1,0 0-1,0 1 0,-1-1 1,1 0-1,0 0 1,0 1-1,0-1 1,0 0-1,-1 1 1,1-1-1,0 0 1,0 1-1,0-1 1,0 0-1,0 1 0,0-1 1,0 0-1,0 1 1,0-1-1,0 0 1,0 1-1,0-1 1,0 0-1,0 1 1,0-1-1,0 0 1,1 1-1,-1-1 0,0 0 1,0 1-1,0-1 1,0 0-1,1 0 1,-1 1-1,0-1 1,0 0-1,1 0 1,-1 1-1,1-1 1,1 2 57,0-1 0,0 0 0,0 0 0,1 1 0,-1-1 0,1-1 0,-1 1 1,1 0-1,-1-1 0,1 1 0,-1-1 0,1 0 0,0 1 0,-1-1 0,1-1 1,-1 1-1,1 0 0,-1-1 0,1 1 0,-1-1 0,1 0 0,-1 0 0,5-2 1,5-2 113,1-2 0,-1 1 0,12-11 0,-22 16-152,18-14 136,0-1 1,-1-1-1,-1-1 0,27-34 1,55-90-289,-58 79 293,126-165-151,-153 207-69,-15 21 46,1 0-1,-1 1 1,1-1 0,-1 1 0,0-1 0,1 1-1,-1-1 1,0 1 0,1-1 0,-1 1-1,0-1 1,0 1 0,1-1 0,-1 1 0,0-1-1,0 2 1,1 4-7,0 1 0,-1-1 0,0 1-1,-1-1 1,1 1 0,-3 8 0,0 10-4,-3 29 25,-23 174-114,19-172 144,-2 0 0,-22 58-1,-133 305 834,158-398-818,0-1 0,-1 0 1,-1 0-1,-23 30 0,33-48-52,-1 0 0,1 0 0,-1 0 0,0-1 0,0 1 1,0 0-1,0-1 0,0 1 0,0-1 0,0 0 0,-1 0 0,1 0 0,0 0 0,-1 0 0,1 0 0,-1 0 0,-3 0 1,4-1-2,0-1 0,1 1 0,-1 0 1,0-1-1,0 1 0,0-1 0,0 1 1,1-1-1,-1 0 0,0 0 1,0 0-1,1 0 0,-1 0 0,1 0 1,-1 0-1,1-1 0,0 1 0,-1-1 1,1 1-1,0-1 0,0 1 1,0-1-1,-1-1 0,-1-3-12,1 0-1,-1 0 1,1 0 0,1-1-1,-1 1 1,1 0-1,-1-13 1,1 7 3,-1-3-13,1 1-1,0-1 1,1 0 0,3-25 0,-2 34 26,0 0 0,1 0 0,0 0 1,-1 1-1,2-1 0,-1 1 0,1-1 1,0 1-1,0 0 0,0 0 0,1 0 1,0 1-1,0-1 0,0 1 1,5-4-1,3-1 36,1 1 0,0 0 0,0 1 0,0 0 0,1 1 0,0 1 1,1 0-1,-1 1 0,30-5 0,6 4-55,82 0-1,-125 5 16,100 4-4073,-80-2-1746,-23-2 4266,-1 1-1,1-1 1,-1 1-1,1 0 1,4 2-1,6 8-4119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9:17.322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251 720 2912,'-3'-3'7198,"21"-1"-6380,-12 2-547,1 1 0,0-1 0,0 2 0,10-1 0,15-2 262,19-3 135,54 1 0,-49 3-218,877-11 2211,-758 13-2666,343 12-55,-331-6 93,50 2 4,294 5 492,-531-13-526,0-1 0,0 1 0,0 0 0,0 0-1,0 0 1,0 0 0,0 0 0,0 0 0,0 0 0,0 0 0,0 0 0,0 0 0,0 0 0,0 0 0,0 0 0,0 0 0,0 0 0,0 0 0,0 0 0,0 0 0,1-1-1,-1 1 1,0 0 0,0 0 0,0 0 0,0 0 0,0 0 0,0 0 0,0 0 0,0 0 0,0 0 0,0 0 0,0 0 0,0 0 0,0 0 0,0 0 0,0 0 0,0 0-1,0 0 1,0 0 0,0 0 0,0 0 0,0 0 0,1 0 0,-1 0 0,0 0 0,0 0 0,0 0 0,0 0 0,0 0 0,0 0 0,0 0 0,0 0 0,0 0 0,-8-4-20,-14-3-208,-16 0-50,0 2-1,-53-2 1,-77 9 136,131-1 128,-660 7-112,314-3 617,-182 7-151,286-5-391,94-1 128,141-2-130,-17 0 79,60-3 165,6 1-35,12 2 240,24 3 89,2-2-1,72-1 1,89-15-199,-85 3-201,722-22 74,-484 18-244,513-30-176,-641 30 201,141-19-492,-357 30 493,40-5 19,-49 5-13,0 0 1,0 0 0,1-1-1,-1 1 1,0-1 0,-1 0-1,1 0 1,0 0 0,4-3-1,-7 4 35,-1 1-1,1-1 0,-1 0 0,1 1 0,0-1 1,-1 0-1,1 1 0,-1-1 0,0 0 1,1 0-1,-1 0 0,0 0 0,1 1 0,-1-1 1,0 0-1,0 0 0,0 0 0,0 0 0,0 0 1,0 0-1,0 1 0,0-1 0,0 0 1,0 0-1,0 0 0,0 0 0,-1 0 0,1 0 1,0 1-1,-1-1 0,1 0 0,-1 0 0,1 0 1,-1 1-1,1-1 0,-1 0 0,1 1 0,-1-1 1,-1 0-1,-1-3-48,0 1 1,-1 0-1,0 0 0,1 1 0,-1-1 1,-9-4-1,-7-1-56,-1 1-1,0 0 0,-40-6 1,-68-3 0,79 11 77,-529-36-155,-473 19 428,922 22-223,-944-17 380,851-1-221,180 12 73,1-2-1,0-2 1,-48-17-1,76 22-84,7 3-64,1 0 0,0 0 0,-10-5 0,15 7-82,0-1 0,0 1 0,1-1 0,-1 1 0,0-1 0,0 1 0,1-1 0,-1 1 0,1-1 0,-1 0 0,0 1 0,1-1 0,-1 0 0,1 0 0,-1 1 0,1-1 0,0 0 1,-1 0-1,1 0 0,0 1 0,0-1 0,-1 0 0,1 0 0,0 0 0,0 0 0,0 0 0,0 0 0,0 1 0,0-1 0,0 0 0,0 0 0,1-1 0,0-1-17,1 1 0,0 0 0,-1 0-1,1 0 1,0 0 0,0 0 0,0 0 0,0 0-1,0 1 1,0-1 0,1 1 0,-1 0 0,0-1 0,1 1-1,-1 0 1,1 0 0,3 0 0,26-9 25,0 1 1,1 2-1,0 1 1,45-2 0,-22 2 6,520-37-108,386 48 522,104 32 123,-880-31-276,608 23 142,37-5-336,-666-28 172,-121 1-180,71-15 1,-83 9-279,-30 8 136,-1 1-1,1-1 1,-1 0-1,1 0 1,-1 0-1,0 0 1,1 0 0,-1 0-1,0 0 1,0 0-1,0-1 1,0 1 0,0 0-1,0-1 1,1-1-1,-2 2 39,0 1 1,0-1-1,0 1 0,0-1 0,0 1 0,0-1 0,0 1 0,0 0 0,0-1 0,0 1 0,0-1 0,-1 1 1,1-1-1,0 1 0,0 0 0,-1-1 0,1 1 0,0 0 0,0-1 0,-1 1 0,1 0 0,0-1 1,-1 1-1,1 0 0,-1-1 0,1 1 0,0 0 0,-1 0 0,1 0 0,-1-1 0,0 1 0,-16-6-477,-10-1 7,-2 2-1,-49-3 0,67 7 441,-235-11-758,37 2 559,-80-5 112,-102-7 149,-621-41 705,-42 24-585,948 36-41,-139 2 407,147 1 533,158 8-1088,200-6 68,-137-3 41,301-5 69,-7 0 146,-136 5-201,240 1-48,-357 2 42,232 5-4,-30-1 3,20 1-2,82 3 148,-89-4 69,-66-3-458,-72-2 254,72-1 26,159 5 207,-136 24-146,-280-26-119,352 35 178,-178 1-11,2-4-214,-8-2 1,0 14 63,-90-18-21,218 51 29,-141-31-186,249 33 164,-182-36 146,-27-10-28,-30-6-111,239 29 81,-27-4-105,-161-15 145,199 36-25,-1-17-27,-225-37-112,109 3 2,-124-12 54,-181-10-78,54 7 144,-66-7 3,-36-3-256,-188 10-950,78-2 887,-122 17-148,57-4 331,-921 71 225,995-84-226,-179 10 180,125-7-165,-83 8-23,-232 23 28,433-40-5,20-1-54,0 0 0,-24 6-1,18-4 36,5 0-318,19 0 151,12 0 48,6 0 186,0-1-1,0 0 1,31-3-1,-7 0 37,336-5 100,11 0-108,-9 4-64,596 8-94,-759-2 37,34 0 35,63 1 404,-520 4-1064,-13 0 549,133-9 69,-464-4 100,4-19-51,48-34 368,450 51-358,-388-74-2,9-24 21,330 81 100,-62-17 114,128 33-127,23 6-83,0 0 0,0-1 0,0 0 0,-8-3 0,11 3 9,4 1-26,9 0-9,-9 1-9,956 39 281,-357 26-239,-16 25 181,554 74-235,-1003-142 310,-132-22-239,6 2-123,-19 0-147,-207 8-320,48-3 350,-814 51-108,241 5 176,470-31 168,-1 19-106,185-22 44,37-11 6,45-17-7,1 1-1,0 0 1,0 0 0,-9 6-1,13-7 3,0-1 0,1 0 0,-1 1 1,0-1-1,1 1 0,-1-1 0,1 1 0,-1-1 0,1 1 0,-1-1 0,1 1 0,-1 0 1,1-1-1,0 1 0,-1 0 0,1-1 0,0 1 0,-1 0 0,1 0 0,0-1 0,0 1 0,0 0 1,0 0-1,0-1 0,0 1 0,0 0 0,0 0 0,0-1 0,0 1 0,0 0 0,0 0 1,0-1-1,1 1 0,-1 0 0,0-1 0,1 1 0,-1 0 0,0-1 0,1 1 0,-1 0 1,1-1-1,-1 1 0,1-1 0,-1 1 0,1-1 0,0 1 0,0 0 0,1 1-5,0-1 0,1 1-1,-1 0 1,1-1-1,-1 0 1,1 0-1,-1 0 1,1 0 0,-1 0-1,5 1 1,34 2-80,-29-3 65,535 9 132,-388-11-102,-108 1-8,1125 18 17,-488 36-89,-664-51 79,-1-1-24,-1 1 1,1 1-1,27 9 0,-52-10-149,-7 0 109,-20 3-108,-52 4 0,-714 39-40,1-22 364,468-19-45,-334 25 209,624-28-192,28-3-92,-1-1 0,1 0 1,-1 0-1,-14-1 0,182 11 67,-134-11-57,394 10-3,-265-4-48,447 20-6,402 26 331,-701-31-395,-299-21 77,2 0 5,-1 0 1,1 0 0,0 1 0,0 0 0,-1 0 0,1 0 0,4 2-1,-15-2-49,-189 12-296,73-2 265,-121 0 219,66-4-9,-119 7 72,-447 30-13,540-23 156,146-8-256,51-11-93,6 1-17,2-2 7,1 0 0,-1 0-1,0 0 1,1 0 0,-1 0-1,1-1 1,-1 1-1,1-1 1,4 1 0,32-1-16,-15 0 23,492-5-117,-47 10 5,-279-1 176,545 22 5,-709-24 22,-24-2-89,-5 0-21,-49 1-119,-234 10-67,154-4 288,-1115 101 50,837-53-128,6 21 6,378-71 12,0 2-1,1 0 1,-43 20 0,65-26-27,0 1 0,1 0 0,-1-1 0,1 1 1,-1 0-1,1 0 0,-1 0 0,1 0 0,-3 4 1,5-5-2,-1 0 0,1 0 0,-1 0 0,1 0 0,0 0 0,-1-1 0,1 1 0,0 0 0,0 0 1,0 0-1,-1 0 0,1 0 0,0 0 0,0 0 0,1 0 0,-1 0 0,0 0 0,0 0 0,0-1 1,1 1-1,-1 0 0,0 0 0,1 0 0,-1 0 0,1 0 0,-1-1 0,1 1 0,-1 0 0,1 0 1,-1-1-1,1 1 0,0 0 0,0-1 0,-1 1 0,1-1 0,0 1 0,0-1 0,1 1 0,6 4-26,1-1-1,-1-1 0,1 0 0,0 0 1,0-1-1,0 0 0,0 0 1,16 0-1,3 2 13,522 55-55,138-9 68,-9 16 17,-659-63 6,26 4 25,-37-3-128,-9-3 81,-1-1 1,1 0 0,0 1 0,-1-1-1,1 0 1,-1 0 0,1 1 0,0-1 0,-1 0-1,1 0 1,-1 1 0,1-1 0,-1 0-1,1 0 1,-1 0 0,1 0 0,-1 0 0,1 0-1,-2 0 1,-11 2-27,1 0-1,-1-1 1,-21-2 0,-1 1 12,-299 5 7,117-1 24,195-3-10,-880 15 396,183-7 141,741-3-731,2-2 142,1-1 0,33-1 0,728 7-264,319-12 383,-559-17 431,-526 19-461,-1-1 182,-42-1-414,21 3 165,-143-4-688,92 4 605,-775 24-310,-152 15 874,918-35-358,39-2 86,1-1-1,-1-1 0,-32-3 0,54 3-194,1 0 1,0 0-1,0 0 1,-1 0-1,1 0 0,0 0 1,-1 0-1,1 0 0,0 0 1,0-1-1,-1 1 1,1 0-1,0 0 0,-1 0 1,1 0-1,0 0 0,0 0 1,-1-1-1,1 1 1,0 0-1,0 0 0,0 0 1,-1-1-1,1 1 0,0 0 1,0-1-1,6-3-133,20-4-31,306-41-422,-268 42 597,409-43 30,0 4-63,-117 12 333,-309 30-218,-17 2-113,1-1-1,-1-2 1,35-10-1,-95 15-130,-240 23-439,110-8 504,-377 35 148,190-19 110,-308 38 244,575-58-29,79-11-374,0 0 0,0 0-1,0 0 1,0 1 0,0-1-1,1 0 1,-1 1 0,0-1-1,0 0 1,0 1 0,1-1-1,-1 1 1,0 0 0,0 0-1,1 4-22,9-1 4,8-1 9,0 0 0,32 1 0,-3-1-4,515 64-193,-177 4 284,-9 29-365,-317-83 152,0 3 0,76 36 0,-131-54 127,1 0-14,1 0-1,-1 0 1,0 1 0,6 5 0,-10-8 20,1 0 1,-1 1-1,1-1 1,-1 1-1,1-1 1,-1 1-1,0-1 1,1 1-1,-1 0 1,0-1-1,1 1 1,-1-1-1,0 1 1,1 0-1,-1-1 1,0 1-1,0 0 1,0-1-1,0 1 1,0 0-1,0-1 1,0 1-1,0 0 1,0-1-1,0 1 1,0 0-1,0-1 0,-1 1 1,1 0-1,0-1 1,0 1-1,-1 0 1,1-1-1,0 1 1,-1-1-1,1 1 1,0-1-1,-1 1 1,0 0-1,-3 2-7,1 0-1,-1 0 1,-1 0-1,1 0 1,0-1-1,0 0 0,-1 0 1,-7 2-1,-44 11-12,-8-3 102,-68 4-1,-261 8 6,-10-14 112,244-7 18,-868 22 315,808-20-592,209-5-129,23 0-84,86-6 34,-56 3 214,592-21-179,305 32 112,-382 25 235,-510-29-208,-29-1-8,-19-3 76,0 0 0,0 0 1,0 1-1,0-1 0,0 0 1,0 0-1,0 0 0,-1 0 1,1 0-1,0 0 0,0 0 1,0 0-1,0 0 0,0 0 1,0 0-1,0 0 0,0 0 1,0 0-1,0 0 0,0 0 1,0 0-1,0 0 0,0 1 1,0-1-1,0 0 0,0 0 1,0 0-1,0 0 0,0 0 1,0 0-1,0 0 0,0 0 1,0 0-1,0 0 0,0 0 1,0 0-1,0 0 0,0 0 1,0 0-1,0 1 0,0-1 1,0 0-1,0 0 0,0 0 1,0 0-1,1 0 0,-1 0 1,0 0-1,0 0 0,0 0 1,0 0-1,0 0 0,0 0 1,0 0-1,0 0 0,0 0 1,0 0-1,0 0 0,0 0 1,0 0-1,-17 3-47,15-3 32,-110 12-213,-382-6 239,-4-24 743,496 18-750,-20-1 152,0-1 1,-42-8-1,63 10-147,-1 0 3,0-1 0,-1 0 1,1 1-1,0-1 0,0 0 0,-4-2 0,6 3-13,0-1-1,-1 1 0,1 0 0,0 0 1,0 0-1,0 0 0,0 0 0,0-1 0,0 1 1,0 0-1,-1 0 0,1 0 0,0-1 1,0 1-1,0 0 0,0 0 0,0 0 0,0 0 1,0-1-1,0 1 0,0 0 0,0 0 0,0 0 1,0-1-1,0 1 0,0 0 0,0 0 1,0 0-1,0-1 0,0 1 0,1 0 0,9-9-207,17-3 72,1 0 1,0 2-1,1 1 0,31-6 1,185-26 169,252 10 204,-1 44-318,34 24 125,-512-38-147,-18 1 101,0 0 0,0 0 0,0 0 0,0 0 0,0 0 0,0-1 1,0 1-1,0 0 0,0 0 0,1 0 0,-1 0 0,0 0 0,0 0 0,0 0 0,0-1 0,0 1 0,0 0 0,0 0 0,0 0 0,0 0 1,0 0-1,0-1 0,0 1 0,0 0 0,0 0 0,0 0 0,0 0 0,0 0 0,0 0 0,0-1 0,0 1 0,-1 0 0,1 0 0,0 0 0,0 0 1,0 0-1,0 0 0,0 0 0,0-1 0,0 1 0,0 0 0,0 0 0,0 0 0,-1 0 0,1 0 0,0 0 0,0 0 0,0 0 0,0 0 1,0 0-1,-1 0 0,-27-16-314,21 13 266,-131-56-498,-78-9 501,3 1 288,118 33-215,-96-30 8,48 27 102,59 16 110,-130-49-1,205 67-240,-28-15 8,35 17-17,0 0 0,1 0 0,-1 0 0,0-1 0,0 1 0,1 0 1,-1-1-1,1 0 0,-1 1 0,1-1 0,0 0 0,0 0 0,0 1 0,-2-4 0,3 4-3,0 0 0,0 0 0,0 0 1,0 0-1,0 0 0,0 0 0,0 0 0,0 0 0,0 0 1,1 0-1,-1 0 0,0 0 0,1 0 0,-1 0 1,1 0-1,-1 0 0,1 0 0,-1 1 0,1-1 1,-1 0-1,1 0 0,0 1 0,0-1 0,-1 0 1,1 1-1,0-1 0,1 0 0,12-8-35,1 2 1,1-1-1,-1 2 0,1 0 1,19-4-1,-6 1 0,295-79-53,198 1-42,-292 61 106,-215 23 78,-10 2-12,-7 1 46,-25 9-46,-1-2 0,-41 5 0,57-10-40,-79 12-72,-373 66 198,257-41 110,199-37-219,-16 3-14,23-4 9,0-1-1,0 0 1,0 1 0,0-1 0,0 0 0,0 1-1,1 0 1,-1-1 0,0 1 0,0-1 0,0 1-1,0 0 1,1 0 0,-1-1 0,0 1 0,0 1-1,1-1 8,0-1-1,0 1 0,-1 0 0,1-1 0,1 1 1,-1-1-1,0 1 0,0-1 0,0 1 0,0-1 0,0 1 1,0-1-1,1 1 0,-1-1 0,0 1 0,0-1 1,1 1-1,-1-1 0,0 1 0,1-1 0,-1 1 1,0-1-1,1 0 0,-1 1 0,1-1 0,-1 0 0,1 1 1,-1-1-1,1 0 0,0 1 0,18 8 128,12 3-90,1-3 0,39 8 0,69 5 7,7 2-238,-117-18 50,51 13-230,-70-16 292,1 1 0,-1 0 0,0 1 0,15 8 0,-24-12 56,0 1 0,-1-1 0,1 0 0,0 0-1,-1 1 1,1-1 0,-1 1 0,0-1 0,1 1 0,-1 0 0,0-1-1,1 4 1,-1-4 2,-1 0-1,0 0 1,0 0-1,0 0 1,0 0-1,0 0 1,0 0-1,0 0 1,0 0-1,0 0 1,0 0 0,0 0-1,-1 0 1,1 0-1,0 0 1,-1 0-1,1 0 1,-1 0-1,1 0 1,-1 0-1,1 0 1,-1 0-1,0 0 1,1-1-1,-2 2 1,-3 2-20,0 1 1,0-2-1,0 1 1,0 0-1,-12 4 1,-37 15-50,36-16 60,-66 27 308,-135 36 0,-258 11 405,244-53-405,-256 0 0,418-29 86,-89-12-1,144 12-439,13 1-23,-1 0-1,1 0 0,-1-1 0,1 1 0,0-1 0,-1 1 0,1-1 0,-6-3 0,8 4 77,1 0 0,0 0 0,0 0 0,0 0-1,-1 0 1,1 0 0,0 0 0,0 0 0,0-1 0,0 1-1,-1 0 1,1 0 0,0 0 0,0 0 0,0 0-1,0-1 1,0 1 0,-1 0 0,1 0 0,0 0-1,0 0 1,0-1 0,0 1 0,0 0 0,0 0 0,0 0-1,0-1 1,0 1 0,0 0 0,0 0 0,0 0-1,0-1 1,0 1 0,0 0 0,0 0 0,0-1-1,0 1 1,0 0 0,0 0 0,0 0 0,0-1 0,0 1-1,0 0 1,0 0 0,1 0 0,-1 0 0,0-1-1,0 1 1,0 0 0,0 0 0,0 0 0,1 0-1,-1 0 1,0-1 0,0 1 0,0 0 0,0 0 0,1 0-1,-1 0 1,0 0 0,1 0 0,15-6-653,-11 5 406,-9 0 89,-175 1 1920,193 2-1866,-14-2 99,0 1 1,0-1 0,0 0 0,0 0-1,0 0 1,0 0 0,0 0-1,1 0 1,-1 1 0,0-1 0,0 0-1,0 0 1,0 0 0,0 0 0,0 0-1,0 1 1,0-1 0,0 0 0,0 0-1,0 0 1,0 0 0,0 0-1,0 1 1,0-1 0,0 0 0,0 0-1,0 0 1,0 0 0,0 0 0,-1 1-1,1-1 1,0 0 0,0 0 0,0 0-1,0 0 1,0 0 0,0 0-1,0 1 1,0-1 0,-1 0 0,1 0-1,-2 2-97,-1 0 0,1-1 0,-1 1 0,0 0 0,0-1 0,-5 2 0,-30 8 133,0-1 0,-61 7 1,78-14 65,11-1 29,-24 3 559,-39 1-1,217-13-415,-14-1 117,638 45-176,206 93-362,-912-121 274,0-2-1,66-2 0,-36-10 191,-10 2-588,-42 1 135,64 4 0,-67 7-278,-10 1 186,-17-6 310,-8-3-106,-10 7-1592,7-7 1589,0 0-1,-1 0 1,1 0-1,0 0 0,-1-1 1,1 1-1,-1-1 1,1 1-1,-1-1 1,-1 1-1,-33 3-231,18-3 193,-123 6-19,59-5 104,-546 7-245,538-9 291,-514 5 239,549-5-268,-516 13 355,83 15-469,276-10 87,-16 1 136,144-11-81,-31 5 238,45-3-12,-32 6-122,-1 0 132,69-14-243,-37-3 0,22 0-79,-436 1-88,300-8 382,5 1-194,76 8-103,-122-3 33,-276-18 10,337 21-136,-149-2 224,-96 12-72,350-10 57,0-2 0,-80-14 0,-4 1-15,-419-36 97,400 37-88,54 5-54,31 2 31,-162-22 13,45 5 141,128 17-220,-110-6 30,-18-1 128,28-8-61,-176-5 113,164 14-227,129 6 258,-57-14 0,-5-1-54,-155-16-74,210 29-32,1-1 1,1-3 0,0-3 0,-65-25-1,105 33-26,-19-7 20,-54-15 0,-103-14-154,-98-25-54,-24-3 238,-3 29 106,264 38-147,-52-8 145,-109-12-132,141 19 66,-287-14 306,205 13-387,-1 0-48,57 7 1,-121-2 163,162-3-63,-27-1-42,55 6-7,0-2 0,1-2 0,-33-6 0,50 6 97,-1 1-1,-21-2 1,33 4-120,0-2 6,0 1 69,0 0-110,0 0-1,0 0 1,1 0 0,-1 0 0,1 0 0,-1 0 0,1 1 0,-1-1 0,1 0-1,-1 0 1,1 0 0,0 1 0,-1-1 0,1 0 0,0 1 0,0-1 0,-1 1 0,1-1-1,2 0 1,20-10-62,-17 8 67,36-18 142,-23 11-61,34-13 0,26-4-19,116-23 1,-184 43-157,-10 4-212,-10 1-99,-89 10-399,51-3 554,-33 12-440,32-10 502,24-3 237,-45 2 0,55-5-431,48 2-2408,7 0-118,66-4 0,32-10-2912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9:00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274 100 5888,'-1'0'141,"0"0"1,1 0-1,-1 0 1,1 0-1,-1 0 1,0 0-1,1 0 1,-1-1-1,0 1 1,1 0-1,-1 0 1,1-1-1,-1 1 1,1 0-1,-1-1 1,1 1-1,-1-1 0,-10-5 2465,-38-10 3761,43 14-6049,0 0 1,0 1-1,0-1 0,0 2 0,0-1 0,0 1 0,-1 0 0,1 0 0,0 0 0,0 1 0,0 0 0,0 0 0,0 1 0,0 0 0,0 0 0,0 0 0,1 1 0,-10 5 0,7-3-94,0 1 0,0 0 1,1 1-1,0 0 0,0 0 0,1 1 0,-7 8 0,11-12-158,0 0 0,0 0-1,0 0 1,0 0-1,1 1 1,0-1 0,0 0-1,0 1 1,0-1-1,1 1 1,-1-1 0,1 1-1,0-1 1,1 1-1,-1-1 1,1 0 0,0 1-1,1 4 1,0-4-37,0 1-1,0-1 1,0 1 0,1-1 0,0 0 0,0 0-1,1-1 1,-1 1 0,1-1 0,0 1 0,9 6-1,-10-8-23,0-1 0,0 0 0,1 0 0,-1 0 0,1 0-1,-1-1 1,1 1 0,0-1 0,0 0 0,0 0 0,-1 0-1,1-1 1,0 1 0,0-1 0,0 0 0,0 0 0,0-1-1,7 0 1,61-21-64,-31 8 6,111-46 92,-82 30 157,-24 12-214,-2-3 0,58-36 1,-94 52 71,-1-1 0,0 0 0,0 0 0,0-1 1,5-8-1,-10 11-17,0 0-58,-1 3-187,0 1 209,0 0 1,-1 0 0,1 0-1,0 1 1,0-1-1,0 0 1,-1 1-1,1-1 1,0 0-1,0 1 1,-1-1 0,1 1-1,0-1 1,-1 1-1,1 0 1,-1-1-1,1 1 1,-1 0 0,1-1-1,-1 1 1,1 0-1,-1-1 1,1 1-1,-1 0 1,1 1-1,6 25 106,-5-17-121,-1-5 63,0 0-1,0 0 1,-1 0 0,1 6-1,-2-7-22,2 0 1,-1 0-1,0 1 0,1-1 1,0 0-1,0 0 0,3 7 0,9 27-164,-10-27 118,1 1 0,10 21-1,-13-31 21,1 0-1,-1 0 0,0 0 1,1 0-1,-1 0 0,1 0 0,0 0 1,0 0-1,-1-1 0,1 1 1,0-1-1,0 1 0,1-1 0,-1 0 1,0 0-1,0 0 0,1 0 1,-1 0-1,4 1 0,-3-2-9,1 0 0,-1 0 0,1 0 0,-1 0 0,1-1 0,-1 1 0,0-1 0,1 0 0,-1 0 0,0 0 0,1 0-1,3-3 1,3-2-10,1 0-1,10-10 1,-8 6-12,93-54 75,-86 54 343,-13 8-188,-8 5-244,-3 0 41,1 1 0,0-1-1,0 0 1,0 1 0,0 0-1,1 0 1,0 0 0,-1 0-1,1 0 1,1 0 0,-1 0-1,1 1 1,-1-1 0,1 1-1,0-1 1,1 1 0,-1 4-1,1-2 27,-1-1 0,1 1-1,1-1 1,-1 1 0,1-1-1,1 1 1,-1-1-1,1 1 1,0-1 0,5 11-1,-5-14-13,-1 0-1,1 0 0,0 0 0,0-1 1,0 1-1,0-1 0,0 1 1,1-1-1,-1 0 0,1 0 0,-1 0 1,1 0-1,0-1 0,0 1 1,0-1-1,0 1 0,0-1 0,0 0 1,0 0-1,0 0 0,1-1 1,-1 1-1,0-1 0,4 0 0,1 0-23,1-1 0,-1-1-1,0 1 1,0-1-1,0 0 1,0-1-1,0 0 1,-1-1 0,1 1-1,11-9 1,-14 9 3,0 0 0,-1-1 0,1 1 0,-1-1 1,0 0-1,0 0 0,0 0 0,-1-1 0,1 0 1,-1 1-1,0-1 0,0 0 0,-1 0 0,0-1 0,0 1 1,3-9-1,-5 11 31,0 1-1,0 0 1,0-1 0,0 1 0,0-1-1,0 1 1,-1 0 0,1-1 0,-1 1-1,1 0 1,-1 0 0,0-1 0,0 1-1,-3-4 1,2 3-3,-1-1 0,0 1 0,1 0 0,-2-1-1,1 1 1,0 1 0,-7-5 0,1 1 14,0 1-1,-1 1 1,0-1 0,0 2-1,-18-5 1,2 6 12,26 2-46,-1 0-1,0 0 1,1 0-1,-1 0 1,0 0-1,1 0 1,-1 0 0,0 0-1,1 0 1,-1 0-1,1 0 1,-1 0-1,0 1 1,1-1-1,-1 0 1,1 1-1,-1-1 1,1 0-1,-1 1 1,1-1-1,-1 1 1,1-1 0,-1 1-1,1-1 1,-1 1-1,1-1 1,0 1-1,-1-1 1,1 1-1,-1 0 1,2 0 14,-1 0-1,1 0 1,-1-1 0,1 1 0,-1 0 0,1-1 0,0 1 0,-1 0-1,1-1 1,0 1 0,-1-1 0,3 1 0,-2 0-4,4 3-16,0 0 1,0-1-1,0 0 0,0 0 0,0 0 0,1 0 0,-1-1 0,1 0 0,-1 0 0,1-1 0,8 2 0,6-1 116,0-1 0,21-1 1,-19 0 40,4 0-89,1-2 0,-1-1-1,1-1 1,-1-2 0,0 0-1,-1-2 1,1 0 0,23-13-1,-36 13-47,0 0-1,0-1 1,-1-1-1,-1 0 1,20-21-1,-17 17-9,-4 5 199,-9 8-111,0 3-70,0 2-25,1 0 0,0 0 0,-1 0 0,0 0 0,0 1 1,0-1-1,-1 1 0,0-1 0,0 0 0,0 6 0,0-4 49,0 0 0,1 1 0,-1-1-1,4 11 1,-2-9 4,-1 1 0,1-1-1,-1 1 1,-1 0 0,0 13 0,-1-7 109,1-12-153,0 0-1,-1-1 1,1 1-1,-1 0 0,0-1 1,0 1-1,0-1 1,-3 5-1,2-4-15,2-2-8,-1 0 0,0-1 1,0 1-1,0 0 0,0-1 0,1 1 1,-1-1-1,0 1 0,0-1 0,0 0 1,0 1-1,0-1 0,0 0 0,0 0 1,0 0-1,0 0 0,-1 0 0,1 0 1,0 0-1,0 0 0,0 0 0,0 0 1,-1-1-1,-5 1-62,3-1 44,0 1-1,1-1 1,-1 0 0,0 0 0,0 0-1,0-1 1,1 1 0,-1-1 0,1 0 0,-6-4-1,5 4 10,1 0 1,-1 0-1,0 0 0,1 0 0,-1 0 0,0 1 0,0 0 0,0 0 0,0 0 0,-7-1 0,10 2 32,1 0 0,0 0 0,0 0 0,0 0 0,0 0 0,0 0 1,-1 0-1,1 0 0,0 0 0,0 0 0,0 0 0,0 0 0,0 0 0,-1 0 0,1 0 0,0 0 0,0 0 0,0 0 0,0 0 0,0 0 0,-1 0 0,1 0 0,0 0 1,0 0-1,0 0 0,0 0 0,0-1 0,0 1 0,-1 0 0,1 0 0,0 0 0,0 0 0,0 0 0,0 0 0,0-1 0,0 1 0,0 0 0,0 0 0,0 0 0,0 0 1,0-1-1,0 1 1,1 0 0,-1 0 1,0 0-1,1 0 0,-1 0 0,1 0 1,-1 0-1,0 0 0,1 0 1,-1 1-1,1-1 0,-1 0 1,0 0-1,1 0 0,-1 0 1,0 1-1,1-1 0,-1 0 1,0 0-1,1 1 0,-1-1 1,0 0-1,1 1 0,4 3 86,1 0 0,-1 0 1,1 0-1,0-1 0,0 1 0,0-2 0,0 1 0,1-1 0,-1 1 1,1-2-1,-1 1 0,9 0 0,6-1 48,0-1 0,1-1 0,38-8 0,63-20 67,-84 19-133,-23 5-42,30-6 63,-1-2 1,61-27-1,-90 32-96,-2-1 0,1 0 1,-1-1-1,-1-1 0,1 0 1,-2-1-1,22-25 0,-31 34 43,-1 0 0,0 0-1,0 0 1,0 0-1,0-1 1,0 1-1,-1 0 1,1-1-1,-1 1 1,0-1-1,1-6 1,-2 9 55,1 16-139,2 0 81,-1 0 0,0 1 0,-1-1 0,-1 1 0,0 0 0,-1-1 0,-1 1-1,-1-1 1,0 1 0,-8 23 0,0-8-34,7-17-14,0-1 0,-1 0-1,-1 0 1,-12 21-1,16-31-2,0 0 0,-1 0-1,1-1 1,0 1-1,-1-1 1,1 0-1,-1 0 1,0 1 0,0-2-1,0 1 1,0 0-1,0-1 1,0 1-1,0-1 1,-1 0 0,1 0-1,0 0 1,-1 0-1,1-1 1,-1 1-1,1-1 1,0 0 0,-1 0-1,-5-1 1,0-1-27,0 1 1,-1-2 0,1 0 0,0 0-1,0 0 1,-12-8 0,-47-32-196,51 31 208,12 9 53,0 0 0,1-1 0,0 1 0,0-1 0,0 0-1,0 0 1,1 0 0,0-1 0,0 1 0,-4-7 0,7 10-14,0 1 0,0-1 0,0 1 0,0 0 0,0-1 0,0 1 0,0-1 1,0 1-1,0-1 0,0 1 0,1-1 0,-1 1 0,0 0 0,0-1 0,0 1 0,0-1 0,1 1 0,-1 0 1,0-1-1,0 1 0,1 0 0,-1-1 0,0 1 0,1 0 0,-1-1 0,0 1 0,1 0 0,-1 0 1,1-1-1,-1 1 0,0 0 0,1 0 0,-1 0 0,1 0 0,-1 0 0,0-1 0,1 1 0,-1 0 0,1 0 1,-1 0-1,1 0 0,0 0 0,21-1 161,-20 1-129,41 2-299,61 10 1,-13 0-1932,-46-6 18,-31-3-182,1-1-1,-1-1 0,0 0 1,28-2-1,-33-1 1144,18 0-1875,-21 3 1959,0 0-1,1 1 1,-1 0-1,8 3 1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9:0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36 870 2560,'-6'3'1147,"-4"6"426,9-7-1096,0-1 0,0 0 0,0 0 0,0 0 0,-1 0 0,1 0 1,0 0-1,-1 0 0,1 0 0,-1 0 0,1 0 0,-3 0 1254,4-1-1550,0 1 1,0-1 0,0 1 0,0-1 0,0 1-1,0-1 1,0 1 0,0-1 0,0 1 0,0-1 0,0 1-1,1-1 1,-1 1 0,0-1 0,0 1 0,1-1-1,-1 0 1,0 1 0,1-1 0,-1 1 0,0-1-1,1 0 1,-1 0 0,1 1 0,-1-1 0,1 0-1,0 1 1,0-1 7,0 1 0,0-1 0,1 0 0,-1 0 0,0 0 0,1 0 0,-1 0 0,0 0 0,0 0 0,3-1 0,0 0 40,0 0 1,-1 0-1,1 0 0,0-1 0,-1 0 0,1 0 0,2-2 0,31-27 950,-2-3-1,-1 0 1,44-60 0,-58 64-799,-1-1 0,26-56 0,2-4 95,-31 59-234,-12 24-84,0-1 0,0 1 1,1 0-1,1 0 0,7-9 0,-13 17-150,0 0 1,1 0-1,-1-1 0,0 1 0,0 0 0,1 0 0,-1 0 0,0 0 0,1 0 0,-1 0 0,0 0 0,0 0 0,1 0 0,-1 0 0,0 0 0,1 0 0,-1 0 0,0 0 0,0 0 0,1 1 0,-1-1 0,0 0 0,0 0 0,1 0 0,-1 0 0,0 0 0,0 1 0,1-1 0,-1 0 0,0 0 0,0 0 0,0 1 0,0-1 0,1 0 0,-1 0 0,0 1 0,7 9 133,2 9-145,-1 0 0,-1 0-1,-1 1 1,6 26-1,-4-12 12,-2-8 12,0-1 0,2 46-1,-7-57 40,-1 1 1,0-1-1,-2 0 0,0 0 0,0 0 0,-8 23 0,7-26-12,-1-1-1,0 0 0,-1 0 1,0 0-1,-11 16 0,14-23-59,-1 0 0,1-1 0,-1 1-1,1-1 1,-1 0 0,0 1 0,0-1 0,0-1-1,0 1 1,-1 0 0,1-1 0,0 1-1,-1-1 1,1 0 0,-1 0 0,1-1-1,-1 1 1,0-1 0,1 1 0,-1-1-1,-5-1 1,-1 0-97,1 0 0,-1-1 0,1 0 0,-1-1 0,1 0 0,-17-8 0,8 2 41,1-2 0,-22-16 0,28 20-64,10 6 117,-1 0 0,0 0 0,1 1 0,-1-1 0,1 0 0,0 0 0,-1-1 0,1 1 0,0 0 0,0 0 0,-1-1 1,1 1-1,0-1 0,0 1 0,1-1 0,-1 1 0,0-1 0,0 1 0,1-1 0,-1 0 0,1 1 0,0-1 0,-1-2 0,8 3-35,7 2 70,0 0-1,0 1 1,20 6-1,14 2 78,188 19-258,-172-22 131,73 0 260,-112-8-207,-1 0 1,1-2 0,35-9-1,-25 4-11,-6 1 45,34-13 0,-55 17-33,0 0 1,0-1-1,0 0 0,-1-1 1,1 1-1,-1-2 1,0 1-1,10-11 0,-15 13-33,1 1 0,-1-1 0,0 0 0,0 0 0,0-1 0,0 1 0,-1 0 0,1-1 0,-1 1 0,0-1 0,0 1 0,0-1 0,0 1 0,-1-1 0,0 0 0,1 0 0,-1 1 0,-1-1 0,1 0 0,0 1 0,-1-1 0,0 0 0,0 1 0,0-1 0,0 1 0,-1 0 0,1-1 0,-1 1 0,0 0 0,0 0 0,-2-4 0,-1 0 48,0 0 0,0 0 0,0 1-1,-1 0 1,0 0 0,0 0 0,-10-6-1,14 10-31,0 1 0,1 0 0,-1 0 0,0 0 0,0 1 0,-1-1 0,1 0 0,0 1 0,0-1 0,0 1 0,0 0 0,-1 0 0,1 0 0,0 0 0,0 0 0,0 0 0,0 0 0,-1 1 0,1-1 0,0 1 0,0 0 0,0 0 0,0-1 0,0 1 0,0 1 0,0-1 0,0 0 0,1 0 0,-1 1 0,0-1 0,1 1 0,-1-1 0,-1 3 0,-3 3 32,1 0 0,-1 1 0,2 0 1,-1 0-1,1 0 0,0 0 0,0 1 1,1-1-1,0 1 0,1 0 0,0 0 0,1 0 1,-1 0-1,2 0 0,-1 1 0,1-1 1,1 0-1,-1 0 0,4 15 0,-2-15 9,0 0-1,1-1 0,-1 1 0,2-1 1,-1 1-1,1-1 0,1 0 1,-1 0-1,1 0 0,0-1 1,1 0-1,0 0 0,0 0 1,1-1-1,0 0 0,0 0 0,0-1 1,0 1-1,16 6 0,-16-9-36,1 0-1,0-1 0,0-1 0,0 1 1,0-1-1,0 0 0,0-1 1,0 0-1,12-2 0,9-1-107,35-10-1,-35 5 66,1-1 0,-1-1-1,-1-2 1,0 0 0,-1-2-1,0-1 1,27-21 0,-16 11 15,-24 17-21,21-17 0,-32 22 40,-1 1 0,1 0 0,0 0 0,0 0 0,0 0 0,0 1 0,1-1 0,-1 1 0,0 0-1,1 0 1,-1 0 0,1 0 0,-1 1 0,1-1 0,-1 1 0,1 0 0,-1 0 0,1 0 0,-1 1-1,1-1 1,-1 1 0,1 0 0,-1 0 0,0 0 0,1 0 0,-1 1 0,0-1 0,0 1 0,0 0-1,0 0 1,0 0 0,0 0 0,3 3 0,17 10-4,-12-10-17,-8-6-15,-4 0 19,0 0 0,0-1 0,0 1 0,0 0 0,0 0 0,0 0 0,-1 0 0,1 0 0,0 0 0,-1 0 0,1 0 0,-1 0 0,1 1 0,-1-1 0,1 0 0,-1 1 0,0 0 0,1-1 0,-1 1 0,-3 0 0,2-1 9,-1 1 1,1 0-1,-1 0 0,0 0 1,1 0-1,-1 1 1,1-1-1,-1 1 1,-4 2-1,-1 1 18,0 2 1,1-1-1,-1 1 0,1 0 1,1 1-1,-1 0 0,-11 14 1,18-20-2,0 1 0,0-1 0,0 1 0,0 0 0,0-1-1,0 1 1,1-1 0,-1 1 0,1 0 0,-1 0 0,1-1 0,0 1 0,-1 0 0,1 0 0,0 0 0,0 2 0,7 30 50,-4-22-27,-2-9-20,0 0 1,0 0 0,0 0-1,0-1 1,1 1 0,-1 0-1,1-1 1,-1 1 0,1-1-1,0 0 1,0 0-1,0 1 1,1-1 0,-1-1-1,0 1 1,1 0 0,-1 0-1,1-1 1,0 0 0,-1 1-1,1-1 1,4 1 0,-1 0-8,1 0 0,0-1 0,0 0 0,0 0 0,0-1 0,0 0 1,0 0-1,0 0 0,7-2 0,45-12-140,102-35 0,-66 16 195,-58 22-61,-1-2 0,41-22 0,-61 26-43,0 0 0,0-2 0,-1 0 0,0 0 1,-1-2-1,22-25 0,-19 17 4,-1-1 0,-1-1 0,22-44 0,25-80-18,-41 93 10,-8 21 46,74-175 11,-83 201-45,-1-1-1,-1 0 1,1 0 0,-1 0-1,-1 0 1,1 0 0,-1 0-1,-1 0 1,1 0 0,-3-17-1,2 25 36,0-1 0,0 0-1,0 1 1,0-1 0,0 1-1,0-1 1,0 1 0,0-1-1,0 1 1,-1-1 0,1 1-1,0-1 1,0 1 0,-1-1-1,1 1 1,0 0 0,-1-1-1,1 1 1,0-1 0,-1 1-1,1 0 1,0-1 0,-1 1-1,1 0 1,-1-1 0,1 1-1,-1 0 1,1 0 0,-1-1-1,0 1 1,0 0 2,0 0 1,0 0-1,0 1 0,0-1 1,0 0-1,0 1 0,0-1 1,0 0-1,0 1 1,0-1-1,0 1 0,1 0 1,-1-1-1,-1 2 0,-3 2 9,1 0-1,-1 1 0,1 0 0,-4 5 0,0 4 24,0 0-1,1 0 1,1 1 0,0 0 0,1 0 0,-4 20 0,-11 95 225,18-111-263,-28 207 390,27-191-338,1 0-1,1 0 0,7 51 1,2-55 109,-3-13-92,-5-16-62,0 0 0,0 0-1,1-1 1,-1 1 0,1 0 0,-1 0-1,1 0 1,0-1 0,0 1-1,0 0 1,0-1 0,0 1-1,0 0 1,0-1 0,1 0-1,-1 1 1,0-1 0,1 0-1,-1 1 1,1-1 0,-1 0 0,1 0-1,0 0 1,-1-1 0,1 1-1,0 0 1,0-1 0,0 1-1,0-1 1,2 1 0,2-1-27,0 0 0,0 0 0,0 0 0,0-1 0,0 0 0,0 0 0,0-1 0,7-2 0,8-4-124,19-11 0,268-152 65,-267 148-48,-41 23 132,1 0 1,-1-1 0,0 1-1,1 0 1,-1 0-1,1-1 1,-1 1-1,1 0 1,-1 0 0,1 0-1,-1 0 1,1 0-1,-1 0 1,1 0 0,-1 0-1,1 0 1,-1 0-1,0 0 1,1 0-1,-1 0 1,1 0 0,-1 0-1,2 0 1,-3 6 14,1-5-8,-1 8 50,0-1 0,-1 1 0,0-1 0,0 1-1,-7 14 1,4-12-25,2 0 0,-1 0 1,-2 17-1,5-25-34,1 1 1,0-1 0,0 0 0,0 0 0,0 0-1,1 1 1,-1-1 0,1 0 0,0 0-1,0 0 1,0 0 0,0 0 0,0 0-1,1 0 1,-1 0 0,5 4 0,-3-2 20,1-1 0,1 0 0,-1-1 0,0 1 1,1-1-1,0 0 0,-1 0 0,1 0 0,1-1 1,-1 1-1,0-1 0,1-1 0,-1 1 0,0-1 0,1 0 1,0 0-1,-1 0 0,8-1 0,-3 0-47,-1 0-1,1-1 1,-1 0-1,0-1 1,1 0-1,-1 0 1,0-1-1,0-1 1,0 1 0,10-6-1,8-12 24,-7 5-89,-19 15 107,1 0 0,-1 0 1,1 0-1,-1-1 0,0 1 0,1 0 1,-1-1-1,0 1 0,0 0 0,0-1 1,0 0-1,0 1 0,0-1 0,-1 1 1,1-1-1,-1 0 0,1 0 1,-1 1-1,1-3 0,-3-3-194,-2 9 79,-5 11 212,4 1-109,3-10 8,1 1 0,-1-1 0,1 0 1,0 1-1,0-1 0,0 1 0,0-1 1,1 1-1,0-1 0,0 1 0,0-1 1,1 6-1,-1-8 1,1 1 0,0 0 0,0-1 0,0 1 0,0 0 0,0-1 1,0 1-1,1-1 0,-1 0 0,1 1 0,0-1 0,-1 0 0,1 0 0,0 0 0,0 0 1,1-1-1,-1 1 0,0 0 0,0-1 0,1 0 0,-1 1 0,1-1 0,3 1 0,-3-2-14,-1 1-1,0-1 1,0 0-1,0 0 1,0 0-1,0-1 0,0 1 1,0 0-1,4-2 1,10-1-105,-11 2 94,-1 0 1,1 0-1,0-1 1,-1 0-1,1 0 1,-1 0-1,0-1 0,0 0 1,0 1-1,0-1 1,0-1-1,6-6 0,-7 7 7,-1 1 0,0-1 0,-1 0 0,1 0 0,0 0 0,-1 0 0,0 0 0,0-1 0,0 1 0,0 0 0,0-1 0,0-3 0,-1 5 8,0 0-1,1 0 1,-1 0-1,0 0 1,-1 0-1,1 0 1,0 0-1,-1 0 0,1 0 1,-1 0-1,1 0 1,-1 0-1,0 1 1,0-1-1,0 0 1,0 0-1,0 0 1,0 1-1,0-1 1,-3-2-1,-8-6 5,4 3 44,1 1 0,-1 0-1,-12-6 1,19 11-43,-2 0 0,1 0 0,0 0 0,0 0-1,0 0 1,0 1 0,0-1 0,-1 1 0,1-1 0,0 1-1,-1 0 1,1 0 0,0 0 0,0 0 0,-1 1-1,1-1 1,0 1 0,0-1 0,-4 2 0,-4 1-45,-5 3 130,13-4-42,9 1-36,-1-3-36,-1 0 0,1 0 0,-1 0 0,1-1 0,-1 0 0,1 0 0,-1-1 0,6-1 0,12-4 5,17-1-11,140-26-144,-151 30 228,0 2 0,0 1 0,0 1 0,35 5 0,-53-4-6,0 1 1,-1 1-1,1 0 0,13 6 1,-21-8-36,0 0-1,0 1 1,0-1 0,0 1-1,0 0 1,0 0 0,-1 0-1,1 1 1,-1-1-1,0 0 1,1 1 0,-1 0-1,0-1 1,-1 1 0,1 0-1,0 0 1,-1 0 0,2 4-1,-2-4-5,0 0-1,-1 0 0,1 0 1,0 1-1,-1-1 0,0 0 1,0 1-1,0-1 0,0 0 1,-1 1-1,1-1 0,-3 6 1,2-2 31,1-5-26,4-2-101,-1-1 65,0 0 0,-1 0-1,1 0 1,0 0 0,0 0-1,0 0 1,0-1 0,-1 1-1,1-1 1,-1 0 0,1 0-1,-1 0 1,4-4 0,3-4-52,15-21 0,-20 25-35,18-27-57,-17 25 181,0-1-1,1 1 0,0 0 0,0 1 0,0 0 1,15-13-1,-20 20 14,0-1 1,0 1 0,0-1 0,0 1-1,0-1 1,0 1 0,0 0 0,0-1-1,0 1 1,0 0 0,0 0-1,0 0 1,0 0 0,0 0 0,0 0-1,0 0 1,0 0 0,0 0-1,0 1 1,0-1 0,0 0 0,0 1-1,0-1 1,0 1 0,0-1 0,0 1-1,0-1 1,0 1 0,0 0-1,-1-1 1,1 1 0,0 0 0,0 0-1,-1-1 1,1 1 0,-1 0-1,2 1 1,3 6 32,-1-1 1,0 0-1,6 14 0,-7-15-36,27 70 79,-28-71-91,0-1 0,0 1-1,1-1 1,2 5 0,1-1-336,-5-6-213,-1 6-1973,-27-10-15823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9:0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38 11392,'-15'-15'4224,"9"12"-3297,12 3 65,-1-4-992,5 4 544,-1-6-288,8 6-1024,-2-4 416,0-1-2847,-5 5 1759,1 0-3232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9:0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23 12288,'-35'-19'4575,"29"19"-3583,0 0-256,21 0-384,21 0-352,21 0 1824,20 0-992,4 6 576,11-6-832,14 0-448,37-6-128,9 6-1856,-24 0 992,-20-3-3648,-16 3 2529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9:1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2 520 4224,'0'2'1757,"-1"-2"-1719,1 0 0,0 0 0,0 0 1,0 0-1,0 0 0,0 0 0,0 0 0,0 0 0,0 0 1,0 0-1,0 0 0,0 0 0,6 4 4046,10 4 18,-16-8-4200,4 1 445,1 1 0,-1-1 0,1 0 0,-1 0 0,1-1 0,-1 1 0,1-1 0,0 0 0,-1 0 0,1-1 0,-1 1 0,1-1 0,-1 0 0,1 0 0,5-3 0,-1 1-20,0-1 1,0 0-1,-1-1 1,0 0 0,0 0-1,11-10 1,-6 3-137,-1 0 1,0-1-1,-1 0 0,-1-1 1,0 0-1,0-1 1,9-21-1,2-12 312,16-56 1,-3 7-77,6-4 400,-40 100-806,0 0-1,0 1 1,0-1 0,1 0-1,-1 0 1,0 1 0,1-1-1,-1 0 1,0 1 0,1-1-1,-1 0 1,1 1 0,-1-1 0,1 1-1,0-1 1,-1 0 0,2 0-1,-2 1-7,0 0-1,1 0 1,-1 0 0,0 1-1,1-1 1,-1 0-1,0 0 1,1 0-1,-1 0 1,0 0-1,1 0 1,-1 1 0,0-1-1,0 0 1,1 0-1,-1 0 1,0 1-1,0-1 1,1 0-1,-1 0 1,0 1-1,0-1 1,0 0 0,0 1-1,1-1 1,-1 0-1,0 1 1,11 30 274,-11-31-290,50 247 429,-47-225-364,-1 1 0,-1-1 0,0 1 0,-2 0-1,-5 30 1,4-40 12,-1 0 0,0 0 0,-1 0 0,-1 0 0,0-1 0,0 1 0,-1-2 0,-1 1 0,0-1 0,-12 15-1,16-23-82,1-1 0,0 1 0,-1-1 0,1 0 0,-1 0 0,0 0 0,0 0 0,0-1 0,0 1 0,0-1 0,0 0 0,0 0 0,0 0 0,-1 0 0,1 0 0,0-1 0,-1 1 0,1-1 0,-6 0 0,4-1-51,0 0-1,1 1 0,-1-2 1,0 1-1,1 0 0,0-1 1,-1 0-1,1 0 0,0 0 1,0-1-1,0 0 0,0 1 1,-6-7-1,-7-7-167,6 7 132,-17-20-1,10 9-38,14 16 144,-1 0 1,1-1-1,0 0 0,0 0 0,-4-7 0,7 8-49,-5-10-237,9 10 192,8 4 135,27 8 126,1-2 0,39 0 0,79-4 0,-110-2-176,14 0 70,-1-3-1,86-15 1,-120 13 9,0-2 0,-1 0-1,0-1 1,-1-2 0,0 0-1,0-2 1,-1 0-1,24-18 1,-43 27-74,-1 0 1,1-1-1,-1 1 0,0 0 0,4-6 1,-6 8-3,0 0 1,-1 1-1,1-1 1,-1 0-1,1 0 1,-1 0-1,1 0 1,-1 1-1,1-1 1,-1 0-1,0 0 1,0 0-1,0 0 1,1 0-1,-1 0 1,0 0-1,0 0 1,0 0-1,0 0 1,0 0-1,-1 0 1,1 0 0,0 0-1,0 0 1,-1 1-1,1-1 1,0 0-1,-1 0 1,1 0-1,-1 0 1,0-1-1,0 2-7,0 0-1,0-1 1,1 1-1,-1 0 1,0 0-1,0-1 1,0 1-1,0 0 1,1 0-1,-1 0 1,0 0-1,0 0 1,0 0-1,0 0 1,0 1-1,1-1 1,-1 0-1,0 0 1,0 1-1,0-1 1,1 0-1,-1 1 1,0-1-1,0 1 1,1-1 0,-1 1-1,0-1 1,0 2-1,-21 17-25,13-10 21,1 2 0,0-1-1,1 1 1,-10 18 0,13-21 17,1-1 0,0 1 0,0 0 0,1 0 0,-1 0 0,2 0 1,-1 0-1,1 12 0,1-17 25,0 0-1,1 0 1,0-1 0,-1 1 0,1 0 0,0-1-1,0 1 1,1-1 0,-1 1 0,0-1-1,1 0 1,-1 1 0,1-1 0,0 0 0,0 0-1,0 0 1,3 2 0,-2-1 6,-2-2-22,1-1 0,-1 0 1,0 1-1,0-1 0,0 0 0,1 0 0,-1 0 0,0 0 1,0 0-1,0 0 0,1 0 0,-1 0 0,0-1 0,0 1 1,0 0-1,0-1 0,0 1 0,1-1 0,-1 1 0,1-2 0,-1 2-4,2-1-31,0-1-1,0 1 1,-1 0-1,1-1 1,0 0-1,-1 1 1,1-1-1,-1 0 1,0 0-1,0 0 1,0-1-1,0 1 1,0-1-1,0 1 1,0-1-1,-1 1 1,1-1-1,-1 0 1,0 0-1,0 0 1,1-4-1,-1 2-37,0 0 0,-1 0 0,0 1 0,0-1 0,0 0 0,-1 0 0,1 0 0,-1 0 0,0 1 0,-1-1 0,1 0 0,-5-8-1,2 7 28,0-1-1,0 1 0,-1 0 0,0 0 0,0 1 0,0-1 0,-9-6 1,-5-6 81,14 13-42,5 5-6,0 0-1,0-1 0,0 1 0,0 0 1,0 0-1,0 0 0,0-1 0,0 1 0,0 0 1,0 0-1,0 0 0,0 0 0,0-1 1,0 1-1,0 0 0,0 0 0,0 0 0,0-1 1,1 1-1,-1 0 0,0 0 0,0 0 1,0 0-1,0-1 0,0 1 0,0 0 0,0 0 1,1 0-1,-1 0 0,0 0 0,0 0 0,0 0 1,0-1-1,1 1 0,-1 0 0,0 0 1,0 0-1,1 0 0,5-2 65,-6 2-59,24-8 66,0 2 0,0 0 0,1 2 0,29-2 0,100 4-16,-98 2 136,2 1-112,109 16 0,-160-15-22,0 0 1,0 0-1,0 1 1,0 0-1,0 0 1,0 1-1,-1 0 1,1 0-1,-1 1 1,0-1-1,-1 1 1,9 10-1,-11-12-12,0 0 0,-1 1 0,1 0 0,-1 0-1,0 0 1,0 0 0,0 0 0,0 0 0,1 9 0,-2-11-28,-1 1 1,0 0-1,1 0 1,-1 0-1,-1 0 1,1-1-1,0 1 1,-1 0-1,1 0 1,-1 0-1,0-1 1,0 1-1,0 0 1,0-1-1,-1 1 1,-2 3-1,-4 7 82,6-9-67,-1 0 0,0 0 0,1 0 0,-1 0 0,-1 0 0,1-1 0,-1 0 0,-4 4 0,8-6-40,0-1 1,-1 0 0,1 0 0,0 1 0,-1-1-1,1 0 1,0 0 0,-1 0 0,1 0-1,-1 1 1,1-1 0,0 0 0,-1 0-1,1 0 1,-1 0 0,1 0 0,0 0-1,-1 0 1,1 0 0,-1 0 0,1 0 0,0 0-1,-1 0 1,0-1 0,-1-7-186,3 6 161,-1 0 1,1 0-1,-1-1 1,1 1-1,0 0 1,0 0-1,0 0 1,1-2-1,19-21-100,0 0 0,48-41 0,-64 62 144,0 1-1,0 0 1,0 1-1,0-1 0,0 1 1,1 0-1,-1 0 0,1 1 1,-1 0-1,1 0 0,-1 0 1,1 0-1,0 1 1,-1 0-1,11 1 0,-13 0 6,-1-1-1,1 1 0,-1-1 1,1 1-1,-1 0 0,0 0 1,1 0-1,-1 0 1,0 0-1,0 0 0,0 1 1,0-1-1,0 1 0,0-1 1,0 1-1,0 0 0,-1 0 1,1 0-1,0 0 1,-1 0-1,0 0 0,0 0 1,1 0-1,-1 1 0,-1-1 1,1 0-1,0 1 0,0-1 1,-1 1-1,0-1 1,1 1-1,-1-1 0,0 1 1,0-1-1,0 1 0,-1-1 1,1 1-1,-1 2 0,-3 11 65,0 0-1,-1 0 1,-11 22-1,16-37-91,-6 11-46,7-10-147,4-5 89,12-8 30,-8 5 25,36-22-77,57-25 0,-84 45 105,1 0 1,1 1-1,-1 1 1,1 1-1,0 1 1,24-2-1,-40 6 33,1 0 0,-1 0 0,0 0-1,0 1 1,0-1 0,0 1 0,0 0 0,0 1 0,0-1-1,0 1 1,-1-1 0,1 1 0,-1 0 0,1 1 0,-1-1 0,1 1-1,3 3 1,2 4 77,0 1 0,0 0-1,12 20 1,-7-10-96,-10-15 22,0-1 0,0 0 1,0-1-1,1 1 0,-1-1 0,1 0 0,0 0 1,0 0-1,10 5 0,-11-7 2,0-1 0,0 1 0,-1-1 0,1 0 0,0 0 0,0-1 0,0 1-1,0-1 1,1 1 0,-1-1 0,0 0 0,0-1 0,0 1 0,0-1 0,0 0 0,4-1 0,5-3-29,-1 0 0,0 0 1,0-1-1,-1-1 0,1 0 1,18-16-1,-23 17 13,0 0 0,-1-1 0,0 0 0,0 0 0,0 0 0,-1-1 0,0 0 0,-1 0 0,0-1-1,5-13 1,-8 20-12,-1 0-1,1 0 1,-1 0-1,0 0 1,0 0-1,0 0 1,0 0-1,0 0 1,-1 0-1,1 0 1,0 0-1,-1 0 1,0 0-1,1 0 1,-1 0-1,0 0 1,0 0-1,0 1 1,0-1-1,0 0 1,-2-1-1,2 2 21,0 0 0,0 0-1,1 1 1,-1-1 0,0 0 0,0 1-1,0-1 1,0 0 0,0 1 0,0-1-1,0 1 1,0 0 0,0-1-1,0 1 1,0 0 0,0 0 0,-1-1-1,1 1 1,0 0 0,0 0 0,0 0-1,0 0 1,0 1 0,0-1 0,0 0-1,-1 0 1,1 1 0,0-1-1,0 0 1,0 1 0,0-1 0,0 1-1,0 0 1,0-1 0,0 1 0,1 0-1,-2 1 1,-6 5 48,3-4-19,1 1 0,0 0 0,0 1 0,0-1 0,1 1 0,-6 8 0,9-13-22,-4 6 52,2-1 0,-1 1 1,1-1-1,-1 1 1,-1 10-1,4-13-30,0-1-1,0 1 1,0 0 0,0 0 0,0-1-1,1 1 1,-1 0 0,1-1 0,0 1 0,0 0-1,0-1 1,0 1 0,0-1 0,1 0-1,2 5 1,1-1 5,0 0 0,1-1 0,-1 1-1,1-1 1,0 0 0,0-1 0,1 0 0,0 0 0,-1 0-1,1-1 1,0 1 0,1-2 0,-1 1 0,9 1 0,10 2-248,-1-2 1,50 3 0,87-10-3945,-55-8-4050,-98 10 6015,-1-1 0,1 1 0,-1-1 0,11-4 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9:1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67 713 4992,'45'1'8213,"-44"0"-7982,0-1 0,1 1 0,-1 0 0,0-1 0,0 1 0,0 0 0,0 0 0,0 0 0,0 0 0,0 0 0,0 0 0,0 0 0,-1 0 0,1 0 1,0 0-1,-1 0 0,1 0 0,0 1 0,-1-1 0,0 0 0,1 0 0,-1 1 0,0-1 0,0 0 0,1 2 0,-1 6 219,1-1 1,-2 17-1,1-19-86,-8 81 593,-4-1 0,-3 0 0,-4-1-1,-33 92 1,46-161-886,2-6 36,0 1-1,1 0 0,0 0 1,1 1-1,-1 11 1,3-24-92,0-1 1,1 1 0,-1-1-1,1 1 1,0-1 0,0 1-1,-1 0 1,1-1 0,1 0-1,6-11 79,8-25-33,-2 0 0,11-52 0,8-21-180,-16 66 222,2 2 0,1-1-1,3 2 1,2 1 0,1 1-1,2 1 1,45-48-1,-30 38 113,19-19-86,-52 57-99,1 2 1,0-1-1,0 2 1,15-9-1,-22 14 37,0 1 0,1 0-1,0 0 1,0 0 0,-1 1-1,1-1 1,10 0-1,-13 2-29,1 0-1,-1 0 1,0 0 0,0 0-1,1 0 1,-1 1-1,0-1 1,0 1-1,0-1 1,1 1-1,-1 0 1,0 0 0,0 0-1,0 0 1,0 0-1,0 1 1,-1-1-1,1 0 1,2 3-1,-1 0 62,1 0 0,-1 1 0,0-1 0,0 1 0,0 0 0,3 8 0,-5-10-75,0 0 1,0 0-1,0 0 1,-1 1 0,1-1-1,-1 0 1,1 0-1,-1 0 1,0 1 0,0-1-1,-1 0 1,0 4-1,-3 7 29,-1-1 0,-1 0 0,0 0 0,0-1 0,-2 1 0,1-1 0,-14 16 0,-11 11-57,17-19 82,-34 34 1,32-39-321,-28 19 0,44-33 83,13-5-256,91-43 192,-72 32 171,60-23 0,15 6 293,127-22 0,-229 53-188,-1 1 1,1-1-1,-1 0 1,1 0 0,-1 0-1,5-3 1,-32 9-5,6-1-37,1 1 1,0 0 0,0 2 0,-30 15-1,39-17-1,0 0 0,0 0 0,0 1-1,1 0 1,0 0 0,1 1 0,-1 0 0,1 0-1,0 1 1,1 0 0,-6 10 0,3-3-5,1 1 0,-9 29 0,14-40-33,1 1-1,0-1 1,0 0 0,0 1 0,1-1-1,0 1 1,0 0 0,0-1 0,1 1-1,0-1 1,0 1 0,3 9 0,-3-14 28,-1 1 0,1 0 0,0-1 0,0 1-1,0 0 1,0-1 0,0 1 0,0-1 0,0 0 0,0 1 0,1-1 0,-1 0 0,1 0 0,-1 0 0,1 0 0,-1 0 0,1 0 0,0 0 0,-1 0 0,1-1 0,0 1 0,-1-1 0,1 1 0,0-1-1,0 0 1,0 1 0,-1-1 0,1 0 0,0 0 0,0 0 0,0-1 0,0 1 0,-1 0 0,4-2 0,4-1 6,0 0-1,0-1 1,0 0-1,-1 0 1,11-8 0,17-11 157,48-41 1,-72 54-188,-1 0 0,0-1-1,-1-1 1,0 1 0,-1-2 0,0 1-1,12-25 1,-20 34 25,1-1 1,-1 1-1,0 0 0,0-1 1,0 1-1,-1-1 0,1 1 0,-1-1 1,0 0-1,0 1 0,0-5 1,0 6 7,-1 0 1,0 0 0,1 1-1,-1-1 1,0 0 0,0 0 0,0 0-1,0 0 1,0 1 0,0-1 0,0 0-1,-1 1 1,1-1 0,-1 1-1,1 0 1,-1-1 0,1 1 0,-1 0-1,0 0 1,0 0 0,-2-1-1,-6-3-25,0 1-1,0 0 0,-1 1 0,1 0 0,-1 0 0,0 2 1,1-1-1,-1 1 0,0 0 0,0 1 0,0 1 1,-14 2-1,20-3-12,-14 4 69,19-4-39,-1 0 0,1 0 0,0 1 0,-1-1 0,1 0 0,0 0 0,-1 0 0,1 0 0,0 1 0,0-1 0,-1 0 0,1 0 0,0 0 0,0 1 0,-1-1 0,1 0 0,0 0 0,0 1 0,0-1 0,-1 0 0,1 1 0,0-1 0,0 0 0,0 1 0,0-1 0,0 0 0,0 1 0,0-1 0,0 0 0,0 1 0,0-1 0,0 0 0,0 1 0,0-1 0,0 0 0,0 1 0,0-1 0,0 0 0,0 1 0,0-1 0,1 0 0,-1 0 0,0 1 0,0-1 0,0 0 0,1 1 0,-1 0-10,1 0-1,0-1 0,0 1 0,0 0 0,0 0 0,0-1 1,0 1-1,0 0 0,0-1 0,0 1 0,0-1 0,0 0 1,0 1-1,3-1 0,19 4-187,-12-3 205,33 5 63,0-3-1,1-1 0,0-2 0,-1-2 1,67-12-1,-76 6-36,0-2 1,0-2 0,45-21-1,-80 33-24,0 0 0,0-1 0,1 1 0,-1 0 0,1 0 0,-1-1 0,0 1 0,1 0 0,-1 0 0,0 0-1,1 0 1,-1-1 0,1 1 0,-1 0 0,0 0 0,1 0 0,-1 0 0,1 0 0,-1 0 0,1 0 0,-1 0 0,0 0 0,1 0-1,-1 0 1,1 1 0,-1-1 0,0 0 0,1 0 0,-3 12 316,-2-2-390,-5 13-11,-2 11 219,7-19-144,2 1-1,0-1 1,0 17-1,2-25-5,1 0 0,-1 0-1,1 0 1,1 0 0,-1 0 0,1-1 0,1 1-1,-1-1 1,6 10 0,-7-14 4,0 1 0,0-1-1,1 0 1,0 1 0,-1-1 0,1 0-1,0 0 1,0 0 0,0 0-1,0 0 1,1 0 0,-1-1 0,5 3-1,-4-3 19,1 0 0,-1 0-1,0-1 1,1 1-1,-1-1 1,0 0-1,0 0 1,1 0-1,-1-1 1,0 1 0,1-1-1,4-1 1,23-8-20,-1-2 1,56-28-1,-30 12-92,137-62 107,-186 87 36,0 0 0,1 0 1,0 1-1,-1 0 1,9-2-1,-15 4-43,1 0 1,-1 0-1,0 0 0,0 0 1,0 0-1,0 0 0,1 0 1,-1 0-1,0 0 0,0 0 1,0 1-1,0-1 0,0 0 1,0 1-1,1-1 0,-1 1 1,0-1-1,0 1 0,0 0 1,-1-1-1,1 1 0,0 0 0,0 0 1,0-1-1,0 1 0,-1 0 1,1 0-1,0 0 0,-1 0 1,1 0-1,-1 0 0,1 0 1,-1 0-1,1 0 0,-1 1 1,0-1-1,1 0 0,-1 0 1,0 0-1,0 0 0,0 1 1,0-1-1,0 2 0,-1 12 78,-1 0 1,-1 0-1,0 0 0,-7 20 0,6-20-58,0-1 1,1 0 0,0 1-1,0 20 1,3-34-185,1-2-160,52-59-372,11-11 599,-56 63 56,1 0 1,-1 1-1,2 0 1,-1 1 0,1 0-1,12-5 1,-20 10 56,-1 0 0,1 0 1,0 1-1,0-1 0,0 1 0,0 0 1,0-1-1,0 1 0,0 0 0,0 0 1,-1 0-1,1 0 0,0 1 1,0-1-1,0 0 0,0 1 0,0-1 1,0 1-1,0 0 0,-1 0 1,1 0-1,2 1 0,2 2 35,-1 1 0,1 0 0,-1 1 1,8 9-1,-10-10-61,1-1 1,-1 0-1,1 0 1,0 0 0,0 0-1,1-1 1,-1 1-1,1-1 1,6 3 0,-2-3 27,1-1-1,-1 0 1,1 0 0,0-1 0,-1 0 0,1-1 0,0 0-1,-1-1 1,14-2 0,13-4 72,39-13 0,-55 14-127,9-2-66,0-2 0,32-15 0,-49 19 101,-1 0 1,0-1-1,0-1 1,0 0-1,-1 0 1,0-1-1,13-14 1,-14 11 21,0 0 0,-1-1 0,0 0 0,11-25 0,15-57 17,-24 64-42,49-175-4,0-2 175,-52 191-145,-5 12-5,0 0 0,-1 0 0,1 0 0,-1 0 0,0 0 0,1-7 0,-4 5 31,-2 9 10,3-1-53,0 1-1,0-1 1,0 1 0,0-1 0,1 1-1,-1 0 1,0 0 0,0 1 0,-27 244-77,20-146 36,-2 5 268,6 156 0,11-198-238,0 23-2048,-7-85 1643,0 0-1,1 0 1,-1 0-1,0-1 1,1 1-1,-1 0 1,1 0-1,-1 0 1,1 0-1,0-1 1,0 1-1,0 0 1,0 0-1,2 2 1,-3-4 273,0 0 1,0 0-1,0 0 1,0 0-1,1 0 1,-1 0-1,0 0 1,3-16-6444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9:1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23 11392,'-7'-4'1005,"1"1"-50,0 0 0,0 0 0,0 1 0,-1 0 0,1 0 0,-11-2 0,51 6 1172,53 10 0,-28-3-834,223 21 650,-1-19-4190,-173-9-944,-2 0-4679,-100-2 6971,8 0-2360,-24-4-173,-14-1 126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9:1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42 10304,'-39'-19'3808,"43"25"-2944,16-12-256,1 3-1376,9-1 288,2-2-1792,8 2 1280,16-1-4544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9:1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28 3392,'0'0'132,"0"-1"0,0 1 0,1-1 0,-1 0 0,0 1 0,1-1-1,-1 1 1,0-1 0,1 1 0,-1-1 0,0 1 0,1 0 0,-1-1 0,1 1 0,-1-1 0,1 1 0,-1 0 0,1-1 0,-1 1 0,1 0 0,-1 0 0,1-1 0,-1 1-1,1 0 1,-1 0 0,1 0 0,0 0 0,-1 0 0,1 0 0,-1 0 0,1 0 0,0 0 0,-1 0 0,1 0 0,0 0 0,12-3 7624,-19 5-4492,-20 13-1235,16-10-1709,-1 1-1,1 1 1,0 0 0,1 0 0,0 1-1,0 0 1,0 0 0,-13 19 0,18-22-209,1 1 0,-1 0 0,1 0 0,1 0-1,-1 0 1,1 0 0,0 1 0,0-1 0,1 1 0,0 0 0,-1 9 0,2-12-49,1 1 0,-1-1 0,1 1 0,0-1 0,0 0 0,1 0 0,-1 1 0,1-1 0,0 0 0,0 0 0,0 0 0,1-1 0,-1 1 0,1 0 0,0-1 1,0 0-1,7 6 0,-5-5-52,0 0 0,0-1 0,1 0 1,-1 0-1,1 0 0,0-1 0,0 0 1,0 0-1,0 0 0,0-1 0,0 0 1,1 0-1,-1 0 0,0-1 1,1 0-1,-1-1 0,0 1 0,1-1 1,6-2-1,-1 1-26,0-2-1,0 0 1,0 0 0,0-1-1,-1 0 1,1-1 0,-1-1-1,17-12 1,-21 13-8,1 0-1,-1 0 0,-1 0 1,1-1-1,-1 0 0,0-1 1,-1 1-1,0-1 0,0 0 1,0 0-1,-1-1 0,0 1 1,-1-1-1,0 0 0,3-16 1,-6 23 30,0 0 0,0-1 0,0 1 1,0 0-1,-1-1 0,1 1 0,-1 0 1,1 0-1,-1 0 0,0-1 1,0 1-1,0 0 0,0 0 0,0 0 1,0 0-1,-1 1 0,1-1 0,-1 0 1,1 0-1,-1 1 0,1-1 1,-1 1-1,0-1 0,0 1 0,0 0 1,0 0-1,-4-2 0,-1 0-12,0 0-1,0 0 0,-1 1 1,1 0-1,-1 0 0,1 1 1,-10-1-1,-5 2 101,0 2 1,-1 0-1,-34 8 0,4-1 9,52-9-87,0 0 0,0 0 0,0 0 0,0 1 0,0-1 0,1 0 0,-1 1 0,0-1 0,0 0 0,0 1 0,1-1 0,-1 1 0,0-1 0,0 1 0,1 0 0,-1-1 0,0 2 0,17-1 379,30-1-182,0-2 0,58-10 1,-11-7-104,98-14 505,-168 31-541,0 0 0,0 2 0,1 1 0,-1 1 0,0 1 0,27 6-1,-45-8-25,0 1 0,0-1-1,0 1 1,0 0 0,-1 0-1,1 1 1,-1 0-1,6 3 1,-9-5-35,0 0 0,0 1-1,1-1 1,-1 0 0,-1 0-1,1 1 1,0-1 0,0 1 0,0-1-1,-1 1 1,1-1 0,-1 1 0,1-1-1,-1 1 1,1-1 0,-1 1 0,0-1-1,0 1 1,0 0 0,0-1-1,0 1 1,0 0 0,0-1 0,-1 1-1,1-1 1,-1 1 0,1-1 0,-1 1-1,0 2 1,-7 9 63,1 0 0,-2 0 0,1-1 0,-2 0 0,0-1 0,0 0 1,-15 12-1,-13 16 35,32-31-235,7-6-115,5-5 42,54-31-163,46-22 48,-66 37 297,122-49 259,-161 68-228,1-1-1,-1 1 0,0-1 0,0 1 0,1 0 1,-1-1-1,0 1 0,0 0 0,1 0 0,-1 0 1,0 0-1,1 0 0,-1 0 0,0 0 0,1 1 1,-1-1-1,0 0 0,0 1 0,1-1 0,-1 1 1,0-1-1,0 1 0,0 0 0,0-1 0,0 1 1,0 0-1,0 0 0,1 1 0,1 1 62,-2 1 0,1-1 0,0 1 0,-1 0 0,1 0 0,-1 0 0,1 5 0,1 4-19,13 60 359,-12-47-172,2-1 0,13 39 0,-17-60-216,0-1 1,-1 1-1,1-1 1,0 1-1,1-1 1,-1 0-1,1 0 0,-1 0 1,7 5-1,-7-7-21,-1 1 0,1-1 0,0 0 0,1 0 0,-1 0 0,0 0 0,0 0 0,0 0 0,1-1 0,-1 1 0,0-1 0,0 0 0,1 0 0,-1 1 0,0-1 0,1-1-1,-1 1 1,0 0 0,3-1 0,13-5 2,-1-1 0,0 0-1,0-1 1,29-19-1,11-6-110,119-58-2736,-171 89 2138,24-15-1913,-20 5-1185,-5-2-4353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9:1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20 970 7712,'-2'4'732,"-1"-1"1,0 1-1,1-1 0,0 1 1,-3 6-1,5-10-615,0 1-1,-1-1 1,1 1 0,0-1-1,0 1 1,-1-1 0,1 1-1,0-1 1,0 1-1,0-1 1,0 1 0,0 0-1,0-1 1,0 1 0,0-1-1,0 1 1,0-1 0,0 1-1,0-1 1,0 1 0,0 0-1,1-1 1,-1 1-1,0-1 1,0 1 0,1-1-1,-1 1 1,0-1 0,0 0-1,1 1 1,-1-1 0,1 1-1,-1-1 1,0 0 0,1 1-1,-1-1 1,1 0-1,-1 1 1,1-1 0,-1 0-1,1 0 1,-1 1 0,1-1-1,-1 0 1,1 0 0,-1 0-1,1 0 1,0 0 0,-1 0-1,1 0 1,-1 0-1,1 0 1,0 0 0,1 0 13,0-1-1,0 0 1,0 0 0,0 1-1,0-1 1,0 0 0,-1 0 0,1-1-1,0 1 1,-1 0 0,1-1 0,-1 1-1,1-1 1,-1 1 0,1-1 0,-1 1-1,0-1 1,1-2 0,8-9 295,37-38 504,-30 30-407,40-35 1,-17 26 309,1 3 0,76-39 0,-97 53-231,-12 6 47,-15 15-399,-17 12 50,16-14-212,1 0-1,0 1 1,-11 12-1,7-3-47,1 0 0,0 0 0,1 0 0,1 1-1,1 1 1,0-1 0,2 1 0,0 0 0,0 1-1,-1 22 1,6-38-34,-1 0 0,1 0 0,0 1-1,1-1 1,-1 0 0,1 0 0,-1 0 0,1 0 0,0 1-1,0-1 1,0 0 0,0 0 0,1-1 0,-1 1 0,1 0-1,0 0 1,0-1 0,0 1 0,0-1 0,0 1-1,0-1 1,1 0 0,-1 0 0,1 0 0,0 0 0,-1-1-1,1 1 1,0-1 0,0 0 0,0 1 0,0-1 0,0 0-1,0-1 1,1 1 0,-1-1 0,0 1 0,0-1 0,0 0-1,1 0 1,-1 0 0,5-1 0,19-4-9,-1 0 1,1-2-1,-1-1 1,0-1-1,-1-1 0,0-2 1,-1 0-1,45-31 1,0-8 11,97-92 0,-56 51 26,2-2 102,-63 48-110,-2-2-1,43-60 1,-62 70 131,-2-1 0,-1-1 0,35-81-1,-57 113-97,1 0-1,-1 0 0,0-1 0,-1 1 0,0-1 1,0 1-1,-1-1 0,0 0 0,-1 0 0,0-10 0,0 17-56,0 0 0,0 1 0,-1-1 0,1 1 0,-1-1-1,1 1 1,-1-1 0,1 1 0,-1-1 0,0 1-1,0-1 1,0 1 0,0 0 0,0-1 0,0 1 0,0 0-1,0 0 1,0 0 0,0 0 0,-1 0 0,-1-1-1,1 1-4,0 1-1,1-1 0,-1 1 0,0 0 0,0-1 0,1 1 0,-1 0 0,0 0 0,0 0 0,0 0 0,1 1 0,-1-1 0,0 0 0,0 1 0,1-1 0,-1 1 1,0 0-1,1 0 0,-1-1 0,-1 3 0,-6 3-1,0 0 0,0 2 0,0-1 0,1 1 0,1 0 0,-1 0 0,1 1 0,-11 18 0,-40 85 177,49-93-107,-13 26-28,3 1 0,1 1 1,-15 68-1,31-106 2,0 1 0,1-1 1,0 1-1,1 0 0,0-1 0,3 17 0,-2-20-4,0 1 0,1-1-1,0 0 1,1 0 0,-1 0 0,1-1-1,0 1 1,0 0 0,1-1-1,7 9 1,1-2-10,-1-1 0,2 0 0,-1-1-1,2 0 1,-1-1 0,1-1 0,0 0 0,18 6 0,-1-2-256,1-1 0,63 12 0,-76-19-435,1-2 0,0 0 0,33-2 0,-41 0-927,1-2 0,0 0 1,-1 0-1,0-1 0,0-1 0,22-9 1,-31 12 860,0-1 1,0 0-1,0 0 1,0 0-1,0 0 1,0-1-1,-1 1 1,1-1-1,-1 1 1,0-1-1,0 0 1,0 0-1,0 0 1,0 0 0,-1 0-1,1 0 1,-1-1-1,1-3 1,0-16-1344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9:19.05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10 186 3328,'-10'-25'7282,"26"18"-6826,-12 5 158,57-21 939,2 2 1,0 2 0,68-9-1,198-15-1085,58 25-2852,-130 28-4090,-144-2 3946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9:1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65 14624,'-4'-4'5407,"43"4"-4191,33 0-352,-36-5 800,9 1-1088,12-2 896,29 2-832,27 1-416,10-3-160,-12 2-1632,-13 4 864,-17 0-3936,-15-5 2592,-21 5-5439,2-8 4223,-17-7-1024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9:1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36 14368,'-42'-17'5343,"33"8"-4159,9-1-352,15 10-7455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1:3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178 717 896,'0'0'12640,"21"0"-9606,-7 0-1880,0 1 0,19 4-1,-16-3-773,0 0-1,0-1 1,0-1 0,0 0-1,25-5 1,-22 2-60,-11 2-188,1-1-1,-1 0 1,1-1-1,-1 1 1,10-5-1,2-3 91,37-10 1,-10 4-28,-34 11-225,39-14 577,1 5-508,-5 1 35,78-11 0,-34 11 155,-60 8-154,54-13 0,-33 5 181,119-32 314,-99 23-495,-42 16 33,34-7 16,2 3 0,83-2 0,-45 5 246,-55 2-521,-37 3 286,-1 0 1,16-5 0,7-2 128,-22 6-186,0 0-1,22-10 0,4-1-42,97-14 300,-49 13-302,68-14 182,155-36 98,48-10-155,-204 48-161,98-15 88,421-17 0,-463 50 54,165-2 138,-304 13-212,131 6-135,23 23-79,-54-6 351,-86-13-271,-1 3 0,106 34-1,-99-15 163,-50-19-154,2 2 62,79 26 201,-52-24-277,41 11 70,-62-13-7,69 24 117,-92-30-122,-1 1 0,34 21 1,-46-24 22,0 0 1,-1 0 0,0 2-1,0-1 1,-1 2 0,-1 0-1,16 19 1,-12-7-19,-1 0-1,18 43 1,-27-57 31,1 4-7,-1-1 1,0 1-1,3 15 1,7 31-82,0 6 133,-13-48-58,-2-16-7,0 1 1,0 0 0,0 0 0,1-1 0,-1 1 0,3 5 0,-3-7 0,1 0-1,-1 1 1,0-1-1,0 0 1,0 1-1,0-1 1,0 1 0,0-1-1,0 0 1,0 3-1,-1-3 6,1 0-1,0 0 1,0 0-1,0 0 1,0 0-1,0 0 1,0 0 0,0 0-1,0 0 1,0 0-1,1 0 1,-1 0-1,1 1 1,2 2 32,-2-3-37,-1 0 1,1 1-1,-1-1 0,0 0 0,0 0 1,0 1-1,0-1 0,0 0 0,0 1 1,0 1-1,-1 1-40,5 62 29,-4-62 17,0 0 0,0 0-1,0 0 1,-1 0 0,1 0 0,-1 0-1,0-1 1,0 1 0,-1 0 0,1-1-1,-1 1 1,-3 5 0,5-8-1,-1-1 1,1 1-1,-1-1 1,1 0-1,-1 1 1,1-1-1,0 0 1,-1 0-1,0 1 1,1-1-1,-1 0 1,1 0-1,-1 0 1,1 0-1,-1 0 1,0 1-1,-2-1-32,5-1-93,-3 10 158,-6 0 90,6-8-132,1 0 0,-1 1 1,0-1-1,0 0 0,0 1 1,0-1-1,0 0 0,0 0 1,0 0-1,-1 0 0,1 0 1,0 0-1,-1-1 0,1 1 1,-2 1-1,0-2-2,-1 1 0,1 0 1,0 0-1,0 0 0,0 1 0,0-1 0,1 1 1,-1-1-1,0 1 0,-4 4 0,4-4-13,1 0 1,-1 0-1,0 0 1,0 0-1,0 0 0,0-1 1,0 0-1,0 1 1,0-1-1,-1 0 0,1-1 1,0 1-1,-6 0 0,5 0-40,-19 3 122,14-1-86,-1-1 0,0-1 1,1 0-1,-1 0 0,0-1 1,-12-1-1,-186-15-414,44 10 476,13 2-228,137 3 192,-96-11-64,10 4 78,57 6-184,-211 0-2,135 3 248,-23 0-97,-430-10-23,486 7 168,39 2-190,-92-13-1,16 1-5,-230 10 100,184 3 98,-12 3-124,21 2-5,-53-6-27,-331 0-143,412-3 211,49 0-18,-381-15 169,347 18-114,55 1-28,-148-1-93,-365 0 342,464-5 15,46 0-106,-15-7-101,0-1-155,-11 2-140,34 3 157,3-2 74,36 7-83,-23-5 0,29 6 69,1 0 0,-1 1 0,1 1 0,-1 0 0,-13 1 0,-9 1 26,-13-2-153,4 1 140,0-1-1,-58-10 1,93 8 41,1 1 0,-1-1 0,1-1 1,0 1-1,0-2 0,0 1 0,0 0 0,0-1 0,-6-6 0,8 7-47,1-1-1,0 0 1,1 0-1,-1 0 1,1 0-1,0-1 1,0 1-1,0-1 1,0 0-1,1 0 1,0 0-1,0 0 1,-2-7-1,2 1-22,0-1 0,1 0 0,1 0 1,0 1-1,2-16 0,-1-12-39,-1 8-720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1:4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5646 640,'-16'1'303,"15"-1"-259,0 0-1,0 0 1,0-1 0,0 1-1,0 0 1,0 0 0,0 1-1,0-1 1,0 0 0,0 0 0,0 0-1,0 1 1,0-1 0,0 0-1,1 1 1,-1-1 0,0 1-1,0-1 1,0 1 0,1-1-1,-2 2 1,-3 2 102,1 0 1,-1 0-1,0-1 0,0 1 0,-1-1 1,-7 3-1,-54 22-178,41-16 10,20-8-78,-1-1-1,0 1 1,0-2 0,-9 4 0,2-3 103,0 1 0,0 1-1,-23 11 1,-35 20 10802,82-28-10090,-6-7-483,1 1 0,0-1 0,0 0 0,0 0 0,0 0 0,0-1 1,0 0-1,0 0 0,7 0 0,46-10 943,-53 9-1088,176-48 1881,-154 39-1746,-1-2 0,0 0 0,-1-2 0,0-1-1,29-24 1,108-101 841,-47 36-513,241-155 241,-301 222-723,-17 11-48,1 3-1,68-32 1,-69 38 20,197-93 309,-178 79-185,-2-2-1,57-44 1,-32 12-25,77-56-54,-90 79 2,1 3 0,74-31 0,64-25 280,366-172 386,-505 231-721,-2-2 0,76-58 0,-108 71 30,102-72 18,-92 69-82,63-29 1,240-88 348,-344 144-348,238-110 308,-12-16-17,-166 91-353,210-133 36,-221 132 55,137-86 173,-89 75-56,152-51 0,47-22-19,28-70 122,-220 124-139,97-70 139,58-35 48,-80 86-168,-120 59-112,25-11-80,94-42 288,-149 64-152,0-1-1,-1-2 0,-1 0 0,-1-2 0,28-28 0,24-28 86,20-18-138,-60 62 57,1 1 0,86-50 0,-55 45-56,84-32-1,128-59 169,-256 114-190,171-70 224,41-20-161,-191 78-2,-2-2-1,60-48 1,34-29 19,-113 87-24,2 1 0,0 1 0,39-14-1,253-65 278,-310 92-336,157-48 153,46-11-115,19 3 138,-193 49-217,-1-3 1,1-1 0,50-25-1,-79 32-229,0 0 0,-1 0 0,0-1 0,-1-1 0,1 0 1,-2 0-1,15-17 0,-7 2-1950,0-1 0,19-38 0,-7 9-3396,3 6 1808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1:4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3712,'7'-1'14253,"3"2"-11080,7 0-2753,11 2-459,8 2 786,-16-5-578,0 0-1,0 2 1,1 0-1,25 7 1,-37-8-122,0 0-1,1 0 1,-1-1 0,18-1 0,0-1 167,-6 3-110,0 0 1,39 8 0,-36-6 71,0-1-1,-1-1 1,30-3-1,-3 1-135,150 1 333,-162-3-294,-28 1-126,-1 1 1,0 1 0,19 1-1,-13 0 91,0 0 1,23-1-1,-8-1-118,-7-2 17,-19 2 64,0 0-1,1 1 0,-1-1 1,0 1-1,1 0 1,-1 0-1,5 1 1,7 1 89,-1 0 0,28-1 0,-32-1-118,-10 0 118,14 0-128,-10 0 123,26 4 368,-27-10-377,-3 4-194,0 5 78,-1-2 71,15-2 134,-13 0-158,-1-1 1,1 1 0,-1 0 0,1 0-1,-1 0 1,1 0 0,0 0 0,0 1-1,-1-1 1,4-1 0,-1 1-96,-3 0 80,0 1 0,-1-1 0,1 1 1,0 0-1,0-1 0,0 1 0,0 0 0,0-1 0,-1 1 0,1 0 1,0 0-1,0 0 0,0 0 0,1 0 0,10-2 94,8-3 52,-19 5-155,1 0 0,-1 0 0,0-1 0,1 1 1,-1 0-1,0-1 0,1 1 0,-1-1 0,0 0 0,0 1 0,0-1 1,2-2-1,-2 3 19,0-1 0,-1 1 0,1-1 0,0 0 0,0 1 0,-1-1 0,1 1 1,0 0-1,0-1 0,0 1 0,0 0 0,0-1 0,-1 1 0,1 0 0,0 0 0,0 0 0,0 0 1,0 0-1,0 0 0,0 0 0,0 0 0,0 0 0,1 1 0,3 0-59,-1-1 0,1 1 0,-1-1 0,1 0 0,-1 0 1,10-1-1,1 0 66,14 1 102,-27 0-159,-1 0 10,-1 0 31,10 0 48,0 0 0,0-1-1,14-2 1,-16 2-37,0 0 0,0 1-1,0 0 1,8 1 0,9 0-240,11 1 298,-22-1-42,0-1 0,0 0 0,-1-1 0,1 0 0,18-4 0,-27 4-32,0 0 1,1 1-1,-1 0 1,0 0-1,0 0 1,6 1-1,13 1-24,266-2 248,-265-4-155,-21 3-56,0 1 1,0-1-1,0 0 0,0 1 1,7 0-1,13 2 13,0 0 0,26-4 0,-4 1 117,-23 1-74,131 5 34,-42-1-86,-67-2 5,-25-2-1,1 1-1,0 1 1,26 7 0,25 4 6,-46-8-4,1-1-1,30 1 1,-35-3-56,411 42 353,-301-22-415,-85-11 212,-30-6-148,28 3 0,32 6 25,-11-2 62,-65-12-45,163 26 97,-116-17-97,63 22 0,-107-30 1,27 10-57,31 15 0,-51-21 20,1 1 25,0 0-1,0 1 0,-1 0 1,15 13-1,-3 1 90,33 41 0,-39-42 76,-6-8-42,-3-3-179,0 1 1,0-1-1,-1 1 0,7 14 0,-6-11 103,1 0 0,0-1 0,1 1 0,0-2 0,1 0-1,0 0 1,0-1 0,17 11 0,-4-6-95,1-1 1,46 19-1,-34-16 140,-24-14-138,-11-2 63,0-1 0,0 0 0,-1 1 0,1-1 0,0 1 0,0 0 0,-1-1 0,1 1 0,0 0 0,-1 0 0,3 2 0,-1 0-5,1 0 0,1 0 0,-1-1 0,0 1 0,1-1 0,-1 0-1,10 3 1,20 10-122,-19-7 115,0-1 0,0-1 0,0 0 0,20 5 0,-20-8 93,-13-3-91,0 0-1,0 1 1,0-1 0,-1 1-1,1-1 1,0 1 0,0 0-1,0 0 1,-1 0 0,1 0-1,0 0 1,-1 0 0,3 2-1,27 16-101,-6 2 53,-24-21 608,-9 3-698,8-3 136,0 0 1,0 0 0,0 0-1,0 0 1,0 0 0,1 0-1,-1 0 1,0 0 0,0 0-1,0 0 1,0 0 0,0 0-1,0 0 1,0 0 0,0 0 0,0 0-1,0 0 1,0 0 0,0 1-1,0-1 1,0 0 0,0 0-1,0 0 1,0 0 0,1 0-1,-1 0 1,0 0 0,0 0-1,0 0 1,0 0 0,0 0-1,0 0 1,0 0 0,0 0-1,0 0 1,0 1 0,0-1 0,0 0-1,0 0 1,0 0 0,0 0-1,0 0 1,0 0 0,0 0-1,0 0 1,0 0 0,0 0-1,0 0 1,0 0 0,0 0-1,-1 0 1,1 1 0,0-1-1,0 0 1,0 0 0,0 0-1,0 0 1,0 0 0,0 0 0,0 0-1,1 0 45,-10 4-43,-3 10-54,12-13 47,0 0-1,0 0 0,0 0 0,0 0 0,-1 1 1,1-1-1,0 0 0,-1 0 0,1 0 0,-1 0 1,0 1-1,0 2 75,3 5-76,-3 0 7,1-8 2,-1 5-37,-1-4 89,-3 1 42,7-1-75,-3-1-18,-1 0 1,1 0-1,0 0 0,0 0 0,0 1 0,0-1 0,0 0 1,-1 3-1,-13-4-92,-63 0-2986,66 0 1417,1 1 1,-1 1-1,0 0 1,1 0-1,-14 6 1,-11 9-1674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1:4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5420 640,'-1'0'25,"0"0"1,0 0-1,0-1 1,0 1-1,0 0 0,0 0 1,0-1-1,1 1 1,-1 0-1,0-1 0,0 1 1,0-1-1,0 1 1,0-1-1,1 0 1,-1 1-1,0-1 0,1 0 1,-1 1-1,0-1 1,1 0-1,-1 0 0,1 0 1,-1 0-1,1-1 85,0 1 0,0-1 0,1 1 0,-1-1 0,0 1 0,1-1 0,-1 1-1,1 0 1,-1-1 0,1 1 0,1-3 0,2-3 107,-1 3-74,0 0 0,0 0 1,0 0-1,1 0 0,0 0 1,-1 1-1,1 0 0,5-3 1,6-7 1307,-1-2 190,-9 9-1204,0 0-1,1 1 0,10-9 0,101-67 1900,-60 41-1696,-20 17-242,-24 14-55,28-14-1,68-24 447,132-64 267,-204 90-862,-1-2 0,61-50 0,-35 17 184,-29 25-97,1 1 0,74-48 0,-71 57-41,72-28 0,45-5 231,59-24 28,12-36-61,-124 61-204,-44 25-147,110-64 8,-75 24 107,95-88 1,-153 127-106,1 1 1,1 1-1,1 3 0,1 0 1,2 3-1,0 1 0,68-23 1,-25 15 170,-2-3 1,81-43-1,-66 12-73,-37 22-75,32-21 206,66-41 46,-22 22-196,167-97 459,-234 143-342,0 3 1,143-44-1,59-11 240,-236 73-456,0-1-1,46-27 0,53-45 309,-23 18-279,-60 39-79,237-122 363,-209 112-108,159-96 175,-203 114-466,55-24 159,-40 22-129,-10 6 68,49-15 0,29-13 394,-86 30-439,-2-2-1,0 0 1,-1-2 0,-1-1 0,-1-2-1,-1 0 1,-1-1 0,0-2-1,32-46 1,-20 21 92,-9 12 49,44-50 1,-50 65-134,1 1 0,1 2 0,30-22 0,-14 17-20,78-34 0,-65 35 146,-1-2-1,68-47 1,-98 58-93,-1-1 1,-1-1-1,0-1 0,-1 0 1,-1-2-1,-1 0 0,24-38 1,-37 53-90,74-120 210,-59 99-105,2 1 1,36-37-1,-32 39-47,1 2-1,1 0 0,0 2 1,2 1-1,51-25 0,-49 29-15,1 1-1,52-14 0,56-19 13,-131 43-89,5-3 78,0 0-1,-1-1 1,18-13 0,-5 3-13,-1 0-9,-2 0 0,22-23-1,18-14 41,117-85 92,-142 114-108,66-34-1,-69 42 13,93-57 101,-60 39-122,-2 0 48,-56 29-56,0-1 0,10-11-1,0 0-536,-17 17 245,-1 0 0,1 0 0,-1 0 0,0 0-1,0 0 1,0-1 0,0 1 0,0-1 0,0 1 0,0-1 0,0 1 0,0-1 0,-1 1 0,1-3 0,4-7-4186,-1 6 2022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2:0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1193 1728,'0'-8'8245,"21"11"-5818,-20-3-2368,0-1 1,0 0 0,-1 1 0,1-1 0,0 0-1,0 1 1,0 0 0,0-1 0,0 1 0,0-1-1,0 1 1,0 0 0,0 0 0,0 0-1,0 0 1,1 0 0,-1 0 0,2 0 0,6-2 318,-2 0-78,-1 0 0,1 0 0,12-2 0,-17 3-268,13 0 196,-14 1-199,1 0 1,-1 0 0,1 0 0,-1-1-1,1 1 1,-1 0 0,1-1 0,-1 1-1,0 0 1,1-1 0,-1 0-1,0 1 1,1-1 0,-1 0 0,0 0-1,0 0 1,2-1 0,-2 2 1,0-1 0,0 0 0,0 1 0,0-1 0,0 1 1,1 0-1,-1-1 0,0 1 0,0 0 0,1 0 0,-1-1 0,0 1 0,3 1 0,7-3 222,9-10 392,-10 5-474,32-19 479,1-1 182,-18 10-496,34-27 95,3-2 18,92-65 234,-54 36-16,-72 55-555,-2 0 0,28-29 0,59-46 301,-76 67-246,52-52-1,8-12 186,-87 83-288,-1 1 0,2 0-1,-1 1 1,15-8-1,-8 5 3,104-58 388,-30 17-364,-76 42-26,17-15 0,-21 15-92,0 0-1,22-11 1,-5-1-68,-20 15 163,0 0 1,15-16 0,-13 13 6,-7 9 477,-16 1 40,-246-1 886,202 3-1344,48-2-117,-1 1-1,1 0 1,0 0 0,-12 4-1,2 0 9,-54 22 200,65-26-157,4-1-46,1 0 0,-1-1 0,0 1 0,1-1 0,-1 0-1,0 0 1,-3-1 0,11 1-17,-1-1-1,1 0 0,0-1 1,0 1-1,0 0 0,0-1 1,3-2-1,19-8 2,177-44 144,76 2-335,-218 42 170,-44 11 180,12 3-8,-28-2 73,-4 6 22,-4 26-209,-1-1 1,-2 1 0,-1-2-1,-1 1 1,-2-2 0,-22 38-1,19-44 13,-5 9 56,21-30-89,0 1 0,-1-1 0,1 0 1,-1 0-1,0 0 0,1 0 0,-1 0 1,0 0-1,0-1 0,0 1 0,-3 2 0,4-4 27,-1 0 0,1 0 0,0 0 0,0 0 0,-1 0 0,1 0 0,0 0 0,0-1 0,0 1 0,-1 0 0,1-1 0,0 1 0,0 0 0,0-1 0,0 0-1,-2 0 1,-256-111 623,198 81-681,38 18-45,-29-10 0,38 17-61,13 5-160,-1 0 1,0 0-1,0 0 1,0 1-1,0-1 1,0 0-1,0 1 1,0 0 0,0-1-1,-4 1 1,5 0 3,0 1 0,0-1 1,0 1-1,0 0 0,0-1 1,0 1-1,0 0 0,0 0 1,0-1-1,0 1 0,0 0 1,0 0-1,1 0 0,-1 0 1,0 0-1,1 0 0,-1 0 1,0 1-1,1-1 0,0 0 1,-1 0-1,0 3 0,-6 23-5355,6 7 1813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2:0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52 3072,'0'0'976,"0"-9"3162,0 7-3299,-1 0-1,1 0 0,-1 0 0,0 0 1,0 0-1,0 0 0,0 0 0,0 0 1,-2-3-1,-4-7 1287,7 12-2088,-1 0-1,1 0 1,0-1-1,0 1 1,0 0-1,0 0 1,0-1-1,0 1 0,0 0 1,0 0-1,0-1 1,0 1-1,0 0 1,0 0-1,0-1 1,0 1-1,0 0 0,0 0 1,0-1-1,0 1 1,0 0-1,0 0 1,0-1-1,1 1 1,-1 0-1,0 0 0,0-1 1,0 1-1,0 0 1,0 0-1,1-1 1,0 8 2698,-2 24-2286,-1-21-363,1-3-29,-1 0 0,1 0 0,1 0 0,-1 0 0,1 0 0,1 9 0,1 2 193,-1 0 1,-1 22-1,-1-23-45,1 0 0,4 27-1,-3-37-178,-1-4 41,1-1-1,-1 0 1,1 1 0,-1-1 0,1 0 0,-1 0 0,1 0 0,0 0 0,2 4-1,-2-5-34,0-1 0,1 1-1,-1 0 1,0 0 0,0-1-1,1 1 1,-1 0 0,0-1-1,1 1 1,-1-1 0,0 0-1,1 0 1,-1 1 0,1-1 0,-1 0-1,1 0 1,-1 0 0,2-1-1,5 2 88,1-2 0,-1 1-1,0-1 1,0-1 0,0 1-1,1-1 1,-2-1 0,1 1-1,0-2 1,0 1 0,9-6-1,28-20-37,-23 16 97,31-24 0,-16 7-35,-19 16-62,0 0 1,-1-1-1,-1-1 0,18-22 1,-15 18 104,-17 18-171,1 0 1,-1 0-1,0 0 1,0 0 0,0-1-1,0 1 1,-1-1-1,1 1 1,2-6-1,1-2 25,-4 17-255,-4 25-102,2-23 516,-3 15-175,0 0 1,-1 0-1,-2 0 1,0 0-1,-2-1 1,0 0 0,-2-1-1,0 0 1,-18 25-1,-127 157 357,131-172-287,11-15-32,-1-1 0,-25 23 0,38-38-45,1 1-1,-1-1 0,0 0 0,1 0 0,-1 1 0,0-1 0,0 0 1,0 0-1,1-1 0,-1 1 0,0 0 0,0-1 0,0 1 1,0-1-1,-1 1 0,1-1 0,0 0 0,0 0 0,0 0 0,0 0 1,0-1-1,0 1 0,0 0 0,0-1 0,0 1 0,0-1 0,0 0 1,0 0-1,0 0 0,0 0 0,1 0 0,-1 0 0,-3-3 1,-2-3 82,0-1 1,0 0 0,1-1 0,0 0 0,-8-15 0,9 14-86,4 8-11,0 1-1,-1-1 1,1 0-1,1 0 1,-1 0-1,0 0 1,0 1 0,1-1-1,-1 0 1,1 0-1,-1-1 1,1 1-1,0 0 1,0 0 0,0 0-1,0 0 1,0 0-1,0 0 1,1 0-1,-1 0 1,1 0 0,0 0-1,-1 0 1,1 0-1,0 0 1,1-2-1,2 0-15,0 0 1,0 0-1,0 1 0,1-1 0,-1 1 0,1 0 0,0 0 0,0 0 0,0 1 0,0 0 0,6-2 0,12-3 38,33-5-1,-30 7-24,493-73-859,-502 76 320,-2 0-518,-1 1 0,16 0 0,-26 2 86,0-1 0,0 0 1,0 1-1,0 0 0,0 0 0,0 0 0,0 1 1,0-1-1,-1 1 0,1 0 0,6 4 1,11 12-4022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8:2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10 200 3808,'0'0'14799,"-9"-8"-12745,13-7-993,-4 9-900,0 1 1,0-1-1,1 0 0,0 1 1,0-1-1,0 1 0,4-9 1,1 0-36,0 1 1,1 0-1,0 0 1,12-16-1,-16 26-87,0 0 0,-1-1 0,1 1 0,0 0 0,1 1 0,-1-1 0,0 0 0,1 1 1,0 0-1,-1 0 0,1 0 0,0 0 0,0 1 0,0-1 0,0 1 0,1 0 0,-1 0 0,0 1 0,5-1 0,-7 1 19,0 0-1,0 1 1,-1-1-1,1 1 1,0-1-1,0 1 1,0 0 0,-1-1-1,1 1 1,0 0-1,-1 0 1,1 1 0,0-1-1,-1 0 1,0 0-1,1 1 1,-1-1 0,0 1-1,0-1 1,0 1-1,0-1 1,0 1 0,0 0-1,0 0 1,1 2-1,0 3 26,1 0 0,-1 1 0,-1-1 0,1 0 0,0 11 0,-1 6 123,4 80 276,-5-90-421,1 0 0,0 1 0,1-1 0,6 20 0,-7-28-45,1-1 0,0 1 1,0 0-1,1-1 0,0 0 1,0 1-1,0-1 0,0 0 0,1-1 1,0 1-1,0-1 0,0 1 1,7 4-1,2 0-8,2 0 1,29 14-1,-36-19-66,1-1-1,0 0 1,-1-1-1,1 0 1,0-1-1,0 1 1,11-1-1,1 0-1416,-15 0-619,-1-1 0,0 0 0,1 0 0,-1 0 0,0 0 0,8-2 0,-3-2-1292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8:2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699 3 7712,'-5'-2'12717,"-6"11"-12438,2-1 756,-150 98 2541,121-82-3226,-57 34 114,-61 40 8,10 11-1664,141-105 892,-40 39-2916,40-38 1335,1 0 0,0 1 0,-6 10 0,3 2-1452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3:58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 8736,'-6'-2'3289,"14"2"-1432,30 4-165,-22-2-755,308 13 4317,4-22-4806,-285 7-503,-26 0-1086,0 0 0,25-4 0,-32 1-2277,-4 7 1029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9:31.99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232 120 1568,'0'-6'9844,"0"-1"-4439,0-25-2575,1 30-2723,1 0 1,0 0-1,-1 0 0,1 0 0,0 1 0,5-4 0,-5 3 71,2-2 83,0-1 1,-1 0-1,1 0 0,-1 0 0,4-8 0,0 0 226,-6 7 7,-1 6-477,-1 0 0,1 0 0,0 0 0,0 0 0,0 0 1,0 0-1,0 0 0,0 0 0,-1 0 0,1 0 0,0 0 0,0 0 0,0 0 1,0 0-1,0 0 0,0 0 0,-1 0 0,1 0 0,0 0 0,0 0 1,0 0-1,0 0 0,0 0 0,0 0 0,0 1 0,0-1 0,-1 0 0,1 0 1,0 0-1,0 0 0,0 0 0,0 0 0,0 0 0,0 0 0,0 1 1,0-1-1,0 0 0,0 0 0,0 0 0,0 0 0,0 0 0,0 0 0,0 1 1,-16 49 568,-27 62 179,-50 110 230,-6-36-509,89-170-348,8-14-133,1 0-1,-1 1 0,0 0 1,1-1-1,0 1 0,0 0 1,0-1-1,0 1 0,0 0 1,-1 5-1,-1 17 412,3-24-432,4-14-4325,-1 6 2047,0 0 1,1 0-1,0 1 0,1-1 1,6-7-1,14-12-2535,-4 4 1906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8:2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2912,'0'0'448,"0"-1"0,0 0 0,0 1 0,1-1 0,-1 0 0,0 0 0,0 1 0,0-1 0,1 0 0,-1 1 0,0-1 0,1 0 0,-1 1 0,0-1 0,1 1 0,-1-1 0,1 0 0,0 0-236,0 0 0,-1 1 0,1-1-1,-1 0 1,1 0 0,-1 0 0,1 0 0,-1 1 0,0-1-1,1 0 1,-1 0 0,0 0 0,0 0 0,1 0-1,-1 0 1,0 0 0,0-1 0,0-18 3537,9 9-1632,-4 8-2020,-4 1-71,0 1-1,1 0 0,-1 0 1,0 0-1,1 0 1,-1 0-1,1 1 0,-1-1 1,1 0-1,0 1 0,-1-1 1,4 0-1,52-11 382,0 3 0,98-4 0,7 14-65,-157-1-337,-1 1 1,0-1-1,0 1 1,0 0-1,0 1 1,0-1-1,-1 1 1,6 2-1,20 9-326,-28-12-426,-10 8-6351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8:2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 5408,'-1'-1'248,"1"1"0,-1-1 1,1 1-1,-1-1 0,1 1 0,0-1 0,-1 0 1,1 1-1,0-1 0,-1 1 0,1-1 1,0 0-1,0 1 0,0-1 0,-1-1 1189,1 3-1200,21-5 4248,2-4-2030,15-3 455,-27 10-2508,1 0-1,19 2 0,3 1-127,92 3-86,-66-1-1330,78-5 0,-103-3-1520,-2 3 775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8:3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244 843 2560,'0'0'61,"0"-1"0,0 1 0,0 0 0,-1 0 1,1-1-1,0 1 0,0 0 0,0 0 0,0 0 0,0-1 1,-1 1-1,1 0 0,0 0 0,0 0 0,0 0 0,-1-1 0,1 1 1,0 0-1,0 0 0,0 0 0,-1 0 0,1 0 0,0 0 0,0 0 1,-1 0-1,1 0 0,0 0 0,0-1 0,-1 1 0,1 0 0,-1 1 1,-1-1 858,5 0 1685,-11 5 1818,-9 9-2385,13-10-1619,-71 53 1896,54-43-2173,1 1 0,0 1 0,2 0-1,-22 24 1,39-38-121,-1 0 0,1 0-1,-1 0 1,1-1 0,0 1 0,0 0 0,0 0-1,0 1 1,0-1 0,0 0 0,1 0-1,-1 0 1,1 1 0,-1-1 0,1 0-1,0 0 1,0 1 0,0-1 0,0 0 0,1 1-1,-1-1 1,0 0 0,1 0 0,0 0-1,-1 1 1,3 3 0,-1-3 18,0 0 1,1 0-1,-1-1 1,1 1-1,0 0 1,-1-1-1,1 1 1,0-1-1,0 0 1,1 0-1,-1 0 1,0-1-1,1 1 1,-1-1-1,1 0 1,3 1-1,-1 0-47,1 0 0,-1-1 0,0 0 0,1 0-1,-1-1 1,0 0 0,1 0 0,-1 0 0,0-1 0,1 0 0,-1 0 0,0-1-1,0 0 1,0 0 0,0 0 0,0-1 0,0 1 0,-1-1 0,1-1 0,9-7-1,-2 0-84,-1-1-1,0-1 0,-1 0 1,-1 0-1,0-1 0,12-22 0,-7 5 120,21-66-1,1-36 122,-25 85-100,18-83 237,-26 108-174,-2-1 1,0 0 0,-2-37-1,-1 50-26,-1 1 0,1-1 0,-2 1 0,0-1 0,0 1 0,-1 0 0,-8-16 0,11 24-57,0 1-1,0-1 1,-1 0-1,1 0 1,-1 1-1,1-1 1,-1 1-1,0-1 1,1 1-1,-1-1 1,0 1-1,0 0 1,0 0-1,0 0 1,0 0 0,0 1-1,0-1 1,-1 0-1,1 1 1,0-1-1,0 1 1,0 0-1,-1 0 1,1 0-1,0 0 1,0 0-1,-1 0 1,1 1-1,0-1 1,0 1-1,0 0 1,0-1 0,0 1-1,0 0 1,0 0-1,0 0 1,0 0-1,-3 3 1,-3 4 46,1-1-1,1 1 1,-1 0 0,1 1 0,1 0 0,-1 0 0,1 0 0,1 0-1,0 1 1,-5 18 0,2 0 24,1 0 1,-4 52-1,1 97 650,9-144-448,2-1-1,1 1 1,11 48-1,-11-72-222,0-1 0,0 1 0,0 0 0,1-1 0,1 0 0,-1 0 0,1 0 0,1 0 0,-1-1 0,1 0 0,9 8 0,-10-10-20,1 0 0,0-1 0,0 0 0,0 0 0,0-1 0,0 1 0,1-1 0,-1-1 0,1 1 0,0-1 0,0 0 0,0-1 0,0 0 0,0 0 0,9 0 0,12-3 25,1-2-1,0-1 0,-1-1 1,42-14-1,-57 16-98,0 0 29,-1 0 0,1-1-1,-1 0 1,0-1 0,0 0-1,-1-1 1,0 0 0,15-13-1,-16 4-116,-10 7 100,0 9-1,0-1-1,0 1 1,0-1 0,0 1-1,0-1 1,0 1 0,0-1-1,-1 1 1,1-1-1,0 1 1,0 0 0,-1-1-1,1 1 1,0-1 0,0 1-1,-1 0 1,1-1-1,0 1 1,-1 0 0,1-1-1,0 1 1,-1 0-1,1 0 1,-2-1 0,0 3-129,-1 0 110,-1 1 0,1-1-1,-1 1 1,1 0 0,0 0 0,0 1-1,0-1 1,1 1 0,-1-1 0,1 1-1,0 0 1,-3 7 0,4-8 16,0-1 0,0 1-1,0 0 1,0 0 0,1-1 0,0 1 0,-1 0 0,1 0-1,0 0 1,0 0 0,1 0 0,-1-1 0,0 1 0,1 0 0,0 0-1,0 0 1,0-1 0,0 1 0,0 0 0,3 3 0,-1-1 45,1-1 0,0 0 0,0 0 1,0 0-1,1 0 0,-1-1 0,1 1 1,0-1-1,0-1 0,8 5 1,-4-4 46,1 1 0,-1-1 0,1-1 0,0 0 0,13 2 0,-16-4-42,-1 1 1,0-1 0,0-1 0,1 1 0,-1-1 0,0 0 0,0 0 0,0-1 0,0 0-1,0 0 1,0 0 0,0-1 0,-1 1 0,1-1 0,-1-1 0,0 1 0,6-6 0,3-4-22,0-1 1,-1 0-1,-1-1 1,0-1-1,12-21 1,41-92 54,-59 116-119,0 0-1,1 0 0,0 0 0,11-12 0,-17 24 34,-1 0 0,1 1 0,-1-1-1,1 0 1,-1 1 0,1-1 0,-1 1 0,1-1-1,0 1 1,-1-1 0,1 1 0,0 0 0,-1-1 0,1 1-1,0 0 1,0-1 0,-1 1 0,1 0 0,0 0-1,0 0 1,-1 0 0,1 0 0,0 0 0,0 0 0,0 0-1,-1 0 1,1 0 0,0 0 0,0 0 0,-1 0-1,1 1 1,0-1 0,0 0 0,-1 1 0,1-1-1,0 0 1,-1 1 0,1-1 0,0 1 0,-1-1 0,1 1-1,-1 0 1,1-1 0,-1 1 0,1-1 0,-1 1-1,1 0 1,-1-1 0,1 2 0,3 5-37,0 1 0,0-1 0,4 15 0,-5-14 54,3 7 69,-1 1-1,0 0 1,-1 0-1,-1 0 0,-1 0 1,0 1-1,-1-1 1,0 1-1,-2 0 1,0-1-1,-1 0 0,-6 29 1,6-38-31,-1 0 0,1 0 0,-1-1 0,-6 10 0,8-14-40,-1 0 0,0 1 0,1-1 0,-1 0 0,0 0 0,0 0 0,0 0 1,-1 0-1,1-1 0,0 1 0,-1-1 0,1 1 0,-1-1 0,-3 1 0,3-1-64,0 0 0,0 0 0,0 0-1,-1-1 1,1 1 0,0-1 0,0 0 0,0 0 0,-1 0-1,1 0 1,0-1 0,0 1 0,0-1 0,-1 0 0,1 0-1,-6-3 1,7 3-35,-2-1 41,-1 0-1,1-1 1,1 1 0,-1-1 0,0 1-1,1-1 1,-1-1 0,1 1 0,0 0-1,-4-6 1,4 5-34,-13-20-319,12 14 164,4 9 238,0 1 1,0 0-1,0 0 1,0 0-1,0 0 0,0-1 1,0 1-1,0 0 1,0 0-1,0 0 0,0 0 1,0-1-1,0 1 1,0 0-1,1 0 1,-1 0-1,0 0 0,0 0 1,0 0-1,0-1 1,0 1-1,0 0 1,0 0-1,0 0 0,1 0 1,-1 0-1,0 0 1,0 0-1,0-1 1,0 1-1,0 0 0,1 0 1,-1 0-1,0 0 1,0 0-1,0 0 1,0 0-1,0 0 0,1 0 1,-1 0-1,0 0 1,0 0-1,0 0 1,16 8-449,-4-4 474,1-1 0,0-1 0,-1 0-1,1 0 1,24-1 0,-2-2 57,34-7-1,-47 3-3,0 0 0,-1-2 0,0 0 0,0-1 0,24-14 0,-31 14-67,1 0 0,-1-1 1,0-1-1,-1 0 1,0-1-1,0 0 0,-1-1 1,-1-1-1,0 1 1,-1-2-1,0 0 0,-1 0 1,-1-1-1,12-27 1,26-79 153,-19 44-59,-24 70-90,64-178 179,-54 143-181,-2-1 1,7-62-1,-8-51 493,-4 121-598,-6 35 94,-1 0 0,1 0 0,0 0 1,0 0-1,0 0 0,0 0 0,0 0 1,0 0-1,0 0 0,0 0 0,0 0 1,0 0-1,0 0 0,0 0 0,0 0 1,0 0-1,0 0 0,0 0 0,0 0 1,0 0-1,0 0 0,0 0 0,0 0 1,-1 0-1,1 0 0,0 0 0,0 0 1,0 0-1,0 0 0,0 0 0,0 0 1,0 0-1,0-1 0,0 1 0,0 0 1,0 0-1,0 0 0,0 0 0,0 0 1,0 0-1,0 0 0,-3 9-91,-3 15-7,-41 219 735,39-188-634,2-1 0,1 68 0,17 109 97,-5-179-66,1-1 0,21 69 0,-24-106 51,-2 0 83,1-1 0,1 0 0,9 19 0,-14-32-153,0 0 0,1 0 0,-1 1 0,0-1 0,0 0 0,1 0 0,-1 0 0,0 0 0,1 1 0,-1-1 0,0 0 0,1 0 0,-1 0 0,0 0 0,1 0 0,-1 0 0,0 0 0,1 0 0,-1 0 0,0 0 0,1 0 0,-1 0 0,0 0 0,1 0 1,-1 0-1,1 0 0,14-6 298,-12 4-286,1 0-1,-1-1 1,1 1 0,-1-1 0,0 0 0,3-3 0,63-99-21,-37 53-94,-27 44 95,3-5-64,0 1-1,1 0 0,13-14 0,-20 24 42,1-1-1,-1 1 0,1-1 0,0 1 1,0 0-1,0 0 0,0 0 1,0 1-1,0-1 0,1 1 1,-1 0-1,0 0 0,1 0 1,-1 0-1,1 0 0,-1 1 1,1-1-1,0 1 0,4 1 1,11 2-67,1 1 1,-1 1 0,27 10 0,54 29 285,-42-18-140,-46-19-89,6 1 196,-18-7-165,0-1 0,0 0-1,1 0 1,-1 0-1,0 0 1,0 0-1,1 0 1,-1 0-1,0 0 1,0 0-1,0 0 1,1 0-1,-1 0 1,0 0 0,0 0-1,0 0 1,1 0-1,-1 0 1,0 0-1,0-1 1,0 1-1,1 0 1,-1 0-1,0 0 1,0 0 0,0 0-1,0 0 1,1-1-1,-1 1 1,0 0-1,0 0 1,0 0-1,0 0 1,0-1-1,0 1 1,1 0-1,-1 0 1,0 0 0,0-1-1,0 1 1,0 0-1,0 0 1,0 0-1,0-1 1,0 1-1,0 0 1,0 0-1,0-1 1,0 1 0,0 0-1,0 0 1,0 0-1,0-1 1,0 1-1,-1 0 1,1 0-1,0-1 1,-2-6 7,0 0 0,0 0 0,-1 0 0,0 1 0,0-1 0,-1 1 0,0-1 0,0 1 0,0 0 0,-1 1 0,0-1 0,0 1 0,0 0 0,-11-7 1,9 6-18,-1 0 0,0 1 0,-1 0 0,1 1 0,-1 0 0,0 0 0,0 0 0,-1 2 0,1-1 0,-19-2 0,17 5 14,1 0-1,-1 0 0,1 1 1,0 0-1,-1 1 0,1 0 1,0 1-1,0 0 0,0 1 1,0 0-1,1 0 0,0 1 0,-15 9 1,18-10-12,1 1-1,-1 0 1,1 0 0,-1 0 0,2 0-1,-1 1 1,0 0 0,1 0 0,0 0 0,1 0-1,-1 1 1,1 0 0,0-1 0,1 1-1,0 0 1,0 0 0,0 1 0,1-1 0,0 0-1,0 10 1,1-12 11,1-1 1,-1 1-1,1 0 0,0-1 0,0 1 0,1-1 1,-1 1-1,1-1 0,0 0 0,0 0 0,1 0 1,-1 0-1,1 0 0,0 0 0,6 6 1,1 0 85,1-1 1,1 0-1,22 14 0,-25-18-92,1 0-1,0 0 0,0-1 0,0 0 0,0-1 0,1 0 0,0-1 0,-1 0 0,1 0 1,0-1-1,0-1 0,0 0 0,-1 0 0,1-1 0,0-1 0,0 0 0,-1 0 0,1-1 1,-1 0-1,0-1 0,0 0 0,0-1 0,0 0 0,-1 0 0,0-1 0,0 0 0,0-1 1,-1 0-1,14-14 0,-19 17-27,1 0 0,0-1 0,-1 0-1,0 0 1,0 0 0,0 0 0,0 0 0,-1-1 0,0 1 0,0-1 0,-1 0 0,1 1 0,-1-1 0,0-9-1,-1 13-152,-5 22 149,5-16 23,0-1-1,0 1 1,0 0 0,0 0-1,0 0 1,1 0 0,-1-1-1,1 1 1,0 0-1,2 4 1,1 2-19,0 1 0,8 10 1,-9-16 87,0 1 0,0-1 0,1 0 1,0-1-1,0 1 0,0-1 1,1 1-1,-1-1 0,1-1 1,0 1-1,0-1 0,7 4 0,-10-7-33,0 1 0,1-1 0,-1 1 0,0-1 0,1 0 0,-1 0 0,0 0 0,0 0 0,1 0 0,-1 0-1,0-1 1,0 1 0,0-1 0,1 0 0,-1 1 0,0-1 0,0 0 0,0 0 0,0 0 0,2-2-1,4-3-11,0-1 0,0 0 0,8-8 0,-5 4-58,15-18 24,-1-1 1,39-60-1,-4 5 267,6 7-387,-65 77 136,-1 0 0,1 0 0,0 0 0,-1 1 0,1-1 0,0 0-1,0 0 1,0 1 0,0-1 0,0 1 0,0-1 0,0 1 0,0-1 0,0 1 0,0-1 0,0 1 0,0 0-1,0 0 1,0 0 0,0-1 0,0 1 0,0 0 0,0 0 0,2 1 0,-2-1 6,0 1 1,0 0-1,1 0 0,-1 0 1,0 0-1,-1 0 1,1 0-1,0 0 1,0 0-1,0 0 0,-1 1 1,1-1-1,0 0 1,-1 1-1,0-1 1,1 0-1,-1 0 0,0 1 1,1-1-1,-1 2 1,3 20 48,-2-1 0,0 1 0,-1-1 0,-2 0 0,0 1 0,-1-1 0,-9 31 0,-9 34-15,20-85-1,1-1-28,-1-1-1,1 1 0,0-1 1,0 1-1,0 0 0,-1-1 1,1 1-1,0-1 0,0 1 1,0-1-1,0 1 0,0 0 1,0-1-1,0 1 1,0-1-1,0 1 0,0 0 1,1-1-1,-1 1 0,0-1 1,0 1-1,1-1 0,-1 1 1,0-1-1,0 1 0,1 0 1,16-12-664,155-159 32,-160 156 648,45-45-149,-47 50 116,0 0 1,0 1-1,1 0 0,12-6 1,-22 13 20,0 1 0,-1-1-1,1 1 1,0 0 0,0-1 0,0 1 0,0 0 0,0-1 0,0 1-1,-1 0 1,1 0 0,0 0 0,0 0 0,0 0 0,0 0 0,0 0-1,0 0 1,0 0 0,0 0 0,0 0 0,0 1 0,0-1 0,0 0-1,-1 1 1,1-1 0,0 1 0,0-1 0,0 1 0,-1-1 0,1 1 0,0-1-1,0 1 1,-1 0 0,1 0 0,-1-1 0,1 1 0,0 0 0,-1 0-1,1 1 1,1 3 30,1 1 0,-2-1 0,1 1-1,-1-1 1,1 8 0,0-4-37,6 37 63,-5-27-48,1 0-1,0 0 1,1-1-1,13 32 1,-17-48-10,0 0 1,0-1-1,0 1 1,0 0-1,0-1 1,0 1 0,0-1-1,0 0 1,1 1-1,-1-1 1,1 0-1,-1 0 1,1 0-1,-1 0 1,1 0-1,-1 0 1,1 0-1,0 0 1,0-1-1,0 1 1,-1-1 0,1 1-1,0-1 1,0 0-1,2 0 1,0 0-5,-1 0-1,0-1 1,0 0 0,0 1 0,0-1 0,0-1 0,0 1 0,-1 0 0,1-1 0,0 1 0,0-1 0,-1 0 0,1 0 0,2-3-1,16-16-118,21-29-1,-8 10 85,-9 9-83,-14 15 75,1 2 0,17-16-1,-16 19 22,0 0 0,0 2 0,1 0 0,1 0 0,-1 1 0,1 1 0,1 0 0,-1 1 0,1 1 0,0 1 0,0 0 0,22-2 0,21 3 123,-35-1-8,-23 3-70,-15-13 83,10 12-150,-1 1-1,0 0 1,0 0 0,0 0 0,1 0-1,-1 1 1,0 0 0,0 0-1,0 0 1,0 1 0,0-1-1,-8 3 1,1 1 0,-1 0 0,1 0 0,-16 9-1,16-7 64,1 1-1,0 1 0,0 0 1,0 0-1,1 1 0,1 0 1,-1 1-1,1 0 0,1 1 0,0 0 1,1 0-1,0 0 0,0 1 1,1 0-1,1 0 0,0 1 0,-6 25 1,10-35-11,1 1 0,0 0 0,0-1 0,0 1 0,0 0 0,0-1 1,1 1-1,-1 0 0,1-1 0,0 1 0,0-1 0,1 1 0,-1-1 0,1 0 0,0 1 0,-1-1 1,1 0-1,1 0 0,-1 0 0,0 0 0,1-1 0,-1 1 0,6 3 0,-1 0 8,1 0 0,0-1-1,0 0 1,0-1 0,1 1-1,-1-2 1,1 1-1,10 2 1,10 0-55,0-1-1,0-2 0,1-1 1,-1-1-1,0-1 1,1-1-1,-1-2 0,0-1 1,37-11-1,-49 10 9,-1-1-1,1-1 0,-1 0 1,22-14-1,-30 17-4,-1-1-1,1 0 0,-1 0 1,0-1-1,0 0 1,0 0-1,-1-1 1,0 1-1,-1-1 1,6-9-1,0-5-94,-2 0-1,0 0 1,10-42 0,-15 46 158,-1 1 1,0-1-1,-1 0 1,-1 1-1,-1-1 1,-2-23-1,2 38-5,0-1-1,0 1 0,0 0 0,-1 0 0,1 0 0,-1-1 0,0 1 0,1 0 0,-1 0 0,0 0 0,0 0 0,0 0 0,-2-2 0,2 3-22,1 1 0,0 0 0,-1-1 0,1 1 0,0 0 0,0-1 1,-1 1-1,1 0 0,-1 0 0,1-1 0,0 1 0,-1 0 0,1 0 0,-1 0 0,1-1 0,0 1 0,-1 0 0,1 0 0,-1 0 0,1 0 0,-1 0 0,1 0 0,-1 0 1,1 0-1,0 0 0,-2 0 0,1 0 3,0 1-1,1-1 1,-1 1 0,0-1 0,0 1 0,0 0-1,0-1 1,1 1 0,-1 0 0,0-1 0,-1 3-1,-14 26 238,14-26-176,-5 15 54,0 0-1,1 1 1,1 0 0,1 0-1,0 0 1,2 0 0,0 1-1,1-1 1,1 1 0,4 27-1,-4-40-96,1 0-1,1 0 0,0-1 0,0 1 1,0 0-1,0-1 0,1 0 0,0 0 0,1 0 1,-1 0-1,1 0 0,1 0 0,-1-1 1,1 0-1,-1 0 0,1 0 0,6 4 1,-3-4-61,0 0 0,0-1 0,0 0 0,0 0 0,1-1 0,-1 0 0,1-1 0,0 0 0,0 0 0,0 0 0,0-1 0,14-1 0,-3 0-720,1-1 0,-1-1 0,0-1 0,1-1 0,30-11 0,-35 9-1118,0 0 1,-1-2-1,30-17 0,-41 22 1317,0 1-1,1-1 0,-1 0 1,-1 0-1,1-1 0,0 1 0,-1-1 1,0 1-1,0-1 0,0 0 0,0-1 1,0 1-1,-1 0 0,0-1 1,0 1-1,0-1 0,2-9 0,3-27-3453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8:3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 8896,'-1'0'225,"0"0"1,0 0 0,1-1-1,-1 1 1,0 0 0,0-1-1,1 1 1,-1 0 0,0-1-1,1 1 1,-1-1 0,0 0-1,1 1 1,-1-1 0,1 1-1,-2-2 1,17 1 3374,-3 1-3213,254 6 4653,53-11-4401,-158 2-2364,1 1-5295,-134 2 4193,-19 1-1365,-4 2 1398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8:34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8800,'-33'0'4000,"30"0"-3488,-3 0-1056,12 0 192,9 0-1472,6 0 1024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9:2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94 4480,'-9'0'12815,"11"0"-12025,7 4-300,1-2 1,0 1-1,0-1 0,1-1 1,-1 0-1,20-1 0,67-9 391,-67 6-688,298-42 617,-153 20-484,-26 4-955,-142 20 433,6-1-3752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9:2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60 8384,'-5'-1'752,"-3"-1"2489,11 5-578,2-2 174,6 1-1915,1-1 0,-1 0-1,0-1 1,13 0 0,-1-1-91,197-8 811,-3-12-3311,-84-2-4155,-76 12 2950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9:3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1062 2720,'8'-5'6097,"-18"0"-2191,4 3-4059,0 1 395,1 1 0,-1 0 0,1 0 0,-1 0 0,1 1 0,-1 0 0,1 0 0,0 0 0,0 1 0,-1 0 0,-5 3 0,-5 1 252,-10 3 304,-46 22 1,62-25-687,-1 0 0,1 0 1,1 1-1,-1 1 1,1 0-1,-14 15 0,21-20-74,-1 0 0,1 1-1,-1 0 1,1 0 0,0-1-1,1 1 1,-1 0 0,1 1-1,-1-1 1,1 0 0,1 0-1,-2 7 1,2-9-23,0 0 0,0 0 0,0 0 0,1 0 0,-1 0 0,0 0 0,1 0 0,-1 0 0,1 0 0,0 0 0,0 0 0,0-1 0,-1 1 0,2 0 0,-1-1 0,0 1 0,0 0 0,0-1 0,1 0 0,-1 1 0,1-1 0,-1 0 0,1 0 0,0 1 0,-1-1 0,1-1 0,0 1 0,0 0 0,0 0 0,2 0 0,6 2-19,1-1 0,0 0 0,0-1 1,0 0-1,0-1 0,17-2 0,0-1-145,39-9 0,-44 6 30,0-1 0,0 0 0,0-2 0,35-19 0,-45 20 72,-1 0 0,0 0-1,-1-1 1,0-1 0,0 0 0,-1 0 0,0-1 0,-1 0-1,10-16 1,-2-3-97,-2 0 1,-1 0-1,-1-1 0,13-50 1,19-136 205,-41 192 64,-1-1 1,-1 1-1,-1-1 0,-1 1 0,-6-40 0,6 62-47,0 0 0,-1 1 0,1-1 0,-1 0 0,0 1 0,0-1 0,0 0 0,0 1 0,0-1 0,0 1 0,-1-1 0,1 1 0,-1 0-1,-3-4 1,4 6-68,1 0-1,-1-1 0,1 1 0,-1 0 1,1 0-1,-1 0 0,1 0 0,-1 0 0,1 0 1,-1 0-1,1 0 0,-1 0 0,1 0 1,-1 0-1,0 1 0,1-1 0,-1 0 0,1 0 1,-1 0-1,1 1 0,0-1 0,-1 0 1,1 0-1,-1 1 0,1-1 0,-1 1 0,1-1 1,-1 1-1,-13 15 459,9-8-312,0-2-82,1 1 0,0 0 0,0 0 0,1 0 0,0 1 1,-4 12-1,3-7 50,-9 26 140,2 1 0,1 0 0,-6 64-1,11-35 36,5 87-1,0-137-225,2 0-1,0 0 1,1 0-1,9 27 1,-10-39 11,1 1 0,0-1 0,0 0 0,1 0 0,0-1 0,0 1 0,0-1 0,1 0 0,0 0 0,0 0 0,1-1 0,-1 0 0,13 9 0,-14-12-74,0 0 1,0 0 0,0 0-1,0-1 1,1 1 0,-1-1 0,0 0-1,1-1 1,-1 1 0,0-1-1,1 1 1,-1-1 0,1-1 0,-1 1-1,0-1 1,1 1 0,-1-1-1,8-3 1,3-2-119,0-1-1,0 0 0,24-16 1,-25 12 76,0 0 1,-1 0 0,0-2-1,20-24 1,-27 30 16,5-7 23,-1 1-1,0-2 1,0 1-1,7-19 1,-6 12 60,-1-1 1,13-42-1,-23 61-64,1 3 6,-1-1 0,0 0-1,0 1 1,0-1 0,1 1-1,-1-1 1,0 0 0,0 1-1,0-1 1,0 0 0,0 1-1,0-1 1,0 1 0,0-1-1,-1 0 1,1 1 0,0-1-1,0 0 1,0 1 0,-1-1-1,1 0 1,-1 1-8,1 1 1,-1-1-1,1 1 0,-1-1 1,1 1-1,0-1 0,-1 1 1,1-1-1,0 1 0,-1-1 1,1 1-1,0-1 0,0 1 1,-1-1-1,1 2 0,-6 25-84,1-5 194,0 0 1,1 0-1,2 0 0,0 46 1,2-61-122,1 9 69,1-1 0,5 21 0,-6-32-29,0 0 0,1 0 0,-1 0 0,1 0 0,0 0 0,0 0 0,0-1 0,1 1 0,0-1 0,-1 1 0,1-1 1,7 6-1,-5-5 72,1 0 0,0-1 0,0 1 0,0-1 1,0 0-1,0-1 0,1 0 0,-1 0 1,1 0-1,8 1 0,-6-2-102,0-1-1,1 0 1,-1 0-1,0-1 1,1 0-1,17-5 1,-16 4-15,-1-1 0,1 0 0,-1-1 0,0 0 0,0 0 1,0-1-1,-1-1 0,0 1 0,0-2 0,0 1 0,14-15 0,-7 1 25,-2-1 0,0 0-1,-1-1 1,17-42 0,23-71 9,12-25 49,-65 160-64,0 0 1,0 0-1,0 1 1,0-1-1,0 0 1,0 0-1,0 0 1,0 0-1,0 0 1,1 0 0,-1 0-1,0 0 1,0 1-1,0-1 1,0 0-1,0 0 1,0 0-1,0 0 1,0 0 0,1 0-1,-1 0 1,0 0-1,0 0 1,0 0-1,0 0 1,0 0-1,0 0 1,1 0-1,-1 0 1,0 0 0,0 0-1,0 0 1,0 0-1,0 0 1,1 0-1,-1 0 1,0 0-1,0 0 1,0 0 0,0 0-1,0 0 1,0 0-1,0 0 1,1 0-1,-1 0 1,0 0-1,0-1 1,0 1 0,0 0-1,0 0 1,0 0-1,0 0 1,0 0-1,0 0 1,1 0-1,-1-1 1,0 1-1,0 0 1,0 0 0,0 0-1,0 0 1,0 0-1,3 15 302,9 207 203,-12-184-463,-2-1 0,-7 48 0,6-76 23,1 0 0,-1 0 0,-9 17-1,3-6-171,9-19 70,0 0 1,-1 0 0,1 0-1,0 0 1,-1-1 0,1 1-1,-1 0 1,1 0-1,-1-1 1,1 1 0,-1 0-1,1 0 1,-1-1-1,0 1 1,1-1 0,-1 1-1,0-1 1,0 1 0,1-1-1,-1 1 1,0-1-1,0 0 1,0 1 0,1-1-1,-1 0 1,0 0-1,0 1 1,0-1 0,0 0-1,0 0 1,0 0 0,-1 0-1,-2-1-90,1 1 0,-1-1 0,1 0 0,0 0 0,-1 0 0,1-1 0,0 1 0,0-1 0,0 0 0,0 1 0,0-2 0,0 1 0,0 0 0,1 0 0,-1-1 0,1 1 0,0-1-1,-1 0 1,1 0 0,1 0 0,-1 0 0,-2-5 0,-1 0 69,3 5-19,10 6 40,0 1 96,1 0 0,0-1 0,1 0 1,-1-1-1,0 0 0,1 0 0,-1-1 0,1 0 1,-1 0-1,1-1 0,-1-1 0,1 0 1,-1 0-1,1-1 0,-1 0 0,10-3 0,-3-1-28,0-1-1,0 0 0,-1-1 0,-1-1 0,1 0 1,-1-1-1,-1 0 0,16-16 0,1-5-18,-1-1-1,27-39 1,42-74 124,-57 82-59,-17 24-51,-2-1 0,-1-1 0,20-57 0,-30 65-2,-1 0 0,-2-1 1,5-45-1,-4-100 105,-10 148-15,0 0 1,-8-35 0,9 66-124,0-1 0,0 1 0,0-1 0,0 0 0,0 1 1,0-1-1,0 1 0,0-1 0,0 1 0,-1-1 0,1 0 0,0 1 0,-1-1 0,1 1 0,0-1 0,-1 1 0,1 0 0,0-1 0,-1 1 0,1-1 0,-1 1 0,1 0 0,-1-1 0,1 1 0,-2-1 1,2 1-4,-1 0 1,0 1 0,0-1 0,1 0-1,-1 0 1,0 1 0,1-1 0,-1 1-1,0-1 1,1 0 0,-1 1 0,1-1-1,-1 1 1,1-1 0,-1 1 0,1 0-1,-1-1 1,1 1 0,-1-1 0,1 2 0,-7 10 17,0 1 0,2 0 0,-1 0 0,2 1 0,0-1 0,-3 19 0,-5 14 42,4-18-65,-41 152 296,39-133 10,-9 91 0,16-72-156,3 0-1,3 0 1,14 85 0,-14-131-51,2-1 0,0 0 1,9 23-1,-10-34-27,-1-1 0,1 1 0,1-1 0,-1 0 0,1 0 0,0-1 0,1 1 0,-1-1 0,1 0 0,11 7 0,-15-11-57,1-1 0,-1 1 0,1-1 0,-1 0 0,1 0 1,-1 0-1,1 0 0,0 0 0,0-1 0,-1 1 0,1-1 0,0 0 1,0 1-1,0-1 0,-1-1 0,1 1 0,0 0 0,0-1 0,-1 1 1,4-2-1,4-2 13,-1 0 0,0 0 0,0-1 0,10-7 0,-14 8-13,2-2-28,-1 0 1,0 0-1,0 0 1,-1-1-1,1 0 1,-2 0 0,1 0-1,-1-1 1,5-11-1,19-56-90,-18 46-19,1 0 1,21-38-1,-16 45 26,-15 21 92,0 0 1,0 0 0,0 0 0,1 0 0,-1 0 0,0 1 0,1-1 0,-1 0 0,0 1 0,1-1 0,-1 1 0,1 0 0,-1-1 0,1 1 0,-1 0 0,2 0-1,-1 0 15,-1 1-1,0 0 1,1-1-1,-1 1 1,0 0-1,0 0 0,0-1 1,0 1-1,0 0 1,0 0-1,0 0 0,0 0 1,1 2-1,12 15 79,12 21-30,-25-37 346,-3-3-374,0 0 0,0 0 0,0 0 0,0 0 0,1 0-1,-1 0 1,1 0 0,-1 0 0,1-1 0,-3-2 0,-7-5-159,9 7 104,0 0-1,0 0 1,0 1-1,0-1 0,-1 1 1,1 0-1,0 0 0,-1 0 1,1 0-1,-1 0 0,1 0 1,-1 0-1,0 1 1,1-1-1,-1 1 0,0 0 1,1 0-1,-1 0 0,0 0 1,1 1-1,-4 0 0,2 0 41,0 1-1,0 0 1,0 1-1,1-1 1,-1 1-1,0-1 1,1 1-1,0 0 1,0 0-1,0 0 1,0 1-1,0-1 1,1 1-1,0 0 1,-1 0-1,-1 5 1,-4 9 36,1 0 0,-7 26 0,14-43-38,-4 14 16,0 1 0,1 0 0,1 1 1,1-1-1,0 17 0,1-24 37,1 0 1,0 0-1,0 0 1,1-1-1,0 1 1,1 0-1,0-1 1,0 1-1,0-1 1,8 12-1,-10-18-47,0-1 1,0 1-1,0-1 0,0 0 0,0 1 1,1-1-1,-1 0 0,0 0 1,1 0-1,-1 0 0,0 0 0,1 0 1,0 0-1,-1 0 0,1-1 0,-1 1 1,1 0-1,0-1 0,-1 0 0,1 1 1,0-1-1,0 0 0,-1 0 1,1 0-1,0 0 0,-1 0 0,1 0 1,2-1-1,-1 0-48,0 0 0,0 0-1,-1-1 1,1 1 0,0-1 0,-1 0 0,1 1 0,-1-1 0,1 0 0,-1-1-1,0 1 1,0 0 0,0-1 0,0 1 0,2-5 0,6-13-96,-1-1 0,-2 0 1,9-34-1,-13 46 119,8-54-108,-8 44 115,0 0 1,7-19 0,-7 33 130,-2 15-12,0 1-113,3 18-49,-2-11 119,0 0 0,2 0 0,0-1 0,12 34 0,-12-43-54,0 0 1,0-1-1,1 0 1,0 1-1,11 11 1,-13-16 13,0 1 1,1-1-1,0 0 0,-1-1 1,1 1-1,0-1 1,1 1-1,-1-1 0,0 0 1,1-1-1,-1 1 1,7 1-1,1-2-1,1 0 0,-1 0 0,0-1-1,0-1 1,0 0 0,1 0 0,-1-1 0,0-1 0,-1 0-1,1-1 1,0 0 0,-1-1 0,0 0 0,13-8-1,-6 2-26,-2-1 0,1-1 0,-2 0 0,0-1 0,0 0 0,-1-1 0,21-31 0,-17 20-85,62-94-196,-75 112 321,1 0 1,0 1-1,0-1 1,11-8-1,-17 16-31,1-1-1,-1 1 1,1 0 0,-1 0 0,0-1-1,1 1 1,-1 0 0,1 0-1,-1 0 1,0 0 0,1 0-1,-1 0 1,1 0 0,-1 0-1,1 0 1,-1 0 0,1 0-1,-1 0 1,0 0 0,1 0 0,-1 0-1,1 0 1,-1 0 0,1 0-1,-1 1 1,0-1 0,1 0-1,-1 0 1,1 1 0,-1-1-1,0 0 1,1 0 0,-1 1-1,0-1 1,1 0 0,-1 1-1,0-1 1,1 1 0,9 17 213,-7-12-102,-2-6-119,-1 1 1,0-1-1,0 1 0,1-1 1,-1 1-1,0 0 0,0-1 1,0 1-1,1-1 0,-1 1 1,0 0-1,0-1 0,0 1 1,0 0-1,0-1 0,0 1 1,-1 0-1,1-1 0,0 1 0,0-1 1,0 1-1,-1 0 0,1-1 1,0 1-1,0-1 0,-1 1 1,1-1-1,-1 1 0,1-1 1,0 1-1,-1-1 0,1 1 1,-1-1-1,1 0 0,-1 1 1,1-1-1,-1 0 0,1 1 1,-1-1-1,0 0 0,1 0 1,-1 1-1,1-1 0,-1 0 1,0 0-1,1 0 0,-1 0 0,0 0 1,0 0-1,-63 0 5,64 0-4,-1 1-1,0-1 1,0 1-1,1-1 1,-1 1-1,0-1 1,1 1-1,-1-1 1,1 1-1,-1 0 0,0-1 1,1 1-1,-1 0 1,1-1-1,0 1 1,-1 0-1,1-1 1,0 1-1,-1 0 1,1 0-1,0 1 1,-1 0 19,0 0 0,1 1 0,-1-1 0,1 0 0,0 0 0,-1 0 0,1 4 0,1 12-33,-2-17 33,1 0 0,0 1-1,0-1 1,0 1 0,0-1-1,0 1 1,0-1 0,0 1-1,0-1 1,1 0 0,-1 1-1,0-1 1,1 0 0,-1 1-1,1-1 1,0 0 0,1 3-1,-1-4 387,-1-1-609,1 1 198,0-1-1,0 0 1,-1 1 0,1-1-1,0 0 1,0 1 0,0-1-1,0 1 1,0-1 0,0 1-1,0 0 1,0-1 0,0 1-1,2 0 1,-3-1 12,1 1-1,-1-1 1,1 1 0,0-1-1,-1 1 1,1-1 0,0 1-1,-1 0 1,1-1-1,0 1 1,0 0 0,-1 0-1,2-1 1,6-3-63,-7 4 55,0 0-1,0-1 0,-1 1 0,1 0 0,0-1 0,0 1 0,-1 0 1,1 0-1,0 0 0,0 0 0,0 0 0,-1 0 0,1 0 0,0 0 1,0 0-1,0 0 0,-1 0 0,1 1 0,0-1 0,0 0 0,-1 1 1,2 0-1,0-1-11,-1 1 1,0-1-1,0 1 1,0 0-1,0-1 1,0 1 0,0 0-1,0 0 1,0 0-1,0 0 1,-1 0-1,1 0 1,0 0 0,0 0-1,-1 0 1,1 0-1,0 3 1,2 12-24,-1 1 1,-1 0 0,0 0-1,-1 0 1,-1-1-1,-5 26 1,1 5 107,4-38-55,-1-1 0,0 0 0,-5 15 0,4-14 26,0 0 0,-2 16 0,5-24-39,-1 1 17,1 0 0,0 0 0,-1 0 0,1 0 0,-1-1 0,1 1 0,-1 0-1,0 0 1,-2 3 0,3-4-12,0-1-7,-1 0-1,1 0 0,0 0 1,0 0-1,0 1 1,0-1-1,0 0 0,0 0 1,-1 0-1,1 0 1,0 1-1,0-1 0,0 0 1,0 0-1,0 0 1,0 0-1,0 1 0,0-1 1,0 0-1,0 0 1,0 0-1,0 1 0,0-1 1,0 0-1,0 0 1,0 0-1,0 0 0,0 1 1,0-1-1,0 0 1,0 0-1,0 0 0,0 0 1,1 1-1,-1-1 1,0 0-1,0 0 1,0 0-1,0 0 0,0 0 1,0 1-1,1-1 1,-1 0-1,0 0 0,0 0 1,0 0-1,1 1-44,-1-6-474,1 1 513,0 1 0,-1 0 1,1-1-1,0 1 0,1 0 0,-1 0 0,1 0 0,2-4 1,9-21-75,9-38 77,23-59-291,-36 101 290,-4 12 32,-1-1 0,2 2 0,-1-1 0,2 0 0,0 1 0,9-12 0,-15 22-23,-1 1-1,0-1 1,1 0 0,-1 1 0,1-1-1,-1 1 1,1 0 0,-1-1 0,1 1 0,0-1-1,-1 1 1,1 0 0,-1-1 0,1 1 0,0 0-1,-1 0 1,1-1 0,0 1 0,-1 0 0,1 0-1,0 0 1,-1 0 0,1 0 0,0 0-1,-1 0 1,1 0 0,0 0 0,-1 0 0,1 1-1,0-1 1,-1 0 0,1 0 0,0 0 0,-1 1-1,1-1 1,-1 0 0,1 1 0,0-1-1,-1 1 1,1-1 0,-1 1 0,1-1 0,-1 1-1,0-1 1,1 1 0,-1-1 0,1 1 0,-1 0-1,0-1 1,1 2 0,1 1 18,0 1-1,-1 0 1,1 0 0,-1 0 0,1 0-1,-1 0 1,0 7 0,6 194 355,-7-177-286,4 32-494,-4-59 413,0 0 0,1-1-1,-1 1 1,0-1-1,1 1 1,-1 0-1,0-1 1,1 1-1,-1-1 1,1 1-1,-1-1 1,1 1 0,-1-1-1,1 0 1,-1 1-1,1-1 1,0 1-1,-1-1 1,1 0-1,-1 0 1,1 1 0,0-1-1,-1 0 1,1 0-1,0 0 1,-1 0-1,1 0 1,0 0-1,0 0 1,-1 0-1,2 0 1,21-2-175,-8-4 45,0 0-1,0-1 1,22-15-1,-26 14 92,23-15-67,-2-2 0,-1-1-1,39-42 1,46-39 104,-111 103-15,1 0 1,-1 0-1,1 0 1,0 1-1,0 0 1,0 0-1,9-2 1,-11 4 2,-1 0 1,0 1 0,1 0 0,-1-1-1,1 1 1,-1 0 0,1 0 0,-1 1-1,0-1 1,1 1 0,-1 0 0,0 0-1,1 0 1,5 3 0,6 1 134,-8-5 73,-8 0-229,1-1 0,-1 1 0,1 0 0,-1 0 0,1 0 0,0 0 0,-1 0 0,1 0 0,-1 0 0,1 0 0,-1 0 0,1 0 0,-1 1 0,1-1 0,-1 0 0,1 0 0,0 0 0,-1 0 0,1 1 0,-1-1 0,1 0 0,0 1 0,-1-1 0,-14 13-106,-10 18 336,-12 40 168,23-43-293,11-21-41,0 0 0,0 0 0,0 0 0,1 0 0,0 0-1,1 1 1,0-1 0,0 1 0,0-1 0,1 1 0,0-1 0,0 1 0,1-1 0,2 13 0,-2-17-18,1-1 1,-1 1-1,1-1 0,-1 1 0,1-1 1,0 0-1,-1 1 0,1-1 0,1 0 1,-1 0-1,0 0 0,0-1 0,1 1 1,-1 0-1,5 1 0,4 3-18,1-1 0,14 4-1,-19-7 0,1 0 0,0-1-1,-1 0 1,1-1-1,0 1 1,0-1 0,0-1-1,9-1 1,65-16 102,-81 18-106,18-6-33,0 0 0,0-2 0,0 0 0,-1-1 0,-1-1 0,1-1 0,-2 0 0,26-23 0,-26 18-54,-1 0 1,-1-1 0,-1-1-1,-1-1 1,0 0 0,12-27-1,-22 41 101,1 0-1,-1 0 0,-1 0 0,1 0 0,-1 0 0,0 0 0,0 0 0,0-1 0,-1 1 0,1 0 0,-2-1 1,1 1-1,-1-7 0,0 10-6,1 1-1,0 0 1,-1-1 0,1 1 0,-1 0 0,1-1 0,-1 1 0,0 0-1,1 0 1,-1-1 0,0 1 0,0 0 0,0 0 0,0 0 0,0 0 0,0 0-1,0 0 1,0 0 0,0 1 0,-1-1 0,1 0 0,0 1 0,0-1-1,-1 0 1,1 1 0,0 0 0,-1-1 0,-2 1 0,1 0-26,0 0 0,-1 0 0,1 0 0,0 0 1,-1 1-1,1 0 0,0 0 0,-1 0 0,1 0 1,-5 3-1,-1 1 51,0 1 0,0 0 1,0 0-1,1 1 1,0 0-1,1 1 0,-1 0 1,1 0-1,-7 12 0,2-3 131,2 1-1,0 1 0,-13 34 0,19-43-103,1-1 0,1 1 0,-1 0-1,2 0 1,-2 10 0,3-17-41,0 0-1,0 0 1,0 0-1,0 0 1,0-1 0,1 1-1,0 0 1,-1 0-1,1 0 1,0 0 0,0-1-1,0 1 1,1 0 0,-1-1-1,1 1 1,-1-1-1,1 0 1,0 1 0,0-1-1,0 0 1,5 4-1,0-2-60,0 0 0,1 0-1,0-1 1,-1 0 0,1 0-1,1-1 1,-1 0 0,15 1-1,-6-1-557,1-1-1,-1-1 0,23-3 0,-25 1-645,0-1-1,1 0 1,14-6-1,1-1-1036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9:32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50 8128,'-39'-19'4554,"56"15"1642,33-4-4237,7 4-282,74 5 1,1 0-841,-22-5-852,20 0-741,-45-1-2895,-54 2 302,-6 7 1067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9:33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 10208,'-36'-13'5248,"40"13"-6112,7 0 352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9:34.5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197 604 2144,'0'-1'197,"0"0"0,0 0 0,0 1 0,1-1 0,-1 0 0,0 0 0,1 0 0,-1 1 0,1-1 0,-1 0 0,1 1 0,-1-1 1,1 0-1,0 1 0,-1-1 0,1 1 0,0-1 0,-1 1 0,1-1 0,1 0 0,5-4 1371,-7 4-1396,0 1-1,0-1 1,1 1-1,-1-1 1,0 1-1,0 0 1,0-1-1,0 1 1,0-1-1,0 1 0,0-1 1,0 1-1,0-1 1,0 1-1,0-1 1,0 1-1,-1-1 1,1 1-1,0 0 1,0-1-1,0 1 0,-1-1 1,1 1-1,0-1 1,0 1-1,-1 0 1,1-1-1,0 1 1,-1 0-1,1-1 1,0 1-1,-1 0 1,0-1-1,-13-10 2026,11 10-2012,0-1 0,0 1 0,0 0 1,0 0-1,0 0 0,-1 0 0,1 0 0,0 1 0,-1 0 1,1-1-1,0 1 0,0 0 0,-1 1 0,1-1 0,0 1 1,-1-1-1,1 1 0,0 0 0,-5 2 0,-3 2 22,1 0-1,0 1 1,0 0-1,-11 9 1,14-10-140,1 1 0,-1 0 1,2 0-1,-1 0 1,1 1-1,0 0 0,0 0 1,1 1-1,0-1 1,-4 12-1,7-18-37,1 0 0,-1 0 0,1 1 0,0-1 0,-1 0-1,1 1 1,0-1 0,0 0 0,0 1 0,0-1 0,0 1 0,1-1 0,-1 0 0,0 1 0,1-1-1,-1 0 1,1 0 0,0 2 0,15 20 352,-14-19-399,0-3 29,-1 0 0,0 0-1,1 1 1,0-1 0,-1 0-1,1 0 1,-1 0 0,1-1-1,0 1 1,0 0 0,-1-1-1,1 1 1,0-1 0,0 1-1,0-1 1,3 0 0,0 0 14,0 0 1,-1 0-1,1 0 1,0-1-1,6-1 1,7-4-120,-1 0 0,0-1-1,-1-1 1,25-14 0,57-48-289,-74 49 299,-1-1 1,0-1-1,-2-1 1,-1-1-1,26-41 1,70-146-1,-92 164-11,-19 39 90,27-59-224,-28 59 185,-2 1 0,1-1 0,-1 0 0,0 1 0,-1-1-1,1-12 1,-2 19 39,0 1-1,0 0 0,0 0 0,0-1 0,0 1 0,0 0 0,-1 0 1,1-1-1,0 1 0,-1 0 0,1 0 0,-1 0 0,1-1 1,-1 1-1,0 0 0,1 0 0,-1 0 0,-1-1 0,1 1-6,0 1-1,0-1 0,0 1 1,0-1-1,0 1 0,0 0 1,1-1-1,-1 1 0,0 0 1,0 0-1,0 0 0,0 0 1,0 0-1,0 0 0,0 0 1,0 0-1,0 0 0,-2 1 1,-2 0 27,-1 1 1,1 1-1,0-1 1,0 1 0,0-1-1,-7 7 1,-3 2 58,1 1 1,0 0-1,1 1 0,1 1 1,0 0-1,0 1 0,-9 17 1,5-7 45,1 1 1,2 1-1,0 0 1,-12 40 0,2 6 294,-13 79 0,34-139-393,1 0 1,0 0-1,1 0 1,3 23-1,-2-31 9,0-1-1,0 1 1,1-1 0,-1 1-1,1-1 1,0 0 0,1 0-1,-1 0 1,1 0 0,0 0-1,0 0 1,0-1 0,0 1 0,0-1-1,1 0 1,0 0 0,-1 0-1,1 0 1,7 2 0,-2 0 38,1 0 1,1-1 0,-1-1 0,0 0 0,1 0-1,0-1 1,15 1 0,-13-3-74,0 0-1,-1-1 1,22-4 0,11-1 21,-35 4-46,0 1 0,0-1 0,0-1-1,0 0 1,0 0 0,-1-1 0,1 0-1,-1-1 1,0 0 0,0-1 0,-1 1-1,1-2 1,-1 1 0,-1-1 0,1 0 0,11-15-1,-15 15 17,0 1 0,-1-1-1,1 0 1,-1 0 0,-1 0-1,1 0 1,-1-1 0,-1 1-1,1-1 1,-1 1 0,-1-1-1,1 0 1,-1 1 0,0-1-1,-2-8 1,2 13-13,-1 0 0,0 0 0,1 1 0,-1-1 0,0 1 0,0-1 0,-1 1 0,1-1 0,0 1 0,-1-1 0,0 1 0,1 0 0,-4-3 0,4 4 28,0 0 0,0 1 1,0-1-1,1 0 0,-1 1 0,0-1 0,0 0 1,0 1-1,0 0 0,-1-1 0,1 1 1,0-1-1,0 1 0,0 0 0,0 0 1,0 0-1,0 0 0,0 0 0,-1 0 1,1 0-1,0 0 0,0 0 0,0 0 1,0 1-1,0-1 0,0 0 0,0 1 1,0-1-1,0 1 0,0-1 0,0 1 1,0 0-1,-2 1 0,-3 3 50,1 1 0,0-1 0,-1 1 1,2 1-1,-1-1 0,1 1 0,0 0 0,0 0 0,1 0 1,0 0-1,0 1 0,1-1 0,0 1 0,0 0 0,1 0 1,0-1-1,0 1 0,1 0 0,0 0 0,0 0 0,1 0 1,0 0-1,0 0 0,1-1 0,0 1 0,0 0 0,1-1 0,0 0 1,1 1-1,6 10 0,-6-10-9,1-1 0,0 1 1,1-1-1,-1 0 0,1 0 1,1-1-1,-1 0 0,1 0 0,12 7 1,-17-11-42,0-1 0,0 1 0,0-1 0,0 0 0,0 0 0,1 0 0,-1 0 0,1-1 0,-1 1 0,0-1 0,1 1 0,-1-1 0,1 0 0,-1 0 0,1 0 0,-1 0 0,1 0 0,-1 0 0,1-1 1,3-1-1,12-4-20,0-1 0,0-1 0,30-17 0,-9 4-246,-12 6 105,54-24 114,-68 33-25,0 1-1,1 1 1,-1 0-1,19-2 1,-25 6 35,-1 0 0,0 0 1,1 1-1,-1 0 1,0 1-1,0-1 1,0 1-1,0 0 0,10 5 1,17 5 177,-26-11 729,-11-5-743,-14-5-168,5 5 19,-2 0 0,1 0 1,0 1-1,-1 1 0,1 1 1,-1 0-1,-24 1 0,28 1 49,0 0 0,0 1 0,0 0 0,0 0 1,1 1-1,-1 1 0,1 0 0,0 0 0,0 1 0,-18 12 0,25-15 9,0 0-1,1 1 0,0-1 1,-1 1-1,1 0 1,0-1-1,0 1 0,0 0 1,1 0-1,-1 0 1,1 1-1,-2 3 1,3-6-9,-1 1 0,1-1 0,0 1 0,-1-1 1,1 1-1,0 0 0,0-1 0,0 1 1,0 0-1,0-1 0,1 1 0,-1 0 1,0-1-1,1 1 0,-1-1 0,1 1 0,0-1 1,-1 1-1,1-1 0,0 1 0,0-1 1,0 0-1,0 1 0,0-1 0,0 0 0,0 0 1,1 0-1,0 1 0,4 1-6,-1 0 0,1 0 0,-1 0 0,1-1 1,0 0-1,0 0 0,0-1 0,0 0 0,0 0 0,1 0 0,-1 0 0,0-1 0,0 0 0,11-2 0,5-1-189,-1-2 1,39-12-1,-44 11-4,1-1 1,-1-1-1,0 0 1,17-12-1,-32 19 105,0 2-16,5 8 64,0-1 0,0 0 0,1 0 0,9 8 0,-10-10 46,1-1 0,-1 1 0,1-2 0,0 1 0,0-1 0,1 0 0,-1 0 0,1-1 0,15 4 0,-18-6-25,0 0-1,-1 0 1,1-1 0,0 1 0,0-1-1,0 0 1,-1-1 0,1 1-1,0-1 1,0 0 0,0 0 0,-1-1-1,1 0 1,-1 1 0,1-1-1,-1-1 1,0 1 0,6-5 0,3-3-53,-2-1 1,1 0 0,-2-1 0,1 0 0,-2-1-1,1 0 1,-2-1 0,0 1 0,-1-2 0,0 1-1,9-30 1,-1-9-58,-2-1 0,6-56 0,-18 99 117,4-22 22,-3 0 1,0-1-1,-2 1 0,-5-37 0,5 66-18,-1 0 0,0 0-1,0 1 1,-1-1 0,-2-6 0,4 9-15,-1 0 0,1 0 1,0 1-1,-1-1 0,1 0 1,0 1-1,-1-1 0,1 1 0,-1-1 1,1 0-1,-1 1 0,1-1 1,-1 1-1,1-1 0,-1 1 1,1 0-1,-1-1 0,0 1 0,1 0 1,-1-1-1,0 1 0,1 0 1,-1 0-1,0-1 0,0 1 0,1 0 1,-1 0-1,0 0 0,0 0 1,1 0-1,-1 0 0,0 0 0,0 0 1,1 0-1,-1 0 0,0 1 1,-1-1-1,0 2 0,-1 0 0,1 0 1,0 0-1,0 0 0,0 1 0,0-1 0,0 0 1,0 1-1,0 0 0,1-1 0,0 1 1,-3 5-1,0 4 23,-5 22 0,-25 179 1065,29-173-845,-3 26 242,3 0-1,3 0 0,7 80 0,-4-143-502,0 10 90,1 0-1,0 1 1,1-1 0,5 13-1,-7-23-158,0 0 0,0 1 0,1-1-1,0 0 1,-1-1 0,1 1 0,0 0-1,0 0 1,1-1 0,-1 1-1,1-1 1,-1 0 0,1 0 0,0 0-1,-1 0 1,1 0 0,0-1 0,0 1-1,1-1 1,-1 1 0,5 0 0,1 0-467,0-1 0,0 0 0,0-1 0,0 0 0,0 0 0,9-2 1,53-13-4067,-30 5 2425,44-4-6472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49:3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1033 4736,'-36'2'2471,"34"-2"-2092,1 1 0,-1-1 1,0 0-1,0 1 0,0-1 1,1 1-1,-1 0 0,0-1 0,0 1 1,1 0-1,-1 0 0,1 0 1,-4 3-1,29-16 3834,-17 8-3876,5-4 116,0 0 0,18-17 0,14-23 339,63-89 0,35-76-13,-39 27-32,-93 167-705,4-9 34,135-286 1251,-147 309-1203,-1 1 0,1-1 0,-1 0 0,1 0 1,-1 1-1,0-10 0,-3 12 147,-2 6-207,-5 11-63,-106 210 4,60-100 46,-34 65 154,44-106 94,-4-3 0,-85 110-1,114-167-262,-204 266 782,205-264-794,-65 100 581,80-117-507,13-18-110,10-9-26,24-13-50,74-42-1,-27 20 15,-29 12 10,106-91 0,-4-32 76,-136 136 8,104-94 299,-33 34 135,-34 31 346,-64 58-539,-14 14-52,2 0-1,-15 23 0,6 6-184,-28 88 0,40-104-17,-7 41 0,15-61-14,-1 1 0,2-1-1,-1 1 1,1-1 0,0 1-1,1-1 1,0 1 0,0-1-1,4 13 1,-3-18 13,0 1 0,-1-1 0,1 0 0,0 0 0,1-1 0,-1 1 0,1 0-1,-1-1 1,1 1 0,0-1 0,0 0 0,0 0 0,0 0 0,0 0 0,0-1 0,0 1 0,1-1 0,3 2-1,3 0 26,0-1-1,1 0 0,-1 0 0,0-1 0,15 0 0,9-2 21,-1-2 0,1-2-1,59-15 1,-72 14-68,0-2 1,-1-1-1,0 0 1,0-1-1,35-25 0,78-77-64,-76 52 46,-30 30 64,-23 26-24,3-2 1,-7 6-7,0 0 0,0 0 0,0 0 0,0 0 0,0 0 0,0-1 0,0 1 0,0 0 0,0 0 0,0 0 0,0 0 0,0 0 0,0 0 0,1 0 0,-1 0 0,0 0 0,0 0 0,0 0 0,0 0 0,0 0 0,0 0 0,0 0 0,0 0 0,0-1 0,0 1 0,0 0 0,0 0 0,0 0 0,0 0 0,0 0 0,0 0 0,0 0 0,0 0 0,0 0 0,0 0 0,0 0 0,0 0 0,0-1 0,0 1 0,0 0 0,0 0 0,0 0 0,0 0 1,0 0-1,0 0 0,-1 0 0,1 0 0,0 0 0,0 0 0,0 0 0,0 0 0,0 0 0,0 0 0,0 0 0,0 0 0,0 0 0,0 0 0,0-1 0,0 1 0,0 0 0,0 0 0,-1 0 0,1 0 0,0 0 0,0 0 0,0 0 0,0 0 0,0 0 0,0 0 0,-3 5-47,-8 15 13,0 2 0,1-1 1,-8 27-1,0 4-49,12-36 137,0 1 0,1 0 1,0 0-1,2 0 0,0 1 0,-1 18 0,4-34-38,0 1 0,0-1 0,1 0 0,-1 1 0,1-1 0,-1 1 0,1-1 0,0 0 0,0 1 0,0-1 0,0 0 0,0 0 0,0 1 0,1-1-1,-1 0 1,3 2 0,-3-3-10,0 0 0,1 0 0,-1 0-1,1 0 1,-1 0 0,1 0-1,0-1 1,-1 1 0,1 0 0,0-1-1,-1 1 1,1-1 0,0 0-1,0 1 1,0-1 0,-1 0-1,1 0 1,0 0 0,0-1 0,0 1-1,-1 0 1,4-1 0,3-2-15,-1 1 1,0-1-1,0 0 1,0-1-1,-1 0 1,1 0-1,-1 0 1,0-1-1,0 0 1,7-7-1,-6 4-23,0-1-1,0 0 1,-1 0-1,0 0 1,-1-1-1,8-17 1,-8 14-23,-1 1 1,0-2 0,-1 1 0,0 0-1,-1-1 1,-1 1 0,0-1-1,0 0 1,-2 1 0,0-1-1,-4-24 1,4 32 17,-1 0 0,1 0-1,-1 0 1,0 0 0,-1 0 0,1 0 0,-1 0-1,0 1 1,-1-1 0,1 1 0,-9-10-1,7 10 88,0 0 0,0 1 0,0-1 0,-1 1-1,1 0 1,-8-4 0,11 7-38,-1 0 1,0 0-1,1 0 1,-1 0-1,0 0 1,0 0-1,1 1 1,-1-1-1,0 1 1,0 0-1,0 0 1,0 0-1,1 0 1,-1 0-1,0 1 1,0-1-1,0 1 1,-2 1-1,4-2-7,1 0 0,0 0-1,0 0 1,-1 0-1,1 0 1,0 0 0,-1 0-1,1 0 1,0 0-1,0 0 1,-1 1-1,1-1 1,0 0 0,0 0-1,-1 0 1,1 1-1,0-1 1,0 0 0,0 0-1,0 0 1,-1 1-1,1-1 1,0 0 0,0 0-1,0 1 1,0-1-1,0 0 1,0 1-1,-1-1 1,1 0 0,0 0-1,0 1 1,0-1-1,0 0 1,0 1 0,0-1-1,0 0 1,0 0-1,0 1 1,1-1-1,-1 0 1,0 1 0,0-1-1,0 0 1,0 0-1,0 1 1,0-1 0,0 0-1,1 0 1,-1 1-1,0-1 1,0 0-1,0 0 1,1 1 0,0-1-8,0 1 1,-1-1 0,1 1-1,0-1 1,0 1-1,0-1 1,0 1 0,0-1-1,0 0 1,0 1 0,0-1-1,0 0 1,0 0 0,0 0-1,0 0 1,0 0 0,0 0-1,1 0 1,141-20 77,-109 15-13,100-15 50,-108 17-84,0 2-1,1 1 0,27 3 1,-48-2-8,0 0 1,0 0-1,0 0 1,0 1-1,0 0 1,-1 0 0,1 1-1,-1-1 1,1 1-1,-1 1 1,0-1-1,0 1 1,0-1-1,4 6 1,-6-5 23,1 0-1,-1 1 1,0-1 0,0 1-1,-1 0 1,1 0 0,-1-1-1,0 2 1,0-1 0,-1 0-1,0 0 1,0 1 0,0-1-1,0 0 1,-1 9 0,-1 8 80,-1-1 1,-1 0-1,0 0 0,-2 0 1,-1 0-1,-12 29 1,10-25-152,7-18 51,-1-1-1,0 0 1,0 0-1,-4 6 1,7-11-93,4-5 48,10-10-9,2-10-77,19-31-1,-24 36 102,24-46-53,-27 46 50,1 0 0,1 2-1,23-31 1,-33 47 23,-1 0 0,1 0 0,0 0 0,0 0 0,0 0 0,0 0 0,0 0 0,0 0 0,0 0 0,0 1 0,0-1 0,1 0 0,-1 1 0,0-1 0,0 1 0,1-1 0,-1 1 0,0 0 0,1-1 0,-1 1 0,0 0 0,1 0 0,1 0 0,-1 1-2,-1 0-1,0 0 1,0-1 0,0 1-1,0 0 1,1 1-1,-1-1 1,-1 0-1,1 0 1,0 0-1,0 0 1,0 1-1,-1-1 1,1 0-1,-1 1 1,1-1-1,-1 1 1,1-1-1,-1 1 1,0-1 0,1 3-1,2 29 219,0-1 1,-4 67-1,-9 27-197,10-125-32,-2 29 74,2-29-69,0 0-1,0 0 0,0 1 0,0-1 1,0 0-1,0 0 0,0 0 1,1 1-1,-1-1 0,0 0 0,1 0 1,-1 0-1,1 0 0,-1 0 1,1 0-1,0 0 0,0 0 0,-1 0 1,2 1-1,-1-2-28,1-1 0,-1 1-1,0 0 1,0-1 0,0 1 0,0-1 0,0 0 0,0 1-1,0-1 1,0 0 0,0 1 0,0-1 0,0 0 0,1-2-1,130-145-748,-19 19 642,-88 105 172,1 1 0,0 1-1,33-20 1,-53 38-27,1 0 1,-1 1-1,1 0 0,0 0 0,0 0 1,11-2-1,-16 5-3,0-1 0,0 1 0,0 0 0,1-1 0,-1 1-1,0 1 1,0-1 0,0 0 0,0 0 0,0 1 0,0-1 0,0 1 0,0 0 0,0-1 0,0 1 0,0 0 0,0 0-1,0 0 1,0 0 0,-1 1 0,1-1 0,-1 1 0,1-1 0,-1 1 0,1-1 0,1 4 0,2 2 45,-1 1 0,0 0 1,-1 0-1,1 0 0,3 16 1,5 47 290,0-5-94,-9-56-471,0 5 361,1-1 0,1 1 0,10 22-1,-13-34-306,0 1 0,1-1-1,-1 1 1,1-1 0,-1 0-1,1 0 1,5 4 0,-6-5-184,1-1 0,-1 1 1,0-1-1,0 0 0,1 0 1,-1 0-1,1 0 0,-1 0 1,1-1-1,-1 1 0,1-1 1,-1 0-1,4 1 0,-4-1-6,-1-1-1,1 1 1,-1 0 0,1-1-1,0 1 1,-1-1 0,0 1-1,1-1 1,-1 0-1,1 1 1,-1-1 0,0 0-1,1 0 1,-1 0 0,0 0-1,0 0 1,0 0-1,0-1 1,0 1 0,0 0-1,0 0 1,1-2 0,4-5-1597,18-19-2619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50:3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4818 10 640,'0'0'5,"0"0"0,0 0 1,0 0-1,0 0 0,0 1 0,0-1 0,0 0 1,0 0-1,0 0 0,-1 0 0,1 0 0,0 0 0,0 0 1,0 0-1,0 0 0,0 0 0,0 0 0,0 0 1,0 0-1,0 0 0,-1-1 0,1 1 0,0 0 1,0 0-1,0 0 0,0 0 0,0 0 0,0 0 1,0 0-1,0 0 0,0 0 0,0 0 0,0 0 0,0 0 1,-1 0-1,1 0 0,0-1 0,0 1 0,0 0 1,0 0-1,0 0 0,0 0 0,0 0 0,0 0 1,0 0-1,0 0 0,0 0 0,0 0 0,0-1 1,0 1-1,0 0 0,0 0 0,0 0 0,0 0 1,0 0-1,0 0 0,-2-7 3480,-13 8-2775,4 3-164,9-3-435,0-1 1,0 1 0,0-1 0,0 1-1,1 0 1,-1 0 0,0 0 0,-2 2-1,-12 2 1164,0 10-676,-21 23 0,24-23-442,-71 87 1023,61-72-919,0-1 0,-2-1 0,-46 41 0,47-51-121,-1-1 0,-33 17 1,-56 21 95,4-2-45,45-23 28,38-19 48,-40 25-1,27-14 14,-1-2 0,-53 19-1,81-34-206,-85 27 618,-2 0-465,93-30-210,-28 12 51,0 1-1,0 1 1,-46 31 0,38-15 134,2 3 0,1 1 1,-46 56-1,56-60-93,-1 0 0,-2-2 0,-56 40 0,48-45-33,-61 27 0,31-16 47,-13 4 16,49-25-1,2 1 0,-44 30 0,60-35-30,-11 8 71,1 2-1,-29 28 1,17-12-16,-24 25 247,11-8-194,-73 58 0,73-67 133,4-5-318,-88 54-1,24-22 227,91-58-164,8-7-107,0 1 0,1 1 0,-20 17 0,-2 5 157,-1 0 1,-75 48-1,82-60-94,19-12 0,-20 12 0,-20 10 115,1 2 1,-54 45-1,64-44-92,-22 17 56,-58 48-150,40-31 152,5-1 129,26-21-94,44-42-160,-86 72 284,71-61-200,0-1 0,0-1 1,-29 12-1,-40 8 25,6-2 9,28-8-83,0 3 0,-54 34 0,87-45-19,0 0 0,1 1 0,-20 19 0,22-16-44,-26 34 0,-14 17 269,49-56-149,-1-1 0,-14 15 0,16-17-165,6-9 34,1 1-1,0-1 1,-1 1 0,1-1 0,0 0 0,-1 1 0,1-1 0,0 1 0,-1-1 0,1 0 0,-1 1 0,1-1 0,-1 0 0,1 0 0,-1 1 0,1-1 0,-1 0 0,1 0 0,-1 0 0,1 0 0,-1 0 0,1 1 0,-1-1 0,0 0 0,1 0 0,-1 0 0,0-1 0,14-9-8818,14-2 1781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50:4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123 643 480,'0'0'13,"-1"0"0,0 0 0,1 0 0,-1 0 0,0 0 1,1 1-1,-1-1 0,0 0 0,1 0 0,-1 1 0,0-1 0,1 0 0,-1 1 0,1-1 0,-2 1 0,2 0-3,-1-1 0,0 1 0,1-1 0,-1 1 0,0-1 0,1 0 0,-1 1 0,0-1 0,1 0 0,-1 1-1,0-1 1,0 0 0,1 0 0,-1 0 0,-1 0 0,0 1 38,-1 1 1,1-1-1,0 1 0,1-1 0,-1 1 1,-3 3-1,0 0 89,5-5-92,-1 0-1,1 1 1,0-1 0,-1 0 0,1 1 0,-1-1 0,1 0 0,-1 0 0,1 0 0,-1 1 0,1-1 0,-1 0-1,0 0 1,1 0 0,-1 0 0,1 0 0,-1 0 0,1 0 0,-1 0 0,1 0 0,-1 0 0,1 0 0,-1 0 0,0-1-1,1 1 1,-1 0 0,1 0 0,-1-1 0,1 1 0,0 0 0,-1-1 0,1 1 0,-1 0 0,1-1 0,-1 0-1,-7-3 174,7 4-189,0 0 0,0 0 0,0-1 0,0 1 0,0-1 0,0 1 0,0-1 0,1 1 0,-1-1-1,0 0 1,-1-1 0,1 1 13,0 0 0,0 0 0,-1 0 0,1 1 0,0-1 0,0 0-1,0 1 1,-1-1 0,1 0 0,0 1 0,-1-1 0,1 1 0,-2-1 0,0 2 17,3-1-26,-1 0 0,1 0-1,0 0 1,-1 0 0,1 0-1,-1 0 1,1 0 0,0 0-1,-1 0 1,1 0 0,0 0-1,-1 0 1,1 0 0,0 0-1,-1 0 1,1 0 0,0 0-1,-1 0 1,1 0 0,0-1-1,-1 1 1,1 0 0,0 0-1,0 0 1,-1-1 0,1 1-1,0 0 1,-1 0 0,1 0-1,0-1 1,0 1 0,0 0-1,-1-1 1,1 1 0,0 0-1,0-1 1,0 1 0,-1-1 426,0 1-425,1-1 0,0 1 1,-1 0-1,1 0 0,0-1 1,-1 1-1,1 0 0,0-1 0,0 1 1,-1 0-1,1-1 0,0 1 0,0 0 1,0-1-1,0 1 0,-1-1 0,1 1 1,0 0-1,0-1 0,0 0 0,0 0 18,0 1 0,0-1 0,0 1-1,0-1 1,0 0 0,0 1-1,0-1 1,0 0 0,0 1 0,0-1-1,1 1 1,-1-1 0,0 1-1,0-1 1,1 0 0,-1 1 0,0-1-1,1 1 1,-1-1 0,0 1-1,1 0 1,-1-1 0,1 1-1,-1-1 1,1 1 0,0-1 0,7-7 749,1 1-466,-1 0 1,1 0-1,0 1 1,19-10 0,43-14 402,119-26 456,-35 12-794,65-14 358,-139 47-408,-66 9-199,53-4 286,-44 4-376,0 0 0,33 2 0,27-1 242,196-7 134,-258 7-334,0-2 1,36-7-1,-14 1-72,59-14 76,-52 11 90,285-47 17,-251 47-33,100-28 0,-107 20-245,125-13 0,67 10 213,-190 19-146,2-1-91,48-8 269,139-19 139,-106 28 27,-52-1-342,-61 4-56,-29 1 101,27-4-1,7-1 210,12-3-16,-26 2-309,63 0-1,0 0 136,-43 2 148,86 5-1,-45 1-180,16 4 273,494-6 214,-586 1-553,31 6 0,-8-1-54,-2 0-14,-29-3 187,30 0 0,212 1 76,-97 6-209,-158-10 51,36 6 103,55 15 0,-35-7-330,40 12 321,13 2-154,111 4 250,-165-22-192,58 13 131,-100-18-98,-1 0 0,0 1 0,0 1 0,25 14 0,-7 2-2,-1 0-1,56 53 1,-63-50 49,-15-13-85,1-1 0,0-1 0,18 13 0,8 4-102,-26-18 129,28 17 0,133 49 106,-140-63-218,4 3 213,55 32 0,-67-35-43,-24-12-106,0 1 118,-4 0-242,2-1 81,-10 7-1231,1 0 0,-1-1 0,-1 0 0,-18 9 0,-5 3-1227,-16 14-3531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50:4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7663 36 1408,'0'-2'93,"0"0"-1,0 1 1,0-1-1,0 0 1,0 1 0,1-1-1,-1 0 1,0 1-1,1-1 1,-1 1 0,1-1-1,0 1 1,-1-1-1,1 1 1,0-1 0,0 1-1,0-1 1,0 1-1,0 0 1,0 0 0,3-3 2218,-4 6-1794,1 49 1817,1-20-1382,-2-1 0,-8 60-1,-18 73 1215,26-158-2061,0 1 1,0-1-1,0 1 1,1-1 0,1 7-1,0 9 323,-2-19-363,1-1 0,-1 0 0,1 1-1,-1-1 1,1 1 0,-1-1 0,1 0 0,0 0 0,0 0 0,0 1 0,0 0 0,1 1 15,-1-2-80,-1 18 922,0-17-903,0-1 0,0 1 0,-1-1 1,1 1-1,-1 0 0,1-1 0,-1 1 0,0-1 0,1 1 0,-1-1 0,0 1 0,0-1 0,0 0 0,0 1 0,0-1 1,-1 0-1,1 0 0,0 0 0,0 0 0,-1 0 0,1 0 0,-1 0 0,1 0 0,-1-1 0,1 1 0,-1 0 0,1-1 1,-4 1-1,1 1 56,-31 6 59,28-6-113,0-1 0,1 1 0,-1-1 1,0-1-1,0 1 0,1-1 0,-1 0 0,-8-2 1,-9 1 43,-501 5 516,429 2-288,-134 2 235,-112 1-225,292-10-147,-68-7 144,1 0-275,-158 2 18,41 12-16,223-6 13,-23 0-28,-44-6 0,-39 0 35,65 5 18,-225-1 197,147 3-92,-31-14-289,82 3 259,-345 0 484,282 11-480,-22-10-176,-34-1 229,46 12-177,-174-4 136,107-23 177,35 1-378,-153 5-131,245 13 177,-40 0-87,-209 14-26,117 10 341,84-11-688,61-5 673,-181 1-134,118-1 49,79-3-7,-48-6 16,92 5-98,1 0 1,-1 0-1,-23-8 0,-14-2 130,-11 3-436,-74-1-1,-70 10 212,89 1-162,86 1 369,22-1-101,1 0 1,0-1-1,-22-3 0,33 3-562,0-1 1,1 1-1,-1 0 0,1 0 0,-1 0 1,0 0-1,1 0 0,-1 0 0,0 0 1,1 0-1,-1 1 0,0-1 1,1 1-1,-1-1 0,1 1 0,-3 1 1,-2 6-2434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50:4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6 3136,'-4'-1'1083,"8"-1"-708,0 0-207,-7 1 238,2 2-322,1-1 0,-1 1 0,0 0 0,0 0 0,1-1 0,-1 1 0,1 0 0,-1 0 0,1 0 0,-1 0 0,1 0 1,-1 0-1,1 1 0,-3 4 259,-18 22 809,-2-1 0,-39 37 0,5-6 58,-44 46 166,60-60-991,30-30-224,-1-1 0,0 0 0,-20 15 1,11-12 139,-29 28 0,49-42-347,0 0 0,-1-1 0,1 1 0,0 0 0,0 0 0,0 1-1,1-1 1,-1 0 0,0 4 0,-5 10 113,1-7 96,-2 0 0,1-1 0,-1 0 0,-8 8 1,14-15 598,1-1-786,1 0 0,-1 0-1,1 0 1,-1 0 0,1 0-1,-1 0 1,1 0 0,-1 0-1,1 0 1,-1 0 0,0 0-1,1-1 1,-1 1 0,1 0-1,-1 0 1,1-1 0,-1 1-1,1-1 1,3 0-47,10-3 45,0 1 1,0 1-1,0 1 1,0 0-1,15 1 1,-21 0 23,0 1 0,0 0 0,0 0-1,0 0 1,-1 1 0,1 1 0,-1-1 0,1 1 0,-1 1 0,12 6 0,-4-3 55,-4-2-74,-11-5 24,0 0 1,0 0-1,0 1 1,0-1-1,1 0 0,-1 0 1,0 0-1,0 0 1,0 0-1,0 0 1,0 0-1,0 0 0,1 1 1,-1-1-1,0 0 1,0 0-1,0 0 1,0 0-1,0 0 1,0 1-1,0-1 0,0 0 1,0 0-1,0 0 1,0 0-1,0 1 1,0-1-1,0 0 1,0 0-1,0 0 0,0 0 1,0 0-1,0 1 1,0-1-1,0 0 1,0 0-1,0 0 0,0 0 1,0 1-1,0-1 1,0 0-1,0 0 1,-1 0-1,1 0 1,-3 4 3,-1 0 0,0-1 1,0 0-1,0 0 0,0 0 1,-1 0-1,1-1 1,-1 0-1,1 0 0,-1 0 1,-7 2-1,-6 0 8,-35 4-1,10-1 87,-33 3 155,67-7-290,14 0 74,14-1 18,111 0 309,45 3-3027,-142-1 2049,55 4-1365,36-13-3682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0:07.21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9 9 992,'-5'-9'512,"1"9"-704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0:07.930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15 221 1312,'-14'-24'3733,"14"23"-3732,0 1 0,0 0 0,0-1 0,0 1 0,0 0 0,0-1 0,-1 1 0,1 0 0,0-1 0,0 1 0,0 0 0,0-1 0,0 1 0,1 0 0,-1 0-1,0-1 1,0 1 0,0 0 0,0-1 0,0 1 0,0 0 0,0-1 0,1 1 0,-1 0 0,0 0 0,0-1 0,0 1 0,1 0 0,-1 0 0,1-1 0,12-6 23,14 2-3,50 0-21,185-16-352,-112-4 619,-102 16-260,80-4 1,50 10 61,-165 3-68,85 3 21,-57-1 3,0-1 0,1-2 0,78-13 1,147-26-350,4 21 531,-65 5-570,205-3 336,-234 25-199,-153-7 159,1 2-184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0:08.878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6 338 1664,'-5'-10'405,"7"5"-185,0 4-210,-1 1 0,1-1 1,0 1-1,-1 0 0,1 0 0,0 0 0,-1 0 1,4 0-1,14 0-39,-4-2 311,357-29 2529,-26 1-2501,-246 17-113,322-49 448,141-14 214,-514 72-838,81-18 0,-28 2 134,157-12 0,-194 26-59,5 3 57,14-2 72,30-1-117,-50 4 104,472-4 1708,-334 5-1092,95 7-29,-217-2-600,17 1-158,66 2-126,-160-7-191,16 0-1369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0:09.98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13 129 2496,'-13'0'1102,"16"5"-871,0-4-67,0 1 1,0-1-1,0 1 0,0-1 0,1 0 1,-1 0-1,0 0 0,0-1 0,1 1 0,-1-1 1,5 0-1,2 1 100,8 1 68,34-2-1,-21-1-168,131-12 486,-85 4-220,-50 7-314,60-6 494,155-33 0,-12-1-364,-63 25-367,-45 11 166,-37 3 40,116-1-4,-13 3-116,-103 2 301,-75-1-239,262 8 561,-138 1-315,-23-3 113,-57-5-247,198 4 470,-160-3-534,-42-2-130,57 7 1,49 10 129,8-8 488,-38-4-153,-40 1-387,130 17 719,-120-2-469,106 1 672,-163-19-900,37 2-371,-16-2-1416,-45-2-83,-1 1 1,0 1-1,28 8 1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0:10.965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3 1248,'5'-3'5361,"5"13"-4136,7 0-778,-6-2-255,0-1 1,1 0-1,24 9 0,7-4 39,45 7 0,-46-11-299,53 17 0,-26-1 179,16 4 321,96 47 1,-43-9 171,83 43-24,-206-99-633,26 20 0,-30-20 248,1-1 0,23 13 1,-31-20-155,0-1 0,1 1 0,-1-1 0,0 0 1,1 0-1,-1 0 0,1-1 0,-1 0 1,1 0-1,-1 0 0,1 0 0,-1-1 0,1 1 1,-1-1-1,0 0 0,1-1 0,-1 1 0,0-1 1,0 0-1,0 0 0,6-3 0,-9 3-203,0 0 0,0 0 0,-1 0-1,1 0 1,-1 0 0,1 0 0,-1 0-1,0 0 1,1 0 0,-1 0 0,0 0-1,-1-2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9:42.31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 76 1728,'-5'4'13536,"7"-9"-13030,2 1-407,1 0 0,-1 0 0,1 0-1,0 1 1,0 0 0,0 0 0,0 0 0,0 0 0,8-2-1,56-15 173,-43 14-26,1 1 40,-1 1-1,1 2 1,0 0-1,29 3 0,-22-1-106,-33 0-142,-1 0-1,1 0 1,0 1-1,0-1 1,-1 0-1,1 0 1,0 1-1,0-1 1,-1 0-1,1 1 1,0-1-1,-1 0 1,1 1-1,0-1 1,-1 1-1,1 0 1,-1-1-1,1 1 1,-1-1-1,1 1 1,-1 0-1,0-1 1,1 1-1,-1 0 1,1-1-1,-1 1 1,0 0-1,0 0 1,0-1-1,1 1 1,-1 0-1,0 0 1,0-1-1,0 1 1,0 0-1,0 0 1,-1 1-1,1 1-4,0 0 0,0 0-1,-1 1 1,1-1 0,-1 0-1,0 0 1,-2 4 0,-3 4 105,-1-1 1,0 1 0,-15 15-1,14-17 16,0 1-1,0 0 0,-11 20 1,15-14-110,4-15-47,5 7 192,-3-6-170,0 0 1,0 0 0,1-1 0,-1 1-1,0-1 1,1 1 0,-1-1-1,1 0 1,0 1 0,-1-2 0,1 1-1,0 0 1,0 0 0,3 0-1,5 0-85,0-1 0,16 0 0,-8-1-31,-10 1 89,1 0 0,-1-1 0,1-1 0,0 1 0,-1-2 0,11-3 0,-15 4 4,-1 1-1,0-1 0,0 0 1,0-1-1,0 1 1,0-1-1,0 0 0,-1 0 1,1 0-1,-1 0 0,0 0 1,0-1-1,0 1 1,-1-1-1,3-4 0,6-9 11,2-4-93,-11 15 92,0-1 1,0 1-1,-1 0 0,0-1 1,0 1-1,-1 0 0,0-8 1,0 13 17,0 0 1,0 0 0,0-1-1,0 1 1,0 0 0,0 0-1,0-1 1,0 1 0,1 0-1,-1 0 1,0 0 0,1 0-1,-1-1 1,1 1 0,-1 0-1,1 0 1,-1 0 0,1 0 0,0 0-1,0 0 1,-1 0 0,1 0-1,0 1 1,0-1 0,0 0-1,0 0 1,0 1 0,0-1-1,0 0 1,0 1 0,1-1-1,-1 1 1,0 0 0,0-1-1,0 1 1,0 0 0,1 0-1,-1 0 1,0-1 0,0 1-1,1 1 1,-1-1 0,2 0-1,3 1 127,0 1-1,-1-1 1,1 1-1,0 0 1,-1 0-1,0 1 0,8 4 1,47 31 652,-49-32-1265,3 2 964,-8-6-5268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0:12.591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 36 2496,'0'-1'167,"0"-1"0,0 1 0,1-1 0,-1 1-1,0-1 1,1 1 0,-1-1 0,1 1 0,0-1 0,-1 1 0,1 0 0,0-1 0,0 1-1,3-3 502,-3 2-501,0 1 0,1 1 0,-1-1 0,0 0 0,1 0-1,-1 0 1,1 1 0,-1-1 0,0 1 0,1-1 0,-1 1 0,1-1 0,0 1 0,-1 0 0,4 0-1,2-1-15,-1 1-1,1 0 0,0 0 0,0 1 0,0 0 0,10 2 0,-8-1 119,1 0 0,16 0-1,6 1-23,-14 0-170,192 35 477,-3 15 154,-135-32-365,1-2 1,109 12-1,-28-13-259,94 12 279,264 9 801,-418-36-1096,216-3 7,-56-8-9,39-9 341,-91 20-234,0 18 152,24 2-507,-117-12 316,-20-1 242,-36-5-38,34 2-117,138-1 106,-187-6-368,141-3 134,-135 0-341,-1-2-1,46-11 0,-50 3-4266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0:13.318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336 48 1824,'4'-1'192,"1"-1"-1,-1 1 1,1 0 0,0 0-1,0 1 1,-1-1 0,1 1-1,0 0 1,7 1 0,-6-1 169,1 0 0,-1 0 0,1 0 0,8-2 0,4-3 543,-6 2-73,0 0 1,0-1-1,19-13 3595,-45 13-3284,-16 1-737,-3 4-268,-35 7-1,26-3-148,-24 3 162,-83 9-614,47-6-3392,77-10 2192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1:1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 2560,'0'0'832,"-1"-2"-517,-4-5 5967,3 0-3273,-3 2-1767,7 3-162,0 8 458,-2 39-770,3-1 0,13 76 0,0-34-191,10 50 307,-18-106-664,0 0 1,20 41 0,-8-11 477,-19-57-447,-2-4-305,1 1 0,0 0 1,0 0-1,0 0 0,0 0 0,0 0 0,0 0 0,-1 0 0,1 0 0,0 0 0,0 0 0,0 0 1,0 0-1,0 0 0,-1 0 0,1 0 0,0 0 0,0 0 0,0 0 0,0 0 0,0 0 1,-1 0-1,1 1 0,0-1 0,0 0 0,0 0 0,0 0 0,0 0 0,0 0 0,0 0 0,-1 0 1,1 0-1,0 0 0,0 1 0,0-1 0,0 0 0,0 0 0,0 0 0,0 0 0,0 0 1,0 0-1,0 1 0,0-1 0,0 0 0,0 0 0,0 0 0,0 0 0,0 0 0,0 1 0,0-1 1,0 0-1,0 0 0,0 0 0,0 0 0,0 0 0,0 0 0,0 1 0,0-1 0,0 0 1,0 0-1,0 0 0,0 0 0,0 0 0,1 0 0,-1 0 0,0 1 0,-3-1-1631,-1 0-405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1:1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3808,'5'-3'13989,"-5"-12"-12261,0 12-1616,0 6-18,0 16 64,1 28 182,51 403 1830,-48-427-1977,8 47-178,-11-67 350,-1 2-1997,-8-13-4007,1 1 871,6-1 1547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1:1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944 108 2496,'0'0'784,"-1"-11"4607,-3 2-4089,1 4-956,0 0 0,-1 0 0,0 0 1,0 1-1,0-1 0,-1 1 0,1 0 0,-1 0 0,0 1 1,0-1-1,-1 1 0,-10-5 0,3 4-165,0 0-1,0 0 1,-1 1-1,-21-1 1,-2-1-6,0 2 0,0 1 0,0 2 0,0 2 0,-40 7 0,40-2 96,0 2 0,1 1 0,0 2 1,1 2-1,-37 19 0,-71 56 1110,134-82-1346,1 0 1,-1 1-1,2-1 0,-1 2 0,1-1 1,0 1-1,1 0 0,0 1 1,1 0-1,-1 0 0,2 0 0,0 0 1,0 1-1,-3 12 0,-1 16 208,2 0-1,-3 65 1,6-65-12,2-22-137,1 0-1,0 0 1,1 0-1,1 0 1,0 0-1,2-1 1,0 1 0,0-1-1,2 0 1,12 26-1,-12-30 59,-1-1-57,1 0 1,0 0-1,13 17 1,59 82 230,-60-84-236,-6-10 2,1-1 1,0-1 0,1 0-1,0-1 1,1-1 0,1 0-1,23 14 1,-14-12-46,0 0 0,1-1 0,1-2 1,0 0-1,1-2 0,-1-1 0,2-1 0,-1-2 1,1-1-1,0-1 0,0-1 0,29-2 0,-47-1 11,64-7 102,-65 6-129,-1 0 1,1 0-1,-1-1 0,0-1 0,16-7 1,-8 0 48,-1-1 1,0 0 0,26-28 0,15-11 81,121-99 361,-166 140-502,0 0 0,-1-1 1,-1 0-1,0-1 0,0 0 1,-1-1-1,-1 0 0,0 0 1,-1 0-1,0-1 0,-1-1 1,-1 1-1,0-1 0,-1 1 1,0-2-1,-1 1 0,-1 0 1,-1 0-1,0-1 0,-1-16 1,-1 13-20,0 0 1,-1 1 0,-1-1-1,-1 0 1,-7-18 0,3 13 28,-1 0 1,-22-39 0,25 53-35,0 0 0,-2 0 0,1 0 0,-1 1 0,0 0 0,-1 0 1,0 1-1,-12-9 0,-15-5 19,-47-21 0,-28-18-693,98 53 384,0 0-1,-26-10 1,-3 4-4017,38 14 3455,0-1 0,0 1 0,0-1 0,1 1 0,-1 0 0,-6 1 0,9 0 633,-14 1-2354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1:2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74 1312,'-10'0'4656,"5"-7"-2816,0 15-123,0 3-1597,0 0-1,1 0 1,0 1-1,1-1 1,0 1 0,0 0-1,0 22 1,-1-5 176,-19 192 1839,7-57-1182,10-123-626,2-20-175,2-1 0,0 1 1,1-1-1,2 27 0,0-43-36,-1 0 0,0 0-1,0 0 1,0 0 0,0 0 0,-1 0-1,0 0 1,0 0 0,-2 6 0,-9-75 2209,16-7-2000,-4 36-378,10-218-113,-5 213 105,20-110-221,-21 133 257,1 1 0,1-1 0,0 1 1,1 1-1,1-1 0,12-17 0,-17 29 1,0 1 0,0-1 0,1 1 0,0 0 0,-1 0 0,2 0 0,-1 0 0,0 1-1,1 0 1,0 0 0,-1 0 0,1 0 0,0 1 0,0 0 0,1 0 0,-1 0 0,0 1 0,1-1 0,-1 1 0,1 1 0,0-1-1,-1 1 1,1 0 0,-1 0 0,1 1 0,-1-1 0,1 1 0,-1 0 0,1 1 0,-1-1 0,0 1 0,1 0 0,-1 1 0,6 3-1,-3-1 78,-1 1 0,1 0-1,-1 0 1,0 1-1,-1 0 1,0 0 0,0 0-1,10 17 1,-5-3 22,0 0 0,11 32 0,-7-8 60,-2 0 0,-1 1 0,-3 0 1,-2 1-1,2 90 0,-9-122-27,-2 1 1,0 0 0,-1-1-1,0 1 1,-2-1-1,1 0 1,-2 0 0,0 0-1,-1-1 1,-12 20-1,15-29 18,1-1-1,-1 0 0,0 0 0,0 0 0,0 0 0,0-1 0,0 1 0,-1-1 1,0 0-1,-8 3 0,4-2-1,-1 0 0,1-1 1,-1 0-1,0-1 0,-13 2 0,1-3-59,-1 0-1,1-1 0,0-2 0,-34-5 0,46 5-12,0-1 0,0 0 0,-13-7 0,2 2-649,-7-8-6992,23 15 5013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1:3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12 907 3072,'-3'1'368,"2"-1"-323,1 0 1,0 0-1,-1 0 0,1 0 0,0 0 1,-1 0-1,1 0 0,0 0 0,0 0 1,-1 0-1,1 0 0,0 1 0,-1-1 0,1 0 1,-3 5 4384,13 0-2286,-8-5-1956,0 0-1,0 0 1,0 0 0,0 0 0,0 0-1,0-1 1,0 1 0,0 0-1,0-1 1,0 0 0,0 1 0,0-1-1,0 0 1,-1 0 0,1 0-1,0 0 1,-1 0 0,1 0 0,2-3-1,3-2 17,-1 0 0,0-1 0,6-9 1,-7 10-100,86-127 547,-87 127-602,6-11 218,15-30 0,-7 12 54,-14 29-274,0 0 0,-1-1-1,1 1 1,1-9-1,-4 5-13,-7 12-437,-8 16-86,0 8 526,1 0 1,-14 43-1,25-61 86,-1 0-1,2 0 0,-1 0 0,1 0 1,0 0-1,0 0 0,1 1 1,1-1-1,-1 0 0,1 1 0,0-1 1,1 0-1,0 0 0,3 8 0,-4-14-59,0 0-1,0-1 0,0 1 1,0 0-1,0-1 0,0 1 0,1 0 1,-1-1-1,0 1 0,1-1 0,-1 0 1,1 0-1,0 1 0,-1-1 1,1 0-1,0 0 0,2 0 0,-1 0 30,0 0 0,0 0 0,0-1 0,0 1 0,0-1-1,0 0 1,0 0 0,0 0 0,1 0 0,2-1 0,5-2 80,0 0-1,-1-1 1,1 0 0,-1-1 0,14-7 0,166-100 351,-174 101-665,0 2 1,0 0 0,1 1-1,0 1 1,20-6 0,-36 13 110,1-1 0,0 1-1,-1 0 1,1 0 0,-1 0 0,1 0 0,0 0 0,-1 0 0,1 0 0,-1 1 0,1-1 0,0 1 0,-1-1 0,1 1 0,-1 0-1,1-1 1,1 3 0,0-2 14,-1 1 0,0 0 0,0 0-1,0 1 1,-1-1 0,1 0 0,0 1-1,-1-1 1,2 4 0,1 3 48,-1 1 0,0-1 1,-1 0-1,0 1 0,1 9 1,-3-14 16,1 1 0,0-1 0,0 0 0,0 0 0,1 0 0,2 6 0,-3-9 1226,8-12-239,0 1-1074,0 1 1,1 0-1,0 0 0,1 1 1,0 0-1,0 1 0,18-8 1,-28 13 15,0 1 0,0 0 1,0-1-1,0 1 0,0 0 1,0 0-1,0 0 0,0 0 1,0 0-1,0 0 0,1 0 1,-1 0-1,0 1 0,0-1 1,-1 0-1,1 0 0,0 1 1,0-1-1,0 1 0,0-1 1,0 1-1,0-1 0,0 1 1,-1 0-1,1-1 0,0 1 1,0 0-1,-1-1 0,1 1 1,0 0-1,-1 0 0,1 0 1,-1 0-1,1 0 0,-1 0 1,1 1-1,1 3 140,-1-1 1,0 1-1,1 0 1,-2-1-1,1 1 1,0 0-1,-1 5 1,18-29 938,10-15-960,-22 26-155,1-1 0,0 1 1,0 0-1,0 1 0,1 0 1,0 0-1,1 1 1,10-7-1,-18 13 26,0 0 0,0 0 1,0 1-1,0-1 0,0 0 0,0 0 1,0 1-1,0-1 0,0 0 0,0 1 0,0-1 1,0 1-1,0-1 0,-1 1 0,1-1 1,0 1-1,0 0 0,-1-1 0,1 1 0,0 0 1,-1 0-1,1 0 0,0 0 0,-1-1 0,1 3 1,16 25-71,-15-23 106,0-1 0,1 1 0,-1-1 0,1 1-1,0-1 1,0 0 0,1 0 0,-1 0 0,1-1-1,0 1 1,0-1 0,6 4 0,-3-3 28,-1-1 0,1 0-1,1 0 1,-1 0 0,0-1 0,1 0 0,12 2 0,-4-3 45,1 0-1,0-1 1,0-1 0,-1 0 0,1-1 0,0-1 0,16-5 0,-19 4 8,-3 1-11,0 0 1,0 0-1,0-1 0,-1-1 1,0 0-1,13-7 0,-17 7 1,0 0-1,0 0 0,0 0 1,0-1-1,-1 0 0,0 0 1,5-8-1,-7 9-138,-1 0 0,1-1 0,-1 1 0,0-1 0,-1 1 0,1-1 0,-1 1 0,0-1 0,-1 0 0,1-9 0,-1 15 45,0 0 0,0 0 0,0-1 0,0 1 0,0 0 0,0 0-1,0 0 1,0 0 0,0 0 0,0 0 0,0-1 0,0 1 0,0 0 0,0 0-1,0 0 1,-1 0 0,1 0 0,0 0 0,0-1 0,0 1 0,0 0 0,0 0-1,0 0 1,0 0 0,0 0 0,0 0 0,-1 0 0,1 0 0,0 0 0,0 0-1,0 0 1,0-1 0,0 1 0,0 0 0,-1 0 0,1 0 0,0 0 0,0 0-1,0 0 1,0 0 0,0 0 0,-1 0 0,-6 3-415,-6 7 119,4-1 285,0 0 0,0 1-1,1 1 1,0 0-1,1 0 1,1 0-1,0 1 1,-9 22 0,14-31 48,0-1 1,1 0-1,0 1 1,-1-1-1,1 0 1,0 1-1,0-1 1,0 0-1,0 1 1,1-1-1,-1 1 1,0-1-1,1 0 1,0 0 0,0 1-1,0-1 1,0 0-1,0 0 1,0 0-1,0 0 1,0 0-1,1 0 1,-1 0-1,1-1 1,0 1-1,-1 0 1,1-1-1,0 1 1,0-1-1,0 0 1,0 1-1,0-1 1,0 0-1,3 1 1,0-1 50,-1-1-1,0 1 1,0-1 0,1 0-1,-1 0 1,0 0-1,1 0 1,-1-1 0,0 1-1,8-4 1,-1 0 153,0-1 1,17-10-1,-12 6-242,3-2-113,0 1 1,26-11 0,-44 21 113,1-1-1,-1 1 1,0-1 0,0 1 0,0 0 0,0 0 0,0-1 0,1 1 0,-1 0 0,0 0 0,0 0 0,0 0 0,1 1 0,-1-1 0,0 0 0,0 0 0,0 1 0,0-1 0,0 1-1,1-1 1,-1 1 0,0-1 0,0 1 0,0-1 0,0 1 0,-1 0 0,1 0 0,0 0 0,0-1 0,0 1 0,0 0 0,-1 0 0,1 0 0,-1 0 0,1 0 0,0 0 0,-1 0-1,0 1 1,1-1 0,-1 0 0,0 0 0,1 2 0,0 3-20,0 0 0,0 0 0,-1 0-1,0 1 1,0-1 0,0 0 0,-2 7 0,-2 17 77,5-18 350,-1-12-365,0-1 0,0 1 1,0 0-1,0 0 0,0 0 0,0 0 1,0 0-1,0 0 0,0 0 0,0 0 1,0 0-1,0 0 0,0 0 0,0 0 1,1 0-1,-1 0 0,0 0 0,0-1 1,0 1-1,0 0 0,0 0 1,0 0-1,0 0 0,0 0 0,0 0 1,0 0-1,0 0 0,0 0 0,1 0 1,-1 0-1,0 0 0,0 0 0,0 0 1,0 0-1,0 0 0,0 0 0,0 0 1,0 0-1,0 0 0,0 0 0,0 0 1,1 1-1,-1-1 0,0 0 0,0 0 1,0 0-1,0 0 0,0 0 1,0 0-1,0 0 0,0 0 0,0 0 1,0 0-1,0 0 0,0 0 0,0 0 1,0 0-1,0 0 0,0 1 0,0-1 1,0 0-1,0 0 0,0 0 0,0 0 1,0 0-1,8-11-49,0 1-1,1 0 1,0 0-1,0 1 1,1 0-1,22-14 1,-32 23-7,1-1-1,0 1 1,0-1-1,-1 1 1,1 0 0,0 0-1,0-1 1,0 1 0,0 0-1,0 0 1,-1 0-1,1 0 1,0 0 0,0 0-1,0 0 1,0 0 0,0 0-1,-1 1 1,1-1 0,0 0-1,0 0 1,0 1-1,-1-1 1,1 1 0,0-1-1,1 1 1,17 19-312,-18-19 340,9 11-20,-5-5 40,0 0 1,1-1-1,0 0 0,0 0 1,1-1-1,7 6 1,-3-4 34,-7-4 22,0 0 0,1 0 0,0 0-1,0 0 1,0-1 0,0 0-1,0 0 1,0 0 0,1 0 0,-1-1-1,0 0 1,1 0 0,9 0 0,-9-2-4,1 0 0,-1 0 0,0-1 0,0 0 0,0 0 0,11-6 1,33-22 349,-30 17-414,-4 4-15,-1-1 0,-1 0 0,0-1 0,0 0 0,-1-1 0,0-1 0,13-18 0,15-22-372,-40 50-250,0 8 127,2 5 432,0 1-1,0 0 1,-2-1 0,1 1-1,-1 0 1,-1 0 0,0 11-1,-3 9 36,-11 85 176,12-87-5,2-24-85,0-1-1,0 0 0,0 0 1,-1 0-1,1 1 0,-1-1 0,0 0 1,0 0-1,-1 0 0,-1 4 1,3-8-26,0 1 0,-1-1 0,1 0 0,0 1 0,-1-1 0,1 1 0,-1-1 0,1 0 0,0 1 0,-1-1 0,1 0 0,-1 0 0,1 1 0,-1-1-1,1 0 1,-1 0 0,1 0 0,-1 1 0,1-1 0,-1 0 0,1 0 0,-1 0 0,1 0 0,-1 0 0,0 0 0,1 0 0,-1 0 0,1 0 0,-1-1 0,1 1 0,-1 0 0,1 0 0,-1 0 0,1-1 0,-1 1 0,1 0 0,-1 0 0,1-1 0,0 1 0,-1 0 0,1-1 0,-1 1 0,1 0 0,0-1 0,-1 1 0,1-1 0,0 1 0,-1-2 0,-17-26 317,18 27-331,-22-39 207,6 13-418,-13-33 0,29 60 192,0 0 1,0 0-1,0 0 0,0 0 1,0-1-1,0 1 0,0 0 1,0 0-1,0 0 0,0 0 1,0 0-1,0 0 0,0 0 0,0 0 1,0 0-1,0-1 0,0 1 1,0 0-1,0 0 0,0 0 1,0 0-1,0 0 0,0 0 1,0 0-1,0 0 0,0 0 1,0 0-1,1-1 0,-1 1 1,0 0-1,0 0 0,0 0 1,0 0-1,0 0 0,0 0 1,0 0-1,0 0 0,0 0 1,0 0-1,0 0 0,1 0 1,-1 0-1,0 0 0,0 0 1,0 0-1,0 0 0,0 0 1,0 0-1,0 0 0,0 0 1,0 0-1,1 0 0,-1 0 1,0 0-1,0 0 0,0 0 1,0 0-1,0 0 0,0 0 1,0 0-1,0 0 0,0 0 0,0 0 1,0 0-1,1 0 0,11 5-243,11 9 218,22 17 127,-29-19-76,1-1 0,30 16 0,-43-25-24,-3-1 44,1 0 0,0 0 0,0 0 0,-1 0 0,1 0 1,0-1-1,0 1 0,0-1 0,0 1 0,0-1 1,0 0-1,0 1 0,0-1 0,0 0 0,0 0 0,0-1 1,0 1-1,4-1 0,27-21 212,-28 19-199,0-1-1,0 0 0,-1 0 0,0 0 0,5-7 1,3-2 24,75-71 205,-49 50-197,41-48 1,-30 11 52,-36 50-6,-11 18-203,0 1 1,-1-1 0,0 0 0,0 0-1,0 0 1,0 0 0,0 0 0,0 0-1,-1 0 1,1 0 0,-1 0 0,0 0-1,-1-6 1,1 7-25,-2 5-523,-2 2 544,0-1 0,1 1 0,0 0 0,-5 9 0,8-2 209,0-11-126,0-1-1,0 1 1,0 0 0,0-1-1,0 1 1,0-1-1,-1 1 1,1-1-1,0 1 1,0-1 0,0 1-1,0-1 1,-1 1-1,1-1 1,0 1-1,0-1 1,-1 0 0,1 1-1,0-1 1,-1 1-1,1-1 1,-1 0-1,1 1 1,0-1 0,-1 0-1,0 1 1,1-1-68,2 0 31,-3 1 42,0 0 1,0 0-1,0 1 0,0-1 1,0 0-1,0 0 1,0 1-1,1-1 1,-1 1-1,-1 1 1,-5 12-90,1-8 37,0 1 1,1 0 0,0 0 0,1 0-1,-1 1 1,2-1 0,-4 11 0,1 3-61,1 0 1,-2 23 0,6-40 124,1 1 0,-1-1-1,1 0 1,1 0 0,-1 0 0,1 1 0,0-1-1,0 0 1,4 9 0,-4-12 5,0 0 0,0 0 0,0 0-1,0 0 1,0 0 0,0-1 0,0 1 0,1 0 0,-1-1 0,1 1-1,-1-1 1,1 1 0,0-1 0,0 0 0,-1 0 0,1 0 0,0 0 0,0 0-1,0 0 1,0 0 0,0-1 0,0 1 0,0-1 0,1 0 0,-1 1-1,2-1 1,8-1 106,0-1-1,0 0 1,0 0-1,0-2 1,0 1-1,-1-1 1,14-7-1,11-4-32,-19 9-75,1-1 1,-1-1 0,-1-1-1,1 0 1,-2-1 0,1 0 0,-1-2-1,17-16 1,-29 25-47,-1 1-10,-1 1 0,1 0-1,-1-1 1,0 1 0,0-1-1,0 0 1,1 1 0,-1-1-1,-1 0 1,1 0 0,0 1-1,0-1 1,-1 0 0,1-2-1,-14 13-1075,10-5 1073,0-1 0,0 0 0,0 1 0,1 0 0,0 0 0,-1 0 0,1 0 0,1 0 0,-1 0 0,1 0 0,-1 1 0,0 7 0,2-9 49,0 0 0,0 1 0,0-1 0,1 0 0,-1 1 0,1-1 0,0 0 0,0 0 0,0 0 0,0 0 0,1 1 0,-1-2 0,1 1 0,0 0-1,0 0 1,0 0 0,4 3 0,-4-3 46,0-1 0,1 0 0,-1 1 0,1-1-1,-1 0 1,1-1 0,0 1 0,0 0 0,0-1-1,5 2 1,-7-2-19,1-1-1,-1 0 1,1 0-1,0 1 1,-1-1-1,1-1 1,0 1-1,-1 0 1,1 0-1,0 0 1,-1-1-1,1 1 1,0-1-1,-1 0 1,1 1-1,-1-1 0,1 0 1,-1 0-1,0 0 1,1 0-1,-1 0 1,0 0-1,2-2 1,5-4 81,-6 6-92,-1 0-1,1-1 0,-1 1 1,1 0-1,-1-1 0,0 1 0,1-1 1,-1 0-1,0 1 0,0-1 1,0 0-1,0 0 0,0 0 1,-1 0-1,1 0 0,0-3 1,1-5-60,-1 8 20,-1-1 0,1 1 0,-1-1 0,1 1 0,-1-1 0,0 1 0,0-1 0,0 0 0,0 1 0,-1-1 1,1 1-1,-1-1 0,1 1 0,-1-1 0,0 1 0,0 0 0,0-1 0,0 1 0,-1 0 0,1-1 0,0 1 0,-3-2 0,-6-7-188,-1 0 1,0 1-1,-22-16 0,23 23 37,3 0 91,7 3 73,0 0 0,0 0 0,0 0 0,0 0 0,0 0 0,0 0 0,0 0 0,0-1 0,0 1 0,0 0 0,0 0 0,0 0 0,0 0 0,0 0 0,0 0 0,0 0 0,0 0 0,0 0 0,0-1 0,0 1 0,0 0 0,0 0 0,0 0-1,0 0 1,0 0 0,0 0 0,0 0 0,0 0 0,0 0 0,0 0 0,0-1 0,0 1 0,0 0 0,0 0 0,0 0 0,1 0 0,-1 0 0,0 0 0,0 0 0,0 0 0,0 0 0,0 0 0,0 0 0,0 0 0,0 0 0,0 0 0,0 0 0,1 0 0,-1 0 0,0 0 0,0 0 0,0 0 0,0 0 0,0 0 0,0 0 0,4-1 2,-1 0 0,1 0 1,-1 1-1,1-1 0,6 1 1,6-1-21,26-6-6,-23 4-21,29-3-1,-43 6 34,1 0 0,-1 0 0,1 1 0,-1 0 1,0 0-1,1 0 0,-1 0 0,0 1 0,10 4 0,-12-5-2,0 1 1,0-1-1,-1 1 0,1 0 0,0 0 0,-1 1 0,1-1 1,-1 0-1,0 1 0,1-1 0,-1 1 0,1 3 0,-2-4 12,0 0-1,0 1 0,0-1 1,-1 1-1,1-1 0,-1 1 0,1-1 1,-1 1-1,0-1 0,0 1 1,0-1-1,-1 1 0,1-1 0,-1 1 1,-1 4-1,0 1 74,-1-1 1,0 1-1,0-1 0,-1 0 1,0 0-1,0 0 0,-6 6 1,18-18 294,0 1 1,15-7 0,-2 1-350,1-1 19,44-15 0,-57 24-105,0-1-1,0 1 0,0 1 0,0-1 1,0 2-1,1-1 0,-1 1 0,11 2 1,-16-2 52,-1 1 0,1 0 0,0 0 0,-1 1 0,1-1 0,-1 1 0,1-1 1,-1 1-1,0 0 0,0 1 0,0-1 0,0 0 0,0 1 0,0 0 0,-1 0 1,1-1-1,-1 1 0,3 5 0,-2-4 35,1 0 0,-1-1 0,1 1 0,0-1 0,0 0 0,0 0 0,0 0 0,0-1 0,1 0 0,-1 0 0,1 0 1,0 0-1,0 0 0,-1-1 0,1 0 0,0 0 0,0-1 0,0 1 0,0-1 0,8-1 0,-4 1 12,0-1 1,0 0-1,0-1 1,0 0-1,-1-1 1,1 0 0,-1 0-1,1-1 1,-1 0-1,11-7 1,-2 0 57,-1 0 1,-1-1 0,0-1-1,-1 0 1,0-1 0,21-27-1,-14 5-102,-2-1 0,-1 0 0,14-46 0,69-198-89,-75 199-62,-23 71 87,-1 0 1,0-1 0,-1 1 0,0-24 0,-1 32 6,-1 0-1,1 0 1,-1-1 0,1 1-1,-1 0 1,-2-4-1,3 6 38,0 0-1,-1 1 0,1-1 1,-1 0-1,1 0 0,-1 1 0,1-1 1,-1 0-1,0 1 0,1-1 1,-1 1-1,0-1 0,1 1 1,-1-1-1,0 1 0,0-1 1,1 1-1,-1 0 0,0-1 1,0 1-1,0 0 0,0 0 0,1 0 1,-1-1-1,0 1 0,0 0 1,0 0-1,0 0 0,-1 1 1,-1-1-6,-1 1 0,0 0 1,1 0-1,-1 1 0,1-1 1,0 1-1,-1 0 0,1 0 1,0 0-1,0 0 0,0 0 0,0 1 1,-4 4-1,-1 3 9,0-1-1,0 1 1,-8 15-1,3 0-9,1 1-1,1 0 1,1 1-1,-13 54 1,-8 118-126,31-193 165,-10 117 222,10-104-175,0-1-1,1 0 0,1 1 0,7 29 0,-7-41-10,1-1 0,-1 1 0,1 0-1,0-1 1,1 0 0,-1 1 0,1-1 0,0-1 0,1 1 0,0-1-1,-1 0 1,2 0 0,6 6 0,-7-7 19,1-1 1,-1 0-1,1 0 0,-1-1 0,1 1 1,0-1-1,0 0 0,0-1 1,0 1-1,1-1 0,-1-1 0,0 1 1,0-1-1,1 0 0,7-1 1,13-4 187,50-15 0,-53 13-201,-15 4-31,2 1 23,1-2 1,-1 1-1,0-1 1,-1-1 0,1 0-1,-1-1 1,19-12 0,-21 11 42,0-1 1,-1 0-1,1 0 1,-1 0-1,8-14 1,-14 19-113,1 0-1,0 0 1,0 0 0,-1 0 0,0 0 0,0 0-1,0-1 1,0 1 0,0 0 0,0-1-1,-1 1 1,0 0 0,1-1 0,-2 1 0,1-1-1,0 1 1,0 0 0,-1-1 0,0 1 0,0 0-1,-2-6 1,2 7 4,0 1-1,0-1 1,0 1 0,-1 0-1,1 0 1,0-1-1,-1 1 1,1 0-1,0 0 1,-1 0 0,0 0-1,1 1 1,-1-1-1,1 0 1,-1 1-1,0-1 1,0 1 0,1-1-1,-1 1 1,0 0-1,0 0 1,1 0-1,-1 0 1,0 0 0,0 0-1,1 0 1,-1 1-1,-3 0 1,-3 1-32,0 1 1,0-1 0,1 1 0,-1 1-1,-6 3 1,3-1 25,2 0 0,-1 1-1,1 0 1,0 1 0,-12 12 0,18-16 38,0-1 1,0 0-1,1 1 1,-1 0-1,1-1 0,0 1 1,0 0-1,0 0 1,1 0-1,-1 0 1,1 1-1,0-1 0,0 0 1,1 1-1,-1-1 1,1 0-1,0 7 1,1-6 30,1-1 0,-1 0 0,1 0 0,-1 0 0,1 0 0,0 0 0,0-1 0,1 1 0,-1-1 0,1 1 0,0-1 0,0 0 0,0 0 0,0 0 0,1 0 0,3 2 0,3 2 75,0-1-1,0 0 1,0-1-1,22 8 1,-21-9 7,1-1 1,0 0-1,0-1 0,0-1 1,0 0-1,0 0 0,0-1 1,0-1-1,23-3 0,-19 0-24,-1 0 0,1-1-1,-1 0 1,0-2 0,-1 1 0,0-2-1,16-10 1,-20 11-44,0 0 0,0 0 0,-1-1 0,0-1 0,0 0-1,-1 0 1,0 0 0,-1-1 0,8-12 0,58-128 2,-72 148-86,0 0 0,-1 1 0,1-1 0,0 0-1,0 1 1,1-1 0,-1 1 0,0-1 0,0 1 0,1 0 0,-1-1 0,1 1 0,-1 0 0,1 0 0,1-1 0,-2 2 18,-1 0 0,1 0 0,-1 0 0,1 0 1,-1 0-1,0 0 0,1 0 0,-1 0 0,1 0 1,-1 0-1,0 0 0,1 0 0,-1 0 0,1 0 1,-1 0-1,0 0 0,1 1 0,-1-1 0,1 0 0,-1 0 1,0 0-1,1 1 0,-1-1 0,1 1 0,-1 0 2,1 0 0,0 0 0,0 0 0,-1 0 0,1 1-1,-1-1 1,1 0 0,-1 0 0,0 1 0,1-1-1,-1 2 1,3 28 0,-1 0 0,-1 0 0,-2 0 0,-8 56 0,4-62 128,0 0 1,-2 0 0,-11 27-1,18-51-66,-1 1-1,0 0 0,1-1 0,-1 1 1,0-1-1,0 0 0,0 1 1,0-1-1,-1 0 0,-1 3 0,2-4-25,0 1 0,1-1-1,-1 0 1,0 1 0,1-1-1,-1 0 1,0 0 0,0 1 0,1-1-1,-1 0 1,0 0 0,0 0-1,0 0 1,1 0 0,-1 0-1,0 0 1,-1-1 0,0 1-5,0-1 0,-1 0 0,1-1 0,0 1 0,0 0 0,0-1 1,0 1-1,0-1 0,0 0 0,0 1 0,1-1 0,-3-3 1,-27-32-372,38 43 314,1-1 1,0 0-1,0 0 0,1-1 0,-1 1 1,1-2-1,0 1 0,0-2 0,19 5 1,3-1 248,61 3 1,-75-8-128,-1-1 1,1 0 0,0-2 0,0 0 0,-1-1 0,1 0 0,-1-1 0,0-1 0,27-13 0,-21 7 19,0-1 0,36-27 0,-45 28-73,-1 0 0,0-1-1,-1 0 1,0-1 0,11-17-1,-17 22-31,-1 2-66,0-1-1,0 1 0,1 0 0,0 0 0,0 1 0,0-1 0,1 1 0,6-4 0,-12 9 42,1 0-1,-1 1 0,0-1 0,1 0 0,-1 0 0,1 1 0,-1-1 0,0 0 0,0 1 0,1-1 0,-1 0 0,0 1 0,1-1 1,-1 1-1,0-1 0,0 0 0,0 1 0,0-1 0,1 1 0,-1-1 0,0 1 0,0-1 0,1 7 14,-1-1 0,0 0 0,0 1 0,-1-1 0,1 0 0,-1 0 0,0 0 0,-1 1 0,0-1 0,-4 9 0,0 5 36,3-10 67,0 0-1,-1-1 0,0 0 1,-1 0-1,0 0 0,-8 12 1,11-19-60,0 1 1,-1 0-1,1-1 1,0 0 0,-1 1-1,1-1 1,-1 0-1,0 0 1,0 0-1,0-1 1,0 1 0,0-1-1,0 1 1,0-1-1,0 0 1,0 0-1,-1-1 1,1 1 0,0-1-1,-1 1 1,1-1-1,0 0 1,-5-1-1,-1-1 47,1 0-1,0-1 0,1 0 0,-1 0 0,0-1 0,-10-7 0,11 6 31,6 3-137,14 3-178,82 16-261,-12-3-5286,-55-9-1091,-15-3 3962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1:3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56 9312,'-30'-29'4192,"21"15"-3616,3 11-320,1-1-480,5-1 128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1:3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52 7232,'-30'-39'3264,"26"36"-2848,-1-3 160,10 6-416,-1-3-416,6 6 128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1:3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1 722 3808,'-1'-7'8124,"2"-3"-4499,1 3-4030,15-28 777,1 1 0,3 0 0,0 2 1,40-47-1,-58 76-408,-1 0 0,1 0-1,0 1 1,1-1 0,-1 1 0,0-1 0,1 1 0,-1 0 0,7-2 0,-8 3 31,-1 1 1,0 0 0,1 0-1,-1 0 1,1 0 0,-1 0-1,1 0 1,-1 0 0,1 0-1,-1 0 1,0 1-1,1-1 1,-1 1 0,0-1-1,1 1 1,-1 0 0,0-1-1,0 1 1,1 0 0,-1 0-1,0 0 1,0 0 0,0 0-1,0 0 1,0 0 0,0 0-1,0 0 1,-1 0 0,1 1-1,0 0 1,6 10 93,-1-1-1,0 1 1,-1 0 0,-1 0 0,5 18 0,10 68 542,-8-34-302,-7-43-223,0-1 136,0-1 0,13 36 0,-14-49-191,1 5 158,1-1 0,7 12 1,-11-20-130,1 1 1,0-1 0,0 0-1,-1 1 1,1-1 0,1 0-1,-1-1 1,0 1 0,0 0-1,1 0 1,-1-1 0,1 0-1,4 3 1,-5-4-11,0 0-1,0 1 1,0-1 0,1 0-1,-1 0 1,0 0 0,0-1-1,0 1 1,0 0 0,0-1-1,0 1 1,0-1 0,0 0-1,0 0 1,-1 0 0,1 0-1,0 0 1,0 0-1,-1 0 1,1 0 0,-1-1-1,3-1 1,3-5 182,1 0-1,11-18 1,-17 24-236,10-17 51,0-1 0,-1 0 1,-2 0-1,0-1 0,-1-1 0,-1 0 0,8-42 0,-7 11-468,-2 0 0,-2-68 0,-4 120 386,0 1 0,1 0 0,-1 0 0,0-1 0,1 1 0,-1 0 1,1 0-1,-1 0 0,0 0 0,1 0 0,-1 0 0,1-1 0,-1 1 0,0 0 1,1 0-1,-1 0 0,1 0 0,-1 0 0,0 1 0,1-1 0,-1 0 1,1 0-1,-1 0 0,0 0 0,1 0 0,0 1 0,19 5 193,-13-4-178,203 37 111,-23-5-302,-76-4 184,32 8 206,-91-29 702,-56-7-928,1 0 0,-1 0 0,1 0 0,-1 1 0,-3 3 1,5-5 16,-46 38-197,-53 40 116,32-26 160,62-46-64,-1 0 1,1 1-1,0-1 0,1 1 1,0 1-1,-7 11 0,12-18 20,1-1 0,-1 1 0,0-1-1,1 1 1,-1 0 0,1-1 0,-1 1-1,1 0 1,0 0 0,0-1 0,0 1 0,0 0-1,0 0 1,0-1 0,1 1 0,-1 0-1,0 0 1,2 2 0,-2-2-1,1-1 0,0 0 1,0-1-1,-1 1 0,1 0 0,0 0 1,0 0-1,0 0 0,0 0 0,0-1 1,0 1-1,0-1 0,0 1 0,0 0 1,0-1-1,0 0 0,0 1 0,0-1 1,0 0-1,1 1 0,-1-1 0,0 0 1,0 0-1,0 0 0,1 0 0,1 0 1,4-2 73,0 0-1,0 0 1,-1 0 0,1-1 0,-1 0 0,0 0 0,7-5 0,0 1-12,1-2-54,-1 0 0,0-1 0,0 0 0,-1-1 0,-1-1 0,0 0 0,0 0 0,-1-1 0,-1 0 0,0-1 0,-1 0 0,10-23 0,-7 14-133,16-26-1,-24 45-390,-3 6-66,-1 10 366,1 4 76,0-2 78,2 28 0,-1-38 45,0 0 0,-1 0 0,2 0 0,-1 0 0,0 0 0,1 0 0,0 0 1,0-1-1,0 1 0,0-1 0,4 5 0,-1-2 41,1-1 0,0 0 0,0 0 1,1 0-1,-1-1 0,1 0 0,0 0 0,0-1 0,0 0 1,0 0-1,1-1 0,-1 0 0,1 0 0,0 0 0,11 0 1,0-1 55,0-2 0,0 1 1,0-2-1,-1-1 1,25-6-1,-31 6-74,0-1-1,0-1 1,-1 0-1,1-1 1,-1 0-1,0 0 0,-1-1 1,1-1-1,-1 0 1,-1 0-1,0-1 1,0 0-1,-1-1 1,0 1-1,0-2 1,-1 1-1,0-1 1,-1 0-1,-1-1 0,9-22 1,-8-2 136,-5 29-233,0 0 0,0-1-1,1 1 1,-1 0 0,2 0 0,2-6 0,-4 11 47,0 1 1,0-1 0,0 1-1,0 0 1,0-1 0,0 1-1,0 0 1,1 0-1,-1 0 1,1 0 0,-1 0-1,0 0 1,1 0 0,0 0-1,-1 1 1,1-1-1,-1 1 1,1-1 0,0 1-1,-1-1 1,1 1 0,0 0-1,-1 0 1,1 0-1,0 0 1,0 0 0,-1 0-1,1 1 1,3 0 0,0 0 1,0 0 1,-1 0 0,1 1 0,0 0 0,-1 0 0,1 0 0,-1 0-1,0 1 1,1 0 0,-1-1 0,-1 2 0,1-1 0,0 0 0,-1 1-1,6 7 1,-5-6-11,0 2 0,-1-1 1,0 0-1,0 1 0,-1-1 0,1 1 0,-1 0 0,-1 0 0,1 0 0,0 10 0,1 108-363,-3-93 302,0-26 109,0-1 0,1 1 0,0-1 1,0 0-1,0 1 0,1-1 0,0 0 0,0 0 0,0 0 0,1 0 0,0-1 0,3 6 0,-4-7-1,0 0 0,1 0 1,-1 0-1,1-1 0,0 1 0,0-1 0,0 1 0,0-1 0,0 0 0,1 0 0,-1 0 1,1-1-1,-1 1 0,1-1 0,0 0 0,-1 0 0,1 0 0,4 0 0,0-1 71,1 0-1,0-1 1,-1 0-1,1 0 1,-1-1-1,14-4 0,51-23 262,-44 16-240,7-4-74,-1-1-1,-1-2 1,0-2-1,-2-1 0,42-38 1,-63 51-167,0 0 0,19-23 1,-25 30-223,-5 10 179,-4 12 4,-1 0 86,1 1 1,-2 34-1,2-16 6,4-31 103,0 0 1,0-1-1,1 1 0,-1 0 1,1-1-1,1 1 0,-1 0 1,1-1-1,1 0 0,-1 1 1,1-1-1,0 0 1,0-1-1,1 1 0,-1 0 1,8 7-1,-9-11 2,0 0 1,0 0 0,0-1-1,1 1 1,-1 0-1,0-1 1,1 0-1,-1 0 1,1 0 0,0 0-1,-1 0 1,1 0-1,0-1 1,-1 1-1,1-1 1,0 1-1,0-1 1,-1 0 0,1 0-1,0-1 1,0 1-1,-1-1 1,1 1-1,4-2 1,6-3 89,-1 0 1,1-1-1,21-13 0,-8 4-78,181-84-227,-192 92 144,0 2 0,0-1 0,0 2 0,32-6 0,-39 9-4,-1 1 0,1-1 0,0 2 0,-1-1 0,1 1 0,-1 0-1,1 0 1,-1 1 0,1 0 0,-1 1 0,0 0 0,12 6 0,-6-2 15,-6-4 49,0 1 0,0 1 0,0-1 0,10 10 1,-16-11 281,-6-4 32,-15-8 186,10 4-486,-35-17-43,38 18-60,-1 0 0,0 0 1,0 0-1,0 1 0,0 0 0,0 1 0,-1 0 0,1 0 0,-12 0 1,9 2 6,0 1 0,0 0 1,0 1-1,0 0 0,0 0 1,0 2-1,-11 4 1,16-6 43,0 1 0,0 0 0,0 0 0,1 1 0,-1 0 0,1 0 0,0 0 0,0 0 0,1 1 0,-1 0 0,1 0 0,0 0 0,-5 10 0,7-12 24,1 1-1,-1 0 1,1 0-1,0 0 1,0 0 0,0 1-1,1-1 1,0 0-1,-1 0 1,2 0 0,-1 0-1,0 1 1,1-1-1,0 0 1,-1 0 0,2 0-1,-1 0 1,2 4-1,-2-6 28,0 1-1,1-1 0,-1 1 0,1-1 0,-1 1 1,1-1-1,0 0 0,0 0 0,0 0 0,0 0 0,0 0 1,1-1-1,-1 1 0,0-1 0,1 1 0,-1-1 1,1 0-1,0 0 0,-1 0 0,1 0 0,0 0 1,0-1-1,-1 1 0,1-1 0,0 0 0,0 0 1,0 0-1,3 0 0,6-2 67,-1-1 0,1 0 0,-1 0 0,0-1 0,-1 0 0,21-12 0,57-42 144,-59 34-744,34-35 0,-63 59 496,0 0 1,0 0-1,1 0 0,-1 0 1,0 0-1,0 0 0,0 0 1,0 0-1,0 0 1,0 0-1,1 0 0,-1 0 1,0 0-1,0 0 0,0 0 1,0 0-1,0 0 1,0 0-1,1 0 0,-1 0 1,0 0-1,0 0 0,0 0 1,0 1-1,0-1 1,0 0-1,0 0 0,0 0 1,1 0-1,-1 0 0,0 0 1,0 0-1,0 1 1,0-1-1,0 0 0,0 0 1,0 0-1,0 0 0,0 0 1,0 1-1,0-1 0,0 0 1,0 0-1,0 0 1,0 0-1,0 0 0,0 0 1,0 1-1,0-1 0,0 0 1,0 0-1,0 0 1,0 0-1,-1 0 0,3 16-92,-2-6 71,2-3 35,0 1 0,0-1 1,1 0-1,-1 0 1,2 0-1,-1 0 0,8 11 1,3 0 30,19 21 1,-9-11 113,-22-26-131,-1-1 0,1 1 0,-1 0 0,1-1 0,0 1 1,0-1-1,-1 1 0,1-1 0,0 0 0,0 0 0,0 0 0,0 0 0,1 0 0,-1 0 1,0-1-1,0 1 0,0-1 0,1 1 0,-1-1 0,0 0 0,1 0 0,-1 0 0,0 0 1,1-1-1,-1 1 0,0 0 0,0-1 0,0 0 0,1 1 0,-1-1 0,3-2 1,6-3 76,-1-1 0,0 0 1,-1 0-1,0-1 1,9-9-1,10-9-45,-7 9-4,-1-1 0,-1-1 0,0-1 1,-2-1-1,0 0 0,-2-2 0,18-31 0,0-11 10,34-99 0,-37 86-131,31-89-88,-57 155 148,-2 8-66,0-1 0,0 1 0,-1 0 1,1-1-1,-1 0 0,-1 1 0,1-1 0,-1 1 0,1-1 0,-1 0 0,-1-5 0,1 9 65,0 1 1,-1-1 0,1 1 0,0-1 0,0 1 0,-1 0 0,1-1 0,0 1 0,-1-1 0,1 1 0,-1 0 0,1-1 0,0 1 0,-1 0-1,1-1 1,-1 1 0,1 0 0,-1 0 0,1-1 0,-1 1 0,1 0 0,-1 0 0,1 0 0,-1 0 0,1 0 0,-1 0 0,1 0 0,-1 0-1,1 0 1,-1 0 0,1 0 0,-2 0 0,0 0-3,0 1-1,1-1 0,-1 1 1,0 0-1,0-1 1,0 1-1,1 0 0,-1 0 1,-2 2-1,-2 2-17,0 1 0,1 0 0,0 0 1,0 0-1,0 1 0,0 0 0,-5 11 0,-1 5 34,-9 28-1,-12 46-6,5 1 0,-25 173 0,49-250 46,1 0 0,2 34 0,0-45 11,1-1 0,0 0 1,1 0-1,0 1 1,1-1-1,0 0 1,0-1-1,7 13 1,-9-20-20,0 1 1,0-1-1,0 0 1,0 0-1,0 0 1,0 0 0,1 0-1,-1 0 1,0 0-1,0-1 1,1 1-1,-1 0 1,1-1 0,-1 1-1,1-1 1,-1 1-1,1-1 1,-1 0 0,1 1-1,-1-1 1,1 0-1,-1 0 1,1 0-1,-1-1 1,1 1 0,0 0-1,-1 0 1,3-2-1,3 0 53,1 0-1,-1-1 1,0 0-1,13-7 1,-14 6-42,23-12 36,-1-1-1,-1-2 0,44-38 1,-55 42-35,10-9 41,-25 23-148,0-1 0,1 0 0,-1 1 0,0-1 0,0 0 0,0 0 0,-1 0 0,1 1 1,0-1-1,-1 0 0,1 0 0,-1 0 0,1-4 0,-1 7 26,0 1 1,0-1-1,1 1 1,-1-1-1,1 0 0,-1 1 1,1-1-1,0 1 1,-1-1-1,1 0 1,0 0-1,0 1 0,0-1 1,0 0-1,0 0 1,0 0-1,1 1 1,2 1 55,0 0 1,1 0-1,-1 0 1,1-1-1,6 3 1,-6-2 42,1-1 1,0 0-1,0 0 1,0-1-1,0 0 1,0 0 0,0 0-1,0-1 1,1 0-1,7 0 1,-3-3-2,0-1 1,0 0 0,-1-1-1,1 0 1,-1 0-1,18-13 1,-2-1 20,28-28 1,-23 16-33,-1-2 0,-1-1 1,-2-1-1,24-42 1,-9 4-40,39-94-1,-69 141-91,-1-1-1,-1 0 0,11-55 1,-20 78 42,-1 1 1,1-1-1,-1 1 1,0-1-1,0 1 0,0-1 1,-1 1-1,1-1 1,-2-4-1,1 7 16,1 0 0,-1 0 0,0 0-1,1 0 1,-1 0 0,0 0-1,0 0 1,0 0 0,1 1-1,-1-1 1,0 0 0,0 1 0,0-1-1,0 1 1,0-1 0,0 1-1,0-1 1,0 1 0,-1 0-1,1-1 1,0 1 0,0 0 0,0 0-1,0 0 1,0 0 0,0 0-1,-1 0 1,1 0 0,0 0-1,0 0 1,0 1 0,0-1 0,-2 1-1,-6 2-36,0 0-1,0 0 1,0 1-1,0 0 1,1 1 0,-1 0-1,-10 8 1,2 0 79,1 2 0,-20 19 0,24-19-20,0 1 0,0 0-1,2 1 1,0 0 0,1 0 0,1 1 0,-8 23 0,-1 14-19,-12 64 0,20-77 34,1 1-1,-2 73 1,10-104 3,0 1 0,1 0 0,1-1 0,0 1 0,1-1 0,1 1 0,-1-1 1,12 22-1,-11-27 32,0 0 1,0 0 0,1 0-1,0-1 1,0 1-1,1-1 1,0-1 0,0 1-1,0-1 1,1 0 0,0 0-1,0-1 1,0 0 0,12 5-1,-4-4 20,0 0-1,0-1 0,1-1 1,0 0-1,-1-2 1,1 1-1,0-2 1,0 0-1,0-1 0,-1-1 1,1 0-1,-1-1 1,23-7-1,-25 6-48,55-19 167,-59 19-141,-1 0 0,1 0 0,-1-1 0,0 0 0,12-10 0,-9 3-40,0 0 0,-1-1-1,0 0 1,-1-1 0,0 0 0,-1 0 0,0-1 0,-2 0-1,1 0 1,7-31 0,-13 39-81,0 0-1,-1 0 1,1 0-1,-1 1 1,-1-1 0,1 0-1,-1 0 1,-2-8-1,3 15 63,0-1 1,0 1-1,0-1 0,-1 1 1,1-1-1,0 1 0,0-1 0,-1 1 1,1 0-1,0-1 0,-1 1 0,1-1 1,0 1-1,-1 0 0,1-1 1,0 1-1,-1 0 0,1-1 0,-1 1 1,1 0-1,-1-1 0,1 1 0,-1 0 1,1 0-1,-1 0 0,1 0 1,-2-1-1,1 1-6,0 0 0,0 1 0,-1-1 0,1 0 0,0 0 1,0 1-1,-1-1 0,1 1 0,0-1 0,0 1 0,-1 0 0,-3 2-12,1 0 0,0 0 0,0 0-1,-5 6 1,-3 6-84,0 0 1,2 1-1,-17 30 0,22-34 96,-1 0 0,2 0 0,0 1 0,0 0 0,1 0 0,-2 16 1,5-20 63,0-1 0,0 0 1,1 1-1,0-1 0,1 1 1,0-1-1,0 0 0,1 0 1,0 0-1,4 7 0,-1-1 77,2-1 0,0-1 1,0 1-1,18 19 0,-23-29-88,-1 0 1,1 0-1,0-1 1,0 1-1,0 0 0,0-1 1,1 0-1,-1 0 1,1 0-1,-1 0 1,1-1-1,0 1 0,0-1 1,0 0-1,0 0 1,-1 0-1,1 0 1,0-1-1,0 0 1,0 0-1,1 0 0,-1 0 1,0-1-1,-1 1 1,9-3-1,3-3 32,-1-1 0,1-1 0,-1 0 0,18-14 0,-7 6 10,21-14 9,55-38 77,-60 37-156,-1-2-1,-2-1 0,-1-2 1,41-54-1,-58 62-54,11-14-226,-31 41 263,0 0 0,1 1 0,0-1 0,-1 0 0,1 1-1,-1-1 1,1 0 0,0 1 0,-1-1 0,1 1-1,0-1 1,0 1 0,-1 0 0,1-1 0,0 1-1,0 0 1,0-1 0,-1 1 0,1 0 0,0 0-1,0 0 1,0 0 0,0 0 0,0 0 0,-1 0-1,1 0 1,2 0 0,-2 1-9,0 0 1,0 0-1,1 0 0,-1 0 0,0 0 1,0 0-1,0 0 0,0 0 0,0 0 1,0 0-1,-1 1 0,1-1 0,0 0 1,0 3-1,3 5-39,-1 0 0,-1 0 1,4 18-1,-4-2 80,0 0 0,-1 1 0,-2-1 1,-5 42-1,3-51 30,0-1 1,-1 1 0,0-1 0,-1 0 0,-1 0-1,-1-1 1,0 0 0,-13 21 0,19-33-19,-1 0 1,0 0 0,1 0-1,-1 0 1,0 0 0,0-1-1,0 1 1,0-1 0,0 1-1,0-1 1,-1 0 0,1 1-1,0-1 1,-1 0 0,1-1-1,-1 1 1,1 0 0,-1-1-1,1 1 1,-1-1 0,1 0-1,-1 0 1,-4 0 0,2-1-2,0 0 0,1-1 0,-1 1 0,0-1 0,1 0 0,-1 0 0,1-1 0,0 1 0,-1-1 0,1 0 0,-6-6 0,-16-11 236,18 15-340,1-1 1,-1 0-1,1 0 0,0-1 0,1 0 0,-7-9 0,11 13 89,0 0-1,-1 0 1,1 0 0,-1 0-1,0 0 1,0 0 0,-4-2-1,5 3 40,4 4-44,-1-1-100,5-1-12,4 0 101,-1 1 0,1 1 0,-1 0 0,0 0 0,18 7 0,4 1 2,172 60 234,-185-63-219,-10-4-30,0-1 1,0 0-1,1-1 0,-1 1 1,0-1-1,1-1 1,-1 0-1,1 0 0,-1-1 1,1 0-1,-1 0 1,10-3-1,-8 1-1250,0 0 0,-1-1 1,0 0-1,0 0 0,16-11 0,-15 10-1211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9:42.9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 23 4736,'-19'-16'14731,"30"15"-13559,9-2-799,-17 3-299,0-1-1,0 1 0,0-1 0,1 1 0,-1 0 1,6 1-1,44 2 271,-41-3-334,1 0 0,0 1 0,-1 1 1,1 0-1,17 6 0,-22-6 28,0 0-1,1 0 1,-1-1 0,1 0 0,-1 0-1,15-1 1,-18 0-51,-3 0 34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1:4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98 11136,'-44'-64'5056,"30"52"-4417,10 3-415,-1 0-1599,5 6 767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1:4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96 693 1984,'-13'-3'1160,"7"8"179,-4 6-4,-4 1 9081,22-17-9606,0-1-1,-1 0 0,0 0 1,0 0-1,7-10 1,12-10-94,9-5-400,213-177 894,-223 189-1001,2 2 0,0 0 1,51-23-1,-26 23-79,1 2-1,107-15 1,-114 23-16,147-29 178,-137 21-261,11-4 206,104-14 1,211-25 333,-121 24-342,-194 27-143,145-10 215,-25 2-90,-14 6 169,-126 7-360,249 2 463,-140 1-444,-94 2 93,118 22 0,-94-10-49,199 24 306,-192-25-301,92 27 0,-123-23 85,17 3 6,117 25-334,-145-34 292,-1 2 0,55 23 0,-78-26-140,-12-5 50,29 16 0,-20-8-10,25 17-97,-45-28 66,0 1 0,0-1 0,0 1 0,-1-1 1,1 1-1,-1 0 0,0 1 0,4 5 0,-4-2-6,-1 0-1,1 1 1,-1-1 0,-1 0 0,1 16-1,1 1-136,2 7 119,-2 0 0,-1 0 0,-2 0 0,-6 53-1,1-22-82,3-41 141,2-19-21,0 1-1,0 0 1,-1 0 0,1 0-1,-1-1 1,-1 5 0,-1 1-20,-2 6-37,-1 0 0,-12 21-1,15-31 30,0 0 0,-1 0-1,0 0 1,0 0-1,0-1 1,0 0 0,-1 0-1,0 0 1,0-1 0,-8 5-1,-156 67-338,30-16 40,-106 69 111,231-119 177,-3 1-41,1-1 1,-2 0 0,-21 8-1,-19 3 165,0-2-1,-76 13 0,124-30-74,-167 19 72,150-19-122,0-1 1,0-1-1,1-2 0,-40-7 0,35 1 164,-50-20 0,-15-6 83,-113-19-263,-145-35 144,344 86-98,-140-34 56,-30 5 111,75 17-203,-183-34 145,204 32-193,-99-8 0,158 22 54,-270-10-267,180 6 462,46 1-150,-34-8-115,-175-4 38,212 13 149,-101-20 0,36-9 163,68 17-140,-60-11-215,85 21-207,-52-11-689,34 7-2630,33 3 325,22 7 2663,0 1-1,-1-1 1,1 0-1,0 0 1,-1-1-1,1 1 0,0 0 1,0 0-1,0-1 1,-1-1-1,-5-10-4287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1:52.31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3839 88 4992,'12'4'6700,"1"21"-4115,-10-16-2427,1-1 1,0 1-1,1-1 0,0 0 1,0 0-1,1-1 0,0 1 1,0-1-1,1-1 0,0 1 1,0-1-1,9 6 1,-11-10-32,-1 1 1,1-1 0,-1 0 0,1 0 0,0-1 0,0 0 0,0 1 0,0-2 0,0 1 0,0 0 0,10-1 0,-15 1-32,0 1 0,0-1 0,0 1 0,0-1 0,0 1 0,0-1 0,1 1 0,-1-1 0,0 1 0,2 1 0,-2 0 11,0 11 704,0-16-734,0 0 0,0 0 1,-1 0-1,1 0 0,-1 0 1,0 0-1,-1-3 0,-3 1-39,0 0 1,-1 0-1,0 0 0,1 1 0,-1 0 0,-12-5 0,-23-8 27,-2 2 1,-57-12-1,67 19-192,-133-25 618,149 30-475,1 0 1,-1 0-1,0 2 0,0 0 1,1 1-1,-27 5 1,16-3 19,-29 1 0,-8-5 70,-72-11 1,115 10-173,-32 0-1,0 0 45,37 1 112,1 0 0,0-2 0,-1 0 0,1-1 0,1 0 0,-27-12 0,23 8-66,1 2 1,-1 0-1,-28-6 1,-3 0 5,16 4-11,0 2 0,-52-3 0,35 5 100,-23-3-50,-102 2 0,-42 6-183,128-4 67,-139 15 0,117 3 114,-137 0 0,137-15-158,6 2 46,-167 26-1,136 1-16,-1 1 167,-5-1-414,65-5 243,0 3 0,-97 49 0,166-72 128,1-1-1,0-1 0,-1 1 1,0-1-1,1-1 0,-1 1 1,-15 0-1,10-1-173,11-1 132,0 1 0,-1-1-1,1 0 1,0 0 0,-1 0-1,1 0 1,0 0 0,0-1-1,-1 1 1,1-1-1,0 1 1,0-1 0,0 0-1,0 0 1,-3-1 0,1 0-54,1 0 0,0-1 1,0 1-1,0-1 1,1 1-1,-1-1 0,0 0 1,1 0-1,0 0 1,0 0-1,0 0 0,0-1 1,0 1-1,1-1 1,-1 1-1,1-1 0,0 1 1,0-1-1,0-5 1,1 8 5,0 0 1,0 0-1,1 0 1,-1-1-1,0 1 1,1 0-1,-1 0 1,1 0-1,0 0 1,-1 0-1,1 0 1,0 0-1,0 0 1,-1 0-1,1 0 1,0 0-1,0 0 1,0 1-1,0-1 1,1 0 0,28-15-271,-13 10 253,0 1 1,0 1-1,0 0 1,1 1-1,28 0 1,5-2 76,655-55-304,-449 42 165,110-5 97,-99 19 17,3 20 189,382 44-10,-640-59-190,125 11-11,-104-8 60,64 18-1,-84-17-29,1 0-1,-1 2 1,26 15 0,37 31-175,-40-26 229,-19-14-8,21 21 1,-32-28-47,0 1 0,-1 0 0,0 1 0,-1-1 0,8 14 0,-12-20 0,-1 0-1,0 0 0,0 0 1,1 0-1,-1 0 1,0 0-1,0 1 1,0-1-1,0 0 1,0 0-1,-1 0 1,1 0-1,0 0 1,0 0-1,-1 0 1,1 1-1,-1-1 1,1 0-1,-1 0 1,1 0-1,-1 0 1,1-1-1,-1 1 0,0 0 1,0 0-1,1 0 1,-1 0-1,-2 1 1,-2 2 11,0-1 0,0 1 0,0-1-1,-7 4 1,-11 3 204,0-1 1,-40 10-1,-48 5 178,77-17-304,-65 2 0,-41-8 19,93-2-11,-57-7 0,50 2-99,24 4 191,-57-13 0,40 4-181,18 5-49,1-2 0,0-1 1,-52-24-1,29 14-161,84 21-452,-24-1 612,227 34 656,-74-12-200,-67-8-41,96 2 0,284-26-1604,-469 8 1125,0 1-418,-1 0 1,0-1-1,0 1 0,0-1 1,1-1-1,-1 1 0,0-1 1,-1 0-1,1 0 0,0 0 1,0 0-1,6-6 1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1:53.084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1527 206 4736,'-41'5'2640,"36"-5"-1985,-1 0 0,1 1 0,0 0 0,-5 1 0,5 0-418,1-1 0,0-1 1,0 1-1,0-1 0,-1 1 0,1-1 1,-7-1-1,-39-4 1315,-97-6 619,80 5-1597,-61-8 281,-54-17 435,181 31-1287,-168-36 1258,-46 4 9,-15-15-458,114 21-1038,60 16-167,49 10 117,1-1 0,-1 1 0,1 0 0,-1 0 0,1 1 0,-7 1 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1:53.44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53 14 4480,'-28'-5'6720,"23"5"-6176,-6-3-384,2-3-384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2:05.50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7997 604 992,'-13'5'5621,"10"-4"-5407,1 0-1,-1 0 1,1 0-1,-1 0 1,1 0-1,-1 0 1,1 0-1,-1-1 1,0 0-1,1 1 1,-1-1-1,0 0 1,0 0-1,1 0 1,-1-1-1,0 1 1,-2-2-1,-9 0 705,0-2 0,-16-5 0,2 3 10,22 5-793,1 0 0,-1 0 0,1 0 0,-1-1 1,-9-4-1,-10-7 433,0 2 1,0 1-1,-1 0 0,-1 2 1,0 1-1,-30-3 0,-25-10 309,33 8-452,-4-1-249,0-2 0,-59-27 0,95 34-68,2-1 1,-21-15-1,8 5 9,23 15-121,0 1 0,1-2 0,-1 1 0,1 0 0,-7-10 0,7 9 16,0 0 0,0 0 0,-1 0 0,1 1 0,-11-8 0,-30-21 164,21 12-224,11 14 55,8 5-38,0-1-1,0 0 1,0 0 0,1 0-1,-7-6 1,-2-3 104,0 0 0,-28-18 0,34 27-97,0-1 0,0 2 1,0-1-1,-1 1 1,1 0-1,-9-1 0,-17-4 8,-14-1-101,33 7 133,0-2 0,-21-5 0,12 1 50,0 2 0,-29-3-1,1 0-207,34 5 110,0 1-1,-19-1 0,-49-2-36,16-2 176,1-2-257,6-3 166,-12 4 22,50 3 38,-30-1 1,4 0-385,33 4 255,1 2-1,-27 1 1,2 1-102,17-2 71,-79 3-45,76-2 283,20-1-203,0 0 1,0 0-1,0 1 0,0 0 1,0 0-1,-9 3 0,16-3-49,11 3-1452,31 3 1615,62 1 0,45-8 58,-62-1-210,148 1 593,-223 1-545,0 0 0,0 1 0,0 0 0,11 4 0,-11-3 50,0 0 1,0 0-1,0-2 0,13 2 1,-9-2-63,1 1 1,0 0 0,-1 2 0,20 6-1,24 5 143,69 5-530,-114-15 292,-21-5-337,-11-4 385,-36-4 1,25 5 159,-87-6 80,65 7-194,-104 1 118,92 2 156,62-1-223,0 0 0,0 0-1,0 0 1,0 0 0,0 0-1,0 0 1,0 0-1,0 0 1,0 0 0,0 0-1,0 1 1,0-1 0,0 0-1,0 0 1,-1 0-1,1 0 1,0 0 0,0 0-1,0 0 1,0 0 0,0 0-1,0 0 1,0 0-1,0 0 1,0 0 0,0 0-1,0 0 1,0 0 0,0 0-1,0 0 1,0 1 0,0-1-1,0 0 1,0 0-1,0 0 1,0 0 0,0 0-1,0 0 1,0 0 0,0 0-1,0 0 1,0 0-1,0 0 1,0 0 0,0 0-1,0 0 1,1 0 0,-1 0-1,0 0 1,0 1-1,0-1 1,0 0 0,0 0-1,0 0 1,0 0 0,0 0-1,0 0 1,0 0-1,0 0 1,0 0 0,0 0-1,0 0 1,0 0 0,0 0-1,0 0 1,1 0-1,6 6 257,15 7 158,-14-11-372,0 0 0,0 0-1,0-1 1,8 1 0,18 2-85,39 9 86,35 8-20,155 51-182,-246-68 15,-9-2 90,1 0 0,-1 1 0,1 0-1,8 4 1,16 6 60,-32-12 59,2 8-391,-3-9 317,0 1 0,1-1 1,-1 0-1,0 1 0,0-1 0,0 1 0,0-1 0,1 1 0,-1-1 0,0 1 0,0-1 0,0 1 0,0-1 0,0 0 1,0 1-1,0-1 0,0 1 0,-1-1 0,1 1 0,0-1 0,0 1 0,0-1 0,0 1 0,-1-1 0,1 0 0,0 1 1,0-1-1,-1 1 0,1-1 0,0 0 0,0 1 0,-1-1 0,1 0 0,-1 1 0,1-1 0,0 0 0,-1 1 0,-2 1-23,0-1 0,0 1-1,-1-1 1,1 1 0,0-1-1,0 0 1,-1 0 0,1-1-1,-1 1 1,-5 0 0,-40 0 149,37-1-84,-23-2 23,-44-7 1,59 6 25,-12-5 30,26 7-85,0-1-1,0 0 1,-1 1 0,-9 0 0,3 2-189,9 0 9,7-1 193,32 6-200,-24-3 157,22 7 235,-27-8-204,1 1 1,0-2-1,0 1 1,7 1-1,81 1 74,-94-4-97,0 0 0,1 0-1,-1 0 1,0 0-1,1 0 1,-1 1-1,0-1 1,1 1-1,-1-1 1,4 3 686,-10-10-386,-18-8-430,0 1-1,-48-21 1,-37 4 71,29 10 334,-4-3-157,-41-15 289,76 26-373,39 10-42,0 1 0,0 0 1,-13-2-1,-2 1 72,-100-23 225,68 14-437,0 2 427,-157-14 336,170 20-720,-35-3-150,66 7 281,-1-2 1,1 1 0,-23-7-1,33 7-27,0 1 1,0-1-1,-1 1 0,1 0 0,0 0 0,0 0 0,0 0 0,0 0 0,-3 1 0,-29 1-194,-94-2-54,116-1 372,-23-4-1,25 3-132,0 1 0,1 0 1,-1 0-1,-18 2 0,-4 1-113,-42-1-1,-15 0 476,41 0-499,27-1 199,-34 4-1,-74 12-428,94-14 484,-45-3 0,44-1-72,-42 4-1,-35 1-131,1-1 47,29 13-146,56-12 279,-52 4-78,-180-4-84,177 2-53,63-3 108,1 0 0,-1 1-1,1 1 1,-31 10-1,-17 4 11,53-15-40,0 1 0,0 1 0,1 0 0,-1 1 0,-12 8 0,13-8-87,-50 35 536,24-14-441,31-23 30,1 2-1,0-1 1,-9 10 0,-1 1-56,-58 52 68,54-48 42,17-16-36,0-1 0,-1 1 1,1-1-1,-1 0 0,1 0 0,-7 4 0,-28 13-114,-1-2 0,-1-2 0,-69 19 0,12-13 567,62-14-535,20-4 96,1-1 0,-17 2 0,25-4-30,-31 1 81,0 2 0,-63 16 0,80-15-134,1-1 1,-1 0-1,-24 0 1,-25 4 18,-6 11 44,48-12 0,-34 6 0,23-8-42,0 1-1,-55 17 0,-3 7 102,59-16-20,20-9-51,0 2-1,1 0 1,-18 11-1,12-6 39,13-7 2,-1 1 0,1 0 1,-11 8-1,-33 30 206,12-13-313,31-23 168,0-2-1,-15 8 1,-4 2-115,-201 117 681,101-62-436,92-50-5,-2-2-1,1-2 0,-83 24 1,-277 36 25,265-56-372,-87 10-1127,195-28 910,-32 2-2546,-63-2 0,114-3 2497,-7-1-1291,-1 1 1,-17-4-1,27 3 1341,0 0 1,0 0-1,1 0 1,-1 0-1,1-1 0,-1 0 1,1 1-1,0-1 1,0-1-1,0 1 0,0 0 1,-6-6-1,6 3-118,-1-1-1,0 0 1,1 1-1,0-1 0,-3-10 1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2:10.11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7888 1 1888,'-9'14'9025,"10"-12"-8834,2 2 116,1-1 0,-1 1 0,1-1-1,0 1 1,1-1 0,-1 0 0,0-1 0,1 1 0,9 3 0,16 11 442,-27-15-655,-1 0 1,1 0-1,-1 0 0,1 0 0,-1 1 0,0-1 1,0 1-1,0 0 0,-1-1 0,1 1 0,-1 0 0,1 0 1,-1 0-1,0 0 0,1 6 0,0 2 70,-1 0-1,0 0 1,-2 16-1,1-7-105,-7 83 85,4-65 18,-1-4-28,-1 0 0,-14 47 1,13-61-22,-6 42 0,8-37-27,6-16 75,-1-6 5,8-1 411,-8-2-578,0 1 0,-1-1 0,1 0 0,0 1 0,0-1 0,0 0 0,0 0 0,0 0 0,-1 1 0,1-1 0,0 0 0,0 0 0,0 0 0,0-1 0,1 1 0,9-4 30,0 1 0,-1-2 0,0 0 0,0 0 0,0-1 0,16-12 0,-14 9 16,33-24-109,-3-3 0,0-1-1,39-48 1,-60 60 111,-17 19-12,0 1-1,0 0 1,0 0-1,1 1 1,0-1 0,0 1-1,10-6 1,-3-1-306,-1 6 948,-18 17-88,-4 10-522,-1 0 1,-2 0-1,-25 30 0,25-34-118,1-2 88,-1 0 0,0-1 0,-1-1 0,-1 0 0,0-1 0,-20 12 0,-110 53 65,99-54-235,5-5 123,27-13 14,1 0 1,0 1 0,1 0-1,-1 2 1,-20 15-1,-11 28 40,28-26 213,10-19-230,1 0-1,-9 11 1,10-12-12,2-3 36,0 1-50,0 0 1,-1 0-1,1 0 1,-1-1-1,-6 5 1,-1 1 97,0 0 0,-11 14 0,-10 8-120,4-8 66,-1-1-1,-1-2 1,0-1 0,-56 26 0,66-36 86,-29 21 1,29-17-280,-23 11-1,18-12 165,0 1-1,-24 18 0,33-21 79,0 0 1,-27 11-1,6-4-282,2 5 592,24-15-327,-22 12-1,4-1-162,25-16 85,1 1 0,-1 0 1,0-1-1,0 0 0,-1 0 0,1 0 1,-5 1-1,2 0-3,-1 0-1,1 0 1,-7 5-1,6-4 4,0 0-1,0 0 1,-11 3-1,-10 6 72,2-6 89,18-5-141,1 1 1,-1-1-1,0-1 1,-16 1 0,-96 5 115,60-2-128,13-3 55,32 0-16,-1-2-1,0 0 1,0 0-1,-18-5 1,-8 2 203,34 3-288,0-1 1,0 0-1,0 0 0,0-1 1,0 0-1,-11-4 0,13 3 53,0 1-1,0 0 0,0 0 1,0 0-1,0 1 1,0 0-1,0 1 0,-10 0 1,-21-3 141,30 3-232,0-1 0,1 1 0,-17 2 0,-7 0-90,-106 2 414,134-4-244,-126-4 388,9-5-272,35-4 22,65 5-107,17 7-64,1-1 0,-1 1 0,0 0 0,0 0 0,1 0 0,-6-1 0,-42-11 129,6 2-264,9 3 232,25 5-53,-1 0 0,0 1 0,-21-1-1,-11-5-121,13 1 226,-33-6 124,39 9-164,-1 0-56,-43-11 1,11 0-128,29 5 74,-1 0 0,0 2-1,-51-6 1,-106-13-100,169 24 104,-56-8 74,20 3 92,0-2-296,-79-14 557,96 17-492,-49-12-50,59 14 131,-28-11 0,-13-3 7,46 15-41,15 2 46,0 0 0,0 1-1,0 0 1,-1 0 0,1 1-1,0-1 1,-1 1 0,-5 1 0,3 0 42,0 0 1,0-1-1,1-1 1,-15-2-1,-20 0-8,-17-3-124,-81-5-34,73 3 314,47 6-192,-23-2 55,-66 2 0,-5 0-350,37-1 378,39 1 69,-39-8 0,16-2-109,-23-3-96,-20-5 248,22 4-165,-27-7-6,75 16 26,-55-8-190,-36-3 197,-13 10 97,-1 6 0,-196 23 0,51 15 132,8 18-167,261-51-104,-289 71 345,-16 18-256,52-10-138,187-59-824,-89 13-1,94-29-2455,71-6 2852,1-1-1,-1 1 1,0-2 0,1 1-1,-1-1 1,0 1 0,-9-4-1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2:11.99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53 280 2816,'-3'-1'105,"1"1"0,-45 10 6693,58-10-6336,1 2 0,0 0 0,16 4 1,14 3 146,14-4 463,88-3 0,-67-4-624,-61 2-384,434 5 1643,529-4-155,-540-33-729,-302 21-660,1286-70 1501,-1261 77-1600,667-31 662,356-11-342,-507 54-80,748 14 266,-701-31-56,4-34-89,346-41-94,-937 80-643,-1 6 1,199 29 0,-278-23-397,113 16-3091,-62-10-2435,-61-10 2458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2:12.70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1 201 7040,'20'10'3467,"-14"-5"-2889,22 13-394,-22-15-46,1 0 0,0-1 0,-1 0 0,1 0 0,0-1 0,0 0 0,0 0 0,0-1 1,12 0-1,5-2 541,38-10 1,-50 10-561,436-90 3699,-74 27-2322,10 19-469,51 19-467,9 25-432,-301 7-651,281 48 0,-280-24-5391,-84-16-1563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2:13.15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10 218 7040,'-9'-7'3546,"19"4"-3370,635-60 6609,-114 12-5490,-116 9-1498,-161 17-3172,-87-1-5089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9:43.31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 10 4320,'-14'-5'4234,"19"4"-3252,-1-1-1,1 2 0,0-1 0,-1 0 0,1 1 0,0 0 1,8 1-1,-1-1 396,1 1-443,1 1 0,-1 0 0,23 7 0,16 2-393,106 0-1314,-123-10-2923,0-1-3520,-27 0 2987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2:13.56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 19 5408,'-3'0'1984,"17"5"-1536,6-2-128,-3 6 2016,17 0-1344,14-9 1920,44 0-1664,43 0 575,3 0-1055,5-5-448,45-4-192,-2 5-224,-18-4 64,-5-1-3295,20 0 1823,-1 9-5600,-19 5 4000,-5 4 768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2:14.84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5 592 1728,'0'0'25,"-1"-1"-1,1 1 1,0 0-1,-1-1 1,1 1-1,0-1 1,-1 1 0,1-1-1,0 1 1,0-1-1,-1 0 1,1 1-1,0-1 1,0 1 0,0-1-1,0 1 1,0-1-1,0 0 1,0 1 0,0-1-1,0 1 1,0-1-1,0 1 1,0-1-1,0 0 1,1 1 0,-1-1-1,0 0 1,2 0-29,-1 0 0,0-1 0,1 1 1,-1 0-1,1 0 0,-1 0 0,4-1 0,3-3-43,-5 4 134,3-3 381,1 0 0,0 0 1,-1 1-1,1 0 0,1 0 0,-1 0 1,0 1-1,0 0 0,1 1 1,-1 0-1,9-1 0,332 20 4369,-131 15-3783,-56-7-598,306 37 578,-38-19-276,-195-24-391,541 40 492,-484-55-450,0-13 0,314-49 0,-308 6-331,-113 17-23,320-51 265,319-20 528,-400 76-655,-186 15-247,33 0 59,175-15 278,-104 2-83,-106 10 112,1198-68-31,-1286 77-301,747-16 463,-33 19 298,-797 4-721,835-8 243,-516 15-418,-361-6-848,34-5 1,-55 5 838,1-1-1,0 1 1,0 0 0,-1 0 0,1-1 0,-1 1 0,1-1 0,0 0 0,-1 1-1,1-1 1,-1 0 0,1 0 0,-1 0 0,0 0 0,1 0 0,-1 0-1,2-2 1,-2 1-88,-1 0 0,1 0 1,0 0-1,-1 1 0,0-1 0,1 0 0,-1 0 0,0 0 0,0 0 0,0 0 0,0 0 0,0 0 0,-1 1 0,1-1 0,-1 0 1,0-2-1,-2-7-835,0-1 1,-1 1-1,0 1 1,-1-1-1,0 1 1,-13-19-1,7 16-9,0-1-1,-16-12 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2:15.54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8 245 7968,'-8'-7'2679,"8"6"-2567,11 2 1137,12 0-1007,469-39 5161,-249 15-4086,-18 0-576,753-29 1142,-549 48-1574,130-5-42,-249-1-113,358-17 87,-373 4-211,-116 7-2306,-176 16 2033,4 0-403,0-1-1,0 1 1,0-2 0,0 1 0,0-1 0,0 0-1,8-3 1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2:16.12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0 507 8544,'21'-5'3159,"-16"5"-2809,14 0-19,117-14 1380,101-9 540,-104 14-1218,468-38 1849,-237 16-1929,254-24 302,670-101-871,-912 98-546,151-20-3879,-500 74 3427,-4 2-1959,43-11 0,-38 2-568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2:16.66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15 383 7040,'-13'8'2803,"12"0"-1725,1-8-1050,13 6 831,-4-4-291,1-1 1,0 0-1,0 0 1,12-1-1,677-15 5501,-103-20-4219,-498 28-1636,144-10 203,268-16 372,-381 26-681,452-26 285,-135-15-517,-9-26-2397,-225 29-1673,-153 29 200,84-34 1,-79 20-1287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2:17.46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0 376 9376,'65'4'3720,"-32"-1"-3216,388 0 1435,-328-5-1398,659-20 1762,146-25-1225,-22-46-753,-603 55-759,373-60-2545,-208 30-6125,-331 54 6448,-25 11-37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2:18.28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0 197 8064,'15'1'2246,"27"4"0,-26-2-1896,0-2-1,29 1 1,587-36 4211,-326 14-3432,392-9 226,569 58-907,-880 0-69,-178-8 362,-202-20-595,-5 0-96,-1-1 0,1 0 0,0 1 0,0-1 0,0 0 0,0 0-1,0 0 1,0-1 0,-1 1 0,1 0 0,0-1 0,2 0 0,-4 1-50,0 0 0,0 0 0,0 0 0,0 0 0,0 0 0,0 0 0,0-1 0,0 1 0,0 0 0,0 0 0,1 0 0,-1 0 0,0 0 0,0 0 0,0 0 0,0-1 0,0 1 0,0 0 0,0 0 0,0 0 0,0 0 0,0 0 0,0 0 0,-1-1 0,1 1 0,0 0 0,0 0 0,0 0 0,0 0 0,0 0 0,0 0 0,0 0 0,0 0 0,0-1 0,0 1 0,0 0 0,0 0 0,0 0 0,-1 0 0,1 0 0,0 0 0,0 0 0,0 0 0,0 0 0,0 0 0,0 0 0,0 0 0,-1 0 0,1 0 0,0 0 0,0 0 0,0 0 0,0 0 0,0 0 0,-1 0 0,-6-4-54,-2 1 1,1 0-1,0 1 1,-17-4-1,4 2-30,-121-28-173,-134-28-137,-57 8 54,-17 19-141,-48 32-579,129 10-4011,263-9 4839,-105 2-3224,13-8-2698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3:32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0 351 4576,'0'0'3578,"1"-11"406,9-20-2167,3-8-855,-3 17-570,1 2 0,1-1 0,1 2 0,20-25 0,-23 32-252,1 1 1,0 0-1,1 1 0,0 0 1,0 1-1,1 0 0,24-12 0,88-26 511,-120 46-628,-1 0-1,1 0 1,0 1-1,0-1 1,0 1-1,9 1 1,5 0 112,-17 0-103,0-1 0,1 0 0,-1 1 0,0-1 0,0 1 0,1 0 1,-1 0-1,0 0 0,0 0 0,0 0 0,0 0 0,0 1 0,0-1 0,0 1 0,2 2 0,0 1 39,1 0 0,-1 0 1,0 0-1,4 9 1,1 3 10,-1 1 0,-1 1 0,-1-1 0,8 37 0,0-12 22,-4-13 171,-2-5-227,2 0 0,0-1 0,2 0 0,0 0 0,18 23 0,-28-44-16,0-1 0,0 1-1,0 0 1,1-1 0,-1 1 0,1-1 0,-1 0-1,1 0 1,0 0 0,0 0 0,0 0 0,0-1-1,0 1 1,1-1 0,-1 0 0,0 0 0,1 0-1,-1-1 1,1 1 0,-1-1 0,1 1 0,-1-1-1,0 0 1,1-1 0,3 0 0,-1 1 8,-1-1 1,0 0 0,0-1 0,1 1-1,-1-1 1,0 0 0,0 0 0,0-1 0,-1 0-1,1 0 1,-1 0 0,1 0 0,5-7-1,0 0 8,-1 0-1,-1-1 0,0-1 0,0 1 0,8-19 1,22-66 191,-35 86-184,0 0 0,0 0 0,-1 0 0,-1 0 0,0-1-1,0-10 1,-1 16-38,-1 0 0,1 0-1,-1 1 1,0-1 0,0 0-1,0 0 1,0 1-1,-1-1 1,0 1 0,0-1-1,0 1 1,-1 0 0,1 0-1,-1 0 1,-5-5 0,0 1-43,0 1 1,-1 0-1,0 1 1,0 0-1,-1 0 0,0 1 1,0 0-1,0 1 1,0 0-1,-1 0 1,0 1-1,1 1 1,-14-2-1,19 3-18,-1 0 1,1 1-1,0-1 0,0 1 0,0 1 0,0-1 0,0 1 0,0-1 1,0 2-1,0-1 0,0 0 0,0 1 0,0 0 0,0 0 1,1 0-1,-1 1 0,-4 3 0,2 0 37,0-1 0,0 1 1,1 0-1,0 0 0,0 1 0,0 0 0,1 0 1,0 0-1,1 1 0,-7 12 0,-1 8 71,7-18-63,1-1 1,0 1-1,-4 15 1,-3 18 315,-28 69 1,39-110-303,-2 4 57,-1 1-1,0-1 1,0 0-1,0 0 1,-1 0-1,0-1 1,-8 11-1,9-14-23,0 1-1,1-1 0,-1 0 1,0 0-1,0-1 0,-1 1 0,1 0 1,0-1-1,-1 0 0,1 0 1,0 0-1,-1 0 0,1-1 0,-1 1 1,1-1-1,-6 0 0,-17 1-109,10-1 141,0 0-1,1-1 0,-22-3 1,32 3-49,0-1 1,0 1-1,1-1 1,-1 0-1,0 0 1,1 0-1,-1-1 1,1 1-1,0-1 1,0 0-1,0-1 1,0 1 0,0-1-1,-4-5 1,-12-17-149,-22-37 1,27 41 220,11 17-208,0-1 0,1 0-1,-1 1 1,1-1-1,0-1 1,-2-6-1,5 12-26,-1 0 0,1 0 1,0-1-1,0 1 0,0 0 0,0 0 0,0 0 0,1 0 0,-1 0 0,0 0 0,0 0 1,1 0-1,-1 0 0,0 0 0,1 0 0,-1 0 0,1 0 0,0 1 0,-1-1 0,1 0 0,0 0 1,-1 0-1,1 1 0,1-2 0,1 0-525,0 0 1,-1 0-1,1 0 1,0 1-1,0 0 1,5-2-1,19-2-1833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2:50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819 35 64,'21'-4'35,"-15"5"-21,-2 1 17,2-1 504,1 1-1,0-1 1,9 5 0,-9-3 3882,-7-3-4321,0 1 0,0-1 0,1 0-1,-1 0 1,1 0 0,-1 0 0,0 1 0,1-1-1,-1 0 1,0 0 0,1 0 0,-1 0-1,0 0 1,1 0 0,-1 0 0,1 0 0,-1 0-1,0 0 1,1 0 0,-1 0 0,0 0-1,1 0 1,-1 0 0,1-1 0,-1 1 0,0 0-1,1 0 1,-1 0 0,0-1 0,1 1-1,-1 0 1,0-1 0,-9 3 6001,-18-3-4875,12 1-557,-257 9 1964,210-7-2161,0 3-1,-98 22 1,113-20-268,-9 3 277,44-10-32,8 0-94,6 0-224,-1 0-85,8-5 166,63-21-307,-25 10 358,36-12-493,-74 25 213,0 0 1,0-1 0,0 0 0,13-8-1,-9 7 581,-21 6-677,0 0 0,0 0 1,0 1-1,0 0 0,0 0 0,0 1 0,-12 6 0,7-3 231,0-1 1,-16 5-1,-262 45 916,253-55-1138,36 0 149,7 0 6,3 0-11,26 3 84,-1 0 0,0 2 0,-1 2 0,1 1 0,35 14 0,-24-5 68,-25-9-1570,33 9 0,-47-16-259,0-1 0,0 1 0,0-1 1,7-1-1,5 1-2870,6 3 245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2:52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698 141 2976,'1'-5'6237,"-1"6"-6048,0-1 0,-1 0 1,1 1-1,0-1 0,-1 1 0,1-1 0,-1 0 1,1 1-1,-1-1 0,1 0 0,-1 0 0,1 1 1,-1-1-1,1 0 0,-1 0 0,1 0 0,-1 0 1,1 0-1,-1 1 0,-19 1 1058,1 0 1,0-1-1,-29-2 1,3 0-452,21 1-374,-310-10 3167,265 10-3403,27 1-313,57-3 365,0 0 1,0 0 0,0-2-1,-1 0 1,1 0 0,-1-2-1,15-6 1,-5 1-158,-18 8-63,1 1 0,-1-1 0,0 0 0,7-5 0,11-6 74,-20 13-96,-1-1 0,0 1 0,0-1 0,0 0 1,4-3-1,-3 3-51,-4 2 48,0 0 1,1 0-1,-1 0 0,0-1 0,1 1 0,-1 0 1,0 0-1,1 0 0,-1-1 0,0 1 1,1 0-1,-1 0 0,0-1 0,1 1 1,-1 0-1,0-1 0,0 1 0,0 0 0,1-1 1,-1 1-1,0 0 0,0-1 0,0 1 1,0 0-1,0-1 0,0 1 0,0-1 0,1 1 1,-1 0-1,0-1 0,0 1 0,-1 0 1,1-1-1,0 1 0,0-1 0,0 1 6,0-1 0,0 1-1,0 0 1,0 0-1,0 0 1,0 0 0,0 0-1,0 0 1,0 0 0,0 0-1,0 0 1,0 0 0,0-1-1,0 1 1,-1 0 0,1 0-1,0 0 1,0 0-1,0 0 1,0 0 0,0 0-1,0 0 1,0 0 0,0 0-1,0 0 1,0 0 0,0 0-1,-1 0 1,1 0 0,0 0-1,0 0 1,0 0-1,0 0 1,0 0 0,0 0-1,0 0 1,0 0 0,-1 0-1,1 0 1,0 0 0,0 0-1,0 0 1,0 0 0,0 0-1,0 0 1,0 0-1,0 0 1,0 0 0,0 0-1,-1 0 1,1 0 0,0 0-4,0 0 1,0 1-1,0-1 1,0 0-1,0 0 1,0 0 0,-1 0-1,1 0 1,0 0-1,0 0 1,0 0-1,0 0 1,0 0-1,-1 0 1,1 0 0,0 0-1,0 0 1,0 0-1,0 0 1,0 0-1,0 0 1,-1 0 0,1 0-1,0 0 1,0 0-1,0 0 1,0 0-1,0 0 1,0 0-1,-1 0 1,1-1 0,0 1-1,0 0 1,0 0-1,0 0 1,0 0-1,0 0 1,0 0 0,0 0-1,0 0 1,0-1-1,-1 1 1,1 0-1,0 0 1,0 0-1,0 0 1,0 0 0,0 0-1,0-1 1,0 1-1,0 0 1,0 0-1,0 0 1,0 0 0,1-5-51,-1 5 50,0 0 1,0-1 0,0 1 0,0 0-1,0-1 1,0 1 0,0 0 0,0-1 0,0 1-1,0-1 1,0 1 0,0 0 0,0-1-1,0 1 1,0 0 0,0-1 0,-1 1 0,1 0-1,0-1 1,0 1 0,0 0 0,0 0-1,-1-1 1,1 1 0,0 0 0,0 0 0,-1-1-1,1 1 1,0 0 0,-1 0 0,1-1-1,0 1 1,-1 0 0,1 0 0,0 0 0,-1 0-1,1 0 1,0 0 0,-1-1 0,-3-1-37,2 1 14,0 0-1,1 1 1,-1-1 0,0 0 0,1 0-1,-1 1 1,0-1 0,0 1 0,0-1-1,0 1 1,0 0 0,0 0-1,0 0 1,1 0 0,-1 0 0,0 0-1,0 1 1,0-1 0,0 1 0,-3 0-1,-8 5 49,0 1-1,-25 16 1,2-1 56,23-14 1,-7 4 52,-1 0 1,0-2-1,0 0 1,-33 9 0,44-16-74,15-1 100,4 1-62,23 8 12,0 2-1,-1 2 1,36 22 0,-52-28-804,1 0 1,29 12 0,-17-12-3825,0-5-3568,-6-1 4287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9:43.94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295 47 5888,'-10'-3'1493,"-1"1"1,1 0 0,-1 0-1,-19 0 1,2 0 371,20 1-1490,-1 1 0,0-1 0,0 1 0,0 1 0,0 0 0,0 0 1,1 1-1,-1 0 0,1 0 0,-1 1 0,1 0 0,0 1 0,0 0 0,0 0 0,0 0 0,1 1 1,-14 11-1,18-12-329,0-1 1,0 1-1,0 0 1,1 0-1,-1 0 1,1 0-1,0 1 1,0-1-1,1 1 1,-1-1-1,1 1 1,0 0-1,0-1 1,1 1-1,-1 0 1,1 0-1,0 6 1,1-1-35,0-1 1,1 1 0,0-1 0,0 0-1,1 1 1,1-1 0,5 13-1,-7-19-28,0 0-1,1 0 1,-1 0 0,1 0-1,-1 0 1,1 0-1,0 0 1,0-1 0,0 1-1,1-1 1,-1 0-1,0 0 1,1-1-1,-1 1 1,1 0 0,0-1-1,-1 0 1,1 0-1,0 0 1,0-1 0,0 1-1,5-1 1,8 1-116,1-1 1,0-2 0,26-3 0,-39 4 100,19-4-36,0 0 0,-1-2 0,0 0 0,0-2 0,-1 0 0,22-13 0,-39 18 66,0 1 0,-1-1 0,1 1 0,0-1 1,-1-1-1,0 1 0,0 0 0,0-1 0,-1 0 1,0 0-1,5-8 0,-7 10 29,0 1 0,0-1 0,0 0-1,0 0 1,0 1 0,0-1 0,-1 0 0,1 0 0,-1 0 0,0 0-1,0 1 1,0-1 0,0 0 0,-1 0 0,1 0 0,-1 0 0,0 1-1,1-1 1,-1 0 0,0 0 0,-1 1 0,1-1 0,0 1 0,-1-1-1,-3-3 1,-1 0-26,0 0 0,-1 1 0,1 0 0,-1 0 0,-1 1 0,1-1-1,-9-2 1,-56-20-422,41 19-898,-58-7 1,71 12 107,15 3 735,0 0 0,-1-1 1,1 2-1,0-1 1,0 0-1,-1 1 0,1-1 1,0 1-1,0 0 0,0 0 1,-1 0-1,-2 3 0,5-4 346,1 0 0,0 1 0,-1-1 0,1 0 0,0 0 1,0 1-1,-1-1 0,1 0 0,0 1 0,0-1 0,0 1 0,0-1 0,0 0 0,-1 1 0,1-1 0,0 0 0,0 1 0,0-1 0,0 1 0,0-1 0,0 0 0,0 1 0,0-1 0,0 1 0,0-1 0,1 0 0,-1 1 0,0-1 0,0 0 0,0 1 0,0-1 0,1 1 0,15 29-2846,11 11 228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2:53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723 169 3808,'-2'-4'9530,"2"4"-9335,-12-4 2203,-11 1-1711,-74-10 2113,65 11-2472,-127-2 1903,137 5-1984,1 0-1,0 2 0,0 1 1,0 0-1,-26 10 0,3 4-134,27-10-33,0-1 0,-1-1 0,1 0 0,-26 3 0,21-4-313,17-4 434,1 0 1,-1 0-1,1 0 0,-8 0 1,64-33 231,-33 20-441,-9 6 7,0 0-1,14-13 1,8-10 105,-19 18-63,0-1 1,-1 0-1,-1 0 0,13-17 0,-18 21 31,-5 6-58,1 1 0,-1-1 0,0 0 1,0 0-1,0 0 0,0 0 0,0 1 1,0-1-1,0 0 0,0-1 0,-1 1 0,1 0 1,0-4-1,1 4 308,0-2-178,-1 6-282,-1-1 155,0-8-405,-3 7 342,1 1-1,0 0 1,-1 0 0,1 0-1,0 0 1,-1 0-1,1 0 1,0 1 0,0-1-1,0 1 1,0-1 0,0 1-1,1 0 1,-3 2 0,-27 34-26,24-30 35,-55 61 173,18-23 28,31-33-152,-28 21 0,-4 4-225,41-34 270,12-2 443,15 8-252,68 29-46,-42-18-211,-29-12-136,23 8-1,-10-10-2908,2-6-3565,-13-4 1249,2 3 1750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2:55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818 162 2912,'0'0'12650,"-5"9"-9898,0-7-2485,1 0 0,-1 0-1,0-1 1,1 1 0,-1-1-1,0 0 1,0-1 0,0 1-1,-8-1 1,-3 1 106,-126 13 1067,91-7-875,-60 1 1,-184-2 847,217-3-1456,64 2 81,39-9 202,-10 0-109,7-2 154,32-16-19,37-35 198,-84 52-446,-1 0 0,1-1 0,-1 0-1,0 0 1,-1 0 0,1-1 0,-1 0-1,4-7 1,3-3-100,-9 14 62,0-1-1,-1 1 1,1-1-1,-1 0 1,0 1 0,0-1-1,2-5 1,-2 3 62,1-2 3,-3 8-50,0-1 0,0 1 1,0 0-1,0 0 0,-1 0 0,1 0 1,0-1-1,0 1 0,0 0 0,0 0 1,0 0-1,0 0 0,0 0 0,0-1 1,0 1-1,0 0 0,-1 0 1,1 0-1,0 0 0,0 0 0,0 0 1,0 0-1,0-1 0,0 1 0,-1 0 1,1 0-1,0 0 0,0 0 0,0 0 1,0 0-1,-1 0 0,1 0 0,0 0 1,0 0-1,0 0 0,0 0 1,-1 0-1,1 0 0,0 0 0,0 0 1,0 0-1,-10-1-245,-9-1-172,11 4 391,0 0 1,0 0 0,0 0-1,0 1 1,1 1-1,-15 7 1,-41 33 678,43-28-512,5-4-80,0 1 0,-20 25 1,24-26-13,-1 1 0,0-1 0,-1-1 0,-19 14 0,22-17 20,1-6 107,7-2-59,5-1 170,17-7-85,-15 7-184,0 1-1,0-1 0,0 1 0,0 0 0,0 1 0,0-1 0,0 1 0,0 0 0,0 0 0,7 3 0,1 1-10,1 2 1,14 9-1,2 0 18,-7-2 49,27 19-1,5 4-7,-33-25 223,-13-10-2406,-4-18-12040,-1-2 10072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2:58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 1248,'0'-3'544,"-11"3"-480,8 0-992,6 0 480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2:59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1 182 2720,'0'-3'473,"0"-1"1,1 1 0,-1 0-1,1-1 1,0 1-1,3-7 1,-3 7 307,0 0 0,0-1 1,0 1-1,0-1 0,0 1 0,0-8 1,-1-4 9788,0 16-10545,1-1 1,-1 1-1,1-1 0,-1 1 0,1-1 1,-1 1-1,1 0 0,-1-1 1,0 1-1,0 0 0,1-1 1,-1 1-1,0 0 0,0-1 0,0 1 1,1 0-1,-1 0 0,0-1 1,0 2-1,0 1 82,2 16 92,0 0 0,-2 0-1,0 0 1,-4 25-1,0 22 73,7 104 263,-4-114-351,0-22 40,4 52 0,0-72-204,0-1 0,1 1-1,9 22 1,6 19 151,-15-41 23,12 23 0,-1-1 8,-11-25-234,13 20 1,-5-11 262,-11-18-202,0-1-1,-1 0 1,1 1-1,0-1 0,0 0 1,0 0-1,0 0 1,0 0-1,0 0 1,1 0-1,-1 0 0,0 0 1,0 0-1,1 0 1,-1-1-1,1 1 1,-1 0-1,0-1 1,1 0-1,-1 1 0,1-1 1,-1 0-1,1 0 1,-1 1-1,1-1 1,-1 0-1,1-1 0,-1 1 1,1 0-1,-1 0 1,1-1-1,-1 1 1,1-1-1,-1 1 0,2-1 1,5-3 147,0 0 1,-1 0 0,1-1-1,11-9 1,-17 12-175,9-7 128,-1-1 1,15-18-1,11-10-53,-19 23-66,80-78 438,-80 74-405,-3 4 21,-1 1-1,0-2 0,-1 0 0,-1 0 0,-1-1 1,10-20-1,-11 14-34,-1-1 1,-2 0 0,0-1-1,5-46 1,-9 27 22,-1 0 0,-5-45 0,-1 51-51,3 19 1,0 0 1,1 0-1,2-31 0,0 37-169,-1-23-1,0 19-761,-1 16 577,1 0 0,0-1-1,0 1 1,0 0-1,-1-1 1,1 1-1,-1 0 1,1 0 0,-1 0-1,1-1 1,-1 1-1,0 0 1,0 0-1,-1-1 1,1 0-783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2:59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6 4480,'9'-5'11168,"-23"10"-5526,11-3-5369,-1-1 0,0 1-1,1 0 1,-1 0 0,1 0 0,-1 1-1,1-1 1,0 1 0,-4 4 0,-1 1 34,2-3-231,1 1 0,-1 0 0,1 0 0,1 0 0,-1 1 0,1 0 1,0 0-1,1 0 0,-6 14 0,6-11-86,0 1 1,1-1-1,0 1 0,1-1 0,0 1 1,1 17-1,0-19 49,2-1 1,-1 1 0,1 0-1,0-1 1,1 1-1,0-1 1,8 15-1,-8-18 53,0 1-1,1-1 1,0 1-1,0-1 1,0 0-1,0 0 1,1-1-1,0 1 1,0-1-1,11 6 1,-14-8-54,0-1 1,0-1 0,1 1 0,-1 0 0,0 0 0,1-1 0,-1 0 0,1 1 0,-1-1 0,1 0 0,-1 0 0,1 0 0,-1-1 0,0 1 0,1 0 0,-1-1 0,1 0-1,-1 1 1,0-1 0,1 0 0,-1 0 0,0-1 0,0 1 0,0 0 0,0-1 0,0 1 0,2-3 0,1-1 41,1 0 1,-1-1-1,-1 1 0,1-1 1,-1-1-1,0 1 0,5-11 1,-4 6 57,0 3-69,-1-1 0,0 0-1,-1 1 1,0-1 0,0 0 0,-1-1 0,0 1-1,0-15 1,-2 16-9,0-1 0,-1 1 0,0 0 0,0 0 0,-1 0 0,0 0 1,0 0-1,-1 1 0,0-1 0,-7-11 0,8 15-101,-1 0 0,0 0 0,-1 0 0,1 1 0,0-1 0,-1 1 0,0 0 0,0 0 0,0 0 0,0 0 0,0 1 0,-1-1 0,1 1 1,-1 0-1,0 1 0,1-1 0,-1 1 0,-10-2 0,9 2-210,0 0-1,0 1 1,0-1 0,0 1 0,0 0 0,0 1-1,0-1 1,0 1 0,-11 4 0,13-4-219,1 0 0,0 0 0,0 1 1,0 0-1,0-1 0,-4 4 0,6-4 95,-1 1-1,1-1 0,0 0 0,0 1 0,0-1 1,0 1-1,0-1 0,1 1 0,-1-1 0,0 1 1,1 0-1,-1 0 0,1-1 0,0 1 1,-1 3-1,-1 15-4685,5 1 1637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3:06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27 2400,'-22'-1'9916,"4"0"-5145,14 0-3650,5 0-491,21-3 222,68-6-239,-52 5-342,1 2-1,60 3 0,78 16 258,-144-10 48,-33-6-613,-28 7-18688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3:06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 7136,'-2'0'237,"-3"0"1910,6 4-579,-1-4-1416,1 1 1,-1-1 0,1 0-1,-1 0 1,1 0 0,-1 0-1,1 1 1,-1-1 0,1 0-1,0 0 1,-1 0 0,1 0-1,-1 0 1,1 0 0,-1 0-1,2-1 1,-1 1 233,106-6 4511,0 1-2786,66 11-853,-134-2-1496,-1 0-2299,-13-7-3082,-11-2 2526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3:10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10 886 4640,'-9'0'8810,"9"-1"-8588,0-1-1,0 1 1,0 0 0,1 0-1,-1-1 1,0 1-1,1 0 1,-1 0-1,1 0 1,0-2 0,5-9-79,1 1 1,1-1-1,0 1 1,0 1-1,1 0 1,0 0-1,1 0 1,0 1-1,1 1 1,14-10-1,-25 18-135,1-1 0,-1 1 0,1 0 0,-1-1-1,1 1 1,-1 0 0,1-1 0,-1 1 0,1 0 0,-1 0 0,1-1 0,-1 1-1,1 0 1,0 0 0,-1 0 0,1 0 0,-1 0 0,1 0 0,0 0 0,-1 0-1,1 0 1,0 0 0,-1 0 0,1 0 0,-1 0 0,1 1 0,-1-1 0,1 0-1,0 0 1,-1 1 0,1-1 0,-1 0 0,1 1 0,-1-1 0,1 0-1,-1 1 1,0-1 0,1 1 0,-1-1 0,1 1 0,-1-1 0,0 1 0,0-1-1,1 1 1,-1-1 0,0 1 0,0 0 0,1 0 0,0 4 107,0 1 0,0-1 0,0 1-1,0 8 1,-1-5-126,3 108 561,-3-78-214,1 0 0,9 54 0,-10-88-292,13 44 134,-12-45-108,1 0-1,-1 0 1,1-1-1,0 1 1,1 0-1,-1-1 1,0 1-1,1-1 1,5 6-1,-7-9-39,0 1-1,0 0 1,0-1 0,1 1-1,-1-1 1,0 1-1,0-1 1,0 0 0,0 1-1,1-1 1,-1 0 0,0 0-1,0 0 1,1 0-1,-1 0 1,0 0 0,0 0-1,1 0 1,-1-1 0,0 1-1,0 0 1,0-1 0,0 1-1,1-1 1,0 0-1,1-1 13,0 0-1,0 1 1,0-1-1,0 0 0,-1-1 1,1 1-1,-1 0 0,0-1 1,4-4-1,7-14 88,-1-1 1,-1 0-1,8-25 1,21-74 0,-17 49-170,1-17 72,-22 75 51,-3 12-48,1 1 1,1-1-1,-1 0 0,0 1 0,0-1 0,1 0 0,-1 1 0,0-1 0,1 1 0,1-3 0,0 0-63,-2 3 24,0 1-1,0 0 1,0 0-1,0 0 1,0 0 0,0 0-1,0-1 1,0 1-1,0 0 1,1 0 0,-1 0-1,0 0 1,0 0-1,0 0 1,0 0 0,0 0-1,0-1 1,1 1-1,-1 0 1,0 0 0,0 0-1,0 0 1,0 0-1,0 0 1,1 0 0,-1 0-1,0 0 1,0 0-1,0 0 1,0 0 0,0 0-1,1 0 1,-1 0-1,0 0 1,0 0-1,0 0 1,0 0 0,1 0-1,-1 0 1,0 1-1,0-1 1,0 0 0,0 0-1,0 0 1,0 0-1,1 0 1,1 1 26,74 16 251,-40-8-92,43 4 0,-22-4 272,-36-6-276,0 0 0,0 0 1,37-3-1,-52 0-157,0-2-1,0 1 1,0-1 0,0 0-1,0 0 1,-1 0 0,1-1-1,-1 0 1,0 0-1,1 0 1,4-5 0,1-2 115,0 0 1,-1 0 0,13-17 0,-22 24-94,1 0 1,0 0 0,-1 0-1,0 0 1,0 0-1,0 0 1,0-1-1,0 1 1,-1 0 0,1-1-1,-1 1 1,0 0-1,0-1 1,0 1-1,-1 0 1,0-6 0,0 7-75,1-1 0,-1 0 0,1 1 0,-1-1 0,0 1 0,0-1 0,0 1 0,0-1 0,-1 1 0,1 0 0,-1 0 1,1-1-1,-1 1 0,0 0 0,0 0 0,0 1 0,0-1 0,0 0 0,0 1 0,-3-2 0,2 2-19,1 0-1,-1 1 0,0 0 1,1-1-1,-1 1 0,0 0 1,1 0-1,-1 0 0,0 1 1,-4 0-1,-26 9-157,24-7 165,1 0 36,0 1 0,1 0 0,-13 8 0,10-6 24,3-2-13,1 0 0,0 0 1,0 1-1,0 0 0,0 0 0,0 1 1,1 0-1,0 0 0,1 0 0,-1 0 1,1 1-1,0-1 0,1 1 0,0 0 1,0 1-1,0-1 0,1 0 0,0 1 1,0-1-1,1 1 0,0 0 0,0 14 1,1-6 7,0 1 1,1-1 0,1 0 0,1 0 0,0 0 0,1 0 0,8 19 0,-8-23 64,1-2 0,1 1 0,-1 0 1,2-1-1,-1 0 0,1-1 0,1 0 0,0 0 1,0 0-1,18 14 0,-23-21-34,0 1 1,1-1-1,-1 0 1,1 0-1,-1 0 0,1-1 1,-1 1-1,1-1 1,0 0-1,0 0 0,0 0 1,0-1-1,0 1 1,0-1-1,0 0 0,0 0 1,0 0-1,0 0 1,0-1-1,6-2 1,-2 0 24,-1-1 0,0 0 1,-1 0-1,1-1 1,9-9-1,31-32 97,-29 28-114,224-217 179,-230 224-216,74-71 158,-67 61-120,-1 0 0,20-32-1,-17 18-11,-2-2 0,-2 0 0,19-55 0,24-127-8,-58 207-98,1 0-1,-2 0 0,1-1 1,-2 1-1,-1-24 1,1 34-19,0-1 1,-1 0-1,1 1 1,-1-1 0,0 0-1,-2-4 1,3 7 53,-1-1 0,1 1 1,0-1-1,-1 1 0,1-1 1,-1 1-1,1-1 0,-1 1 1,1-1-1,-1 1 0,1-1 1,-1 1-1,0 0 0,1-1 1,-1 1-1,0 0 0,1 0 1,-1 0-1,0-1 0,1 1 1,-1 0-1,0 0 0,1 0 1,-1 0-1,0 0 0,1 0 1,-1 0-1,0 0 0,1 1 1,-1-1-1,0 0 0,1 0 1,-1 0-1,-1 1 0,-3 2-45,-1 0 0,1 0-1,0 0 1,0 1 0,0 0-1,0 0 1,-7 8 0,-13 17 33,1 1 1,-27 46 0,31-45 2,-6 7 27,-100 165 133,112-174-86,0-1 1,2 2-1,1 0 0,2 0 0,-10 48 0,15-47 26,0 1-1,2 1 1,4 52 0,-1-71-10,0-1 0,2 0 0,-1 1-1,2-1 1,0 0 0,0 0 0,1-1 0,1 1 0,0-1-1,1 0 1,11 15 0,-14-22-6,0-1 0,0 1-1,1-1 1,-1 0 0,1 0 0,0-1-1,0 1 1,0-1 0,1 0 0,-1-1-1,1 1 1,0-1 0,6 2 0,-4-3-12,-1 0 0,1 0 1,0 0-1,-1-1 0,1 0 1,0-1-1,0 1 0,-1-2 1,11-2-1,-3-1-23,0 0 0,0-1 0,-1-1 0,0 0 0,0-1 0,0-1 0,-1 0 0,-1-1 0,19-17 0,-7 0-32,-1-1-1,-1-1 1,-1-1-1,19-37 1,-9 7 226,-30 58-235,-1 1 0,1-1 0,0 0 0,-1 0 0,1 0 0,-1 1 0,1-1 0,-1-4 0,0 6 21,0 0-1,0 0 1,0 0-1,0 0 1,0-1-1,0 1 1,0 0-1,0 0 0,0 0 1,0 0-1,0 0 1,0 0-1,0-1 1,0 1-1,0 0 1,0 0-1,0 0 0,0 0 1,0 0-1,0 0 1,-1 0-1,1 0 1,0-1-1,0 1 1,0 0-1,0 0 0,0 0 1,0 0-1,0 0 1,0 0-1,-1 0 1,1 0-1,0 0 1,0 0-1,0 0 0,0 0 1,0 0-1,0 0 1,0 0-1,-1 0 1,-7 7-601,5-3 539,0 1 0,0 0 0,1 0 0,-1 0 0,1 0 0,0 0 0,1 0 0,-3 11 0,1 4 69,0 21 0,2-30-23,-1 23 65,0-1-1,3 1 0,1 0 0,9 50 1,-10-80 47,0 1 1,1-1-1,0 1 1,0-1 0,0 0-1,0 1 1,6 6-1,-8-10-59,1 0-1,-1 0 1,1 0-1,0-1 0,-1 1 1,1 0-1,0 0 1,0-1-1,0 1 1,0-1-1,0 1 0,-1-1 1,1 1-1,0-1 1,0 1-1,0-1 0,0 0 1,0 1-1,0-1 1,0 0-1,1 0 0,-1 0 1,0 0-1,0 0 1,0 0-1,0 0 1,0 0-1,0 0 0,0-1 1,0 1-1,0 0 1,0-1-1,0 1 0,0-1 1,0 1-1,0-1 1,-1 1-1,1-1 0,2-1 1,2-3 33,0 0 0,0-1 0,0 1 0,-1-1 0,0 0 0,0 0 0,0-1 0,3-6 0,0-7-108,10-31-1,-12 33 63,-1-1-1,-1 1 1,-1-1-1,0 0 1,-1-20-1,-1 31-30,-1-1 0,0 0-1,0 0 1,-1 1 0,0-1 0,0 1-1,-1-1 1,0 1 0,-1 0 0,0 0-1,0 0 1,-10-12 0,11 16-36,0 1 1,-1 0 0,0 0-1,1 0 1,-1 0-1,0 1 1,-7-4 0,9 5 21,0 0 1,-1 0 0,1 0 0,0 0 0,-1 1 0,1-1 0,0 1-1,-1-1 1,1 1 0,0 0 0,-1 0 0,1 0 0,-5 1 0,1 0-223,0 1-177,11 9 452,-4-10-12,0 1 0,0-1 0,1 0-1,-1 0 1,1 1 0,-1-1 0,1 0 0,-1 0 0,1 0 0,-1-1 0,1 1 0,0 0-1,0-1 1,3 2 0,29 1 232,-23-3-209,236-4 1,2 0 187,-124 4 560,-124 0-257,-11 5-607,-49 39 101,46-35 26,1 1 0,1 1 0,0 0 0,0 1 0,-12 17 1,19-22-45,0-1 0,0 0 0,1 1 0,0 0 0,0 0 0,0 0 0,1 0 0,0 0 0,1 0 0,-1 1 0,2-1 1,-1 0-1,1 1 0,0 7 0,1-8-8,0 0 0,0 0 0,1 0 0,0 0 0,0-1-1,1 1 1,0 0 0,0-1 0,0 0 0,8 11 0,-9-14 37,1 0 0,0 0 1,0 0-1,0 0 0,1 0 0,-1-1 0,0 1 0,1-1 0,0 0 1,-1 0-1,1 0 0,0-1 0,0 1 0,0-1 0,0 0 0,1 0 0,-1 0 1,0-1-1,7 1 0,-7-1 2,1-1 1,0 0 0,0 0-1,-1 0 1,1 0 0,-1-1 0,1 0-1,-1 0 1,0 0 0,1 0-1,5-5 1,1-1-46,0-1 1,17-18-1,123-135 368,-31 45-592,-118 116-106,-3 3 99,-7 9-23,-7 12 152,5-3 105,0 1 0,1-1 0,2 1 1,0 1-1,1-1 0,1 1 0,2 0 0,0 1 1,0 27-1,3-45 30,0 0 1,0 1-1,1-1 1,0 0-1,0 1 1,1-1-1,-1 0 1,1 0-1,0 0 1,0 0-1,1-1 1,0 1-1,-1 0 1,2-1-1,-1 0 1,0 0-1,5 4 1,-5-5 0,1 0 0,0 0-1,-1-1 1,1 0 0,0 0 0,0 0 0,0 0 0,1 0 0,-1-1 0,0 0 0,1 0 0,-1 0 0,0 0 0,1-1 0,-1 0 0,1 0-1,-1 0 1,1 0 0,-1-1 0,1 0 0,5-1 0,4-2-5,0-1 1,-1 0-1,0-1 0,0-1 1,0 0-1,0 0 0,-1-1 1,-1-1-1,1 0 0,-2-1 1,17-17-1,4-15-5,-2 0 1,25-50-1,-52 90-12,95-186 154,-66 121-188,24-78 1,-26 52 48,25-135-1,-52 216-57,0-1 0,-1 0-1,0 1 1,-1-1 0,0 0-1,-1 0 1,-3-17 0,4 29 31,-1 0-1,1 1 1,0-1 0,0 0-1,0 0 1,-1 0 0,1 1 0,-1-1-1,1 0 1,0 0 0,-1 1-1,1-1 1,-1 0 0,0 1 0,1-1-1,-1 0 1,0 1 0,1-1 0,-1 1-1,0-1 1,1 1 0,-1-1-1,0 1 1,0 0 0,0-1 0,1 1-1,-1 0 1,0 0 0,0 0-1,0 0 1,0-1 0,1 1 0,-1 0-1,0 0 1,0 1 0,0-1-1,0 0 1,0 0 0,1 0 0,-1 0-1,0 1 1,0-1 0,0 0 0,1 1-1,-1-1 1,0 1 0,0 0-1,-3 1-10,0 0 0,1 1 1,-1 0-1,1 0 0,0 0 0,0 0 0,0 0 0,-3 5 0,-3 8-14,0-1 0,1 1 0,-7 23 0,-14 54 51,16-47 75,-29 83 137,-19 66 238,54-160-485,1 1-1,2-1 1,0 64 0,10 17 214,-3-73-48,-3-33-112,1-1 0,1 0 0,-1 1 0,2-1-1,-1 0 1,1 0 0,1 0 0,-1-1 0,9 14-1,-12-22-9,1 1 0,-1 0 0,1 0 0,-1-1 0,1 1 0,-1-1 0,1 1 0,-1-1 0,1 1 0,0-1 0,-1 1 0,1-1 0,0 1 0,-1-1 0,1 0-1,0 1 1,0-1 0,-1 0 0,1 0 0,0 1 0,0-1 0,-1 0 0,1 0 0,1 0 0,0 0 9,-1-1 1,0 1-1,1-1 1,-1 1-1,0-1 0,1 0 1,-1 1-1,0-1 1,0 0-1,1 0 0,-1 0 1,1-2-1,4-3 69,0-1-1,-1 0 0,7-13 1,-9 16-83,35-65 61,11-15 30,-41 71-143,1 1 0,0 0 0,1 0 0,14-12-1,-23 23 24,0 0-1,1 0 0,-1 0 0,0 0 0,0 1 0,1-1 1,-1 0-1,1 1 0,1-1 0,-3 1 7,1-1 0,-1 1 0,1 0 0,-1 0 0,1 0 0,-1 0 0,1 1 0,-1-1 0,1 0 0,-1 0 0,1 0 0,-1 0 0,0 0 0,1 1 0,-1-1 0,1 0 0,-1 0 0,1 1 0,-1-1 0,0 0 0,1 1 0,-1-1 0,0 0 0,1 1-1,-1-1 1,0 0 0,0 1 0,1-1 0,-1 1 0,0-1 0,0 1 0,1-1 0,-1 1 0,0-1 0,0 0 0,0 1 0,0 0 0,2 11-20,-1 0 0,0 0-1,-1-1 1,-1 1 0,1 0-1,-4 12 1,2-1 101,-6 36 50,-3 46 171,11-90-278,0 0 0,1-1 0,0 1 0,6 27 0,-6-41 1,-1 0-1,0 0 1,0 0 0,1 0-1,-1 0 1,0 0-1,1 0 1,-1-1-1,1 1 1,-1 0-1,1 0 1,0 0-1,-1-1 1,1 1-1,0 0 1,-1-1-1,1 1 1,0 0-1,0-1 1,0 1-1,-1-1 1,1 1-1,0-1 1,0 0-1,1 1 1,0-1 13,0 0-1,0 0 1,0 0-1,0 0 1,0 0 0,0-1-1,-1 1 1,1-1-1,0 1 1,0-1 0,0 1-1,2-2 1,5-4 95,1 0-1,-1 0 1,13-11 0,-19 14-104,25-23 11,0-1 0,33-45-1,-17 21-53,-8 7 18,-18 21-67,33-31 0,-50 54 63,-1-1-1,1 0 1,0 1 0,0-1-1,0 0 1,0 1 0,0-1-1,0 1 1,0-1 0,0 1-1,0 0 1,0-1 0,0 1-1,0 0 1,0 0 0,0-1-1,0 1 1,0 0 0,0 0-1,0 1 1,1-1 0,-1 0-1,0 0 1,0 0 0,0 1-1,0-1 1,0 0 0,0 1-1,0-1 1,0 1 0,0-1-1,0 1 1,-1 0 0,1-1-1,0 1 1,0 0 0,0 0-1,-1-1 1,1 1 0,0 0-1,-1 0 1,1 0 0,-1 0-1,1 0 1,-1 0 0,1 0-1,-1 2 1,2 5-30,0 0 1,-1 0-1,0 0 1,-1 0-1,0 12 0,-6 45-76,4-55 99,-1 16 23,-1-1-1,-1-1 0,-1 1 0,-2-1 1,-11 28-1,-22 27 146,-83 122 0,110-181-126,-1 2 7,-1 0 0,-20 20-1,26-32 14,-1 0 0,0 0 0,0-1 0,-1 0 0,-14 7 0,24-15-35,-1 1 1,1-1 0,-1 0 0,0 0-1,1 0 1,-1-1 0,0 1 0,1 0-1,-1-1 1,0 0 0,0 1 0,0-1-1,1-1 1,-1 1 0,0 0-1,0 0 1,0-1 0,1 0 0,-5-1-1,4 1-13,0 0 0,0-1 0,0 1 0,0-1 0,0 0 0,0 0 0,1 0 0,-1 0 0,1 0-1,-1-1 1,1 1 0,0-1 0,0 0 0,0 1 0,-2-5 0,-1-3-64,0-1 0,-7-21 1,8 21 29,-1-4 29,1-1 1,0 1 0,1-1 0,0 0-1,1 0 1,1 0 0,1 0-1,0 0 1,1 0 0,5-27-1,-5 40-3,1 0-1,-1 0 1,0 0-1,1 0 0,-1 1 1,1-1-1,0 0 1,0 1-1,0-1 1,1 1-1,-1 0 0,0-1 1,1 1-1,-1 0 1,1 1-1,0-1 0,0 0 1,5-1-1,4-2-6,1 0 0,0 1 0,16-2 0,-25 5 4,225-31 38,-52 10-296,-152 20-384,6-1-2346,-16-3-3214,-32 4-4814,3 1 8293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3:10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10 9056,'0'0'104,"-1"-1"1,1 1 0,0 0-1,0 0 1,-1 0-1,1 0 1,0 0 0,-1 0-1,1-1 1,0 1-1,0 0 1,-1 0 0,1-1-1,0 1 1,0 0-1,0 0 1,-1-1 0,1 1-1,0 0 1,0 0 0,0-1-1,0 1 1,0 0-1,-1-1 1,1 1 0,0 0-1,0 0 1,0-1-1,0 1 1,0 0 0,0-1-1,0 1 1,0-1-1,12 0 3670,-2 2-2646,11-1 380,139 0 4280,77 8-5340,-36 9-2149,-165-10-687,-21-2-790,-15-5 3058,0 0 0,1 0 1,-1 0-1,0 0 0,0 1 1,0-1-1,0 0 0,0 0 1,-7 13-7835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3:11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52 10464,'-34'-21'4736,"26"12"-4096,8 2-576,5 7-160,4-9-2720,5 4 1568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9:46.1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92 40 3552,'-1'-10'1345,"1"10"-1257,0 0 0,0-1 0,0 1 0,0-1 0,0 1 0,0-1 0,0 1 0,0-1 0,0 1 0,0-1 0,0 1 0,-1 0 0,1-1 0,0 1 0,0-1 1,0 1-1,-1-1 0,1 1 0,-1-1 0,-9-1 8358,29-2-6057,-10 1-2191,-1 1 0,1 0 0,0 0 0,0 1 0,17 0 0,-6-1-74,91 1 38,-62 1-68,-40 0 30,1 0 0,-1 1 0,1 0 0,-1 1 0,1-1 0,-1 2 0,11 3 0,-14-3 10,-4-3-28,0 1 0,0 0-1,0 0 1,-1 0-1,1 0 1,0 0-1,0 1 1,2 1 0,-3-2-90,-1 0 1,0 0 0,1-1 0,-1 1 0,0 0 0,0 0 0,0 0 0,1-1-1,-1 1 1,0 0 0,0 0 0,0 0 0,0-1 0,0 1 0,0 0 0,-1 0-1,1 0 1,0 0 0,0-1 0,0 1 0,-1 0 0,1 0 0,-1-1 0,1 1-1,0 0 1,-1-1 0,0 2 0,-13 22 186,3-5-73,-1 0-1,-27 34 1,6-17-81,-94 99 62,72-77 13,29-28 35,14-18-3,8-9-132,0 1 0,1 0 0,-1-1 1,1 1-1,0 0 0,-5 9 0,6-9 85,2-3-102,0 1-1,-1-1 1,0 1-1,1-1 1,-1 1 0,0-1-1,0 0 1,1 0-1,-1 1 1,0-1 0,0 0-1,-1 0 1,1 0-1,-1 1 1,1-1 41,-4 0 181,-7 10-211,7-10-89,9-15-128,1 3 179,14-48 84,-19 58-58,1-1 1,0 1-1,-1-1 0,1 1 0,-1-1 0,0 1 0,0-1 1,1 1-1,-1-1 0,0 1 0,0-1 0,-1-1 0,-1 2-29,2 0-16,2-1 5,-6-7 34,2 4 114,0 6-94,3-3-102,-5 6-240,2-1 395,-12 17 219,2 0-1,-19 40 1,17-37-20,11-21-102,3-2-168,0 0 0,0 0-1,-1 0 1,1 0 0,0 0 0,0 0-1,0 0 1,0 0 0,0 0 0,0 0 0,0 0-1,-1 0 1,1 0 0,0 0 0,0 0 0,0 0-1,0 0 1,0 0 0,0 0 0,0 0-1,-1 0 1,1 0 0,0 0 0,0 1 0,0-1-1,0 0 1,0 0 0,0 0 0,0 0-1,0 0 1,0 0 0,0 0 0,0 0 0,0 1-1,0-1 1,0 0 0,0 0 0,0 0 0,0 0-1,0 0 1,0 0 0,0 1 0,0-1-1,0 0 1,0 0 0,0 0 0,0 0 0,0 0-1,0 0 1,0 0 0,0 1 0,0-1-1,0 0 1,0 0 0,0 0 0,0 0 0,0 1 174,0 0-134,0 1-31,0-1 58,20-2-95,-8-2 76,0 0 1,17-8 0,3-1-177,-15 7 114,0 0-1,-1 2 1,2 0-1,-1 0 1,26 1 0,12 2 92,-54 0 149,-20-9-1589,-32 2 1285,47 7 108,0-1-1,0 0 1,0 0-1,0 0 1,-6-3-1,-12-2 131,-63-18-2649,54 19-6665,13-3 2543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3:12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191 590 3808,'0'-1'196,"0"1"0,0-1 0,0 1-1,0-1 1,0 1 0,0-1 0,1 1 0,-1-1 0,0 1 0,0-1-1,0 1 1,1-1 0,-1 1 0,0 0 0,1-1 0,-1 1 0,0-1 0,1 1-1,-1 0 1,1-1 0,-1 1 0,1 0 0,-1-1-43,1 1 0,-1 0 0,0 0 0,1-1 0,-1 1 0,1 0 0,-1-1 0,0 1 0,0 0 0,1-1 0,-1 1 0,0-1 0,0 1 0,1 0 0,-1-1 0,0 1 0,0-1 0,0 1 0,0 0 0,0-1 0,1 1 0,-1-1 0,0 1 0,0-1 0,0 1 0,0-1 0,0 1 0,-1-1 0,1 1 0,0 0 0,0-1 0,0 1 0,0-1 0,0 1 1,-1-1-1,1 1 0,0-1 0,-1-1-2,1 1 1,-1-1 0,1 1 0,-1 0 0,0-1-1,1 1 1,-1 0 0,0-1 0,0 1-1,0 0 1,0 0 0,0 0 0,0-1 0,0 1-1,-1 0 1,1 1 0,0-1 0,0 0 0,-1 0-1,1 0 1,-1 1 0,1-1 0,0 1 0,-1-1-1,1 1 1,-1 0 0,1-1 0,-1 1-1,0 0 1,1 0 0,-1 0 0,1 0 0,-1 1-1,1-1 1,-1 0 0,1 0 0,-1 1 0,-1 0-1,-8 3-90,1 1 0,0 0 0,0 1 0,0 0-1,1 1 1,-1-1 0,2 2 0,-1-1 0,1 1-1,0 1 1,1-1 0,0 1 0,0 1 0,-6 12-1,10-17-36,1 0-1,0 1 1,0-1-1,0 1 1,1 0-1,0 0 1,0-1-1,0 1 1,1 0-1,0 0 0,0 0 1,1 0-1,-1 0 1,1-1-1,1 1 1,-1 0-1,1-1 1,0 1-1,0-1 1,0 1-1,1-1 1,0 0-1,0 0 1,0 0-1,1 0 0,-1-1 1,1 1-1,0-1 1,1 0-1,-1 0 1,1-1-1,0 1 1,0-1-1,0 0 1,0 0-1,0-1 1,0 0-1,1 1 1,5 0-1,-9-3 31,1 1 1,-1-1-1,0 0 1,0 0-1,0 0 0,0 0 1,0 0-1,0 0 0,1-1 1,-1 1-1,0-1 1,0 1-1,0-1 0,0 0 1,0 0-1,0 0 1,-1 0-1,4-2 0,-3 1-27,0 0 0,0 0 0,0 0-1,0 0 1,0-1 0,-1 1 0,1-1-1,-1 1 1,1-1 0,-1 0 0,0 1-1,0-1 1,1-5 0,1-13-20,-1 1 0,-1 0 0,-1 0 0,0-1 1,-5-23-1,4 35-81,-2 0 1,1 0-1,-1 0 1,-1 1-1,-7-16 1,-2-4-313,11 25-201,3 9 236,8 12 148,-6-14 294,-1-1 1,1 1-1,0-1 1,0 0 0,1 0-1,-1 0 1,1-1-1,-1 1 1,7 3-1,-8-5-1,1 0 0,0 0 0,-1-1 0,1 1 0,0 0-1,0-1 1,-1 0 0,1 0 0,0 0 0,0 0-1,0 0 1,-1 0 0,1-1 0,0 1 0,0-1-1,2-1 1,11-5 198,-2 0 1,1-2-1,-1 1 0,0-2 0,-1 0 1,16-15-1,-9 8 9,12-9 162,115-104 870,-131 114-1238,0-1-1,-2-1 0,0 0 1,-1-1-1,-1 0 1,14-33-1,-13 23-53,0 2-82,-2 0 0,-1-1-1,11-50 1,-18 65-109,-1 8-20,-1 7-229,-2 13 317,-1 0-1,-1 0 1,-8 28-1,4-16-4,-47 149 93,27-97 65,-78 214 14,35-140 6,21-48 1,-89 232 387,135-330-434,-14 34 17,16-38-17,0 0-1,-1 0 1,0-1 0,0 1-1,1-1 1,-1 0 0,-1 1-1,1-1 1,0 0 0,0 0-1,-4 2 1,6-4-40,-1 0 0,0 0 0,1 1 1,-1-1-1,1 0 0,-1 0 0,0 0 0,1 0 1,-1 0-1,0 0 0,1 0 0,-1 0 0,1 0 1,-1 0-1,0-1 0,1 1 0,-1 0 0,1 0 1,-1-1-1,0 1 0,1 0 0,-1 0 1,1-1-1,-1 1 0,1-1 0,-1 1 0,1-1 1,0 1-1,-1 0 0,1-1 0,0 1 0,-1-1 1,1 0-1,0 1 0,-1-1 0,1 1 0,0-1 1,0 1-1,-1-2 0,-8-30-249,8 30 250,-2-13 12,0 0 0,1 0-1,1 0 1,1-1 0,0 1-1,1 0 1,0-1 0,1 1-1,5-19 1,-4 26 19,-1-1-1,2 1 1,-1 0 0,1 0 0,0 0-1,1 0 1,-1 0 0,2 1-1,-1 0 1,1 0 0,0 0 0,0 1-1,1 0 1,0 0 0,0 1-1,0 0 1,12-6 0,-2 3-28,-1 2-1,1 0 1,32-7 0,56-4-96,-56 11 120,163-17-1579,-166 19-937,-17 2-1817,-4 5 1317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3:15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31 640 3552,'-13'8'2235,"-4"-1"8977,17-19-8925,1-21-1456,42-120 1174,-29 103-1588,1 1 0,39-81 1,-44 109-288,2 1-1,0 0 1,2 0 0,0 1 0,1 1 0,0 0 0,2 1 0,21-17 0,-30 28-61,27-19 495,-33 24-534,0-1 1,0 1-1,0 0 0,1 0 1,-1 1-1,0-1 0,0 0 1,1 1-1,-1-1 0,0 1 1,1 0-1,-1 0 1,1 0-1,3 0 0,-5 1 4,1 0-1,-1-1 0,0 1 1,1 0-1,-1 0 1,0 0-1,0-1 0,0 1 1,1 1-1,-1-1 0,0 0 1,0 0-1,-1 0 1,1 1-1,0-1 0,0 0 1,-1 1-1,1-1 1,0 0-1,-1 1 0,1-1 1,-1 1-1,0-1 1,0 1-1,1-1 0,-1 1 1,0 2-1,0 6 58,0 0-1,-3 20 1,3-25-92,-28 141 156,13-73 31,-12 35 33,1-6 324,24-94-154,7-21 102,-3 8-459,8-22-52,0-1 0,2 2-1,2-1 1,0 2-1,1 0 1,2 1-1,0 0 1,2 2-1,0 0 1,2 1 0,35-29-1,-56 50 20,23-17-24,33-19 0,-50 32-4,0 1 1,0 0 0,0 0 0,1 1 0,-1-1 0,1 2 0,0-1-1,0 1 1,0 0 0,0 0 0,8 1 0,-13 0 27,-1 0 0,1 0 0,-1 0 0,1 1 0,-1-1 0,1 1 0,-1-1 0,0 1 0,1 0 0,-1-1 0,0 1 0,0 0 0,1 0 0,-1 0 1,0 0-1,0 0 0,0 0 0,0 0 0,0 0 0,0 0 0,-1 1 0,1-1 0,0 0 0,-1 1 0,1-1 0,-1 0 0,1 1 0,-1-1 0,1 1 0,-1-1 0,0 1 0,0-1 0,0 0 0,0 1 1,0-1-1,0 4 0,-1 5 25,0 0 0,-1 0 0,-1 0 0,-3 12 0,3-11-83,-10 39 443,13-50-381,0 0 0,0 0 0,0 0 0,0 0 0,0 1 0,0-1 0,0 0 0,0 0 0,0 0 0,0 0 0,0 0 0,0 0 0,0 0 0,0 0 0,0 0 0,0 0 0,0 0 0,0 1 0,0-1 0,0 0 0,0 0 0,0 0 0,0 0 0,0 0 0,0 0 0,0 0 0,0 0 0,0 0 0,0 0 0,0 1 0,0-1 0,0 0 0,0 0 0,0 0 0,0 0 0,0 0 0,0 0 0,0 0 0,0 0 0,0 0 0,0 0 0,1 0 0,-1 0 0,0 0 0,0 0 0,0 0 0,0 0 0,0 0 0,0 0 0,0 0 0,0 0 0,0 0 0,0 0 0,0 0-1,1 0 1,-1 0 0,0 0 0,0 0 0,0 0 0,0 0 0,0 0 0,0 0 0,0 0 0,9-5 150,13-15 40,-15 14-159,21-19 8,6-6-79,59-42 0,-83 67-42,1-1 1,-1 2-1,21-9 0,-30 14 74,0-1 0,-1 1 0,1 0 0,0-1 0,0 1 0,0 0-1,-1 0 1,1 0 0,0 0 0,0 0 0,0 0 0,-1 0 0,1 0-1,0 0 1,0 0 0,-1 0 0,1 1 0,0-1 0,0 0-1,-1 1 1,1-1 0,0 0 0,0 1 0,-1-1 0,1 1 0,0-1-1,-1 1 1,1-1 0,-1 1 0,1-1 0,-1 1 0,1 0-1,-1-1 1,1 1 0,-1 0 0,0-1 0,1 1 0,-1 0 0,0 0-1,0-1 1,1 1 0,-1 0 0,0 1 0,1 4-27,0 0 1,-1 0 0,0 0-1,0 9 1,0-14 30,-5 63-20,-2 45-50,7-88 70,0 0 0,2 0 0,4 22 0,-5-40 37,0 1 0,0-1 0,0 1 0,0-1 0,1 0 0,0 0 0,3 6 0,-4-8-29,0 1-1,0-1 0,0 0 0,0 0 1,0 0-1,0 0 0,0 0 0,0-1 1,1 1-1,-1 0 0,0-1 0,1 1 1,-1 0-1,0-1 0,1 0 1,-1 1-1,1-1 0,-1 0 0,1 1 1,-1-1-1,1 0 0,1-1 0,3 0 14,0 0-1,1 0 0,-1-1 0,0 0 0,0-1 1,8-4-1,38-25 125,-36 22-135,71-43-78,46-29 161,-104 62 85,-1-1 1,34-34-1,-61 54-172,1 0 1,-1-1-1,0 1 0,1-1 1,-1 1-1,0-1 0,0 0 1,0 1-1,0-1 0,0 0 1,0 0-1,-1 1 0,1-1 1,0-3-1,-1 5-12,0-1 0,0 1 0,0-1 0,0 1 0,0-1 0,0 1 0,0-1 0,0 1 0,0 0 0,0-1 0,0 1 0,0-1 0,0 1-1,0-1 1,-1 1 0,1-1 0,0 1 0,0 0 0,0-1 0,-1 1 0,1-1 0,0 1 0,-1 0 0,1-1 0,0 1 0,-1 0 0,1-1 0,0 1 0,-1 0 0,1 0 0,-1-1 0,-1 0-20,0 1 1,1-1-1,-1 1 1,0-1-1,0 1 1,0 0-1,0-1 1,-2 1-1,-5 1-65,1-1 0,0 1 0,-10 2 0,2 2 59,2 0 0,-1 0-1,0 1 1,1 1 0,0 1 0,-13 9-1,9-4 39,0 0 0,1 2 0,-25 27 0,30-28 4,1 0 0,0 1 1,-13 26-1,19-33 5,1 1 1,0 0-1,1 0 0,0 0 0,0 0 0,1 1 1,0-1-1,0 16 0,2-22-8,0 0 0,0 1 0,1-1 0,-1 0 0,1 0 0,0 0 0,0-1 0,0 1 0,0 0 0,0 0 1,1 0-1,-1-1 0,1 1 0,0-1 0,0 1 0,0-1 0,0 0 0,0 0 0,0 0 0,1 0 0,-1 0 0,0 0 0,1 0 0,0-1 0,-1 0 0,1 1 0,5 1 0,1-1 16,0 1-1,0-1 1,0-1-1,0 1 1,1-2-1,-1 1 1,0-1-1,10-2 1,-3 0 16,-1-1 1,-1 0-1,1-1 0,0-1 1,-1 0-1,0-1 1,0-1-1,-1 0 0,0-1 1,0 0-1,0-1 1,-1-1-1,20-20 0,-8 4 38,-1-1 0,-1-1 0,-2-1 0,32-60 0,-50 85-107,-1 1-1,1-1 1,-1 0 0,0 1-1,0-1 1,0 0 0,0-4-1,-1 4-184,-2 5 25,-1 7-4,-5 33 14,4-24 255,-3 26 1,6-26-45,2 34-1,0-43-27,0-1-1,0 1 0,1-1 0,0 0 0,1 1 1,-1-1-1,5 8 0,-1-4 1,0-1 4,0 1-1,11 14 0,-15-22 12,0-1 0,1 1 1,0 0-1,-1-1 0,1 0 0,0 1 0,0-1 0,1 0 0,-1-1 0,0 1 0,1 0 0,5 1 0,-7-3-1,0 1-1,0-1 1,0 0-1,0 0 1,0 0-1,0 0 1,0 0-1,0-1 1,0 1-1,0-1 1,0 1-1,0-1 1,0 0-1,0 0 1,0 1-1,0-1 1,-1-1-1,1 1 1,0 0-1,1-2 1,4-3 26,-1 0 1,1-1-1,6-9 1,-7 7-48,112-165 437,-26 34-523,-83 130-26,-8 9 86,0 0 0,0 0 0,0 0 0,0 0 0,0-1 0,0 1 0,0 0 0,0-1 0,-1 1-1,2-2 1,-2 43-186,-1 25 99,16 130 0,-15-191 154,1 0 0,0-1 0,0 1 0,0 0 0,1 0 0,-1-1-1,1 1 1,0-1 0,0 1 0,0-1 0,4 4 0,-5-5-19,0-1 1,1 0 0,-1 0-1,1 0 1,0 0-1,-1 0 1,1 0-1,0 0 1,0 0-1,0-1 1,-1 1-1,1-1 1,0 1-1,0-1 1,0 0 0,0 0-1,0 1 1,0-1-1,0-1 1,0 1-1,-1 0 1,1 0-1,0-1 1,3 0-1,8-4 0,-1-1-1,0 0 1,0 0-1,0-1 0,13-11 1,3-1 12,32-23 20,28-17-268,-85 57 194,1 0-1,-1 1 1,1-1 0,-1 1 0,1 0 0,4 0 0,-7 0 21,1 1 1,-1 0 0,0 0 0,1-1 0,-1 1 0,1 1 0,-1-1 0,0 0 0,1 0 0,-1 0 0,1 1 0,-1-1 0,0 0-1,1 1 1,-1 0 0,0-1 0,0 1 0,3 1 0,-3-1 275,26-1-240,-26 0 112,0 0-161,-1 0-1,1 0 1,-1 0-1,1 0 0,-1 0 1,1 0-1,-1 1 1,1-1-1,-1 0 1,1 0-1,-1 0 1,1 0-1,-1 1 1,1-1-1,-1 0 1,1 1-1,-1-1 1,1 0-1,-1 1 1,1 0-1,-1 45 197,-12 90-1,10-120-238,1-9 72,0 0 0,0 1-1,-1-1 1,0 0-1,-1 0 1,-4 10 0,9-18 48,-1 0 1,1-1-1,-1 1 0,0-1 1,0 1-1,0-1 1,1 0-1,-1 1 1,-1-1-1,1 0 1,1-3-1,6-16-152,0 1-1,22-36 1,-4 9-10,-23 40 86,0 0 0,1 0 0,0 1 0,1-1 0,0 1 0,-1 0 0,2 0 0,8-8 0,-13 14 9,0 0 0,-1 0 0,1 0-1,-1 0 1,1 1 0,-1-1-1,1 0 1,-1 0 0,1 0-1,-1 0 1,1 0 0,0 1 0,-1-1-1,0 0 1,1 1 0,-1-1-1,1 0 1,-1 1 0,1-1 0,-1 0-1,0 1 1,1-1 0,-1 1-1,1-1 1,-1 1 0,0-1-1,1 1 1,10 16-45,-11-16 52,22 42-88,-17-32 115,-1-1 0,2 0 0,0 0 0,0 0 0,1 0 0,0-1 0,12 12 0,-11-15-13,1 1 0,-1-1 1,1-1-1,0 0 0,1 0 0,-1-1 0,1 0 0,0 0 0,14 2 0,-6-2-1131,23 2 1,18-4-5965,-55-2 5968,4 0-262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3:15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47 8544,'-53'-16'3872,"38"11"-3360,12 1-832,6 4 64,12-12-2848,4 3 1696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3:18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1318 6720,'-5'3'950,"4"-2"-796,1-1 1,-1 1 0,1-1-1,-1 1 1,0-1-1,0 1 1,1-1 0,-1 0-1,0 0 1,0 1 0,1-1-1,-1 0 1,0 0 0,0 0-1,0 0 1,0 1-1,-1-2 1034,13 0 6448,-7 1-7054,1-1 0,-1 0-1,0 0 1,7-3 0,-1-1-172,-1-1-1,0 0 0,0-1 0,-1 1 0,0-2 1,15-15-1,35-57 228,-43 59-448,52-81 260,90-116 766,-140 197-967,-5 6-181,1 0 1,1 1-1,21-18 0,-28 27-84,-4 2 8,0 1 0,0 0 0,0 0 0,0 0 0,1 0 0,4-1 0,-8 3 9,1 0-1,-1 0 1,0 0 0,1 0-1,-1 0 1,1 0-1,-1 0 1,0 0-1,1 0 1,-1 0 0,0 1-1,1-1 1,-1 0-1,0 0 1,0 0 0,1 1-1,-1-1 1,0 0-1,0 0 1,1 1 0,-1-1-1,0 0 1,0 1-1,1-1 1,-1 0 0,0 0-1,0 1 1,0-1-1,0 0 1,0 1 0,0-1-1,1 1 1,-1-1-1,0 0 1,0 1-1,0-1 1,0 1 0,2 17-31,-2-15 2,2 27 61,-2 0-1,-1 0 1,-5 34-1,-24 86 78,25-129-133,-16 39 1,16-50 97,1-1 1,-2 0-1,1 0 1,-1 0 0,-12 14-1,17-22-59,0 0-1,1 0 0,-1 0 1,0 0-1,0 0 0,0-1 1,0 1-1,-1 0 1,1 0-1,0-1 0,0 1 1,0 0-1,-1-1 0,1 1 1,0-1-1,-1 0 1,1 1-1,0-1 0,-1 0 1,1 0-1,0 0 1,-1 0-1,1 0 0,0 0 1,-1 0-1,1-1 0,0 1 1,-1 0-1,1-1 1,0 1-1,0-1 0,-1 1 1,1-1-1,0 0 1,0 1-1,-2-3 0,0 1-18,0-1-1,1 0 0,-1 0 0,1 0 1,-1-1-1,1 1 0,0-1 0,0 1 1,1-1-1,-3-7 0,0 0-100,1-1 1,0 1-1,0-1 0,2 0 1,-1 0-1,1 0 0,2-22 1,0 23-59,-2 10 135,1 0 0,0-1 0,0 1 1,0-1-1,0 1 0,1 0 0,-1-1 0,0 1 1,0 0-1,1-1 0,-1 1 0,1 0 1,-1 0-1,1-1 0,0 1 0,-1 0 0,1 0 1,0 0-1,0 0 0,0 0 0,0 0 1,0 0-1,0 0 0,0 0 0,2-1 1,2 0 22,1-1 1,-1 1 0,1 0 0,-1 0-1,1 1 1,10-2 0,39 0-145,-24 2 216,-11-1-62,0 0 0,1-1 1,-1-1-1,0 0 0,-1-2 1,1 0-1,-1-2 0,24-12 1,233-134 644,-251 140-559,-1-1-1,0-1 1,-1-1 0,0-2-1,35-36 1,-41 33-80,-1 0-1,-1-2 1,-1 1 0,-1-2-1,-1 0 1,16-46 0,33-135-113,-56 186 163,-1 1 0,-1-1-1,0 0 1,-2 0 0,0 0-1,-2 0 1,-3-27 0,4 45-64,-1 0 0,1 0 0,-1 0 1,1 0-1,-1 0 0,0 0 0,0 0 1,1 0-1,-1 1 0,-1-1 0,1 0 0,0 1 1,0-1-1,-1 0 0,1 1 0,-3-2 1,3 2-10,0 1 1,-1-1 0,1 1 0,-1-1 0,1 1 0,-1-1 0,1 1-1,-1 0 1,1 0 0,-1 0 0,1 0 0,-1 0 0,0 0 0,1 0-1,-1 1 1,1-1 0,-1 0 0,1 1 0,0-1 0,-1 1 0,1 0-1,-1-1 1,-1 3 0,-3 0-18,1 1 1,0-1-1,0 1 0,0 0 0,0 0 0,1 1 1,-1 0-1,1-1 0,-5 9 0,-6 12 36,2 1-1,0 0 1,1 1 0,-11 40-1,-22 121 52,25-40 3,19-124-22,0 1 0,2-1 0,1 0 0,6 27 0,-3-23-11,-2-9 2,1-1-1,0 0 1,12 29 0,-14-43-3,0 0 0,0 0 0,0 0 0,0 0 0,1-1 0,-1 1 0,1-1 0,0 0 0,0 0 0,0 0 0,1 0 0,-1 0 0,0-1 0,1 1 0,0-1 0,0 0 0,0 0 0,0 0 0,0-1 0,0 0 0,4 2 0,-4-3 13,0 0-1,1 0 1,-1 0-1,0 0 1,0 0-1,0-1 1,0 0-1,0 0 1,0 0-1,-1 0 1,1 0-1,0-1 1,0 0-1,4-3 1,6-4-12,0-1 0,14-14 0,-4 5-92,-10 7 73,-1-1-1,18-21 0,-17 17 79,-9 11-108,-1 0 0,0 0 0,0 0 0,0-1 0,-1 0 0,3-8 0,8-17-77,-14 32 97,0 0 0,0 0 0,0 0 0,0 0 0,0-1 0,0 1 1,0 0-1,0 0 0,0 0 0,0 0 0,1 0 0,-1 0 0,0 0 0,0-1 0,0 1 0,0 0 0,0 0 0,0 0 0,0 0 0,0 0 0,0 0 1,0 0-1,1 0 0,-1 0 0,0 0 0,0 0 0,0-1 0,0 1 0,0 0 0,0 0 0,0 0 0,1 0 0,-1 0 0,0 0 0,0 0 0,0 0 1,0 0-1,0 0 0,0 0 0,1 0 0,-1 0 0,0 0 0,0 0 0,0 0 0,0 0 0,0 1 0,0-1 0,0 0 0,1 0 0,-1 0 0,0 0 1,0 0-1,0 0 0,0 0 0,0 0 0,0 0 0,0 0 0,0 0 0,0 1 0,1-1 0,-1 0 0,0 0 0,4 12-120,-1 1 29,0-7 45,-2 1 1,1-1-1,0 10 0,6 18 111,4 0 28,1 0 0,2-1 0,20 31 0,-32-59-61,1 0 0,-1 0 0,1 0-1,0-1 1,8 8 0,-9-10-13,-1 0-1,0-1 1,1 1 0,0-1-1,-1 0 1,1 0 0,0 0-1,0 0 1,-1 0 0,1 0-1,0-1 1,0 0 0,5 1-1,3-2 14,-1 0 0,1 0 0,-1-1 0,1-1-1,-1 0 1,0 0 0,14-7 0,65-38-85,-88 47 53,26-15 122,-1-1-1,0-1 1,-1-2 0,42-42-1,-62 56-112,0-1 0,-1 1-1,6-11 1,-4 6-71,-5 10 50,13-26 25,-14 25-23,1 1 0,-1-1 1,0 1-1,1-1 1,-1 1-1,0-1 0,0 1 1,0-1-1,0 1 1,0-1-1,0 0 1,-1 1-1,1-1 0,0 1 1,-1 0-1,0-3 1,0 3-4,0 0 0,0 0 0,0 0 1,-1 0-1,1 0 0,0 0 0,0 1 1,-1-1-1,1 0 0,0 1 0,-1-1 1,1 1-1,0-1 0,-1 1 0,1 0 1,-1 0-1,1 0 0,-1 0 0,1 0 1,-1 0-1,1 0 0,-2 0 0,-32 5-16,23-2 38,0 1 0,0-1-1,0 2 1,0 0 0,1 0 0,0 1-1,0 1 1,0 0 0,1 0 0,-14 13-1,21-18-22,1 1-1,0-1 1,0 0-1,1 1 1,-1 0-1,0-1 1,1 1-1,-1 0 1,1 0-1,0 0 1,0 0-1,0 0 1,1 0-1,-1 0 1,0 5-1,1-4-2,1 1 0,-1-1 0,1 1 0,0-1 0,0 1-1,0-1 1,0 0 0,1 0 0,0 1 0,3 5-1,0-3 38,-1 0 0,1 0-1,1-1 1,-1 0-1,1 0 1,0 0-1,1-1 1,-1 1 0,1-2-1,0 1 1,0-1-1,1 0 1,-1 0-1,15 4 1,-12-5 9,1 0-1,0 0 1,1-1-1,-1-1 1,0 0-1,1 0 1,-1-1-1,0 0 1,1-1-1,14-3 1,11-6 26,36-15 0,-15 5-146,127-50 102,-182 69 15,0 0 0,0 0 0,-1-1 0,1 1 0,0-1 0,-1 1 0,1-1 0,-1 0-1,0 0 1,1 0 0,-1 0 0,0-1 0,0 1 0,3-5 0,-5 6-25,-1 0 0,1 1 0,0-1 0,0 1 0,0-1 1,0 1-1,0-1 0,-1 0 0,1 1 0,0-1 0,-1 1 1,1-1-1,0 1 0,-1 0 0,1-1 0,0 1 0,-1-1 1,1 1-1,-1-1 0,1 1 0,-1 0 0,1 0 0,-1-1 0,1 1 1,-1 0-1,1 0 0,-1-1 0,0 1 0,-1-1-10,-1 0-10,0 0-1,0 0 0,0 0 0,0 0 0,0 1 0,0-1 0,0 1 0,0 0 0,-1 0 1,1 0-1,0 0 0,-5 1 0,-36 8-177,43-8 193,-6 1-23,0 1 1,-1 0 0,1 0 0,0 1-1,1 0 1,-1 0 0,1 0 0,-8 7-1,3-1-17,1 1 0,0-1-1,-12 19 1,17-20 77,-1 1 1,1-1-1,1 1 0,0 1 1,0-1-1,1 0 0,0 1 0,1 0 1,0 0-1,1 0 0,0 0 1,1 0-1,0 0 0,0-1 1,2 1-1,-1 0 0,4 13 0,-5-23-29,1 0-1,-1-1 1,0 1-1,0 0 1,0-1-1,1 1 1,-1 0-1,0-1 1,1 1-1,-1 0 0,0-1 1,1 1-1,-1-1 1,1 1-1,-1-1 1,1 1-1,0-1 1,-1 1-1,1-1 1,-1 0-1,1 1 0,0-1 1,-1 0-1,1 1 1,0-1-1,-1 0 1,1 0-1,0 0 1,-1 1-1,1-1 1,0 0-1,-1 0 1,1 0-1,0 0 0,0 0 1,-1-1-1,1 1 1,0 0-1,-1 0 1,1 0-1,0-1 1,-1 1-1,2-1 1,2 0-15,-1-1 0,0 0 1,0 0-1,0-1 0,0 1 1,5-6-1,4-6-7,0-1 0,12-21 0,-2 2 12,15-17-9,37-57 21,-62 83 14,-11 14-155,-2 11 127,1-1 0,0 1 0,0 0 0,0 0 0,0 0 0,0-1 0,-1 1 0,1 0 0,0 0 0,0 0 0,0 0 0,-1-1 0,1 1 0,0 0 0,0 0 0,-1 0 0,1 0 0,0 0 0,0 0 0,-1 0 0,1 0 0,0 0 0,0 0 0,-1 0 0,1 0 0,0 0 0,0 0 0,-1 0 0,1 0 0,0 0 0,0 0 0,-1 0 0,1 0 0,-1 0 0,0 1 8,-1 0 0,1 0 0,-1 0 0,1 0 0,-1 0 0,1 1 0,-1-1 0,1 0 0,0 1 0,0-1 0,0 1 0,0-1-1,0 1 1,-1 1 0,-1 2 22,1 0-1,0 0 0,0 0 0,-1 6 1,1-4-57,1 0 0,0 1 1,0-1-1,1 1 0,0 0 1,2 13-1,-1-18 57,-1-1 1,1 1-1,-1-1 0,1 1 1,0-1-1,0 1 0,0-1 0,0 1 1,0-1-1,1 0 0,-1 1 1,1-1-1,0 0 0,-1 0 0,1 0 1,0-1-1,0 1 0,0 0 1,0-1-1,1 1 0,-1-1 0,4 2 1,2-1-1,1 0 0,-1 0 0,1-1 1,0 0-1,-1-1 0,1 0 0,0 0 1,0-1-1,-1 0 0,1-1 1,-1 0-1,1 0 0,-1 0 0,14-7 0,8-5-1,0-2 0,42-28 0,70-52 162,-124 88-402,-18 7 224,1 1-1,-1 0 1,0 0-1,0 0 0,1 0 1,-1 0-1,0 0 0,1 0 1,-1 0-1,0 0 1,0 0-1,1 0 0,-1 0 1,0 0-1,0 0 1,1 0-1,-1 1 0,0-1 1,0 0-1,1 0 1,-1 0-1,0 0 0,0 0 1,0 1-1,1-1 0,-1 0 1,0 0-1,0 0 1,0 1-1,1-1 0,-1 0 1,0 0-1,0 0 1,0 1-1,0-1 0,0 0 1,0 0-1,0 1 1,0-1-1,1 0 0,-1 1 1,0-1-1,0 0 0,0 0 1,0 1-1,0-1 1,0 0-1,-1 0 0,1 1 1,0-1-1,0 0 1,0 0-1,0 1 0,0-1 1,0 0-1,0 0 1,0 1-1,-1-1 0,1 0 1,-11 49 188,8-38-150,-1 0 0,2 1 0,-1-1 0,1 1 0,1 0 0,0 0 0,1-1 0,2 20 0,-1-10-223,-1-20 197,1-5 21,28-25 90,-8 7-111,0 1 1,1 1-1,1 1 0,27-17 0,-30 22-250,-20 14 231,1 0 0,-1 0 1,0-1-1,1 1 0,-1 0 1,0 0-1,1 0 0,-1 0 1,0 0-1,0 0 0,1 0 1,-1 0-1,0 0 0,1 0 1,-1 0-1,0 0 0,1 0 1,-1 0-1,0 0 0,1 0 1,-1 1-1,0-1 0,1 0 1,-1 1 4,0 0-1,1 0 1,-1 0 0,0-1 0,0 1 0,0 0 0,0 0-1,0 0 1,0 0 0,0 0 0,0 0 0,0 0-1,0 0 1,-1-1 0,1 1 0,0 0 0,-1 0 0,0 1-1,-7 18 82,-14 28 253,12-23-373,10-25 35,0 1 1,0-1-1,0 0 1,0 0 0,0 1-1,0-1 1,0 0-1,0 0 1,0 1-1,0-1 1,0 0-1,0 0 1,0 1 0,0-1-1,0 0 1,0 0-1,0 0 1,0 1-1,0-1 1,0 0 0,0 0-1,0 1 1,1-1-1,-1 0 1,0 1-1,1-1 4,-1 0 0,0 0 0,1 0-1,-1 0 1,1 0 0,-1 1 0,0-1-1,1 0 1,-1 0 0,1 0-1,-1 0 1,1 0 0,-1 0 0,0 0-1,1-1 1,-1 1 0,1 0 0,-1 0-1,0 0 1,1 0 0,-1 0 0,1-1-1,-1 1 1,1-1 0,13-8 100,-5 2-77,143-75-84,-147 79 53,0 1 1,0 0-1,0 1 0,1-1 0,-1 1 0,0 0 0,1 0 0,10 1 0,-13 0-13,0 0-1,0 0 1,0 1 0,-1 0-1,1-1 1,0 1-1,0 0 1,-1 0 0,1 1-1,0-1 1,-1 1 0,1-1-1,-1 1 1,0 0-1,1-1 1,-1 1 0,0 1-1,2 1 1,4 9 35,0 0 0,-1 0 0,-1 0 0,0 0-1,-1 1 1,5 20 0,-4-14-58,15 36 0,-13-42-347,0 0 0,18 24 0,-17-29-3257,17 18 0,-16-25-3713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3:18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6 171 9792,'-6'0'4448,"17"-4"-3872,3 0 544,9-1-736,50-13 1887,14 6-1279,31-13-288,3 7-448,14-6-416,-17 6 64,17-7-3552,-15 7 1985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3:20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322 804 4064,'23'-10'3636,"-23"9"-3461,1 1 0,-1 0 1,1 0-1,-1-1 0,1 1 0,-1 0 1,1-1-1,-1 1 0,0 0 0,1-1 0,-1 1 1,0-1-1,1 1 0,-1-1 0,0 1 0,0 0 1,0-1-1,1 1 0,-1-1 0,0 1 1,0-1-1,0 0 0,0 1 0,0-1 0,0 1 1,0-1-1,0 1 0,0-1 0,0 1 1,0-1-1,0 1 0,0-2 0,-1 0 74,0-1 0,0 1 0,0-1 0,0 1 0,-1 0 0,1-1-1,-1 1 1,1 0 0,-1 0 0,0 0 0,1 0 0,-1 0 0,0 1 0,0-1-1,-1 0 1,1 1 0,0-1 0,0 1 0,-1 0 0,1 0 0,-1 0 0,1 0 0,-5-1-1,-6-1 19,-1 0 0,1 0 0,-1 2-1,1-1 1,-1 2 0,1-1 0,-1 2-1,0 0 1,-19 4 0,24-3-265,1 1-1,0-1 1,-1 1 0,1 0 0,1 1 0,-1 0 0,0 1-1,1-1 1,0 1 0,0 0 0,0 1 0,1 0 0,0 0-1,0 1 1,0-1 0,-7 12 0,10-12 21,0 1-1,1-1 1,-1 1 0,1 0 0,0-1 0,1 1-1,0 0 1,0 0 0,0 0 0,1 0-1,0 0 1,1 8 0,-1-11 29,1 0 0,-1 1 0,1-1 1,0 0-1,0 0 0,1 0 0,-1 0 0,1 0 1,0 0-1,0 0 0,0 0 0,0-1 0,1 1 1,-1-1-1,1 1 0,0-1 0,0 0 0,0 0 1,0 0-1,8 4 0,-8-6-21,-1 0 0,1 0 0,0 0 0,0 0 1,-1 0-1,1-1 0,0 0 0,0 1 0,0-1 0,0 0 0,0 0 0,0-1 1,0 1-1,-1 0 0,1-1 0,0 0 0,0 0 0,0 0 0,3-2 0,3-1 96,-1-1-1,-1 0 0,1-1 0,10-10 0,6-6 56,-2-1 0,28-38 0,30-55 166,-58 83-255,-19 29-58,-1 0-1,1-1 1,-1 0 0,2-5-1,-3 9-25,-1 0 0,1 0-1,-1 0 1,0 0 0,0 0 0,0 0-1,1 0 1,-1 0 0,0 0 0,0 0-1,0 0 1,0 0 0,0 0 0,-1 0-1,1 0 1,0 0 0,0 0-1,-1 0 1,1 1 0,0-1 0,-1 0-1,1 0 1,-1 0 0,1 0 0,-1 1-1,0-1 1,1 0 0,-2-1 0,1 2-10,1 0 1,-1 0-1,1 0 1,-1 0 0,1 0-1,-1 0 1,0 0 0,1 0-1,-1 0 1,1 0 0,-1 0-1,1 0 1,-1 0 0,1 0-1,-1 0 1,1 1 0,-1-1-1,1 0 1,-1 0-1,1 1 1,-1-1 0,1 0-1,-1 1 1,1-1 0,0 1-1,-1 0 1,-10 11 148,8-7-131,0 1-1,0 1 0,1-1 1,0 0-1,0 0 0,0 1 1,1-1-1,0 1 1,0 0-1,0-1 0,1 1 1,0 0-1,1-1 0,-1 1 1,1 0-1,0-1 1,5 13-1,-4-12 10,0-1-1,0 1 1,1-1 0,0 0-1,0 0 1,1-1 0,0 1 0,0-1-1,0 1 1,1-1 0,-1 0-1,1-1 1,0 1 0,0-1-1,1 0 1,0 0 0,11 5 0,-11-7 12,-1 0 1,0-1 0,1 0 0,0 0 0,-1-1 0,1 1-1,-1-1 1,1 0 0,0-1 0,-1 1 0,1-1 0,-1 0-1,1 0 1,-1-1 0,0 0 0,1 0 0,-1 0 0,0-1 0,0 1-1,6-6 1,9-6 70,-1-1 0,0-1-1,23-26 1,-23 23-122,6-10 311,42-59 1,-57 72-255,0 1 0,0-2 1,-2 0-1,0 0 0,-1 0 0,10-36 0,29-161 116,-28 84-74,-15 110-68,-2 1-1,0 0 1,-1-1 0,-1 1 0,-3-23-1,4 41-33,0 0-1,-1 1 0,1-1 0,0 0 1,0 0-1,-1 0 0,1 0 0,0 0 1,-1 0-1,1 0 0,-1 0 0,1 1 0,-1-1 1,1 0-1,-1 0 0,0 1 0,-1-2 1,2 2 1,-1 0 1,0 0 0,1 0-1,-1 0 1,0 0 0,1 0-1,-1 0 1,0 0-1,1 0 1,-1 0 0,0 0-1,1 1 1,-1-1 0,1 0-1,-1 0 1,0 1 0,1-1-1,-1 0 1,1 1 0,-1-1-1,1 1 1,-1-1 0,1 1-1,0-1 1,-1 1 0,1-1-1,-1 1 1,1-1-1,0 1 1,-1 1 0,-4 6-6,0 0-1,0 0 1,1 1 0,-6 17 0,-8 40-9,15-50 9,-11 44 37,2 1-1,-5 104 0,16-126 18,2-1 1,1 1 0,2-1-1,2 0 1,16 59-1,-19-85-99,6 16 57,18 42 0,-24-62-133,1 0-1,1 0 0,0 0 0,0-1 1,0 0-1,1 0 0,0 0 0,1-1 1,12 10-1,-17-14-59,1 0 0,-1-1 0,1 1 0,0-1 0,-1 1 1,1-1-1,0 0 0,0 0 0,0 0 0,0-1 0,0 1 0,0-1 0,0 1 0,1-1 1,-1 0-1,0 0 0,0-1 0,0 1 0,0 0 0,0-1 0,0 0 0,0 0 1,5-2-1,-5 1-181,0-1 1,0 1-1,0-1 1,0 0-1,-1 1 0,1-1 1,-1 0-1,0-1 1,0 1-1,0 0 1,1-4-1,0 0-508,0 0 0,-1 0 0,0 0 0,2-12 0,-3 11-86,-1 0 1,1 0 0,-1 0-1,-1 1 1,1-1 0,-2 0-1,-2-13 1,-5-14-2150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3:20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54 116 9152,'-48'-9'4128,"43"9"-3584,14 0 1536,5 0-1249,19-4 1697,6 1-1440,18-6 32,2 0-672,17-9 0,0 6-288,21-6-352,-1 11 96,0-7-1312,-15 10 768,-10-4-5439,-13 8 3359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3:39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0 544 2720,'0'3'12325,"30"-20"-10443,-18 5-1511,-1 0 0,0 0 0,-1-1-1,16-25 1,-5 7-230,32-38 389,79-78-1,-93 106-431,4-2 104,27-31 279,-69 73-452,1-1 0,-1 1 0,0-1 1,0 0-1,0 1 0,0-1 0,0 0 0,0 0 0,0 0 0,0 0 0,-1 0 1,1-3-1,-1 5-32,0-1 0,0 1 0,-1 0 0,1-1 0,0 1 0,0 0 0,-1-1 0,1 1 0,0 0 1,-1 0-1,1-1 0,0 1 0,-1 0 0,1 0 0,0-1 0,-1 1 0,1 0 0,-1 0 0,1 0 0,0 0 0,-1 0 1,1 0-1,-1-1 0,1 1 0,-1 0 0,1 0 0,0 0 0,-1 1 0,1-1 0,-1 0 0,-12 1 7,13-1-3,-7 1-20,1 1 0,-1 0-1,0 0 1,1 1 0,-1 0-1,1 0 1,0 0 0,0 1-1,0 0 1,0 0 0,1 0-1,-1 1 1,1 0 0,1 0 0,-1 0-1,1 1 1,-1-1 0,1 1-1,1 0 1,-5 9 0,4-5 39,-1 1 1,1 0 0,1 0 0,0 1 0,0-1 0,1 1 0,0-1 0,1 1 0,1 0 0,0 0 0,2 16 0,0-16 44,0-1 0,0 1 0,2 0 1,-1-1-1,1 1 0,1-1 1,0 0-1,11 17 0,-13-24-15,1 1 0,-1-1 1,0-1-1,1 1 0,0 0 0,0-1 0,0 0 1,0 0-1,0 0 0,1-1 0,-1 1 0,1-1 1,0 0-1,0 0 0,-1-1 0,1 1 0,0-1 0,1 0 1,-1 0-1,0-1 0,0 0 0,0 0 0,6 0 1,-2-2 3,0 1 1,-1-1 0,1 0 0,0-1-1,-1 0 1,0-1 0,1 0 0,-1 0-1,-1 0 1,1-1 0,-1 0 0,1-1-1,-2 0 1,9-8 0,14-19 188,-2-1 0,-2-1 1,-1-1-1,29-60 0,-42 73-176,-3 9-5,11-19 1,-11 19-119,13-24 0,-21 37 34,3-4-248,0 13 258,-1 8-108,0 0 1,-2 31 0,-1-20 269,1 45 115,-2 0 0,-25 135 0,24-185-86,2-18-93,1 0 0,-1 0 0,0 0 0,0 0 0,0 0 0,0-1 0,-1 1 0,1 0 1,-5 5-1,6-9-77,0 1 0,-1-1 0,1 1-1,-1-1 1,1 1 0,-1-1 0,1 1 0,-1-1 0,1 0 0,-1 1 0,1-1 0,-1 0 0,0 1 0,1-1 0,-1 0 0,0 0 0,1 0 0,-1 1 0,1-1 0,-1 0 0,0 0 0,1 0 0,-1 0 0,0 0 0,1 0 0,-1-1 0,0 1 0,0 0 0,-2-1 18,1 0 0,0 0-1,0 0 1,0-1 0,0 1 0,0 0-1,1-1 1,-4-2 0,0-2 34,0 0 1,0 0-1,-8-14 0,3 1-77,2-1 0,-9-28 0,12 23-354,5 25 348,0-1 0,0 0 0,0 0 0,0 1-1,0-1 1,0 0 0,0 1 0,0-1 0,0 0 0,0 0 0,0 1 0,0-1 0,1 0 0,-1 1 0,0-1 0,1 0 0,-1 1 0,0-1 0,1 0-1,-1 1 1,1-1 0,-1 1 0,1-1 0,-1 1 0,1-1 0,-1 1 0,1-1 0,-1 1 0,1 0 0,0-1 0,-1 1 0,2-1 0,4 0-34,-1 1 1,0 0 0,0 0 0,1 0-1,-1 0 1,0 1 0,1 0 0,-1 0 0,8 3-1,4 2-15,24 14-1,7 2-710,-13-7-1454,-13-4-3853,-17-6 3983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3:39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29 7040,'-18'-16'3200,"21"11"-2752,3 1-128,-1 4-256,9-3-512,6 3 224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3:40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470 17 3808,'1'-1'1141,"-1"0"-856,0 1 0,0 0 0,0-1 0,-3-7 7415,3 7-7415,-2 0-16,1 1-1,0-1 1,-1 1-1,1-1 1,-1 1 0,1-1-1,-1 1 1,1 0 0,-2 0-1,-32 2 427,18 1-260,1 1 0,-1 1 0,-25 12-1,-41 25 318,62-30-642,1 0 0,0 2 1,1 0-1,1 2 0,0 0 0,1 1 1,1 0-1,-18 25 0,27-31-80,0-1 0,0 1 1,1 1-1,1-1 0,-1 1 0,2 0 1,0 0-1,0 1 0,1-1 0,1 1 0,-2 17 1,4-27-6,0 0 0,1 0 1,-1 0-1,0 0 1,1 0-1,0 0 0,0 0 1,0-1-1,0 1 0,0 0 1,0 0-1,1 0 1,-1-1-1,1 1 0,0-1 1,0 1-1,0-1 0,0 0 1,0 0-1,0 0 1,1 0-1,-1 0 0,1 0 1,0-1-1,-1 1 0,1-1 1,0 0-1,0 0 0,-1 0 1,1 0-1,0 0 1,4 0-1,4 1 87,1-1 0,-1 0 0,0-1 0,1 0 0,-1-1 0,1 0 0,14-4 0,-15 3-72,-1-1 0,1-1 0,-1 0 0,1 0 0,-1-1 0,-1 0 0,1-1 0,-1 0 0,0-1 0,0 0 0,-1 0 0,0-1 0,9-9 0,0-3 7,-1-1 1,-1 0-1,-1-1 1,-1 0-1,-1-2 0,-1 1 1,-1-1-1,12-42 1,-15 45-25,-5 16-13,0 0-1,-1 0 1,1 0-1,-1 0 1,0 0-1,-1 0 1,1 0-1,-1 0 1,0 0-1,-1-9 1,-5 22-10,3 2 67,0 0 0,1 0 1,0 0-1,1 0 0,0 0 1,0 0-1,2 11 0,0-2 32,0-1 0,2 0-1,5 19 1,-3-20-39,0 1 0,2-1 0,0 0 0,12 20 1,-13-27-167,1 1 0,0-2 1,0 1-1,1-1 1,1-1-1,-1 1 1,15 10-1,11 3-497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9:53.2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2218 223 2144,'-5'7'12433,"-3"-5"-12978,-9 1 2406,14-3-1747,-1 0-35,1 0 0,0 0 0,0 0 0,0 1 1,-1-1-1,1 1 0,0 0 0,-4 1 0,1 0 23,0-1 0,0 0 0,0 0 0,0 0-1,0-1 1,-8 0 0,-8 1 183,-24 2 344,-54 8 112,5-3-207,62-4-234,-1-1 1,-35-2-1,18 3-84,36-3-142,-1 0 0,-21-1-1,-110-2 393,76 3-414,-140-6 385,87-8-245,65 6-156,27 2-35,-53-14 234,9 1-176,-143-8-97,103 14 38,89 9 29,0-2 0,-27-8 0,39 8 42,1 0 0,0 0 0,1-2 0,0 1-1,-18-13 1,31 19-71,-9-7 16,-1 1 0,-19-10 0,27 15-11,-1 0-1,1 0 1,0-1-1,0 1 1,-1-1-1,1 1 0,0-1 1,0 0-1,0 0 1,1 0-1,-3-2 1,2 2 100,-1-2-283,3 4 297,0-1 0,1 1 0,-1-1 0,1 1 0,-1-1 0,0 1 0,1 0 0,0-1 0,-1 1 0,1-1 0,-1 1 0,1 0 0,-1-1 0,1 1 0,0 0 0,-1 0 0,2-1 0,5-1-113,14-7 25,-19 7 0,1 1 1,0 0-1,0-1 0,0 1 0,0 1 0,0-1 0,6-1 0,8-1-40,-2-2-15,-1 0-1,1 2 1,1 0 0,-1 1-1,0 0 1,27 1 0,-28 2-37,-14-1 60,0 0 0,0 0 0,0 0 0,0 0 0,-1 0 0,1 0-1,0 0 1,0 0 0,0 0 0,0 0 0,0 0 0,0 0 0,0 0 0,0 0 0,0 0 0,0 0-1,0 0 1,0 0 0,0 1 0,0-1 0,0 0 0,0 0 0,0 0 0,0 0 0,0 0 0,-1 0 0,1 0-1,0 0 1,0 0 0,0 0 0,0 0 0,0 0 0,0 0 0,0 0 0,0 0 0,0 1 0,0-1-1,0 0 1,0 0 0,0 0 0,0 0 0,0 0 0,0 0 0,0 0 0,0 0 0,1 0 0,-1 0-1,0 0 1,0 0 0,0 0 0,0 0 0,0 0 0,0 0 0,0 1 0,0-1 0,0 0 0,0 0 0,0 0-1,0 0 1,0 0 0,0 0 0,0 0 0,0 0 0,0 0 0,0 0 0,0 0 0,1 0 0,-24 8-117,9-3 115,-29 13-172,28-12 170,0 1-1,0-2 0,-1 0 1,-17 3-1,19-6 66,-15 3 54,-45 1 0,-21-6 270,104-4 736,-6 4-1068,0 0 0,0 1 0,0-1 0,0 1 1,0 0-1,0 0 0,-1 0 0,1 0 0,0 0 0,0 0 1,4 4-1,1 1 17,-1 0 0,10 10 0,7 6 196,30 28 238,-9-8-344,-25-23-172,-8-8-114,-1-1-1,17 10 1,-27-19-305,0 0-1,1 0 1,-1 0 0,0-1-1,1 1 1,-1 0 0,1-1-1,-1 0 1,3 1 0,13-1-8679,6-3 1570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3:44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3 751 4736,'-3'-10'11528,"4"9"-11179,8-17 2598,18-19-2492,-14 22-264,2-1 0,0 2 0,0 0 0,33-22 0,-48 36-189,1-1 1,-1 1-1,1-1 0,0 1 1,-1-1-1,1 1 0,0 0 0,-1-1 1,1 1-1,0 0 0,-1 0 1,1-1-1,0 1 0,0 0 1,-1 0-1,1 0 0,0 0 0,0 0 1,-1 0-1,1 0 0,0 0 1,-1 0-1,1 0 0,0 1 1,0-1-1,-1 0 0,1 0 0,0 1 1,-1-1-1,1 0 0,0 1 1,-1-1-1,1 1 0,0-1 1,-1 1-1,1-1 0,-1 1 0,1-1 1,-1 1-1,1-1 0,-1 1 1,0 0-1,1-1 0,-1 1 1,0 0-1,1-1 0,-1 1 0,0 0 1,0 0-1,0 0 0,2 6 63,-1-1 0,0 0 1,-1 0-1,1 10 0,-2 59 215,20 147 0,-15-192-150,2 13 103,-5-39-198,0 0 0,0 0-1,0-1 1,0 1 0,1-1 0,-1 1 0,1-1 0,2 4 0,-3-6-16,-1-1 1,1 1-1,-1 0 1,1-1-1,-1 1 0,1-1 1,-1 1-1,1-1 0,0 1 1,-1-1-1,1 1 1,0-1-1,-1 0 0,1 1 1,0-1-1,0 0 1,-1 1-1,1-1 0,0 0 1,0 0-1,-1 0 1,1 0-1,0 0 0,0 0 1,0 0-1,-1 0 0,1 0 1,0 0-1,0 0 1,-1-1-1,1 1 0,0 0 1,1-1-1,0-1 30,1 1 0,-1-1 0,0 0 0,0 0-1,0 0 1,3-4 0,-4 5-26,13-19 112,0 0 0,-2-1 0,0-1 0,14-37 0,-13 29-138,19-41 7,51-131 72,-80 184-167,-3 16-8,1 0 1,-1-1-1,0 1 0,1-1 1,0 1-1,-1 0 1,3-5-1,-1 8 55,0-1 0,0 1 0,0 0 0,0-1 0,0 1 0,0 0 0,3 2 0,6 3 23,166 58 799,-151-53-559,1-2 0,39 9-1,-60-17-158,0 0-1,0-1 1,0 0-1,1 0 1,-1 0-1,0-1 1,0 0-1,0 0 1,0 0-1,0-1 1,-1 0-1,1 0 1,0-1-1,6-3 1,-9 4-24,1 0 1,-1 0 0,0-1 0,0 0 0,0 1-1,0-1 1,0 0 0,-1-1 0,1 1 0,-1 0-1,0-1 1,0 1 0,0-1 0,0 0 0,-1 1-1,1-1 1,-1 0 0,0 0 0,0 0-1,-1 0 1,1 0 0,-1-6 0,0 5-42,0 1 0,-1-1-1,1 1 1,-1 0 0,0-1 0,-1 1 0,1 0-1,-1 0 1,-2-5 0,3 7-21,0 1-1,1 0 1,-1 0-1,0-1 0,0 1 1,0 0-1,0 0 1,0 0-1,0 0 1,0 0-1,-1 0 1,1 0-1,0 0 0,0 1 1,-1-1-1,1 0 1,0 1-1,-1-1 1,1 1-1,-1 0 1,1-1-1,-1 1 1,1 0-1,-1 0 0,1 0 1,-1 0-1,1 0 1,-1 0-1,1 0 1,-1 0-1,-2 2 1,0-1-13,-1 1 0,0 0 0,1 0 0,-1 0 0,1 1 0,0-1 0,-1 1 0,1 0 1,1 0-1,-1 1 0,0-1 0,1 1 0,-6 8 0,5-6 40,1 1-1,0-1 1,0 1 0,0-1-1,1 1 1,0 0-1,0 0 1,-1 13 0,2-2 27,1-1 0,1 1 0,0 0 1,1-1-1,1 0 0,10 34 0,-9-38 63,0-1 0,0 1-1,2-1 1,-1 0 0,2-1-1,-1 0 1,16 20 0,-19-28-49,0 0 0,-1 0 0,1-1 0,0 1 1,1-1-1,-1 0 0,0 0 0,1 0 0,-1-1 1,1 1-1,-1-1 0,1 0 0,0 0 0,-1 0 1,1 0-1,0-1 0,0 1 0,0-1 1,-1 0-1,8-1 0,1-1 19,0 0 0,-1-1 0,1 0 1,-1-1-1,15-8 0,45-23 12,-3-3 0,71-52 0,-117 75-76,0-1 1,-1 0 0,0-2-1,-2 0 1,0-1 0,19-25 0,-16 10 56,-1 0 0,-1-1 1,-2-1-1,-2 0 0,-1-1 1,-2-1-1,-2-1 1,-1 1-1,8-81 0,-16 99-95,-1-20 0,-1 35-32,0 0-1,-1-1 1,0 1 0,0 0 0,0-1 0,-1 1 0,1 0-1,-4-6 1,5 11 63,0-1 1,0 1-1,0-1 0,-1 1 0,1-1 1,0 1-1,0-1 0,-1 1 0,1-1 1,0 1-1,0 0 0,-1-1 0,1 1 1,0 0-1,-1-1 0,1 1 0,0 0 1,-1-1-1,1 1 0,-1 0 0,1 0 1,-1-1-1,1 1 0,0 0 0,-1 0 1,1 0-1,-1 0 0,1 0 0,-1-1 1,1 1-1,-1 0 0,1 0 0,-1 0 1,1 0-1,-1 0 0,1 1 0,-1-1 1,1 0-1,-1 0 0,1 0 0,-1 0 1,0 1-1,-1 1-22,0 0-1,-1 0 1,1 1 0,0-1 0,0 0 0,-1 4 0,-1-1 20,-27 43-19,-34 71 0,2-5 61,46-86 26,1 1 0,1 1 0,-21 58 0,32-74-48,0 1-1,1 0 0,1 0 0,0 0 1,1 0-1,1 0 0,0 0 0,1 0 1,1 0-1,5 23 0,-2-18 30,1 0-1,1-1 1,10 20-1,-13-30 36,1 0 0,0-1 0,0 0 0,1-1 1,0 1-1,0-1 0,1 0 0,14 11 0,-18-15-49,1-1-1,0 0 1,0 0 0,1 0-1,-1 0 1,0 0 0,1-1 0,-1 0-1,1 0 1,-1 0 0,1-1 0,-1 0-1,1 1 1,-1-1 0,1-1-1,-1 1 1,1-1 0,-1 0 0,1 0-1,-1 0 1,1 0 0,4-3-1,3-1-23,0-1-1,-1 0 1,1-1-1,17-13 0,41-40-85,-21 17 124,-31 29-57,32-29-224,-46 39 226,0 0 0,0 0 0,-1 0 0,1-1 0,-1 1 1,0-1-1,-1 0 0,1 0 0,1-5 0,-4 9 16,0 1 0,0 0 1,0-1-1,1 1 0,-1 0 0,0-1 0,0 1 0,0 0 0,0-1 0,0 1 1,0 0-1,0-1 0,-1 1 0,1 0 0,0-1 0,0 1 0,0 0 0,0-1 1,0 1-1,0 0 0,-1-1 0,1 1 0,0 0 0,0-1 0,-1 1 0,1 0 1,0 0-1,-1-1 0,-11-3-126,-16 5-143,22 0 232,0 1 1,-1-1-1,1 1 0,0 0 1,0 0-1,0 1 1,0 0-1,1 0 0,-1 1 1,1-1-1,0 1 1,0 0-1,0 0 0,0 1 1,-5 7-1,5-6 16,1 0-1,1 0 0,-1 1 0,1 0 1,0 0-1,1 0 0,-1 0 1,1 0-1,1 0 0,-1 1 1,1-1-1,1 1 0,0 8 1,0-3 83,1 1 0,0-1 0,1 0 0,1 0 0,0 0 0,0-1 0,6 14 0,-7-22-8,1 0 0,-1 1 0,0-1 0,1 0-1,0 0 1,0 0 0,0 0 0,1-1 0,6 6-1,-7-7-25,-1 0 0,1-1 0,0 1 0,0-1 0,0 0 0,0 0 0,0 0 0,0 0 0,0 0 0,0-1 0,0 0 0,0 1 0,0-1 0,0 0 0,0 0 0,6-2-1,-4 1-8,0 0 0,0-1 0,0 0 0,0 0 0,-1 0-1,1-1 1,-1 0 0,1 0 0,-1 0 0,0 0 0,5-6-1,0 0 69,0-1-1,-1 0 0,10-15 0,-10 11-81,0 0 0,-2-1 0,1 0 0,-2 0 0,0 0 0,5-30 0,-9 40 6,0-1 0,-1 0-1,0 1 1,0-1 0,0 1-1,0-1 1,-3-9-1,2 12-20,0 0-1,0-1 0,0 1 0,-1 0 1,1 0-1,-1 0 0,0 0 0,0 0 0,0 1 1,0-1-1,0 0 0,-1 1 0,1 0 1,-4-3-1,0 1-54,1 0 1,-1 1-1,0 0 0,0 0 1,-1 0-1,1 1 1,-1 0-1,1 0 1,-13-1-1,7 2 40,1 0 0,-1 1 1,0 1-1,-22 3 0,17-3-147,13-1-23,7 0-120,464 0 696,-365-5-363,-2-1 239,-80 7-208,-17 0-39,0-1 0,0 1 0,0-1 0,1 0 0,-1 0 1,0 0-1,0-1 0,0 1 0,0-1 0,0 0 0,4-1 0,-13 4 650,-9 3-677,-22 10-1,29-11 29,1 0 0,0 0 0,0 1 1,0 0-1,0 1 0,1-1 0,-7 9 0,11-11-12,0 0 1,0-1-1,0 1 0,1 0 0,-1 0 1,1 0-1,0 0 0,0 0 1,0 0-1,0 0 0,0 0 1,1 0-1,-1 1 0,1-1 0,0 0 1,0 0-1,0 1 0,1-1 1,-1 0-1,1 0 0,0 0 1,1 5-1,-1-6 16,0 0-1,0 0 1,0 0 0,0 0-1,0 0 1,0 0 0,0-1-1,1 1 1,-1 0 0,1-1 0,-1 1-1,1-1 1,0 1 0,-1-1-1,1 0 1,2 1 0,0 0 14,-1-1 0,1 0 0,-1 0 0,1 0 0,0 0 0,-1-1 1,1 1-1,6-1 0,3-1 45,-1 0 0,1-1 1,0-1-1,16-5 0,152-53 235,20-7-273,-162 54-391,-38 14 353,-1 0 0,0 0 0,0 0 0,0-1-1,1 1 1,-1 0 0,0 0 0,0 0 0,0 0 0,1 0 0,-1 0-1,0 1 1,0-1 0,0 0 0,0 0 0,1 0 0,-1 0 0,0 0-1,0 0 1,0 0 0,0 0 0,1 0 0,-1 0 0,0 1 0,0-1 0,0 0-1,0 0 1,0 0 0,1 0 0,-1 0 0,0 1 0,0-1 0,0 0-1,0 0 1,0 0 0,0 0 0,0 1 0,0-1 0,0 0 0,0 0-1,0 0 1,0 1 0,0-1 0,0 0 0,0 0 0,0 0 0,0 0-1,0 1 1,0-1 0,0 0 0,0 0 0,0 0 0,0 1 0,0-1 0,0 0-1,0 0 1,0 0 0,-1 1 0,-3 14-3,3-12-25,-4 15 12,-1 0 15,-3 23 1,8-35 41,0 1-1,0 0 0,1 0 0,0 0 0,1 0 0,2 13 0,-2-17-43,0 2-3,0 0 0,0 0 0,1-1 1,2 7-1,-3-11 14,-1 1 1,0 0-1,1 0 1,-1 0 0,1-1-1,-1 1 1,1 0-1,0 0 1,-1-1-1,1 1 1,0-1-1,0 1 1,-1 0 0,1-1-1,0 1 1,0-1-1,0 0 1,-1 1-1,1-1 1,0 0-1,0 1 1,0-1 0,0 0-1,0 0 1,0 0-1,0 0 1,0 0-1,0 0 1,1 0-1,3-2 40,0 1 0,0-1 0,0 0 0,0-1 0,-1 1 0,1-1 0,-1 0 0,0 0 0,6-5 0,34-37 377,-25 24-386,24-23-4,76-82 42,-88 90-95,45-69-1,-28 23 191,61-137 0,-90 166-213,-17 48-17,-1 0 0,1-1 1,-1 1-1,-1 0 0,1 0 1,-1-1-1,0-6 0,0 11 51,0 1-1,0 0 0,-1-1 1,1 1-1,0 0 1,0-1-1,0 1 0,0 0 1,0-1-1,-1 1 0,1 0 1,0-1-1,0 1 0,-1 0 1,1 0-1,0-1 0,0 1 1,-1 0-1,1 0 1,0 0-1,-1-1 0,1 1 1,0 0-1,-1 0 0,1 0 1,0 0-1,-1 0 0,1 0 1,-1-1-1,1 1 0,0 0 1,-1 0-1,1 0 0,0 0 1,-1 1-1,1-1 1,-1 0-1,0 0-6,-1 0 0,1 1 1,-1-1-1,1 1 0,0-1 0,0 1 0,-1-1 1,1 1-1,0 0 0,0 0 0,-2 1 0,-7 8-39,1 0-1,0 1 0,0 0 0,-8 16 0,-28 55 49,43-78 9,-147 336-86,129-277 90,18-55-23,0-1 0,1 1 0,0 0 1,0 0-1,1 0 0,1 9 0,-1-15 48,0-1-1,0 1 1,0 0-1,1 0 0,-1-1 1,1 1-1,-1-1 1,1 1-1,0 0 0,0-1 1,-1 1-1,1-1 1,0 1-1,0-1 0,0 0 1,1 1-1,-1-1 1,0 0-1,0 0 0,1 0 1,-1 0-1,1 0 1,-1 0-1,1 0 0,-1-1 1,1 1-1,-1 0 1,1-1-1,0 1 0,-1-1 1,1 0-1,0 1 1,0-1-1,-1 0 0,1 0 1,2-1-1,5 1 67,-1-2 0,1 1 0,-1-1 1,1 0-1,15-7 0,124-45-5,-143 53-116,0-1 0,-1 0 0,1 1 0,0 0 0,0 0 0,0 1 0,0-1 0,7 1 0,-11 1 16,1-1-1,0 0 0,-1 1 1,1-1-1,0 1 0,-1-1 1,1 1-1,-1 0 0,1 0 0,-1-1 1,0 1-1,1 0 0,-1 1 1,0-1-1,0 0 0,1 0 1,-1 0-1,0 1 0,0-1 1,0 0-1,-1 1 0,1-1 1,0 1-1,0-1 0,-1 1 0,1-1 1,-1 1-1,1 0 0,-1 2 1,4 20 39,1 43 0,-5-42-85,8 40 0,-6-53 93,0-1-1,1 0 0,1-1 0,5 14 0,-7-22-12,-1 1 0,0-1 0,1 0 0,-1 0-1,1 0 1,0 0 0,0 0 0,-1 0 0,2 0 0,2 2-1,-3-3-6,-1-1-1,1 1 0,-1 0 0,1-1 1,-1 1-1,1-1 0,-1 0 0,1 0 1,0 1-1,-1-1 0,1 0 0,0 0 1,-1-1-1,1 1 0,-1 0 0,1 0 1,0-1-1,-1 1 0,2-1 0,2-1 7,-1-1-1,0 1 0,0-1 0,0 1 0,0-1 0,-1 0 1,6-6-1,23-28 64,-18 21-46,90-103-45,-88 101-87,-12 12 83,1 1 0,0 0-1,0 0 1,9-7-1,-13 13-88,-1 6 14,-4 13 32,-13 55 54,-3-2-1,-44 105 1,55-158 17,0-1 0,-2 0 0,-1 0 0,0-1 0,-1-1 0,-1 0 0,0-1 0,-22 19 0,5-10 5,-2-2 0,-1-1 0,-70 35 0,95-53 61,0 0 0,-1-1 1,0 0-1,1 0 1,-13 1-1,18-4-67,1 0-1,-1 0 1,1 0 0,-1 0-1,1 0 1,-1-1 0,-6-1 0,8 1-21,1 1 1,-1-1-1,1 0 1,0 1-1,-1-1 1,1 0 0,0 0-1,-1 0 1,1 0-1,0 0 1,0 0 0,0-1-1,0 1 1,0 0-1,0 0 1,0-1 0,0 1-1,0-2 1,0 1 3,1-1-1,0 1 1,0 0 0,-1 0 0,1-1 0,0 1-1,1 0 1,-1 0 0,0 0 0,1-1 0,-1 1 0,1 0-1,0 0 1,0 0 0,0 0 0,2-4 0,-3 5 1,5-7-5,-1 0 0,1 0 0,1 1 0,-1 0 0,1 0 0,9-8-1,44-33 4,-49 41 22,387-254-1590,-326 212-4720,-68 47 5561,-1-1 0,1 0-1,-1 0 1,0 1 0,0-1 0,0-1 0,-1 1 0,1 0-1,-1 0 1,1-1 0,-1 1 0,0 0 0,0-1-1,-1 1 1,1-1 0,-1 1 0,0-1 0,0 0 0,0-3-1,0-11-2434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3:44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10 10304,'-19'-9'4672,"29"13"-4064,-6 1 2271,10 7-1695,20 6 864,5-2-1216,28 5-160,6 0-448,8 1-128,1-1-64,-11-3-832,-4-1 448,-9-4-3232,-10-1 1984,-5-12-3903,-4 4 3135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3:44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22 7712,'-29'-21'3520,"44"21"-3072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3:50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447 734 3552,'16'-7'3878,"-14"7"-3176,-1 0 0,0-1 1,1 1-1,-1-1 0,0 1 1,1-1-1,-1 1 1,0-1-1,2-1 0,-3-3 1655,-10-3-2016,1 3-6,0 1-1,-1 0 1,0 0-1,0 1 0,0 1 1,0 0-1,-1 0 1,1 1-1,-18-1 0,5 2-283,0 1-1,0 1 1,1 1-1,-1 0 0,1 2 1,0 1-1,0 0 1,1 2-1,0 1 1,-29 15-1,44-20-24,0 1 0,0-1 1,1 1-1,0 0 0,0 0 0,0 1 0,0 0 1,1 0-1,0 0 0,0 0 0,0 1 0,1-1 1,0 1-1,0 0 0,1 0 0,0 0 0,0 0 0,-1 13 1,2-12 2,0-1 1,1 1 0,0-1-1,0 1 1,1-1 0,0 1-1,0-1 1,1 1 0,0-1-1,0 0 1,1 1 0,0-1-1,0 0 1,0-1 0,1 1-1,0-1 1,0 0 0,6 7-1,-1-5 48,-1-1 0,1 1-1,1-2 1,-1 1 0,1-1 0,0-1-1,1 0 1,-1 0 0,12 3-1,-7-4 20,-1 0-1,1-1 0,0 0 1,0-1-1,0-1 1,24-1-1,-20-2-3,-1-1 0,1-1 1,-1 0-1,0-1 0,0-1 1,-1-1-1,0 0 0,0-2 0,26-16 1,161-122 296,13-11-69,-198 142-286,-2 0 1,0-1-1,22-28 0,-15 11 58,23-44-1,-21 27-74,-1-2 0,-4 0 0,-1-2-1,-3 0 1,16-90 0,-32 136-32,0 0-1,0-1 0,-2-16 0,1 23-8,0 1 1,0-1-1,-1 1 0,1-1 0,-1 1 0,0-1 0,1 1 0,-1 0 0,0-1 0,0 1 0,-1 0 0,1 0 0,0 0 0,-1 0 1,1 0-1,-1 0 0,0 0 0,-2-2 0,3 4 15,0-1-1,0 1 1,-1 0 0,1 0 0,0 0-1,0 0 1,0 0 0,0 0-1,0 0 1,0 1 0,0-1 0,0 0-1,0 0 1,0 1 0,0-1 0,0 1-1,0-1 1,0 1 0,1-1 0,-1 1-1,0 0 1,0-1 0,0 1-1,1 0 1,-2 1 0,-4 3-1,-2 1 17,0 1 0,1 1 0,0-1 1,0 1-1,1 1 0,0-1 0,0 1 0,-8 18 0,-1 7 51,-11 39 0,25-70-56,-16 48 140,-122 415 617,124-389 62,20-82-588,0 0 0,0 1 0,0-1 0,0 1 0,9-4 0,45-30-420,-50 32 161,15-10-15,0 2-1,1 0 0,46-17 1,-70 31 17,0-1 1,1 1-1,-1 0 1,0 0-1,1-1 1,-1 1-1,0 0 1,0 0-1,1 0 1,-1 1-1,0-1 1,0 0-1,1 0 1,-1 1-1,0-1 1,0 1-1,0-1 1,1 1-1,-1-1 1,0 1-1,0 0 1,0 0-1,0-1 1,0 1-1,0 0 1,0 0-1,-1 0 1,1 0-1,0 0 1,0 0-1,0 2 1,2 3-45,0-1 0,-1 1 0,0 0 0,3 12 1,-4-15 59,13 82-118,-3-18 210,-3-23 26,15 61 160,-18-89-239,0 0 1,1-1 0,1 0-1,11 20 1,-17-33-13,0 0-1,1 0 1,-1 0-1,1 0 1,-1 0-1,1-1 1,0 1-1,0 0 1,0-1-1,0 1 1,0-1-1,0 0 1,0 1-1,0-1 1,1 0-1,-1-1 1,0 1-1,1 0 1,-1-1-1,0 1 1,1-1-1,-1 1 1,1-1-1,-1 0 1,1 0-1,-1-1 1,3 1-1,2-2 12,1 0-1,-1 0 0,0-1 0,0 0 0,-1 0 1,1 0-1,7-6 0,255-171 547,-97 49-284,-158 119-216,20-18 95,-33 30-173,-1-1 0,1 0 0,0 1 1,-1-1-1,1 1 0,-1-1 0,1 0 1,-1 0-1,0 1 0,1-1 0,-1 0 1,0 0-1,1 0 0,-1 0 0,0 1 1,0-1-1,0 0 0,0 0 0,0-1 1,0 2-9,0-1 0,0 0 0,0 1 0,-1-1 0,1 1 0,0-1 0,-1 1 0,1-1 0,-1 1 0,1-1 0,-1 1 0,1-1 0,0 1 0,-1-1 0,0 1 0,1 0 0,-1-1 0,1 1 0,-1 0 0,0-1 0,-3 0-37,1 0 1,-1 0 0,1 0 0,-1 1-1,0-1 1,0 1 0,1 0 0,-7 1-1,-13 1-7,0 2 0,0 1 0,1 0 0,0 2 0,0 1 0,0 0 0,1 2-1,1 0 1,-22 15 0,29-17 32,1 2 1,0-1-1,1 2 0,0 0 0,1 0 0,-13 17 0,16-18 14,1 0-1,1 0 1,0 0 0,0 0-1,1 1 1,0 0-1,1 0 1,0 0-1,-1 15 1,3-19 38,0-1-1,1 1 1,0 0 0,1 0-1,-1 0 1,1 0 0,0-1-1,4 10 1,-5-14-11,1 1 0,0-1-1,0 0 1,0 0 0,0 0-1,1 0 1,-1 0 0,1 0 0,-1 0-1,1 0 1,-1 0 0,1-1 0,0 1-1,0-1 1,0 1 0,0-1 0,0 0-1,0 0 1,1 0 0,-1 0 0,0 0-1,0 0 1,1-1 0,-1 1 0,0-1-1,4 1 1,0-1 24,0-1 1,1 1-1,-1-1 0,0 0 1,0-1-1,0 1 0,0-1 1,-1-1-1,1 1 0,10-7 1,0 0 40,0-2 1,19-16 0,-2-5 2,57-70 0,-45 49 21,-27 32-253,0-2-1,14-24 0,-32 47 140,0 0 0,0 0 0,0 0-1,0 0 1,0 0 0,0 0 0,0 0 0,0 0 0,1 0 0,-1 0-1,0 0 1,0 0 0,0 0 0,0 0 0,0 0 0,0 0-1,0 0 1,0 0 0,0 0 0,0 0 0,1 0 0,-1 0-1,0 0 1,0 0 0,0 0 0,0 0 0,0 0 0,0 0 0,0 0-1,0 0 1,0 0 0,0 0 0,0 0 0,0 0 0,1 0-1,-1 0 1,0 0 0,0 0 0,0 1 0,0-1 0,0 0-1,0 0 1,0 0 0,0 0 0,0 0 0,0 0 0,0 0 0,0 0-1,0 0 1,0 0 0,0 1 0,4 7-121,2 12 126,33 119-191,-36-131 252,-1-1 0,1 1 0,1 0 0,8 13 0,-11-19-43,1 0 0,-1 0 0,1 0 0,-1 0 0,1 0 0,0 0 0,-1-1 0,1 1 0,0-1 0,0 1 0,0-1 0,1 0 0,-1 1-1,0-1 1,0 0 0,1-1 0,-1 1 0,0 0 0,1-1 0,2 1 0,-3-1-1,1 0 0,-1-1 0,0 1-1,0-1 1,0 0 0,0 0 0,0 1 0,0-1-1,0 0 1,0-1 0,0 1 0,0 0 0,-1-1 0,1 1-1,0-1 1,-1 1 0,3-4 0,3-4 40,0 0 0,6-14 0,-6 10-50,12-14 53,1 1 1,35-36 0,-15 17 17,-34 39-82,42-53 57,-43 51-78,1 0 0,-1 0 1,-1-1-1,1 0 1,4-14-1,-7 17-51,0-3-75,-2 9 146,0 0 0,0 0 1,0 0-1,0 0 0,1 0 0,-1-1 1,0 1-1,0 0 0,0 0 0,0 0 1,0 0-1,1 0 0,-1 0 0,0 0 1,0-1-1,0 1 0,0 0 0,1 0 1,-1 0-1,0 0 0,0 0 0,0 0 1,1 0-1,-1 0 0,0 0 0,0 0 1,0 0-1,1 0 0,-1 0 0,0 0 1,0 0-1,0 0 0,0 0 0,1 1 1,-1-1-1,0 0 0,0 0 0,1 0 1,7 4-155,20 14 56,0 2 1,-2 1-1,0 1 1,36 41-1,-50-48 171,-1 0 0,10 20 0,-14-23-81,0 1-1,1-1 0,1-1 0,0 1 0,19 17 0,-27-28 28,1 0-1,-1 1 0,1-1 0,-1 0 0,1-1 0,0 1 0,0 0 0,-1 0 0,1-1 0,0 1 0,0-1 0,-1 1 1,1-1-1,0 0 0,0 0 0,0 0 0,0 0 0,0 0 0,0 0 0,-1 0 0,1-1 0,0 1 0,0-1 0,3-1 0,1-1 36,1-1-1,0 0 1,-1 0-1,11-9 0,-6 5-95,56-54 45,-48 43 15,1 1-1,22-16 1,-1 7-12,1 1 0,1 2 0,65-27 0,-87 40 96,-16 7-48,-10 5-64,-12 7-196,-9 3 238,2 1 1,-1 1-1,-22 17 0,32-18-20,1 0 0,0 2-1,1 0 1,1 0 0,0 1-1,0 0 1,2 1-1,0 1 1,1-1 0,1 2-1,0-1 1,1 1-1,1 0 1,1 0 0,0 1-1,2 0 1,0 0 0,-1 27-1,4-44 18,0-1-1,0 1 1,0 0-1,0-1 1,1 1 0,-1 0-1,0-1 1,1 1-1,-1-1 1,1 1 0,-1-1-1,1 1 1,0-1-1,0 1 1,-1-1 0,1 1-1,2 1 1,-2-2-10,0-1 0,0 1 0,0-1 1,0 0-1,0 1 0,1-1 0,-1 0 0,0 0 1,0 0-1,0 0 0,0 0 0,0 0 0,0 0 1,0 0-1,0-1 0,0 1 0,0 0 0,0 0 0,0-1 1,0 1-1,0-1 0,0 1 0,0-1 0,0 1 1,0-1-1,-1 0 0,1 0 0,1-1 0,9-8 19,-1-1 0,-1 0 0,0 0 0,14-24 0,-4 8 32,143-179-112,-145 188-3,-1-2-1,24-39 1,-40 59 43,1-1 1,-1 1-1,0 0 1,0 0-1,0-1 1,0 1-1,1 0 1,-1 0-1,0-1 1,0 1-1,0 0 1,0 0-1,0-1 1,0 1-1,0 0 1,0-1-1,0 1 1,0 0-1,0 0 1,0-1-1,0 1 1,0 0-1,0-1 1,0 1-1,0 0 1,0 0-1,0-1 1,-1 1-1,1-1 1,0 1-4,0 0 1,0 0 0,-1 0-1,1 0 1,0 0 0,0 0-1,0 0 1,-1 0 0,1 0-1,0 1 1,0-1 0,0 0-1,-1 0 1,1 0 0,0 0-1,0 0 1,0 0 0,0 0-1,0 0 1,-1 1-1,1-1 1,0 0 0,0 0-1,0 0 1,0 0 0,0 0-1,0 1 1,-1-1 0,1 0-1,0 0 1,0 0 0,0 0-1,0 1 1,0-1 0,0 0-1,-2 5-14,0 0 0,1 0-1,-1 1 1,1-1 0,0 0-1,1 1 1,-1-1 0,1 0-1,0 1 1,1-1 0,-1 0-1,2 7 1,0-6 35,0-1-1,0 1 1,1 0-1,0-1 1,0 1 0,1-1-1,-1 0 1,1 0-1,0 0 1,7 7-1,-1-3 58,-1-1 0,2 1 0,-1-2 0,14 9 0,-19-13-50,1 0 0,-1-1 0,1 1 0,-1-1 0,1 0 0,0-1 0,0 1 0,0-1 0,0-1 0,1 1 0,7-1 0,5-2-12,0-1 1,0-1-1,0 0 0,-1-2 1,29-12-1,13-4-92,107-25 0,-42 14 410,-116 28-174,-8 5-129,-6 2-87,3-1 36,-1 1 0,0-1 1,0 0-1,0 0 1,-5 0-1,-15 6-47,5 0 95,0 1-1,1 1 0,0 1 0,-28 22 0,36-26-23,2 1 0,-1 0-1,1 1 1,0 0-1,0 0 1,1 0 0,1 1-1,-1 0 1,1 0 0,-7 18-1,9-18 0,0 0 0,1 1-1,0-1 1,-2 15-1,4-22 17,0 0-1,0 0 0,0 0 0,1 0 1,-1 0-1,0 0 0,1 0 1,-1 0-1,1 0 0,0 0 0,0-1 1,1 4-1,-1-4 7,0 0-1,0 0 1,0 0 0,0 0 0,0 0-1,0-1 1,0 1 0,0 0 0,0-1-1,1 1 1,-1 0 0,0-1 0,1 0-1,-1 1 1,0-1 0,0 0 0,1 1-1,-1-1 1,0 0 0,3 0 0,3-1 9,0 0 0,0-1 1,0 0-1,0 0 0,12-6 0,-13 6-13,57-23 74,-2-3 1,0-3-1,-2-2 0,90-67 0,-133 86-77,-1 0-1,0-2 1,-1 1 0,-1-2-1,0 0 1,19-35-1,46-117 20,-48 96-23,-17 45-8,67-165-118,-72 171 93,-4 13-20,0 0 0,-1 0 0,-1 0 0,1 0 0,1-18-1,-4 26 43,0 1-1,0 0 0,0 0 0,0-1 0,0 1 0,0 0 0,0 0 1,0 0-1,0-1 0,0 1 0,0 0 0,0 0 0,0 0 0,0-1 1,0 1-1,0 0 0,0 0 0,0 0 0,-1-1 0,1 1 1,0 0-1,0 0 0,0 0 0,0 0 0,0-1 0,-1 1 0,1 0 1,0 0-1,0 0 0,0 0 0,-1 0 0,1 0 0,0 0 0,0-1 1,0 1-1,-1 0 0,1 0 0,0 0 0,0 0 0,0 0 1,-1 0-1,1 0 0,0 0 0,-11 7-284,4 1 249,1 1 1,0 0 0,0 1 0,0-1-1,1 1 1,1 1 0,-5 11-1,-17 78-121,23-86 165,-8 32-22,-22 111 67,25-109-43,-3 62-1,10-86-19,0 75 210,2-85-175,0 1-1,1-1 0,1 0 1,7 24-1,-8-34-4,-1 0 0,1-1 0,0 1 0,0 0 0,0-1-1,1 0 1,-1 1 0,1-1 0,0 0 0,0 0 0,0-1-1,0 1 1,0 0 0,1-1 0,5 3 0,-4-3 0,0 1 1,0-1 0,1-1-1,-1 1 1,1-1 0,-1 0-1,1 0 1,-1-1 0,1 0-1,0 0 1,7 0 0,31-8 21,-1-2 1,64-22 0,-93 27-17,9-2 18,-1-1 0,-1-1 0,0-2 0,0 0 0,-1 0 0,0-2 0,-1-1 0,-1 0 0,0-2 0,-1 0 0,17-21 0,-31 35-57,-1-1-1,0 0 1,0 0-1,0 1 0,-1-2 1,1 1-1,-1 0 1,1 0-1,-1 0 0,0-1 1,0 1-1,-1 0 0,1-1 1,-1 1-1,1-1 1,-1 1-1,0-1 0,-1-3 1,1 6 9,0 1-1,0-1 1,0 1 0,0-1 0,-1 1-1,1-1 1,0 0 0,-1 1 0,1-1 0,0 1-1,-1-1 1,1 1 0,0-1 0,-1 1-1,1 0 1,-1-1 0,1 1 0,-1-1 0,1 1-1,-1 0 1,1-1 0,-1 1 0,0 0 0,-1-1-6,0 1 0,0-1 0,0 1 0,1 0 0,-1 0 0,0 0 0,0 0 0,-2 0 0,-6 2-3,0 0-1,-13 6 1,19-7 28,-27 10-16,-41 20 0,61-25-4,0 0 1,1 0-1,0 1 1,0 0 0,0 1-1,1 0 1,-11 12-1,16-15 22,1 0-1,-1 1 0,1-1 1,0 1-1,0 0 0,1-1 1,0 1-1,0 0 0,0 1 0,1-1 1,0 0-1,0 0 0,0 1 1,1-1-1,0 0 0,0 1 1,1-1-1,0 0 0,0 1 0,0-1 1,1 0-1,0 0 0,0 0 1,0 0-1,1 0 0,4 6 1,-3-4 8,1 0 0,0-1 1,1 1-1,0-1 1,0-1-1,1 1 1,0-1-1,0 0 1,0 0-1,1-1 1,-1 0-1,1 0 1,1-1-1,-1 0 1,1-1-1,-1 1 1,13 1-1,-13-3 1,0-1 0,0 0-1,0-1 1,0 0 0,0 0-1,0-1 1,0 0 0,0 0 0,0-1-1,0 0 1,12-5 0,-4-1 26,-1 0 0,1-1-1,-1 0 1,18-17 0,5-4 126,56-42 236,-61 48-390,54-51 0,-84 72-29,0 0 0,-1 0-1,1 0 1,-1-1 0,0 1 0,0-1-1,3-5 1,-5 8 5,0 1 0,0-1 0,1 0 0,-1 1 0,0-1 0,0 0 0,0 0 0,0 1 0,0-1 0,0 0 0,0 0 0,0 0 0,0 1 0,0-1 0,0 0 0,0 0 0,-1 1 0,1-1 0,0 0 0,0 1 0,-1-1 0,1 0 0,-1 1 0,1-1 0,-1 0 0,1 1 0,-1-1 0,1 1 0,-1-1 0,1 1 0,-1-1 0,0 1 0,1-1 0,-1 1 0,0 0 0,1-1-1,-1 1 1,0 0 0,1-1 0,-1 1 0,0 0 0,0 0 0,1 0 0,-1 0 0,-1 0 0,-1-1-11,-1 1-1,1 0 1,0 0-1,0 0 1,0 0-1,0 0 1,-1 1-1,1-1 0,0 1 1,0 0-1,-4 2 1,7-1-2,1-1 0,0 1 0,0 0 1,0 0-1,0-1 0,0 1 0,0-1 0,0 1 1,0-1-1,2 3 0,19 19-129,-14-16 163,-1 1 1,0 0-1,0 0 1,-1 1-1,0 0 0,8 17 1,-8-15-22,1 0 1,0 0-1,14 17 1,-19-26-5,10 11 17,21 17 1,-29-27 22,0 0 0,1 0 0,-1 0-1,1-1 1,0 1 0,0-1 0,0 0 0,0-1 0,8 2-1,-4-1 6,0-1 0,0-1 0,1 0 0,-1 0 0,0-1 0,1 0 0,-1 0 0,0-1-1,14-5 1,-9 2-32,0-1 1,-1-1-1,0 0 0,0-1 0,13-11 0,2 0-20,-12 7 63,17-14 1,-3 0 60,-16 15-23,0-1 0,19-23 1,-27 25-156,-5 7-183,-3 7-130,1-1 397,1 0-1,-1 0 1,1 0 0,0 0-1,0 0 1,0 0 0,0 0-1,2 5 1,-1 7 26,0-6-36,0 0 0,0-1 0,1 0-1,0 1 1,1-1 0,0 0 0,0 0-1,1 0 1,0-1 0,0 1 0,1-1 0,-1 0-1,8 7 1,-9-10 11,1-1 0,0 0 1,0 0-1,0 0 0,1 0 0,-1 0 0,1-1 0,-1 0 0,1 0 1,0 0-1,9 2 0,-6-3 26,0 0 0,0-1-1,1 0 1,-1 0 0,0 0 0,14-4 0,5-1 20,-1 0 0,1-2 0,-1-2 0,0 0 0,-1-1 0,0-2 0,-1 0 0,24-17 0,-18 7-1,0-1-1,-1-2 1,-2 0 0,43-52-1,-27 23 88,-43 54-152,0 0 1,0 0-1,0 0 1,0 0-1,0 0 0,0 0 1,0 0-1,1 0 1,-1 0-1,0 0 0,0 0 1,0 0-1,0 0 1,0 0-1,0 0 0,0-1 1,0 1-1,0 0 0,0 0 1,0 0-1,1 0 1,-1 0-1,0 0 0,0 0 1,0 0-1,0 0 1,0 0-1,0 0 0,0 0 1,0 1-1,0-1 1,0 0-1,0 0 0,1 0 1,-1 0-1,0 0 0,0 0 1,0 0-1,0 0 1,0 0-1,0 0 0,0 0 1,0 0-1,0 0 1,0 0-1,0 0 0,0 0 1,0 0-1,0 1 1,0-1-1,0 0 0,0 0 1,0 0-1,0 0 1,0 0-1,0 0 0,0 0 1,0 0-1,0 0 0,0 0 1,0 0-1,0 1 1,0-1-1,0 0 0,0 0 1,0 0-1,0 0 1,0 0-1,0 0 0,1 13-185,-4 18 109,3-30 67,-35 215-153,14-98 234,15-74-30,1-9 125,-15 56 0,19-90-152,1 1 0,0-1 0,0 0 1,-1 0-1,1 0 0,0-1 0,-1 1 1,1 0-1,-1 0 0,0 0 0,1 0 1,-1 0-1,0 0 0,1-1 0,-2 2 1,2-2-6,0 0 0,-1 0 0,1 0 0,0-1 0,-1 1 0,1 0 1,0 0-1,0 0 0,-1 0 0,1 0 0,0 0 0,0-1 0,-1 1 1,1 0-1,0 0 0,0 0 0,0-1 0,-1 1 0,1 0 0,0 0 1,0-1-1,0 1 0,0 0 0,-1 0 0,1-1 0,0 1 0,0 0 1,0 0-1,0-1 0,0 1 0,0-1 0,-2-4-77,1-1-1,0 0 1,-1-9-1,2-161-415,3 71 12,-4 104 470,1 1 0,0-1 0,0 1 0,0-1 1,0 0-1,1 1 0,-1-1 0,0 0 0,0 1 0,0-1 0,0 1 1,1-1-1,-1 0 0,0 1 0,0-1 0,1 1 0,-1-1 1,1 1-1,-1-1 0,0 1 0,1-1 0,-1 1 0,1-1 0,-1 1 1,1 0-1,-1-1 0,1 1 0,0 0 0,-1-1 0,1 1 1,-1 0-1,1 0 0,0 0 0,-1-1 0,1 1 0,-1 0 0,1 0 1,0 0-1,-1 0 0,1 0 0,0 0 0,-1 0 0,1 0 1,0 1-1,-1-1 0,1 0 0,-1 0 0,1 0 0,0 1 0,-1-1 1,1 1-1,6 1-12,-1 1-1,0 0 1,10 6 0,-15-8 6,5 2 8,1 1 1,-1-2 0,1 1-1,0-1 1,-1 0 0,1 0-1,0-1 1,0 0 0,1 0-1,-1 0 1,0-1 0,0 0-1,9-2 1,10-2 102,0-1 0,31-11-1,-32 9-91,195-70 66,-219 77-71,74-34 185,-64 28-138,-2 0 0,1-1 0,-1 1 0,0-2 0,11-11-1,-5 1-13,-1-2 0,0 1 0,-2-2 0,0 0 0,-1 0 0,12-36 0,41-173 91,-51 176-118,-5 21-45,-2 0 0,-2-1 0,1-64 0,-5 98 41,0-1 0,1 0 0,-1 1-1,0-1 1,0 1 0,0-1-1,0 1 1,0-1 0,0 0 0,-1 1-1,1-1 1,0 1 0,0-1-1,0 1 1,0-1 0,-1 0 0,1 1-1,0-1 1,-1 1 0,1-1 0,0 1-1,-1 0 1,1-1 0,-1 1-1,1-1 1,0 1 0,-1 0 0,1-1-1,-1 1 1,1 0 0,-1-1-1,1 1 1,-1 0 0,0 0 0,0-1-1,0 1-9,0 1-1,0-1 1,0 0 0,0 0-1,0 0 1,0 1-1,0-1 1,0 1-1,0-1 1,0 1-1,0-1 1,0 1 0,1-1-1,-1 1 1,0 0-1,0-1 1,0 2-1,-6 6-32,1 0-1,0 0 0,1 0 0,0 1 0,-5 11 1,-17 49 22,16-38 46,-16 39 28,-9 24 7,-27 105 0,56-166-94,-6 61 0,12-75 32,0 1 1,2-1-1,0 1 0,7 31 0,-7-43 32,2-1-1,-1 1 0,1-1 0,0 0 0,1 0 0,-1 0 0,1-1 0,1 1 0,4 5 1,-7-10-6,0 0 1,-1 0-1,1 0 1,0-1 0,0 1-1,0 0 1,0-1 0,0 1-1,1-1 1,-1 0 0,0 0-1,1 0 1,-1 0 0,1 0-1,-1-1 1,1 1 0,-1-1-1,1 1 1,0-1 0,-1 0-1,1 0 1,-1 0 0,1 0-1,-1-1 1,1 1 0,0-1-1,-1 1 1,5-3 0,2-1-3,0-1 0,-1 0-1,0-1 1,0 0 0,12-10 0,31-39 21,4-3-113,21-7 37,-62 54 75,-11 9-55,0-1-1,0 1 1,0-1-1,-1 1 0,4-5 1,-16 21-24,1 1-1,1 1 1,0-1 0,1 1 0,1 1 0,0-1 0,1 1 0,-3 23-1,2 53 68,6-77 48,1-1 0,0 1 1,1-1-1,5 17 0,-7-30-71,1 0-1,-1-1 0,1 1 1,-1 0-1,1 0 1,0-1-1,-1 1 1,1 0-1,0-1 1,0 1-1,0-1 1,1 1-1,-1-1 1,0 0-1,1 1 1,-1-1-1,0 0 0,1 0 1,-1 0-1,1 0 1,0 0-1,-1 0 1,1 0-1,0-1 1,0 1-1,-1-1 1,1 1-1,0-1 1,0 0-1,0 1 1,-1-1-1,1 0 0,0 0 1,3-1-1,10-2 4,-1 0 1,0-1-1,0-1 0,19-9 0,55-32 70,-72 37-68,164-95 120,-69 38-106,-88 52-15,-1-1 1,32-26-1,-38 29-330,-16 12 316,0 1-1,0-1 1,-1 0 0,1 0-1,0 0 1,0 0 0,0 0-1,0 0 1,0 0 0,0 0-1,0 0 1,0 0 0,0 0-1,0 0 1,0 0-1,0 0 1,0 0 0,0 0-1,0 0 1,0 0 0,0 0-1,0 0 1,0 0 0,0 0-1,0 0 1,0 0 0,0 0-1,0 0 1,0 1 0,0-1-1,1 0 1,-1 0 0,0 0-1,0 0 1,0 0-1,0 0 1,0 0 0,0 0-1,0 0 1,0 0 0,0 0-1,0 0 1,0 0 0,0 0-1,0 0 1,0 0 0,0 0-1,0 0 1,0 0 0,-9 8 37,-8 6 148,9-8-179,-1 0-1,1 1 1,1 0-1,-1 0 1,1 1-1,-7 10 1,8-7 0,0 0 1,1 0-1,0 0 0,1 0 0,1 1 1,-1-1-1,2 1 0,0 0 0,-2 22 1,4-29 17,1 1 1,0-1 0,-1 0 0,2 0 0,-1 0-1,0 0 1,1 0 0,0 0 0,0 0-1,5 6 1,-6-9-17,0 0-1,1 1 0,-1-1 1,1-1-1,0 1 0,-1 0 1,1 0-1,0-1 0,0 1 1,0-1-1,0 1 0,1-1 1,-1 0-1,0 0 0,0 0 1,1 0-1,-1 0 0,1-1 1,-1 1-1,1-1 0,-1 1 1,1-1-1,-1 0 0,4 0 1,10-4 20,0 0 0,-1 0 1,1-2-1,17-8 0,-1 1-109,26-10-371,74-27-3418,-130 50 3383,0-1 0,0 0 0,0 1 0,-1-1 0,1 0-1,0 0 1,0 0 0,-1 0 0,1 0 0,-1-1 0,1 1-1,-1-1 1,1 1 0,-1 0 0,0-1 0,0 0 0,2-3-1,2 0-2197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3:50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34 11040,'-28'-21'5024,"8"17"-4385,11 1 225,9 6-608,-10-6 352,6-2-2847,4 10 1215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3:51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993 140 12128,'-23'-9'5503,"71"-3"-4799,-11 3-224,12 6-416,17-10 1088,7 4-608,8-3-384,-8 7-128,3-8-768,-3 10 416,-3-6-3615,-2 9 2175</inkml:trace>
  <inkml:trace contextRef="#ctx0" brushRef="#br0" timeOffset="1">20 30 10144,'-19'-17'4576,"24"13"-3968,-5-1-320,0 1-2400,0 8 1152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3:51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 9568,'-14'-5'4320,"62"23"-3776,-10-9 2271,5 3-1663,30-3 736,-3-2-1120,56-2-288,-2-1-320,14 1-128,-12-1 0,-11-1-2368,-19 2 1280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3:53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253 625 3552,'-2'-2'1952,"0"1"-976,1 0-1,0 0 1,0 0 0,0 0 0,-1 1 0,1-1 0,-2 0 0,0 0-588,1 1 0,-1-1 0,1 1 0,-1 0 0,1 0 0,-1 0 1,-2 1-1,-11 0 891,6-1-1028,0 1-1,0 0 0,1 0 0,-1 1 0,1 0 0,-1 1 0,1 0 0,0 1 0,0 0 0,0 0 1,0 1-1,1 0 0,0 0 0,0 1 0,0 0 0,1 0 0,0 1 0,-9 10 0,13-13-211,0 0-1,1 1 0,-1 0 1,1-1-1,0 1 0,0 0 1,0 0-1,1 0 1,-1 0-1,1 0 0,0 1 1,1-1-1,-1 0 0,1 0 1,0 1-1,1-1 0,-1 0 1,1 0-1,3 10 1,-4-12-4,1 0 1,0 0 0,1 0 0,-1 0-1,0 0 1,1 0 0,0 0-1,-1-1 1,1 1 0,0 0 0,1-1-1,-1 0 1,0 1 0,1-1 0,-1 0-1,1 0 1,-1-1 0,1 1 0,0-1-1,0 1 1,0-1 0,0 0 0,0 0-1,0 0 1,0 0 0,0 0-1,1-1 1,-1 0 0,0 1 0,0-1-1,0 0 1,7-1 0,-1-1-20,-1-1 0,1 1 0,0-1 0,-1-1 0,0 1 0,0-1 0,0-1 0,0 0 0,-1 0 0,1 0 0,-1-1-1,11-12 1,-14 15-17,-1-1-1,0-1 0,0 1 1,0 0-1,0-1 0,-1 0 1,0 1-1,0-1 0,0 0 1,1-8-1,-2 9 13,-1 0 0,1 0 1,-1 0-1,0 0 0,-1 0 0,1 0 0,-1 0 0,0 0 1,0 0-1,0 1 0,0-1 0,0 0 0,-1 1 1,0-1-1,-3-5 0,1 4-77,-1 0 0,1 1 1,-1-1-1,-1 1 0,1 0 0,0 0 0,-1 0 1,0 1-1,0-1 0,0 2 0,0-1 1,0 1-1,-1 0 0,1 0 0,-1 0 1,1 1-1,-9 0 0,15 1 58,-1-1 0,1 1 0,0 0 1,-1 0-1,1 1 0,0-1 0,-1 0 0,1 0 1,0 0-1,-1 0 0,1 0 0,0 0 0,-1 0 0,1 0 1,0 1-1,-1-1 0,1 0 0,0 0 0,-1 0 0,1 1 1,0-1-1,0 0 0,-1 0 0,1 1 0,0-1 1,0 0-1,0 1 0,-1-1 0,1 0 0,0 1 0,0-1 1,0 0-1,0 1 0,0 0 20,0-1 0,0 1 1,0-1-1,0 0 0,0 1 0,0-1 0,1 1 0,-1-1 1,0 1-1,0-1 0,1 0 0,-1 1 0,0-1 1,0 0-1,1 1 0,-1-1 0,0 0 0,1 0 1,-1 1-1,0-1 0,1 0 0,-1 0 0,1 1 1,-1-1-1,0 0 0,1 0 0,-1 0 0,1 0 1,-1 0-1,1 1 0,40 6 607,1-1-1,-1-1 1,1-3 0,79-5-1,-103 2-496,0-1-1,-1 0 1,1-2-1,0 0 1,-1-1-1,0 0 1,0-2-1,29-15 0,-24 8-38,-2-2-1,0 0 0,0-1 1,-2-1-1,0-1 0,26-36 0,75-119 620,-95 136-561,-1 4 8,9-14 182,40-80 0,-70 124-316,2-8 33,-4 12-46,0 0 0,0 0 0,0 0 0,0-1 0,0 1 0,0 0 0,0 0 0,0 0 0,0-1 0,0 1 0,0 0 0,0 0 0,0-1 0,0 1 0,0 0 0,0 0 0,-1 0 0,1 0 0,0-1 0,0 1 0,0 0 0,0 0 0,0 0 0,-1 0 0,1-1 0,0 1 0,0 0 0,0 0 0,0 0 0,-1 0 0,1 0 0,0 0 0,0 0 0,0 0 0,-1 0 0,1-1 0,0 1 0,0 0 0,0 0 0,-1 0-1,1 0 1,0 0 0,0 0 0,-1 0 0,1 1 0,-1-1-1,0 0 0,1 0 0,-1 0-1,0 0 1,1 1 0,-1-1 0,0 0 0,1 1-1,-1-1 1,0 0 0,1 1 0,-1-1-1,1 1 1,-1-1 0,0 1 0,1 0-1,-1-1 1,1 1 0,0-1 0,-1 2-1,-14 21-65,1 0-1,-14 33 0,-96 238-307,53-75 567,-3 5-152,51-164-117,-50 93-1,52-113 87,-28 44 243,41-72-170,-1 0 1,0 0 0,0-1-1,-15 13 1,28-29 59,-1 1 0,1-1-1,5-9 1,4-7-79,55-80-165,43-59 51,-93 138-471,0 0 1,2 2-1,1 0 1,42-31-1,9 8-3063,1 10 1065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3:55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1010 3232,'-4'4'317,"0"0"1,1 1-1,-1-1 1,1 1 0,1 0-1,-1 0 1,1 1-1,-1-1 1,2 0-1,-1 1 1,0-1-1,0 8 1,-1 1 672,1-5-280,0 0-1,1 0 1,0-1 0,1 14-1,0-20-581,0 0-1,0 0 0,0-1 0,0 1 0,1 0 0,-1-1 0,1 1 0,-1-1 0,1 1 0,-1 0 1,1-1-1,0 1 0,0-1 0,0 0 0,0 1 0,0-1 0,0 0 0,0 1 0,1-1 1,-1 0-1,0 0 0,1 0 0,-1 0 0,1 0 0,-1 0 0,1-1 0,-1 1 0,1 0 0,3 0 1,-2-1-2,0 1 0,0-1 0,1 0 1,-1 0-1,0 0 0,1 0 0,-1-1 1,0 0-1,0 1 0,0-1 0,0 0 1,1 0-1,3-3 0,3-1 117,0-1 0,12-10 0,-15 11-84,157-132 845,-155 128-973,167-179 182,-146 152-121,39-67 1,11-40 156,-67 119-245,21-41 350,33-87 1,-65 146-310,0 1 0,-1 0 0,1-1 0,-1 1 0,-1-1 0,1-6 0,0 12-45,-1 0 1,0 0 0,0 0-1,0 0 1,0-1 0,0 1-1,0 0 1,0 0 0,0 0-1,0 0 1,0-1 0,0 1-1,0 0 1,0 0 0,0 0-1,0 0 1,0-1 0,0 1-1,-1 0 1,1 0 0,0 0 0,0 0-1,0-1 1,0 1 0,0 0-1,0 0 1,0 0 0,0 0-1,-1 0 1,1 0 0,0-1-1,0 1 1,0 0 0,0 0-1,0 0 1,-1 0 0,1 0-1,0 0 1,0 0 0,0 0-1,0 0 1,-1 0 0,1 0-1,0 0 1,0 0 0,0 0-1,0 0 1,-1 0 0,1 0-1,0 0 1,0 0 0,0 0-1,0 0 1,-1 0 0,1 0-1,0 0 1,0 0 0,0 0-1,0 1 1,-1-1 0,1 0-1,0 0 1,0 0 0,0 0-1,-11 10-1,5-2 8,0-1 1,1 1-1,0 1 0,1-1 0,-1 1 0,-3 11 0,4-9 2,-113 317 620,105-290-416,1 1-1,2 1 0,2 0 0,-4 68 1,11-101-114,0-1 0,0 1 0,1-1 0,0 1 0,0-1 0,4 12 0,-4-18-81,-1 1 1,0-1-1,0 1 0,1-1 1,-1 1-1,0-1 0,1 1 1,-1-1-1,0 0 0,1 1 1,-1-1-1,0 1 1,1-1-1,-1 0 0,1 0 1,-1 1-1,1-1 0,-1 0 1,1 0-1,-1 1 0,1-1 1,-1 0-1,1 0 0,-1 0 1,1 0-1,0 0 0,-1 0 1,1 0-1,-1 0 0,1 0 1,-1 0-1,1 0 1,-1 0-1,1 0 0,-1 0 1,1-1-1,-1 1 0,1 0 1,-1 0-1,1-1 0,-1 1 1,1-1-1,4-2 105,0 0 0,0-1 0,6-5 0,-8 6-113,30-26 187,71-60 80,35-30 91,-103 84-268,-2-2 0,-1-1 0,44-68-1,65-135 657,-100 165-327,11-40 258,-48 104-537,-3 8-29,0-1 0,0 1-1,-1-1 1,1 0 0,-1 0-1,0 0 1,0 0-1,-1 0 1,1 0 0,-1 0-1,-1 0 1,1-5-1,-1 10-116,1 0-1,0 0 0,0-1 1,0 1-1,0 0 0,0 0 1,0 0-1,0 0 0,-1-1 1,1 1-1,0 0 0,0 0 1,0 0-1,0 0 0,-1 0 1,1 0-1,0-1 0,0 1 1,0 0-1,-1 0 0,1 0 1,0 0-1,0 0 0,0 0 1,-1 0-1,1 0 0,0 0 1,0 0-1,-1 0 1,1 0-1,0 0 0,0 0 1,0 0-1,-1 0 0,1 0 1,0 0-1,0 0 0,0 0 1,-1 1-1,1-1 0,0 0 1,0 0-1,0 0 0,-1 0 1,1 0-1,0 1 0,0-1 1,0 0-1,0 0 0,0 0 1,-1 0-1,1 1 0,0-1 1,-11 12-119,10-11 124,-15 20-31,0 0 1,-20 39-1,-17 50 118,10-19-4,-4-1-148,-78 112 0,-44 63 685,161-252-498,0 1 277,18-23-152,10-10-270,0 1 1,1 1 0,1 1-1,1 1 1,42-22 0,-49 30 36,1 0 0,32-8 0,-45 14-39,-1 0 1,1 0-1,0 1 1,0-1-1,0 1 0,0 0 1,-1 0-1,1 0 1,0 1-1,0-1 0,0 1 1,0 0-1,-1 0 1,1 0-1,0 0 0,-1 1 1,1 0-1,-1-1 1,0 1-1,1 1 0,-1-1 1,0 0-1,0 1 1,-1-1-1,1 1 0,0 0 1,1 3-1,6 8-7,-2 1 0,0-1 0,0 1 0,-2 1 0,6 16 0,5 13 65,-16-43-36,20 39 21,-19-37-4,0-1 1,1 1-1,0-1 1,0 1 0,0-1-1,0 0 1,0 0-1,6 3 1,-8-5-12,0-1 0,0 1 0,1 0 0,-1-1 0,0 0 0,1 1 0,-1-1 0,1 0 0,-1 0 1,0 0-1,1 0 0,-1 0 0,1 0 0,-1 0 0,0 0 0,1 0 0,-1-1 0,1 1 0,-1-1 0,0 1 0,0-1 0,1 1 0,-1-1 0,0 0 0,0 0 0,2 0 0,2-4-1,1 1 0,-1-1-1,9-11 1,54-70 126,-61 74-94,0 1 1,0-1 0,-1 0 0,-1 0 0,8-26 0,-12 35-50,0-1 0,-1 1-1,0 0 1,0-1 0,0 1 0,0-1 0,0 1-1,-1-1 1,0-3 0,1 7-8,0-1 0,-1 0 0,1 0 1,0 0-1,0 0 0,-1 0 0,1 0 0,-1 0 0,1 1 1,-1-1-1,1 0 0,-1 0 0,0 1 0,1-1 0,-1 0 1,0 1-1,1-1 0,-1 1 0,0-1 0,0 1 0,0-1 1,0 1-1,1-1 0,-1 1 0,0 0 0,0-1 0,0 1 1,0 0-1,0 0 0,0 0 0,0 0 0,0 0 1,0 0-1,0 0 0,-1 0 0,-2 1 1,0 1 0,0-1 1,0 1-1,0-1 0,1 1 0,-1 0 0,0 1 0,1-1 1,0 1-1,0-1 0,0 1 0,0 0 0,0 0 0,0 0 1,1 1-1,-1-1 0,1 1 0,0-1 0,0 1 1,0 0-1,-1 3 0,1-1 22,0 0 0,1-1-1,-1 1 1,1 0 0,0 0 0,0-1 0,1 1 0,0 0 0,0 0-1,0 0 1,1 0 0,0 0 0,0 0 0,2 7 0,1-4-9,0 0 0,1-1 0,-1 0 1,2 0-1,-1 0 0,1-1 0,0 1 1,1-1-1,-1-1 0,1 1 0,1-1 0,-1 0 1,1-1-1,0 0 0,0 0 0,1-1 1,-1 0-1,17 5 0,-15-6-350,0-1 1,0 0-1,1 0 0,-1-1 1,0 0-1,1-1 1,13-1-1,-14 0-558,-1-1 0,0 0 0,0 0 0,0-1 0,0 0 0,0-1 0,-1 1 0,13-9 0,-18 11 387,-1-1 0,1 0 0,0 0 0,-1 0 0,0 0 0,1 0 1,-1 0-1,0 0 0,0-1 0,0 1 0,-1-1 0,1 0 0,0 0 1,1-3-1,6-16-2599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3:55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98 9632,'-34'5'4384,"93"11"-3840,-11-11 1983,0-1-1503,38-4 224,5 0-768,49-13-352,-8 4-128,14-12-1984,-17 0 1088,9-13-5567,-12 4 3615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59:55.41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69 3328,'2'-4'15905,"13"-4"-13146,12-5-5420,-19 9 4092,7-1-1290,84-22 499,-88 24-541,1 1 0,-1 1-1,1 0 1,-1 1 0,1 0-1,18 2 1,-28-1-65,0-1 0,0 1 0,0 0 0,0 0 0,-1 0 0,1 0 0,0 0 0,-1 0 0,1 0 1,0 1-1,-1-1 0,0 1 0,1-1 0,-1 1 0,0-1 0,0 1 0,0 0 0,0-1 0,0 1 0,0 0 0,0 0 0,-1 0 0,2 3 0,0 5 110,1 1 0,-1-1 0,0 13 0,-2-16-118,42 277 1510,-40-272-1376,2-1 0,-1 0 0,1 0 0,11 21 0,-15-31-131,1 1 1,0-1 0,0 0 0,0 1-1,0-1 1,0 0 0,0 1 0,0-1-1,0 0 1,0 0 0,1 0 0,-1 0-1,0 0 1,1 0 0,-1-1 0,1 1-1,-1 0 1,1-1 0,-1 1 0,1-1-1,0 1 1,-1-1 0,1 0 0,-1 0-1,3 0 1,-2 0-14,0 0-1,0 0 1,0-1 0,0 1 0,-1-1-1,1 0 1,0 1 0,0-1 0,0 0-1,-1 0 1,1 0 0,0 0 0,-1-1-1,1 1 1,-1 0 0,0-1 0,1 1-1,-1-1 1,0 1 0,2-4 0,8-15 77,-1-1 1,-2 0 0,0 0-1,-1-1 1,-1 0 0,6-36-1,-9 40-126,10-30-1,-6 27 5,-2-6 25,-4 23 19,0-1-1,0 0 1,0 0-1,0 1 1,1-1-1,0 1 1,4-8-1,-3 8 58,0 0 0,0 0-1,0 0 1,1 1 0,0 0-1,-1 0 1,1 0 0,0 0-1,1 0 1,-1 1-1,0 0 1,1 0 0,-1 0-1,1 0 1,0 1 0,-1 0-1,1 0 1,0 0 0,0 0-1,0 1 1,5 0-1,12 1-35,0 0 0,-1 2 0,33 8 0,-20-4-513,74 14-6632,-100-20 6048,0 1-1,0 0 1,8 3 0,30 17-8240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3:58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39 853 6048,'-39'12'6623,"43"-15"-4838,12-5-240,-8 4-992,305-131 3970,-300 129-4326,-9 5-122,0-1 0,-1 1 1,1 0-1,0 0 0,0 0 0,1 0 0,-1 1 0,0-1 0,0 1 1,0 0-1,0 1 0,6 0 0,-9-1-40,1 1 0,-1-1-1,0 1 1,0-1 0,0 1 0,0 0 0,0-1-1,0 1 1,0 0 0,0 0 0,0 0-1,0 0 1,0 0 0,-1 0 0,1 0 0,0 0-1,0 2 1,0-1 7,0 1-1,0-1 1,-1 1-1,1-1 1,-1 1-1,0-1 1,0 1-1,0 0 1,0-1-1,0 1 1,-1 3-1,-8 32 259,-2-1 0,-30 68 0,25-68-245,-124 273 190,-33 83 1371,157-361-761,16-32-843,0 0 0,0 0 0,0 0 1,0 0-1,0 0 0,0 0 0,0 0 0,0 0 0,0 0 1,0 0-1,0 0 0,0-1 0,0 1 0,0 0 0,0 0 0,0 0 1,0 0-1,0 0 0,0 0 0,0 0 0,0 0 0,0 0 1,0 0-1,0 0 0,0 0 0,0 0 0,0 0 0,0 0 0,0 0 1,0 0-1,-1-1 0,1 1 0,0 0 0,0 0 0,0 0 1,0 0-1,0 0 0,0 0 0,0 0 0,0 0 0,0 0 0,0 0 1,0 0-1,0 0 0,-1 0 0,1 0 0,0 0 0,6-23 401,12-26-266,2 1 1,48-81-1,92-156 152,-42 102 31,-78 124-164,90-125 645,-118 168-750,-4 5-32,0 0 1,14-13-1,-22 24-26,1-1-1,-1 0 0,1 1 1,0-1-1,-1 1 1,1-1-1,0 1 1,-1 0-1,1-1 1,0 1-1,-1 0 1,1-1-1,0 1 1,0 0-1,0 0 1,-1 0-1,1 0 1,0-1-1,0 1 1,0 0-1,-1 0 0,1 1 1,0-1-1,0 0 1,0 0-1,-1 0 1,1 1-1,0-1 1,0 0-1,-1 0 1,1 1-1,0-1 1,-1 1-1,1-1 1,0 1-1,-1-1 1,1 1-1,-1-1 1,1 1-1,0 0 0,-1-1 1,0 1-1,1 0 1,-1-1-1,1 2 1,1 2-2,0 0 0,0 0 1,0 0-1,0 0 0,-1 1 0,2 6 1,-1 1 38,-1 0 1,-1 0 0,0 0-1,-1 0 1,-2 13 0,-13 59 46,15-82-88,-5 24 68,-2 0 0,-1 0-1,-23 48 1,28-67-45,0 0 1,0-1-1,-1 1 1,-8 9-1,12-15-24,0 0-1,1 0 0,-1 0 1,0 0-1,0-1 1,0 1-1,0 0 1,-1 0-1,1-1 1,0 1-1,0-1 0,0 1 1,-3 0-1,4-1-4,-1 0-1,0 0 0,0-1 0,0 1 0,0 0 0,0-1 0,1 1 1,-1 0-1,0-1 0,0 1 0,0-1 0,1 1 0,-1-1 1,0 1-1,1-1 0,-1 0 0,0 1 0,1-1 0,-1 0 0,1 0 1,-1 1-1,1-1 0,-1-1 0,-1-1-22,1 0 0,-1 1 1,0-1-1,1 0 0,0 0 0,0 0 0,0 0 1,0-1-1,0 1 0,1 0 0,0 0 0,-1 0 1,1-1-1,0 1 0,0 0 0,1-4 0,0 3 17,1-1 0,-1 1-1,1 0 1,0-1 0,0 1-1,1 0 1,-1 0 0,1 0-1,0 1 1,0-1 0,5-5-1,4-2-25,1 0 0,0 1 0,1 0 0,-1 1 0,16-7 0,2 1-1,46-15 0,85-18 111,11-3 16,-140 39 108,-1-2 0,0 0 0,33-22 0,-61 33-86,1 0-1,-1 0 0,0 0 0,0-1 0,-1 1 1,7-8-1,-10 11-91,1-1-1,0 1 1,-1-1 0,1 0 0,-1 1 0,1-1 0,-1 0 0,0 0-1,1 1 1,-1-1 0,0 0 0,1 0 0,-1 0 0,0 1 0,0-1-1,0 0 1,1 0 0,-1 0 0,0 0 0,0 1 0,0-1-1,-1 0 1,1 0 0,0 0 0,0 0 0,0 1 0,-1-1 0,1 0-1,0 0 1,-1 0 0,1 1 0,0-1 0,-1 0 0,1 1 0,-1-1-1,0 0 1,1 1 0,-1-1 0,1 1 0,-1-1 0,0 0 0,1 1-1,-1 0 1,0-1 0,0 1 0,1-1 0,-1 1 0,0 0 0,-1-1-1,-3 0-12,1 1-1,0-1 1,-1 1-1,1 0 1,0 0-1,-1 0 1,1 0-1,0 1 0,-1 0 1,1 0-1,-6 2 1,0 0-43,1 1 1,0 0 0,-16 9-1,25-13 37,-1 1-1,1-1 0,-1 0 0,1 1 0,-1-1 0,1 0 1,-1 1-1,1-1 0,-1 1 0,1-1 0,-1 0 1,1 1-1,0-1 0,-1 1 0,1 0 0,0-1 1,-1 1-1,1-1 0,0 1 0,0-1 0,-1 1 1,1 0-1,0 0 0,0 1-5,1-1 1,-1 0-1,1 0 0,0 0 0,-1 1 1,1-1-1,0 0 0,-1 0 0,1 0 1,0 0-1,1 1 0,12 14-69,-1 0 0,-1 1 1,-1 0-1,0 1 0,-1 0 0,10 29 0,15 37 253,-32-76-159,1 0 0,-1-1 0,2 1 0,8 10 1,-12-16-16,0 0 0,1-1 0,-1 1 0,1 0 1,-1-1-1,1 0 0,0 1 0,0-1 0,-1 0 1,1 0-1,0 0 0,0 0 0,0 0 0,0 0 1,0-1-1,1 1 0,-1-1 0,0 1 0,0-1 1,0 0-1,0 0 0,1 0 0,2 0 0,6-4 35,0 0 0,0-1 0,-1 0 0,0-1-1,12-8 1,-6 4-71,73-41 14,69-46 515,-153 94-483,-5 3-16,1 0 0,-1 0 0,0 0 0,1 0 0,-1 0 0,0-1 0,1 1 0,-1 0 0,1 0 0,-1-1 0,0 1 0,0 0 0,1-1 0,-1 1 0,0 0 0,0-1 0,1 1 0,-1 0 0,0-1 0,0 1 0,0-1 0,1 1 0,-15 0-418,7 3 396,0 0 0,1 0 0,-1 0 0,1 1 0,0-1-1,0 2 1,0-1 0,1 1 0,-1-1 0,1 1 0,0 1-1,-6 8 1,5-5 18,0 0 1,1 0-1,1 0 0,-1 0 0,1 1 0,1 0 0,0-1 1,-2 15-1,4-20 8,0 0 0,1 0 0,0 0 0,-1 0 0,2 0 0,-1 0 0,0 0 0,1 0 0,0 0 0,0 0 0,0 0 1,0 0-1,1-1 0,-1 1 0,1 0 0,0-1 0,0 1 0,1-1 0,-1 0 0,1 0 0,-1 0 0,1 0 0,3 3 0,-2-4 8,0 1 1,0 0-1,0-1 0,0 0 0,0 0 0,1 0 1,-1-1-1,1 0 0,-1 1 0,1-2 0,0 1 1,-1 0-1,1-1 0,0 0 0,-1 0 0,1 0 0,0-1 1,-1 1-1,8-3 0,5-3-21,-1-1-1,0-1 1,-1 0 0,0-1-1,16-13 1,-30 22 13,10-8-21,-1-1-1,1 0 1,-2 0 0,1-2-1,-1 1 1,-1-1 0,0 0-1,12-22 1,-16 27-2,-1-1 1,0 1-1,-1-1 1,1 0-1,-1 0 1,0 0-1,1-14 0,-3 18 7,0 0-1,0 0 1,0 1-1,0-1 1,-1 0-1,1 0 1,-1 0-1,0 0 1,1 0-1,-2 1 1,1-1 0,0 0-1,0 1 1,-1-1-1,1 1 1,-1-1-1,0 1 1,0 0-1,0 0 1,0 0-1,0 0 1,-3-3-1,-3 1-44,1 0 0,0 0 0,-1 0 0,0 1 0,1 0 0,-1 1-1,0 0 1,-1 0 0,1 0 0,-12 0 0,20 2 58,0 0 1,0 0-1,0 0 0,0 1 1,0-1-1,0 0 0,0 0 1,0 0-1,0 0 0,0 0 1,0 0-1,0 0 0,0 0 1,0 0-1,0 0 1,0 0-1,1 0 0,-1 0 1,0 0-1,0 0 0,0 0 1,0 0-1,0 0 0,0 0 1,0 0-1,0 1 0,0-1 1,0 0-1,0 0 0,0 0 1,0 0-1,0 0 0,0 0 1,0 0-1,0 0 0,0 0 1,-1 0-1,1 0 0,0 0 1,0 0-1,0 0 0,0 0 1,0 0-1,0 0 0,0 0 1,0 1-1,0-1 0,0 0 1,0 0-1,0 0 0,0 0 1,0 0-1,0 0 0,0 0 1,0 0-1,0 0 0,0 0 1,0 0-1,0 0 0,0 0 1,-1 0-1,7 3-61,10-1 101,0 0 0,0 0 1,0-2-1,0 0 0,0 0 0,0-2 1,21-4-1,-25 3-1,1-1 0,-1 0 1,0 0-1,-1-2 0,1 1 1,-1-1-1,0-1 0,-1 0 1,18-16-1,0-4 52,-2 0-1,40-56 0,34-69 264,-61 90-388,-31 49 6,41-67 142,-42 67-101,-1 0-1,0-1 1,0 0-1,2-14 1,-7 24 0,0 1-1,0 0 1,-1-1 0,0 1 0,1-1-1,-1 1 1,0-1 0,-1 1-1,1-1 1,-2-5 0,2 8-13,-1-1 0,0 1 0,1 0 0,-1 0 1,0 0-1,1 0 0,-1 0 0,0 0 0,0 0 0,0 0 1,0 1-1,0-1 0,0 0 0,0 0 0,0 1 0,0-1 1,0 1-1,-1-1 0,1 1 0,0-1 0,0 1 1,0 0-1,-1-1 0,1 1 0,0 0 0,-1 0 0,1 0 1,0 0-1,0 0 0,-3 1 0,-2-1-18,0 1 0,-1 0 0,1 1 1,-10 3-1,11-3 20,0 0 0,0 1 0,1 0 0,-1 0 1,1 1-1,-1-1 0,1 1 0,0 0 0,0 0 0,1 0 1,-1 1-1,-4 8 0,6-10 1,-11 17-29,0 2 0,2 0 1,-16 40-1,-15 73-148,33-105 154,-7 26 47,3 0-1,2 0 1,3 1-1,-2 79 1,10-125 9,0-1-1,1 1 1,0 0 0,1-1 0,6 21 0,-8-30-22,0 0 0,1 0 0,-1 0 0,1 0 1,0 0-1,-1 0 0,1 0 0,0 0 0,-1 0 0,1-1 0,0 1 0,0 0 0,0 0 1,0-1-1,0 1 0,0-1 0,0 1 0,0-1 0,0 1 0,0-1 0,0 1 0,0-1 0,0 0 1,0 0-1,1 0 0,-1 0 0,0 1 0,0-1 0,0-1 0,0 1 0,0 0 0,1 0 1,-1 0-1,2-1 0,3-1-7,0-1 0,0 1 1,0-1-1,10-7 0,-7 5-51,17-10-13,0-2 0,-1-1 1,0 0-1,30-32 0,-51 46 44,0 0-14,1-1 0,-1 0 0,0 1 0,0-2 0,0 1 0,-1 0 0,4-9 0,-7 13 37,3-7-186,-2 6 51,0 3 81,-1 0 32,0 0 0,0-1-1,0 1 1,0 0 0,1-1-1,-1 1 1,0-1 0,1 1-1,-1 0 1,0-1 0,1 1-1,-1-1 1,1 1 0,-1-1-1,1 1 1,-1-1 0,1 1-1,-1-1 1,2 1 0,14 8-147,-6-4 150,1 1 24,1 0 0,0-1 0,-1 0 0,2-1 1,-1-1-1,0 0 0,1 0 0,-1-1 0,1-1 0,15 0 0,-13-1 46,0 0 1,0-1 0,0-1 0,0-1 0,0 0-1,0-1 1,-1 0 0,19-9 0,-23 8-28,-1-1 0,0 1 1,-1-1-1,1-1 0,-1 0 0,0 0 1,8-10-1,-2 0 40,-1-1 0,14-24 1,21-47-36,48-128 1,-80 178 2,-9 24-42,2-7 12,13-45 0,-20 60-37,-1 0 0,1 0 0,-2 0 0,1 0 0,-1 0 0,0 0 0,-1-1 0,1 1-1,-2 0 1,-2-13 0,3 19 15,1-1 0,-1 0 0,1 0-1,-1 1 1,0-1 0,0 0-1,0 1 1,0-1 0,0 1 0,0-1-1,0 1 1,0 0 0,-1-1 0,1 1-1,-1 0 1,1 0 0,0 0-1,-1 0 1,0 0 0,1 0 0,-1 1-1,-2-2 1,2 2 0,-1 0 1,1-1-1,-1 1 1,1 1-1,-1-1 0,0 0 1,1 0-1,-1 1 0,1 0 1,-1-1-1,1 1 1,0 0-1,-5 3 0,-1 0-15,0 1 0,0 1-1,1-1 1,0 1-1,0 1 1,0-1-1,-8 12 1,2 3-15,0 0 1,1 0-1,-16 42 0,11-17 65,2 1-1,3 1 0,1 0 1,2 0-1,2 1 0,1 56 1,5-89-13,1 1 1,1 0-1,0 0 1,2-1-1,0 1 1,5 18-1,-6-29 11,1-1 0,-1 1-1,1 0 1,0-1-1,0 1 1,1-1 0,-1 0-1,1 0 1,0 0-1,1 0 1,-1-1 0,1 0-1,0 0 1,0 0-1,0 0 1,0-1 0,1 0-1,-1 0 1,11 3-1,-1-2 23,1 0-1,-1-1 0,1-1 1,0-1-1,0 0 0,0-1 1,22-2-1,11-5 106,52-12-1,-83 14-108,1 0-1,-1-1 1,-1-1-1,1 0 1,-1-1 0,0-1-1,25-18 1,-36 22-48,1 0 1,-1-1 0,0 0 0,0 0 0,0 0 0,-1 0 0,0-1-1,0 0 1,-1 0 0,0 0 0,0-1 0,-1 0 0,0 1 0,0-1-1,-1 0 1,0 0 0,0 0 0,-1-1 0,1-12 0,-2 19 8,0 0 0,0 0 0,0 0 0,0 0 0,-1 1 0,1-1 0,0 0 0,-1 0 0,0 1 0,1-1 0,-2-2 0,1 3 1,1 1 0,-1-1 0,1 1 0,-1-1 0,0 1 0,1-1 0,-1 1 1,1 0-1,-1-1 0,0 1 0,1 0 0,-1 0 0,0-1 0,1 1 0,-1 0 0,0 0 0,0 0 0,1 0 0,-1 0 0,0 0 0,0 0 0,1 0 0,-1 0 0,0 0 0,0 0 0,1 0 0,-1 0 0,0 1 0,1-1 0,-2 1 0,-4 2-32,-1 0-1,1 1 0,0 0 1,0 0-1,1 1 1,-7 5-1,8-6 0,-26 22 35,1 1 0,2 1 0,1 1 0,-34 49 0,54-67 3,0-1 0,2 1 0,-1 0 0,1 1 0,1-1 0,0 1-1,1-1 1,0 1 0,0 0 0,1 0 0,1 0 0,1 12 0,0-16 15,0 0 0,0 0 0,1-1 0,0 1 0,0 0 1,1-1-1,0 0 0,6 10 0,-6-12 22,0-1-1,0 1 0,0-1 1,1 0-1,0 0 1,0 0-1,0-1 1,0 1-1,1-1 1,-1 0-1,1 0 1,9 4-1,-8-5-11,-1-1-1,0 1 0,1-1 1,-1 0-1,1 0 1,-1 0-1,1-1 0,-1 0 1,1 0-1,7-1 0,-4-1-11,0 0-1,-1 0 0,1-1 0,0 0 0,13-7 0,3-5-51,0-2-1,43-36 0,-47 36 12,44-32-27,115-63 0,-62 41 49,-76 48 20,-28 16-10,20-14 0,-29 19 37,-3 5-29,-8 12-43,-15 20-91,3-12 135,1-3 3,1 1-1,-26 46 1,40-64-36,0 1 24,1-1-1,-1 1 1,1 0-1,-1-1 1,0 6 0,2-9-9,0 1 1,0-1 0,0 1 0,0-1-1,0 0 1,0 1 0,0-1 0,0 0-1,0 1 1,0-1 0,0 1 0,0-1-1,0 0 1,0 1 0,1-1 0,-1 0-1,0 1 1,0-1 0,0 0 0,1 1-1,-1-1 1,0 0 0,0 0 0,1 1-1,0-1-4,0 1-1,0-1 0,-1 0 0,1 0 0,0 0 1,0 0-1,0 0 0,0 0 0,0 0 0,-1 0 1,1 0-1,0 0 0,0 0 0,0 0 0,1-1 1,52-15 11,-1-2 1,-1-2-1,-1-3 1,54-33-1,-66 36 78,-39 20-84,0 0-1,0 0 1,0 0 0,0 0-1,0 0 1,0 0-1,0 0 1,0-1-1,1 1 1,-1 0 0,0 0-1,0 0 1,0 0-1,0 0 1,0 0-1,0 0 1,0 0-1,0 0 1,1 0 0,-1 0-1,0 0 1,0 0-1,0 0 1,0 0-1,0 0 1,0 0-1,0 0 1,0 0 0,1 1-1,-1-1 1,0 0-1,0 0 1,0 0-1,0 0 1,0 0 0,0 0-1,0 0 1,0 0-1,0 0 1,0 0-1,0 0 1,1 0-1,-1 1 1,0-1 0,0 7 0,-3 12-56,2-16 25,-8 29-15,7-25 45,0-1 1,0 1-1,-1 10 1,3-17 2,0 1-1,1-1 1,-1 0 0,1 1-1,-1-1 1,0 0 0,1 0-1,-1 1 1,1-1 0,-1 0-1,1 0 1,-1 0 0,1 1-1,-1-1 1,1 0 0,-1 0-1,1 0 1,-1 0 0,1 0-1,-1 0 1,1 0 0,-1 0-1,1 0 1,0 0 0,-1-1-1,0 1 1,2 0 0,16-4 23,-7 0-20,0 0 0,13-6 0,-15 5-34,0 1-1,0 0 1,17-4-1,-22 8 29,0-1 0,0 1-1,1 0 1,-1 0 0,0 0-1,0 0 1,0 1 0,0-1-1,1 1 1,-1 0 0,0 1-1,-1-1 1,1 1 0,0 0-1,0-1 1,6 6 0,1 2 0,0 0 0,0 1 0,14 19 0,-17-19 0,1-1 0,0 1 0,1-2 0,14 12 0,-16-15-401,-1-1 0,1-1 0,0 1 0,14 3 0,6 1-794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4:1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0 674 3136,'3'8'9654,"9"-13"-4177,-6 1-6945,27-18 2552,-22 15-981,-1 0-1,0 0 0,17-16 1,18-29 67,-2-2 1,45-76-1,-65 95-89,84-125 121,-98 145-85,0 0-1,10-26 0,-15 33-108,-1-1-1,0 0 0,-1 0 0,0 0 1,0 0-1,0-16 0,-2 24-23,1 0-1,-1 0 0,0 0 1,0 0-1,0 0 0,-1 0 1,1 0-1,0 1 0,0-1 1,0 0-1,-1 0 0,1 0 1,0 0-1,-1 0 0,1 0 1,-1 0-1,1 0 0,-1 1 1,0-1-1,1 0 0,-1 0 1,0 1-1,1-1 0,-1 1 0,0-1 1,0 0-1,0 1 0,0-1 1,1 1-1,-1 0 0,0-1 1,0 1-1,0 0 0,0-1 1,0 1-1,0 0 0,0 0 1,0 0-1,0 0 0,0 0 1,0 0-1,0 0 0,-1 0 1,-2 1-2,0 0 1,-1 0 0,1 0-1,0 1 1,0 0 0,0-1 0,1 1-1,-1 0 1,-4 3 0,-2 4 190,0 0-1,0 1 1,0-1 0,1 2 0,1 0 0,0 0 0,0 0 0,1 1 0,1 0-1,0 0 1,1 1 0,0-1 0,0 1 0,2 0 0,-1 1 0,2-1-1,-2 14 1,3-11-69,0 0 0,1 0-1,0 0 1,1 0 0,1 0-1,1 0 1,0 0 0,1-1-1,1 0 1,0 1 0,1-2-1,1 1 1,0-1 0,12 18-1,-15-27-274,0 1-1,0-1 1,1 0-1,0 0 1,0-1-1,0 0 1,1 0-1,-1 0 1,1 0-1,0-1 1,0 0 0,13 5-1,15 1-1295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4:1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18 258 2720,'-9'-13'5749,"3"13"-2604,3 0-2198,6 0 1164,19 0-1231,127-8 871,-31 1-1257,-113 7-484,224-1 737,54 3-237,81 3-300,-329-4-116,-15 0-10,21 2-1,-27-1-53,0-2-1,22 0 1,-9-1 836,-18-4-688,-7 2 71,-1 3-246,-1-1-1,0 1 1,0 0 0,0 0 0,1-1 0,-1 1 0,0 0 0,0 0 0,0-1 0,0 1 0,1 0-1,-1 0 1,0-1 0,0 1 0,0 0 0,0-1 0,0 1 0,0 0 0,0 0 0,0-1 0,0 1-1,0 0 1,0-1 0,-1 0 11,1 0-1,-1-1 1,1 1-1,-1 0 1,0 0 0,0 0-1,0 0 1,1 0-1,-1 0 1,-2-1-1,-11-9 82,0 1 0,0 0-1,-30-15 1,0 1-26,-108-78 70,150 101-155,-1-1 1,1 0-1,0 0 1,0-1-1,0 1 1,-3-5-1,5 7 8,-1-1 0,1 1 0,0 0-1,0 0 1,0-1 0,0 1-1,0 0 1,0-1 0,-1 1 0,1 0-1,0-1 1,0 1 0,0 0 0,0-1-1,0 1 1,0 0 0,0-1-1,0 1 1,1 0 0,-1-1 0,0 1-1,0 0 1,0-1 0,0 1 0,0 0-1,1-1 1,-1 1 1,1-1-1,0 1 1,-1-1-1,1 1 1,0 0-1,0-1 1,-1 1-1,1 0 1,0 0 0,0 0-1,0-1 1,-1 1-1,1 0 1,0 0-1,0 0 1,1 0-1,15 1 57,0 1 0,0 0-1,0 1 1,32 10 0,-16-1 208,46 22 0,-53-20-125,0 0 0,26 21 0,-43-29-67,-1 1 1,1 0-1,-2 0 1,1 1-1,-1 0 1,-1 1-1,1-1 0,-1 1 1,6 13-1,-11-20-48,0 0 0,-1 0 0,1 1 1,-1-1-1,1 0 0,-1 1 0,0-1 0,0 1 0,0-1 0,0 0 0,0 1 0,0-1 0,-1 1 0,1-1 0,-1 0 0,0 0 0,0 1 0,-1 2 1,0-2-44,1 0 0,-1 0 0,0 0 0,-1 0 0,1-1 1,0 1-1,-1 0 0,1-1 0,-1 0 0,0 0 0,0 0 1,0 0-1,-4 2 0,-68 27-8587,51-19 5712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4:13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 3488,'-4'-3'9226,"23"6"-6100,17-5-2185,42-7 0,-50 5-744,-1 1 1,1 1-1,43 2 0,41 14-24,92 7 310,226-15 173,-249 3-53,0 0-4821,-167-9 2090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4:1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3648,'1'-3'14148,"12"-2"-14967,-7 3 2028,43-23-213,60-42 0,-42 25-679,-26 17-233,146-83 67,-64 37-290,-107 61 51,-9 6-4,-16 13 32,-34 38 60,-11 1 79,-2-3 0,-2-3-1,-70 39 1,-15 4 337,79-55 85,57-26-401,0 1 224,14-6-70,17-3 16,0 1 0,0 0 0,0 2 0,37 3 0,93 18 156,-140-18-309,49 11-180,11 1 211,-70-13-42,0-1-1,0 1 1,0-1-1,0-1 1,4 1-1,-7-1-75,0 1-1,0 0 0,0 0 1,0 0-1,-1-1 0,1 1 1,0 0-1,0-1 0,-1 1 0,1-1 1,0 1-1,0-1 0,-1 1 1,1-1-1,-1 1 0,1-1 0,0 0 1,-1 1-1,1-1 0,-1 0 1,0 1-1,1-1 0,-1 0 1,1 0-1,-1 1 0,0-1 0,0 0 1,1 0-1,-1 0 0,0 0 1,0 1-1,0-3 0,-2-29 126,-10-55 0,3 31-651,-10-59-6219,16 89 1009,5 8 1818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4:2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17 228 2496,'-6'0'722,"8"0"-52,-1 0 82,-1-1-336,0 0 0,0 0 0,0 0 0,0 0 0,0 0 0,0 0 0,-1 0 0,1 0 0,0 1 0,0-1 0,-1 0 0,1 0 0,-1 0 0,1 0 0,-1 0 0,1 0 0,-1 1 0,0-2 0,-1 1-83,-3-3 1573,5 4-1879,0 0 0,0 0 0,0 0 0,0-1 0,0 1 0,0 0 0,0 0-1,0 0 1,0 0 0,0 0 0,0 0 0,0 0 0,0-1 0,0 1 0,0 0 0,0 0 0,0 0 0,0 0 0,0 0 0,0 0-1,0 0 1,0 0 0,0-1 0,0 1 0,0 0 0,0 0 0,0 0 0,0 0 0,0 0 0,0 0 0,0 0 0,0 0 0,0 0 0,0-1-1,1 1 1,-1 0 0,0 0 0,0 0 0,0 0 0,0 0 0,0 0 0,0 0 0,1-7 2731,-1 4-2644,1-1 0,-1 1 0,0 0 1,1 0-1,0-1 0,2-4 0,2-2-8,2 0 0,0 1-1,0-1 1,1 1 0,0 1 0,0-1-1,19-13 1,-11 10-39,0 1-1,1 1 1,0 1-1,21-9 1,-28 14-9,0 1 1,0 0-1,0 0 1,20-2-1,-27 4-20,-1 1-1,1 0 0,0 1 0,0-1 0,0 0 0,-1 1 0,1-1 1,0 1-1,-1 0 0,4 1 0,-4-1 17,-1 0-1,1 0 1,-1 0 0,0 0 0,1 0 0,-1 0-1,0 1 1,0-1 0,0 0 0,0 1 0,0-1-1,0 1 1,0-1 0,0 1 0,-1-1-1,1 1 1,1 3 0,0 10 140,0 0-1,-1-1 1,0 1 0,-2 0-1,-3 28 1,0 17-65,5-37-88,0 0 0,1 0 1,1-1-1,2 1 0,11 36 0,-12-46 25,2 0 0,-1-1 0,1 0-1,1 0 1,0 0 0,1-1-1,1 0 1,-1 0 0,1-1 0,19 16-1,-3-8 23,0-1 0,1-1 0,1-2 0,0-1 0,1 0 0,1-2 0,39 9 0,-65-19-252,-1-1 1,0 1-1,0-1 0,0 0 0,0 0 0,0 0 0,1 0 1,-1 0-1,0 0 0,0 0 0,3-2 0,2 1-2291,-6 1 2257,-1 0-1,1 0 1,-1 0 0,1-1-1,-1 1 1,0 0-1,1 0 1,-1 0 0,1 0-1,-1-1 1,0 1 0,1 0-1,-1 0 1,0-1-1,1 1 1,-1 0 0,0-1-1,1 1 1,-1 0 0,0-1-1,1 1 1,-1 0 0,0-1-1,0 1 1,0-1-1,0 1 1,1 0 0,-1-1-1,0 1 1,0-1 0,0 1-1,0-1 1,0 1-1,0 0 1,0-1 0,0 1-1,0-1 1,0-5-1885,5-7-2146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4:2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773 7 4992,'-1'-2'148,"1"2"-98,0 0 0,0 0-1,0 0 1,0-1 0,0 1-1,0 0 1,0 0 0,0-1-1,0 1 1,0 0 0,0 0 0,0 0-1,-1-1 1,1 1 0,0 0-1,0 0 1,0 0 0,0 0-1,-1-1 1,1 1 0,0 0-1,0 0 1,0 0 0,-1 0 0,1 0-1,0 0 1,0 0 0,0-1-1,-1 1 1,1 0 0,0 0-1,0 0 1,-1 0 0,1 0 0,0 0-1,0 0 1,-1 0 0,1 0-1,0 0 1,0 0 0,0 0-1,-1 1 1,1-1 0,0 0-1,0 0 1,-1 0 0,1 0 0,0 0-1,0 0 1,0 0 0,-1 1-1,1-1 1,0 0 0,-28 24 7777,16-12-6949,-25 17 0,-34 20 1010,-101 89 0,-135 160 203,273-261-2176,-42 61-1,58-68-1517,12-16-2506,5-9 1598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4:2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28 5408,'0'-1'215,"-1"1"0,1-1 0,0 1 0,-1 0 0,1-1 0,0 1 0,-1 0 0,1 0 0,-1-1 0,1 1 0,-1 0-1,1 0 1,-1 0 0,1-1 0,-1 1 0,1 0 0,-1 0 0,1 0 0,-1 0 0,1 0 0,-1 0 0,1 0 0,-5 1 3683,-5-1 1738,22 0-2645,21-1-1938,51-8-227,80-5-564,201 17-315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4:26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3232,'2'-6'16069,"1"4"-14987,9-1-528,0-1 0,0 1-1,1 1 1,-1 0 0,14 0-1,65 4 232,-32-1-465,35 3-291,-60-1-221,-1-2 1,0-1 0,0-1-1,34-7 1,-64 8-457,-1-1 1,1 1-1,-1-1 1,0 0-1,1 0 0,-1 0 1,0 0-1,1 0 1,-1 0-1,0-1 0,0 1 1,0-1-1,0 1 1,0-1-1,-1 0 0,1 1 1,0-1-1,-1 0 1,1 0-1,1-5 0,6-9-4130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4:2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1125 4480,'0'-4'8037,"-1"4"-7899,14-9 2727,25-11-2059,-33 18-183,76-46 810,-17 9-989,-19 12-23,78-60 1,-102 67-330,0-1 1,-1 0 0,22-32-1,42-75 82,-52 72-70,-2-1 1,-2-2-1,-3-1 1,32-117-1,-52 158-97,-2 0-1,0 0 1,-1 0-1,-1-1 1,-1 1-1,-1-1 1,0 1 0,-6-23-1,7 38-8,-1 1 0,0-1 0,0 1 1,-1-1-1,1 1 0,-1 0 0,-2-5 0,3 7-5,1 0-1,-1 1 1,0-1 0,1 1-1,-1-1 1,1 1-1,-1-1 1,0 1 0,0-1-1,1 1 1,-1-1 0,0 1-1,0 0 1,1 0-1,-1-1 1,0 1 0,0 0-1,0 0 1,0 0-1,1 0 1,-1 0 0,0 0-1,0 0 1,0 0 0,0 0-1,1 0 1,-1 1-1,0-1 1,0 0 0,0 1-1,1-1 1,-1 0 0,0 1-1,0-1 1,1 1-1,-2 0 1,-8 6 48,0 2 1,0-1-1,1 1 1,0 0-1,1 1 1,-8 12-1,-21 22 437,-28 34 561,17-19-462,40-49-529,0 2 1,1-1-1,0 1 0,0 0 1,2 1-1,-1 0 0,2 0 1,0 0-1,0 0 1,1 0-1,1 1 0,0 0 1,0 14-1,2 3 83,0 1 0,3-1 1,0 0-1,12 48 0,-8-52 41,1-1 0,1 0 0,2 0 0,16 30 0,-19-41-72,1-1-1,1 0 0,0 0 1,0-1-1,2-1 1,-1 1-1,2-2 0,14 12 1,-7-7 42,-14-11-17,1 1 0,14 8 0,-20-13-149,1 0 1,0 0 0,0 0 0,0-1 0,0 1 0,0 0-1,0-1 1,0 0 0,0 1 0,0-1 0,0 0-1,0 0 1,0 0 0,1 0 0,-1-1 0,3 0 0,4-2-2486,0-1 1,0 0 0,12-9 0,-14 9 685,25-14-2374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0:00.3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0 580 1472,'1'0'20,"-1"0"-1,0-1 1,0 1-1,0 0 1,0-1-1,1 1 1,-1 0-1,0 0 1,0-1 0,1 1-1,-1 0 1,0 0-1,0-1 1,1 1-1,-1 0 1,0 0-1,1 0 1,8-4 8625,14 4-7181,-7 0-839,0 0-1,-1 0 1,1-2-1,26-5 1,-22 2-268,-14 4-227,1 0 0,-1-1 0,0 0 0,7-3 1,6-3 226,-15 6-293,1 0 0,-1 0 0,1 0 0,-1-1 0,0 1 0,7-7 0,5-5 281,-1 0 0,-1-2-1,0 0 1,-1 0 0,20-34 0,33-59 98,-58 93-365,0 1-1,-1-2 1,0 1 0,4-21 0,-9 28 4,-1 0 1,-1 0-1,0-1 0,-1-15 0,0-1-40,1-12 113,0 37 112,-1-11-81,-7 12-184,0 0-1,-1 1 0,1 0 0,0 0 0,0 1 0,0 0 1,0 0-1,-11 6 0,-43 14 132,59-21-118,0 0-1,-1-1 1,1 1-1,0-1 1,-1 0-1,-4 0 1,4 0 6,3 0 54,5-5-38,0 1 0,0 0 0,1 0 0,9-6 0,-11 7-46,1 1 24,0-1 0,0 1 0,0 0 0,6-2 0,10-4 43,-13 5-4,1-1-1,0 1 1,0 1-1,11-3 1,-9 3 84,-1 0 0,13-6 1,-20 7-60,-1 0 0,1 1 0,0-1-1,0 1 1,0 0 0,-1-1 0,1 1 0,0 0 0,0 0 0,0 0 0,0 0 0,-1 1 0,1-1 0,0 0 0,0 1 0,0-1 0,-1 1 0,1 0 0,0 0 0,-1-1 0,1 1 0,0 0 0,-1 0 0,3 3-1,3 2 190,-1 0 0,0 0 0,10 15 0,-7-9-247,36 37-104,-45-49 70,2 2-328,2 0-1404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4:2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53 4800,'-10'-2'927,"1"0"0,-1 0 0,0 1-1,-17 0 1,24 1-314,1 0-1,-1 0 0,1 0 0,-1-1 1,1 1-1,-1-1 0,1 1 0,-1-1 1,1 0-1,0 0 0,-1 0 0,1 0 1,0 0-1,-4-3 0,6 4-530,0-1 0,0 1 0,1-1 0,-1 1-1,0-1 1,0 1 0,0 0 0,0-1 0,0 1 0,1-1-1,-1 1 1,0 0 0,0-1 0,1 1 0,-1 0 0,0-1 0,1 1-1,-1 0 1,0-1 0,1 1 0,-1 0 0,1-1 0,7-2 161,-1 0 0,1 0 1,0 0-1,0 1 0,0 0 0,9 0 1,-6 0-54,-3 0-87,0 1-1,0 1 1,0 0-1,0 0 1,0 0-1,0 1 1,0 0-1,0 1 1,0 0-1,0 0 1,0 1 0,9 4-1,-12-5-65,0 1-1,0 0 0,0 0 1,0 1-1,0-1 1,-1 1-1,0 0 1,1 0-1,-2 1 1,1-1-1,0 1 1,-1 0-1,0 0 0,0 0 1,0 0-1,-1 1 1,3 6-1,6 29 314,-2 1 1,5 67-1,-12-92-297,1 1-1,0-1 1,1 0 0,1 0 0,0 0 0,2 0-1,0-1 1,0 0 0,14 20 0,-7-21-652,-14-14 343,1-1 1,0 1-1,0-1 0,0 1 1,-1-1-1,1 1 0,0-1 1,0 0-1,0 1 0,0-1 1,0 0-1,0 0 1,0 0-1,0 0 0,0 0 1,-1 0-1,1 0 0,0 0 1,2 0-1,7-4-3994,3 3 1402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4:2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815 1 6816,'-10'2'8775,"-4"8"-7632,5-4-230,-14 8-65,2 0-1,0 2 0,-30 28 0,-47 60 1000,8-7-715,42-51-783,-3-2-1,-103 69 1,-26 7-1187,176-117 482,0-1-177,1 0-1,-1 1 1,1 0-1,-1 0 1,1 0 0,0 0-1,0 1 1,0-1-1,0 1 1,-2 5-1,4-9 254,1 1-1,0 0 0,0-1 0,-1 1 0,1 0 1,0 0-1,0-1 0,0 1 0,0 0 1,0 0-1,0-1 0,0 1 0,0 0 0,0-1 1,0 1-1,0 0 0,1 0 0,-1-1 0,1 2 1,10 11-3528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4:2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15 7040,'5'-9'2121,"-2"4"1749,-2 16-981,-2 2-1791,-1 1 0,-1-1 0,0 1 0,-10 24 1,7-21-420,-5 10 177,-19 37 0,0-1-509,14-27-769,-5 13-1686,10-16-6429,9-11 3071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4:5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 4640,'-3'-9'11472,"-7"14"-10241,-1 32-703,7-26-439,0 0-1,1 0 1,0 0-1,1 0 1,0 1-1,0-1 1,2 1-1,-1-1 0,1 1 1,1-1-1,2 14 1,-2-21-34,0-1 0,1 1 0,-1 0 0,0-1 0,1 1 0,0-1 0,0 0 0,0 1 0,5 4 0,-6-6 0,1-1 1,-1 1-1,1-1 1,-1 1-1,1-1 1,0 0-1,0 0 0,0 0 1,0 0-1,0 0 1,0 0-1,0 0 0,0-1 1,0 1-1,0-1 1,0 1-1,1-1 1,-1 0-1,4 0 0,2-1 148,1-1-1,-1 0 1,1-1-1,-1 1 0,14-8 1,39-23 259,-49 26-384,8-5-4,0-1 0,18-15 1,-29 20-78,0-1 1,0 0-1,-1 0 1,0 0-1,9-16 1,-16 77-163,-11 103 917,6-117-576,-6 60-6,-5-1 1,-38 136 0,4-44 179,-39 132 1150,86-315-1382,-6 11 213,8-17-314,0 1 0,-1-1-1,1 0 1,0 1-1,-1-1 1,1 1-1,-1-1 1,1 0-1,-1 0 1,1 1-1,-1-1 1,1 0 0,-1 0-1,1 1 1,-1-1-1,1 0 1,-1 0-1,1 0 1,-1 0-1,1 0 1,-1 0-1,0 0 1,1 0 0,-1 0-1,1 0 1,-2 0-1,2 0-6,-1-1-1,0 1 1,0 0 0,1 0-1,-1-1 1,1 1 0,-1 0-1,0-1 1,1 1 0,-1-1-1,1 1 1,-1-1 0,1 1-1,-1-1 1,1 1 0,-1-1-1,1 1 1,-1-1 0,1 0-1,-1 0 1,-2-8 14,-1 1 1,1-1-1,1 1 1,0-1-1,-2-12 1,-4-48-209,1-87-88,7 139 218,1 1 1,1 0 0,0 0-1,1 0 1,0 0 0,1 1-1,9-21 1,-10 29 6,0 1-1,0 0 1,0 0-1,1 0 1,0 0-1,0 0 1,1 1-1,0 0 1,0 0-1,0 0 1,0 1-1,1-1 1,0 1-1,0 1 1,0-1-1,0 1 1,0 0 0,1 0-1,8-2 1,-2 2-1,0 1 1,1 0-1,-1 1 1,1 0 0,-1 1-1,1 1 1,13 2 0,-5 0-331,0 2 1,-1 1 0,32 12 0,-39-12-2197,1-1 1,0-1 0,23 4 0,-8-4-963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4:5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20 7296,'-2'0'271,"-26"-8"2413,26 8-2372,0 0-1,1 0 1,-1 0-1,1 0 1,-1 0-1,0 0 1,1 0 0,-1 0-1,1 1 1,-1-1-1,1 1 1,-1-1-1,-2 2 1,-14-1 4749,87-3-1148,44-3-3045,-25 0-737,-85 5-132,32-2-73,42 4 0,-49-4 368,-8 0-1186,-18 2 2894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4:5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39 173 8224,'-39'-18'3712,"39"14"-3200,6-1 1376,2 1-1120,17-13 1535,9 4-1311,14-8 0,5 3-608,9-3-384,0 9-32,-6-6-224,-2 11 160,-7-2-3775,-8 4 2143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4:5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6 815 4064,'-6'3'10005,"22"-11"-8800,69-61 1316,-27 20-1847,22-9-199,-45 34-267,0-2 0,49-49-1,-63 52-150,-1 0 0,-2-2 0,0 0 0,-2-2 1,0 1-1,-2-2 0,-2 0 0,0-1 0,-2 0 0,0 0 0,-3-1 0,7-48 0,-12 70-43,-1-1 0,-1 0 0,1 0 1,-2 0-1,1 0 0,-1 0 0,0 1 0,-5-16 1,6 24-30,0-1-1,-1 0 1,1 0 0,0 0 0,-1 0 0,1 1 0,-1-1 0,1 0 0,-1 1 0,0-1-1,1 0 1,-1 1 0,0-1 0,1 1 0,-1-1 0,0 1 0,0-1 0,1 1 0,-1-1-1,0 1 1,0 0 0,0-1 0,0 1 0,0 0 0,1 0 0,-1 0 0,0 0 0,0 0-1,0 0 1,0 0 0,0 0 0,0 0 0,0 0 0,1 0 0,-1 0 0,0 1 0,0-1 0,0 0-1,0 1 1,-1 0 0,-2 1-28,-1 1-1,1 0 1,-1 0 0,1 0-1,-7 7 1,-221 248 1403,218-240-1116,0 0 1,-13 24-1,23-35-183,1 0 0,-1 0 0,1 1 0,0-1 1,1 1-1,0 0 0,0 0 0,1-1 0,-1 14 0,2-16-20,1-1 1,-1 1-1,1-1 1,0 1-1,1-1 0,-1 1 1,1-1-1,0 0 1,0 0-1,0 0 1,0 0-1,1 0 1,0 0-1,-1-1 1,1 1-1,1-1 1,-1 0-1,5 4 1,4 2 117,1 0 0,0-1 0,0 0 0,16 6 1,4 1 112,1-1 0,0-2 0,43 10 0,-72-21-268,1 0 1,-1-1-1,1 1 1,0-1-1,-1-1 1,1 1 0,-1-1-1,1 0 1,-1 0-1,7-2 1,-5 0-1628,0 0-1,0 0 1,11-7 0,-8 4-963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4:5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18 4384,'-10'0'9764,"8"0"-9299,-11 9 2621,-13 20-4641,19-20 2557,3-5-950,0 1 0,1 0 0,-1 0 0,1 0 0,1 0 0,-1 1 0,0-1 0,1 1 0,0-1 0,1 1 0,-1 0 0,1 0 0,0 9 0,1-11 13,0 0 1,0 1-1,0-1 0,1 0 0,0 0 0,0 0 0,0 0 0,1-1 1,-1 1-1,1 0 0,0 0 0,0-1 0,0 1 0,0-1 0,1 0 0,-1 1 1,1-1-1,0-1 0,0 1 0,6 5 0,-5-5 75,0 0-1,0-1 0,0 1 1,0-1-1,1 1 1,-1-1-1,1 0 1,-1-1-1,1 1 1,0-1-1,0 0 1,-1 0-1,1-1 0,0 1 1,0-1-1,0 0 1,0-1-1,0 1 1,-1-1-1,1 0 1,0 0-1,0 0 0,-1-1 1,1 1-1,-1-1 1,6-3-1,1-2-30,0-1-1,-1 0 0,0 0 0,0-1 1,-1-1-1,0 1 0,0-2 0,-1 1 1,12-22-1,-3 3 295,20-45-1,-30 49-114,-7 24-405,0 2-176,-2 42 190,-3-1 1,-13 60-1,8-49 251,-35 163 158,28-153-219,-34 86 0,47-139 46,-1 1 0,-1-1 1,1 0-1,-2 0 0,1 0 1,-14 14-1,17-20-88,0-2-1,0 1 1,-1 0-1,1 0 1,-1-1 0,1 0-1,-1 0 1,0 0-1,0 0 1,1 0 0,-1-1-1,0 0 1,-1 0-1,1 0 1,0 0 0,0-1-1,0 1 1,-1-1-1,1 0 1,0 0 0,-8-2-1,8 1-46,-1-1 1,1 1-1,-1-1 0,1 0 1,0-1-1,0 1 0,0-1 1,0 0-1,0 0 0,1 0 1,-1 0-1,1 0 0,0-1 1,0 0-1,0 1 0,0-1 0,1 0 1,-1-1-1,1 1 0,0 0 1,-1-6-1,0 2-19,0-1 0,1 1 0,0-1 0,1 1 0,0-1 1,0 1-1,1-1 0,0 0 0,0 1 0,1-1 0,2-9 0,0 7 9,1 1-1,0-1 0,1 1 1,0 0-1,0 1 1,1-1-1,0 1 0,1 0 1,0 0-1,0 1 1,18-15-1,-14 13 17,1 1 1,0 1-1,1-1 0,0 2 1,0 0-1,1 0 0,0 2 1,20-7-1,-29 11-27,0 0 0,0 0 0,0 1-1,0-1 1,0 1 0,0 0 0,0 0 0,0 1-1,0 0 1,0 0 0,0 0 0,-1 0 0,1 1-1,0-1 1,5 4 0,21 15-9440,-27-16 6930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5:0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8896,'5'0'4032,"-10"0"-3520,1 0 1760,8 0-1345,-8 4 1249,4 8-1248,-10 6 864,1 6-1056,-11 3 128,10 3-512,-8-2-352,4 8-32,-6-2 128,6-4-32,-2 0-4320,7-5 2304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5:0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54 141 3808,'1'-1'298,"-1"1"-259,0 0-1,0 0 0,0 0 0,0 0 1,0 0-1,0 0 0,0 0 1,0 0-1,0 0 0,0 0 1,-1 0-1,1 0 0,0 0 0,0 0 1,0 0-1,0 0 0,0 0 1,0-1-1,0 1 0,0 0 1,0 0-1,0 0 0,0 0 0,0 0 1,0 0-1,0 0 0,0 0 1,0 0-1,0 0 0,0 0 0,0 0 1,0 0-1,0 0 0,0-1 1,0 1-1,0 0 0,0 0 1,0 0-1,0 0 0,0 0 0,0 0 1,0 0-1,0 0 0,0 0 1,0 0-1,0 0 0,0 0 1,0 0-1,0-1 0,-10 1 8641,-22 0-4308,31 0-4346,1 0 0,0 0 0,0 0 0,-1 0 0,1 0 0,0 0 0,0 0-1,-1 0 1,1 0 0,0 0 0,0 0 0,-1 0 0,1 0 0,0 0 0,0-1 0,0 1-1,-1 0 1,1 0 0,0 0 0,0 0 0,0-1 0,-1 1 0,1 0 0,0 0-1,0 0 1,0-1 0,0 1 0,0 0 0,-1 0 0,1-1 0,0 1 0,0-1 0,0 1-23,0 0 1,0 0-1,0 0 1,0 0 0,0 0-1,0 0 1,0 0 0,0-1-1,0 1 1,0 0-1,0 0 1,0 0 0,0 0-1,0 0 1,-1 0 0,1 0-1,0 0 1,0 0-1,0 0 1,0-1 0,0 1-1,0 0 1,0 0 0,0 0-1,0 0 1,0 0-1,-1 0 1,1 0 0,0 0-1,0 0 1,0 0 0,0 0-1,0 0 1,0 0-1,0 0 1,-1 0 0,1 0-1,0 0 1,0 0 0,0 0-1,0 0 1,0 0-1,0 0 1,0 0 0,-1 0-1,1 0 1,0 0 0,0 0-1,0 0 1,0 0-1,0 1 1,0-1 0,0 0-1,0 0 1,0 0 0,0 0-1,-1 0 1,1 0-1,0 0 1,0 0 0,8 0-68,0-1 0,1 1-1,7 1 1,27-1 304,118-16 418,-30 1-642,159-5-120,46-4 232,-60 5-13,-47 3-20,34 4 459,-43 3-184,-143 9-291,-33 1-1750,-35-1 738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3:58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4 8128,'-42'-4'3680,"28"13"-3168,3-9-288,11 4-224,-3-1-160,3 6 96,-5 0-800,10 3 448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0:05.3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4386 707 1472,'-2'-10'6602,"-8"1"-4608,-1-2-1614,3 3 42,1 1 1,-1-1 0,0 1-1,0 1 1,-1 0 0,0 0-1,-19-9 1,-20-18 372,39 27-440,0 0 1,-14-12-1,-1-2 221,-77-48 363,30 25-566,55 34-236,0 1-1,-1 0 1,0 1 0,-24-7-1,-73-11 148,5 0-163,-13 1-198,44 10 255,64 11-239,-99-16 597,94 17-589,0-2-1,-25-7 1,24 5 135,-29-3 1,-142-25-3,100 17 131,3 0-11,49 10-28,-11-2-88,34 7-39,1 0 0,-27-9 0,-4 0-73,-42-2 211,-1 4 0,-111 2 0,106 5 1,-79 4-245,45-1 350,24-1-301,-245 6 92,203 0 53,23-3 379,27 2-410,-158 2 767,116-7-506,76 6-198,47-6-206,0 2-1,-21 4 1,-6 1 234,-1-2 21,17-4-136,22-1-68,0 0 0,-1 0 0,1 1 0,0-1 0,-6 2 0,-2 1 120,1-1 1,-1 0-1,1-1 0,-18 0 0,-33 2 3,57-2 87,-19-1-201,15-1 177,9 1-186,0 0-1,0 0 0,0 0 1,0 0-1,0 0 1,1-1-1,-1 1 1,0 0-1,0 0 0,0 0 1,0 0-1,0 0 1,0 0-1,0 0 0,0 0 1,0 0-1,0 0 1,0 0-1,0 0 0,0 0 1,0 0-1,0 0 1,0 0-1,0 0 0,0 0 1,0 0-1,0 0 1,0 0-1,0-1 0,0 1 1,0 0-1,0 0 1,0 0-1,0 0 0,0 0 1,0 0-1,0 0 1,0 0-1,0 0 0,0 0 1,0 0-1,0 0 1,0 0-1,0 0 0,0 0 1,0 0-1,0-1 1,0 1-1,0 0 0,0 0 1,0 0-1,0 0 1,0 0-1,0 0 0,0 0 1,0 0-1,0 0 1,0 0-1,0 0 1,0 0-1,-1 0 0,1 0 1,0 0-1,0 0 1,0 0-1,0 0 0,0 0 1,0 0-1,0 0 1,17-14 164,-14 12-127,0-1 1,1 0-1,-1 1 1,1 0-1,-1 0 1,8-4-1,10-5-16,4-3 29,-18 11-19,-1 1 0,0-1 0,7-5 1,12-5 81,13-8-16,-32 18-127,-1-1 1,1 0 0,-1 0 0,6-6 0,-8 7 19,-2 3-10,0-1 0,1 0 0,-1 0 0,0 0-1,0 0 1,0 0 0,0 0 0,0 0 0,0 0 0,-1 0 0,1 0 0,0-1 0,0 1 0,-1 0-1,1-1 1,-1 1 0,1-3 0,-1 4 32,0 1-210,0 1 161,0-1 0,-1 0 0,1 1 0,-1-1 0,1 0-1,-1 1 1,1-1 0,-1 0 0,-1 2 0,-6 5 63,0-1-1,0 0 1,-1 0 0,-1 0 0,1-1 0,-14 6 0,1-2-48,-1-2 0,0 0 0,-38 6-1,-2 2-40,-41 4 331,98-18-274,0-1 0,0-1 0,0 1 1,-8-1-1,13 0 33,-2 0-30,2 0 103,2 0 552,65 3-234,0 3 1,71 15-1,-122-18-343,1 1-1,-1 1 0,0 0 1,0 1-1,16 8 1,-3-1-821,-19 9-10427,-8-17 9566,1 0 0,-1 0 0,1-1-1,3 8 1,11 16-2692,-12-22 3882,15 25-2382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5:0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30 426 2560,'-2'1'365,"-1"0"0,1-1 0,0 1 0,0 0 0,-1-1 0,1 1 0,0-1 1,-1 0-1,1 0 0,-4 0 0,12 0 1936,0-1 0,0 0-1,10-2 1,22-9 1893,41-25-3496,-24 10 241,-50 25-881,0 0 32,0 0 0,0-1 0,0 1-1,0-1 1,7-5 0,8 42-74,-11-14 69,0 0-1,-2 0 0,0 1 0,-2 0 1,4 24-1,-1-8-62,7 28 138,3-1 0,3-1 0,35 74 0,-48-119-63,2-1-1,0-1 1,1 0-1,0 0 1,2-1-1,-1-1 1,2 0 0,0 0-1,17 11 1,-27-22-18,1 0 0,-1 0 1,1-1-1,0 1 1,0-1-1,0 0 1,0-1-1,1 1 1,6 0-1,-8-1-21,-1-1 1,1 0-1,-1-1 0,1 1 1,-1 0-1,1-1 0,-1 0 1,1 0-1,-1 0 1,0 0-1,1-1 0,-1 1 1,0-1-1,0 0 0,4-3 1,-3 2 14,1-1 1,-1 0 0,0 0-1,0 0 1,0-1 0,-1 0 0,0 1-1,0-1 1,0 0 0,0 0 0,-1-1-1,3-6 1,-1-5-3,0 1 0,3-30 0,-5 36-21,10-183-53,-12 177-10,-14-360-136,12 365 111,0 0 1,-1 0 0,-7-18-1,7 11-93,3 17 92,0-1-1,0 0 1,0 1-1,0-1 1,-1 0-1,1 1 1,-1-1-1,1 0 1,-1 1-1,1-1 1,-1 1-1,0-1 1,0 1 0,0 0-1,-1-2 1,1-1 21,3-1-76,7 1 128,-1 1 0,1 0 0,14-3 0,10-4 224,32-11-138,128-24 0,233 5 371,-286 37-547,-40 2 218,-96 1-158,124-8 270,-108 5-428,0 0 0,0-1 1,0-1-1,23-10 1,-41 15 126,-1-1-249,0 1-1,0-1 0,1 1 1,-1-1-1,0 1 1,0-1-1,0 0 0,0 1 1,0-1-1,0 0 0,0 0 1,0 0-1,0 0 1,1-1-1,3-2-1926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5:0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4736,'0'-12'9365,"5"27"-6024,-4-14-3148,0 1-1,0 0 1,-1 0 0,1 0 0,0 0 0,-1 0 0,0 0 0,1 3 0,9 356 3871,2-252-3877,-11-104-177,2 10 123,8 24-1,1 3 3,-11-37-119,1 1-1,-1 0 0,2-1 1,-1 1-1,1-1 0,-1 0 1,6 6 799,-8-10-797,0 0-1,0-1 1,0 1 0,0-1-1,0 1 1,1-1 0,-1 1-1,0 0 1,-1-1 0,1 1 0,0-1-1,0 1 1,0-1 0,0 1-1,0-1 1,-1 1 0,1 0-1,0-1 1,0 1 0,-1-1 0,1 1-1,0-1 1,-1 0 0,1 1-1,0-1 1,-1 1 0,1-1-1,-1 0 1,1 1 0,-1-1 0,1 0-1,-1 1 1,1-1 0,-1 0-1,1 0 1,-1 1 0,1-1-1,-1 0 1,0 0 0,1 0-1,-1 0 1,1 0 0,-2 0 0,1-4 59,-1 0 1,0 0-1,1 0 1,0 0-1,-1-5 1,2 9-58,-5-16 58,1-1 0,0 0 0,1 0 0,1 0 0,1-28 0,-1 11-39,5-141-199,-1 150 124,1 0 0,2 1 0,0-1 0,2 1 0,1 1 1,19-43-1,-20 53-1,0 1 0,1 1 1,1-1-1,0 1 0,0 0 1,1 1-1,15-12 0,-5 6-85,2 1-1,0 1 0,25-13 1,-29 18-19,1 1 0,0 1 1,1 1-1,28-7 0,-42 13 118,-1-1-1,0 1 1,0 0 0,1 0 0,-1 0-1,0 1 1,0 0 0,0 0-1,0 0 1,1 0 0,-1 1 0,-1 0-1,1 0 1,0 0 0,6 5 0,-8-5 29,0 0 1,-1 0-1,0 0 0,1 0 1,-1 1-1,0-1 1,0 1-1,0-1 1,-1 1-1,1 0 1,-1 0-1,1 0 1,-1 0-1,0 0 1,0 0-1,0 0 1,0 0-1,-1 0 1,1 0-1,-1 0 1,0 0-1,0 1 1,0-1-1,0 0 1,-1 0-1,0 5 1,-1-1 37,0-1-1,-1 1 1,1 0 0,-1-1 0,-1 0 0,1 0 0,-1 0 0,0 0 0,0 0 0,-1-1 0,1 0 0,-1 0 0,0 0 0,-1 0 0,-7 4 0,2-1 49,-1-2 1,0 0-1,0 0 0,-1-1 1,1 0-1,-1-1 1,-17 3-1,10-3-16,-5 1-113,-1 0-1,-46 1 1,71-6-118,5 9 52,62 62 361,-3-4 314,157 215 1086,-219-281-1751,-1 0-1,1 0 1,0-1 0,-1 1 0,1 0-1,0-1 1,0 1 0,0 0 0,-1-1-1,1 1 1,0-1 0,0 0 0,0 1-1,1 0 1,5-1-4071,-1 0 1427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5:19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0 610 2304,'1'-10'14832,"1"2"-11377,0-6-5342,-2 5 3481,1-7-1134,6-31 0,-1 3-319,2-1 75,1 0 0,3 0 0,31-79 0,-37 112-210,0 0 0,1 1 0,0 0 0,0 1 0,1-1 1,15-14-1,7-9 10,-28 33 5,-1 0 0,0 0 0,0-1 0,0 1 0,1 0 0,-1 1-1,1-1 1,-1 0 0,1 0 0,-1 1 0,1-1 0,2 0 0,-4 3 7,0 0 1,1 0-1,-1 0 1,1 0-1,0 0 0,-1 0 1,3 4-1,4 13 76,-6-9-65,9 121 183,-10-102-132,6 159 232,-4-162-185,2 1-1,1-1 1,1 0 0,1 0-1,11 24 1,-15-43-76,0 0 1,0-1 0,1 1-1,0-1 1,0 0-1,1 0 1,-1-1 0,1 1-1,1-1 1,7 6-1,-9-8 13,-1-1-1,2 1 1,-1-1-1,0 0 1,0 0-1,1-1 1,-1 1-1,1-1 1,-1 0-1,1 0 1,-1-1-1,1 1 0,0-1 1,-1 0-1,1 0 1,0 0-1,5-2 1,1-1 13,1 0 1,0-1-1,-1 0 0,0-1 1,0 0-1,0-1 1,-1 0-1,0-1 0,0 0 1,0 0-1,-1-1 0,10-11 1,-5 4-71,-2-1 0,0 0 0,0-1 1,-2-1-1,0 1 0,-1-2 0,-1 1 0,6-20 0,0-4 93,-3-1 0,-1 0 0,-2 0 0,3-84 0,-12 100-180,-7-44 0,4 45 124,2 15-50,1 10-16,1-1-1,0 1 1,0-1 0,0 0 0,-1 1-1,1-1 1,1 1 0,-1-1-1,0 1 1,0-1 0,1-2-1,1-7-291,1 2-18,-2 9 319,0 0 1,0-1-1,0 1 1,-1 0-1,1 0 1,0 0-1,0 0 1,0 0 0,0 0-1,0 0 1,0 0-1,0 0 1,2 1-1,13 2 131,-1 1 0,1 1-1,-1 1 1,24 12 0,12 4 358,-50-22-616,-1 1-1,0-1 0,1 0 0,-1 0 1,0 0-1,1 0 0,-1 0 1,0 0-1,1 0 0,-1 0 0,0 0 1,1 0-1,-1 0 0,0 0 0,1 0 1,-1 0-1,0 0 0,1 0 0,-1 0 1,0-1-1,1 1 0,-1 0 0,0 0 1,0 0-1,1 0 0,-1-1 0,0 1 1,0 0-1,1 0 0,-1-1 0,19 8-14572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5:1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16 107 6048,'-12'-13'1952,"11"12"-1546,1-1 0,-1 1-1,1 0 1,0-1 0,-1 1 0,1-1 0,0 1 0,0 0 0,0-1-1,0 1 1,0-1 0,0 1 0,0-1 0,0 1 0,1-3 0,-1 4-330,2-6 532,1 0 1,-1 0-1,1 0 0,0 1 0,0-1 1,1 1-1,-1 0 0,6-6 0,-7 9-391,-1 1-157,-1 0 1,1 0-1,0 1 1,0-1 0,0 0-1,-1 0 1,1 1-1,0-1 1,0 1-1,0-1 1,0 0 0,0 1-1,0 0 1,0-1-1,0 1 1,1 0-1,-1-1 1,0 1 0,0 0-1,0 0 1,0 0-1,0 0 1,0 0-1,0 0 1,3 1 0,-2 0 52,-1-1 0,1 1 0,0 0-1,-1 0 1,1 0 0,0 0 0,-1 0 0,1 0 0,-1 0 0,1 1 0,-1-1 0,0 0 0,0 1 0,2 1 0,8 17 380,0 0 1,-1 0-1,10 33 1,-1-2-47,-12-36-309,0 0-1,1-1 0,10 14 1,-13-20-99,1-1 1,0 0 0,0 0-1,1 0 1,0-1-1,12 9 1,-16-14-36,0 1 1,0-1-1,0 0 1,0 0-1,1 0 1,-1 0-1,0-1 0,0 1 1,0-1-1,5 0 1,34-3-4378,-36 2 2974,8 0-585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5:2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 27 6464,'-28'-27'7317,"20"38"-4539,-1 3-1601,-18 22-1,9-11-195,-2 0-141,0-1 1,-39 35 0,31-31-414,-44 39 424,-87 65-1,108-96-2140,-62 31-1,94-57-799,-22 8 1,1-6-8089,33-9 6285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5:2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62 5152,'-1'-1'182,"1"1"-1,-1-1 1,0 1 0,1-1 0,-1 1 0,0-1-1,1 1 1,-16-1 12950,34-2-7039,7-3-4909,30-5-1293,105-3 328,49-6-43,-180 18 40,43 2 0,-30 1-648,-41-1 362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5:2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79 3072,'-18'-5'21039,"37"10"-18820,325-20 805,-289 11-2865,79-13-126,-125 15-139,4-1-644,0 0-1,0 0 0,20-9 0,4-1-8673,-17 7 4891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5:2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92 229 2816,'0'0'41,"0"-1"1,0 1-1,0 0 1,0 0-1,0 0 1,0 0-1,0-1 1,0 1-1,0 0 0,0 0 1,0 0-1,0-1 1,0 1-1,0 0 1,0 0-1,0 0 1,0 0-1,0-1 1,0 1-1,0 0 1,-1 0-1,1 0 0,0 0 1,0 0-1,0 0 1,0-1-1,0 1 1,-1 0-1,1 0 1,0 0-1,0 0 1,0 0-1,0 0 0,0 0 1,-1 0-1,1 0 1,0 0-1,0 0 1,0 0-1,-1 0 1,1-1-1,0 1 1,0 1-1,0-1 0,0 0 1,-1 0-1,1 0 1,0 0-1,-1 0 562,3-1-384,-2-1 551,1-1 1,-1 1-1,0-1 0,1 1 1,-1-1-1,0 1 0,-1-5 1,1 0 415,-1-41 9998,0 49-11135,0 0 1,0 0-1,0 0 0,1 1 1,-1-1-1,0 0 0,1 0 1,-1 0-1,1 0 0,-1 1 1,1-1-1,0 0 0,-1 1 1,1-1-1,0 0 0,0 1 0,0-1 1,0 0-1,0 2 0,-2 18 378,-7 26 255,7-35-567,0-1 0,0 1 0,-6 15 0,-3 5 219,-8 32 1,13-39-215,1-1-175,1 0 1,-1 42-1,2-20 203,2 70 46,3-52-106,-2-40-15,0 1-1,2-1 1,1 0-1,1 0 0,1-1 1,9 24-1,-7-24 100,-5-15-106,1-1 1,0 1-1,6 11 0,0-1-31,-7-15-3,-1 1 1,1-1-1,0 1 1,0-1-1,3 4 1,0-2-12,-4-3-4,0 0 0,1-1 0,-1 1 0,1-1 0,-1 1 0,1-1 0,0 1 0,0-1 0,0 0 0,-1 0 0,1 0 0,0 0 0,0 0 0,1 0 0,2 0 0,9 3 136,-11-3-110,-1 0-1,1 0 0,0 0 1,-1 0-1,1-1 0,0 1 1,0-1-1,-1 0 0,1 0 1,0 0-1,5-1 0,-1-1 43,0 1-72,-1 0 0,1 0 0,-1-1 0,0 0 0,0-1 0,11-5 0,89-51 659,-83 44-639,0-1 0,-1-1-1,-1-1 1,-1-1 0,-1-1-1,0-1 1,16-24 0,80-134-97,-48 71 234,-52 85-149,2-3 38,0 0 0,19-45 0,-29 53-63,-2-1 1,-1 0 0,0 0-1,-1 0 1,-1 0 0,-1-1-1,-1-21 1,0 4-8,-6-50 1,3 53-358,0-9-1084,-6 13-3464,8 24 833,-2 26-8532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5:2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3488,'-8'1'9952,"1"1"-4392,5-1-5267,0 0-1,0 0 0,0 1 1,0-1-1,1 1 0,-1-1 1,-1 3-1,-9 7 864,-4 3-646,2 1 0,0 1 0,0 0 0,-12 21 0,22-31-397,0 1 1,1 0 0,0 0 0,0 0-1,0 0 1,1 0 0,1 1 0,-3 11 0,4-15-48,1 0 1,-1 0 0,1 0-1,0 1 1,0-1-1,0 0 1,0 0 0,1 0-1,-1 0 1,1-1 0,0 1-1,1 0 1,-1-1 0,0 1-1,1-1 1,3 3 0,-1-1 29,-1-1 0,1 0 0,1 0 1,-1-1-1,1 1 0,-1-1 1,1 0-1,0-1 0,9 3 0,-12-4-59,0 0-1,1-1 1,-1 1-1,1-1 1,-1 0-1,0 0 1,1 0-1,-1-1 0,1 1 1,-1-1-1,5-1 1,3-2 268,20-10 1,-31 14-304,2-1 13,0 0-1,0-1 0,0 1 1,0-1-1,0 0 1,0 0-1,0 0 0,0 0 1,-1 0-1,1 0 1,-1 0-1,1 0 0,-1 0 1,0-1-1,0 1 1,0-1-1,0 1 0,0-1 1,0-4-1,0 2 4,-1 0-1,0 0 0,0 0 1,0 0-1,0 0 1,-1 0-1,0 0 1,0 0-1,0 0 1,-4-8-1,-6-14-39,8 17-4,-1 0-1,0 0 1,0 0-1,-1 1 0,-1 0 1,-10-15-1,-3 8 58,9 9-1973,1-1-5427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5:3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6 194 4064,'-6'-10'23986,"7"5"-27071,2 2 3234,0 1 1,1-1 0,-1 1 0,1 0 0,0 0 0,0 0 0,0 0-1,0 0 1,7-1 0,13 1-491,-16 3 360,-8-1-8,1 0 0,-1-1 0,1 1 0,0 0 0,-1 0 0,1 0 0,-1 0 0,1 0 0,0 0 1,-1 0-1,1 0 0,-1 0 0,1 1 0,0-1 0,-1 0 0,1 0 0,-1 1 0,1-1 0,0 1 0,2 2 33,0 0 1,0 0 0,0 0-1,-1 1 1,0-1 0,1 1-1,-1 0 1,-1 0-1,1-1 1,0 1 0,1 8-1,1 6 143,3 28 0,-5-25-88,8 52 192,-3-11-140,24 95-1,-26-140-82,0 0 1,1-1 0,1 0-1,11 19 1,-16-30-29,1-1 0,-1 0 0,1 0 0,0-1 0,0 1 0,1-1 0,-1 1 0,1-1 0,-1 0 0,1 0 0,0-1 0,1 1 0,-1-1 0,0 0 0,0 0 1,1 0-1,0 0 0,-1-1 0,1 0 0,5 1 0,8-1 82,-1-1 1,1 0-1,0-1 0,-1-1 1,28-6-1,-36 5-89,1 0 0,-1 0 0,0 0 0,0-2 0,0 1 0,0-1 0,-1 0 0,1 0 0,-1-1 0,-1-1 0,12-10 0,-9 4 12,-1 1 0,-1-1-1,0-1 1,0 1 0,10-30-1,18-74 158,-25 69-280,8-94 1,-12-50-14,-7 190 83,0-1 0,0 1-1,0 0 1,1-1 0,-1 1-1,1 0 1,-1-1-1,1 1 1,0 0 0,0 0-1,0 0 1,0 0-1,0 0 1,1 0 0,-1 0-1,1 0 1,-1 0 0,1 0-1,0 1 1,-1-1-1,1 0 1,0 1 0,0 0-1,0 0 1,0-1 0,0 1-1,1 0 1,-1 0-1,2 0 1,2-1 3,0 1 0,-1 0 1,1 1-1,0-1 0,0 1 0,0 0 1,0 0-1,-1 1 0,1-1 0,11 4 0,0 1 130,-7-3-213,0 1 0,0 0 1,0 0-1,11 7 0,-18-6-12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0:07.58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1 269 2656,'-1'1'12215,"2"-6"-9844,0 2-2075,-1 0-1,1 0 1,0 1-1,0-1 1,0 0 0,0 0-1,2-2 1,4-12 118,-2-2-138,1 0 0,2 1 0,-1 0 0,2 0 0,0 1 1,2 0-1,-1 0 0,23-24 0,-29 36-244,1 1 0,0 0 0,0 0 0,0 0 0,0 0 0,1 1 0,7-4 0,-12 6-9,0 1 0,1-1 0,-1 1 0,0 0-1,0-1 1,0 1 0,1 0 0,-1 0 0,0 0 0,0 0 0,1 0 0,-1 0 0,0 0 0,0 0 0,1 0-1,-1 0 1,0 1 0,0-1 0,0 0 0,1 1 0,-1-1 0,0 1 0,0 0 0,0-1 0,0 1 0,0 0-1,0 0 1,0-1 0,0 1 0,0 0 0,-1 0 0,1 0 0,0 0 0,0 0 0,-1 0 0,1 0 0,-1 1-1,1-1 1,-1 0 0,1 0 0,-1 0 0,0 1 0,1 1 0,1 10 122,0 0-1,-1 1 1,-1-1-1,-1 21 1,0 0 12,-8 97 411,2-58-347,5-54 21,1 0-1,1 1 0,3 23 1,-3-42-208,0 0 0,1 0 0,-1 0 0,1 0 0,-1 0 0,1 0 1,-1 0-1,1 0 0,0-1 0,-1 1 0,1 0 0,0 0 1,0-1-1,-1 1 0,1-1 0,0 1 0,0-1 0,0 1 0,0-1 1,0 1-1,0-1 0,0 0 0,0 1 0,0-1 0,0 0 1,0 0-1,1 0 0,33 2 103,-26-3-111,8 1 27,1-2-1,-1 0 1,0-1-1,0 0 0,0-2 1,26-10-1,-21 6 17,0-1-1,-2-2 1,1 0-1,26-20 1,-34 19-13,0 1-1,-1-2 1,0 1 0,-1-2 0,-1 1-1,11-22 1,0 2 2,26-34 342,-45 66-365,0-1 0,-1 1 0,1 0 0,0 0 0,0 0 0,0 0 0,0 0 0,1 0-1,-1 1 1,1-1 0,-1 1 0,1-1 0,-1 1 0,1 0 0,-1 0 0,1 0 0,0 0 0,0 1 0,0-1 0,-1 1 0,4-1 0,-2 1-59,0 1 1,-1-1-1,1 1 0,0-1 0,-1 1 1,1 0-1,-1 0 0,1 1 0,-1-1 1,0 1-1,1 0 0,-1 0 0,0 0 1,0 0-1,4 4 0,5 6-632,16 13-2689,-23-21 1997,1 0 0,-1-1 0,1 0 0,7 4 0,31 7-2566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5:3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21 1248,'10'-20'15477,"-12"22"-14885,0 1 0,1 0 0,0-1 1,-1 1-1,1 0 0,0 0 0,1 0 0,-2 4 1,-7 20 1213,2-16-1275,0 0 0,-1-1 0,-9 9 0,-8 11 43,-91 147-510,103-149-2696,13-27 2009,-1 1-1,1 0 1,-1 0-1,1 0 1,0 0 0,0 0-1,0-1 1,0 1-1,0 0 1,0 0 0,0 0-1,1 0 1,0 3 0,8 7-2801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5:3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4224,'-12'0'18123,"25"1"-14714,38 1-3918,-49-2 552,0 1 0,0-1 0,0 0 0,0 1-1,-1 0 1,1-1 0,0 1 0,0 0 0,0 0 0,-1 0 0,1 0-1,-1 0 1,1 0 0,0 1 0,-1-1 0,0 0 0,3 4 0,-1-1 181,1 1 0,-1-1 1,0 1-1,4 10 1,-4-4-35,0 0 1,0 0 0,-1 0 0,1 17 0,-1-12 108,6 27-1,1-2-207,6 18 187,-13-54-261,0 0 0,0-1 0,0 1 0,0-1 0,1 1 0,-1-1 0,1 0 0,0 0 0,5 4 0,-7-7-101,1 0 1,-1 0-1,0 0 0,1 0 1,-1-1-1,1 1 0,-1 0 0,1-1 1,-1 1-1,1-1 0,-1 0 0,1 1 1,-1-1-1,1 0 0,0 0 1,-1 0-1,1 0 0,-1 0 0,1-1 1,-1 1-1,3-1 0,3-1-1195,-1 0 0,1-1 0,9-5 0,-1 1-1757,15-10-2980,-11 9 3675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5:32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663 8 6976,'-16'-7'2256,"16"7"-2186,-1-1 1,1 1-1,-1 0 0,1 0 1,0 0-1,-1 0 1,1 0-1,0 0 0,-1 0 1,1 0-1,0 0 1,-1 0-1,1 0 1,-1 0-1,1 1 0,0-1 1,-1 0-1,1 0 1,0 0-1,-1 0 0,1 1 1,-1-1-1,-5 3 3484,1-3-2721,0 2-1,0-1 1,0 0 0,0 1-1,-4 2 1,2-1-213,-14 8 571,-1 0 1,2 1-1,-30 23 1,30-20-673,-64 43 113,-100 75-423,153-107-2084,2 1 1,1 1 0,-42 53 0,39-34-1032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5:3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51 137 3488,'-4'7'2318,"3"-6"-1958,1 0 0,-1 0 0,1 0 0,-1 0 0,0-1 0,1 1 0,-1 0 0,0 0 0,1 0 0,-1-1-1,0 1 1,0 0 0,0-1 0,0 1 0,0-1 0,-2 2 0,-22 5 10239,24-7-10501,1-1 0,-1 1 0,1-1 0,-1 1 0,1-1 0,0 1 0,-1-1 0,1 1 0,-1-1 0,1 1 0,0-1 0,-1 1 0,1-1 0,0 0 0,0 1 0,0-1 0,-1 0 0,1 1 0,0-1 0,0 0 0,0 1 0,0-1 0,0 0 0,0 1 0,0-1 0,0 0 0,1 1 0,-1-1 0,0 0 0,0 0 0,6-10-44,0 0-1,1 1 1,0 0 0,0 1 0,1-1 0,0 1-1,1 1 1,0 0 0,0 0 0,1 1-1,19-12 1,-28 18-52,1 0-1,0 0 0,-1 1 1,1-1-1,0 0 1,0 1-1,-1-1 0,1 1 1,0 0-1,0-1 1,0 1-1,0 0 0,0 0 1,-1 0-1,1 0 1,0 1-1,3 0 1,-4 0 28,1 0 0,0 0 0,-1 0 0,0 0 0,1 0 0,-1 1 0,0-1 0,1 0 0,-1 1 0,0-1 0,0 1 0,0 0 0,0-1 0,-1 1 0,1 0 0,0 0 0,0 2-1,3 10 40,-1 0-1,-1 1 1,0-1-1,-1 1 0,0 15 1,-1 0 48,2 127 123,-3-86-74,2-54-117,1 0 0,1-1 0,0 1 0,7 18 0,-10-34-49,2 3-5,-1 1 1,1 0-1,0-1 0,0 1 1,1-1-1,-1 0 0,1 0 0,0 0 1,0 0-1,7 7 0,-7-9 51,0 1 0,0-1 0,0 0-1,0 0 1,0-1 0,1 1 0,-1-1-1,1 1 1,-1-1 0,1 0 0,0 0 0,-1-1-1,1 1 1,7-1 0,3 0 47,1-1-1,-1-1 1,0 0 0,0-1-1,0-1 1,0 0 0,0-1 0,-1 0-1,0-1 1,0-1 0,12-8 0,-10 5-78,0-1 1,-1-1-1,0 0 1,-1-1 0,0 0-1,-1-1 1,0-1-1,11-18 1,1-7 44,-2-1 0,-1-1 0,26-77 0,-32 79-52,-11 31 29,0-1 0,0 0 0,-1 0 0,-1-1 0,1 1 0,0-18 0,3-1-251,-6 29 212,0 0-1,0 0 0,0 0 0,1 0 0,-1 0 0,0 0 1,0-1-1,0 1 0,1 0 0,-1 0 0,0 0 0,0 0 1,0 0-1,1 0 0,-1 0 0,0 0 0,0 0 0,0 0 1,1 1-1,-1-1 0,0 0 0,0 0 0,0 0 0,0 0 1,1 0-1,-1 0 0,0 0 0,0 0 0,0 0 0,0 1 1,1-1-1,-1 0 0,0 0 0,0 0 0,0 0 0,0 1 1,0-1-1,0 0 0,8 6 38,-8-6-40,3 3-11,0-1 0,0 1 0,0-1 0,1 0 0,-1 0 0,1 0 0,-1 0 0,1-1 0,0 1 0,0-1 0,0 0 0,6 1 0,-9-2-288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5:3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5216,'0'0'12682,"0"13"-7658,-1-5-4555,0 1 1,0-1-1,0 1 0,-4 8 1,3-11-360,0-1 0,1 1 0,0 0 0,0 0 0,0 0 0,1 0 0,0-1 0,0 1 0,0 0 0,2 7 0,-2-13-95,7 21 305,-6-20-300,-1-1 1,0 1-1,0-1 0,1 1 1,-1-1-1,0 1 0,1-1 1,-1 0-1,0 1 0,1-1 1,-1 0-1,1 1 0,-1-1 1,1 0-1,-1 1 0,1-1 1,-1 0-1,1 0 0,-1 1 1,1-1-1,-1 0 0,1 0 1,-1 0-1,1 0 0,-1 0 1,1 0-1,-1 0 0,1 0 1,0 0-1,-1 0 0,1 0 1,-1 0-1,1 0 0,-1 0 0,2-1 1,6-4 31,1 0 0,-1-1 0,0 0 0,0-1 0,0 0 0,-1 0 0,0 0 0,-1-1 0,7-9 0,-5 6-72,0 1 0,1 0 0,0 1 0,0 0 0,13-9 0,-22 19 17,1-1 1,-1 0-1,0 1 1,1-1-1,-1 0 1,1 1-1,-1-1 1,0 0-1,1 1 1,-1-1-1,0 1 1,0-1-1,1 1 1,-1-1-1,0 1 1,1 0-1,3 11 111,0 0 0,-1 0-1,0 1 1,-1-1 0,-1 1-1,1 23 1,-10 77 265,5-85-385,-25 168 331,22-166-154,-2-1-1,-1 0 0,-1-1 1,-23 44-1,30-67-127,2-2-22,0-1 0,0 1-1,0-1 1,-1 0 0,1 1 0,-1-1-1,0 0 1,1 0 0,-1 0 0,0 0-1,0 0 1,0-1 0,-1 1 0,1-1 0,0 1-1,-4 1 1,4-2-24,-1-1-1,1 1 0,0-1 1,0 0-1,0 1 1,0-1-1,0 0 1,-1 0-1,1-1 1,0 1-1,0 0 1,0-1-1,0 1 1,0-1-1,0 0 1,0 1-1,0-1 0,0 0 1,0 0-1,0 0 1,0-1-1,1 1 1,-4-3-1,3 2-17,0-1-1,0 0 1,0 1 0,0-1-1,0 0 1,0 0-1,1-1 1,-1 1 0,1 0-1,0 0 1,0-1-1,0 1 1,1-1 0,-1-3-1,-1-4 45,2 0 0,-1 0 0,1 0 0,1 0 0,0 0 0,1 0 1,0 0-1,0 0 0,7-16 0,-4 14-9,0 2 0,0-1 0,1 1 0,1 0-1,8-11 1,-9 15-9,0 0-1,0 1 0,1 0 0,-1 0 1,2 0-1,-1 1 0,1 0 0,10-5 1,-8 5 155,1 1-1,0 0 1,0 0 0,1 1 0,16-3 0,15 2-2037,4 4-8794,-28-1 6288,5-4-3227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5:3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19 4736,'-22'-6'1746,"-11"3"14683,20 0-10584,15 3-5493,60-6 635,34 5-854,93 2 102,-110 4-176,-42-4-15,-11-1 77,-16 1 160,-12 1-1173,-3-2-3281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5:3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59 7456,'-37'-4'15893,"47"4"-13243,139-25 486,147-2-2367,-232 25-4506,1 1-3993,-45 1 3661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5:4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31 155 3328,'-1'0'146,"1"-1"0,0 1 0,-1-1-1,1 1 1,-1 0 0,1-1 0,0 1 0,0-1 0,-1 1 0,1-1 0,0 1 0,0-1-1,0 1 1,0-1 0,-1 1 0,1-1 0,0 1 0,0-1 0,0 0 0,0 1 0,0-1-1,0 1 1,0-1 0,0 1 0,1-1 0,-1 1 0,0-1 0,0 1 0,0-1 0,1 1-1,-1-1 1,0 1 0,0-1 0,1 1 0,-1-1 0,0 1 0,1 0 0,-1-1 0,1 1-1,-1 0 1,1-1 0,8-10 1871,-6 8-1075,3-6 3390,-8 27 1413,1-13-5604,0 1 0,-1 0 0,1 0 1,-1 0-1,-4 6 0,1-1 116,0 0 0,1 0 0,0 1-1,0 0 1,-2 21 0,4-20-149,0-6-19,1 1-1,0-1 1,1 1 0,-1-1 0,2 12-1,2 40 154,-3-42-236,0-1 1,2 1-1,3 18 0,43 138 823,-35-137-764,2 0 0,31 55 0,-5-31 186,-38-56-205,0 0 1,0 0 0,1-1 0,-1 1 0,1-1 0,5 4-1,-7-6-19,0 0 0,0 0 0,0 0 0,0 0 0,0 0-1,1 0 1,-1-1 0,0 1 0,1-1 0,-1 0 0,0 1 0,1-1-1,-1 0 1,5-1 0,3 0 93,0 0 0,1-1-1,-1 0 1,0-1 0,0 0-1,-1-1 1,1 0 0,17-10-1,-12 3-65,0-1-1,-1 0 0,0-1 1,-1 0-1,0-1 0,18-27 1,-2-2 35,-2 0 1,-2-2 0,-2-1-1,25-70 1,-33 75-85,13-41-128,-21 56 101,-2 12 113,-1-1 0,-1 0 0,3-28 0,-6 12-48,0 0-173,0 1 1,-2-1 0,-6-31-1,-3 42-501,3 5-2289,6 11-364,2 4 3141,0-1 0,0 1 0,0 0 1,0 0-1,0 0 0,0 0 0,0-1 1,0 1-1,0 0 0,1 0 0,-1 0 0,0-1-428,9 15-9279,-6-6 6090,11 9-325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5:4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3904,'0'0'10992,"-9"14"-5371,-8 12-4048,-20 27 1,-14 20-156,50-70-1374,-1-1 1,1 0 0,0 1-1,0-1 1,0 1-1,0-1 1,0 1 0,0 0-1,1-1 1,0 1-1,-1 0 1,1-1-1,0 1 1,0 0 0,0 0-1,1-1 1,-1 1-1,1 0 1,-1-1 0,1 1-1,0-1 1,0 1-1,0-1 1,0 1-1,1-1 1,-1 0 0,1 1-1,-1-1 1,1 0-1,0 0 1,0 0-1,0 0 1,0 0 0,0-1-1,0 1 1,0-1-1,1 1 1,2 1 0,-1-1 12,0 0 0,0 0 0,0-1 1,0 1-1,0-1 0,0 0 0,0 0 1,0-1-1,1 1 0,-1-1 0,0 1 1,1-2-1,-1 1 0,0 0 1,0-1-1,1 0 0,-1 0 0,0 0 1,0 0-1,0 0 0,0-1 0,0 0 1,0 0-1,-1 0 0,5-3 0,-2 0-14,1-1 1,-1 0-1,0 0 0,0 0 0,-1-1 0,0 1 0,0-1 0,0-1 0,-1 1 0,0-1 0,4-12 0,-5 13-14,-1 0 1,0 0 0,0 0-1,-1 0 1,1-11 0,-2 16-52,0-1 0,0 0 0,0 1 0,-1-1 0,1 1 0,-1-1 0,1 1 0,-1-1 0,0 1 0,0 0 0,0-1 0,0 1 0,-1 0 0,1-1 0,0 1 0,-1 0 0,0 0 0,-2-2 0,3 3-2,0 0 1,0 1 0,0-1-1,0 1 1,1-1 0,-1 1 0,0 0-1,0-1 1,0 1 0,0 0-1,0 0 1,0 0 0,0 0-1,0 0 1,0 0 0,0 0-1,0 0 1,0 0 0,-2 0-1,-21 9-536,5-2-685,17-7 904,-12 3-2035,13-3 2240,1 0 0,0 0 0,-1 0 0,1 0 0,0 0 0,-1-1 0,1 1 0,0 0 0,0 0 0,-1 0 0,1 0 0,0 0 0,0 0 0,-1-1 0,1 1 0,0 0 0,0 0 0,-1 0 0,1-1 0,0 1 0,0 0 0,0 0 0,0-1 0,-1 1 0,1 0 0,0 0 0,0-1 0,0 1 0,0 0 0,0-1 0,0 1 0,0 0 0,0-1 0,0 1 0,0 0 0,0 0 0,0-1 0,0 1 0,0 0 0,0-1 0,0 1 0,0 0 0,0-1 0,0 1 0,5-19-4477,4-2 1477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5:4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71 100 2976,'-23'5'1672,"1"-1"3418,-3-1 7777,27-6-12187,1-5 648,-3 7-1323,1 0 1,-1 0 0,0 1-1,1-1 1,-1 0 0,0 0 0,1 1-1,-1-1 1,1 0 0,-1 0-1,1 1 1,-1-1 0,2-1 0,60-28 415,-54 25-372,-7 5-34,-1-1 0,1 0 0,0 1 0,0-1 0,0 1 0,0-1-1,0 1 1,0-1 0,0 1 0,0 0 0,0 0 0,0-1 0,0 1 0,0 0 0,0 0 0,0 0 0,0 0 0,0 0 0,0 0 0,1 0 0,-1 1-7,1 0 1,-1 0 0,0 0-1,0-1 1,0 1 0,0 0 0,0 1-1,0-1 1,0 0 0,0 0-1,0 0 1,0 1 0,-1-1-1,1 0 1,0 1 0,-1-1 0,1 3-1,5 27 531,-5-24-466,3 34 413,-2 80 0,-3-61-413,0-13 126,1 47-144,2-77 44,-1 0 0,2 0 0,6 23 0,-8-37-66,0 0-1,0 1 0,0-1 0,0-1 1,0 1-1,1 0 0,0 0 0,-1 0 1,1-1-1,0 1 0,0-1 0,1 1 1,-1-1-1,0 0 0,1 0 0,0 0 0,-1 0 1,1-1-1,4 3 0,-4-3 9,0 0-1,0-1 1,-1 0 0,1 1-1,0-1 1,0 0-1,-1 0 1,1-1 0,0 1-1,0 0 1,-1-1-1,1 0 1,0 0 0,-1 1-1,1-2 1,-1 1-1,1 0 1,-1 0 0,1-1-1,-1 1 1,0-1 0,3-2-1,5-6 1,0 0 0,-1 0-1,0-1 1,-1 0 0,0-1 0,-1 1-1,0-2 1,-1 1 0,0-1 0,-1 0-1,0 0 1,3-19 0,0-3 80,-3 0 0,0 0-1,-1-59 1,-9 15-112,2 47-50,-4 1-126,6 27 149,-1-1 0,1 1-1,0 0 1,1 0 0,-1-1 0,1 1 0,0-1 0,1-7 0,-1 8 30,0 2-23,1 0 0,-1 0 0,0 0 1,1 0-1,0 0 0,-1 0 0,1 0 1,0 0-1,2-4 0,-2 5-6,1 0 1,-1 0-1,0 0 0,1 0 1,-1 1-1,1-1 0,-1 0 1,1 1-1,0-1 0,-1 1 1,1-1-1,0 1 0,-1 0 0,1 0 1,2-1-1,46-1 268,49 2 0,-28 2-214,-55-2-462,17 0 869,-10 0-9252,-18 0 6578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0:4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2 772 2144,'-1'0'5265,"1"1"-5133,1-1-1,-1 0 0,1 0 1,-1 0-1,1 1 0,-1-1 1,1 0-1,-1 0 0,1 0 1,-1 0-1,1 0 0,-1 0 0,1 0 1,-1 0-1,1 0 0,-1 0 1,1 0-1,-1 0 0,1 0 1,-1 0-1,1-1 0,10-7 340,0-1-1,-1 0 0,0 0 1,0-1-1,11-16 0,16-16-257,-1 7-21,-1-2 0,54-74 0,39-85-115,-115 177-53,2-4 83,-1-1 0,-1 0-1,-2-1 1,0 0 0,9-34-1,-18 53-89,-2 1 0,1-1 0,0 0 0,-1 0 1,0 0-1,-1 0 0,0 0 0,1 0 0,-4-10 0,3 15-36,1 0 1,0 0 0,-1 1-1,1-1 1,-1 0-1,1 1 1,-1-1 0,1 0-1,-1 1 1,1-1-1,-1 1 1,0-1-1,1 1 1,-1-1 0,0 1-1,0-1 1,1 1-1,-1 0 1,0-1-1,0 1 1,0 0 0,1 0-1,-1 0 1,0 0-1,0 0 1,0-1-1,0 1 1,1 1 0,-1-1-1,0 0 1,0 0-1,0 0 1,-1 1 0,-2 0-56,-1 1 1,1-1-1,0 1 1,0 0 0,-4 4-1,1-1 48,0 0-1,1 0 1,0 1-1,0 0 1,0 1-1,-6 9 0,-26 45 41,34-54-50,-2 4 73,2 0-1,0 0 0,0 1 0,1 0 1,1-1-1,0 1 0,0 0 1,1 15-1,-2 1 21,2-1 49,2 38 0,0-13 189,8 211 745,-9-238-870,1-12-94,-1 1 0,0-1 0,-1 0 0,0 1 0,-2-1 0,1 0 0,-7 18 1,-9 14 192,-16 36-139,10-27 37,16-33-120,-1-1 1,-1 0 0,-24 37 0,9-24 103,7-7 347,-38 40-1,45-52-63,10-12-384,-1 0 1,1 0-1,-1 0 1,1 0-1,-1 0 1,0 0-1,1 0 1,-1-1 0,-4 3-1,5-4-28,0 0-1,0-1 1,0 1-1,0 0 1,1-1 0,-1 1-1,0 0 1,0-1-1,0 1 1,0-1 0,1 0-1,-1 1 1,0-1-1,0 1 1,1-1 0,-1 0-1,1 0 1,-1 1-1,1-1 1,-1 0 0,1 0-1,-1-1 1,0 1 25,1 0 0,-1 0 0,0-1 0,1 1 0,0 0 0,-1 0 1,1 0-1,0-1 0,0 1 0,0 0 0,-1 0 0,1-2 0,1 1-30,0 0-1,-1 0 0,0-1 0,0 1 0,0 0 1,0 0-1,0 0 0,0-3 0,-1-6-7,1 3 0,0 0-1,1 0 1,0 1-1,0-1 1,0 0 0,1 0-1,0 1 1,1-1-1,0 1 1,0 0 0,0 0-1,1 0 1,0 0-1,1 1 1,-1-1 0,1 1-1,10-9 1,0 0-50,-13 12 29,0 1 0,1-1 0,-1 1 0,1 0 0,0 0 0,0-1 0,0 2-1,4-3 1,22-6 16,1 1 0,0 1 0,60-7 0,-85 15-9,14-2 87,-12 1-36,0 1 0,0-1 0,0-1 1,0 1-1,-1-1 0,10-4 0,-7 3-50,0-1 0,1 1 0,0 0 0,0 1 0,16-2 0,-14 3 31,-1-1 0,0 0 1,1-1-1,10-5 0,-16 6 36,0-1 0,0 0 0,-1 0 0,1-1-1,-1 0 1,0 0 0,0 0 0,7-8 0,3-3-114,0 0 0,1 2 0,0 0-1,1 0 1,0 2 0,25-13 0,-36 22 21,-1-1 1,1 1-1,0 0 0,0 1 0,0 0 0,0 0 0,0 0 0,0 0 0,0 1 1,11 1-1,4 2-113,39 10 1,-3 1 46,-26-8 437,-29-5 385,-4-2-700,1-1 0,0 1 0,0 0 1,-1 0-1,1 0 0,-1 0 0,1 0 0,-1 0 1,1 1-1,-1-1 0,-3-1 0,-12-1-12,10 1-109,1 1-1,0-1 0,-1 2 0,1-1 1,-1 1-1,-9 0 0,-4 3 52,15-3-19,-1 0 1,1 0-1,0 1 1,0 0-1,0 0 1,0 0 0,0 1-1,0 0 1,0 0-1,0 0 1,1 0-1,-1 1 1,1 0-1,-7 5 1,4-1 43,0 1 1,0 0-1,1 1 0,0-1 1,0 1-1,1 0 0,1 1 1,-1-1-1,1 1 0,1 0 1,0 0-1,1 0 0,-1 1 1,2-1-1,-1 15 0,3-3 8,1 0 0,9 37 0,-7-39 156,-4-18-119,1-1-1,-1 1 0,1-1 0,-1 1 1,1-1-1,0 0 0,-1 1 0,1-1 1,0 0-1,0 1 0,2 1 0,-3-3-5,1 1 0,-1-1 0,1 0 0,-1 0 0,0 1 0,1-1 0,-1 0 0,1 0 0,-1 0 0,1 0 0,-1 1 0,1-1 0,-1 0 0,1 0 0,-1 0 0,1 0 0,-1 0 0,1 0 0,-1 0 0,1-1 0,-1 1 0,1 0-1,-1 0 1,1 0 0,-1 0 0,1-1 0,-1 1 0,0 0 0,1 0 0,-1-1 0,1 1 0,-1 0 0,0-1 0,1 1 0,-1 0 0,0-1 0,1 1 0,-1-1 0,0 1 0,0 0 0,1-2 0,103-150 1043,-57 79-772,-31 50-317,-3 4 77,14-26-1,-24 39-66,-2 4-56,0 0 1,0 1 0,0-1 0,0 0-1,-1 0 1,1 0 0,0 0 0,-1 0-1,0 1 1,1-4 0,-2 12-195,0 0 1,0 1-1,-3 6 0,-3 17 129,6-16 147,0 0 1,2 1-1,-1-1 0,2 1 0,0-1 1,1 0-1,0 0 0,1 0 1,1-1-1,0 1 0,1-1 0,1 0 1,8 14-1,-13-25 21,1 0 0,-1 0 0,0 0 0,1 0 0,0-1 0,0 1 0,4 3 0,-5-5 4,0 0 1,-1 0 0,1-1-1,0 1 1,-1 0 0,1-1 0,0 1-1,0-1 1,-1 1 0,1-1 0,0 0-1,0 0 1,0 0 0,0 0-1,0 0 1,-1 0 0,5-1 0,3-3 68,0 1 0,0-2 1,0 1-1,0-1 0,-1-1 1,0 1-1,0-1 0,0-1 1,11-12-1,6-10-85,27-38 0,-26 32 57,31-41-161,-53 71 127,0 0-283,-3 8-196,4 4 54,-5-6 374,1 0 0,-1 0 0,0 0 0,0 1 0,1-1 1,-1 0-1,0 0 0,0 1 0,0-1 0,0 0 0,-1 2 0,1 5 9,4 27-111,6 32 84,-8-54 90,1-1-47,0 1 0,0 0 0,7 13 0,-9-23 5,0-1-1,0 1 1,1-1-1,-1 1 1,1-1 0,-1 0-1,1 0 1,0 0-1,0 0 1,0 0 0,0 0-1,0 0 1,0 0-1,1-1 1,-1 1 0,1-1-1,-1 0 1,1 0-1,-1 0 1,5 1 0,-4-1 13,0-1 1,1 0-1,-1 0 1,0-1-1,0 1 1,0 0-1,1-1 1,-1 0 0,0 0-1,4-2 1,33-17 128,-19 9-141,267-135 21,-252 128-37,50-23 222,-43 16-105,-42 23-406,-7 3 48,-12 3-31,-6 6 118,0 0 0,1 1 0,-38 25 0,41-23 147,0 1-1,1 2 1,1-1 0,0 2-1,1 1 1,1 0 0,-23 34-1,35-46 16,1 0 0,0 1-1,0-1 1,1 1-1,-1-1 1,1 1 0,-1 12-1,2-17-6,1 0 0,0 0 1,-1 1-1,1-1 0,0 0 0,0 0 0,1 0 0,-1 0 1,0 0-1,1 0 0,-1 0 0,1 0 0,0 0 0,-1 0 1,1 0-1,0 0 0,0 0 0,0 0 0,1-1 0,-1 1 0,0 0 1,1-1-1,-1 1 0,1-1 0,-1 0 0,1 1 0,0-1 1,0 0-1,-1 0 0,5 2 0,-2-2 45,0 0 0,0-1 0,0 1-1,0-1 1,0 1 0,0-1 0,1-1 0,-1 1 0,0 0 0,0-1 0,0 0-1,0 0 1,0 0 0,0-1 0,0 1 0,4-4 0,3 0 16,-1-1 0,-1-1-1,1 1 1,12-13 0,-8 5 8,0-1-1,-1 0 0,-1-1 0,0 0 1,10-20-1,-6 5 102,25-64 0,-36 83-174,-3 8-101,-1 1 0,0-1 0,1 0 0,-1 0 0,-1 1 0,2-6 0,-2 9 88,0 0-1,0 0 1,0 0 0,0 0-1,0 1 1,0-1-1,0 0 1,0 0 0,0 0-1,0 0 1,0 0 0,0 0-1,-1 0 1,1 0-1,0 0 1,0 0 0,0 0-1,0 0 1,0 0 0,0 0-1,0 0 1,0 0 0,0 0-1,0 0 1,0 0-1,0 1 1,0-1 0,0 0-1,0 0 1,0 0 0,0 0-1,0 0 1,-1 0 0,1 0-1,0 0 1,0 0-1,0 0 1,0 0 0,0 0-1,0 0 1,0 0 0,0 0-1,0 0 1,0 0 0,0 0-1,0 0 1,0-1-1,0 1 1,0 0 0,0 0-1,-1 0 1,1 0 0,0 0-1,0 0 1,0 0 0,0 0-1,0 0 1,0 0-1,0 0 1,0 0 0,0 0-1,0 0 1,0 0 0,-3 7-148,-16 97-377,-5 24 472,-25 50 239,39-152-182,0-1 0,-2 0 0,-27 44 0,11-27 162,-40 44 0,54-70-35,-1 0 0,-28 23 0,35-33-34,0 0 0,0-1 0,-1 0 0,0-1 0,1 1 1,-2-2-1,1 1 0,-10 1 0,15-4-66,1-1 1,-1 1-1,1-1 1,-1 0-1,1 0 0,-1 0 1,1-1-1,-1 1 1,1-1-1,-1 0 0,1 0 1,-1 0-1,-4-3 1,6 3-9,0 0 0,0 0 0,0 0 0,1 0 1,-1-1-1,0 1 0,1 0 0,-1-1 0,1 0 1,0 1-1,-1-1 0,1 0 0,0 0 0,0 0 0,0 1 1,0-1-1,1 0 0,-1-1 0,0 1 0,1 0 1,-1 0-1,1 0 0,0 0 0,0-2 0,0 1-21,0 1-1,1 0 0,-1 0 0,1 0 1,0-1-1,0 1 0,-1 0 0,1 0 1,1 0-1,-1 0 0,0 0 1,3-2-1,-1 0 30,0 0 1,1 0 0,0 1-1,8-7 1,17-7 3,1 1-1,1 2 1,1 0 0,35-9 0,-7 2-53,-29 10 49,-1-1 1,-1-1-1,0-1 0,-1-2 1,33-25-1,-35 21 52,-2-1 0,0-2 0,-2 0 0,0-1 1,-2-2-1,27-41 0,67-157 188,-103 193-239,-11 29-32,0 0 0,1 0 1,-1 0-1,0 0 1,0 1-1,0-1 1,0 0-1,0 0 1,0 0-1,-1 0 1,1 1-1,-1-1 1,0-2-1,1 3-9,-1 1-1,0-1 0,1 0 1,-1 1-1,0-1 0,0 0 1,1 1-1,-1-1 0,0 1 1,0-1-1,0 1 0,0-1 1,1 1-1,-1 0 0,0 0 1,0-1-1,0 1 0,0 0 1,0 0-1,0 0 0,0 0 1,0 0-1,0 0 0,-1 0 1,-22 4-284,16-2 298,1 0 0,0 1 0,0 0 0,0 0 1,0 0-1,1 1 0,-1 0 0,1 0 1,0 1-1,0-1 0,1 1 0,-1 1 0,1-1 1,0 1-1,0 0 0,1 0 0,0 0 1,0 1-1,1-1 0,-1 1 0,1 0 0,1 0 1,-1 0-1,1 1 0,1-1 0,-1 0 1,1 1-1,0 10 0,1-13 44,1 0 0,-1-1 0,1 1 0,0 0 0,0-1 0,1 1 0,0-1-1,-1 1 1,1-1 0,1 0 0,-1 0 0,1 0 0,0 0 0,-1 0 0,2 0 0,4 4 0,-3-4 9,0 1 0,0-1 0,0-1 0,1 1 0,-1-1 0,1 0-1,0 0 1,0 0 0,0-1 0,0 0 0,12 2 0,1-2 29,-1-1-1,1-1 0,-1 0 1,1-2-1,-1 0 1,1-1-1,-1-1 1,0 0-1,23-10 0,58-28-1551,-5-6-4240,-85 43 4765,20-12-3556,-4 1 1477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5:4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3648,'-8'5'21622,"-3"7"-17683,-2 8-7140,9-14 5331,-126 236-840,97-193-1544,9-21-4131,22-23 2507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5:5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 2976,'-1'-7'19797,"-3"18"-19147,1 1-493,1 1 0,0-1-1,1 1 1,1 0 0,0 0-1,0-1 1,3 15 0,-1-21-138,0 0 0,0-1-1,0 1 1,1-1 0,0 0 0,0 0 0,0 0 0,5 5 0,-7-10-3,0 1-1,0-1 0,1 1 1,-1-1-1,0 0 0,1 0 1,-1 0-1,0 0 1,0 0-1,1 0 0,-1 0 1,0 0-1,1 0 0,-1-1 1,0 1-1,2-1 0,4-1 71,-6 2-74,12 0 60,0-2 1,1 0-1,-1 0 1,-1-1-1,1-1 1,0 0-1,13-7 1,-7 1 43,-1-1 1,0-1 0,0 0-1,-1-2 1,-1 0-1,23-25 1,-7 3 315,-17 80 602,-12-22-965,-2 0 0,-1 0 0,-1 0-1,0 0 1,-2 0 0,0 0 0,-2-1-1,-11 35 1,-4 3 23,-2 0 0,-3-2 0,-35 60 0,57-112-116,0-1 0,0 1 0,-1-1 1,1 0-1,-1 0 0,0 0 0,0 0 0,-1-1 0,1 1 0,-10 4 0,12-7 14,0 0-1,1-1 1,-1 1-1,0 0 0,0-1 1,0 0-1,0 1 0,0-1 1,0 0-1,1 0 1,-1 0-1,0 0 0,0 0 1,0 0-1,0-1 0,0 1 1,0-1-1,1 1 1,-1-1-1,0 0 0,0 0 1,1 0-1,-1 0 0,0 0 1,1 0-1,-1 0 0,1 0 1,0-1-1,-1 1 1,1 0-1,0-1 0,0 1 1,0-1-1,0 0 0,-2-2 1,-5-10-121,0-1 0,0 0 0,1-1 1,-8-28-1,13 33 153,-1 1 0,2-1 1,-1 0-1,1 1 0,1-1 1,0 0-1,1 0 0,3-17 0,-3 23 28,0 1-1,1-1 0,0 0 0,0 1 0,1-1 0,-1 1 0,1 0 0,0 0 0,0 0 1,0 0-1,0 0 0,1 1 0,-1-1 0,1 1 0,0 0 0,8-4 0,0 0 60,1 1-1,-1 0 0,1 1 0,24-6 0,1 2-264,49-3-1,12-2-6233,-87 12 1944,0 1 1,18 0-1,-28 1 4039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5:5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3072,'17'0'11375,"0"-1"-4680,16-1-3000,14-1-6101,-26 2 4092,61 1-1897,204 3 347,-176-1-341,-40-1 108,75 9-1,-34 4 135,-91-11-83,33-1 0,-14 0 10,142 3 58,-82-2 163,-56-3-282,-1 2 0,0 1 0,63 14 0,-80-11 230,1-1 0,45 2 1,54-6 555,-65-2-429,242-5 684,5 0-64,291 9 133,-474-7-1643,-72-1-3619,-38 2 1568,-14 3 2469,1 0 0,-1 0 0,0 0 0,0-1 0,1 1 0,-1 0-1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5:5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2 428 5408,'-1'-3'9533,"9"5"-6214,0-1-3857,5-1 897,1 0 0,-1-1-1,0 0 1,1-1 0,-1-1 0,0 0 0,0-1-1,0 0 1,-1-1 0,14-7 0,59-38 590,-81 47-893,-1 1 0,1 0 0,0 0 0,0 0 0,0 1 0,5-2 0,-8 3-43,0-1-1,1 1 1,-1 0-1,0 0 0,0 0 1,0 0-1,0 0 1,0 1-1,1-1 0,-1 0 1,0 0-1,0 1 1,0-1-1,0 1 0,0-1 1,0 1-1,0-1 0,0 1 1,0 0-1,0-1 1,0 1-1,0 0 0,-1 0 1,1 0-1,1 1 1,4 8 136,-1 0 0,0 1 1,0-1-1,-1 1 0,-1 0 1,3 12-1,3 7 27,44 153 528,-41-134-339,9 88 1,-12-49-142,24 95 0,-27-150-121,-3-20 2,-1 1 1,1-1-1,1 0 1,1 0-1,11 24 1,-16-37-98,0 1 1,1 0 0,-1-1 0,0 1 0,1-1 0,-1 1 0,1-1 0,-1 0 0,1 1 0,-1-1 0,1 1-1,-1-1 1,1 0 0,0 1 0,-1-1 0,1 0 0,-1 0 0,1 1 0,0-1 0,-1 0 0,1 0 0,0 0-1,-1 0 1,1 0 0,0 0 0,-1 0 0,1 0 0,0 0 0,-1 0 0,1 0 0,0-1 0,-1 1 0,1 0 0,-1 0-1,1-1 1,0 1 0,-1 0 0,1-1 0,-1 1 0,1 0 0,0-1 0,1-1-28,1-1 1,0 1 0,-1 0-1,0-1 1,1 1-1,1-4 1,6-12-14,0 1-1,-1-1 1,-1-1 0,8-26 0,16-80-11,-27 104 7,36-142-173,20-100-99,-27-36 542,-29 261-223,0-12-240,-5 40 231,1 1 0,1 0 0,-1-1 0,2 1 0,3-12 0,-1 6-153,-4 13 160,0 1 0,1-1 0,-1 0 0,0 1 0,1-1 0,-1 1 0,1-1 0,-1 1 0,1 0 0,0-1 0,0 1 0,0 0 0,-1 0 0,1 1 0,4-2 0,2-1-57,0 0 0,14-3 0,11 1 365,60-2 1,13 2-46,-19 1-139,456 13-235,-437-3 109,46 4-94,94-1-392,-226-11-1743,-11-3-1411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5:5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7872,'0'1'7349,"1"12"-6051,0-1 0,1 1 1,3 13-1,-1-13-827,-2 0 0,0 0 0,1 16 0,-1 86 1977,-2 68-971,-8 174-112,9-348-1251,0-2-54,-1-7-285,0 0 201,0 0-1,0 0 0,0 0 0,0 0 0,0 0 0,0 0 0,0 0 0,0 0 0,0 0 0,0 0 1,0 0-1,0 0 0,0 0 0,0 0 0,0 0 0,0 0 0,0 0 0,-1 0 0,1 0 0,0 0 0,0 0 1,0 0-1,0 0 0,0 0 0,0 0 0,0 0 0,0 0-99,-1-3 94,0 1-1,1-1 1,-1 0 0,1 0 0,0 0 0,0 0 0,0 0 0,1-6 0,-1-10-62,-9-175-468,6-70 341,4 241 221,1 1-1,2 0 0,0 0 1,1 0-1,1 1 0,1 0 1,2 0-1,-1 0 0,14-20 1,-15 30 3,0 1 0,0 0 1,2 0-1,-1 0 0,1 1 0,0 1 0,16-12 1,-17 14 46,0 1 1,1 0 0,0 1-1,0 0 1,0 0 0,1 1-1,0 0 1,-1 1 0,1 0-1,14-1 1,-10 2 13,1 1 1,-1 1 0,1 0-1,-1 1 1,1 1-1,-1 0 1,0 0-1,0 2 1,27 11 0,-34-12-17,1 0 0,0 1 1,-1-1-1,0 1 1,0 1-1,0-1 1,-1 1-1,0 0 0,0 1 1,0 0-1,-1-1 1,0 2-1,0-1 0,-1 1 1,0-1-1,0 1 1,4 15-1,-7-19-30,0 0 0,-1-1 0,1 1-1,-1 0 1,0-1 0,0 1 0,-1 0 0,1 0 0,-1-1-1,1 1 1,-1 0 0,0-1 0,0 1 0,-1-1 0,1 1-1,-1-1 1,0 0 0,0 0 0,0 0 0,0 0 0,0 0-1,-1 0 1,1 0 0,-1-1 0,0 1 0,0-1 0,-6 4-1,-4 2-116,0 0-1,-1-2 0,0 1 0,0-2 0,-22 6 0,-5-1-152,-57 6 0,37-7 222,42-7-16,-15 2-17,33-4 88,-1 0 1,1 1-1,0-1 1,-1 1-1,1-1 0,0 1 1,0-1-1,-1 1 1,1 0-1,0 0 0,0-1 1,0 1-1,0 0 0,0 0 1,0 0-1,0 0 1,0 0-1,1 0 0,-2 2 1,2-2-5,0 0 0,0 0-1,-1-1 1,1 1 0,0 0 0,0 0 0,1 0 0,-1-1 0,0 1 0,0 0 0,0 0-1,0-1 1,1 1 0,-1 0 0,0 0 0,1-1 0,-1 1 0,1 0 0,-1-1-1,1 2 1,14 15 319,-13-16-290,89 89 1015,149 158 64,-225-230-1244,-3-3-319,0-1 0,1 0 0,0-1 1,1-1-1,23 17 0,-36-29 143,0 1 1,1 0-1,-1 0 1,0 0-1,1-1 1,-1 1-1,1-1 1,-1 1-1,1-1 0,-1 0 1,1 1-1,-1-1 1,1 0-1,-1 0 1,1 0-1,-1 0 1,1 0-1,-1 0 1,1-1-1,-1 1 1,1 0-1,-1-1 0,1 1 1,-1-1-1,0 0 1,1 1-1,-1-1 1,2-1-1,0-1-316,-1 0 1,1 0-1,-1 0 0,0 0 0,0 0 0,0-1 1,0 1-1,-1-1 0,3-4 0,8-39-7053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6:1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5 226 3904,'-3'-3'5979,"2"-6"-3362,1-13-1863,0 17-147,1-4-462,0 0 0,0 0-1,1 0 1,0 0 0,1 0 0,0 0 0,0 0 0,1 1 0,0-1-1,6-8 1,-6 10-140,1 0 0,-1 1 0,1 0 0,0 0 0,1 0 0,-1 1 0,1 0 0,0 0 0,1 0 0,-1 1 0,1 0 1,12-6-1,-18 9 13,1 1 1,-1-1 0,1 1-1,0-1 1,0 1 0,-1-1 0,1 1-1,0 0 1,0 0 0,0 0 0,-1 0-1,1 0 1,0 0 0,0 0 0,0 1-1,-1-1 1,1 1 0,0-1 0,-1 1-1,1 0 1,0 0 0,-1-1 0,1 1-1,-1 0 1,1 1 0,-1-1-1,0 0 1,1 0 0,-1 0 0,0 1-1,0-1 1,0 1 0,0-1 0,0 1-1,0-1 1,1 3 0,4 13 273,-1 0 0,0 0 0,-1 0 0,-1 1 0,1 34 0,-2-27 141,10 48 0,-9-63-335,0-1 0,0 0-1,1-1 1,0 1 0,1 0-1,0-1 1,0 0-1,1 0 1,0-1 0,0 0-1,1 0 1,0 0-1,0 0 1,0-1 0,1-1-1,0 1 1,0-1 0,1-1-1,0 1 1,-1-1-1,1-1 1,16 5 0,-1-2 94,1-1 0,0-1 0,-1-1 0,39 0 0,-45-4-3947,32-5 1,-40 5 1386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6:1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14 5408,'5'-14'3050,"-13"28"2062,-8 12-4165,0 4-410,-2-1 1,-1-1-1,-1 0 0,-2-2 1,-47 47-1,-142 100-35,119-100-644,83-67 63,5-4-178,1 1 0,0-1 0,0 0 0,0 1 0,0 0 0,0 0 0,1-1 0,-1 2 0,1-1 0,0 0 0,-3 5 0,5-7 138,0-1 0,0 0-1,0 0 1,0 0 0,0 1-1,0-1 1,0 0 0,0 0-1,0 0 1,0 1 0,0-1-1,0 0 1,0 0 0,0 1-1,0-1 1,0 0 0,0 0-1,0 0 1,0 1 0,0-1-1,0 0 1,0 0 0,1 0-1,-1 0 1,0 1 0,0-1-1,0 0 1,0 0 0,0 0-1,1 0 1,-1 1 0,12 2-2553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6:17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6 4576,'5'-6'2122,"-4"11"1607,-7 14-114,-2-3-2441,-1 0 0,0 0 1,-13 15-1,9-14-1062,-14 27 1,23-37-244,1 1 0,0-1-1,1 1 1,-1-1 0,1 1 0,1 0-1,-2 12 1,2 6-408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6:1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3 5568,'2'-3'5102,"7"16"-2668,-8-9-2133,1 1 1,-1 0-1,0-1 1,0 1-1,-1 0 1,1-1-1,-1 1 1,0 0-1,0 0 1,-2 6-1,0 3 160,-1-1-1,-7 16 1,0 0 118,-30 53-1,32-69-401,0 0 0,-19 24 0,23-33-520,0 1 0,0-1 0,-1 0 0,1 0 0,-1 0 0,0 0 0,0-1 0,0 0 0,-1 0 0,-6 2 0,10-4-16,1-1 0,0 1 1,-1-1-1,1 1 0,-1-1 0,1 0 0,0 0 1,-1 0-1,1 0 0,-1 0 0,1 0 1,-1 0-1,1-1 0,-1 1 0,1 0 0,0-1 1,-1 1-1,1-1 0,0 0 0,-1 1 1,-1-3-1,-4-4-3113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6:19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77 3328,'-3'-1'6530,"6"-7"172,-3-60-2628,0 69-4010,-5 1-27,4 1-25,-1 0 0,1 1 1,0 0-1,0-1 0,0 6 0,-2 8 54,-9 28 302,2 1 0,2 0 0,-3 81 0,11-118-317,0-1 0,1 0 1,0 1-1,0-1 0,1 0 1,5 14-1,-6-19-4,-1-1 0,2 0 0,-1 0 0,0 1 0,0-1 0,1 0-1,-1 0 1,1 0 0,-1-1 0,1 1 0,0 0 0,0-1 0,0 1 0,0-1 0,0 1 0,0-1 0,0 0 0,1 0 0,-1 0 0,0 0 0,1 0 0,-1-1 0,0 1 0,1-1 0,-1 1 0,6-1 0,0-1 29,0 0 0,0 0 0,0 0 1,0-1-1,-1 0 0,1-1 0,14-7 0,-1-1 41,27-18-1,-35 19-94,0 0-1,0-1 0,-1-1 0,20-24 1,35-58-169,-57 79 118,-6 9 7,3-5-151,-5 12 114,-1 7 78,-2 44 36,-2 0-1,-2 0 0,-3-1 1,-24 88-1,4-36-112,-38 114 138,59-196 83,-1-1 1,-1-1-1,-1 0 1,-1 0-1,-25 34 1,34-51-129,0 0 1,0 1-1,-1-1 1,1 0-1,-1 0 0,1 0 1,-1-1-1,-4 3 1,6-3-25,-1-1 1,1 1 0,-1-1 0,0 0-1,1 1 1,-1-1 0,1 0 0,-1 0-1,0 0 1,1 0 0,-1 0 0,1-1-1,-1 1 1,0 0 0,1-1 0,-1 1-1,1-1 1,-1 0 0,1 1-1,-2-2 1,-1-1-33,1 0 0,-1 0 0,1 0 0,0 0 0,0-1 0,0 0-1,0 1 1,1-1 0,-3-5 0,-17-37-440,15 25 376,0-1 0,2 0-1,1-1 1,-4-42 0,8 57 61,0-1 0,0 1 1,1-1-1,0 1 0,0-1 1,1 1-1,0 0 0,4-10 1,-5 13 38,2 0 1,-1 0 0,0 1-1,1 0 1,0-1-1,0 1 1,0 0 0,1 0-1,-1 1 1,1-1-1,0 1 1,0-1 0,0 1-1,7-3 1,0 0-97,0 1 0,1 1 0,0 0 0,-1 1 0,1 0 1,0 0-1,1 1 0,-1 1 0,0 0 0,0 1 0,1 1 0,-1-1 0,0 2 0,0 0 1,0 0-1,0 1 0,12 5 0,-17-7-341,4 2-3561,-6 0 1849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0:4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34 842 4160,'-1'0'130,"1"0"1,-1 0-1,0 0 1,1 0-1,-1 0 0,1 0 1,-1 0-1,1-1 1,-1 1-1,1 0 0,-1 0 1,1 0-1,-1-1 1,1 1-1,-1 0 1,1 0-1,0-1 0,-1 1 1,0-1-1,1 1-84,0 0-1,0 0 0,0 0 1,0-1-1,0 1 1,0 0-1,-1 0 0,1 0 1,0 0-1,0 0 1,0 0-1,0 0 0,0 0 1,-1 0-1,1 0 0,0 0 1,0 0-1,0-1 1,0 1-1,-1 0 0,1 0 1,0 0-1,0 0 1,0 0-1,0 1 0,0-1 1,-1 0-1,1 0 1,0 0-1,0 0 0,0 0 1,0 0-1,-1 0 1,1 0-1,0 0 0,0 0 1,-1 1 47,1-1 1,0 0-1,-1 0 1,1 0 0,-1 0-1,1 0 1,-1 0-1,1 0 1,-1 0 0,1 0-1,-1 0 1,1 0-1,0 0 1,-1 0-1,1 0 1,-1 0 0,1 0-1,-1 0 1,1-1-1,-1 1 1,1 0 0,0 0-1,-1-1 1,1 1-1,-1 0 1,1 0-1,0-1 1,-1 1 0,1 0-1,0-1 1,0 1-1,-1-1 1,1 1-1,0 0 1,0-1 0,-1 1-1,1-1 1,0 1-1,0-1 1,0 0 0,-1 0 18,1 0 1,0 0 0,-1 0 0,1 0 0,0-1 0,0 1 0,0 0 0,0 0 0,0 0 0,0-1 0,0 1 0,0 0-1,0 0 1,1-2 0,1-1-10,1 1 0,0-1-1,0 1 1,0-1 0,0 1 0,0 0-1,1 0 1,3-2 0,35-20 101,-16 10-175,-20 11-84,0 0 0,1 0 0,-1 1 0,1 0 0,0 0 0,0 1 0,0 0 0,0 0 0,14-2 0,-20 4 41,0 0 0,0 0 0,0 1 0,0-1 0,-1 0 0,1 0 0,0 1 0,0-1 0,0 0 0,-1 1 0,1-1 0,0 1 0,-1-1 0,1 1 0,0-1 0,-1 1 0,1-1 0,-1 1 0,1 0 0,-1-1 0,1 1 0,-1 0 0,1-1 0,-1 1 0,1 0 0,-1 0 0,0 0 0,0-1 0,1 1 0,-1 2 0,2 26-34,-2-25 104,-1 67 521,2 59 344,-1-103-575,0-18-234,0 1 0,3 16 1,-3-23-33,1-1 1,-1 1 0,1-1-1,0 0 1,0 1 0,0-1 0,0 0-1,1 0 1,-1 1 0,1-1 0,-1 0-1,1-1 1,0 1 0,3 3-1,-5-5-42,0 1 1,1-1-1,-1 0 0,0 0 0,1 1 0,-1-1 0,1 0 0,-1 0 0,0 0 0,1 0 0,-1 0 0,1 1 0,-1-1 0,1 0 0,-1 0 0,0 0 0,1 0 0,-1 0 0,1 0 0,-1 0 0,1 0 0,-1 0 0,0-1 0,1 1 0,-1 0 0,1 0 0,-1 0 0,0 0 0,1-1 0,-1 1 0,0 0 0,1-1 0,8-10 338,-7 7-199,12-16 66,-1-2 0,-2 1 0,13-32 0,5-9-191,-18 42-72,34-70 8,-34 65-174,17-26-1,-26 51 97,0 1-1,0 1 1,1-1-1,-1 0 1,0 0-1,0 1 1,0-1-1,0 1 1,-1 0-1,4 3 1,17 13 50,-11-11 66,1-1 0,0-1 0,1 0 0,19 5 0,53 8 639,-68-16-525,0 0 0,0-2 0,1 0 1,-1 0-1,0-2 0,0 0 0,0-1 0,0-1 0,0 0 0,20-9 0,-33 10-119,0 1 0,0 0 0,-1-1-1,1 0 1,-1 0 0,0 0 0,0 0 0,0 0-1,0-1 1,0 1 0,-1-1 0,1 0 0,-1 0-1,0 0 1,0 0 0,-1 0 0,1 0-1,-1-1 1,0 1 0,0 0 0,0-1 0,-1 1-1,0-1 1,1 1 0,-2-1 0,1 1-1,0 0 1,-3-10 0,3 13-68,-1-1 0,0 1 0,0 0 0,1-1-1,-1 1 1,0 0 0,0 0 0,0-1 0,-1 1 0,1 0 0,0 0 0,0 0 0,-1 0-1,1 0 1,0 1 0,-1-1 0,1 0 0,-1 1 0,1-1 0,-1 1 0,1-1-1,-1 1 1,1 0 0,-1-1 0,1 1 0,-1 0 0,0 0 0,1 0 0,-1 0 0,-1 1 0,-3-1-41,1 1 0,-1 0 0,0 1 1,1-1-1,-1 1 0,-9 5 0,-6 4 16,0 2-1,-24 17 0,36-22 40,0 0 0,0 0 1,1 0-1,0 1 0,0 0 0,-9 16 0,15-22 39,0 0-1,1 1 0,0-1 0,0 0 1,0 0-1,0 1 0,0-1 0,1 0 1,-1 1-1,1-1 0,0 1 0,0-1 1,1 6-1,0-3 6,1 0-1,-1 1 1,1-2-1,0 1 1,1 0-1,0 0 1,3 5-1,1 0 110,1-1 0,-1 0 0,2 0 0,0 0 0,0-1 0,17 13 0,-21-19-56,-1 0 0,1 0 1,0-1-1,0 1 0,0-1 1,0 0-1,0 0 0,0-1 1,0 0-1,1 0 0,-1 0 1,0 0-1,1-1 0,-1 0 0,11-1 1,-6-1 42,0 0 0,-1 0 1,1-2-1,-1 1 1,0-1-1,0 0 0,16-11 1,34-24-5,-1-3 0,-3-3-1,-2-1 1,-1-4 0,-3-1 0,-2-2 0,-3-3 0,-2-1 0,47-84 0,-53 76-208,-3-1 0,30-87 0,-57 137-15,-4 11-13,0-1 0,-1 1 0,1-1 1,-1 1-1,1-9 0,-2 14 120,0-1-1,0 1 1,0 0-1,0 0 1,0 0 0,0-1-1,0 1 1,0 0-1,0 0 1,0-1-1,0 1 1,0 0 0,0 0-1,0-1 1,0 1-1,0 0 1,0 0 0,0 0-1,0-1 1,0 1-1,0 0 1,-1 0 0,1 0-1,0-1 1,0 1-1,0 0 1,0 0-1,0 0 1,-1 0 0,1 0-1,0-1 1,0 1-1,0 0 1,-1 0 0,1 0-1,0 0 1,0 0-1,0 0 1,-1 0 0,1 0-1,0 0 1,0 0-1,-1 0 1,1 0-1,-12 7-337,-16 17 160,15-14 179,1 1 0,0 0 0,-17 22-1,-4 14-61,1 1 0,-35 75 0,-34 112-72,87-199 153,2-1-1,1 2 1,2 0-1,-7 68 0,15-96 42,1 1-1,0-1 1,0 1-1,1-1 1,1 1-1,0-1 0,0 0 1,6 16-1,-7-22-2,1 0 0,-1 1 0,1-1 0,0 0-1,0-1 1,0 1 0,0 0 0,0-1 0,1 1 0,-1-1-1,1 1 1,0-1 0,-1 0 0,1 0 0,0-1 0,0 1-1,1 0 1,-1-1 0,0 0 0,0 0 0,1 0 0,-1 0-1,0 0 1,1-1 0,-1 1 0,5-1 0,2-1 36,0 0 0,-1-1 0,1 1 0,-1-2 0,1 0 0,-1 0 0,0-1 0,14-7 0,-5 3-26,140-73 170,-95 46-29,-54 30-204,0 0 1,0-1 0,-1 0-1,0-1 1,0 1-1,-1-2 1,0 1-1,0-1 1,8-12-1,-14 19-34,0-2-427,-8 7 132,0 2 253,0 0 1,0 1-1,1 0 0,-1 0 0,1 0 0,1 1 0,0 0 0,0 0 0,0 0 1,-5 16-1,9-19 107,-1 0 0,2-1 0,-1 1 0,1 0 0,-1 0 0,1 0 0,1 0 1,-1 0-1,1 0 0,-1 0 0,2-1 0,-1 1 0,0 0 0,1 0 0,0-1 0,0 1 1,5 6-1,-7-9-4,1-1 0,0 0 0,0 0 0,0 0 0,-1 0 0,1 0 0,0-1 0,0 1 0,0 0 0,0 0 0,1-1 0,-1 1 0,0 0 1,0-1-1,0 1 0,1-1 0,-1 0 0,0 1 0,0-1 0,1 0 0,-1 0 0,0 0 0,2 0 0,0 0 35,0 0 0,-1-1 0,1 0 0,-1 0 0,1 0 1,-1 0-1,1 0 0,-1 0 0,1-1 0,-1 1 0,2-2 0,1-1 26,-1 0 0,0 0 1,1 0-1,-2-1 0,1 1 1,0-1-1,-1 0 0,0 0 0,0 0 1,3-7-1,-4 4-51,0 0 0,0 0 0,-1-1-1,1-13 1,-2 19-83,0 0 0,0-1 0,-1 1 0,1 0 0,-1 0 0,0 0 0,0 0 0,0 0 0,0 0 0,0 0 0,-1 0-1,1 1 1,-1-1 0,-4-4 0,4 5 18,0 1 0,0-1 1,0 1-1,0 0 0,-1 0 0,1 0 0,0 0 0,-1 0 0,1 0 0,-1 1 0,1-1 0,-1 1 0,1 0 1,-1-1-1,1 1 0,-1 1 0,1-1 0,-1 0 0,-3 1 0,-10 0 34,10 2-21,6-3 20,0 0-1,0 0 1,0 0 0,0 0 0,0 0 0,1 0 0,-1 0 0,0 0 0,0 0-1,0 0 1,0 0 0,0 0 0,0 0 0,0 0 0,0 0 0,0 0 0,0 0 0,0 0-1,0 0 1,0 0 0,1 0 0,-1 0 0,0 0 0,0 0 0,0 0 0,0 0 0,0 0-1,0 0 1,0 0 0,0 0 0,0 0 0,0 0 0,0 0 0,0 1 0,0-1-1,0 0 1,0 0 0,0 0 0,0 0 0,0 0 0,0 0 0,0 0 0,0 0 0,0 0-1,0 0 1,0 0 0,0 0 0,0 0 0,0 1 0,0-1 0,0 0 0,0 0 0,0 0-1,0 0 1,0 0 0,0 0 0,0 0 0,0 0 0,0 0 0,0 0 0,0 0-1,0 0 1,0 0 0,0 0 0,0 1 0,16 5 248,-3 0-175,21 0-10,1-2 0,0-1 1,1-1-1,37-4 1,-9 1-65,10 0 4,85 3 0,-116 4 131,-23-3 6,31 1 1,-48-4-127,12-1 188,-15 2-193,0-1 0,1 0 1,-1 0-1,0-1 0,1 1 1,-1 0-1,0 0 0,1 0 1,-1 0-1,0 0 0,1 0 1,-1 0-1,0 0 0,1-1 1,-1 1-1,0 0 0,0 0 1,1 0-1,-1-1 0,0 1 1,0 0-1,1 0 0,-1-1 1,0 1-1,0 0 0,0 0 1,1-1-1,-1 1 0,0-1 1,-31 3-34,-18 5-61,36-5 45,-1 0-1,-25 7 0,23-4 87,3-2-90,1 1 1,1 1-1,-1 0 0,-13 8 0,23-12 43,0 0 0,-1 1 0,1-1 0,0 1 0,0 0 0,0 0 0,1 0 1,-1 0-1,0 0 0,1 0 0,-1 0 0,1 0 0,0 1 0,-1-1 0,1 1 0,0-1 0,1 1 0,-1-1 0,0 1 0,1-1 1,-1 1-1,1 0 0,0-1 0,0 1 0,0 5 0,2-1 27,-1 0-1,1-1 1,1 1-1,-1 0 1,1-1 0,0 1-1,1-1 1,-1 0 0,1 0-1,0 0 1,1-1-1,0 0 1,-1 1 0,2-2-1,-1 1 1,11 7 0,-11-9 17,0 1 0,0-1 0,1 0 1,-1-1-1,1 0 0,0 1 0,0-2 0,0 1 1,0-1-1,0 0 0,0 0 0,0 0 1,0-1-1,0 0 0,0-1 0,1 1 1,-1-1-1,0 0 0,10-3 0,1-4 20,-1 0 0,0-2 0,0 1-1,0-2 1,23-21 0,5-2 8,-5 4-172,42-40 0,-78 70-182,-2 7 62,-1 9 0,0-13 222,0 19-87,2 39-4,-2-54 84,1 0 0,1 0 0,-1 0 0,1 0 0,1-1 0,4 12 0,13 14 348,-19-31-320,0 1 0,1 0 0,-1-1 0,1 1-1,0 0 1,-1-1 0,1 0 0,0 1-1,0-1 1,0 0 0,0 0 0,0 0-1,4 1 1,0-2 39,-1 0 1,1 0-1,0-1 0,0 1 0,-1-1 1,1-1-1,-1 1 0,1-1 0,-1 0 0,1 0 1,8-5-1,34-21-2,0-2 1,68-58-1,-78 58 68,-23 19-91,0-2 0,-1 0 0,0-1-1,-1 0 1,-1-1 0,19-28 0,-5-1-20,0-1 0,-3-1 1,20-56-1,38-155-88,-72 214-61,-9 40 91,1 0-1,-1 0 1,0 0 0,0 0-1,-1 0 1,1 0 0,-1 0-1,1 0 1,-1 0 0,-2-5 0,2 7 32,1 1 1,0 0-1,0-1 0,-1 1 1,1-1-1,0 1 1,0 0-1,-1-1 1,1 1-1,0 0 1,-1 0-1,1-1 1,0 1-1,-1 0 0,1 0 1,-1-1-1,1 1 1,0 0-1,-1 0 1,1 0-1,-1 0 1,1 0-1,-1 0 1,1 0-1,-1 0 0,1 0 1,0 0-1,-1 0 1,1 0-1,-1 0 1,1 0-1,-1 0 1,1 0-1,-1 1 1,-14 7-173,14-7 174,-6 4-29,1 0 0,-1 1 0,1 0 0,0 0-1,1 0 1,0 1 0,-7 11 0,0 3-108,-11 30-1,8-18 154,-72 165-67,16 7 209,68-194-146,1 0-1,0 0 1,0 0 0,1 1-1,1 11 1,0-18 31,0-1 0,0 0 0,1 0 0,0 1 0,0-1 0,0 0 1,0 0-1,1 0 0,-1 0 0,1 0 0,0-1 0,0 1 0,1 0 0,-1-1 0,1 1 0,3 3 0,-4-6-4,-1 0-1,1 0 1,-1 0 0,1 0-1,0-1 1,-1 1 0,1 0-1,0-1 1,0 1-1,0-1 1,-1 1 0,1-1-1,0 0 1,0 0 0,0 0-1,0 0 1,-1 0-1,1 0 1,0 0 0,0-1-1,0 1 1,0-1-1,-1 1 1,3-2 0,4-1 55,0-1 1,0 0-1,12-9 1,-14 9-10,26-19 78,2 0-383,39-20 1,-73 43 220,0 0 0,0 0 0,1 0 0,-1 0 1,0 0-1,0 0 0,0 0 0,0 0 0,1 0 1,-1 0-1,0 0 0,0 0 0,0 0 0,1 0 1,-1 0-1,0 0 0,0 0 0,0 0 0,0 0 1,1 0-1,-1 0 0,0 0 0,0 1 0,0-1 1,0 0-1,0 0 0,1 0 0,-1 0 0,0 0 1,0 0-1,0 1 0,0-1 0,0 0 0,0 0 1,0 0-1,0 0 0,0 1 0,1-1 0,-1 0 1,0 0-1,0 0 0,0 0 0,0 1 0,1 7-108,-8 103 78,0 1 304,7-108-229,0-1 1,0 1-1,0-1 0,0 1 0,1-1 0,0 1 0,0-1 1,0 1-1,1 3 0,-1-7-19,-1 0-1,0 1 1,0-1 0,1 0-1,-1 1 1,0-1 0,1 0-1,-1 1 1,0-1 0,1 0-1,-1 1 1,0-1 0,1 0-1,-1 0 1,1 0 0,-1 1-1,0-1 1,1 0 0,-1 0-1,1 0 1,-1 0 0,1 0-1,-1 0 1,1 0 0,-1 0-1,1 0 1,0 0 0,0-1 37,1 1 0,0-1 0,0 0 1,-1 0-1,1 0 0,-1 0 0,1 0 1,-1 0-1,1 0 0,1-3 0,11-12 229,23-34 0,0 1-243,66-56-42,-95 98-74,-5 4 0,0 0 1,0 1-1,0-1 0,0 1 1,0 0-1,1 0 0,6-3 1,-10 5 68,1 0 0,-1 0 0,1 0 0,-1 0 0,1 0 0,-1 0 0,1 0 1,-1 0-1,1 0 0,-1 1 0,1-1 0,-1 0 0,0 0 0,1 0 1,-1 1-1,1-1 0,-1 0 0,0 0 0,1 1 0,-1-1 0,0 0 0,1 1 1,-1-1-1,0 1 0,1-1 0,-1 0 0,0 1 0,0-1 0,1 1 1,-1-1-1,0 0 0,0 1 0,0-1 0,0 1 0,0-1 0,0 1 0,0-1 1,0 1-1,0 0 0,0 10-57,0 0 0,-1 0 0,-1 0-1,0-1 1,0 1 0,-5 12 0,0 4 30,-10 43 105,-4-1-1,-2-1 0,-3-1 1,-58 106-1,64-138 33,-39 63-163,50-86 149,1-1-1,-2 0 0,1 0 1,-1-1-1,-21 16 0,29-24-50,-1-1 0,1 1 0,-1-1 0,0 1-1,0-1 1,1 0 0,-1 0 0,0 0 0,0 0 0,0 0-1,-5 0 1,4-1-6,0-1 0,0 1 0,0-1 0,0 0 0,0 0 0,0 0-1,0 0 1,-7-4 0,4 2 15,1 0 0,-1-1 1,1 0-1,0 0 0,0-1 0,0 1 0,1-1 0,-8-8 0,12 11-41,-1 0-1,0 0 0,1 0 0,0-1 0,-1 1 0,1-1 1,0 1-1,0-1 0,0 1 0,1-1 0,-1 1 1,1-1-1,-1 0 0,1 1 0,0-1 0,0 0 0,0 1 1,0-1-1,0 0 0,1 1 0,-1-1 0,1 0 0,0 1 1,0-1-1,0 1 0,2-5 0,3-2-14,-1 1-1,2-1 1,-1 1-1,1 0 1,0 1-1,15-12 1,2 1 12,29-16 0,7 1-220,118-44 1,-167 72 135,27-9-352,21-9-2007,-23 4-4012,-31 17 3888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6:1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13 5984,'0'-12'2688,"0"21"4288,0 0-5985,-3-1 1185,3 8-1280,-6 2 224,1 0-704,-4 7-224,9-4-128,-11 0-64,11 4 0,-3 1-992,3 5 544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6:1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8128,'-15'0'3680,"15"4"-3168,0 1 1664,0-1-1280,0-1 1695,0 11-1503,-4 2 384,-1 5-864,-9 6 288,5 1-544,-16 8 128,5 6-320,-8-4-128,3-3-64,-3-1-1376,5-4 768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6:2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8 353 4480,'0'0'1445,"-7"0"1120,8-13 4074,2 2-5464,7-5-787,1 1 0,0 0 1,2 0-1,-1 2 1,17-14-1,-1 3 2,54-33-1,-65 47-290,-1 1 1,1 0-1,1 1 1,-1 1 0,23-7-1,-39 14-90,0 0 1,0 0-1,0 0 1,0-1-1,0 1 0,0 0 1,0 0-1,0 1 1,0-1-1,0 0 0,0 0 1,0 0-1,-1 1 0,1-1 1,0 0-1,0 1 1,0-1-1,0 1 0,0-1 1,0 1-1,-1-1 0,1 1 1,1 0-1,-1 1 2,0 0 0,0-1 0,0 1 0,0 0 0,0 0 0,0 0 0,-1-1 0,1 1 0,0 0 0,0 4 0,0 5-1,-1 0-1,0 1 1,-1 14-1,0-21-14,1 2 34,-4 41 186,3 57-1,3-56-53,-2-31-66,0 0-1,2-1 1,0 1 0,8 28 0,-5-31 21,0-1 1,10 20-1,-13-30-42,0 0-1,1 0 1,-1-1 0,0 1 0,1-1-1,0 0 1,0 0 0,0 0 0,0 0-1,0 0 1,1-1 0,-1 1 0,7 2-1,-8-4-21,0 0 0,0-1-1,0 1 1,1-1 0,-1 0 0,0 1-1,0-1 1,1 0 0,-1 0 0,0-1-1,0 1 1,1 0 0,-1-1-1,0 1 1,0-1 0,0 0 0,0 0-1,0 0 1,1 0 0,-2 0-1,1 0 1,0 0 0,0-1 0,0 1-1,-1-1 1,1 1 0,2-3 0,1-3 7,0 0 0,0 0 0,-1 0 0,1-1 0,3-9 0,4-13-13,-1 0-1,-2 0 1,8-38 0,6-94 185,-4 25-250,-18 128-7,1 0 1,0 1 0,1-1 0,6-14-1,-8 21 61,0 0-1,1-1 0,-1 1 1,1 0-1,-1 0 0,1 0 1,-1 0-1,1 0 0,0 0 1,0 1-1,0-1 0,0 0 1,0 1-1,1 0 0,-1-1 1,0 1-1,1 0 0,-1 0 1,0 1-1,1-1 1,3 0-1,6 0 92,0 1 0,0 0-1,0 1 1,0 0 0,0 1 0,0 1 0,13 4 0,0 2-133,0 0 0,30 18 1,-54-26-185,17 8 567,-18-8-623,1-1 1,0 1-1,0-1 1,0 1-1,-1-1 1,1 1-1,0 0 1,-1-1-1,1 1 1,-1 0-1,1 0 1,-1-1-1,1 1 1,-1 0-1,1 0 1,0 1-1,-1 4-1945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6:2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17 5152,'4'-17'10122,"-8"25"-7221,-45 97 2342,49-104-5254,-36 72 748,32-62-2053,0 0 0,-3 19 1,6-13-611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6:2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4064,'0'-1'155,"0"1"1,1-1 0,-1 0-1,0 0 1,1 0-1,-1 0 1,0 0-1,1 1 1,-1-1-1,1 0 1,-1 0 0,1 1-1,0-1 1,-1 0-1,1 1 1,0-1-1,-1 0 1,1 1-1,0-1 1,0 1 0,-1-1-1,1 1 1,0 0-1,0-1 1,0 1-1,0 0 1,0 0-1,-1-1 1,3 1 0,-2 0 100,1-1 0,-1 1 1,1-1-1,-1 0 1,1 1-1,-1-1 1,0 0-1,1 0 1,-1 0-1,2-1 1,-2 0 54,1 0 0,-1 0 0,1 0 0,0 1 0,0-1 0,0 0 0,0 1 0,0 0 0,0-1 0,0 1 0,0 0 0,0 0 0,1 0 0,-1 0 0,0 1 0,1-1 1,-1 1-1,1-1 0,-1 1 0,4 0 0,-4 0-135,0 1 1,0-1 0,0 1-1,0 0 1,0 0 0,0 0-1,0 0 1,0 0 0,0 0-1,-1 0 1,1 0 0,0 1-1,-1-1 1,1 1-1,-1-1 1,1 1 0,-1 0-1,0 0 1,0-1 0,0 1-1,0 0 1,0 0 0,0 0-1,0 0 1,0 3 0,9 28 692,9 55 0,5 21-757,-12-84-1183,-5-12-1810,-6-11 2610,-1-2 173,0 1 0,0-1 0,0 0 0,0 0 0,1 0 0,-1 1 0,0-1 0,0 0 0,0 0 0,0 0 0,0 1 0,0-1 0,0 0 0,0 0 0,1 0 0,-1 0 0,0 1 0,0-1 0,0 0 0,0 0 0,1 0-1,-1 0 1,0 0 0,0 0 0,0 0 0,1 1 0,-1-1 0,0 0 0,0 0 0,0 0 0,1 0 0,-1 0 0,0 0 0,0 0 0,0 0 0,1 0 0,-1 0 0,0 0 0,0 0 0,0 0 0,1 0 0,-1 0 0,0 0 0,0-1 0,0 1 0,1 0 0,-1 0 0,0 0 0,0 0 0,0 0-1,1 0 1,-1-1 0,0 1 0,0 0 0,0 0 0,0 0 0,1-1 0,8-3-2360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6:2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3 6816,'-2'0'508,"1"-1"0,-1 1 0,0-1-1,0 1 1,0 0 0,0-1 0,0 1 0,0 0 0,0 0 0,0 1 0,0-1 0,0 0 0,0 1 0,1-1 0,-1 1-1,-3 1 1,-31 16 1928,26-12-1747,-19 12 317,1 1 0,1 1 0,1 1 0,-43 44 0,31-22-1004,-63 93 1,70-93-686,6-5 187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6:2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21 4896,'-1'0'215,"1"-1"1,0 1 0,-1-1-1,1 0 1,-1 1-1,1-1 1,0 0-1,-1 1 1,1-1 0,0 1-1,0-1 1,-1 0-1,1 0 1,9-11 10472,-4 30-8411,-14 172 833,6-166-3295,-1-1 0,0 0 0,-2 0 0,0-1 0,-19 42 0,24-63 9,1 0-1,0 0 0,-1 0 1,1 0-1,-1 0 0,1 0 1,-1 0-1,0 0 0,1-1 1,-1 1-1,0 0 0,1 0 1,-1-1-1,0 1 0,0 0 1,0-1-1,0 1 0,1-1 1,-1 1-1,0-1 0,0 1 1,0-1-1,-2 1 0,-8-1-1727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6:26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16 240 4992,'-15'-14'8698,"15"13"-8437,0-1 0,0 1 0,-1 0 0,2-1 0,-1 1 0,0-1 0,0 1 0,0 0 0,1-1 0,-1 1 0,0-1 0,1 1 0,0-2 0,11-24 1194,-12 27-1453,18-30 824,28-38 1,-40 59-764,1 1 1,0 1-1,1-1 0,0 1 1,0 1-1,0-1 0,1 1 1,0 1-1,11-6 0,-19 10-50,0 1-1,0-1 0,1 1 1,-1-1-1,0 1 0,0 0 0,0-1 1,0 1-1,1 0 0,-1 0 1,0 0-1,0 0 0,1 0 1,-1 0-1,0 0 0,0 0 1,0 1-1,1-1 0,1 1 0,-2 0 24,0 0-1,0 0 0,0 0 0,0 0 0,-1 0 0,1 0 1,0 0-1,-1 0 0,1 1 0,0-1 0,-1 0 0,0 0 1,1 1-1,-1-1 0,0 0 0,1 0 0,-1 1 0,0-1 0,0 2 1,1 29 349,-1 0 0,-9 60 0,0 26-314,8-90-104,2 0 0,9 54 0,-8-73 80,0 0 0,1 0 0,0 0 0,1-1 0,-1 1 0,2-1 0,-1 0 0,1 0 0,0 0 0,1-1 0,0 0 0,12 11 0,-12-11 31,2-1 1,-1-1-1,1 1 0,0-1 0,0-1 0,0 0 0,1 0 0,-1 0 0,1-1 0,0 0 1,0-1-1,0 0 0,0 0 0,1-1 0,-1 0 0,15-1 0,-10-2-27,0 0 0,0-1 1,-1 0-1,1-1 0,-1 0 0,1-1 0,-2-1 0,1 0 0,0-1 0,-1 0 0,0-1 1,-1 0-1,0-1 0,0 0 0,-1-1 0,0 0 0,-1-1 0,0 0 0,-1 0 0,0-1 1,0 0-1,-1 0 0,5-14 0,11-34 6,-2-1-1,16-80 1,-11 38 221,-25 97-330,0 1 32,1 0-1,0-1 1,-1 1-1,6-9 1,-6 13 44,-1 0-1,1 0 1,0 0 0,-1 1 0,1-1 0,0 0-1,0 0 1,-1 1 0,1-1 0,0 0 0,0 1-1,0-1 1,0 1 0,0-1 0,0 1 0,0 0-1,0-1 1,0 1 0,0 0 0,0 0 0,0-1-1,0 1 1,0 0 0,1 0 0,-1 0 0,0 0-1,0 1 1,0-1 0,1 0 0,5 2 7,0 0 0,1 1-1,-1-1 1,0 1 0,-1 1 0,1-1 0,-1 1 0,1 0 0,5 6-1,15 16-4418,-26-24 3615,1-1 1,0 1-1,-1-1 0,1 1 0,0-1 1,0 0-1,0 0 0,3 2 1,9 1-2188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6:2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4 8128,'0'-4'3680,"0"8"-3168,-5 1 2592,5 7-1793,-9 4 1153,-2 6-1440,-12 4 352,-2 4-800,-3 0 256,5-5-512,-7 0-512,12-4 96,-7 0-992,11 1 608,-5 1-4448,10 5 2721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6:2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10 4992,'0'-9'10042,"-9"23"-5610,2-1-4187,0 0 0,1 1-1,1 0 1,0 1 0,0-1-1,2 1 1,0 0 0,-2 28 0,5-40-200,0 0 0,0 0 0,1 1 0,-1-1 0,1 0 0,0 0 0,0 0 0,0 0 0,0 0 0,3 6 0,-3-8 6,0 0 0,0 0 0,0 0 0,0 0 0,0 0 0,0 0 0,0 0 0,0 0 0,0 0 0,0 0 1,1-1-1,-1 1 0,0-1 0,0 1 0,1-1 0,-1 1 0,0-1 0,1 0 0,-1 1 0,1-1 0,-1 0 0,1 0 1,-1 0-1,0 0 0,1 0 0,-1-1 0,3 0 0,12-4 210,0-1 0,0-1 1,0 0-1,-1-1 0,18-13 1,-16 10-182,131-78 16,-145 87-85,0 0 0,0 1 1,0-1-1,0 1 0,0 0 1,0 0-1,1 0 0,-1 0 0,0 0 1,5 0-1,-6 2 6,0-1-1,-1 0 1,1 0 0,0 1-1,-1-1 1,1 1 0,0 0-1,-1-1 1,1 1 0,-1 0-1,1 0 1,-1 0 0,0 0-1,1 0 1,-1 0 0,0 0-1,0 1 1,0-1 0,0 0-1,0 1 1,2 2 0,-1-1 40,-1 1 0,1-1 0,0 1 0,-1 0 0,0 0 0,0-1 0,0 1 0,-1 0 0,1 5 1,-2 39 367,1-32-365,-2 26 52,-2 0 1,-2-1 0,-1 1 0,-3-1-1,-1-1 1,-30 72 0,35-99-85,0-1 1,-1-1-1,0 1 1,-1-1-1,0-1 0,0 1 1,-14 11-1,13-14-84,0-1 0,-1 0 0,0-1 0,0 0 0,0-1 0,0 0 0,-1 0 0,-17 4 0,22-8-14,1 1 1,-1-1 0,1 0 0,-1-1 0,0 0 0,1 1 0,-1-2 0,-7 0 0,11 1 60,0-1 0,0 1 0,0-1 0,0 1-1,1-1 1,-1 0 0,0 0 0,1 1 0,-1-1 0,0 0 0,1-1-1,-1 1 1,1 0 0,0 0 0,-1-1 0,1 1 0,0-1-1,0 1 1,0-1 0,0 1 0,0-1 0,0 0 0,0 1-1,0-1 1,1 0 0,-1 0 0,1 0 0,-1 0 0,1-2 0,0-2 49,0 0 0,0-1 0,1 1 0,0 0 0,0 0 1,0 0-1,1 0 0,0 0 0,0 1 0,0-1 0,1 0 1,0 1-1,4-6 0,1-1 81,0 0 0,2 1 0,-1 0 0,17-14 0,1 4-49,0 1 0,2 2 0,0 1 0,48-21 0,2-1-650,-44 20 231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0:4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70 128 7232,'-51'-60'3264,"36"22"-2848,11 22-288,4 2-160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6:3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30 3808,'0'-1'198,"0"1"0,0-1 1,0 0-1,0 0 0,0 1 1,0-1-1,0 0 0,0 0 1,0 1-1,0-1 0,0 0 1,0 1-1,1-1 0,-1 0 0,0 1 1,1-1-1,-1 0 0,0 1 1,1-1-1,-1 0 0,1 1 1,2-3 1648,-3 2-1572,0 1 0,1 0-1,-1-1 1,0 1 0,0 0 0,0-1 0,1 1 0,-1 0-1,0-1 1,0 1 0,0-1 0,0 1 0,0 0 0,0-1-1,0 1 1,0-1 0,0 0 0,-5-3 4210,4 4-4443,0 0 1,0 0-1,0 1 0,0-1 0,0 0 0,1 0 1,-1 1-1,0-1 0,0 0 0,0 1 0,1-1 0,-1 1 1,0-1-1,0 1 0,1-1 0,-1 1 0,0-1 0,1 1 1,-1 0-1,1-1 0,-2 2 0,-1 2-20,0 0-1,0 0 1,1 1-1,-1-1 1,1 0-1,0 1 1,0 0-1,0-1 0,0 1 1,1 0-1,-1 7 1,1-3 97,0 0 0,1 0-1,0 0 1,1 0 0,3 16 0,-4-23-87,0-1 1,0 0 0,1 1-1,-1-1 1,0 0-1,1 1 1,-1-1 0,1 0-1,0 0 1,-1 1 0,1-1-1,0 0 1,0 0-1,0 0 1,-1 0 0,1 0-1,0 0 1,2 1 0,-2-2 15,-1 0 0,1 0 0,0 1 0,0-1 0,0 0 0,0 0 1,0 0-1,-1 0 0,1 0 0,0-1 0,0 1 0,0 0 1,0 0-1,-1 0 0,1-1 0,0 1 0,0-1 0,0 1 1,-1 0-1,1-1 0,0 1 0,-1-1 0,1 0 0,0 1 0,0-2 1,0 0 1,1 0 0,-1 0 1,1 0-1,-1 0 0,0 0 1,0-1-1,0 1 0,0 0 1,-1-1-1,1 1 0,0-1 1,-1 1-1,0-4 0,1 2-39,-1 0 1,0 0-1,0 0 0,0 0 0,0 0 0,-1 0 1,0 1-1,-1-6 0,2 8-46,-1 1 0,1 0 1,0-1-1,-1 1 0,1 0 0,0 0 1,-1-1-1,1 1 0,-1 0 0,1 0 1,0-1-1,-1 1 0,1 0 0,-1 0 1,1 0-1,-1 0 0,1 0 0,-1 0 1,1-1-1,0 1 0,-1 0 0,1 0 1,-1 1-1,1-1 0,-1 0 0,1 0 1,-1 0-1,0 0 0,-10 4-2210,9-3 1292,0 1 0,1 0 1,-1 0-1,1 0 1,-1-1-1,1 1 0,-2 3 1,1 10-2760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6:3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3136,'4'6'15344,"4"-1"-10878,2 0-3830,12 4-2910,-9-7 4507,-10-2-1344,-11 1-231,-3-4-2789,11 3 1774,-1 0 1,1 0 0,-6-16-9884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7:15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34 1568,'-12'0'10085,"11"0"-10666,-2 0 2565,2 0-1843,0 0-1,0 1 1,0-1 0,0 1 0,0-1 0,0 1 0,0 0 0,0-1 0,0 1 0,0 0 0,0 0 0,0 0 0,0 0 0,0-1-1,1 1 1,-1 0 0,0 0 0,0 2 0,-2 1 32,1 1 1,0-1-1,-1 1 0,2 0 1,-3 7-1,-3 11 110,5-18-191,0 1 1,0-1-1,1 1 0,0-1 1,-1 10-1,-5 109 1631,4-96-1511,2-23-170,0 0 0,1 0 0,0 0 0,0 1 0,0 6 0,2 2 109,-1 0 0,-1 19 0,0-18 36,3 29-1,-1-8-174,-2-27 14,0 0 1,3 15-1,47 158 126,-42-155-176,-1-8 74,0 0 1,2-1-1,0 0 1,1-1-1,0 0 1,2-1-1,0 0 1,0-1-1,2 0 1,0-1-1,0 0 1,19 12-1,-23-19 5,0-1 0,14 7 0,4 1 271,-23-11-232,0-1 1,1 0-1,-1 0 1,1-1-1,-1 0 1,1 0-1,0 0 1,10 0-1,1-2 214,31-3 0,-42 2-269,0 1 1,0-2-1,-1 1 0,1-1 0,-1 0 0,9-5 0,8-5 269,-19 11-270,0 0 1,0-1 0,1 1 0,-2-1 0,1 0-1,0 0 1,0 0 0,-1 0 0,0-1-1,4-5 1,16-37-4,-20 40-48,13-36 164,-2 0 0,-1-1 0,5-45 0,-3 16-350,16-106 444,-26 70-202,-3-41-7,-2 73-13,4 45 108,-2 25-413,-1 0-1,1 0 1,-1 0-1,0-1 1,0 1 0,-1 0-1,-2-12 1,2 13-940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7:16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23 4736,'0'0'1530,"-8"-7"993,0 13 3802,-6-4-3767,8-3-1680,8 1-101,-1 0-489,13 4 299,-3 0-386,0 0 0,0-2 0,0 1 0,1-1 0,-1-1-1,22 0 1,72-10 564,-29 1-504,-41 7-169,-13 1 64,1-2 1,-1 0 0,1-1-1,24-8 1,-46 11-457,0 0-1,0 0 1,-1-1 0,1 1 0,0 0 0,-1-1 0,1 1 0,-1-1 0,1 1-1,0-1 1,-1 1 0,1-1 0,-1 0 0,1 0 0,-9 18-13033,3-8 10539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7:17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 4640,'0'0'16389,"5"0"-15584,39-2-237,71-13 0,-45 4-328,-16 2 87,75-24 1,-19 3-4935,-91 29 2180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7:20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52 100 2656,'0'-3'6853,"0"-4"-4357,0 1-1410,0 3-37,0 5 389,0-8 130,-13 26-240,12-15-1283,-1 0 0,0 0 0,1-1 0,0 1-1,0 0 1,0 7 0,1-5 5,-1-1 1,0 0-1,0 1 0,-3 6 0,-13 50 526,15-50-472,0 0-1,1 1 0,1-1 0,1 24 0,1 2 43,-1-7-46,1-1 1,2 0 0,11 42 0,35 88 482,-44-144-536,1 1 0,1-1 0,0 0 0,1-1-1,1 0 1,1 0 0,0-1 0,14 15 0,8 7 7,-21-23 105,17 16 1,-22-24-89,2-1-1,-1 1 1,1-2-1,-1 1 1,1-1 0,18 5-1,-19-6 1,-4-1-3,0-1 0,-1 0 0,1-1 0,0 1 0,0-1 0,0 1 0,0-1 0,0 0 0,0-1 0,0 1 1,0-1-1,-1 1 0,1-1 0,0 0 0,3-2 0,-1 0 15,0 0 1,0 0-1,0-1 1,-1 1-1,1-1 1,-1 0-1,0-1 1,4-5-1,-1 3-40,-1-1 0,0 0 1,-1-1-1,0 0 0,0 0 0,-1 0 0,0 0 0,-1-1 0,0 0 0,-1 0 0,3-12 1,53-314-7,-36 116-208,-20 194 208,-2 0 0,-3-28-1,1 8-34,2 21-50,-1 15 45,1 1 0,-2-1 0,1 1 0,-1-1 0,-1 0 0,-2-10 0,3 14-88,-1 1-600,0 8-1156,1-1 1073,1 0 1,0 1 0,0-1 0,-1 1 0,1-1 0,1 1 0,-1-1-1,0 1 1,1 2 0,0 3-1618,4 15-979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7:21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5 3392,'7'-5'11035,"-11"11"-10038,-4 5-540,-1 1 1,-12 12-1,11-13-64,-16 21-1,23-27-322,0 0 0,1 0 1,-1 0-1,1 0 0,0 1 0,1-1 0,-1 1 1,-1 7-1,3-9 3,-1 0 1,1 0 0,0 0-1,0 0 1,0 0 0,1-1-1,-1 1 1,1 0-1,0 0 1,0 0 0,0 0-1,1-1 1,-1 1 0,1-1-1,0 1 1,0-1-1,0 1 1,0-1 0,1 0-1,-1 0 1,1 0 0,0 0-1,0-1 1,0 1-1,0-1 1,0 0 0,1 0-1,-1 0 1,1 0 0,-1 0-1,1-1 1,0 0 0,0 0-1,-1 0 1,9 1-1,-4-1 82,0 0 1,0-1-1,0 0 0,0 0 0,0-1 0,0 0 0,0 0 0,0-1 0,0 0 0,-1-1 0,1 0 0,12-6 0,-1-2 48,-12 7-140,0 0 1,0 0-1,0-1 1,0 0-1,-1 0 1,0 0-1,0-1 1,0 0-1,8-12 1,-13 16-38,0 0 0,0 1 0,0-1 0,0 0 0,-1 0 0,1-1 0,-1 1 1,1 0-1,-1 0 0,0 0 0,0 0 0,0 0 0,0 0 0,0-1 0,0 1 1,-1-3-1,-1 1-15,1 1 0,0 0 0,-1 0 0,1 0 0,-1 0 0,0 0 0,0 1 0,0-1 0,-4-4 0,0 2-43,1 0-1,-1 1 1,0 0-1,0 0 1,0 0-1,-1 1 1,1 0-1,-1 0 0,-8-2 1,-6 1-261,0 1-1,0 0 1,0 2 0,-32 2-1,16-1-6601,43 1 2495,6 4 1440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7:24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0 143 2560,'7'0'10972,"-1"17"-4855,-5-9-8151,-1 286 4792,13-126-2136,-3-73-503,-5-55-7,10 42-1,-14-79-89,3 11 192,9 22-1,-1-18-414,-11-16 245,1 0 0,0 0 0,-1 1 0,1-1 0,-1 1 0,2 3 0,-1-2-27,0 0 1,0 0 0,0 0-1,1 0 1,-1 0-1,5 3 1,3 6-40,-7-10 35,-1 0 0,1 0 0,0-1 0,0 1 0,0-1 0,0 1 0,1-1 0,6 3 0,-1-2 117,-1 0 1,1-1-1,0 0 0,0 0 0,0-1 0,1-1 0,-1 1 0,0-1 0,0-1 1,0 0-1,1 0 0,-1-1 0,0 0 0,16-6 0,-16 4-105,0 0 0,15-3 0,-17 6 13,0-1 0,-1 0 0,1-1 0,-1 1 0,0-1 0,0 0 0,8-6 0,-1 0 21,-1-2-1,1 1 1,-2-2 0,0 0-1,11-14 1,-12 9-36,0-1 0,-1 0 0,-1 0 0,-1-1 0,8-31 0,-8 28-17,0-6-21,5-47 0,-6 32 40,1-5-68,1-89 0,-4 15 86,-4 86 104,1 19-136,-1 0 0,0 0 1,-6-26-1,5 34-60,1 0 0,0 0 0,1-12 0,0-8 181,1-1-13,0-4-3091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7:25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1 6560,'0'0'2117,"-5"12"4299,-4-1-5368,0 0 0,0-1-1,-1 0 1,-19 14 0,15-12-730,0 0-1,-17 19 1,3 3-20,2 0 1,-39 67 0,38-49-219,22-31-6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7:39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38 2304,'-5'-4'5307,"5"3"-4975,0 1 0,0-1-1,0 1 1,-1 0 0,1-1 0,0 1-1,0-1 1,0 1 0,0-1-1,0 1 1,0 0 0,0-1-1,0 0 1,0-19 5194,1 13-3670,13 88 1296,-10-44-2437,-2-1 0,-2 46 0,-1-28-156,1-42-392,0 0 0,-2 0 0,1 1 0,-5 13 0,6-23-144,-1 0 1,0-1-1,0 1 1,-1 0 0,1-1-1,0 1 1,-1-1-1,0 0 1,1 1-1,-4 2 1,4-5-24,0 1 1,0 0-1,0 0 0,0-1 1,0 1-1,0-1 1,-1 1-1,1-1 0,0 1 1,0-1-1,-1 0 1,1 1-1,0-1 0,-1 0 1,1 0-1,0 0 1,0 0-1,-1 0 0,1 0 1,0-1-1,-1 1 1,1 0-1,-1-1 1,-5-2-823,0 0 0,0-1 0,1 1 0,0-1 0,0-1 0,0 1 0,0-1 0,-5-6 0,8 8-279,1 0-1,-1 0 1,1 0-1,0 0 0,1 0 1,-1-1-1,0 1 1,-1-7-1,1-7-3287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0:5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47 270 3488,'-2'-3'364,"-1"0"1,1 0-1,0 0 1,0 0-1,0-1 1,0 1-1,1-1 1,-3-6-1,-4-8 2638,2 6-1363,4 9-1198,1 1-1,-1-1 1,1 1 0,0-1-1,-1 0 1,1 0-1,1 0 1,-1 1-1,0-1 1,0-6 0,1 8-367,0 1 1,0-1 0,1 1-1,-1-1 1,0 1 0,0-1-1,0 1 1,1-1 0,-1 1-1,0-1 1,0 1 0,1-1-1,-1 1 1,0-1 0,1 1-1,-1-1 1,1 1 0,-1 0-1,0-1 1,1 1 0,-1 0-1,1 0 1,-1-1 0,1 1-1,-1 0 1,1 0 0,0-1-1,19-3 310,-14 3-235,186-26 1773,-36 5-1156,-141 20-728,371-63-28,-295 41-3199,-52 13 1338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7:41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12 2496,'-4'-11'8881,"4"13"-7682,0-2-1152,0 0 0,0-1 0,0 1 0,0 0 0,0 0 0,0 0-1,-1 0 1,1 0 0,0 0 0,0 0 0,0-1 0,0 1 0,0 0 0,-1 0 0,1 0 0,0 0 0,0 0 0,0 0 0,0 0 0,0 0 0,-1 0 0,1 0 0,0 0 0,0 0 0,0 0 0,0 0 0,-1 0 0,1 0 0,0 0 0,0 0 0,0 0 0,0 0 0,-1 0 0,1 0 0,0 0 0,0 0 0,0 0 0,0 1 0,0-1 0,-1 0 0,1 0 0,0 0 0,0 0 0,0 0 0,0 0 0,0 0 0,0 1 0,0-1 0,0 0 0,0 0 0,-1 0 0,-6 8 1215,7-8-1133,-9 7 734,9-7-794,-1 1 0,0-1-1,1 1 1,-1-1 0,0 1 0,1-1-1,-1 1 1,1-1 0,-1 1-1,1 0 1,-1-1 0,1 1 0,0 0-1,-1-1 1,1 2 0,-9 17 815,0 1 0,2 0 0,-8 32 0,11-21-506,1 0 0,1 0 1,3 43-1,0-16 77,2-13-137,1-1 1,2 0 0,15 53-1,-17-87-284,0 1 0,1-1 0,-1 0-1,2 0 1,0-1 0,0 0 0,1 0-1,10 11 1,-10-13 50,0 0 1,0-1-1,1 0 0,0 0 0,0-1 1,1 0-1,-1 0 0,1-1 0,0 0 1,0-1-1,1 0 0,-1 0 0,12 1 0,12 1 185,1-2-1,48-1 0,-75-3-222,0 0 0,0 0 0,0-1-1,0 0 1,0 0 0,-1 0 0,1-1 0,-1 0-1,1 0 1,-1-1 0,0 0 0,0 0 0,-1 0-1,1-1 1,-1 0 0,7-8 0,2-5 10,-10 14-17,-1-1 1,1 1-1,-1-1 1,0 0 0,4-9-1,-3 0 8,-1 0 0,3-27 0,0-2-28,0 6-18,3-74 0,-5 40-40,-2 22-168,1-21 238,-1 39-76,-2-42 0,-1 24-372,1 28 140,0 11 485,0 12-284,0-8-72,0 4 486,-10 35-25486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7:44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16 2720,'3'0'-147,"-2"0"301,-1 0-1,0 0 1,0 0-1,0 1 0,1-1 1,-1 0-1,0 0 1,0 0-1,1 0 0,-1 0 1,0 0-1,0 0 1,1 0-1,-1 0 0,0-1 1,0 1-1,1 0 1,-1 0-1,0 0 0,0 0 1,0 0-1,1 0 1,-1 0-1,0 0 1,1-1 459,-1 1-459,0 0-1,0-1 0,0 1 1,0 0-1,0 0 1,1 0-1,-1-1 0,0 1 1,0 0-1,0 0 1,0-1-1,0 1 0,0 0 1,0-8 6571,0 4-4612,0 7-1935,0-2 217,0-1-372,0 0-1,0 0 1,0 0 0,0 0 0,0 0-1,-1 1 1,1-1 0,0 0 0,0 0-1,0 0 1,0 0 0,0 0 0,0 0-1,-1 0 1,1 0 0,0 0 0,0 0-1,0 1 1,0-1 0,0 0 0,-1 0-1,1 0 1,0 0 0,0 0 0,0 0-1,0 0 1,0 0 0,-1 0 0,1 0-1,0 0 1,0 0 0,0 0 0,0-1-1,-1 1 1,1 0 0,0 0 0,0 0-1,0 0 1,0 0 0,0 0 0,0 0-1,-1 0 1,1 0 0,0 0 0,0-1-1,0 1 1,0 0 0,0 0 0,0 0-1,0 0 1,0 0 0,0 0 0,0-1-1,-1 1 1,1 0 0,0 1 148,-22 4 885,11 2-594,1 2-1,-12 11 1,11-10-112,-21 15 0,-84 63 456,40-31-470,69-53 157,6-4-2,24-15-57,-10 6-295,1 1 0,27-13-1,-22 12-100,26-17-1,75-57-485,-92 61-1140,-15 11-2163,-5 6 1623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8:51.64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50 33 1888,'-50'-4'15120,"68"-2"-14507,16 2 384,-24 4-789,0-1 0,13-3 0,-4-1-28,1 2 1,0 0-1,22 0 1,63 4-15,-34 1-3,93 6 281,2 1-83,-66-5 199,36 5-75,-101-10-349,67-12 0,-69 12-65,-28 1-52,-1 0 0,1 0 0,0 0 0,0 0-1,-1-1 1,7-2 0,-49 34-1134,23-22 1148,11-7-17,0 0 0,1 0 0,-1 1 0,1-1-1,-5 4 1,0-2 4,6-4-4,5 0-4,-2 0-28,-14 14-106,11-11 110,1 0 0,-1 0 1,1 1-1,0-1 0,0 0 0,0 1 1,1-1-1,-1 7 0,-5 17-48,-1-6 64,0-1-1,1 1 1,1 1 0,1-1-1,-2 39 1,3-39-20,3-17-5,-1-1 1,1 1-1,-1 0 1,1-1-1,1 6 1,-1 17 985,-30-23-730,3-5-59,-1-1 0,-44-10-1,-3-1-62,40 11-28,-66 3-1,38 1-61,11-1 119,0 2 0,-80 13 1,107-10-71,0 1 1,-37 15 0,18-6-153,39-13 15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8:59.7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30 146 3808,'1'0'13447,"-32"0"-11625,37-1-1673,123-32 363,-26 10-333,80-14 389,-19 13-600,239-3 0,-399 27 24,9-1-2,1 1-1,0 1 1,-1 1 0,1-1 0,14 5-1,-27-5 14,1-1-1,-1 1 1,1 0-1,-1-1 1,0 1 0,1 0-1,-1 0 1,0 0-1,0 0 1,0 0-1,1 0 1,-1 0-1,0 0 1,0 0-1,0 0 1,-1 1-1,1-1 1,0 0-1,0 1 1,-1-1-1,1 1 1,-1-1-1,1 1 1,-1-1-1,0 1 1,1-1-1,-1 1 1,0 2-1,-1 4 51,1 0-1,-1 0 1,-1 0-1,-3 12 1,-1 3 1,6-19-16,-1 0 1,1 0 0,0 0 0,0 1-1,0-1 1,1 0 0,-1 0-1,1 0 1,0 0 0,0 0 0,3 5-1,-3-7 8,0 1 1,0-1-1,1 0 0,-1 0 0,0 0 0,1 0 1,0 0-1,-1-1 0,1 1 0,0 0 0,0-1 1,0 0-1,0 1 0,0-1 0,0 0 0,1 0 1,-1 0-1,0 0 0,0 0 0,5 0 0,2 0 100,0 0 0,0-1 1,0 0-1,19-3 0,-12 1-71,429-66 939,43-4-364,-190 37-1290,-297 35 347,1 0 0,0 0 1,-1-1-1,1 1 1,-1-1-1,1 1 0,0-1 1,-1 0-1,1 1 1,-1-1-1,0 0 1,2-1-1,-3 1 148,1 1 0,-1 0 0,0 0 0,0 0 0,0-1 0,1 1 0,-1 0 0,0 0 0,0-1 0,0 1 0,0 0 0,0 0 0,0-1 0,0 1 0,1 0 0,-1 0 0,0-1 0,0 1 0,0 0 0,0-1 0,0 1 0,0 0 0,0 0 0,0-1 0,-1 1 0,1-1 0,0 1-105,-1-1 0,1 0 1,-1 1-1,1-1 0,-1 1 0,1-1 0,-1 1 0,0-1 0,1 1 1,-1-1-1,0 1 0,1 0 0,-1-1 0,-1 1 0,-20-6-6528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9:00.9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62 239 1824,'7'-1'9638,"2"-2"-3839,2-3-2706,9-4-3293,15-7 131,61-14 766,-38 14-344,-15 6-128,-26 7-163,-1-1-1,0 0 0,15-8 0,-19 7-32,2 0 79,-1 0-1,0-1 1,0-1 0,-1 0 0,0-1 0,19-18 0,-5 3-408,-14 15 162,-6 4-340,-3 5 182,-9 12 91,-15 19 235,15-26-39,1 0 0,-1 0 0,0 0 0,-1 0 1,1-1-1,-11 5 0,-46 17 71,-113 30 491,-15 6 115,183-59-527,-1-1 0,0 1 0,0-2 0,0 1 0,0-1 0,-15 0 0,26-4 560,9-4-427,15-7-177,-14 8-56,1 1 0,0 1 0,0 0-1,1 1 1,-1 0 0,1 1 0,25 0 0,-9 2 10,0 2 0,45 7 0,-62-6-58,-1 1-1,0 1 1,0-1 0,0 2-1,-1 0 1,1 0 0,14 12-1,-15-10 40,-1 1 0,0 1 0,0 0 0,8 11 0,-18-21-32,1 2 15,0 0 0,1-1 0,-1 1 0,1-1 0,-1 1 0,1-1 0,-1 0 0,1 0 0,0 0 1,2 2-1,-3-4 27,0 0 0,0 1 1,-1-1-1,1 0 0,0 0 1,-1 0-1,1 0 0,-1 0 1,1 0-1,-1 0 0,0 0 1,1 0-1,-1 0 0,0 0 1,0-2-1,1-3 103,4-16 337,1-42 0,-5 33-519,0 15-48,-2-23-1,0 21-188,1 14-428,0 1 1,0-1 0,-1 0-1,1 0 1,-1 0 0,-1-5-1,1 5-1116,15 15-8699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9:06.8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 12 3904,'-24'-11'2261,"24"11"-2116,-1-1 0,1 1 0,0 0 0,-1 0 0,1 0 0,-1 0 0,1 0 0,0 0 0,-1 0 0,1 0 0,-1 0 0,1 0 0,0 1 0,-1-1 0,1 0 0,-1 0 0,1 0 0,0 0 0,-1 1 0,1-1 0,0 0 0,-1 0 0,1 0 0,0 1 0,-1-1 0,1 0 0,0 1 0,0-1 0,-1 0 0,1 1 0,0-1 0,0 1 0,-9 12 478,6 1-142,0 0 0,1 0 0,0 1 0,2-1 0,0 25 0,1-10-188,-1 13 73,14 429 3609,-3-116-2855,-8-157 149,-3-198-1252,0 0 1,0 0-1,0 0 0,0 0 0,0 0 1,0 0-1,0 1 0,0-1 0,0 0 1,0 0-1,0 0 0,0 0 0,0 0 1,0 1-1,0-1 0,0 0 0,0 0 1,0 0-1,0 0 0,-1 0 0,1 0 1,0 0-1,0 0 0,0 1 0,0-1 1,0 0-1,0 0 0,0 0 0,-1 0 1,1 0-1,0 0 0,0 0 1,0 0-1,0 0 0,0 0 0,0 0 1,-1 0-1,1 0 0,0 0 0,0 0 1,0 0-1,0 0 0,0 0 0,-1 0 1,1 0-1,0 0 0,0 0 0,0 0 1,0 0-1,0 0 0,0 0 0,-1 0 1,1 0-1,0-1 0,0 1 0,0 0 1,0 0-1,0 0 0,0 0 0,0 0 1,0 0-1,-1 0 0,1 0 0,0-1 1,0 1-1,-7-7 364,5 4-342,-1 0-1,1-1 1,0 1 0,0-1 0,0 0-1,1 1 1,0-1 0,-2-5 0,-5-35 46,5 30-44,-3-24 36,-3-51 0,8 82-78,-1-20-54,1 0 0,5-42 0,-3 60 46,0 0-1,2-1 1,-1 1 0,1 0 0,0 1-1,1-1 1,0 1 0,0-1 0,1 1-1,0 0 1,8-9 0,-4 8-6,-1 0 0,1 1 0,0 0-1,1 1 1,10-7 0,54-26-203,-73 40 218,5-3-44,0 0-1,0 1 1,0 0 0,0 1 0,1-1 0,-1 1 0,0 0 0,1 1 0,-1 0-1,11 0 1,-14 1 43,1-1-1,-1 0 0,0 1 0,0 0 0,0 0 1,0 0-1,0 0 0,0 0 0,0 1 1,0-1-1,0 1 0,0 0 0,-1 0 0,1 0 1,-1 0-1,0 0 0,1 1 0,-1-1 1,0 1-1,0-1 0,0 1 0,-1 0 0,3 4 1,-4-5-2,1 1-1,0 0 1,-1 0 0,1-1 0,-1 1 0,0 0 0,0 0 0,0 0-1,0-1 1,-1 1 0,1 0 0,-1 0 0,0-1 0,-1 4 0,0 0 18,0-1 1,0-1 0,-1 1 0,1 0 0,-1-1 0,-5 7 0,3-6 23,-1 0 0,0 0 0,1 0 0,-2-1 1,1 0-1,0 0 0,-9 4 0,-1 0 5,11-5-23,-2 1 0,1-1-1,0-1 1,-1 1 0,1-1 0,-1 0 0,0 0-1,0-1 1,-8 1 0,-112 2 54,126-4-91,1 0 0,-1 0 0,0 0 0,1 0 0,-1 0 0,1 0 1,-1 0-1,1 1 0,-1-1 0,1 0 0,-1 0 0,0 0 0,1 1 1,-1-1-1,1 0 0,-1 0 0,0 1 0,1 0 7,0-1 0,0 0 0,0 0 1,0 1-1,-1-1 0,1 0 0,0 1 0,0-1 0,0 0 0,0 1 0,0-1 0,0 0 0,0 1 0,0-1 1,0 0-1,0 0 0,0 1 0,0-1 0,1 0 0,-1 1 0,0-1 0,0 0 0,0 1 0,14 17-189,-10-13 208,7 6 60,0 0 1,0-1 0,1 0 0,0-1-1,1 0 1,0-1 0,17 8-1,-27-15-38,10 7 104,1-1-1,1 0 1,19 6 0,-30-12-107,0 0 0,1 0 0,-1 0 0,1 0 0,-1-1-1,1 0 1,-1 0 0,1 0 0,-1 0 0,1-1 0,-1 0 0,0 0 0,1 0 0,-1 0 0,0-1 0,7-3 0,-1-1 13,-1-1-1,0 0 1,0 0 0,-1-1 0,0 0 0,0 0 0,8-13 0,42-72 218,-46 73-226,-7 11-32,0 0 1,0 1-1,-1-1 0,-1-1 1,1 1-1,-2-1 1,1 1-1,1-19 0,-4 27-15,1 1-1,-1 0 1,0 0 0,0-1-1,0 1 1,0 0-1,0-1 1,0 1 0,0 0-1,0-1 1,0 1 0,0 0-1,-1 0 1,1-1-1,0 1 1,0 0 0,0 0-1,0-1 1,0 1-1,0 0 1,-1 0 0,1-1-1,0 1 1,0 0-1,0 0 1,-1 0 0,1-1-1,0 1 1,0 0-1,0 0 1,-1 0 0,1-1-1,-9 6-316,-8 16-87,11-9 438,1 1 0,0 0 0,0 1 0,2-1-1,-1 1 1,2 0 0,-2 20 0,3-7 24,1 0 0,1 0 0,5 27 0,-4-41 73,1 0 1,6 17-1,-8-25-84,1 0-1,0 0 0,1 0 1,0 0-1,-1-1 1,1 1-1,1-1 0,6 8 1,-8-11-15,-1 0 0,0 0 0,1 0 0,0 0 0,-1-1 0,1 1 0,0 0 0,-1-1 0,1 1 0,0-1 0,0 0 0,-1 0 0,1 0 0,0 1 0,0-1 0,-1-1 0,1 1 0,0 0 0,0 0 0,-1-1 0,1 1 0,0-1 0,0 1 0,-1-1 0,4-2 0,3-1 76,0-1 0,1 0 0,11-10 0,77-77 305,-32 27-490,-60 60 64,92-78-154,-82 71 156,1 1 0,0 1 0,1 0 0,27-11 0,-43 21 26,0-1 0,0 1 0,0 0 0,0 0 0,0-1 0,0 1 0,0 0 0,0 0 0,0 0 0,0 0 0,0 0-1,0 0 1,0 0 0,0 1 0,0-1 0,0 0 0,0 0 0,0 1 0,-1-1 0,1 1 0,0-1 0,0 1 0,0-1 0,0 1 0,-1-1 0,1 1-1,0 0 1,0-1 0,-1 1 0,1 0 0,0 0 0,-1-1 0,1 1 0,-1 0 0,1 0 0,-1 0 0,0 0 0,1 0 0,-1 0 0,0 1 0,2 4 46,-1 0 0,1 0 0,-2 1 0,1-1 0,-1 8 0,0-8-29,0 56 252,-9 80-1,9-123-289,0-9 374,1-14-341,0 1 0,0 0 0,0-1 0,0 1-1,1 0 1,-1 0 0,4-5 0,2-6 3,69-126-17,-74 137-22,0 1-1,-1-1 0,1 1 1,1 0-1,-1-1 1,0 1-1,0 0 1,1 0-1,-1 0 1,1 1-1,0-1 0,4-1 1,-5 4 14,-1 1 0,1 0 0,0-1 0,-1 1 1,1 0-1,-1 0 0,0 0 0,1 0 0,-1 1 0,0-1 1,0 0-1,-1 0 0,1 1 0,0-1 0,-1 0 0,1 1 1,-1 4-1,3 5 10,3 23-84,-5-27 56,0 1 0,1-1 0,3 8 0,4 14 89,-6-19 16,1-1 1,0 1-1,6 11 0,-8-19-62,0 1-1,0-1 0,1 0 0,-1 0 1,1 0-1,0 0 0,0 0 0,0 0 1,1-1-1,-1 0 0,0 1 0,6 1 1,-3-2-40,0 0 1,0 0-1,0-1 1,0 0-1,0 0 1,0 0-1,0-1 1,0 0-1,0 0 1,11-2 0,-1-1 35,0-1 0,29-9 0,-28 6 87,-1-1 0,0 0 0,0-2 0,24-17 0,-14 7-153,38-40 0,-60 56 66,0-1 1,0 0-1,-1 1 0,1-1 1,-1-1-1,0 1 0,-1 0 1,1-1-1,1-6 0,-3 8-28,0 0-1,0 0 0,-1 0 1,1 0-1,-1 0 0,0 0 1,0 0-1,-1 0 1,1 0-1,-1 0 0,0 1 1,0-1-1,0 0 0,-3-6 1,3 8 6,-1-1 0,0 1 0,1 0 0,-1 0 0,0 0 0,0 1 0,0-1 0,0 0-1,-1 1 1,1-1 0,0 1 0,-1 0 0,1 0 0,-1 0 0,1 0 0,-1 0 0,1 1 0,-1-1 0,0 1 0,1-1 0,-1 1 0,-4 0 0,-4 0-98,0 0 1,-1 1-1,1 0 0,-12 3 1,14-1 100,0-1 0,0 1 0,0 0 0,0 1 0,0 0 0,1 1 0,0 0 0,0 0 0,0 0 0,0 1 0,1 1 0,0-1 0,-9 11 0,12-11-16,-1 0 0,1 0 1,0 1-1,1-1 0,0 1 1,0 0-1,0-1 0,0 2 0,1-1 1,1 0-1,-1 0 0,1 1 0,0-1 1,1 0-1,0 1 0,0-1 1,2 14-1,-1-14 47,1 0 1,-1 0 0,1-1-1,0 1 1,1-1-1,0 0 1,0 1-1,0-1 1,1 0 0,0-1-1,0 1 1,0-1-1,1 0 1,-1 0-1,1 0 1,0-1 0,1 1-1,-1-1 1,1 0-1,0-1 1,0 0-1,0 0 1,1 0 0,-1 0-1,0-1 1,1 0-1,0-1 1,0 1-1,-1-1 1,1-1-1,0 1 1,0-1 0,7-1-1,1 0 5,-1-1 0,1-1 0,-1 0-1,0-1 1,0 0 0,23-12 0,-18 6 7,-1-1 0,0 0 0,-1-1 1,18-16-1,51-58-197,-54 52 184,36-30 0,-51 48-19,9-6 6,-26 22-21,1 0 0,-1-1-1,0 1 1,1 0 0,-1 0 0,1 0 0,-1 0 0,1 0 0,-1-1-1,0 1 1,1 0 0,-1 0 0,1 0 0,-1 0 0,1 0 0,-1 0-1,1 0 1,-1 1 0,1-1 0,-1 0 0,0 0 0,1 0 0,-1 0-1,1 1 1,-1-1 0,0 0 0,1 0 0,-1 0 0,0 1 0,1-1-1,0 1 1,0 1 0,0-1-1,1 1 0,-1 0 1,0 0-1,0 0 0,0 0 1,1 2-1,1 4 121,-1 0 0,3 16 0,-3 10-130,-2 53 1,-1-34 106,1 41 345,0-93-342,4-10 17,17-23 36,-5 6-118,1 1-1,1 1 1,1 0 0,38-35 0,-41 44-55,1 2-1,0 0 1,1 1 0,1 1 0,23-11-1,-41 22 27,0-1-1,0 0 0,1 1 0,-1-1 0,0 1 0,0 0 1,1-1-1,-1 1 0,0 0 0,1 0 0,-1 0 0,0 0 1,1 0-1,-1 0 0,0 0 0,1 0 0,-1 0 0,0 1 1,1-1-1,-1 1 0,0-1 0,0 1 0,0-1 0,1 1 1,-1 0-1,1 0 0,-1 1 1,1 0 1,-1 0 0,0 0-1,0 0 1,-1 0 0,1 0-1,0 0 1,-1 1-1,1-1 1,-1 0 0,1 0-1,-1 1 1,0-1 0,0 4-1,-2 9 26,1 1 0,-2-1 0,0 0 0,-1 0 0,-1-1 0,-7 19 0,-2 6-11,5-19 69,9-19 38,0-1 127,12-13-156,-2-1 0,16-23 1,-7 8-161,17-18-99,79-77-1,-115 134 115,-1 0 0,-2 16 0,0-8 43,2-3 80,-3 17-85,1 1 0,2-1 0,5 60 0,-3-87 44,0-1 0,0 1 0,0 0 1,4 7-1,-5-12-25,1 1 0,-1 0 0,1 0 1,-1 0-1,1 0 0,-1 0 0,1 0 0,-1-1 0,1 1 0,0 0 0,-1 0 1,1-1-1,0 1 0,0 0 0,-1-1 0,1 1 0,0-1 0,0 1 0,0-1 1,0 0-1,0 1 0,0-1 0,0 0 0,0 1 0,0-1 0,0 0 0,0 0 1,0 0-1,2 0 0,4-2 36,-1-1 0,1 1 0,0-1-1,-1-1 1,1 1 0,-1-1 0,0 0 0,10-9 0,43-47-58,-44 43-56,20-16 53,38-31-1,20-18 5,-81 69 61,-10 10-17,1 0 0,0 0 1,0 0-1,0 0 0,5-3 1,-8 6-25,1 0 0,-1-1 0,0 1 1,0 0-1,1 0 0,-1 0 0,0 0 0,0 0 0,1 0 1,-1 0-1,0-1 0,0 1 0,0 0 0,1 0 1,-1 0-1,0 0 0,0-1 0,0 1 0,0 0 0,1 0 1,-1-1-1,0 1 0,0 0 0,0 0 0,0 0 1,0-1-1,0 1 0,0 0 0,0 0 0,0-1 0,0 1 1,0 0-1,0 0 0,0-1 0,0 1 0,0 0 1,0-1-1,0 1 0,0 0 0,0 0 0,0-1 0,0 1 1,0 0-1,0 0 0,-1-1 0,0 1-6,1-1 1,-1 1-1,0 0 0,1-1 0,-1 1 0,0 0 0,0 0 1,0-1-1,1 1 0,-1 0 0,0 0 0,0 0 0,0 0 1,1 0-1,-1 0 0,-1 0 0,-8 2-3,0 1-1,0 0 0,0 0 1,1 1-1,-1 0 0,1 0 1,-12 8-1,4-1 54,0 1-1,-26 24 0,32-26-59,1 1 0,0 0 0,1 1 0,0 0 0,1 0 0,1 1 0,-1 0 0,2 0 0,0 1 0,1 0 0,0 0 0,1 0 0,-4 22 0,8-30 24,0 0-1,0 0 0,0 0 0,2 7 0,-2-10 2,0-1-1,1 0 0,0 1 1,-1-1-1,1 1 0,0-1 1,0 0-1,0 0 0,0 0 1,1 1-1,-1-1 0,3 2 0,-3-3 4,-1-1 0,1 1-1,0-1 1,0 0 0,-1 1-1,1-1 1,0 0 0,0 0-1,0 0 1,0 1 0,-1-1-1,1 0 1,0 0 0,0 0-1,0 0 1,0 0 0,0 0-1,-1-1 1,1 1 0,0 0-1,0 0 1,0-1 0,-1 1-1,1 0 1,0-1 0,0 1-1,-1-1 1,1 1 0,0-1-1,0 1 1,-1-1 0,1 0-1,23-25 82,-22 24-80,42-59 43,44-80 0,-79 121-190,-4 10-105,-4 26 111,-1-10 126,0-1 1,1 1 0,-1-1-1,1 1 1,0-1 0,1 0-1,-1 1 1,3 4 0,-3-8 1,0 0-1,0 0 1,1 0 0,-1 0 0,0 0 0,1 0 0,-1-1-1,1 1 1,0-1 0,0 1 0,-1-1 0,1 0 0,0 1-1,0-1 1,0 0 0,0 0 0,0-1 0,1 1 0,-1 0-1,0-1 1,0 1 0,4-1 0,0 1 13,0-1 1,1 0 0,-1 0-1,0-1 1,0 1-1,1-2 1,-1 1-1,6-3 1,7-2 16,21-13 0,-26 13-63,1-2 59,0 0 0,-1-2 0,0 1 1,-1-2-1,14-12 0,55-64 12,-77 82-46,8-12-44,0 0-1,0 0 1,-2-2 0,0 1 0,13-33 0,-12 18 81,-1 1 1,10-59 0,-2-2-110,11-59-9,-24 110 107,1-69-1,-6 102-66,-3-35 10,2 40-14,-1 1 0,1-1 0,-1 1 0,0-1 0,0 1 0,0 0 0,-1-1 0,1 1 0,-3-4 0,3 7 43,1-1 1,0 1 0,0 0-1,-1 0 1,1-1 0,0 1-1,0 0 1,-1 0 0,1-1-1,0 1 1,-1 0 0,1 0-1,0 0 1,-1 0 0,1-1-1,-1 1 1,1 0 0,0 0-1,-1 0 1,1 0-1,0 0 1,-1 0 0,1 0-1,-1 0 1,1 0 0,0 0-1,-1 0 1,1 0 0,0 1-1,-1-1 1,1 0 0,-1 0-1,1 0 1,-1 1 0,-9 7-176,5-3 162,1 1 0,0 0-1,0 0 1,0 0 0,1 1 0,0-1 0,-3 11 0,-12 51-9,14-50 14,-56 316 130,44-184-34,16-128-73,0 0 1,2 0 0,0 0 0,10 39 0,-3-26 10,-6-19 66,1 1 1,1-2 0,0 1-1,1 0 1,13 22 0,-16-34-37,-1-1 0,1 1 0,0 0 0,0-1 0,7 6 0,-10-9-38,1 1 1,0-1 0,0 1 0,-1-1 0,1 1 0,0-1 0,0 1 0,0-1-1,0 0 1,0 1 0,-1-1 0,1 0 0,0 0 0,0 0 0,0 0 0,0 0 0,0 0-1,0 0 1,0 0 0,0 0 0,0 0 0,-1 0 0,1-1 0,0 1 0,0 0 0,0-1-1,0 1 1,0-1 0,-1 1 0,1-1 0,0 1 0,0-1 0,-1 1 0,2-2-1,12-14 80,-2-1 0,1 0 0,-2-1 1,0-1-1,8-21 0,-4 11-78,-6 13-56,-3 4 63,0 0 0,0 0 0,4-17-1,-3 15 15,-7 13-51,1 0 1,0 0-1,-1 1 0,1-1 0,-1 0 1,0 0-1,1 0 0,-1 0 1,0 0-1,1 0 0,-1 0 1,0 0-1,0-2 0,0 3 14,0 0 0,0 0 0,0 0 0,-1 0 0,1-1 1,0 1-1,0 0 0,0 0 0,0 0 0,0 0 0,0 0 0,0 0 0,0 0 0,-1 0 0,1 0 0,0 0 0,0 0 0,0 0 1,0 0-1,0 0 0,0 0 0,0 0 0,-1 0 0,1 0 0,0 0 0,0 0 0,0 0 0,0 0 0,0 0 0,0 0 0,0 0 1,-1 0-1,1 1 0,0-1 0,0 0 0,0 0 0,0 0 0,0 0 0,0 0 0,0 0 0,0 0 0,0 0 0,0 0 0,0 1 0,-1-1 1,1 0-1,0 0 0,0 0 0,0 0 0,0 0 0,-5 7-49,-6 29 44,6-25 52,2 1 1,-1 0-1,-1 15 0,2-3-107,0-7 58,1 0-1,1 0 1,0 0-1,1-1 1,4 24-1,-2-25-43,-1-10 100,-1 1-1,1-1 0,0 0 0,1 0 1,3 8-1,-5-12-33,1 0 0,-1 0 0,1 0-1,0 0 1,-1 0 0,1 0 0,0-1 0,0 1 0,-1 0 0,1 0 0,0-1 0,0 1-1,0-1 1,0 1 0,0-1 0,0 1 0,0-1 0,0 1 0,0-1 0,0 0 0,0 0-1,0 0 1,1 1 0,-1-1 0,0 0 0,0 0 0,0 0 0,0-1 0,0 1 0,0 0-1,0 0 1,0-1 0,2 1 0,8-5-13,0 0 0,0-1 0,0 0 0,0-1 0,-1 0 0,18-16 0,-3 3 45,179-110-62,-201 129 11,59-30 41,-42 23-67,35-22-1,-47 29 18,-8 1 13,0 0 0,0 0-1,0 0 1,0 0 0,1 0-1,-1 0 1,0 0 0,0 0-1,0 1 1,0-1 0,0 0-1,0 0 1,0 0 0,0 0-1,0 0 1,0 0 0,0 0-1,0 1 1,0-1 0,0 0-1,0 0 1,0 0 0,0 0-1,0 0 1,0 0-1,0 0 1,0 1 0,0-1-1,0 0 1,0 0 0,0 0-1,0 0 1,0 0 0,0 0-1,0 0 1,-1 0 0,1 1-1,0-1 1,0 0 0,0 0-1,0 0 1,0 0 0,0 0-1,0 0 1,0 0 0,0 0-1,0 0 1,-1 0 0,1 0-1,0 0 1,0 0 0,0 0-1,0 0 1,0 0-1,0 0 1,-1 0 0,-7 5-4,-1-1 0,0 0 0,-1 0 0,1-1 0,-17 3 0,-4 2 8,5 0 14,1-1-43,-26 11 0,43-15 22,0 1 0,0 0 1,1 0-1,-1 0 0,1 1 0,0-1 0,0 2 1,-5 5-1,9-9 6,0 0 1,1 0-1,-1 1 1,0-1-1,1 0 1,-1 1-1,1 0 1,0-1-1,0 1 1,0 0-1,0-1 1,1 1-1,-1 0 1,1 0-1,-1 0 1,1 0-1,0 0 1,0-1-1,0 1 0,1 0 1,-1 0-1,2 5 1,0-4 23,-1-1 0,1 0 0,0 0 1,0 0-1,0 0 0,0 0 0,0 0 0,1 0 0,0-1 1,-1 1-1,1-1 0,0 0 0,0 0 0,0 0 0,0 0 0,0-1 1,6 3-1,0-1 36,1 0 0,1-1-1,-1 0 1,0 0 0,0-1 0,1 0 0,-1-1 0,16-2 0,2-1-130,51-14 0,-67 13-568,10-1-796,-7 5-7854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9:07.1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105 71 8128,'-48'-42'3008,"25"38"-2336,4 1-160,13-3-96,1 3-320,5-2 448,-3 5-288,3-4-608,8 0-2304,3 8 1568,-2 0-4256,0-4 2976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9:07.5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4 7456,'-5'-3'2784,"10"3"-2176,15 3-160,-1-3 2240,18 0-1568,17 0 607,8 0-1023,10 0-224,-1 4-288,2 1-352,-11-2 96,-4 3-1408,-10 1 833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9:07.8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31 9216,'-30'-18'3424,"36"22"-2656,8-12-224,5 3-2272,20 2 832,13 3-4768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9:12.6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10 901 3232,'-9'-2'1075,"9"2"-1049,0 0 1,0 0 0,0-1 0,0 1-1,-1 0 1,1 0 0,0 0 0,0-1-1,0 1 1,0 0 0,0 0 0,0 0-1,1-1 1,-1 1 0,0 0 0,0 0-1,0 0 1,0-1 0,0 1-1,0 0 1,0 0 0,0 0 0,0 0-1,0-1 1,1 1 0,-1 0 0,0 0-1,0 0 1,2-2 1845,13-10 3243,-14 10-4839,0 1-1,0 0 1,1 0 0,-1-1-1,0 1 1,0-1 0,-1 1-1,3-4 1,6-10 1403,14-8-175,-12 12-885,-1 0-1,17-23 1,-25 31-603,1-1 0,-1 1 0,1 0 0,0 0 0,0 0 0,0 0 0,0 0 0,1 1 0,-1-1 0,1 1 0,-1 0 0,8-3 0,-10 7 29,0-1 1,0 0-1,0 0 1,0 1 0,0-1-1,-1 0 1,1 1-1,0-1 1,-1 1-1,1 1 1,1 6 89,-1 0 1,-1 0-1,1 0 0,-3 16 1,1-13 203,2 26 0,3-10-101,-1-12-162,0 23-1,-3-27-22,0 0 0,1-1 0,4 18 0,-4-26-3,0 1-1,0-1 1,0 1-1,0-1 1,1 1-1,0-1 1,-1 0-1,1 0 1,0 0-1,1 0 1,-1 0-1,1 0 1,-1-1-1,6 5 1,-7-6-27,0-1 1,1 1-1,-1-1 1,0 1-1,0-1 1,1 0 0,-1 1-1,0-1 1,1 0-1,-1 0 1,0 0-1,1 0 1,-1 0 0,0 0-1,1 0 1,-1-1-1,0 1 1,1 0-1,-1-1 1,0 1-1,0-1 1,1 1 0,-1-1-1,0 0 1,1-1-1,5-2 57,-1-1 0,0 0-1,7-6 1,-12 9-67,19-19 111,-2 0 0,20-30 1,5-7-24,-30 42-54,-1-1 0,19-34-1,-26 41-46,0 0 0,-1-1 0,0 0-1,-1 0 1,0-1 0,2-17 0,1-6 0,-6 34-11,0 1-1,0-1 1,0 1-1,0 0 1,1-1 0,-1 1-1,0-1 1,0 1 0,0 0-1,0-1 1,1 1-1,-1 0 1,0-1 0,0 1-1,1 0 1,-1-1 0,0 1-1,1 0 1,-1 0-1,0-1 1,1 1 0,-1 0-1,0 0 1,1 0 0,-1 0-1,1-1 1,-1 1-1,0 0 1,1 0 0,-1 0-1,1 0 1,-1 0-1,0 0 1,1 0 0,-1 0-1,1 0 1,-1 0 0,0 0-1,1 0 1,-1 0-1,1 0 1,-1 1 0,0-1-1,1 0 1,20 8 6,-3 0 22,0-1 0,0 0 1,27 5-1,9 4 260,-45-14-226,-1 0 1,0 0-1,1-1 0,-1 0 0,0-1 0,1 1 0,-1-2 0,1 1 0,-1-1 1,1 0-1,-1-1 0,0 0 0,0-1 0,12-4 0,-10 3-13,0-1-1,-1 0 1,1-1-1,-1 0 0,0-1 1,-1 0-1,0 0 1,0-1-1,0 0 0,10-14 1,-13 16-22,-4 6-18,-1-1-1,0 1 1,1 0-1,-1-1 1,0 1 0,0 0-1,1-1 1,-1 1-1,0-1 1,0 1-1,1-1 1,-1 1-1,0-1 1,0 1 0,0-1-1,0 1 1,0 0-1,0-1 1,0 1-1,0-1 1,0 0 0,0 0-329,-5 14 112,0-1 199,0 1 1,-6 27-1,1-3 122,6-25-66,0 0 1,1 1-1,1-1 0,0 0 1,0 1-1,1 17 0,2-23 32,-1 1 0,2 0-1,-1-1 1,1 0 0,0 1-1,0-1 1,1 0 0,0 0-1,0 0 1,1 0 0,8 10 0,-9-12-40,1 0 0,1 0 0,-1-1 0,1 1 0,-1-1 0,10 6 0,-11-8 3,0-1 1,-1 1-1,1-1 0,0 0 1,0 0-1,0 0 1,0 0-1,1 0 0,-1-1 1,0 1-1,0-1 1,0 0-1,0 0 0,1 0 1,3 0-1,4-3 59,1 0 0,0-1 0,-1 0 0,0-1 0,13-7 0,50-35 136,-62 39-197,14-11 47,0-2 1,-1-1-1,-1-2 1,-1 0-1,29-40 0,-33 35-82,-15 22-14,-1 1-1,1 0 1,0 0 0,1 0 0,6-6-1,-5 2 23,-2 6-265,-1 10 50,-1 2 206,-2 0 0,1 0 1,-1 0-1,-1 10 0,0 4-66,1 4 24,-1 1 0,-10 52-1,9-68 87,-1 1 0,-1-1-1,0 0 1,0 0 0,-1 0-1,-1-1 1,0 0 0,0 0-1,-9 11 1,13-19-25,-1 1 1,1-1 0,-1 0 0,0 0-1,0 0 1,0 0 0,0 0-1,0-1 1,0 1 0,0-1-1,0 0 1,-1 0 0,1 0-1,0 0 1,-1-1 0,1 1-1,0-1 1,-1 0 0,1 0-1,-1 0 1,1-1 0,-1 1-1,1-1 1,0 1 0,-6-3-1,3 1-1,0 0-1,0-1 0,0 0 1,0 0-1,1 0 0,-1 0 1,1-1-1,0 0 0,0 0 1,0 0-1,1-1 0,-6-7 1,3 4 58,-10-18-114,16 25 30,1 1 1,-1-1 0,1 0 0,0 0-1,-1 0 1,1 0 0,0 1 0,-1-1-1,1 0 1,0 0 0,0 0 0,0 0-1,0 0 1,0 0 0,0 0 0,0 0-1,0 0 1,0 1 0,1-1 0,-1 0-1,0 0 1,0 0 0,1 0 0,-1 0-1,1-1 1,2 0-18,0-1 0,0 0 0,0 1 0,1 0-1,-1 0 1,1 0 0,-1 0 0,1 1 0,-1-1 0,1 1-1,0 0 1,0 0 0,0 0 0,7 0 0,6 0 19,0 1 1,20 2-1,-20-1 16,62 8 122,3 0-21,-70-9-65,0 0 1,0 0-1,1-1 1,18-4-1,-18 1 30,1 0-1,-1-2 0,0 1 0,16-10 0,47-34 35,-54 34-152,13-9 27,-11 7 1,2 0 0,30-13 0,-52 28-2,0 0 0,1 1 0,-1-1 0,1 1 0,-1 1 0,1-1 1,-1 1-1,1-1 0,0 1 0,-1 0 0,1 1 0,-1-1 0,1 1 0,0 0 0,-1 0 1,9 4-1,-3-1 8,0 2-1,0-1 1,-1 1 0,1 0 0,13 13 0,-17-14 71,-4-4-29,-1 0 1,1 0-1,0 1 0,-1-1 1,1 0-1,-1 1 1,0-1-1,1 1 1,-1-1-1,0 1 1,0 0-1,0-1 1,0 1-1,0 0 1,0 0-1,0 3 0,-1-4-23,0-1-1,0 0 0,0 0 0,0 0 0,0 1 0,-1-1 0,1 0 0,0 0 0,0 0 0,0 1 0,-1-1 0,1 0 0,0 0 0,0 0 0,0 0 0,-1 1 0,1-1 0,0 0 0,0 0 0,-1 0 0,1 0 0,0 0 0,-1 0 0,1 0 0,0 0 0,0 0 0,-1 0 0,1 0 0,0 0 0,0 0 0,-1 0 0,1 0 0,0 0 0,-1 0 0,1-1 0,-13-1 141,11 1-135,-16-2-4,-20-6-49,-39-2 1,63 10 34,0 1 0,0 0 0,-1 1 0,1 0 1,0 1-1,-18 6 0,19-5 57,2 0-102,-1 0-1,1 1 1,0 0-1,0 0 0,1 1 1,-1 1-1,1 0 1,-9 7-1,15-10 55,1-1 1,1 1-1,-1 0 0,0 0 0,1 0 0,-1 0 0,1 0 1,0 1-1,0-1 0,1 1 0,-3 3 0,4-5 3,0-1 0,-1 1-1,1 0 1,0-1 0,0 1-1,0 0 1,0-1 0,0 1-1,0 0 1,0-1 0,1 1 0,-1 0-1,0-1 1,1 1 0,0-1-1,-1 1 1,1-1 0,0 1-1,0-1 1,0 1 0,0-1-1,0 0 1,0 0 0,0 1-1,0-1 1,0 0 0,1 0-1,1 1 1,5 4 7,1-2 1,-1 1-1,1-1 0,0 0 0,0-1 1,0 0-1,1 0 0,-1-1 1,1 0-1,-1-1 0,15 0 0,12-1 76,61-8-1,-90 7-48,31-5 12,0-2 0,52-19 1,-74 22-49,-3 1-4,0-1 0,-1 0 0,0 0-1,0-2 1,-1 1 0,1-1 0,-2-1 0,1 0-1,13-13 1,-13 12 17,-10 9-14,0-1 1,0 0 0,1 0-1,-1 1 1,0-1 0,0 0-1,0 0 1,0 0 0,0 0 0,-1 0-1,1 0 1,0 0 0,0-1-1,-1 1 1,1 0 0,0 0-1,-1-1 1,1-1 0,-10 12-268,5-1 203,0 0 0,0 0 0,-5 15 1,8-20 53,0-1 0,1 1 0,-1-1 0,1 1 1,-1 0-1,1-1 0,0 1 0,0-1 0,0 1 1,0 0-1,1-1 0,-1 1 0,1 0 0,0-1 1,-1 1-1,1-1 0,2 4 0,0-1 4,1 1 55,-1 0-1,1-1 1,0 1 0,1-1-1,6 6 1,-9-10-39,-1 0 0,0 0 0,0 0 0,1 0-1,-1 0 1,1 0 0,-1-1 0,1 1 0,-1-1 0,1 1-1,-1-1 1,1 0 0,-1 0 0,1 1 0,0-1 0,-1 0 0,1 0-1,-1 0 1,1-1 0,0 1 0,-1 0 0,1-1 0,-1 1-1,1-1 1,-1 1 0,1-1 0,-1 0 0,0 1 0,3-3-1,-1 1-12,-1 0-1,1 0 0,0 0 1,-1-1-1,1 1 0,-1-1 1,0 0-1,1 0 0,-2 0 1,1 0-1,0 0 0,0 0 1,-1 0-1,0-1 0,0 1 1,0 0-1,0-1 0,0 1 1,-1-1-1,1-4 0,-1 1-34,0 1-1,0-1 1,-1 1-1,0 0 1,0-1-1,-1 1 0,0 0 1,0 0-1,0 0 1,-5-7-1,7 11 35,-1 0-1,0 0 0,0 0 1,0 0-1,0 0 1,-1 0-1,1 0 1,0 1-1,-1-1 0,1 1 1,-1-1-1,1 1 1,-1-1-1,0 1 1,0 0-1,0 0 0,0 0 1,0 0-1,0 0 1,-3-1-1,-1 0 37,5 2-43,0-1 0,0 1 1,-1-1-1,1 1 1,0-1-1,0 1 0,-1 0 1,1 0-1,0 0 1,-2 0-1,2 0 7,1 0 0,-1 1 1,1-1-1,-1 0 0,1 1 0,-1-1 0,1 0 1,0 1-1,-1-1 0,1 1 0,0-1 0,-1 1 1,1-1-1,0 1 0,-1-1 0,1 1 1,0-1-1,0 1 0,0-1 0,0 1 0,-1-1 1,1 1-1,0 0 0,0-1 0,0 1 0,0-1 1,0 1-1,0 0 0,0-1 0,1 1 1,-1 2 12,0-1 1,0 1 0,0-1 0,1 0 0,-1 1 0,1-1 0,0 0 0,0 0 0,0 1 0,0-1 0,0 0 0,0 0 0,0 0 0,1 0 0,-1 0 0,1 0-1,-1-1 1,1 1 0,0 0 0,0-1 0,0 0 0,0 1 0,0-1 0,0 0 0,0 0 0,0 0 0,0 0 0,1 0 0,-1 0 0,0-1 0,0 1 0,1-1-1,-1 0 1,1 1 0,-1-1 0,0 0 0,1 0 0,-1-1 0,0 1 0,1-1 0,-1 1 0,0-1 0,5-1 0,14-6 8,1-1 1,-1-1 0,-1-1-1,0 0 1,-1-2 0,0 0-1,25-24 1,23-39 184,-48 52-256,42-41-1,-61 65 51,1 0 1,-1-1-1,0 1 0,0 0 1,0 0-1,1 0 0,-1 0 1,0 0-1,0-1 0,1 1 1,-1 0-1,0 0 0,1 0 1,-1 0-1,0 0 0,0 0 1,1 0-1,-1 0 0,0 0 1,1 0-1,-1 0 0,0 0 1,0 0-1,1 0 0,-1 0 1,0 0-1,0 1 0,1-1 1,-1 0-1,1 0 0,6 9-86,2 14-11,-4-3 120,-1 1-1,-1-1 1,-1 1-1,0 0 1,-2 0-1,0 0 1,-2 0 0,-6 37-1,7-54 21,-1 1 0,1-1 0,-1 0 0,1 0 0,-1 0 0,0 0 0,-1 0 0,1 0-1,-1-1 1,0 1 0,1-1 0,-2 1 0,-2 2 0,3-4-17,0 0 0,0 0 1,0-1-1,0 1 0,0-1 0,0 1 0,0-1 0,0 0 1,0 0-1,-1 0 0,1-1 0,0 1 0,-1-1 0,1 0 1,-1 0-1,1 0 0,-6-1 0,-7-3-32,0 0-1,0-1 0,1-1 1,-27-13-1,43 19 8,-1 0 1,1 0-1,-1 0 0,1 0 1,-1 0-1,1 0 0,-1 0 0,1-1 1,-1 1-1,1 0 0,-1 0 0,1 0 1,-1 0-1,0-1 0,1 1 1,-1 0-1,1 0 0,-1-1 0,0 1 1,1 0-1,-1-1 0,0 1 0,1 0 1,-1-1-1,0 1 0,0-1 1,1 1-1,-1 0 0,0-1 0,0 1 1,0-1-1,1 1 0,-1-1 0,0 1 1,0-1-1,0 1 0,0 0 1,0-1-1,0 1 0,0-1 0,0 1 1,0-1-1,0 1 0,0-1 1,0 1-1,-1-1 0,1 1 0,0-1 1,0 1-1,0 0 0,-1-1 0,1 1 1,0-1-1,0 1 0,-1 0 1,1-1-1,0 1 0,-1 0 0,1-1 1,-1 1-1,1 0 0,0 0 0,-1-1 1,1 1-1,-1 0 0,1 0 1,-1-1-1,25 2-177,40 8 1,7 0 103,110-7 891,-169-4-801,0 0-1,-1-1 1,1 0 0,-1-1 0,1 0-1,-1-1 1,15-9 0,-13 8 5,-9 4-31,0-1-1,0 0 1,-1-1-1,7-5 1,-7 5 74,-7 11-79,-1-1 1,1 0-1,0 1 1,0 0-1,1 0 1,-4 12-1,0 0-25,-6 35-1,12-50 33,1 1 0,0 0 1,0-1-1,0 1 0,1 0 1,0-1-1,0 1 0,2 6 0,-2-9 24,-1 0 0,1 0-1,0-1 1,0 1-1,0 0 1,0 0-1,0-1 1,0 1-1,1-1 1,1 2 0,-3-3-3,1 1 0,0 0 0,-1-1 0,1 0 0,0 1 0,0-1 0,0 1 0,0-1 0,-1 0 0,1 0 0,0 0 0,0 1 0,0-1 0,0 0 0,0 0 0,0 0 0,0 0 0,0 0 0,-1-1 0,1 1 0,2 0 0,8-5 0,0 0-1,0-1 0,0 0 0,18-15 0,-5 4 24,15-10-110,57-50-1,-74 56 53,-1-1-1,-1-1 0,29-42 1,-16 11 18,-2-2 0,26-67 0,33-126-151,-86 236 163,0 0 1,-1 0-1,0 0 0,-1-1 1,0 1-1,-1-1 0,-2-21 1,1 34-17,0 0 0,0 0 0,0 0-1,0 0 1,0 0 0,-1 0 0,1 0 0,0 0 0,-1 0 0,1 0 0,-1 0 0,1 0 0,-1 0-1,1 0 1,-1 0 0,0 0 0,1 0 0,-1 1 0,0-1 0,0 0 0,0 1 0,1-1 0,-1 0 0,0 1-1,0-1 1,-2 0 0,2 1-5,-1 0 0,1 0 1,-1 0-1,1 0 0,-1 0 0,1 1 0,-1-1 0,1 0 0,0 1 0,-1-1 0,1 1 0,0 0 0,-1-1 0,1 1 1,0 0-1,0 0 0,-3 1 0,-13 12-35,1 0 0,0 2 0,1-1 0,0 2-1,2 0 1,0 1 0,1 0 0,0 1 0,-11 27 0,-5 25 89,3 2 0,4 0 0,-20 120 0,38-171 72,0 35 1,3-47-60,0 1 0,1-1 0,0 0 1,1 0-1,4 15 0,-5-23-39,0 1 0,0-1 0,0 0 0,1 0 0,-1 1 0,1-1 0,-1 0-1,1 0 1,-1 0 0,1-1 0,0 1 0,0 0 0,0-1 0,0 1 0,0-1 0,0 0 0,1 0 0,-1 1 0,0-1-1,1-1 1,-1 1 0,1 0 0,-1-1 0,1 1 0,-1-1 0,5 1 0,5-1 52,0-1 1,0 0-1,0-1 0,17-4 1,-7 2-103,-4 0 25,0-1 1,0-1-1,0 0 0,-1-1 1,22-12-1,-30 14 22,-6 3-6,1 1 1,-1-1-1,0 0 0,0 0 1,6-6-1,-8 8-75,-3 48-143,1-23 316,1 1 0,6 49 0,-3-48-40,-3-22-29,0-1 0,0 0 1,0 0-1,1 1 0,0-1 0,0 0 0,3 8 0,-4-12-27,0 0 0,0 0-1,0 0 1,0 1-1,1-1 1,-1 0 0,0 0-1,0 0 1,0 1-1,1-1 1,-1 0 0,0 0-1,0 0 1,0 0-1,1 1 1,-1-1 0,0 0-1,0 0 1,1 0-1,-1 0 1,0 0 0,0 0-1,1 0 1,-1 0-1,0 0 1,0 0 0,1 0-1,-1 0 1,0 0-1,0 0 1,1 0 0,-1 0-1,0 0 1,0 0-1,1 0 1,-1 0 0,0 0-1,0-1 1,1 1-1,-1 0 1,0 0 0,0 0-1,1 0 1,-1-1-1,0 1 1,0 0 0,10-13 95,-8 11-51,69-90 74,18-26-207,-73 96 155,11-16-135,-31 64-77,-5 16 296,-21 60 1,0-17-372,12-32 330,-25 52-1,35-89-65,-2 1-1,1-1 1,-2-1 0,0 0 0,-1-1 0,0 0 0,-16 13 0,13-13-24,0-2 1,-1 0 0,-1 0-1,0-2 1,0 0 0,-1-1-1,-34 11 1,43-17-28,-9 3 4,-26 5 1,39-10 1,0 0 1,0 0-1,-1-1 0,1 0 0,0 0 1,0-1-1,-1 1 0,1-1 0,-10-3 1,13 3-19,0 1-1,0-1 1,0 0 0,0 0 0,0 0 0,1-1-1,-1 1 1,0 0 0,1-1 0,-1 1 0,1-1-1,0 1 1,-1-1 0,1 0 0,0 0 0,-2-3 0,2 2 1,0 0 1,0 0 0,0-1-1,0 1 1,1 0 0,0-1-1,-1 1 1,1-1 0,1-5-1,0 2-2,0 0 0,1 0 0,0 0-1,0 0 1,0 0 0,1 0 0,0 1-1,0-1 1,6-7 0,2 1-25,0 0 0,1 1 0,0 1 0,1 0 0,0 0 1,25-14-1,92-43 299,-112 59-227,122-52-4,-64 28-42,33-6-4232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0:55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394 716 2720,'0'0'891,"0"-12"842,-6 13 2446,-9 1-2849,1-1-374,0 1 1,-26 8-1,24-5-718,-1 1-1,1 0 0,1 1 0,-1 1 1,-21 15-1,28-17-204,1 0 1,0 1-1,1 0 1,-1 0-1,1 1 1,1 0-1,0 0 1,0 1-1,0 0 1,-5 12-1,6-10 2,1 0 0,0 0 0,1 0-1,0 1 1,-2 18 0,4-24 44,1 0-1,0 0 0,0-1 1,1 1-1,-1 0 1,1 0-1,0-1 0,1 1 1,0-1-1,0 1 1,0-1-1,0 0 0,5 7 1,-6-10-18,0 0 1,1 0-1,-1 0 0,0 0 1,1-1-1,0 1 1,-1 0-1,1-1 1,0 0-1,0 1 0,0-1 1,0 0-1,0 0 1,0 0-1,0 0 1,0 0-1,1-1 0,-1 1 1,0-1-1,0 1 1,1-1-1,-1 0 0,0 0 1,1 0-1,-1 0 1,0 0-1,0-1 1,1 1-1,-1 0 0,3-2 1,0-1 46,0-1 0,-1 1 0,1-1 0,-1 0 0,0 0 0,0 0 0,0 0 0,-1-1 0,0 0 0,4-6 1,4-9 106,9-25 0,-17 39-192,9-26 119,-2 0-1,13-66 0,-22 91-127,5-21-329,-6 28 303,0-1-1,0 1 0,0 0 1,0 0-1,0 0 1,0 0-1,0 0 1,0-1-1,0 1 1,0 0-1,0 0 1,0 0-1,0 0 1,0 0-1,0-1 1,0 1-1,0 0 1,0 0-1,0 0 1,0 0-1,0 0 0,0 0 1,0-1-1,-1 1 1,1 0-1,0 0 1,0 0-1,0 0 1,0 0-1,0 0 1,0 0-1,-1 0 1,1 0-1,0 0 1,0 0-1,0 0 1,0-1-1,-6 4-350,-6 12-99,5 4 405,0 1-1,1 0 1,-4 26 0,1-4 99,-5 20 12,-37 138-37,40-167 72,-1-1 0,-1 0 1,-2-1-1,-19 29 0,24-44 138,-1-1-1,-1 0 0,0 0 0,-14 12 0,25-26-151,0-1 0,-1 1 0,1 0 0,0 0 1,-1 0-1,1-1 0,0 1 0,-1 0 0,-1 0 0,3-1-65,0 0-1,0 0 1,-1 0 0,1 0-1,0 0 1,0 0 0,0 0-1,0 0 1,0 0 0,0 0-1,0 0 1,0 0 0,0 0-1,-1 0 1,1 0 0,0 0-1,0 0 1,0-1 0,0 1-1,0 0 1,0 0 0,0 0-1,0 0 1,0 0 0,0 0-1,0 0 1,-1 0 0,1 0-1,0 0 1,0 0 0,0 0-1,0 0 1,0 0-1,0-1 1,0 1 0,0 0-1,0 0 1,0 0 0,0 0-1,0 0 1,0 0 0,0 0-1,0 0 1,0 0 0,0-1-1,0 1 1,0 0 0,5-10 396,8-5-215,14-14 0,15-16-103,20-32-59,89-101 75,195-141 168,-318 298-181,-10 6 147,1 0 0,30-35 0,-40 40-143,4-5 62,-1 0-1,-1 0 0,12-20 0,-23 33-163,2 0-6,-1 0-1,0 0 0,0-1 1,0 1-1,-1 0 1,1-1-1,0 1 0,-1-1 1,0 1-1,1-1 0,-1-3 1,0 5-110,6 15-437,-4-8 513,1 4-15,0 1 1,0-1-1,-1 1 1,0 0 0,-1 0-1,0-1 1,-1 19-1,-4 22 75,3 61-1,2-58-10,-1-44 17,0 1 1,1-1-1,3 14 1,-4-22 11,1 1 1,-1-1-1,1 1 1,0-1 0,0 1-1,0-1 1,0 0-1,1 1 1,-1-1-1,1 0 1,-1 0-1,1 0 1,-1 0 0,1 0-1,0-1 1,0 1-1,0 0 1,3 1-1,-4-3-5,1 1-1,-1-1 0,0 0 0,0 1 1,1-1-1,-1 0 0,0 0 1,1 0-1,-1 0 0,1 0 1,-1 0-1,0 0 0,0-1 0,1 1 1,-1 0-1,2-2 0,24-11 158,-18 8-150,130-76 100,-91 56-154,1 1-1,52-16 1,177-62 117,-216 74-144,-48 22-38,-1 1-59,-12 5 8,-6 3-66,-105 55-362,87-43 528,0 1 0,1 1 1,-31 31-1,42-36 43,0 1-1,1 0 1,0 0 0,1 1 0,0 1-1,1-1 1,-7 19 0,14-28 19,0-1 1,-1 1 0,1 0 0,1 0 0,-1-1 0,1 1-1,0 0 1,0 0 0,0-1 0,1 1 0,-1 0 0,1 0 0,2 6-1,-2-9-3,0 0-1,-1 0 0,1 0 0,0 0 0,0-1 1,0 1-1,0 0 0,1 0 0,-1-1 0,0 1 1,1-1-1,-1 1 0,1-1 0,0 0 0,-1 0 1,1 1-1,0-1 0,0 0 0,0 0 0,0-1 1,0 1-1,0 0 0,0-1 0,0 1 0,0-1 1,0 1-1,0-1 0,0 0 0,0 0 0,0 0 1,0 0-1,4-1 0,2-1 12,-1 0 1,1 0-1,-1-1 1,0 0-1,0 0 1,0-1-1,0 0 1,-1 0-1,0 0 1,0-1-1,0 0 1,0 0-1,-1-1 1,9-10-1,4-8 37,-1-2 1,21-40-1,0-2 102,-31 59-139,1-5-89,13-22 1,-20 33 22,1 0 0,-1 1 0,0-1 1,0 0-1,0 0 0,-1 0 0,1-1 0,-1 1 1,1 0-1,-1 0 0,0 0 0,0 0 0,0 0 0,-2-6 1,2 9 18,0 0 0,0-1-1,0 1 1,0 0 0,-1-1 0,1 1 0,0 0 0,0-1 0,0 1 0,-1 0 0,1 0 0,0-1 0,0 1 0,-1 0 0,1 0 0,0-1 0,-1 1 0,1 0 0,0 0 0,-1 0 0,1 0 0,0 0 0,-1-1 0,1 1 0,0 0 0,-1 0 0,1 0 0,0 0 0,-1 0 0,1 0 0,0 0-1,-1 0 1,1 0 0,0 0 0,-1 1 0,-16 7-270,14-5 231,0-1 0,0 1-1,0 0 1,0 0 0,0 0-1,1 0 1,-5 7 0,2 5 75,-1-1 0,2 1 1,0-1-1,1 1 0,0 0 0,2 0 1,-1 1-1,2-1 0,0 0 1,2 16-1,-1-28-2,-1-1 0,1 1-1,-1-1 1,1 1 0,0-1 0,0 1-1,0-1 1,0 1 0,0-1 0,1 0 0,-1 0-1,1 1 1,0-1 0,-1 0 0,1-1 0,0 1-1,0 0 1,0 0 0,0-1 0,1 1-1,-1-1 1,0 0 0,1 0 0,-1 0 0,0 0-1,1 0 1,0 0 0,-1 0 0,1-1 0,-1 0-1,1 1 1,0-1 0,-1 0 0,1 0 0,0 0-1,-1-1 1,5 0 0,13-6 75,1-1 0,-1 0 1,22-14-1,11-4-76,219-74-131,-78 33 128,-187 64-4,-4 1-25,-1 1 0,1 0 0,0 0 1,0 0-1,0 1 0,0-1 0,4 0 0,-7 2 2,0-1 0,0 0 0,0 0 0,0 0 0,0 0 0,0 0-1,0 0 1,0 0 0,0 0 0,0 0 0,0 0 0,0 0 0,0 0 0,1 1 0,-1-1-1,0 0 1,0 0 0,0 0 0,0 0 0,0 0 0,0 0 0,0 0 0,0 0 0,0 0-1,0 0 1,0 1 0,0-1 0,0 0 0,0 0 0,-1 0 0,1 0 0,0 0 0,0 0-1,0 0 1,0 0 0,0 0 0,0 0 0,0 1 0,0-1 0,0 0 0,0 0-1,0 0 1,0 0 0,0 0 0,0 0 0,0 0 0,-1 0 0,1 0 0,0 0 0,0 0-1,0 0 1,0 0 0,0 0 0,0 0 0,0 0 0,0 0 0,-10 9-298,-15 12 94,-1 1 203,2 1 0,1 1 1,0 1-1,-34 52 0,51-67 1,0-1 0,0 1-1,1 0 1,-5 15 0,8-21 41,1 0 1,0 0-1,0 0 1,0 0-1,1 0 1,-1 0-1,1 0 1,0 1-1,0-1 1,1 0 0,-1 0-1,1 0 1,0 0-1,0 0 1,2 6-1,-2-9-16,0 1 1,0-1-1,-1 1 0,1-1 0,0 0 0,0 1 1,1-1-1,-1 0 0,0 0 0,0 0 0,1 0 0,-1 0 1,0 0-1,1 0 0,-1 0 0,1 0 0,-1-1 1,1 1-1,-1-1 0,1 1 0,0-1 0,-1 0 0,1 1 1,0-1-1,-1 0 0,1 0 0,0 0 0,-1 0 1,1-1-1,0 1 0,-1 0 0,1-1 0,2 0 1,2-1 17,-1 0 0,1-1 1,-1 0-1,1 1 0,-1-2 1,0 1-1,0-1 0,6-5 1,10-15 51,0 0 1,24-40-1,-37 54-65,36-57-17,52-100 1,-58 86-24,28-93-1,-51 131 50,60-203-162,-64 210 107,-8 28-16,0-1-1,0 0 1,-1 0 0,0-1-1,-1 1 1,0 0 0,0-10-1,-1 18 23,0 1-1,0-1 0,0 0 0,0 1 1,0-1-1,-1 1 0,1-1 0,0 1 1,0-1-1,0 1 0,-1-1 0,1 1 1,0-1-1,-1 1 0,1-1 1,0 1-1,-1-1 0,1 1 0,0 0 1,-1-1-1,1 1 0,-1 0 0,1-1 1,-1 1-1,1 0 0,-1 0 1,1-1-1,-1 1 0,1 0 0,-1 0 1,1 0-1,-1 0 0,0 0 0,1 0 1,-1 0-1,1 0 0,-1 0 1,1 0-1,-1 0 0,1 0 0,-1 0 1,0 0-1,1 0 0,-1 0 0,1 1 1,-1-1-1,-2 2-14,-1-1-1,1 0 1,1 1-1,-1 0 1,0 0-1,0 0 1,1 0-1,-3 2 1,-5 7-47,0 1 1,1 0-1,0 0 1,-11 23-1,-24 63-139,26-50 226,2 0 0,3 1 0,2 0-1,1 1 1,3 0 0,3 1-1,1 0 1,3-1 0,6 60 0,-4-95 26,0 0 131,0 0-1,0-1 0,10 28 1,-12-41-142,0 0 0,1 0 0,-1 0 1,0-1-1,1 1 0,-1 0 0,1 0 0,-1-1 1,1 1-1,-1 0 0,1-1 0,-1 1 1,1-1-1,0 1 0,-1-1 0,1 1 1,0-1-1,-1 1 0,1-1 0,0 1 0,0-1 1,0 0-1,-1 0 0,1 1 0,0-1 1,0 0-1,0 0 0,-1 0 0,1 0 1,0 0-1,0 0 0,1 0 0,2-1 57,0 0 0,-1-1 0,1 1 0,0-1 0,6-4 0,1-1 44,115-67 46,30-14-134,-156 87-37,14-7-468,-10 7 149,-4 3-64,-9 21 182,1 0 0,-8 41 0,14-55 227,1 0 0,0 0 1,1 1-1,-1-1 0,2 1 1,-1-1-1,1 0 0,1 1 1,0-1-1,3 11 0,-2-14-14,-1 1 51,1 0 1,0 0-1,6 9 0,-8-14-33,0 0 1,1 0-1,-1-1 0,1 1 0,0 0 0,-1-1 0,1 0 0,0 1 0,0-1 0,0 0 0,0 0 0,0 0 1,0 0-1,0 0 0,0 0 0,3 0 0,2 0 45,-1 0 0,1-1 0,0 0 0,0 0 0,-1-1 0,1 0 0,0 0-1,-1 0 1,10-4 0,-3 0-25,0 0 1,0-1-1,17-11 0,-3-1 7,-1-2 0,-1 0 0,35-37 0,-40 38-16,-1-2 0,-1 0 1,-1-1-1,19-32 0,-35 52-55,-1 1-1,1 0 1,-1 0 0,1-1-1,-1 1 1,0 0-1,1 0 1,-1-1-1,0 1 1,0 0 0,0-1-1,0-1 1,0 3-1,-1 0 0,1-1 1,0 1-1,0-1 0,0 1 1,-1 0-1,1-1 0,0 1 0,0 0 1,-1-1-1,1 1 0,0 0 1,0 0-1,-1-1 0,1 1 0,0 0 1,-1 0-1,1-1 0,-1 1 1,1 0-1,0 0 0,-1 0 1,1 0-1,0 0 0,-1 0 0,1 0 1,-1-1-1,1 1 0,0 0 1,-1 0-1,1 0 0,-1 1 0,1-1 1,0 0-1,-1 0 0,1 0 1,-1 0-1,1 0 0,0 0 1,-1 1-1,1-1 0,0 0 0,-1 0 1,1 0-1,0 1 0,-1-1 1,-5 3-41,0 0 1,0 1 0,0 0-1,1-1 1,-1 2 0,1-1-1,0 1 1,0-1 0,1 1-1,-1 1 1,1-1 0,0 1-1,1-1 1,-1 1 0,-2 7-1,0-2 84,1 0 0,0 1 0,1-1 0,0 1-1,1 0 1,0 0 0,0 1 0,2-1 0,-1 0 0,2 1-1,0-1 1,0 1 0,1-1 0,3 16 0,-3-25 0,0 0 0,-1 0 0,1-1 0,0 1 0,1-1 0,-1 1 0,0-1 0,1 0 0,-1 1 0,1-1 0,0 0 1,0 0-1,2 2 0,-3-3 4,0 0 0,1 0 0,-1-1 0,0 1 0,1 0 0,-1-1 0,1 1 0,-1-1 0,1 0 0,-1 1 0,1-1 0,-1 0 0,1 0 0,-1 0 0,1 0 0,-1 0 0,1 0 0,-1 0 0,1-1 0,-1 1 0,1 0 0,-1-1 0,1 0 0,-1 1 0,0-1 0,3-1 0,95-60 299,-26 15-355,-39 27 8,1 2 1,1 2 0,1 1 0,59-16 0,-94 31-32,0-1 1,0 1-1,1 0 1,-1 0-1,0 0 1,0 0-1,1 0 1,3 1 0,-5-1 33,0 0 0,0 0 1,-1 0-1,1 1 1,0-1-1,0 0 1,-1 1-1,1-1 0,0 1 1,0-1-1,-1 1 1,1-1-1,-1 1 1,1-1-1,0 1 0,-1-1 1,1 1-1,-1 0 1,1-1-1,-1 1 1,0 0-1,1 0 1,-1-1-1,0 1 0,0 0 1,1 1-1,-1 3-3,0 0-1,-1 0 1,0 0-1,0 0 1,0 0-1,0 0 0,-4 8 1,-2 6 51,-1 7 46,-2-1 0,-14 27 0,12-29 103,2 0 1,-14 44 0,24-67-173,0 1 1,0-1-1,0 0 0,0 0 0,-1 0 0,1 0 0,0 0 0,0 0 1,0 0-1,0 0 0,0 0 0,0 1 0,0-1 0,0 0 0,0 0 1,0 0-1,0 0 0,0 0 0,0 0 0,0 0 0,0 0 0,0 1 1,0-1-1,0 0 0,0 0 0,1 0 0,-1 0 0,0 0 0,0 0 1,0 0-1,0 0 0,0 0 0,0 1 0,0-1 0,0 0 0,0 0 1,0 0-1,0 0 0,0 0 0,1 0 0,-1 0 0,0 0 0,0 0 1,0 0-1,0 0 0,0 0 0,0 0 0,0 0 0,0 0 0,0 0 1,1 0-1,-1 0 0,0 0 0,0 0 0,0 0 0,0 0 0,0 0 1,0 0-1,0 0 0,0 0 0,1 0 0,-1 0 0,0 0 0,0 0 1,0 0-1,11-7 301,14-14-137,118-114 20,-115 105-188,-22 23-82,-1 1 0,1-1 0,0 1 0,0 1 0,0-1-1,1 1 1,0 1 0,11-7 0,-17 10 73,-1 1 0,0 0-1,0 0 1,1 0 0,-1 0-1,0 0 1,0 0 0,1 0-1,-1 0 1,0 0 0,1 0 0,-1 0-1,0 0 1,0 0 0,1 0-1,-1 0 1,0 0 0,0 0-1,1 0 1,-1 0 0,0 1-1,0-1 1,1 0 0,-1 0 0,0 0-1,0 0 1,0 0 0,1 1-1,-1-1 1,0 0 0,0 0-1,0 0 1,0 1 0,1-1 0,-1 0-1,0 0 1,0 1 0,0-1-1,0 0 1,0 0 0,0 1-1,1 11-141,-1-11 123,-7 80-340,0 1 504,8-76-76,-1 0 0,1 0 1,2 12-1,-3-17-51,1 1-1,-1 0 0,1-1 1,-1 1-1,1 0 0,0-1 1,-1 1-1,1-1 0,0 1 1,0-1-1,0 0 0,1 1 1,-1-1-1,0 0 1,0 0-1,1 1 0,1 0 1,-1-2 6,-1 1 0,0-1 1,0 0-1,0 0 0,0 0 1,0 0-1,0 0 0,0 0 1,1 0-1,-1 0 0,0 0 1,0 0-1,0-1 0,0 1 1,0 0-1,0-1 0,0 1 1,0-1-1,0 0 0,0 1 1,0-1-1,0 0 0,1-1 1,19-20 246,33-43-63,119-112 0,-147 154-133,90-85-130,-99 89 81,0 0-1,-1-1 1,-1-1-1,0 0 0,18-39 1,-16 24-10,-1-1-1,-2 0 1,18-78 0,-28 94-113,1 0-140,-1 0 0,2-37 1,-6 58 226,1-1 0,-1 1 0,0-1 0,0 0 0,0 1 0,0-1 0,0 1 0,0-1 0,0 1 0,0-1 1,-1 0-1,1 1 0,0-1 0,0 1 0,0-1 0,-1 1 0,1-1 0,0 1 0,-1-1 0,1 1 0,0-1 0,-1 1 0,1-1 0,0 1 0,-1 0 0,1-1 0,-1 1 0,1 0 1,-1-1-1,1 1 0,-1 0 0,1 0 0,-1-1 0,1 1 0,-1 0 0,0 0 0,1 0 0,-1 0 0,1 0 0,-1 0 0,1-1 0,-1 2 0,0-1 0,1 0 0,-1 0 1,1 0-1,-1 0 0,1 0 0,-1 0 0,0 1 0,-2 0-23,0 0 1,0 0 0,1 1-1,-1-1 1,0 1-1,1-1 1,0 1 0,-4 3-1,-5 8-1,1 1 1,0 1-1,1-1 0,1 2 0,-11 23 1,6-11-2,-16 31-8,3 2 0,3 0 0,-27 110 0,46-154 87,2 0 0,0 1 1,0-1-1,2 1 0,0-1 0,2 0 0,-1 1 0,2-1 0,1 0 0,0 0 0,11 30 1,-13-45-8,-1 1 1,0-1-1,1 1 1,-1-1-1,1 0 1,0 1 0,0-1-1,0 0 1,0 0-1,0 0 1,0 0-1,0-1 1,1 1-1,-1-1 1,1 1 0,-1-1-1,1 0 1,0 0-1,-1 0 1,1 0-1,0-1 1,0 1 0,-1-1-1,1 1 1,0-1-1,0 0 1,0 0-1,0 0 1,-1-1-1,1 1 1,3-1 0,6-2 62,-1 0 1,1-1 0,-1 0-1,0-1 1,19-11 0,87-62 261,-112 75-352,26-17 141,-21 15-104,0-1 1,-1-1-1,11-9 0,-22 37-650,-5 22 0,-23 65 621,23-89 153,-1 1 0,-1-1 0,-14 23 0,22-41-140,1 0 0,0-1 0,-1 1 1,1 0-1,-1-1 0,1 1 0,-1-1 0,1 1 0,-1 0 0,0-1 0,1 1 0,-1-1 0,0 1 0,1-1 0,-1 0 1,0 1-1,0-1 0,1 0 0,-1 1 0,0-1 0,0 0 0,0 0 0,0 0 0,0 0-10,0 0 0,0-1 0,0 1 0,1 0 0,-1-1 0,0 1 0,1-1 0,-1 1-1,0-1 1,1 1 0,-1-1 0,1 1 0,-1-1 0,0 0 0,1 1 0,0-1 0,-1 0 0,1 0 0,-1 1-1,1-1 1,0 0 0,-1-1 0,-2-6-3,0-1 0,0 0 0,1 0 0,0 1 0,1-1 0,0-1 0,0 1 0,1-13 1,0 21-17,1-1 0,0 1 1,-1-1-1,1 1 0,0-1 1,0 1-1,-1-1 1,1 1-1,0 0 0,1-1 1,-1 1-1,0 0 1,0 0-1,0 0 0,1 0 1,-1 0-1,1 0 1,-1 0-1,0 1 0,1-1 1,0 0-1,1 0 1,6-2-21,1 1 0,15-3-1,-15 3 20,67-8 4,-32 2-333,-38 6 95,1 1 0,0-1 0,0 1 0,-1 0 0,1 1-1,14 1 1,1 0-3801,-14-1-929,-4 0 2280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9:13.0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45 8384,'-1'-2'284,"1"1"0,-1-1 0,1 1-1,0-1 1,-1 0 0,1 1 0,0-1 0,0 0 0,0 1 0,1-1 0,-1 0 0,0 1 0,0-1 0,1 1 0,-1-1 0,1 1 0,1-3-1,-1 3 157,1-1-1,0 1 0,-1 0 0,1 0 1,0 0-1,0 0 0,0 1 0,0-1 0,0 1 1,0-1-1,0 1 0,0-1 0,1 1 1,-1 0-1,2 0 0,103-2 2489,56 15-2661,-110-8-198,62 4-1242,-88-5-1951,-1 0-4317,-38-9-895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9:13.3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125 73 11392,'-37'-42'4224,"21"42"-3297,7-5-255,9 1-160,0-1-416,-5 1-96,1 1-32,-1-3-2079,5 3 1151,-20 15-8416,-8 6 6080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9:13.7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73 12896,'-48'-63'4767,"39"59"-3711,-5-1-288,9 5-1568,14 0-3327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9:19.0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0 240 3712,'0'-12'8736,"1"12"-8585,0-1 1,0 1 0,0 0 0,0 0 0,0-1-1,0 1 1,0-1 0,0 1 0,0-1 0,0 1-1,0-1 1,1 0 0,4-2 57,1 1 0,0 0 0,-1 1-1,1-1 1,0 1 0,12 0 0,-10 0-98,11 1 62,-1 0-1,1 1 0,0 0 1,-1 2-1,1 0 0,22 8 1,-4 1 98,-1 2 1,39 19-1,-54-22-128,0 0 0,29 22 0,-45-29-60,-1 1 0,1-1 0,-1 1 0,0 0 0,-1 0 0,1 1-1,-1-1 1,0 1 0,0 0 0,-1 0 0,0 0 0,0 1 0,3 9 0,-5-12-32,0 1-1,-1-1 1,1 1 0,-1-1 0,0 1-1,-1-1 1,1 1 0,-1 0 0,0-1-1,0 0 1,0 1 0,0-1 0,-3 6-1,-4 4-16,1 0-1,-15 19 0,3-5 79,-2 4-74,19-29 81,0-1 0,0 1 0,0-1 0,0 1 1,0-1-1,-1 0 0,1 0 0,-5 3 0,7-5-106,0 0 1,0 0-1,0-1 1,1 1-1,-1 0 1,0 0-1,0 0 1,0 0-1,0-1 1,0 1-1,0 0 1,0 0 0,0 0-1,0 0 1,0-1-1,0 1 1,0 0-1,0 0 1,0 0-1,0 0 1,0-1-1,0 1 1,0 0-1,0 0 1,0 0-1,0-1 1,0 1-1,0 0 1,0 0 0,0 0-1,-1 0 1,1 0-1,0-1 1,0 1-1,0 0 1,0 0-1,0 0 1,0 0-1,-1 0 1,1 0-1,0-1 1,0 1-1,0 0 1,0 0-1,-1 0 1,1 0 0,0 0-1,0 0 1,0 0-1,0 0 1,-1 0-1,1 0 1,0 0-1,0 0 1,0 0-1,-1 0 1,1 0-1,0 0 1,0 0-1,0 0 1,0 0-1,-1 0 1,1 0 0,0 0-1,0 1 1,10-17 239,-3 10-121,4-5 30,1 1 0,0 0 0,1 1 0,0 0 0,20-10 0,72-23 141,28-13-179,-124 50-127,76-41 116,-75 39-36,0 0 1,-1 0-1,0-1 0,0 0 0,-1-1 0,9-10 1,-9 9-13,-5 6-37,1 0 0,-1-1 0,1 1 0,-1-1 0,-1 1 0,1-1 0,-1 0 0,0 0 0,0 0 0,0 0 0,-1-1 0,1 1 0,-1 0 0,0-8 0,-1 4-8,-1 0 1,0 0-1,-1 0 0,0 0 1,0 0-1,-6-14 0,-26-47-54,23 50-1845,0-1-1,-7-22 0,18 43 1674,0 0-1,0-1 0,0 1 0,0 0 0,0 0 1,0-1-1,-1 1 0,1 0 0,0-1 0,0 1 1,0 0-1,0-1 0,0 1 0,0 0 1,0-1-1,0 1 0,0 0 0,0 0 0,0-1 1,0 1-1,1 0 0,-1-1 0,0 1 0,0 0 1,0-1-1,0 1 0,0 0 0,1 0 0,-1-1 1,0 1-1,9-1-2518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9:19.8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 3136,'2'0'15376,"1"0"-14854,46-1 1188,-17 0-1213,0 2-1,43 5 1,-19-1-287,-40-5-100,0 1-1,25 6 1,-32-6 41,0 0 0,1 0 0,9-1 0,-16 0-126,-2 0-207,1 0 1,-1 0-1,0-1 0,0 1 1,1-1-1,-1 1 0,0-1 1,0 1-1,0-1 0,0 1 1,0-1-1,0 0 0,0 0 1,0 0-1,0 1 0,0-1 1,0 0-1,0 0 0,0-2 1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9:20.1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33 4480,'0'0'7424,"9"0"-4448,51-3 1840,29-7-3403,-18 2-1211,-65 7-277,117-9-1311,-39 9-5782,-42 4 3766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9:23.4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1 504 2656,'2'1'5089,"-1"-1"-5001,5-5 2775,5-10-813,-7 7-1602,1-1 0,0 1 0,0 0-1,1 0 1,7-8 0,38-36 353,4-4-593,-12 5 221,53-67 123,-85 102-484,1 2 0,0-1-1,1 2 1,1 0-1,18-15 1,-12 12 74,12-8-67,-30 23-75,1-1 1,0 1-1,0 0 0,-1-1 0,1 1 0,0 1 0,0-1 0,0 0 0,0 1 0,5-1 0,-7 1 26,0 0-1,1 0 0,-1 0 0,0 0 0,0 0 1,1 1-1,-1-1 0,0 0 0,0 1 0,0-1 1,0 1-1,1-1 0,-1 1 0,0-1 0,0 1 0,0 0 1,0 0-1,0-1 0,0 1 0,-1 0 0,1 0 1,0 0-1,0 0 0,1 2 0,-1 0 38,0 0 0,0 0 0,0 0 0,-1 0 0,1 0 0,0 6 0,-1-4 13,2 22 95,-3 41 0,0-23-86,0-23 119,-4 26-1,0 2 56,3-37-209,0-1 0,-1 1-1,-4 12 1,-2 5 71,4-14 2,0-1 0,-1 0-1,0 0 1,-1-1 0,-16 25-1,23-39-92,0 1-1,0-1 0,-1 1 1,1-1-1,0 0 0,0 1 1,0-1-1,-1 1 0,1-1 1,0 0-1,0 1 0,-1-1 1,1 0-1,0 1 0,-1-1 1,1 0-1,0 0 0,-1 1 1,1-1-1,-1 0 0,1 0 1,0 0-1,-1 0 0,1 1 1,-1-1-1,-1-10 203,6-20-159,-3 29-37,13-68-110,-12 58 40,1-1 0,1 1 0,0 0 0,5-11 0,2-4 54,37-83 183,-39 90-169,0 1 0,2 1-1,0 0 1,0 0 0,20-19 0,-24 28-36,0 1 0,1 1 0,0-1 0,0 1 0,0 1 0,1 0 0,0 0 1,16-7-1,-9 7 35,-1 0 0,1 0 0,0 2 1,27-3-1,-37 5-21,1 1 0,-1 0 0,0 0-1,1 1 1,-1 0 0,0 0 0,0 0 0,10 4 0,-12-3 17,0 0 1,0-1 0,-1 2 0,1-1-1,-1 0 1,1 1 0,-1 0-1,0-1 1,0 1 0,0 0 0,-1 1-1,1-1 1,3 6 0,-1 0 35,-1 0 1,0 0 0,-1 0-1,1 1 1,-2-1-1,1 1 1,-2 0 0,1 0-1,-1 0 1,-1-1 0,1 1-1,-3 12 1,-1 3 108,-2 1 0,-1-1 0,-1 0 0,-13 32 0,10-32-57,1-3-71,6-17 1,1 0 0,0 0-1,0 0 1,0 0 0,1 1-1,-2 10 1,-3 18 710,6-30-753,1-1-1,-1 1 0,1 0 1,-1-1-1,1 1 0,0 0 1,0-1-1,1 1 0,-1-1 1,4 7-1,-2-5-29,3 10 120,-6-13-87,1 0 1,-1 0 0,1 0-1,0-1 1,-1 1 0,1 0 0,0 0-1,0-1 1,0 1 0,0-1-1,0 1 1,0-1 0,1 1-1,-1-1 1,0 0 0,1 0-1,-1 1 1,3 0 0,12 11 387,-9-9-315,0 0-50,0-1 1,1 1 0,-1-1 0,1 0 0,-1-1-1,1 0 1,0 0 0,11 1 0,17 2 65,-34-5-160,0 0 59,17 0 239,-15 1-215,-1-1-1,0 1 0,1-1 1,-1 1-1,0 0 0,0 1 1,1-1-1,2 2 0,6 3-33,-11-6 57,1 0-85,5 0-5,-5 0-10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9:25.9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1096 0 2240,'-3'6'13743,"1"-3"-14505,-24 13 4786,21-13-3567,0 0 0,0 0 0,1 0 0,-9 8 0,3 1-263,1 0-1,0 1 1,1 0-1,1 0 1,0 1-1,-6 18 1,4-12 30,-71 139 494,66-137-655,-1 0 0,-1-1 1,0 0-1,-37 33 0,7-16 113,-56 35 0,-25 19 166,79-50-185,2 2 0,-43 53 0,-74 109 132,97-120-489,54-71 132,2-2-26,-1 0-1,2 0 1,0 1-1,1 1 0,-10 22 1,16-22-968,2-15 995,0 1 0,0-1 0,0 0 0,0 1 0,0-1 0,0 0 0,0 0 0,0 1 0,0-1 0,1 0 0,-1 0 0,0 1 0,0-1 0,0 0 0,0 0 0,1 1 0,-1-1 0,0 0 0,0 0 0,1 0 0,-1 0 0,0 1 0,0-1 0,1 0 0,-1 0 0,0 0 0,0 0 0,1 0 0,-1 0-1,0 0 1,1 0 0,-1 0 0,0 0 0,0 0 0,1 0 0,-1 0 0,0 0 0,1 0 0,-1 0 0,0 0 0,0 0 0,1 0 0,-1 0 0,0 0 0,1 0 0,-1-1 0,0 1 0,0 0 0,1 0 0,-1 0 0,28-14-5127,-8-5 858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9:26.7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1170 2912,'-5'9'10512,"15"-31"-7179,-2-2-2334,-2 4-224,0 0-1,13-25 0,59-81 946,-42 72-1168,0-8 50,-3-3-1,36-97 1,-53 124-364,12-29 158,4 1 1,48-74-1,-65 118-254,1 1 0,1 0-1,1 1 1,0 1 0,2 1-1,0 1 1,1 0 0,1 2-1,1 0 1,0 2-1,0 0 1,1 2 0,1 0-1,0 2 1,52-12 0,-68 19-95,1 1-1,0 0 1,-1 1 0,1 0 0,-1 0 0,1 1 0,0 1-1,-1-1 1,0 1 0,18 7 0,-20-6-3,-1-1 0,0 2 0,0-1 0,0 1 1,0-1-1,0 2 0,-1-1 0,0 0 0,0 1 0,0 0 0,-1 1 1,1-1-1,-1 1 0,-1-1 0,7 12 0,-9-14-34,2 3 98,0 0 0,-1 0 0,0 0 0,0 0 0,-1 0 0,2 8 0,-3-12-57,0 0 0,0 1 0,-1-1 0,1 0 0,0 1 0,-1-1 0,0 0 0,0 0 0,1 0 0,-1 1 0,0-1 0,-1 0 0,1 0 0,0-1 0,0 1 0,-1 0 0,0 0 0,1 0 0,-1-1 0,0 1 0,-2 1 0,-3 1 12,1 1 0,-1-2 1,0 1-1,0-1 0,-1 0 0,1 0 0,-1-1 0,-12 3 1,-67 5 104,75-10-158,-136 6-271,74-12-2053,49 3-873,-24-7 0,22 4-1224,6 4-5327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9:45.7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1 243 832,'3'2'15061,"-3"-10"-16282,1 5 1305,-1-1 0,1 1 0,0-1 1,0 1-1,0-1 0,0 1 1,1 0-1,-1 0 0,1-1 0,0 1 1,4-5-1,2-2 137,0 1 0,11-11 0,3 3 108,0 1 1,0 1-1,33-17 0,-28 17-163,-25 14-80,1 0 0,-1 0 0,1 0 0,0 0 0,-1 0 0,1 0 0,0 1 0,0-1 0,-1 1 0,1 0 0,0 0 0,5 0 0,0 0 428,-7 1-482,-1 0-1,1-1 1,-1 1 0,1 0 0,-1 0 0,1-1-1,-1 1 1,0 0 0,1 0 0,-1 0 0,0 0 0,0 0-1,0 0 1,0-1 0,1 3 0,-1 0 99,2 7-26,0 0 1,-1 0-1,0-1 0,-1 1 1,0 0-1,-1 0 1,0 0-1,0-1 1,-1 1-1,0 0 0,-1-1 1,-5 13-1,6-17-53,0 0-1,1 0 1,0 0 0,-1 0-1,0 10 1,-2 10-180,4-24 128,0-1 0,0 0 0,0 0 0,0 0 0,-1 0 0,1 0 0,0 0 0,0 0 0,0 1 0,0-1 0,0 0 0,0 0 0,0 0 0,0 0 1,0 0-1,0 0 0,0 1 0,0-1 0,0 0 0,0 0 0,0 0 0,0 0 0,0 0 0,0 0 0,0 1 0,0-1 0,0 0 0,1 0 0,-1 0 0,0 0 0,0 0 1,0 0-1,0 0 0,0 1 0,0-1 0,0 0 0,0 0 0,0 0 0,1 0 0,-1 0 0,0 0 0,0 0 0,0 0 0,0 0 0,0 0 0,0 0 0,0 0 0,1 0 1,-1 0-1,0 0 0,0 0 0,0 0 0,0 0 0,0 0 0,1 0 0,-1 0 0,0 0 0,0 0 0,0 0 0,0 0 0,0 0 0,0 0 0,0 0 0,1 0 1,13-7-51,14-15 69,10-12 70,-17 18-101,-1-2 0,33-38 0,-1-3-3,1-2 569,-53 61-555,0 0 0,0 0 1,0-1-1,0 1 0,0 0 0,1 0 0,-1 0 0,0 0 1,0-1-1,0 1 0,0 0 0,0 0 0,0 0 1,0 0-1,1 0 0,-1 0 0,0 0 0,0-1 1,0 1-1,0 0 0,1 0 0,-1 0 0,0 0 0,0 0 1,0 0-1,0 0 0,1 0 0,-1 0 0,0 0 1,0 0-1,0 0 0,0 0 0,1 0 0,-1 0 0,0 0 1,0 0-1,0 0 0,0 0 0,1 0 0,-1 0 1,0 0-1,0 1 0,0-1 0,0 0 0,1 0 1,-1 0-1,0 0 0,0 0 0,0 0 0,0 0 0,0 1 1,0-1-1,1 0 0,-1 0 0,0 0 0,0 0 1,0 1-1,0-1 0,0 0 0,0 0 0,0 0 1,0 0-1,0 1 0,0-1 0,0 0 0,0 0 0,0 0 1,0 1-1,2 11 158,-2 3-55,-1 1 1,0-1-1,-1 0 0,0 1 0,-1-1 0,-7 18 0,2-11 83,-3 6 152,-9 43 0,13-41-111,2-9-14,-5 36-1,10-51-198,0-1 1,0 1-1,0-1 1,0 1-1,1-1 1,0 0-1,0 1 0,0-1 1,1 0-1,0 1 1,4 7-1,-2-5 122,1 0 0,0-1 0,0 0 0,11 11 0,-13-16-63,0 1 0,0-1 0,0 0 0,0 0 1,0 0-1,1 0 0,-1-1 0,0 1 0,1-1 1,0 0-1,-1 0 0,1 0 0,4 1 1,4-1 67,0-1 1,-1 1 0,1-2 0,17-2 0,-27 3-138,-1-1 0,1 1 0,-1 0 1,1 0-1,-1 0 0,1 0 1,0 0-1,2 1 0,9 0-75,-13-1-70,1 0 0,-1-1 1,1 1-1,-1 0 0,1 0 1,-1-1-1,0 1 0,1 0 1,-1-1-1,1 1 0,-1 0 1,0-1-1,1 1 0,-1-1 1,0 1-1,1-1 0,-1 1 0,0-1 1,0 1-1,1-1 0,-1 1 1,0-1-1,0 1 0,0-1 1,0 1-1,0-1 0,0 1 1,0-1-1,0 0 0,0 1 1,0-1-1,0 1 0,0-1 0,0 1 1,0-1-1,-1 0 0,-4-28-8768,3 20 6167,2-5-1331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0:5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9984,'-8'-15'3205,"7"15"-3146,1 0 1,0 0 0,0-1-1,0 1 1,0 0-1,0-1 1,0 1-1,0 0 1,0-1 0,-1 1-1,1 0 1,0-1-1,0 1 1,1 0-1,-1-1 1,0 1-1,0 0 1,0 0 0,0-1-1,0 1 1,0 0-1,0-1 1,0 1-1,1 0 1,-1-1-1,0 1 1,0 0 0,0 0-1,0-1 1,1 1-1,-1 0 1,0 0-1,0 0 1,1-1-1,-1 1 1,1 0 0,9-4 1314,41-1-501,0 2-1,67 6 0,-116-3-859,219 17-120,-179-9 36,-10-1-2349,-11-5-3617,-25-2 3211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9:46.6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31 4224,'-10'-4'15386,"10"7"-14351,0-2-667,25-7 736,247-13 298,-138 17-1265,-76 3 110,-58-1-330,1 0 0,-1 0 0,1 0 0,-1 0-1,1 0 1,-1 0 0,0 0 0,1 0 0,-1 0 0,1 0-1,-1 0 1,1 0 0,-1 0 0,1-1 0,-1 1 0,0 0-1,1 0 1,-1 0 0,0-1 0,1 1 0,-1 0 0,1 0-1,-1-1 1,0 1 0,0 0 0,1-1 0,-1 1 0,1-1-1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9:47.0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0 3328,'-14'0'5685,"14"0"-5640,0 0 0,0 0-1,0 1 1,0-1 0,0 0 0,-1 0-1,1 0 1,0 0 0,0 0 0,0 0-1,0 0 1,0 0 0,0 0 0,0 1-1,0-1 1,0 0 0,0 0 0,0 0-1,0 0 1,0 0 0,0 0 0,0 0-1,0 0 1,0 1 0,0-1 0,0 0-1,0 0 1,0 0 0,0 0 0,0 0-1,0 0 1,0 0 0,0 1 0,0-1-1,0 0 1,0 0 0,0 0 0,0 0-1,0 0 1,0 0 0,1 0-1,-1 0 1,0 0 0,0 1 0,0-1-1,0 0 1,0 0 0,0 0 0,0 0-1,0 0 1,0 0 0,1 0 0,3 5 1316,0-3-807,0 0 0,0-1 0,0 0 0,0 1 0,1-1-1,-1-1 1,0 1 0,1-1 0,5 1 0,47-5 966,-28 2-659,49-3 115,-31 1-624,62 3 0,9 2-547,-66-1-5535,-39 0 3485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9:51.5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365 552 3072,'-9'0'2400,"-1"1"0,-15 3 0,-2 5-1074,-34 15 0,40-15-789,-116 54 1970,127-57-2370,1 0 0,0 1 0,-9 8 0,16-13-136,-1 1 0,0-1 0,1 1 0,-1 0 0,1 0 0,0 0 0,0 0 0,0 1 0,0-1 0,0 0 0,-1 8 0,3-10 6,0 1 1,0 0 0,0 0-1,0-1 1,0 1 0,1 0-1,-1-1 1,0 1 0,1 0-1,0-1 1,-1 1 0,1 0 0,0-1-1,0 1 1,0-1 0,0 0-1,0 1 1,0-1 0,0 0-1,0 1 1,1-1 0,-1 0-1,0 0 1,1 0 0,-1 0 0,1 0-1,2 0 1,1 2 49,-1-1-1,1 0 1,0-1 0,0 1-1,-1-1 1,1 0 0,0 0-1,9 0 1,10-2 91,1-1 1,-1-2 0,0 0-1,0-2 1,-1 0-1,28-12 1,-28 8-264,-1 0 0,0-2 0,-1 0 0,0-1 0,20-18 0,-29 21 86,0-1-1,0-1 1,-2 0 0,1-1-1,-2 0 1,1 0-1,-2-1 1,13-26-1,-9 8 72,-1 0 1,-1-1-1,7-50 0,-10 33 55,1-86 0,-8 113 76,-1 0 0,-1 0 1,-9-39-1,11 61-187,0-1 1,-1 1-1,1-1 1,-1 1-1,0-1 0,1 1 1,-1-1-1,0 1 1,0 0-1,0-1 0,0 1 1,0 0-1,0 0 1,0 0-1,-1 0 0,1-1 1,0 2-1,-1-1 0,1 0 1,0 0-1,-1 0 1,1 1-1,-2-1 0,1 0 13,-1 1 0,1 0 0,0 0 0,0 0 0,0 0 0,0 1 0,0-1 0,0 0-1,0 1 1,0 0 0,0-1 0,0 1 0,0 0 0,0 0 0,0 0 0,1 0 0,-3 2-1,-5 4 111,0 1 1,1 0-1,0 1 0,0 0 0,1 0 0,0 1 0,1 0 0,0 0 0,-6 12 0,-3 12 66,-17 59-1,-31 163 669,61-247-837,2 1 0,-1-1 1,1 0-1,0 1 0,1-1 0,0 0 0,1 1 0,0-1 0,0 0 1,1 0-1,0 0 0,6 12 0,13 8 142,-10-16-125,-9-9 33,0-1 0,0 0 0,1-1 0,-1 1 0,1-1 0,0 1 0,0-1 0,0 0 1,0-1-1,0 1 0,0-1 0,1 1 0,7 0 0,-9-1-24,1-1-1,0 1 1,0-1-1,0 0 1,0 0 0,0 0-1,0-1 1,0 1-1,0-1 1,0 0-1,0 0 1,0 0 0,-1-1-1,1 1 1,5-4-1,9-7 205,-10 7-208,0-1 1,0 0 0,-1 0-1,10-10 1,22-34 3,-29 37 36,14-23-8,-18 26-19,-3 5-5,0 0-1,0 0 1,0 0-1,3-10 1,-8 16-35,-3 8-30,-3 15-23,5-4 52,-1 0 9,1-1 1,1 1-1,1 38 0,2-55 32,-1 1 1,1-1-1,0 1 1,0-1-1,0 1 1,0-1-1,1 0 1,-1 1-1,4 3 0,-4-6-4,-1 1 0,1-1 0,0 0 0,0 0 0,0-1-1,0 1 1,0 0 0,0 0 0,0 0 0,0-1-1,1 1 1,-1 0 0,0-1 0,0 1 0,1-1-1,-1 0 1,0 1 0,0-1 0,1 0 0,-1 0 0,0 0-1,1 0 1,-1 0 0,0 0 0,1 0 0,-1 0-1,3-1 1,15-5 111,0-1 0,-1 0-1,0-2 1,28-16 0,62-52-97,-87 59 141,11-7-38,-32 24-158,0 1 1,0 0-1,1-1 0,-1 1 0,0 0 0,1 0 0,-1-1 0,0 1 0,1 0 1,-1 0-1,1-1 0,-1 1 0,0 0 0,1 0 0,-1 0 0,1 0 1,-1 0-1,0 0 0,1 0 0,-1 0 0,1 0 0,-1 0 0,1 0 1,-1 0-1,0 0 0,1 0 0,-1 0 0,1 0 0,-1 0 0,1 1 0,-1 2 2,0 0-13,0 1 1,-1 0 0,0 0 0,0-1 0,-3 8 0,0 3 13,-107 298 143,100-283-129,-62 140 337,60-145-274,0-1 0,-1-1 0,-1 0 0,-2-1-1,-18 20 1,30-37-110,0 1-1,0-1 0,0 0 1,0 0-1,-1 0 0,-9 4 1,14-7-10,-1-1 0,1 1 0,-1-1 0,1 1 0,0-1 0,-1 0 1,1 1-1,-1-1 0,1 0 0,-1 0 0,1 0 0,-1 0 0,1 0 0,-1 0 0,1-1 0,-1 1 1,1-1-1,0 1 0,-1-1 0,1 1 0,0-1 0,-1 1 0,1-1 0,0 0 0,0 0 0,-1 0 1,1 0-1,0 0 0,0 0 0,0 0 0,0 0 0,0 0 0,0-1 0,1 1 0,-1 0 0,0-2 1,-3-5-13,1 0 0,0-1 0,1 1 1,0-1-1,0 0 0,1 1 0,0-1 1,1 0-1,0 0 0,0 1 0,1-1 1,2-10-1,3-14 58,19-57 1,-19 73-6,1-1 0,0 1 0,2 1 0,0 0 0,1 0 0,0 0 0,2 1 0,-1 1 0,2 0 0,0 1 0,0 0 0,2 1 0,-1 1 0,1 0 0,1 1 0,0 0 0,21-8 0,1 2-6,96-43 415,-105 44-322,0-1 1,38-28 0,29-26-58,-94 68 29,0 1 0,0 0 0,0 0 0,0 0 0,0 0 0,0 0 0,4-1 0,1 14 189,-6-11-202,2 6 1,0 0 0,0 1 1,0-1-1,-1 1 1,0 0-1,-1-1 0,0 1 1,0 0-1,-1 0 1,0 12-1,-2-2 47,0 0 0,-1-1 1,-8 26-1,9-29 200,2-13-285,0 0 0,0 1 0,-1-1 1,1 0-1,0 0 0,0 1 0,-1-1 0,1 0 1,-1 0-1,1 1 0,-1-1 0,1 0 0,-1 0 1,0 2-1,1-12-470,19-34 11,-11 22 416,1 0 1,0 2 0,2-1 0,21-29-1,-23 38 53,0 0 0,1 0 0,0 1 0,20-16 0,-27 24-19,-1 1-1,1-1 0,0 0 1,-1 1-1,1 0 0,5-2 1,-8 3 14,1 0 0,0 0 0,-1-1 0,1 1 0,0 0 0,-1 0 0,1 0 0,0 0 1,0 0-1,-1 0 0,1 0 0,0 0 0,-1 0 0,1 1 0,0-1 0,-1 0 0,1 0 0,-1 0 0,1 1 1,0-1-1,-1 0 0,1 1 0,-1-1 0,1 1 0,-1-1 0,1 1 0,-1-1 0,1 1 0,-1-1 0,1 1 1,-1-1-1,0 1 0,1-1 0,-1 2 0,2 3 91,0 1 1,0 0-1,-1 0 0,1 0 1,-2 0-1,1 0 1,-1 8-1,-5 42 138,3-43-208,0-1 1,1 1-1,1-1 1,1 21-1,-1-31-36,0-1 0,1 1 1,-1 0-1,0-1 0,1 1 0,-1 0 0,1-1 0,0 1 0,-1-1 0,1 1 0,0-1 1,0 1-1,0-1 0,0 0 0,0 1 0,0-1 0,1 0 0,-1 0 0,0 0 0,1 0 1,-1 0-1,0 0 0,1 0 0,-1 0 0,4 1 0,1-1-17,0 0-1,0 0 1,1-1 0,-1 0-1,0 0 1,7-1 0,12-2 19,0-1 0,43-14 0,-20 5 2,-12 2-34,-1-1-1,0-2 0,59-34 1,-2-7 135,-58 28 448,-40 25-299,-7 5 7,-27 28-337,-11 1 92,-20 12 77,63-40-58,1-1-55,-1 1 1,0 0-1,1 1 1,0 0 0,0 0-1,-8 8 1,14-13 10,1 1 1,-1 0 0,1-1-1,-1 1 1,1 0-1,-1 0 1,1-1 0,0 1-1,-1 0 1,1 0-1,0-1 1,0 1 0,-1 0-1,1 0 1,0 0-1,0 0 1,0 0 0,0-1-1,0 1 1,0 0-1,1 0 1,-1 0 0,0 0-1,0-1 1,0 1-1,1 0 1,-1 0 0,1 0-1,-1-1 1,0 1-1,1 0 1,-1-1 0,1 1-1,0 0 1,-1-1-1,1 1 1,-1-1 0,1 1-1,0 0 1,-1-1-1,1 0 1,1 1 0,1 1-34,0 0 1,0 0 0,1 0 0,-1-1 0,1 0 0,-1 1 0,0-1 0,7 0 0,-3 0 49,0-1-1,0 0 1,0 0-1,0-1 1,0 0 0,-1 0-1,1-1 1,0 0-1,0 0 1,-1 0-1,1-1 1,-1 0-1,0 0 1,0-1 0,0 0-1,0 0 1,-1 0-1,1-1 1,-1 0-1,0 0 1,-1 0-1,1 0 1,-1-1 0,0 0-1,-1 0 1,5-8-1,-2 4 43,-5 10-29,-1-1 1,1 1-1,-1 0 0,1-1 0,-1 1 1,0-1-1,1 1 0,-1-1 0,0 1 1,1-1-1,-1 1 0,0-1 0,0 1 1,0-1-1,1 1 0,-1-1 0,0 1 1,0-1-1,0 1 0,0-1 0,0 1 1,0-1-1,0 0 0,0 1 0,0-1 1,0 1-1,0-1 0,0 1 0,-1-1 1,1 1-1,0-1 0,0 1 0,-1-1 1,1 1-1,0-1 0,0 1 0,-1-1 1,1 1-1,-1-1 0,0 0 101,0 2-115,-1 1 0,1-1 0,0 0 1,0 1-1,0-1 0,0 1 1,0-1-1,0 1 0,1 0 1,-1-1-1,0 1 0,1 0 1,-1 2-1,0-1-28,-1 6 74,0 0 1,0 0-1,1 0 1,1 0-1,0 0 1,1 14-1,0 1 5,-2-22-52,1-1-1,0 0 1,0 1 0,1-1-1,-1 0 1,0 1 0,0-1 0,1 0-1,-1 1 1,0-1 0,1 0 0,0 0-1,-1 1 1,1-1 0,0 0-1,-1 0 1,1 0 0,0 0 0,0 0-1,0 0 1,0 0 0,0 0 0,0 0-1,0-1 1,0 1 0,2 1-1,-1-2 1,0 1-1,0-1 0,0 1 1,0-1-1,0 0 0,0 0 1,0 0-1,0 0 0,0 0 1,0 0-1,0-1 0,0 1 1,0-1-1,-1 1 0,1-1 1,3-1-1,1-1 1,1-1-1,-1-1 0,1 1 1,-1-1-1,0-1 1,-1 1-1,7-8 1,10-10-35,134-115-319,-117 103 688,-39 34-294,0 23 193,0-14-198,-1-1 0,0 1-1,0-1 1,-1 0 0,0 1-1,-1-1 1,-4 11 0,1-7 60,0 0 0,0 0 1,-15 17-1,-9 11 180,44-46-906,12-8 426,24-20 34,2 3 0,70-31 0,-121 62 174,0 0-1,1 1 0,-1-1 1,1 1-1,-1 0 0,1-1 0,-1 1 1,1 0-1,0 0 0,-1 0 1,1 0-1,-1 0 0,1 0 0,-1 0 1,1 0-1,0 1 0,-1-1 1,1 1-1,-1-1 0,0 1 0,1-1 1,-1 1-1,1 0 0,-1 0 1,0 0-1,0 0 0,1 0 0,-1 0 1,0 0-1,1 2 0,0-1 24,0 1 0,-1-1 0,0 1 0,0-1 0,1 1 0,-1-1 0,-1 1 0,1 0 0,0 0 0,-1-1 0,1 1 0,-1 0 0,0 0 0,0 0 0,0 0 0,-1 3-1,-12 52 757,14-46-708,-1-12-79,0 1 0,0-1 0,0 0 0,0 0 0,0 0 0,0 0 0,0 1 1,0-1-1,1 0 0,-1 0 0,0 0 0,0 0 0,0 0 0,0 0 0,0 0 1,1 1-1,-1-1 0,0 0 0,0 0 0,0 0 0,0 0 0,1 0 0,-1 0 0,0 0 1,0 0-1,0 0 0,0 0 0,1 0 0,-1 0 0,0 0 0,0 0 0,1 0 1,17-11-319,-8 4 288,4-4-18,0-1 1,-1 0-1,0 0 1,16-21-1,-14 15 48,-14 18 4,-1-1-1,0 0 1,1 1 0,0-1-1,-1 1 1,1-1-1,-1 1 1,1-1-1,0 1 1,-1-1 0,1 1-1,0-1 1,-1 1-1,1 0 1,0-1 0,0 1-1,-1 0 1,1 0-1,0 0 1,0 0 0,0 0-1,-1-1 1,1 1-1,0 1 1,0-1 0,0 0-1,0 21 667,-1 8-473,-1-12-160,1 0 0,1 1 0,5 32 0,-5-50-35,-1 1-1,0 0 1,0 0-1,0 0 1,1 0-1,-1 0 1,0-1-1,1 1 1,-1 0-1,1 0 0,-1 0 1,1-1-1,-1 1 1,1 0-1,-1-1 1,1 1-1,0-1 1,-1 1-1,1 0 1,0-1-1,0 0 0,0 1 1,-1-1-1,1 1 1,0-1-1,0 0 1,0 0-1,0 1 1,-1-1-1,1 0 1,0 0-1,0 0 0,0 0 1,0 0-1,0 0 1,0 0-1,0 0 1,0-1-1,5 0 6,-1-1-1,0 0 1,0 0 0,0-1-1,6-3 1,-3 2-30,21-14-109,36-26-1,-63 42 135,31-24 220,-27 17-124,-6 8-14,-2 7-22,-4 17-7,5-20-33,-1 1 1,1-1 0,0 1-1,0 0 1,1-1 0,-1 1-1,1 0 1,0 0 0,0 0-1,0-1 1,1 6 0,3 4-54,-1-11 8,-1-1 6,-1 0 9,0-1 1,-1 1-1,1 0 1,0-1-1,0 1 1,0-1 0,0 1-1,-1-1 1,1 0-1,0 1 1,0-1-1,0 0 1,0 0-1,0 1 1,0-1-1,0 0 1,0 0 0,0 0-1,0 0 1,0 0-1,2-1 1,22-4-108,-23 4 108,137-45-118,30-9-53,-43 17-75,-109 35 345,-16 3-59,0 0-1,0 0 0,0-1 1,0 1-1,1 0 1,-1 0-1,0-1 1,0 1-1,0 0 1,0-1-1,0 1 1,0-1-1,2-1 0,-2 2 451,-2 1-453,0 0-1,0 1 0,0-1 0,0 0 0,0 1 0,0-1 0,0 0 0,0 0 0,0 0 0,-1 0 0,1 0 0,0 0 0,-2 1 0,0-1-7,-37 30 125,-15 10-32,52-40-98,-3 3-15,0 0 1,0 1 0,-10 9 0,15-13 6,0-1 1,0 1 0,1 0 0,-1 0 0,0-1 0,1 1 0,-1 0 0,1 0 0,-1 0 0,1-1-1,-1 1 1,1 0 0,-1 0 0,1 0 0,0 0 0,0 0 0,-1 0 0,1 0 0,0 0-1,0 0 1,0 0 0,0 0 0,0 0 0,0 0 0,1 0 0,-1 0 0,0 0 0,0 0 0,1 0-1,-1 0 1,0 0 0,1-1 0,-1 1 0,1 0 0,0 0 0,-1 0 0,1-1 0,-1 1-1,2 1 1,4 3-8,0-1 0,1 1-1,0-1 1,0 0-1,0-1 1,0 1-1,0-1 1,1-1-1,-1 1 1,10 0 0,-3 0-286,0-1 0,1-1 0,-1 0 0,25-3 0,-24 1-1274,0-2 0,0 1 1,17-7-1,-7 0-3580,-1-4-3331,-10 5 3374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9:51.9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 48 7136,'-86'-26'2656,"77"22"-2080,-2-8-160,11 6-1248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9:56.8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15 714 5216,'-3'0'1127,"-8"3"7783,12-3-8472,0 0 1,1 0-1,-1 0 0,0-1 1,1 1-1,-1-1 1,0 1-1,1-1 0,0 0 1,16-12 525,32-29 1,1-1-542,-33 28-112,-15 12-250,0 0 0,1 0 0,-1 0-1,0 1 1,1-1 0,0 1 0,-1 0 0,1 0-1,0 0 1,0 1 0,0-1 0,0 1 0,7-1-1,-10 2 42,0 1 47,2 4-30,-1 0 0,0 1 0,0-1 0,0 0 0,-1 1 1,0-1-1,0 1 0,0-1 0,-1 11 0,0 6 231,-5 24 1,4-35-286,-13 69 591,12-70-517,1-8-134,0 0 0,1 1 0,0-1 0,-1 0 0,1 0 0,0 0 0,0 0 0,0 0 0,0 0 0,0 0 0,1 0 1,-1 0-1,1 0 0,-1 1 0,1-2 0,0 1 0,0 0 0,1 3 0,-1-4 3,0 0 0,-1-1 0,1 1 0,0 0 0,-1 0 0,1-1 0,0 1 0,0 0 1,0-1-1,0 1 0,0-1 0,0 1 0,0-1 0,-1 0 0,1 1 0,0-1 0,0 0 0,0 0 0,1 0 0,-1 1 0,0-1 0,0 0 1,0 0-1,0-1 0,0 1 0,0 0 0,0 0 0,0 0 0,1-1 0,3 0 36,1-1 1,-1 0-1,0 0 0,7-4 1,-10 6-36,3-3-25,0 1 1,0-1 0,-1 0 0,1 0-1,0-1 1,-1 1 0,0-1-1,0 0 1,5-6 0,8-13 146,-3 4-38,0 0 0,12-25 1,-21 35-77,-2 4 1,-1 0-1,1 0 1,-1-1 0,0 1 0,0-1 0,0 0 0,-1 1-1,0-1 1,0 0 0,0-8 0,-1 14-22,0 0 0,0-1 0,0 1 0,0 0 0,0 0 0,1-1 0,-1 1 0,0 0 0,0 0 0,0-1 0,1 1 0,-1 0 1,0 0-1,0 0 0,1-1 0,-1 1 0,0 0 0,0 0 0,1 0 0,-1 0 0,0 0 0,0 0 0,1 0 0,-1-1 0,0 1 0,1 0 0,-1 0 0,0 0 0,1 0 0,-1 0 0,0 0 1,0 0-1,1 1 0,-1-1 0,0 0 0,1 0 0,-1 0 0,0 0 0,0 0 0,1 0 0,-1 0 0,0 1 0,1-1 0,19 8-52,-13-5 30,5 0 32,0 0 1,1-1-1,-1 0 0,16 0 1,-8-1-23,0 1 87,-1-2-1,1 0 1,0-2 0,0 0 0,0-1-1,29-9 1,-37 9-50,0-1 1,-1-1-1,1 0 1,-1-1-1,0 0 0,0 0 1,-1-1-1,1-1 1,-2 0-1,1 0 0,11-14 1,-7 9 58,-12 11-36,1 0 0,-1-1 0,0 1 0,1 0 0,-1-1 0,0 1 0,1-4 0,-2 5 102,-1 4-76,-5 15-83,-8 26-84,8-31 216,-4 9-39,1 0-1,-8 40 1,16-58-79,-1 1 0,1-1 1,0 1-1,1-1 0,-1 1 1,1-1-1,0 1 0,0-1 1,0 0-1,0 1 0,1-1 1,0 0-1,0 0 0,0 0 1,0 0-1,1 0 0,-1-1 1,1 1-1,0-1 0,0 1 1,0-1-1,1 0 0,3 2 1,-5-3 14,1-1 0,-1 0 1,1 0-1,-1 0 0,1 0 1,-1 0-1,1 0 0,0-1 0,0 1 1,-1-1-1,1 0 0,0 0 1,0 0-1,0 0 0,-1 0 1,1-1-1,0 1 0,-1-1 1,1 0-1,0 0 0,-1 0 0,1 0 1,-1 0-1,3-2 0,4-1-7,-1-1 0,-1 0 0,1-1 0,-1 0-1,0 0 1,8-9 0,2-5 31,-2-1-1,0 0 1,-1-1-1,11-25 0,-21 40 16,-4 6-32,1 0-1,-1 0 0,1 0 0,0 0 0,-1 0 0,0 0 0,1 0 0,-1 0 0,0 0 0,0 0 0,1-2 0,-1 2-6,1 3-106,2 6 112,0 0 0,-1 1 0,0 0 1,0-1-1,0 13 0,-2-2-11,0 0 0,-1 0 0,-2-1 0,1 1 1,-7 19-1,5-19-25,4-18 10,-1 4 39,0 0-1,0 0 0,0 0 1,0 0-1,-1-1 0,0 1 0,0 0 1,0-1-1,-1 1 0,-5 7 1,7-12-30,1 1 1,-1-1 0,1 0-1,-1 1 1,1-1-1,-1 0 1,0 1 0,1-1-1,-1 0 1,1 0-1,-1 0 1,0 1 0,1-1-1,-1 0 1,0 0 0,1 0-1,-1 0 1,0 0-1,1 0 1,-1 0 0,0 0-1,0-1 1,-17-8-441,12 4 177,0 0 0,1 0-1,-7-8 1,1-5-22,10 16 247,0 0 0,0 0 1,0 0-1,-1 0 0,1 0 0,-1 0 0,1 0 1,-1 1-1,-3-4 0,4 1-64,1 4 94,0 0 0,0 0 0,0 0 1,1 0-1,-1 0 0,0 0 0,0 0 0,1 0 1,-1 0-1,0 0 0,0 0 0,0 0 1,1 0-1,-1 0 0,0 0 0,0 0 0,0 0 1,1 0-1,-1 0 0,0 0 0,0 0 0,0 0 1,1 1-1,-1-1 0,0 0 0,0 0 0,0 0 1,0 0-1,1 0 0,-1 1 0,0-1 0,5 4 45,0 2 17,1-1 0,0 0 1,0 0-1,1-1 0,-1 1 0,1-1 1,0-1-1,0 1 0,0-1 1,14 3-1,-2-2 21,-1-2 0,1-1 1,-1 0-1,1-1 0,36-5 0,-23-1-78,1-1-1,46-17 0,-61 17-10,-1-1 1,0 0-1,23-16 0,42-36-44,-45 32 45,7-3 8,-36 29 0,-7 2 1,0 0 0,0 1 0,1-1 0,-1 0 0,0 1-1,0-1 1,0 1 0,0 0 0,0-1 0,0 1 0,0 0 0,-1 0 0,1-1 0,0 1-1,0 0 1,-1 0 0,2 2 0,9 16 111,-9-16-120,-1 0 1,1-1-1,0 1 0,0-1 0,-1 1 1,5 2-1,2 4-82,-4-1 79,-3-7 43,-2-2-48,1 0 0,0 0 0,-1 0 0,1 0 0,-1 1 0,1-1 0,-1 0 0,1 0 0,-1 0 0,0 0 0,1 1 0,-1-1 0,0 0 0,-1 0 0,-10-10-298,10 8 313,-1 0 0,0 1 0,1-1 0,-1 1 0,-6-3 0,-1 0 12,-1 1-1,1 0 1,-1 1-1,0 0 1,0 0-1,0 1 1,0 1-1,-1 0 1,1 1-1,0 0 1,-1 1-1,1 0 1,-21 5-1,14-2 13,1 1-1,1 0 0,-1 2 0,1 0 0,0 1 1,1 0-1,-1 1 0,-16 14 0,29-21-11,0 0 0,1 1-1,-1-1 1,1 1 0,0-1 0,0 1-1,0 0 1,0-1 0,0 1 0,0 0 0,1 0-1,-3 6 1,4-7-8,0 0 0,0 0 0,-1 0 0,1 0 0,0 0 0,1 0 0,-1 0 0,0 0 0,0 0 0,1 0 0,0 0 0,-1 0 0,1 0 0,0 0-1,0-1 1,0 1 0,0 0 0,0 0 0,0-1 0,0 1 0,1-1 0,2 3 0,3 3 0,1-1 0,0 0 0,0 0 0,1-1 0,-1 0-1,1-1 1,0 0 0,0 0 0,1-1 0,-1 0 0,15 2 0,-2-2 17,1 0 1,0-1 0,44-3-1,-47-1-88,0-1 0,0-1 0,0-1 0,0 0 0,-1-1 0,1-2 0,-2 0 0,1-1 0,-1 0-1,-1-2 1,1 0 0,21-19 0,-36 27 6,-6 4-76,-8 6-78,8-3 266,0 0 0,1 0-1,-1 0 1,1 1 0,-1-1 0,1 1 0,1-1-1,-3 9 1,0-2-105,3-10 64,0 0 0,1 1 0,-1-1 0,1 1 1,-1-1-1,1 1 0,-1-1 0,1 1 1,0-1-1,0 1 0,0-1 0,0 1 1,0 0-1,0-1 0,0 1 0,1 1 0,0 0-14,0 0-1,0 0 0,1-1 0,-1 1 1,1 0-1,0-1 0,0 0 0,0 1 0,0-1 1,3 3-1,-4-4-3,0 0 1,1-1-1,-1 1 1,0 0 0,1-1-1,-1 1 1,0-1-1,1 0 1,-1 1-1,1-1 1,-1 0-1,1 0 1,-1 0-1,1 0 1,-1 0-1,1 0 1,-1 0 0,0 0-1,1-1 1,-1 1-1,1-1 1,-1 1-1,3-2 1,6-2-28,8-4-25,20-11 0,-34 16 52,0 0 0,1 0-1,-1 0 1,0 0 0,0-1-1,-1 1 1,1-1 0,-1 0-1,5-7 1,-7 10 4,-1 0 0,1-1-1,0 1 1,-1-1 0,1 1-1,-1-1 1,0 1 0,0-1-1,1 1 1,-1-1 0,0 0-1,0 1 1,0-1 0,0 1-1,-1-1 1,1 1 0,0-1-1,-1 0 1,1 1 0,-1 0 0,1-1-1,-1 1 1,0-1 0,0 1-1,1 0 1,-1-1 0,0 1-1,0 0 1,0 0 0,-1 0-1,1 0 1,0 0 0,0 0-1,-1 0 1,1 0 0,-2-1 0,-3-1 48,1 0 0,-1 0 0,1 1 0,-1 0 0,0 0 1,0 0-1,0 0 0,-7 0 0,6 2 148,0-2-193,-1 2 0,0-1 0,1 1 0,-1 0-1,1 1 1,-10 1 0,8 2-70,-5 1-160,13-5 227,2 1 26,0 1-26,0-1 0,1 1 0,-1-1 0,0 0 0,1 1-1,-1-1 1,1 0 0,-1 0 0,1 0 0,0 0 0,-1 0 0,1 0 0,0-1 0,0 1 0,-1 0-1,1-1 1,0 1 0,2-1 0,6 1-18,-1 0-1,15-2 1,-7 1 9,13-1 72,0-2 0,-1 0 0,1-2 0,-1-2 0,0 0 0,0-2 0,-1-1 0,52-26 0,-66 27 19,-1 0 0,0-1-1,0 0 1,-1-1-1,12-13 1,-12 11-9,-8 10 13,-1-1 0,1 0 0,-1 0 0,0-1 0,5-8 0,-8 13-17,0 1-32,-4 116-96,2-96 97,1-13-12,1 0 0,-1 0 0,-1-1 0,0 1 1,-5 14-1,6-19-25,-1 2 21,0 0 0,0 0 0,-1-1 1,1 1-1,-5 5 0,5-9-5,1 0 0,0 1 0,-1-1 1,1 0-1,-1 0 0,1 0 0,-1 0 0,0 0 0,1 0 1,-1-1-1,0 1 0,0 0 0,0-1 0,1 0 1,-1 1-1,0-1 0,0 0 0,-3 0 0,-11 0-92,1-1-1,-1-1 0,-30-8 0,-42-19-406,64 21 191,-15-6-171,35 10 409,6 2-72,10 4-82,23 9 218,59 11 1,-51-13 108,-15-5 39,0 0-1,0-2 1,1-1 0,35-4-1,-57 2-153,0 0 0,-1 0 0,1 0 0,-1-1 0,1 0 0,-1-1 0,0 1 0,1-1 0,-1-1 0,-1 1 0,1-1 0,0 0 0,-1 0 0,0 0 0,0-1 0,0 0 0,-1 0 0,6-7 0,2-4-38,-9 13 95,0 0 0,0-1 1,0 0-1,-1 1 0,1-1 1,-1 0-1,0 0 0,0 0 1,-1 0-1,1-1 0,-1 1 0,0 0 1,0-1-1,1-6 0,-6 16-185,-6 22 133,7-19 72,1-1-1,-8 13 1,7-12-74,-1 0 1,1 1-1,1-1 0,0 0 1,0 1-1,0-1 0,1 1 0,0 0 1,1 0-1,1 13 0,-1-15-71,1-6 56,0 0-1,0 0 0,0-1 1,0 1-1,1 0 1,-1 0-1,0-1 1,0 1-1,1 0 0,-1-1 1,0 0-1,1 1 1,1-1-1,0 0 16,0 0 0,0 0 0,0-1-1,-1 1 1,1-1 0,0 0 0,0 0 0,-1 0 0,1 0-1,-1 0 1,1-1 0,-1 1 0,0-1 0,5-3 0,3-2-9,31-19-209,76-63-1,-97 70 183,0-1 0,-1-1 0,-1-1 0,-1 0 0,13-24 0,-2-4 52,41-104-1,4-61-74,-56 163 6,-15 41 68,1 1 1,-2-1 0,1 0-1,-2 1 1,1-15 0,-1 25-14,-1 0 1,1-1-1,0 1 1,0 0-1,0-1 1,0 1-1,0 0 1,-1 0-1,1-1 1,0 1-1,0 0 1,0 0-1,-1-1 1,1 1 0,0 0-1,0 0 1,-1 0-1,1-1 1,0 1-1,0 0 1,-1 0-1,1 0 1,0 0-1,-1 0 1,1-1-1,0 1 1,-1 0-1,1 0 1,0 0-1,-1 0 1,1 0-1,0 0 1,-1 0-1,1 0 1,0 0-1,-1 0 1,1 1-1,0-1 1,0 0-1,-1 0 1,1 0-1,0 0 1,-1 0-1,1 1 1,0-1-1,0 0 1,-1 0 0,-15 9 113,8-2-119,0-1 1,0 1-1,1 0 1,0 1-1,1 0 1,0 0-1,0 0 1,0 1-1,1 0 1,-4 10-1,-21 69 109,4 1-1,-14 96 0,12-19 95,20-131-52,6-28-180,0 0 1,1 0-1,-1 0 0,1 0 1,1 0-1,-1 0 1,1 0-1,2 14 0,-1-19 34,0 1 0,-1-1-1,1 0 1,1 0 0,-1 0-1,0 0 1,1 0-1,-1 0 1,1 0 0,-1 0-1,1 0 1,0-1 0,0 1-1,-1 0 1,1-1-1,1 0 1,-1 0 0,0 1-1,0-1 1,0 0-1,1-1 1,-1 1 0,4 1-1,1-1 11,0 0 0,0 0-1,0 0 1,0-1-1,0 0 1,12-2 0,9-2-21,0-2 1,-1-1 0,0-1-1,45-21 1,-62 24 40,1-1 0,15-12 0,-22 16-20,0-1-1,-1 0 1,1-1 0,-1 1-1,0-1 1,0 1-1,0-1 1,-1 0-1,3-5 1,-3 2 199,-3 15-39,-3 87 140,3-82-223,1 23 0,0-15-186,11-23 105,-7 0-6,0 1 0,0-1-1,0-1 1,0 1 0,0-1 0,-1 1 0,1-1-1,-1 0 1,5-5 0,1-4 32,13-20 1,-15 22-36,0 0 1,0 0 0,12-12-1,-11 15-2,-2 0 56,1 1 1,0 0-1,0 0 1,0 1-1,1-1 1,8-3-1,-16 10-44,1-1 1,-1 0-1,0 0 0,1 1 0,-1-1 1,1 0-1,-1 0 0,0 1 0,0-1 1,1 0-1,-1 1 0,0-1 0,0 1 1,1-1-1,-1 0 0,0 1 1,0-1-1,0 1 0,0-1 0,1 1 1,-1-1-1,0 1 0,0-1-6,1 9 23,0 1 0,-1-1 1,0 1-1,0-1 0,-1 1 0,0-1 0,-4 11 0,2 3 5,-6 21 31,-2 0-1,-18 45 1,14-43 77,4-11-165,-1-1 0,-2 0 1,-19 32-1,27-55-9,-1-1 1,0 1-1,-1-1 1,0 0-1,-1-1 0,0 0 1,0 0-1,-1-1 1,0 0-1,0-1 1,-1 0-1,-15 7 0,1-4-175,-1-1 0,0-1 0,0-1 0,0-2 0,-36 4 0,56-9 139,0 0 1,0 0 0,0 0 0,0-1 0,-1 0-1,1 0 1,1 0 0,-1-1 0,-11-4-1,14 5 34,1 0 0,0 0 0,0-1 0,0 1-1,0 0 1,0-1 0,0 1 0,1-1 0,-1 1-1,0-1 1,1 0 0,-1 0 0,1 0 0,0 0-1,0 0 1,-1 0 0,1 0 0,1 0 0,-1 0 0,0-1-1,0 1 1,1 0 0,-1 0 0,1-1 0,0 1-1,0-1 1,0 1 0,0-4 0,2-5 42,1 0-1,0 0 1,1 0 0,0 1-1,0-1 1,1 1 0,1 0 0,-1 0-1,2 0 1,-1 1 0,1 0 0,16-15-1,-3 6 177,0 0 0,2 0-1,0 2 1,30-16-1,2 2 489,71-28 0,-89 45-490,0 1-1,1 1 0,44-6 1,148-5-401,-222 22-206,-1 0-1,1-1 1,0 0-1,0-1 1,0 1-1,-1-1 1,1-1-1,11-4 1,-17 6 98,-1 0-1,1 0 1,-1 1 0,1-1 0,-1 0 0,1 0-1,-1 0 1,0 0 0,1 0 0,-1 0 0,0 0-1,0 1 1,0-1 0,1 0 0,-1 0 0,0 0 0,0 0-1,0 0 1,-1 0 0,1 0 0,0 0 0,0 0-1,0 0 1,-1 0 0,1 0 0,-1 0 0,1 1-1,-1-2 1,-2-9-3896,6-9-11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9:57.2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27 6720,'-17'-21'2170,"8"16"2894,17 7-1941,18 1-423,88 9 1224,136 2-1982,-165-11-3645,-1-2-3395,-61-2-3446,-25 11 2854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9:57.6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39 11552,'-20'-12'4288,"20"6"-3361,6 3-223,-1-2-736,-2 1-128,-3 0-1215,0-1 767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9:57.9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48 13056,'-28'-18'4831,"31"18"-3775,-3-9-256,11 6-2656,-2-6 864,16 0-8383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0:46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15 987 1984,'-3'1'213,"3"-1"-182,0 1-1,0-1 1,-1 0 0,1 0-1,0 0 1,-1 1 0,1-1-1,0 0 1,-1 0 0,1 0-1,0 0 1,-1 0 0,1 0-1,0 0 1,-1 0 0,1 0-1,0 0 1,-1 0 0,1 0 0,0 0-1,-1 0 1,1 0 0,0 0-1,-1 0 1,1 0 0,0 0-1,-1-1 1,1 1 0,0 0-1,-1 0 1,1 0 0,0-1-1,0 1 1,-1 0 0,1-1-1,11 0 6499,17-11-5085,11-13-438,-1-2 0,49-46 0,-64 50-863,0 0 0,-1-2 0,-2-1 0,24-39 1,101-219 523,-113 216-582,-15 33 123,-3 0 1,13-42 0,-23 63-135,-1 0 0,0 0-1,-1 0 1,-1-1 0,0 1 0,-1 0 0,0-1-1,-5-23 1,5 35-77,-1 1 1,1 0-1,-1 0 0,0 0 1,0 0-1,0 0 0,0 0 0,0 0 1,-2-2-1,0-1 3,3 5-4,-1-1-1,1 1 0,0-1 0,-1 1 1,1-1-1,-1 1 0,1-1 0,-1 1 1,1-1-1,-1 1 0,1 0 0,-1-1 1,0 1-1,1 0 0,-1-1 0,1 1 1,-1 0-1,0 0 0,1-1 0,-1 1 1,0 0-1,1 0 0,-1 0 0,0 0 1,1 0-1,-1 0 0,0 0 0,1 0 1,-1 0-1,0 1 0,1-1 0,-1 0 0,0 0 1,1 1-1,-1-1 0,1 0 0,-1 1 1,0-1-1,1 0 0,-1 1 0,0 0 1,-4 3-35,1 0 1,-1 1-1,-7 10 1,2-3 18,-70 63 186,-3 1 400,74-66-523,0 1 0,0 0 1,1 1-1,1 0 0,0 0 0,-6 13 1,7-7 48,0 1 1,0 0-1,2 0 1,1 0-1,0 0 0,1 0 1,1 1-1,1-1 1,1 1-1,1-1 1,0 0-1,1 0 1,1 0-1,1 0 0,1 0 1,1-1-1,0 0 1,1 0-1,1-1 1,1 0-1,0-1 1,1 0-1,24 26 0,-7-12 395,2-1 1,47 33-1,-60-53-827,-6-9-4467,-6-1 2413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0:47.3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 4064,'-25'13'16233,"26"-13"-16147,4 2 42,0-1 0,0 1 1,1-1-1,-1-1 0,0 1 0,1-1 0,-1 0 0,1 0 0,7-1 0,7 0 47,11 0 16,-1 2-1,38 7 0,62 18 333,-53-5-417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0:5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 7968,'-19'-24'3616,"24"27"-3136,4-3-544,5 6-64,16-3-2272,3 6 1312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0:47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22 6304,'-4'2'6767,"20"-1"-3913,107-10 2945,61 4-4382,-68-2-3204,-82 4-2560,-14 3 1612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0:52.4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394 565 4480,'0'0'245,"-1"0"0,0 0 1,1 0-1,-1 0 0,0 0 0,1 0 1,-1 0-1,0 0 0,1 0 1,-1 1-1,0-1 0,1 0 0,-1 0 1,1 1-1,-1-1 0,0 1 0,1-1 1,-1 1-1,-13 8 1313,-11 1-659,-4 2-373,0 2 1,1 0-1,0 2 0,-33 25 1,41-25-408,0 1 1,2 1 0,0 0-1,1 1 1,-19 28-1,30-38-109,1 0-1,0 1 1,0 0-1,1-1 1,1 1-1,-5 19 1,7-22-24,0 0 0,0 0 0,1 0 1,0 0-1,0-1 0,1 1 0,0 0 1,0 0-1,1 0 0,0 0 0,3 8 1,-3-9 30,1-1 0,0 0-1,0 0 1,0 0 0,0 0 0,1 0 0,0-1 0,0 1 0,0-1 0,0 0 0,1-1 0,-1 1 0,1-1 0,0 1 0,0-2 0,0 1 0,1 0 0,-1-1 0,1 0 0,-1 0 0,1-1 0,0 0 0,-1 0 0,8 1 0,-6-2 38,1 0 1,-1 0-1,1-1 0,-1 0 0,0 0 0,1 0 1,-1-1-1,0 0 0,0-1 0,0 1 1,0-2-1,0 1 0,-1-1 0,1 0 0,-1 0 1,0 0-1,9-10 0,-5 3 9,0 0 0,-1-1 1,-1 0-1,11-20 0,-16 26-38,21-39 158,28-74 0,7-53-89,-51 138-62,0 0 1,-3-1 0,3-42-1,-5-205 1386,-3 212-1019,0 61-421,0 0 1,0 0-1,-1 0 0,0-1 1,-1 1-1,-4-15 1,6 24 10,0 0-1,0 0 1,0 0 0,0 0 0,0 0 0,0 0 0,0-1 0,0 1 0,0 0-1,0 0 1,0 0 0,0 0 0,-1 0 0,1 0 0,0 0 0,0 0-1,0 0 1,0 0 0,0 0 0,0-1 0,0 1 0,0 0 0,0 0 0,-1 0-1,1 0 1,0 0 0,0 0 0,0 0 0,0 0 0,0 0 0,0 0-1,0 0 1,0 0 0,-1 0 0,1 0 0,0 0 0,0 0 0,0 0 0,0 0-1,0 0 1,0 0 0,0 1 0,0-1 0,-1 0 0,1 0 0,0 0-1,0 0 1,0 0 0,0 0 0,0 0 0,0 0 0,-6 8-341,-3 12 39,-4 27 408,3 1-1,-9 93 0,10-60 185,5-47-147,1 1 0,4 59 1,1-26 204,-2-45-143,1-1 0,6 35-1,13 74-28,-19-120-91,0-1 1,1 0-1,1 0 1,0 0-1,0 0 1,0-1 0,2 1-1,-1-1 1,1 0-1,0 0 1,8 9-1,-13-17-58,1 0-1,0-1 0,-1 1 0,1 0 1,0 0-1,0-1 0,0 1 0,0 0 1,-1-1-1,1 1 0,0-1 1,0 1-1,0-1 0,0 1 0,0-1 1,0 0-1,1 1 0,-1-1 0,0 0 1,0 0-1,2 0 0,-1 0 27,-1-1 1,1 1-1,0-1 0,0 0 0,0 1 1,-1-1-1,1 0 0,-1 0 0,1 0 1,0 0-1,1-2 0,4-4 85,-1 1-1,0-1 1,0-1-1,4-7 1,-8 13-139,25-44 51,38-88 0,-62 127-34,50-131 452,-52 133-436,0 0 1,0 0-1,0 0 0,-1-11 0,0 14-69,0 2 38,0 0-1,0 0 0,0-1 1,0 1-1,0 0 0,0 0 0,-1 0 1,1-1-1,0 1 0,0 0 1,0 0-1,0 0 0,0 0 0,0 0 1,0-1-1,-1 1 0,1 0 1,0 0-1,0 0 0,0 0 1,0 0-1,0 0 0,-1-1 0,1 1 1,0 0-1,0 0 0,0 0 1,-1 0-1,1 0 0,0 0 1,0 0-1,0 0 0,-1 0 0,1 0 1,0 0-1,0 0 0,0 0 1,0 0-1,-1 0 0,1 0 0,0 0 1,0 0-1,0 0 0,-1 1 1,1-1-1,0 0 0,0 0 1,0 0-1,0 0 0,-1 0 0,1 0 1,0 0-1,0 1 0,0-1 1,0 0-1,-9 6-177,1 1 190,0 1 1,1-1 0,0 1-1,1 1 1,0-1 0,0 1 0,1 0-1,-8 17 1,7-8 73,0 1 0,1 0 0,-5 34 0,8-38-41,0 0 0,1 0 0,0 0 0,1 0 0,1 0 1,1 0-1,0 0 0,1-1 0,0 1 0,1-1 0,1 0 0,6 15 0,-7-22 78,0-1 0,0 0-1,0 0 1,9 10 0,-10-14-67,-1 1 1,0-1 0,0 0 0,1 0 0,-1-1-1,1 1 1,0 0 0,-1-1 0,1 0-1,0 1 1,0-1 0,0 0 0,6 1 0,0-2 8,-1-1 0,1 1 1,0-1-1,0-1 0,0 0 0,-1 0 1,1 0-1,-1-1 0,1-1 1,-1 1-1,0-1 0,0-1 1,-1 1-1,1-1 0,7-8 1,5-4-36,-1-1 0,0-1 1,-2 0-1,15-23 1,97-144 84,-90 134-335,-39 51 232,1 0 0,0 0 0,0 0 0,0 0 0,-1 0 0,1 0-1,0 0 1,0 0 0,1 1 0,-1-1 0,0 0 0,0 1 0,0-1 0,0 1 0,2-1 0,-2 1 1,-1 0 0,0 0 1,1 0-1,-1 0 0,1 0 0,-1 0 1,0 0-1,1 0 0,-1 0 0,0 1 1,1-1-1,-1 0 0,0 0 0,0 0 1,1 1-1,-1-1 0,0 0 1,1 0-1,-1 1 0,0-1 0,1 1 1,4 14 126,-1 6-8,-2 0 0,0 0 0,-2 33 1,-10 68 222,5-70-172,4-39-207,-2 12 273,3-25-237,0 0 1,0 0 0,0 0-1,0 0 1,0 0-1,0 0 1,1 0-1,-1 0 1,0 0 0,0 0-1,0 0 1,0 0-1,0 0 1,0-1-1,0 1 1,0 0 0,0 0-1,0 0 1,0 0-1,0 0 1,0 0-1,0 0 1,0 0 0,0 0-1,1 0 1,-1 1-1,0-1 1,0 0-1,0 0 1,0 0 0,0 0-1,0 0 1,0 0-1,0 0 1,0 0-1,0 0 1,0 0 0,0 0-1,0 0 1,0 0-1,0 0 1,0 0-1,0 0 1,0 0 0,0 0-1,0 0 1,0 0-1,1 0 1,-1 0-1,0 0 1,0 1 0,0-1-1,0 0 1,0 0-1,0 0 1,0 0 0,0 0-1,0 0 1,0 0-1,7-15 238,10-40-61,5-11-163,44-76-209,-65 139 161,0 0-1,1 1 1,-1 0 0,1-1 0,-1 1-1,1 0 1,0 0 0,0 0 0,0 0-1,0 0 1,1 0 0,-1 0 0,4-1 0,-6 3 29,0 0 0,0 0 0,1 0 0,-1 0 0,0 0 0,1 0 0,-1 0 0,0 0 0,1 0 0,-1 0 1,0 0-1,1 0 0,-1 0 0,0 0 0,0 0 0,1 0 0,-1 0 0,0 0 0,1 0 0,-1 1 0,0-1 1,0 0-1,1 0 0,-1 0 0,0 1 0,0-1 0,1 0 0,-1 0 0,0 1 0,0-1 0,0 0 0,0 0 1,1 1-1,-1-1 0,0 0 0,0 1 0,0-1 0,0 0 0,0 0 0,0 1 0,0-1 0,0 0 0,0 1 1,0 0-1,1 18-113,-1-15 108,0 29 39,-1 1 0,-1-1 0,-10 43 0,11-71 14,-1 1 69,1 1 0,0-1 0,-1 13 0,2-19-109,0 0-1,0 0 1,0 0 0,0 0-1,0 0 1,0 0 0,0 0-1,0 0 1,0 0 0,0 0-1,1 0 1,-1 0 0,0 0-1,0 0 1,0 0 0,0 0-1,0 0 1,0 0 0,0 0-1,0 0 1,0 0 0,0 0-1,0 0 1,0 0 0,0 0-1,0 0 1,1 0 0,-1 0-1,0 1 1,0-1-1,0 0 1,0 0 0,0 0-1,0 0 1,0 0 0,0 0-1,0 0 1,0 0 0,0 0-1,0 0 1,0 0 0,0 0-1,0 0 1,0 0 0,0 0-1,0 1 1,0-1 0,0 0-1,5-12 203,7-18-380,0 1 0,28-46 0,-28 56 135,1 0 1,1 0 0,1 2-1,26-26 1,-37 40-9,0 0 0,0 0 0,1 0-1,-1 1 1,1-1 0,0 1 0,0 1 0,0-1 0,-1 0 0,8 0 0,-11 2 31,0 0 1,0 0-1,-1 1 1,1-1-1,0 0 0,0 1 1,-1-1-1,1 0 1,0 1-1,0-1 0,-1 1 1,1-1-1,0 1 1,-1-1-1,1 1 0,-1-1 1,1 1-1,-1 0 1,1-1-1,-1 1 0,1 0 1,-1-1-1,0 1 1,1 0-1,-1 1 1,7 22-105,-6-19 120,7 37 5,-1-4-5,2 0 0,20 54 0,-25-81 50,1 0 0,0 0 0,1-1 0,0 0-1,1 0 1,0 0 0,1-1 0,0 0 0,0-1 0,0 0 0,1 0 0,17 11 0,-23-17-28,1 0 0,-1 0 1,1 0-1,0-1 0,0 1 1,0-1-1,0 0 0,0 0 1,0 0-1,0 0 0,0-1 1,1 0-1,-1 1 1,0-2-1,0 1 0,0 0 1,0-1-1,6-1 0,-5 0-1,0-1-1,0 1 0,0-1 0,0 0 0,0 0 0,0 0 1,-1-1-1,0 1 0,0-1 0,0 0 0,0-1 1,0 1-1,3-7 0,6-9-21,-2-1 1,0 0-1,-2 0 0,0-1 1,-1 0-1,-2-1 0,7-38 1,-12 48-17,0 0 0,-1 0 0,-1 0 0,-2-14 0,2 24 6,1 1 1,-1-1-1,1 0 1,-1 1-1,0-1 1,0 0-1,-1 1 1,1-1-1,-2-2 1,2 5-5,1-1 0,0 1 1,-1-1-1,1 1 0,-1-1 0,1 1 1,-1-1-1,1 1 0,-1-1 0,0 1 1,1 0-1,-1-1 0,1 1 0,-1 0 1,0 0-1,1 0 0,-1-1 0,0 1 1,1 0-1,-1 0 0,0 0 0,1 0 1,-1 0-1,0 0 0,1 0 0,-1 0 0,0 0 1,1 0-1,-1 1 0,0-1 0,1 0 1,-1 0-1,0 1 0,1-1 0,-1 0 1,1 1-1,-1-1 0,0 1 0,1-1 1,-1 1-1,-4 4-72,0 0-1,0 1 1,1-1 0,-1 1 0,1 0 0,1 0-1,-1 0 1,1 1 0,-4 11 0,0 1 63,2 1 0,-5 24 1,5-15 181,2-1 0,-1 33 1,4-51-99,0 0 0,1 0 0,0-1 0,1 1 0,0 0 0,1-1-1,0 1 1,0-1 0,1 0 0,5 10 0,-7-16-31,0 0-1,0 0 1,0-1-1,0 1 1,0-1-1,1 1 1,0-1-1,-1 0 0,6 3 1,-7-4-18,0 0 0,1-1 1,-1 1-1,0-1 0,1 1 0,-1-1 0,0 0 1,1 1-1,-1-1 0,0 0 0,1 0 1,-1 0-1,0 0 0,1 0 0,-1 0 0,1-1 1,-1 1-1,0 0 0,1-1 0,-1 1 0,0-1 1,0 1-1,1-1 0,-1 0 0,0 1 1,0-1-1,0 0 0,1-1 0,6-6 22,-1 0 1,-1 0-1,0-1 0,0 0 0,0 0 1,7-20-1,3-1-10,-4 7-38,1-3-21,1 1 0,1 1 0,36-45 0,-39 55-17,1 1 0,1 1 1,24-18-1,-37 30 49,-1-1-1,1 1 0,-1-1 1,1 1-1,0 0 1,-1-1-1,1 1 0,0 0 1,-1-1-1,1 1 1,0 0-1,-1 0 0,1 0 1,0 0-1,0 0 1,-1-1-1,1 1 0,0 0 1,0 1-1,-1-1 1,1 0-1,0 0 0,-1 0 1,1 0-1,0 1 1,-1-1-1,1 0 0,0 0 1,-1 1-1,1-1 1,0 1-1,-1-1 0,1 0 1,-1 1-1,1-1 1,-1 1-1,1 0 0,-1-1 1,1 1-1,-1-1 1,0 1-1,1 1 0,1 1 3,-1 0 0,0 0 0,0 0 0,-1 0 0,1 1 0,-1-1 0,1 0 0,-1 4 0,-2 37 54,-3-1 0,-12 58 0,3-22 275,13-72-280,-1 8 239,4-14-121,4-6-31,46-73-246,-28 38-4,14-16-12,2 1-1,54-55 1,-92 108 94,2-3 5,0 1 0,0 0 0,0 1 0,8-6 0,-12 9 11,1-1 1,0 1 0,-1 0-1,1-1 1,-1 1-1,1 0 1,0-1 0,-1 1-1,1 0 1,0 0-1,-1 0 1,1 0 0,0 0-1,-1-1 1,1 1 0,0 0-1,-1 0 1,1 1-1,0-1 1,-1 0 0,1 0-1,0 0 1,-1 0-1,1 1 1,0-1 0,-1 0-1,1 0 1,0 1-1,-1-1 1,1 1 0,-1-1-1,1 0 1,-1 1 0,1-1-1,-1 1 1,1-1-1,-1 1 1,0 0 0,1-1-1,-1 1 1,1-1-1,-1 1 1,0 0 0,0-1-1,0 1 1,1 1 0,1 7-23,0 0 0,-1 0 0,0 0 0,0 18 1,0-7-9,1 26 137,14 65-1,-13-95-58,1 0 0,10 22 0,-13-33 19,2 0 0,-1 0-1,1 0 1,-1 0 0,1-1-1,1 1 1,-1-1 0,1 0-1,-1 0 1,1 0 0,6 4-1,-8-7-29,-1 0-1,1 0 1,0 0-1,0 0 1,0-1-1,-1 1 1,1-1-1,0 1 1,0-1 0,0 0-1,0 0 1,0 0-1,0 0 1,0 0-1,0 0 1,0 0-1,0 0 1,-1-1-1,1 1 1,0-1 0,0 0-1,0 1 1,0-1-1,-1 0 1,1 0-1,0 0 1,-1 0-1,1-1 1,-1 1-1,0 0 1,1-1-1,0-1 1,4-2 26,-2-1 0,1 0 0,-1-1 1,0 1-1,0-1 0,5-13 0,34-107 219,-28 78-279,26-60 0,-33 91 4,-1 0-1,-2-1 1,6-24 0,-16 127-840,3-39 839,0 15 11,-10 102 9,-11-16 710,23-144-692,0-1-18,0-1 1,0 1-1,0 0 1,0-1-1,0 1 1,-1-1-1,1 1 0,0 0 1,0-1-1,0 1 1,0-1-1,-1 1 0,1-1 1,0 1-1,-1-1 1,1 1-1,0-1 0,-1 1 1,1-1-1,-1 1 1,1-1-1,-1 1 0,1-1 1,-1 0-1,1 1 1,-1-1-1,0 0-9,0-1 1,1 1-1,-1-1 0,1 1 0,-1-1 1,0 1-1,1-1 0,-1 1 0,1-1 1,-1 0-1,1 1 0,0-1 0,-1 0 1,1 1-1,0-1 0,-1-1 0,-5-16-243,0-1 0,1 0 0,2 0 0,-3-23 0,0-2-131,5 43 364,1 1 0,0 0 0,0-1 0,0 1 0,0-1 0,-1 1 0,1-1 0,0 1 1,0-1-1,0 1 0,0-1 0,0 1 0,0-1 0,0 1 0,0-1 0,0 1 0,0 0 1,1-1-1,-1 1 0,0-1 0,0 1 0,0-1 0,0 1 0,1-1 0,-1 1 0,0 0 1,1-1-1,-1 1 0,0 0 0,1-1 0,-1 1 0,0 0 0,1-1 0,-1 1 0,2 0-42,-1 0 0,1 0-1,0 0 1,-1 1-1,1-1 1,-1 1-1,0-1 1,1 1-1,1 0 1,13 5 61,3-1 17,1-1 1,0-1-1,0-1 1,0-1 0,0 0-1,0-2 1,0 0-1,0-1 1,0-1 0,0-1-1,-1-1 1,0 0-1,0-2 1,0 0 0,0-1-1,29-18 1,-23 10 67,-1-2-1,0 0 1,-2-2 0,0 0 0,-1-1 0,-1-1 0,-2-2-1,30-45 1,-46 65-73,0 1 0,0 0 0,-1-1 0,0 1 0,1-1 0,-1 0 0,0-5 0,-1 9-25,0 0-1,0 0 0,0 0 1,0-1-1,0 1 0,0 0 1,0 0-1,0 0 1,0 0-1,0 0 0,0 0 1,0 0-1,-1 0 0,1 0 1,0 0-1,0 0 0,0-1 1,0 1-1,0 0 1,0 0-1,0 0 0,-1 0 1,1 0-1,0 0 0,0 0 1,0 0-1,0 0 1,0 0-1,0 0 0,-1 0 1,1 0-1,0 0 0,0 0 1,0 0-1,0 0 1,0 0-1,0 1 0,0-1 1,-1 0-1,1 0 0,0 0 1,0 0-1,0 0 1,0 0-1,0 0 0,0 0 1,0 0-1,0 0 0,0 0 1,-1 1-1,1-1 1,0 0-1,-6 4-65,0 3 85,1 0 0,0 0 0,0 0 1,0 1-1,1 0 0,-7 14 0,-13 52 185,17-46-171,1 0 0,2 0 0,0 0-1,2 1 1,1-1 0,4 49-1,-1-67 23,-1 0-1,2 0 1,-1 0-1,6 13 1,-6-20-25,-1 0 0,0 0-1,0 0 1,1 0 0,0-1 0,-1 1 0,1-1 0,0 1 0,0-1 0,1 0-1,-1 0 1,0 0 0,1 0 0,-1 0 0,1 0 0,-1-1 0,1 1 0,4 1-1,-4-3-23,-1 1 0,1-1 0,-1 0 0,0 0 0,1 0 0,-1 0 0,1-1-1,-1 1 1,0 0 0,1-1 0,-1 0 0,0 0 0,0 1 0,1-1-1,-1-1 1,0 1 0,0 0 0,3-2 0,1-2 3,-1 0 0,1 0 0,-1-1 1,8-9-1,8-16-63,-1-1 1,28-63 0,4-7-10,-47 91 60,8-21 1,-9 20-608,-8 20 570,1-1 1,0 1-1,0 0 0,1 0 1,0 0-1,0 0 0,1 1 0,-1 8 1,1 6 87,3 38 1,-1-43-69,2-1 1,4 17 0,-5-27 14,0 0 0,0 0 1,1 0-1,0 0 1,0-1-1,1 1 0,6 8 1,-8-12 41,0-1-1,0 0 1,0 0 0,0-1-1,0 1 1,0 0 0,1-1 0,-1 1-1,1-1 1,-1 0 0,1 0-1,-1 0 1,1 0 0,0 0 0,0-1-1,-1 1 1,1-1 0,0 0-1,0 1 1,-1-1 0,1-1 0,0 1-1,0 0 1,0-1 0,-1 1-1,1-1 1,4-1 0,-3-1-10,0 0-1,0 0 1,0-1 0,-1 1 0,1-1 0,-1 0-1,0 0 1,0 0 0,0 0 0,-1-1 0,0 1-1,3-7 1,-1 2-29,-1 0 0,0 1 1,0-2-1,-1 1 0,0 0 0,-1 0 0,0-1 0,0 1 0,-1 0 0,0-1 1,-1 1-1,0 0 0,-1-1 0,0 1 0,0 0 0,-1 0 0,0 0 0,0 0 1,-1 1-1,0-1 0,-1 1 0,-5-8 0,0 3-21,1 0 0,-2 1 0,0 0 1,0 1-1,-1 0 0,-19-13 0,21 18-9,0-1 0,0 0 1,-9-10-1,20 16-12,0 0 1,0 0-1,1 0 0,-1 0 0,0 1 1,1-1-1,-1 0 0,1 0 0,-1 1 0,1-1 1,2 0-1,26-8-96,28-2 147,-1 4 0,2 1 0,62 4 0,-109 2 9,1 0 0,-1 1 0,0 1 0,0 0 0,23 7-1,-31-8 15,1 1-1,-1 0 0,0 0 0,0 0 1,0 1-1,0-1 0,-1 1 0,1 0 1,0 0-1,-1 0 0,0 0 0,0 1 1,0-1-1,0 1 0,-1 0 0,1 0 1,-1 0-1,3 8 0,-2-2 37,-1 0 0,0-1 0,0 1-1,-1 0 1,0 20 0,-7 52 63,2-42 6,1-17-116,1-7 402,9-28 49,14-42-538,2 1 0,42-68 0,-65 120 69,1 0 0,-1 0 1,1 0-1,0 0 0,-1 1 1,1-1-1,0 0 0,-1 0 1,1 0-1,0 1 0,0-1 1,0 0-1,0 1 0,0-1 1,0 1-1,1-1 0,-1 1 6,-1 0-1,1 0 1,-1 0-1,1 0 1,-1 0-1,1 0 1,-1 0-1,1 1 1,-1-1-1,1 0 0,-1 0 1,0 1-1,1-1 1,-1 0-1,1 0 1,-1 1-1,0-1 1,1 0-1,-1 1 1,0-1-1,1 1 1,-1-1-1,0 0 0,0 1 1,1 0-1,1 4 58,1 0-1,-1 1 1,-1 0 0,3 9-1,-2-5 18,3 14-115,0 0-1,-2 0 1,0 26-1,-1-10-286,-1-23-1034,-1 0 1,-1 0 0,-3 24 0,0-14-809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0:52.8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 40 7040,'-54'-25'3200,"40"11"-2752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0:53.2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82 98 11968,'-56'-46'5407,"36"37"-4703,15 0-864,10 5-64,4-13-672,5 4 481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0:54.2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216 398 4736,'-1'-3'670,"-1"-1"1,0 1 0,0-1-1,0 1 1,0 0 0,0 0-1,-1 0 1,1 0-1,-1 0 1,0 0 0,0 1-1,0-1 1,0 1 0,-1 0-1,1 0 1,-6-3 0,5 4-529,1 0 1,-1 0-1,1 1 1,-1-1 0,1 1-1,-1 0 1,1 0-1,-1 0 1,0 0 0,1 0-1,-1 1 1,1 0-1,-1 0 1,1 0 0,0 0-1,-1 0 1,-5 4-1,2-1-126,1-1 0,0 2 0,0-1 0,1 1 0,-1 0 0,1 0 0,0 0 0,1 1 0,-1 0 0,1 0 0,0 0 0,-5 10 0,5-5-12,-1 0 0,1 1 0,1-1-1,0 1 1,1-1 0,-2 22 0,4-28 17,-1 0-1,1 0 1,0 0 0,1 0-1,-1 0 1,1 0-1,0 0 1,1 0 0,-1-1-1,1 1 1,-1 0-1,2-1 1,-1 1 0,0-1-1,1 0 1,0 0-1,0 0 1,0 0 0,0 0-1,1-1 1,3 4-1,14 8 40,0-2 0,1 0-1,0-2 1,1 0-1,36 11 1,-51-19 8,0-1 0,1 0 0,0 0 1,17 1-1,-23-3-11,0 0 1,0 0-1,0 0 1,0 0-1,0-1 1,0 1-1,-1-1 1,1 0-1,0 0 1,0 0-1,0 0 1,-1 0-1,1-1 1,0 1-1,-1-1 1,0 0-1,5-3 1,-5 2-20,0 0 0,0-1 0,0 1 0,0 0 0,-1 0 0,1-1 0,-1 1 0,0-1 0,0 1 0,0-1 0,-1 1 0,1-8-1,0-3 14,-3-26 0,2 39-49,-2-16-21,-1 1 0,0-1 0,-1 1 0,-1 0 0,-1 1 1,0-1-1,-1 1 0,0 0 0,-1 1 0,-1 0 0,0 0 0,-1 1 0,-1 0 0,0 1 0,0 0 0,-1 0 1,-1 1-1,0 1 0,0 0 0,-1 1 0,-23-11 0,35 19-64,-1-1 0,1 1 0,-1 0 0,0 0 0,0 0 1,1 1-1,-1-1 0,0 0 0,0 1 0,-4 0 0,7 0 79,0 0 1,-1-1-1,1 1 1,0 0-1,0 0 0,0 0 1,0 0-1,-1 0 1,1 0-1,0 0 0,0 0 1,0 0-1,0 0 1,0 0-1,-1 0 0,1 0 1,0 0-1,0 0 1,0 1-1,0-1 0,-1 0 1,1 0-1,0 0 1,0 0-1,0 0 0,0 0 1,0 0-1,0 0 0,-1 0 1,1 1-1,0-1 1,0 0-1,0 0 0,0 0 1,0 0-1,0 0 1,0 1-1,0-1 0,0 0 1,0 0-1,-1 0 1,1 0-1,0 1 0,0-1 1,0 0-1,0 0 1,0 0-1,0 0 0,0 1 1,1-1-1,6 9 289,14 8 531,-14-13-670,0-1 0,0 1 0,1-2 0,-1 1 0,1-1 0,-1 0-1,1-1 1,0 0 0,0 0 0,10 0 0,0-2 137,0 0 0,0-1-1,26-6 1,-24 3-87,0-1-1,0 0 1,-1-2 0,0 0-1,-1-1 1,27-18-1,-33 19-85,0-1 0,-1-1 0,-1 1 0,1-2 0,-1 1 0,-1-2 0,0 1 0,-1-1 1,14-26-1,23-69 151,-39 83-53,-6 23-288,0 4-50,0 13-183,-2 50-161,-39 246 659,23-192-269,-27 136 361,33-202-222,2-7 267,-21 59 0,29-101-221,0-1-1,0 1 1,-1-1 0,-4 6 0,7-10-89,0 0-1,0 1 1,0-1 0,-1 0 0,1 0 0,0 1 0,0-1 0,-1 0 0,1 0 0,0 1 0,-1-1 0,1 0 0,0 0 0,-1 0-1,1 1 1,0-1 0,-1 0 0,1 0 0,0 0 0,-1 0 0,1 0 0,0 0 0,-1 0 0,0 0 0,1 0 2,-1-1 1,1 1-1,0-1 1,-1 0 0,1 1-1,0-1 1,-1 1-1,1-1 1,0 0-1,0 1 1,0-1 0,-1 0-1,1 1 1,0-1-1,0 0 1,0 0-1,0 1 1,0-1 0,1-1-1,-1-4-25,1 0 1,0 0-1,0 0 0,1 0 0,0 0 1,0 0-1,0 0 0,1 0 0,0 1 0,3-6 1,5-6 42,0 1 0,15-15 1,-15 20 30,0 0 0,1 0 1,0 1-1,1 1 0,0 0 0,0 1 1,23-11-1,-7 7-1384,0 1 1,56-13-1,-47 18-610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0:57.0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210 159 4160,'1'-39'1769,"0"23"277,-1 0 0,0 0 0,-1 0 0,-5-23 1,6 38-1905,0 0 1,0 0 0,-1 0 0,1 0 0,0 0 0,-1 0 0,1 1-1,-1-1 1,1 0 0,-1 0 0,1 0 0,-1 1 0,1-1 0,-1 0-1,0 1 1,0-1 0,1 1 0,-1-1 0,-1 0 0,1 1-92,0-1 0,1 1 1,-1 0-1,1 0 1,-1 0-1,0 0 1,1 0-1,-1 0 0,0 0 1,1 0-1,-1 0 1,0 1-1,1-1 0,-1 0 1,1 0-1,-1 0 1,0 1-1,1-1 0,-1 0 1,1 1-1,-1-1 1,1 1-1,-1-1 0,1 0 1,-1 1-1,0 0 1,-3 5 49,-1 0 0,1 0 0,1 0 0,-1 0 1,1 0-1,0 1 0,-4 13 0,-8 53 700,4-18-257,-20 65 600,4-19-257,-15 109 0,25 39-87,17-240-724,1 0 0,0 0 0,0-1 1,1 1-1,0-1 0,1 1 0,0-1 1,0 0-1,7 12 0,-10-19-55,1 0-1,-1 1 0,1-1 1,0-1-1,-1 1 0,1 0 1,0 0-1,0 0 0,0 0 1,-1 0-1,1-1 0,0 1 1,0 0-1,0-1 1,0 1-1,1-1 0,1 2 1,-3-2-12,1 0 0,0 0 0,0 0 0,0 0 0,0 0 0,0-1 1,0 1-1,0 0 0,-1 0 0,1-1 0,0 1 0,0 0 0,0-1 1,0 1-1,-1-1 0,1 1 0,1-2 0,2-2 3,0 0 0,0 0 0,-1 0 0,0-1 0,6-9 0,19-40-10,-2-1-1,23-73 1,-41 106-117,-1-2 1,6-36-1,-12 52 80,0 0 0,-1 0-1,1 0 1,-2-1 0,1 1-1,-1 0 1,-1 0 0,1 0-1,-1 0 1,-1 0 0,-3-9-1,5 15-7,0 0 0,-1 1 1,1-1-1,0 1 0,-1-1 0,1 1 0,-1 0 0,0-1 1,1 1-1,-1 0 0,0 0 0,0 0 0,0 0 0,0 0 1,-3 0-1,4 0 28,1 1 1,-1 0 0,0 0-1,1-1 1,-1 1-1,0 0 1,0 0 0,1 0-1,-1 0 1,0 0-1,1 0 1,-1 0 0,0 0-1,1 0 1,-1 0 0,0 1-1,1-1 1,-1 0-1,0 0 1,1 1 0,-1-1-1,0 0 1,1 1-1,-1-1 1,1 1 0,-1-1-1,1 1 1,-1-1 0,1 1-1,-1-1 1,1 1-1,0-1 1,-1 1 0,1-1-1,-1 1 1,1 0-1,0-1 1,0 1 0,0 0-1,-1-1 1,1 1 0,0 0-1,0-1 1,0 1-1,0 0 1,0-1 0,0 2-1,0 0 28,1 0 0,-1-1 0,1 1 0,0-1 0,0 1 0,-1 0-1,1-1 1,0 1 0,0-1 0,0 0 0,1 1 0,-1-1 0,0 0 0,0 0 0,1 0 0,-1 1-1,0-1 1,1-1 0,1 2 0,5 3 42,-1-1-1,15 5 1,-5-3-61,1-2 0,-1 1-1,1-2 1,37 2 0,74-6 225,-112 0-71,5 1-56,0-2 0,0 0 1,-1-1-1,1-2 1,21-6-1,-41 10-1,-13 5-139,-11 6-8,1 1 0,1 1 1,-36 26-1,45-30 106,2 1-1,-1-1 1,1 2 0,1-1-1,0 1 1,0 1 0,1-1-1,-12 23 1,17-28-28,0 1 0,1-1 0,0 1 1,-1-1-1,2 1 0,-1 0 0,1-1 0,0 1 0,0 0 1,0 0-1,1-1 0,0 1 0,0-1 0,0 1 1,1-1-1,0 1 0,0-1 0,0 0 0,1 0 0,0 0 1,6 9-1,-7-11-9,0 0-1,1 0 1,0 0 0,0 0 0,0 0-1,0-1 1,0 1 0,1-1 0,-1 0-1,0 0 1,1 0 0,0 0 0,0-1-1,-1 1 1,1-1 0,0 0 0,0 0-1,0-1 1,0 1 0,0-1 0,0 0-1,0 0 1,1 0 0,-1 0 0,0-1-1,0 0 1,0 1 0,-1-2 0,1 1-1,0 0 1,4-3 0,-2 1 18,0-1 1,0 0-1,0 0 1,0-1-1,-1 0 0,1 0 1,-1 0-1,-1-1 1,1 0-1,-1 0 1,6-11-1,-3 5 59,0-2 0,-1 1 0,-1-1 0,6-26-1,-9 31-113,-1 0-1,1 0 0,-2 0 1,0-1-1,-1-16 0,0 21 9,0 0-1,0 0 0,0 0 0,0 0 0,-1 1 0,0-1 0,0 0 0,0 1 0,-1-1 0,0 1 0,1 0 0,-5-5 0,-2-1 4,2 3-20,1-1 1,-1 2-1,-15-12 0,14 15-322,15 4 145,73 0 130,151-7-368,-164 2 417,20-4 419,-86 8-362,0 0-1,1-1 0,-1 1 0,1 0 0,-1 0 1,0 0-1,1 0 0,-1 0 0,1 0 0,2 1 1,-4-1-23,0 1 1,0-1 0,0 0 0,0 0-1,0 0 1,0 1 0,0-1 0,0 0-1,0 0 1,0 0 0,0 1-1,0-1 1,0 0 0,0 0 0,0 1-1,0-1 1,0 0 0,0 0 0,0 0-1,0 1 1,0-1 0,0 0-1,0 0 1,-1 0 0,1 0 0,0 1-1,0-1 1,0 0 0,0 0 0,0 0-1,-1 0 1,1 0 0,0 1 0,0-1-1,0 0 1,-1 0 0,1 0-1,0 0 1,-30 19-37,13-8-5,1 0 0,0 1 0,1 0 0,0 1 0,1 1 0,-24 31 0,21-23 67,2 1 0,1 0-1,1 1 1,-15 38-1,22-48 9,1 1-1,-6 28 1,10-38-24,1 1 0,-1 0 1,1 0-1,0 0 0,0-1 1,1 1-1,0 0 0,0-1 1,0 1-1,4 9 0,-5-14-13,1 1-1,-1-1 1,1 1-1,0-1 1,-1 0-1,1 1 1,0-1 0,0 0-1,0 1 1,0-1-1,0 0 1,0 0-1,1 0 1,-1 0-1,0 0 1,1 0 0,-1 0-1,0-1 1,1 1-1,1 1 1,-1-2 8,0 0 1,0 0-1,0 0 1,0 0-1,0 0 1,0 0-1,0-1 1,0 1-1,-1-1 1,1 1-1,0-1 1,0 0-1,0 1 1,2-3-1,5-3 27,-1 0 0,1-1 0,-1 0 0,13-15 0,0-2-39,-2 0-1,-1-1 0,17-33 1,39-88-202,-50 96 126,-4 9 64,26-79-1,-39 95 53,-1 0-1,-1 0 1,-1-1-1,0-44 0,-4 58-34,-3-59 63,3 65-84,-1 0 1,0 1-1,0-1 0,-1 1 0,0-1 0,1 1 1,-2 0-1,1-1 0,-7-8 0,9 13 2,0 0 1,-1 1-1,1-1 0,-1 0 0,1 1 1,-1-1-1,1 1 0,-1-1 0,0 1 0,1-1 1,-1 1-1,0-1 0,1 1 0,-1 0 1,0-1-1,1 1 0,-1 0 0,0 0 0,0-1 1,1 1-1,-1 0 0,0 0 0,0 0 1,0 0-1,1 0 0,-1 0 0,0 0 1,0 0-1,1 1 0,-1-1 0,0 0 0,0 0 1,1 0-1,-1 1 0,0-1 0,0 1 1,1-1-1,-2 1 0,-1 2-1,0 0 0,0 0 0,0 0 0,0 1 0,-4 5 0,4-4 0,-7 8 7,0 1 0,2 0 0,-1 0 1,-6 20-1,0 2 75,5-13-75,0 1 1,2 1-1,-8 38 0,3 49 371,12-90-324,1 0-1,0 0 0,5 25 0,-1-18 6,-2-12 22,0-1 0,1 0 0,8 22 1,-10-34-54,1 0 0,-1 0 0,1 0 0,1 0 0,-1 0 0,0-1 1,1 1-1,0-1 0,0 1 0,0-1 0,0 0 0,0 0 0,1 0 1,-1-1-1,1 1 0,0-1 0,5 3 0,-5-4 9,-1 0-1,0-1 0,1 1 1,-1-1-1,0 0 1,1 0-1,-1 0 0,1 0 1,-1-1-1,0 1 1,1-1-1,-1 0 0,0 0 1,0 0-1,1 0 1,-1 0-1,4-3 0,4-2 72,0-1-1,-1 0 0,14-11 1,105-101 8,-38 34-2,-74 72-81,-14 11-24,0 0-1,0 0 1,-1 0 0,1-1-1,3-3 1,-5 47 127,-11 70 16,-8 165 635,18-275-758,0 0 0,0 1-1,0-1 1,0 0-1,0 0 1,1 0 0,-1 0-1,0 1 1,1-1-1,-1 0 1,0 0 0,2 2-1,-2-3-3,0 0 0,1 1 0,-1-1-1,0 0 1,0 0 0,1 0 0,-1 1-1,0-1 1,0 0 0,1 0 0,-1 0-1,0 0 1,1 0 0,-1 0 0,0 0-1,1 0 1,-1 0 0,0 0 0,1 0-1,-1 0 1,0 0 0,0 0 0,1 0-1,-1 0 1,0 0 0,1 0 0,-1 0-1,0 0 1,1 0 0,1-2 10,0 1 0,0 0 0,-1-1 0,1 1 0,0-1 0,-1 1 1,1-1-1,-1 0 0,0 0 0,1 0 0,1-3 0,6-14-17,-2-1-1,10-31 1,-2 2-11,1 2 77,2 0 1,3 1-1,38-64 0,-52 101-23,-7 9-44,0 0-1,0 0 1,0 0-1,1 0 1,-1 0-1,0 0 1,0 0-1,0 0 1,0 0-1,0 0 1,0 0 0,0 0-1,0 0 1,0 0-1,0 0 1,0 0-1,1 0 1,-1 0-1,0 0 1,0 0-1,0 0 1,0 0-1,0 0 1,0 0-1,0 0 1,0 0 0,0 0-1,0 0 1,0 0-1,0 0 1,1 0-1,-1 0 1,0 0-1,0 0 1,0 0-1,0 1 1,0-1-1,0 0 1,0 0-1,0 0 1,0 0 0,0 0-1,0 0 1,0 0-1,0 0 1,0 0-1,0 0 1,0 0-1,0 0 1,0 1-1,0-1 1,0 22-373,-1-6 324,-27 240-167,-25 7 362,8-113 0,19-69-38,26-79-102,-5 13 25,0-1 0,-8 18 0,12-30-18,0 1 0,-1-1 0,1 1 1,-1-1-1,1 1 0,-1-1 0,0 0 0,0 0 1,0 0-1,0 0 0,0 0 0,0 0 1,-1-1-1,1 1 0,-1-1 0,1 1 0,-1-1 1,1 0-1,-4 1 0,4-2-9,0 0-1,1 0 1,-1-1-1,0 1 1,1 0 0,-1-1-1,1 1 1,-1-1-1,0 0 1,1 1 0,-1-1-1,1 0 1,0 0-1,-1 0 1,1 0-1,0 0 1,-1 0 0,1 0-1,0-1 1,0 1-1,0 0 1,0-1 0,0 1-1,0-1 1,0-1-1,-3-3-19,1-1 1,0 1-1,1-1 0,-4-10 0,4 8-9,1-1 0,0 1 1,0 0-1,1-1 0,0 1 0,0-1 0,1 1 0,3-13 1,-3 16 13,1 0 1,0 0 0,0 1 0,0-1 0,0 0 0,1 1 0,0 0 0,1-1 0,-1 1 0,1 0 0,0 1 0,0-1-1,8-6 1,1 2 2,1 0-1,0 1 0,0 0 1,1 2-1,0-1 0,0 2 1,0 0-1,1 1 0,22-3 1,2-2-1013,1 1-2296,-35 7 1893,0 1 0,0-1 0,0 1 0,11 2 0,-16-2 817,1 0-1,-1 1 0,1-1 1,-1 0-1,0 1 1,0 0-1,1-1 0,-1 1 1,2 1-1,11 12-3480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0:59.0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299 14 2144,'0'0'118,"0"-1"0,0 1-1,1-1 1,-1 1 0,0-1 0,1 1 0,-1-1-1,1 1 1,-1 0 0,1-1 0,-1 1 0,1-1 0,-1 1-1,1 0 1,-1 0 0,1-1 0,-1 1 0,1 0-1,0-1 1,9-5 3419,-8 6-3280,-1 1-1,1-1 0,-1 0 1,1 1-1,-1-1 1,1 1-1,-1-1 1,0 1-1,1-1 0,-1 1 1,0 0-1,1 0 1,-1 0-1,0 0 0,0 0 1,0 0-1,0 0 1,0 0-1,0 1 1,0-1-1,0 0 0,0 0 1,0 1-1,-1-1 1,1 1-1,-1-1 1,1 1-1,-1-1 0,1 2 1,0 2 19,0 0-1,0 0 1,-1 0 0,1 0-1,-1-1 1,0 1 0,-1 9-1,-1-8-100,0-1 1,0 1-1,0-1 0,-1 1 0,1-1 0,-1 0 0,0 0 0,-1 0 0,0-1 0,1 1 0,-1-1 0,-1 1 0,-4 3 0,-10 7 243,-36 22 0,54-36-403,-84 49 255,69-42-963,0-1 0,-1 0 0,-25 6 0,38-12 103,0 0-1,0-1 0,0 1 0,-1-1 0,1 0 1,0 0-1,0-1 0,-6 0 0,-1-3-5467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1:00.2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280 1 1824,'5'-1'1341,"-5"1"-1324,0 1-1,0-1 1,0 0-1,0 0 1,0 0-1,1 0 1,-1 0-1,0 0 1,0 0-1,0 0 1,0 0-1,0 0 0,0 0 1,0 0-1,1 0 1,-1 0-1,0 0 1,0 1-1,0-1 1,0 0-1,0 0 1,0 0-1,0 0 1,0 0-1,0 0 1,0 0-1,1 1 1,-1-1-1,0 0 1,0 0-1,0 0 1,0 0-1,0 0 1,0 1-1,0-1 1,0 0-1,0 0 0,0 0 1,0 0-1,0 0 1,0 1-1,0-1 1,0 0-1,-1 0 1,1 0-1,0 0 1,0 0-1,0 0 1,0 1-1,0-1 1,0 0-1,0 0 1,0 0-1,0 0 1,0 0-1,-1 0 1,1 0-1,0 0 1,0 0-1,0 1 1,-1 0-55,-4 13 7281,5-16-6956,0 1 0,-1-1 1,1 0-1,0 1 1,0-1-1,-1 0 0,1 1 1,-2-4-1,-33 2 2236,27 3-2324,-1 1 0,0 1 0,0 0 0,1 0 0,-1 0 0,1 1 0,0 0 0,0 1 0,-14 8 0,9-4-59,2 0 0,-1 0 1,1 1-1,1 0 0,-15 17 1,18-18-94,1 2 1,-1-1 0,1 1-1,1-1 1,0 2-1,0-1 1,1 0 0,0 1-1,1 0 1,0 0 0,-1 14-1,3-18-11,1 0 0,-1 0-1,1-1 1,1 1 0,-1 0-1,1 0 1,0 0 0,1-1-1,0 1 1,0 0 0,0-1-1,1 0 1,0 1 0,0-1 0,0 0-1,1-1 1,0 1 0,0-1-1,7 7 1,-6-7 42,0 0 0,0-1 1,0 0-1,1 0 0,-1-1 0,1 1 1,0-1-1,0 0 0,0-1 0,8 3 0,-11-5-37,1 1-1,-1-1 0,1 1 0,-1-1 0,1 0 0,-1 0 1,0-1-1,1 1 0,-1-1 0,1 0 0,-1 1 0,0-2 1,0 1-1,1 0 0,-1-1 0,0 1 0,0-1 0,0 0 0,-1 0 1,1 0-1,3-3 0,1-3-13,0 1 1,0-2-1,0 1 1,-1-1-1,0 0 1,-1-1-1,5-10 1,-2 0 25,0 0 0,7-32 0,-12 41-39,5-20 143,-2 0 1,-1-1 0,2-46 0,-7 77-149,1 0 1,-1 0 0,0 0-1,-1 0 1,1 0-1,0 0 1,0 0-1,0 0 1,0 1-1,-1-1 1,1 0-1,0 0 1,-2-2-1,2 3 1,0 0-1,0 0 0,-1 0 1,1 0-1,0 0 0,0 0 1,0 0-1,-1-1 0,1 1 1,0 0-1,0 0 0,-1 0 1,1 0-1,0 0 0,0 0 1,-1 0-1,1 0 0,0 0 1,0 0-1,0 0 0,-1 1 1,1-1-1,0 0 0,0 0 1,-1 0-1,1 0 0,0 0 1,0 0-1,0 0 0,0 1 1,-1-1-1,1 0 0,0 0 1,-2 2 59,0 0 0,1 0 0,-1-1 0,1 1 0,0 0 0,-1 0 0,1 1 0,0-1 0,-1 3 0,-3 13 221,1-1 1,0 1-1,2 0 0,0 0 0,0 21 0,3-4 122,9 59 1,-8-82-389,0 0 1,1-1 0,1 1 0,0-1 0,9 19 0,-11-26-175,0 0-1,1 0 1,0 0-1,0 0 1,0 0-1,0-1 0,0 0 1,1 1-1,0-1 1,-1 0-1,1-1 1,0 1-1,0-1 1,1 0-1,-1 0 1,0 0-1,8 2 1,-2-2-674,-1-1 0,1 0 0,0-1 0,0 0 0,-1-1 0,1 1 0,0-2 0,-1 1 0,11-4 0,58-19-7869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1:06.5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329 595 3136,'6'0'8026,"-36"0"-2994,-16 2-3621,8 4-959,0 3 0,1 0 0,-37 16 0,68-22-409,-1 0 1,1 0 0,-1 0 0,1 1-1,0 0 1,-10 9 0,14-11-25,1-1 0,-1 0-1,1 1 1,0-1 0,0 1 0,-1-1 0,1 1 0,0-1 0,0 1-1,1 0 1,-1 0 0,0-1 0,0 1 0,1 0 0,-1 0 0,1 0-1,0 0 1,0 0 0,-1 0 0,1 0 0,0 0 0,0-1 0,1 1-1,-1 0 1,0 0 0,1 0 0,-1 0 0,1 0 0,0 0 0,0 1-1,3 2 17,-1 0-1,1 0 1,-1-1-1,1 0 0,0 0 1,1 0-1,-1 0 0,7 4 1,4 1 39,24 12 1,-19-12 26,1-1 1,-1-1-1,2-1 0,38 6 1,-52-11-52,0 0 0,0-1 0,0 0 1,0-1-1,0 0 0,-1 0 1,1-1-1,0 1 0,-1-2 0,14-5 1,-10 3 14,0-1 0,-1 0 0,1-1 0,-2 0 0,1-1 0,11-12 0,-8 6-78,0 1 1,-2-2 0,0 0 0,0 0 0,-2-1 0,13-27-1,-1-11 89,16-68 0,-31 100-36,61-242 451,-62 247-414,-2 0-1,0-1 1,-1 0 0,0 1-1,-2-1 1,0 0 0,-2-17-1,2 34-69,0-1 1,-1 1-1,1 0 0,0 0 0,0 0 0,0 0 0,-1 0 0,1-1 1,-1 1-1,1 0 0,-1 0 0,1 0 0,-1 0 0,0 0 1,1 0-1,-1 0 0,0 1 0,0-1 0,0 0 0,1 0 0,-3-1 1,2 2-1,0 0-1,0 0 1,0 0 0,0 0 0,0 0 0,0 0 0,0 0 0,0 0 0,0 0 0,0 1 0,0-1 0,0 0 0,0 1 0,0-1 0,0 0 0,0 1 0,0-1 0,0 1 0,-1 0 0,-3 3 46,0 1-1,0-1 1,0 1 0,1 0 0,-8 11 0,4-4 57,1 1-1,1 1 1,0-1 0,0 1 0,-4 19 0,-10 72 176,14-73-250,-35 267 412,35-187-11,6-48-302,1-43 594,13-41-638,-8 11-132,0 1 0,0 0 1,1 1-1,13-13 0,2-2-192,-12 13 223,17-14 1,-9 10 6,-13 8-65,3-1-33,-8 6 102,0 0 0,0 0-1,0 0 1,0 0 0,0 0 0,0 0 0,0 0-1,0 0 1,0 0 0,0 0 0,1 0 0,-1 0-1,0 0 1,0 0 0,0 0 0,0 0 0,0 0 0,0 0-1,0 0 1,0 0 0,0 0 0,0 0 0,0 0-1,0 0 1,1 0 0,-1 0 0,0 0 0,0 0-1,0 0 1,0 0 0,0 0 0,0 0 0,0 0 0,0 0-1,0 0 1,0 0 0,0 0 0,0 0 0,0 0-1,0 0 1,1 0 0,-1 0 0,0 0 0,0 0-1,0 0 1,0 0 0,0 1 0,0-1 0,0 0 0,0 0-1,0 0 1,0 0 0,0 0 0,0 0 0,0 0-1,0 0 1,0 0 0,0 0 0,0 0 0,0 0-1,0 1 1,0-1 0,0 0 0,0 4 55,1 1 0,-1-1 0,1 1 1,2 5-1,-2-5 26,1 0 1,-1 0-1,-1-1 1,1 8-1,-1-5-25,0 0 0,1 0 0,0-1 0,0 1 0,0 0 0,3 8 0,-3-14-52,0 1 1,-1 0-1,1 0 0,0 0 0,0-1 0,1 1 0,-1 0 0,0-1 1,1 1-1,-1-1 0,1 1 0,-1-1 0,1 0 0,-1 0 1,1 0-1,0 0 0,0 0 0,0 0 0,-1 0 0,1 0 1,0-1-1,0 1 0,0-1 0,4 1 0,10-1-64,1 0-1,-1-2 1,0 1 0,0-2-1,16-4 1,-2 0-225,8-2-340,-1-2 0,69-31 0,-89 34 648,-1-2-1,0 0 1,-1-1-1,22-20 1,-7-5 253,-29 34 106,-5 4-177,-9 11-22,-29 31 24,32-34-71,-1 0 1,2 1-1,-1 0 0,1 0 1,1 1-1,0 0 0,-8 19 1,15-27-118,0-1 0,0 1 1,0 0-1,1-1 0,-1 1 0,1 0 1,0 0-1,0-1 0,1 1 1,-1 0-1,1-1 0,0 1 0,-1 0 1,4 6-1,-3-9-12,-1 1-1,1-1 1,0 1 0,0-1 0,0 1-1,0-1 1,0 0 0,0 0 0,0 1 0,0-1-1,0 0 1,1 0 0,-1 0 0,0 0-1,1 0 1,-1 0 0,1-1 0,-1 1-1,1 0 1,-1-1 0,1 1 0,-1-1 0,1 1-1,0-1 1,-1 0 0,1 0 0,0 0-1,-1 0 1,1 0 0,0 0 0,-1 0 0,1-1-1,0 1 1,2-1 0,0-1-40,0 0 1,0 0-1,-1 0 0,1-1 1,0 1-1,-1-1 1,0 0-1,1 0 1,-1 0-1,0-1 0,-1 1 1,1-1-1,-1 1 1,1-1-1,1-5 0,4-7-160,0-1 0,5-20-1,10-33 108,-26 79 176,0 1-1,0 0 1,1 0 0,0 1-1,1-1 1,0 0 0,1 14-1,0-18-62,0 0-1,1 0 1,0-1 0,0 1-1,1 0 1,0-1 0,0 1-1,0-1 1,0 0 0,6 8-1,-8-12-10,1-1-1,-1 0 1,1 1-1,0-1 1,-1 1-1,1-1 1,-1 0-1,1 1 1,0-1-1,-1 0 1,1 0-1,0 1 1,0-1-1,-1 0 1,1 0-1,0 0 1,0 0-1,-1 0 1,1 0-1,0 0 1,-1 0-1,1 0 1,1-1-1,22-8 90,-11 2-167,18-16-1,112-78 467,-135 96-405,-7 4 2,1 0 1,-1 1-1,0-1 1,1 0-1,-1 0 1,0 0-1,0 0 0,0 0 1,0 0-1,0 0 1,0 0-1,0 0 1,0 0-1,0-1 0,0 1 1,-1 0-1,1-1 1,-1 1-1,1 0 1,-1-1-1,1-1 0,4 5-104,-1 0 0,0 0 0,0 1 0,0-1 0,0 1 0,5 6 0,-6-5 100,-1 1 0,0-1 0,0 1 0,-1 0 0,1 0 0,-1 0 0,0 0 0,0 0 0,-1 0 0,1 0 0,-1 0 0,-1 7 0,1-5 3,0 0 0,0-1 0,1 1 0,0-1 1,0 1-1,0-1 0,1 1 0,2 6 0,-1-6 16,0-1 1,1 0-1,-1 0 1,8 10-1,-9-14-4,0-1 0,-1 1 0,1-1 0,0 1-1,0-1 1,0 0 0,0 1 0,0-1 0,0 0-1,1 0 1,-1-1 0,0 1 0,0 0 0,1-1-1,-1 1 1,0-1 0,1 0 0,2 0-1,9 0-7,0-2-1,-1 0 0,1 0 1,-1-1-1,1-1 0,21-9 0,72-41-396,-62 26 149,-27 16 279,35-17 0,-52 28-34,1 1 12,1-1 0,-1 0 0,1-1 0,-1 1-1,1 0 1,-1-1 0,0 1 0,0-1 0,0 0 0,2-2 0,-5 6-47,0 0 1,0 0 0,0 1-1,0-1 1,-1-1-1,1 1 1,-1 0-1,0 0 1,-2 1-1,-28 29 156,10-12-172,17-15 62,0 0 1,1 1-1,-1-1 0,1 1 1,1 0-1,-1 0 0,1 0 1,0 0-1,0 1 0,1-1 1,-1 1-1,2 0 0,-1-1 1,1 1-1,0 0 0,0 0 1,1 0-1,0 0 0,1 9 1,-1-14-6,0-1 0,1 1 1,-1-1-1,1 1 0,-1-1 1,1 0-1,-1 1 0,1-1 1,0 0-1,1 3 0,-1-4 4,-1 1 0,1-1-1,-1 0 1,1 1 0,-1-1-1,1 0 1,-1 1-1,1-1 1,-1 0 0,1 0-1,-1 0 1,1 1 0,-1-1-1,1 0 1,-1 0 0,1 0-1,0 0 1,-1 0 0,2 0-1,0-1 9,0 1 1,-1-1-1,1 0 0,0 0 0,0 1 0,0-1 0,-1-1 1,1 1-1,-1 0 0,1 0 0,-1-1 0,3-2 0,9-11-36,-1-2 0,-1 0 0,0 0 0,9-21 0,2-4 70,-13 28-191,8-15-158,-16 20 1,-5 15 260,3-5 36,0 3 23,0 1 0,0 0 0,0 0 0,1 0 0,-1 0 0,1 0 0,0 0 0,1 0 0,-1 0 0,1-1 0,0 1 0,1 0 0,-1 0 0,3 6 0,0 2-80,-3-11 59,0 1-1,0-1 1,0 0-1,0 0 0,0 0 1,0 0-1,0 0 0,1 0 1,-1 0-1,1 0 0,-1 0 1,1 0-1,0-1 0,0 1 1,-1-1-1,1 0 0,0 1 1,1-1-1,-1 0 0,0 0 1,0 0-1,0 0 1,1-1-1,-1 1 0,0 0 1,4-1-1,4 1 47,-1-1 0,1 0 0,-1-1 0,1 0 0,9-3 0,-16 4-41,56-14 29,90-33-1,-84 25-197,79-21 251,-200 83 5,45-34-93,1 0 1,0 1 0,1 0-1,0 0 1,-14 16-1,19-20-11,1 2-1,0-1 1,0 0-1,0 1 1,0-1-1,1 1 0,-1 0 1,1 0-1,1 0 1,-1 0-1,1 0 1,0 0-1,0 0 1,-1 10-1,3-8 19,-1 1 0,1-1 1,0 1-1,0-1 0,1 1 0,0-1 0,0 0 0,5 10 0,-6-15 2,0 1 0,1-1 0,-1 1-1,1-1 1,0 1 0,-1-1-1,1 0 1,0 0 0,0 0 0,0 0-1,1-1 1,-1 1 0,0 0-1,1-1 1,-1 1 0,1-1-1,0 0 1,-1 0 0,1 0 0,0 0-1,-1-1 1,1 1 0,0-1-1,4 1 1,-1-1-15,-1-1 0,0 1 0,0-1 0,0 0 0,0-1-1,0 1 1,0-1 0,-1 0 0,1 0 0,0 0 0,5-4 0,3-4-56,-1 1 1,15-16-1,-5 5-75,-4 2 43,-1 0-1,17-23 0,10-11-6,-15 19 63,-1-1 1,-2-1-1,-1-1 0,-2-2 1,25-54-1,86-219 40,-114 256 142,-18 50-151,-1-1 0,0 0 0,0 0-1,0 1 1,-1-1 0,0-11 0,0 16-3,0 0 0,0 0 0,0 1 0,0-1 0,0 0 0,0 1 0,-1-1 0,1 0 0,0 0 0,0 1 0,-1-1 0,1 0 1,-1 1-1,1-1 0,0 1 0,-1-1 0,1 0 0,-1 1 0,1-1 0,-1 1 0,0-1 0,1 1 0,-1 0 0,1-1 0,-1 1 0,0-1 0,1 1 0,-1 0 0,0 0 0,0-1 1,1 1-1,-1 0 0,0 0 0,1 0 0,-1 0 0,0 0 0,0 0 0,1 0 0,-1 0 0,0 0 0,0 0 0,-1 1 0,-1 0-12,-1 0 0,0 1-1,1-1 1,-1 1 0,1 0-1,0 0 1,-6 4-1,-4 6 37,0 0 0,1 1 0,1 0 0,0 1 0,-17 30 0,10-14 52,3 2 0,-14 34 1,1 17 15,-22 107 0,46-169-76,0 1-1,1 0 0,1 33 0,2-47 23,0 1 0,1 0 0,0-1 0,1 1 0,0-1 0,0 0 0,1 1 1,0-1-1,0 0 0,1-1 0,8 15 0,-10-20-20,1 0 0,-1 1 1,1-1-1,-1 0 0,1 0 1,0-1-1,0 1 0,0 0 1,-1-1-1,2 0 0,-1 0 1,0 0-1,0 0 0,0 0 0,0 0 1,1-1-1,-1 0 0,4 0 1,3 1-26,1-2-1,-1 0 1,0 0 0,14-3 0,31-9-107,0-3 0,76-31 0,-117 40 97,24-15 0,-33 19 22,0 0 0,0-1 0,-1 0 0,1 0 0,-1 0 0,0 0 0,6-10 0,-8 11-16,0 0 1,-1 0-1,1 0 0,-1-1 1,0 1-1,0 0 0,0-1 1,0 1-1,-1-1 0,1-5 0,-1 8 12,0 0-1,0 0 0,-1 0 0,1 0 0,0 0 0,0 0 0,-1 0 0,1 0 0,0 0 0,-1 0 0,1 0 0,-1 0 0,0 0 0,1 0 0,-1 0 1,0 0-1,1 0 0,-1 1 0,0-1 0,0 0 0,0 1 0,0-1 0,0 0 0,0 1 0,0-1 0,0 1 0,0-1 0,0 1 0,0 0 0,0-1 1,0 1-1,0 0 0,0 0 0,-2 0 0,-8-1 24,0 1 0,0 1 0,0-1 0,0 2 0,0 0 0,0 0 0,-16 6 0,2 1 156,1 1 1,-26 15-1,42-21-137,1 1 1,-1 0-1,1 0 0,0 1 1,0-1-1,-6 9 0,11-12-27,-1 1 0,1 0 0,0 0 0,0 0-1,0 0 1,1 0 0,-1 1 0,1-1-1,0 0 1,0 1 0,0-1 0,0 1-1,0-1 1,1 1 0,-1 0 0,1-1 0,0 1-1,1 5 1,0-3 6,0 0-1,1 0 1,0 0 0,0 0-1,0-1 1,1 1 0,0-1-1,0 1 1,0-1 0,1 0-1,-1 0 1,1 0 0,0-1-1,1 0 1,-1 1 0,1-1-1,0-1 1,0 1 0,0-1-1,11 5 1,-8-4 10,0-1 1,0 0-1,0-1 0,1 0 1,-1 0-1,1-1 0,-1 0 1,1 0-1,0-1 0,-1 0 1,1-1-1,0 0 0,-1 0 1,11-3-1,3-4 6,0-1 0,0-1 0,0 0 1,-2-2-1,1 0 0,-1-2 0,-1 0 0,-1-1 0,0-1 0,-1 0 0,29-37 0,-45 52-30,0-1-1,0 1 0,0-1 1,0 0-1,0 0 0,0 1 0,0-1 1,-1 0-1,1 0 0,-1 0 1,1 0-1,-1 0 0,0 0 1,0 0-1,0 0 0,0 0 0,0 1 1,0-1-1,-1 0 0,1 0 1,-1 0-1,1 0 0,-1 0 1,0 0-1,1 1 0,-1-1 0,0 0 1,0 0-1,0 1 0,-1-1 1,1 1-1,0-1 0,0 1 1,-1 0-1,-1-2 0,3 3-6,-1 0 0,1-1 0,0 1 0,0 0-1,0 0 1,0 0 0,0 0 0,0 0 0,0-1 0,-1 1 0,1 0 0,0 0-1,0 0 1,0-1 0,0 1 0,0 0 0,0 0 0,0 0 0,0 0 0,0-1-1,0 1 1,0 0 0,0 0 0,0 0 0,0-1 0,0 1 0,0 0-1,0 0 1,0 0 0,0-1 0,0 1 0,1 0 0,-1 0 0,0 0 0,0 0-1,0 0 1,0-1 0,0 1 0,0 0 0,1 0 0,-1 0 0,0 0 0,0 0-1,0 0 1,0-1 0,1 1 0,-1 0 0,0 0 0,0 0 0,0 0 0,0 0-1,1 0 1,-1 0 0,0 0 0,0 0 0,0 0 0,1 0 0,-1 0-1,0 0 1,0 0 0,0 0 0,1 0 0,-1 0 0,0 0 0,0 0 0,0 0-1,9 5-84,-5-3 93,0 0-1,0 0 1,-1 1 0,1-1-1,0 1 1,-1 0-1,0 0 1,0 0-1,0 0 1,0 1-1,0-1 1,-1 1 0,4 6-1,-1 2-23,1 2-60,7 23-1,-11-27 107,1 0 0,1 0-1,0 0 1,0 0-1,9 14 1,-11-21-19,0-1 0,-1 1 0,1-1 1,0 0-1,1 1 0,-1-1 0,0 0 1,1 0-1,-1-1 0,1 1 0,-1 0 0,1-1 1,0 0-1,-1 1 0,1-1 0,0 0 1,0-1-1,0 1 0,0 0 0,0-1 0,0 0 1,0 1-1,5-2 0,4 0 14,0-1-1,-1-1 1,1 0 0,-1 0-1,12-6 1,55-29 15,-45 20 33,39-24-114,-21 10-2,-15 8 204,-37 29-32,-2 5-54,0 0 0,-2 17 1,7-8-44,6 36 0,-2-15 34,-5-29-37,1 1 0,0-1 1,1 0-1,0 0 0,1 0 1,0 0-1,11 19 0,-15-29-10,1 0 0,0 0 0,-1-1 0,1 1 0,0 0 0,0 0 0,0 0 0,-1-1 0,1 1 0,0 0 0,0-1 0,0 1 0,0-1 0,0 1 0,0-1-1,0 1 1,1-1 0,-1 0 0,0 1 0,0-1 0,0 0 0,0 0 0,0 0 0,1 0 0,-1 0 0,0 0 0,0 0 0,0-1 0,0 1 0,0 0 0,0-1 0,0 1-1,0 0 1,1-1 0,-1 1 0,-1-1 0,3-1 0,1 0-2,0-1-1,0 0 1,0-1-1,-1 1 1,1 0-1,-1-1 1,4-5-1,41-59-7,109-118 0,-141 167-56,-12 14 38,0 0 0,0 1 0,0-1 0,7-4 0,-11 9 9,1 1 0,-1-1 0,1 1 0,-1-1 0,1 1 0,-1-1 0,1 1 1,-1 0-1,0-1 0,1 1 0,-1 0 0,0-1 0,0 1 0,0 0 0,1-1 0,-1 1 1,0 0-1,0 0 0,-5 35 131,0-12-117,4-11 29,-2 0 1,1 0-1,-2-1 0,0 1 1,-7 16-1,9-25-142,1-1 125,-1 1-1,1-1 0,-1 0 1,0 1-1,0-1 0,-1 0 0,-2 3 1,4-5-44,0 0-1,0-1 1,0 1 0,0-1 0,0 0 0,0 1 0,0-1 0,0 0 0,0 1-1,0-1 1,0 0 0,0 0 0,0 0 0,0 0 0,0 0 0,0 0-1,0 0 1,0 0 0,0 0 0,0-1 0,0 1 0,0 0 0,0-1 0,0 1-1,0-1 1,0 1 0,1-1 0,-1 1 0,0-1 0,0 1 0,0-1 0,-1-1-1,-3-4-360,0 1 0,0-1-1,-7-11 1,14 20 354,0-1 0,0 0 0,0 0 0,0 0-1,1 0 1,-1 0 0,1 0 0,-1 0 0,1-1 0,-1 1 0,1-1 0,4 1-1,0 1 20,0-1 0,0 0 0,1-1 0,12 1 0,6-1 145,52-7-1,-74 6-124,31-6 91,-1-1-1,1-1 1,-1-2 0,-1-1-1,53-26 1,-76 32-74,1-1-1,-1 1 1,0-2-1,0 1 1,-1-2-1,0 1 1,0-1-1,-1 0 1,0-1-1,-1 0 1,0 0-1,0-1 1,0 0 0,9-21-1,-5 2 95,-1-1-1,10-48 1,4-63 144,-20 111-252,1-42 1,-6 57 28,0 0 0,-1 0 0,0 0 1,-8-23-1,11 38-37,-1-1 0,0 1 0,0 0 0,-1 0 0,1 0 0,0-1 0,0 1 1,0 0-1,0 0 0,0-1 0,0 1 0,0 0 0,0 0 0,0 0 0,0-1 0,-1 1 1,1 0-1,0 0 0,0 0 0,0 0 0,0-1 0,-1 1 0,1 0 0,0 0 0,0 0 1,0 0-1,0 0 0,-1 0 0,1-1 0,0 1 0,0 0 0,-1 0 0,1 0 0,0 0 1,0 0-1,-1 0 0,1 0 0,0 0 0,0 0 0,0 0 0,-1 0 0,1 0 0,0 0 1,0 0-1,-1 1 0,-9 9 88,-4 19-32,-1 12-44,-13 57 0,18-59-13,-2 9 61,2 0-1,-6 70 1,14-93-22,2 1 0,1-1 0,1 1 0,0-1 0,3 1 0,9 34 0,-10-46-34,-3-9 8,1 1-1,-1-1 1,2 0 0,-1 0 0,5 10 0,-6-15-11,0 1 1,-1 0-1,1 0 0,0-1 1,-1 1-1,1-1 1,0 1-1,0-1 0,-1 1 1,1-1-1,0 1 1,0-1-1,0 0 0,0 1 1,0-1-1,0 0 1,-1 0-1,1 0 1,0 0-1,0 0 0,0 0 1,0 0-1,0 0 1,0 0-1,0 0 0,0 0 1,0 0-1,0-1 1,1 0-1,3 0 25,-1-1 1,1-1-1,8-4 0,-13 7-28,76-59 175,29-15-405,-64 40 618,-54 68-111,6-17-214,4-10-52,-1 0 0,2 0 0,-1 0 0,1 1 0,0-1 0,1 1 0,-1 14 0,2-16-3,0 0 1,0 1-1,1-1 1,0 0-1,3 8 0,-4-13-8,0 0-1,1 0 1,-1 1-1,0-1 0,1 0 1,0 0-1,-1 0 1,1 0-1,0 0 0,0 0 1,-1 1-1,1-2 1,0 1-1,0 0 0,0 0 1,0 0-1,0 0 1,0-1-1,1 1 0,-1 0 1,0-1-1,0 1 0,0-1 1,1 1-1,-1-1 1,0 0-1,0 0 0,1 1 1,-1-1-1,0 0 1,2 0-1,18-4 26,-1 0 1,38-13-1,-15 4-68,16-3-17,108-34-84,-29 4-284,-113 37 944,-34 15-650,-2 1 158,1 0 0,-18 16 0,25-20-7,0 0 1,0 0-1,1 1 1,-1-1-1,1 1 1,0 0-1,0 0 0,0 0 1,0 0-1,1 0 1,0 0-1,-2 7 1,3-9-31,-1 1 11,0 1 0,1-1 0,-1 1 0,1-1 0,-1 1 1,1-1-1,1 1 0,-1-1 0,0 1 0,1-1 0,0 0 0,-1 1 0,1-1 1,1 0-1,-1 1 0,2 2 0,-1-3-24,0 0 0,0 0 0,0 0 0,0 0 0,1-1-1,-1 1 1,1-1 0,5 4 0,-6-5-93,0 0 0,0 0 1,0-1-1,0 1 0,0-1 0,0 1 0,0-1 0,0 0 1,0 0-1,0 1 0,0-2 0,0 1 0,0 0 0,0 0 0,0-1 1,3 0-1,3-2-1009,-1 0 1,0 0-1,-1-1 1,1 0-1,0 0 1,-1 0-1,0-1 1,6-6-1,3 0-1561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1:06.8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18 9216,'-45'-14'4192,"17"19"-3648,19-5 1664,4 0-1313,-4 0 65,4 0-576,-1 0-1408,12-5-1919,8 5 1823,5-4-4096,1 4 2880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1:02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98 2400,'5'-9'6992,"-5"9"-6951,0 0-1,0 0 1,0 0 0,0 0 0,0 0-1,1 0 1,-1 0 0,0 0 0,0 0 0,0 0-1,0 0 1,0 0 0,0 0 0,0-1 0,0 1-1,0 0 1,0 0 0,0 0 0,0 0 0,0 0-1,0 0 1,0 0 0,0 0 0,0 0 0,1-1-1,-1 1 1,0 0 0,0 0 0,0 0 0,0 0-1,0 0 1,0 0 0,-1 0 0,1 0-1,0-1 1,0 1 0,0 0 0,0 0 0,0 0-1,0 0 1,0 0 0,0 0 0,0 0 0,0 0-1,0 0 1,0 0 0,0 0 0,0-1 0,0 1-1,0 0 1,-1 0 0,-3-7 1836,2 5-1033,0 0-735,1 0-1,-1 0 1,0 1-1,0-1 1,0 1-1,0 0 1,0-1-1,0 1 1,0 0-1,0 0 1,-1 0-1,1 1 1,-5-2-1,-33-7 538,22 7-479,0 0 0,0 1-1,-20 2 1,28 0-153,-1 1 1,1 0-1,-1 1 1,1 0-1,0 1 1,-13 6-1,15-6 56,0 0-1,0 1 0,1 0 0,0 0 1,0 1-1,-13 12 0,17-14-35,-1 1 0,1-1 0,0 1 1,0 0-1,0 0 0,0 0 0,1 0 0,0 0 0,0 0 0,1 1 0,-1-1 0,0 10 0,1-6 10,1 1 0,0 0 0,1 0 0,-1-1 0,2 1 0,0 0 0,0-1 0,1 0 0,3 10 0,1-4 54,0 0-1,1 0 1,1-1 0,15 19-1,-17-25-28,0-1 1,1 0-1,0-1 0,0 0 0,0 0 0,1-1 0,-1 0 0,20 8 0,-9-4 77,-15-7-106,1 0 0,-1 0 0,1 0 0,0-1 0,0 0 0,0 0 0,0-1 0,0 1 0,0-1 0,0 0 0,-1 0 0,1 0 0,0-1 0,0 0 0,0 0 0,0 0 0,0-1 0,-1 1 0,1-1 0,-1 0 0,8-5 0,-6 3 37,0-1 0,0 1 0,0-1 0,-1-1 0,0 1 0,0-1 0,0 0 0,-1 0 0,0 0 0,0 0 0,0-1 0,-1 0 0,0 0 0,0 0 0,-1 0-1,2-10 1,0-1 26,-2 1 0,0-1 0,0 0 0,-2 0 0,-3-29 0,2 38-113,-1 0 0,0 0 1,0 1-1,-1-1 0,0 1 1,-5-11-1,5 14-24,0 0-1,0 0 1,0 0 0,-1 0 0,0 1-1,0-1 1,0 1 0,0 0-1,-10-7 1,1 7-296,13 5 317,0-1-1,0 0 1,0 0 0,0 0-1,0 0 1,0 0 0,0 0 0,0 0-1,0 0 1,0 0 0,0 0-1,0 0 1,0 0 0,0 1 0,0-1-1,0 0 1,0 0 0,0 0-1,0 0 1,0 0 0,0 0 0,0 0-1,0 0 1,0 0 0,0 0 0,0 0-1,0 0 1,0 1 0,0-1-1,0 0 1,-1 0 0,1 0 0,0 0-1,0 0 1,0 0 0,0 0-1,0 0 1,0 0 0,0 0 0,0 0-1,2 1 1,1 1-1,-1-1 0,0 1 0,0-1 1,0 1-1,0 0 0,2 2 1,14 10 352,-12-12-279,-1 0 0,0 0 1,1-1-1,-1 1 0,1-2 0,-1 1 1,1 0-1,0-1 0,-1 0 1,1-1-1,-1 1 0,1-1 0,0 0 1,5-2-1,10-3 79,-1 0 1,26-13-1,-29 11-79,109-43 296,-109 45-391,0 1-1,1 1 1,0 0-1,0 1 1,25 0-1,-28 4-43,-1 1-1,25 5 1,-27-4 66,-3-1 18,1 1-1,-1 1 1,0 0-1,16 9 1,-15-7 26,0-1 1,12 4 0,-22-9 0,1 0 0,-1 0 0,0 1 0,1-1 0,-1 0 0,0 0 0,1 0 0,-1 0 0,0 0 0,1 0 0,-1 0 0,0 0 0,1 0 0,-1 0 1,0 0-1,1 0 0,-1 0 0,1 0 0,-1 0 0,0 0 0,1 0 0,-1-1 0,0 1 0,1 0 0,-2-7 1043,0 6-1065,0-1-1,0 1 0,0 0 0,0-1 1,0 1-1,0 0 0,0 0 0,-1 0 1,1-1-1,-3 0 0,-4-1-118,-1 0 0,1 1 0,-1 0 0,0 0 0,0 1-1,0 0 1,-14 1 0,3 0-89,0 2 0,-30 6 1,36-5 124,0 0 1,0 1 0,1 0 0,0 1 0,-25 14-1,34-17 74,-1 1 0,1 1 0,0-1 0,0 0 0,1 1-1,-1 0 1,0 0 0,1 0 0,0 0 0,0 1 0,1-1 0,-1 1 0,1-1-1,0 1 1,0 0 0,0 0 0,1 0 0,0 0 0,-1 7 0,1-5 27,0 0 0,1 0 0,0 0 1,1 0-1,-1 0 0,1 0 1,0 0-1,1 0 0,0-1 0,0 1 1,0 0-1,1-1 0,0 1 1,0-1-1,1 0 0,0 0 0,0 0 1,0-1-1,1 0 0,0 1 1,0-1-1,0-1 0,0 1 0,1-1 1,0 0-1,0 0 0,0-1 1,0 0-1,0 0 0,1 0 0,-1-1 1,14 3-1,-8-3 20,0 0 1,0-1-1,0-1 1,0 0-1,0-1 0,0 0 1,-1-1-1,1 0 1,0 0-1,-1-2 0,16-5 1,3-4-60,-1-2 1,52-34-1,-63 37 67,17-17-1,7-5 80,-7 7-123,-18 13-13,26-17 0,-36 28-23,0-1 1,0 1 0,0 0 0,0 0-1,0 1 1,1 0 0,14-2 0,-14 3-1,0 0 0,0 0 0,0 2 1,0-1-1,0 1 0,0 0 0,0 0 1,0 1-1,0 0 0,12 5 0,2 2 70,24 5-1,-37-13 55,-12-3 292,-11-5-111,-1 2-374,-1 1-1,0 1 0,0 0 1,1 1-1,-1 0 0,-1 2 1,1 0-1,-27 3 1,30-1-37,1 0 1,-1 1 0,1 0 0,0 1 0,-24 10 0,32-11 109,-1 0 0,0 0 1,1 0-1,0 1 0,-1 0 1,2 0-1,-1 0 0,0 0 1,1 0-1,-1 1 0,1-1 1,1 1-1,-1 0 0,1 0 1,-1 0-1,-1 8 0,1-1 36,0 1 0,1 0 0,0 0 0,1 0 0,1 0 0,0 0 0,1 0 0,0 0 0,1 0 0,0 0 0,1-1 0,1 1 0,0-1 0,8 17 0,-10-24 22,0-1 0,1 0-1,0 0 1,0 0 0,0-1-1,0 1 1,0-1 0,1 1-1,-1-1 1,1 0 0,0 0-1,5 2 1,-3-2 15,1 0-1,-1-1 1,1 1-1,0-1 1,-1-1 0,1 1-1,11 0 1,3-2 22,-1 0 0,1-2 0,-1 0 0,33-9 0,-26 5-14,-1-1 1,-1-2 0,31-14-1,-41 16-14,0-1-1,-1 0 0,-1-2 0,1 1 1,-2-2-1,18-16 0,-7 2 108,-1-2-1,-1 0 0,20-34 1,-28 40-317,-10 17 127,1-1 0,-1 0 0,-1 0 0,1 0 0,3-9 0,-2 1-593,-8 29-133,-3 12 569,4-6 216,1 1 1,1 0-1,1 0 0,1 0 1,1 0-1,1 0 0,9 34 1,-11-55 10,0 0 1,-1 0 0,1 0-1,0 1 1,0-1 0,0 0-1,0 0 1,1 0 0,-1-1-1,0 1 1,3 2 0,-3-3-23,0-1 0,-1 1 0,1 0 0,0-1 0,0 1 0,0-1 0,0 0 0,-1 1 0,1-1 1,0 0-1,0 1 0,0-1 0,0 0 0,0 0 0,0 0 0,0 0 0,0 0 0,0 0 0,0 0 0,0 0 0,0 0 1,0 0-1,0-1 0,0 1 0,0 0 0,-1-1 0,1 1 0,0-1 0,2 0 0,5-5 64,1 0 0,-1-1-1,0 0 1,-1 0-1,12-15 1,29-47 149,-23 33-130,-8 10 77,-1 0 0,16-33 1,-16 30-1672,-22 53 1235,2-5 246,0 0-1,2 0 0,0 0 1,1 35-1,2-38 59,1 1 0,0-1 0,7 20 0,-8-32 15,0 0-1,1 0 1,-1 0-1,1 0 1,0-1-1,0 1 0,0-1 1,0 1-1,1-1 1,-1 0-1,1 0 1,0 0-1,0 0 0,0 0 1,0-1-1,0 1 1,1-1-1,6 4 1,-6-5-14,0-1 0,0 1 0,0 0 0,0-1 0,0 0 0,0 0 0,0 0 0,0-1 0,0 1 0,0-1 0,0 0 1,0 0-1,0 0 0,-1 0 0,1-1 0,5-3 0,2-1 0,0 0 1,-1-1-1,19-16 1,-5 0 49,0-1 1,-1 0 0,-1-2-1,24-38 1,-33 43-8,30-42-146,-31 41-37,-11 19 69,0 1 0,1 0-1,-1-1 1,0 1-1,1 0 1,-1 0 0,3-3-1,-4 5 16,0 0 1,1 0-1,-1 0 0,0 0 1,0 0-1,0 0 0,0 0 0,0 0 1,0-1-1,1 1 0,-1 0 0,0 0 1,0 0-1,0 0 0,0 0 0,0 0 1,0 0-1,0-1 0,0 1 1,0 0-1,0 0 0,0 0 0,0 0 1,0 0-1,0-1 0,0 1 0,0 0 1,0 0-1,0 0 0,0 0 0,0 0 1,0-1-1,0 1 0,0 0 1,0 0-1,0 0 0,0 0 0,0 0 1,0-1-1,0 1 0,0 0 0,0 0 1,0 0-1,0 0 0,-1 0 0,1 0 1,-1 1-144,4 5-16,5 13 180,-1-1 0,-1 1 1,0 1-1,-1-1 0,3 31 0,3 9 101,-8-47-19,0-1-1,0 0 0,1 0 1,1 0-1,0-1 0,0 0 1,14 19-1,-17-26-62,0-1 0,0 0 1,0 1-1,1-1 0,-1 0 1,1-1-1,-1 1 0,1 0 1,0-1-1,-1 1 0,1-1 1,0 0-1,0 0 0,0 0 1,0 0-1,0-1 0,0 1 1,0-1-1,1 0 0,-1 0 0,0 0 1,0 0-1,0 0 0,0-1 1,6-1-1,6-2 17,0-1 1,0 0-1,26-14 1,-26 11-34,-12 7-7,119-61-327,-101 49-485,1 0 0,-2-2 1,28-25-1,-37 30-346,30-31-2606,-17 11-2413,-10 11 2751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1:07.2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436 56 8960,'-20'-4'4064,"40"4"-3520,-6-5 1824,11 5-1409,14-4 577,12 4-896,2-5-288,0 5-224,-5-3-320,0 6 96,0-3-2016,-6 5 1185</inkml:trace>
  <inkml:trace contextRef="#ctx0" brushRef="#br0" timeOffset="1">28 52 9888,'-28'-21'4480,"28"16"-3904,0 1-1440,5 4 352,4-9-192,5 6 384,1-6-2048,1 9 1312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1:07.5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59 7712,'-24'-21'3520,"71"14"-3072,-13 1-32,0 3-320,58-9 672,7 6-416,41 3-96,-5 3-160,42 0-2976,-14 3 1568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1:11.7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286 591 5312,'-1'-1'331,"0"0"0,1 0 1,-1 0-1,0 0 0,0 1 0,0-1 1,0 0-1,0 0 0,1 0 0,-1 1 0,-1-1 1,1 1-1,0-1 0,0 1 0,0-1 1,0 1-1,0-1 0,0 1 0,0 0 1,-1 0-1,1 0 0,-2 0 0,-11-3 653,8 2-672,1 0 0,-1 0 1,0 1-1,1-1 0,-1 1 0,0 1 0,1-1 0,-1 1 0,1 0 0,-1 0 0,1 1 0,-1-1 0,-7 5 1,-5 2 155,-1 2 1,-20 13 0,31-18-394,1 1-1,0-1 1,0 1 0,0 1-1,1-1 1,0 1 0,0 0-1,1 1 1,0-1 0,0 1-1,0 0 1,-3 10 0,8-15-70,-1 0 0,1 0 0,-1 0 1,1 0-1,0 0 0,0 0 0,0 0 1,0-1-1,1 1 0,-1 0 0,1 0 1,0 0-1,0 0 0,0 0 0,2 3 1,-3-5 4,1 0 0,-1 0 0,1 1 0,-1-1 0,1 0-1,0 0 1,-1 0 0,1 0 0,0 0 0,0-1 0,-1 1 0,1 0 0,0 0 0,0 0 0,0-1 0,0 1 0,0 0 0,0-1 0,0 1 0,1-1 0,-1 1 0,0-1 0,0 0 0,0 0 0,0 1 0,1-1 0,-1 0 0,0 0 0,0 0 0,0 0 0,1 0 0,-1 0 0,0-1 0,0 1 0,0 0 0,2-1 0,12-8-96,-1 1 0,-1-2 0,22-19 0,-2 2-253,-13 11 276,0-1 0,-2 0-1,0-2 1,-1 0-1,0-1 1,-2 0 0,-1-1-1,19-36 1,21-54 297,50-152 1,-99 249-63,-1-1-1,0 1 1,0 0-1,-2-1 1,2-16-1,-4 30-137,0 0 0,0 0 0,0 0 0,0 0 0,0 1 0,0-1 0,0 0 0,0 0 0,0 0 0,0 0 0,-1 1 0,1-1 0,0 0-1,0 0 1,-1 0 0,1 1 0,-1-1 0,1 0 0,-1 1 0,1-1 0,-1 0 0,1 1 0,-1-1 0,0 1 0,1-1 0,-1 0 0,0 1 0,1 0 0,-1-1 0,0 1-1,0-1 1,1 1 0,-1 0 0,0 0 0,0-1 0,0 1 0,-1 0 0,-1 0 2,1 0-1,-1 1 1,1-1 0,0 1-1,-1 0 1,1-1-1,-1 1 1,1 0 0,0 0-1,0 1 1,-4 2 0,-1 1 41,0 1 0,1 0 0,0 0 0,0 1 0,1 0 0,0 0 0,0 0-1,-5 9 1,-27 66 204,31-65-252,-17 43 177,-19 77-1,33-100-98,2 0-1,1 0 1,0 57 0,6-85-86,1-1 0,0 1 0,0 0 0,1-1 0,0 0 0,4 13 1,-5-18-4,1 0 1,-1 0-1,0 0 1,1 0 0,-1-1-1,1 1 1,0 0-1,0-1 1,0 0 0,0 1-1,1-1 1,-1 0-1,0 0 1,1 0 0,0 0-1,-1-1 1,1 1-1,0-1 1,0 0 0,5 2-1,0-2 18,-1 0 1,1-1-1,0 0 0,-1 0 0,1-1 1,0 0-1,-1 0 0,1-1 0,7-2 1,2-2-53,-1 0 0,28-15 0,-25 11-47,0-1 0,-1-1 0,-1-1-1,0 0 1,27-28 0,-33 30 68,9-10 124,-19 19-105,0 1 0,0 0 0,0-1-1,0 1 1,0-1 0,-1 1 0,1-1-1,0 1 1,-1-1 0,1 1-1,-1-1 1,1-2 0,-1 4-27,0 0-1,0 0 1,0 0-1,0 0 1,0-1 0,0 1-1,0 0 1,0 0 0,0 0-1,0 0 1,0 0 0,0 0-1,0 0 1,0-1-1,0 1 1,0 0 0,0 0-1,0 0 1,0 0 0,0 0-1,-1 0 1,1 0 0,0 0-1,0 0 1,0-1-1,0 1 1,0 0 0,0 0-1,0 0 1,0 0 0,0 0-1,0 0 1,0 0 0,-1 0-1,1 0 1,0 0 0,0 0-1,0 0 1,0 0-1,0 0 1,0 0 0,0 0-1,0 0 1,-1 0 0,1 0-1,-5 3-129,-7 9 29,12-11 107,-6 6 33,1 1 0,-8 16 0,-6 8 240,15-25-207,0-1 0,0 1 0,1 0 0,-1 0 0,1 1 0,1-1 0,-4 16 0,6-20-48,-1 1 1,1-1 0,-1 0 0,1 1-1,0-1 1,0 1 0,1-1-1,-1 0 1,1 1 0,0-1-1,0 0 1,0 1 0,0-1-1,0 0 1,1 0 0,-1 0-1,1 0 1,0 0 0,0 0-1,0-1 1,3 4 0,-3-5 1,0 1 0,0 0 1,0-1-1,0 0 0,0 1 1,0-1-1,0 0 0,1 0 1,-1-1-1,0 1 0,1 0 1,-1-1-1,1 1 0,-1-1 0,1 0 1,-1 0-1,1 0 0,-1 0 1,1 0-1,-1 0 0,0-1 1,1 1-1,-1-1 0,5-1 1,3-3 4,-1 1 0,0-2 1,0 1-1,13-11 1,-15 11-55,56-50-12,-56 48 50,1-1-1,-1 0 1,0-1 0,7-13-1,-10 17-5,-4 35 351,0-23-312,1 13 123,-2 1 1,0-1 0,-6 26 0,7-45-156,-1-1-1,1 1 1,0 0-1,0 0 0,0 0 1,-1 0-1,1 0 0,0 0 1,0 0-1,0-1 0,0 1 1,0 0-1,1 0 1,-1 0-1,0 0 0,0 0 1,0 0-1,1-1 0,-1 1 1,1 0-1,-1 0 0,1 1 1,0-2-11,0 1 0,0-1 1,-1 0-1,1 1 0,0-1 1,0 0-1,0 0 0,-1 0 1,1 1-1,0-1 0,0 0 0,0 0 1,0 0-1,-1 0 0,1-1 1,0 1-1,0 0 0,0 0 0,1-1 1,6-1-36,-1-2 1,1 1 0,12-8-1,-16 9 35,20-12-35,-1 1 0,2 1 0,0 2 1,0 0-1,35-7 0,-43 12 92,-12 4-24,-1-1 0,1 1 0,0 0 0,7 0 0,-12 1-32,0 0 0,1 0 0,-1 0 0,0 0 0,1 0 0,-1 0 0,0 0 0,1 0 0,-1 0 0,0 0 0,0 0 0,1 0 0,-1 0 0,0 0 0,1 0-1,-1 1 1,0-1 0,1 0 0,-1 0 0,0 0 0,0 0 0,1 1 0,-1-1 0,0 0 0,0 0 0,0 1 0,1-1 0,-1 0 0,0 0 0,0 1 0,0-1-1,-3 11 32,-16 10-31,18-19 0,-58 63 145,17-17-78,33-40 64,20-25-545,3 5 259,-1 0 0,2 0 0,0 2 0,23-14 0,-7 9-4,46-17 0,-74 31 155,0 0 0,0 0 0,-1 0 0,1 1 0,0 0 0,3-1 0,-5 1 4,-1 0 0,0 0-1,1 0 1,-1 0-1,1 0 1,-1 0 0,0 0-1,1 0 1,-1 0-1,1 0 1,-1 1-1,0-1 1,1 0 0,-1 0-1,1 0 1,-1 0-1,0 1 1,1-1 0,-1 0-1,0 0 1,1 1-1,-1-1 1,0 0 0,0 1-1,1-1 1,-1 0-1,0 1 1,0-1-1,1 0 1,-1 1 0,0-1-1,0 0 1,0 1-1,0-1 1,0 1 0,1-1-1,-1 0 1,0 1-1,0-1 1,0 1-1,0-1 1,0 1 0,0-1-1,-1 0 1,1 1-1,0-1 1,0 1-1,-4 10 92,1 0 0,-10 16 0,1 0-2,11-25-84,1 0 0,-1 0 1,0 1-1,1-1 0,-1 0 1,1 0-1,-1 1 0,1-1 1,0 1-1,0-1 0,0 0 1,1 1-1,-1-1 0,1 3 1,0-4-8,-1 1 0,1-1 0,0 0 0,0 1 0,0-1 0,0 0 0,0 1 0,0-1 1,0 0-1,0 0 0,0 0 0,1 0 0,-1 0 0,0 0 0,1 0 0,-1-1 1,0 1-1,1 0 0,-1-1 0,1 1 0,2 0 0,5 0-19,0 1 0,0-1 0,0-1 0,0 1 0,1-2 0,-1 1-1,0-1 1,10-3 0,-3 1-4,-1-1 0,-1-1 0,29-13 0,-35 14-1,-1 0 0,0-1-1,0 1 1,-1-2 0,1 1-1,-1-1 1,0 0-1,8-11 1,-10 13-35,-1-2 0,0 1 0,0 0 0,0-1 0,-1 1 0,1-1 0,-1 0 0,-1 0-1,1 0 1,-1 0 0,0 0 0,0-9 0,-1 13 38,0 1-1,0-1 1,0 1 0,0-1-1,0 1 1,-1-1-1,1 1 1,-1 0-1,1-1 1,-1 1 0,1 0-1,-2-3 1,1 4 20,1-1 0,-1 1 0,1-1 0,-1 1 0,1 0 0,-1-1-1,1 1 1,-1 0 0,0 0 0,1-1 0,-1 1 0,0 0 0,1 0 0,-1 0 0,1 0 0,-1 0 0,0 0 0,1 0 0,-1 0 0,0 0 0,1 0 0,-1 0 0,0 0 0,1 0 0,-1 0 0,1 1 0,-1-1 0,0 0 0,1 0 0,-1 1 0,0 0 0,-4 1 77,0 1 1,1 0-1,-1 1 0,1-1 1,0 1-1,0 0 1,0 0-1,0 0 1,1 0-1,0 0 1,0 1-1,0 0 1,0 0-1,1 0 1,0 0-1,-3 8 1,4-9-66,0 1 0,0-1 0,0 0 0,1 0 1,-1 1-1,1-1 0,0 0 0,1 1 0,-1-1 0,1 0 0,-1 1 0,2-1 0,-1 0 1,0 0-1,1 0 0,-1 0 0,1 0 0,0 0 0,1-1 0,-1 1 0,6 6 0,-7-10 0,0 1 0,0 0-1,0 0 1,0 0 0,0-1-1,0 1 1,1 0 0,-1-1-1,0 1 1,1-1 0,-1 0-1,0 1 1,1-1 0,-1 0-1,0 0 1,1 0 0,-1 0-1,0 0 1,1 0 0,-1 0-1,0-1 1,1 1 0,-1 0-1,0-1 1,1 1 0,-1-1-1,0 1 1,3-2 0,4-3-12,-1 1 1,1-1 0,8-8-1,-8 6-74,5-2 46,0-1 0,0 1 0,19-8 0,-6 4 33,-14 7-37,-1 0 0,1 1 0,13-4 0,-10 5 27,-7 4 5,-7 5 0,-5 7 0,4-12 0,-53 114 347,54-112-751,4-5 39,13-12-216,-1 2 262,-4 4 72,23-9 0,-5 2 154,-24 12 105,1 0 0,0 1-1,0 0 1,0 0 0,0 1 0,1 0 0,-1 0 0,12 0 0,-20 3-11,1-1 0,-1 1 0,1-1 0,-1 1 1,0-1-1,1 1 0,-1-1 0,1 1 1,-1-1-1,0 1 0,0 0 0,1-1 1,-1 1-1,0 0 0,0-1 0,0 1 1,0 0-1,0 0 0,1 0 2,0 7 117,0 1 1,-1 0-1,1 0 0,-3 11 0,2-13-17,-1 1 0,1-1 1,0 0-1,1 1 0,0-1 0,3 14 0,-2-17-95,-1 0 1,1 0 0,-1 0-1,1 0 1,0 0-1,1 0 1,-1-1-1,1 1 1,-1-1 0,1 1-1,0-1 1,0 0-1,1 0 1,4 2 0,-5-3 4,0 0 1,1-1-1,-1 0 1,1 1-1,0-1 1,-1-1 0,1 1-1,0-1 1,-1 1-1,1-1 1,0 0 0,-1 0-1,1-1 1,0 1-1,-1-1 1,1 0 0,4-1-1,1-1 20,-1 0-1,0-1 1,-1 1 0,1-2-1,-1 1 1,0-1 0,8-6-1,44-45 84,-35 32 19,-9 8-134,-1-1-1,-1-1 0,0 1 1,-2-2-1,12-23 1,-1 2-36,-21 38 45,14-21 41,-15 23-51,0 0 0,0 0 0,0 0-1,0 0 1,0 0 0,0 0 0,0-1 0,0 1 0,0 0 0,1 0-1,-1 0 1,0 0 0,0 0 0,0 0 0,0 0 0,0 0 0,0 0 0,0 0-1,0 0 1,0 0 0,0 0 0,0 0 0,0 0 0,1 0 0,-1-1-1,0 1 1,0 0 0,0 0 0,0 0 0,0 0 0,0 0 0,0 0-1,0 0 1,0 0 0,1 0 0,-1 0 0,0 1 0,0-1 0,0 0-1,0 0 1,0 0 0,0 0 0,0 0 0,0 0 0,0 0 0,0 0-1,1 0 1,-1 0 0,0 0 0,0 0 0,0 0 0,0 0 0,0 0-1,0 0 1,0 1 0,0-1 0,0 0 0,0 0 0,0 0 0,-1 15-5,-16 69 751,-5 25-516,-6 59 293,27-159-483,-1 0 0,0-1 0,-7 17 0,9-25-41,0 0 0,0 0 0,0-1 0,0 1 0,0 0 0,0 0 0,0 0 0,0 0 0,-1 0 0,1-1 0,0 1 0,0 0 0,0 0 0,0 0 0,0 0 0,0 0 0,-1 0 0,1 0 0,0-1 0,0 1 0,0 0 0,0 0 0,0 0 0,-1 0 0,1 0 0,0 0 0,0 0 0,0 0 0,0 0 0,-1 0 0,1 0 0,0 0 0,0 0 0,0 0 0,-1 0 0,1 0 0,0 0 0,0 0 0,0 0 0,0 0 0,0 0 0,-1 0 0,1 1 0,0-1 0,0 0 0,0 0 0,0 0 0,0 0 0,-1 0 0,1 0 0,0 0 0,0 1 0,0-1 0,0 0 0,0 0 0,0 0 1,0 0-1,0 1 0,0-1 0,-1 0 0,1 0 0,0 0 0,0 0 0,0 1 0,-2-15-165,7-217-2751,-5 240 2938,0 1 1,1-1-1,0 1 0,0-1 1,1 0-1,1 0 0,-1 0 1,1 0-1,1 0 0,0 0 1,0-1-1,0 0 0,7 8 1,-10-14-15,0-1 1,0 0-1,0 0 1,0 0-1,0 0 0,0 0 1,0 0-1,1 0 1,-1 0-1,0-1 1,1 1-1,-1 0 0,0-1 1,1 1-1,-1-1 1,1 0-1,-1 1 1,1-1-1,-1 0 0,1 0 1,-1 0-1,1 0 1,-1 0-1,1 0 1,-1 0-1,1-1 0,-1 1 1,1 0-1,-1-1 1,1 1-1,-1-1 1,0 0-1,1 0 0,-1 1 1,0-1-1,0 0 1,2-2-1,4-2-9,-1-1 1,0 0-1,0 0 0,-1 0 1,8-12-1,11-15 32,3 2-1,0 1 1,33-27 0,-7 6-27,4-6 253,-60 60 162,-6 5-286,0 0 0,1 1 0,1 0 0,-8 11 0,8-6-136,0 0 0,1 0 0,1 1 0,0 0 0,1 0 0,0 0 0,1 1 0,1-1 0,1 1 0,0 0 0,2 22 0,-1-36 19,0 1 1,1-1-1,-1 0 0,1 1 1,-1-1-1,1 0 1,0 0-1,0 1 1,0-1-1,0 0 0,0 0 1,0 0-1,3 2 1,-3-3-12,0 0 1,0 0 0,0 0-1,1-1 1,-1 1-1,0-1 1,1 1 0,-1-1-1,0 1 1,1-1-1,-1 0 1,0 1 0,1-1-1,-1 0 1,1 0 0,-1 0-1,1 0 1,-1 0-1,0-1 1,1 1 0,-1 0-1,0-1 1,1 1-1,-1-1 1,2 0 0,25-12-117,0 0-1,-1-2 1,37-27 0,-17 11-314,6-4 119,38-23 198,-88 56 87,-1 0-1,1 0 1,0 0-1,-1 0 1,4-4-1,-5 4-14,-11 11 166,4 0-67,0 0-1,0 0 0,1 1 1,0-1-1,1 1 0,0 0 1,0 0-1,1 0 0,0 1 1,1-1-1,-2 22 0,3 19 120,1-46-155,1 0 0,-1-1 0,1 1 1,0 0-1,0-1 0,1 1 0,-1-1 0,4 6 0,-5-9-22,0 0 0,0-1 0,1 1 0,-1 0-1,0-1 1,1 1 0,-1-1 0,1 1 0,-1-1-1,1 1 1,-1-1 0,1 1 0,-1-1 0,1 1 0,-1-1-1,1 1 1,-1-1 0,1 0 0,0 1 0,-1-1-1,1 0 1,0 0 0,-1 1 0,1-1 0,0 0-1,-1 0 1,1 0 0,0 0 0,-1 0 0,1 0-1,0 0 1,0 0 0,-1 0 0,1 0 0,0-1-1,-1 1 1,1 0 0,0 0 0,-1-1 0,1 1-1,-1 0 1,2-1 0,1-2 18,0 0 1,0 0-1,0 0 0,0 0 0,4-6 1,-3 4 42,2-4-100,1-1 1,-1 0-1,-1 0 0,0 0 1,0-1-1,-1 0 0,-1 0 1,0 0-1,0 0 0,-1 0 1,2-23-1,-4 31 2,0 1 0,-1-1-1,1 1 1,-1-1 0,1 1 0,-1-1-1,0 0 1,0 1 0,0 0-1,0-1 1,0 1 0,0 0 0,-1-1-1,1 1 1,-1 0 0,1 0 0,-1 0-1,-2-2 1,-1 1 1,0 0 1,1-1-1,-1 1 0,0 1 1,-1-1-1,1 1 0,-7-2 1,10 3-11,-4 0-102,11-2 31,15-2 126,0 2-1,0 0 0,1 1 1,-1 1-1,37 2 1,-54 0 37,1-1 1,0 1-1,0 0 1,-1 0 0,1 0-1,0 0 1,-1 1-1,1-1 1,-1 1-1,0 0 1,1 0-1,2 3 1,-4-4-12,0 1 0,0 0 1,-1 0-1,1 0 0,0 0 0,-1 1 1,0-1-1,1 0 0,-1 1 0,0-1 1,0 0-1,0 1 0,-1 0 0,1-1 1,0 1-1,-1-1 0,0 1 0,0 3 0,1 3 78,-1 0 0,-1 0-1,0 0 1,0 0 0,-1-1-1,0 1 1,-5 14 0,6-21-139,4-4-15,50-36-133,-36 25 70,0 0 0,28-15 1,-8 12 91,46-15 0,-81 30 37,0 0 0,0 1-1,0-1 1,-1 1 0,1 0 0,0-1 0,0 1 0,0 0 0,0 0 0,0 0 0,0 0 0,0 1 0,0-1-1,0 0 1,0 1 0,0-1 0,3 2 0,-3 0-3,-1-1-1,0 0 1,1 0 0,-1 1-1,0-1 1,0 0 0,1 1-1,-1 0 1,0-1 0,-1 1-1,1 0 1,0-1 0,0 1-1,-1 0 1,1 0 0,-1-1-1,1 1 1,-1 4 0,1 3-97,2 4-34,-2-1-1,1 1 0,-2 0 1,0 0-1,-2 15 1,2-25-471,-2 0 1,1 0-1,0 0 1,0 0-1,-1 0 1,0 0 0,1 0-1,-1-1 1,0 1-1,-1-1 1,1 1-1,0-1 1,-1 0-1,1 0 1,-1 0 0,-3 2-1,-6 3-2801,1 0 0,-20 7 0,29-13 3014,-31 13-3509,4-5-21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1:12.1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2105 179 9056,'-59'-14'3360,"50"7"-2624,0-7-192,4 10-512,0 1-128,5-3-2016</inkml:trace>
  <inkml:trace contextRef="#ctx0" brushRef="#br0" timeOffset="1">43 64 10464,'-43'-14'4736,"72"-7"-4096,-10 5-1056,0 3 96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1:13.5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232 344 7136,'-9'1'1969,"1"0"0,0 0 1,-14 6-1,8-1-1643,1 0-1,0 1 1,0 1 0,1 0 0,0 1-1,1 0 1,-1 1 0,2 0-1,0 1 1,0 0 0,1 1 0,-13 20-1,18-24-263,0 0 0,1 0 0,0 1 0,1-1-1,-1 0 1,2 1 0,-1 0 0,1-1-1,1 1 1,-1 0 0,2-1 0,-1 1 0,1 0-1,0 0 1,3 9 0,-3-13 10,1 0 0,0 0 0,0 1 0,0-1 1,0 0-1,1-1 0,0 1 0,0 0 0,0-1 0,1 0 0,-1 1 1,1-1-1,0-1 0,0 1 0,1-1 0,-1 1 0,1-1 0,-1 0 0,1-1 1,0 1-1,0-1 0,0 0 0,1 0 0,-1-1 0,6 2 0,-8-3-30,0 1-1,0 0 0,0-1 0,0 0 1,0 0-1,0 0 0,0 0 1,0 0-1,1-1 0,-1 1 0,0-1 1,0 0-1,0 0 0,0 0 0,-1 0 1,1 0-1,0-1 0,0 1 1,-1-1-1,1 0 0,-1 0 0,5-3 1,-3-1-22,1-1 0,-1 1 0,0-1 0,-1 0 0,0 0 1,0-1-1,0 1 0,-1-1 0,0 1 0,0-1 0,-1 0 1,0 1-1,0-13 0,-1 6-106,-1-1 0,0 0 0,-1 0 0,0 1 0,-2-1 0,-4-15 0,4 21-14,-1-1 1,1 1-1,-1 0 1,-1 0 0,0 1-1,0 0 1,-1 0 0,0 0-1,0 1 1,-12-10-1,19 17 95,0 0-1,0 0 1,0 0 0,0 0-1,0 0 1,0 0-1,0 0 1,1 0-1,-1 0 1,0 0-1,0 0 1,0 0 0,0 0-1,0 0 1,0 0-1,0-1 1,0 1-1,0 0 1,0 0-1,0 0 1,0 0 0,0 0-1,0 0 1,0 0-1,0 0 1,0 0-1,1 0 1,-1-1-1,0 1 1,0 0-1,0 0 1,0 0 0,0 0-1,0 0 1,0 0-1,0 0 1,-1 0-1,1 0 1,0-1-1,0 1 1,0 0 0,0 0-1,0 0 1,0 0-1,0 0 1,0 0-1,0 0 1,0 0-1,0 0 1,0 0 0,0 0-1,0 0 1,0-1-1,0 1 1,0 0-1,-1 0 1,1 0-1,0 0 1,0 0 0,0 0-1,0 0 1,0 0-1,0 0 1,0 0-1,0 0 1,0 0-1,0 0 1,-1 0 0,9 0 5,-6 0 34,6-1 168,0-1 1,0-1-1,0 1 1,-1-1-1,1-1 0,7-4 1,42-29 812,-41 24-848,0 0 0,0-1 0,-1-1 0,-1 0 0,0-1 1,-1-1-1,-1 0 0,10-20 0,17-42 354,-6 8-7,-24 58-338,-9 13-168,0 0 1,0 0 0,0 0 0,0 0 0,0 0 0,1 0-1,-1 0 1,0 0 0,0 0 0,0 0 0,0 0 0,0 0-1,0 0 1,0 0 0,0 0 0,1 0 0,-1 0 0,0 0-1,0 0 1,0 0 0,0 0 0,0 0 0,0 0 0,0 0-1,0 0 1,0 1 0,0-1 0,1 0 0,-1 0 0,0 0-1,0 0 1,0 0 0,0 0 0,0 0 0,0 0 0,0 0-1,0 0 1,0 0 0,0 1 0,0-1 0,0 0 0,0 0-1,0 0 1,0 0 0,0 0 0,0 0 0,0 0 0,0 0-1,0 0 1,0 1 0,0-1 0,0 0 0,0 0 0,0 0-1,2 8 88,-2 23 50,0 1 0,-2 0 1,-8 38-1,6-41-123,-5 34-19,-63 402 237,61-417-161,-2 0 0,-2-1 0,-2 0 0,-40 78 0,53-119 44,1 1-1,-10 10 1,12-15-97,0-1 1,0 0 0,0 0-1,0 0 1,0 0 0,-1 0-1,1 0 1,0 0 0,-1 0-1,1 0 1,-1-1 0,1 1-1,-1-1 1,1 1 0,-1-1-1,1 0 1,-1 1-1,-1-1 1,2 0-23,1 0 1,-1 0-1,1 0 1,0 0-1,-1 0 0,1 0 1,-1 0-1,1-1 1,0 1-1,-1 0 0,1 0 1,0 0-1,-1 0 1,1-1-1,0 1 0,-1 0 1,1 0-1,0-1 0,0 1 1,-1 0-1,1-1 1,0 1-1,0 0 0,0-1 1,-1 1-1,1 0 1,0-1-1,0 1 0,0 0 1,0-1-1,0 1 0,0 0 1,-1-1-1,1 0 1,2-19 45,0 13-69,1-1 1,-1 1 0,5-8 0,1 1-104,20-24 1,-8 12-29,58-64-1426,-51 62-1164,-8 10 968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1:15.0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1054 3808,'-1'3'7377,"1"-3"-7252,6 2 3815,0-4-4588,1-3 1037,0 0-1,0 0 1,-1 0-1,1-1 1,-1 1-1,-1-2 1,1 1-1,-1-1 1,0 0-1,0 0 1,-1 0-1,7-15 1,13-31 332,39-78 462,-41 95-679,50-62 1,36-23 387,-34 39-393,-49 48-339,-21 28-85,-7 9 76,-11 8-57,-1 3-89,0 0-1,0 1 1,1 1 0,1 0 0,1 1 0,0 0 0,1 1 0,1 0 0,-15 38 0,11-18 145,2 0 0,2 0 0,1 2 0,-5 54 1,12-77-84,1 25 0,1-36-43,1 0 1,-1-1-1,1 1 1,0-1-1,1 1 1,-1-1 0,5 10-1,-5-14-10,-1 0-1,1 1 0,0-1 1,0 0-1,0 1 1,0-1-1,0 0 0,0 0 1,0 0-1,0 0 0,1 0 1,-1 0-1,0 0 1,1 0-1,-1-1 0,1 1 1,-1 0-1,0-1 0,1 1 1,0-1-1,-1 0 1,1 1-1,-1-1 0,1 0 1,-1 0-1,1 0 0,-1 0 1,1 0-1,0-1 1,-1 1-1,1 0 0,-1-1 1,1 1-1,1-2 1,4 0 12,-1-2 0,0 1 0,0-1 0,0 0 0,0 0 0,-1 0 0,7-7 1,211-236 437,-200 221-406,6-12-3,-1 0-1,-1-1 1,-3-2-1,-1-1 1,-2 0-1,-2-2 1,-2 0-1,16-66 1,-30 98-38,46-195 355,-48 205-347,0 0-1,-1 0 1,0 0 0,1 0-1,-1 0 1,0 0-1,0 0 1,0 0 0,0 0-1,0 0 1,-1 0 0,0-3-1,1 5-12,-1 0-1,1 1 1,0-1-1,0 0 1,-1 0-1,1 0 1,0 1 0,0-1-1,-1 0 1,1 0-1,0 1 1,0-1-1,-1 0 1,1 0-1,0 1 1,0-1 0,0 0-1,0 1 1,0-1-1,0 0 1,-1 1-1,1-1 1,0 1-1,-48 163 629,33-106-508,-3 0 0,-25 56-1,-67 141 184,-1 27 138,105-257-149,17-49-536,23-35 0,75-83 61,-94 124 277,-2 2-167,28-25 0,-4 15-29,-37 26 90,0-1 0,0 1 1,0 0-1,0 0 0,1 0 0,-1 0 1,0 0-1,0 0 0,0 0 0,0 0 0,0 0 1,1 0-1,-1 0 0,0 0 0,0 0 1,0 0-1,0 0 0,0 0 0,1 0 1,-1 0-1,0 0 0,0 1 0,0-1 1,0 0-1,0 0 0,0 0 0,1 0 1,-1 0-1,0 0 0,0 0 0,0 0 1,0 0-1,0 1 0,0-1 0,0 0 1,0 0-1,0 0 0,1 0 0,2 9 19,0 11-53,5 87 323,6 58 84,-4-117-197,-9-45-173,0 1 0,0-1 0,0 1 0,1-1 0,-1 0 0,1 0 0,0 1 1,0-1-1,1-1 0,-1 1 0,4 4 0,-5-7 9,-1 1 0,1-1 0,0 1 0,0-1 0,-1 0 0,1 1 0,0-1-1,0 0 1,0 0 0,-1 0 0,1 1 0,0-1 0,0 0 0,0 0 0,0 0 0,-1 0 0,1 0 0,0 0 0,0-1 0,0 1-1,0 0 1,-1 0 0,1-1 0,0 1 0,0 0 0,0-1 0,-1 1 0,1 0 0,0-1 0,-1 1 0,1-1 0,0 0-1,0 0 1,3-3 44,0-1-1,0 1 0,5-10 0,-8 14-68,10-19 14,-1 0-1,0-1 1,8-25-1,14-63 126,-31 107-121,5-34-15,-6 34-2,1 1 0,-1-1 0,0 0 1,0 0-1,0 0 0,0 0 1,0 0-1,0 0 0,0 0 0,0 0 1,-1 0-1,1 0 0,0 0 1,0 0-1,-1 0 0,1 1 0,-1-1 1,1 0-1,-1 0 0,1 0 1,-1 1-1,1-1 0,-1 0 0,0 0 1,1 1-1,-1-1 0,0 1 1,1-1-1,-3 0 0,2 0 9,-1 1 1,1 0-1,0 0 0,-1 0 1,1 0-1,0 1 0,-1-1 1,1 0-1,0 0 0,-1 1 0,1-1 1,0 1-1,-1-1 0,1 1 1,0 0-1,0-1 0,0 1 1,0 0-1,-1 0 0,1 0 1,0 0-1,1 0 0,-1 0 0,0 0 1,0 0-1,0 0 0,1 0 1,-1 1-1,0 0 0,-3 5 49,1-1 0,1 1 0,-1 0 0,0 7 0,-2 5 80,0 2-1,2-1 1,-1 32-1,4-44-96,0 1 0,1-1 0,0 1-1,0-1 1,0 0 0,1 1 0,1-1 0,0 0 0,0 0 0,0-1-1,6 11 1,-5-13-52,0 0-1,-1-1 0,1 1 1,1-1-1,-1 0 0,1-1 1,-1 1-1,1-1 0,0 0 1,0 0-1,1 0 0,-1-1 1,1 0-1,-1 0 0,1 0 1,-1 0-1,1-1 0,0 0 0,0-1 1,0 1-1,10-1 0,0-1-1062,0-1 1,0 0-1,-1-1 0,1-1 0,-1 0 0,27-12 0,-12 6-1437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1:15.4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60 9792,'3'-3'4448,"36"-10"-3872,-11 4 1375,6 4-1183,39-7-160,8 8-384,20-5-384,-5 4 64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1:19.3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8 928 5632,'-1'0'91,"1"0"-1,0 0 1,-1 0 0,1 0-1,0 0 1,-1 1 0,1-1 0,-1 0-1,1 0 1,0 0 0,0 0 0,-1 1-1,1-1 1,0 0 0,-1 1-1,1-1 1,0 0 0,0 0 0,0 1-1,-1-1 1,1 0 0,0 1-1,0-1 1,0 0 0,0 1 0,-1-1-1,1 0 1,0 1 0,0-1 0,0 1-1,0-1 1,0 0 0,0 1-1,0-1 1,0 1 0,1-1 52,-1 1 0,0-1 0,1 0-1,-1 1 1,0-1 0,1 0 0,-1 1 0,1-1 0,-1 0 0,1 0 0,-1 0 0,0 0-1,1 1 1,-1-1 0,1 0 0,-1 0 0,1 0 0,-1 0 0,1 0 0,-1 0 0,1 0 0,-1 0-1,1 0 1,-1 0 0,0 0 0,1-1 0,-1 1 0,1 0 0,-1 0 0,1-1 0,14-6 573,-1-1 0,0 0 0,0-1 1,-1-1-1,20-19 0,-28 25-566,93-90 1075,-37 34-562,-51 51-559,1-2 212,0 1-1,23-15 1,-34 25-298,0-1 0,0 1 0,0 0 0,0 0 1,0 0-1,0 0 0,0 0 0,0 0 0,1 0 0,-1 0 0,0 0 0,0 0 1,0 0-1,0 0 0,0-1 0,0 1 0,0 0 0,0 0 0,1 0 0,-1 0 0,0 0 1,0 0-1,0 0 0,0 0 0,0 0 0,0 0 0,0 0 0,0 0 0,1 0 0,-1 0 1,0 0-1,0 0 0,0 1 0,0-1 0,0 0 0,0 0 0,0 0 0,0 0 0,1 0 1,-1 0-1,0 0 0,0 0 0,0 0 0,0 0 0,0 0 0,0 0 0,0 0 0,0 1 1,0-1-1,-1 7 419,-8 15-100,7-18-182,-180 384 1423,100-161-813,74-200-708,-13 49 385,19-70 513,2-13-643,3-19-160,7-10-44,3-1 1,0 2 0,21-38-1,-17 38-62,59-113 196,-46 94-159,5-10 200,75-100 0,-78 125-59,1 1 0,2 1-1,57-47 1,-87 80-171,0 0 0,-1 1 0,1-1 0,1 1 0,-1 0 0,0 0-1,1 1 1,-1-1 0,1 1 0,7-1 0,-12 3-33,0 0-1,0 0 1,0 0 0,0 0 0,0 0 0,0 1 0,0-1-1,-1 0 1,1 0 0,0 1 0,0-1 0,0 1 0,0-1-1,0 1 1,-1-1 0,1 1 0,0 0 0,0-1 0,-1 1-1,1 0 1,0-1 0,-1 1 0,1 0 0,-1 0 0,1 0-1,-1 0 1,1 0 0,-1-1 0,0 1 0,1 0-1,-1 0 1,0 0 0,0 2 0,2 3 35,-1 0 0,0 0 0,0 0 0,-1 8 0,-1 7 42,-1 1 0,0-1-1,-7 22 1,7-35-79,-3 14 30,-2-1 0,-1 0 0,-17 34 0,20-45-21,0 0-1,-1 0 1,-10 11-1,14-17-2,-1-1 0,0 0-1,0 0 1,-1 0-1,1 0 1,-1-1 0,1 1-1,-1-1 1,0 0 0,0 0-1,-4 2 1,6-4-35,0 1 1,0-1 0,0 0-1,0 1 1,0-1-1,1 0 1,-1 0 0,0 0-1,0-1 1,0 1-1,0 0 1,0-1 0,0 1-1,0-1 1,0 0-1,1 0 1,-1 1 0,0-1-1,1 0 1,-1-1-1,0 1 1,1 0 0,-1 0-1,1-1 1,0 1-1,-1 0 1,1-1 0,0 0-1,0 1 1,0-1-1,-1-2 1,0 2-17,1-1 0,0 0 1,0 0-1,0 0 0,0 0 0,0 0 0,1 0 0,-1 0 1,1 0-1,0 0 0,0 0 0,0 0 0,0 0 0,0 0 1,1 0-1,-1 0 0,1 0 0,0 0 0,2-5 0,0 2-20,1 0-1,0 0 0,0 1 1,1 0-1,-1 0 0,1 0 1,0 1-1,1-1 0,6-4 0,9-3 23,28-14-1,-29 16 96,227-95-169,-217 94 192,81-41 265,-29 1-1,-73 45-290,-2 1-73,1 0 0,-1 1 0,15-7 0,-20 10 5,0 1 0,0-1 1,-1 1-1,1-1 0,0 1 0,0-1 0,0 1 0,0 0 0,0 0 0,0 0 0,0 0 0,0 0 0,0 1 1,0-1-1,-1 0 0,1 1 0,0 0 0,0-1 0,0 1 0,-1 0 0,1 0 0,0 0 0,2 2 0,-3-2 19,0 0 0,0 0 0,0 1 0,0-1 0,0 1 0,0-1 0,0 1 0,0-1 0,-1 1 0,1-1 0,0 1 0,-1-1 0,0 1 0,1 0 0,-1 0 0,0-1 0,0 1 0,0 0 0,0-1 0,0 1 0,0 0 0,-1 1 0,0 5 63,-1-1 1,-1 1-1,-4 11 0,1-5-57,-3 10 35,2 0 1,-7 36-1,12-52-70,1 0 1,1 1-1,0-1 0,0 1 0,0-1 0,1 0 0,0 1 0,1-1 1,0 0-1,0 0 0,4 9 0,-5-14 12,0-1-1,1 1 1,-1-1-1,1 0 1,0 1 0,0-1-1,0 0 1,0 0-1,0 0 1,0 0 0,0 0-1,1 0 1,-1-1-1,1 1 1,-1-1 0,1 0-1,0 0 1,0 0-1,-1 0 1,1 0-1,0-1 1,0 1 0,0-1-1,0 1 1,0-1-1,4-1 1,2 0-5,-1 0 0,0-1 0,1 0 0,-1 0 1,0-1-1,0 0 0,-1 0 0,1-1 0,8-6 0,10-7 98,28-25-1,-27 20-17,12-13-116,-30 25-27,1 1 1,0 0-1,0 1 0,22-13 1,-31 24 104,-3 7-9,-6 12 32,-1-4-46,0 0 0,2 1 0,0 0 1,1 1-1,1-1 0,-5 37 0,9-39-39,-2 20 74,3-35-57,1 0 0,-1-1 1,0 1-1,0 0 0,1 0 0,-1-1 0,1 1 0,-1 0 0,1-1 1,0 1-1,0 0 0,-1-1 0,1 1 0,0-1 0,1 0 1,0 2-1,-1-2 11,-1-1-1,1 0 1,-1 1 0,1-1 0,-1 0 0,1 0-1,-1 1 1,1-1 0,0 0 0,-1 0 0,1 0 0,-1 0-1,1 0 1,0 0 0,-1 0 0,1 0 0,-1 0 0,1 0-1,-1 0 1,1 0 0,0 0 0,-1-1 0,1 1-1,-1 0 1,1 0 0,-1-1 0,1 1 0,-1 0 0,1-1-1,-1 1 1,1 0 0,-1-1 0,1 1 0,-1-1 0,0 1-1,1-1 1,2-2-33,-1 0 0,0 0 0,0 0 1,0 0-1,2-4 0,5-15-82,-1 1 0,-1-2 1,0 1-1,-2-1 0,-1 0 1,-1 0-1,1-33 0,-4 49 65,0 0-1,-1-1 0,0 1 0,0 0 0,-2-7 0,2 11-5,0 1-1,0-1 0,0 0 1,-1 1-1,1-1 0,-1 1 1,1-1-1,-1 1 0,0 0 0,0-1 1,0 1-1,0 0 0,-5-3 1,6 4 30,-1 0 5,3 1 30,2 1-1,-1 0 0,0-1 0,1 0 0,-1 1 0,1-1-1,-1 0 1,3-1 0,89-16-20,-19 2 48,-14 3 111,1-2 0,84-33 0,-131 41-116,-1 0 0,0 0 0,0-2 0,-1 0 0,0 0 0,0-1 0,20-19 0,-23 18 7,-2 0 0,1-1 0,-1 0 0,-1 0 0,0 0 0,0-1-1,-1 0 1,-1-1 0,5-16 0,0 0 91,-3-1 1,0 0-1,4-44 0,-10 56-104,0 10-19,-1 1-1,1 0 0,-1-1 0,-2-8 0,-1 9-10,-1 8 3,-5 16-19,-37 99-95,28-75 112,-69 143 0,62-136-43,2 2 1,1 0-1,4 1 0,-18 74 1,35-120 55,0 0 0,0 0 0,1 0 0,0 0 0,0 0 0,0 1 0,1-1 1,0 0-1,1 7 0,-1-10-12,-1-1 1,0 0-1,1 0 1,-1 1-1,1-1 0,0 0 1,-1 0-1,1 0 1,0 0-1,-1 0 1,1 0-1,0 0 1,0 0-1,0 0 1,0 0-1,0 0 0,0-1 1,0 1-1,0 0 1,0-1-1,1 1 1,-1-1-1,0 1 1,0-1-1,0 0 0,1 1 1,-1-1-1,0 0 1,1 0-1,-1 0 1,0 0-1,0 0 1,1 0-1,-1 0 1,0 0-1,1 0 0,-1-1 1,0 1-1,0-1 1,0 1-1,3-2 1,3-1-81,0-1 0,0 0 1,0 0-1,-1-1 0,1 0 0,-1 0 1,10-11-1,35-49-712,-12 14 569,-21 33 98,-13 14 77,0 0-1,-1 0 0,7-9 0,-10 14 41,0 0 0,0 0-1,0 0 1,0 0-1,1 0 1,-1 0-1,0 0 1,1-1-1,-1 1 1,1 0-1,-1-1 1,0 1-1,3-1 1,1 2-25,0 0-1,0 0 1,0-1-1,8 1 1,-7-3 57,1 0 0,-1 0 1,1 0-1,-1-1 0,1 0 1,9-5-1,6-2-90,38-16 301,-6 2-46,-26 8-319,-26 13 205,28-2 4,0-2-157,-5 1 126,43-14 0,-45 11 2,0-2 0,0 0-1,-2-1 1,27-19 0,-39 24-45,-1-1 1,0 0 0,0 0 0,-1-1-1,0 0 1,-1 0 0,1-1 0,-1 0 0,-1 0-1,0 0 1,0-1 0,5-16 0,-5 11-3,-2 0 0,1 0 0,-2 0 0,0 0 0,-1 0 1,0-1-1,-1 1 0,-3-20 0,3 34-6,0 1 0,0-1 0,0 0 0,-1 1 0,1-1 0,0 0-1,0 1 1,0-1 0,-1 0 0,1 1 0,0-1 0,-1 0 0,1 1 0,-1-1 0,1 1 0,-1-1 0,1 1-1,-1-1 1,1 1 0,-1-1 0,1 1 0,-1-1 0,1 1 0,-1 0 0,0-1 0,0 1 0,-1 0-6,1 0 0,0 0 1,0 0-1,-1 0 0,1 0 1,0 0-1,0 0 0,-1 1 0,1-1 1,0 0-1,0 1 0,0-1 1,-2 2-1,-3 2-9,0 0-1,1 0 1,0 0 0,-8 8-1,-106 123 312,101-116-192,1 1 0,1 0 0,-16 27 1,26-38-94,1 1 1,0-1 0,1 1 0,0 1 0,0-1 0,1 0 0,1 1-1,0 0 1,0 0 0,0 13 0,2-5 11,1 0-1,1 0 1,1-1-1,0 1 1,2-1 0,0 0-1,8 20 1,-10-30-2,1-1-1,0 1 1,0-1 0,1 0-1,0-1 1,0 1 0,1-1-1,6 7 1,-7-10-14,0 1 1,0-1 0,0 0-1,0 0 1,0 0-1,0 0 1,1-1-1,-1 0 1,1-1 0,0 1-1,-1-1 1,11 1-1,-8-1-17,1-2-1,-1 1 1,0-1 0,1 0-1,-1 0 1,0-1-1,0-1 1,0 1-1,0-1 1,0 0-1,11-7 1,0-2 0,0 0 0,-2-1 0,20-18 0,-28 21 26,1 0 1,-2 0-1,1-1 0,8-15 0,1-1-106,-14 23 93,-1-1 0,1 0 0,-1 0 0,0-1 0,-1 1 0,1 0 0,-1-1-1,0 0 1,-1 1 0,2-7 0,-3 11 0,0 0-1,0 0 0,0 0 1,0 0-1,0 0 0,0 0 1,0 0-1,0 0 0,0 0 1,-1 0-1,1 0 0,0 0 1,-1 0-1,1 0 0,0 0 1,-1 1-1,0-1 0,1 0 1,-1 0-1,1 0 0,-1 1 1,0-1-1,1 0 0,-1 1 1,-1-2-1,1 2 6,-1 0-1,1 0 1,0-1 0,0 1 0,-1 0-1,1 0 1,0 0 0,-1 1-1,1-1 1,0 0 0,0 0-1,-1 1 1,1-1 0,0 1 0,0-1-1,-2 2 1,-3 1 16,0 1 1,0 0-1,0 0 0,1 1 0,0-1 0,-7 8 1,6-4 0,0 1 0,1 0 1,0 0-1,0 0 1,1 1-1,0-1 0,1 1 1,0 0-1,0 0 0,1 1 1,1-1-1,-1 0 0,2 0 1,-1 1-1,2-1 1,-1 1-1,1-1 0,1 0 1,0 0-1,6 20 0,-7-28-23,-1-1 1,1 1-1,-1 0 0,1-1 0,0 1 0,0 0 0,-1-1 0,1 1 1,0-1-1,0 1 0,1-1 0,-1 0 0,0 1 0,0-1 0,1 0 1,-1 0-1,1 0 0,-1 0 0,1 0 0,-1 0 0,1-1 0,-1 1 1,1 0-1,0-1 0,-1 1 0,1-1 0,0 0 0,0 1 0,0-1 0,-1 0 1,1 0-1,0 0 0,0 0 0,-1 0 0,1-1 0,0 1 0,0-1 1,2 0-1,9-5 13,-1-1 0,-1 0 1,1-1-1,14-12 0,17-12 38,86-39-10,-83 48 9,-13 6-100,1 2 0,47-14 0,-79 28 57,0 0-1,-1 1 0,1-1 0,0 1 0,0 0 1,0-1-1,0 1 0,0 0 0,-1 0 0,1 0 1,0 0-1,0 0 0,0 1 0,2 0 1,-3-1 9,0 1 1,-1 0 0,1-1 0,-1 1 0,1 0-1,-1-1 1,0 1 0,1 0 0,-1 0 0,0-1-1,1 1 1,-1 0 0,0 0 0,0 0 0,0-1-1,0 1 1,0 0 0,0 0 0,0 0 0,0-1-1,0 1 1,0 0 0,0 0 0,0 0 0,0-1-1,-1 1 1,1 0 0,0 0 0,-1 1 0,-17 47 8,-27 57 1,18-45-72,26-55 42,4-5 36,11-10 31,186-186-26,-178 177-37,1 0 0,27-16 0,-49 34 0,-1-1 0,0 1 0,0 0 0,0 0 0,0 0 0,0 0 0,1 0 0,-1 0 0,0-1 0,0 1 0,0 0 0,1 0 0,-1 0 0,0 0 0,0 0 0,0 0 0,1 0 0,-1 0 0,0 0 0,0 0 0,0 0 0,1 0 0,-1 0 0,0 0 0,0 0 0,0 0 0,1 0 0,-1 0 0,0 0 0,0 0 0,0 1 0,1-1 0,-1 0 0,0 0 0,0 0 0,0 0 0,0 0 0,1 0 0,-1 1 0,0-1 0,0 0 0,0 0 0,0 0 0,0 0 0,0 1 0,1 13 0,-9 22 0,7-31 0,-41 193 0,40-185 0,4-9 0,13-23 0,17-39 0,-19 33 0,32-45 0,-36 59 0,0 1 0,0 0 0,0 1 0,2 0 0,-1 0 0,1 1 0,15-8 0,-17 10 0,-6 4 0,-1 1 0,0-1 0,1 1 0,-1 0 0,6-3 0,-7 4 0,-1 0 0,0 0 0,1 0 0,-1 0 0,0 0 0,1 0 0,-1 0 0,0 0 0,0 0 0,1 0 0,-1 0 0,0 0 0,1 1 0,-1-1 0,0 0 0,1 0 0,-1 0 0,0 0 0,0 0 0,1 1 0,-1-1 0,1 0 0,1 12 0,-3 15 0,-6 35 0,-2 14 0,9-67 0,0 84 0,0-82 0,1-1 0,1 1 0,0-1 0,0 0 0,1 0 0,7 16 0,-9-24 0,0 1 0,0-1 0,1 0 1,-1 0-1,1 0 0,-1 0 0,1 0 0,0 0 0,0 0 0,0 0 0,0-1 0,0 1 1,0-1-1,0 1 0,1-1 0,-1 0 0,5 2 0,-3-2-2,0-1 0,0 1 0,0-1 0,0 0 0,0 0-1,0 0 1,0 0 0,0-1 0,0 1 0,6-3 0,3-2-139,0 0 1,-1-1-1,0 0 1,0-1-1,18-14 1,47-39-4895,-7-4-5263,-48 42 2640,-2 8 2586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1:20.7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1 264 3136,'5'5'16083,"6"3"-14040,-10-8-2182,0 1 0,0-1 0,1 1 0,-1-1 0,0 1 0,0-1 0,1 0 0,-1 0 0,0 0 0,2 0 0,8-3 1909,-7 0-1582,0-1-1,0 1 1,0-1-1,-1 0 1,0 0-1,1 0 1,-1 0-1,-1-1 1,1 1-1,-1-1 1,4-9-1,-4 8-88,1 0 0,-2-1-1,1 1 1,-1-1 0,0 1 0,0-1-1,-1 1 1,1-1 0,-2-10 0,-1 6 7,0-1 1,-1 1 0,-5-15 0,5 20-419,0 0-1,0 0 1,0 1 0,-1-1-1,1 1 1,-1 0-1,-1 0 1,-6-6 0,9 10-61,-10-11-2665,5 2-2431,6 4 2552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1:21.9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1 7296,'-1'6'15066,"0"7"-10023,-1 19-3249,-9-15-945,8-14-1533,3-6-1188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3:58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80 10976,'-71'-63'4960,"32"55"-4321,25 3-319,11 5-320,-3-4-160,6 8 96,9 1-447,10 3 255,15 5-992,8 8 672,5 0-3936,5 3 2496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1:0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21 573 4480,'-16'0'1445,"16"0"-1365,0 0 1,-1 0-1,1 0 0,0 0 0,0 0 0,0 0 1,0 0-1,0 0 0,0 0 0,-1 0 0,1 0 1,0 0-1,0 0 0,0 0 0,0 0 0,0 0 1,-1 0-1,1 0 0,0 0 0,0 0 1,0 0-1,0 1 0,0-1 0,0 0 0,0 0 1,0 0-1,-1 0 0,1 0 0,0 0 0,0 0 1,0 1-1,0-1 0,0 0 0,0 0 0,0 0 1,0 0-1,0 0 0,0 1 0,0-1 0,0 0 1,0 0-1,0 0 0,0 0 0,0 0 0,0 1 1,0-1-1,0 0 0,0 0 0,0 0 1,0 0-1,0 0 0,0 0 0,0 1 0,0-1 1,1 0-1,3 7 4565,-2-6-5229,0 0 843,0-1 1,-1 1-1,1-1 0,0 0 1,-1 0-1,1 0 1,0 0-1,-1 0 1,4-1-1,3 1 530,2-1-447,-1 0 1,1-1 0,0 0-1,-1 0 1,1-1 0,-1 0-1,0-1 1,15-8-1,66-44 573,-82 50-785,18-13 79,-2-1 1,0-1 0,-1-1 0,23-28 0,-11 6 284,42-71 0,-6-6 146,-69 117-635,0 0 0,-1-1 0,1 1 0,-1-1 0,2-6 0,4-13-195,-7 23 199,0 0 0,0 0-1,1 0 1,-1 0 0,0 0 0,0 0 0,0 0-1,-1 0 1,1 0 0,0 0 0,0 0 0,0 0 0,-1 0-1,1 0 1,-1 0 0,1 0 0,-1 0 0,1 0 0,-1 0-1,1 0 1,-1 0 0,0 1 0,1-1 0,-1 0-1,-1 0 1,-11 22-665,6-8 643,4-8-4,0 1-1,0 0 0,1-1 1,-3 11-1,3-1 9,0 0 1,1-1-1,1 1 1,2 17-1,-1 8 41,-1-16 22,2 0 0,0 1 1,1-2-1,1 1 0,2 0 0,11 33 0,-16-56-27,-1 1 0,1-1 0,-1 1-1,1-1 1,0 1 0,0-1 0,-1 1 0,1-1 0,0 0 0,0 0 0,1 0 0,-1 1-1,0-1 1,0 0 0,0 0 0,1-1 0,-1 1 0,0 0 0,1 0 0,1 0 0,-1-1 3,-1 0 0,1 0 0,0 0 0,-1 0 0,1-1 0,0 1 0,-1 0 0,1-1 0,-1 1 0,1-1 0,-1 0 0,1 0 0,-1 1 0,1-1 0,-1 0 0,1 0 0,-1 0 0,0 0 0,0-1 0,2-1 0,20-22 307,25-37 1,5-6-160,-29 41-175,53-45 0,-61 59-57,0 2-1,0 0 1,1 1 0,0 1-1,21-8 1,-37 17 45,-1-1 0,1 1 0,0 0 0,-1 0 0,1 0 1,0-1-1,-1 1 0,1 0 0,0 0 0,0 0 0,-1 0 0,1 0 0,0 0 1,0 0-1,-1 1 0,1-1 0,0 0 0,0 0 0,-1 1 0,1-1 0,0 0 1,-1 1-1,1-1 0,-1 0 0,2 1 0,-1 1 22,0-1 0,0 0 0,0 1 0,0-1 0,-1 0 0,1 1 0,0-1 0,0 1 0,-1-1 0,1 1 0,-1 1 0,2 6 61,-1 0-1,0 0 1,-1 12-1,0-18-111,-4 70 194,1-52-152,2 1-1,0-1 1,4 31 0,-3-52 5,0 1 1,0-1 0,0 0-1,0 1 1,0-1-1,0 0 1,0 1 0,0-1-1,1 0 1,-1 1-1,0-1 1,0 0-1,0 1 1,1-1 0,-1 0-1,0 1 1,0-1-1,1 0 1,-1 0-1,0 1 1,0-1 0,1 0-1,-1 0 1,0 0-1,1 0 1,-1 1 0,0-1-1,1 0 1,-1 0-1,1 0 1,13-3 234,18-18 41,-25 16-263,104-82 38,-20 13-131,-87 71 58,0 1 0,0-1 1,0 1-1,1 0 0,-1 0 0,1 0 0,8-2 0,-12 4 8,1 0 0,-1-1 0,1 1-1,-1 0 1,1 0 0,-1 0-1,1 0 1,-1 1 0,1-1 0,-1 0-1,1 1 1,-1-1 0,1 1-1,-1-1 1,0 1 0,1 0 0,-1-1-1,0 1 1,1 0 0,-1 0-1,0 0 1,0 0 0,0 0 0,0 0-1,0 0 1,0 0 0,0 1-1,1 0 1,38 79-93,-5-11 79,-27-56-73,0-2 1,1 1-1,0-1 1,14 13-1,-12-14-3996,26 20-1,-36-31 3784,0 1 0,-1-1 0,1 1-1,0-1 1,0 1 0,0-1 0,-1 1-1,1-1 1,0 0 0,0 1-1,0-1 1,0 0 0,0 0 0,0 0-1,0 0 1,-1 1 0,1-1 0,0-1-1,0 1 1,0 0 0,0 0-1,0 0 1,0 0 0,1-1 0,8 0-2735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6:05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156 567 2304,'5'-27'4842,"-5"-19"518,0 37-3635,0 8-1672,0 1 0,0 0-1,0-1 1,0 1-1,0 0 1,0-1-1,0 1 1,0-1 0,0 1-1,0 0 1,0-1-1,-1 1 1,1 0-1,0 0 1,0-1-1,0 1 1,-1 0 0,1-1-1,0 1 1,0 0-1,-1 0 1,1-1-1,0 1 1,0 0-1,-1 0 1,1 0 0,0-1-1,-1 1 1,1 0-1,-1 0 1,0 0-24,0 1 0,1 0-1,-1 0 1,0-1 0,1 1 0,-1 0 0,1 0 0,-1 0-1,1 0 1,-1-1 0,1 1 0,-1 0 0,1 0 0,0 0 0,0 0-1,-1 0 1,1 2 0,-11 37 633,4-14-473,-19 47 665,16-48-630,1 0 0,1 1 0,-5 33 0,-4 56 135,-11 88-9,27-188-308,1 30 1,2-6 416,-2-38-411,-1-1-37,1 0 0,0 0 1,-1 0-1,1 0 0,-1 0 0,1 0 0,0 0 1,-1 0-1,1 0 0,0 0 0,-1 0 0,1 0 0,-1 0 1,1 1-1,0-1 0,-1 0 0,1 0 0,0 0 1,-1 1-1,1-1 0,0 0 0,0 0 0,-1 1 1,1-1-1,0 0 0,0 1 0,-1-1 0,1 0 0,0 1 1,0-1-1,0 1 0,-2-14 426,-1-24-311,1 0 0,2 0 0,6-54 0,-1 30 100,21-149 228,44-157-188,-45 269-207,-20 82-51,1 1-1,0 0 1,2 0-1,9-15 0,-15 26-18,1 1 0,-1 0 0,0 0 0,1 0 0,0 0 0,-1 1-1,1-1 1,0 1 0,1 0 0,3-3 0,-4 4 14,-1 0-1,0 1 1,0-1 0,0 1 0,0-1 0,0 1-1,1 0 1,-1 0 0,0 0 0,0 0-1,1 0 1,-1 0 0,0 1 0,0-1 0,0 1-1,0 0 1,0-1 0,0 1 0,0 0 0,4 2-1,-2 0-4,1 1 0,-1-1-1,0 1 1,0-1 0,0 1-1,-1 0 1,0 1 0,1-1 0,-1 1-1,-1-1 1,1 1 0,2 6-1,3 10 81,10 35-1,-17-52-58,5 19 83,-1 1 0,-1-1 0,-1 1 0,-1 0 0,-1 0 0,-3 39 0,0-47-65,0-1 0,-2 1 0,1-1 0,-2 0 0,0 0 0,-1-1 0,0 1 0,-2-1 0,1 0 0,-2-1 0,-11 15 0,13-19 50,-1 0 0,0-1 1,0 1-1,-1-2 0,-19 14 1,25-19-76,-1 0 1,0 0 0,1 0 0,-1-1 0,0 1 0,0-1 0,0 0 0,0 0 0,0 0-1,-1 0 1,1-1 0,0 0 0,0 0 0,0 0 0,-1 0 0,1-1 0,0 0 0,0 1-1,0-2 1,-5-1 0,-10-6-331,1-1 0,-18-13 0,39 26 268,0 0 0,-1 0 0,1 0 0,-1 0 0,0 0 0,0 1 0,0-1 0,0 1 0,1 5 0,19 50 820,-10-23-694,9 28 234,-16-44-209,2 0 1,0 0-1,16 30 0,-16-38-111,-3-4 52,1 1-1,0-1 0,8 9 0,-11-15-38,0 0-1,-1 0 1,1 0 0,0-1-1,0 1 1,0-1 0,0 1-1,0-1 1,1 0 0,-1 0-1,0 0 1,1 0-1,-1 0 1,0-1 0,1 1-1,-1-1 1,6 1 0,5-2-2,1 0 0,0-1 0,-1-1 0,1 0 0,-1-1 0,0 0 0,0-1 0,0-1 0,-1 0 0,19-12 0,-2-2-115,0-1 0,48-47 0,-71 63 126,-1 0 0,0-1 0,-1 0 0,1 0 0,-1 0 0,0 0-1,-1-1 1,0 0 0,0 1 0,3-10 0,-5 13-34,0-1 0,-1 1 0,1 0 0,-1-1 0,0 1 0,0 0-1,0-1 1,0 1 0,-1 0 0,1-1 0,-1 1 0,0 0 0,0 0 0,0-1 0,0 1 0,0 0-1,-1 0 1,0 0 0,1 0 0,-1 1 0,0-1 0,-1 0 0,1 1 0,-4-4 0,0 1-13,0 1 0,-1 0-1,1 1 1,-1-1 0,0 1 0,0 0 0,0 1 0,0 0 0,0 0 0,-1 1 0,1-1 0,-1 2 0,1-1 0,-1 1 0,-11 1 0,6 0 14,0 0 1,-1 1-1,1 1 0,0 0 1,1 1-1,-1 0 0,1 1 1,-15 8-1,23-10 4,0-1 0,0 1 0,0 0 0,0 0 1,1 0-1,-1 1 0,1-1 0,0 1 0,0 0 0,0 0 0,1 0 1,-1 0-1,-1 6 0,1-4-2,1 0 0,0 1 1,1 0-1,-1-1 0,1 1 0,1 0 1,-1 0-1,2 10 0,0-3 23,1-1-1,0 0 1,1 0-1,1 0 1,0 0-1,1 0 1,0-1-1,13 22 1,-13-27 23,-1-1 0,1 1 0,1-1 0,-1 0 0,1-1 0,0 1 0,0-1 0,1 0 1,-1-1-1,1 1 0,0-1 0,12 4 0,-8-4 22,0 0 0,0-1 0,0-1 1,0 0-1,1 0 0,-1-1 0,0 0 0,14-2 0,-16 0-27,-1 0 1,1-1-1,-1 0 0,0-1 0,0 0 0,0 0 0,0-1 1,-1 0-1,0 0 0,1 0 0,-1-1 0,-1 0 1,1-1-1,-1 0 0,9-9 0,6-10-70,0-1 0,26-45 1,-40 59 38,5-8 49,-1 0 1,0-1 0,-2-1-1,11-35 1,-20 50-256,-5 12 84,-7 12-83,6-2 188,1 1 1,1-1 0,-5 32 0,1 49 122,5-53-67,2-23-73,1 28 0,0-41 66,1 0 0,0 0-1,0 0 1,1-1 0,0 1 0,0 0 0,6 10-1,-8-16-8,0 0-1,1-1 0,-1 1 1,0 0-1,1 0 1,-1-1-1,1 1 0,-1 0 1,1-1-1,-1 1 1,1 0-1,0-1 0,-1 1 1,1-1-1,0 1 1,0-1-1,-1 0 0,1 1 1,0-1-1,0 0 1,-1 1-1,3-1 0,-2 0-4,0 0-1,-1 0 1,1-1-1,0 1 1,0 0-1,0-1 1,-1 1-1,1 0 1,0-1-1,0 1 1,-1-1-1,1 1 1,0-1-1,-1 0 1,1 1-1,0-1 1,0-1-1,3-4-2,0 0 0,-1 0 0,0 0 0,4-12 0,26-102 70,-12 37-56,-18 70 11,0 0 0,0-16 0,3-10 68,-5 34-81,-1 5-31,0 0 1,0-1 0,1 1-1,-1 0 1,0-1 0,0 1-1,0 0 1,0-1-1,0 1 1,0 0 0,0-1-1,0 1 1,0 0-1,0-1 1,0 1 0,0 0-1,0-1 1,0 1-1,0 0 1,-1-1 0,1 1-1,0 0 1,0-1 0,0 1-1,0 0 1,-1-1-1,1 1 1,0 0 0,-5 9-506,-65 258 773,54-196-248,8-43 27,-1 0 0,-1-1 0,-1 0 0,-2-1 0,0-1 0,-2 1 1,-1-2-1,-1-1 0,-38 42 0,52-61-30,0-1 1,0 0-1,-1 1 0,1-1 1,-1-1-1,0 1 0,0 0 1,-5 2-1,8-5-23,-1 0-1,0 1 1,1-1-1,-1 0 1,0 0 0,0 0-1,1 0 1,-1 0-1,0 0 1,1-1 0,-1 1-1,0-1 1,1 1-1,-1-1 1,0 1 0,1-1-1,-1 0 1,1 0-1,-1 0 1,1 0 0,0 0-1,-1 0 1,-1-2-1,2 2-2,-1-1-1,1 0 1,-1 1 0,1-1-1,0 0 1,0 0-1,0 0 1,0 0 0,0 0-1,0 0 1,0-1-1,1 1 1,-1 0 0,1 0-1,-1-1 1,1 1-1,0 0 1,0 0 0,0-1-1,0 1 1,0 0-1,1-3 1,1-1-28,-1-1 0,1 0 1,0 1-1,0 0 0,1-1 0,5-8 0,5-4 7,1 1-1,1 0 0,0 1 1,20-17-1,20-22 81,-25 21-23,1-1 70,38-34-1,-48 52 83,1 2-1,0 1 0,1 0 1,37-16-1,-9 4 86,-2-2-1,67-51 1,-21 17-155,-57 40 21,-34 21-123,0 0 0,0 1 0,0-1 0,0 1 0,0 0 0,0 0 0,8-1 0,-11 2 23,0 0-1,-1 1 1,1-1 0,0 1-1,0-1 1,-1 0-1,1 1 1,0 0-1,0-1 1,-1 1 0,1-1-1,-1 1 1,1 0-1,0-1 1,-1 1 0,1 0-1,-1 0 1,0-1-1,1 1 1,-1 0-1,0 0 1,1 0 0,-1 0-1,0 0 1,0-1-1,0 3 1,4 24 277,-5-9-122,-2 0 0,1-1 0,-11 32 0,5-15-220,2-10 28,3-6 115,-1 0 1,-1 0 0,-1 0-1,-13 27 1,52-82-778,53-93 292,-68 105 378,23-22-1,-33 38 65,2 0-1,-1 1 0,1 0 0,0 0 1,13-6-1,-18 11-32,12-5 217,-17 8-226,1 0 0,-1 1 0,1-1 0,-1 0 0,1 0-1,-1 0 1,1 0 0,-1 0 0,1 1 0,-1-1 0,1 0 0,-1 0 0,1 1 0,-1-1 0,0 0 0,1 1-1,-1-1 1,1 0 0,-1 1 0,0-1 0,0 1 0,1-1 0,-1 1 0,0-1 0,0 0 0,1 1-1,-1-1 1,0 1 0,0-1 0,0 1 0,0-1 0,0 1 0,1 0 0,2 18 158,-1-1 1,-1 1-1,0-1 0,-3 22 0,1 3-38,1-32-136,1 0 1,0-1 0,0 1-1,5 14 1,-4-13 64,4 5 55,-6-17-113,1 1 0,-1-1 0,1 0 0,-1 1 0,1-1 0,-1 1 0,1-1 0,0 0 0,-1 0 0,1 1 0,0-1 0,-1 0 0,1 0 0,0 0 0,-1 0 0,1 0 0,0 1-1,-1-1 1,1-1 0,0 1 0,-1 0 0,1 0 0,0 0 0,1 0 0,0-1-20,1 0 0,0 0 1,-1 0-1,1 0 0,-1-1 0,1 1 0,-1-1 0,1 1 1,-1-1-1,3-3 0,22-24-85,-16 16 63,13-15 24,2 1 0,1 1-1,48-36 1,-69 58 36,-1 1 0,0-2 0,0 1 0,0 0 0,0-1 0,-1 0 0,1 0 0,4-9 0,-19 20-247,-6 8-8,13-9 242,-1 0 0,1 0 0,0 0 1,0 0-1,1 1 0,-1-1 1,1 1-1,1-1 0,-1 1 1,1 0-1,-1 0 0,2-1 1,-1 1-1,1 0 0,0 0 1,0 0-1,0 0 0,1 0 1,0 0-1,0 0 0,1-1 1,2 7-1,0 1 16,1-1 1,1 1-1,0-1 0,1-1 1,0 1-1,0-1 0,1 0 1,17 17-1,-21-24-2,0-1 0,0 1 1,1-1-1,-1 0 0,1 0 0,-1 0 0,1-1 0,0 1 0,0-1 0,0 0 1,7 1-1,-9-2-12,1-1 0,-1 0 0,1 1 1,0-1-1,-1 0 0,1-1 0,0 1 0,-1-1 1,1 1-1,-1-1 0,1 0 0,-1 0 0,1-1 1,-1 1-1,0-1 0,1 0 0,3-2 1,0-2-7,-1 0 0,0 0 0,0 0 0,-1-1 0,0 1 0,0-2 0,0 1 0,-1 0 0,0-1 0,0 0 1,-1 0-1,0 0 0,2-9 0,0-3-6,-1 0 0,0 0 1,-2-1-1,1-28 0,-4 43-21,1-1 0,-1 0 0,0 1 0,-1-1-1,0 1 1,0 0 0,0-1 0,0 1 0,-1 0 0,0 0-1,-1 0 1,1 1 0,-1-1 0,-8-8 0,9 10 7,-1 1 0,1 0-1,-1 0 1,1 0 0,-1 0 0,0 1 0,0 0 0,0-1 0,0 1-1,-1 1 1,1-1 0,0 0 0,-1 1 0,1 0 0,-1 0 0,0 1-1,1-1 1,-1 1 0,0 0 0,1 0 0,-1 1 0,-4 0 0,5 0-21,0 0 1,1 0 0,-1 0 0,0 0 0,1 0 0,0 1 0,-5 2 0,7-3 47,0 0 1,0 0-1,0 0 1,0-1-1,1 1 1,-1 0-1,0 0 1,0 0-1,1 0 1,-1 1-1,1-1 1,-1 0-1,1 0 1,-1 0-1,1 0 1,0 1-1,-1-1 1,1 0-1,0 0 1,0 0-1,0 1 1,0-1 0,0 0-1,0 0 1,0 1-1,1 0 1,0 0-19,-1 0 1,1 0 0,0 0 0,0 0 0,-1 0 0,2-1 0,-1 1 0,0 0 0,0-1 0,0 1 0,1-1 0,-1 1 0,1-1 0,-1 1 0,1-1 0,0 0 0,-1 0 0,1 0 0,0 0 0,0 0 0,0 0 0,0-1 0,0 1 0,0-1 0,3 1 0,5 1 59,1-1 0,0 0 0,17-1 0,-17 0-68,3 0 45,0-1 0,0-1 0,-1-1 0,1 1 0,0-2 0,-1 0 0,0-1 0,0 0 1,0-1-1,12-8 0,-6 3-42,-1-2-1,0 0 1,0-2 0,-2 1 0,23-27 0,-24 22 103,-1 0 1,-1-1-1,0-1 0,13-30 1,27-90 12,-41 105-51,-2 1 0,-1-1-1,4-44 1,-12 69-59,-1 0 0,0-14-1,-1 22-20,1 0-1,-1 0 0,1 0 1,-1 0-1,0 0 0,0 1 1,0-1-1,0 0 0,-1 1 1,1-1-1,-1 1 0,-2-4 1,3 5 16,0 0 0,0 1 1,0-1-1,0 0 1,0 1-1,0-1 0,0 1 1,0-1-1,0 1 1,0 0-1,0-1 0,0 1 1,-1 0-1,1 0 1,0-1-1,0 1 0,0 0 1,0 0-1,-1 1 1,1-1-1,0 0 1,0 0-1,0 0 0,0 1 1,0-1-1,-1 1 1,1-1-1,-1 1 0,-3 2 17,1-1 0,0 1-1,0 0 1,-7 6 0,5-3-6,0 0-1,1 1 1,0-1 0,0 1 0,1 0 0,-1 0-1,-5 16 1,0 3-15,-5 28-1,8-30 71,-9 35 224,-15 112 0,30-138-159,1 0-1,1-1 0,12 62 1,-13-94-118,2 12 28,2 1 1,-1-1 0,1 0-1,1 0 1,0 0 0,1-1-1,13 19 1,-18-28-16,0 0 0,1 0 0,-1-1 0,1 1 0,0-1 1,-1 1-1,1-1 0,0 0 0,0 0 0,0 1 0,0-1 0,0-1 0,0 1 0,0 0 0,1 0 0,-1-1 0,0 1 0,0-1 0,0 0 0,1 0 1,-1 0-1,0 0 0,0 0 0,1 0 0,-1 0 0,2-1 0,9-2 11,-1-1 0,0 1 0,18-10 0,-8 4-196,50-19-213,52-17 306,-111 42 77,30-10-85,69-29 0,-106 40 78,1 0 0,-1 0 0,1 1-1,7-1 1,-10 1 4,1 1 0,-1-1 1,1 0-1,-1 0 0,1-1 0,5-2 0,-17 8 57,0 1-1,0-1 0,0-1 0,-9 4 0,-67 16-132,-43 15 59,111-32 1,1 0 1,-1 1 0,2 1 0,-1 0 0,1 1-1,-15 12 1,24-17 26,0 0 0,0 0 0,1 1 0,-1-1 0,1 1-1,0-1 1,0 1 0,-3 7 0,5-10-11,1 0 1,-1 0-1,0 1 0,1-1 1,-1 0-1,1 0 0,0 1 1,0-1-1,-1 0 0,2 0 1,-1 1-1,0-1 0,0 0 1,1 0-1,-1 1 0,1-1 1,0 0-1,-1 0 0,1 0 1,0 0-1,0 0 0,1 0 1,-1 0-1,2 2 0,0-1 1,0 0 0,1 0-1,-1 0 1,1-1 0,-1 0-1,1 1 1,0-1 0,0-1-1,0 1 1,0-1 0,0 1 0,1-1-1,-1 0 1,0 0 0,8 0-1,-2-1 36,-1 0 1,1 0-1,0-1 0,0 0 0,-1 0 0,11-4 0,-6 0-22,1 0-1,-1-1 1,0 0-1,-1-1 0,0-1 1,0 0-1,-1-1 1,1 0-1,-2-1 0,0 0 1,0-1-1,-1 0 0,12-16 1,-10 9-63,0-2 1,-1 1 0,-1-2-1,0 1 1,10-37 0,8-112-343,-25 143 285,12-236-278,-22 122 26,4 125 119,3 14 238,0 1-1,0 0 0,0 0 1,0 0-1,0-1 0,0 1 1,0 0-1,0 0 0,0-1 0,-1 1 1,1 0-1,0 0 0,0 0 1,0 0-1,0-1 0,0 1 1,-1 0-1,1 0 0,0 0 1,0 0-1,0-1 0,-1 1 0,1 0 1,0 0-1,0 0 0,0 0 1,-1 0-1,1 0 0,0 0 1,0 0-1,-1 0 0,1 0 1,0 0-1,0 0 0,-1 0 1,1 0-1,0 0 0,0 0 0,-1 0 1,1 0-1,0 0 0,0 0 1,0 0-1,-1 0 0,1 0 1,0 1-1,0-1 0,0 0 1,-1 0-1,1 0 0,0 0 0,0 1 1,0-1-1,0 0 0,-1 0 1,1 0-1,0 0 0,0 1 1,0-1-1,0 0 0,0 0 1,0 1-1,0-1 0,-4 7-35,0-1 0,1 1 0,0-1-1,0 1 1,-3 14 0,1-6 55,-2 13 172,0 0 0,-4 44 1,5-32-70,-1 6 1,-14 143 337,21-186-451,-2 42 165,2 1 0,8 64-1,16 18 223,-23-125-368,-1-1 0,1 1 1,0 0-1,0-1 0,0 1 0,0-1 1,1 1-1,-1-1 0,1 1 0,-1-1 1,1 0-1,0 0 0,0 0 0,0 0 1,0 0-1,3 2 0,-3-3-13,-1 0 0,1-1 1,0 1-1,0 0 0,0-1 0,0 1 0,0-1 1,0 0-1,0 0 0,0 0 0,0 0 0,0 0 1,0 0-1,0 0 0,0-1 0,0 1 0,0-1 0,0 1 1,0-1-1,-1 0 0,1 0 0,0 0 0,0 0 1,2-1-1,15-12-1,-1-1-1,0 0 1,22-25 0,-20 20 83,1-3 23,-12 13-43,1 0-1,11-9 1,110-94-29,-122 105-42,-2 3-53,-4 5 309,-3 18-3,1-12-222,-1 1 0,0-1-1,0 0 1,-1 0 0,-1 8-1,-7 14 66,-20 47-1,6-20 82,-4 5 53,25-55-209,-1 1 0,-1-1-1,1 0 1,-1 0 0,0 0-1,0 0 1,0-1 0,-6 5-1,8-8-12,0 1 0,0-1-1,-1 0 1,1 0 0,0 0-1,0 0 1,-1 0 0,1 0-1,0-1 1,-1 1-1,1-1 1,-1 0 0,1 0-1,-1 0 1,1 0 0,0 0-1,-1 0 1,1-1 0,-1 1-1,1-1 1,0 1 0,-1-1-1,1 0 1,0 0 0,0 0-1,-1 0 1,1-1-1,0 1 1,0 0 0,-2-3-1,-5-4-19,0-1-1,1-1 0,-1 1 0,-10-19 1,11 17 20,-4-7-424,22 24 271,11 10 444,-6-7-171,1 0-1,0-2 1,0 0 0,1 0-1,0-2 1,0 0-1,0-1 1,1 0-1,32 1 1,-28-5-103,1 0 0,0-2 0,-1 0 1,1-2-1,-1 0 0,0-1 0,27-11 1,56-30-501,-87 37-2965,27-21 0,-35 19-2224,-4 5 1809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6:11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56 857 1248,'0'0'3920,"-14"11"-614,12-10-3201,0-1 94,1 0 1,0 1-1,0-1 1,-1 0-1,1 1 1,0-1 0,0 1-1,-1-1 1,1 1-1,0 0 1,0 0-1,-2 1 1,-8 0 873,2 0-441,8-2-412,4 0-92,-2 0 171,-1-5-130,1-1-1,0 0 1,0 1 0,1-1 0,-1 1-1,1-1 1,0 1 0,0 0 0,1 0-1,0 0 1,0 0 0,0 0 0,4-5-1,8-7 101,0 1-1,18-15 0,-27 25-150,7-4 112,1 0 0,18-11 0,5-2 205,-20 12-100,33-16-1,7-3 85,-42 21-274,1 1 1,1 0-1,-1 1 0,30-8 0,-43 14-85,1 0 1,-1 0 0,0 1-1,1-1 1,-1 1 0,1 0-1,5 0 1,-7 1 5,-1-1 0,0 0 1,0 1-1,0-1 0,1 0 0,-1 0 1,0 0-1,0 0 0,0 0 0,1 0 0,1-1 1,1 1 183,-4 0-225,1 0 0,-1 0-1,1 0 1,0 0 0,-1 0-1,1 0 1,-1 1 0,1-1-1,0 0 1,-1 0 0,1 0 0,-1 1-1,1-1 1,-1 0 0,1 1-1,-1-1 1,1 0 0,-1 1-1,1-1 1,-1 1 0,0-1-1,1 0 1,-1 1 0,0-1-1,1 1 1,-1 0 0,4 17 612,-3-9-501,0 2-31,0 1-1,-1 0 0,0 0 0,-1 0 1,0 0-1,-1 0 0,-1-1 1,-4 13-1,-7 40 328,12-38-410,2-23 0,0 0 1,0 0-1,0 0 0,-1 0 1,1 0-1,-1-1 0,1 1 1,-1 0-1,-1 3 0,1-6-23,1 1 65,2-14-41,-2 10-53,0 0 1,1 0-1,0 0 1,-1 0-1,1 0 1,0 0 0,1 0-1,0-2 1,9-22-149,-4 6 126,0 0-1,2 0 1,1 0-1,0 1 1,18-25-1,-25 40 57,1 1 0,-1-1-1,1 1 1,0 0 0,0 0-1,0 0 1,1 0 0,-1 1-1,1 0 1,0-1 0,0 2-1,0-1 1,0 1 0,0 0-1,8-2 1,-10 3 39,14 0 43,-16 1-79,-1 0 0,1 1 0,0-1 0,-1 0 0,1 0 0,-1 1 1,1-1-1,-1 1 0,1-1 0,-1 0 0,1 1 0,-1-1 0,1 1 0,-1-1 0,1 1 0,-1-1 0,0 1 0,1 0 0,-1-1 0,0 1 1,0-1-1,1 1 0,-1 0 0,0-1 0,0 1 0,0 0 0,0 0 4,2 7 97,0 0 0,-1 1 0,0-1 0,0 0 0,-1 1 0,0-1 0,-2 10 0,0 1 54,1-10-136,0-1 0,0 0 0,-4 11 0,4-16-47,-1 3 21,0 0 0,0 0 0,0 0 0,0 11 0,1-7 33,0 0 0,1 0 0,1 0 0,2 17 0,-3-25-32,0 0 0,1 0 0,-1 0 0,1 0 0,-1 0 0,1 0 0,0 0 0,0-1 0,0 1 0,1 2 0,-1-3 12,0 0 0,0 0 1,0-1-1,0 1 0,0 0 0,0-1 0,1 1 1,-1-1-1,0 1 0,0-1 0,0 0 0,0 1 0,1-1 1,-1 0-1,0 0 0,0 0 0,1 0 0,0 0 1,3 0 6,0-1 1,1 1 0,-1-1 0,0-1 0,0 1 0,-1-1 0,10-3 0,33-22 14,-14 8-72,77-46 181,-86 52-225,-12 8 43,-1-2 0,0 1-1,0-1 1,20-17 0,-23 18 147,-7 5-93,0 1 1,0 0-1,-1-1 1,1 1-1,0-1 0,-1 1 1,1-1-1,0 0 1,-1 1-1,1-1 0,-1 0 1,1 1-1,-1-1 1,1 0-1,-1 0 0,1 1 1,-1-1-1,0 0 0,1 0 1,-1-1-1,0-2-357,0 4 344,0 0 1,0-1-1,1 1 1,-1 0-1,0-1 0,0 1 1,0 0-1,0 0 1,0-1-1,0 1 0,0 0 1,0-1-1,-1 1 1,1 0-1,0 0 1,0-1-1,0 1 0,0 0 1,0-1-1,0 1 1,-1 0-1,1 0 0,0-1 1,0 1-1,0 0 1,-1 0-1,1 0 1,0-1-1,0 1 0,0 0 1,-1 0-1,1 0 1,0 0-1,-1-1 0,1 1 1,0 0-1,0 0 1,-1 0-1,1 0 1,0 0-1,-1 0 0,1 0 1,0 0-1,0 0 1,-1 0-1,0 0-9,3-3-49,-1 1 31,-1 0 0,0 0 0,1 0 0,-1-1 0,0 1 0,0 0 0,0 0 0,-1-4 0,1-1 53,-2-7-479,-2 19 358,-4 5 10,1-1 104,0 0-1,0 0 0,1 0 1,-6 12-1,-4 6 150,12-22-113,1 0 0,0 1 0,0-1 0,0 1 0,0 0 0,1 0 0,0 0 1,0 0-1,-1 8 0,2-6-18,0 1 1,1-1-1,0 0 1,0 1-1,1-1 0,0 0 1,3 12-1,-2-15-2,-1 0 0,1 0 0,0 0 0,1 0 0,-1-1-1,1 1 1,0-1 0,0 1 0,1-1 0,-1 0 0,1-1-1,0 1 1,5 3 0,-5-4-29,0 0-1,0-1 1,0 1-1,0-1 0,0 0 1,1-1-1,-1 1 1,0-1-1,1 0 1,0 0-1,-1 0 1,1-1-1,-1 1 0,1-1 1,0 0-1,-1 0 1,1-1-1,0 0 1,-1 0-1,1 0 1,-1 0-1,1 0 0,6-4 1,-6 2 1,0 0 0,0-1 0,-1 1 0,0-1 0,0 0 0,0 0 0,6-7 0,20-36-140,-14 20 132,-9 12 50,1 1 0,-2-1 0,6-20 0,-6 18-41,-2 5-51,-1-1 0,0 1 0,1-25 0,-10 46 50,0 5 40,1 0 1,0 1-1,1-1 0,-3 23 0,2-12-34,5-20-9,-1 0 0,1 0 0,0 0 0,1 7 0,0 7-5,-1-18 5,0 0 0,0 0 0,0 1 0,0-1 0,0 0 0,0 0 0,0 1 0,0-1 0,0 0 0,1 0 0,-1 1 0,1-1 0,-1 0 0,1 0 0,-1 0 0,1 0-1,-1 0 1,1 0 0,0 0 0,0 0 0,0 0 0,0 0 0,-1 0 0,1 0 0,0 0 0,0-1 0,0 1 0,1 0 0,-1-1 0,0 1 0,0-1 0,0 1 0,0-1 0,1 0 0,-1 1 0,0-1 0,0 0 0,1 0 0,-1 0 0,0 0-1,0 0 1,1 0 0,-1 0 0,2-1 0,3 0 49,-1 0 0,1-1 0,0 0 0,-1 0 0,0-1 0,1 1-1,-1-1 1,6-5 0,6-5-9,22-25 0,-23 22-25,22-18 1,71-43 83,-106 76-106,-1-1 0,0 1 0,0 0 0,1 0 0,-1 0 0,0 0 0,5-1 0,-6 2 10,-1 0 0,1 0 0,0 0 0,-1 0 1,1 0-1,0 0 0,-1 0 0,1 1 1,-1-1-1,1 0 0,-1 0 0,1 1 1,0-1-1,-1 0 0,1 1 0,-1-1 1,1 0-1,-1 1 0,0-1 0,1 1 0,-1-1 1,1 1-1,-1-1 0,0 1 0,1-1 1,-1 1-1,0-1 0,0 1 0,1 0 1,-1-1-1,0 1 0,0-1 0,0 1 1,0 1-1,1 6 73,-1 0 0,0-1 1,-1 1-1,0 0 0,0 0 1,0-1-1,-4 11 0,-25 83 35,29-101-117,1 0-1,0 0 1,0 1 0,0-1-1,0 0 1,0 1 0,0-1 0,0 0-1,0 0 1,0 1 0,0-1 0,0 0-1,0 1 1,0-1 0,0 0-1,0 0 1,0 1 0,0-1 0,0 0-1,0 1 1,0-1 0,0 0 0,0 0-1,0 1 1,1-1 0,-1 0-1,0 0 1,0 1 0,0-1 0,1 0-1,8-3-115,18-21-233,-15 12 266,76-52 29,-28 21 149,17-5 112,-77 47-194,0 1 1,0 0-1,1 0 1,-1 0-1,0-1 1,0 1-1,1 0 0,-1 0 1,0 0-1,1 0 1,-1-1-1,0 1 1,1 0-1,-1 0 1,0 0-1,1 0 1,-1 0-1,0 0 0,1 0 1,-1 0-1,1 0 1,-1 0-1,0 0 1,1 0-1,-1 0 1,0 0-1,1 1 1,-1-1-1,0 0 0,1 0 1,-1 0-1,0 0 1,0 1-1,1-1 1,-1 0-1,0 0 1,1 1-1,-1 0 30,1 0-1,-1 1 1,1-1-1,-1 0 1,0 0 0,1 1-1,-1-1 1,0 0-1,0 1 1,0 1-1,-4 32 209,-3-15-375,-2 4 160,9-23-34,0 0 0,-1-1 0,1 1 0,0 0 1,0 0-1,0 0 0,-1-1 0,1 1 0,0 0 1,0 0-1,0 0 0,0 0 0,1-1 0,-1 1 0,0 0 1,1 1-1,-1-1-67,10-7-27,-5 5 33,0-1 0,1 0 0,-1 0 0,0 0 0,0-1 0,0 1 0,-1-1 0,1 0 0,-1-1 0,8-6-1,-10 9 58,28-24-116,39-34 191,-72 106 710,1-23-728,-6 25-165,7-37 132,1-10-12,0-1 0,0 1 0,-1-1 0,1 1 0,0 0 0,-1-1 0,1 1 0,-1-1 0,0 3 0,-3 6 43,4-10-58,0 1 0,-1-1 0,1 0-1,0 0 1,0 0 0,0 1 0,-1-1 0,1 0 0,0 0 0,0 1 0,0-1 0,0 0 0,-1 1 0,1-1 0,0 0-1,0 1 1,0-1 0,0 0 0,0 1 0,0-1 0,0 0 0,0 1 0,0-1 0,0 0 0,0 1 0,0-1 0,0 0 0,0 0-1,0 1 1,1-1 0,-1 0 0,0 1 0,0-1 0,1 1 6,-1 0 0,0 0-1,1 0 1,-1 0 0,0 0 0,0-1 0,1 1 0,-1 0-1,0 0 1,0 0 0,0 0 0,0 0 0,0 0-1,-1 0 1,1 0 0,0 1 0,-1-1 0,1 0 0,0 0 0,0 0 0,0 0 0,0 0 0,0 1 0,0-1 0,0 0 0,0 0 0,1 2 0,0-2 1,0 1-1,-1-1 1,1 0-1,0 0 1,0 0-1,0 0 1,0 0-1,0 0 1,0 0-1,0 0 1,1 0-1,-1 0 1,0-1-1,0 1 1,1-1-1,-1 1 1,0-1-1,1 1 1,-1-1-1,1 1 1,-1-1-1,0 0 1,1 0-1,-1 0 1,1 0-1,-1 0 1,1 0-1,-1 0 1,2-1-1,6-3-18,1 0 0,-1-1-1,0 0 1,0 0 0,-1-1 0,14-12-1,-7 7-8,9-10 24,-1 0 0,0-1 0,-2-1 1,0-1-1,-2-1 0,0-1 0,-2 0 0,-1-2 0,-1 1 0,11-32 0,51-132-42,-46 107-16,2-3 107,-29 79-52,0 0 0,-1 0 0,-1-1 0,1 1 0,-1-1 0,0 0-1,-1 0 1,1-14 0,-2 23-3,0-1 0,0 1 0,0 0 0,0 0 0,0-1 0,0 1 0,0 0-1,0 0 1,0-1 0,0 1 0,0 0 0,0 0 0,0-1 0,0 1 0,0 0 0,0 0 0,0-1 0,0 1 0,-1 0-1,1 0 1,0 0 0,0-1 0,0 1 0,0 0 0,0 0 0,-1 0 0,1-1 0,0 1 0,0 0 0,0 0 0,-1 0-1,1 0 1,0-1 0,0 1 0,0 0 0,-1 0 0,1 0 0,0 0 0,0 0 0,-1 0 0,1 0 0,0 0 0,0 0-1,-1 0 1,1 0 0,0 0 0,0 0 0,-1 0 0,1 0 0,0 0 0,0 0 0,-1 0 0,1 0 0,0 0 0,0 0-1,-1 0 1,1 1 0,0-1 0,0 0 0,0 0 0,-1 0 0,-14 13-80,12-11 74,-6 7 14,1-1 0,1 1-1,-1 0 1,1 0 0,1 1-1,0 0 1,-7 15 0,-27 79 17,36-93-26,-112 283 792,47-120-661,68-171-99,0-1-1,0 1 1,0-1-1,0 1 1,1-1 0,-1 1-1,1 0 1,0-1-1,-1 1 1,1 0-1,1-1 1,-1 1 0,0 0-1,1-1 1,-1 1-1,1-1 1,0 1-1,1 3 1,-2-5-31,0 0 0,1 0 1,-1 0-1,0 0 0,1 0 0,-1 0 0,1 0 1,-1 0-1,1 0 0,-1 0 0,1 0 0,0 0 0,-1 0 1,1-1-1,0 1 0,0 0 0,-1 0 0,1-1 1,0 1-1,0-1 0,0 1 0,0-1 0,0 1 1,0-1-1,0 1 0,0-1 0,0 0 0,0 0 0,0 1 1,0-1-1,0 0 0,1 0 0,-1 0 0,0 0 1,2-1-1,11-2-9,0-1 0,0 0 0,0-2 0,20-9 0,162-116-422,-133 80 716,-62 119-81,-1-64-190,1 0 1,-1 0-1,1 0 0,0-1 1,0 1-1,1 0 0,-1-1 1,1 1-1,0-1 0,0 1 1,0-1-1,0 0 0,0 0 1,1 0-1,-1 0 0,1 0 1,0-1-1,0 1 0,0-1 1,0 1-1,4 1 0,-1-1 8,-1 0-1,0 0 0,1-1 0,0 1 1,-1-1-1,1-1 0,0 1 0,0-1 1,0 0-1,0 0 0,0-1 0,12 0 1,6-2 23,-19 3-24,-1-1-1,1-1 1,0 1-1,0-1 1,-1 0-1,1 0 1,-1 0-1,7-3 1,1-2-12,-7 4 14,0 0 1,0-1-1,0 1 1,0-1-1,-1-1 1,8-5-1,-5 1-40,0 0 0,-1 0-1,6-9 1,-11 14 28,1 1-1,-1-1 1,0 1 0,0-1-1,0 1 1,-1-1 0,2-3-1,-2 5 6,0 0-1,0 0 1,0 0-1,0-1 1,0 1-1,0 0 0,-1 0 1,1 0-1,0 0 1,0 0-1,-1 0 1,1 0-1,-1 0 1,1 0-1,-1 1 1,1-1-1,-1 0 0,1 0 1,-2-1-1,1 1-18,0 0 0,0 1 0,-1-1 0,1 0 0,0 0 0,0 1 0,-1-1 0,1 1 0,0-1 0,-1 1-1,1-1 1,0 1 0,-1 0 0,1 0 0,0 0 0,-1 0 0,1 0 0,-1 0 0,1 0 0,-1 0 0,1 0 0,0 1-1,-1-1 1,1 0 0,-3 2 0,0 0-13,0 0-1,0 0 1,0 0-1,0 1 1,1 0-1,-5 3 1,3-1 56,0-1 0,0 1 1,0 1-1,1-1 0,0 0 0,0 1 1,0 0-1,0 0 0,1 0 0,0 0 1,1 1-1,-1-1 0,1 1 0,1 0 1,-1-1-1,1 1 0,0 0 1,1 0-1,-1 0 0,2 9 0,1-4-5,0 1-1,1-1 0,0 0 0,1 0 1,0 0-1,1 0 0,0-1 0,7 12 1,-10-21-17,-1 0 1,0 0 0,1 0 0,0-1 0,-1 1-1,1 0 1,0-1 0,0 1 0,0-1 0,0 1-1,0-1 1,0 0 0,0 0 0,1 0 0,-1 0-1,0 0 1,0-1 0,1 1 0,-1-1 0,1 1-1,-1-1 1,0 0 0,1 0 0,-1 0 0,1 0-1,-1-1 1,1 1 0,3-2 0,6-1-39,0-2 1,0 1 0,0-1-1,15-10 1,-18 10-3,120-72-260,13-8 445,-133 80-179,0 1 0,0 0 1,17-5-1,-24 9 17,-1 0 0,1 0 0,-1-1 0,1 1 0,-1 0 0,0 0 0,1 1 0,-1-1 0,1 0 0,-1 0 0,1 1 0,-1-1 0,0 1 0,1-1 0,-1 1 0,0 0 0,3 1 0,-2 0 9,1 0 0,-1 0 0,0 0 0,0 1 0,0-1 0,0 1 0,-1-1 0,3 4 0,0 3 86,0 0-1,-1 0 1,0 1 0,3 15 0,2 14-4,1 0 0,17 48 1,-24-83-86,-1 0 1,1 0 0,0-1-1,0 1 1,1 0 0,-1-1-1,1 0 1,0 1 0,0-1-1,6 5 1,-8-7-2,1 0 0,0 0 1,0 0-1,-1-1 0,1 1 1,0 0-1,0-1 0,0 1 1,0-1-1,0 0 0,0 1 1,-1-1-1,1 0 0,0 0 1,0 0-1,0-1 0,0 1 0,0 0 1,0-1-1,0 1 0,0-1 1,-1 0-1,1 0 0,0 0 1,1-1-1,8-5-461,-1 0-1,0-1 1,-1-1-1,0 0 1,-1 0-1,1-1 1,11-19-1,0 2-4226,-19 27 4675,4-8-2371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7:53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56 209 1472,'0'0'9,"0"0"1,0 0-1,0 0 1,0 0-1,0 0 1,-1 0-1,1 0 1,0 0-1,0 0 1,0 0-1,0 0 0,0 0 1,0 0-1,0 0 1,0 0-1,0 0 1,0 0-1,0 0 1,0 0-1,0 0 1,0 0-1,-1 0 1,1 0-1,0 0 0,0 0 1,0 0-1,0 0 1,0-1-1,0 1 1,0 0-1,0 0 1,0 0-1,0 0 1,0 0-1,0 0 1,0 0-1,0 0 0,0 0 1,0 0-1,0 0 1,0 0-1,0 0 1,0 0-1,0-1 1,0 1-1,0 0 1,0 0-1,0 0 1,0 0-1,0 0 0,0 0 1,0 0-1,0 0 1,0 0-1,0 0 1,0 0-1,0 0 1,0 0-1,0 0 1,0 0-1,0-1 1,0 1-1,0 0 0,0 0 1,1 0-1,-1 0 1,7 0 908,5-1 906,-12 1-1734,1 0-1,-1 0 1,0 0 0,1 0-1,-1 0 1,0 0 0,0 0-1,1 0 1,-1 0 0,0-1-1,0 1 1,1 0 0,-1 0-1,0 0 1,0 0 0,1 0-1,-1-1 1,0 1-1,0 0 1,0 0 0,1-1-1,-1 1 1,0 0 0,1-18 15336,-1 32-14855,9 368 2874,9-47-2645,-17-330-824,8 114 245,-9-118-237,-7 4-2810,3-16-1212,0 1 2565,0 1 0,0-1 0,-2-15-1,1-2-664,-2-31-1,-2-49-683,-21-172 311,19 167 3241,9 93 361,-2-11 1493,-1-4 1747,-7-40 1951,10 67-6090,1 1 1,1-1-1,-1 1 0,1-1 1,0 0-1,1 1 0,0-1 1,0 1-1,0-1 0,3-8 1,1 0 186,1 1 0,0 0 0,12-18 0,-14 25-239,1-1 0,1 1 0,0 0 0,0 0 0,0 0 0,0 1 0,14-10 0,-17 14-87,0 0-1,0 0 0,1 0 1,-1 0-1,0 1 0,1-1 1,0 1-1,-1 0 0,1 0 1,0 0-1,0 1 0,-1-1 1,1 1-1,0 0 0,0 0 1,0 0-1,0 1 1,-1-1-1,1 1 0,0 0 1,4 1-1,3 3 11,-1 1 1,0-1-1,0 2 0,-1-1 1,0 1-1,9 9 0,4 5 46,21 28 0,-34-38-54,0 0-1,0 1 0,-1 0 1,-1 1-1,8 17 1,-14-26-41,1 0 1,-1 0 0,0 0 0,0 0-1,0 1 1,0-1 0,-1 0 0,0 0-1,0 1 1,0-1 0,0 0 0,0 1-1,-1-1 1,0 0 0,0 0-1,0 0 1,-1 0 0,1 0 0,-1 0-1,0 0 1,-5 7 0,3-5 36,-1-1-1,-1 0 1,1 1 0,-1-1 0,-12 7-1,-34 19 162,36-23-131,3-1-104,0 0 0,-1-1 0,0-1 0,0 0 0,0 0 1,-1-2-1,0 0 0,1-1 0,-19 1 0,19 0-174,14-3 198,0 1-1,-1-1 0,1 0 0,0 0 0,0 1 0,-1-1 0,1 0 0,0 0 1,0 1-1,0-1 0,0 0 0,-1 1 0,1-1 0,0 0 0,0 1 0,0-1 1,0 0-1,0 1 0,0-1 0,0 0 0,0 1 0,0-1 0,0 2 21,1 0 0,-1 0 0,1 0 1,0 0-1,-1 0 0,1 0 0,0-1 0,2 3 0,0 2-23,43 105 464,-31-71-155,2 0-1,40 70 1,-30-70-96,33 37 1,-49-64-195,1 0 1,0-1-1,1-1 0,0 0 0,1-1 1,19 11-1,-21-14 349,4 1-2289,-16-8 1585,1 0 0,0 0 0,-1 0 0,1-1 1,-1 1-1,1 0 0,0 0 0,-1 0 0,1-1 0,-1 1 0,1 0 1,-1-1-1,1 1 0,-1-1 0,1 1 0,-1 0 0,1-1 1,-1 1-1,1-1 0,-1 1 0,0-1 0,1 1 0,-1-1 0,0 1 1,1-2-1,4-6-2899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7:55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46 3392,'-8'-2'18527,"17"-1"-17272,16-2-1080,44-3 354,-27 2-131,0 2-1,57 1 1,-69 4-187,1-1 0,0-1-1,39-8 1,-40 10-8,-27-5-191,-1 2-213,-2 4 0,0-2 228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7:56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4992,'3'-5'18137,"10"-5"-14742,11-5-6017,-16 10 4346,22-5-1406,0 0-1,0 2 1,0 1 0,1 2-1,0 1 1,59-1 0,65 9-372,-121-8-271,-21 0-2981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7:57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4 736,'-5'-4'320,"5"8"-96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7:59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47 1824,'-5'0'20991,"5"18"-19753,-1-10-998,1 0 0,-2 1 0,-3 11 0,0 6-16,2-11-182,0 4 217,0 0 0,2 0-1,0 34 1,6 108 194,10-29-108,-11-110-300,1-1 0,1 1 0,1-1 1,10 20-1,2-14 107,-10-16-107,0-1 1,1 0 0,-1-1 0,1 0 0,1 0-1,0-1 1,0-1 0,0 0 0,1 0 0,19 7 0,-24-11-21,1-1 0,0 1 0,0-1 0,0-1 0,0 1 0,0-2 0,10 1 1,7-2 186,25-3 1,-26 1-189,-17 2-16,-1 0 0,1 0 0,-1-1 0,0 0-1,0 0 1,0-1 0,0 1 0,0-1-1,0-1 1,8-5 0,-7 3-4,1-1 0,-1 0 1,0 0-1,-1 0 0,0-1 0,7-11 0,-1-4 11,0 0-1,-2 0 0,-1-1 1,10-40-1,-8 15 64,-3 0 0,3-80 0,-8 69-77,-1-121 4,-3 101-1216,1 79 1101,0 0-1,0 0 0,0 0 0,0 0 1,-1 0-1,1 1 0,0-1 0,-1 0 0,1 0 1,0 0-1,-1 1 0,1-1 0,-1 0 0,1 1 1,-2-2-1,-1-3-1796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8:00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 2496,'0'3'14330,"-7"11"-11386,-5 8-1556,6-12-959,1 0 0,0 1 0,0 0-1,1 0 1,-4 13 0,8-21-373,-1 0-1,1 0 1,-1 0 0,1 0-1,0 1 1,0-1 0,1 0-1,-1 0 1,1 0 0,-1 0-1,1 0 1,0 0-1,0 0 1,0 0 0,1-1-1,-1 1 1,1 0 0,-1-1-1,1 1 1,0-1 0,0 1-1,0-1 1,0 0 0,1 0-1,2 3 1,0-2 20,-1-1 0,0 1 0,1-1 0,-1 0 0,1-1 0,0 1 0,0-1 0,-1 1 0,1-2 0,0 1-1,0 0 1,0-1 0,0 0 0,0 0 0,0 0 0,0-1 0,0 0 0,0 0 0,0 0 0,8-4 0,2 0-56,-1-1 1,0-1-1,0-1 0,-1 0 1,17-12-1,-28 18-13,-1 1 0,1-1 0,0 1-1,0-1 1,-1 0 0,1 0 0,-1 0-1,1 0 1,-1 0 0,0 0 0,0 0 0,0-1-1,0 1 1,1-5 0,-2 6-1,1 0-1,-1 0 1,0 0 0,0 0-1,-1 0 1,1 0-1,0 0 1,0-1 0,-1 1-1,1 0 1,0 0 0,-1 0-1,1 0 1,-1 0-1,1 1 1,-1-1 0,1 0-1,-1 0 1,0 0 0,0 0-1,1 1 1,-1-1 0,0 0-1,0 0 1,0 1-1,0-1 1,0 1 0,0-1-1,0 1 1,0-1 0,0 1-1,0 0 1,-2-1 0,-18-4-609,-1 1 0,0 1 1,0 1-1,-34 0 0,9-4-6085,46 6 6546,1 0 0,0 0 0,-1 0 0,1 0 0,-1 0 0,1 0 0,0 0 0,-1 0 0,1 0 0,0-1 0,-1 1 0,1 0 0,0 0 0,-1 0 0,1 0 0,0-1 0,0 1 0,-1 0 0,1 0 0,0 0 0,-1-1 0,1 1 0,0 0 0,0-1 0,0 1 0,-1 0 0,1 0 0,0-1 0,0 1 0,0-1 0,4-10-4821,5-3 809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8:01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0 735 3232,'4'2'16969,"1"-4"-18696,11-9 2073,0 0-1,-1-1 1,15-16 0,37-46-204,-33 36 120,-10 9-109,-1 0 0,24-41 0,31-68 168,-63 111-259,-5 8 23,0-1-1,-1-1 1,-1 1-1,0-1 1,3-23-1,-9 39-43,-1-1 1,-1 1-1,1-1 1,-1 1-1,0-1 0,-1 1 1,1-1-1,-1 1 1,0 0-1,0-1 0,-4-8 1,4 11-20,-1 0 0,0 0 1,1 1-1,-1-1 0,0 0 0,0 1 1,-1 0-1,1-1 0,-1 1 1,1 0-1,-1 0 0,1 0 0,-1 1 1,0-1-1,0 1 0,0-1 0,0 1 1,0 0-1,0 0 0,0 1 0,-4-2 1,-1 0 67,0 1 0,0 0 0,0 0 0,0 1 0,0-1 0,0 2 0,0-1 0,0 1 0,0 0 0,1 1 0,-1 0 0,0 0 0,1 1 0,-1 0 0,-8 5 0,5-1 111,0 0 1,1 1 0,-18 17 0,23-20-102,1 1 0,-1 0 0,1 0 0,0 0 0,0 0 0,1 1-1,0-1 1,-3 11 0,-4 16 126,2-1-1,1 1 1,2 1 0,1-1-1,2 1 1,1-1-1,1 1 1,2 0 0,8 40-1,-9-68-192,1 5 62,0-1-1,0 0 1,1 1 0,6 13 0,-5-17-16,2 6 107,15 22-1,-18-31-177,0 0 0,0-1 0,0 0-1,0 1 1,1-1 0,-1 0 0,1 0-1,0-1 1,6 4 0,-2-3-427,0 1 0,0-1 0,0-1 0,1 0 0,12 2 0,11-1-4824,1-2-3682,-11-1 4925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8:04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43 3072,'-2'2'18230,"8"3"-15141,5 0-5998,-5-3 4557,38 9-1273,1-2-1,80 4 1,-101-11-219,76 4 412,183-14 0,195 0 49,-319 8-610,525-38 734,-518 15-810,-116 16-432,8-5-4806,-47 11 3440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1:0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42 8064,'-56'-33'3648,"42"28"-3168,9 2-352,10 6-160,15-3-896,2 9 512,22 3-1440,7 5 1024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28:06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43 2080,'-8'1'23703,"12"4"-27323,-2-4 3677,0 0 0,0-1 0,0 1 0,0 0 0,0 0 1,1-1-1,-1 1 0,3-1 0,0 1 65,135 46 545,-54-25-359,-2-1 137,-73-17-399,1 1 0,-1-1 0,0 2 0,-1 0 0,13 8 0,-17-9-14,3 0 14,0 2 0,-1-1 1,0 1-1,0 0 0,0 1 0,-1 0 1,0 0-1,10 16 0,-10-9 11,0-1 1,-1 1-1,-1 0 0,0 1 0,3 21 0,-6-27 31,-1 0 1,0 0-1,-1 0 1,0 0-1,-1 0 0,0 0 1,0 0-1,-1 0 0,-6 18 1,3-17-46,-1 0-1,0 0 1,0-1 0,-1 0-1,-1 0 1,1 0 0,-2-1-1,1 0 1,-1-1 0,-11 8-1,12-11-4,0 1 1,0-1-1,0-1 0,-1 1 0,-16 4 1,16-6 30,6 2-288,62-18 1003,-18 3-582,-1-2 1,0-2-1,47-23 0,-62 24-81,-1 0 1,-1-2-1,0-1 0,0 0 0,39-40 0,-52 44-5,-1-1-1,0 0 1,0-1-1,-1 0 1,9-24-1,-10 21-22,-1 1-1,-1-1 1,0-1-1,2-18 1,-6 28-68,0 0 0,-1 0 0,0 0 0,-1 0 0,0 0 0,0 0 0,0 0 0,-1 0 0,0 1 0,-1-1 0,-5-12 0,-34-51-3465,11 26-6277,24 34 6523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6:42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 1728,'3'-3'8896,"6"2"-5942,13 1-4087,-14 0 2181,99-5 911,166-30 0,-49 4-2101,-34 18-2776,-35 4-3999,-73 3 3771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6:42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34 116 2976,'-33'3'9349,"45"-3"-6842,148-10 1514,-87 3-3083,349-31 1265,92-3-1766,-199 23-613,-171 14 96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6:43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22 143 2976,'-5'0'-1818,"-12"1"12287,25-2-6203,40-9-2816,17-1-799,-13 5-165,437-42 2271,137 5-1285,114 18-379,137 32-1093,-794-3-781,54 1-2841,-6-10-6353,-126 4 8877,1 0 1,-1 0-1,-1 0 0,6-3 1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2:17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1 455 3072,'9'-7'8906,"4"-10"-6862,13-19-2050,-12 12 386,-1-1 0,-2 0-1,11-33 1,-11 30-86,-7 14-129,2 1 1,0 0-1,10-17 0,-12 40-314,-4-1 226,-1 0-1,-1 1 1,-5 16 0,1 0-64,3-12 4,-81 469 803,66-278-720,-7 59 845,24-256-905,0-5 4,1 1 1,-1-1-1,1 0 0,0 1 0,0-1 0,0 1 0,0-1 1,2 4-1,0 0 1015,-2-13-446,-2-6-483,12-398 169,-8 369-285,0-1-138,10-64-1,-11 99 111,31-178 396,-29 148-342,3-1-1,1 1 0,2 0 1,1 1-1,2 0 0,2 1 1,29-56-1,-38 82-80,1 0-1,0 0 1,1 1-1,0 0 1,0 0-1,1 1 1,0-1 0,0 2-1,1-1 1,0 1-1,0 0 1,13-5-1,-17 9 30,0 0 0,1 0-1,-1 1 1,1-1 0,-1 1 0,1 1-1,-1-1 1,1 1 0,0 0-1,-1 0 1,1 1 0,0-1-1,-1 1 1,1 1 0,8 2 0,-8-2 25,1 1 1,-1 0-1,0 0 1,0 0-1,0 1 1,-1 0-1,1 0 1,-1 0-1,0 1 1,0 0-1,0 0 1,6 9-1,-3-1 6,-1 1 1,0-1-1,-1 1 0,0 0 1,3 18-1,13 76 249,-18-80-211,-1 0 0,-1 0 0,-1 1 0,-2-1-1,-1 0 1,-1 1 0,-1-1 0,-10 35 0,12-57-18,0-1 1,-1 0-1,1 1 0,-1-1 1,0-1-1,0 1 0,-1 0 1,1-1-1,-1 1 0,0-1 0,0 0 1,-1-1-1,1 1 0,-1-1 1,0 0-1,1 0 0,-2 0 1,1 0-1,0-1 0,0 0 1,-1 0-1,-6 1 0,-5 1 1,0-1 0,0-1 0,0-1 0,-1 0 0,1-1 0,-19-2 0,-6 0 241,-25-3-241,61 4-28,-1 0 0,0-1 0,0 0 0,0 0 0,1 0-1,0-1 1,-9-5 0,13 7-58,-4-3 13,1 1 1,0-1-1,-8-7 1,11 10 842,-5-4-5734,27 20-10124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2:2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2 904 2496,'0'0'105,"0"0"0,-1 0 0,1 0 0,0 0-1,0 0 1,0 1 0,0-1 0,0 0 0,0 0 0,0 0 0,-1 0 0,1 1 0,0-1-1,0 0 1,0 0 0,0 0 0,0 1 0,0-1 0,0 0 0,0 0 0,0 0 0,0 1 0,0-1-1,0 0 1,0 0 0,0 0 0,0 1 0,0-1 0,0 0 0,0 0 0,1 0 0,-1 0-1,0 1 1,0-1 0,0 0 0,0 0 0,0 0 0,0 0 0,0 0 0,1 1 0,-1-1 0,0 0-1,0 0 1,0 0 0,1 0 0,12 6 2501,17-1-864,-21-4-1453,0-1 0,0 0 0,0-1 0,0 1 0,0-2 0,-1 1 0,1-1 0,0-1 0,-1 0 0,1 0 0,-1 0 0,0-1 0,0 0 1,0-1-1,9-7 0,-8 5-114,-1 0 0,0-1 0,-1 0 0,0-1 0,0 1 0,0-1 0,-1 0 1,-1-1-1,1 0 0,-2 0 0,1 0 0,3-12 0,-1-7 452,6-56 0,-8 50-291,10-42-1,-12 64-255,3-12 45,2 0 1,0 1-1,13-24 0,-18 41-115,1 0 0,1 0 0,-1 1 0,1 0 0,0 0 0,6-6 0,-7 9-20,-1 0 0,1 1 1,-1-1-1,1 1 0,0 0 0,0 0 1,0 0-1,0 0 0,0 1 0,0 0 0,9-2 1,-12 3 1,0 0 1,1 0 0,-1 0 0,1 0-1,-1 0 1,1 0 0,-1 0 0,0 0-1,1 1 1,-1-1 0,0 1-1,1-1 1,-1 1 0,0-1 0,1 1-1,-1 0 1,0 0 0,0 0 0,0-1-1,0 1 1,0 0 0,2 3 0,-1-2 11,-1 0 0,0 0 1,1 1-1,-1-1 0,0 0 0,0 1 1,-1-1-1,1 1 0,0-1 1,-1 1-1,0 0 0,1-1 1,-1 4-1,-2 18-6,-1 1 0,0-1-1,-9 26 1,-4 34 134,1-5-160,5-30 61,-1 68-54,10-114 27,1 0 1,-1 0-1,1 1 0,0-1 1,0 0-1,0 0 1,0 0-1,1 0 0,-1 0 1,1 1-1,0-1 1,0 0-1,0 0 1,0-1-1,0 1 0,1 0 1,-1 0-1,1 0 1,0-1-1,0 1 1,0-1-1,0 0 0,0 1 1,1-1-1,-1 0 1,0 0-1,1-1 1,0 1-1,-1 0 0,1-1 1,0 0-1,0 1 1,0-1-1,0 0 0,0 0 1,0-1-1,0 1 1,0-1-1,1 0 1,-1 1-1,0-1 0,0-1 1,0 1-1,0 0 1,0-1-1,0 0 1,0 1-1,3-2 0,10-5 88,-1 0 0,-1-1 0,0 0 0,0-1 0,15-13 0,-5 4 57,-4 3-76,-1 0-1,-1-2 1,24-27 0,136-188 90,-167 217-169,0 1 1,1 0-1,1 1 1,0 0-1,18-12 1,-26 21-74,1-1 1,0 2 0,0-1-1,1 1 1,-1 0 0,9-3 0,-13 5 51,1 1 0,-1-1 0,1 1 0,0 0 0,-1 0 0,1 0 1,-1 0-1,1 0 0,0 0 0,-1 1 0,1-1 0,-1 1 1,1 0-1,-1 0 0,1 0 0,-1 0 0,0 0 0,1 0 0,-1 1 1,2 1-1,4 4 7,0 0 0,0 1 0,-1 0 0,-1 1 0,1 0 0,-1 0 0,-1 0 0,0 0 0,0 1 0,6 19 0,-7-3 61,-4-23-14,0 0-1,0 0 1,0 0 0,0 0 0,1 0 0,0-1 0,-1 1 0,1 0 0,0 0 0,0-1 0,0 1 0,1 0 0,1 3 0,-2-6 195,-2-1-135,0 0 0,0 0 1,-1 0-1,1 0 0,0-1 0,0 1 0,1 0 0,-1-1 0,0 1 0,0-1 0,0-1 0,-2-3-54,0 1 8,-4-8 6,0 2 0,-13-16 0,17 23-84,-1 0-1,0 0 0,0 1 1,0-1-1,0 1 0,-1 0 0,1 0 1,-1 1-1,1-1 0,-6-1 1,5 3-13,1-1 14,1 0 1,-1 1-1,0 0 0,0 0 1,0 0-1,0 0 0,0 0 0,0 1 1,0 0-1,0 0 0,0 0 1,-1 0-1,1 1 0,0-1 1,-7 3-1,0 2-61,-1 0 0,1 1 0,0 1 0,1 0 0,-1 0 0,1 1 0,1 0 0,-13 14 0,-8 12 40,-25 38 0,47-62 39,-3 5-22,1 1-1,1 1 1,-11 24 0,16-31 16,0 1-1,0 1 1,1-1 0,1 0-1,0 1 1,-1 19-1,3-28 18,0 1-1,0 0 1,0-1-1,1 1 1,0 0-1,0-1 1,0 1-1,0-1 1,0 1-1,1-1 1,-1 1-1,1-1 1,0 0-1,0 0 1,1 0-1,2 3 1,-2-3 40,1 1-1,0-1 1,0 0 0,0 0 0,1-1 0,-1 0 0,1 1 0,-1-1 0,1-1 0,8 3 0,-2-2 46,0 0 0,0-1-1,0 0 1,0-1 0,0 0-1,0-1 1,0 0 0,0 0 0,0-2-1,11-2 1,-14 1-46,0 1-1,0-1 1,-1 0 0,1-1-1,-1 0 1,0 0-1,0 0 1,0-1 0,-1 0-1,0-1 1,0 1 0,-1-1-1,0 0 1,9-15 0,0-6 129,-2 0 1,18-54-1,-27 71-105,6-14-55,-2-2 0,-1 1 1,-1-1-1,2-41 0,-1 26-558,-7 42 513,0 0 0,1 0 0,-1 1 0,1-1 0,-1 0 0,1 1 0,-1-1 1,1 0-1,-1 1 0,1-1 0,-1 1 0,1-1 0,-1 1 0,1-1 0,0 1 0,-1-1 1,1 1-1,0-1 0,-1 1 0,1 0 0,-4 15-33,1-1 0,1 1-1,-1 21 1,1-6 72,0-5-1,1 0-1,2 0 1,1 0-1,0 0 1,9 34-1,-8-50-13,0 0 0,1 0 1,0 0-1,0-1 0,1 1 0,7 10 1,-10-17 55,1 0 0,0 0 1,0-1-1,0 1 1,0 0-1,0-1 0,0 0 1,1 0-1,-1 0 1,1 0-1,-1-1 0,1 1 1,0-1-1,0 0 0,-1 0 1,1 0-1,0 0 1,0-1-1,0 0 0,5 0 1,4 0 62,-1-1 0,0 0 0,0-1 0,0 0 0,17-6 1,-18 4-77,0-1 1,-1 0 0,14-9-1,2-1 33,-14 8-51,1-1 0,-2 0 0,1-1 0,13-12 0,37-44 19,-41 41-25,7-9-48,-17 19 5,19-18 0,-30 31 42,1 0 0,0 0 0,0 0 0,0 1 0,-1-1-1,1 1 1,0-1 0,0 0 0,0 1 0,0 0 0,0-1 0,0 1-1,0-1 1,0 1 0,0 0 0,0 0 0,0 0 0,0 0 0,1 0-1,-1 0 1,0 0 0,0 0 0,1 0 0,0 1-12,-1 0 0,0-1 0,0 1 0,1 0 0,-1 0 0,0 0 0,0 0 0,0 0 0,0 0 0,0 0 0,0 0 0,0 1 0,0-1 0,0 3 0,3 3-29,-1 1 1,-1-1 0,1 1-1,2 15 1,-3-1 29,0-1 0,-1 1 0,-5 40 1,-16 62 251,19-119-212,1-4-18,0-1 1,-1 1 0,1 0-1,0-1 1,0 1 0,-1 0-1,1-1 1,0 1-1,0 0 1,0 0 0,0-1-1,0 1 1,0 0 0,0 0-1,0-1 1,0 1-1,1 0 1,-1 0 0,1 0-1,9-13 607,1-1-618,-1 0 0,0 0 0,-1-1 0,14-25 0,90-179 106,-69 141-790,-44 77 680,0 0 1,0 0-1,0 0 0,0 0 0,0 0 0,0 0 0,0 0 0,0 0 1,0 0-1,0 0 0,0 0 0,0 0 0,0 0 0,1 0 1,-1 0-1,0 0 0,0 0 0,0 0 0,0 0 0,0 0 0,0 0 1,0 0-1,0 0 0,0 0 0,0 0 0,0 0 0,0 0 0,0 0 1,1 0-1,-1 0 0,0 0 0,0 0 0,0 0 0,0 0 0,0 0 1,0 0-1,0 0 0,0 0 0,0 0 0,0 0 0,0 0 1,0 0-1,0 0 0,0 0 0,0 0 0,0 0 0,1 0 0,-1 0 1,0 0-1,0 1 0,0-1 0,0 0 0,0 0 0,0 0 0,0 0 1,0 0-1,0 0 0,0 0 0,0 0 0,0 0 0,0 0 1,0 0-1,2 9-27,2 11 58,2 149-289,-5-156 266,0 0 0,1-1 0,5 20 0,2 15 71,-8-40-67,0-1 0,1 0 0,-1 1 1,5 9-1,-5-15 7,-1 1-1,1-1 1,0 1-1,-1-1 1,1 1 0,0-1-1,0 0 1,0 1 0,0-1-1,0 0 1,0 0 0,1 0-1,-1 1 1,0-1 0,1-1-1,-1 1 1,0 0-1,1 0 1,-1 0 0,1-1-1,-1 1 1,1-1 0,0 1-1,1-1 1,1-1 29,0 0 1,0 0-1,-1 0 0,1-1 1,0 0-1,-1 1 0,1-2 1,-1 1-1,7-5 0,0-5 2,1 0 0,-2-1 0,1 0 0,-2-1 0,9-18 0,0 2 55,-6 12-105,35-69-127,-43 82 104,0-1 1,0 1-1,0 0 1,1 0-1,0 0 1,0 0-1,0 1 0,0-1 1,1 1-1,0 0 1,-1 1-1,9-5 1,-10 6 13,0 1 0,0-1 0,0 1 0,1 0 0,-1 0 0,0 0 0,1 0 0,-1 1 0,1-1 0,-1 1 0,1 0 0,-1 0 1,1 0-1,-1 0 0,1 1 0,-1 0 0,0-1 0,1 1 0,-1 0 0,0 1 0,1-1 0,-1 0 0,4 4 0,9 5-24,-1 2-1,0-1 0,0 2 0,-1 0 1,-1 1-1,0 0 0,-1 1 0,11 18 1,-25-33 94,0 1-1,0-1 1,0 0 0,0-1 0,0 1 0,0 0 0,1 0 0,-1-1 0,0 1-1,0-1 1,-4-1 0,-32-10-117,37 12 64,-9-3-35,0 0 1,0 2 0,0-1-1,0 1 1,0 0 0,0 1-1,-1 1 1,1-1 0,0 1-1,-11 3 1,3 1 47,0 0-1,0 2 1,1 0-1,-23 12 1,24-9-87,0 0 1,1 1-1,0 1 1,1 0-1,1 1 1,-21 25-1,31-34 45,0-1-1,1 1 1,-1 0 0,1 0-1,0 1 1,0-1 0,0 0-1,1 1 1,0-1 0,-2 9-1,3-11 24,0 0 0,0 0 0,0 0-1,0 0 1,0 0 0,1 0 0,-1 0-1,0 0 1,1 0 0,0 0 0,-1 0-1,1 0 1,0-1 0,0 1 0,0 0-1,0-1 1,0 1 0,1 0 0,-1-1-1,0 1 1,1-1 0,-1 0 0,1 0-1,-1 1 1,1-1 0,0 0-1,-1 0 1,3 0 0,5 3 47,0 0 0,0-1 0,0-1-1,0 1 1,1-2 0,-1 1 0,1-1 0,-1-1 0,1 1 0,-1-2 0,1 1-1,-1-1 1,1-1 0,-1 0 0,0 0 0,1-1 0,-1 0 0,-1 0-1,12-7 1,-9 5 8,0-1 0,0 0-1,-1-1 1,0 0 0,-1-1 0,0 0-1,0 0 1,0-1 0,-1-1-1,0 1 1,-1-1 0,0 0 0,9-20-1,-14 26-40,27-68 187,-26 62-225,0 0 0,-1 0 0,0 0 1,-1 0-1,1-14 0,1-57-641,-3 81 654,0 0 0,0 0 0,0 0 0,0 0 0,0 0 1,0 0-1,0 0 0,0-1 0,0 1 0,0 0 0,0 0 0,0 0 1,0 0-1,0 0 0,0 0 0,0 0 0,0 0 0,0 0 1,0 0-1,0 0 0,0 0 0,0-1 0,0 1 0,0 0 0,0 0 1,0 0-1,-1 0 0,1 0 0,0 0 0,0 0 0,0 0 1,0 0-1,0 0 0,0 0 0,0 0 0,0 0 0,0 0 0,0 0 1,-1 0-1,1 0 0,0 0 0,0 0 0,0 0 0,0 0 0,0 0 1,0 0-1,0 0 0,0 0 0,0 0 0,-1 0 0,-5 4-135,-6 8 173,10-7-67,0 1-1,1-1 1,-1 1-1,1 0 1,0 10-1,-4 15-82,-3 8 111,3-17 65,-7 23 0,8-34-74,1 0 1,1 0 0,0 1-1,-1 12 1,7 18 234,-4-41-255,9 20 191,-9-21-135,0 0 0,1 0 0,-1 0 0,0 0 0,0 0 0,0 0 0,0 0 0,0 0 0,0 0 0,0 1 0,0-1 0,0 0 0,0 0 0,1 0 0,-1 0 0,0 0 0,0 0 0,0 0 0,0 0 0,0 0 0,0 0 0,0 0 0,0 0 0,0 0 0,1 0 0,-1-1 0,0 1 0,0 0 0,0 0 0,0 0 0,0 0 0,0 0 0,0 0 0,0 0 0,0 0 0,0 0 0,0 0 0,1 0 0,-1 0 0,0 0 0,0 0 0,0 0 0,0-1 0,0 1 0,0 0 0,0 0 0,0 0 0,0 0 0,0 0 0,0 0 0,0 0 0,0 0 0,0 0 0,0-1 0,0 1 0,0 0 0,4-11 307,2-14-75,2-15 89,8-64-88,4-218-210,-11 166-118,-1 48 130,-3 44-61,1-33-1059,-6 97 1060,0 0-1,0 0 0,0 0 0,0 0 1,0 0-1,0 0 0,0 0 0,0 0 1,0 0-1,-1 0 0,1 0 0,0 1 1,0-1-1,0 0 0,0 0 0,0 0 1,0-1-1,0 1 0,0 0 0,0 0 1,0 0-1,0 0 0,0 0 0,-1 0 1,1 0-1,0 0 0,0 0 0,0 0 1,0 0-1,0 0 0,0 0 0,0 0 1,0 0-1,0 0 0,0 0 0,0 0 1,0 0-1,0 0 0,0 0 1,0-1-1,-4 12-211,-16 85-219,-10 79 463,9 129-85,20-254 69,2 142 113,15-96 79,-16-92-177,1 0-1,-1 0 1,1-1 0,0 1-1,0 0 1,0-1 0,1 1-1,-1-1 1,1 1 0,0-1 0,0 0-1,0 1 1,1-1 0,2 3-1,-3-4 16,1 0-1,-1-1 0,0 1 0,0 0 1,1-1-1,-1 0 0,1 0 1,-1 1-1,1-2 0,0 1 1,-1 0-1,1 0 0,0-1 0,0 1 1,-1-1-1,1 0 0,0 0 1,0 0-1,4-1 0,-2 0 0,0 0-1,0 0 0,0 0 1,0 0-1,-1-1 1,1 0-1,0 0 0,-1-1 1,1 1-1,-1-1 1,0 0-1,0 0 0,0 0 1,0-1-1,0 1 1,-1-1-1,1 0 1,3-6-1,2-2-11,0 0 0,0-1 1,-1-1-1,-1 1 0,8-21 0,15-61 165,16-103 0,32-114-209,-73 288 11,-1 1 0,-1-1 0,-1 0 0,-1 0 0,-2-26 0,1 0-568,-7 86-200,7-33 764,-3 30-172,-6 57 139,0-51-2,-13 39 1,2-12 148,18-57-94,-2 6-62,1 0 0,-3 19 0,3-4 87,1-18-5,1 1 0,0-1 0,0 1 0,2 12 0,0-17-33,-1 0 0,0 1 0,0-1 0,-3 15 0,-1 16-43,2-11 51,1-19 22,1-1 1,-1 1 0,3 13 0,-1-8-10,0 1-1,-1 28 1,-1-8-14,-3-21 3,3-13 3,1 0-1,-1 0 1,1 0-1,0-1 1,0 1 0,-1 0-1,1 0 1,0 0-1,0 0 1,0 0 0,0 0-1,0-1 1,0 1-1,0 0 1,0 0 0,0 1-1,1 0-7,-1 0 0,1-1 0,-1 1 0,0 0 0,0-1 0,0 1-1,0 0 1,0 3 0,-1 10-43,-4-7 78,4-8-32,1 1 0,0-1 1,0 0-1,0 0 0,0 0 1,-1 0-1,1 0 0,0 1 0,0-1 1,0 0-1,0 0 0,0 0 1,0 0-1,0 0 0,-1 1 1,1-1-1,0 0 0,0 0 1,0 0-1,0 1 0,0-1 1,0 0-1,0 0 0,0 0 0,0 1 1,0-1-1,0 0 0,0 0 1,0 0-1,0 1 0,0-1 1,0 0-1,0 0 0,0 0 1,1 1-1,-1-1 0,0 0 1,0 0-1,0 0 0,0 0 0,0 1 1,0-1-1,1 0 0,-1 0 1,0 0-1,0 0 0,0 0 1,0 0-1,0 0 0,1 1 1,-1 16 89,0-17 76,1 13-161,0-12 30,0 0-38,-1-1-1,0 0 0,1 1 1,-1-1-1,0 0 0,0 1 0,1-1 1,-1 1-1,0-1 0,0 0 1,0 1-1,0-1 0,0 1 1,0-1-1,1 1 0,-1-1 0,0 0 1,0 1-1,0-1 0,0 1 1,0-1-1,-1 1 0,1 0 1,0-1 280,6 9-437,30-5 320,-35-4-21,18 0-262,-14 0 38,-5 0 95,1 0 1,0 0 0,0 0 0,0-1 0,0 1-1,0 0 1,0 0 0,-1 0 0,1-1-1,0 1 1,0 0 0,0-1 0,-1 1 0,1-1-1,0 1 1,-1-1 0,2 0 0,-1 0 40,4-1-25,-4 1-31,0 0-1,0 1 0,-1-1 1,1 1-1,0 0 0,1-1 0,-1 1 1,0 0-1,0-1 0,0 1 1,0 0-1,0 0 0,2 0 1,-3 0 11,1 0 0,-1 0 0,1 0 0,-1 0 0,0-1 0,1 1 0,-1 0 1,0 0-1,0 0 0,1-1 0,-1 1 0,0 0 0,1 0 0,-1 0 0,0-1 1,0 1-1,0 0 0,1-1 0,-1 1 0,0 0 0,0-1 0,0 1 0,0 0 1,1-1-1,-1 1 0,0-1 0,8 0-318,-3 1 416,-5 0-29,0 0-76,0 0 1,0 0 0,0 0-1,0 0 1,0 0 0,0 0 0,0 0-1,0 0 1,0 0 0,0 0-1,0-1 1,0 1 0,0 0 0,0 0-1,0 0 1,0 0 0,0 0-1,0 0 1,0 0 0,0 0 0,0 0-1,0 0 1,0 0 0,0-1-1,0 1 1,0 0 0,0 0 0,0 0-1,0 0 1,0 0 0,0 0-1,0 0 1,0 0 0,0 0 0,0 0-1,0 0 1,0 0 0,1 0-1,-1 0 1,0 0 0,0 0 0,0-1-1,0 1 1,0 0 0,0 0-1,0 0 1,0 0 0,0 0 0,0 0-1,0 0 1,1 0 0,-1 0-1,0 0 1,0 0 0,0 0 0,13-3 34,-9 2-18,0 0-1,0 0 1,0 0 0,-1-1-1,7-2 1,5-6 109,0 0 1,-1-1 0,-1-1 0,16-15 0,-12 7-116,0-1 0,-1 0 0,-1-1 0,-1-1-1,-1 0 1,10-26 0,40-80-111,54-112 98,-109 225-53,-1-1 76,0-1 0,-1 0-1,-1 0 1,-1-1 0,3-29 0,-2 15-69,-4 31 10,-1 0 1,0 0 0,0 0-1,0 0 1,0 0 0,-1 0-1,1 0 1,0 0 0,-1 0-1,0 0 1,1 0 0,-3-3-1,3 4 21,0 1 0,0-1-1,-1 0 1,1 1 0,0-1-1,-1 1 1,1-1 0,0 1 0,-1-1-1,1 1 1,-1 0 0,1-1-1,-1 1 1,1-1 0,-1 1-1,1 0 1,-1 0 0,1-1 0,-1 1-1,0 0 1,1 0 0,-1 0-1,1-1 1,-1 1 0,0 0-1,1 0 1,-1 0 0,1 0-1,-1 0 1,0 0 0,1 0 0,-1 0-1,0 1 1,1-1 0,-2 0-1,-16 12-87,0 0-1,1 1 1,-24 24-1,23-20 27,-66 58 74,76-65 7,-1 1-1,1-1 0,1 1 1,0 1-1,0-1 0,1 1 1,1 0-1,0 1 0,0-1 1,-4 25-1,0 11-5,-4 80-1,10-88-3,3 67-34,1-48 118,-1-54-45,1 0-1,-1 0 0,1 0 1,0 0-1,0 0 0,0 0 1,1 0-1,-1 0 0,5 7 1,-4-9 7,0 0 0,0 0 0,0 0 0,0 0 0,1-1 0,-1 1 0,1-1-1,-1 1 1,1-1 0,0 0 0,0 0 0,0 0 0,0-1 0,6 3 0,5 0 53,0 0-1,0 0 0,1-2 0,-1 0 1,29 1-1,71-11 405,-93 1-393,-19 6-105,-1 0-1,1 0 0,-1 1 0,1-1 1,-1 0-1,1 1 0,0 0 1,-1-1-1,1 1 0,0 0 1,-1 0-1,1 0 0,0 0 1,-1 0-1,3 0 0,-3 1 7,-1-1-1,1 0 1,-1 0-1,0 0 1,1 0-1,-1 0 1,1 0-1,-1 0 1,0 0-1,1 0 1,-1 0-1,1 0 1,-1 0-1,1 0 1,-1 0-1,0 0 1,1 0-1,-1-1 1,1 1-1,-1 0 1,0 0-1,1 0 1,-1-1-1,1 1 1,-1 0-2,0-1 0,0 1 0,0 0 0,0 0 0,0 0 0,1 0 0,-1 0 0,0 0 0,0 0 0,0 0 0,0 0 0,0 0 0,0 0 0,0 0 0,0 0 0,0 0 0,0 0 0,0-1 0,1 1 0,-1 0 0,0 0 0,0 0 0,0 0 0,0 0 0,0 0 0,0 0 0,0 0 0,0-1 0,0 1 0,0 0 0,0 0 0,0 0 0,0 0 0,0 0 0,0 0 0,0 0 0,0-1 0,0 1 0,0 0 0,0 0 0,0 0 0,0 0 0,-1 0 0,1 0 0,0 0 0,0 0 0,0 0 0,0 0 0,0-1 0,0 1 0,0 0 0,0 0 0,0 0 0,0 0 0,0 0 0,-1 0 0,-13-4-1142,12 4 592,0 0 0,1-1-1,-1 1 1,0 0 0,0-1 0,0 0-1,1 1 1,-1-1 0,0 0 0,1 0-1,-1 0 1,0 0 0,1 0 0,-1 0-1,1 0 1,-2-2 0,-6-6-2207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2:2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 3232,'-3'-1'759,"1"0"0,-1 1 1,0 0-1,0-1 0,1 1 0,-6 1 0,-2 1 7190,26-2-3986,34-1-2591,55 1-55,-91 2-3104,0 0 0,27 7 0,-27-3-3039,0 6 1498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2:2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9 4736,'1'-1'150,"-1"0"1,1 1-1,0-1 1,0 0-1,-1 1 1,1-1-1,0 0 1,0 1-1,0-1 1,0 1 0,0 0-1,0-1 1,0 1-1,0 0 1,0-1-1,4 1 4306,-5 3-3996,0 0 0,-1 1 1,0-1-1,0 0 0,0 0 1,0 0-1,0 0 0,-1 0 1,1 0-1,-1 0 0,0-1 1,0 1-1,-3 3 0,-4 5 213,-19 15 0,24-22-410,-42 41 556,40-39-694,1 0-1,0 1 1,0 0 0,1 0 0,-7 13 0,8-16 579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2:2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0 622 4224,'5'-1'1406,"-1"1"0,0-1 0,1 0 0,-1 0 0,0 0 0,0-1 0,8-3 0,0-1 158,23-16 0,48-47-613,-51 39-470,-1-2-1,-2-1 1,27-40-1,60-117 548,-100 163-729,35-44 1,-24 35-382,-25 34 79,-1 0-56,1 0 0,-1 0 1,1 0-1,-1 1 0,1-1 0,-1 0 0,1 1 1,2-2-1,-3 3 44,-1-1-1,0 1 1,1 0 0,-1 0 0,0 0 0,1 0-1,-1 0 1,0 0 0,1 0 0,-1 0-1,1 0 1,-1 0 0,0 0 0,1 0 0,-1 0-1,0 0 1,1 0 0,-1 0 0,0 1 0,1-1-1,-1 0 1,0 0 0,1 1 0,7 11-224,-5-2 260,0 0 1,-1 0-1,0 0 1,-1 0-1,0 0 1,0 12-1,0 3 21,0 17-48,-7 73 0,-15 41 199,20-155-191,1 6 73,-2 0-1,1 0 1,-1 0-1,-3 7 1,4-12-26,0 0 1,0 0 0,0 0-1,0-1 1,0 1-1,-1 0 1,1-1 0,0 1-1,-1-1 1,0 1 0,1-1-1,-1 0 1,0 1-1,1-1 1,-1 0 0,0 0-1,0 0 1,-4 1 0,2-2 24,0 1 0,0-1 0,-1 1 1,1-1-1,0 0 0,0-1 1,0 1-1,0-1 0,0 0 1,-6-2-1,-41-17 126,42 16-161,-5-3-74,1 0 0,-21-16 0,21 13 47,-24-12 1,36 22-15,0-1 0,1 1 0,-1 0 1,0-1-1,0 1 0,1 0 0,-1-1 1,0 1-1,1-1 0,-1 0 0,0 1 0,1-1 1,-1 1-1,1-1 0,-1 0 0,0-1 1,1 2-6,0 0 0,0-1 0,1 1 0,-1 0 0,0 0-1,0-1 1,0 1 0,1 0 0,-1 0 0,0-1 0,0 1 0,1 0 0,-1 0 0,0 0 0,0-1 0,1 1 0,-1 0 0,0 0 0,0 0 0,1 0 0,-1 0 0,0 0 0,1-1 0,-1 1 0,0 0 0,1 0 0,0 0 0,33-2-230,23 6 1108,109 21 1,-143-21-663,7 2-129,-19-3-229,-1-1 0,1 0 1,-1-1-1,1 0 0,-1 0 1,1-1-1,15-2 0,-25 2 27,-1 0 0,0 0 0,1 0 0,-1 0 0,1 0 0,-1 0 0,0 0 0,1 0 0,-1 0 0,0-1 0,1 1 0,-1 0 0,0 0-1,0 0 1,1 0 0,-1 0 0,0-1 0,1 1 0,-1 0 0,0 0 0,0-1 0,1 1 0,-1 0 0,0 0 0,0-1 0,0 1 0,1 0 0,-1-1 0,0 1 0,0 0-1,0 0 1,0-1 0,1-2-1252,4-1-1224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2:3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36 828 3552,'0'0'1147,"-9"0"1092,16 8 3759,-5-3-6108,0 2 323,0-1 0,0 0 0,0 0 0,1 0 0,0-1-1,0 1 1,0 0 0,1-1 0,0 0 0,0 0 0,0 0 0,1 0-1,0-1 1,9 7 0,-10-8-117,0-1 0,0 0 0,0 0-1,0 0 1,1 0 0,-1-1 0,1 0 0,-1 0 0,1 0-1,0 0 1,-1-1 0,1 0 0,0 0 0,-1 0 0,1 0-1,0-1 1,-1 0 0,1 0 0,-1 0 0,1 0 0,4-3-1,-3 2 21,0 0-1,-1-1 0,1 0 0,-1 0 0,1-1 1,-1 1-1,0-1 0,-1 0 0,8-7 0,-8 5-46,0 0 0,-1 0 0,1-1-1,-1 1 1,-1 0 0,1-1 0,-1 0-1,0 0 1,-1 0 0,0 1 0,1-10-1,-2 12-69,0 1 0,0-1 0,0 1 0,0 0 0,-1-1 0,0 1 0,0 0 0,0-1 0,0 1 0,0 0 0,0 0 0,-1 0 0,0 0 0,1 0 0,-1 0 0,0 0 0,-1 1 0,1-1 0,0 0 0,-1 1 0,1 0 0,-1 0 0,0 0 0,-6-3 0,5 2-57,-1 2-1,0-1 0,0 0 1,0 1-1,0 0 1,0 0-1,0 1 0,0-1 1,-1 1-1,1 0 0,0 0 1,-8 2-1,3 0-68,1 0 0,0 1-1,0 0 1,1 0 0,-1 1-1,-8 5 1,10-5 102,1 0 1,0 1-1,0 0 0,0 0 0,1 1 0,0-1 1,0 1-1,0 0 0,1 1 0,0-1 0,0 1 1,0 0-1,1 0 0,0 0 0,-3 11 1,-1 9 76,2 1 0,-5 51 0,9-69-57,0 3 108,1 1 0,1-1 0,0 0 0,0 0 0,1 0 0,1 0 1,0 0-1,7 16 0,-9-27-57,0-1-1,0 1 1,0 0 0,0-1 0,0 1 0,0 0 0,1-1 0,-1 0-1,1 1 1,-1-1 0,1 0 0,-1 1 0,1-1 0,0 0 0,0 0-1,-1-1 1,1 1 0,0 0 0,0 0 0,0-1 0,0 1 0,2-1-1,7 2 30,0-1 1,-1-1-1,13 0 0,-10 0-86,21-1 125,0-2 0,0-1 0,0-1 0,37-12 0,-41 8-48,-1-2-1,0-1 0,-1-1 1,0-1-1,43-30 0,-36 18 7,-1-2-1,-2-1 0,43-49 1,-54 57 37,1 1 0,37-27 0,-32 26 69,28-27-1,-53 46-142,7-9-116,-12 7-165,-8 2-134,5 3 285,1 0 0,0 0 0,0 0 0,0 1 0,0-1-1,0 1 1,0 0 0,-7 4 0,-3 3-85,-19 14 0,19-11 67,1 0 0,0 2-1,1-1 1,-23 31 0,-36 68-38,60-92 127,-2 2 15,2 1 0,0 0 0,1 0 0,2 1-1,0 1 1,-7 36 0,15-56 46,0 0 1,1 0-1,0 1 0,0-1 0,0 0 1,1 0-1,0 1 0,0-1 1,0 0-1,1 0 0,2 6 0,-3-9 16,-1-1-1,1 1 0,0-1 0,0 1 0,1-1 0,-1 1 1,0-1-1,0 0 0,1 1 0,-1-1 0,0 0 0,1 0 1,0 0-1,-1 0 0,1 0 0,-1 0 0,1-1 0,0 1 1,0 0-1,-1-1 0,1 0 0,0 1 0,0-1 0,0 0 1,-1 0-1,1 0 0,0 0 0,0 0 0,0 0 0,0-1 1,-1 1-1,1 0 0,0-1 0,0 0 0,2-1 0,4-1-2,-1-1 1,0 0-1,0 0 0,0-1 0,0 1 0,-1-2 0,0 1 0,0-1 0,-1 0 0,1 0 0,-1 0 0,4-8 1,9-14-61,23-52 1,-32 61 102,73-173 445,-64 145-471,7-17-262,-25 63 176,1-1-1,-1 1 1,0 0-1,1 0 0,-1-1 1,0 1-1,0 0 1,0-1-1,0 1 0,0-3 1,-4 5-171,-4 6 73,1 2 80,1-1 0,0 2 0,0-1 1,1 0-1,0 1 0,-5 13 0,-16 64-62,16-49 98,-44 138 57,35-123-84,-31 61 0,-23 16 135,19-37 5,0 27-61,41-91-6,13-28-42,-7 21 64,7-21-50,-1 0 0,1 0 0,0 0 0,0 0 0,0 0 0,0 0 0,0 0 0,0 0 0,0 0 0,0 0 0,1 0 0,-1 0 0,0 0 0,0 0 0,1 0 0,-1 0 0,1-1 0,-1 1 0,1 0 0,0 1 0,0-2 9,0 1 0,-1-1 1,1 0-1,0 0 0,0 0 0,0 0 1,-1 0-1,1 0 0,0 0 1,0 0-1,0 0 0,-1 0 1,1 0-1,0 0 0,0 0 0,-1-1 1,1 1-1,0 0 0,1-1 1,17-9 353,-3-3-275,-1-1 1,0 0-1,-1-1 0,14-18 0,10-11 15,38-42-13,6-7-177,37-42 267,-30 17-262,-57 75 40,162-234 126,-159 233-205,-17 22 39,16-27-1,-30 43-589,-8 13 242,-10 15 89,-1 2 297,0 2 0,1-1-1,2 2 1,-14 41-1,7-17 21,-21 59-43,35-92 36,1-1 1,0 0 0,1 1-1,-1 27 1,5-37 67,0-1 0,0 0 0,0 0 0,1 1 0,0-1 0,1 0 0,4 10 0,-6-16-40,-1 0-1,1 0 1,0-1-1,0 1 1,0 0 0,0 0-1,0 0 1,0-1-1,0 1 1,0-1 0,1 1-1,-1-1 1,0 1 0,0-1-1,0 0 1,0 1-1,1-1 1,-1 0 0,0 0-1,0 0 1,2 0-1,24-2 344,-21 1-317,0-1-1,1-1 1,-1 1-1,-1-1 1,1 0-1,0 0 1,-1-1 0,1 0-1,-1 0 1,0 0-1,0 0 1,-1-1 0,1 0-1,3-6 1,8-10 60,-1-1 0,12-25 1,-22 38-84,8-18 50,0-1 1,11-42-1,-10 30-130,4-17 12,13-30 38,1 9-25,-23 50-84,-9 21-123,-3 7 89,2 0 29,-1 6 58,1 0 0,-1 0 1,1 0-1,1 0 1,-1 6-1,-1 3 11,-2 13 60,2 0 0,1 50 0,3-32-86,-1-22 185,7 47-1,-6-64-107,3 18 67,-4-23-40,-1-1 1,1 1-1,-1-1 0,1 0 0,0 1 0,-1-1 1,1 0-1,0 1 0,0-1 0,0 0 0,0 0 1,0 0-1,2 1 0,-2-1-7,0-1-1,0 0 1,0 0-1,0 1 1,0-1 0,0 0-1,0 0 1,0 0 0,0 0-1,0-1 1,0 1 0,0 0-1,0 0 1,0 0 0,0-1-1,0 1 1,0-1-1,0 1 1,-1-1 0,1 1-1,0-1 1,0 1 0,1-2-1,20-18 239,-22 20-250,27-29 108,32-46 0,-39 47-47,1 1 1,32-30-1,-32 37-122,1 0 0,1 1 1,1 1-1,32-18 0,-52 35 35,-1-1-1,1 1 0,0 0 1,0 0-1,0 0 1,0 1-1,0-1 1,0 1-1,0 0 0,0 0 1,0 0-1,0 1 1,0-1-1,0 1 1,0 0-1,0 0 0,0 1 1,-1-1-1,1 1 1,4 2-1,3 2-4,0 1-1,0 1 1,-1-1-1,0 2 1,11 10-1,-14-12 122,-6-5 485,-7-22-272,4 18-316,0-1 0,1 1 0,-1 0 0,0-1 0,0 1 0,0 0-1,0 0 1,-1 1 0,1-1 0,-1 0 0,1 1 0,-1-1 0,1 1 0,-1 0 0,0 0 0,0 0 0,1 0 0,-4 0 0,-2-1-56,1 1 0,-1 1 0,1 0 0,-1 0 1,1 0-1,-12 3 0,6 0 36,-1 0-1,1 1 1,1 0 0,-1 1-1,1 1 1,-1 0 0,1 0-1,1 1 1,0 1 0,0 0-1,0 1 1,-13 13 0,12-9 15,1 0 0,0 1 1,1 0-1,1 1 0,0-1 1,1 2-1,1-1 1,0 1-1,-7 26 0,11-30-1,1-1-1,0 1 0,1 0 1,0 0-1,2 19 0,-1-23 24,1 0-1,0-1 0,1 1 0,0-1 1,0 1-1,1-1 0,-1 0 0,2 1 1,4 7-1,-7-12 23,1-1 0,-1 0 0,1 1 1,0-1-1,0 0 0,0 0 0,0 0 0,0-1 1,0 1-1,1-1 0,-1 1 0,0-1 0,1 1 0,-1-1 1,1 0-1,-1 0 0,1-1 0,0 1 0,-1 0 0,1-1 1,0 1-1,0-1 0,-1 0 0,1 0 0,0 0 1,0-1-1,-1 1 0,1-1 0,0 1 0,0-1 0,-1 0 1,1 0-1,-1 0 0,5-2 0,3-3 24,1-1 0,-2 1-1,1-1 1,-1-1 0,0 0 0,12-14 0,-2-1-30,0-1 0,-2 0 0,-1-2 0,13-26 0,-5 1-28,21-63-1,-26 55-168,-23 90-141,1 1 1,2 1-1,0-1 0,6 33 0,-3-45 322,1-1 0,1 1-1,0 0 1,2-1 0,1 0-1,0 0 1,11 20 0,-17-38 9,-1 0 0,1 0 0,-1 0 0,1 0 0,0 0 0,-1 0 1,1 0-1,0 0 0,0 0 0,0-1 0,0 1 0,0 0 0,0-1 0,0 1 1,0 0-1,0-1 0,0 1 0,0-1 0,0 0 0,0 1 0,0-1 0,1 0 1,-1 1-1,0-1 0,0 0 0,0 0 0,1 0 0,-1 0 0,0 0 0,0-1 1,0 1-1,1 0 0,-1 0 0,0-1 0,0 1 0,0-1 0,0 1 1,0-1-1,0 0 0,0 1 0,2-2 0,3-3 54,0 0 0,-1 0 1,0 0-1,0-1 0,6-7 0,4-9 16,23-47 1,-4 8-19,122-158 129,-131 187-193,0-2 23,-2-1-1,-1-1 1,-2-1-1,23-60 1,-30 65-9,26-66-120,30-112 0,-67 203 78,0 0 0,-1 0 0,1 0-1,-2 0 1,1 0 0,-1 0 0,0 0 0,0 0 0,-2-9 0,2 16-1,0-1 1,0 0-1,0 1 1,0-1 0,-1 1-1,1-1 1,0 0-1,0 1 1,-1-1 0,1 1-1,0-1 1,-1 1-1,1-1 1,0 1 0,-1-1-1,1 1 1,-1-1-1,1 1 1,-1-1 0,1 1-1,-1 0 1,1-1-1,-1 1 1,1 0 0,-1 0-1,1-1 1,-1 1-1,0 0 1,1 0 0,-1 0-1,1 0 1,-1 0-1,0-1 1,1 1 0,-1 0-1,0 1 1,0-1-1,-2 1-78,0 0 0,1 0 0,-1 0-1,0 1 1,1-1 0,-5 4-1,-1 0 316,-1 2-256,0-1 1,1 1-1,0 0 0,0 1 1,1 0-1,0 0 0,-7 11 0,12-16 44,-12 17-4,1 0 1,1 0-1,-9 23 0,-24 69-99,15-35-28,11-32 66,-46 123 107,56-140-51,1 1-1,2 0 0,1 1 0,-2 30 0,6-40 30,1 0 0,0 0 0,2 0 0,0 0 0,2 0 0,0 0 0,13 36 0,-11-39 74,-2-6-55,0-1 0,0 1 0,1-1 0,11 16 0,-15-24-5,0 0 1,1 0 0,-1 0 0,1-1 0,0 1-1,-1-1 1,1 1 0,0-1 0,0 0-1,0 1 1,0-1 0,0 0 0,0 0-1,0 0 1,0-1 0,1 1 0,-1 0 0,0-1-1,1 0 1,-1 1 0,0-1 0,0 0-1,1 0 1,-1 0 0,0-1 0,1 1-1,-1 0 1,4-2 0,1-1 27,0 0 1,0-1-1,0 0 1,-1 0-1,0 0 1,0-1-1,0 0 1,7-7-1,-2 2-17,152-158 338,-115 114-405,14-18 216,-53 62-981,-18 29 207,8-17 579,-7 20-28,1 1 0,-7 35 0,13-53 43,-10 94-131,11-88 162,0 1 0,1-1 0,0 1-1,1-1 1,0 0 0,6 20-1,2-12 173,-10-18-205,1-1-1,-1 1 1,1 0 0,-1-1-1,1 1 1,0 0-1,-1-1 1,1 1-1,-1-1 1,1 1 0,0-1-1,0 0 1,-1 1-1,1-1 1,0 0-1,0 1 1,-1-1 0,1 0-1,0 0 1,0 0-1,0 1 1,-1-1 0,1 0-1,0 0 1,1-1-1,2 0 34,0-1 1,0 0-1,1 0 0,-1 0 0,-1 0 0,1-1 1,0 0-1,-1 0 0,1 0 0,-1 0 0,0 0 0,0-1 1,0 1-1,2-5 0,8-11-6,15-32-1,-14 24 107,19-38-153,-17 33 100,19-29 1,-35 61-97,8-13-187,-6 8-203,-6 7-460,1 2 787,1 0 0,-1-1-1,1 1 1,0 0 0,0 1 0,0-1-1,1 0 1,-1 0 0,1 1-1,-1 5 1,1-4 106,-2 10-37,1 0 1,1 0-1,0 0 1,1 0-1,1 0 1,1 0-1,0 0 1,1 0-1,0-1 1,8 19-1,-10-30 25,0-1 1,0 0-1,1 1 0,-1-1 0,1 0 0,0 0 1,0 0-1,0 0 0,5 4 0,-6-6 9,1 1 1,-1-1-1,1 0 1,-1 0-1,1-1 0,0 1 1,-1 0-1,1 0 0,0-1 1,0 1-1,-1-1 1,1 0-1,0 1 0,0-1 1,0 0-1,0 0 0,-1 0 1,1 0-1,0-1 1,0 1-1,3-1 0,1-1 18,-1 0-1,1-1 0,-1 1 1,1-1-1,-1 0 1,0 0-1,0-1 0,0 0 1,-1 0-1,1 0 1,-1 0-1,0-1 0,5-6 1,-6 7-41,-1 0 0,1 0 0,-1 0 0,0 0 0,0 0 0,0-1 0,0 1 0,-1-1 0,0 1 0,0-1 0,0 0 0,-1 1 0,1-1 0,-1 0 0,0 0 0,-1 1 0,0-9 0,-1 7-43,1 0 0,-1 0 0,0 0 0,-1 0 0,1 0 0,-1 1 0,0-1 0,-1 1 0,1 0 0,-1 0 0,0 0 0,0 1 0,-1-1 0,1 1 0,-1 0 0,0 0 0,0 0 0,0 1 0,-1 0 0,-6-3 0,1 1-118,-20-9-149,30 14 277,-1-1 1,0 0 0,0 1 0,0-1-1,0 1 1,0 0 0,0 0 0,0 0-1,0 0 1,0 0 0,0 0 0,-4 1-1,5-1 29,1 0 0,-1 1 0,1-1 0,-1 0 0,1 0 0,-1 0 0,0 0 0,1 0 1,-1 0-1,1 0 0,-1 0 0,0 0 0,1 0 0,-1 0 0,1 0 0,-1 0 0,1-1 0,-1 1 0,1-3 73,8 1-91,64-12 110,47-8 293,-88 17-319,2-1-135,1 2-1,0 2 1,44 1 0,-73 1 38,0 1 0,0 0 0,0 0 0,0 0 0,0 0 0,-1 1 0,1 0 0,-1 0 0,9 4 0,-11-4 22,0-1-1,0 1 0,0 0 1,-1 0-1,1-1 0,0 1 0,-1 0 1,1 0-1,-1 0 0,0 1 1,0-1-1,0 0 0,0 0 1,0 1-1,0-1 0,-1 1 0,1-1 1,-1 1-1,1-1 0,-1 1 1,0 2-1,-7 52 30,7-38-51,-5 33 0,3-44 865,8-15-402,11-14-115,14-23 0,-17 22-384,24-26 0,-24 32 58,-5 6-62,0 0 1,0 0-1,1 1 0,12-8 1,-22 17 56,0-1 1,1 1 0,-1 0 0,0 0 0,0 0 0,0 0 0,0 0 0,1 0 0,-1 0 0,0 0 0,0 0-1,0 0 1,0 0 0,1 0 0,-1 0 0,0 0 0,0 0 0,0 0 0,0 0 0,0 0 0,1 0 0,-1 0-1,0 0 1,0 0 0,0 0 0,0 1 0,1-1 0,-1 0 0,0 0 0,0 0 0,0 0 0,0 0 0,0 0-1,0 0 1,0 1 0,1-1 0,-1 0 0,4 10-81,0 16 2,-3-18-39,1 9 35,-1-10 97,0 1-1,0-1 1,0 1 0,1-1 0,1 1-1,-1-1 1,7 13 0,-2-9 105,-5-7-78,1 0-1,-1 0 1,1-1-1,-1 1 1,1-1-1,0 0 1,4 4-1,-5-6-9,0 0 0,-1-1-1,1 1 1,0 0 0,-1-1 0,1 1-1,0-1 1,0 1 0,-1-1-1,1 0 1,0 0 0,0 0 0,0 0-1,0 0 1,-1 0 0,1-1 0,0 1-1,0-1 1,-1 1 0,1-1-1,2 0 1,3-3 104,0 0 0,0 1 0,-1-2 0,0 1-1,11-10 1,6-5 117,193-159 178,-190 156-453,-18 14-76,7-5 111,-10 10-137,-3 6-237,-4 7 297,1 1 1,-2-1-1,1 1 0,-1-1 0,-1 0 0,0 0 1,-9 16-1,5-9 61,-69 165 181,73-171-86,3-10-69,-10 20 216,11-20-220,0-1 0,0 1 0,-1-1 0,1 0 1,0 0-1,0 1 0,-1-1 0,1 0 0,0 0 0,-1 1 0,1-1 1,0 0-1,-1 0 0,1 1 0,0-1 0,-1 0 0,1 0 0,0 0 0,-1 0 1,1 0-1,-1 0 0,1 0 0,0 0 0,-1 0 0,1 0 0,-1 0 0,1 0 1,0 0-1,-1 0 0,1 0 0,-1 0 0,1 0 0,0 0 0,-1-1 1,1 1-1,0 0 0,-1 0 0,1 0 0,0-1 0,-1 1 0,1 0 0,0 0 1,-1-1-1,1 1 0,0 0 0,0-1 0,-1 1 0,1 0 0,0-1 0,0 1 1,0 0-1,-1-1 0,-3-6 33,1 1 0,-1-1-1,1 0 1,1 0 0,-1 0 0,1 0 0,0 0 0,1-1 0,-1 1-1,2-1 1,-1 1 0,1-1 0,0 1 0,0-1 0,1 1 0,3-13-1,-3 18-56,0 0-1,0 0 1,1 0-1,-1 0 1,0 0-1,1 0 1,0 0-1,-1 1 1,1-1-1,0 0 1,0 1-1,0 0 0,0-1 1,0 1-1,1 0 1,-1 0-1,0 0 1,0 0-1,1 1 1,-1-1-1,5 0 1,5-1-51,0 0 0,0 1 0,12 1 0,75 8-2726,-59-3 1322,-33-4 592,4 1-3493,-6-2 2230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1:0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1180 4736,'-4'-4'9241,"13"-3"-8589,-2 1-227,-1-1 1,0 0-1,0-1 1,-1 1-1,6-14 1,0 4-73,28-45 581,92-112-1,-3 53-432,-64 63-346,-12 7 96,52-65-1,-82 86 19,35-65 0,-9 14 313,-73 134-694,14-32 76,0-1-1,-2 0 1,-15 19-1,3-5 13,-4 7 60,5-10-46,2 2-1,1 0 1,-23 53-1,32-59 71,2 1 0,-7 34 0,14-49 28,1-1 0,0 1 0,1 0 1,1 0-1,0-1 0,1 1 0,4 23 1,-4-31-22,0 0 1,1 0-1,0 0 0,0 0 1,3 5-1,-4-8-31,-1-1-1,1 1 1,0-1 0,0 0-1,0 1 1,1-1-1,-1 0 1,0 0 0,0 0-1,1 0 1,-1 0-1,0 0 1,1 0 0,-1 0-1,1-1 1,-1 1-1,1 0 1,0-1-1,-1 0 1,3 1 0,0-1 46,0 0 0,-1-1 0,1 1 1,0-1-1,-1 0 0,1 0 0,-1 0 0,1 0 1,-1-1-1,0 1 0,0-1 0,5-3 1,4-4 151,18-15 0,-29 22-219,25-24 75,-1-1 1,38-54-1,-22 27 49,4-2-58,138-191 9,58-159 251,-236 396-282,11-19-202,-15 27 113,-1 0 0,1 1 0,0-1 0,-1 0 0,1 0 0,-1 0 0,0 0 0,1 0 0,-1 1 0,0-1 0,0 0 0,0-2 0,-1 4 25,1-1 0,0 1 0,0 0 0,0 0 0,0 0 0,0 0 0,0-1 0,0 1 0,0 0 0,0 0 0,0 0 0,-1 0 0,1 0 1,0-1-1,0 1 0,0 0 0,0 0 0,0 0 0,-1 0 0,1 0 0,0 0 0,0 0 0,0-1 0,0 1 0,-1 0 0,1 0 0,0 0 0,0 0 1,0 0-1,0 0 0,-1 0 0,1 0 0,0 0 0,-9 4-109,-10 11-15,6 0 82,0 1 0,-18 30 1,-20 43 187,42-73-115,2-2 16,-203 390 849,189-363-784,12-25-35,-12 29 0,13-30 27,6-12-34,1 1 0,-1-1 0,1 0 1,-1 1-1,0 3 0,2-6-11,-2 6 44,2-7-89,0 0 0,0 0 0,0 0 0,0 0 1,0 0-1,0 0 0,0 1 0,0-1 0,0 0 0,0 0 0,0 0 1,0 0-1,0 0 0,0 0 0,-1 0 0,1 0 0,0 0 0,0 0 1,0 0-1,0 0 0,0 0 0,0 1 0,0-1 0,-1 0 0,1 0 1,0 0-1,0 0 0,0 0 0,0 0 0,0 0 0,0 0 0,0 0 1,-1 0-1,1 0 0,0 0 0,0 0 0,0-1 0,0 1 0,0 0 1,0 0-1,0 0 0,-1 0 0,1 0 0,0 0 0,0 0 0,0 0 1,0 0-1,0 0 0,0 0 0,0 0 0,0-1 0,0 1 0,-1 0 0,1-1 42,0 0-1,0 1 1,-1-1-1,1 0 1,0 0-1,0 0 0,0 0 1,0 0-1,0 0 1,0 1-1,0-1 1,0 0-1,1 0 0,-1 0 1,0 0-1,0 0 1,1 1-1,-1-1 1,0 0-1,1 0 0,-1 0 1,1 1-1,0-2 1,19-28-115,-9 15 32,-7 9 10,0 0 0,0 0 0,1 1 0,0-1 0,0 1 0,0 0 0,11-6 0,-2 2-74,0 0 0,18-7 0,-31 16 86,-1-1 0,1 1 0,0 0 0,-1-1 0,1 1 0,0 0 0,-1 0 0,1-1 0,0 1 0,-1 0 0,1 0 0,0 0 0,-1 0 1,1 0-1,0 0 0,0 0 0,-1 0 0,1 0 0,0 0 0,-1 0 0,1 0 0,0 0 0,-1 1 0,1-1 0,0 0 0,-1 0 0,1 1 0,0-1 0,-1 1 0,1-1 0,-1 0 0,1 1 0,-1-1 0,1 1 0,-1-1 0,1 1 0,-1 0 0,1-1 0,-1 1 0,0-1 0,1 1 0,-1 0 0,0-1 0,0 1 0,1 0 0,-1 0 0,1 5-35,0 0-1,-1-1 1,0 1 0,-1 11-1,1-5 33,0 2 27,1 1 1,0-1 0,7 27-1,-6-34 36,0-1 0,0 1-1,1-1 1,-1 1-1,2-1 1,-1 0 0,1 0-1,0-1 1,9 11-1,-10-13-42,-1 0 15,0 0 0,1 0 0,0-1 1,-1 1-1,1-1 0,0 0 1,0 0-1,1 0 0,-1 0 0,0 0 1,1-1-1,-1 1 0,1-1 1,-1 0-1,5 1 0,1-2 44,-1-1 0,1 1 1,-1-1-1,1 0 0,-1-1 0,0 0 0,11-4 0,53-27 190,-56 26-246,5-4 8,-1-1 1,0-1 0,-1 0-1,0-2 1,-1 0 0,-1-1-1,24-27 1,-41 43-31,0-1-1,1 1 1,-1 0-1,0 0 1,0-1-1,0 1 1,1 0 0,-1 0-1,0-1 1,0 1-1,0 0 1,0-1-1,0 1 1,1 0-1,-1 0 1,0-1 0,0 1-1,0 0 1,0-1-1,0 1 1,0 0-1,0-1 1,0 1 0,0 0-1,0-1 1,0 1-1,0 0 1,0-1-1,-1 1 1,1 0-1,0-1 1,-10-3-327,-17 4 95,11 2 230,0 2 1,0 0 0,0 0-1,-22 11 1,30-11 22,0 0 0,0 0 0,1 1 0,-1 0 0,1 0 0,0 0 0,0 1 0,1 0 0,0 1 0,-6 7 0,11-13-1,0 1 1,0 0-1,0-1 0,1 1 1,-1 0-1,0-1 1,1 1-1,-1 0 0,1 0 1,-1 0-1,1 0 1,0-1-1,0 1 1,0 0-1,0 0 0,0 0 1,0 0-1,1 0 1,-1-1-1,1 1 0,-1 0 1,1 0-1,0 0 1,-1-1-1,1 1 0,0 0 1,0-1-1,0 1 1,0-1-1,1 1 0,1 1 1,4 4 24,1 0 0,-1-1 0,1-1 0,14 9 0,-20-13-25,11 6 17,0 0 0,1-1 1,-1-1-1,1 0 0,1-1 0,-1 0 0,1-1 0,18 1 0,1-2-136,1-2 0,50-6 1,-5 5-2489,-68 2-2877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2:3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48 6976,'-67'-12'3168,"47"3"-2752,16 4 288,8 1-896,12 1 96,12-6-128,1 3 128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2:3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9312,'16'-43'4192,"60"19"-3616,-28 6 1088,0 9-1024,53-12 351,9 5-575,19 3-288,-3 13-128,6-5-992,-11 10 544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2:3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1089 3488,'-4'-1'35,"-4"0"3063,11 3-1309,6 2 1827,-6-5-3343,-1 1-1,0 0 0,0-1 0,1 1 1,-1-1-1,0 0 0,0 0 0,0 0 1,0 0-1,0 0 0,0 0 1,0-1-1,0 1 0,-1 0 0,1-1 1,2-2-1,3-4 70,-1 0 1,8-12-1,-10 13-67,25-36 327,2 1 1,53-56 0,-27 43-387,53-57 10,-82 75-116,-1-1-1,-1-1 0,32-67 1,-21 25-73,36-111 0,-65 164 36,6-37 0,-8 34 16,-5 26-137,-1 0 0,1 0 0,-1 1 0,0-1 0,0 0 0,0 0 0,-1 0 0,0 1 0,0-1 0,-2-5 0,3 9 30,-1 1-1,1-1 0,-1 1 1,1-1-1,-1 1 1,1 0-1,-1-1 1,0 1-1,1 0 1,-1-1-1,1 1 1,-1 0-1,0 0 1,1 0-1,-1 0 1,0-1-1,1 1 1,-1 0-1,0 0 1,1 0-1,-1 0 0,0 1 1,1-1-1,-1 0 1,0 0-1,1 0 1,-1 0-1,1 1 1,-1-1-1,0 0 1,1 1-1,-1-1 1,1 0-1,-2 1 1,1 0-27,-3 2-11,-1 0-1,0 0 1,0 0 0,1 1 0,0 0 0,-7 8 0,6-6 22,-11 11 24,2 2 0,0 0 0,-20 37 1,-22 65 123,-33 124 193,77-202-230,1-1-1,3 1 1,-6 82-1,14-106 18,0 0 0,5 30 0,-4-41-24,0-1 0,1 0 0,0 0 0,1 0 0,-1 0 0,1 0 0,1-1-1,-1 1 1,8 8 0,-10-13-12,1 0 0,0 0-1,0 0 1,0 0-1,0-1 1,0 1-1,0-1 1,1 1 0,-1-1-1,0 0 1,1 0-1,-1 0 1,1 0-1,-1 0 1,1-1-1,0 1 1,-1-1 0,1 1-1,0-1 1,-1 0-1,1 0 1,0-1-1,-1 1 1,1 0 0,-1-1-1,1 1 1,0-1-1,-1 0 1,5-2-1,4-3 63,0 0-1,-1 0 0,1-1 0,-2 0 1,11-9-1,15-17 45,40-49-1,-60 66-191,28-39 47,-1 1-28,-37 46-181,3-3-379,-4 12 229,1 7 10,0 5 312,1 0-1,1 0 1,0 0 0,1-1 0,0 0-1,12 13 1,-17-22 50,1 1 0,0-1 0,0 1 0,0-1 0,0-1 0,1 1 0,-1 0 1,1-1-1,0 0 0,0 0 0,0-1 0,0 1 0,0-1 0,0 0 0,0 0 0,0-1 0,0 1 0,0-1 0,0 0 0,1-1 0,-1 1 1,8-3-1,-3 1 41,0 0 1,0-1-1,0-1 1,-1 1-1,1-2 1,-1 1-1,0-1 1,0-1 0,-1 0-1,11-9 1,-14 10-36,0 0 1,-1 0 0,0-1-1,0 0 1,0 0 0,-1 0-1,1 0 1,-2-1 0,1 1 0,-1-1-1,0 1 1,2-12 0,-3 13-57,0 1 1,-1-1 0,1 1-1,-1-1 1,0 1 0,-1-1-1,1 1 1,-1-1-1,0 1 1,0 0 0,0-1-1,0 1 1,-1 0 0,0 0-1,0 0 1,0 0 0,0 0-1,-1 0 1,1 1 0,-6-6-1,7 7-17,-1 1 0,0 0 0,1-1 0,-1 1 0,0 0 0,0 0 0,0 0 0,0 0 0,0 0 0,0 0 0,0 1 0,-1-1 0,1 1 0,0-1 0,0 1 0,0 0 0,-1 0 0,1 0 0,0 0 0,0 1 0,0-1 0,-1 0 0,1 1 0,0-1 0,0 1 0,0 0 0,0 0 0,0 0 0,0 0 0,0 0 0,0 0 0,0 1 0,-2 1 0,-2 3-10,0-1 0,1 1 0,-1 0 0,1 0 0,0 0 0,1 1 1,-1 0-1,-3 7 0,4-5 32,1 0 0,0 0 0,0 1 0,0-1 1,1 1-1,1-1 0,0 1 0,0-1 1,1 16-1,1-12 17,1 0 1,0 0-1,1-1 1,0 1 0,1-1-1,9 21 1,-9-26 31,0 0 0,0 0 0,1-1 0,-1 1 0,1-1 1,1 0-1,-1 0 0,11 7 0,-12-10 0,0 0 0,1 1 0,0-2 0,0 1 1,0 0-1,0-1 0,0 0 0,1 0 0,-1-1 0,0 1 0,1-1 0,11 1 0,-5-3 134,0 0-1,0-1 0,0 0 0,0 0 0,0-2 1,0 1-1,16-9 0,76-44 279,-82 43-362,18-14-81,-1-2 0,-2-1-1,39-40 1,-34 30-77,-40 39 59,-1-1 0,0 1 0,0 0 0,0 0 0,1 0 0,-1 0 1,0 0-1,1 0 0,-1 0 0,1 1 0,0-1 0,-1 0 0,1 1 0,-1-1 0,1 1 0,0 0 0,-1-1 1,1 1-1,0 0 0,-1 0 0,1 0 0,0 0 0,-1 1 0,1-1 0,0 0 0,-1 1 0,1-1 0,0 1 0,-1-1 1,1 1-1,-1 0 0,1 0 0,-1-1 0,0 1 0,1 0 0,-1 1 0,2 0 0,4 5 19,0 1-1,0-1 0,-1 1 1,0 0-1,0 0 0,-1 1 1,8 16-1,-13-25 6,-1 0 0,1 0 0,0 0 0,0 0 0,0 0 0,0 0-1,0 0 1,0 0 0,0 0 0,0 0 0,-1 0 0,1 0 0,0 1 0,0-1 0,0 0 0,0 0 0,0 0 0,0 0 0,0 0 0,0 0 0,0 0 0,0 0 0,0 0-1,-1 0 1,1 0 0,0 0 0,0 0 0,0 0 0,0 0 0,0 1 0,0-1 0,0 0 0,0 0 0,0 0 0,0 0 0,0 0 0,0 0 0,0 0 0,0 0-1,0 0 1,0 0 0,0 1 0,0-1 0,0 0 0,0 0 0,0 0 0,0 0 0,0 0 0,0 0 0,0 0 0,0 0 0,0 1 0,0-1 0,0 0 0,0 0 0,0 0-1,0 0 1,0 0 0,0 0 0,0 0 0,1 0 0,-1 0 0,0 0 0,0 0 0,0 0 0,-10-6 239,-10-11-134,14 12-151,1 0 0,-1 0 0,0 1 0,0 0 0,-1 0 0,1 1 0,-1 0 0,0 0 0,-7-2 0,10 4 6,0 0-1,1 0 1,-1 1-1,0-1 1,0 1-1,1 0 1,-1 1 0,0-1-1,0 0 1,1 1-1,-1 0 1,1 0-1,-1 0 1,0 0-1,1 1 1,0-1 0,-1 1-1,1 0 1,-4 3-1,0 0-39,-1 1 0,1 0-1,1 1 1,-13 13 0,17-17 79,0 1 0,0-1 0,0 0 0,0 1 0,0-1 0,1 1 0,0 0 0,0-1 0,0 1 0,0 0 0,0 0 0,1 0 0,0-1 0,0 1 0,0 5 0,1-1-2,0 0 0,1 0 0,0 0 0,1 0 0,-1 0 0,1 0 0,1-1 0,5 10 0,1-2 21,0-1 0,23 25 1,-28-34 0,0 0 0,0 0 1,1-1-1,7 6 1,-10-9-14,-1 1 1,1-1 0,0 1 0,0-1 0,0 0 0,0 0-1,0-1 1,0 1 0,0 0 0,0-1 0,0 0 0,6 0 0,1-2 24,0-1 0,0 0 0,-1 0 0,1-1 0,-1 0 0,0-1 0,13-8 0,4-2 11,264-143 304,-265 141-358,3 1-168,-30 17 114,1 0 0,0 0 0,0 0 1,0 0-1,0 0 0,0 1 1,0-1-1,0 0 0,0 1 1,0-1-1,0 1 0,0 2 1,-8 23 13,8-21 29,1 0 1,-1 1 0,1-1-1,0 0 1,1 0 0,-1 1 0,1-1-1,0 0 1,1 0 0,0 0-1,0 0 1,0 0 0,0 0-1,1-1 1,0 1 0,4 5 0,-4-7 17,3 6 64,1 1-1,0-1 1,0-1-1,11 11 1,-16-18-45,-1 0 0,1-1 1,0 1-1,-1-1 1,1 0-1,0 1 0,0-1 1,0 0-1,0 0 1,0 0-1,0 0 0,0-1 1,0 1-1,0-1 1,1 1-1,-1-1 0,0 1 1,0-1-1,1 0 1,-1 0-1,0 0 0,0-1 1,0 1-1,1 0 1,-1-1-1,0 0 0,0 1 1,0-1-1,0 0 1,4-2-1,-2 0 17,0-1 0,1 0-1,-1 0 1,-1 0 0,1-1 0,-1 1 0,1-1 0,-1 0 0,0 0-1,2-7 1,1-2 6,0-1-1,6-25 1,-11 33-24,1 1 1,-2-1 0,1 1-1,-1-1 1,0 1 0,0-1 0,-2-11-1,2 16-73,-1-1 0,0 1 0,1-1 0,-1 1 0,0 0 0,0-1-1,-1 1 1,1 0 0,0 0 0,-1 0 0,1 0 0,-1 0 0,1 0 0,-1 0-1,0 1 1,0-1 0,0 1 0,0-1 0,0 1 0,0 0 0,-1 0-1,1 0 1,-5-2 0,0 1 26,0 1-1,0 0 1,0 0 0,0 1-1,0 0 1,0 0 0,-11 2-1,-48 13-109,60-12-28,8 0 83,14 1 147,112-15 320,-48-2-385,35-4-113,-97 16 72,0 1 1,0 0-1,0 1 1,26 5-1,-38-5 32,1 0 1,-1 1-1,0 0 0,0 0 1,0 1-1,6 3 0,-11-5 12,0-1-1,1 1 0,-1 0 1,1 0-1,-1 0 0,0 1 1,0-1-1,0 0 0,0 0 1,0 1-1,0-1 0,0 0 1,0 1-1,0-1 0,-1 1 1,1-1-1,-1 1 0,1-1 1,-1 1-1,1 0 1,-1-1-1,0 1 0,0 0 1,0-1-1,0 1 0,0 2 1,-1 1-18,-1-1 1,1 0-1,-1 0 1,1 0-1,-1 0 1,0 0-1,-4 5 1,2-3-8,21-15 559,0 1-1,32-11 1,-10 5-558,52-16-101,-76 26 93,1 1 0,-1 0-1,0 1 1,17 0-1,-30 2 20,-1 0 0,0 0 0,1 0 0,-1 1 0,1-1 0,-1 1 1,0-1-1,1 1 0,-1-1 0,0 1 0,0 0 0,1-1 0,-1 1 0,0 0 0,0 0 0,0 0 0,0 0 0,0 0 0,0 0 0,0 0 0,-1 1 0,1-1 0,0 0 0,-1 0 0,1 1 0,0-1 1,-1 0-1,0 1 0,1-1 0,-1 0 0,1 3 0,0 5-15,0 0 0,0 0-1,-1 16 1,0-15 184,0-10-133,0 0 1,1-1-1,-1 1 0,0-1 0,1 1 0,-1 0 0,1-1 1,-1 1-1,0 0 0,1-1 0,-1 1 0,1 0 1,-1 0-1,1-1 0,-1 1 0,1 0 0,-1 0 1,1 0-1,-1 0 0,1 0 0,-1 0 0,1 0 0,0 0 1,3-1 82,0-1-64,0 0 1,0 0-1,0 0 1,0-1 0,0 1-1,3-4 1,10-6-19,11-6-225,33-25-1,-59 41 172,6-3-251,-8 5 268,0 0 1,1 0-1,-1 0 1,0 0 0,0 1-1,1-1 1,-1 0 0,0 0-1,0 0 1,1 0-1,-1 1 1,0-1 0,0 0-1,1 0 1,-1 1 0,0-1-1,0 0 1,0 0-1,0 1 1,1-1 0,-1 0-1,0 1 1,0-1 0,0 0-1,0 0 1,0 1-1,0-1 1,0 0 0,0 1-1,0-1 1,5 33-49,-5-22 25,2-1-1,2 15 1,-3-23 30,0 0 1,0 1-1,-1-1 1,1 0-1,1 1 1,-1-1 0,0 0-1,0 0 1,1 0-1,0 0 1,-1 0-1,1 0 1,0-1-1,0 1 1,2 1 0,-1-1 27,1 0 1,-1 0 0,1-1 0,0 0 0,-1 1 0,1-1 0,0-1 0,0 1-1,0 0 1,0-1 0,0 0 0,8 0 0,1-2 80,0 0 1,19-7-1,-13 4-67,26-7 138,70-28 0,-103 35-152,0 0 0,0-2-1,0 1 1,-1-2 0,0 1-1,0-2 1,-1 1 0,0-1-1,0-1 1,11-14-1,-19 21-37,0-1 0,0 1 0,0 0-1,-1 0 1,1-1 0,-1 1 0,0-1-1,0 1 1,0-1 0,0 0 0,0-6-1,-1 9-7,0 0 0,0 0 0,0 0-1,0 0 1,-1-1 0,1 1 0,0 0 0,-1 0-1,1 0 1,-1 0 0,1 0 0,-1 0 0,0 0-1,1 0 1,-1 0 0,-1-1 0,0 1-15,1-1 0,-1 1 1,0 0-1,1 1 0,-1-1 0,0 0 1,0 0-1,0 1 0,1-1 0,-1 1 1,0 0-1,0-1 0,-3 1 1,-7 0-70,-1 0 1,1 1 0,-1 0-1,1 1 1,-1 1 0,1 0 0,-19 7-1,15-4 17,0 2 0,1-1 0,-1 2 0,2 0 0,-16 13 0,24-17 84,1-1 1,0 1-1,0 1 0,0-1 1,-6 12-1,9-15 24,1 0 0,-1 1 0,1-1 0,0 0 0,0 1 0,0-1 0,1 1 0,-1-1 0,0 1 0,1 0 0,0-1 0,0 1 0,-1-1 0,1 1 0,1 0 0,-1-1 1,0 1-1,2 4 0,0-3 12,1 1 0,-1 0 1,1 0-1,1-1 1,-1 0-1,0 0 1,1 0-1,0 0 0,0 0 1,0-1-1,1 0 1,-1 0-1,6 3 0,6 3 59,1-1 0,28 10 0,-25-11-74,0-1 0,0 0 0,1-2 0,-1 0 0,1-2 0,0 0-1,0-1 1,0-1 0,0-1 0,0-1 0,32-7 0,-24-1-1765,-3 4 469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3:1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6 242 2400,'-6'4'12816,"7"-6"-12683,0 1 0,0-1 0,-1 1 0,1-1 0,-1 0 0,1 0 1,-1 1-1,1-1 0,-1-3 0,0 4-35,3-12 93,1 1 0,0-1 1,1 1-1,1 0 0,0 0 0,8-13 0,-10 20-165,0-1-1,0 1 0,1 0 0,5-5 0,6-6-60,-7 6 112,-7 7-48,0-1 0,1 1 0,-1 1 0,1-1 0,0 0 0,0 1 0,0-1 0,1 1 0,-1 0 0,0 0 0,1 0-1,6-2 1,-3 2 93,-7 1-93,1 1-1,0-1 1,0 1 0,0 0 0,0-1 0,0 1 0,0 0 0,0-1 0,0 1 0,0 0 0,0 0 0,0 0 0,0 0 0,0 0 0,0 0 0,0 0 0,0 0 0,0 0 0,0 1 0,0-1 0,0 0 0,0 1-1,-1-1 1,1 1 0,0-1 0,0 1 0,0-1 0,0 1 0,-1-1 0,1 1 0,0 0 0,0 0 0,-1-1 0,1 1 0,-1 0 0,1 0 0,-1 0 0,1-1 0,-1 1 0,1 0 0,-1 0 0,0 0 0,1 0-1,-1 1 1,6 23 249,-1 1-1,-1-1 0,1 49 0,-2-25-132,-1-27-38,-1 1-57,1 1 0,1-1 0,1-1 0,10 30 0,-9-37 81,0 0 0,2-1 0,0 1 0,0-1 1,12 15-1,-16-25-80,0 0 0,1 0 0,-1 0 0,1-1 0,0 1 0,0-1 0,0 0 0,1 0 0,-1-1 0,0 1 0,1-1 0,0 0 1,0 0-1,-1-1 0,1 1 0,0-1 0,0 0 0,0 0 0,11 0 0,-11-1 15,1-1-1,-1 1 1,0-1 0,1 0-1,-1 0 1,0-1-1,1 1 1,-1-1 0,0 0-1,0-1 1,0 1 0,-1-1-1,9-6 1,-6 3-18,-1 0-1,0 0 1,-1 0-1,1-1 1,-1 0 0,-1 0-1,1-1 1,3-8 0,2-7-12,-2 0 1,-1-1 0,0 0-1,-2-1 1,3-26 0,-4 17-22,-2 1 0,-1 0 0,-2-1 0,-9-63 0,9 95-34,1 0 1,0 0 0,-1 0-1,1-1 1,0 1 0,0 0 0,1 0-1,-1 0 1,0 0 0,1 0-1,-1 0 1,1-1 0,0 1-1,0 0 1,0 1 0,0-1 0,0 0-1,0 0 1,0 0 0,1 0-1,-1 1 1,3-3 0,-2 2 35,1 0 1,0 0-1,0 0 0,0 1 1,1-1-1,-1 1 1,0 0-1,1 0 0,-1 0 1,0 0-1,1 1 0,-1-1 1,1 1-1,5 0 1,0 1 81,1 0 0,0 0 0,17 6 1,21 4 452,-29-8-521,-12-2 5,1 0 0,-1 0 0,1 0 0,-1-1 0,1 0 0,9-1 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3:2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9 2560,'5'-9'16181,"-6"23"-14859,-1-5-1034,-1 1 0,1-1 0,-2 0 0,1 0 0,-1 0 0,-1 0 0,0-1 0,-8 13 0,-54 60-26,29-36-1644,36-41 454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3:25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75 3328,'0'0'285,"-1"0"1,1-1-1,-1 1 0,1 0 1,-1-1-1,1 1 0,-1 0 1,1 0-1,-1 0 0,1-1 1,-1 1-1,1 0 0,-1 0 1,-11-5 10556,13-7-7200,33-4-1640,-22 9-1879,0 1-1,1 0 0,0 1 0,26-7 1,-36 12-114,-1-1 1,0 1 0,1-1-1,-1 1 1,1 0 0,-1 0 0,0 0-1,1 0 1,-1 0 0,0 1-1,1-1 1,-1 1 0,0-1 0,1 1-1,-1 0 1,0 0 0,0 0-1,0 0 1,1 0 0,-1 1 0,-1-1-1,1 0 1,0 1 0,0 0-1,0-1 1,-1 1 0,3 3 0,2 4 41,0 0 1,-1 0 0,4 11-1,-5-12-42,0 0-1,0-1 0,0 1 0,1-1 0,11 13 1,-10-13 58,0-1 0,0-1 1,1 1-1,0-1 1,0 0-1,0 0 1,0-1-1,1 0 0,0-1 1,0 0-1,0 0 1,0 0-1,13 2 1,-12-4-25,0 0 0,1 0 0,-1 0 0,0-1 0,1-1 0,-1 0 1,0 0-1,1 0 0,-1-1 0,13-5 0,-9 0-15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3:2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1 7136,'5'5'8362,"-5"0"-7947,-1-1 0,0 1-1,0 0 1,-1 0 0,1-1 0,-1 1 0,0-1-1,0 0 1,0 1 0,-1-1 0,-4 5-1,-5 7 586,-19 19-1,4-9-235,-50 36 0,58-48-655,-87 61 182,-23 16-331,89-60-232,-11 9-4528,82-39-10522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3:28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334 674 3808,'-20'-17'10119,"-3"6"-7362,11 8-2464,0 0-1,-17-3 1,7 0 167,19 5-383,0-1 0,1 1 0,-1 0 1,-1 1-1,1-1 0,0 1 0,0-1 1,0 1-1,0 0 0,0 0 0,-5 0 1,-2 3 50,7-2-150,-1 0-1,1 0 1,0 0-1,0 0 1,0 0 0,0 1-1,0-1 1,0 1-1,-3 3 1,-11 9-322,-26 21 98,38-30 140,0-1 0,1 1-1,0 0 1,0 0 0,-6 11 0,8-13 81,1 0 0,0 0 0,0 0-1,0 0 1,1 0 0,-1 0 0,1 0 0,-1 0 0,1 0-1,0 0 1,0 0 0,1 0 0,-1 0 0,0 0 0,1 0-1,2 5 1,-2-3 74,1-1 0,1 1 0,-1-1 0,1 0 0,-1 0 0,1 0 0,0 0 0,1-1 0,-1 1 0,5 3 0,-3-3 84,-1-1 0,1 0 0,0 0 0,0 0 1,0 0-1,0-1 0,1 0 0,8 3 1,-10-5-23,-1 1 0,1 0 0,0-1 0,-1 0 0,1 0 0,-1 0 0,1 0 0,0 0 0,-1-1 0,1 0 0,-1 0 0,1 0 0,5-2 0,6-5 36,-2 0 0,1 0 0,-1-1 0,0-1 0,-1 0 0,0 0 0,-1-2 0,0 1 0,-1-1 0,0-1 1,-1 0-1,0 0 0,-1-1 0,0 0 0,-2-1 0,1 1 0,-2-1 0,0 0 0,-1-1 0,3-15 0,-3 1-105,-1 0 0,-2 0-1,0-1 1,-2 1 0,-2 0 0,-8-40 0,7 50 14,-1 1 1,-1-1 0,-1 1 0,-1 0 0,0 1-1,-2 0 1,0 0 0,-1 1 0,0 1-1,-26-28 1,24 31-47,0 0 0,-1 1-1,-1 1 1,-19-12 0,25 18-75,1 0 0,-1 1 0,0 0 0,0 1 0,-1 0 0,1 0 0,-1 1 0,0 0 0,1 1 0,-13 0 0,20 1-52,0 0 0,-1 0 0,1 0 0,0 0 0,-1 1 0,1-1 0,0 1 0,-1 0 0,1 0 0,0 0 0,0 0 0,0 0 1,0 0-1,0 0 0,0 1 0,0-1 0,0 1 0,0-1 0,1 1 0,-4 3 0,4-2-212,0-1 1,0 1-1,0-1 0,0 1 1,0-1-1,0 1 0,1-1 1,-1 1-1,1 0 0,0-1 1,0 1-1,-1-1 0,2 1 1,-1 0-1,0-1 0,1 1 1,-1 0-1,1-1 0,1 4 1,12 23-4483,9 5 1574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3:3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33 163 2720,'-1'0'215,"1"-1"0,-1 1 0,1 0 0,-1 0 0,1 0 0,-1 0 0,1 0 0,-1-1 0,1 1 0,-1 0 0,1 0 0,-1 0 0,0 1 0,1-1 1,-1 0-1,1 0 0,-1 0 0,1 0 0,-1 0 0,1 1 0,-1-1 0,-1 1 1294,-8 3 2394,10-4-3830,0 0 0,0 0 0,0 0 0,-1 0 0,1 0 0,0 0 0,0 1 0,-1-1-1,1 0 1,0 0 0,0 0 0,-1 0 0,1 0 0,0 0 0,0 0 0,-1 0 0,1 0-1,0-1 1,0 1 0,-1 0 0,1 0 0,0 0 0,0 0 0,0 0 0,-1 0 0,1 0-1,0-1 1,0 1 0,0 0 0,-1 0 0,1 0 0,0 0 0,0-1 0,0 1 0,0 0-1,0 0 1,-1 0 0,1-1 0,0 1 0,0 0 0,0 0 0,0-1 0,0 1 0,0 0 0,13-22 1265,23-23-521,-6 9-135,-26 31-530,1 0 1,0 0-1,6-5 1,12-12 389,-19 18-351,-3 3-164,-1 1 0,1-1 0,-1 1 0,1-1 0,-1 1 0,1-1 0,-1 1 1,1-1-1,-1 1 0,1-1 0,-1 0 0,0 1 0,0-1 0,1 0 0,-2 63 261,-2-25-394,-8 112 266,11-117-210,0 0 0,10 53 0,14 15 381,-22-94-199,-1 0 0,1 0 0,0 0 0,1 0 0,-1 0 0,1-1 0,0 1 0,1-1 0,-1 0 0,1 0 0,5 5 0,-6-9-4,-1-1 0,1 1 1,0-1-1,-1 0 1,1 0-1,0-1 0,0 1 1,-1 0-1,1-1 1,-1 0-1,1 1 1,3-3-1,-2 1-31,0-1 0,-1 0-1,1 0 1,-1 0 0,1-1 0,-1 1 0,4-7-1,19-30 198,-21 33-247,2-7 31,1 0 0,-2 0-1,0 0 1,0-1 0,-2 0 0,0 0 0,4-26 0,-6 17-41,0-1-1,-2 1 0,-1-1 1,-4-27-1,4 43-139,1 0 0,0-14 1,1-4-107,0 23 186,-1 0 1,1 1 0,-1-1 0,1 0 0,0 0 0,0 0 0,1 1 0,-1-1 0,1 1 0,0-1 0,0 1 0,0-1 0,0 1 0,1 0 0,-1 0 0,1 0 0,0 1 0,0-1-1,0 1 1,0-1 0,0 1 0,0 0 0,1 0 0,5-3 0,-3 3 9,0-1 0,0 1 0,1 1-1,-1-1 1,0 1 0,1 0 0,-1 0 0,0 1-1,1 0 1,-1 0 0,1 0 0,-1 1 0,1 0-1,-1 0 1,6 3 0,3 2 84,26 16 0,-26-13-26,-4-2-1,0 0 1,-1 1 0,0 0 0,15 17 0,-1 9-323,-24-33-266,0-9-4997,2-5 1403,7-1 1338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3:31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10 5632,'-9'-9'8176,"13"22"-4225,-5-3-3262,0-1 0,0 0 0,-1 0 0,0 1 0,-5 14 0,-23 44 287,13-29-934,2-2 212,8-18-1432,0-1-3434,6-10 2405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1:0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9 10208,'-38'-9'4640,"32"9"-2689,17 5-1471,8-1 1408,4 5-1056,52-1 32,16 5-512,31-5-384,-3-1 0,31-7 64,-6 6 0,6-6-3808,-22 3 2049,-9 2-6369,-20 2 4576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3:3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1472,'0'0'8928,"0"-16"-1478,2 15-5960,-1 0-1388,0 0-1,0 0 1,0 0-1,0 0 1,0 0-1,0 0 1,0 0 0,1 0-1,-1 1 1,0-1-1,0 0 1,1 1-1,2-1 1,4-4 143,-8 5-243,0 0 0,0 0 0,0 0 0,0 0 0,0 0 0,1 0 0,-1 0 0,0 0 1,0 0-1,0-1 0,0 1 0,0 0 0,0 0 0,0 0 0,0 0 0,0 0 0,1 0 0,-1 0 0,0 0 0,0 0 0,0 0 1,0 0-1,0 0 0,0 0 0,0 0 0,0 0 0,1 0 0,-1 0 0,0 0 0,0 0 0,0 0 0,0 0 0,0 0 0,0 0 1,0 0-1,0 1 0,1-1 0,-1 0 0,0 0 0,0 0 0,0 0 0,0 0 0,0 0 0,0 0 0,0 0 0,0 0 0,0 0 1,0 0-1,0 1 0,0-1 0,0 0 0,0 0 0,0 0 0,0 0 0,0 0 0,0 0 0,0 0 0,0 1 0,0-1 0,0 0 1,0 0-1,0 0 0,0 0 0,0 0 0,0 0 0,0 0 0,8 9 754,-8-9-741,1 0 0,-1 1-1,1-1 1,-1 0 0,1 1 0,-1-1 0,0 0 0,1 1 0,-1-1 0,1 1 0,-1-1 0,0 1 0,0-1-1,1 0 1,-1 1 0,0-1 0,0 1 0,1 0 0,-1-1 0,0 1 0,0-1 0,0 1 0,1 2 10,0 1 0,0-1 1,0 0-1,0-1 0,0 1 1,1 0-1,2 3 0,0 1 66,1 2 135,1-1 1,0 0-1,14 15 0,-9-11-187,-8-9 3,0 0 0,1-1 0,-1 0 0,0 0 0,8 4 0,-7-4 5,0 0-1,-1 0 1,1 1 0,5 4-1,-7-6-134,0 1 0,-1-1-1,1 0 1,0 0 0,0 0-1,0 0 1,0 0 0,-1 0-1,1-1 1,0 1-1,1-1 1,-1 1 0,3-1-1,-2 1-535,0-1-1,1 0 0,-1-1 0,0 1 1,0 0-1,0-1 0,0 0 0,1 1 0,-1-1 1,0 0-1,0-1 0,0 1 0,4-3 1,2-2-1200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3:3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 5472,'-15'4'3413,"9"-2"-2333,-1 0 0,1 1 0,0-1 0,0 1 0,-11 7 0,-56 34 2137,39-25-2208,2 2 1,-44 34-1,51-34-1587,0 1 0,-40 50 1,55-55-1355,6-4-2323,3-1 1189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3:3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1728,'0'0'13541,"16"0"-12133,145-11 556,-89 4-1374,-24-2-338,-40 7-200,1 0-1,-1 1 1,0-1 0,1 2-1,-1-1 1,15 2 0,2 1 167,0-1 0,0-1 0,27-4 0,10 0-82,360-32 1207,37-6-1065,-366 36-14,-33 3-187,150-16 9,-22 7 213,-75 7-242,-79 3-29,77-8 150,8-2-3,-76 7-149,-28 4 80,0-1-1,21-5 0,-21 3 12,0 1 0,0 0 1,0 1-1,1 1 0,-1 0 0,25 3 0,17 0-31,-44-2-309,-1 0 1,0 0-1,23 5 0,-27-4-2934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3:3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215 550 2912,'10'-8'8565,"-10"7"-8163,1 1 0,-1-1 0,0 0 1,1 0-1,-1 1 0,0-1 0,1 0 0,-1 0 0,0 1 1,0-1-1,0 0 0,1 0 0,-1 0 0,0 0 0,0 1 1,0-1-1,0 0 0,-1 0 0,1-1 0,0 1-353,-1 1 0,1-1 0,0 1 0,-1-1-1,1 1 1,-1-1 0,1 1 0,-1-1 0,1 1 0,-1-1-1,1 1 1,-1-1 0,1 1 0,-1 0 0,1-1 0,-1 1 0,0 0-1,-3-1 50,1 0 0,-1 0 0,1 1 0,0-1-1,-1 1 1,1 0 0,-1 0 0,1 0 0,-1 0-1,1 1 1,-6 1 0,-41 14 237,24-6-201,18-7-165,0 0 0,0 1 1,1 0-1,-1 0 0,1 1 0,0 0 0,0 0 0,-11 12 1,16-15 37,0 0 0,1 0 1,-1 0-1,1 0 1,-1 1-1,1-1 0,0 1 1,0-1-1,0 1 0,0-1 1,0 1-1,1 0 1,-1-1-1,1 1 0,0 0 1,-1-1-1,1 1 0,0 0 1,1 0-1,-1-1 1,1 1-1,-1 0 0,1-1 1,1 4-1,-1-3 48,1 1 1,0-1-1,-1 0 0,2 1 0,-1-1 0,0 0 1,1 0-1,-1-1 0,1 1 0,0 0 1,0-1-1,0 0 0,0 1 0,0-1 1,1 0-1,-1-1 0,5 3 0,-6-4-16,0 1 1,0 0-1,0-1 0,1 0 0,-1 1 0,0-1 0,0 0 0,0 0 0,0 0 0,0 0 0,0-1 1,0 1-1,1-1 0,-1 1 0,0-1 0,2 0 0,0-1 12,0-1-1,0 1 1,0-1-1,0 1 1,-1-1-1,1 0 1,2-4 0,5-5 77,-1-1 1,-1 1 0,10-19-1,-9 15-55,0 0 0,-2-1 0,1 0 0,-2-1 0,10-36 0,-12 26 17,-1 0 1,-2-1-1,-1-41 1,-16-82 208,12 137-334,0 0 0,0 0 0,-2 0 0,1 0 0,-2 1 0,-13-26 0,17 37 1,0 0 0,0 1 0,0-1 0,0 0 0,0 1 1,-1 0-1,1-1 0,-1 1 0,0 0 0,1 0 0,-1 0 1,0 1-1,0-1 0,0 1 0,0 0 0,-1-1 1,1 1-1,0 1 0,-1-1 0,1 0 0,0 1 0,-1 0 1,1 0-1,0 0 0,-1 0 0,1 0 0,-7 2 0,6-1-267,0 0-1,0 0 1,0 1-1,1-1 1,-1 1 0,0 0-1,1 0 1,-1 1-1,-4 3 1,5-3-482,1-1 1,-1 0 0,1 1 0,0 0-1,0-1 1,0 1 0,0 0 0,1 0-1,-1 0 1,1 0 0,-2 7 0,0 0-4792,7 2 1804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3:3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81 1824,'-17'-5'15794,"20"5"-15386,-3-2-235,1 0-1,-1 0 1,1 1-1,-1-1 1,1 0-1,0 1 1,0-1-1,-1 1 1,1-1 0,0 1-1,1-1 1,-1 1-1,0 0 1,0-1-1,1 1 1,-1 0-1,0 0 1,4-2-1,10-11 347,-11 10-446,-1 1 0,0-1 0,1 1 0,-1 0 0,9-4 0,-11 6-53,0 0-1,0 0 1,1 0-1,-1 1 0,1-1 1,-1 1-1,1-1 1,-1 1-1,1-1 1,-1 1-1,1 0 1,-1 0-1,1 0 1,-1 0-1,1 0 0,-1 0 1,1 0-1,-1 0 1,1 0-1,-1 1 1,1-1-1,2 2 1,8 16 158,-7-10-26,1 2-91,-1 0-1,0 1 1,0-1-1,-1 1 1,-1 0-1,0 0 0,0 0 1,-1 1-1,0-1 1,-1 0-1,-1 18 1,1-13 80,0 0 0,1 0-1,0 0 1,1 0 0,1 0 0,8 20 0,-11-34-111,0 0 0,0 0 0,0 0 0,1 0 0,-1 0 0,1 0 0,-1 0 0,1-1 0,0 1 0,0-1 0,-1 1 0,1-1 0,0 0 0,0 1 0,0-1 0,1 0 0,-1 0 0,3 0 0,4 2 70,0-2 0,0 1-1,13 0 1,-9-1 9,14 0 75,1-1 1,0-1-1,0-1 1,32-8-1,-3 4-306,-48 5 117,-9 2-42,1-1-1,-1 0 1,0 0 0,1 0-1,-1 0 1,0 0 0,1 0-1,-1 0 1,1 0 0,-1 0-1,0 0 1,1 0 0,-1 0-1,0-1 1,1 1 0,-1 0-1,0 0 1,1 0 0,-1 0-1,0-1 1,1 1 0,-1 0-1,0 0 1,0 0 0,1-1-1,-1 1 1,0 0 0,0-1-1,1 1 1,-1-1 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3:3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638 1 5056,'-5'8'10164,"-12"10"-9050,7-8-302,-4 4-199,-1-1 0,0 0 0,-20 13-1,-53 28 975,27-17-905,-16 13-175,-122 103-1,177-132-849,1 1 0,-26 37 0,43-54-380,-3 6-1849,14-13-2325,11-2 2375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3:4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10 4160,'0'-9'12879,"-5"13"-11332,-18 28 113,8-13-960,1 1-1,1 1 1,-15 29 0,-27 89-391,50-125-630,-2 7-590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07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351 585 3808,'-2'-26'11809,"-3"0"-8499,4 23-3205,-1-1 0,1 0 1,-1 1-1,0-1 1,0 1-1,0-1 0,0 1 1,-1 0-1,1 0 1,-1 0-1,-3-3 0,-1 1 58,1-1-1,-1 1 1,0 0-1,-1 0 1,-7-3-1,11 7-154,1-1 0,-1 1 0,1 0 0,-1 1 0,0-1 0,1 1 0,-1-1-1,0 1 1,1 0 0,-1 1 0,0-1 0,1 0 0,-1 1 0,-4 1 0,-3 2-44,1 0 1,0 1 0,1 0 0,-1 0 0,1 1-1,0 0 1,-15 14 0,8-5 45,0 1 1,-24 34-1,34-42 74,0 1-1,1 1 1,0-1 0,0 1-1,-5 15 1,9-20-45,0-1 0,0 1 0,0-1 0,0 1 0,1-1 0,-1 1 0,1-1 0,0 1 0,1-1-1,-1 1 1,1-1 0,0 1 0,0-1 0,0 1 0,3 4 0,2 0 81,-1 0 0,2 0 0,-1-1 0,1 0 0,0 0-1,1 0 1,0-1 0,0-1 0,1 1 0,-1-1 0,1 0-1,1-1 1,-1 0 0,1-1 0,0 0 0,17 4 0,-22-7-79,1 0 1,-1 0 0,1-1 0,-1 0 0,1 0 0,-1-1 0,1 0 0,-1 0-1,0 0 1,1 0 0,-1-1 0,0 0 0,0 0 0,0 0 0,0-1 0,0 1-1,4-4 1,-2 1 13,0-1-1,-1 1 0,1-1 0,-1 0 0,0 0 0,-1-1 0,0 1 0,0-1 1,0-1-1,5-11 0,3-15 128,-2 0 1,-1-1-1,-2 0 0,7-65 1,-13 64-140,-1 0 1,-2 0-1,-2 1 0,-1-1 1,-1 0-1,-3 1 0,-21-65 1,24 88-63,0 0 1,-1 0-1,-1 0 1,0 1 0,0 0-1,-16-17 1,18 22-100,-1 0 0,-1 0 1,1 0-1,-1 1 0,0 0 1,0 0-1,0 1 0,-1-1 0,1 2 1,-1-1-1,-9-2 0,10 5-40,-1-1 1,1 1-1,-1 1 0,0-1 0,1 1 1,-1 1-1,-15 2 0,18-3-180,0 2-1,0-1 1,0 1 0,0-1-1,1 1 1,-1 1 0,0-1-1,1 1 1,0-1-1,-1 1 1,-6 7 0,0 7-1172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07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29 134 5824,'-2'-2'284,"0"1"0,1 0 0,-1 1 0,0-1 1,0 0-1,0 0 0,1 1 0,-14-6 12226,33-3-10708,17-10-1049,85-51 186,-114 67-951,1-1 0,0 1 0,0 0 0,0 0 0,10-2 0,-15 5 5,0-1 1,-1 1 0,1 0-1,0 0 1,0 0-1,-1 0 1,1 0 0,0 0-1,0 0 1,-1 1-1,1-1 1,0 0 0,1 2-1,-2-2 16,0 1 0,0 0 0,-1-1-1,1 1 1,0 0 0,0-1 0,-1 1 0,1 0-1,0 0 1,-1 0 0,1 0 0,-1 0 0,1 0-1,-1 0 1,0-1 0,1 1 0,-1 0 0,0 0-1,0 1 1,0-1 0,0 0 0,0 0 0,0 0-1,0 1 1,0 6 21,0 0 1,-1-1-1,0 1 0,-1 0 0,0-1 0,0 1 0,0-1 0,-1 0 0,0 0 1,-1 0-1,1 0 0,-1 0 0,-1-1 0,1 1 0,-1-1 0,0 0 1,-1-1-1,1 1 0,-9 5 0,-49 31 72,34-23 41,4-3-32,15-10 0,0 0-1,-10 9 1,20-14-101,0-1 1,-1 0-1,1 0 1,0 0-1,-1 1 1,1-1-1,0 0 1,0 1-1,-1-1 1,1 0-1,0 0 1,0 1-1,-1-1 1,1 0-1,0 1 1,0-1-1,0 1 1,0-1-1,-1 0 1,1 1-1,0-1 1,0 0-1,0 1 1,0-1-1,0 1 1,0-1-1,0 0 1,0 1-1,0-1 1,0 1-1,0-1 1,1 0-1,-1 1 1,0-1-1,0 0 1,0 1-1,0-1 1,1 0-1,-1 1 1,0-1-1,0 0 1,1 1-1,-1-1 1,0 0-1,0 1 1,1-1-1,-1 0 1,0 0-1,1 0 1,-1 1-1,0-1 1,1 0-1,-1 0 1,1 0-1,-1 0 1,0 0-1,1 0 1,-1 1-1,0-1 1,1 0-1,30 6 354,-26-5-317,54 6 256,73-1 0,-49-5-7807,-76-1 6236,3 0-3590,0 3 1589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0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2240,'0'0'18858,"4"-14"-15701,3-1-2847,-3 6-253,1 0 0,-1 1 0,1 0 0,1-1 0,0 2 1,11-13-1,-5 8-76,1 0 1,0 1 0,1 1-1,0 0 1,0 1 0,29-13 0,109-31 140,-150 52-178,6 0-112,-8 13 334,-5 12-35,-14 39 0,2-11-84,8-18 1,-31 132 128,39-159-153,0 0-1,1 0 1,-1 0 0,1 0 0,1 0 0,-1 0-1,1 0 1,0-1 0,1 1 0,0 0 0,4 10-1,-4-13 10,0 0 0,0 0-1,1 0 1,-1-1 0,1 1-1,0-1 1,0 0 0,0 0-1,0 0 1,1 0 0,-1-1-1,1 1 1,0-1 0,-1 0-1,1 0 1,0 0 0,0-1-1,0 1 1,8 1 0,-2-1 132,1-1 0,0 0 0,-1 0 1,1-1-1,0 0 0,18-3 1,-23 2-116,0 0 0,0-1 0,0 1 0,-1-1 1,1 0-1,-1-1 0,1 1 0,-1-1 0,0 0 1,0 0-1,0-1 0,-1 0 0,1 0 0,3-4 0,4-7 66,-1-1-1,-1 0 1,-1 0-1,0-1 1,12-34-1,20-97 48,-13 44-147,-18 62-47,-8 30-13,9-25 0,-8 22 58,1-2-115,-4 17 97,1-1-1,-1 1 1,0 0-1,0 0 1,1 0-1,-1-1 1,0 1-1,0 0 1,1 0-1,-1 0 1,0 0-1,0-1 1,1 1-1,-1 0 1,0 0-1,1 0 1,-1 0-1,0 0 1,1 0-1,-1 0 1,0 0-1,1 0 1,-1 0-1,0 0 1,1 0-1,-1 0 1,0 0-1,0 0 1,1 1-1,-1-1 1,0 0-1,1 0 1,-1 0-1,0 0 1,0 0-1,1 1 1,-1-1-1,0 0 1,0 0-1,1 1 1,-1-1-1,0 0 1,0 0-1,0 1 1,11 6-134,0 0 0,20 9 0,-22-12 97,0 0 41,6 1-491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1:1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90 925 3904,'-31'10'1253,"22"-5"-762,-3 7 2085,-20 22 0,27-28 2166,14-20-2322,-2 4-1915,1 1 0,1 0 0,0 0 0,15-11 0,43-25 361,-53 36-604,58-34 223,46-32-4,-99 61-412,-1 0 0,-1-1 1,-1 0-1,16-19 0,-11 6 4,-1-1 0,-1 0 0,-2-2 0,18-41 0,41-133 271,-55 143-247,-13 37-4,0 0 0,-2-1 1,-1 0-1,0 1 0,0-44 1,-5 69-106,0 0-1,0 0 1,0 0 0,0 0 0,0-1 0,0 1 0,0 0 0,0 0 0,0 0 0,0 0 0,0-1 0,0 1 0,0 0 0,0 0-1,0 0 1,0 0 0,0 0 0,0-1 0,0 1 0,0 0 0,0 0 0,0 0 0,0 0 0,-1 0 0,1-1 0,0 1-1,0 0 1,0 0 0,0 0 0,0 0 0,0 0 0,0 0 0,-1 0 0,1 0 0,0-1 0,0 1 0,0 0 0,0 0 0,0 0-1,-1 0 1,1 0 0,0 0 0,0 0 0,0 0 0,0 0 0,-1 0 0,1 0 0,0 0 0,0 0 0,0 0 0,0 0 0,-1 0-1,-10 9-252,-9 17 179,5 4 40,2 0 1,1 1 0,-13 55 0,18-62 28,-92 298 55,44-117 129,49-175-84,2 1-1,1 0 1,1 0 0,5 52 0,-3-78-38,1 4 92,0 0 0,4 13 0,-4-19-91,-1-1-1,1 0 1,0 1 0,1-1 0,-1 0 0,0 1 0,1-1 0,-1 0 0,1 0 0,-1 0 0,1 0 0,0-1 0,3 3 0,-4-3-14,-1-1 1,1 1 0,0-1 0,0 1 0,0-1 0,0 1 0,0-1 0,0 0-1,0 0 1,0 0 0,0 1 0,-1-1 0,1 0 0,0 0 0,0 0 0,0 0-1,0-1 1,0 1 0,0 0 0,0 0 0,1-1 0,0 0 29,1 0-1,-1 0 1,0-1 0,0 1 0,0 0 0,0-1-1,0 0 1,2-2 0,3-4 119,0 0-1,10-19 1,-15 24-173,64-112 237,-47 80-141,-2-2 0,-1 0 0,12-42 0,-24 63-485,0 0 1,-1 0-1,-1 0 0,0-18 0,32 52-317,-20-13 730,0 0 0,0-1 0,26 3 1,46 1 56,-71-7-89,325 8 32,-324-9 187,-1-1 0,1 0-1,0-1 1,-1 0 0,20-7-1,-35 9-221,0 0 0,0 0 0,0 0-1,0 0 1,0 0 0,0 0 0,0 0 0,1 0 0,-1 0-1,0 0 1,0 0 0,0 0 0,0 0 0,0 0-1,0 0 1,0-1 0,0 1 0,0 0 0,0 0-1,0 0 1,0 0 0,0 0 0,0 0 0,0 0 0,0 0-1,0 0 1,0 0 0,0 0 0,0 0 0,0 0-1,0 0 1,0-1 0,0 1 0,0 0 0,0 0 0,0 0-1,0 0 1,0 0 0,0 0 0,0 0 0,0 0-1,0 0 1,0 0 0,0 0 0,0 0 0,0 0-1,0 0 1,0 0 0,0-1 0,-1 1 0,1 0 0,0 0-1,0 0 1,0 0 0,0 0 0,0 0 0,0 0-1,0 0 1,0 0 0,0 0 0,0 0 0,0 0 0,0 0-1,0 0 1,0 0 0,-1 0 0,-7 0-616,-71 40-242,57-28 794,10-7 67,2 1-1,-1 1 0,1 0 1,0 0-1,0 1 0,1 0 1,-9 10-1,16-15 7,1 0 1,-1-1-1,1 1 1,-1 0-1,1 0 1,0 0-1,0 0 1,0 0-1,0 0 1,1 0-1,-1 0 1,1 1-1,0-1 1,0 0-1,0 0 0,0 0 1,1 0-1,-1 1 1,1-1-1,0 0 1,0 0-1,0 0 1,0 0-1,1 0 1,-1-1-1,1 1 1,-1 0-1,1-1 1,3 5-1,-2-4 53,0 1 0,0-1-1,0 0 1,0 0 0,0 0 0,0 0 0,1-1 0,0 1-1,-1-1 1,1 0 0,0 0 0,0 0 0,0-1-1,0 1 1,0-1 0,1 0 0,-1 0 0,0-1-1,0 1 1,1-1 0,6 0 0,-8-1-3,1 1 21,1-1 0,0 1 0,-1-1 0,0-1 0,1 1 0,-1-1 0,0 1 0,1-1 0,6-5 1,-2 0 44,-1 0 1,1-1 0,-2 1 0,1-2 0,10-14 0,-15 19-115,-1-1 1,1 1-1,-1-1 1,0 0-1,-1 0 0,1 1 1,-1-1-1,0 0 1,0-1-1,0 1 1,-1 0-1,0 0 1,0 0-1,-1-9 1,0 5-31,0 0-40,0 1 1,-1-1 0,0 1 0,-5-14-1,6 19-22,0 1-1,-1-1 0,1 1 1,-1 0-1,1 0 0,-1 0 1,0 0-1,1 0 0,-1 0 1,0 0-1,-1 1 1,1-1-1,0 1 0,0-1 1,-1 1-1,1 0 0,0 0 1,-1 0-1,-4-1 0,6 2 64,0-1-1,0 1 1,0 0 0,0-1-1,0 1 1,0 0 0,0 0-1,0 0 1,0 0 0,0 0-1,0 0 1,0 0-1,0 0 1,0 1 0,0-1-1,1 0 1,-1 1 0,0-1-1,0 0 1,-1 2-1,1-2 18,1 1 0,0-1 0,-1 1 0,1-1 0,0 1 0,0-1 0,-1 1 0,1 0 0,0-1 0,0 1 0,0-1 0,0 1 0,0 0 0,0-1-1,0 1 1,0 0 0,0-1 0,0 1 0,0 0 0,0-1 0,0 1 0,1-1 0,-1 2 0,1 0 18,0 1 1,0-1-1,1 1 0,-1-1 1,1 1-1,-1-1 1,1 0-1,0 0 0,0 0 1,0 0-1,0 0 0,0 0 1,0-1-1,4 3 1,-1-2 38,0 0 0,1-1 0,-1 1 0,1-1 1,-1 0-1,1 0 0,0-1 0,-1 1 1,1-1-1,8-1 0,8-2 95,30-8-1,-15 4-147,185-47 688,-204 47-907,-22 10 105,0 1 1,1-1-1,-1 1 1,1 0 0,0 0-1,0 0 1,1 1-1,-1-1 1,1 1-1,-3 7 1,3-7 97,1-1 0,0 1-1,1-1 1,-1 1 0,1-1 0,0 1 0,0 0 0,0-1-1,0 1 1,1-1 0,0 1 0,0 0 0,2 3 0,-2-4 31,1-1 1,-1 0 0,1 0 0,0 0 0,0 0 0,1 0-1,-1 0 1,0-1 0,1 1 0,0-1 0,-1 1 0,1-1-1,0 0 1,0 0 0,0-1 0,1 1 0,6 2 0,-1-1 98,0-1 0,0 0 1,0-1-1,1 1 0,-1-2 0,0 1 1,1-2-1,-1 1 0,1-1 1,-1 0-1,0-1 0,0 0 1,0-1-1,11-4 0,-10 3-49,0 0 0,0-1 1,-1 0-1,1-1 0,-1 0 0,0-1 0,-1 0 0,0 0 0,0 0 0,0-1 0,11-16 0,-3-13-534,-19 42-551,2-2 1004,0 0-1,0 0 1,0 0-1,1 0 1,-1 0-1,1 0 1,-1 4-1,2 3 31,-1 1 0,2-1 0,-1-1 0,1 1 1,1 0-1,-1 0 0,2-1 0,-1 1 0,1-1 0,6 9 0,-7-14 31,0-1 1,-1 0-1,1 0 1,1 0-1,-1-1 1,0 1-1,1-1 1,3 3-1,-5-4-12,0 0 0,0 0-1,0 0 1,0-1 0,0 1 0,0 0-1,0-1 1,1 1 0,-1-1 0,0 0-1,0 0 1,1 0 0,-1 0 0,0 0-1,4-1 1,37-15 242,-2-2 0,42-24 0,-45 22-348,2-2 90,-22 11-56,0 2 1,0 0-1,1 1 1,28-8-1,-44 15 11,-1 1 0,1 0 0,-1 0-1,1 0 1,0 0 0,-1 0 0,1 1 0,0-1-1,-1 1 1,1-1 0,-1 1 0,1 0 0,-1 0-1,1 0 1,-1 1 0,0-1 0,0 0-1,1 1 1,-1 0 0,0-1 0,0 1 0,0 0-1,2 4 1,-2-4 17,0 1 0,0-1 0,0 1-1,-1 0 1,1 0 0,-1 0 0,0 0 0,0 0-1,0 0 1,0 0 0,0 0 0,-1 0-1,1 1 1,-1-1 0,0 0 0,0 0 0,0 1-1,-1-1 1,0 5 0,-26 71 640,27-79-623,0 0 1,0 0-1,0 0 0,0 0 1,0 0-1,0 0 0,0 0 0,0 0 1,0 0-1,0 0 0,0 0 1,1 0-1,-1 0 0,0 0 1,0 0-1,0 0 0,0 0 0,0 0 1,0 0-1,0 0 0,0 0 1,0 0-1,1 0 0,-1 0 0,0 0 1,0 0-1,0 0 0,0 0 1,0 0-1,0 0 0,0 0 0,0 0 1,0 0-1,0 0 0,0 0 1,0 0-1,1 0 0,-1 0 0,0 0 1,0 1-1,0-1 0,0 0 1,0 0-1,0 0 0,0 0 1,0 0-1,0 0 0,0 0 0,0 0 1,0 0-1,0 0 0,0 1 1,0-1-1,0 0 0,0 0 0,0 0 1,0 0-1,0 0 0,0 0 1,0 0-1,0 0 0,0 0 0,0 1 1,9-7 136,-7 5-65,18-9 107,45-25-82,25-12-254,-57 31-135,-33 15 271,1 1 0,0-1-1,0 1 1,0-1 0,-1 1 0,1 0 0,0-1 0,0 1 0,0 0 0,0-1 0,0 1-1,0 0 1,0 0 0,0 0 0,0 0 0,0 0 0,-1 0 0,1 0 0,0 0 0,0 1-1,0-1 1,0 0 0,0 1 0,0-1 0,0 0 0,0 1 0,-1-1 0,1 1 0,0-1-1,0 1 1,-1-1 0,1 1 0,0 0 0,-1-1 0,1 1 0,0 0 0,-1 0 0,1-1-1,-1 1 1,1 0 0,-1 0 0,0 0 0,1 0 0,-1 0 0,0 0 0,0-1 0,0 1-1,1 1 1,0 7-41,0 0 0,0 0 0,-1 0 0,0 11 0,0-8 106,-1 7-67,1-8 43,0 0 1,1 12-1,0-20-6,0 1 0,-1-1 0,1 1 0,1 0 0,-1-1 0,0 0 1,1 1-1,0-1 0,0 0 0,2 4 0,-2-6-4,0 1 1,0-1-1,0 1 1,0-1-1,0 0 1,0 1-1,0-1 1,0 0-1,0 0 1,0-1-1,1 1 1,-1 0-1,0-1 0,1 0 1,-1 1-1,1-1 1,-1 0-1,4 0 1,6-1-32,-1 0 1,16-4 0,-23 4-11,355-82-369,-324 74 397,-1-2 1,59-29-1,-88 37-11,-1 1-37,1 0-1,0-1 1,-1 2 0,7-3 0,-27 13-1710,-24 6 1547,-82 29 77,102-35 110,1 0 1,0 1-1,0 1 0,-19 16 0,33-23 32,0 1 0,1-1 0,-1 1 0,1 0 0,0 0 0,1 0 0,-1 1 0,-3 7 0,6-12 5,1 1 0,-1-1 0,1 1 0,0-1 0,-1 0 0,1 1 0,0-1 0,0 1 0,-1-1 0,1 1 0,1 0 0,-1-1-1,0 1 1,0-1 0,0 1 0,2 2 0,-1-3 20,0 0 1,0 1-1,0-1 0,0 0 0,0 0 0,0 0 0,0 0 1,0 0-1,1 0 0,-1 0 0,0 0 0,1-1 0,-1 1 1,1 0-1,-1-1 0,1 1 0,-1-1 0,1 0 0,3 1 1,1 0 37,1-1 0,0 0 0,0 0 0,-1 0 0,1-1 0,0 0 0,-1-1 0,1 1 0,-1-1 0,11-5 0,-1 0 10,0-1 0,28-18 0,-25 11-45,-1 1-1,-1-2 1,0-1-1,-1 0 1,-1 0-1,0-2 1,-2 0-1,0-1 1,-1 0-1,-1-1 1,11-28-1,0-13-170,-2-2-1,20-108 0,-35 150 0,-3 15-13,-1 0 1,1 0-1,-1 0 1,-1 0-1,1 0 1,-2-14-1,1 20 123,0 1 0,0 0 0,0-1-1,0 1 1,0-1 0,0 1 0,0-1-1,0 1 1,0 0 0,0-1 0,0 1-1,0-1 1,-1 1 0,1 0 0,0-1-1,0 1 1,-1-1 0,1 1 0,0 0 0,0-1-1,-1 1 1,1 0 0,0 0 0,-1-1-1,1 1 1,0 0 0,-1 0 0,1-1-1,0 1 1,-1 0 0,1 0 0,-1 0 0,1 0-1,0 0 1,-1-1 0,1 1 0,-1 0-1,1 0 1,-1 0 0,0 0 0,0 1-10,0-1 1,0 1 0,0-1 0,0 1 0,0 0 0,0-1 0,0 1-1,0 0 1,0 0 0,0-1 0,1 1 0,-1 0 0,-1 2 0,-7 14-21,0 0 0,1 1 0,1 0 0,1 0 0,-5 25 0,5-24 45,-11 43 23,-20 74 76,31-108-64,2 0 0,-3 54 0,7-74 10,1 0 0,-1-1 0,1 1 0,0-1 0,1 1 0,0-1 0,3 8 0,-5-13-17,1 0-1,0 0 1,0 0-1,0-1 1,0 1-1,0 0 1,1 0-1,-1-1 1,0 1-1,1-1 1,-1 1-1,1-1 1,0 0-1,-1 0 1,1 0-1,0 0 1,0 0-1,0 0 1,-1 0 0,1 0-1,0-1 1,0 1-1,0-1 1,0 1-1,0-1 1,0 0-1,1 0 1,-1 0-1,0 0 1,3-1-1,11-2 84,-1-1-1,0 0 0,28-13 0,20-6 87,5 5-298,160-42 340,-162 44-172,-58 14-413,-9 4-52,-14 5-195,6-3 650,-49 23-182,30-14 150,-28 16 1,47-23-2,0 0 1,1 1-1,-1 0 0,1 0 0,1 0 1,-14 18-1,20-23 14,-25 36-8,25-36 60,0 1 1,-1 0-1,1-1 1,0 1 0,0 0-1,0-1 1,1 1-1,-1 0 1,1 0-1,-1 0 1,1 0 0,0 5-1,0-7-64,0-1-1,0 0 0,1 1 1,-1-1-1,0 0 1,0 1-1,0-1 0,0 0 1,1 1-1,-1-1 0,0 0 1,0 1-1,1-1 1,-1 0-1,0 1 0,0-1 1,1 0-1,-1 0 1,0 1-1,1-1 0,-1 0 1,0 0-1,1 0 1,-1 0-1,1 1 0,-1-1 1,0 0-1,1 0 1,-1 0-1,1 0 0,-1 0 1,0 0-1,1 0 0,-1 0 1,0 0-1,1 0 1,0-1-1,14-4 312,-13 5-247,15-10 12,0 0 0,0 0 0,-1-2 0,28-25 0,-16 13-137,-11 10-22,-1-1 0,-1-1 0,0 0 0,22-34 0,-35 47-48,0 1 0,0-1 1,-1 0-1,0 0 1,0 0-1,2-3 1,-3 6 95,0 0 1,0 0 0,0-1-1,0 1 1,0 0 0,0 0-1,0 0 1,0 0 0,0 0-1,0 0 1,0-1 0,0 1-1,0 0 1,0 0 0,0 0-1,0 0 1,0 0 0,0 0-1,-1 0 1,1-1 0,0 1-1,0 0 1,0 0 0,0 0 0,0 0-1,0 0 1,0 0 0,0 0-1,0 0 1,0-1 0,-1 1-1,1 0 1,0 0 0,0 0-1,0 0 1,0 0 0,0 0-1,0 0 1,0 0 0,-1 0-1,1 0 1,0 0 0,0 0-1,0 0 1,0 0 0,-13 6-365,8-3 374,0 0 0,0 1 0,1 0 0,0 0 1,0 0-1,0 0 0,0 1 0,0-1 0,1 1 1,0 0-1,0 0 0,0 0 0,1 1 1,0-1-1,0 0 0,0 1 0,0 0 0,0 8 1,1-6 66,1 1 0,0 0 0,0 0 0,1 0 0,0 0 0,0 0 0,1 0 0,1 0 0,-1-1 0,1 1 0,6 11 1,-7-16-3,1 0 0,-1 0 1,1 0-1,0-1 1,0 1-1,0-1 1,0 1-1,1-1 1,-1 0-1,9 5 0,-10-6-18,1-1 0,-1 0 0,1 1-1,0-1 1,-1 0 0,1-1-1,0 1 1,0 0 0,0-1 0,0 1-1,-1-1 1,1 0 0,0 0-1,0 0 1,0-1 0,0 1-1,0-1 1,5-1 0,1-1 0,-1-2 1,1 1-1,-1-1 0,0 0 1,0 0-1,-1-1 1,0 0-1,10-10 0,2-7 191,23-31 0,-28 35-166,-13 17-84,1 0 0,-1-1 0,0 1 0,1-1-1,-1 1 1,0-1 0,1-2 0,-2 4-18,0 0-1,0 0 1,0 0 0,0 0 0,0 0 0,0 0 0,0 0 0,0 0-1,0 1 1,0-1 0,0 0 0,0 0 0,-1 0 0,1 0 0,0 0-1,-1 0 1,1 1 0,-1-1 0,1 0 0,-1 0 0,1 1 0,-1-2 0,-2 1-107,-9-6 30,13 6 51,1 0 42,17-7-75,-18 7 78,1 1 0,-1 0 0,1 1 0,-1-1 0,1 0 0,-1 0 0,0 1 0,1-1 0,-1 1 0,1-1 0,-1 1 0,0-1 0,0 1 0,1 0 0,-1 0 0,0 0 0,0 0 0,0-1 0,0 2 0,0-1 0,0 0 0,0 0 0,0 0 0,0 0 0,0 1 0,-1-1 0,1 0 0,0 2 0,0 11 1,0 1 0,1-1 1,0 0-1,1 0 1,1 0-1,0-1 1,1 1-1,1-1 1,8 16-1,-11-23 99,1 0 0,0-1 0,0 1 0,1-1-1,-1 0 1,1 0 0,6 5 0,-8-8-49,0 0-1,1-1 1,-1 1 0,0-1 0,0 1-1,1-1 1,-1 0 0,1 0 0,-1-1-1,1 1 1,-1-1 0,1 0 0,0 0-1,-1 0 1,7-1 0,0-1 31,0 0 1,0-1-1,0 0 1,0 0 0,15-9-1,47-31 163,-17 10-25,-52 31-202,21-11-22,0-1-1,0-1 1,-2 0-1,23-22 1,-70 78-719,18-31 761,1 1 0,0-1 1,0 1-1,1 1 1,1-1-1,0 1 1,0-1-1,1 1 1,1 0-1,0 0 0,0 13 1,2-23 0,0-1 0,0 0 0,0 0 0,0 1 0,0-1 0,0 0 0,1 0 0,-1 1 0,0-1 0,1 0 1,-1 0-1,1 0 0,-1 0 0,1 1 0,0-1 0,1 1 0,-2-1 1,1-1 0,0 1 0,-1-1 0,1 0 0,0 1 0,-1-1 1,1 0-1,0 1 0,0-1 0,0 0 0,-1 0 0,1 1 0,0-1 0,0 0 0,0 0 0,0 0 0,-1 0 0,3-1 1,0 1 38,1-1 1,0-1 0,-1 1-1,1 0 1,-1-1 0,1 0 0,-1 0-1,4-3 1,9-7 46,-1-1 0,17-18 0,-20 17-157,1 2 0,1-1 0,20-13 0,-26 23-64,-5 8-161,-7 13-254,3-12 499,-7 25-180,0 5 116,-21 56 0,16-59 116,0-1-1,-3-1 1,0 0-1,-37 51 0,-124 128 122,-71 152-138,244-356 8,-9 15 139,-26 32 0,37-50-125,1-1-1,-1 0 1,0 0 0,0 0 0,0 0 0,0-1-1,0 1 1,0 0 0,0-1 0,0 1-1,0-1 1,-1 0 0,1 0 0,-1 0 0,1 0-1,-1 0 1,1-1 0,-4 2 0,4-2-12,1 0 0,0 0 1,0 0-1,0 0 0,0 0 1,0-1-1,0 1 0,0 0 0,0 0 1,-1-1-1,1 1 0,0-1 1,0 1-1,0-1 0,0 1 1,1-1-1,-1 1 0,0-1 0,0 0 1,0 0-1,-1-1 0,0 0 17,1-1-1,-1 0 1,0 0-1,1 0 1,-2-5-1,1 3 23,-4-11-18,1 1 1,1 0 0,0-1-1,1 0 1,-1-26 0,5-78 45,-1 119-78,0-17 25,1 1 0,1 0 0,0-1 0,2 1 0,0 1 0,0-1 0,12-26 0,-8 26-9,0 1-1,1 0 0,15-22 0,-18 31-36,0 0-1,0 1 1,1 0-1,0 0 0,0 0 1,0 1-1,1 0 0,-1 0 1,16-6-1,-1 2-50,2 1 1,43-8-1,55 0-122,-76 13-355,1 3 0,-1 1 0,49 9 0,-17 3-3881,-2 6-4131,-28-5 3863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0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39 5632,'-5'-15'1834,"5"15"-1813,0 0 0,0 0 0,0 0 0,0-1 0,0 1 0,0 0-1,0 0 1,0 0 0,-1 0 0,1 0 0,0-1 0,0 1 0,0 0 0,0 0-1,0 0 1,0 0 0,1-1 0,-1 1 0,0 0 0,0 0 0,0 0-1,0 0 1,0 0 0,0-1 0,0 1 0,0 0 0,0 0 0,0 0-1,0 0 1,0 0 0,1 0 0,-1-1 0,0 1 0,12-18 12309,-23 51-11193,-1-1 1,-2 0-1,0-1 0,-26 39 1,11-26-1201,-1-2 0,-45 47 1,60-73-1090,-8 9-2627,11-9-7706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10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5632,'1'-2'590,"0"0"0,0 0 0,1 0 1,-1 1-1,0-1 0,1 0 0,-1 1 0,1 0 0,0-1 1,-1 1-1,4-2 0,17-17 3229,-20 18-3382,1-1-1,-1 0 1,1 1 0,-1 0-1,1 0 1,0-1 0,0 2 0,0-1-1,0 0 1,4-1 0,-1 0 412,-5 3-724,0-1 1,0 1-1,0 0 0,0-1 1,0 1-1,0 0 0,1 0 1,-1 0-1,0 0 1,0 0-1,0 0 0,1 0 1,-1 0-1,0 1 0,0-1 1,0 0-1,2 2 0,0-1-17,0 0 0,0 1 0,0 0 0,-1 0 0,1 0-1,4 4 1,-4-3-9,0 1-1,1-1 0,-1 1 1,-1 0-1,1 0 0,0 0 1,-1 1-1,0-1 0,3 10 1,5 54 1038,-8-48-831,10 37 0,-12-54-418,6 9-656,-5-11 563,-1 0 0,1-1 1,-1 1-1,1 0 0,-1-1 1,1 1-1,-1 0 0,1-1 0,0 1 1,-1-1-1,1 1 0,0-1 1,-1 1-1,3 0 0,-1 0-1280,0-1 0,1 1-1,-1-1 1,1 0 0,-1 1 0,5-1-1,-5 0 853,12 0-2172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1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6 10048,'-19'-5'4544,"-15"26"-3936,9-3 2047,11 3-1567,-20 13 704,6 1-1056,-14 2 608,8-3-736,-14 1-64,14-1-320,-10-9-352,11 2 64,-1-6-2752,11-5 1568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1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1 393 4384,'0'-3'8885,"6"-6"-4784,2-2-1771,-7 10-2225,-1 0 0,1-1-1,0 1 1,0 0 0,0 0-1,0 0 1,0 0 0,0 0 0,0 0-1,0 0 1,1 0 0,-1 0-1,0 0 1,1 1 0,1-2-1,16-9 540,-16 9-580,0 0-1,1 0 0,0 0 1,-1 0-1,6-2 0,67-15 23,111-15 0,-111 22 46,107-21 42,170-24-12,617-11 318,-917 67-463,264 1 329,74-5 537,-259 2-475,86-8 155,-47 1-102,295-32 742,-227 16-1398,-140 20-2872,-81 6-3111,-25 10-1116,-6 2 3284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1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373 496 2912,'3'0'343,"-3"0"-310,0 0 0,0 0 0,0 1 0,1-1 0,-1 0 0,0 0 0,0 0 1,1 0-1,-1 0 0,0 0 0,0 0 0,0 0 0,1 0 0,-1 0 0,0 0 0,0 0 0,1 0 0,-1 0 0,0 0 0,0-1 1,0 1-1,1 0 0,-1 0 0,0 0 0,0 0 0,0 0 0,1 0 0,-1-1 0,0 1 0,0 0 0,0 0 0,0 0 0,1 0 1,-1-1-1,0 1 0,0 0 0,0 0 0,0 0 0,0-1 0,0 1 0,0 0 0,1-1 0,-1 0 423,-1 1 0,1-1 0,0 0 0,0 0-1,0 0 1,0 0 0,-1 0 0,1 0 0,0 0 0,-1 1 0,1-1 0,-1 0-1,1 0 1,-1 0 0,1 1 0,-1-1 0,1 0 0,-2-1 0,0 1-96,0 0 1,0 0 0,1 0 0,-1 0 0,0 0 0,0 1-1,0-1 1,-3 0 0,-1 0-90,0 0 1,0 1-1,0-1 0,0 2 0,0-1 1,-10 2-1,6 1-71,1 0 1,0 0-1,0 1 0,0 0 1,1 1-1,-12 7 0,-38 24 397,32-21-342,1 0 0,1 2-1,-44 40 1,64-54-234,1 1 0,0 0 0,-1 0 0,1 0 0,1 0 0,-4 7 0,5-9-1,0 0 0,1 0 0,-1 0 0,1 0 0,-1 0 0,1 0 0,0 0 0,0 1 1,0-1-1,0 0 0,0 0 0,1 0 0,-1 0 0,1 0 0,-1 0 0,1 0 0,0 0 0,1 3 0,0-1 11,1 0 0,0 0 0,0 0 0,0-1 0,1 1 0,-1-1-1,1 1 1,0-1 0,0 0 0,0-1 0,0 1 0,0-1 0,1 0 0,-1 0-1,1 0 1,-1 0 0,1-1 0,0 0 0,6 1 0,-3 0 74,1-1 0,0-1 1,-1 0-1,1 0 0,0 0 1,-1-1-1,1 0 0,-1-1 1,1 0-1,10-4 0,-9 2-28,0-1-1,-1 0 1,16-10 0,-21 12-68,1-1 0,-1 0 1,0 0-1,0 0 0,0 0 1,-1 0-1,1-1 1,-1 0-1,4-7 0,1-10 32,0 1-1,-1-1 1,-2 0-1,6-36 1,-6 9 95,-1-54 0,-4 64-57,-2 0-1,-2 0 1,-17-73 0,18 101-92,0 0 1,-1 1 0,0 0 0,0-1-1,-1 2 1,-1-1 0,1 0-1,-2 1 1,-13-16 0,15 20-55,-1 0-1,1 1 1,0 0 0,-1 0 0,0 1-1,0 0 1,0 0 0,-10-4 0,11 6-69,1 0 1,0 0 0,0 0 0,-1 1 0,1-1 0,-1 1 0,1 0 0,0 0 0,-1 1 0,1-1 0,0 1 0,-1 0 0,-4 2 0,2-1-549,6-2 501,-1 1 0,1-1 0,0 0 0,0 0 0,0 1 1,0-1-1,-1 1 0,1-1 0,0 1 0,0-1 0,0 1 0,0 0 1,0-1-1,0 1 0,0 0 0,1 0 0,-1 0 0,0 0 1,0 0-1,1 0 0,-1 0 0,0 0 0,1 0 0,-1 0 1,1 0-1,-1 2 0,0 9-1726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1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37 2976,'5'-18'14182,"-14"20"-9383,8-1-4774,0-1 0,0 1 0,0-1 1,0 1-1,1-1 0,-1 1 1,0 0-1,0-1 0,1 1 0,-1 0 1,0 0-1,1 0 0,-1 0 0,0 0 1,1-1-1,-1 3 0,-9 18 79,-3 25 152,1 1 0,3 0 0,-7 84 0,15-116-139,1 1 1,0-1-1,1 0 0,0 1 1,1-1-1,6 21 0,-6-28-98,0 0 138,1 0 0,0 0 0,0 0 0,8 13 0,-11-20-114,1 0 0,0 0-1,-1 0 1,1 0 0,0 0-1,0 0 1,0 0 0,0 0-1,0 0 1,0 0 0,0 0 0,0-1-1,0 1 1,1 0 0,-1-1-1,0 1 1,0-1 0,1 0 0,-1 1-1,0-1 1,1 0 0,-1 0-1,0 1 1,1-1 0,-1 0-1,0-1 1,1 1 0,-1 0 0,0 0-1,0 0 1,1-1 0,-1 1-1,0-1 1,1 1 0,-1-1-1,1 0 1,3-2 41,0-1-1,0 1 0,0-1 1,-1 0-1,1 0 1,-1 0-1,0 0 1,5-9-1,2-3 86,10-22-1,64-143 286,-46 94-513,17-39 523,-51 107-476,-5 18-9,0 0 0,1 0 0,-1 0 0,0 0 0,0 0 0,0 0 0,0 0 0,0 0 0,-1 0 0,1 0 1,0 0-1,0 0 0,-1 0 0,1 1 0,0-1 0,-2-2 0,2 4 0,-1-1 0,0 0 0,1 1 0,-1-1 0,0 0 0,1 1 0,-1-1 0,0 1 0,1-1 0,-1 1 0,1-1 0,-1 1 0,1-1 0,-1 1 0,0 1 0,-3 4-9,1 1 1,0 0-1,-4 12 0,1-3 32,-108 320 365,30-80-159,6-23-26,68-200-147,4-12-1,-12 25 0,16-40 10,-1-1 1,0 0 0,0 0-1,0 0 1,-1 0 0,1 0-1,-1-1 1,0 0-1,-8 6 1,11-9-46,0 0 0,-1 0 0,1-1-1,0 1 1,-1-1 0,1 1 0,-1-1 0,1 1 0,-1-1-1,1 0 1,-1 0 0,1 1 0,-1-1 0,1 0 0,-1 0-1,1-1 1,-1 1 0,1 0 0,-1-1 0,1 1 0,-1 0-1,1-1 1,-1 0 0,1 1 0,0-1 0,-1 0 0,0-1-1,-3-1-80,0-1-1,0 0 1,0-1-1,1 1 1,-6-8-1,-3-7-18,0 0 1,2-1-1,-17-39 0,26 54 83,-3-5 14,0-1 1,1 0-1,1 0 1,0 0-1,-2-12 1,5 19 1,-1 1 1,1-1 0,0 1-1,1-1 1,-1 1 0,1-1-1,-1 1 1,1-1 0,0 1-1,0 0 1,0-1 0,1 1-1,-1 0 1,1 0 0,0 0-1,0 0 1,0 0 0,0 0-1,4-3 1,1 0 36,-1 1 1,2-1 0,-1 2 0,1-1-1,-1 1 1,1 0 0,0 0-1,1 1 1,-1 1 0,0-1-1,16-2 1,5 1-6,0 2-1,34 0 1,55 4-1582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1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6 4896,'-5'-6'10762,"5"14"-9765,-1 0-1,0-1 1,-1 1-1,1-1 1,-2 0-1,1 1 1,-7 12 0,-30 48 141,29-51-574,-9 12-176,-45 52 1,25-41-6169,38-36 3721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20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109 104 3648,'4'-8'18714,"7"0"-13647,15-4-8723,-19 10 5536,91-33-1371,-15 6-362,-81 27-135,1 1 1,-1 0 0,0 0 0,1 0 0,0 0-1,-1 1 1,1-1 0,0 1 0,-1-1 0,1 1-1,0 0 1,-1 0 0,1 0 0,5 1 0,-7 0 483,-1 8-441,-1-1 0,0 1 1,0 0-1,-1-1 0,0 1 1,-1-1-1,0 0 1,0 0-1,-1 0 0,0 0 1,0-1-1,-1 1 1,0-1-1,0 0 0,-1-1 1,-9 10-1,-8 5 33,-1-1 1,-1-2-1,-34 20 0,34-22-39,-90 46 247,96-53-192,-2-1-249,14-6 342,7-2-180,0-1 0,0 1-1,0 0 1,0 0 0,0 0 0,0 0 0,0 0 0,0 0 0,0 0 0,0 0 0,0 0-1,0 0 1,0 0 0,0 0 0,0 0 0,0 0 0,0 0 0,0 0 0,0 0 0,0 0 0,0 0-1,0 0 1,0 0 0,0 0 0,0 0 0,0 0 0,0 0 0,0 0 0,0 0 0,0 0 0,0 0-1,0 0 1,0 0 0,0 0 0,0 0 0,0 0 0,0 0 0,4-2-17,1 0 0,0 1 1,0-1-1,0 2 1,1-1-1,-1 0 0,0 1 1,0 0-1,6 0 0,18-1 61,52-5 9,89 4 0,-91 3-3826,-74-1 2161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2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3808,'9'-13'22010,"-8"14"-21991,1 0 1,0 0 0,0 0-1,0-1 1,-1 1-1,1-1 1,0 0 0,0 1-1,0-1 1,3 0-1,1 0 43,25 3 262,-1-3-1,45-3 0,62-15-114,40-3-305,-131 17 130,-30 2 41,0 1 1,1 1-1,18 1 1,-12-1-2177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2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 4992,'-9'0'17919,"25"5"-15539,2-1-1538,217-10 1131,-218 4-1997,34-2-12,66 3 0,8 3 220,-68-3-2709,-25-3-2838,0 0-6319,-18 7 7026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1:1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1084 5216,'-4'-3'5858,"11"3"-593,0-4-5679,-2 0 782,0 0 0,0-1 0,0 0 0,7-9 0,35-68 1071,-19 30-846,-1 7-253,2 2 0,1 0 0,3 2 1,71-70-1,-88 97-289,22-22 41,64-74 0,-69 63-20,50-95 0,-20 3 222,-54 118-215,-3 9-26,-1 0 1,-1-1-1,0 1 0,-1-1 1,0 0-1,1-17 0,-4 29-62,0 1-1,0-1 0,1 1 1,-2-1-1,1 1 1,0-1-1,0 1 0,0-1 1,0 1-1,0-1 0,0 1 1,0-1-1,-1 1 0,1-1 1,0 1-1,0-1 1,-1 1-1,1-1 0,0 1 1,-1-1-1,1 1 0,0 0 1,-1-1-1,1 1 0,-1 0 1,1-1-1,-1 1 0,0 0 0,0 0 1,0-1-1,0 1 0,1 0 0,-1 0 0,0 1 0,0-1 0,0 0 1,1 0-1,-1 0 0,0 0 0,0 1 0,1-1 0,-2 1 0,-4 2-26,0 1-1,0-1 0,-6 7 0,-10 10 37,1 2 0,-29 36 0,38-43 16,-52 65 112,-68 113 0,119-172-56,1 0-1,1 2 1,1-1-1,1 1 1,1 1 0,-9 45-1,5 24 210,11-78-197,1-1-1,0 1 1,1 0-1,3 18 1,-4-30-42,1 0 0,0 0-1,-1-1 1,1 1 0,0 0 0,1 0 0,-1-1-1,0 1 1,1-1 0,-1 1 0,1-1 0,0 0 0,0 0-1,0 1 1,0-1 0,0-1 0,0 1 0,0 0 0,1 0-1,-1-1 1,1 1 0,-1-1 0,1 0 0,0 0-1,-1 0 1,1 0 0,0 0 0,0-1 0,0 1 0,4-1-1,4 0 68,-1 0 0,1-1 0,-1-1 0,0 1 0,0-2 0,19-6 0,19-9 122,56-29 0,43-34-61,22-9-466,-151 81 273,0 2 0,32-8-1,-42 13 24,3-2 61,0 0-1,16-8 1,-23 9-47,-4 2-82,-13 2-223,-20 9-218,11 0 481,0 0 1,1 2-1,1 0 0,0 2 1,0 0-1,1 1 0,1 1 0,1 1 1,-22 27-1,34-38 82,0 0-1,1 1 1,-1 0 0,2 0-1,-1 0 1,1 0 0,0 0-1,1 1 1,-1 0 0,1-1-1,1 1 1,0 0 0,0 0 0,0 14-1,1-21-37,0 0 0,0 0-1,0 0 1,0-1 0,0 1 0,0 0-1,0 0 1,1-1 0,-1 1 0,0 0-1,0 0 1,1-1 0,-1 1-1,0 0 1,1 0 0,-1-1 0,0 1-1,1 0 1,-1-1 0,1 1 0,-1-1-1,1 1 1,0-1 0,-1 1 0,1-1-1,0 1 1,-1-1 0,1 1-1,0-1 1,-1 0 0,1 1 0,0-1-1,0 0 1,-1 0 0,1 0 0,0 0-1,0 1 1,0-1 0,-1 0-1,1 0 1,0 0 0,0-1 0,0 1-1,-1 0 1,1 0 0,0 0 0,0-1-1,-1 1 1,1 0 0,0-1 0,-1 1-1,1 0 1,0-1 0,0 0 0,5-2 87,0-1 0,-1 1 0,0-2 0,10-8 0,62-70 302,8-8-282,-36 45-789,-73 103-827,19-43 1490,0 0 0,1 0 0,0 0 1,1 1-1,-1 19 0,3-27 71,1 1 0,0-1-1,0 1 1,1-1 0,0 0-1,0 1 1,0-1 0,1 0 0,1 0-1,-1 0 1,1 0 0,6 12 0,-7-17-37,0 0 0,0 0 0,0 0 0,0 0 0,0 0 0,0-1 0,1 1 0,-1 0 0,0-1 0,1 0 0,-1 1 0,1-1 1,0 0-1,-1 0 0,1-1 0,0 1 0,-1-1 0,1 1 0,0-1 0,0 0 0,0 0 0,-1 0 0,1 0 0,0 0 1,4-2-1,5 0 79,0-2 0,-1 1 1,1-1-1,19-10 0,-6 2-41,0-2 0,-1 0-1,-1-1 1,-1-1-1,0-2 1,23-22-1,42-60-14,-21 29-246,-54 60-482,-17 23 40,-5 13 513,-11 83 323,16-82-130,1 1 0,0 0 0,2-1 0,2 1 0,2 33 0,-2-59-49,0 1 0,0-1 0,1 1 0,-1-1 0,0 1 0,1-1 0,-1 1 0,1-1-1,-1 0 1,1 1 0,0-1 0,0 0 0,1 3 0,-1-4-5,0 1-1,-1-1 1,1 0 0,0 1-1,0-1 1,0 0 0,0 1 0,0-1-1,0 0 1,0 0 0,0 0-1,0 0 1,-1 0 0,1 0-1,0 0 1,0 0 0,0 0-1,0 0 1,0-1 0,0 1-1,0 0 1,0-1 0,0 1-1,-1 0 1,1-1 0,0 1-1,1-2 1,6-2 45,-1-1-1,1 0 1,-1-1-1,0 0 1,6-7 0,34-40 89,-17 18-83,-8 12-37,1 1 0,1 0 0,38-25 0,47-29-517,-104 75 262,-9 7 20,-14 17-46,16-21 241,-45 58-130,-45 75-1,88-130 143,-38 68-25,-87 110 1,-121 73 306,182-190-2,62-61-167,1 0-1,-1-1 0,1 1 1,-11 4-1,16-9-109,0 0 1,0 0 0,0 0-1,0 0 1,0 0-1,0 0 1,0 0 0,0 0-1,0-1 1,0 1 0,0 0-1,0 0 1,0 0-1,0 0 1,0 0 0,0 0-1,0 0 1,0 0-1,0 0 1,0-1 0,0 1-1,0 0 1,0 0 0,-1 0-1,1 0 1,0 0-1,0 0 1,0 0 0,0 0-1,0 0 1,0 0-1,0 0 1,0 0 0,0 0-1,0 0 1,-1 0 0,1 0-1,0 0 1,0 0-1,0 0 1,0 0 0,0 0-1,0 0 1,0 0-1,0 0 1,-1 0 0,9-10 108,21-21-16,1 2 0,66-50-1,18-8-259,214-150 77,-123 95 97,-174 118-16,0 0 0,35-39 0,-40 37 203,-13 13-158,1 0 0,-2-1 0,0 0 0,0 0 0,16-31 0,-27 45-59,-1-1 0,0 1 0,1-1 0,-1 0 0,1 1 0,-1-1 0,0 0 0,0 1 0,1-1 0,-1 0 0,0 1 0,0-1 0,0 0 0,0 0 0,0 1 0,0-1 1,0 0-1,0 1 0,0-1 0,0 0 0,0 1 0,0-1 0,-1 0 0,1 1 0,0-1 0,-1 0 0,1 1 0,0-1 0,-1 0 0,1 1 0,0-1 0,-1 1 0,1-1 0,-1 1 0,1-1 0,-1 1 0,0-1 0,1 1 0,-1 0 0,1-1 0,-2 0 0,-1 1-24,1-1 0,-1 0 0,0 1 0,1 0 0,-1 0 0,0 0-1,1 0 1,-1 0 0,-3 1 0,-11 1-3,1 1 0,-1 2 0,1-1-1,0 2 1,0 0 0,0 1 0,-28 17 0,36-19 47,-1 1 1,1 1-1,1-1 1,-1 1-1,1 1 1,0-1-1,1 1 1,-1 1 0,2-1-1,-1 1 1,1 0-1,1 0 1,-1 0-1,-3 14 1,6-17 17,1 0 0,0 0 1,1 0-1,-1 0 0,1 0 1,0 0-1,1 0 0,-1 0 1,1 0-1,1 0 0,-1-1 1,1 1-1,0 0 0,0-1 1,0 1-1,1-1 0,0 0 1,0 1-1,0-1 0,1-1 1,-1 1-1,1 0 0,1-1 1,-1 0-1,0 0 0,1 0 1,0-1-1,0 1 0,0-1 1,0 0-1,11 4 0,-8-5-3,0-1 0,1 1 0,-1-1 0,1-1-1,-1 1 1,1-1 0,-1-1 0,1 0 0,-1 0-1,1 0 1,-1-1 0,10-4 0,12-5 53,53-28 1,-76 35-15,57-32 96,-36 19-260,50-22 0,-73 37 82,0 0-1,0 1 1,0-1 0,1 1 0,9-1-1,-13 2 22,0 0 0,1 0-1,-1 0 1,0 1-1,0-1 1,0 1-1,1-1 1,-1 1-1,0 0 1,0 0-1,0-1 1,0 2-1,0-1 1,0 0-1,-1 0 1,1 0-1,2 3 1,4 6 79,0 0 0,-1 1 0,0 0 0,-1 1 0,0-1 0,8 25 1,2 3 62,-15-36-133,11 24 138,1 0 1,1-1-1,2 0 0,22 29 0,-32-49-112,-1 0 1,2 0-1,-1 0 1,1-1-1,-1 1 1,1-2-1,1 1 1,10 4-1,-13-6-35,1-1 0,0 0 0,1-1 0,-1 0 1,0 1-1,0-2 0,1 1 0,-1-1 0,0 0 0,1 0 0,-1-1 0,11-2 0,-13 2-153,0 0 1,0-1-1,0 1 0,0-1 0,0 0 1,0 0-1,0 0 0,-1 0 0,1-1 1,-1 1-1,1-1 0,5-6 1,-4 2-528,0 1 1,-1-1 0,1-1 0,-1 1 0,4-11 0,15-38-2049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2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0 4480,'0'0'14917,"-4"2"-13307,-16 20-295,-21 31-1,38-48-1201,-27 41 507,23-33-396,-1-1-1,0 1 1,-1-2 0,-11 13-1,-27 31 349,27-30-504,7-8 37,1-1 0,1 2-1,1 0 1,0 0 0,1 1-1,1 0 1,1 0 0,1 1-1,0 0 1,-4 31 0,6-10 66,2 0 1,1 0 0,2-1 0,8 57 0,-6-73-193,2 1 0,10 36 0,-12-52 77,1 0 0,0 0 1,0-1-1,0 1 1,1-1-1,1 0 1,-1 0-1,1-1 1,12 12-1,-11-13 6,1 0-1,0-1 1,0 0-1,0 0 0,0-1 1,1 0-1,0-1 1,0 0-1,0 0 1,0-1-1,0 0 1,1 0-1,-1-1 1,1 0-1,-1-1 1,1 0-1,-1-1 1,19-3-1,-8 1 92,-12 2-147,-1 0-1,0 0 1,1-1-1,-1 0 1,0 0-1,0-1 1,0 0-1,10-6 1,14-9 60,-25 15-66,0 0 1,0 0-1,-1-1 0,0 0 1,1 0-1,-1 0 1,7-8-1,5-7 10,-8 8 17,0 0 0,0-1-1,-1 0 1,8-14 0,38-99 38,2-5-199,-22 58 289,28-53 95,-5 11-266,-54 106 44,0 0 1,0 0-1,2-10 0,1-5-77,2-3-55,6-35-1,0-3-177,-8 40-271,-6 11-6157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26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21 3072,'33'-11'1574,"5"1"13891,-39 12-15193,-1-1-1,1 1 1,0-1-1,-1 0 1,1 0-1,-1 0 1,0 0-1,1 0 1,-1 0-1,0-1 1,-1 2-1,-4 1 194,1 0-418,-37 18 934,-45 31-1,72-41-1323,1 1-1,-13 13 1,18-15-834,1 0 1,0 1 0,-11 18-1,9-5-1330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2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335 821 2144,'0'0'59,"0"0"0,0-1 0,0 1-1,1 0 1,-1 0 0,0-1 0,0 1 0,1 0 0,-1 0 0,0 0-1,0-1 1,1 1 0,-1 0 0,0 0 0,1 0 0,-1 0 0,0 0-1,1-1 1,-1 1 0,0 0 0,1 0 0,-1 0 0,0 0 0,1 0-1,-1 0 1,0 0 0,1 0 0,14 1 2668,-10-1 802,-2-9 875,-3 8-4281,1 1 0,-1-1-1,0 1 1,1-1 0,-1 0 0,0 1 0,0-1 0,0 0 0,1 1 0,-1-1 0,0 0 0,0 1-1,0-1 1,0 0 0,0 1 0,0-1 0,0 0 0,-1 0 0,1 1 0,0-1 0,0 1 0,0-1 0,-1 0-1,1 1 1,0-1 0,-1 0 0,-2-2 28,1 0 0,-1 0 0,0 0 0,0 1 0,0-1 0,0 1 0,-1 0-1,1 0 1,0 0 0,-1 1 0,0-1 0,1 1 0,-1 0 0,-4-1 0,-7-1-1,0 0 0,-17 0 1,23 2-37,0 1 0,0 0 1,0 1-1,0 0 1,0 1-1,0-1 0,0 2 1,-16 5-1,9 0 154,-1 1 0,1 0 0,-16 13 0,25-17-211,1 0 0,-1 0 1,2 1-1,-1 0 0,0 0 0,1 1 0,-7 11 1,9-13 7,1 0-1,-1-1 1,1 1 0,0 0 0,1 0 0,-1 1 0,1-1 0,0 0 0,0 0 0,1 1-1,-1-1 1,2 9 0,0-7-2,0 1-1,0-1 0,1 0 0,0 1 1,1-1-1,0 0 0,6 10 0,-8-14-13,1 0 0,0-1-1,0 1 1,0 0 0,0-1-1,0 0 1,1 1 0,-1-1-1,1 0 1,0 0 0,0 0-1,-1-1 1,1 1 0,0-1-1,0 0 1,0 1 0,1-1-1,-1-1 1,0 1 0,5 0-1,-3-1 52,0 0 0,0 0-1,0 0 1,0-1-1,0 0 1,0 0 0,8-4-1,34-16 210,-33 13-247,13-6 95,-1-2-1,36-28 1,-47 31-149,0-1 0,-1-1 1,0 0-1,-1-1 0,-1 0 1,0-1-1,-2 0 1,12-25-1,4-16-96,22-77 0,-47 133 87,15-47-140,18-95 0,-15-16 135,-17 129-57,-2 0 1,-1 0-1,-7-41 1,8 69 47,-8-31-422,8 32 360,-1 0 1,0 0-1,1 0 0,-1 0 1,0 0-1,0 0 0,0 1 0,0-1 1,0 0-1,-1 1 0,1-1 1,0 1-1,-2-2 0,2 3 53,0 0 0,0-1 1,0 1-1,1 0 0,-1 0 0,0 0 0,0 1 0,0-1 0,1 0 0,-1 0 1,0 0-1,0 0 0,1 1 0,-1-1 0,0 0 0,0 1 0,1-1 0,-1 1 1,0-1-1,1 1 0,-1-1 0,1 1 0,-2 0 0,0 1-53,-4 3 66,0 0 0,1 0 1,-1 0-1,1 1 1,0 0-1,-4 7 1,-22 41 249,30-52-234,-12 24 104,1 1-1,1 0 0,2 0 1,1 1-1,1 0 0,-4 39 1,6-12 98,2 1 1,5 71 0,5-59 42,3 0 1,34 124 0,-12-90 101,-26-85-619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29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7 3648,'-6'-6'11553,"6"6"-11154,-15 0 3154,11 0-3243,-1 0 0,1 1 0,0 0 0,-7 2 0,1 1 59,1 1 0,1 0-1,-1 0 1,1 0-1,-1 1 1,2 1-1,-1-1 1,-9 11 0,7-3-241,0 0 0,0 0 0,2 1 0,0 0 1,0 0-1,2 1 0,-1 0 0,2 0 0,1 0 1,-4 19-1,0 21 305,-2 94 0,10-129-379,0 124 349,0-66-155,1-71-180,0-1 0,0 1 1,1-1-1,0 1 0,0-1 0,1 0 0,0 0 1,6 11-1,-2-4 70,-6-12-117,1 1 0,-1-1 1,1 1-1,0-1 1,-1 0-1,1 0 0,0 0 1,0 0-1,0 0 0,1 0 1,-1-1-1,0 1 0,3 1 1,0-1 61,1 0 0,-1 0 0,0 0 1,1-1-1,-1 0 0,7 1 0,3-1 77,0 0 0,0-1-1,30-5 1,-11 0-59,0-1 1,61-22 0,-76 21-53,-2-1 0,1 0 1,-1-1-1,-1-1 1,1-1-1,22-19 0,-30 21-10,0-1-1,-1 0 1,0 0 0,0-1-1,-1 0 1,0 0-1,-1-1 1,6-17-1,4-14-59,10-47-1,-24 82 6,52-218 272,-30 77-720,-24 142-53,1 0 0,-1 0 0,-1-8 0,1 8-1274,0 0 0,0 0 0,1-10 1,2 10-40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30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24 7968,'0'-2'407,"0"0"-1,0 0 1,0 0 0,0 0 0,0 0-1,1 0 1,-1 0 0,1 0 0,0 0 0,0-1-1,-7 19 5210,0 20-3029,-3 13-1441,-23 40 333,6-23-1043,16-36-493,-1-1 0,-1 0 0,-2-1 0,-1-1 1,-33 47-1,18-40-2690,6-3 720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3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4 187 3136,'-4'0'13967,"30"0"-5398,-13 1-11623,18 1 3475,1-2 0,34-3 0,67-14 160,-86 11-409,365-54 1417,67 4-581,82 14-549,-378 36-433,-113 6-91,-29 1-3043,-39-1 2478,5 0-384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3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275 745 2976,'5'0'6624,"5"-17"-3131,-9 13-3197,0 1 1,-1 0-1,1-1 0,-1 1 1,0-1-1,0 1 0,0-1 0,-1 1 1,1-1-1,-1 1 0,1 0 1,-1-1-1,0 1 0,-1 0 1,1 0-1,0-1 0,-1 1 1,0 0-1,0 0 0,0 1 1,0-1-1,-4-4 0,3 5-233,1-1 0,-1 0 0,0 1 0,-1 0 0,1 0 0,0 0 0,-1 0 0,1 0 0,-1 1 0,1 0 0,-1-1 0,0 1 0,0 0 0,1 1 0,-1-1 0,0 1 0,0 0 0,0 0 0,0 0 0,-5 1 0,1 1-35,1 0-1,0 0 0,1 1 0,-1 0 1,0 0-1,1 0 0,-10 8 0,-39 34 118,48-39-129,0 0 2,1 0-1,-1 1 1,1 0-1,1 0 1,-1 0 0,1 1-1,-7 15 1,10-19 12,1 0 1,-1 0 0,1 0-1,0 0 1,0 0-1,1 1 1,-1-1-1,1 0 1,0 0-1,0 0 1,0 0 0,0 1-1,1-1 1,0 0-1,0 0 1,0 0-1,0 0 1,1 0-1,2 5 1,-2-5 33,1 1 0,0 0 1,0-1-1,0 1 0,1-1 0,0 0 0,0 0 1,0 0-1,0-1 0,0 0 0,1 1 0,-1-2 1,1 1-1,9 4 0,-9-6-11,0 1 0,-1-1-1,1 0 1,0-1 0,0 1 0,0-1 0,0 0-1,0 0 1,0-1 0,0 0 0,0 1 0,0-2 0,0 1-1,0 0 1,8-5 0,1-1-85,0-2 0,0 1 0,-1-2 0,-1 1 0,1-2 0,17-19 0,-16 15 11,-1-1-1,-1-1 1,0 0 0,17-34-1,25-75-10,37-164 150,-80 239 36,-2-1 1,-2 0 0,0-74-1,-7 125-147,0 0-1,0 0 0,0 0 1,0 0-1,0 0 0,0 0 1,0 1-1,0-1 0,0 0 1,-1 0-1,1 0 0,0 0 1,0 0-1,-1 1 0,1-1 1,-1 0-1,1 0 0,-1 1 1,1-1-1,-1-1 0,0 2-5,1 0-1,-1 0 1,0 0-1,1 0 0,-1 0 1,1 0-1,-1 1 1,1-1-1,-1 0 0,1 0 1,-1 0-1,1 0 1,-1 1-1,1-1 0,-1 0 1,1 1-1,0-1 0,-1 0 1,1 1-1,-1-1 1,1 0-1,0 1 0,-1 0 1,-4 5 20,0 0 1,1 0 0,-5 9 0,1 1 95,2 1 0,-1-1 0,2 1 0,0 0 0,1 1 1,1-1-1,1 1 0,-1 32 0,4 3 297,14 86 0,17 34 50,-23-141-364,1 0 0,1-1 0,19 37 0,-26-60-722,0 0 0,1 0 0,0-1 0,10 13 0,-14-19 463,1 0 0,-1 0 0,0 1 0,0-1 0,1 0 0,-1 0 0,1 0 0,-1 0 0,1-1 0,-1 1 0,1 0 1,0-1-1,-1 1 0,1-1 0,0 1 0,-1-1 0,1 0 0,0 0 0,-1 0 0,1 0 0,0 0 0,0 0 0,-1 0 0,1 0 1,0-1-1,-1 1 0,1-1 0,0 1 0,-1-1 0,3-1 0,11-5-2524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3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54 7712,'-1'-1'231,"1"1"1,-1-1-1,0 0 0,0 1 1,1-1-1,-1 0 1,1 0-1,-1 0 0,7-11 10142,21 5-9551,-25 6-366,16-3 453,23-2 1,-8 1-233,5-1-57,0 2 0,1 2 0,59 4 0,-87-2-503,0 2 1,0-1 0,0 1 0,0 1-1,14 5 1,-22-7-69,0 1-1,0-1 1,0 1-1,0-1 1,0 1 0,0 0-1,-1 1 1,1-1 0,-1 0-1,1 1 1,-1-1-1,0 1 1,0 0 0,0 0-1,0 0 1,0 0-1,-1 0 1,0 0 0,1 0-1,-1 0 1,1 7-1,1 17 219,-1 0 0,-1 0 0,-4 35 0,1 43 100,4-58-279,-2-29-70,1 1 1,4 24-1,-4-36-13,1-1-1,0 1 0,1 0 1,0 0-1,0-1 0,0 0 1,1 1-1,-1-1 0,8 8 1,-8-11-258,0 0 0,-1 0-1,1 0 1,0-1 0,1 1 0,-1-1 0,0 0 0,1 0 0,-1 0 0,6 2 0,-5-2-1130,0-1 1,0 0 0,0-1 0,1 1 0,7 0 0,-11-1 953,0-1-1,0 1 1,-1 0 0,1 0 0,0 0 0,0 0 0,0-1 0,0 1-1,0 0 1,0-1 0,0 1 0,-1-1 0,1 1 0,1-2 0,2 0-1561,6-3-1476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3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815 9 8800,'-1'-2'332,"1"2"-68,0-1 0,-1 1 0,1-1 0,0 1 0,-1 0 0,1-1 0,0 1 0,-1-1 0,1 1 0,-1 0 0,1 0 1,0-1-1,-1 1 0,1 0 0,-1 0 0,1-1 0,-1 1 0,1 0 0,-1 0 0,1 0 0,-1 0 0,1 0 0,-1 0 0,1 0 0,-1 0 0,0 0 0,-13 7 3124,-1-1-2451,-49 29 1015,34-19-1302,-61 38 689,-181 116 949,205-126-2181,-84 73 0,69-38-3622,66-57 1664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33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8 4064,'5'-7'14225,"-6"15"-10387,-1-1-3311,-1 0-1,0 0 1,0 0-1,-1 0 1,0-1 0,0 0-1,-1 1 1,-6 6-1,-10 14-38,-48 59-1087,23-31-5885,31-34 3620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1:33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43 1312,'9'-13'785,"-8"12"-429,0-1 0,0 1 0,0 0 0,0-1 0,0 1 0,0-1 0,-1 1 0,1-1 0,0 0 0,-1 1 0,0-1 0,1 0 0,-1 1 0,0-1 0,0 0 0,0-2 0,0 4-295,0 0 0,0 0 0,0 0 0,0-1-1,0 1 1,0 0 0,0 0 0,-1 0 0,1 0 0,0 0 0,0 0-1,0 0 1,0 0 0,0 0 0,0 0 0,0 0 0,-1 0 0,1 0-1,0 0 1,0 0 0,0 0 0,0 0 0,0 0 0,0 0 0,0 0 0,0 0-1,-1 0 1,1 0 0,0 0 0,0 0 0,0 1 0,0-1 0,0 0-1,0 0 1,0 0 0,0 0 0,0 0 0,-1 0 0,1 0 0,0 0-1,0 0 1,0 0 0,0 1 0,0-1 0,0 0 0,0 0 0,0 0-1,0 0 1,0 0 0,0 0 0,0 0 0,0 1 0,0-1 0,-9 10 880,3-4-353,-2 6-186,0-1-1,0 1 1,1 0-1,0 0 1,1 1 0,-6 18-1,8-19-236,-53 143 785,14-36-156,24-68-457,-76 217 1272,87-248-1461,7-18-53,0 1 0,0 0 0,0-1 0,0 1 0,0 0 0,0 0 0,1 0 0,-1 3 0,1-6-412,0 0 170,-1 0 1,1 0-1,-1-1 0,1 1 1,0 0-1,-1 0 1,1 0-1,0 0 1,-1-1-1,1 1 0,0 0 1,0 0-1,-1-1 1,1 1-1,0 0 0,0 0 1,-1-1-1,1 1 1,0 0-1,0-1 1,0 1-1,-1 0 0,1-1 1,0 1-1,0-1 1,0 1-1,0 0 1,0-1-1,0 1 0,0 0 1,0-1-1,1-10-3207,7 2 1130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4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542 753 4992,'0'0'14831,"-10"-7"-14143,-19 0-74,8 3-129,-9-3-229,17 5-53,1 0 1,-1 0-1,0 1 0,0 1 1,-16 1-1,0 0-116,10 0-23,0 1 0,-27 6 0,10-2-107,15-2 38,-40 12 0,52-13 16,0 1-1,0 0 1,1 0-1,-1 1 1,1 0-1,-12 9 1,12-7 14,2-2-30,0 0 0,0 0 0,1 1 0,0-1 0,-8 12 0,12-16 16,0 1 0,1-1-1,-1 1 1,0 0 0,1-1-1,-1 1 1,1 0 0,-1 0-1,1-1 1,0 1-1,0 0 1,0 0 0,0-1-1,0 1 1,0 0 0,1 0-1,-1-1 1,0 1 0,1 0-1,-1 0 1,1-1 0,0 1-1,0-1 1,-1 1-1,1-1 1,0 1 0,0-1-1,1 1 1,-1-1 0,2 2-1,1 1 74,1 0-1,-1 0 1,1-1 0,0 0-1,0 1 1,1-2-1,-1 1 1,1-1-1,-1 1 1,1-2-1,0 1 1,0-1 0,0 1-1,8-1 1,3 0 144,-1 0 0,1-1 0,32-5 0,45-14 460,-84 16-571,0-1 0,0 0 1,-1 0-1,19-12 0,-12 7 81,-8 4-145,0 0 0,0 0 1,-1-1-1,1 0 1,-1 0-1,-1-1 1,1 0-1,-1 0 1,0 0-1,-1-1 1,6-10-1,-6 7-9,0 0 1,0 0-1,-1-1 0,-1 1 0,0-1 1,-1 0-1,0 0 0,0-17 0,0-111-38,-5 96 99,-17-84 0,15 106-87,-1 0-1,-1 1 0,-2-1 1,0 2-1,-17-30 0,16 35-20,0 1 0,-1 0 0,-1 1 0,0 0 0,-24-19 0,14 15-126,-1 1 0,-48-25 0,61 37-10,0-1 1,1 2-1,-2-1 0,1 2 1,0-1-1,-1 1 0,1 1 0,-12-1 1,17 2-7,1 0 0,0 1 0,0-1 0,0 1 0,0 0 0,1 0 0,-1 0 0,0 0 0,0 1 0,-5 3-1,7-4-60,-1 1 0,1 0 0,0 0 0,0 0 0,0 0 0,0 0 0,0 0 0,1 0 0,-1 1 0,1-1 0,-1 1 0,1-1 0,0 1 0,0 0 0,0-1 0,-1 5 0,2-5-48,0 0 1,-1 0-1,1 0 1,0 0 0,0 0-1,0 0 1,0-1 0,1 1-1,-1 0 1,0 0-1,1 0 1,-1 0 0,1 0-1,0-1 1,0 1-1,-1 0 1,1-1 0,2 3-1,1 1-670,-1-1 0,1 0 0,1 0 0,8 6 0,20 14-1838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4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22 188 3552,'-1'-1'-598,"1"1"786,-1-1 1,1 1-1,0 0 0,0-1 1,0 1-1,0 0 1,-1-1-1,1 1 0,0 0 1,0 0-1,-1-1 0,1 1 1,0 0-1,0 0 1,-1 0-1,1-1 0,0 1 1,-1 0-1,1 0 0,0 0 1,-1 0-1,1 0 1,0 0-1,-1-1 0,1 1 1,0 0-1,-1 0 0,1 0 1,0 0-1,-1 0 1,1 0-1,0 1 0,-1-1 1,1 0-1,0 0 0,-1 0 1,1 0-1,0 0 1,-1 0-1,1 0 0,0 1 1,-1-1-1,1 0 1,0 0-1,0 0 0,-1 1 1,1-1-97,0 0 0,0 0 0,0 1 0,0-1-1,0 0 1,0 0 0,0 0 0,-1 0 184,1 0-184,0 1 0,0-1 0,0 0 0,0 0 0,0 0 0,-1 0 0,1 0 0,0 0 0,0 0 0,0 0 0,0 0 0,0 0 0,-1 0 0,1 0 0,0 0 0,0 0 0,0 0 0,0 0 0,0 0 0,-1 0 0,1 0 0,0 0 0,0 0 0,0 0 0,0 0 0,0 0 0,-1 0 0,1 0-1,0 0 1,0 0 0,0 0 0,0 0 0,0-1 0,-1 1 0,0-9 2543,5-12-946,1 14-1601,-1 0 0,1 1 0,0-1 0,0 1 0,1 0 0,0 0 0,0 1 0,9-6 0,4-2 36,33-18 0,-32 21 24,1 1 1,1 1-1,-1 1 0,44-7 0,-65 13-136,1 1 0,0 0 0,-1 0 0,1 0-1,0-1 1,-1 1 0,1 0 0,0 0 0,-1 0-1,1 0 1,0 0 0,-1 1 0,1-1 0,0 0-1,-1 0 1,1 0 0,0 0 0,-1 1 0,1-1 0,0 0-1,-1 1 1,1-1 0,-1 0 0,1 1 0,-1-1-1,1 1 1,-1-1 0,1 1 0,-1-1 0,1 1-1,-1-1 1,0 1 0,1 0 0,-1-1 0,0 1-1,1-1 1,-1 1 0,0 0 0,0-1 0,0 1 0,1 1-1,-1 2 42,0 1-1,0-1 1,-1 1-1,1-1 1,-2 7-1,1-5-73,-3 8 112,0 0-1,-11 25 1,2-5-38,-11 43 152,-25 133 1,48-202-151,0 0 1,0 0 0,0 0 0,1 0 0,1 0 0,-1 0-1,4 16 1,-3-21-9,0 0 0,0 0-1,0 0 1,0 0 0,1-1-1,-1 1 1,1 0 0,0-1-1,0 1 1,0-1 0,0 1-1,0-1 1,1 0 0,-1 0-1,1 0 1,-1 0 0,1 0-1,0-1 1,-1 1 0,1-1-1,0 0 1,6 2 0,-3-2 20,0 1 0,1-1 0,-1-1 1,0 1-1,0-1 0,1 0 1,-1-1-1,0 0 0,0 0 0,0 0 1,1 0-1,-1-1 0,-1 0 0,1 0 1,0-1-1,9-5 0,-7 3 3,-1 0-1,1-1 1,-1 0 0,0 0-1,0-1 1,-1 0-1,0 0 1,0-1 0,-1 1-1,7-13 1,10-26-19,-1-2 0,-3 0 0,-2-1 1,14-70-1,-30 118-52,3-10-15,-1 1 0,0-16 1,-2 26 7,0-1-1,0 1 1,0 0 0,0-1 0,0 1-1,0-1 1,0 1 0,0-1 0,0 1-1,0-1 1,0 1 0,1-1 0,-1 1-1,0-1 1,0 1 0,0 0 0,1-1 0,-1 1-1,0-1 1,1 1 0,-1 0 0,0-1-1,1 1 1,-1 0 0,0-1 0,1 1-1,-1 0 1,1 0 0,-1-1 0,1 1-1,0 0 12,0 0 0,0 0 0,1 0-1,-1 0 1,0 0 0,0 0 0,0 0 0,0 0-1,0 1 1,1-1 0,-1 0 0,1 2-1,4 1 71,0 0-1,0 0 0,6 6 0,18 13-24,-1 1 0,32 34 0,-54-50-850,7 6-2326,-14-13 3030,1 0 0,-1 1 0,0-1 0,1 0 0,-1 0 0,0 1 0,0-1 0,1 0 0,-1 1 0,0-1 0,0 0 0,0 1 0,0-1 0,1 0 0,-1 1 0,0-1 0,0 0 0,0 1 0,0-1 0,0 0 0,0 1 0,0-1 0,0 1 0,0-1 0,0 0 0,0 1 0,0-1 0,0 0 0,0 1 0,0-1 0,-1 1 0,1 2-2148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4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43 6400,'9'-22'2058,"-9"21"-2023,0 1 0,0 0 0,1-1 0,-1 1-1,0 0 1,0-1 0,0 1 0,0 0-1,1-1 1,-1 1 0,0 0 0,0 0 0,1-1-1,-1 1 1,0 0 0,0 0 0,1-1-1,-1 1 1,0 0 0,1 0 0,-1 0 0,1-1-1,2-1-280,14-7 3206,-16 9-2625,-1-1-1,0 1 0,1 0 0,-1 0 0,1-1 0,-1 1 0,1 0 0,-1 0 0,1 0 0,-1 0 0,0 0 0,1 0 0,-1-1 0,1 1 0,-1 0 0,1 0 0,-1 1 0,2-1 0,-3 11 219,0 0-1,-1 0 0,0-1 0,0 1 1,-1 0-1,-1-1 0,0 1 0,0-1 1,-11 17-1,-1-1-1333,-1-1-1,-27 30 1,29-35-526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4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3904,'2'-6'7173,"-2"5"-7006,13-5 3529,17-2-770,-25 7-2623,0 0 1,0 1-1,1 0 0,-1-1 0,0 2 0,1-1 1,-1 1-1,0-1 0,0 1 0,8 3 0,-10-3-162,0 0-1,-1 1 1,1-1-1,0 1 1,-1 0-1,1 0 0,-1-1 1,0 1-1,0 1 1,0-1-1,0 0 1,0 1-1,0-1 0,0 1 1,-1-1-1,1 1 1,-1 0-1,0-1 0,2 7 1,6 33 723,-7-28-792,8 26 0,-3-18-281,-5-15-307,0 0 0,0 0 0,1 0 0,5 8 0,-2-11-2138,5-6-5738,-4 1 3865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4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9 8224,'-3'-1'809,"-3"-7"4947,1 10-2684,-27 23-502,-71 41 0,-46 11-1833,114-58-1582,-51 35-1,59-33 110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4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99 2656,'-5'-12'19679,"6"13"-19584,1-1-1,-1 1 1,1-1-1,-1 1 0,1-1 1,-1 0-1,1 0 1,0 1-1,1-1 0,1 0 130,60 16 342,-30-12-339,62 0-1,-52-3-157,429-17 587,-87-17 389,-263 21-788,-53 6-182,398-32 431,-29 27 249,-7 38 4,-377-17-761,-34-6-1213,1-1 0,25 1 0,-42-4-743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5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304 604 1888,'19'1'2330,"21"-1"2496,-38 0-4488,-1 0 0,1 0 0,-1 0 0,1 0 0,-1 0 0,1 0 1,-1-1-1,0 1 0,1-1 0,-1 1 0,1-1 0,-1 0 0,0 1 1,0-1-1,1 0 0,-1 0 0,2-1 0,-3 1-273,0 1-1,0-1 1,0 1-1,1-1 1,-1 1-1,0-1 1,0 1 0,0 0-1,0-1 1,0 1-1,0-1 1,0 1-1,0-1 1,-1 1-1,1-1 1,0 1-1,0-1 1,0 1-1,0 0 1,0-1-1,-1 1 1,1-1 0,0 1-1,-1 0 1,1-1-1,0 1 1,0 0-1,-1-1 1,-13-11 933,7 7-625,1 1-165,0 0 1,-1 0 0,0 0 0,0 1-1,0 0 1,0 0 0,-1 1-1,-9-3 1,-1 0 259,7 2-320,0 1 1,1 0-1,-1 0 0,0 1 0,0 1 0,0 0 0,0 0 0,1 1 0,-1 0 1,0 1-1,0 0 0,1 1 0,-1 0 0,-10 6 0,14-7-168,1 1 0,0 1 0,-1-1 0,1 1 0,0 0 0,1 1 0,-1-1 0,1 1 0,0 0 0,0 1 0,1-1 0,-1 1 0,1 0 0,0 0 0,1 0 0,0 1 0,0-1 0,0 1 0,0-1 0,1 1 0,-2 13 0,3-17 26,1 0 1,0 0 0,0 0 0,0 0 0,0 0-1,0 0 1,1 0 0,-1 0 0,1 0 0,0-1-1,0 1 1,0 0 0,0 0 0,0-1 0,1 1 0,-1-1-1,1 1 1,0-1 0,0 1 0,-1-1 0,2 0-1,-1 0 1,0 0 0,0 0 0,1 0 0,-1-1-1,1 1 1,2 1 0,-2-2 46,0 0-1,0 0 1,0 0 0,0 0 0,0-1 0,0 1-1,0-1 1,0 1 0,1-1 0,-1 0-1,0 0 1,4-1 0,41-8 572,-44 8-581,21-7 112,0-1 0,0-1 1,-1-1-1,0-2 1,24-16-1,-35 21-95,0 0 0,-1 0 0,-1-2 0,0 1 0,0-2 0,-1 1-1,0-1 1,0-1 0,-2 0 0,1 0 0,7-16 0,-1 0 16,-2-1 0,0-1 0,11-45 0,-18 55-26,-2-1 1,0 0-1,-2 0 0,0-1 0,-1 1 0,-2-28 1,0 39-24,-1 0 1,0 0-1,0 1 0,-5-13 1,5 16-16,-1 0 0,0 1 1,0 0-1,-1-1 0,1 1 0,-1 0 0,0 1 1,-7-7-1,3 4-170,-1 0-1,0 0 1,-1 1 0,1 0 0,-1 1 0,0 0-1,-1 1 1,1 0 0,-1 0 0,0 1 0,0 0-1,0 1 1,0 1 0,0-1 0,-1 2 0,1 0-1,0 0 1,-1 1 0,1 0 0,-15 4 0,22-4-163,-1 0 1,1 0 0,0 1-1,0-1 1,0 1 0,0 0-1,0 0 1,0 1 0,-4 3-1,6-5 35,1 0-1,-1 1 1,1-1 0,0 1-1,-1 0 1,1-1 0,0 1-1,0 0 1,0 0-1,0 0 1,0 0 0,1 0-1,-1-1 1,0 2 0,1-1-1,0 0 1,-1 0-1,1 0 1,0 0 0,0 0-1,0 2 1,8 23-2200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52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6880,'-4'-9'9032,"18"9"-6489,24 9-1815,12 11 905,66 36-1,-101-47-1353,-1 0 1,1 1 0,-2 1-1,1 0 1,-1 1 0,-1 0-1,0 1 1,14 21 0,-17-20 47,-2 0 0,12 31-1,-10-21-106,-1-2-10,8 40 1,-12-44-242,0-1 0,2 0 1,13 33-1,-14-41-555,-4-7 173,-1 0 0,1 0-1,1-1 1,-1 1 0,0 0-1,0 0 1,3 2 0,-4-4 101,1 0-1,0 1 1,0-1 0,-1 1 0,1-1-1,0 0 1,0 0 0,0 0-1,-1 1 1,1-1 0,0 0 0,0 0-1,0 0 1,0 0 0,-1 0 0,1 0-1,0 0 1,0-1 0,0 1-1,0 0 1,1-1 0,6 0-2333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5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758 6 6816,'-5'-6'7770,"-6"26"-3514,4-7-3268,1-2-204,-14 19-1,5-12-298,-1-1 1,-1 0 0,0-2-1,-2 0 1,-33 22 0,-109 51 543,125-70-743,-1 1-327,-132 72 736,140-73-1994,1 1 1,0 2 0,-36 35 0,50-42-2643,7 0 1227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5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6 3488,'6'-6'19097,"-29"23"-16574,-11 7-2592,33-23 69,-39 29-176,1 2 0,-41 44 0,22-7-3388,49-57 672,-13 25-1,10-7-493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1:33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32 138 4320,'-16'-10'1392,"1"7"4983,20 4-3017,106-9 660,-93 7-3716,246-47 1716,-103 15-1892,-17 13-274,-53 8 146,-85 11 2,-5 0-1,0 1 0,0 0 0,0-1 0,-1 1 0,1 0 0,0 0 0,0 0 0,0 0 1,-1 0-1,1 0 0,0 0 0,0 0 0,0 0 0,-1 0 0,1 1 0,1-1 0,-1 1-68,-2-1-77,0 1 0,0-1 0,1 0 0,-1 1 0,0-1-1,0 1 1,0-1 0,0 1 0,1-1 0,-1 1 0,0-1 0,-1 2 0,-10 7-2552,-37 13-6571,33-14 6965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5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49 5216,'-3'-6'1629,"0"-9"8150,3 7-8601,-7-1 2955,8-1-265,-8 16-2893,6-4-945,-1 1-1,1-1 1,0 1 0,0-1 0,0 1 0,0 0 0,1-1-1,-1 1 1,1 0 0,-1 0 0,1 4 0,-1 3 134,-3 8 14,-14 100 455,1 165 74,7-77-305,11-142-908,-1-80-10619,0 8 8800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5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94 7968,'-34'9'8009,"38"-7"-4749,8-1-1047,20-6-30,-13 2-1673,71-14 726,319-53 963,-302 62-2128,-57 6-110,28 2-1035,-35 1-5121,-38-1 3869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5:00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344 601 2656,'5'-3'7657,"-3"-4"-4503,0-9-771,-2 13-2120,0 1 1,-1-1-1,1 0 0,-1 0 0,0 1 1,0-1-1,0 0 0,-1-2 0,-6-16 787,7 17-918,1 0 0,-1 0-1,0 0 1,-1 1 0,1-1 0,-1 0 0,1 1 0,-1-1 0,0 1 0,-1 0 0,1 0 0,0-1 0,-1 1-1,-3-2 1,1 0-28,1 2-18,0-1 1,0 1 0,0-1-1,0 1 1,-1 1-1,1-1 1,-1 0 0,0 1-1,0 0 1,-8-2-1,7 3-69,-1 0-1,1 0 0,-1 0 1,1 1-1,-1 0 0,1 1 1,-1-1-1,1 1 0,0 0 1,-1 1-1,1 0 0,0 0 1,-10 5-1,6-2-18,0 1 0,1 0 0,-1 1 0,1 0 0,1 0 0,0 1 1,-10 11-1,9-8 76,1 0 0,0 1 1,-11 21-1,15-26-32,1 0-1,0 1 1,0 0 0,1-1-1,0 1 1,1 0-1,-1 0 1,1 9 0,1-13-9,0-1-1,1 1 1,0 0 0,0 0 0,0 0 0,0-1 0,1 1 0,-1 0 0,1-1 0,0 0 0,0 1 0,0-1-1,1 0 1,-1 0 0,1 0 0,0 0 0,-1-1 0,1 1 0,0-1 0,1 1 0,4 2 0,5 2 85,1 0 1,0 0 0,0-1-1,17 4 1,-20-7-36,1 0 1,0-1-1,0 0 0,0-1 1,0 0-1,0-1 0,1 0 1,19-3-1,-26 2-22,0 0 0,-1-1 0,1 1 0,0-1 0,-1 0 0,1 0 0,-1-1 0,0 0 0,0 0 0,0 0 0,0 0 0,0-1 0,-1 0 1,0 0-1,0 0 0,0 0 0,0-1 0,0 0 0,-1 0 0,4-6 0,0-9 40,0-1 1,-1 1-1,-2-1 0,4-29 1,-4 5 45,-2 0 1,-9-91-1,5 117-123,-1 0 0,-1 0 0,-9-26 0,-25-51 35,34 87-109,-1-1 1,0 1-1,-1 0 0,0 1 1,0-1-1,-1 1 1,0 0-1,0 1 0,-1 0 1,0 0-1,0 0 1,0 1-1,-1 1 0,-15-8 1,14 8-513,-1 1 1,0 0-1,0 1 1,-1 0 0,1 1-1,0 0 1,-1 0-1,-14 1 1,25 1 277,1 0 0,-1 0 0,0 0 0,0 0 0,0 0 0,0 0 0,0 1 1,0-1-1,1 0 0,-1 0 0,0 1 0,0-1 0,0 0 0,1 1 0,-1-1 0,0 1 0,-1 0 1,2 0 23,0-1 1,0 1 0,-1 0 0,1-1 0,0 1-1,0-1 1,0 1 0,0-1 0,0 1 0,0 0-1,0-1 1,0 1 0,0-1 0,0 1 0,0 0-1,0-1 1,1 1 0,-1-1 0,0 1 0,0-1-1,0 1 1,1-1 0,-1 1 0,0-1 0,1 1-1,-1-1 1,1 1 0,11 12-3554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5:0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22 138 3392,'-18'-4'13813,"17"4"-13727,1-1 0,0 1 0,-1-1-1,1 1 1,0 0 0,0-1 0,0 1 0,-1-1 0,1 1 0,0-1 0,0 1 0,0-1 0,0 1 0,0 0-1,0-1 1,0 1 0,0-1 0,0 1 0,0-1 0,0 1 0,0-1 0,0 1 0,1-1 0,-1 1-1,0-1 1,0 1 0,0 0 0,1-1 0,-1 0 0,15-16 938,23-10-401,-12 12-171,1 2 1,0 2-1,56-17 1,-74 25-439,-6 2-21,19-4 141,-22 5-115,1 0 0,-1 0 0,0 0 0,1 0 0,-1 0 0,1 0 0,-1 0 0,1 1 1,-1-1-1,0 0 0,1 0 0,-1 0 0,1 1 0,-1-1 0,0 0 0,1 0 0,-1 1 0,0-1 0,1 0 1,-1 1-1,0-1 0,0 0 0,1 1 0,-1-1 0,0 0 0,0 1 0,0-1 0,1 1 0,-1-1 0,0 0 0,0 1 1,0-1-1,0 1 0,0-1 0,0 1 0,0-1 0,0 1 0,0-1 0,0 1 0,-1 25 212,-2-1-1,-8 36 1,1-3-123,3-13 16,0-4-36,-2 61 1,8-89-17,2 0 0,0 0 0,0-1 0,1 1 0,1 0 0,0 0 0,1-1 1,10 24-1,-13-34-38,0 0 0,0 0 0,0 0 0,0 0 0,0 0 0,1 0 0,-1 0 0,1-1 1,-1 1-1,1 0 0,0-1 0,-1 1 0,1-1 0,0 0 0,0 0 0,0 0 0,0 0 0,0 0 1,0 0-1,0 0 0,0 0 0,1-1 0,-1 1 0,0-1 0,0 0 0,1 0 0,-1 0 1,0 0-1,0 0 0,1 0 0,-1 0 0,0-1 0,0 1 0,0-1 0,1 0 0,-1 1 0,0-1 1,0 0-1,0 0 0,0-1 0,0 1 0,2-2 0,5-6 59,1 0 0,-2-1 0,1 0-1,-2 0 1,1-1 0,10-19 0,-7 10-50,62-124 176,-54 100-99,47-76 0,-64 115-130,1 1 0,1 0 0,-1 0 0,1 0-1,-1 0 1,1 1 0,0-1 0,0 1 0,1 0 0,-1 0 0,9-4-1,-6 5 20,-1 0-1,1 0 0,0 1 0,0 0 0,-1 0 1,1 1-1,0-1 0,13 2 0,8 3-122,1 1 0,-1 2 0,0 0 0,43 18-1,-63-20-765,0-1-1085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5:0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19 5632,'1'-2'372,"-1"0"0,11-13 11595,-17 36-9271,-32 87 528,-32 84-2304,50-134-1900,8-18-4077,8-24-127,4 4 1622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5:0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82 4384,'0'-25'2565,"3"19"246,-3 5-2650,0 1 0,1 0-1,-1-1 1,0 1 0,0 0 0,1-1-1,-1 1 1,0 0 0,0-1-1,0 1 1,0 0 0,0-1-1,1 1 1,-1-1 0,0 1-1,0 0 1,0-1 0,0 1 0,0-1-1,0 1 1,0-1 0,-2-6 4338,-2 12-2326,-4 18-1137,7-21-931,-8 26 612,-23 76 1126,32-101-1779,-1 1 0,1-1 0,0 1 0,0-1 0,0 1 0,0-1 0,1 1 0,-1-1 0,1 0 0,0 1 0,1 3 0,-2-6-24,1 1 1,0-1 0,0 1 0,-1-1-1,1 0 1,0 1 0,0-1 0,0 0-1,1 1 1,-1-1 0,0 0 0,0 0-1,1 0 1,-1 0 0,0 0 0,1 0-1,-1-1 1,1 1 0,-1 0 0,1-1-1,0 1 1,-1-1 0,1 1-1,2-1 1,4 0 87,0 0 0,-1 0 0,1-1 0,0 0 0,-1-1 0,12-3 0,46-21 272,-44 16-327,0-1 0,-1-1 0,36-29 0,49-53 99,-82 68-217,-18 19 9,1 1 1,-1 0-1,1 0 0,9-6 0,-15 12 34,0 0 0,0 0-1,0 0 1,0 0 0,0 0 0,0 0-1,1 0 1,-1 0 0,0 0 0,0 0-1,0 0 1,0 0 0,0 0-1,0 0 1,0 0 0,0 0 0,0 0-1,1 0 1,-1 0 0,0 0 0,0 0-1,0 0 1,0 0 0,0 0 0,0 0-1,0 0 1,0 0 0,0 0-1,0 0 1,0 1 0,0-1 0,0 0-1,1 0 1,-1 0 0,0 0 0,0 0-1,0 0 1,0 0 0,0 0 0,0 0-1,0 0 1,0 1 0,0-1-1,0 0 1,0 0 0,0 0 0,0 0-1,1 9-59,-2 12 4,-1 2 200,-2 1-1,-12 40 1,12-52-54,-1 1 0,0-2 0,-1 1 1,0-1-1,-1 0 0,0 0 0,-10 10 0,-96 91-45,58-60 101,47-44-39,-1 0 0,1-1 0,-1 0 0,-15 8 0,22-13-77,0-1 0,-1 0 0,1 0-1,0 0 1,0 0 0,-1 0 0,1-1 0,-1 1 0,1-1 0,0 1 0,-1-1 0,1 0 0,-1 0 0,1 0 0,-1 0 0,1-1 0,-1 1 0,1-1 0,0 1 0,-1-1 0,1 0 0,0 0 0,-1 0 0,1 0 0,0 0 0,-4-3 0,5 2-37,-1 1-1,1 0 0,0-1 1,-1 1-1,1 0 1,0-1-1,0 0 1,0 1-1,0-1 0,1 0 1,-1 1-1,0-1 1,1 0-1,-1 0 1,1 0-1,-1 1 1,1-1-1,0 0 0,0 0 1,0 0-1,0 0 1,0 0-1,0 0 1,1 1-1,-1-1 0,0 0 1,1 0-1,0 0 1,-1 1-1,3-4 1,-1 1 10,0 0 0,1 1 0,-1-1 0,1 1 0,0-1 0,0 1 0,0 0 0,1 0 0,-1 0 0,1 1 0,-1-1 0,6-2 0,3 0 36,0 0-1,0 1 1,0 0-1,1 1 1,20-3-1,65 0 30,-67 5-47,106 0-601,-100 2-2766,0-1-4033,-27 0 4192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5:0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4800,'4'-10'17442,"7"9"-14285,19-1-4061,419-63 2632,94-5-1120,-3 30 203,-221 30-123,3 29 10,-300-17-673,19 4 84,-34-5-1338,-10 6-3067,1-4 3431,0 0 0,-1-1 1,1 0-1,-1 1 0,1-1 1,-1 0-1,0 0 0,0 0 1,-5 2-1,-2 2-1501,-15 11-914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5:0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351 702 5056,'15'-12'2557,"-13"11"-2041,-1 0 0,1 0-1,-1 0 1,1 0 0,-1 0-1,0-1 1,0 1 0,1 0 0,-1-1-1,0 1 1,0-1 0,0 1-1,-1-1 1,2-1 0,-2 1-312,-1 1 0,1 0 0,-1 0 0,0 0-1,1 0 1,-1 0 0,0 0 0,0 0 0,0 0 0,0 1 0,0-1 0,0 0 0,0 0 0,0 1 0,0-1 0,0 0 0,0 1 0,-2-1-1,-25-11 1644,26 11-1664,-11-3 101,-1 0 1,1 1-1,-1 1 1,0 0-1,0 0 1,1 2 0,-1-1-1,0 2 1,0 0-1,0 1 1,0 0-1,1 1 1,-27 9 0,25-6-211,-38 19-167,48-22 72,0 0 0,0 1 0,1-1 0,-1 1 0,1 0 0,0 0 0,0 0 0,-4 5 0,8-7 37,-1-1 0,0 0 1,0 1-1,1-1 1,-1 1-1,1-1 1,-1 1-1,1-1 1,-1 1-1,1-1 1,0 1-1,0 0 1,0-1-1,0 1 1,0-1-1,0 1 0,0-1 1,1 1-1,-1-1 1,0 1-1,1 0 1,0-1-1,-1 0 1,1 1-1,0-1 1,-1 1-1,1-1 1,0 0-1,0 0 1,0 1-1,0-1 0,0 0 1,1 0-1,0 1 1,2 1 47,0 0 0,-1 0 0,1-1 0,0 0 0,1 1 0,-1-1 0,0-1 0,1 1 0,-1-1 0,7 2 0,-1-2-8,-1-1 1,0 1 0,1-2 0,-1 0 0,0 0 0,19-4 0,-2-3 10,27-12 1,-37 14-98,1-1 0,-1-1 0,-1-1 0,0 0 1,0-1-1,-1 0 0,0-1 0,0-1 0,12-15 0,-10 8-17,-2-1 0,0-1-1,-1 0 1,-2-1 0,0-1 0,10-28-1,-7 10 73,-2 0 0,12-78 0,-22 105 1,-1 1-1,0-1 1,-1 1 0,0-1-1,-1 0 1,0 1-1,-1 0 1,-5-16 0,5 22-75,-1 1 0,0-1 0,0 1 0,0-1 0,-1 1 0,0 0 0,0 0 0,0 1 0,-1-1 0,0 1 0,0 0 0,0 1 0,-1-1 0,0 1 0,0 0 0,-9-5 0,4 4-130,-1 0 0,1 1 0,-1 0 1,0 0-1,0 2 0,0-1 1,0 2-1,-20-1 0,26 2-197,-1 0 0,0 0-1,0 0 1,1 1 0,-1 1 0,0-1-1,1 1 1,-1 0 0,1 0-1,0 1 1,-1 0 0,1 0 0,0 0-1,1 1 1,-1 0 0,-7 6-1,12-8 8,-1 0-1,0 0 0,1 0 0,-1 0 0,1 0 0,-1 1 1,1-1-1,0 0 0,0 1 0,0-1 0,0 0 0,1 1 1,-1-1-1,1 1 0,-1 0 0,1-1 0,0 1 0,0-1 1,0 1-1,0-1 0,1 1 0,-1-1 0,1 1 0,-1-1 1,2 4-1,8 23-2318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5:0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6048,'-18'4'19195,"13"6"-21361,-12 24 2737,1 1 1,-17 59-1,27-76-499,2-7-35,-3 9 63,1 1-1,-5 25 0,11-41-43,-1 0-1,0 1 1,1-1-1,0 0 0,0 0 1,1 0-1,-1 0 0,1 0 1,0 0-1,0 0 1,1 0-1,0 0 0,0 0 1,0-1-1,3 5 1,-4-7-7,0-1 1,0 1 0,0-1 0,1 1-1,-1-1 1,1 0 0,-1 0 0,1 0 0,-1 1-1,1-2 1,0 1 0,-1 0 0,1 0 0,0 0-1,0-1 1,3 1 0,1 0 39,-1-1 0,1 1 0,0-2 0,6 0 0,-5 1 33,5-2-57,-1 1 1,0-2-1,1 1 1,-1-2-1,-1 1 1,22-11-1,-14 4-49,1-2 0,28-22 0,-20 11 62,-1-1 0,35-41 0,35-63 627,-74 96-950,-23 44 204,-1 1 1,-3 16-1,0-7 67,0 5-10,-2-1-1,-2 0 1,0 0 0,-1-1 0,-2 0 0,-26 42 0,-106 127 291,47-70-11,-20 41-306,109-153 63,-1 0 0,-16 16 0,23-25-73,0-1-1,-1 0 1,1 0-1,-1 0 1,0 0 0,1 0-1,-1-1 1,0 1-1,0-1 1,0 0 0,0 0-1,0 0 1,0 0-1,0 0 1,-1-1 0,1 1-1,-4-1 1,4 0-6,1-1 0,-1 1 0,1-1 0,0 0 0,-1 0 1,1 0-1,0 0 0,0 0 0,0-1 0,0 1 0,0-1 0,0 1 0,0-1 1,0 0-1,0 1 0,1-1 0,-1 0 0,1 0 0,0 0 0,-1 0 1,1-1-1,0 1 0,-1-5 0,-2-3-10,1 0 0,0-1 0,0 0 1,0-12-1,1 9 23,1-1 0,0 1 0,1-1 0,1 0-1,1 1 1,2-15 0,-2 23 15,-1-1 0,1 1-1,0 0 1,1 0 0,-1 0 0,1 0-1,1 1 1,-1-1 0,1 1-1,0-1 1,0 1 0,0 1 0,1-1-1,-1 0 1,9-5 0,0 2 96,0 2 1,0-1 0,1 2-1,0-1 1,0 2 0,25-5-1,90-8 6,-126 17-104,236-10-1701,-221 8-1491,-17 2 2709,0 0 0,-1 0 0,1 0 0,0 0 0,-1 0 0,1-1 0,0 1 0,0 0 1,-1-1-1,1 1 0,-1 0 0,1-1 0,0 1 0,-1-1 0,3-2-1448,0 0-1157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5:0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 10464,'8'-4'12781,"-11"14"-11435,-3-3-1059,1-1 0,-1 0 0,0-1 0,-1 0 0,1 0 0,-9 5 0,0 1-162,-14 10-96,8-7-1717,0 2 0,-34 34 0,41-32-2504,4 2 1318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1:34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41 223 5888,'-41'-1'7072,"72"-3"-3190,41-10-1722,135-46 0,-189 54-2093,229-68 266,-153 49-92,-4 1-2166,-29 11-4812,-36 11 3292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5:08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4160,'7'-4'23333,"5"5"-26801,-7-1 5218,188-15-808,-105 5-502,102-14 3,-45 5-124,-132 18-278,26 1 0,-10 1-166,-27-1 8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5:0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27 5632,'-21'-3'1834,"21"3"-1788,-1 0-1,0 0 1,1 0-1,-1 0 0,0 0 1,0 0-1,1 0 1,-1 0-1,0 0 0,1 0 1,-1 0-1,1 1 1,-1-1-1,-17 11 15468,37-16-12505,4-2-2661,0 0 0,1 2-1,-1 0 1,41-1 0,101 6 463,206 16 59,-288-10-1349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5:0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152 181 9312,'-7'-14'2981,"6"13"-2808,1 1-1,0-1 1,-1 1 0,1-1 0,0 1-1,-1-1 1,1 1 0,-1-1-1,1 1 1,-1-1 0,1 1 0,-1 0-1,1-1 1,-1 1 0,1 0-1,-1 0 1,1-1 0,-1 1 0,0 0-1,1 0 1,-1 0 0,0 0-1,1 0 1,-1-1 0,1 1 0,-1 0-1,0 1 1,1-1 0,-1 0-1,1 0 1,-2 0 857,-24 33 2662,17-21-2962,-14 21 0,20-29-583,-11 20 618,1 0 1,-10 27-1,19-43-669,2 0 0,-1 0 0,1 1 0,1-1 0,-1 1 0,1-1 0,1 1-1,0-1 1,0 1 0,3 16 0,-1-14 6,1 0 0,0 0 0,1 0 0,0 0 0,0 0-1,9 13 1,-10-19-45,0-1 0,0 0 0,1 0 0,-1 0 0,1 0 0,0 0-1,0-1 1,0 1 0,0-1 0,1 0 0,-1 0 0,1-1 0,0 1 0,0-1-1,0 0 1,6 1 0,-1-1 4,-1-1-1,1-1 1,0 1-1,0-1 1,-1-1-1,20-3 1,57-17 235,-55 12-195,0-2 1,-1 0-1,0-2 0,39-24 1,-48 24-59,-1-1 0,35-32 0,-43 34-4,-2 1 0,1-1 0,-2-1-1,1 1 1,13-29 0,-13 21-66,0-2 0,7-28 0,-14 41 17,-1 0 0,-1 0 0,1 0 0,-1-1 0,-1 1 0,0 0 0,0 0 0,-1-1 0,-1-8 0,1 12-26,-1 0 1,1 0-1,-1 0 0,0 0 1,-1 1-1,1-1 0,-1 1 1,0 0-1,0-1 0,-1 2 0,0-1 1,-8-8-1,5 7-73,-1 1 0,1 1 0,-1 0-1,-1 0 1,1 0 0,0 1 0,-17-4 0,10 4-152,0 1 1,-1 0 0,-28 0-1,26 3-97,-1 1 0,0 1 0,1 1 0,0 0 0,0 2-1,0 0 1,0 0 0,-27 16 0,17-6-1497,1 2 1,1 0 0,1 1-1,-27 27 1,21-12-1015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6:13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403 605 2240,'0'-1'191,"0"1"1,0-1-1,0 0 0,0 0 0,0 1 1,0-1-1,0 0 0,0 0 1,-1 1-1,1-1 0,0 0 0,0 0 1,-1 1-1,1-1 0,0 0 1,-1 1-1,1-1 0,-1 1 1,0-2-1,-15-3 2572,12 4-2606,-8 0 465,0 0-1,-1 0 0,1 1 0,0 1 0,-1 0 1,1 1-1,0 0 0,-22 7 0,11-1-84,0 1 0,0 1 0,-30 19 0,43-22-367,0-1 0,0 2 0,1-1 0,0 1 0,0 1 0,1 0 0,0 0 0,-12 18 0,16-19-118,0-1 1,0 0-1,1 1 0,0-1 0,0 1 0,0 0 1,1 0-1,1 0 0,-1 0 0,2 0 0,-1 1 1,1-1-1,1 17 0,0-21-9,0 1 1,1 0-1,-1 0 0,1 0 1,0 0-1,0-1 0,1 1 0,-1-1 1,1 0-1,0 0 0,0 0 1,1 0-1,-1 0 0,1-1 1,-1 1-1,1-1 0,0 0 0,1 0 1,3 2-1,1 0 30,0-1 1,0 0-1,0-1 0,0 0 0,1 0 1,-1-1-1,1 0 0,17 1 0,-16-2-5,0-1-1,0-1 1,0 0-1,0-1 1,0 0-1,-1 0 0,1-1 1,14-6-1,-18 6-29,-1-1 0,1 1 0,-1-1-1,0 0 1,0 0 0,-1-1 0,1 0-1,-1 0 1,0 0 0,0 0 0,-1-1-1,0 0 1,0 0 0,4-7 0,-2-1-30,0 0-1,0 0 1,-1-1 0,-1 0 0,0 0 0,-1-1 0,1-25 0,-3 34-22,-1 0-1,-1 0 1,1 0 0,-1 1 0,0-1 0,0 0-1,-1 1 1,0-1 0,0 1 0,0-1 0,-1 1 0,0 0-1,-1 0 1,1 0 0,-1 0 0,0 1 0,0-1 0,-1 1-1,0 0 1,-6-5 0,8 8 19,0 0 0,0 0 0,0 0 0,-1 0-1,1 1 1,0 0 0,-1-1 0,1 1 0,-1 0 0,1 1 0,-5-2 0,8 2-4,-1 0 0,1 0 0,-1 0 0,1 0 0,0 0 0,-1 1 0,1-1 0,0 0 0,-1 0 0,1 0 0,0 0 0,-1 0 0,1 0 0,0 1 0,-1-1 0,1 0 0,0 0 0,-1 0 0,1 1 0,0-1 0,0 0 0,-1 1 1,1-1-1,0 0 0,0 0 0,-1 1 0,1-1 0,0 0 0,0 1 0,0 0 0,1 13-12,0-10 5,0 0 0,1 0-1,0 0 1,0 0 0,5 6 0,-3-5 80,-1-1 0,2 0 1,-1 0-1,0 0 0,1 0 1,0-1-1,0 0 0,0 0 1,0 0-1,1 0 1,-1-1-1,11 3 0,-7-3 10,0-1 0,0 0 0,0 0-1,0-1 1,0 0 0,0 0 0,15-3 0,1-3 56,-1-1-1,1-1 1,-1-1 0,44-24 0,-48 23-89,-12 6-21,0 1 1,-1-2-1,1 1 1,-1-1 0,10-9-1,-7 6 61,18-20 280,-27 27-362,0 0 1,-1 0 0,1 0 0,0 0 0,0 0-1,-1-1 1,1 1 0,0 0 0,-1 0 0,1-1 0,-1 1-1,0 0 1,0-1 0,1 1 0,-1 0 0,0-1-1,0 1 1,0-1 0,0 1 0,0 0 0,-1-3 0,-8-12 117,6 9-133,15 3 66,10 0-51,0 2 1,1 1 0,34 2-1,-10 0 49,62-1-101,-107 0 38,-1 0 0,0 0 0,1 0 0,-1 0 0,0 0 0,0 0 0,1 0 0,-1 1 0,0-1 0,1 0 0,-1 1-1,0-1 1,0 1 0,0-1 0,1 1 0,-1 0 0,0-1 0,0 1 0,0 0 0,0 0 0,0 0 0,0 0 0,0 0 0,-1 0 0,1 0 0,0 0 0,-1 0-1,1 0 1,0 0 0,-1 1 0,1-1 0,-1 0 0,0 0 0,1 1 0,-1-1 0,0 0 0,0 1 0,0-1 0,0 0 0,0 1 0,0 1 0,-1 6 3,-1 0 0,0-1 1,0 1-1,-7 16 1,6-17-24,-8 21 30,-9 46 1,18-65 23,0-1-1,1 1 1,0 0 0,1-1 0,0 1-1,1-1 1,0 1 0,0-1 0,4 13 0,-5-21-16,1 1 1,-1-1-1,1 1 1,0-1 0,-1 0-1,1 1 1,0-1 0,0 0-1,1 2 1,-2-3-5,1 1 0,-1-1 0,1 0 1,-1 1-1,0-1 0,1 0 0,-1 0 0,1 0 1,-1 1-1,0-1 0,1 0 0,-1 0 1,1 0-1,-1 0 0,1 0 0,-1 0 0,0 0 1,1 0-1,-1 0 0,1 0 0,0 0 0,2-1 25,0-1 0,-1 1 0,1-1 0,-1 0 1,1 0-1,-1 1 0,5-6 0,-2 2-48,25-25 237,-2 0 1,31-46-1,-56 73-248,18-23 15,2 2 0,0 1 0,28-21 0,-20 17 18,-19 14-243,-15 12 24,-7 6-63,2-1 281,1 2 0,0-1 0,0 1-1,0 0 1,1 0 0,0 1 0,0 0 0,0 0-1,1 0 1,0 1 0,1 0 0,-1 0-1,2 0 1,-1 0 0,1 1 0,0 0 0,1-1-1,0 1 1,0 0 0,1 0 0,0 15 0,1-20 13,1 1 0,-1-1 0,1 1 0,0-1 0,0 0 0,1 0 1,0 1-1,-1-1 0,1 0 0,0 0 0,1-1 0,-1 1 0,1 0 1,3 3-1,-3-4-12,-1 0-1,1 0 1,0-1 0,0 1 0,0-1 0,0 0-1,0 0 1,1 0 0,-1 0 0,1-1 0,-1 1-1,1-1 1,-1 0 0,1 0 0,0 0 0,0-1-1,3 1 1,2-1 30,-1 0 0,0-1 0,0 0 0,0 0 0,0-1-1,0 0 1,0-1 0,-1 0 0,13-6 0,5-4-34,27-17 115,-30 15-37,69-51-28,-72 52-119,-2-2 0,30-33 0,-44 45 88,1-1 0,0 1 0,0 0 0,0 0 1,0 1-1,1-1 0,8-4 0,-11 7-52,1 0-1,-1 0 1,0 1-1,1-1 1,-1 0 0,1 1-1,-1 0 1,1-1 0,-1 1-1,1 0 1,-1 0-1,1 1 1,-1-1 0,1 0-1,-1 1 1,1 0-1,-1-1 1,1 1 0,-1 0-1,5 3 1,4 3 17,0 1 1,0 0 0,0 1-1,14 15 1,13 12 164,-36-35-78,7-19 442,-8 17-518,-1-1-1,1 0 1,-1 0 0,0 1 0,0-1 0,0 0-1,0 0 1,0 1 0,0-1 0,0 0 0,0 0-1,-1 1 1,1-1 0,-1 0 0,1 1 0,-1-1-1,0 0 1,0 1 0,0-1 0,0 1-1,0-1 1,0 1 0,0 0 0,0-1 0,0 1-1,-1 0 1,1 0 0,0 0 0,-1 0 0,-2-2-1,-1 0-44,0 1-1,0-1 0,-1 1 0,1 0 0,-1 0 1,0 0-1,0 1 0,-8-1 0,6 1 19,0 1-1,0 0 1,0 1-1,0-1 1,0 2-1,0-1 0,0 1 1,0 0-1,0 0 1,-13 7-1,15-6 16,1 0 0,-1 1 0,1 0-1,0 0 1,0 0 0,0 0 0,0 1 0,1-1-1,-1 1 1,1 0 0,1 1 0,-1-1 0,1 1-1,-5 9 1,6-9-2,1-1-1,0 0 1,-1 1-1,2-1 1,-1 1-1,1-1 0,0 1 1,0-1-1,0 1 1,1-1-1,-1 1 1,1-1-1,4 10 1,-2-6 57,0-1-1,1 1 1,0-1 0,1 0 0,-1 0 0,2-1 0,8 12 0,-10-16 6,-1 1 0,1-1 1,0 0-1,5 3 0,-8-5-33,0 0 1,1 0-1,-1 0 0,1 0 1,-1-1-1,1 1 0,-1-1 0,1 1 1,0-1-1,-1 0 0,1 0 0,-1 1 1,1-1-1,0 0 0,-1 0 1,3-1-1,-1 0 17,0 0 1,0 0-1,0-1 1,0 1-1,0-1 1,0 0-1,0 0 1,0 0-1,-1 0 1,1-1-1,-1 1 0,1-1 1,-1 1-1,0-1 1,2-4-1,3-5 36,-1 0 0,8-21 0,-1 2-135,-5 15-46,-1-1-1,-1 1 1,4-19 0,-8 27-163,-2 13-53,-4 16 16,-31 187 242,6-27 73,9-91-71,-33 93-1,47-168 131,-1 0-1,0 0 1,0-1-1,-2 0 0,0-1 1,0 0-1,-1 0 1,-1-1-1,0 0 1,0-1-1,-17 12 1,24-20-47,0 0 0,0 0 0,0 0 0,0-1 0,-1 1 0,1-1 0,-1 0 0,0-1 0,0 1 0,0-1 0,0 0 0,0 0 0,0 0 0,0-1 0,-10 0 0,4-1 12,1-1 0,-1-1-1,0 1 1,0-2 0,1 0 0,0 0 0,0-1 0,0 0 0,0-1 0,-15-11 0,18 11-24,1 1-1,-1-1 1,1 0-1,1 0 1,-1 0-1,1-1 1,1 0-1,-1 0 1,1 0-1,0 0 1,1-1-1,-1 0 0,1 0 1,1 0-1,-2-8 1,4 13-12,0 0-1,0 0 1,0 1 0,0-1 0,1 0-1,-1 0 1,1 1 0,0-1 0,0 0-1,0 1 1,0-1 0,0 1 0,0-1-1,1 1 1,-1 0 0,1 0 0,0-1 0,-1 1-1,1 0 1,3-2 0,3-3 4,0 1-1,1-1 1,15-8 0,8 0-13,1 0-1,63-18 1,15-6 18,-87 29 63,-1-1-1,1-1 0,40-30 1,-32 15-49,-2-1 0,-1-1 0,37-49 0,7-7-135,53-46 183,-85 93-67,56-42-1,-31 35-126,-62 43 169,2-2-151,-11 3-297,3 2 388,0 0 0,1 0-1,-1 1 1,1-1 0,-1 0 0,1 1-1,-1-1 1,-1 3 0,0 0 8,-20 20 59,10-11-28,1 1 1,-17 24 0,22-28-33,1 0 0,1 1 0,0 0 0,1 0 0,0 0 0,0 0 0,1 1 0,1-1 0,0 1-1,-1 17 1,3-23 38,0-1 0,0 1 0,1 0 0,-1-1 0,1 1 0,1 0 0,-1-1 0,1 1 0,0-1 0,0 0 0,0 1 0,1-1 0,-1 0-1,2-1 1,-1 1 0,0 0 0,1-1 0,0 0 0,0 0 0,0 0 0,0 0 0,1-1 0,8 6 0,-9-7-7,0 0 0,0 0 0,0-1 0,1 0 0,-1 1 0,1-1 0,-1-1 0,0 1 0,1-1 0,-1 0 0,1 0 0,-1 0 0,1 0 0,-1-1 0,1 0 0,-1 0 0,1 0 0,5-3 1,-2 0 33,-1-1 1,1 0 0,-1 0 0,0-1 0,0 0 0,-1 0 0,0-1 0,10-13 0,2-6 45,17-36 0,-22 38-115,31-45 0,-43 67 10,59-69-122,-60 71 123,1 0-1,-1 0 0,0 0 1,0 0-1,0-1 1,0 1-1,0 0 0,0 0 1,1 0-1,-1 0 0,0 0 1,0 0-1,0 0 1,0 0-1,1 0 0,-1 0 1,0 0-1,0 0 1,0 0-1,0 0 0,1 0 1,-1 0-1,0 0 1,0 0-1,0 0 0,0 0 1,1 0-1,-1 0 0,0 0 1,0 0-1,0 0 1,0 0-1,1 0 0,-1 0 1,0 0-1,0 0 1,0 1-1,0-1 0,1 0 1,4 9-38,0 13 120,-1 29-68,-2 1 0,-2 0 0,-10 73 0,4-80 562,6-45-560,0 0 1,0 0 0,0 0 0,0 0-1,0 0 1,0 0 0,1 1 0,-1-1-1,0 0 1,0 0 0,0 0 0,0 0-1,0 0 1,0 0 0,0 0 0,0 0-1,0 0 1,1 0 0,-1 0 0,0 0-1,0 0 1,0 0 0,0 0 0,0 1-1,0-1 1,1 0 0,-1 0 0,0 0-1,0 0 1,0 0 0,0 0 0,0-1-1,0 1 1,0 0 0,1 0 0,-1 0-1,0 0 1,0 0 0,0 0 0,0 0-1,0 0 1,0 0 0,0 0 0,0 0 0,1 0-1,-1 0 1,0 0 0,0 0 0,0-1-1,0 1 1,0 0 0,0 0 0,0 0-1,0 0 1,0 0 0,0 0 0,0 0-1,0-1 1,0 1 0,7-10 93,-2-1 0,7-17 0,8-16-54,-7 19 6,32-43 0,-37 58-55,1-1 0,1 1 0,0 0 0,0 1 0,23-16 0,-23 18-72,-3 2 22,1 0 0,-1 1-1,1 0 1,0 0 0,0 0-1,0 1 1,13-3-1,-19 6 44,-1 0 0,1-1 0,-1 1 0,1 0-1,-1 0 1,1 0 0,-1 0 0,1 1-1,-1-1 1,0 0 0,1 1 0,-1-1-1,1 0 1,-1 1 0,0 0 0,1-1-1,-1 1 1,0 0 0,0 0 0,1 0-1,-1 0 1,0 0 0,0 0 0,0 0-1,0 0 1,0 0 0,0 0 0,-1 0-1,1 1 1,0-1 0,-1 0 0,1 1-1,0-1 1,-1 1 0,0-1 0,1 0-1,-1 1 1,0 2 0,1 3-12,0 0 1,-1 0 0,0 0-1,0 1 1,-1-1 0,-2 11-1,-23 72 111,17-64-24,1 1-1,-5 34 1,12-57-53,1-1-3,-1 0-1,0 1 1,1-1 0,0 1 0,0-1 0,0 0-1,0 1 1,1-1 0,-1 0 0,1 1-1,2 5 1,-2-8-6,-1-1-1,1 1 0,-1 0 1,1-1-1,0 1 1,-1-1-1,1 1 1,0-1-1,-1 1 1,1-1-1,0 0 0,0 1 1,-1-1-1,1 0 1,0 0-1,0 1 1,0-1-1,-1 0 1,1 0-1,0 0 0,0 0 1,0 0-1,0 0 1,0 0-1,23-5 236,-18 4-212,4-1 16,0-1 0,-1-1-1,1 0 1,0 0 0,-1-1-1,0 0 1,0 0-1,-1-1 1,16-13 0,-1-4-69,39-45 0,-14 6 34,28-31 173,-71 87-209,1 1 0,0 0 0,0 0 0,1 0 0,-1 0 0,1 1 0,0 0 0,9-3 0,-13 6 8,0 0 0,0 0 0,1 0 0,-1 0-1,0 0 1,1 1 0,-1 0 0,1 0 0,-1 0 0,0 0 0,1 0 0,-1 1 0,0-1-1,1 1 1,-1 0 0,0 0 0,0 0 0,1 0 0,-1 1 0,0-1 0,5 5-1,1 1 21,-1 0-1,0 0 1,-1 1-1,0 0 0,0 1 1,0-1-1,-1 1 1,-1 1-1,7 12 0,-12-20 152,0-4-111,-1 0-1,1 1 1,-1-1 0,0 1-1,0-1 1,0 1 0,1 0 0,-2-1-1,0-1 1,-2-2 6,-1-4-39,-1 0-1,0 0 1,-1 1 0,-12-13-1,15 17-37,-1 0-1,0 0 0,0 0 1,0 1-1,0-1 0,-1 1 0,0 1 1,1-1-1,-11-2 0,14 4 15,-1 1-1,0 0 1,0 0 0,0 0-1,0 0 1,0 0-1,0 0 1,0 1 0,0 0-1,1-1 1,-1 1-1,0 0 1,-4 2 0,0 1 6,0 0 0,0 1 1,-8 5-1,4 0 4,1 0-1,0 0 1,1 0-1,0 1 1,0 1 0,1-1-1,1 2 1,0-1-1,1 1 1,0 0 0,1 0-1,1 0 1,0 1-1,0-1 1,1 1-1,1 0 1,1 0 0,0 26-1,1-34 29,1 0 1,0-1-1,1 1 0,-1-1 0,1 1 1,0-1-1,5 9 0,-6-12-4,-1-1 0,1 1-1,0-1 1,0 1 0,0-1 0,0 1-1,0-1 1,0 0 0,0 1 0,1-1-1,-1 0 1,0 0 0,1 0 0,-1 0-1,1 0 1,-1 0 0,1-1 0,0 1-1,-1 0 1,1-1 0,0 1 0,-1-1 0,1 0-1,0 1 1,-1-1 0,1 0 0,0 0-1,0 0 1,2-1 0,-1 0-7,-1 0 0,1 0 0,-1 0 0,1-1 0,-1 1 0,1-1 0,-1 0 0,0 0 1,0 1-1,0-1 0,3-4 0,17-26 89,-21 30-87,25-46 90,35-90-1,-46 103-125,-11 24 10,0 2-34,0 1 0,-1-1 0,0 0 0,0 0 0,2-17 0,-24 51-553,15-12 564,0-1 1,1 1 0,0 0-1,1 1 1,-1 23 0,2-27 74,1 1 1,0 0 0,1-1 0,0 1 0,0-1-1,1 1 1,1-1 0,5 15 0,-7-21-28,1-1-1,-1 1 1,1-1 0,0 0 0,0 0 0,0 0-1,0 0 1,0 0 0,1 0 0,-1-1-1,1 1 1,0-1 0,0 1 0,0-1 0,0 0-1,0 0 1,0-1 0,1 1 0,-1-1-1,1 1 1,-1-1 0,1 0 0,-1 0 0,1-1-1,0 1 1,-1-1 0,1 0 0,5 0-1,-1-1 22,0 0 0,0-1 0,0 0-1,0-1 1,-1 1 0,1-2 0,-1 1-1,1-1 1,12-8 0,3-5 14,29-28-1,-40 35-62,35-32-20,-18 18 96,0-2-1,-1-2 1,-2 0 0,25-34 0,-33 32-67,-1 0 1,-1-1-1,-2-1 1,13-41-1,-8 4 32,-3-1 0,7-75 0,-22 135-3,1 1-79,-1-1-1,0 1 1,-1 0 0,0 0 0,-1-11-1,1 19 44,0 0-1,0 0 0,0 0 0,0 0 0,0 0 0,-1 0 0,1 0 0,0 1 0,-1-1 0,1 0 0,0 0 0,-1 0 0,1 0 1,-1 1-1,0-1 0,1 0 0,-1 1 0,1-1 0,-1 0 0,0 1 0,0-1 0,1 1 0,-3-2 0,2 2-1,0 0 0,0 0 0,-1 1 0,1-1 0,0 0 0,0 0 0,-1 1 0,1-1 0,0 1 0,0-1 0,0 1 0,0-1 0,0 1 0,0 0 0,0 0 0,0-1 0,0 1 0,0 0 0,0 0 0,-1 1 0,-4 6-35,-1 0 0,1 0 0,1 0-1,-7 12 1,-18 43-166,19-39 107,-63 161 48,67-164 89,1 1 0,2-1 0,-4 35 0,3 67 156,2-25-2350,2-60 793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6:13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56 6240,'-23'-25'2816,"41"16"-2464,-2 0-96,-2 9-224,9-9-32,2 9 32,-2-3-3424,2 3 1856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6:13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91 8128,'-82'-55'3680,"54"41"-3168,22 7-384,12 7-160,17-9-32,10 4 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6:18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10 866 2304,'-10'4'5170,"22"9"-1850,-8-9-3066,1-1 0,-1 0 0,1 0 0,0 0 0,-1-1 1,1 0-1,0 0 0,1 0 0,-1-1 0,0 1 0,1-1 0,-1 0 0,0-1 0,1 1 0,-1-1 0,7-1 0,6-1 154,0 0 1,0-1-1,27-9 0,-27 7-316,0-1 1,-1-1-1,0 0 0,0-1 0,0-1 0,17-13 0,-30 19-74,0 0 0,0-1-1,0 1 1,-1-1 0,0 0-1,1 0 1,-1 0-1,-1 0 1,1-1 0,0 1-1,3-10 1,-6 11-19,1 1 0,0-1 0,-1 0 0,0 0 0,1 0-1,-1 1 1,0-1 0,0 0 0,-1 0 0,1 0 0,-1 1 0,1-1 0,-1 0 0,0 0 0,0 1 0,0-1 0,0 1 0,-1-1-1,1 1 1,-1-1 0,1 1 0,-3-2 0,2 1-14,0 1 0,0 0 1,-1 0-1,1 0 0,0 0 0,-1 0 0,0 1 0,1-1 0,-1 1 1,0 0-1,0 0 0,0 0 0,-4-1 0,2 1 4,0 0 1,-1 1-1,1 0 0,0 0 0,-1 0 0,1 0 1,-6 2-1,-7 3 76,0 0 1,0 1 0,-23 12-1,35-15-17,-3 0 56,1 2 0,-1-1 1,1 1-1,0 1 0,0-1 0,0 1 0,1 1 0,0-1 1,0 1-1,1 1 0,0-1 0,0 1 0,0 0 0,1 0 0,1 1 1,-6 11-1,6-6 24,0-1 1,0 1 0,1-1 0,1 1-1,1 0 1,0 0 0,0 0 0,3 18-1,-2-26-73,1-1-1,0 0 0,0 1 1,0-1-1,1 0 0,0 0 1,0 0-1,0 0 0,1 0 1,-1-1-1,1 1 0,0-1 1,1 1-1,-1-1 1,1 0-1,0-1 0,0 1 1,0 0-1,0-1 0,0 0 1,1 0-1,0 0 0,0-1 1,7 3-1,0-1 3,0-1-1,-1 0 1,1-1 0,1-1-1,-1 0 1,0 0-1,24-3 1,-9-1 61,-1-2-1,40-11 0,-17-2-45,0-2 0,74-41-1,-29 12-62,139-57 135,-94 44-192,-118 52 151,-1 0-1,0-1 0,-1-1 1,27-21-1,-45 32-111,0 1 0,0-1 0,0 0 0,0 0 0,0 0 0,0 0-1,0 0 1,0 0 0,0 0 0,-1 0 0,1 0 0,-1-1 0,1 1-1,-1 0 1,2-3 0,-3 4 6,1-1 0,0 1 0,0 0 0,0-1 0,0 1 0,0-1-1,-1 1 1,1 0 0,0-1 0,0 1 0,-1 0 0,1-1 0,0 1 0,-1 0-1,1-1 1,0 1 0,-1 0 0,1 0 0,-1-1 0,1 1 0,0 0 0,-1 0 0,1 0-1,-1 0 1,1-1 0,0 1 0,-1 0 0,1 0 0,-1 0 0,-4 0-32,0-1 0,0 1-1,0 0 1,0 0 0,0 1 0,-5 0 0,-36 11-91,1 1 0,-60 26-1,85-32 141,1 2-1,-1 0 0,1 2 1,1 0-1,0 0 0,1 2 1,-17 16-1,-31 36 80,55-53-102,0 0 1,1 1-1,-15 27 1,21-34 12,-8 17-15,-10 26 0,19-42 51,0-1 0,1 0 0,-1 1 1,1-1-1,0 1 0,1-1 0,0 1 0,0 0 0,1 10 1,-1-16-28,0 0 0,0 0 0,0 0 1,1 0-1,-1 0 0,0 0 0,1 0 1,-1 0-1,1 0 0,-1 0 1,1 0-1,-1 0 0,1 0 0,0 0 1,-1 0-1,1 0 0,0 0 0,0-1 1,0 1-1,0 0 0,0 0 0,-1-1 1,1 1-1,0-1 0,0 1 0,1-1 1,-1 1-1,0-1 0,0 0 1,0 0-1,0 1 0,0-1 0,0 0 1,0 0-1,0 0 0,1 0 0,-1 0 1,0 0-1,0-1 0,0 1 0,2-1 1,3-1 33,-1 0 1,1 0 0,0-1-1,-1 0 1,1 0 0,6-6-1,20-15 47,29-31 0,-11 9-52,150-134 86,-118 97-155,-81 82 9,1 0 0,-1-1 0,0 1 0,0 0 1,0 0-1,0-1 0,0 1 0,0-1 0,0 1 0,0-1 0,-1 1 0,1-1 0,0 1 1,-1-1-1,0 0 0,1-2 0,-1 5 16,0-1 1,0 0-1,0 0 0,0 0 1,0 0-1,0 0 0,0 0 1,0 0-1,0 0 0,0 0 0,0 0 1,0 0-1,-1 1 0,1-1 1,0 0-1,0 0 0,0 0 1,0 0-1,0 0 0,0 0 1,0 0-1,0 0 0,0 0 1,0 0-1,-1 0 0,1 0 1,0 0-1,0 0 0,0 0 1,0 0-1,0 0 0,0 0 1,0 0-1,0 0 0,0 0 1,-1 0-1,1 0 0,0 0 1,0 0-1,0 0 0,0 0 1,0 0-1,0 0 0,0 0 1,0 0-1,0 0 0,0 0 0,0-1 1,-1 1-1,1 0 0,0 0 1,0 0-1,0 0 0,0 0 1,0 0-1,0 0 0,0 0 1,0 0-1,0 0 0,0 0 1,0-1-1,0 1 0,0 0 1,0 0-1,0 0 0,0 0 1,0 0-1,0 0 0,0 0 1,-10 3-23,1 2 1,-16 9 0,24-13 23,-19 11-9,-1 1 0,2 1-1,-20 18 1,4 4-107,-33 42 0,-29 48 71,40-50 13,-111 113 0,72-93 22,-138 144 601,176-181 17,50-50-322,13-14-71,20-14-55,81-48-32,35-24-138,66-69 296,-131 100-359,432-382-66,-468 402 302,60-79 0,-83 98-215,-12 16-9,0-1 1,-1 0 0,8-12-1,-10 12-14,-5 5-42,-4 8-53,-2 6 121,-84 140-46,89-143 88,-1 0 0,2 1 1,-6 19-1,8-23 36,0 0-1,0-1 1,1 1 0,-1 0-1,1 0 1,1-1 0,1 13-1,-2-18-16,0 0 0,1-1 0,-1 1 0,0 0 0,0 0 0,0-1 0,1 1 0,-1 0 0,0 0 0,1-1 0,-1 1 0,1-1 0,-1 1 0,0 0 0,1-1 0,-1 1 0,1-1 0,0 1 0,-1-1 0,1 1 0,-1-1 0,1 1 0,0-1 0,-1 0 0,1 1 0,0-1 0,0 0 0,-1 0 0,1 1 0,0-1 0,0 0 0,-1 0 0,1 0 0,0 0 0,0 0 0,-1 0 0,1 0 0,0 0 0,0 0 0,-1-1 0,1 1 0,0 0 0,1-1 0,3-1 71,0-1-1,0 0 1,-1 0-1,9-7 1,-10 8-101,62-52 191,25-19-47,5 9-66,-30 23-58,83-72 0,-147 112-34,0 0 0,-1 0 0,1 0 0,0 1 1,0-1-1,0 0 0,0 1 0,0-1 0,0 1 1,0-1-1,0 1 0,0-1 0,0 1 0,0-1 1,0 1-1,2 0 0,-2 5-334,-5 9 169,-19 29 220,16-31 0,1-1 0,0 1-1,0 0 1,-4 18 0,9-26-14,0-1 1,0 1-1,1 0 1,0-1-1,-1 1 1,2 0-1,-1-1 1,0 1-1,1 0 0,-1-1 1,1 1-1,0-1 1,0 1-1,1-1 1,-1 0-1,1 1 1,-1-1-1,1 0 1,0 0-1,4 5 1,-2-3 23,1-1 0,-1 1 0,1-1 0,-1 0 0,1-1 1,0 1-1,0-1 0,1 0 0,-1 0 0,1-1 0,-1 0 1,9 3-1,-5-3 13,0-1 0,-1 0-1,1 0 1,0-1 0,0 0 0,0 0 0,14-3 0,6-4 28,-1-1-1,0-1 1,53-26 0,211-126 38,-230 117-280,-38 26 64,-13 8 29,-11 10 73,0 0 0,0 0 0,0 0 0,0-1 0,0 1 0,0 0 0,0 0 0,0 0 0,1 0 0,-1 0 0,0 0 0,0 0 0,0-1 0,0 1 0,0 0 0,0 0 0,0 0 0,0 0 0,0 0 0,0-1 1,0 1-1,0 0 0,0 0 0,0 0 0,0 0 0,0 0 0,0-1 0,0 1 0,0 0 0,0 0 0,0 0 0,-1 0 0,1 0 0,0 0 0,0 0 0,0-1 0,0 1 0,0 0 0,0 0 0,0 0 0,0 0 0,-1 0 1,-1-1-10,0 1 1,0 0 0,0 0-1,0 0 1,0 1 0,0-1 0,0 0-1,-1 1 1,1 0 0,0-1-1,-2 2 1,-24 9-56,0 1-1,1 1 0,1 1 1,0 1-1,1 2 0,0 1 1,-36 33-1,37-28 140,-34 35 67,53-51-125,0-1 1,0 1-1,1-1 0,-1 1 1,2 1-1,-1-1 1,-4 14-1,8-18-1,-1-1 0,1 1 1,-1-1-1,1 1 0,0-1 0,0 1 1,0-1-1,1 1 0,-1-1 0,1 1 1,1 3-1,-2-5-1,0 0 0,0-1-1,1 1 1,-1 0 0,0-1 0,1 1 0,-1 0 0,1-1-1,-1 1 1,1 0 0,-1-1 0,1 1 0,-1-1 0,1 1 0,0-1-1,-1 1 1,1-1 0,0 1 0,-1-1 0,1 0 0,0 0-1,0 1 1,-1-1 0,1 0 0,0 0 0,0 0 0,-1 1 0,1-1-1,0 0 1,0 0 0,0 0 0,-1-1 0,1 1 0,0 0-1,0 0 1,0 0 0,-1 0 0,2-1 0,8-4 48,-1 0 1,1-1-1,-1 0 1,-1-1-1,1 0 0,-1 0 1,7-9-1,8-5-35,33-25 28,-34 30-19,-1-1 1,36-40-1,-51 50-120,4-6-347,-9 12 213,-6 5 86,0 1 78,-3 3-20,-1 1-1,2 0 0,-12 16 0,17-23 84,1 1 0,0-1-1,-1 0 1,1 0 0,0 1 0,0-1 0,1 1-1,-1-1 1,0 1 0,1-1 0,0 1 0,-1-1-1,1 1 1,0 0 0,0-1 0,1 1 0,-1-1-1,0 1 1,1 0 0,0-1 0,-1 1 0,1-1-1,2 4 1,-2-4 5,1 0 1,-1 0-1,1 0 0,0 0 0,0-1 1,0 1-1,0 0 0,0-1 1,0 1-1,0-1 0,1 0 0,-1 0 1,0 0-1,1 0 0,-1 0 0,1 0 1,-1-1-1,1 1 0,-1-1 0,4 1 1,6-1 63,0 0 0,0 0 0,13-3 0,-14 2-24,10-2-5,0-1 0,0-1 0,38-15 0,-49 16-30,0-1 1,-1 0-1,1-1 0,-1 0 0,13-12 1,-14 12-22,5-4 9,-1 0 1,-1-1-1,0-1 0,0 0 1,-1 0-1,0-1 1,-2 0-1,1-1 0,7-17 1,39-77 3,29-53 8,-56 114-13,44-58-1,10 0-89,-61 73-52,-20 31 113,0-1 1,0 1-1,0-1 0,0 1 1,0-1-1,-1 1 0,1-1 1,-1 0-1,1 1 1,-1-1-1,0 0 0,0 1 1,1-1-1,-1 0 0,0 0 1,-1-1-1,1 2 16,0 1 0,0 0 0,0 0 0,0-1-1,-1 1 1,1 0 0,0-1 0,0 1 0,-1 0 0,1 0-1,0 0 1,0-1 0,-1 1 0,1 0 0,0 0 0,0 0-1,-1-1 1,1 1 0,0 0 0,-1 0 0,1 0 0,0 0-1,-1 0 1,1 0 0,0 0 0,-1 0 0,1 0 0,0 0-1,0 0 1,-1 0 0,1 0 0,0 0 0,-1 0 0,0 0 0,-12 7-141,9-5 93,-15 8-7,0 1 0,1 1 0,1 1 0,-21 18 0,28-21 39,0 0 1,0 1 0,1 1-1,1-1 1,0 2 0,1-1 0,-10 23-1,-17 52 56,5 2 0,-30 153 0,46-161 169,12-72-141,1 0 1,0 1-1,0-1 1,1 0-1,0 0 1,4 15-1,-5-23-36,1 1 0,-1-1 0,0 0 0,1 0 0,-1 0 0,1 0 0,0 0 0,-1 0 0,1 0 0,0 0 0,-1 0 0,1 0 1,0 0-1,0-1 0,0 1 0,0 0 0,0 0 0,0-1 0,0 1 0,0-1 0,0 1 0,0-1 0,0 1 0,0-1 0,1 0 0,-1 1 0,0-1 0,0 0 0,0 0 0,1 0 0,-1 0 0,0 0 0,0 0 0,0 0 0,1 0 0,-1-1 0,0 1 0,2-1 0,4-2 46,0 0 0,0 0-1,-1 0 1,12-9 0,-14 10-60,217-156-107,-213 152 109,20-16-6,21-13-455,-47 36 260,-3 4 86,-4 11 30,3-12 54,-6 16 4,-20 33 0,19-38 59,1 0-1,1 0 0,0 1 1,-5 19-1,12-33-31,-1 0 1,1-1-1,-1 1 1,1 0 0,0 0-1,0 0 1,0 0-1,0 0 1,0 0-1,0-1 1,0 1-1,1 0 1,-1 0-1,1 0 1,-1 0-1,1-1 1,0 1-1,1 2 1,-1-2 14,0-1 0,1 0 0,-1 0 0,1 1 0,-1-1 1,1 0-1,-1 0 0,1 0 0,0-1 0,-1 1 0,1 0 0,0-1 0,0 1 0,0-1 0,2 1 0,7 0 78,0 0-1,0-1 0,0-1 0,0 0 0,11-2 0,-11 1-126,27-3 90,1-3-1,44-13 0,-67 15-70,1 0 0,-1-1-1,-1-1 1,0 0 0,0-1 0,0-1 0,17-15-1,-24 19-33,3-4 29,-1 1 1,1-1 0,-2-1-1,17-22 1,-26 33 2,0 0 0,-1 0-1,1 0 1,0 0 0,0 1 0,-1-1 0,1 0 0,0 0 0,-1 0 0,1 0 0,0 0 0,0 0-1,-1 0 1,1 0 0,0 0 0,-1 0 0,1 0 0,0 0 0,0 0 0,-1 0 0,1 0-1,0-1 1,0 1 0,-1 0 0,1 0 0,0 0 0,0 0 0,-1 0 0,1-1 0,0 1 0,0 0-1,-1 0 1,1 0 0,0-1 0,0 1 0,0 0 0,0 0 0,-1-1 0,1 1 0,0 0-1,0 0 1,0-1 0,0 1 0,0 0 0,0-1 0,0 1 0,0 0 0,0 0 0,0-1 0,0 1-1,0 0 1,0-1 0,0 1 0,0 0 0,0-1 0,0 1 0,0 0 0,0 0 0,0-1-1,0 1 1,1 0 0,-1 0 0,0-1 0,0 1 0,0 0 0,0 0 0,1 0 0,-1-1 0,0 1-1,-3 2-28,0 1-1,-1 0 0,1 0 0,0 0 0,0 0 0,0 1 0,1-1 0,-1 1 0,1 0 0,0-1 0,-2 6 0,1-2 47,1-1 0,0 0 1,0 1-1,1-1 0,-1 1 0,2-1 0,-1 11 0,1-13 9,0 0 0,0 0 0,0 0 0,1 0 0,0 0 0,0-1 1,0 1-1,0 0 0,1 0 0,-1-1 0,1 1 0,4 5 0,-5-7-15,1 0-1,0 0 1,0 0 0,0-1-1,0 1 1,0 0-1,1-1 1,-1 1 0,0-1-1,1 0 1,-1 0-1,1 0 1,-1 0 0,1 0-1,0-1 1,-1 1 0,1-1-1,0 0 1,5 0-1,2 0 51,1-1 0,-1 0 0,0-1 0,1 0-1,-1-1 1,0 0 0,0 0 0,18-10 0,-23 10-46,0 1 1,0-2-1,0 1 1,0 0 0,-1-1-1,1 0 1,-1 0 0,0 0-1,0-1 1,-1 1-1,1-1 1,-1 0 0,0 0-1,0 0 1,-1 0 0,1-1-1,1-7 1,-3 9-30,-1 1 0,1 0 0,-1-1 0,0 1 0,0 0 1,0-1-1,0 1 0,-1 0 0,0 0 0,1-1 0,-1 1 0,-2-4 0,2 3-2,-1 1-1,0 0 0,0-1 1,0 1-1,0 0 0,0 0 1,-1 0-1,0 0 0,1 1 1,-1-1-1,0 1 0,0 0 0,0-1 1,-1 1-1,1 1 0,0-1 1,-1 0-1,1 1 0,-1 0 1,0 0-1,-5-2 0,-2 1-20,0 1 0,0-1-1,0 2 1,1 0 0,-1 0-1,-17 3 1,10 0 39,1 0 0,-22 9 0,31-9 6,-1 0 0,1 1 0,-1 0-1,1 1 1,1 0 0,-12 8 0,19-13 2,0 1 1,-1-1-1,1 0 1,0 0-1,-1 1 1,1-1-1,0 0 1,-1 1-1,1-1 1,0 0-1,0 1 1,-1-1-1,1 1 0,0-1 1,0 1-1,0-1 1,-1 0-1,1 1 1,0-1-1,0 1 1,0-1-1,0 1 1,0-1-1,0 1 1,0-1-1,0 1 1,0-1-1,0 0 1,0 1-1,1-1 1,-1 1-1,0 0 5,1-1 1,-1 0-1,0 1 0,1-1 0,-1 1 1,1-1-1,-1 0 0,1 0 0,-1 1 1,1-1-1,-1 0 0,1 0 1,-1 0-1,1 1 0,0-1 0,-1 0 1,1 0-1,-1 0 0,1 0 0,-1 0 1,1 0-1,0 0 0,-1 0 1,2-1-1,19-3 86,0-1 0,25-10 0,16-5-198,27-3 102,116-16 0,-200 39-5,15-3-46,0 1 1,0 1-1,0 0 0,-1 2 1,40 5-1,-56-5 47,-1 0 0,1-1 1,-1 1-1,0 0 0,1 0 0,-1 0 0,0 0 0,0 0 0,0 1 1,1-1-1,-1 1 0,-1-1 0,1 1 0,0 0 0,0 0 1,-1 0-1,3 4 0,-3-4-9,0 0 0,0 1 0,0-1 0,-1 1 1,1 0-1,-1-1 0,1 1 0,-1 0 0,0-1 0,0 1 0,0-1 0,-1 1 1,1 0-1,-1-1 0,1 1 0,-3 4 0,-2 4 40,0-1-1,-1 1 1,-1-1-1,0 0 1,0-1 0,0 1-1,-12 9 1,15-15 43,-1 5 109,5-8-174,0-1 1,0 0-1,0 0 1,0 0-1,0 0 1,0 1-1,0-1 1,-1 0-1,1 0 1,0 0-1,0 0 1,0 0-1,0 1 0,0-1 1,0 0-1,0 0 1,0 0-1,1 1 1,-1-1-1,0 0 1,0 0-1,0 0 1,0 0-1,0 0 0,0 1 1,0-1-1,0 0 1,0 0-1,0 0 1,0 0-1,1 0 1,-1 1-1,0-1 1,0 0-1,0 0 0,0 0 1,0 0-1,1 0 1,-1 0-1,0 0 1,0 0-1,0 0 1,0 0-1,0 0 1,1 0-1,-1 0 1,0 0-1,0 0 0,0 0 1,1 0-1,-1 0 1,0 0-1,0 0 1,0 0-1,0 0 1,0 0-1,1 0 1,-1 0-1,0 0 0,10-2 55,-1-1-1,1 0 0,-1-1 0,0 0 0,0-1 1,0 1-1,8-8 0,59-46-93,-50 37 42,41-27-24,-67 48-3,1-1 0,0 0 0,-1 1 0,1-1 0,0 1 0,0-1 0,0 1 0,0-1 0,0 1 0,-1-1 0,1 1 0,0 0 0,0 0 0,0-1 0,0 1 0,0 0 0,0 0 0,0 0 0,0 0 0,0 0 0,0 0 0,0 0 0,0 0 0,0 1 0,0-1 0,0 0 0,0 1 0,0-1 0,0 0 0,1 2 0,-1-1 15,0 0 1,-1 0-1,1 0 1,0 0-1,-1 1 0,1-1 1,0 0-1,-1 1 1,0-1-1,1 0 0,-1 1 1,0-1-1,0 0 1,0 1-1,0-1 0,0 1 1,0-1-1,0 0 1,0 3-1,-3 12 19,-4 31-47,7-42 56,0-1 1,0 1-1,0-1 0,0 1 0,1-1 0,0 1 0,2 7 0,-2-10-4,0-1-1,0 1 1,0-1-1,0 0 1,0 1 0,0-1-1,0 0 1,1 0-1,-1 0 1,0 0 0,1 0-1,-1 0 1,1 0-1,-1-1 1,1 1 0,0 0-1,-1-1 1,1 1-1,-1-1 1,4 1 0,2 0 30,0 0 0,0-1 1,12 0-1,3-3 18,0-1 0,0-1-1,0-1 1,0-1-1,26-12 1,-25 9-24,1 0 1,-1-2-1,-1-1 1,0 0-1,-1-2 0,-1 0 1,0-1-1,28-31 1,68-99-307,-106 133 118,-7 9-118,-2 9 159,-4 11 58,-4 11 24,-2-1 0,0 0 0,-2-1 0,-22 38 0,24-48 18,-1-1 1,-1 0-1,-1 0 1,0-1-1,0 0 1,-1-1-1,-1-1 0,-17 12 1,19-16 28,-1 1 1,0-2 0,-21 9-1,29-13 7,-1 0 1,1-1-1,-1 1 0,1-1 0,-1 0 1,0-1-1,0 0 0,1 1 0,-1-2 1,0 1-1,1-1 0,-8-1 0,12 2-24,0 0 0,0-1 0,0 1 0,0 0 0,0-1-1,0 1 1,0-1 0,0 1 0,0-1 0,0 1 0,0-1-1,0 1 1,1-1 0,-1 0 0,0 0 0,0 1 0,1-1-1,-1 0 1,0 0 0,1 0 0,-1 0 0,1 0 0,-1 0 0,1 0-1,0 0 1,-1 0 0,1 0 0,0 0 0,0 0 0,0 0-1,0 0 1,-1 0 0,1 0 0,1 0 0,-1 0 0,0-2-1,1 1-6,0 0 1,0-1-1,0 1 0,0 0 0,0 0 0,1 0 0,-1 0 0,1 0 0,-1 0 0,1 0 0,0 1 1,-1-1-1,1 0 0,0 1 0,0 0 0,3-2 0,6-3-7,1 1 0,0 0 0,0 1 0,0 0 0,1 1 0,14-2 0,78-4-223,-83 7 203,20 0-85,17-1-2576,-19-3-5600,-31 6 5017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6:18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5984,'4'-13'2688,"6"4"-2336,-6 4 1024,7 5-832,3-7-224,0 7-192,0-5-288,0 5 96,-3-4-3488,-2 8 1952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6:19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34 6880,'-11'-30'3136,"41"34"-2720,-7-4 1376,6 0-1056,52-4 128,17 4-512,34-3 192,-2 3-320,24 0-128,-14 3-32,3 1-3680,-24 5 1984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6:44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28 809 4480,'-18'-5'3303,"8"5"4044,15-4-3417,11-6-2623,-8 6-1021,140-69 2167,-116 54-1995,-1 0 0,44-35-1,-60 40-283,-9 9-52,-1-1 0,1 2 0,1-1 1,-1 1-1,12-7 0,-17 11-102,-1 0 1,1-1-1,-1 1 0,1 0 1,0 0-1,-1 0 1,1 0-1,-1-1 0,1 1 1,-1 0-1,1 0 1,0 0-1,-1 0 0,1 0 1,-1 0-1,1 0 0,-1 1 1,1-1-1,0 0 1,-1 0-1,1 0 0,-1 1 1,1-1-1,-1 0 1,1 0-1,-1 1 0,1-1 1,-1 0-1,1 1 0,-1-1 1,0 1-1,1-1 1,-1 1-1,0-1 0,1 0 1,-1 1-1,0-1 1,1 1-1,-1 0 0,0-1 1,0 1-1,0-1 0,0 1 1,1-1-1,-1 1 1,0-1-1,0 1 0,0 0 1,0 6 125,1-1-1,-1 0 1,-1 11 0,0-10-117,-3 39 272,-12 49 0,-3 36 51,16 10-24,5-113-210,1-1 0,1 0 0,9 33 0,-12-56-85,1 1 1,0-1-1,0 1 0,0-1 1,5 8-1,-6-11-25,-1 0-1,1 0 1,-1-1 0,1 1-1,0 0 1,0 0 0,-1-1-1,1 1 1,0 0 0,0-1 0,0 1-1,-1-1 1,1 1 0,0-1-1,0 1 1,0-1 0,0 0-1,0 1 1,0-1 0,0 0 0,0 0-1,0 0 1,0 0 0,0 0-1,0 0 1,0 0 0,0 0-1,0 0 1,0 0 0,0-1 0,0 1-1,0 0 1,0-1 0,2 0-1,5-6 23,-1 1-1,1-2 0,-2 1 1,1-1-1,10-15 0,98-180 16,-68 115-47,-29 55 37,-2-2 1,14-41-1,-23 56 0,-2 0-1,0 0 1,-1-1 0,-2 1 0,2-29 0,-7 35-52,-1 10-195,3 5 201,0-1 1,1 0 0,-1 1-1,1-1 1,0 1 0,-1-1 0,1 1-1,-1-1 1,1 0 0,0 1-1,-1-1 1,1 1 0,0 0 0,-1-1-1,1 1 1,0-1 0,0 1-1,0-1 1,-1 1 0,1 0-1,0-1 1,0 1 0,0 0 0,0-1-1,0 1 1,0-1 0,0 2-1,1 1 17,-1 0 0,0 0-1,1 0 1,0 0 0,-1 0 0,1 0-1,1 0 1,-1 0 0,0 0-1,1 0 1,-1 0 0,1-1-1,0 1 1,0-1 0,0 1-1,0-1 1,0 0 0,0 0-1,1 1 1,-1-2 0,1 1-1,4 2 1,5 2-15,0 0 0,0 0 0,25 6 0,-33-11 5,34 9 35,1-1 0,-1-3 0,1-1 0,0-1 0,53-3 0,195-28 146,-249 22-179,-20 4 105,-1-2 0,0 0 0,18-5 0,-40 9-64,-107 40 29,90-30-92,1 0-1,0 2 0,1 0 1,-23 20-1,28-20 39,0 0-1,1 1 1,1 1-1,0 0 1,1 0-1,-14 24 1,19-28-1,0 1 0,1 1 0,1-1 1,0 1-1,1 0 0,0 0 0,1 0 1,1 1-1,0-1 0,-1 17 0,3-27-1,0 0 0,1 1 0,-1-1 0,1 0-1,-1 1 1,1-1 0,0 0 0,0 0 0,1 0 0,-1 0-1,0 0 1,1 0 0,0 0 0,3 4 0,-4-6-9,0 0 0,0-1 0,-1 1 1,1-1-1,0 1 0,0-1 0,0 1 1,0-1-1,0 1 0,-1-1 0,1 0 1,0 1-1,0-1 0,0 0 0,0 0 1,0 0-1,0 0 0,0 0 0,0 0 1,2 0-1,-1-1-2,0 0 0,0 1 0,0-1 0,0 0 1,0 0-1,0-1 0,0 1 0,-1 0 0,1-1 0,0 1 0,-1-1 0,1 1 1,1-3-1,64-94-54,-25 33-1,59-83 257,-98 144-200,0 0 1,0-1-1,-1 1 0,1 0 1,-1-1-1,0 1 0,-1-1 1,1 0-1,-1 0 1,1-8-1,-2 13-5,0-1 1,0 1-1,0 0 0,0 0 1,0-1-1,0 1 1,0 0-1,0 0 0,0 0 1,0-1-1,0 1 0,0 0 1,0 0-1,0 0 0,0-1 1,0 1-1,0 0 0,0 0 1,-1 0-1,1-1 0,0 1 1,0 0-1,0 0 0,0 0 1,0 0-1,-1 0 1,1-1-1,0 1 0,0 0 1,0 0-1,-1 0 0,1 0 1,0 0-1,0 0 0,0 0 1,-1 0-1,1 0 0,0 0 1,0 0-1,-1 0 0,1 0 1,0 0-1,0 0 0,0 0 1,-1 0-1,1 0 0,0 0 1,0 0-1,0 0 1,-1 0-1,1 0 0,0 0 1,0 0-1,0 0 0,-1 1 1,1-1-1,0 0 0,0 0 1,-12 8-121,7-2 139,0-1 0,0 1 0,1 0-1,0 0 1,0 0 0,0 1 0,1 0-1,0-1 1,0 1 0,0 0 0,1 1 0,0-1-1,1 0 1,0 1 0,0-1 0,0 0-1,1 1 1,0-1 0,0 1 0,1-1-1,0 1 1,1-1 0,-1 0 0,1 0-1,1 1 1,-1-2 0,6 11 0,-3-9-12,0 0 1,1 0-1,0-1 1,1 1-1,0-2 1,10 10 0,-12-12 8,1 0-1,-1-1 1,1 0 0,0 0 0,0 0 0,0-1 0,0 0 0,0 0 0,0 0 0,12 1 0,-7-3-8,0 1 1,0-2-1,0 1 0,0-2 1,0 1-1,0-2 1,0 1-1,-1-1 1,15-7-1,2-2 15,0-2 0,30-21 1,-26 13-108,-2-2 0,51-51 0,-68 62 72,-5 5 97,0-1 1,-1 1-1,0-1 1,-1 0-1,0-1 1,0 1-1,5-16 1,-8 19-70,-1 4-37,-1 1-1,1 0 0,0 0 1,0-1-1,0 1 0,0 0 0,0 0 1,0 0-1,0 0 0,1 0 1,-1 0-1,0 0 0,0 1 1,1-1-1,-1 0 0,0 1 1,1-1-1,-1 1 0,1-1 0,1 1 1,1-1 26,0 0 0,0 1 1,0-1-1,0 1 0,0 0 0,5 1 1,-3 0 14,0 0 1,0 0-1,0 0 1,0 1 0,-1 0-1,1 0 1,0 0-1,-1 1 1,0-1-1,1 1 1,-1 1 0,0-1-1,-1 1 1,1 0-1,-1 0 1,1 0-1,-1 1 1,0-1-1,-1 1 1,1 0 0,-1 0-1,0 1 1,-1-1-1,1 1 1,-1-1-1,2 8 1,6 19 13,-4-14 55,0 1 0,1-1 0,10 19 0,-15-32-84,1 0 0,0-1 0,1 1 0,-1-1 0,1 0 0,-1 0-1,1 0 1,1-1 0,-1 1 0,0-1 0,1 0 0,0 0 0,-1 0 0,1-1 0,9 3 0,-5-2 21,-1-1 1,1-1 0,0 1 0,0-2-1,0 1 1,-1-1 0,1 0 0,0-1-1,0 0 1,0-1 0,0 1-1,8-4 1,-2-1-30,0 0 1,0 0-1,-1-2 0,0 0 0,-1 0 0,15-12 1,1-6 70,-1-1 0,45-59 0,-68 80-67,39-52 1,-43 57 0,-2 2 0,-4 6 0,-6 12 0,3 1 0,1-1 0,1 1 0,-6 33 0,11-46 0,0 0 0,1 0 0,-1 0 0,2 0 0,-1 0 0,1 0 0,0 0 0,0 0 0,1 0 0,0 0 0,0-1 0,0 1 0,1-1 0,6 11 0,-8-15-1,1 0 1,-1 0-1,1 0 1,-1 0-1,1 0 1,0 0-1,0 0 1,0-1-1,0 1 0,0-1 1,0 1-1,1-1 1,-1 0-1,0 0 1,1 0-1,-1 0 1,0-1-1,1 1 1,-1-1-1,1 1 0,0-1 1,-1 0-1,1 0 1,-1 0-1,1 0 1,-1 0-1,1-1 1,4 0-1,75-35-105,-23 9 100,110-32 75,-107 39-49,-1-2-1,93-48 1,-96 32-20,-51 37 0,-14 5 0,-14 4-1,-75 32-14,86-36 6,-22 11-70,-43 28-1,67-37 81,0 0 1,0 0 0,0 1 0,1-1-1,0 2 1,0-1 0,0 1 0,1 0-1,1 1 1,-6 8 0,10-15-1,0 1 1,0-1 0,0 1 0,1-1-1,-1 1 1,1-1 0,-1 1 0,1-1-1,0 1 1,0-1 0,0 1 0,0-1-1,1 5 1,-1-6-1,1 0 0,-1 0-1,0 0 1,1 0 0,-1 0 0,1 0-1,0 0 1,-1 0 0,1 0 0,0 0-1,0 0 1,-1 0 0,1-1 0,0 1 0,0 0-1,0 0 1,0-1 0,0 1 0,0-1-1,0 1 1,0-1 0,0 1 0,1-1-1,-1 0 1,0 0 0,0 1 0,0-1-1,0 0 1,0 0 0,3 0 0,2-1 11,-1 1 0,1-2 0,0 1 0,-1 0 1,1-1-1,-1 0 0,1 0 0,-1-1 0,0 0 1,0 1-1,7-7 0,7-5 7,24-24 0,-32 28-49,5-5 10,14-12 12,43-50-1,-65 70-63,-8 7 69,1 0 0,-1 0 0,0 0 0,0 0 0,0 0 0,0 0 0,0 0 1,1 0-1,-1 0 0,0 0 0,0 0 0,0 0 0,0 0 0,0 0 0,1 0 1,-1 0-1,0 0 0,0 0 0,0 0 0,0 0 0,0 0 0,0 1 0,1-1 0,-1 0 1,0 0-1,0 0 0,0 0 0,0 0 0,0 0 0,0 0 0,0 1 0,0-1 1,0 0-1,0 0 0,0 0 0,0 0 0,1 1 0,0 20-174,-1-5 216,13 59 84,-11-64-172,0-1 0,1 0 1,5 13-1,-7-21 54,-1 0 1,1 1-1,0-1 0,0 0 0,1 0 0,-1 0 1,0 0-1,1 0 0,-1 0 0,1-1 0,-1 1 1,1 0-1,0-1 0,0 1 0,0-1 0,0 1 0,0-1 1,0 0-1,4 2 0,-3-3-13,-1-1 0,0 1 0,1 0 0,-1 0 0,1-1 0,-1 1 0,0-1 1,0 0-1,1 0 0,-1 0 0,0 0 0,0 0 0,0 0 0,4-3 0,28-26-98,-24 22 112,154-131-96,-132 110 82,-2-2 1,-1-1-1,-1-2 1,35-55-1,73-155 3,-55 51 453,-79 183-514,-7 11 50,-8 13 109,1 3-53,-17 36 1,16-27-42,-143 286 75,135-269-65,2 1 0,-23 80 0,40-120-9,1 1 0,0 0 0,0 0 0,1 0 0,0 0 0,-1 0 0,2 0 0,-1 0 0,2 9 0,-2-13 0,1 1 0,0-1 0,-1 1 0,1-1 0,0 1 0,0-1 0,0 0 0,0 1 0,0-1 0,0 0 0,0 0 0,0 0 0,0 0 0,0 0 0,1 0 0,-1 0 0,1 0 0,-1 0 0,0 0 0,1-1 0,-1 1 0,1-1 0,0 1 0,-1-1 0,1 0 0,-1 0 0,1 1 0,0-1 0,-1 0 0,1 0 0,-1 0 0,1-1 0,2 0 0,7 0-15,0-1 0,-1-1 0,1 0 0,-1 0 0,1-1 0,-1 0 0,0-1 0,-1 0 0,15-11 0,5-5-314,40-41 0,-37 32 44,-25 23 191,-6 7 74,-1-1 1,1 0 0,-1 1 0,1-1 0,-1 1 0,1-1 0,0 1 0,-1-1-1,1 1 1,0-1 0,0 1 0,-1 0 0,3-1 0,-3 1 15,1 0 0,0 1 0,0-1 0,0 0 0,0 1 0,-1-1 1,1 0-1,0 1 0,0-1 0,-1 1 0,1 0 0,0-1 0,-1 1 0,1-1 0,0 1 1,-1 0-1,1 0 0,1 1 21,4 5-14,0 0 0,12 9 1,-16-14-6,0-1 0,1 1 1,-1-1-1,0 0 0,0 0 1,1 0-1,-1 0 0,1 0 0,-1 0 1,1-1-1,-1 1 0,1-1 1,-1 0-1,1 1 0,2-1 1,6-2 17,1 0 1,-1-1 0,0 0-1,-1-1 1,17-7 0,-4 0 21,29-20 0,-31 16-44,0-1 1,-1 0 0,27-30-1,7-14-12,70-98-1,-80 96 40,65-123 1,-69 101 404,-40 83-420,1 0-1,-1 0 0,1 0 0,-1 0 1,0 0-1,1 0 0,-1 0 0,0 0 1,0 0-1,0 0 0,0 0 0,0-2 1,-5 2 32,-7 6-22,3 0-25,1 0 1,0 1-1,1 0 1,-13 12-1,-6 11 112,1 0-1,2 1 1,1 1 0,1 1-1,-22 46 1,16-19-12,2 1 1,-22 84 0,42-128-94,1 0 0,1 1 1,0-1-1,2 1 0,0 0 0,1 26 1,1-36 1,0-1 1,0 1 0,0-1 0,1 0 0,0 0 0,0 1 0,1-1 0,0 0 0,0-1-1,0 1 1,1-1 0,-1 1 0,1-1 0,1 0 0,-1 0 0,1-1 0,0 1 0,0-1-1,6 4 1,-2-3-3,0 0 0,1-1 0,-1 0 0,1 0 0,0-1 0,0 0-1,0-1 1,0 0 0,0-1 0,0 0 0,1 0 0,-1-1 0,0-1-1,1 0 1,-1 0 0,0-1 0,0 0 0,13-5 0,-8 2 2,0-1 0,-1 0 1,0-1-1,-1 0 0,0-1 0,0-1 1,0 0-1,-1-1 0,-1 0 0,1-1 1,14-18-1,16-36 0,-33 48 0,-10 11 0,-7 9 0,-2 4 0,1 1 0,-1 0 0,1 1 0,1 0 0,0 0 0,0 1 0,0 0 0,2 0 0,-1 1 0,1 0 0,1 0 0,0 0 0,0 1 0,1 0 0,1 0 0,-4 19 0,7-26 0,0-1 0,0 1 0,0-1 0,0 1 0,1 0 0,0-1 0,0 1 0,0-1 0,0 0 0,1 1 0,2 5 0,-3-8 0,0 0 0,0-1 0,0 1 0,1 0 0,-1-1 0,0 1 0,0-1 0,1 0 0,-1 1 0,1-1 0,-1 0 0,1 0 0,0 0 0,-1 0 0,1 0 0,0-1 0,0 1 0,0 0 0,0-1 0,-1 1 0,1-1 0,0 0 0,0 1 0,0-1 0,0 0 0,0 0 0,0-1 0,0 1 0,3-1 0,10-3 0,0-1 0,-1-1 0,1-1 0,26-16 0,-2 1 0,185-83 101,-211 98-87,-9 5-22,-1 1 0,0-1 0,1 1 0,-1 0 0,0 0 0,1 0 0,-1 0 0,5 0 0,-8 1 6,0 0 0,0 0 0,1 0 0,-1 0 0,0 1 0,0-1 0,0 0 0,0 0 0,0 0 0,0 0 0,0 0 0,0 0 0,0 1 0,0-1 0,0 0 0,0 0 0,0 0 1,0 0-1,0 0 0,0 1 0,0-1 0,0 0 0,0 0 0,0 0 0,0 0 0,0 0 0,0 1 0,0-1 0,0 0 0,0 0 0,0 0 0,0 0 0,0 0 0,0 1 0,0-1 0,0 0 0,0 0 0,-1 0 1,1 0-1,0 0 0,0 0 0,0 0 0,0 0 0,0 1 0,-9 11-47,-9 12 74,-3 0-11,0-1-1,-1-1 1,-2-1 0,-32 23 0,31-29 45,26-16-62,0 1 0,0 0 1,0-1-1,0 1 1,0 0-1,0-1 0,0 1 1,0 0-1,0 0 0,0 0 1,0 0-1,0 0 1,-1 0-1,1 0 0,0 0 1,0 0-1,1 0 0,5 1-3,44-4 4,96-17-1,-97 11 3,-4 0-557,22-3-5536,-65 11 5354,6 0-810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1:36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1094 2912,'-14'0'3152,"31"-15"1262,-9 7-3954,60-48 1916,23-21-1032,-72 59-1220,-1-1-1,27-36 1,-9-3-72,29-61 0,-43 76-23,100-164 142,-8 15-43,-103 170-113,-1 0 0,0-1 0,-2-1 0,10-46 0,-17 63 25,0 0 0,0 0 0,-1-8 1,0 14-46,0-1 1,0 1 0,0 0 0,0-1-1,0 1 1,0 0 0,0 0 0,-1-1 0,1 1-1,-1 0 1,1 0 0,-1-1 0,1 1-1,-1 0 1,0 0 0,1 0 0,-1 0 0,0 0-1,0 0 1,0 0 0,0 0 0,-1-1 0,1 2-5,0 0 0,0-1 0,0 1 0,0 0 1,0 0-1,0 0 0,0 0 0,0 0 0,0 0 1,0 0-1,0 0 0,0 0 0,0 1 0,0-1 1,0 0-1,0 1 0,0-1 0,0 0 0,0 1 1,-1 1-1,-19 15-93,15-12 101,-4 5 51,0 1 0,1 0 0,1 0 0,-1 1 0,-10 21 1,-28 68 271,44-94-284,-12 32 165,2 0 0,1 1 1,-10 72-1,1 124 482,21-231-659,-1 95 346,2-87-253,0 0 1,1-1-1,0 1 1,2-1-1,7 22 1,-10-31-66,0-1-1,0 1 1,0 0 0,1-1-1,-1 1 1,1-1-1,-1 0 1,1 1 0,0-1-1,0 0 1,0 0 0,1 0-1,-1 0 1,0-1-1,1 1 1,-1 0 0,1-1-1,-1 0 1,1 0-1,0 0 1,0 0 0,-1 0-1,1 0 1,0-1 0,0 1-1,0-1 1,0 0-1,0 0 1,0 0 0,-1 0-1,1 0 1,0-1 0,0 1-1,0-1 1,0 0-1,5-2 1,23-9 156,0-1-1,0-1 1,54-36 0,-65 36-201,0-1 1,-1 0 0,-1-2 0,0 0-1,-2-1 1,18-23 0,-6-8-42,-28 49 21,-1 0 1,1 1-1,0-1 1,0 0-1,0 0 1,0 0-1,0 0 1,0 0-1,0 0 1,0 0-1,0 0 1,0 0-1,-1 0 1,1 0 0,0 0-1,0 0 1,0 0-1,0 0 1,0 0-1,0 0 1,0 0-1,0 0 1,0 0-1,-1 0 1,1 0-1,0 0 1,0 0-1,0 0 1,0 0-1,0 0 1,0 0-1,0 0 1,0 0-1,0 0 1,0-1-1,0 1 1,-1 0 0,1 0-1,0 0 1,0 0-1,0 0 1,0 0-1,0 0 1,0 0-1,0 0 1,0 0-1,0 0 1,0-1-1,0 1 1,0 0-1,0 0 1,0 0-1,0 0 1,0 0-1,0 0 1,0 0-1,0 0 1,0 0-1,0-1 1,0 1 0,0 0-1,0 0 1,0 0-1,-8 3-177,-7 11 142,1 0 1,0 0-1,1 2 1,0-1-1,2 2 0,0 0 1,1 0-1,-12 26 0,20-39 70,1 1 0,-1-1 0,1 1 0,0-1 1,0 1-1,0-1 0,1 1 0,0-1 0,-1 1 0,2 0 0,-1-1 0,0 1 0,1-1 0,0 1 0,0-1 0,1 1 0,1 4 0,-1-6 35,-1 0 1,1 0-1,-1 0 1,1-1-1,0 1 1,0-1-1,1 1 1,-1-1-1,0 0 1,1 0-1,-1 0 0,1 0 1,0 0-1,-1-1 1,1 1-1,0-1 1,0 1-1,0-1 1,0 0-1,0-1 1,1 1-1,-1 0 1,0-1-1,0 0 1,5 0-1,-2 0-18,0 0 0,0 0 0,0-1 0,0 0 0,0-1 0,0 1 0,0-1 0,0 0-1,-1 0 1,1-1 0,-1 0 0,1 0 0,-1 0 0,0-1 0,0 0 0,0 1 0,-1-2 0,0 1 0,1 0 0,-1-1 0,-1 0 0,1 0 0,-1 0 0,0-1 0,0 1 0,0-1-1,-1 1 1,0-1 0,0 0 0,1-9 0,-2 10-57,0 1 1,0-1-1,-1 1 0,0-1 0,0 1 0,0-1 0,0 1 0,-1-1 0,0 1 1,0-1-1,0 1 0,0 0 0,-1-1 0,1 1 0,-1 0 0,-1 0 0,1 0 0,0 0 1,-1 1-1,0-1 0,0 0 0,0 1 0,0 0 0,0 0 0,-1 0 0,1 0 1,-1 1-1,0-1 0,0 1 0,0 0 0,0 0 0,0 0 0,-1 1 0,1-1 1,0 1-1,-1 0 0,1 0 0,-1 1 0,1-1 0,-1 1 0,1 0 0,-1 0 1,-5 2-1,4-2-12,-1 1 1,0 1 0,1-1 0,-1 1-1,1 1 1,0-1 0,-10 6 0,13-6 17,1-1 1,-1 1 0,0 0-1,1 1 1,-1-1 0,1 0 0,0 1-1,0-1 1,0 1 0,0-1-1,0 1 1,1 0 0,-1 0-1,1 0 1,0 0 0,0 0 0,0 0-1,-1 4 1,2-5 9,0-1 0,0 1-1,-1-1 1,1 1 0,0 0 0,0-1 0,1 1-1,-1-1 1,0 1 0,0-1 0,1 1-1,-1-1 1,1 1 0,0-1 0,-1 1 0,1-1-1,0 0 1,0 1 0,0-1 0,1 2 0,1-1 21,-1 0 1,0 0-1,1 0 1,-1-1-1,1 1 1,0-1-1,0 0 1,-1 0 0,1 0-1,4 1 1,2 0 45,1 0 0,-1-1 1,1-1-1,-1 1 0,0-2 1,11 0-1,-3-2 40,-1-1 0,0 0 0,0-2 0,0 1 0,-1-2 0,1 0 0,16-12 0,5-5 76,51-43-1,-62 42-284,-19 18 73,-1 1 0,1 0 0,-1 0-1,2 0 1,8-4 0,-16 10 21,0 0 0,0-1-1,0 1 1,1 0 0,-1 0 0,0 0 0,0 0-1,0 0 1,1 0 0,-1 0 0,0 0 0,0 0-1,0 0 1,1 0 0,-1 0 0,0 0 0,0 0-1,0 0 1,1 0 0,-1 0 0,0 1 0,0-1-1,0 0 1,0 0 0,1 0 0,-1 0 0,0 0-1,0 0 1,0 0 0,0 1 0,0-1 0,1 0 0,-1 0-1,0 0 1,0 0 0,0 1 0,0-1 0,0 0-1,0 0 1,0 0 0,0 1 0,3 12-180,-4 19 56,1-30 124,-1 4 4,-1 28-8,-9 41 1,6-50 74,0 0-1,-1 44 0,6-68-18,0 0 0,0 0 1,0 0-1,0 0 0,0 0 0,1 0 0,-1 0 1,0 0-1,0 0 0,1 0 0,-1 0 1,1 0-1,-1 0 0,2 2 0,-2-3-17,1 1-1,-1-1 0,1 0 1,-1 1-1,1-1 1,-1 0-1,1 0 1,-1 1-1,1-1 0,-1 0 1,1 0-1,-1 0 1,1 0-1,0 1 0,-1-1 1,1 0-1,-1 0 1,1 0-1,0 0 1,3-1 54,0 0 0,0-1 0,0 1 0,0 0 0,-1-1 0,5-2 0,1-1-59,10-4 25,-1-2 0,0 0 0,24-20-1,46-47 58,-48 41-256,-21 19 25,-13 12 69,0 0 0,0 0 0,0 1 0,1 0 0,9-6 0,-15 11 44,-1 0 0,1-1 0,-1 1 0,0 0 0,1 0 0,-1 0 0,1 0 0,-1 0 0,1 0 0,-1 0 0,1 0 0,-1 0 0,1 0 0,-1 1 0,0-1 0,1 0 0,-1 0 0,1 0 0,-1 0 0,1 1 0,-1-1-1,0 0 1,1 0 0,-1 1 0,0-1 0,1 0 0,-1 1 0,0-1 0,1 0 0,-1 1 0,0-1 0,1 1 0,6 15-216,-5-1 186,0 0 1,-1 0-1,-1 0 1,-1 18-1,0-1-5,1-18 55,0-5 53,0 0 1,0 0-1,4 17 0,-4-24-29,1 1-1,-1-1 1,1 0-1,0 0 1,0 0-1,0 0 0,0 0 1,0 0-1,1 0 1,-1 0-1,1 0 1,-1 0-1,1-1 1,0 1-1,-1 0 0,1-1 1,0 0-1,0 1 1,4 1-1,-5-3 7,1 0 1,0 1-1,-1-1 0,1 0 0,-1 0 0,1 0 0,0 0 1,-1 0-1,1 0 0,-1-1 0,1 1 0,0 0 1,-1-1-1,1 1 0,-1-1 0,1 0 0,-1 1 0,2-2 1,1 0 4,-1-1 0,1 1 0,-1-1 0,1 1 0,4-7 0,4-7 2,-1 0 0,0-1 1,-1 0-1,-1-1 0,-1 0 1,-1-1-1,9-29 0,3-10-331,-19 57 280,0 1-1,1-1 1,-1 1 0,0-1-1,1 1 1,-1-1 0,1 1-1,-1-1 1,1 1 0,-1-1-1,1 1 1,-1 0-1,1-1 1,-1 1 0,1 0-1,-1-1 1,1 1 0,-1 0-1,1 0 1,0-1 0,-1 1-1,1 0 1,0 0-1,-1 0 1,1 0 0,-1 0-1,1 0 1,0 0 0,-1 0-1,1 0 1,0 0-1,-1 1 1,1-1 0,-1 0-1,1 0 1,0 1 0,30 10 33,-22-7-23,3-1 67,0 1 0,1-2 0,0 1 0,-1-2 0,1 0 0,0 0 0,0-1 0,22-3 0,4-3-254,57-17-1,-40 6-2218,-22 1-3650,-14 7 2497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6:44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40 11136,'-9'-18'5056,"23"6"-4417,-5 3-767,7 9-64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6:47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344 642 2816,'4'0'289,"1"-1"0,-1 1 0,1-1-1,-1 0 1,5-1 0,13-1 3460,-3 0 485,-18 3-4141,-1 0 0,0 0-1,0 0 1,1 0-1,-1 0 1,0 0-1,1 0 1,-1-1-1,0 1 1,0 0-1,1 0 1,-1 0-1,0 0 1,0 0-1,0-1 1,1 1 0,-1 0-1,0 0 1,0 0-1,0-1 1,1 1-1,-1 0 1,0 0-1,0-1 1,0 1-1,0 0 1,0 0-1,0-1 1,0 1 0,1 0-1,-1-1 1,0 1-1,0 0 1,0 0-1,0-1 1,0 1-1,0 0 1,0 0-1,0-1 1,-1 1-1,1 0 1,0-1-1,0 0 39,-1 1 0,1 0 0,-1-1-1,1 1 1,-1-1 0,1 1 0,-1 0-1,0-1 1,1 1 0,-1 0 0,0-1-1,1 1 1,-1 0 0,0 0 0,1 0-1,-1 0 1,0 0 0,1 0-1,-1 0 1,0 0 0,0 0 0,0 0 91,-21 0 478,0 2 0,0 0 0,0 1 0,0 1 0,1 2 0,0 0 0,-24 10 0,33-11-538,-1 1 1,1 1-1,0 0 1,0 1-1,0 0 1,1 0-1,1 1 1,0 1-1,0 0 0,0 0 1,1 1-1,-10 17 1,9-12-39,2 2 0,-1 0 1,-7 25-1,12-30-63,1-1 1,0 0 0,1 1-1,1 0 1,0 0-1,1 14 1,0-24-37,0 0 0,0 0 1,0 0-1,1 0 0,0 0 0,-1 0 1,1 0-1,0 0 0,3 4 0,-3-6-15,-1 0-1,1 0 0,0 0 0,0 0 0,0-1 1,0 1-1,0 0 0,0-1 0,0 1 1,0-1-1,0 1 0,0-1 0,0 1 0,0-1 1,0 0-1,0 1 0,0-1 0,0 0 0,1 0 1,-1 0-1,0 0 0,0 0 0,0 0 0,0 0 1,1-1-1,1 1 0,4-2 13,0-1 0,-1 1-1,1-1 1,0 0 0,-1 0-1,0-1 1,0 0 0,0 0 0,9-9-1,49-51-3,-49 47-40,19-20-4,70-80 71,-88 97 54,-2 0-1,-1-1 1,0-1 0,11-28-1,-21 40 62,-9 15-104,-7 15 6,8-7 40,1 0 1,1 0-1,0 1 1,1 0-1,0 0 1,1-1-1,1 1 1,0 0-1,1 0 1,4 20-1,-2-18-36,1 0-1,0-1 1,1 1-1,1-1 1,0 0-1,1 0 1,1-1-1,15 22 1,-19-31-39,0 0-1,0 0 0,0-1 1,1 0-1,-1 1 1,1-1-1,1-1 1,6 5-1,-10-7-13,0 0 0,1 0-1,-1 0 1,1 0 0,-1-1 0,1 1-1,-1-1 1,1 1 0,-1-1 0,1 0-1,-1 0 1,1 0 0,-1 0 0,1-1-1,-1 1 1,1-1 0,-1 1 0,1-1-1,-1 0 1,0 0 0,1 0 0,-1 0-1,4-3 1,1-2-19,1 0 1,-1 0-1,0-1 0,-1 0 1,1-1-1,5-8 0,32-57-147,-32 54 149,14-27 151,58-91 15,-63 112 185,-21 25-344,0 1 0,1-1 0,-1 0 0,0 0 0,0 0 0,0 1 0,1-1 0,-1 0 0,0 0 0,0 0 1,0 1-1,0-1 0,0 0 0,0 0 0,1 1 0,-1-1 0,0 0 0,0 1 0,0-1 0,0 0 0,0 0 0,0 1 0,0-1 1,0 0-1,0 0 0,0 1 0,0-1 0,0 0 0,0 0 0,-1 1 0,1 14 30,-3 17-15,-8 66 1,-7 39-19,17-124 0,1-13 0,0 0 0,0 0 0,0 0 0,0 0 0,0 0 0,0 0 0,0 0 0,0 0 0,0 0 0,1 0 0,-1 0 0,0 0 0,0 0 0,0 0 0,0 0 0,0 0 0,0 0 0,0 0 0,0 0 0,0 0 0,0 0 0,0 0 0,0 0 0,0 0 0,0 0 0,0 0 0,0 0 0,0 0 0,0 0 0,0 0 0,1 0 0,-1 0 0,0 0 0,0 0 0,0 0 0,0 0 0,0 0 0,0 0 0,0 0 0,0 0 0,0 0 0,0 0 0,0 1 0,0-1 0,0 0 0,0 0 0,0 0 0,0 0 0,0 0 0,0 0 0,0 0 0,0 0 0,0 0 0,0 0 0,0 0 0,0 0 0,0 0 0,0 0 0,0 0 0,0 0 0,0 0 0,0 0 0,0 1 0,0-1 0,0 0 0,0 0 0,0 0 0,0 0 0,8-17 0,-1 2 0,3-2 9,0 1 0,0 1 0,2 0 0,0 0 0,22-20 0,0 5 25,48-33 1,-27 28-29,-47 31-6,0 0 0,-1 1 0,1 0-1,1 0 1,11-2 0,-18 4 0,1 1 0,0-1 0,-1 1 0,1 0 0,-1 0 0,1 0 0,0 0 0,-1 0 0,1 0 0,-1 1 0,1 0 0,-1-1 0,1 1 0,-1 0 0,1 0 0,-1 0 0,0 0 0,1 1 0,-1-1 0,0 1 0,0-1 0,0 1 0,0 0 0,0 0 0,0 0 0,1 2 0,1 4 0,1 1 0,-2-1 0,1 1 0,-1 0 0,-1 0 0,2 10 0,9 28 0,-11-44 0,-1 1 0,1 0 0,-1-1 0,1 0 0,0 1 0,1-1 0,-1 0 0,0 0 0,4 3 0,-4-5-3,0 1 0,1-1 1,-1 1-1,1-1 0,-1 0 0,1 0 1,0 0-1,-1 0 0,1 0 0,0-1 0,0 1 1,0-1-1,0 0 0,-1 0 0,1 0 1,0 0-1,0 0 0,0 0 0,0-1 0,-1 0 1,1 1-1,0-1 0,2-2 0,8-2-9,-1 0-1,0-1 0,18-13 1,49-34 39,-5 3 18,88-45 0,-154 90-45,0 1 0,0-1 0,0-1 0,8-7 0,-16 13 0,0 0 0,0 0 0,0 0 0,0 0 0,0 0 0,-1 0 0,1 0 0,0 0 0,0 0 0,0 0 0,0-1 0,0 1 0,0 0 0,0 0 0,0 0 0,0 0 0,0 0 0,0 0 0,-1 0 0,1 0 0,0 0 0,0 0 0,0-1 0,0 1 0,0 0 0,0 0 0,0 0 0,0 0 0,0 0 0,0 0 0,0 0 0,0 0 0,0-1 0,0 1 0,0 0 0,0 0 0,0 0 0,0 0 0,0 0 0,0 0 0,0 0 0,0 0 0,0 0 0,1-1 0,-1 1 0,0 0 0,0 0 0,0 0 0,0 0 0,-15 5 0,1 2-13,0 1-1,1 0 1,-13 11-1,5-3-17,8-6 28,0 1 0,1 0 0,1 1 0,0 0 0,0 1 1,1 0-1,1 0 0,0 1 0,1 1 0,1-1 0,0 1 1,1 1-1,0-1 0,-4 22 0,8-30 10,1 0 1,-1 0-1,1 0 0,1 0 0,-1 1 1,1-1-1,0 0 0,1 0 0,0 0 1,3 13-1,-4-19-9,1 0 1,-1 0-1,0-1 1,0 1-1,1 0 1,-1-1-1,0 1 1,1 0-1,-1-1 1,1 1-1,-1-1 1,1 1-1,-1-1 1,1 1-1,0-1 1,-1 1-1,1-1 1,-1 1-1,1-1 1,0 0-1,-1 1 1,1-1-1,0 0 1,0 0-1,-1 1 1,1-1-1,0 0 1,0 0-1,-1 0 1,1 0-1,0 0 1,0 0-1,-1 0 1,1 0-1,0 0 1,0-1-1,-1 1 0,1 0 1,0 0-1,-1-1 1,2 0-1,2-1 8,-1 0 1,1 0-1,-1-1 0,1 0 0,3-4 0,-5 5 0,141-155 63,-129 141-84,0-1-1,-2-1 1,0 0 0,-1-1-1,-1 0 1,0-1 0,8-26-1,9-43 43,17-106 0,-25 54-35,-17 126-6,0-3 1,3-50-11,-5 61 24,0 0 0,-1 0 0,0 0 0,0 0 0,-1 0 0,0 1 0,-2-8 0,3 13 1,1 0 0,0 1 1,0-1-1,-1 0 0,1 1 0,0-1 1,-1 0-1,1 1 0,-1-1 0,1 1 1,-1-1-1,1 1 0,-1-1 0,1 1 1,-1-1-1,1 1 0,-1 0 0,1-1 1,-1 1-1,0 0 0,1-1 0,-1 1 1,0 0-1,1 0 0,-1 0 0,0 0 1,1-1-1,-1 1 0,0 0 0,0 0 1,1 0-1,-2 1 0,1-1 1,-1 1-1,0 0 1,1-1 0,-1 1-1,1 0 1,-1 0 0,1 0-1,0 1 1,0-1 0,-1 0-1,1 0 1,0 1 0,0-1-1,0 1 1,0-1 0,-1 3-1,-6 11-33,1 1-1,1 1 1,-9 32-1,-8 60 89,14-49-13,-2 82 0,10-108-31,3 0 0,0-1-1,15 67 1,18 22-1520,-28-102 801,2 1 0,0-1 0,20 32 0,-15-34-1261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5:52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16 1472,'8'-16'14011,"-11"22"-11001,1-2-2814,1 0 0,-1 0 0,1 0 0,0 0 0,-1 5 0,-19 99 1200,8-47-888,-36 162 718,2-12-612,26-88-428,21-122-258,0 1 0,-1-1 0,1 0 0,-1 0 0,1 0-1,-1 0 1,0 1 0,1-1 0,-1 0 0,-1 1 0,1-18-13902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5:53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73 4736,'-2'0'137,"0"0"98,0-1 0,0 1-1,0 0 1,-10-7 10296,19 6-5961,43-4-3132,122-15 453,-81 11-1803,218-14 29,-291 24-1381,-13-1 10,1 0 0,-1 0 0,0 0 0,0 0-1,10-3 1,-6 0-3988,2 2 1802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5:55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10 5472,'0'-9'3087,"-1"29"-590,-77 286 5839,76-299-8251,-1 3 4,-130 380 2510,118-356-2468,-104 261 863,115-279-565,4-16-422,0 0 1,0 0-1,0 0 0,0 0 1,0 0-1,0 0 1,0 0-1,0 0 0,0 0 1,0 1-1,0-1 1,0 0-1,0 0 1,0 0-1,0 0 0,0 0 1,0 0-1,0 0 1,0 0-1,0 0 0,0 1 1,1-1-1,-1 0 1,0 0-1,0 0 0,0 0 1,0 0-1,0 0 1,0 0-1,0 0 1,0 0-1,0 0 0,0 0 1,0 0-1,1 0 1,-1 0-1,0 0 0,0 0 1,0 0-1,0 0 1,0 0-1,0 0 1,0 0-1,0 0 0,0 0 1,1 0-1,-1 0 1,0 0-1,0 0 0,0 0 1,0 0-1,0 0 1,0 0-1,0 0 0,0 0 1,1 0-1,18-17 617,-3 1-547,8-4-83,-2-2 0,28-32 1,34-56 49,12-13-124,-94 121 45,0 0 0,0 0 0,0 0 1,0 0-1,0 0 0,1 0 1,-1 1-1,4-3 0,-5 4 31,0 0 1,0-1-1,-1 1 0,1 0 0,0 0 1,0 0-1,0 0 0,-1 0 0,1 0 1,0 0-1,0 0 0,0 0 0,-1 0 0,1 0 1,0 1-1,0-1 0,-1 0 0,1 1 1,0-1-1,0 0 0,-1 1 0,1-1 1,0 1-1,-1-1 0,1 1 0,0-1 1,-1 1-1,1-1 0,-1 1 0,1 0 0,-1-1 1,0 1-1,1 0 0,-1-1 0,1 2 1,1 2 29,-1 0 0,1 0 0,-1 0 0,1 1 0,-2-1 0,1 0 0,0 1 0,0 5 0,-3 38 227,2-38-212,-12 77 203,2-16-168,7-47-65,1-8 87,1 0 1,0 0-1,1 17 1,2-18-12,-2-14-62,0 1 0,0 0 0,0 0 0,0-1-1,0 1 1,1 0 0,-1-1 0,1 1 0,-1 0 0,2 2 0,-1-3 1,0 0 1,1 0-1,-1 0 1,0 0-1,0-1 1,1 1-1,-1 0 0,0-1 1,1 1-1,-1-1 1,1 1-1,-1-1 1,0 1-1,1-1 1,-1 0-1,3 0 1,2 1-4,0-1 0,0 0 0,0 0 0,0-1 1,0 1-1,0-1 0,10-3 0,40-18 206,-22 8-169,3 1-22,-18 7 10,1-1 0,-1-1 0,25-14 0,-38 18-34,-1 0 1,1-1 0,-1 0 0,0 0 0,6-9 0,3-2 29,-9 10-37,-1 1 1,0-1-1,-1 0 1,1 0-1,-1 0 1,0 0-1,-1-1 1,0 1 0,0-1-1,0 0 1,-1 0-1,1-9 1,-1 7-58,-1 0 1,0 0-1,0 0 1,-1 0 0,0 0-1,-1 1 1,0-1 0,-5-16-1,6 23 39,0 0 0,0 0 0,0 0 0,0 0 0,0 0 0,0 0 0,0 0 0,0 1 0,-1-1 0,1 1 0,-1-1 1,1 1-1,-1-1 0,0 1 0,1 0 0,-1 0 0,0 0 0,0 0 0,0 0 0,-3-1 0,2 1-4,0 1 1,1 0-1,-1 0 1,0 0-1,0 0 1,0 0-1,0 1 0,1-1 1,-1 1-1,0 0 1,1 0-1,-1 0 1,-4 2-1,-2 2-34,0 1 0,0 0-1,1 1 1,-1 0 0,1 0 0,-13 16 0,13-13 1,0 1 0,2-1 0,-1 1 1,1 1-1,1-1 0,-7 20 1,10-26 54,1 1-1,-1 0 1,1 0 0,1 0 0,-1 0-1,1 0 1,1 7 0,-1-10 3,0 0-1,1 1 1,0-1 0,0 0-1,0 1 1,0-1 0,1 0-1,-1 0 1,1 0 0,0 0 0,0 0-1,0 0 1,3 2 0,-1-1 16,0 0 0,0-1 0,1 0 0,0 0 0,-1 0 1,1-1-1,0 1 0,0-1 0,7 2 0,2 0 54,0-1 0,19 2 0,-20-4-23,0 0 0,0-1 0,0 0 0,0-1 0,0-1 0,0 0 0,0-1 0,-1 0 0,1-1 0,-1-1 0,0 1 0,15-9 0,-12 4-31,-1-1 0,1 0 0,-1-1 0,-1-1 0,0 0 0,-1 0 1,0-1-1,16-24 0,-13 15-12,-1 0 0,-1-1-1,-1-1 1,16-47 0,6-18-344,-34 89 326,0 0 1,0 0 0,0 0-1,0 0 1,0 0 0,0 0-1,0 0 1,0-1 0,0 1-1,0 0 1,0 0 0,0 0-1,0 0 1,0 0 0,0 0-1,0 0 1,0 0 0,0-1-1,0 1 1,0 0 0,0 0-1,0 0 1,0 0 0,0 0-1,0 0 1,0 0 0,0 0-1,1 0 1,-1 0 0,0 0-1,0 0 1,0-1 0,0 1-1,0 0 1,0 0 0,0 0-1,0 0 1,0 0 0,1 0-1,-1 0 1,0 0 0,0 0-1,0 0 1,0 0 0,0 0-1,0 0 1,0 0 0,1 0-1,1 6-119,2 14 4,-1 15 80,-1 0-1,-1 1 1,-2-1-1,-10 59 1,4-47 79,-4 21 8,9-61 45,0 0 0,0-1 0,-1 0 0,1 1 0,-1-1 0,-1 0 0,-6 9 0,9-14-82,1 0 1,-1-1 0,1 1-1,-1-1 1,0 1-1,1-1 1,-1 1-1,0-1 1,1 1 0,-1-1-1,0 1 1,0-1-1,0 0 1,1 0-1,-1 1 1,0-1-1,0 0 1,0 0 0,0 0-1,0 0 1,1 0-1,-1 0 1,-1 0-1,0 0-10,-1-1-1,1 0 0,0 0 0,0 1 0,0-1 1,0 0-1,0-1 0,0 1 0,-2-2 0,-1-2 46,-1 0-1,0 0 1,1-1-1,-8-12 0,7 10-5,4 7-77,1-1 1,0 0-1,-1 0 1,1 0-1,0 0 1,0 0-1,0 0 1,0 0-1,0-1 0,0-3 1,16 11-92,69 40-277,-78-41 437,1-1 0,-1 0 0,1 0 0,-1 0 0,1-1 0,0 0 1,0-1-1,0 1 0,0-1 0,0-1 0,0 1 0,1-1 1,-1-1-1,0 1 0,0-1 0,8-2 0,-7 1 16,0-1 1,0 0-1,0 0 0,0 0 0,0-1 0,-1-1 1,1 1-1,-1-1 0,0 0 0,-1-1 0,1 1 1,9-13-1,-3 2-21,0 0 1,10-19-1,-20 29-26,0 0-1,0-1 0,0 1 1,-1 0-1,0-1 0,0 0 0,0 0 1,-1 1-1,1-14 0,-2 19-15,0 0 0,0-1 0,0 1 0,0 0 0,0-1-1,0 1 1,-1 0 0,1-1 0,0 1 0,-1 0 0,1 0 0,-1-1 0,1 1 0,-1 0-1,1 0 1,-1 0 0,0 0 0,0 0 0,0 0 0,1 0 0,-1 0 0,0 0 0,0 0-1,0 0 1,-1 0 0,-1 0 0,1 0-10,0 1-1,0-1 1,0 1 0,0 0-1,0 0 1,0 0 0,0 0-1,0 0 1,0 1 0,0-1-1,0 1 1,0-1 0,1 1-1,-1-1 1,0 1 0,0 0-1,-3 2 1,-2 2 25,-1 0-1,1 1 0,0 0 1,0 0-1,1 1 0,0 0 1,-6 7-1,8-8 58,0 0 0,0 0 0,1 0 0,-1 1 0,1-1 0,0 1 0,1 0 0,0 0 0,-2 10 0,4-14-16,-1 0-1,1 0 0,0 0 0,0 0 1,1 0-1,-1 0 0,1 0 0,-1 0 0,1 0 1,0-1-1,0 1 0,0 0 0,0 0 0,1-1 1,-1 1-1,4 4 0,-2-4 6,1 1 0,-1-1 0,1 0-1,0 0 1,0-1 0,0 1 0,0-1 0,0 0-1,8 3 1,3 0 85,1-1 0,0 0 1,0-1-1,32 1 0,-16-3-134,63-6 0,-39-3-2770,-25 1 57,-25 5 1147,-1 0 0,0 0 1,0-1-1,5-2 1,14-9-3616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5:57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1229 3072,'0'0'37,"0"0"1,0 0-1,0 0 1,0 0-1,0 1 1,-1-1-1,1 0 1,0 0-1,0 0 1,0 0 0,0 0-1,0 0 1,-1 0-1,1 0 1,0 0-1,0 1 1,0-1-1,0 0 1,0 0-1,0 0 1,0 0-1,-1 0 1,1 1-1,0-1 1,0 0-1,0 0 1,0 0-1,0 0 1,0 1-1,0-1 1,0 0-1,0 0 1,0 0-1,0 0 1,0 1-1,0-1 1,0 0-1,0 0 1,0 0-1,0 0 1,0 1-1,0-1 1,1 0-1,-1 0 1,0 0-1,0 0 1,0 0-1,0 1 1,0-1-1,0 0 1,0 0-1,0 0 1,1 0-1,-1 1 131,1-1 0,0 0 0,-1 0-1,1 0 1,-1 1 0,1-1 0,0 0-1,-1 0 1,1 0 0,0 0-1,-1 0 1,1 0 0,-1 0 0,1 0-1,1-1 1,23-6 1652,0-1-1,-1-1 1,45-24 0,-54 24-1640,0-1 0,-1-1 0,0 0 0,0 0 0,-1-1 1,-1-1-1,11-15 0,10-20 49,-3-1 0,37-82 1,43-124 225,-93 210-218,-3-1 0,-1-1 0,10-79-1,-21 106-45,-1-1 0,-1 1 0,-1 0 0,-6-37 0,6 56-166,-5-21 110,6 22-134,0-1-1,0 1 1,-1-1-1,1 1 1,0 0-1,-1-1 1,1 1-1,0-1 1,-1 1-1,1 0 1,0-1-1,-1 1 1,1 0-1,-1-1 1,1 1-1,0 0 1,-1 0-1,1-1 1,-1 1-1,1 0 1,-1 0-1,1 0 1,-1 0-1,1 0 1,-1 0-1,1 0 1,-1 0-1,1 0 1,-1 0-1,1 0 1,-1 0-1,1 0 0,-1 0 1,1 0-1,-1 0 1,1 0-1,-1 1 1,1-1-1,-1 0 1,1 0-1,0 1 1,-1-1-1,-2 2 8,0 1-1,1-1 1,0 0-1,-1 1 0,1-1 1,0 1-1,0 0 1,1 0-1,-3 4 0,-13 32 105,12-29-74,-11 34 333,1 1 0,2 0 0,-11 76 0,16-59-48,4 0 0,3 76 1,2-108-213,2-1 0,8 39 0,-8-57-52,0 1-1,0-1 0,2 1 1,-1-1-1,1-1 0,1 1 1,0-1-1,10 14 0,-14-22-22,0 1 0,0-1 0,0 0 0,1 0 0,-1 0 0,1 0 0,-1 0 0,1 0 0,-1-1-1,1 1 1,0-1 0,0 0 0,0 0 0,0 0 0,-1 0 0,2-1 0,-1 1 0,0-1 0,0 1 0,0-1 0,0 0 0,0 0-1,0-1 1,0 1 0,4-1 0,3-2 23,-1-1-1,0 1 1,-1-1 0,1-1-1,-1 1 1,13-10-1,1-3-17,-1-1 0,0-1 0,-1-1 1,-2 0-1,0-2 0,-1 0 0,-1-1 0,-1 0 0,22-46 0,-16 12-62,-19 51 6,1-2-35,-3 8 47,0 0 0,0 0 0,0 0 0,0-1 0,0 1 0,0 0 0,0 0 0,-1 0 0,1 0 1,0 0-1,0-1 0,0 1 0,0 0 0,0 0 0,0 0 0,0 0 0,-1 0 0,1 0 0,0 0 0,0-1 1,0 1-1,0 0 0,0 0 0,-1 0 0,1 0 0,0 0 0,0 0 0,0 0 0,0 0 0,-1 0 0,1 0 0,0 0 1,0 0-1,0 0 0,0 0 0,-1 0 0,1 0 0,0 0 0,0 0 0,-1 0-1,1 0-1,-1 0 1,1 1-1,-1-1 1,1 0-1,-1 0 1,1 0-1,-1 1 1,1-1-1,0 0 1,-1 1-1,1-1 1,-1 0-1,1 1 1,0-1-1,-1 0 1,1 1-1,-1 0 1,-7 11-34,0 0-1,1 0 1,-11 25 0,6-11 36,-35 78 135,41-88-105,1 1 0,0 0 0,2 0-1,-4 23 1,7-35-7,0 0 1,0 0-1,0 0 0,0-1 0,1 1 0,0 0 1,0 0-1,0-1 0,1 1 0,-1 0 0,1-1 1,0 1-1,0-1 0,1 0 0,-1 0 0,1 0 1,0 0-1,6 6 0,-5-6 34,1-1 0,-1 1 1,1-1-1,0 0 0,0-1 0,0 1 0,0-1 0,1 0 0,-1 0 1,1 0-1,-1-1 0,1 0 0,-1 0 0,1-1 0,8 1 1,-6-1-15,0-1 0,0 1 0,-1-1 0,1-1 0,0 0 0,-1 0 0,1 0 0,-1-1 0,0 0 0,0 0 0,0-1 0,0 0 0,-1 0 0,1 0 0,-1-1 0,0 0 0,0-1 0,-1 1 0,0-1 0,0 0 0,0 0 0,-1 0 0,1-1 0,-2 0 0,1 0 0,-1 0 0,0 0 0,2-8 0,-2 2-55,0 0 0,-1 0 0,-1 0 0,0 0 0,-1 0 0,0 0 0,-1 0 0,-1-1 0,0 2 1,0-1-1,-6-14 0,6 20-8,-1 0 1,0 0-1,-1 1 1,1-1-1,-1 1 1,0-1-1,-1 1 1,0 1-1,-6-8 1,6 9 4,1 1 1,-1-1 0,0 1 0,0 0 0,0 0 0,0 1 0,-1 0 0,1-1-1,0 2 1,-1-1 0,0 1 0,1 0 0,-8-1 0,5 2-13,0 0 0,1 0 0,-1 1-1,1 0 1,-1 0 0,0 1 0,1 0 0,0 0 0,-1 1 0,1 0 0,-7 4 0,11-6 32,0 1 0,0 0 0,0 0 0,0 0 0,0 0 1,0 0-1,1 1 0,-1-1 0,1 1 0,-1 0 1,1 0-1,0 0 0,0 0 0,1 0 0,-1 0 0,0 1 1,1-1-1,0 0 0,0 1 0,0-1 0,0 1 0,1-1 1,-1 1-1,1 0 0,0 4 0,0-5 1,1 0-1,0 0 1,0 0-1,-1 0 1,2 0 0,-1-1-1,0 1 1,1 0-1,-1-1 1,1 1-1,0-1 1,-1 0 0,1 1-1,0-1 1,1 0-1,-1 0 1,0 0-1,1-1 1,-1 1 0,1 0-1,-1-1 1,5 2-1,2 1 38,1 0-1,0-1 1,0 0-1,0-1 1,12 1 0,-2 0-19,-1-2 1,1 0 0,0-2 0,-1 0-1,1-1 1,0-1 0,-1-1 0,0 0 0,0-2-1,34-14 1,-12 1 59,-2-1 0,44-30 0,-59 34-43,-1 1 53,23-21 0,-41 31-121,-7 6-83,-11 11 30,-3 9 33,2 1 0,0 1 0,1 0 0,2 1 0,-17 46 0,28-70 49,-6 19-15,0 0 0,-3 28-1,8-42 37,1 0 0,-1 0 0,1 0 0,1 0 0,-1 1-1,0-1 1,1 0 0,0 0 0,1 0 0,-1 0 0,1 0-1,0-1 1,0 1 0,4 7 0,-5-10 9,1 0 0,-1 0 0,1 0 0,0 0 0,0 0 0,0 0 0,0 0 0,0-1 1,0 1-1,0-1 0,1 1 0,-1-1 0,0 0 0,1 0 0,-1 0 0,1 0 0,-1-1 0,4 2 0,-2-2 2,0 0 0,-1 0 0,1-1 0,0 1 0,0-1 1,-1 0-1,1 0 0,-1 0 0,1 0 0,-1 0 0,7-4 0,-2 0 7,0-1 0,0 1 1,0-2-1,0 1 0,-1-1 1,0 0-1,-1 0 0,0-1 1,7-10-1,-7 6-34,0 0 0,-1 0 0,-1 0 0,0-1 0,0 0 0,-1 0 0,-1 0 0,0 0 0,-1-1 0,0 1 0,-1 0 0,-1 0 0,0-1 0,-3-12 0,2 16-33,0 1 0,-1-1 0,0 1 0,0 0-1,-1 0 1,-1 0 0,0 1 0,-10-15 0,12 19-3,0 1 0,0-1 0,0 1-1,-1 0 1,0-1 0,1 2 0,-1-1 0,-9-4 0,10 6 15,0 0 1,0 0 0,0 0-1,0 0 1,0 1 0,0-1-1,0 1 1,0 0 0,0 0 0,0 0-1,0 0 1,-1 0 0,1 1-1,-5 1 1,6-1 13,1-1-1,0 0 1,0 1-1,-1-1 1,1 1 0,0 0-1,0-1 1,0 1-1,0 0 1,0 0-1,0 0 1,0 0 0,0 0-1,0 0 1,0 0-1,1 0 1,-1 0-1,0 0 1,1 0-1,-1 0 1,0 1 0,1-1-1,-1 2 1,1-2-1,0 1 0,0-1 1,0 0-1,0 0 0,1 1 1,-1-1-1,0 0 0,1 0 1,-1 1-1,1-1 0,-1 0 1,1 0-1,-1 0 0,1 0 1,0 0-1,0 0 0,0 0 1,-1 0-1,1 0 0,0 0 1,0 0-1,0-1 0,0 1 1,0 0-1,1-1 0,-1 1 0,2 0 1,1 1 0,0-1 0,0 1-1,0-1 1,0 0 0,0-1 0,0 1 0,0-1 0,0 1 0,8-2-1,39-7 105,-29 3-3,-1-2 0,0 0-1,0-2 1,33-18 0,71-53 95,-107 65-195,0 1 0,0-2 0,-2-1 0,0 0 0,-1-1 0,0 0 0,21-37 0,-19 23 28,-2 0 0,-1-2 1,-1 1-1,11-48 0,-16 50-20,0 3-58,-2-1 1,4-31 0,-9 53 16,1-12-171,-3 17 0,-2 12-87,-95 399 153,75-316 165,-114 405 476,135-491-277,0-1 1,-1 0-1,-6 11 0,10-33 95,6-4-274,1 0 0,17-29 0,-9 19-40,16-36 56,55-99-198,-78 151 82,1 1 1,0 0 0,0 1-1,2 0 1,-1 0 0,26-18-1,-35 28 45,1 1 0,-1-1 0,1 1 0,0 0 0,-1 0 0,1 0 0,0 0-1,0 0 1,0 0 0,5 0 0,-6 1-5,-1 0 0,1 0 0,-1 0 0,0 0 1,1 1-1,-1-1 0,1 0 0,-1 1 0,0-1 0,1 1 0,-1 0 0,0-1 0,1 1 0,-1 0 0,0 0 1,0 0-1,0-1 0,0 1 0,0 0 0,0 1 0,0-1 0,0 0 0,0 0 0,0 2 0,2 2-4,-1 0-1,0 0 1,-1 1-1,0-1 1,1 1-1,-2-1 1,1 1-1,-1-1 1,0 11-1,-1 6-24,-5 23-1,3-30 70,0 0-1,-1 1 0,-1-2 0,0 1 0,-1-1 0,-1 0 0,0 0 0,-1 0 0,-13 16 0,20-28-4,-1 0-1,1 0 0,-1 0 1,0 0-1,0-1 1,0 1-1,0-1 1,0 1-1,0-1 0,0 0 1,0 0-1,-5 1 1,4-1 25,-1 0-1,0-1 1,1 0 0,-1 0-1,0 0 1,0 0 0,1 0 0,-6-2-1,8 2-55,0 0 0,0 0 0,0-1 0,0 1 0,0 0 0,0 0 0,1-1 0,-1 1 0,0-1 0,0 1 0,0-1 0,1 1-1,-1-1 1,0 0 0,1 1 0,-1-1 0,-1-1 0,2 2 9,0 0 0,0-1 0,-1 1-1,1 0 1,0 0 0,0-1 0,-1 1 0,1 0 0,0-1-1,0 1 1,0 0 0,0-1 0,0 1 0,-1 0 0,1-1-1,0 1 1,0-1 0,0 1 0,0 0 0,0-1 0,0 1 0,0-1-1,0 1 1,0 0 0,1-1 0,-1 1 0,0 0 0,0-1-1,3 0 31,1 0 1,-1 1 0,1 0 0,0 0 0,-1 0 0,1 0 0,-1 0 0,1 0 0,6 3 0,31 10 128,-15-3-21,6-1-140,3 1-382,32 14 0,-55-17-1131,-1 3-4221,0 2 1811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5:59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1269 3232,'-12'6'1035,"12"-6"-970,-1 0 1,1 1 0,0-1 0,-1 1 0,1-1 0,0 1 0,0-1 0,-1 1 0,1-1 0,0 1 0,0-1 0,0 1 0,-1-1 0,1 1 0,0-1 0,0 1 0,0-1 0,0 1 0,0-1 0,0 1-1,0-1 1,0 1 0,0 0 0,0-1 0,1 1 0,-1-1 0,0 1 0,1 0 0,3 11 2539,-3-12-2411,0 1-1,0-1 1,-1 0 0,1 1 0,0-1 0,0 0 0,0 1 0,0-1-1,0 0 1,-1 0 0,1 0 0,0 0 0,0 0 0,0 0 0,0 0-1,0 0 1,0 0 0,0 0 0,0 0 0,-1 0 0,1-1 0,1 1-1,17-9 949,-8 0-785,-2 0 1,1 0 0,-1-1 0,0-1 0,9-12-1,-7 7-178,314-382 519,-297 367-675,-1-1 0,-1-1-1,25-45 1,-32 41 84,-1-1-1,23-78 1,-18 53-48,-20 48-219,-3 15 157,0 0-1,0 1 1,0-1 0,0 0 0,-1 0-1,1 0 1,0 0 0,0 0 0,0 0-1,0 0 1,0 0 0,0 0 0,0 1-1,0-1 1,-1 0 0,1 0 0,0 0-1,0 0 1,0 0 0,0 0 0,0 0-1,0 0 1,0 0 0,-1 0 0,1 0-1,0 0 1,0 0 0,0 0 0,0 0-1,0 0 1,0 0 0,-1 0 0,1 0-1,0 0 1,0 0 0,0 0 0,0 0-1,0 0 1,0-1 0,0 1 0,-1 0-1,1 0 1,0 0 0,0 0 0,0 0-1,0 0 1,0 0 0,0 0 0,0 0-1,0-1 1,0 1 0,0 0 0,0 0-1,-1 0 1,1 0 0,0 0 0,0 0-1,0 0 1,0-1 0,0 1 0,0 0-1,0 0 1,0 0 0,0 0 0,0 0-1,0 0 1,0-1 0,1 1 0,-9 9-125,4-1 93,0 1 1,-5 13-1,0 3 75,-37 69 327,-8 19 466,38-75-515,2 2 1,-13 62 0,23-79-199,1 0 0,0 0 0,2 0 0,1 0 1,1 0-1,3 25 0,-2-40-33,-1-1 1,1 0-1,0 0 0,1 0 0,0-1 1,0 1-1,7 12 0,-9-18-56,0 1 0,0-1 0,1 1 0,-1-1 1,0 1-1,0-1 0,1 0 0,-1 0 0,1 0 0,-1 0 0,1 0 0,-1 0 0,1 0 0,0 0 0,0-1 0,-1 1 0,1-1 1,0 1-1,0-1 0,-1 0 0,1 1 0,0-1 0,0 0 0,0 0 0,0 0 0,-1-1 0,1 1 0,0 0 0,0-1 1,0 1-1,-1-1 0,1 0 0,0 1 0,-1-1 0,1 0 0,0 0 0,-1 0 0,1 0 0,0-2 0,6-3 30,0 0-1,-1-1 1,0 0-1,10-14 1,23-37 51,-29 41-84,159-229 52,-137 202-53,-2-1-1,43-84 1,71-232 42,-123 286-72,-17 50-31,-4 21-2,0 1 0,-1-1 0,0 0 0,0 0 0,-1-4 0,1 7 25,0 0 0,0 1 0,0-1 0,0 0 1,-1 0-1,1 0 0,0 1 0,-1-1 0,1 0 0,0 0 1,-1 1-1,1-1 0,-1 0 0,0 0 4,1 1 0,0 0 0,-1 0 0,1 0 1,0-1-1,-1 1 0,1 0 0,0 0 0,-1 0 0,1 0 0,-1 0 0,1 0 1,0 0-1,-1 0 0,1 0 0,0 0 0,-1 0 0,1 0 0,-1 0 0,1 0 0,0 1 1,-1-1-1,1 0 0,0 0 0,-1 0 0,1 0 0,0 1 0,-1-1 0,1 0 1,-1 1-1,-3 2-13,-1 1 0,1 0 0,0 0 1,0 1-1,0-1 0,0 1 0,1 0 1,-4 6-1,-21 48 202,18-34-154,-70 168 732,-58 213 0,58-89 45,69-277-396,6-25 16,3-12-211,1-4-19,5-13-30,37-144 166,-30 122-351,2 1 1,26-49-1,-36 78-4,0 1 0,0 0 0,1 0 0,-1 0 0,8-7 0,-10 12 10,-1-1-1,1 0 1,0 1-1,-1-1 1,1 0 0,0 1-1,0-1 1,-1 1 0,1-1-1,0 1 1,0 0-1,0-1 1,0 1 0,0 0-1,0 0 1,0-1 0,0 1-1,-1 0 1,1 0-1,0 0 1,0 0 0,0 0-1,0 0 1,0 1 0,0-1-1,0 0 1,0 0-1,0 1 1,0-1 0,-1 0-1,1 1 1,0-1-1,0 1 1,0-1 0,-1 1-1,1 0 1,0-1 0,-1 1-1,1 0 1,0-1-1,-1 1 1,1 0 0,-1 0-1,1-1 1,0 3 0,3 5 12,0 0 1,-1 0-1,0 1 1,0 0 0,-1 0-1,2 14 1,6 20-16,-4-23 78,1 0 0,1 0 1,0-1-1,2 0 0,15 24 0,-20-37-33,-1 0 1,1-1-1,0 1 0,1-1 0,-1 0 0,1 0 1,0-1-1,8 5 0,-9-7 2,0 1 0,0-2 0,0 1 0,0 0 0,0-1 0,0 0-1,0 0 1,0 0 0,1-1 0,-1 0 0,0 0 0,0 0 0,6-2 0,-2 0 20,-1 0 1,1 0-1,-1-1 0,1-1 1,-1 0-1,0 0 0,0 0 1,-1-1-1,1 0 0,-1 0 1,0-1-1,-1 0 0,1-1 1,9-12-1,4-7 27,-2 0 0,27-53 0,-35 57-69,-1-1 0,-1 0 0,6-27 0,-12 45-30,-1 0-1,0 0 0,0 0 1,0 0-1,-1-1 1,0 1-1,0-10 0,0 14 7,-1 0 0,1 0 0,0-1 0,0 1 0,0 0 0,-1 0 0,1 0 0,-1-1 0,1 1 0,-1 0 0,1 0 0,-1 0 0,1 0-1,-1 0 1,0 0 0,0 0 0,0 0 0,1 1 0,-1-1 0,0 0 0,0 0 0,0 1 0,0-1 0,-2 0 0,1 0 3,0 1-1,1 0 1,-1-1 0,0 1-1,0 0 1,0 0-1,0 0 1,0 1 0,0-1-1,0 0 1,0 1 0,0-1-1,-2 2 1,-4 2 16,1-1 1,0 1-1,0 1 0,0-1 0,1 1 1,-7 6-1,8-7 1,1 2 0,-1-1 1,1 0-1,0 1 0,0 0 1,0 0-1,1 0 0,0 0 1,0 1-1,1-1 0,0 1 1,-2 9-1,3-7-2,0 0 0,0 0 0,1 1 1,0-1-1,1 0 0,0 0 0,0 0 0,5 15 0,-2-10 34,2 0-1,-1-1 1,2 1-1,0-1 1,0 0-1,1-1 1,1 0-1,0 0 1,0-1-1,2 0 1,14 13-1,-17-18 28,0 1-1,1-2 0,-1 1 1,1-1-1,1 0 1,16 6-1,-22-10-279,1 0 0,0 0 0,-1 0-1,1-1 1,0 0 0,-1 1 0,6-2 0,-6 1-405,0-1 1,0 0-1,0 0 1,0 0 0,-1 0-1,1-1 1,-1 0 0,1 1-1,4-4 1,13-14-5624,2 1 2037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5:59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4 131 7136,'-3'-3'3232,"54"-10"-2816,-3 5 1216,5 2-992,39-6 576,4 0-704,28-10-128,2 5-256,17-5-160,-14 6 0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6:02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9 558 3808,'0'0'1227,"-2"1"-742,-5 6 5808,9-5-6064,0-1 0,0 0 0,0 0-1,1 0 1,-1 0 0,0 0 0,0 0 0,1-1 0,-1 1-1,0-1 1,1 1 0,-1-1 0,1 0 0,-1 0 0,1 0-1,-1 0 1,0-1 0,1 1 0,-1 0 0,1-1 0,-1 0 0,3-1-1,0 0-35,0 0-1,0-1 1,0 1-1,-1-1 1,1 0 0,-1-1-1,0 1 1,0-1-1,0 0 1,5-5-1,-1-4-22,0 0 1,0 0-1,7-18 0,18-50 205,-9 20 9,119-244 1696,-141 302-2045,-2 2-39,0 0 0,1 0 1,-1 1-1,0-1 1,1 0-1,-1 0 1,1 0-1,0 0 0,-1 1 1,1-1-1,0 0 1,-1 1-1,1-1 0,1 0 1,-1 1-8,0 0-1,0 0 1,0 0 0,0 0-1,0 0 1,-1 0 0,1 1-1,0-1 1,0 0 0,0 1-1,0-1 1,0 0 0,0 1 0,0-1-1,-1 1 1,1 0 0,0-1-1,0 1 1,0 1 0,9 7-29,0 1 1,-1 0-1,0 1 1,11 16-1,-15-18 62,0 1 0,-1-1 0,0 0 0,0 1-1,3 15 1,7 53 210,-9-39-52,0 66 0,-6-81-67,-1 1-1,0-1 1,-13 46 0,13-64-64,0 0 1,-1 0 0,1-1 0,-1 1 0,0-1 0,-7 9-1,7-11 3,2-1-23,0 0 1,-1 0-1,1-1 1,-1 1 0,0 0-1,1-1 1,-1 1 0,0-1-1,0 0 1,0 0-1,0 1 1,0-1 0,0 0-1,0-1 1,0 1 0,0 0-1,0-1 1,-5 1-1,4-1 0,0 0-1,0 0 0,-1-1 1,1 1-1,0-1 0,0 0 0,0 0 1,0 0-1,0 0 0,0-1 1,-5-2-1,-4-4-11,2-1-1,-1 0 1,1 0 0,0-1 0,-11-16-1,-7-12-26,-30-56-1,54 86-26,3 6 12,1 1-1,-1-1 1,0 0-1,0 1 0,0-1 1,0 1-1,0-1 1,-1-1-1,3 12-283,3 1 291,1-1 1,1 0-1,0 0 0,0 0 0,0 0 1,1-1-1,1 0 0,-1-1 1,1 0-1,1 0 0,-1 0 1,1-1-1,0-1 0,1 1 0,11 4 1,-6-4 57,0 0 0,1-1 0,0-1 0,0 0 0,0-1 0,1-1 0,-1 0 0,1-1 0,20-2 0,-16-1 4,0 0 0,0-2-1,-1 0 1,1-1 0,-1-2 0,0 0-1,-1 0 1,0-2 0,33-20 0,2-10 25,66-62 1,-50 40 4,-44 40-54,5-7-52,2 2 1,45-27-1,-77 52 24,1 1 0,-1-1-1,0 0 1,0 1 0,0-1 0,1 1-1,-1-1 1,0 1 0,1 0 0,-1 0-1,0 0 1,1-1 0,-1 1-1,0 0 1,1 1 0,-1-1 0,0 0-1,1 0 1,-1 0 0,0 1 0,0-1-1,1 1 1,-1-1 0,0 1-1,0-1 1,0 1 0,0 0 0,1 0-1,-1 0 1,1 1 0,1 2-11,1 0 1,-1 1-1,1-1 0,-2 1 1,5 9-1,-1-4 19,4 10-54,10 26-1,-17-38 119,0 0-1,-1 1 1,0 0-1,0-1 1,1 18-1,-3-26-52,0 0-1,0 0 0,0 0 1,-1 0-1,1 0 0,0 0 0,0-1 1,0 1-1,0 0 0,0 0 1,0 0-1,0 0 0,0 0 1,0 0-1,0 0 0,-1 0 1,1 0-1,0 0 0,0 0 1,0 0-1,0 0 0,0 0 1,0 0-1,0 0 0,-1 0 0,1 0 1,0 0-1,0 0 0,0 0 1,0 0-1,0 0 0,0 0 1,0 0-1,-1 0 0,1 0 1,0 0-1,0 0 0,0 0 1,0 0-1,0 0 0,0 0 1,0 0-1,0 0 0,0 0 0,-1 1 1,1-1-1,0 0 0,0 0 1,0 0-1,0 0 0,0 0 1,0 0-1,0 0 0,0 0 1,0 0-1,0 1 0,0-1 1,0 0-1,0 0 0,0 0 1,0 0-1,0 0 0,0 0 0,0 0 1,0 1-1,0-1 0,0 0 1,0 0-1,0 0 0,-7-7 191,6 6-180,-13-16-15,-1 1-1,-1 1 0,-1 0 1,0 1-1,0 0 0,-2 2 1,0 0-1,-27-12 0,40 21-32,0 1-1,0 0 1,0 0-1,0 0 1,0 1-1,0 0 1,-1 0-1,1 1 0,0 0 1,-1 0-1,1 0 1,0 1-1,0 0 1,-1 0-1,1 1 1,0-1-1,0 1 1,0 0-1,1 1 1,-1 0-1,0 0 1,1 0-1,0 0 1,0 1-1,0 0 1,0 0-1,0 1 0,1-1 1,0 1-1,-4 5 1,-3 4 29,1 1 0,1 0 0,0 1 0,1-1 0,1 2 0,0-1 0,1 1 0,1 0 0,1 0 0,0 1 0,1-1 0,1 1 0,1 0 0,0-1 0,4 33 0,-2-44 18,0 1-1,1-1 1,0 1 0,0-1 0,0 0-1,1 0 1,0 0 0,0 0 0,5 6-1,-6-9 5,0 0-1,1 0 1,-1-1-1,1 1 1,-1-1-1,1 0 1,0 0-1,-1 0 0,1 0 1,0 0-1,0-1 1,1 1-1,-1-1 1,0 0-1,0 0 1,1 0-1,-1 0 1,1-1-1,6 1 1,-6-1 21,1 0 0,0-1 1,0 0-1,-1 0 0,1 0 1,0-1-1,-1 1 1,1-1-1,-1 0 0,6-4 1,0-1 40,1 0 0,15-15 0,-10 6-32,-1-1-1,-1 0 1,-1-1 0,0 0 0,19-39 0,-30 54-57,18-33-6,-2-1 1,-2 0-1,-1-2 1,16-67-1,-29 81-110,-2 24 96,0 0 0,0 0 0,0 0 0,0 0 0,-1 0 0,1 0 0,0 0 0,-1 0 0,1 0 0,0 0 0,-1 1 0,1-1 0,-1 0 0,1 0 0,-1 0 0,0 0 0,1 1 0,-1-1 0,0 0 0,-1 0 0,1 0 9,1 1 1,-1 0 0,1 0 0,-1 0-1,0 0 1,1 0 0,-1 0 0,1 0 0,-1 0-1,0 0 1,1 0 0,-1 0 0,0 0-1,1 0 1,-1 0 0,1 1 0,-1-1-1,0 0 1,1 0 0,-1 1 0,1-1 0,-1 0-1,1 1 1,-1-1 0,1 1 0,-1-1-1,1 1 1,-1-1 0,1 1 0,-1 0 0,-11 18-87,12-19 98,-4 9-22,0-1 0,1 2 1,0-1-1,0 0 1,1 1-1,0-1 1,1 1-1,0 0 1,1-1-1,0 13 1,2-5 63,0 0 1,0 0-1,2 0 1,0 0-1,7 16 1,-6-20-19,1-1 0,1 1 0,0-1 1,1 0-1,0 0 0,0-1 1,2 0-1,-1-1 0,1 0 1,16 12-1,-22-19 25,1 0 0,0-1 1,-1 1-1,1-1 0,0 1 0,1-2 0,-1 1 1,0 0-1,10 0 0,-12-1-15,1-1 0,-1 0-1,1 0 1,0 0 0,-1-1 0,1 1 0,-1-1 0,1 0-1,-1 0 1,1 0 0,-1 0 0,0-1 0,0 1 0,1-1 0,-1 0-1,3-2 1,1-2-24,0-1 0,-1 0 0,0 0 0,10-15 0,18-35-16,15-35 28,9-15 24,-55 103-90,0 0 0,0 0 0,0 0 0,0 0 0,1 0 0,-1 1 0,7-5 0,-10 8 38,1 0 0,-1 0-1,0 0 1,1 0 0,-1 0-1,0 0 1,0 0 0,1 0-1,-1 0 1,0 0 0,1 0 0,-1 0-1,0 0 1,1 0 0,-1 0-1,0 0 1,0 0 0,1 0-1,-1 0 1,0 0 0,1 1 0,-1-1-1,0 0 1,0 0 0,1 0-1,-1 0 1,0 1 0,0-1-1,1 0 1,-1 0 0,0 1 0,0-1-1,0 0 1,0 0 0,1 1-1,-1-1 1,0 0 0,0 1-1,0-1 1,0 0 0,0 0 0,0 1-1,0 0 1,4 16-69,-4-15 66,2 29 63,-1 1 0,-5 50 0,2-54-117,0 59 271,3-52 297,-1-35-487,0 0 0,1 0 0,-1-1 0,0 1 0,1 0 0,-1 0 0,0 0 0,0 0 0,1 0 0,-1 0 0,0-1 0,0 1 0,1 0 0,-1 0 0,0 0 0,0-1 0,0 1 0,0 0 0,1 0 0,-1-1 0,0 1 0,0 0 0,0 0 0,0-1 0,0 1 0,0 0 0,1-1 0,-1 1 0,21-46 147,35-54-1,-47 87-166,-1 0 0,2 1 0,0 0 0,0 1-1,1 0 1,0 1 0,1 0 0,25-16 0,-34 25-54,0-1 0,1 0-1,-1 1 1,0-1 0,1 1 0,7-2 0,-11 3 42,1 0 0,0 0 0,0 0 0,0 0 0,0 0 0,0 1 0,0-1 0,0 0 0,0 0 0,0 1 1,0-1-1,0 0 0,0 1 0,-1-1 0,1 1 0,0-1 0,0 1 0,0 0 0,-1-1 0,1 1 0,0 0 0,-1-1 0,1 1 0,-1 0 0,1 0 0,-1-1 0,1 1 0,-1 0 0,1 0 0,-1 1 1,2 3 0,-1 1 1,0-1 0,0 0-1,0 1 1,-1-1 0,1 0-1,-2 1 1,1-1 0,-2 8-1,1 7 31,-7 37 111,5-38-50,-2 36 1,5-55-67,0 1 1,0-1-1,0 0 0,0 1 0,0-1 0,0 1 0,0-1 1,0 1-1,0-1 0,0 1 0,0-1 0,0 0 1,0 1-1,1-1 0,-1 1 0,0-1 0,0 0 1,0 1-1,1-1 0,-1 1 0,0-1 0,1 0 0,-1 1 1,1-1-1,0 0 12,-1 0 1,1 0-1,0 0 1,0-1-1,0 1 1,-1 0-1,1-1 1,0 1-1,-1 0 1,1-1-1,0 1 1,-1-1-1,1 1 1,0-1-1,-1 1 1,1-1-1,-1 0 1,1 1-1,-1-1 1,1-1-1,42-51-13,51-58 151,-78 96-208,-1 0 1,2 0-1,27-18 0,-43 33 30,-1-1 0,1 0-1,0 1 1,0-1-1,0 1 1,0-1-1,0 1 1,1 0-1,-1-1 1,0 1-1,0 0 1,0 0-1,0 0 1,0 0-1,0 0 1,0 0-1,1 0 1,-1 0-1,0 0 1,0 0-1,0 0 1,0 1-1,0-1 1,0 1-1,0-1 1,0 0-1,0 1 1,0 0 0,0-1-1,0 1 1,0 0-1,0-1 1,-1 1-1,1 0 1,0 0-1,0 0 1,-1 0-1,1 0 1,0 0-1,0 1 1,2 5-10,0 0 1,0 1-1,0-1 1,2 14-1,-3-13 66,54 179 148,-54-182-172,-1-1 0,1 0 0,1 0-1,-1 0 1,0 0 0,1 0 0,0 0 0,0 0 0,5 4 0,-7-7-3,0 0 0,1 0-1,-1-1 1,0 1 0,1 0-1,-1 0 1,1-1 0,-1 1-1,1-1 1,-1 1 0,1-1-1,0 0 1,-1 0 0,1 0-1,-1 1 1,1-1-1,0-1 1,-1 1 0,1 0-1,-1 0 1,1-1 0,-1 1-1,1-1 1,0 1 0,-1-1-1,0 0 1,1 1 0,-1-1-1,1 0 1,-1 0 0,1-1-1,5-3 45,-1-1-1,0 0 0,0 0 1,-1 0-1,1-1 1,-1 1-1,6-12 1,24-55 136,-30 61-140,0 0-24,3-4-50,10-35 1,-16 45-1,-1 1-1,0-1 0,-1 1 0,1-1 0,-1 1 0,0-1 0,0 1 0,-1-1 0,1 1 0,-4-11 0,4 14 9,-1 1 0,1 0-1,0-1 1,-1 1-1,0 0 1,1-1-1,-1 1 1,0 0-1,1 0 1,-1 0-1,0 0 1,0 0-1,0 0 1,0 0 0,0 0-1,0 0 1,0 0-1,-1 0 1,1 1-1,0-1 1,0 0-1,-1 1 1,1-1-1,-2 0 1,1 1-4,-1 0 1,1 0 0,-1 0-1,1 0 1,0 1-1,-1-1 1,1 1-1,0-1 1,0 1-1,-1 0 1,1 0-1,0 0 1,-3 2 0,-2 1-3,0 1 1,0 0 0,0 1-1,0 0 1,1 0 0,-11 14-1,10-10 58,0 2-1,0-1 0,1 1 1,1 0-1,0 0 0,0 1 1,1-1-1,1 1 0,0 0 1,1 0-1,0 0 0,1 0 0,1 0 1,0 1-1,3 24 0,-1-34-7,-1 0 0,0 0 0,1 0 0,0 0-1,0 0 1,0 0 0,0-1 0,1 1-1,0-1 1,-1 0 0,1 1 0,0-1-1,1 0 1,-1-1 0,0 1 0,1-1-1,0 1 1,-1-1 0,1 0 0,0 0 0,0-1-1,0 1 1,6 0 0,3 2 41,1-1 0,0-1-1,0 0 1,0-1 0,0-1 0,18-1 0,11-3-341,0-2 0,-1-2-1,0-2 1,0-2 0,58-25 0,-84 30-1541,-1 0 1,-1-1-1,18-13 0,-2-1-1821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6:05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394 130 2976,'20'-25'1802,"2"-4"1244,-21 28-2958,0 0 1,-1 0-1,1 0 0,-1 0 1,1-1-1,-1 1 1,1 0-1,-1 0 0,0 0 1,0-1-1,0 1 1,1 0-1,-1-1 0,0 1 1,-1 0-1,1 0 1,0-1-1,0 1 0,0 0 1,-1 0-1,1-1 1,-1 1-1,1 0 0,-1 0 1,1 0-1,-1-1 1,0 1-1,1 0 0,-1 0 1,0 0-1,0 0 1,0 1-1,0-1 0,0 0 1,0 0-1,0 0 1,0 1-1,0-1 0,-3 0 1,-2-2 59,0 0-1,0 0 1,0 1 0,-1 0 0,1 1 0,-13-2-1,8 2 33,0 0 1,0 1-1,0 1 0,0 0 0,0 0 0,0 1 0,0 1 0,0 0 1,0 0-1,1 1 0,0 0 0,-16 9 0,12-4 22,1 0-1,0 0 0,1 2 1,0-1-1,0 2 1,1-1-1,0 2 0,-11 17 1,7-7 49,1 0 0,1 0 0,-13 32 0,22-44-179,0 1 0,0 0-1,1-1 1,1 1 0,0 0 0,0 0 0,1 1 0,1-1 0,2 21-1,-2-29-24,1-1 0,-1 0-1,1 0 1,0 0 0,0 0-1,0 0 1,1-1 0,-1 1-1,1 0 1,0 0 0,-1-1 0,1 1-1,0-1 1,0 0 0,1 1-1,-1-1 1,0 0 0,1 0-1,-1 0 1,1-1 0,0 1-1,0-1 1,-1 1 0,6 0-1,-4 0 3,1-1 0,0 0 0,0-1 1,-1 1-1,1-1 0,0 0 0,0 0 0,-1-1 0,1 1 0,0-1 0,-1 0 0,1 0 0,0-1 0,-1 1 0,7-4 0,2-2 5,-1-1 0,-1 0 0,0-1 0,0 0 0,0 0 0,-1-1 0,0-1 0,7-11 0,-3 4 23,-1-1 0,-1 0 1,0 0-1,14-37 0,-16 27-150,-1 1-1,11-60 0,-20 87 75,1-3-28,0 1 1,-1 0-1,1 0 0,-1-1 0,0 1 1,0 0-1,0 0 0,0-1 1,0 1-1,-1 0 0,1-1 0,-1 1 1,0 0-1,0 0 0,0 0 0,-3-6 1,3 9 14,1-1 1,0 1-1,0-1 0,-1 1 1,1-1-1,-1 1 1,1 0-1,0-1 0,-1 1 1,1 0-1,-1-1 1,1 1-1,-1 0 0,1-1 1,-1 1-1,1 0 1,-1 0-1,1 0 0,-1 0 1,1-1-1,-1 1 1,0 0-1,1 0 0,-1 0 1,0 0-1,0 1 8,0-1 1,0 0-1,0 1 0,0-1 1,0 1-1,0-1 1,0 1-1,0-1 0,0 1 1,0 0-1,-2 1 0,0 1 15,0 1-1,0 0 1,0-1-1,1 1 1,-1 0-1,-1 5 1,-2 6 56,0 0 1,1 0-1,1 0 1,0 1-1,1 0 0,1 0 1,0 0-1,1 0 1,1 0-1,1 0 1,0 0-1,1 0 1,0 0-1,2-1 0,0 1 1,11 28-1,-12-38-5,0-1 0,0 1 0,1-1-1,-1 0 1,1 0 0,0 0 0,1-1-1,-1 1 1,1-1 0,0 0 0,0-1 0,0 1-1,11 5 1,-8-6 5,0 0 0,0 0 0,0 0 1,1-1-1,-1-1 0,0 1 0,1-1 0,-1-1 0,17 0 0,-12-1 0,0 0 1,0-1-1,0-1 0,-1 0 0,1 0 0,-1-1 1,0-1-1,0 0 0,0-1 0,0 0 0,-1 0 1,0-1-1,-1-1 0,16-14 0,-9 4-12,-1 0 0,-2-1 0,21-33 0,28-68 40,-2 5 118,-49 98-217,-10 15-37,0 0 0,0-1 0,0 1 0,0-1 0,2-5 0,-1 5-118,-2 9 32,-1 14 55,-10 94 252,-14 105-530,21-199 495,-18 76 337,17-82-389,0-1 0,-1 1 0,0-1 1,-13 21-1,16-31-57,0-1 0,1 1 0,-1-1 0,0 0-1,0 0 1,-4 3 0,6-5-21,-1 1-1,0-1 0,1 1 1,-1-1-1,0 1 0,0-1 1,1 0-1,-1 0 0,0 1 0,0-1 1,0 0-1,0 0 0,1 0 1,-1 0-1,0 0 0,0 0 1,0 0-1,0 0 0,0 0 1,1 0-1,-1 0 0,0 0 1,0-1-1,0 1 0,0 0 1,1-1-1,-1 1 0,-1-1 1,-1-2 1,0 0 1,0 0 0,1 0 0,-1-1 0,1 1 0,-1-1 0,1 1-1,0-1 1,0 0 0,1 0 0,-1 0 0,1 0 0,-2-7-1,0-5-11,0 1 0,0-22 0,2 28-13,1 0 1,0 0-1,0 0 0,1 0 0,0 0 1,1 0-1,0 0 0,0 1 0,1-1 1,5-10-1,-6 16 8,0 0 0,0 0 0,0 0 0,1 0 0,-1 1 0,1-1-1,0 1 1,-1-1 0,1 1 0,1 0 0,-1 1 0,0-1 0,0 0 0,1 1 0,6-2 0,1 0-24,-1 0-1,1 1 1,0 0 0,11 1-1,-1 1 41,0 1 0,0 0 0,0 2 0,27 7 1,82 29-123,-116-35 46,56 22-2122,-24-4-3364,-13-1 2144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4:00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78 3904,'-12'3'1844,"8"-1"-881,6-2 54,-8 13 3463,-18 7 1957,59-29-3199,-25 7-2876,39-9 387,190-37 742,105 7-387,-256 36-790,169 13 1,-193 0-124,110 28-1,-75-5-2854,-94-29 2354,21 9-2469,-10 1-4115,-2 0 1902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1:38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17 465 3648,'-11'2'1220,"5"-1"600,14-1 4665,3 0-5933,0-1 1,0 0 0,-1-1-1,1 0 1,-1-1-1,21-8 1,58-35 197,-74 38-616,12-9 2,0-2 0,-2-1 0,27-25 0,-34 27-78,-1 0 1,-1-1 0,26-42-1,-24 32 109,-2-1 0,-2 0-1,14-39 1,-27 54-536,-3 12-9,-4 9 202,-4 16 45,0 0 0,-13 46 0,7-17 135,-2-5 20,6-16 237,-11 43-1,21-63-152,0 0 0,1 0-1,0 1 1,0-1 0,1 0 0,0 0-1,1 1 1,3 14 0,-4-23-46,1 0 1,0 0-1,-1 1 0,1-1 1,0 0-1,0 0 1,1 0-1,-1 0 0,0-1 1,1 1-1,-1 0 1,1 0-1,-1-1 1,1 1-1,0-1 0,-1 1 1,1-1-1,0 0 1,0 0-1,0 0 0,0 0 1,0 0-1,1 0 1,-1-1-1,0 1 1,0-1-1,4 1 0,-2-1 3,0 1 0,0-1 0,1-1 0,-1 1-1,0 0 1,0-1 0,0 0 0,0 0 0,0 0 0,0-1-1,0 1 1,-1-1 0,1 0 0,6-4 0,16-14 91,-1-1 1,-1-1 0,0-1 0,23-30 0,-45 50-144,1 0-1,0 0 1,-1 0 0,1 1 0,0-1 0,0 1 0,4-2 0,-6 3-24,0 1 1,-1-1-1,1 1 1,0 0-1,-1-1 0,1 1 1,0 0-1,-1 0 1,1 0-1,0 0 0,0-1 1,-1 1-1,1 0 1,0 0-1,-1 0 1,1 0-1,0 1 0,0-1 1,-1 0-1,1 0 1,0 0-1,-1 0 0,1 1 1,0-1-1,-1 0 1,1 1-1,0-1 0,-1 1 1,1-1-1,-1 1 1,1-1-1,0 1 1,-1-1-1,0 1 0,1-1 1,-1 1-1,1-1 1,-1 1-1,0 0 0,1-1 1,-1 1-1,1 1 1,2 9 10,0 0-1,0 1 1,-1-1 0,1 15 0,1 1-42,-3 4 313,-2-18 413,8-17-50,205-106-74,-180 92-722,57-22-1,-85 39 140,-1 0 0,1 0 0,-1 0 0,0 0 0,1 1 0,-1-1 1,1 1-1,0 0 0,-1 0 0,1 0 0,-1 0 0,5 2 0,-6-1 16,1 0-1,-1 0 0,0 0 1,0 0-1,1 0 0,-1 1 1,0-1-1,0 1 1,-1-1-1,1 1 0,0 0 1,0 0-1,-1 0 0,1 0 1,-1 0-1,0 0 1,1 0-1,0 3 0,26 71-64,-7-18 518,-21-57-445,1 0 1,-1 0-1,1 0 1,0 0 0,-1 0-1,1 0 1,0-1-1,0 1 1,-1 0-1,1-1 1,2 2 0,-2-1-380,0-1 0,0 1 0,0 0 0,0-1 0,1 1 0,-1-1 0,0 1-1,1-1 1,-1 0 0,0 1 0,3-1 0,25-8-11920,-16 4 9125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6:07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1155 3808,'0'0'170,"-1"0"-1,1 0 1,0 0 0,-1-1 0,1 1 0,0 0-1,0 0 1,-1 0 0,1 0 0,0 0-1,0-1 1,-1 1 0,1 0 0,0 0-1,0 0 1,0-1 0,-1 1 0,1 0 0,0 0-1,0-1 1,0 1 0,0 0 0,0 0-1,-1-1 1,1 1 0,0 0 0,0-1-1,0 1 1,0 0 0,0 0 0,0-1 0,0 1-1,0 0 1,0-1 0,0 1 0,0 0-1,0-1 1,0 1 0,1 0 0,-1 0 0,0-1-1,0 1 1,0 0 0,0 0 0,0-1-1,1 1 1,-1 0 0,0 0 0,0-1-1,1 1 1,16-16 419,-2 3 84,-6-1-424,0 0 1,-1-1-1,0 1 1,-1-1-1,4-17 0,16-31 52,62-136 376,-39 101-621,-30 63-22,-2-1 0,-2 0 0,18-56 0,-17 13-84,-16 71 67,0 0 0,0 0 0,-1 0-1,0 0 1,-1 1 0,0-1 0,0 0 0,-3-9-1,4 16-23,0 0 0,0 0 0,0 0-1,-1 0 1,1 0 0,0 1-1,-1-1 1,1 0 0,0 0-1,-1 0 1,1 1 0,-1-1-1,1 0 1,-1 1 0,0-1-1,1 0 1,-1 1 0,0-1-1,1 1 1,-1-1 0,0 1-1,0-1 1,1 1 0,-1-1 0,0 1-1,0 0 1,0 0 0,0-1-1,0 1 1,1 0 0,-1 0-1,0 0 1,0 0 0,0 0-1,0 0 1,0 0 0,0 0-1,0 0 1,1 1 0,-1-1-1,0 0 1,0 0 0,0 1-1,-1 0 1,-2 2-13,0-1 0,0 1-1,1 0 1,-1 0 0,1 0-1,-1 1 1,1-1 0,-3 6 0,-14 22 165,2 0 0,1 1 1,2 1-1,0 0 1,3 1-1,1 1 1,1 0-1,2 0 1,2 1-1,-3 52 0,8-73 5,1 0-1,1-1 1,3 20-1,-3-29-89,-1-1 1,1 0-1,0 0 0,1 1 0,-1-1 0,1 0 0,0 0 0,0 0 0,0-1 0,0 1 0,1 0 0,-1-1 0,1 1 0,6 5 0,-7-8-23,0 0 0,-1 0-1,1 0 1,0-1 0,0 1 0,0 0 0,0-1-1,0 1 1,0-1 0,0 0 0,0 0-1,0 0 1,0 0 0,0 0 0,-1 0 0,1 0-1,0 0 1,0-1 0,0 1 0,0-1 0,0 0-1,2 0 1,3-3 24,0 0 0,0 0-1,12-10 1,-13 10-30,86-71 271,-31 24-135,-4 5-55,72-75-1,-110 99-119,0 0 0,-2-1 0,0-1-1,-2 0 1,-1-1 0,20-46 0,-13 12 8,-2 0 0,22-117 0,-41 174 1,1-1 0,0-1 0,-1 1 0,1-1-1,-1 1 1,0 0 0,0-1 0,0 1-1,0-1 1,-1 1 0,1 0 0,-3-7-1,3 10-1,0 0-1,0 0 1,0 0-1,0 0 0,0 0 1,0 0-1,0 0 1,-1 0-1,1 0 0,0 0 1,0 0-1,0 0 0,0 0 1,0 0-1,0-1 1,-1 1-1,1 0 0,0 0 1,0 0-1,0 0 1,0 1-1,0-1 0,0 0 1,-1 0-1,1 0 1,0 0-1,0 0 0,0 0 1,0 0-1,0 0 1,0 0-1,-1 0 0,1 0 1,0 0-1,0 0 1,0 0-1,0 0 0,0 1 1,0-1-1,0 0 0,0 0 1,0 0-1,0 0 1,-1 0-1,1 0 0,0 0 1,0 1-1,0-1 1,0 0-1,0 0 0,0 0 1,0 0-1,-5 11-16,4-10 15,-40 106-81,19-49 88,-3 8 620,-50 94 0,-29 50-145,16 4 45,85-206-487,-9 28 84,9-26-10,0 0 1,0-1-1,-1 0 1,0 1-1,-1-1 0,-7 10 1,12-19-105,0 0-1,0 0 1,0 0-1,0 0 1,0 0 0,0 0-1,0 0 1,0 0-1,0 0 1,0 0 0,0 0-1,0 0 1,0 0-1,0-1 1,0 1 0,0 0-1,0 0 1,0 0 0,0 0-1,0 0 1,0 0-1,0 0 1,0 0 0,0 0-1,0 0 1,0 0-1,0 0 1,0 0 0,0 0-1,0 0 1,0 0-1,0 0 1,0 0 0,-1 0-1,1 0 1,0-1 0,0 1-1,0 0 1,0 0-1,0 0 1,0 0 0,0 0-1,0 0 1,0 0-1,0 0 1,0 0 0,0 0-1,0 0 1,0 0-1,0 0 1,0 0 0,-1 0-1,1 0 1,0 0 0,0 0-1,0 1 1,0-1-1,0 0 1,0 0 0,0 0-1,0 0 1,0 0-1,0 0 1,0 0 0,0 0-1,0 0 1,0 0-1,0 0 1,0 0 0,0-9 211,2-9-67,3 4-142,0 0 0,1 0 0,15-23 0,-6 9 35,-3 7-1,0 1-1,2 0 1,22-27 0,-27 37-87,1 0 1,0 1 0,0 0-1,1 0 1,0 1 0,0 1-1,20-10 1,-30 16 36,1 0 0,0 1 0,0-1 0,0 0 0,0 1 0,0 0 0,0-1 0,0 1 0,0 0 0,0 0 0,0 0 1,0 0-1,0 0 0,0 0 0,0 1 0,0-1 0,0 1 0,0-1 0,0 1 0,0 0 0,-1 0 0,1 0 0,0 0 0,0 0 0,-1 0 0,1 0 0,-1 1 0,1-1 0,-1 1 0,1-1 1,-1 1-1,2 2 0,3 6 12,0 0 0,-1 0 0,0 1 1,5 18-1,-3-11-53,9 32 137,6 14 181,-20-57-239,1-1 0,1 0 0,-1 0 1,1 0-1,0 0 0,1-1 0,6 7 0,-10-10-8,1-1 0,-1 0 0,1 1 0,0-1 1,-1 0-1,1 0 0,0 0 0,0 0 0,0 0 0,0-1 0,0 1 0,0-1 0,0 1 0,0-1 0,0 0 0,0 1 0,0-1 0,0 0 0,0-1 0,0 1 0,1 0 0,-1 0 0,0-1 1,0 1-1,0-1 0,0 0 0,3-1 0,1-2 57,-1 1 1,1-1 0,-1 0-1,0 0 1,0 0 0,-1-1-1,7-7 1,0-3-30,-1-1 1,0 0-1,-1-1 1,0 0-1,-2-1 1,8-26-1,-10 30-48,1-4-41,7-28 0,-12 39 19,0 0 1,0 0-1,-1 0 1,0 0-1,0 0 1,0 0-1,-2-7 1,1 12 3,1 0 1,0 1 0,-1-1 0,1 1-1,-1-1 1,1 0 0,-1 1 0,1-1 0,-1 1-1,0-1 1,0 1 0,0 0 0,0-1 0,0 1-1,0 0 1,0 0 0,-1 0 0,1 0 0,0 0-1,-1 0 1,1 0 0,-1 0 0,1 0-1,-1 1 1,1-1 0,-1 0 0,1 1 0,-1 0-1,0-1 1,1 1 0,-1 0 0,0 0 0,1 0-1,-3 0 1,1 0-14,0 1 0,0 0 0,0-1 0,1 1 0,-1 0 1,0 1-1,1-1 0,-1 0 0,1 1 0,-1-1 0,1 1 0,0 0 0,0 0 0,0 0 0,0 0 0,0 0 0,0 0 0,0 1 0,-2 4 1,-1 2 57,1 0 1,0 1 0,1 0 0,0-1 0,0 1-1,1 1 1,0-1 0,1 0 0,0 0 0,1 1 0,0-1-1,1 0 1,0 1 0,0-1 0,1 0 0,0 0-1,1 0 1,0 0 0,1-1 0,0 1 0,0-1-1,1 0 1,1 0 0,-1 0 0,1-1 0,11 12 0,-7-10 62,1-1 1,0 0-1,0-1 1,0 0 0,1-1-1,1 0 1,20 8 0,-22-11-260,0-1 1,1 0-1,18 3 1,-20-5-656,0-1 0,0 0 1,0 0-1,16-3 1,-22 3-38,-1-1 1,1 0-1,-1 0 0,0 0 1,1 0-1,-1-1 1,0 1-1,0-1 0,6-3 1,6-5-2588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6:08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43 146 2976,'-39'-9'1344,"35"9"1248,13 0-1536,0-3 576,11 3-992,19-6 768,3 6-800,20-9 832,2 2-832,46-10 32,-6-1-352,26-3-128,-10 5-96,4-6-1120,-12 5 608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6:27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10 253 3072,'-9'-4'8085,"29"8"-3029,-1-5-3922,0-1 0,30-7 0,-22 3-766,-21 5-284,0 0 0,0-1 0,0 0 0,0 0 0,-1-1 0,1 1 0,-1-1 0,0 0 0,0-1-1,0 1 1,0-1 0,0 0 0,-1 0 0,5-6 0,-4 4 30,0-1 0,-1 1 0,0-1 0,5-11 0,-8 15-73,0 0 1,0-1-1,0 1 1,-1-1 0,1 1-1,-1-1 1,0 0-1,1 1 1,-2-1 0,1 1-1,0-1 1,-1 0-1,-1-3 1,-1-2 20,-1 0-1,0 1 1,-1-1 0,1 1 0,-2 0-1,-8-11 1,13 18-49,0-1-1,-1 1 1,1-1 0,0 1-1,-1 0 1,1-1 0,-1 1-1,1 0 1,-1 0 0,0 0-1,0 0 1,1 0 0,-1 1-1,0-1 1,0 0 0,0 1-1,0-1 1,0 1 0,0 0 0,0 0-1,1 0 1,-1 0 0,0 0-1,-4 0 1,3 2 12,0-1 1,0 0-1,-1 1 0,1-1 1,0 1-1,1 0 0,-1 0 1,0 0-1,1 1 1,-1-1-1,1 0 0,-1 1 1,-2 4-1,-8 11 306,0 1 0,1 0 0,-13 32 0,20-39-190,0 1-1,1 0 1,0 0-1,1 0 1,0 0-1,1 1 0,0 16 1,2-25-115,0 0 0,1-1 0,-1 1-1,1-1 1,0 1 0,0-1 0,1 0 0,-1 1 0,1-1 0,0 0 0,0 0 0,0 0 0,0 0-1,1 0 1,0-1 0,0 1 0,0-1 0,0 0 0,0 1 0,1-2 0,-1 1 0,1 0 0,0-1-1,0 1 1,0-1 0,0 0 0,0 0 0,7 1 0,0 0 39,1 0-1,-1-1 1,1 0-1,0 0 1,0-2 0,0 1-1,-1-2 1,1 0 0,22-4-1,-6-1-40,0-2-1,-1-2 1,0 0 0,0-2-1,-1 0 1,30-21-1,-32 16-36,-1-1 0,0-2-1,33-37 1,-52 54-31,8-10-333,-12 13 370,0 0 0,0-1 1,0 1-1,0 0 0,1 0 1,-1 0-1,0-1 0,0 1 0,0 0 1,1 0-1,-1 0 0,0 0 1,0 0-1,0-1 0,1 1 1,-1 0-1,0 0 0,0 0 0,1 0 1,-1 0-1,0 0 0,0 0 1,1 0-1,-1 0 0,0 0 1,0 0-1,1 0 0,-1 0 0,0 0 1,0 0-1,1 0 0,-1 0 1,0 0-1,0 0 0,1 1 1,-1-1-1,0 0 0,1 0 1,6 12 94,1-1 1,1 0 0,0-1 0,0 0 0,1-1 0,13 11 0,-6-8 77,0 0-1,1-1 1,27 13 0,-7-12-271,-10-4-126,-20-7-990,0-19-12352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6:28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495 10 6400,'-1'-1'241,"0"0"-1,1 1 1,-1-1 0,0 0 0,0 0-1,0 1 1,0-1 0,0 1-1,0-1 1,0 1 0,0-1 0,-1 1-1,1 0 1,0-1 0,0 1 0,0 0-1,0 0 1,-1 0 0,1 0 0,0 0-1,0 0 1,-2 0 0,0 2 269,1-1 1,0 1 0,-1-1-1,1 1 1,0-1 0,0 1-1,0 0 1,-2 3-1,-9 8 291,-79 68 4345,59-52-4028,0-2-1,-57 35 1,-80 35-1980,157-91-1767,11-2 735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6:29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267 436 3712,'-9'-8'12066,"8"8"-11459,-5 0 1658,0 2-1857,0 0 0,0 0 0,1 0 0,-1 1 0,0-1-1,1 2 1,0-1 0,-7 6 0,-22 13 796,14-12-564,-47 28 445,59-32-979,-1 0 0,1 0 1,0 1-1,0 0 0,-8 10 0,14-15-88,1 1 1,-1-1-1,1 1 0,-1-1 0,1 1 0,0-1 0,0 1 0,0 0 1,0-1-1,0 1 0,0 4 0,1-5-5,0 0 0,0 0 0,0-1 1,0 1-1,1 0 0,-1-1 0,0 1 0,1 0 0,-1-1 0,1 1 0,0-1 0,0 1 0,-1-1 1,1 1-1,0-1 0,0 1 0,0-1 0,1 0 0,1 2 0,3 2 33,1 0 0,0-1-1,0 0 1,0 0 0,0-1-1,1 0 1,-1 0 0,15 2-1,0 0 8,43 3 1,-46-8-68,1 0 0,-1-1 0,1-1 0,-1-1 1,0-1-1,0 0 0,29-12 0,-23 6-7,-2 0-1,0-2 0,0-1 1,-1-1-1,24-19 1,-39 27 44,0 1 1,-1-1-1,0-1 1,7-9 0,-11 13-41,0-1 1,1 1 0,-2-1 0,1 1 0,0-1 0,-1 0 0,1 0 0,-1 0 0,0 0 0,-1 0 0,1 0 0,0-4 0,-1 3 0,-1 0 1,1 1-1,-1-1 1,0 0-1,0 0 1,0 1-1,-1-1 1,1 1-1,-1-1 1,0 1-1,0 0 1,-6-7 0,7 9 10,0 1 1,0-1 0,-1 1-1,1 0 1,-1 0 0,1-1 0,-1 1-1,0 0 1,0 0 0,1 0 0,-1 1-1,0-1 1,0 0 0,0 1-1,0-1 1,0 1 0,0-1 0,1 1-1,-1 0 1,0 0 0,0 0-1,0 0 1,0 0 0,0 1 0,0-1-1,0 0 1,0 1 0,0 0 0,0-1-1,0 1 1,1 0 0,-1 0-1,-2 2 1,-3 1 44,0 1 0,0 0-1,1 1 1,0-1 0,0 1-1,0 1 1,1-1 0,0 1 0,0 0-1,1 0 1,0 0 0,0 0-1,-3 9 1,4-6 16,-1-1-1,1 1 1,1 0 0,-1 0-1,2 1 1,0-1 0,0 0-1,0 1 1,2-1 0,0 13-1,0-19-28,0 1-1,1-1 0,-1 0 1,1 0-1,0 0 0,-1 0 1,2 0-1,-1 0 0,0 0 1,1 0-1,0-1 0,0 0 1,0 1-1,0-1 0,0 0 1,1-1-1,0 1 0,-1 0 1,1-1-1,0 0 0,0 0 1,0 0-1,0-1 0,0 1 1,7 1-1,0-1 24,1 0-1,0 0 1,0-1-1,-1 0 1,1-1-1,0 0 1,0-1-1,18-4 1,-1-2 52,-1-2 0,41-17 0,53-33 72,-89 40-148,-32 18-30,-1 1 0,0 0 0,0 0 0,0 0 0,0 0 0,0 0 0,1-1 0,-1 1 1,0 0-1,0 0 0,0 0 0,1 0 0,-1 0 0,0 0 0,0 0 0,0 0 0,1 0 0,-1 0 0,0 0 0,0 0 0,0 0 0,1 0 0,-1 0 0,0 0 0,0 0 0,0 0 0,1 0 0,-1 0 0,0 0 0,0 0 0,0 0 0,0 0 0,1 0 0,-1 1 0,0-1 0,0 0 0,0 0 0,0 0 0,1 0 0,-1 0 0,0 1 0,0-1 0,0 0 0,0 0 0,0 0 0,0 0 0,0 1 0,1-1 0,-1 0 0,0 0 0,0 0 0,0 1 0,0-1 0,0 0 0,0 0 0,0 0 0,0 1 0,0-1 0,0 0 0,0 0 0,0 0 0,0 1 0,0-1 0,0 0 0,-1 0 0,1 1 0,-5 13-48,5-12 41,-124 314 247,14-31-270,79-205 445,28-72-38,6-9-251,7-13-148,9-21 54,-1-1 0,24-71 0,-29 72-80,98-210-193,20 15 129,-125 218 120,-2 6 4,-1 0 0,1 0 0,0 0 0,0 1 0,1 0 0,0-1 0,0 1 0,0 1 0,8-6 0,-12 9-7,0 0 0,0 1-1,0-1 1,1 1 0,-1-1-1,0 1 1,0-1 0,0 1-1,0 0 1,1 0 0,-1 0 0,0 0-1,0 0 1,1 0 0,-1 0-1,0 0 1,0 0 0,0 0-1,1 1 1,-1-1 0,0 0 0,0 1-1,0-1 1,0 1 0,0 0-1,0-1 1,0 1 0,0 0 0,0-1-1,0 1 1,0 0 0,0 0-1,0 0 1,0 0 0,-1 0-1,1 0 1,0 0 0,0 2 0,1 1-5,1 0 1,-2 0 0,1 1-1,0-1 1,-1 0 0,0 1 0,0-1-1,0 1 1,0 6 0,-1 1 69,-1 0 1,0 0-1,-1 0 1,0 0 0,-1-1-1,0 1 1,-6 15-1,7-23-49,1 0-1,-1-1 0,0 1 0,0-1 1,0 0-1,-1 0 0,1 1 0,-1-1 0,1-1 1,-1 1-1,0 0 0,0-1 0,-1 1 1,1-1-1,0 0 0,-1 0 0,1 0 1,-1-1-1,1 1 0,-1-1 0,0 0 0,0 0 1,0 0-1,0-1 0,-6 1 0,-4-1-21,12-1-90,7-1-119,9-3-160,31-10 388,57-27-1,-58 23 56,-6 2 37,-1-1 0,0-1 0,37-28 0,-55 33-67,-1-1 0,0 0 0,-1-2 0,-1 0 0,-1 0 0,0-2 0,14-22 0,-4-6 74,27-71-1,-41 92-75,9-29 248,14-60 1,-28 92-249,-5 3-39,-4 11-62,3 9 60,0 0 0,0 0-1,0-1 1,0 1 0,-1 0 0,1 0-1,0 0 1,0 0 0,-1 0 0,1 0 0,0 0-1,0 0 1,0 0 0,-1-1 0,1 1 0,0 0-1,0 0 1,-1 0 0,1 0 0,0 0-1,0 1 1,-1-1 0,1 0 0,0 0 0,0 0-1,0 0 1,-1 0 0,1 0 0,0 0-1,0 0 1,-1 0 0,1 1 0,0-1 0,0 0-1,-2 1 4,1 0-1,0 1 0,0-1 1,0 0-1,-1 1 0,1-1 1,1 1-1,-1-1 0,0 1 1,0-1-1,0 1 0,1 0 1,-1 1-1,-6 27 80,6-22-53,-8 54 135,2 0 0,3 89 0,22 151-1018,-16-258-5611,-3-27-902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6:29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6 197 11872,'-5'-14'5375,"10"7"-4671,-1-2 1952,10 4-1600,19-8 992,12 1-1184,31-10-64,0 10-480,11-9-224,-6 3-32,-13-3-352,-12 3 160,-6 2-4800,-8 7 2688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6:32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158 976 2144,'-3'-9'3157,"5"9"-2608,-2-1-148,1 1 0,-1-1 0,0 0-1,0 0 1,0 0 0,1 0 0,-1 0-1,0 0 1,1 0 0,-1 1 0,1-1-1,-1 0 1,1-1 0,1-6 3932,-2 8-4295,0 0-1,0 0 1,0 0-1,0 0 0,0-1 1,0 1-1,0 0 0,0 0 1,0 0-1,0 0 1,0 0-1,0 0 0,0-1 1,0 1-1,-1 0 0,1 0 1,0 0-1,0 0 0,0 0 1,0 0-1,0 0 1,0-1-1,0 1 0,0 0 1,0 0-1,-1 0 0,1 0 1,0 0-1,0 0 1,0 0-1,0 0 0,0 0 1,0 0-1,0 0 0,-1 0 1,1 0-1,0 0 1,0 0-1,0 0 0,0 0 1,0 0-1,-1 0 0,1 0 1,0 0-1,0 0 1,0 0-1,0 0 0,0 0 1,0 0-1,0 0 0,-1 0 1,1 0-1,0 0 1,0 0-1,0 0 0,0 0 1,0 0-1,0 1 0,0-1 1,-1 0-1,1 0 0,-6 8 376,-1 0-1,2 0 0,-1 1 0,1 0 0,-5 11 0,-9 16 315,-7 4 166,10-16-236,1 2 0,-21 45 0,35-67-611,-1 0-1,1 0 1,1 0-1,-1 0 0,0 0 1,1 1-1,0-1 1,0 0-1,0 0 1,1 5-1,0-7-35,-1 0-1,0-1 1,1 1 0,-1-1-1,1 1 1,-1-1-1,1 1 1,0-1 0,-1 0-1,1 1 1,0-1-1,0 0 1,0 1 0,0-1-1,1 0 1,-1 0 0,0 0-1,0 0 1,1 0-1,-1 0 1,0 0 0,1-1-1,-1 1 1,1 0-1,-1-1 1,1 1 0,-1-1-1,4 1 1,0-1 6,0 0 0,-1 0 0,1 0 0,0-1 1,0 0-1,0 0 0,-1 0 0,1 0 0,-1-1 0,1 0 0,-1 0 0,1 0 1,-1 0-1,7-6 0,0-1-58,0 0 0,-1 0 0,16-20 1,-9 7 27,-1-1 1,-1-1 0,-1 0-1,-1-1 1,12-34 0,-20 44 39,6-23 0,3-7-68,-16 83-22,-4 14 442,3-28-125,0 0 0,2 0 0,1 0 0,4 38 0,-4-58-220,1-1 1,0 1 0,0 0-1,0-1 1,0 0-1,1 1 1,0-1 0,-1 0-1,1 0 1,0 0-1,1 0 1,-1 0 0,0 0-1,1 0 1,0-1-1,-1 1 1,1-1 0,6 4-1,-6-5-18,0 0 0,0 1 0,0-1 0,0 0 0,0-1 1,0 1-1,1 0 0,-1-1 0,0 0 0,1 0 0,-1 0 0,0 0 0,0 0 0,1-1 0,-1 1 0,0-1 0,0 0 0,0 0 0,0 0 0,4-2 0,3-3 7,0 1-1,-1-1 0,1-1 1,-2 0-1,1 0 0,-1-1 1,0 0-1,0 0 0,-1-1 1,-1 0-1,1 0 0,-1-1 1,-1 1-1,6-14 0,-4 5 28,-1 0 0,-1 0 0,0 0 0,3-26 0,-8 34-42,1 0 1,-1 0-1,-1 0 0,0 1 1,0-1-1,-1 0 0,0 0 1,0 1-1,-2-1 0,-5-13 1,8 20-37,-1-1 1,0 0-1,0 1 0,-1-1 1,1 1-1,0 0 1,-1 0-1,0 0 0,0 0 1,-6-5-1,8 8-51,16 6 149,-3 1-10,4-2-38,1-1 0,0 0 0,31 2 0,53-2 247,-70-6-199,0 0-1,0-2 0,-1-2 1,1-1-1,40-14 1,-32 10 144,-38 11-209,-1 0-1,1 0 1,-1 0-1,1 0 1,-1 1 0,0-1-1,1 0 1,-1 0-1,0 1 1,1-1-1,-1 0 1,0 0-1,1 1 1,-1-1 0,0 0-1,1 1 1,-1-1-1,0 1 1,0-1-1,0 0 1,1 1 0,-1-1-1,0 1 1,0-1-1,0 1 1,0-1-1,0 0 1,0 1 0,0-1-1,0 1 1,0-1-1,0 1 1,0 0-1,2 17 73,-4 2-54,0-1 0,-2 1 0,0-1 0,-11 31 0,6-21 44,3-8-101,-1 1-27,-5 32-1,7-28 71,3-13 147,-3 26-1,5-35-150,0 0 0,1 1-1,-1-1 1,1 0 0,-1 1-1,1-1 1,1 0 0,-1 0-1,1 0 1,1 4 0,-2-7-3,-1 0 0,1 0 0,-1-1 1,1 1-1,0 0 0,-1 0 0,1-1 1,0 1-1,0 0 0,-1-1 0,1 1 1,0-1-1,0 1 0,0-1 0,0 1 1,0-1-1,0 0 0,-1 1 0,1-1 0,0 0 1,1 0-1,1 0 8,0 0 0,0 0-1,-1 0 1,1 0 0,0-1 0,-1 1 0,6-2 0,3-3 46,-1 1 1,19-12-1,-29 16-53,11-8 22,0 1-1,-1-1 0,13-13 1,-6 5-11,156-165-200,-120 121 214,165-200 74,-197 233-76,-2-1 0,-1-1 0,21-47 0,-17 25 98,18-70 1,-35 113-179,-7 16-146,-66 122-153,34-70 363,-39 100 0,46-78-25,4 1 0,-22 148 0,43-216 21,0 22 0,1-34 8,1 0-1,1-1 1,-1 1 0,0 0 0,1 0-1,-1 0 1,1-1 0,0 1-1,0 0 1,0-1 0,0 1 0,0-1-1,0 1 1,1-1 0,1 3-1,-1-4-3,-1 0-1,0 0 1,0 0-1,0-1 0,0 1 1,1 0-1,-1-1 1,0 1-1,0-1 0,1 0 1,-1 1-1,1-1 1,-1 0-1,0 0 0,1 0 1,-1 0-1,0 0 1,1 0-1,-1 0 0,1 0 1,-1-1-1,0 1 1,1 0-1,1-2 0,3 0-20,-1-1-1,0 0 0,0 0 0,5-5 0,-9 8 11,6-6-23,0 0 0,-1 0 0,0-1 0,0 0 0,0 0 0,-1-1 0,7-11-1,-8 12 9,19-33-17,27-64 0,-23 45 54,78-165 76,5-2-22,17-53 342,-81 173-144,-44 100-228,0 0-1,0 1 0,1-10 0,-3 10-6,-1 5-24,-9 19-102,-115 276 768,71-161-260,-52 181 237,106-315-656,-25 89 211,-18 112 0,43-200-209,0 0 0,-1 0 1,1-1-1,0 1 0,0 0 1,0 0-1,0-1 0,0 1 0,0 0 1,0 0-1,0 0 0,1-1 1,-1 1-1,0 0 0,1 1 1,-1-3-3,1 1 1,0-1-1,-1 1 1,1-1 0,0 0-1,-1 1 1,1-1 0,-1 0-1,1 0 1,-1 1-1,1-1 1,-1 0 0,0 0-1,1 1 1,-1-1-1,0 0 1,1-1 0,47-132-49,-34 98 62,2 0-1,1 2 1,2 0 0,25-35 0,-44 69-14,0-1 0,1 1-1,-1-1 1,0 0 0,1 1 0,-1-1 0,1 1 0,-1 0-1,1-1 1,-1 1 0,1-1 0,-1 1 0,1 0 0,-1-1-1,1 1 1,0 0 0,-1 0 0,1-1 0,-1 1 0,1 0-1,0 0 1,-1 0 0,1 0 0,0 0 0,-1 0 0,1 0-1,0 0 1,1 0-1,-1 1 1,0-1-1,0 1 0,-1 0 1,1-1-1,0 1 0,0 0 1,0 0-1,0 0 0,0 0 1,-1-1-1,1 1 0,0 0 0,0 2 1,3 5-4,0 0 1,-1 1 0,3 9 0,-4-12 4,0 0-1,48 130 42,-44-122-62,1 0 1,1-1-1,0 0 0,1 0 0,0-1 0,1 0 0,16 14 0,-19-19-501,1-2-1,1 1 1,13 7-1,-17-11-404,0 1-1,1-1 1,-1 0-1,0-1 0,0 1 1,1-1-1,9 1 1,-15-2 665,1 0 1,-1 0 0,1 0-1,-1 0 1,1 0 0,-1 0 0,1 0-1,-1 0 1,1 0 0,-1 0-1,1-1 1,-1 1 0,1 0 0,-1 0-1,1-1 1,-1 1 0,1 0-1,-1 0 1,1-1 0,-1 1 0,0 0-1,1-1 1,-1 1 0,0-1-1,1 1 1,-1-1 0,0 1-1,1 0 1,-1-1 0,0 1 0,0-1-1,1 0 1,-2-17-3599,0 13 2255,0-17-2220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6:32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78 9568,'-51'-11'3066,"29"7"-240,30 5 951,157-4-126,86-16-3713,-167 10-281,20-3-2695,-3-3-4994,-69 9 5195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6:33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27 9568,'-23'-8'4320,"23"4"-3776,0-1-832,9 1 32,11-1-1952,3 5 1248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6:37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231 282 2816,'-5'-18'917,"6"11"-565,16-36 2736,-15 38-1486,-1 0 0,0 0 0,0 0 1,0-8-1,-5 30 1117,-27 147 807,19-108-2716,-61 209 1143,12-50-1122,-6 55 167,66-257-731,9-32-145,29-90-412,14-43 255,59-232 238,-53 160-236,-49 196 122,0 0-1,2 0 1,1 1-1,24-41 1,-33 66-50,-1-1 0,1 1 0,0 0 0,0-1 1,0 1-1,0 0 0,1 0 0,-1 1 0,0-1 0,1 0 0,-1 1 1,1-1-1,0 1 0,-1 0 0,1 0 0,0 0 0,0 0 0,3 0 1,-3 1-13,-1 0 0,0 0 0,1 0 0,-1 0 0,0 0 0,1 1 0,-1-1 0,0 1 0,1 0 0,-1 0 0,0 0 0,0 0 0,0 0 0,0 0 0,0 0 0,0 1 0,0-1 0,0 1 0,0-1 0,-1 1 0,1 0 0,2 3 0,1 3 5,0 0-1,0 1 1,-1 0-1,0 0 1,-1 0-1,0 0 1,0 1 0,2 15-1,-2-2 47,-1-1 0,-1 39-1,-3-32-4,0-1 0,-2 1-1,-1-1 1,-2 0 0,0 0-1,-2-1 1,-16 34 0,18-48 84,-18 26 0,23-37-138,0 0-1,1 0 0,-1 0 0,0 0 0,0 0 0,0-1 1,0 1-1,-1 0 0,1-1 0,0 0 0,-5 2 0,6-2-42,-1-1-1,1 0 1,0 1 0,-1-1-1,1 0 1,-1 0-1,1 0 1,0 0-1,-1 0 1,1 0-1,0-1 1,-1 1-1,1 0 1,0-1-1,-1 1 1,1-1-1,0 1 1,0-1 0,0 0-1,-1 1 1,1-1-1,0 0 1,0 0-1,0 0 1,0 0-1,-1-1 1,0-1-68,-1-1-1,1 1 1,0 0 0,0-1 0,1 0 0,-1 0-1,1 1 1,0-1 0,0 0 0,0 0 0,-1-5 0,1-2-35,1 1 1,-1 0 0,3-15 0,-2 22 109,1 0 1,-1 1-1,1-1 0,-1 1 0,1-1 0,0 1 0,0-1 1,1 1-1,-1 0 0,0-1 0,1 1 0,-1 0 1,1 0-1,0 0 0,0 0 0,0 0 0,0 1 0,0-1 1,0 1-1,0-1 0,0 1 0,1-1 0,-1 1 0,0 0 1,1 0-1,-1 1 0,1-1 0,3 0 0,7-2 30,0 2 0,1 0-1,-1 0 1,19 2-1,-22 0 45,46 1 29,-11 1 240,76-5-1,-107 0-278,-1 1 0,1-2 0,-1 0 0,0-1 0,0 0 0,0-1 0,-1 0 0,1-1 0,-1 0 0,11-9-1,-8 4 22,-1-1 0,-1 0-1,0-2 1,0 1 0,-2-1-1,1-1 1,-2 0-1,9-17 1,-7 10 58,-2 0 0,0-1 0,-2-1 1,0 1-1,5-31 0,-12 46-33,0 0 0,0 0 0,0 0 0,-1 0 0,0 0 0,-1 0 0,1 0 0,-4-12 0,4 7 109,1 1-15,36 25-976,-36-12 799,10 6 71,0 0-1,13 12 1,-21-16-80,0 0 0,0 0 0,0 1-1,0-1 1,-1 1 0,1 0 0,-1 0 0,0 0 0,0 0 0,2 7-1,1 13 119,-1 1-1,-1 0 1,0 38-1,-2-35-64,-1-4 14,1-7-59,-1 1 1,6 23 0,-5-36-12,0-1 0,0 1 0,0-1 1,1 0-1,0 1 0,0-1 0,0 0 0,0 0 1,1 0-1,0-1 0,-1 1 0,1-1 0,1 1 1,3 2-1,-5-4 17,1 0 1,0-1-1,-1 1 1,1-1 0,0 0-1,0 0 1,0 0-1,0 0 1,0 0-1,0-1 1,1 1-1,-1-1 1,0 0 0,0 0-1,0 0 1,6-1-1,3-1 23,-1-1 0,0 0 0,14-7 0,-2 1-16,-1-2 0,-1-1 1,0-1-1,-1 0 1,0-2-1,18-17 0,101-110-13,-121 120-64,-14 16 63,0 0 0,1 1 1,0-1-1,0 1 0,8-7 1,-12 12-10,-1 0 1,0 0 0,0 0-1,1 0 1,-1 0-1,0 0 1,0 0 0,1-1-1,-1 1 1,0 0-1,0 0 1,1 0 0,-1 0-1,0 0 1,1 0-1,-1 0 1,0 1-1,0-1 1,1 0 0,-1 0-1,0 0 1,0 0-1,1 0 1,-1 0 0,0 0-1,0 1 1,0-1-1,1 0 1,-1 0 0,0 0-1,0 0 1,0 1-1,1-1 1,-1 0 0,0 0-1,0 1 1,6 10 20,-3 0 141,-1 0-1,3 19 0,0 1-49,5 65 120,-9-68-112,10 50 0,-6-57-56,-4-13-47,1 0 1,0 0-1,3 8 0,-4-16-17,-1 1-1,0-1 1,0 1-1,0-1 0,0 0 1,1 1-1,-1-1 1,0 0-1,0 1 1,1-1-1,-1 0 0,0 1 1,1-1-1,-1 0 1,0 1-1,1-1 1,-1 0-1,1 0 0,-1 0 1,0 1-1,1-1 1,-1 0-1,1 0 1,-1 0-1,0 0 0,1 0 1,-1 0-1,1 0 1,-1 0-1,1 0 1,-1 0-1,1 0 0,1 0 0,-1-1-1,1 1 0,-1-1 1,1 0-1,-1 0 0,1 1 1,-1-1-1,0 0 0,2-2 1,3-2 11,-1 0 0,0-1 0,5-5 0,28-45 26,-19 26-18,28-32 0,44-32-40,-74 79 20,1 1-1,0 1 0,34-19 1,-50 31 5,-1 0 0,1 0 0,-1 1 0,1-1 0,0 0 0,-1 1 0,1 0-1,0-1 1,0 1 0,-1 0 0,1 0 0,0-1 0,2 2 0,-3-1-2,0 0 0,0 1 0,0-1-1,0 1 1,0-1 0,-1 1 0,1 0-1,0-1 1,0 1 0,-1 0 0,1-1-1,0 1 1,-1 0 0,1 0 0,0 0-1,-1 0 1,1 0 0,-1-1 0,0 1-1,1 0 1,-1 0 0,0 0 0,1 0-1,-1 2 1,1 4-16,0 0 0,0 0 0,-1 1 0,0-1 0,0 0 0,-2 9 0,-10 45 20,9-46-8,-10 37 2,7-32 29,0 0 0,2 1 1,-3 35-1,7-56-29,0 0 1,0 0-1,0 0 1,0 0-1,0 0 1,1 0-1,-1-1 1,0 1-1,0 0 1,0 0-1,0 0 1,0 0-1,0 0 1,0 0 0,0 0-1,0 0 1,1 0-1,-1 0 1,0 0-1,0 0 1,0 0-1,0 0 1,0-1-1,0 1 1,0 0-1,1 0 1,-1 0-1,0 0 1,0 0-1,0 0 1,0 0-1,0 0 1,0 0-1,1 1 1,-1-1 0,0 0-1,0 0 1,0 0-1,0 0 1,0 0-1,0 0 1,0 0-1,0 0 1,1 0-1,-1 0 1,0 0-1,0 0 1,0 0-1,0 1 1,0-1-1,0 0 1,0 0-1,0 0 1,0 0-1,0 0 1,0 0 0,0 0-1,0 0 1,0 1-1,0-1 1,0 0-1,1 0 1,7-11 45,-7 10-43,13-18 25,81-106-64,-67 91 14,50-46 1,-75 77 23,0 1 0,1-1 0,-1 1 0,1-1 0,-1 1 0,1 0 0,0 0 0,6-2 0,-9 4 0,-1 0 0,1 0 0,0 0 0,0 0 0,0 0 0,0 0 0,-1 0 0,1 0 0,0 0 0,0 0 0,0 0 0,0 0 0,-1 0 0,1 1 0,0-1 0,0 0 0,-1 1 0,2 0 0,-1 0 0,0-1 0,0 1 0,-1 0 0,1 0 0,0 0 0,-1 0 0,1 0 0,-1 1 0,1-1 0,-1 0 0,1 0 0,-1 0 0,0 0 0,1 0 0,-1 1 0,0 0 0,3 43 1,-2 45 0,-2-43 34,0-33-41,-1 0 0,0 0 0,-1 0-1,0 0 1,-10 22 0,7-27 6,5-8 0,3-2 0,-1-4 11,0-9-11,1 1 0,0 0 0,1 0 0,5-14 0,-5 17-6,5-18-5,-2 5 20,1 1-1,1-1 1,0 1 0,18-31-1,-12 35-109,-14 18 100,0 0 0,0 0 0,0-1 0,0 1 0,0 0 0,1 0 0,-1 0 0,0-1 0,0 1 1,0 0-1,1 0 0,-1 0 0,0 0 0,0-1 0,0 1 0,1 0 0,-1 0 0,0 0 0,0 0 0,1 0 0,-1 0 0,0 0 0,0 0 0,1 0 0,-1 0 0,0 0 0,1 0 1,-1 0-1,0 0 0,0 0 0,1 0 0,-1 0 0,0 0 0,0 0 0,0 0 0,1 1 0,-1-1 0,0 0 0,0 0 0,1 0 0,-1 0 0,0 0 0,0 1 0,0-1 0,0 0 1,1 0-1,-1 0 0,0 1 0,0-1 0,0 0 0,0 0 0,0 1 0,0-1 0,1 0 0,-1 0 0,0 1 0,0-1 0,0 0 0,0 0 0,0 1 0,0-1 0,0 0 0,0 0 1,0 1-1,0-1 0,0 1 0,0-1 0,8 34 65,-4-20-50,0 0 0,1 21 1,-3-3-64,6 56 29,-6-80 17,-1 0 0,1 0 0,1 0 0,-1 0 0,1-1 0,1 1 0,-1-1 0,8 10 0,-9-15 9,0 1 0,0-1 0,1 1 0,0-1 0,-1 0 0,1 0 0,0 0 0,0 0 0,0-1 0,0 1 0,0-1 0,0 0 0,1 1 0,-1-2 0,0 1 0,1 0 0,-1-1 0,1 1 0,-1-1 0,1 0 0,-1 0 0,0 0 0,1-1 0,4-1 0,6-1 8,-1 0 0,1-2-1,-1 1 1,19-11-1,-17 6-8,0 0 0,-1 0 1,0-2-1,0 0 0,-1 0 0,21-25 0,-16 15-29,-1-1 1,-1-1-1,19-36 1,-29 48 22,0-1 0,-1 1 1,0-1-1,-1 0 1,0-1-1,-1 1 1,0-1-1,1-14 0,-4 25 3,0 0 0,0 0 0,0 1 0,0-1 0,-1 0 0,1 0 0,0 1 0,-1-1 0,1 0-1,-1 0 1,1 1 0,-1-1 0,0 0 0,0 1 0,0-1 0,0 1 0,0-1 0,0 1 0,0 0 0,-1-1 0,1 1-1,0 0 1,-1 0 0,1 0 0,-1 0 0,1 0 0,-1 0 0,1 0 0,-1 1 0,0-1 0,0 1 0,-2-1 0,1 0-2,-1 1 1,1 0 0,-1 0-1,1 0 1,-1 0 0,1 1-1,-1-1 1,1 1 0,0 0-1,-1 0 1,1 0 0,0 1-1,0-1 1,0 1 0,0 0-1,-4 2 1,-2 4-2,0 0 0,1 0 0,0 1 0,0 0 1,1 0-1,0 1 0,0-1 0,1 2 0,1-1 0,0 1 0,0 0 0,1 0 0,0 0 1,1 0-1,0 1 0,1 0 0,1-1 0,-1 1 0,2 0 0,0 0 0,0-1 0,1 1 1,3 14-1,-3-19 3,2-1 1,-1 0 0,0 1 0,1-1 0,0 0-1,1 0 1,-1-1 0,1 1 0,0-1-1,1 0 1,-1 0 0,8 7 0,-8-9-4,0 1 0,1-1 0,-1 0 0,1 0 0,-1-1 1,1 0-1,0 1 0,0-1 0,0-1 0,0 1 0,1-1 0,-1 0 0,0 0 1,0-1-1,1 1 0,5-1 0,-2-2-4,0 1 0,0-1 0,0-1 1,0 0-1,0 0 0,0 0 0,-1-1 0,1-1 0,-1 0 0,0 0 0,-1 0 1,1-1-1,-1 0 0,0 0 0,0-1 0,6-8 0,2-5 0,0 0 1,-1-2-1,-1 0 0,19-43 0,-30 61 4,6-16 0,1 0 0,1 1 0,15-21 0,-12 23 1,-5 7 0,0 0 0,-1 0 0,0-1 0,8-16 0,-13 49 11,-9 183-5,5-177-8,-2-1-1,-1 0 0,-2 0 0,0 0 0,-15 34 0,16-43 3,-3 7 0,9-24 0,-1 0 0,1 0 0,0-1 0,-1 1 0,1 0 0,-1-1 0,1 1 0,-1 0 0,1-1 0,-1 1 0,1-1 0,-1 1 0,0-1 0,1 1 0,-1-1 0,0 1 0,1-1 0,-1 1 0,0-1 0,1 0 0,-1 0 0,0 1 0,-1-1 0,1 0 0,0-1 0,-1 1 1,1 0-1,0-1 0,0 1 0,0-1 0,-1 1 1,1-1-1,0 0 0,0 1 0,0-1 1,0 0-1,0 0 0,0 0 0,1 0 0,-1 0 1,0 0-1,0 0 0,1 0 0,-1 0 0,0 0 1,1 0-1,-1-2 0,-9-27 54,9 21-59,-1 0 0,1 1 0,0-1 0,1 0 0,0 0 0,1 0 0,0 1 1,0-1-1,1 0 0,0 1 0,4-11 0,-6 18 5,1 0 0,-1-1 0,1 1 0,-1 0 0,1 0 0,0 0 0,0 0 0,-1 0 0,1 0 0,0 0 0,0 1 0,0-1 0,0 0 0,0 0 1,0 1-1,0-1 0,0 0 0,1 1 0,1-1 0,-1 0 0,0 1-1,1-1 1,-1 1 0,0 0 0,1 0 0,-1 0 0,0 0-1,1 1 1,3 0 0,4 2 2,0 0 0,-1 1 0,17 9 1,-22-11 0,29 16-378,-5 2-3320,-27-19 3258,0-1 0,0 1 0,0 0 0,-1 0 0,1 0 0,0 0 0,-1-1-1,1 1 1,-1 0 0,1 0 0,-1 0 0,0 0 0,1 0 0,-1 1-1,0-1 1,0 0 0,0 0 0,0 0 0,0 0 0,0 0 0,0 0-1,0 0 1,0 0 0,0 0 0,0 0 0,-1 1 0,1-1 0,-1 1 0,-4 12-3403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1:38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76 5632,'-47'-33'2560,"41"24"-2208,1 5-64,10 4-224,9-8-800,6 4 384,22-10-1536,10 11 1056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6:37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160 131 9888,'-92'-72'4480,"44"50"-3904,34 10-160,9 8-352,5-8-32,5 3 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6:38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153 119 2720,'13'-5'18487,"-17"7"-15711,-5 2-2634,1 0-1,-1 1 1,1 0-1,0 0 1,1 1-1,-1 0 1,1 1-1,1 0 0,-1 0 1,1 0-1,-9 13 1,5-4 22,1 0 0,1 1 0,0 0 1,1 0-1,-5 20 0,9-28-131,1 0 0,0 0 0,1 0 0,0 0 0,1 1 0,-1-1 0,2 0 0,1 13 0,-1-16-14,0 0 0,1 0 0,0 0-1,0 0 1,0-1 0,1 1 0,0-1-1,0 0 1,0 0 0,1 0 0,-1 0-1,1 0 1,9 7 0,-7-7-2,0 0 0,0-1 0,1 0 0,0 0 1,0 0-1,0-1 0,0 0 0,0-1 0,1 1 0,-1-2 0,13 3 1,-15-4-8,-1 1 0,0-1 0,0 0 0,1 0 0,-1-1 0,0 1 0,0-1 0,0 0 0,0 0 1,0 0-1,0-1 0,0 0 0,0 1 0,0-1 0,0-1 0,-1 1 0,1 0 0,-1-1 0,0 0 0,0 0 1,0 0-1,0 0 0,3-4 0,1-6 52,0-1 1,-1 0-1,0-1 1,-1 1-1,0-1 1,3-27-1,-4 19 15,-2-1 0,-1 1 0,-1 0 0,-1-1 0,-1 1 0,-6-30 0,7 45-69,-1 0 0,0 0 0,0 1 0,-1-1 0,0 1 0,0-1 0,-1 1 0,0 0 0,0 1 0,-10-12 0,12 15-11,-1 0 0,0 0 0,-1 0 0,1 1 0,0-1 0,-1 1 0,0 0 0,1 0 0,-1 0 0,0 1 0,0-1 0,0 1 0,0 0-1,0 0 1,0 1 0,0-1 0,-1 1 0,1-1 0,0 2 0,0-1 0,-5 1 0,3-1 20,0 2 0,0-1 0,-8 3-1,13-4-9,-1 1 0,1-1-1,0 0 1,0 1-1,0-1 1,0 1 0,1 0-1,-1-1 1,0 1-1,0 0 1,0-1 0,0 1-1,1 0 1,-1 0-1,0 0 1,0-1 0,1 1-1,-1 0 1,1 0-1,-1 0 1,1 0-1,0 0 1,-1 0 0,1 0-1,0 0 1,-1 2-1,1-2 7,1 0-1,-1 0 1,0 0-1,1 0 0,-1 0 1,0 0-1,1 0 0,-1 0 1,1 0-1,0-1 1,-1 1-1,1 0 0,0 0 1,-1-1-1,1 1 0,0 0 1,0-1-1,0 1 1,0 0-1,0-1 0,-1 1 1,1-1-1,0 0 0,0 1 1,0-1-1,2 1 1,1 0 39,1 0 1,-1 0-1,1 0 1,9 0 0,2-3 56,0 0-1,0-1 1,0 0 0,27-10 0,-21 6-83,56-19 76,48-14 254,-108 36-142,1 0-1,0 1 1,-1 1-1,38 1 1,-51 2-137,1 0 0,0 0 0,-1 0 1,1 0-1,-1 1 0,8 3 0,-12-4-59,1-1 0,0 1 0,0 0 0,-1 0 0,1 0-1,-1 0 1,1 0 0,-1 1 0,1-1 0,-1 0 0,0 1 0,0-1-1,1 1 1,-1-1 0,0 1 0,0-1 0,-1 1 0,1 0-1,0 0 1,0-1 0,0 4 0,-1 3 16,-1 0-1,0 1 1,0-1 0,-3 9 0,3-12-32,-4 14-22,-1 0 0,-17 33 0,8-16 5,-38 68 33,19-42 65,32-57-74,6-8 0,10-16 0,16-17-46,1 1 0,54-46 0,-56 54 25,66-58 7,-71 65 5,1 1 0,32-17 0,-53 34 0,-1 0 0,1 1 0,-1-1 0,1 1 0,0 0 0,0 0 0,7-1 0,-10 1 0,0 1 0,1 0 0,-1 0 0,0 1 0,0-1 0,1 0 0,-1 0 0,0 1 0,1-1 0,-1 0 0,0 1 0,0-1 0,0 1 0,0 0 0,1-1 0,-1 1 0,0 0 0,0 0 0,0 0 0,-1 0 0,1-1 0,0 1 0,0 0 0,0 1 0,-1-1 0,2 2 0,2 6 0,0 0 0,-1 0 0,0 1 0,2 18 0,2 42 0,-4-33 0,-2-29 0,10 75 0,-9-75 0,0 1 0,1-1 0,0 1 0,0-1 0,1 0 0,0 0 0,7 9 0,-10-15-1,0-1 0,0 1 1,0-1-1,0 0 0,0 1 0,1-1 1,-1 0-1,0 0 0,1 0 0,-1 0 0,1 0 1,-1 0-1,1-1 0,-1 1 0,1 0 0,0-1 1,-1 1-1,1-1 0,0 0 0,-1 1 1,1-1-1,0 0 0,0 0 0,-1 0 0,1 0 1,0 0-1,0-1 0,-1 1 0,1-1 0,0 1 1,-1-1-1,1 1 0,1-2 0,10-5-498,-1-1-1,0-1 1,0 0 0,-1 0-1,11-13 1,-13 14-510,28-23-1263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6:40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405 837 3072,'0'-4'513,"1"1"1,0 0-1,-1 0 0,1 0 1,0-1-1,0 1 0,3-4 1,-3 5-32,0 0 0,0 1 0,0-1 0,-1 0 1,1 0-1,0 1 0,-1-1 0,1 0 0,-1 0 0,0 0 1,0 0-1,0 0 0,0 0 0,0 0 0,0 0 0,-1-3 1,1 4-271,-1 0 1,0 0-1,1 0 1,-1 0 0,0 0-1,0 0 1,0 0 0,1 0-1,-1 1 1,0-1 0,0 0-1,0 0 1,0 1 0,-1-1-1,1 1 1,0-1 0,0 1-1,0 0 1,0-1-1,-1 1 1,1 0 0,0 0-1,-2-1 1,-4 1 121,1 0 0,-1 1 0,1-1 0,-7 3 0,-12 2 94,1 1 1,-1 1-1,1 2 1,1 0-1,-1 1 1,-36 24-1,47-26-297,0 0 0,1 1-1,1 1 1,0 0 0,0 1-1,1 0 1,0 0 0,1 1-1,0 0 1,1 1 0,0 0 0,-10 24-1,17-32-99,-1-1 0,1 1-1,0-1 1,0 1 0,1-1 0,-1 1-1,1 0 1,0-1 0,0 1-1,0-1 1,3 10 0,-3-12-22,1 0 0,0 1 0,0-1 0,0 0 0,0 0 0,0 0 0,0 0 0,1 0 0,-1 0 0,1 0 0,-1-1 0,1 1 0,0 0 0,-1-1 0,1 0 0,0 1 0,0-1 0,0 0 0,0 0 0,1 0 0,-1 0 0,0 0 0,0 0 0,0-1 0,3 1 0,2 0-5,0 0 0,-1-1 0,1 0 1,0 0-1,0-1 0,-1 0 0,1 0 1,-1-1-1,12-3 0,-1-2-43,0 0 0,20-14 0,-19 10-8,0-1 0,-2 0-1,1-2 1,-2 0 0,0 0 0,16-21-1,-12 11 56,-2 0 0,-2-1 0,25-49 1,-34 55 79,-6 18-91,1 1 1,-1-1-1,0 1 1,1-1-1,-1 0 0,0 0 1,0 1-1,0-1 1,0 0-1,1 1 1,-1-1-1,0 0 1,0 0-1,-1 1 1,1-1-1,0 0 0,0 1 1,0-1-1,-1-1 1,0 8-67,-8 40 328,-6 86 1,14-116-171,1 0 0,1 0 0,1-1 0,0 1-1,0 0 1,2-1 0,0 0 0,1 0 0,9 21-1,-12-33-71,-1 0 0,1-1 0,0 1-1,0-1 1,0 1 0,0-1 0,0 0 0,0 0-1,1 0 1,-1 0 0,1 0 0,-1 0-1,1-1 1,0 1 0,-1-1 0,1 0-1,0 0 1,0 0 0,0 0 0,0 0-1,0-1 1,0 1 0,0-1 0,0 0-1,1 0 1,-1 0 0,0 0 0,5-2-1,3 0-18,1-1 0,-1-1-1,0 0 1,-1 0 0,1-1-1,19-12 1,21-18-39,-1-3 0,70-70 0,-66 56-15,88-113 0,-113 123 60,-2-2 1,-2 0-1,-2-2 0,32-89 0,-7-21 306,-48 155-308,4-19 15,-4 19-19,0 1 0,0-1 0,0 1-1,0-1 1,0 1 0,0-1 0,0 1-1,0-1 1,0 1 0,0-1 0,-1 1-1,1-1 1,0 1 0,0-1 0,0 1-1,-1-1 1,1 1 0,0 0 0,-1-1-1,1 1 1,0-1 0,-1 1 0,1 0-1,-1 0 1,1-1 0,0 1 0,-1 0-1,1-1 1,-1 1 0,0 0 0,1 0 0,0 0 0,-1 0 0,1 0 0,0 0 1,-1 0-1,1 0 0,0 0 0,-1 0 0,1 1 0,0-1 0,-1 0 0,1 0 0,0 0 1,0 0-1,-1 1 0,1-1 0,0 0 0,0 0 0,-1 1 0,1-1 0,0 0 1,0 0-1,0 1 0,-1-1 0,1 0 0,0 1 0,0-1 0,0 0 0,0 0 0,0 1 1,0-1-1,-1 1 0,-16 33-100,2 1 0,-17 56 1,16-42 86,-18 39 200,-19 64 31,47-130-204,1 0 0,1 1 1,1-1-1,1 1 0,1 25 0,1-39-6,6 68 57,-4-67-69,0 1 0,0-1 0,1 0 0,1 0-1,5 13 1,-8-21 2,0 1 0,1-1 0,-1 0-1,0 0 1,1 0 0,-1 0 0,1 0-1,-1-1 1,1 1 0,0 0 0,0-1-1,0 1 1,3 1 0,-3-2-1,0-1 0,-1 0 0,1 1-1,0-1 1,-1 0 0,1 0 0,0 0 0,-1 0 0,1 0 0,0-1 0,-1 1 0,1 0 0,0-1 0,-1 1 0,1-1 0,-1 0 0,1 0 0,-1 1-1,1-1 1,-1 0 0,0 0 0,1 0 0,1-2 0,11-11-41,0 0-1,-1-1 0,-1 0 1,12-20-1,13-14-19,35-35 25,33-41 82,-51 49-116,70-131 0,17-101 577,-136 298-442,-1-1 0,-1 1 0,0-1-1,2-12 1,-5 23-56,0-1 0,0 1-1,1-1 1,-1 0 0,0 1-1,0-1 1,0 1 0,0-1-1,0 0 1,0 1 0,0-1 0,0 0-1,0 1 1,0-1 0,-1 1-1,1-1 1,0 0 0,0 1 0,-1-1-1,1 1 1,0-1 0,0 1-1,-1-1 1,1 1 0,-1-1-1,1 1 1,-1-1 0,1 1 0,0 0-1,-1-1 1,1 1 0,-1-1-1,0 1 1,1 0 0,-1 0 0,1-1-1,-1 1 1,1 0 0,-1 0-1,0 0 1,1 0 0,-1 0 0,1-1-1,-2 1 1,0 1 8,-1 0 0,1-1 0,-1 1 0,1 0 0,-1 0 0,1 0 1,0 0-1,0 1 0,-1-1 0,1 1 0,0-1 0,0 1 0,-1 2 0,-16 17 143,0 0 1,2 1-1,1 1 1,-24 46-1,-45 111 361,81-169-470,-11 20 57,2 1 0,2 1 0,1 0-1,-10 56 1,19-77-191,0 0-1,1 0 0,0 0 0,1 0 0,0 0 0,1 0 0,3 13 1,-2-17-202,1 1 1,-1 0-1,1-1 0,0 0 1,1 0-1,0 0 1,0 0-1,1-1 1,0 0-1,9 8 1,-7-8-688,0 0 0,0-1 1,1 0-1,0 0 1,0-1-1,16 6 1,-4-3-3176,0-1 1,23 4-1,-4-3-786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6:52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1287 5632,'-5'0'3311,"12"1"1421,9-1-510,-8-1-4184,-1-2 195,-1 0 0,0-1-1,0 1 1,0-1 0,0 0-1,-1-1 1,1 0 0,-1 0-1,5-6 1,12-10 198,13-10 122,245-237 1896,-262 248-2143,-1-1 0,24-36 0,-37 50-522,-6 16-179,-2 7 158,-4 33 143,-2 20 250,9-61-139,1-1 1,0 0-1,1 0 1,0 1 0,0-1-1,0 0 1,4 10-1,-4-14 25,0-1 0,0 1 0,0-1 1,0 1-1,1-1 0,-1 1 0,1-1 0,0 0 0,-1 0 0,1 0 0,0 0 0,0 0 0,4 3 0,-4-5-5,0 1 0,-1 0 0,1 0-1,0-1 1,0 1 0,0-1 0,0 1 0,0-1-1,0 0 1,0 0 0,0 1 0,0-2-1,0 1 1,0 0 0,2-1 0,2 0 32,-1-1 1,1-1-1,-1 1 1,0-1-1,0 0 0,0 0 1,0 0-1,-1 0 1,1-1-1,-1 0 0,7-9 1,88-110 581,-90 107-675,-8 13-22,1 0-1,0-1 1,0 1 0,0 0 0,0 0 0,3-3 0,-4 28-887,-1-15 927,0 1 0,1 0 0,0-1 1,0 1-1,1 0 0,5 14 1,-6-19 31,0 0 0,1 0 0,-1-1 0,1 1 0,0 0 0,0 0 0,0-1 0,0 1 0,0-1 0,1 0 0,-1 0 0,1 0 0,0 0 0,-1 0 0,1 0 0,0-1 0,0 1 0,0-1 0,6 2 0,-4-2 29,1 0 0,0-1 0,0 1 0,0-1 0,-1-1 0,1 1 0,0-1 0,0 0 0,0 0 0,-1 0 0,1-1 0,-1 0 0,1 0 0,8-5 0,-7 3-3,0 0-1,1-1 1,-2 0 0,1 0 0,0-1 0,-1 0 0,0 0 0,-1 0 0,8-11 0,-8 10-48,2-3 135,-1 0 1,6-14-1,-11 22-145,0 0 0,0-1 0,0 1 0,0-1 0,-1 1 0,1-1 0,-1 1 0,1-1 0,-1 0 0,0 1 0,0-1 0,0 1 0,-1-1 0,1 0 0,-1 1 0,0-4-1,1 6-8,0-1 0,-1 1 0,1 0 0,0-1 0,0 1 0,0 0 0,0-1 0,0 1-1,0 0 1,0 0 0,0-1 0,0 1 0,0 0 0,0-1 0,0 1 0,0 0 0,0-1-1,1 1 1,-1 0 0,0 0 0,0-1 0,0 1 0,0 0 0,0-1 0,1 1 0,-1 0 0,0 0-1,0 0 1,1-1 0,-1 1 0,0 0 0,0 0 0,1 0 0,-1-1 0,0 1 0,0 0-1,1 0 1,-1 0 0,0 0 0,1 0 0,-1 0 0,0 0 0,0 0 0,1 0 0,-1 0-1,0 0 1,1 0 0,-1 0 0,0 0 0,1 0 0,26 1-188,-9 0 174,43-4-56,-41 1 108,0 1 0,32 2 0,-18 0-87,-27-2 33,1 1 1,-1 0-1,9 2 0,-8 0-59,-3 12 10,-5-12 79,-1 0 0,1 0 0,-1 0 1,0 1-1,1-1 0,-1 0 0,0 0 1,-2 3-1,-5 12 2,-17 64 101,23-72-154,1 0 0,-1 1 1,1 10-1,1-17 67,-1 0 0,1 0 0,1 0 0,-1 0 1,0 0-1,1 0 0,-1 0 0,1 0 0,0 0 0,0 0 0,0-1 1,1 1-1,2 5 0,-3-7 9,0 0 0,0 0 0,0-1 0,0 1 1,0 0-1,1 0 0,-1-1 0,0 1 0,0 0 0,1-1 0,-1 1 1,0-1-1,1 0 0,-1 1 0,1-1 0,-1 0 0,0 0 1,1 0-1,-1 0 0,1 0 0,-1 0 0,0 0 0,1-1 0,-1 1 1,3-1-1,3-2 52,0 0 1,0-1 0,12-7 0,-7 4-15,115-75 210,-98 64-263,-1-1-1,-2-1 1,0-2-1,42-45 1,-39 33 25,44-69 0,17-49 57,-57 95 43,-21 35-85,62-111 110,-72 129-228,0 0 0,-1 0 0,1-1 0,0-6 0,0 5-167,-2 1-231,-2 4-62,-8 13-171,-3 10 487,-9 22-1,-46 116-86,18-37 339,-7 15 67,44-103-15,-16 72 0,29-105-54,-1 1 1,1-1-1,0 0 0,0 0 1,-1 0-1,1 1 0,1-1 1,-1 0-1,0 0 1,0 0-1,1 0 0,1 4 1,-2-5-14,1 0 1,0 0-1,-1-1 1,1 1-1,0 0 1,0-1-1,0 1 1,-1-1-1,1 1 1,0-1-1,0 1 1,0-1-1,0 1 1,0-1-1,0 0 1,0 0-1,0 0 1,0 1-1,0-1 1,0 0 0,0 0-1,0 0 1,0 0-1,0 0 1,0-1-1,0 1 1,0 0-1,0 0 1,1-1-1,6-1 41,0-1 1,0 1-1,0-2 0,-1 1 0,1-1 0,-1 0 0,1-1 0,-1 1 1,10-10-1,-3 0-42,0 0-1,23-31 1,-17 17-10,-2 0 0,17-38-1,23-66 152,27-51-9,-12 61-5,42-80 180,-108 189-369,13-23 46,-30 63-7,-21 25 150,-19 39 15,21-23-24,-26 90 1,9 14-126,-38 124 261,81-289-220,2-2 0,-1-1-1,1 1 0,0 0 0,0 0 1,-1 6-1,3-11-48,-1 0 0,0-1 0,0 1 0,0 0 0,0 0 0,0 0 0,0 0 0,0 0 0,0 0 0,1 0 0,-1 0 0,0 0 0,0 0 0,0 0 0,0 0 0,0 0 0,0-1 0,1 1 0,-1 0 0,0 0 0,0 0 0,0 0 0,0 0 0,0 0 0,0 0 0,1 1 0,-1-1 0,0 0 0,0 0 0,0 0 0,0 0 0,0 0 0,0 0 0,1 0 0,-1 0 0,0 0 0,0 0 0,0 0 0,0 0 0,0 0 0,0 1 0,0-1 0,0 0 0,1 0 0,-1 0 0,0 0-1,0 0 1,0 0 0,0 0 0,0 1 0,0-1 0,0 0 0,0 0 0,0 0 0,0 0 0,0 0 0,0 0 0,0 1 0,0-1 0,0 0 0,8-12 37,-6 10 4,78-108-172,-78 107 117,-1 1-1,1-1 1,1 1-1,-1 0 1,0 0-1,0 0 1,1 0-1,-1 0 1,1 0-1,0 0 1,0 1-1,-1 0 1,1-1-1,0 1 1,0 0-1,0 0 1,0 1-1,0-1 1,1 1-1,-1-1 1,0 1-1,0 0 1,0 0-1,0 0 1,0 1-1,0-1 1,1 1-1,-1 0 1,0 0-1,0 0 1,4 2-1,23 14-84,0 2 0,29 25 0,-30-23-20,38 34-3152,-66-54 2961,0 0 0,-1 0 0,1-1 0,0 1 1,0 0-1,-1 0 0,1 0 0,-1 0 0,1 0 1,-1 0-1,1 0 0,-1 0 0,0 0 0,1 0 0,-1 0 1,0 0-1,0 0 0,0 0 0,0 0 0,0 0 1,0 1-1,0-1 0,0 0 0,0 0 0,0 0 1,-1 0-1,1 0 0,0 0 0,-1 0 0,1 0 1,-1 0-1,1 0 0,-1 0 0,0 0 0,1-1 1,-1 1-1,0 0 0,-1 1 0,-8 7-2492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6:52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25 11136,'-23'-25'5056,"32"25"-4417,5 0 1505,11 4-1312,18 0 352,10 4-672,4 7-416,1 6-64,-5 0 32,-2 0-32,-3-5-384,-3 6 224,-12-10-1888,1 6 1120,-16-15-3007,1 6 2207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6:53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27 9216,'-34'-26'4192,"0"26"-3648,29 0-640,14 0-864,5 5 608,16-5-2528,4 0 1600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6:57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1097 4064,'-33'5'1307,"21"0"-801,-40 18 2566,38-16-325,10-4-1125,9-3 238,17-6-1152,-1 0-1,0-1 0,0-2 1,0 0-1,-1-1 0,-1-1 1,28-19-1,-10 1 63,0-1-1,49-54 1,-84 83-729,-1-1-1,0 1 1,1-1-1,-1 1 1,1 0-1,-1 0 1,1 0-1,0 0 1,-1 0-1,1 0 1,3-1-1,-5 2-29,1 0-1,-1 0 0,0 0 0,1 0 0,-1 0 0,0 0 0,1 0 0,-1 0 0,0 0 0,1 0 1,-1 1-1,0-1 0,1 0 0,-1 0 0,0 0 0,0 0 0,1 1 0,-1-1 0,0 0 0,0 0 1,1 0-1,-1 1 0,0-1 0,0 0 0,0 0 0,1 1 0,-1 0 4,1 0 1,-1 1-1,1-1 0,-1 0 0,0 1 0,1-1 1,-1 0-1,0 1 0,0 2 0,-2 43 116,-9 47 0,5-47 28,-1 48 0,8-54-87,2-1 0,12 63 1,-14-99-13,0 1 1,0-1 0,0 1 0,1-1-1,-1 0 1,1 0 0,1 1 0,-1-2-1,0 1 1,6 7 0,-7-10-26,0 0 1,0 0-1,0-1 1,0 1 0,0 0-1,1-1 1,-1 1-1,0 0 1,0-1-1,0 1 1,1-1-1,-1 0 1,0 1-1,1-1 1,-1 0-1,0 0 1,2 0-1,-1 0 8,0 0 0,1-1 0,-1 1 0,0-1 0,0 0 0,0 0 0,0 0 0,0 0 0,0 0 0,-1 0 0,1 0 0,0-1 0,2-2 0,21-20 248,21-30 0,-27 30-150,14-15-55,49-79 1,-76 106-38,0 0-1,-1 0 1,0 0 0,-1-1 0,0 1 0,3-25 0,-3 3-285,-2-48 0,-2 82 228,0 0 0,0-1 0,1 1 0,-1 0 0,0 0 0,0 0 0,0-1 0,0 1 0,0 0 0,1 0 0,-1 0 0,0 0 0,0 0 0,0-1 0,1 1 0,-1 0 0,0 0 0,0 0 0,1 0 0,-1 0 0,0 0 0,0 0 0,0 0 0,1 0 0,-1 0 0,0 0 0,0 0 0,1 0 0,-1 0 0,0 0 0,0 0 0,1 0 0,-1 0 0,11 1 29,-9 0-38,38 4 56,58 3-81,-71-8 187,0-2 0,44-7 0,-56 6-94,-1-1 1,0-1-1,0 0 0,0 0 0,0-1 1,16-11-1,-25 14-36,23-16 116,-26 17-132,-1 1 0,1-1-1,0 1 1,0-1 0,-1 0 0,0 0-1,1 0 1,-1 0 0,0 0 0,0 0-1,1-3 1,-2 4 4,1 1 0,-1 0-1,0-1 1,0 1 0,0 0 0,0-1-1,0 1 1,0 0 0,1 0 0,-1-1-1,0 1 1,0 0 0,0-1 0,1 1-1,-1 0 1,0 0 0,0-1 0,1 1-1,-1 0 1,0 0 0,0 0 0,1-1-1,-1 1 1,0 0 0,1 0 0,-1 0-2,0 0 0,1 0 0,-1 0 1,0 1-1,0-1 0,0 0 0,0 0 0,0 0 0,0 1 1,0-1-1,0 0 0,1 0 0,-1 0 0,0 0 1,0 1-1,0-1 0,0 0 0,0 0 0,0 0 0,0 1 1,0-1-1,0 0 0,0 0 0,0 0 0,0 1 1,0-1-1,-1 0 0,1 0 0,0 0 0,0 1 0,0-1 1,0 0-1,0 0 0,0 0 0,0 0 0,-1 1 1,1-1-1,0 0 0,0 0 0,0 0 0,-1 0 0,-1 6-31,-1 1-1,1-1 1,0 0-1,0 0 1,1 1-1,0-1 1,-1 11 0,-5 26 85,-7-6-129,9-25 119,1 1 1,-4 14 0,-3 10-6,8-25-85,-6 22-1,7-19 103,1-4-99,-1-1 1,2 1-1,0 11 0,0-19 57,0 0-1,1 0 1,-1 0-1,1 0 0,0 0 1,0 0-1,0 0 0,1 0 1,-1 0-1,1-1 0,-1 1 1,1 0-1,0-1 0,3 5 1,-3-6 19,-1 0 0,0 0 0,1 0 0,-1-1 0,1 1 0,-1 0 0,1 0 0,-1-1 0,1 1 0,-1-1 0,1 0 0,0 1 0,-1-1 0,1 0 0,0 0 0,-1 0 0,1 0-1,0 0 1,-1 0 0,1-1 0,-1 1 0,4-1 0,3-2 42,-1 0 0,1 0-1,9-6 1,-9 5 25,19-12-21,-1 0 0,0-2 0,-2 0 1,0-2-1,30-31 0,-25 22-15,48-62 0,24-55-139,-90 133 2,-5 13 11,-3 9-59,12 146-91,-14-128 173,-2 0 0,0 0 0,-10 46 0,3-35 131,-14 39 0,18-66-59,0 0 0,-1-1 0,0 0 0,-1 0 0,0 0-1,-1 0 1,1-1 0,-9 8 0,13-15-16,1-1-1,0 1 1,0-1 0,-1 0-1,1 1 1,-1-1-1,1 0 1,-1 0 0,1 0-1,-1 0 1,0 0 0,1-1-1,-1 1 1,0 0 0,0-1-1,0 1 1,1-1-1,-1 0 1,0 1 0,0-1-1,0 0 1,0 0 0,0 0-1,0-1 1,0 1-1,1 0 1,-1-1 0,0 1-1,0-1 1,0 0 0,1 1-1,-1-1 1,-2-2-1,-4-1-18,1 0 0,0-1 0,0 0 0,0-1-1,1 1 1,0-1 0,0-1 0,-5-6 0,-6-11-172,-15-26 0,27 41 147,4 9 24,1-1 0,0 1-1,-1-1 1,1 1 0,0-1 0,-1 1 0,1-1 0,0 1 0,0-1 0,-1 0 0,1 1 0,0-1 0,0 1-1,0-1 1,0 0 0,0 1 0,0-1 0,0 1 0,0-1 0,0 0 0,0 1 0,0-1 0,1 0-1,-1 0-10,1 1 0,-1-1 0,1 1 0,-1 0 0,1-1 0,0 1 0,-1 0 0,1-1 0,-1 1 0,1 0 0,-1 0 0,1-1 0,0 1 0,-1 0 0,1 0 0,0 0 0,-1 0-1,2 0 1,3 0-46,-1 1 0,1-1-1,-1 1 1,1 0-1,6 3 1,52 19-122,-11-3 141,2-2 0,60 12 1,-107-28 66,1-1 1,0-1-1,0 0 1,-1 0-1,1 0 1,0-1-1,0 0 0,-1-1 1,1 1-1,-1-1 1,13-6-1,-10 3-3,0 0 0,-1 0 0,0-1 0,0-1 0,0 0 0,-1 0 0,15-16 0,19-29 116,36-58 0,16-19-97,-90 124-65,0 1 1,0 0-1,0-1 0,0 2 0,1-1 0,-1 1 1,1-1-1,7-3 0,-9 6 10,0 0 1,1 0-1,-1 0 0,1 0 1,-1 0-1,1 1 1,-1-1-1,1 1 0,0 0 1,-1 0-1,1 0 0,-1 1 1,1-1-1,4 2 0,-1 0 19,0 1-1,0 0 1,0 0-1,0 0 0,-1 1 1,1 0-1,8 7 0,38 39 27,-30-27 11,-15-16-21,5 5 75,-1 0 0,-1 0 0,15 21 0,-26-33-91,0 0 0,0 0-1,1 0 1,-1 1 0,0-1-1,0 0 1,0 0 0,0 0-1,0 0 1,0 1 0,0-1-1,0 0 1,0 0 0,0 1-1,0-1 1,0 0 0,0 0-1,0 0 1,0 1 0,0-1-1,0 0 1,0 0 0,0 0-1,0 1 1,0-1 0,0 0-1,0 0 1,0 0 0,-1 1-1,1-1 1,0 0 0,0 0-1,0 0 1,0 0 0,0 1-1,-1-1 1,1 0 0,0 0-1,0 0 1,0 0 0,0 0-1,-1 0 1,1 0 0,0 0-1,0 1 1,0-1 0,-1 0-1,1 0 1,0 0 0,0 0-1,0 0 1,-1 0 0,1 0-1,0 0 1,0 0-1,0 0 1,-1 0 0,1 0-1,0 0 1,0-1 0,0 1-1,-1 0 1,1 0 0,0 0-1,-19-3 113,-42-16-6,-29-7-194,78 24 43,0 0 0,0 1 0,0 0 1,0 0-1,-20 3 0,23-1 4,-1 0 0,1 0 0,0 1 1,0 0-1,0 1 0,1 0 0,-1 0 0,0 1 0,1 0 0,0 1 1,0 0-1,-11 8 0,11-5 35,0-1 0,1 1 0,0 0 0,0 1 0,1-1 0,0 1 0,-9 18 0,12-21-3,1 0 0,0 0 0,1 0 0,-1 0 0,1 1 1,0-1-1,0 0 0,1 1 0,0-1 0,0 0 0,1 1 1,-1-1-1,2 0 0,2 11 0,-3-12 10,1 0-1,0 0 1,0 0-1,1 0 1,-1-1-1,1 1 1,0-1 0,0 0-1,1 1 1,-1-2-1,1 1 1,0 0-1,7 5 1,-4-5 2,-1 0 1,1-1-1,0 0 1,-1 0-1,2-1 0,-1 1 1,0-2-1,14 3 1,-1-3 3,0 0 1,0-1 0,0-2-1,0 0 1,-1-1-1,30-8 1,4-4 36,-1-2 0,-1-2 0,0-2 0,-2-3 0,0-2 0,-2-1 0,45-36 0,-70 46 40,62-50-47,-83 67-50,0-1-1,0 0 1,0 1-1,-1-1 0,1 0 1,0 0-1,0 0 0,-1 1 1,1-1-1,0 0 1,-1 0-1,1 0 0,-1 0 1,1 0-1,0-2 0,-6 3-163,-7 7 6,1 2 129,2 1-1,-1 0 1,1 0 0,1 1-1,-1 0 1,2 0 0,0 1 0,0 0-1,-6 18 1,11-24 30,0-1-1,0 0 1,1 1 0,0-1-1,0 1 1,1 0 0,-1-1-1,1 1 1,0 0 0,2 8-1,-2-11 14,1 0-1,-1 0 0,1 0 1,0 0-1,0-1 0,0 1 1,0 0-1,1-1 0,-1 1 1,1-1-1,-1 1 0,1-1 1,0 0-1,0 1 0,0-1 1,0 0-1,0-1 0,1 1 0,-1 0 1,1-1-1,2 3 0,0-3 36,0 1-1,-1-1 1,1 0-1,0 0 1,0-1 0,0 1-1,0-1 1,0 0-1,0-1 1,-1 1-1,1-1 1,0 0-1,0 0 1,0 0-1,-1-1 1,7-2-1,2-2-3,0-1 0,-1 0 0,0 0 0,13-11 0,-22 15-29,1 0-1,-1 0 1,1 0-1,-1 0 1,0-1-1,0 0 1,0 1 0,-1-1-1,1 0 1,-1 0-1,0-1 1,0 1-1,-1 0 1,1-1-1,-1 1 1,0-1-1,0 1 1,0-1-1,-1 1 1,0-1-1,0 0 1,0 1-1,0-1 1,-1 0-1,1 1 1,-1-1-1,-2-4 1,1 2-42,-1 1 0,1-1-1,-1 1 1,-1 0 0,1 0 0,-1 0 0,0 1 0,0-1 0,-1 1 0,1 0 0,-1 0 0,0 0 0,-1 1-1,1 0 1,-1 0 0,0 0 0,-8-3 0,7 4-35,0 0 0,0 0 0,0 1 1,-1 0-1,1 1 0,-14-2 0,18 3 45,0 0 1,0 0-1,0 0 1,0 1-1,0-1 0,0 1 1,0-1-1,1 1 1,-1 0-1,0 0 1,1 1-1,-1-1 0,0 0 1,1 1-1,0 0 1,-1-1-1,1 1 1,0 0-1,0 0 0,-2 3 1,3-5 19,1 1 1,-1 0 0,0 0-1,1-1 1,-1 1-1,1 0 1,0 0-1,-1 0 1,1 0 0,0 0-1,-1-1 1,1 1-1,0 0 1,0 0-1,0 0 1,0 0 0,0 0-1,0 0 1,0 0-1,0 0 1,0 0-1,0 0 1,1 0 0,-1 0-1,0-1 1,1 1-1,-1 0 1,0 0-1,1 0 1,-1 0 0,1-1-1,0 1 1,-1 0-1,1 0 1,-1-1 0,1 1-1,0 0 1,1 0-1,1 2 29,1-1 0,0 1-1,0-1 1,0 0 0,0 0-1,9 2 1,9 2 32,0-1 0,0-2 0,1 0 0,-1-1 0,1-1 0,0-1-1,0-1 1,-1-2 0,1 0 0,-1-1 0,0-1 0,0-1 0,39-16 0,-50 16-28,-1 0 0,0 0 0,0-1 1,-1-1-1,1 1 0,-2-1 0,1-1 1,-1 0-1,8-10 0,-3-1 9,0-1 0,-1 0 0,13-32 0,-2 8 43,-15 31-67,-1 0 1,7-20-1,-14 33-20,1 1-1,-1-1 0,0 0 1,1 0-1,-1 0 1,0 1-1,1-1 0,-1 0 1,1 0-1,-1 1 0,1-1 1,-1 0-1,1 1 0,1-2 1,-2 2 3,0 0 1,1 0 0,-1 0-1,0 0 1,0 1 0,1-1-1,-1 0 1,0 0 0,1 0 0,-1 0-1,0 0 1,0 0 0,1 1-1,-1-1 1,0 0 0,0 0-1,0 0 1,1 1 0,-1-1-1,0 0 1,0 0 0,0 1-1,0-1 1,1 0 0,-1 0-1,0 1 1,0-1 0,0 0 0,0 0-1,0 1 1,0-1 0,0 0-1,0 1 1,0-1 0,0 0-1,0 0 1,0 1 0,0-1-1,0 0 1,0 1 0,3 36-274,-1 66 1,-3-59 284,-3 69-30,3-97 38,-1 0 0,-2 0 0,1 0 0,-12 28-1,12-35-3,-5 8 148,7-16-146,1 0 0,-1-1 0,0 1 0,1-1 0,-1 1 0,0-1 0,1 1 0,-1-1 0,0 1 0,0-1 0,1 1 0,-1-1 0,0 0 0,0 0 0,0 1 0,0-1 0,0 0 0,1 0 0,-1 0 0,-1 0 0,-4-1 7,0 0-1,0 0 1,1 0-1,-1-1 1,0 0-1,1 0 1,0 0-1,-1-1 0,1 0 1,0 0-1,-8-7 1,-1 1-122,12 8 80,0 0-1,1 0 1,-1 0-1,1-1 1,-1 1-1,1 0 1,-1-1 0,1 1-1,0-1 1,-1 1-1,1-1 1,0 1-1,-1-3 1,2 4 14,0 0 0,1 0 0,-1 0 0,0-1 1,0 1-1,0 0 0,0 0 0,0 0 0,0 0 0,0 0 0,0 0 0,0 0 0,1 0 0,-1 0 0,0 0 1,0 0-1,0 0 0,0 0 0,0-1 0,0 1 0,0 0 0,1 0 0,-1 0 0,0 0 0,0 0 1,0 0-1,0 0 0,0 0 0,0 0 0,1 0 0,-1 1 0,0-1 0,0 0 0,0 0 0,0 0 0,0 0 1,0 0-1,0 0 0,1 0 0,-1 0 0,0 0 0,0 0 0,0 0 0,0 0 0,0 0 0,0 1 0,0-1 1,0 0-1,0 0 0,7 2-2,0 1 1,-1-1 0,1-1-1,0 1 1,0-1 0,8 0-1,48-1-5,-30-1-59,-1-1 51,-1-1 1,52-12-1,-50 9 196,-5-2-118,0-1 0,0-1-1,-1-1 1,-1-2 0,26-15 0,6-13-37,-13 9-37,-45 32 15,1 0-1,-1 0 1,0-1-1,1 1 1,-1 0-1,0 0 1,1-1-1,-1 1 1,0 0 0,1 0-1,-1 0 1,1 0-1,-1-1 1,0 1-1,1 0 1,-1 0-1,1 0 1,-1 0 0,1 0-1,-1 0 1,0 0-1,1 0 1,-1 0-1,1 0 1,0 1-1,-1-1-2,0 1 0,0-1-1,1 1 1,-1-1-1,0 1 1,0-1 0,0 0-1,0 1 1,0-1-1,0 1 1,0-1 0,0 1-1,0-1 1,0 1-1,0-1 1,0 1 0,-1-1-1,1 1 1,-12 26-126,12-26 127,-8 11-8,2 1 1,-1-1-1,-5 20 1,10-28 8,1 0 1,0 0 0,1 0-1,-1 0 1,1 0-1,0 0 1,0 0 0,0 1-1,0-1 1,1 0-1,-1 0 1,1 0 0,0 0-1,0 0 1,1 0-1,2 5 1,-3-7 5,0 0 1,1-1-1,-1 1 0,1 0 1,-1-1-1,1 1 0,-1-1 0,1 0 1,0 0-1,-1 1 0,1-1 1,0 0-1,0 0 0,0-1 0,0 1 1,0 0-1,0-1 0,0 1 1,0-1-1,0 0 0,0 1 0,0-1 1,1 0-1,2-1 0,3 0 18,0 0 1,0 0-1,0-1 0,-1 0 0,12-5 0,-11 4-4,0-1-1,0 0 1,-1 0-1,0-1 1,0 0-1,0 0 1,6-7-1,0-2 6,0-1-1,11-17 1,-10 11-20,-1-1 1,17-38-1,14-51-4,-16 39-29,45-91-12,-36 86 57,106-310 22,-121 305-269,-17 61 11,-4 20 177,-1 1 0,0-1 0,1 0 0,-1 0 0,0 0 1,0 0-1,0 0 0,0 0 0,0-1 0,0 1 0,0 0 0,0-1 0,-1 2 30,1 0 1,0 0-1,0 0 0,-1 0 0,1 0 1,0 0-1,0 0 0,-1 0 0,1 0 1,0 0-1,0 0 0,-1 0 0,1 0 1,0 0-1,0 1 0,-1-1 1,1 0-1,0 0 0,0 0 0,0 0 1,-1 1-1,1-1 0,0 0 0,0 0 1,0 0-1,0 1 0,-1-1 0,1 1 1,-19 27-245,0 12 330,1 1 0,-13 48 0,2-5-32,4-14 4,4 1-1,3 1 1,3 0-1,3 1 1,3 1-1,2 93 0,6-137 88,8 59 0,-6-86-114,-1 0 1,1 0-1,0 0 1,-1 0-1,1 0 0,1-1 1,-1 1-1,0 0 1,1-1-1,-1 1 1,1-1-1,0 1 1,-1-1-1,1 0 0,1 0 1,3 4-1,-4-5 13,1 0-1,-1 1 0,1-1 1,0 0-1,-1 0 0,1-1 0,0 1 1,0-1-1,-1 1 0,1-1 1,0 0-1,0 0 0,0 0 1,-1 0-1,1-1 0,0 1 0,0-1 1,3-1-1,10-3 26,1-1 1,-2 0-1,1-1 0,24-16 1,54-44 53,-30 20-218,-58 43 87,-1 0 0,0 1-1,1 0 1,0 0-1,-1 0 1,1 1 0,0 0-1,1 0 1,7-2-1,-13 5 19,1-1 0,-1 0-1,0 0 1,1 1 0,-1-1-1,0 1 1,0-1-1,1 1 1,-1 0 0,0-1-1,0 1 1,0 0 0,0 0-1,0 0 1,0 0 0,0 0-1,0 0 1,0 0-1,0 0 1,0 0 0,-1 0-1,1 0 1,-1 1 0,1-1-1,0 0 1,-1 0-1,0 1 1,1 1 0,0 2-22,1 1 0,-1 0 0,0 0 0,0 11 0,-4 29-12,1-33 44,1 1-1,1-1 1,1 15-1,0-15 58,-2-11-41,1 0-1,0 1 0,1-1 0,-1 0 0,0 1 0,1-1 1,0 3-1,0-4-13,-1-1 1,0 1-1,1-1 1,-1 1 0,0-1-1,1 1 1,-1-1-1,1 0 1,-1 1 0,1-1-1,-1 0 1,1 1 0,-1-1-1,1 0 1,-1 0-1,1 1 1,-1-1 0,1 0-1,0 0 1,-1 0-1,1 0 1,-1 0 0,1 0-1,0 0 1,-1 0-1,1 0 1,-1 0 0,1 0-1,-1 0 1,1 0-1,0 0 1,-1-1 0,1 1-1,0-1 1,4 0 15,0-1 1,-1-1-1,1 1 0,-1-1 1,1 0-1,-1 0 1,0 0-1,0 0 1,5-6-1,32-41 90,-27 31-158,-9 12 0,-2 4 20,-1-1 0,1 0 1,0 0-1,0 1 1,1 0-1,-1-1 1,1 1-1,-1 1 1,1-1-1,7-3 0,-11 5 25,1 1-1,-1 0 1,1 0 0,-1 0-1,0 0 1,1 0-1,-1 1 1,1-1-1,-1 0 1,0 0-1,1 0 1,-1 0-1,0 0 1,1 0-1,-1 1 1,0-1-1,1 0 1,-1 0-1,0 1 1,1-1 0,-1 0-1,0 0 1,1 1-1,-1-1 1,0 0-1,0 1 1,0-1-1,1 0 1,-1 1-1,0-1 1,0 0-1,0 1 1,0-1-1,0 1 1,1-1-1,-1 0 1,0 1 0,0-1-1,0 0 1,0 1-1,0-1 1,0 1-1,0-1 1,-1 0-1,1 1 1,0-1-1,0 1 1,-4 27 5,2-22-75,-4 16 4,-1 1-1,-1-1 0,-2-1 1,0 0-1,-1 0 1,-18 26-1,-83 99 54,109-143 14,-148 167 49,113-132 30,-1-2-1,-54 38 1,79-64 27,-22 12 1,32-20-76,0 0-1,0 0 1,0-1-1,-1 1 1,1-1 0,0 0-1,0 0 1,-1-1 0,1 1-1,-9-1 1,11 0-28,0-1 0,0 0 0,0 1 0,-1-1 0,1 0 0,0 0 0,0 0 0,0 0 0,0 0 0,0-1 0,1 1 0,-1-1 0,0 1 0,0-1 0,1 1 0,-1-1 0,1 0 0,0 0 0,-1 0 0,1 0 0,0 0 0,0 0 0,0 0 0,1 0 0,-2-3 0,0-5 12,-1 1 0,2 0-1,-1-1 1,1-13-1,0 10-31,1 0-1,1 0 0,0 1 0,1-1 1,0 0-1,0 1 0,2-1 0,0 1 0,0 0 1,1 0-1,0 1 0,1-1 0,0 1 1,1 0-1,1 1 0,-1 0 0,2 0 1,-1 1-1,1-1 0,1 2 0,-1 0 1,12-8-1,2 2 6,0 1 1,1 0-1,41-14 1,81-17-691,-18 5-2183,-102 31 1122,-16 5-439,0 0-1,17-8 0,-17 6-290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6:57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31 13696,'-5'-18'6207,"24"9"-5375,1 6 1376,-1 6-1376,19-3-256,-5 9-384,26-4-96,-3 3-64,17-3-384,-2 4 224,-18-6-2368,-5 6 1376,-20-5-3487,-3 1 2591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6:58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1928 73 13632,'-43'-21'6175,"29"21"-5375,3-5-32,8 1-896,3 8 64,3-4-1056,12 0 640,-1 0-4735,2 0 2879</inkml:trace>
  <inkml:trace contextRef="#ctx0" brushRef="#br0" timeOffset="1">107 22 10816,'-73'-13'4864,"45"8"-4224,22 1 31,6 8-511,20-4-991,5 5 447,17-5-2816,6 0 1760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7:00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494 123 5408,'4'-5'771,"1"-2"598,0 1-1,1 0 1,8-7-1,-4-4 3625,-9 17-4933,-1 0 0,0-1 1,0 1-1,0 0 0,0 0 0,1-1 0,-1 1 1,0 0-1,0 0 0,0-1 0,0 1 0,0 0 1,0 0-1,0-1 0,0 1 0,0 0 0,0 0 1,0-1-1,0 1 0,0 0 0,0-1 0,0 1 1,0 0-1,0 0 0,0-1 0,0 1 0,0 0 1,-1 0-1,1-1 0,0 1 0,0 0 0,0 0 0,0-1 1,-1 1-1,1 0 0,0 0 0,0 0 0,0 0 1,-1-1-1,1 1 0,0 0 0,0 0 0,-1 0 1,1 0-1,0 0 0,0 0 0,-1 0 0,1-1 1,0 1-1,0 0 0,-1 0 0,1 0 0,0 0 1,-1 0-1,1 0 0,0 0 0,0 0 0,-1 1 0,1-1 1,0 0-1,0 0 0,-1 0 0,1 0 0,0 0 1,0 0-1,-1 0 0,1 1 0,0-1 0,-7 3 115,1 1 0,1-1 0,-1 1-1,1 1 1,-1-1 0,1 1 0,0 0 0,1 0-1,-5 6 1,4-5-88,-157 189 1214,146-177-1155,2 0-1,-16 26 0,26-37-68,1-1 0,0 1-1,0 0 1,0 0-1,0 0 1,1 0-1,1 1 1,-1-1-1,1 0 1,0 1-1,1 7 1,0-11-31,0-1 0,1 0 1,0 1-1,0-1 0,0 0 0,0 0 0,0 0 1,0 1-1,1-1 0,0-1 0,0 1 1,-1 0-1,1 0 0,1-1 0,-1 1 0,0-1 1,1 0-1,-1 1 0,1-1 0,5 2 1,-5-1 20,1-1 0,0 0 0,0-1 0,0 1 0,1-1 0,-1 0 0,0 0 0,0 0 0,1-1 0,-1 1 0,1-1 0,-1 0 0,0 0 0,1-1 0,5 0 0,-2-1 11,-1-1 1,0 1 0,0-1 0,0 0 0,0-1 0,0 0 0,-1 0 0,0 0 0,9-8 0,-6 3-17,-1 0 0,0 0-1,0-1 1,-1 0 0,8-13-1,-1-5 21,-1 0 0,-1 0 0,13-55 0,3-40 516,-26 115-651,-4 9-29,-1 16-34,-56 407 180,50-372 35,-45 202 153,45-220-204,-2-1 0,-2-1 0,-1 0 1,-1-1-1,-30 45 0,39-67 5,-1-1 0,1 0 1,-1 0-1,-9 7 0,12-11-19,0-1 1,-1 0-1,1-1 1,0 1-1,-1-1 1,0 0-1,1 0 1,-1 0-1,0-1 1,-7 2-1,3-2-4,1-1-1,-1 0 0,1-1 1,0 0-1,-1 0 0,1-1 1,0 1-1,0-2 0,0 1 1,0-1-1,0-1 0,0 0 1,-10-6-1,11 5-60,1-1 1,0 1-1,0-1 1,0 0-1,1 0 0,0-1 1,0 1-1,0-1 1,1 0-1,-6-14 0,4 5 1,0 0-1,1 0 1,-5-33-1,7 35 9,1-1 0,1 0 0,0 0-1,1 0 1,1 0 0,0 0-1,1 0 1,1 1 0,0-1-1,10-26 1,-7 27-10,1 0-1,1 1 1,0 0-1,0 1 1,1 0-1,1 0 1,0 1 0,1 0-1,0 1 1,0 0-1,25-16 1,85-40-95,-97 55 120,40-19 0,128-39-1,-171 62 2,237-62-145,-64 20 17,-5-15 158,-161 52 205,-54 35-353,-40 28 0,23-19 132,40-29-6,-1 0 1,1 0-1,0 0 0,0 1 0,0-1 1,0 1-1,1-1 0,-1 1 0,-2 6 0,5-9-1,-1 0 0,1 1 0,-1-1 0,1 1-1,0-1 1,-1 1 0,1-1 0,0 1 0,0 0-1,0-1 1,0 1 0,0-1 0,0 1 0,1-1-1,-1 1 1,0-1 0,1 1 0,-1-1 0,1 1-1,0-1 1,-1 0 0,1 1 0,0-1 0,0 0-1,0 1 1,0-1 0,0 0 0,0 0 0,0 0-1,0 0 1,2 1 0,1 1 14,1-1 1,-1 0-1,1 1 0,0-2 1,0 1-1,0 0 0,0-1 0,0 0 1,0 0-1,0-1 0,1 1 0,-1-1 1,7-1-1,-2 0 12,0 0 1,-1 0-1,0-1 0,1 0 1,-1-1-1,13-6 0,-16 6 13,-1 0-1,1 0 0,-1-1 1,0 0-1,0 0 0,0-1 0,-1 1 1,1-1-1,-1 0 0,5-8 0,-5 6-14,0 0 0,-1 0 0,0-1 0,0 0 0,0 1 0,-1-1 0,-1 0 0,1 0 0,-1 0 0,0-16 0,-2 3-10,0 0 1,-2 0-1,-4-20 0,6 34-44,-1 0-1,0 0 0,0 1 0,0-1 0,-1 1 1,0-1-1,0 1 0,-5-7 0,6 12 15,1-1 0,-1 0-1,1 0 1,-1 1 0,0-1-1,0 1 1,0 0 0,0-1-1,0 1 1,0 0 0,0 0-1,-1 0 1,1 0 0,0 1-1,0-1 1,-1 1 0,1-1-1,-1 1 1,1 0 0,0 0-1,-1 0 1,1 0 0,0 0-1,-1 1 1,-4 0 0,3 1-12,0-1 0,0 1 1,0 0-1,0 0 0,0 0 1,0 1-1,0-1 0,1 1 1,0 0-1,-1 0 0,1 1 1,0-1-1,-3 5 0,6-8 30,-1 1 0,1-1 0,0 0 0,0 0 0,0 0 0,0 1 0,0-1 0,-1 0 0,1 0-1,0 1 1,0-1 0,0 0 0,0 0 0,0 1 0,0-1 0,0 0 0,0 0 0,0 1 0,0-1 0,0 0-1,0 0 1,0 1 0,0-1 0,0 0 0,0 0 0,0 1 0,0-1 0,0 0 0,1 0 0,-1 1 0,0-1-1,0 0 1,0 0 0,0 0 0,0 1 0,1-1 0,-1 0 0,0 0 0,0 0 0,0 0 0,1 1-1,-1-1 1,0 0 0,0 0 0,0 0 0,1 0 0,-1 0 0,0 0 0,0 0 0,1 0 0,-1 0 0,0 0-1,0 0 1,1 0 0,-1 0 0,0 0 0,1 0 0,-1 0 0,0 0 0,1 0 0,18-1 198,3-6-179,30-14-1,13-5-43,-44 20 16,0 0 0,1 1 0,0 2 0,0 0-1,42 0 1,-59 3 20,1 1 0,-1 0 0,1-1 0,-1 2 0,0-1 0,0 1-1,0-1 1,0 2 0,0-1 0,0 0 0,0 1 0,-1 0 0,1 0 0,-1 0 0,0 1 0,0 0 0,0-1-1,0 1 1,-1 1 0,1-1 0,-1 0 0,4 9 0,-3-6 5,-1 1 0,0-1 1,-1 1-1,1 0 0,-2 0 0,1 0 0,-1 1 1,0-1-1,-1 0 0,0 0 0,0 1 0,-1-1 1,0 0-1,-2 11 0,-5 4-18,0 1 1,-2-2-1,0 0 0,-23 37 0,19-35 89,13-23-82,1-1 0,-1 1 0,1-1 0,0 1 0,0-1 0,-1 1 0,1-1 0,0 1 1,0-1-1,0 1 0,-1-1 0,1 1 0,0-1 0,0 1 0,0 0 0,0-1 0,0 1 0,0 0 0,1-1 0,-1 0-1,0 0 1,0 1 0,1-1-1,-1 0 1,0 0 0,1 0-1,-1 0 1,0 0-1,1 0 1,-1 0 0,0 0-1,1 0 1,-1 0 0,0 0-1,0-1 1,1 1 0,-1 0-1,0 0 1,1 0 0,-1 0-1,0 0 1,0 0-1,1-1 1,25-17 224,20-19-203,48-51 1,-47 32 6,44-69 1,-57 76 18,-26 38-34,-3 2-52,1 1 1,0 0-1,0 1 0,0-1 0,1 1 0,0 0 0,0 1 1,12-8-1,-19 14 25,1-1 1,0 1 0,0-1 0,-1 1 0,1-1-1,0 1 1,0 0 0,0-1 0,0 1-1,-1 0 1,1 0 0,0 0 0,0-1-1,0 1 1,0 0 0,0 0 0,0 0-1,-1 0 1,1 1 0,0-1 0,0 0-1,0 0 1,0 1 0,0-1 0,-1 0 0,1 1-1,0-1 1,0 0 0,-1 1 0,1-1-1,0 1 1,-1 0 0,1-1 0,0 1-1,-1-1 1,1 1 0,-1 0 0,1 0-1,-1-1 1,1 3 0,2 2-7,-1 0 0,-1 1 0,1 0 0,-1-1 0,1 9 0,0-4-5,8 107 74,-9-84 4,2-1 0,12 61 0,-13-83-76,1 0 0,0-1 0,1 1 0,0-1 0,1 1 1,0-2-1,8 13 0,-10-18 19,0 0 0,0 0 0,0 1 0,0-2 0,1 1 0,-1 0 0,1-1 1,0 0-1,0 1 0,0-2 0,0 1 0,0 0 0,0-1 0,0 0 0,1 0 0,-1 0 0,0 0 0,1-1 0,6 1 0,8-2 28,-1 0-1,1-2 1,-1 0-1,0 0 1,0-2-1,0 0 1,-1-1-1,1-1 1,19-11-1,-19 7 26,0-1-1,-1-1 1,0-1-1,0 0 1,-2-1 0,0-1-1,20-27 1,-20 21-39,-1-1 0,0 0-1,-2-1 1,-1 0 0,14-45 0,-22 59-16,0 0 0,-1-1 0,1-12 0,-2 21-18,-1 0 0,0-1 0,0 1 0,0 0 1,0 0-1,0 0 0,-1 0 0,1 0 0,0 0 0,-1 0 0,0-1 1,1 1-1,-1 0 0,0 1 0,0-1 0,0 0 0,-1 0 0,1 0 0,0 1 1,-3-4-1,2 4 3,1 1-1,0-1 1,-1 1 0,1-1 0,0 1 0,-1 0 0,1-1-1,-1 1 1,1 0 0,0 0 0,-1 0 0,1 0 0,-1 0-1,1 1 1,-1-1 0,1 0 0,0 0 0,-1 1 0,1-1-1,0 1 1,-1 0 0,1-1 0,-2 2 0,-2 1-29,-5 2 32,1 0-1,-1 1 0,1 0 0,0 1 1,1 0-1,0 0 0,0 1 0,0 0 1,1 0-1,1 1 0,-9 13 0,6-7 23,1 0 0,0 1-1,1 0 1,1 0-1,1 0 1,-6 28-1,9-37-10,1-1 0,1 2-1,-1-1 1,1 0 0,0 0 0,1 0-1,-1 0 1,1 0 0,1 0-1,0 0 1,-1-1 0,2 1-1,-1 0 1,1-1 0,0 0-1,1 1 1,-1-1 0,1-1 0,0 1-1,1 0 1,0-1 0,9 9-1,1-1 29,0-1 0,1-1 0,1 0 1,18 9-1,-23-15 0,-1 0 1,1-1 0,1 0 0,-1-1 0,0 0 0,1-1 0,20 1-1,-6-3-79,0-1 0,53-9 0,51-23-3298,-82 20 1609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1:40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1316 3232,'-4'0'5296,"14"-5"-1686,-2 1-3151,0 0 0,0 0-1,0-1 1,0 0 0,10-9-1,33-35 508,-28 26-609,23-24-83,-3-1 1,51-73-1,57-117 199,-139 217-463,81-150 849,-83 147-738,-7 11-187,-3 13 57,0 0 1,0 0 0,0 0 0,0-1-1,0 1 1,0 0 0,0 0 0,0 0 0,0 0-1,0-1 1,0 1 0,0 0 0,0 0-1,0 0 1,0 0 0,0-1 0,0 1-1,0 0 1,0 0 0,0 0 0,-1 0-1,1 0 1,0-1 0,0 1 0,0 0 0,0 0-1,0 0 1,0 0 0,0 0 0,-1 0-1,1-1 1,0 1 0,0 0 0,0 0-1,0 0 1,0 0 0,-1 0 0,1 0-1,-1 0-13,0 1 0,-1-1 0,1 1 0,0-1 0,0 1-1,0 0 1,0-1 0,0 1 0,0 0 0,0 0-1,0 0 1,0 0 0,1 0 0,-1 0 0,0 0 0,0 0-1,0 1 1,1-1 0,-21 32-30,1 0 0,-21 52 0,-20 75 582,42-108-392,12-32-25,-29 85 165,32-88-111,0 0 0,1 1 0,0-1 1,0 21-1,3-34-76,1 0-1,-1 0 1,0 0 0,1-1 0,0 1 0,0 0-1,0-1 1,0 1 0,0-1 0,1 1 0,2 3-1,-3-6-38,0 0 0,0 1 0,0-1 0,0 0-1,0 0 1,0 0 0,0 0 0,1 0 0,-1 0-1,0 0 1,1-1 0,-1 1 0,0 0 0,1-1-1,-1 1 1,1-1 0,-1 0 0,1 1 0,0-1-1,-1 0 1,1 0 0,-1 0 0,1 0 0,-1 0-1,1 0 1,0 0 0,-1-1 0,3 0 0,4-1 26,0-1 1,-1-1-1,1 1 1,-1-1 0,0-1-1,0 1 1,0-1-1,-1 0 1,1-1-1,-1 1 1,7-9 0,5-9-60,27-42 0,-42 61 8,19-31 21,145-203 144,-89 150-143,18-22 35,-64 68-51,-1-2 0,-2 0 0,-3-2 0,25-57 0,-41 80 7,8-17-49,-3-1-1,14-52 0,-9 23-347,-19 69 342,-1 1 0,0-1 1,1 0-1,-1 0 1,0 0-1,0 0 1,0 0-1,0 0 1,0 0-1,1 0 0,-2 0 1,1 1-1,0-1 1,0 0-1,0 0 1,0 0-1,0 0 0,-1-1 1,-4 2-194,-2 9 47,-44 98-147,23-44 312,-99 181-48,-36 79 115,88-121 558,47-123 475,28-79-1088,0 1-1,0-1 0,0 0 1,0 0-1,0 1 0,0-1 1,0 0-1,0 0 1,0 1-1,0-1 0,0 0 1,0 0-1,-1 1 0,1-1 1,0 0-1,0 0 1,0 0-1,0 1 0,0-1 1,0 0-1,-1 0 0,1 0 1,0 1-1,0-1 0,0 0 1,0 0-1,-1 0 1,1 0-1,0 0 0,0 1 1,-1-1-1,1 0 0,0 0 1,0 0-1,0 0 1,-1 0-1,1 0 0,-1-1 1,1 1 0,0-1 0,0 1 0,0-1 0,0 0-1,-1 1 1,1-1 0,0 0 0,0 1 0,0-1 0,0 0-1,1 1 1,-1-1 0,0 1 0,0-1 0,0 0 0,7-22-12,0 1 0,1 1 0,2-1 0,0 1 0,1 1 0,1 0 0,0 1 0,2 0 0,0 1 1,1 0-1,1 1 0,24-19 0,-37 34-26,0-1 0,0 1 1,0 0-1,1 0 0,-1 0 0,1 1 0,0-1 1,-1 1-1,7-2 0,-8 3 10,-1 0 0,1 0 0,-1 0 0,1 0 0,-1 0 0,1 0 0,-1 0 0,0 1 0,1-1 0,-1 1 0,1-1 0,-1 1 0,0-1 0,1 1 0,-1 0 0,0-1 0,0 1 0,1 0 0,-1 0 0,0 0 0,0 0 1,0 0-1,0 0 0,0 0 0,0 1 0,-1-1 0,1 0 0,1 3 0,2 6-30,-1 0 1,1 1 0,-2-1 0,1 1 0,-2 0 0,2 17-1,0 2 80,-2-24-27,15 87 21,-14-81 2,2-1 0,0 0-1,0 0 1,1 0 0,11 20-1,-13-28 6,0 1 0,0-1 0,0 1 0,0-1 0,1 0 0,-1 0 1,1 0-1,0-1 0,0 1 0,0-1 0,0 0 0,0 0 0,0-1 0,1 1 0,-1-1 0,1 0 0,-1 0 0,1 0 0,-1 0 0,6-1 0,-4 0 14,0 0 1,1-1-1,-1 1 1,1-2-1,-1 1 1,0 0-1,0-1 1,1-1-1,-1 1 0,-1-1 1,1 0-1,0 0 1,-1 0-1,7-6 1,-2 1 0,-1-2 1,0 1 0,-1-1-1,0 0 1,7-12 0,32-60 103,-44 76-143,14-32 131,24-76 0,-34 91-171,-5 18-3,0 0 1,-1 1 0,0-1 0,0 0 0,0 0 0,-1 0 0,1 0 0,-1 1 0,-1-1-1,1 0 1,-2-8 0,2 13 12,0-1-1,0 1 0,0-1 1,-1 1-1,1 0 1,0-1-1,0 1 0,-1-1 1,1 1-1,0-1 1,-1 1-1,1 0 0,0-1 1,-1 1-1,1 0 1,-1-1-1,1 1 1,-1 0-1,1 0 0,0-1 1,-1 1-1,1 0 1,-1 0-1,1 0 0,-1 0 1,0-1-1,0 1-12,-1 0-1,1 1 1,0-1-1,0 0 0,0 0 1,-1 1-1,1-1 1,0 1-1,0-1 1,-2 2-1,-23 18-238,18-11 250,1 0 1,-1 0 0,2 0 0,-1 1 0,1 1 0,1-1-1,0 1 1,0-1 0,-3 13 0,3-5 14,0-1 1,2 1-1,0 0 1,1 0-1,0 20 1,2-30 45,0 0 0,0 0 1,1 0-1,1 0 0,-1 0 1,1 0-1,1-1 0,0 1 0,6 12 1,-6-15-2,0 0 0,1 0 1,-1 0-1,1-1 1,1 1-1,-1-1 1,0 0-1,1 0 0,0 0 1,0-1-1,0 0 1,1 0-1,7 3 1,-2-2-34,0 0 0,1-1 0,-1 0 0,1-1 1,0-1-1,-1 0 0,14 0 0,9-2-224,39-6 0,2-7-2237,-62 10 660,-1 0 0,0 0-1,22-11 1,-32 14 1307,0 0-1,0-1 0,1 1 1,-1 0-1,-1-1 1,1 1-1,0-1 0,0 1 1,0-1-1,-1 0 0,1 0 1,-1 0-1,0 0 1,2-3-1,3-8-2320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7:04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28 280 2816,'-28'5'14725,"34"-5"-14275,1-1 0,-1 1 0,0-1 0,11 3 0,4-2 25,194-14 932,-100 4-985,347-18 544,-144 5-537,268-23 288,176-24-2,-602 55-585,517-42 316,-155 35-798,-508 22-120,5 0-335,25 3-1,-39-3 253,0 1-1,1 0 1,-1 1-1,0-1 0,0 1 1,0 0-1,0 0 1,-1 1-1,7 3 0,13 15-3342,3-6-3435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7:05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183 190 3552,'-5'-1'723,"-1"0"1,1 1-1,0 0 1,-1 0 0,1 1-1,-1-1 1,1 1-1,-10 3 1,-19 4 2053,-17 6 270,48-13-2771,0 1 1,1 0 0,-1-1 0,0 1 0,0 0 0,1 0 0,-1 1 0,1-1-1,-4 5 1,-3 3 1957,13-9-2064,1-1 1,-1 1-1,0-1 1,1 0-1,-1 0 0,0-1 1,8-1-1,-4 1 14,132-28 1314,11 3-666,44-9-176,595-81 1259,-499 92-1707,34 6-3,383 29 0,-664-8-191,14 0-1642,92 18 0,-116-10-1967,-33-11 3408,0 0 0,-1 0 0,1 1-1,0-1 1,0 1 0,0-1 0,0 1 0,-1-1-1,1 1 1,0-1 0,0 1 0,-1 0-1,1-1 1,0 1 0,-1 0 0,1 0-1,-1-1 1,1 1 0,-1 0 0,1 0-1,-1 0 1,0 0 0,1 0 0,-1 0 0,0 0-1,0 0 1,1 1 0,-2-1-286,1-1 0,-1 1-1,1 0 1,-1 0 0,0-1 0,1 1 0,-1 0-1,0-1 1,1 1 0,-1-1 0,0 1 0,0-1 0,1 1-1,-1-1 1,0 1 0,0-1 0,-1 1 0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3:42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2496,'5'-5'9124,"4"5"-4627,0-1-2065,-7 8-1883,6 6-215,-1 0 0,0 0 0,-1 1 0,0 0 0,-1 0 0,-1 0 0,4 26 0,11 175 979,-5-45-551,-13-114-451,-1-34 172,0-21-653,-23-9-12251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3:4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7232,'-3'1'13031,"15"1"-10469,24 4-3009,52 2 1338,-21-2-539,-1 2 0,92 24 0,-149-30-568,-1 1 1,1-2 0,0 1-1,0-1 1,0 0-1,0-1 1,-1 0 0,19-3-1,-19 1-1376,1 0-1,0-1 1,-1 0 0,1 0-1,7-5 1,3 1-1256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3:4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3072,'1'-1'10503,"0"0"-10219,0 0 0,-1 0 1,1 0-1,-1-1 0,0 1 0,1 0 0,-1 0 0,0 0 0,0 0 0,1 0 1,-1 0-1,0-2 0,0 1-216,1 0 1,0 0-1,0 0 1,0 0-1,0 0 1,0 0-1,1 0 1,-1 0-1,1 1 1,2-4-1,20-17 373,-7 5-182,-13 13-217,1-1-1,-1 1 0,1 0 1,-1 1-1,9-6 0,12-3 370,39-13-1,-62 29-355,-1 0 0,0 1 0,-1-1 0,1 0 0,-1 1 0,1 5-1,-2 36 62,6 114 150,-3-142-175,1-1 0,1 1 0,0-1 0,1 0 0,1-1 0,15 32 0,-15-37 101,-1-1 22,1 0 1,7 10 0,-10-17-151,-1 0 1,1 0 0,0 0-1,0-1 1,0 1 0,0-1 0,0 0-1,1 0 1,6 3 0,-4-2-1,0-2 1,0 1-1,0-1 1,0 0 0,0 0-1,1-1 1,-1 0 0,0 0-1,0 0 1,1-1-1,-1 0 1,0 0 0,0 0-1,0-1 1,0 0-1,0 0 1,0-1 0,-1 0-1,1 0 1,-1 0 0,0 0-1,0-1 1,0 0-1,0 0 1,6-7 0,4-7 139,0 0 0,-2 0 0,21-38 0,16-65 158,-24 55-420,14-55 42,-33 89-28,-7 28 29,1 0 0,-1 0 0,1 0 0,0 0 0,0 0 0,0 0 0,1 0 0,-1 1 0,1-1 0,0 0 0,3-3 0,8-9-23,-9 11 3,0 1-1,0-1 1,0 1-1,6-5 1,-8 8 30,0 0 0,0 0 1,0 0-1,0 0 1,0 0-1,0 0 1,0 1-1,1-1 0,-1 1 1,0-1-1,0 1 1,0 0-1,0 0 1,1 0-1,2 0 1,23 5 80,0 0 0,32 12 1,5-1 126,-56-13-996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3:4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6720,'0'2'10229,"-58"116"-5809,-28 61-3731,76-160-1581,-9 32 1,13-27-2958,4 1-3665,5-12 3434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3:4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22 4160,'-1'-1'365,"1"0"0,0 0 1,-1-1-1,1 1 0,0 0 0,0-1 1,0 1-1,0 0 0,0-1 0,0 1 1,0 0-1,0-1 0,3-3 4195,-5 14 190,-7 42-3829,4-16-749,-3 19 170,-1 60-1,7-70 27,1-35-236,0 0 0,1 0 0,0 0 0,0 0 0,1 0 0,1 0 0,3 12 0,-5-20-98,0-1-1,0 1 1,0 0-1,0-1 1,1 1-1,-1 0 1,0-1-1,1 1 1,-1-1-1,0 1 1,1-1-1,-1 1 1,1-1-1,-1 1 1,1-1 0,-1 1-1,1-1 1,-1 1-1,1-1 1,-1 0-1,1 1 1,0-1-1,-1 0 1,1 0-1,0 0 1,-1 1-1,1-1 1,0 0-1,-1 0 1,1 0 0,0 0-1,-1 0 1,1 0-1,0 0 1,-1 0-1,1 0 1,0 0-1,-1-1 1,1 1-1,-1 0 1,1 0-1,0-1 1,0 1-1,3-3 107,0 1-1,-1-1 1,1 0-1,-1 0 1,4-4-1,-2 2-78,11-13 157,0 0 0,-1-1 0,18-31 0,-22 32-162,47-83 300,-37 61-51,29-42 0,-50 82-311,0 1 1,0-1-1,0 0 1,0 0-1,0 0 1,0 0-1,0 0 1,0 0 0,0 0-1,0 0 1,0 0-1,0 0 1,0 0-1,0 0 1,0 0-1,0 0 1,0 0 0,0 0-1,0 0 1,0 0-1,0 0 1,0 0-1,0 1 1,1-1-1,-1 0 1,0 0 0,0 0-1,0 0 1,0 0-1,0 0 1,0 0-1,0 0 1,0 0-1,0 0 1,0 0 0,0 0-1,0 0 1,0 0-1,0 0 1,0 0-1,1 0 1,-1-1-1,0 1 1,0 0 0,-2 13-144,0-2 95,-5 21-38,-1 0 0,-13 36 0,-31 61 90,-101 274 498,145-377-472,-30 87 891,37-110-807,0 0 0,-1 1 0,1-1 1,-1 0-1,0 0 0,-4 6 0,5-9-93,1 0 0,0 0 0,0 1 0,-1-1 0,1 0 0,0 0 0,-1 0 0,1 1 0,0-1 0,-1 0 0,1 0 0,0 0 0,-1 0 0,1 0 0,0 0 0,-1 1 0,1-1 0,0 0 0,-1 0 0,1 0 0,0 0 0,-1 0 0,1 0 0,-1-1 0,1 1 6,-1 0 0,0-1 0,1 1 0,-1-1 0,1 1-1,-1-1 1,1 1 0,-1-1 0,1 0 0,-1 1 0,1-1 0,0 1 0,-1-1 0,1 0 0,0 0 0,-1 0 0,-1-7 46,-1-1-1,1 0 1,1 1 0,-1-1 0,2 0-1,-1-13 1,2 0-47,5-29-1,-4 35-43,1 0 0,1 1-1,1-1 1,0 1-1,1 0 1,1 0-1,0 1 1,1 0-1,1 0 1,0 1 0,21-25-1,-22 31-17,-1 1-1,1-1 1,1 1 0,-1 1-1,1-1 1,0 2 0,0-1-1,1 1 1,12-4 0,-14 6-587,-1 1 0,1-1 0,-1 1 0,11 0 0,-15 1 85,-1 0 0,1 0 0,0 1 0,-1-1 0,1 0 0,-1 1 0,1 0 0,-1-1 0,1 1 0,-1 0 0,3 2 0,8 7-5706,0 6 2213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3:51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388 560 2144,'0'0'10234,"-7"-6"-7978,-1 1-1125,7 4-997,0 1 1,0-1 0,0 0-1,0 0 1,0 1 0,0-1-1,0 1 1,-1-1 0,1 1-1,0 0 1,0-1 0,0 1-1,-1 0 1,1 0 0,-2-1-1,-10-1 426,11 2-490,0-1 1,0 1-1,0 0 1,1 0-1,-1-1 1,0 1-1,0 0 0,0 1 1,-3-1-1,-6 3 1,4-2-32,0 0 0,1 1-1,-1 0 1,1 0 0,0 1-1,-10 5 1,-1 3 98,-41 27 12,53-34-156,0 0 0,0 1 0,0-1-1,1 1 1,-1 0 0,1 0 0,-6 11 0,9-14 29,0 1 0,0-1 1,1 0-1,-1 0 0,1 1 0,0-1 0,-1 0 0,1 1 0,0-1 1,0 0-1,1 1 0,-1-1 0,0 0 0,1 1 0,-1-1 0,1 0 1,0 0-1,0 0 0,0 1 0,0-1 0,0 0 0,0 0 0,1 0 1,-1-1-1,3 4 0,1 1 102,1-1 0,0 1 0,0-1 1,0 0-1,0 0 0,9 4 0,-11-7-46,0 0 0,1 0 0,-1 0 0,1-1 0,-1 1 0,1-1-1,0 0 1,0-1 0,-1 1 0,1-1 0,0 0 0,0 0 0,-1 0 0,1 0-1,0-1 1,0 0 0,-1 0 0,1-1 0,0 1 0,7-4 0,-4 0 5,-1 1 0,1-1 0,-1 0 0,0-1 0,0 0 0,0 0 0,-1 0 0,0-1 0,0 0 1,7-12-1,-4 5 27,0 0 1,-2 0 0,1-1-1,-2 0 1,0-1 0,-1 1-1,5-27 1,-6-2 54,-2 1 1,-1-1-1,-7-47 0,4 71-111,0 1-1,-2 0 1,0 0-1,-1 1 1,0-1-1,-2 1 1,-17-35-1,19 45-67,-1-1 0,0 1 0,0 0 0,0 0 0,-1 1 0,0-1 0,0 1 0,-1 1 0,0 0 0,0 0 0,-1 0 0,1 1 0,-1 1 0,0-1 0,-1 1 0,1 1 0,-12-3 0,-6 0-377,-56-5 0,67 10-7,1 1-1,-1 1 1,0 0-1,1 1 1,-18 4-1,32-6 179,0 0 0,0 0 0,0 1 0,0-1 0,0 0 0,0 1 0,0-1 0,0 1 0,0-1 0,0 1 0,0 0 0,0-1 0,0 1 0,0 0 0,1-1 0,-1 1 0,0 0 0,0 0 0,0 2 0,3 6-1838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3:5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4 246 4384,'-3'-1'8711,"6"-2"-6803,8-1-1237,-6 1-309,0 0 0,0 1 1,-1-1-1,1-1 0,-1 1 0,0-1 0,8-8 0,6-5 101,25-16 19,61-51 300,-50 40 370,-51 41-1042,-3 3-106,0 0 1,0 0 0,0 0-1,0 0 1,0 0 0,0 1-1,0-1 1,0 0 0,0 0-1,0 0 1,0 0 0,0 0-1,0 0 1,0 0 0,0 0-1,0 0 1,0 0 0,0 0 0,0 0-1,0 0 1,0 0 0,1 0-1,-1 0 1,0 0 0,0 0-1,0 0 1,0 0 0,0 0-1,0 0 1,0 0 0,0 0-1,0 0 1,0 0 0,0 0-1,0 0 1,0 0 0,0 0-1,0 0 1,0 0 0,0 0-1,0 0 1,0 9 169,-6 86 197,2-45-283,-7 40 144,-2 15-287,12-92 149,1 0 0,1 0 0,0 1 0,1-1 0,7 25 0,-8-34-32,0 1-1,1-1 1,0 0 0,0 0-1,1 0 1,-1 0 0,1 0-1,0 0 1,0-1 0,0 1-1,6 4 1,-7-7-16,-1 1 1,1-1-1,0 0 0,0 0 0,0 0 1,1 0-1,-1 0 0,0 0 0,0-1 1,0 1-1,1-1 0,-1 0 0,0 1 1,1-1-1,-1 0 0,0 0 1,0-1-1,1 1 0,-1 0 0,0-1 1,0 1-1,1-1 0,-1 0 0,0 0 1,0 0-1,3-1 0,2-3 101,1-1 0,-1 1 0,0-1 0,-1 0 0,12-13 0,-4 2-53,3 0-6,-2 0 0,0-2 0,-2 0 0,0 0 0,-1-1 0,0-1 0,9-26 0,-9 15 8,-1 0 0,-2-1 0,-2 0 0,7-56 0,-8 29-618,-6 59 511,0 1 0,0-1 0,0 1 1,0-1-1,1 1 0,-1-1 0,0 1 1,0-1-1,0 1 0,1 0 0,-1-1 1,0 1-1,0-1 0,1 1 0,-1 0 1,0-1-1,1 1 0,-1 0 0,1 0 1,-1-1-1,0 1 0,1 0 0,-1 0 1,1-1-1,-1 1 0,1 0 0,-1 0 1,0 0-1,1 0 0,-1 0 0,1 0 1,-1 0-1,1 0 0,-1 0 0,1 0 1,21 1-112,-21-1 113,26 5-6,0 1 0,0 1 0,-1 1 0,0 2 0,45 22 0,-13-4-604,-56-27 522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3:5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47 7232,'2'-8'854,"-1"6"-638,-1 0 0,1 1 0,-1-1 1,1 0-1,0 1 0,0-1 0,0 0 0,0 1 0,0-1 1,2-1-1,-1 0 20,12-13 3368,-14 25 1818,-3 17-4327,2-20-349,-3 23 388,-2 0 0,-19 56 0,-1-15-1421,-3-1-3548,22-51 1974,-1 0-3461,6 3 1642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1:40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23 144 7040,'-23'-27'3200,"23"24"-2752,4-1 1504,10 4-1152,10-8 224,4 2-608,19-6 32,11 3-288,36-12-64,1 9-64,18-5-32,-8 4 0,-7 5-4672,-7 4 2560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3:5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4736,'0'0'12309,"0"0"-12271,0 0 0,0 0 0,0 0 0,0 0 0,0-1 0,0 1 0,0 0 0,0 0 0,0 0 0,0 0 0,0 0 0,0 0 0,0-1 0,0 1 0,0 0 0,0 0 0,0 0 0,0 0-1,0 0 1,0-1 0,0 1 0,0 0 0,0 0 0,0 0 0,0 0 0,0 0 0,0 0 0,1 0 0,-1 0 0,0-1 0,0 1 0,0 0 0,0 0 0,0 0 0,0 0 0,0 0 0,0 0 0,1 0 0,-1 0 0,0 0 0,17-7 594,1 1 1,-1 1-1,1 1 0,0 0 1,32-1-1,-42 4-549,-5 1-33,0-1 0,0 1 0,-1 0 0,1 0-1,0 1 1,-1-1 0,1 0 0,0 1 0,-1-1-1,1 1 1,-1 0 0,1 0 0,-1 0 0,1 0-1,-1 1 1,0-1 0,4 3 0,-4-2 24,0 1 0,0-1 1,0 1-1,0 0 0,0 0 1,0-1-1,-1 1 0,1 0 0,-1 1 1,0-1-1,0 0 0,0 0 0,0 0 1,0 5-1,2 13 120,-3-13-175,1 0-1,0 0 0,1 0 0,0 0 0,0 0 0,1 0 0,0-1 0,5 11 0,3-1-174,1 0-1,1-1 1,0 0-1,1-1 1,28 23 0,-41-37-322,1 0 0,-1 0 0,1 0 1,-1-1-1,1 1 0,-1 0 0,1-1 1,-1 1-1,1-1 0,2 1 0,11 0-9989,-10-1 7529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3:5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15 7872,'-2'-11'2737,"-2"7"-117,2 5-2220,1-1 1,0 1-1,-1-1 1,1 1-1,0 0 0,0-1 1,-1 1-1,1 0 1,-2 1-1,-7 5 622,-30 19 877,-116 40-211,44-21-1371,-8 15-664,103-49-933,-20 16-1,27-18-937,0 1 0,-16 18 0,15-7-779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3:5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59 261 3552,'-6'0'369,"4"0"251,-1 0-1,0 0 1,0 0 0,0 0-1,0 1 1,1-1 0,-1 1 0,-3 0-1,4 0 21,0 0 0,-1 0 0,1 0 0,0 0 0,-1-1 0,1 1 0,0-1 0,-5 0 0,74-1 7486,3-1-6483,84-1-2121,-30-6 599,-67 3-114,-20 3-11,472-44 792,-61-5-186,-12-4-324,176 6 814,-480 42-718,-76 4-251,148-3-17,-142 7-267,-55-1-1290,1 0-1,-1 0 0,11-4 1,-14 4 504,-4 1 837,0 0-1,0 0 0,0 0 0,0 0 0,1 0 0,-1 0 1,0 0-1,0 0 0,0 0 0,0 0 0,0 0 0,1 0 0,-1 0 1,1-3-2551,-1 2 2551,0 1-1,0 0 0,0 0 0,0 0 0,0 0 0,0 0 1,0-1-1,0 1 0,0 0 0,0 0 0,0 0 0,-2-1-1219,1-5-1944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3:5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360 690 3072,'0'-1'221,"0"0"0,0 0 1,0 0-1,0 0 0,0-1 0,1 1 0,-1 0 1,0 0-1,1 0 0,-1 0 0,0 0 1,1 0-1,-1 0 0,1 0 0,0 0 1,-1 0-1,2-1 0,-1 1 105,0 0 0,-1 0 0,1 1 0,0-1 0,-1 0 0,1 0 0,-1 0 0,1 0 0,-1 0 0,0-1 0,1 1 0,-1 0 0,0 0 0,0 0 0,0 0 0,1 0 0,-2-2 0,4-4 1412,0-7 583,-4 12-2103,1-1 1,-1 0 0,0 0-1,0 1 1,0-1 0,0 0-1,0 1 1,0-1 0,-1 1-1,1 0 1,-1-1 0,0 1-1,1 0 1,-1 0 0,0 0-1,-1 0 1,1 0 0,0 0-1,0 1 1,-1-1 0,1 1-1,-1 0 1,1 0 0,-1 0-1,-4-2 1,-5 1 21,8 1-186,0 1 0,0-1 0,0 1 0,0 0 0,-1-1 0,1 2 0,-4 0 0,-21 0-77,21-1 22,1 1-1,0-1 1,-1 1-1,1 0 0,-8 3 1,-125 48-255,134-50 232,2 0 1,-1 1-1,0 0 1,0 0-1,1 0 1,-1 0-1,1 1 1,0 0-1,0 0 0,1 0 1,-7 8-1,10-11 29,0 0 0,0 0-1,-1 0 1,1 0 0,0 0 0,0 0-1,0 0 1,0 0 0,0 0 0,0-1-1,0 1 1,0 0 0,1 0-1,-1 0 1,0 0 0,0 0 0,1 0-1,-1 0 1,1-1 0,-1 1 0,1 0-1,-1 0 1,1 0 0,-1-1-1,1 1 1,0 0 0,-1-1 0,1 1-1,0 0 1,-1-1 0,1 1 0,0-1-1,0 0 1,0 1 0,1 0-1,5 2 47,0 1-1,0-1 0,10 2 0,-11-3-37,11 3 106,0 0 1,0-2-1,33 4 0,-38-6-18,0-1 0,0 0 0,0-1 0,0-1 0,-1 1 0,21-7 0,-23 4-52,0-1 0,0 0 0,-1 0 1,1-1-1,-1 0 0,-1 0 0,1-1 0,-1 0 0,8-9 0,-7 7-22,-1 1 29,0 0 0,-1-1 0,0 0 0,0 0 0,-1 0 0,0-1 0,5-16 0,-1-1 232,8-45 0,-11 33-104,-1 0 1,0-73 0,-6 89-143,0-1-1,-1 1 1,-11-44-1,10 56-84,0 0 0,-1 1-1,0 0 1,0 0 0,-1 0 0,-1 0 0,1 0-1,-2 1 1,1 0 0,-15-14 0,19 21-58,0 0 0,-1 0 0,1 1 1,0-1-1,-1 0 0,1 1 0,-1 0 0,0 0 1,1 0-1,-1 0 0,0 0 0,0 0 0,0 1 1,0-1-1,-4 1 0,2 0-252,0 1 0,0-1 0,0 1 0,0 0 0,0 1 0,0-1 0,-8 5 0,11-5-192,0 0 0,0 1 0,0 0 1,0-1-1,0 1 0,0 0 0,0 0 0,1 0 1,-1 0-1,1 1 0,-1-1 0,1 0 0,0 1 1,0-1-1,0 1 0,0-1 0,1 1 1,-1-1-1,0 6 0,4 4-2180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00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34 2240,'-1'-1'159,"1"1"-1,-1-1 1,1 1 0,0-1 0,-1 0-1,1 1 1,0-1 0,-1 0-1,1 0 1,0 1 0,0-1 0,0 0-1,-1 0 1,1 1 0,0-1-1,0 0 1,0 0 0,0 0 0,1 1-1,-1-1 1,0 0 0,0 0-1,0 1 1,1-1 0,-1 0 0,0 0-1,1 1 1,-1-1 0,0 0-1,1 1 1,-1-1 0,2 0 0,2-9 7984,-5 11-7975,0 0 0,0 0 0,0 0 0,0 0 0,0 0 0,0 1 0,1-1 0,-1 0 0,0 0 0,1 0 0,-1 1 0,1-1 0,-1 0 0,1 1 0,-1-1 1,1 2-1,-3 7 84,-8 17 134,2 1 0,-6 32-1,-2 11 126,9-43-233,1 2 0,2-1-1,-4 53 1,10-75-207,-1-1 0,1 0 0,0-1 0,0 1 0,0 0 0,1 0 0,0 0 0,0-1 0,1 1 0,0-1 0,-1 1 0,2-1 0,-1 0 0,1 0 0,-1-1 0,1 1 0,1-1 0,5 5 0,-8-8-22,0 0 1,0 0-1,0 0 0,0 0 0,0 0 1,1-1-1,-1 1 0,0-1 1,0 1-1,1-1 0,-1 0 0,0 0 1,1 0-1,-1 0 0,0-1 1,1 1-1,3-2 0,1 0 113,1 0 1,-1-1-1,14-6 0,16-12 121,-1-1 0,39-30 0,-55 36-63,0-2 1,-1-1 0,-1 0-1,26-35 1,37-76 184,-80 132-477,-2 8-92,-6 15-128,-12 17 137,1 0 251,-28 46 1,14-35-92,-37 63-96,-63 209 267,70-156 203,34-107 40,25-56-340,0 0 0,-1 0 0,0 0 0,-1 0 0,1-1 0,-1 1 0,-6 4-1,9-8-116,0-1-1,0 0 1,0 0-1,1 0 0,-1 0 1,0 0-1,0-1 0,-1 1 1,1-1-1,0 1 0,0-1 1,0 1-1,0-1 1,0 0-1,0 0 0,-1 0 1,1-1-1,0 1 0,0 0 1,0-1-1,0 1 0,0-1 1,0 0-1,0 0 0,0 0 1,0 0-1,-2-1 1,0-1 5,1 1 0,-1-1 0,1 0 0,0 0 0,0 0 1,0 0-1,0 0 0,0-1 0,1 0 0,0 1 1,0-1-1,0 0 0,-2-5 0,-1-9 9,1-1 0,0 0-1,1 0 1,2 0 0,0 0 0,1 0 0,0 0-1,2 0 1,0 0 0,8-29 0,-7 37 66,0 1 0,1-1 1,0 0-1,1 1 1,0 0-1,0 0 1,1 1-1,1 0 1,0 0-1,0 0 0,0 1 1,1 0-1,1 0 1,-1 1-1,1 0 1,0 0-1,1 1 1,-1 0-1,1 1 0,1 0 1,-1 1-1,1 0 1,14-3-1,4 1-65,0 1 0,0 2 1,0 0-1,0 2 0,0 2 0,49 6 0,-61-5-1421,-16-2 867,0-1-1,0 1 0,0 0 0,0 0 1,0 0-1,0-1 0,0 1 0,0 0 1,0-1-1,0 1 0,0-1 0,0 1 1,-1-1-1,1 0 0,0 1 0,0-1 1,0 0-1,1-1 0,7-7-2408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4:0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19 7040,'15'-18'12447,"-26"23"-10687,2 8-1024,-10 4-96,-1-1-352,-8 6-192,8 4-64,-3 4-832,4-1 448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7:22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6 152 5056,'-5'-8'17765,"7"5"-17546,0 1 0,1 0 0,-1 1 0,1-1 0,-1 0 1,1 1-1,5-3 0,1-1-47,6-4-79,1 1-1,1 0 1,-1 2 0,21-7-1,71-12-23,-92 21-41,-13 4-25,262-45-123,-252 43 71,-11 2 35,0-1 1,0 1 0,0 0 0,0 0-1,0-1 1,1 1 0,-1 0 0,0 1-1,0-1 1,0 0 0,4 2 0,-5-1 71,-17 2 241,-39 1-253,1-2 1,-78-8 0,76 3 181,31 2-148,11 0 41,-1 0 0,-21 3 0,-22-1 220,37-1-80,20 0-85,2 1-103,1 1-1,-1-1 1,1 1 0,0-1-1,0 1 1,0-1-1,0 0 1,0 0 0,0 0-1,2 1 1,-2-1-3,13 4 98,0 1 0,1-2 0,-1 0 0,28 3 0,65 1-25,-95-8-144,5 1-24,236 6-57,-206-3 38,-38-3-3566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7:26.54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96 0 576,'-3'7'10075,"-15"30"-9409,2 22-262,2 1 0,3 1 0,-5 97 0,16-91 524,-3-58-381,3-9-541,0 0-1,0 0 1,0 0 0,0 0-1,0 0 1,0 0 0,0 0-1,0 0 1,-1 0 0,1 0-1,0 0 1,0 0 0,0 0-1,0 0 1,0 0 0,0 0-1,0-1 1,0 1 0,0 0-1,-1 0 1,1 0 0,0 0-1,0 0 1,0 0 0,0 0-1,0 0 1,0 0 0,0 0-1,0 0 1,0 0 0,0-1-1,0 1 1,0 0 0,0 0-1,0 0 1,0 0 0,0 0-1,-1 0 1,1 0 0,0 0-1,0-1 1,0 1 0,0 0-1,0 0 1,0 0 0,1 0 0,-1 0-1,0 0 1,0 0 0,0 0-1,0-1 1,0 1 0,0 0-1,-6-30 409,4 25-375,1 0 0,-1-1 1,0-9-1,6-38 116,-4 44-184,0 3 60,-1 0 0,2 0 0,-1 1 0,1-1 0,0 0 0,0 0 0,0 0 0,4-10 0,48-99 1329,-50 109-1277,-2 3-13,0 0-1,1 1 1,-2-1-1,1 0 1,0 0-1,0 0 1,-1 0 0,0 0-1,1-3 1,51 6 602,12-17-427,-45 13-157,0-1-1,22-9 1,-22 7-118,33-7 0,-52 14 38,1 0 0,0 0 0,0-1 0,0 1 0,-1 0 0,1 0 0,0 0 0,0 0 0,0 0 0,-1 0 0,1 0 0,0 0 0,0 0 0,0 1 0,-1-1 0,1 0 0,0 0 0,0 1 0,-1-1 0,1 1 0,0-1 0,-1 0 0,1 1 0,0-1 0,-1 1 0,1 0 0,-1-1 0,1 1 0,-1-1 0,1 1 0,-1 0 0,1-1 0,-1 2 0,1 1 83,0 1 0,0-1 0,-1 0 0,0 1 0,0-1 0,0 6 0,0 1-126,-1 5 176,-4 24-1,0 0-79,0 8-185,2-31 191,2-1 0,0 1 0,2 30 0,-1-16-19,0-26-50,0 0 1,0 1 0,0-1-1,0 1 1,1-1 0,0 0-1,2 8 1,-3-10 16,1-1 0,-1 0 1,1 0-1,-1 1 0,0-1 0,1 0 0,-1 1 1,0-1-1,0 0 0,0 1 0,0-1 1,0 0-1,-1 1 0,1-1 0,0 0 0,-1 1 1,1-1-1,0 0 0,-1 0 0,0 0 0,1 1 1,-1-1-1,0 0 0,1 0 0,-1 0 0,0 0 1,0 0-1,0 0 0,0 0 0,0 0 0,0-1 1,0 1-1,0 0 0,-3 1 0,-4 2 93,1-1 0,-1 0-1,0 0 1,-12 2-1,19-4-100,-51 9-975,-79 8 0,111-16-498,-1 2-44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7:39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121 937 2080,'-2'0'158,"1"0"-135,1 0-1,-1 0 1,1 0-1,0 0 1,-1 0-1,1 0 1,0 0-1,-1 0 0,1 0 1,-1 0-1,1 0 1,0 0-1,-1 0 1,1 0-1,-1 0 1,1 0-1,0 0 1,-1 0-1,1 0 1,0 1-1,-1-1 1,1 0-1,0 0 1,-1 1-1,1-1 1,0 0-1,0 0 1,-1 1-1,1-1 1,0 0-1,0 1 1,-1-1-1,1 2 1227,7 5 2836,0-8-3785,0 0 0,-1 0-1,1 0 1,0-1-1,-1 0 1,1 0-1,-1-1 1,1 0-1,-1 0 1,0-1-1,0 1 1,5-5 0,3-3-61,-1 0 1,0-1 0,19-24 0,-16 16-5,-1-2 1,20-37 0,18-52 422,-29 58-285,-1 3-97,74-150 862,-71 148-893,-1-2 0,-4 0 0,23-85 1,-43 134-140,0 4-92,0-1-1,-1 0 1,1 1-1,-1-1 1,0 1-1,1-1 1,-1 0-1,0 1 1,0-1 0,0 0-1,0 1 1,-1-1-1,1 1 1,-1-3-1,1 4-18,0 0 0,0 0 0,0 0 0,0 0 0,0-1 0,0 1 1,0 0-1,0 0 0,0 0 0,-1 0 0,1 0 0,0 0 0,0 0 0,0 0 0,0 0 0,0 0 0,0 0 0,0 0 0,0 0 0,0 0 0,-1 0 0,1 0 1,0 0-1,0 0 0,0 0 0,0 0 0,0 0 0,0 1 0,0-1 0,0 0 0,0 0 0,0 0 0,-1 0 0,1 0 0,0 0 0,0 0 0,0 0 0,0 0 0,0 0 1,0 0-1,0 0 0,0 0 0,0 0 0,0 1 0,0-1 0,0 0 0,0 0 0,0 0 0,0 0 0,0 0 0,0 0 0,0 0 0,0 0 0,0 0 0,0 1 1,0-1-1,0 0 0,0 0 0,0 0 0,0 0 0,0 0 0,-1 3-30,-26 52-16,-31 60 43,-55 85 739,-99 160 538,98-167-639,93-155-577,-70 158 869,86-184-660,5-11-226,0-1 1,0 1 0,-1-1-1,1 1 1,0-1 0,0 1 0,0 0-1,-1-1 1,1 1 0,0-1-1,-1 1 1,1-1 0,-1 1-1,1-1 1,0 0 0,-1 1-1,1-1 1,-1 1 0,1-1 0,-1 0-1,1 1 1,-1-1 0,0 0-1,0 0-9,1-1 0,0 1-1,0-1 1,-1 0-1,1 1 1,0-1 0,0 0-1,0 1 1,0-1 0,0 0-1,0 1 1,0-1 0,0 0-1,0 1 1,0-1-1,0 0 1,0 1 0,0-1-1,0 0 1,1 1 0,-1-2-1,5-13 0,0 1 0,0 0-1,1 0 1,1 0 0,0 1 0,1 0-1,1 0 1,0 1 0,11-12-1,15-12-141,56-45-1,-29 28 61,92-105-128,-12-14 235,-123 148-90,-7 10 16,-1 0 1,14-23-1,-22 31-10,1 1 1,-1-1-1,1 1 0,0-1 0,6-4 0,-10 10 35,0 0 1,0 0-1,0 0 0,0 0 1,1 0-1,-1 0 0,0 0 1,0 0-1,0 0 0,0 0 1,1 0-1,-1 0 0,0 0 1,0 0-1,0 0 0,0 0 1,1 0-1,-1 0 0,0 0 1,0 1-1,0-1 0,0 0 1,0 0-1,1 0 0,-1 0 1,0 0-1,0 0 0,0 0 1,0 0-1,0 1 0,0-1 0,0 0 1,1 0-1,-1 0 0,0 0 1,0 0-1,0 1 0,0-1 1,0 0-1,0 0 0,0 0 1,0 0-1,0 1 0,0-1 1,0 0-1,0 0 0,0 0 1,0 0-1,0 1 0,0-1 1,0 0-1,0 0 0,0 0 1,0 1-1,-1 10 15,-1 0 0,0 0 0,-5 16 0,1-5-16,-11 43 2,0 0 17,-12 94 0,29-157-5,-1 34 321,1-35-314,0 0 0,0 0 1,0 0-1,0 0 1,0 0-1,0 0 1,1 0-1,-1 0 1,0 0-1,1 0 0,-1 0 1,1 0-1,-1 0 1,1 0-1,-1-1 1,1 1-1,-1 0 1,1 0-1,0 0 0,0-1 1,-1 1-1,1 0 1,0-1-1,0 1 1,0-1-1,0 1 1,0-1-1,0 1 1,1-1-1,1 1 33,1-1 0,-1 0 0,1-1-1,-1 1 1,1-1 0,-1 0 0,0 1 0,1-1 0,-1-1-1,6-2 1,3-2-52,18-13-1,109-91 190,-83 62-229,50-47-150,-103 93 6,-5 6 77,-6 9-43,-6 6 61,-55 86-168,59-88 234,2 0 1,0 0-1,0 1 1,-7 29 0,15-45 41,-1 0-1,1 0 1,0 0 0,-1 0 0,1 0 0,0 0 0,0 0 0,0 0 0,0 0-1,1 0 1,-1 0 0,0 0 0,1 0 0,-1 0 0,1-1 0,0 1 0,0 0 0,0 0-1,0 0 1,0-1 0,0 1 0,1 1 0,0-1 13,0-1 0,0 0 1,-1 0-1,1 0 0,0 0 0,0 0 0,0 0 1,0-1-1,0 1 0,0-1 0,0 1 0,0-1 1,1 0-1,-1 1 0,0-1 0,0-1 0,0 1 1,0 0-1,0 0 0,3-1 0,5-2 20,1 1 0,-1-1 0,-1-1-1,1 0 1,0-1 0,-1 1 0,0-2-1,0 1 1,-1-1 0,1-1 0,-1 1-1,0-1 1,-1-1 0,10-12 0,-11 13-47,-1-1 0,0 0 0,-1-1 0,1 1 0,-2-1 0,1 1 1,-1-1-1,0 0 0,-1 0 0,0-1 0,-1 1 0,0 0 1,0-1-1,-1 1 0,0 0 0,-2-14 0,1 19-35,0 0-1,0 0 0,0-1 1,0 1-1,-1 0 0,1 0 0,-1 1 1,0-1-1,-1 0 0,1 1 1,-1-1-1,1 1 0,-1 0 1,0-1-1,0 1 0,0 1 1,-1-1-1,1 0 0,-1 1 1,1 0-1,-1 0 0,0 0 1,0 0-1,0 0 0,0 1 1,0 0-1,0 0 0,0 0 1,-1 0-1,1 1 0,0 0 1,0-1-1,-1 2 0,1-1 1,0 0-1,-7 2 0,-2 2-210,1 0 0,-14 6 0,16-6 30,9-4 210,0 0 0,0 0 0,1 1 0,-1-1 0,0 0 0,1 1 0,-1-1 0,0 1 0,1-1 0,-1 1 0,0-1 0,1 1 0,-1-1 0,1 1 0,-1 0 0,1 0 1,0-1-1,0 0 0,0 0 1,0 1-1,0-1 0,0 0 1,0 0-1,0 1 0,0-1 1,0 0-1,0 0 0,0 0 1,0 1-1,1-1 0,-1 0 1,0 0-1,0 0 0,0 0 1,0 1-1,1-1 0,-1 0 1,0 0-1,0 0 0,0 0 1,1 0-1,-1 1 0,0-1 1,0 0-1,0 0 0,1 0 0,-1 0 1,3 1 53,1 0 0,-1 0 0,0-1-1,1 1 1,6 0 0,18-3 48,-1-2 0,1 0 0,29-9 0,-40 9-98,72-21 51,14-4 92,-86 26-180,-1 0 1,1 1-1,0 1 1,21 1-1,-35 0 22,1 0 0,-1 1 1,0-1-1,0 1 0,0 0 1,0 0-1,0 0 0,-1 0 0,1 1 1,0-1-1,0 1 0,-1 0 0,1-1 1,-1 1-1,1 0 0,-1 1 1,2 1-1,-1 1 33,0-1-1,0 0 1,0 1 0,-1-1-1,0 1 1,0 0 0,0 0 0,-1 0-1,3 9 1,-3-4 30,0 1-1,0-1 1,-1 0 0,0 0-1,-1 1 1,0-1 0,-4 14-1,-1-1 58,-1-1 0,-11 23 1,8-17 436,10-26-271,2-4-24,7-16 18,8-17-69,-5 8-111,27-42 0,-26 50-186,2 1 1,17-19-1,-23 28 63,-1 1 1,1 1-1,0 0 0,0 0 0,1 1 0,15-8 0,-24 13 19,1 0 0,-1 1 0,0-1 1,1 0-1,-1 1 0,1-1 0,-1 1 0,1 0 0,-1-1 0,1 1 0,-1 0 0,1 0 0,0 0 0,-1 0 0,1 0 1,-1 0-1,1 1 0,-1-1 0,1 0 0,-1 1 0,1-1 0,-1 1 0,1 0 0,-1-1 0,0 1 0,1 0 0,-1 0 1,0 0-1,0 0 0,1 0 0,-1 0 0,0 0 0,0 0 0,0 1 0,0-1 0,-1 0 0,1 1 0,0-1 0,0 0 1,-1 1-1,1 1 0,1 4-20,0 0 0,0 0 0,-1 1 0,0-1 0,0 0 1,-1 1-1,0 10 0,-3 6 98,-1 0-1,-1 0 1,-1 0 0,-1 0 0,-1-1-1,-12 23 1,20-46-56,0 1-1,0-1 1,0 0 0,0 0-1,0 0 1,0 0-1,0 0 1,0 0 0,0 0-1,0 1 1,0-1-1,0 0 1,0 0 0,0 0-1,0 0 1,0 0-1,0 0 1,0 0 0,0 0-1,0 0 1,0 1-1,0-1 1,0 0 0,1 0-1,-1 0 1,0 0-1,0 0 1,0 0 0,0 0-1,0 0 1,0 0 0,0 0-1,0 0 1,0 0-1,1 0 1,-1 0 0,0 0-1,0 0 1,0 1-1,0-1 1,0 0 0,0 0-1,0 0 1,0 0-1,1 0 1,-1-1 0,0 1-1,0 0 1,0 0-1,0 0 1,0 0 0,0 0-1,0 0 1,0 0-1,1 0 1,-1 0 0,0 0-1,0 0 1,0 0-1,11-5 346,22-18-216,0-2 1,30-31-1,-7 7-121,103-79-364,-155 124 325,1 1 0,1-1 0,-1 1 0,0 0 0,9-3 1,-13 6 9,0-1 1,0 1-1,1 0 1,-1-1 0,0 1-1,0 0 1,1 0 0,-1 0-1,0 0 1,0 0-1,1 0 1,-1 0 0,0 1-1,0-1 1,1 0 0,-1 1-1,0-1 1,0 1-1,0-1 1,0 1 0,0 0-1,1-1 1,-1 1 0,0 0-1,-1 0 1,1 0-1,0-1 1,0 1 0,0 0-1,0 0 1,-1 1 0,2 1-1,1 3 2,0 0-1,-1 0 1,0 1-1,0-1 0,0 1 1,-1-1-1,1 10 1,0 49 216,-2-59-173,-1 60 319,-13 80 0,14-126-258,1-5-130,-1-15 30,0 0 0,0 0-1,0 0 1,0 0 0,0 0-1,0 0 1,0 0 0,0 0-1,0 0 1,0 0 0,0 1-1,0-1 1,0 0 0,0 0-1,0 0 1,0 0 0,0 0-1,0 0 1,0 0 0,0 0-1,0 0 1,0 0 0,1 0-1,-1 0 1,0 1-1,0-1 1,0 0 0,0 0-1,0 0 1,0 0 0,0 0-1,0 0 1,0 0 0,0 0-1,0 0 1,0 0 0,1 0-1,-1 0 1,0 0 0,0 0-1,0 0 1,0 0 0,0 0-1,0 0 1,0 0 0,0 0-1,0 0 1,0 0-1,1 0 1,-1 0 0,0 0-1,0 0 1,0 0 0,0 0-1,0 0 1,0 0 0,7-6-964,6-8-2712,-8 8 1621,-1-1 0,0 1 0,6-14 0,-2 4-985,14-27-2223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7:45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201 848 3808,'-2'-11'840,"2"11"-808,0 0 0,0 0 0,-1-1 0,1 1 0,0 0 0,0 0 0,0 0 0,0 0 0,0 0 0,-1 0 0,1 0 0,0 0 0,0 0 0,0 0 0,0 0 0,0 0 0,-1 0 0,1 0 0,0 0 0,0 0 0,0 0 0,0 0 0,-1 0 0,1 0 0,0 0 0,0 0 0,0 0 0,0 0 0,0 0 0,-1 0 0,1 0 0,0 1 0,0-1 0,0 0 0,0 0 0,0 0 0,-2 2 219,1 0 0,-1 0 0,1-1 0,0 1 0,-1 0 0,1 0-1,0 1 1,1-1 0,-2 2 0,-85 331 4106,59-216-3503,-21 167 701,47-267-1441,-8 28 990,8-37-503,0-12 304,1-19-17,23-99-606,-6 37-281,2-12 351,51-161 0,-61 232-318,1 2 1,1-1-1,2 1 1,0 1-1,1 0 0,1 1 1,1 0-1,26-26 0,-36 41-38,0 1-1,0 0 0,0 0 1,0 0-1,0 1 0,1 0 0,0 0 1,0 0-1,0 1 0,0 0 1,0 0-1,8-2 0,-12 4 13,1 0 1,-1 0-1,0 0 0,1 0 0,-1 0 0,1 0 1,-1 0-1,0 1 0,0 0 0,1-1 1,-1 1-1,0 0 0,0 0 0,0 0 0,0 0 1,0 0-1,0 1 0,0-1 0,0 0 1,0 1-1,0 0 0,-1-1 0,1 1 0,-1 0 1,1 0-1,-1 0 0,0 0 0,0 0 1,0 0-1,0 0 0,0 0 0,0 1 0,-1-1 1,1 0-1,0 4 0,1 5 17,-1-1-1,0 1 1,0-1 0,-1 1-1,-1-1 1,-2 19 0,-1-10 52,0-1 1,-13 34-1,11-36 69,-1-1-1,-1 1 1,0-1-1,-1-1 0,-1 0 1,0 0-1,-1-1 1,0 0-1,-1-1 1,-1 0-1,0-1 0,0 0 1,-1-1-1,-17 9 1,30-18-127,0-1 1,-1 1 0,1-1 0,0 1 0,-1-1 0,1 0-1,0 0 1,-1 1 0,1-1 0,0 0 0,-3-1-1,0-2-70,7-6-71,11-4 23,0 0 0,1 0 0,0 2 0,28-17 0,-19 12 66,228-149-186,-233 152 245,22-15-65,1 2 0,46-22 0,-63 36 119,32-22 0,-56 35-116,-4 4 32,-9 15 43,-6 9-16,-2 14 37,3 1 1,-13 47-1,26-78-12,0 1 1,1 0-1,-2 24 1,5-34-13,0 1 1,0-1-1,0 1 1,0-1-1,1 0 1,0 1 0,0-1-1,0 0 1,0 1-1,1-1 1,0 0-1,-1 0 1,1 0 0,1 0-1,4 6 1,-6-9-12,0 0 0,0 0 0,0-1 0,0 1 1,0 0-1,0 0 0,0-1 0,0 1 0,1 0 0,-1-1 1,0 1-1,1-1 0,-1 0 0,0 1 0,1-1 1,-1 0-1,0 0 0,1 0 0,-1 0 0,0 0 1,1 0-1,-1 0 0,0 0 0,1-1 0,-1 1 0,0-1 1,1 1-1,-1-1 0,2 0 0,0-1 27,0 1 0,0-1 0,0 0 0,0-1 0,0 1 0,0 0 0,-1-1-1,1 0 1,3-4 0,0-3 0,-1-1 0,1 1 0,-2-1-1,1 0 1,-2 0 0,1 0 0,-1-1-1,2-18 1,-3 10-100,-1 1-1,-1-1 1,-1 1 0,-3-29-1,-1-1-500,5 48 240,24 8-193,-20-5 544,0 0 0,0-1 0,0 0-1,0 0 1,5 0 0,14 0 92,0-1 1,0-1-1,0-1 0,-1-2 1,1 0-1,-1-1 0,1-1 1,23-11-1,19-10 107,80-48 0,-125 64-228,-1-1 0,-1-1 1,22-19-1,-28 22-66,2-3-278,-14 13 324,0-1 1,0 1-1,0 0 1,0 0-1,0 0 1,0 0-1,1 0 0,-1 0 1,0 0-1,0 0 1,0 0-1,0 0 1,0-1-1,0 1 0,0 0 1,1 0-1,-1 0 1,0 0-1,0 0 1,0 0-1,0 0 1,0 0-1,0 0 0,1 0 1,-1 0-1,0 0 1,0 0-1,0 0 1,0 0-1,0 0 1,0 0-1,1 0 0,-1 0 1,0 0-1,0 1 1,0-1-1,0 0 1,0 0-1,0 0 0,0 0 1,0 0-1,1 0 1,-1 0-1,0 0 1,0 0-1,0 1 1,0-1-1,0 0 0,0 0 1,0 0-1,0 0 1,0 0-1,0 0 1,0 0-1,0 1 1,0-1-1,0 0 0,0 0 1,0 0-1,0 0 1,0 0-1,0 0 1,0 1-1,0-1 0,0 0 1,0 0-1,0 0 1,3 13 59,-2-11-44,0 6-17,0 0 0,-1 1-1,0-1 1,0 0 0,-3 14 0,-10 42 36,9-47-1,1-4 5,0 0 0,-1 1 0,-1-1-1,0-1 1,-11 23 0,15-34 0,0 0-1,0 0 1,0 0-1,0 0 1,0-1-1,0 1 1,0 0 0,0 0-1,0-1 1,-1 1-1,1 0 1,0-1-1,0 1 1,-1-1-1,1 0 1,0 1-1,0-1 1,-1 0-1,1 0 1,0 0 0,-1 0-1,1 0 1,0 0-1,-1 0 1,1 0-1,0-1 1,-1 1-1,1-1 1,0 1-1,0-1 1,-1 1-1,1-1 1,-2-1 0,-4-2 77,0 0 1,0-1 0,0 0 0,-8-8 0,-41-33-532,45 38 220,5 4-419,13 7 394,60 36 232,-62-37-9,2 2 28,0 0 1,1 0-1,-1-1 0,1 0 0,0 0 0,0-1 0,0 0 0,0 0 0,0-1 0,16 0 0,6-5 107,-1-3 0,0 0 0,0-1 1,30-15-1,-16 8-8,13-5-37,160-64 212,-212 82-186,19-7-479,-23 9 360,1 0-1,-1 0 1,0 0 0,0 0-1,0 0 1,0 0 0,0 0-1,0 0 1,0 0 0,0 0-1,0 0 1,0 0 0,0 0 0,1 0-1,-1 0 1,0 0 0,0 0-1,0 0 1,0 0 0,0 0-1,0 0 1,0 0 0,0 0 0,0 0-1,0 0 1,0 0 0,0 0-1,1 0 1,-1 0 0,0 0-1,0 1 1,0-1 0,0 0-1,0 0 1,0 0 0,0 0 0,0 0-1,0 0 1,0 0 0,0 0-1,0 0 1,0 0 0,0 0-1,0 1 1,0-1 0,0 0-1,0 0 1,0 0 0,0 0 0,0 0-1,0 0 1,0 0 0,0 0-1,0 0 1,0 0 0,0 1-1,0-1 1,0 0 0,0 0-1,0 0 1,-1 0 0,-8 12-154,6-8 173,1-1 0,-1 1 1,1 0-1,0 0 0,0 0 1,0 0-1,0 0 0,1 1 1,0-1-1,0 0 0,0 1 0,0-1 1,1 1-1,-1-1 0,2 9 1,-1-10 4,0-1 0,0 1 0,1-1-1,0 1 1,-1 0 0,1-1 0,0 1 0,0-1 0,0 1 0,1-1 0,-1 0 0,0 0 0,1 1 0,0-1 0,-1 0 0,1 0-1,0-1 1,0 1 0,0 0 0,0 0 0,1-1 0,-1 0 0,0 1 0,1-1 0,-1 0 0,1 0 0,-1 0 0,5 1 0,-2-2 20,-1 1 1,1-1-1,0 0 1,-1 0-1,1-1 1,0 1-1,-1-1 1,1 0-1,-1-1 1,0 1-1,8-4 1,1-1 45,0 0-1,18-13 1,82-68 178,-49 37-191,-35 25-74,-1 0 0,-1-2 0,-1-1 0,-1-1 0,29-47 0,90-169 234,-134 226-223,-10 19-6,108-216-178,-106 210 82,0 1-1,0-1 1,2-9-1,-4 13 41,0 1 16,0-10-337,0 11 357,0-1 1,-1 1-1,1 0 1,0 0-1,-1-1 0,1 1 1,0 0-1,-1 0 0,1 0 1,0 0-1,-1-1 1,1 1-1,-1 0 0,1 0 1,0 0-1,-1 0 0,1 0 1,-1 0-1,1 0 1,-1 0-1,1 0 0,0 0 1,-1 0-1,1 0 0,-1 1 1,1-1-1,0 0 1,-1 0-1,1 0 0,-1 1 1,1-1-1,0 0 0,-1 0 1,1 1-1,-8 3-25,1-1 0,0 2 0,0-1-1,1 1 1,0 0 0,-1 0 0,-6 9 0,3-2 30,0 0 1,1 1-1,-10 17 1,1 4-8,2 1 0,-14 45 1,24-63 64,-53 166 104,47-138-192,3-1-1,-6 56 1,14-87 14,1 0 1,1 17 0,-1-25 81,1-1 1,-1 0 0,1 0-1,0 0 1,0 0 0,1 0-1,-1 0 1,1 0 0,0 0-1,0 0 1,4 5 0,-4-8-30,-1 1 1,1-1 0,0 0-1,0 0 1,0 0 0,0 0-1,-1 0 1,1 0 0,0-1 0,0 1-1,1-1 1,-1 1 0,0-1-1,0 0 1,0 0 0,4 0 0,38-4 299,-39 3-281,24-4-24,-1-1 1,-1-1 0,1-2-1,-2-1 1,1 0 0,-1-2-1,39-25 1,-61 35 19,0-2-33,0 1 0,1 1 1,0-1-1,-1 1 0,1-1 1,0 1-1,0 1 0,0-1 0,7-1 1,-11 4-20,-1-1 0,1 0 1,0 0-1,-1 0 1,1 1-1,-1-1 0,1 0 1,-1 0-1,1 1 1,-1-1-1,1 1 0,-1-1 1,1 0-1,-1 1 1,0-1-1,1 1 1,-1-1-1,0 1 0,1-1 1,-1 1-1,0-1 1,0 1-1,1-1 0,-1 1 1,0 0-1,0-1 1,0 1-1,0-1 0,0 1 1,0 0-1,0-1 1,0 2-1,0 25-80,0-18-41,0-5 149,1-1-1,-1 0 1,1 1-1,0-1 1,0 1-1,0-1 1,1 0 0,-1 0-1,1 0 1,0 0-1,0 0 1,0 0-1,5 5 1,-5-6 24,0 0-1,0 1 1,1-1 0,-1 0 0,1 0 0,-1-1-1,1 1 1,0 0 0,-1-1 0,1 0-1,0 1 1,0-1 0,0-1 0,0 1 0,0 0-1,5 0 1,5-2-23,-1-1 1,1-1-1,-1 0 0,0 0 1,0-1-1,21-10 0,-11 4 44,102-38 47,-122 47-460,-7 1 110,-10 5 197,5-1 57,0 1 0,0 0 0,1 0 1,0 1-1,0 1 0,0-1 0,1 1 0,0 1 0,1-1 1,-10 13-1,16-19-15,0 0 1,1 0-1,-1 0 1,0 0-1,1 0 1,-1 1-1,1-1 1,-1 0-1,1 0 1,0 1-1,-1-1 1,1 0 0,0 1-1,0-1 1,0 0-1,0 1 1,0 1-1,0-2 7,1-1 1,-1 1-1,0 0 0,1 0 0,-1-1 0,1 1 1,-1 0-1,1-1 0,0 1 0,-1 0 1,1-1-1,-1 1 0,1-1 0,0 1 1,0-1-1,-1 1 0,1-1 0,0 0 1,1 1-1,3 0 46,0 1-1,0-2 1,1 1 0,-1 0 0,0-1 0,0 0 0,6-1 0,6-1 17,-1 0 1,0-2-1,0 1 1,0-2-1,-1 0 1,1-1 0,-1-1-1,-1 0 1,17-11-1,-27 15-42,-4 3-18,1 0 0,0 0 0,-1-1 0,1 1 0,0 0 0,-1-1 0,1 1 0,-1-1 0,1 1 1,-1-1-1,1 1 0,-1-1 0,1 1 0,-1-1 0,0 0 0,1 1 0,-1-1 0,0 0 0,1 1 0,-1-1 0,0 0 0,0 1 0,1-1 0,-1 0 0,0 1 0,0-1 0,0 0 0,0 0 0,0 1 0,0-1 0,0 0 0,0 0 0,-1 1 0,1-1 0,0 0 0,0 1 0,-1-1 0,1 0 0,-1 0 0,-1-3-24,0-1 0,-1 2-1,0-1 1,1 0 0,-1 0-1,-1 1 1,1-1-1,0 1 1,-1 0 0,0 0-1,0 1 1,0-1 0,0 1-1,0 0 1,-7-3-1,-8-2-48,-1 0 1,-25-4-1,32 8 85,-10-2-93,0 1 0,-39-2-1,52 9 77,10-3-1,0-1 1,0 1-1,0 0 0,0 0 0,0 0 0,0 0 1,0 0-1,0 0 0,0 0 0,0 0 0,0 0 0,0 0 1,0 0-1,0 0 0,-1 0 0,1 0 0,0 0 1,0 0-1,0 0 0,0-1 0,0 1 0,0 0 1,0 0-1,0 0 0,0 0 0,0 0 0,0 0 1,0 0-1,0 0 0,0 0 0,0 0 0,0 0 0,0 0 1,0 0-1,0 0 0,-1 0 0,1 0 0,0 0 1,0 0-1,0 0 0,0 0 0,0 0 0,0 0 1,0 0-1,0 0 0,0 0 0,0 0 0,0 0 1,0 0-1,0 0 0,0 0 0,0 0 0,0 0 1,-1 0-1,1 0 0,0 1 0,0-1 0,0 0 0,0 0 1,0 0-1,0 0 0,3-3-34,11 0 58,0 1 0,0 1-1,26 0 1,-11 1 24,40-3 58,95-2-82,-126 6 34,0 1 0,48 10 0,-78-10-45,-1-1 0,1 2-1,-1-1 1,0 1 0,11 5 0,-15-6 26,-1-1 1,0 1 0,1-1-1,-1 1 1,0 0 0,0 0-1,0 0 1,0 0 0,0 0-1,-1 1 1,1-1 0,-1 0-1,1 1 1,-1 0 0,0-1-1,0 1 1,0-1 0,1 5-1,1 30 214,-3-35-248,0 0 0,0 0 1,0 1-1,0-1 0,-1 0 0,1 0 0,-1 0 1,1 0-1,-1 0 0,0 0 0,0 0 0,0 0 1,0 0-1,-2 3 0,5-7 136,26-26 228,48-37-1,-75 64-377,0 0 0,1 0 0,-1 0 1,1 0-1,-1 1 0,1-1 0,-1 0 1,1 1-1,0 0 0,-1-1 0,1 1 0,-1 0 1,1 0-1,0 0 0,-1 0 0,1 0 1,0 0-1,-1 0 0,4 1 0,-3 0 16,0 0 1,1 0-1,-1 0 0,0 1 0,0-1 1,0 1-1,0-1 0,0 1 0,0 0 1,-1-1-1,4 5 0,-2-1-25,0-1 0,0 1 1,0 0-1,-1 0 0,0 0 0,0 1 0,0-1 0,-1 0 1,0 1-1,0-1 0,1 8 0,-3-7-583,1 0 0,-1-1 0,0 1-1,0 0 1,-1-1 0,1 1 0,-5 8 0,2-7-1311,0 1 1,0-1-1,-1 1 1,0-1 0,0-1-1,-1 1 1,-10 9-1,13-13 1287,1-1-1,-1 0 0,0 0 1,0 0-1,-5 2 1,-22 3-2681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1:45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1170 2496,'-25'0'1547,"22"0"534,7 0 593,10-1-566,-7-3-1666,1 1-1,-1-1 1,0 0-1,0-1 1,-1 1-1,10-10 0,31-35 649,-47 48-1088,61-77 700,80-134 1,-65 92-562,-40 65-50,41-89-1,-14-9 80,-50 115-191,-1 0 0,7-45 0,-16 63 105,1-35 0,-4 48-68,0 1 1,0 0-1,-1 0 0,0-1 1,0 1-1,0 0 0,-1 0 0,0 0 1,-4-9-1,6 14-19,-1 0 0,1 0 1,-1 1-1,1-1 0,-1 0 0,0 0 1,0 0-1,1 1 0,-1-1 1,0 0-1,0 1 0,0-1 0,1 1 1,-1-1-1,0 1 0,0-1 0,0 1 1,0 0-1,0-1 0,0 1 1,0 0-1,0 0 0,0 0 0,0 0 1,0 0-1,0 0 0,0 0 0,0 0 1,0 0-1,0 0 0,0 0 1,0 1-1,0-1 0,0 0 0,0 1 1,0-1-1,0 1 0,0-1 0,0 1 1,0-1-1,1 1 0,-1 0 1,-1 1-1,-3 2-14,0 1 1,0 0 0,1 0-1,0 0 1,-6 10-1,-13 27-24,3 1 0,-20 60-1,6-16 27,7-14 209,2 1-1,4 1 0,4 0 0,-15 141 0,29-187 18,2 0 0,1 0 0,1 1 1,9 54-1,-9-81-123,0 1 1,0 0 0,0 0-1,0-1 1,1 1-1,-1-1 1,3 4-1,-3-6-53,0 0 0,0 0 0,0 0-1,0 0 1,0 0 0,0 0-1,0-1 1,0 1 0,0 0-1,0-1 1,1 1 0,-1-1-1,0 1 1,0-1 0,1 0 0,-1 1-1,0-1 1,1 0 0,-1 0-1,0 0 1,2 0 0,-1 0 0,0-1 0,0 1 0,1 0 0,-1-1 0,0 0 0,0 1 0,0-1 1,0 0-1,0 0 0,-1 0 0,1 0 0,0-1 0,0 1 0,-1 0 0,1-1 0,0 1 0,1-4 1,4-3 61,-1-1 1,8-13 0,-10 14-58,140-278 136,-125 232-86,-4 11-820,-15 46 669,0-1 0,0 0 0,0 1-1,1-1 1,-1 0 0,1 1 0,0-1 0,0 0 0,0 0 0,0 0-1,0 1 1,0-1 0,0 0 0,1-1 0,-1 1 0,3 2-1,2 4 92,0 0-1,1-1 0,13 11 0,3-2 63,1-1 0,0-1 0,1-2-1,0 0 1,1-2 0,1 0 0,-1-2-1,1-1 1,42 5 0,-52-10-19,0-1 0,0-1 0,0-1 1,0 0-1,0-1 0,0-1 0,0 0 1,0-1-1,-1-1 0,1-1 0,-2 0 1,1-1-1,-1-1 0,22-14 0,-31 18-15,-1 0 1,1-1-1,-1 1 0,6-8 0,-10 11-50,0 0 0,0 0 0,0 0-1,0 0 1,0-1 0,-1 1 0,1 0 0,0-1 0,-1 1 0,1-1 0,-1 1 0,1-1 0,-1 1-1,0-1 1,1 1 0,-1-1 0,0 1 0,0-1 0,0 1 0,0-1 0,-1 1 0,1-1 0,0 1 0,0-1-1,-2-1 1,1 1-22,0 1-1,0 0 1,0 0-1,0 0 1,0 0-1,0 0 1,0 0-1,-1 0 1,1 1-1,0-1 1,0 0-1,-1 1 1,1-1-1,-1 1 1,1-1-1,-1 1 1,1 0-1,0 0 1,-1-1-1,1 1 1,-1 0-1,1 0 1,-1 1-1,1-1 1,-1 0-1,1 0 1,-1 1-1,-1 0 1,-3 0-29,0 1 0,0 0 0,1 0 1,-1 0-1,-8 5 0,-3 6-22,0-1 0,1 2 1,-28 28-1,42-39 63,-21 22-20,-31 41 0,43-51 35,1 1 0,1 0 0,1 0 0,-10 26 0,16-37 11,1 0 0,-1-1 0,1 1 0,0 0 0,1 0 0,0 0 0,-1 0 0,1 0-1,1 0 1,-1 0 0,1 0 0,0 0 0,0 0 0,0 0 0,1-1 0,0 1 0,0 0 0,0-1 0,5 9 0,-4-10 33,0 1 0,0-1 1,0 0-1,0 0 0,0 0 1,1-1-1,0 1 0,-1-1 1,1 0-1,0 0 0,0 0 1,0 0-1,0-1 0,0 1 1,0-1-1,1 0 0,-1-1 1,0 1-1,0-1 0,1 1 1,-1-1-1,8-1 0,-5 0-11,0-1 0,0 0 0,0 0 0,0 0 0,0-1 0,-1 0 0,1 0 0,-1-1 1,0 0-1,0 0 0,0 0 0,7-8 0,-7 7-15,0-1 0,0 0 0,-1-1 0,0 1 0,0-1 0,-1 0 0,0-1 0,0 1 0,-1 0 0,0-1 0,3-10 0,0-8 65,-1-1 1,2-37-1,-6 51-132,-1 0 0,-1 0 0,0 0 0,-1 0-1,0 0 1,0 1 0,-7-16 0,8 24 2,-1 1 0,0 0 1,1 0-1,-1 0 0,-1 0 0,1 0 1,0 0-1,-1 1 0,1-1 0,-1 1 0,0 0 1,-5-4-1,7 5 20,0 1-1,0-1 1,0 1-1,0-1 1,0 1-1,0-1 1,0 1-1,0 0 1,0 0-1,0-1 1,0 1-1,0 0 1,0 0-1,0 0 1,0 0-1,0 0 1,0 0-1,0 0 1,-1 1 0,1-1-1,0 0 1,0 0-1,0 1 1,0-1-1,0 1 1,0-1-1,1 1 1,-1-1-1,0 1 1,0 0-1,0-1 1,0 1-1,1 0 1,-1 0-1,0 0 1,1-1 0,-1 1-1,0 0 1,1 0-1,-1 0 1,1 0-1,-1 1 1,1 0 11,-1-1 0,1 0 1,-1 1-1,1-1 1,0 1-1,-1-1 1,1 0-1,0 1 0,0-1 1,0 1-1,0-1 1,0 1-1,1-1 1,-1 0-1,0 1 1,1-1-1,-1 0 0,0 1 1,1-1-1,0 0 1,-1 1-1,1-1 1,0 0-1,0 0 0,0 0 1,0 0-1,0 1 1,0-2-1,0 1 1,0 0-1,0 0 0,1 1 1,2 0 16,-1 0-1,1 0 1,0-1 0,-1 1-1,1-1 1,0 0 0,0 0 0,0 0-1,0 0 1,0-1 0,5 1 0,27-3 198,-1 0 0,53-12 1,69-26 56,-39-5 110,-90 32-694,-29 16 285,-1 0 0,1 0-1,-1 0 1,1 0 0,-1 5 0,-3 8-61,1-8 78,-49 129-219,44-112 257,2 1 1,1 0-1,-4 40 0,10-60 8,0-1-1,0 1 1,0-1-1,1 0 1,-1 1 0,1-1-1,1 0 1,-1 1-1,1-1 1,0 0-1,0 0 1,0 0-1,1 0 1,-1-1 0,6 8-1,-6-10 0,0 0 0,0 0 0,1 0 0,-1 0-1,0 0 1,1 0 0,-1-1 0,1 1 0,0-1 0,-1 1 0,1-1 0,0 0-1,0 0 1,0 0 0,0-1 0,0 1 0,0-1 0,0 0 0,0 1 0,0-1-1,0-1 1,0 1 0,0 0 0,0-1 0,0 1 0,0-1 0,5-2 0,-1 0 32,1-1 0,-1 0 0,0 0 0,-1 0 0,1-1 1,-1 0-1,0 0 0,0-1 0,6-6 0,-2-1 0,0 0-1,0-1 1,11-22 0,41-106-5,-35 76-652,-32 154-207,1-31 788,1-29 77,2-1 1,0 1-1,2 0 1,6 40-1,-7-67-26,0 1 1,1 0-1,-1 0 1,1 0-1,-1-1 1,1 1-1,0 0 1,0-1-1,-1 1 1,1 0-1,0-1 0,1 1 1,-1-1-1,0 0 1,0 1-1,3 1 1,-3-2-9,0-1 1,1 1-1,-1-1 1,0 0-1,0 1 1,1-1-1,-1 0 1,0 0-1,0 0 0,1 0 1,-1 0-1,0 0 1,1 0-1,-1 0 1,0 0-1,0-1 1,1 1-1,0-1 1,5-2 31,0-1 0,0 0 0,0 0 0,-1-1 1,12-10-1,131-118 64,60-51-222,-207 183 104,5-6-56,1 1 1,0 0 0,0 1 0,0-1 0,1 2-1,17-9 1,-25 13 31,0 0-1,0 0 1,-1 0-1,1 0 1,0 0-1,0 0 1,0 0-1,-1 0 1,1 0-1,0 0 1,0 0-1,0 0 1,-1 0-1,1 1 1,0-1-1,0 0 1,-1 1-1,1-1 1,0 1-1,0-1 1,-1 0-1,1 1 1,-1 0-1,1-1 1,0 1-1,-1-1 1,1 1-1,-1 0 1,1-1-1,-1 1 1,0 0 0,1-1-1,-1 1 1,0 0-1,1 0 1,-1 0-1,0-1 1,0 1-1,0 1 1,1 3-58,0 0 0,0 1 0,-1-1 1,0 0-1,-1 8 0,-1 7 83,-2 0 0,0 0 0,-15 38 0,-29 56 78,-14 25 499,62-139-577,0 0 0,0 0 1,0 0-1,0 0 0,1 0 0,-1 0 0,0 0 1,0 0-1,0 0 0,0 0 0,0 0 0,0 0 1,0 0-1,0 0 0,0 0 0,0 0 0,0 0 1,0 0-1,0 0 0,0 0 0,0 0 1,0 0-1,1 0 0,-1 0 0,0 0 0,0 0 1,0 1-1,0-1 0,0 0 0,0 0 0,0 0 1,0 0-1,0 0 0,0 0 0,0 0 0,0 0 1,0 0-1,0 0 0,0 0 0,0 0 1,0 0-1,0 1 0,0-1 0,0 0 0,0 0 1,0 0-1,0 0 0,0 0 0,0 0 0,0 0 1,0 0-1,0 0 0,0 0 0,-1 0 0,1 0 1,0 0-1,0 0 0,0 0 0,0 0 1,0 1-1,0-1 0,0 0 0,0 0 0,0 0 1,0 0-1,0 0 0,0 0 0,0 0 0,0 0 1,6-5 319,12-16-95,114-166-338,-120 168 99,88-119-214,-98 135 169,-1 1 1,1-1-1,0 1 1,1 0 0,-1 0-1,0 0 1,0 0 0,1 0-1,4-2 1,-7 4 34,1 0-1,0 0 1,-1 0-1,1 0 1,-1 0 0,1 0-1,-1 0 1,1 0 0,-1 0-1,1 0 1,0 0 0,-1 0-1,1 0 1,-1 0 0,1 0-1,-1 0 1,1 1 0,-1-1-1,1 0 1,-1 0 0,1 1-1,0 0 1,0 0-1,0 0 0,0 0 0,0 1 1,0-1-1,0 0 0,-1 0 0,1 1 1,0-1-1,-1 0 0,1 3 1,4 14-34,-2 0 0,0 0 0,-1 0 0,0 25 0,2 25-11,-1-38 190,-2-11-86,5 22-1,-5-37-29,0 1 1,1-1-1,-1 1 0,1-1 1,0 0-1,0 0 1,0 0-1,0 0 0,1 0 1,3 4-1,-4-6 11,-1-1-1,1 0 1,0 0-1,0 1 1,0-1-1,0 0 1,0-1-1,0 1 1,0 0-1,0 0 1,0-1-1,0 0 1,1 1-1,-1-1 1,0 0-1,0 0 1,1 0-1,-1 0 1,0 0-1,0-1 1,3 0-1,6-1 59,0-1-1,19-9 0,-22 9-88,28-13 19,0-1 0,-1-2 1,-1-2-1,-1-1 0,48-42 1,130-147 48,-207 207-134,0-1 0,0 1 0,-1-1-1,0 0 1,5-8 0,-7 9-97,-3 4 31,-7 6-47,1 1 129,-23 21-58,8-5 29,-112 96-304,107-95 397,-8 6-17,-1 1-7,1 1 0,-62 72 0,94-99 1,-33 48 150,33-47-84,1 0 0,0 0 0,0 1 0,0-1 0,1 1-1,-2 12 1,3-18-38,1 0 0,0 0-1,0 1 1,0-1 0,0 0-1,0 0 1,0 0 0,0 0-1,0 0 1,0 0 0,1 0-1,-1 0 1,0 0 0,1 0-1,-1 0 1,1 0 0,-1 0-1,1 0 1,-1 0 0,1 0-1,0 0 1,1 1 0,-1-1 2,1 0 0,-1 0 0,1-1 1,-1 1-1,1 0 0,0-1 1,-1 1-1,1-1 0,0 1 0,0-1 1,0 0-1,2 1 0,4-2 19,1 1 0,-1-1 0,0 0 0,0-1 0,9-2 0,5-5 25,0 0 0,-1-1 0,39-26 0,-45 26-54,-1-1 0,0 0 0,-1-1 0,0-1 0,17-21 0,-6 2 21,25-43 1,60-135 9,-87 164-124,77-176 9,-84 185 23,-3-1 1,-1-1-1,11-79 0,-21 114-5,0-16-188,-1 19 237,0 1-1,1 0 0,-1-1 1,0 1-1,0 0 1,0-1-1,0 1 1,0 0-1,0-1 1,-1 1-1,1 0 1,0-1-1,0 1 0,0 0 1,0 0-1,0-1 1,0 1-1,0 0 1,-1-1-1,1 1 1,0 0-1,0 0 1,0-1-1,-1 1 1,1 0-1,0 0 0,0 0 1,-1-1-1,1 1 1,0 0-1,0 0 1,-1 0-1,1 0 1,0 0-1,-1-1 1,1 1-1,0 0 0,-1 0 1,1 0-1,0 0 1,-1 0-1,1 0 1,0 0-1,-1 0 1,1 0-1,0 0 1,-1 0-1,1 0 0,0 1 1,-3 0-27,1 0 1,0 1-1,0-1 0,0 1 1,-1-1-1,2 1 0,-1 0 1,0 0-1,0 0 0,1 0 1,-3 4-1,-17 31-78,11-19 49,-44 89-153,6-10 56,30-62 248,2 1-1,1 0 0,-17 70 1,17-38-123,-7 87 0,20-121 117,1 0 1,5 42-1,-4-73-57,0 1-1,0-1 1,1 0 0,0 0 0,-1 0 0,1 0-1,1 0 1,-1 0 0,0 0 0,1 0 0,-1 0-1,1-1 1,0 1 0,0-1 0,0 1 0,0-1-1,0 0 1,0 1 0,1-1 0,-1 0 0,5 2-1,-4-3 5,1 1 0,-1-1 0,1 0 0,0 0 0,0 0 0,-1-1 0,1 1 0,0-1 0,0 0 0,0 0 0,-1 0 0,1-1 0,0 1 0,0-1 0,0 0 0,-1 0 0,5-2 0,22-9 3,-1-2 0,30-20 0,3-1 96,10-3-58,111-79 1,-164 100-113,-13 10-94,-11 10-95,-65 43-251,-10 9 257,32-19 154,3 2 1,-58 63-1,96-93 117,1 1 1,0-1-1,1 1 1,0 1-1,0-1 1,-6 18-1,9-20-8,1-6-18,1-1 0,-1 1 0,1-1 0,0 1 0,-1 0 0,1-1 0,0 1 0,0 0 0,0-1 0,-1 1 0,1 0 0,0-1 0,0 1 0,0 0 0,0 0 0,0-1 0,0 1 0,0 0 0,0-1 0,1 1 0,-1 0 0,0-1 0,0 1 0,1 0 0,-1-1 0,0 1 0,1 0 0,-1-1 0,0 1 0,1-1 0,-1 1 0,1-1 0,-1 1 0,1-1 0,-1 1 0,1-1 0,-1 1 0,1-1 0,1 1 0,0-1 1,0 1 1,-1-1 0,1 0-1,0 0 1,0 1 0,0-2-1,0 1 1,0 0-1,0 0 1,0-1 0,0 1-1,3-2 1,2-1 20,0 0 1,0-1-1,0 0 1,-1 0-1,1-1 1,8-8-1,35-38 36,-35 34-54,2-2-29,0-1 1,-2-1 0,0 0-1,-1-1 1,-2 0 0,0-1-1,-1-1 1,8-29 0,-14 39-65,-4 12 48,0-1 1,0 1 0,0-1-1,0 1 1,-1-1 0,1 0 0,-1 1-1,0-1 1,1 0 0,-1 1-1,0-1 1,-1-4 0,0 7 6,1 0 0,0-1 1,-1 1-1,1 0 1,0 0-1,-1 1 1,1-1-1,-1 0 1,1 0-1,0 0 1,-1 0-1,1 0 1,0 0-1,-1 0 1,1 0-1,0 1 1,-1-1-1,1 0 1,0 0-1,0 1 1,-1-1-1,1 0 1,0 0-1,0 1 0,-1-1 1,1 0-1,0 1 1,-4 5-40,0 1 0,1 0 0,0-1 0,0 1 1,1 0-1,0 0 0,-2 14 0,1-6 53,-2 3-43,1 1-1,2 0 1,-2 25-1,4-37 64,0 0 1,1 0-1,0 0 0,0-1 0,0 1 1,1 0-1,0-1 0,0 1 1,1-1-1,0 0 0,0 1 0,7 9 1,-8-13 23,1-1 1,0 1-1,0 0 1,0-1-1,0 0 1,0 0 0,1 0-1,-1 0 1,1 0-1,-1-1 1,1 1 0,-1-1-1,1 0 1,0 0-1,0 0 1,0-1-1,-1 1 1,1-1 0,0 0-1,6-1 1,4 0 11,-1-1 1,0 0-1,0-1 1,21-7-1,-14 3-19,-1-1 0,0-1 0,-1-1-1,32-21 1,-40 23-22,0 0 0,-1 0 0,0-1-1,0 0 1,-1 0 0,0-1 0,-1 0 0,0 0-1,7-15 1,-11 18-46,0-1 1,-1 1-1,0-1 0,1-10 0,2-7-25,-4 12 38,-1 12 19,0 0 0,-1 0 0,1 0 0,0 1 0,0-1 0,0 0 0,0 0 0,0 0 0,0 1 0,0-1 0,1 0 0,-1 0 0,0 0 0,0 1 0,1-1 0,-1 0 0,0 0 0,1 1 0,-1-1 0,1 0 0,-1 1 0,1-1 0,-1 1 0,1-1 0,-1 0 0,1 1 0,0-1 0,-1 1 0,2-1 0,0-1-20,-1 2 23,-1 0-1,0 0 1,0 0-1,1-1 1,-1 1-1,0 0 1,0 0-1,1 0 1,-1 0-1,0 0 1,0 0-1,1 0 1,-1 0-1,0 0 1,1 0-1,-1 0 1,0 0-1,1 0 1,-1 0 0,0 0-1,0 0 1,1 0-1,-1 0 1,0 0-1,0 0 1,1 0-1,-1 0 1,0 1-1,0-1 1,1 0-1,0 1 2,1-1-14,-1 0-1,0 1 1,0-1 0,1 0-1,-1 1 1,0-1-1,0 1 1,0 0 0,0-1-1,0 1 1,0 0 0,1 0-1,-2 0 1,1-1 0,0 1-1,0 0 1,0 0-1,0 1 1,-1-1 0,1 0-1,0 0 1,-1 0 0,1 0-1,-1 1 1,1-1 0,-1 0-1,1 2 1,1 16-116,0 0 1,-1 0-1,-2 27 0,-11 58-67,6-52 75,5-46 194,0 0 1,1 0-1,0 0 0,0 0 0,2 10 1,-2-15-51,1 0 0,-1 0 0,0 0 0,0 0 0,1 0 0,-1 0 0,1-1 1,-1 1-1,1 0 0,-1 0 0,1 0 0,-1-1 0,1 1 0,0 0 0,-1 0 0,1-1 0,0 1 0,0-1 1,-1 1-1,1-1 0,0 1 0,0-1 0,0 1 0,0-1 0,0 0 0,0 1 0,0-1 0,0 0 0,0 0 1,0 0-1,0 0 0,0 0 0,-1 0 0,1 0 0,0 0 0,0 0 0,0 0 0,0 0 0,0-1 0,0 1 1,0 0-1,0-1 0,2 0 0,11-6 33,1-1 0,-1-1-1,0 0 1,-1 0 0,16-16 0,-20 18-50,174-134-107,-177 137 51,-1 1-1,1-1 1,0 1 0,0 0 0,0 1 0,6-3-1,-11 5 29,0 0-1,0 0 0,0 0 1,0-1-1,0 1 0,0 0 1,0 0-1,0 1 0,0-1 1,0 0-1,0 0 0,0 0 1,0 0-1,0 1 0,-1-1 1,1 1-1,0-1 0,2 1 1,-2 0-7,-1 1 1,1-1-1,0 0 1,0 0-1,-1 0 1,1 0-1,0 0 1,-1 1 0,0-1-1,1 0 1,-1 1-1,0-1 1,1 0-1,-1 1 1,0-1 0,0 0-1,0 1 1,0 0-1,-1 13 115,-1-1 1,-5 25-1,0-2 247,7-36-319,0 0-1,-1 0 1,1 0-1,0 0 1,0 0-1,0 0 1,0 0-1,0 0 1,0 0-1,1 0 1,-1 0 0,0 0-1,0-1 1,1 1-1,-1 0 1,1 0-1,-1 0 1,1 0-1,-1 0 1,2 1-1,-2-1 10,1-1 0,0 1 0,0-1-1,0 0 1,0 1 0,0-1 0,-1 0 0,1 1-1,0-1 1,0 0 0,0 0 0,0 0-1,0 0 1,0 0 0,0 0 0,0 0 0,1 0-1,5-1 82,-1-1 0,0 0 0,1 0 0,-1 0 0,7-4-1,-1-1-34,0 0 0,0-1-1,0 0 1,15-15 0,38-43-36,-22 21-223,-27 32 76,-16 13 104,1-1 1,-1 1 0,0-1 0,1 1-1,-1 0 1,1-1 0,-1 1 0,1 0-1,-1 0 1,1-1 0,-1 1 0,1 0-1,-1 0 1,1 0 0,-1-1 0,1 1-1,-1 0 1,1 0 0,-1 0 0,1 0 0,0 0-1,-1 0 1,1 0 0,-1 0 0,1 0-1,-1 0 1,1 1 0,0 3-52,-1 1 0,0-1 0,-1 0 0,1 1 0,-1-1 0,-1 6 0,-3 7-12,0-1 0,0 1-1,-13 23 1,-150 263-55,-88 103 562,141-228-122,43-76 227,69-98-493,0-1 0,0 1 0,0-1 1,0 1-1,-1-1 0,1 0 0,-1 0 0,0-1 0,0 1 0,0-1 0,0 0 0,0 0 0,-8 3 0,10-5-17,0 1-1,0-1 1,0 0-1,-1 0 0,1 0 1,0 0-1,0 0 1,-1-1-1,1 1 0,0-1 1,0 1-1,0-1 1,0 0-1,0 0 0,0 0 1,0 0-1,0 0 1,0 0-1,0 0 0,1-1 1,-1 1-1,0-1 0,-2-2 1,-1-2 12,0-1 0,1 1 0,-1-1 0,1 1 0,-3-9 0,1-1-7,1 0-1,0 0 0,1-1 1,1 1-1,1-1 0,0 0 1,1-23-1,2 18-24,0 0-1,2-1 1,0 1-1,7-23 1,-4 26 6,1 1 0,1-1 0,1 2 0,0-1 0,19-26 0,-19 32-19,1 0 0,0 1 0,1 0 0,0 0 0,1 1 0,0 1 0,1 0 0,0 1 0,20-10 0,12-3-25,74-22-1,-92 34 28,137-38 7,-69 21-37,1-5-2053,-67 20-4144,-15 9 3210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7:45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1127 112 10400,'-63'-55'3840,"48"50"-2976,6 1-256,9 1 383,0-3-671,0 3-704,0 12-5439,-10 3 4095</inkml:trace>
  <inkml:trace contextRef="#ctx0" brushRef="#br0" timeOffset="1">15 167 10400,'-14'-25'3840,"17"25"-2976,3-12-256,8 3 991,10-4-991,10-4 1312,33-8-1088,24 4-192,24 3-416,-11 6-384,-11 3 96,-12 3-64,-19 6 64,-5 6-3040,-8 3 1696,-17 3-3935,-12 0 3007,-6-3-2848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7:46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70 11392,'-53'-69'4224,"34"74"-3297,10-5-255,18-5-864,5 5-256,5 5 257,15 4-3361,5 12 1952,12 4-4768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7:48.54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2 165 3968,'-1'-4'281,"1"0"-1,0 0 1,-1 0 0,2 0 0,-1 0-1,0 0 1,62-102 15005,-61 118-14746,-7 95 428,2-37-592,-1 13 228,0-25-156,6 97-1,3-117-137,2 30 607,9-87-27,-6 4-947,-1 0 0,-1-1 0,0 0 0,-1 0 0,0-1 0,-2 1 0,0-1 0,2-25 0,2-145-139,-8 172 164,0 14 31,1-25 66,-2-1 1,-1 1 0,-9-51-1,-4 17-683,15 60 618,0 0 1,-1-1 0,1 1-1,0 0 1,0 0 0,0-1-1,0 1 1,-1 0 0,1-1-1,0 1 1,0 0 0,0-1-1,0 1 1,0 0 0,0-1-1,0 1 1,0 0 0,0-1-1,0 1 1,0 0 0,0-1-1,0 1 1,0 0 0,0-1-1,0 1 1,0 0 0,1-1-1,-1 1 1,0 0 0,0-1-1,0 1 1,1 0 0,-1 0-1,0-1 1,0 1 0,0 0-1,1 0 1,-1-1 0,0 1-1,1 0 1,-1 0 0,0 0-1,0 0 1,1-1 0,-1 1-1,0 0 1,1 0 0,-1 0-1,0 0 1,1 0 0,-1 0-1,0 0 1,1 0 0,-1 0-1,0 0 1,1 0 0,-1 0-1,1 0 1,26 9 117,-17-5-51,6 2 58,1-1 1,0 0 0,1-2 0,-1 0 0,1-1 0,-1 0 0,1-2-1,0 0 1,32-5 0,82-8 125,-127 13-224,25-1-108,-30 1 75,1 0 0,0 0 0,0 0 0,0 0 0,0 1 0,-1-1 0,1 0 0,0 0 0,0 1 0,-1-1 0,1 1 0,0-1 0,0 1 0,-1-1 0,1 1-1,-1-1 1,1 1 0,0-1 0,-1 1 0,1 0 0,-1-1 0,1 1 0,-1 0 0,0 0 0,1-1 0,-1 1 0,0 0 0,1 0 0,-1 1 0,9 103-30,-3-15 205,23 94-3,-21-142-277,-7-31 128,1 1 0,1 0-1,0-1 1,1 0 0,4 12-1,2 4 149,-6-24-122,-4-3-42,0 0 1,0 1-1,0-1 0,1 0 0,-1 0 0,0 1 1,0-1-1,0 0 0,0 1 0,0-1 0,0 0 1,0 1-1,0-1 0,0 0 0,0 1 0,0-1 1,0 0-1,0 1 0,0-1 0,0 0 0,0 1 0,0-1 1,0 0-1,0 0 0,0 1 0,-1-1 0,1 0 1,0 1-1,0-1 0,-1 1 0,-5 7-33,-5-3 30,0 0 0,0-1 0,0 0 0,-19 4 0,3 0 66,25-7-56,-24 7-11,-1 0 1,0-2-1,0 0 0,-48 2 1,73-8-163,0 0 1,-1 0-1,1 0 1,0 0-1,0-1 1,-1 1-1,1-1 1,0 0-1,-2 0 1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8:45.2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342 438 2304,'0'0'752,"20"3"5786,-13-8-5415,-4 2-465,-5-6-177,0 7-311,1-1 0,-1 1 1,0 0-1,1-1 0,-1 1 1,0 0-1,-1 0 0,1 0 1,-2-2-1,-28-17 1337,22 15-1320,5 3-133,0 1 0,0 0 0,-1 0 0,1 0 0,-1 0 0,0 1 0,1 0 0,-1 0 0,0 1 0,0-1 0,1 1 0,-9 1 0,-7 2-23,0 0 0,-24 8 0,35-8-5,1 0 1,0 1 0,0 0 0,0 0 0,0 1-1,1 0 1,0 1 0,0 0 0,-13 13 0,17-16 17,1 1 0,-1 0 0,1 0 0,0 0 1,0 0-1,0 1 0,1-1 0,-1 1 0,1-1 1,0 1-1,1 0 0,-1 0 0,1 0 0,0 0 1,0 0-1,0 0 0,1 0 0,0 1 0,0 8 0,16 59 376,-13-64-317,0-1 0,1 0 0,-1 0 0,2 0 1,-1 0-1,6 7 0,-7-11-16,6 8 189,0-1 0,11 11 1,-17-19-208,1 0 1,-1 0-1,1-1 1,-1 1-1,1-1 0,0 0 1,0 0-1,0 0 1,0-1-1,0 1 1,6 0-1,0 0 21,18 2 44,50 0 421,-57-5-552,-15 0-17,1 1 0,-1 0 0,1 0-1,-1 0 1,1 1 0,-1 0 0,1 0-1,-1 1 1,10 3 0,-12-3 10,0 0-1,-1 1 1,0-1-1,0 0 1,1 1-1,-1 0 1,-1 0 0,1 0-1,3 4 1,-1 2 59,0-1 1,8 18 0,-11-19 36,0 0 1,0 1-1,-1-1 1,2 9-1,0 7-186,-2-18 137,-1 0 0,0 1 0,0-1 0,-1 0 0,1 1 0,-1-1 1,-2 7-1,0 7 252,2-14-258,0-1 0,-1 1 0,1-1 0,-1 0 0,0 0 1,0 1-1,0-1 0,-1-1 0,1 1 0,-1 0 0,0-1 0,0 1 1,0-1-1,0 0 0,-1 0 0,1 0 0,-1 0 0,0-1 1,0 1-1,0-1 0,0 0 0,0 0 0,0-1 0,-1 1 0,1-1 1,-1 0-1,1 0 0,-7 0 0,-166 7 747,163-12-759,14 4-9,0 0 1,-1-1 0,1 1 0,-1 0-1,1 0 1,-1-1 0,1 1 0,-1 0-1,1 0 1,0 0 0,-1 0 0,1 0-1,-1 0 1,1-1 0,-1 1 0,1 0-1,-1 0 1,1 1 0,-1-1 0,1 0-1,-1 0 1,1 0 0,-2 0 0,-4 1-238,4-1 66,5 0 83,-2 0-67,14 0 0,13 0 268,1-1 0,-1-1 0,0-2 0,0 0 0,47-16 0,120-50 100,-61 22-197,-45 9-209,-38 15 370,-36 16-201,-2 2-362,-23 16-212,-6 2 520,0 1-51,-25 25 0,37-34 121,0 0 0,1 0 0,0 0 0,0 1 0,0 0 0,0-1 0,1 1 0,-1 0 0,1 0 0,1 0 0,-3 9 0,4-12 10,0 0 1,-1 0-1,1 0 1,0-1-1,1 1 0,-1 0 1,0 0-1,0-1 1,1 1-1,-1 0 0,1 0 1,0-1-1,-1 1 1,1 0-1,0-1 0,0 1 1,2 2-1,-1-2 15,1 0 0,-1 1 1,1-1-1,-1 0 0,1-1 0,0 1 0,0 0 0,0-1 0,4 2 1,0 0 40,0-1 1,0-1-1,0 1 1,0-1-1,0 0 1,0-1-1,0 0 1,12-1-1,-5 0 29,-9 0-65,1 1-1,-1-1 1,1 0 0,-1 0-1,0 0 1,1-1 0,-1 0 0,0 0-1,0 0 1,8-6 0,-6 3-3,-1-1 1,0 0 0,0 0 0,0 0 0,4-9 0,-7 11-33,-1 0 0,1 0 0,-1 0 0,0 0 0,0-1 0,-1 1-1,0-1 1,1 1 0,-1-1 0,-1 0 0,1-6 0,-1-3-96,-1 0 0,0 0-1,-1 0 1,-1 1 0,0-1-1,-1 0 1,-10-23 0,11 33 47,0-1 0,-1 1 0,1 0 0,-1 0 0,0 0 0,0 1 0,-1-1 0,1 1 0,-1 0 0,1 0 0,-1 0 0,0 1 0,0 0 0,0 0 0,-10-2 0,5 1-68,10 3 101,-1 0 1,1 0 0,-1-1 0,1 1 0,-1 0 0,1 0 0,0 0 0,-1 0-1,1 0 1,-1 0 0,1 0 0,-1 0 0,1 0 0,-1 0 0,1 0 0,-1 1 0,1-1-1,0 0 1,-1 0 0,1 0 0,-1 0 0,1 1 0,0-1 0,-1 0 0,1 0 0,0 1-1,-1 0 1,1-1 13,0 0 0,-1 0 0,1 0 0,0 0-1,0 0 1,0 0 0,0 1 0,0-1 0,0 0 0,0 0-1,0 0 1,0 0 0,0 1 0,-1-1 0,1 0 0,0 0 0,0 0-1,0 0 1,0 1 0,0-1 0,0 0 0,0 0 0,0 0-1,0 1 1,1-1 0,-1 0 0,0 0 0,0 0 0,0 0-1,0 1 1,0-1 0,0 0 0,0 0 0,0 0 0,0 0-1,0 0 1,1 1 0,-1-1 0,0 0 0,0 0 0,0 0-1,0 0 1,0 0 0,1 0 0,-1 0 0,0 0 0,14 9 90,15 4 88,-23-12-132,0-1 0,0 1 0,0-1 0,0 0-1,0 0 1,0 0 0,0-1 0,0 0 0,0 0 0,-1-1 0,11-3 0,-6 1 8,-1 0 0,0-1 1,0 0-1,-1 0 0,1-1 0,9-9 0,9-12 69,43-57 0,-42 48 129,-6 10-210,-1-2 0,-2 0 0,27-51 0,-41 67-53,0-1-1,0 1 1,-1-1 0,-1 1-1,0-1 1,-1 0 0,0 0-1,-1 0 1,-1 0 0,0 0-1,0-1 1,-5-22 0,5 34-82,-1 0 1,0 0-1,0 0 1,0 0-1,0 0 1,0 0-1,0 0 1,-1 0-1,1 0 1,0 1-1,-1-1 1,-2-2-1,4 4 66,-1 0 0,1 0-1,-1 0 1,1 0 0,0 0 0,-1 0-1,1 0 1,0 0 0,-1 0-1,1 0 1,-1 0 0,1 0 0,0 0-1,-1 0 1,1 0 0,0 0 0,-1 0-1,1 1 1,0-1 0,-1 0-1,1 0 1,0 1 0,-1-1 0,1 0-1,0 0 1,-1 1 0,1-1-1,-1 1-47,-3 3 26,0 1 1,0 0-1,0 0 1,1 1 0,0-1-1,0 1 1,0-1 0,0 1-1,-2 11 1,-2-1 78,-6 19 88,2 0 0,-10 56 0,-3 76-145,18-94 164,3 1 1,9 96 0,-5-131 100,-2-31-179,1 0 0,0-1 0,1 1-1,0 0 1,0 0 0,0-1 0,1 1-1,1 0 1,3 8 0,-4-11 18,-1-4-17,-1 1 0,1 0 0,0-1 0,0 1 0,0-1 0,0 0 0,0 1 0,0-1 0,2 3 0,-2-4-19,0 0-1,0 1 0,0-1 0,0 0 1,1 0-1,-1 0 0,0 0 0,0 0 1,0 0-1,0 0 0,0 0 0,0 0 0,0 0 1,0-1-1,0 1 0,0 0 0,0-1 1,1 0-1,22-9 281,43-27 0,-58 31-251,15-8-9,0-2 0,27-24 0,-42 32-49,0 0 0,-1 0 0,0-1 0,-1-1 0,0 1 0,0-1 0,-1 0 0,5-12 1,-8 9-230,-3 13 201,0 0 1,0 0-1,0 0 1,0 0-1,0 0 1,0 1-1,-1-1 0,1 0 1,0 0-1,0 0 1,0 0-1,0 0 1,0 0-1,0 0 1,0 0-1,0 0 0,0 0 1,0 0-1,0 0 1,0 0-1,0 0 1,0 0-1,0 0 0,0 0 1,0 0-1,0 0 1,0 0-1,0 0 1,-1 0-1,1 0 0,0 0 1,0 0-1,0 0 1,0 0-1,0-2 95,1 1-1,-1-1 1,1 1 0,0-1-1,-1 1 1,1 0 0,0-1-1,0 1 1,0 0 0,1-2-1,8-11-112,1-6 53,0-1 0,11-33 1,-8 20 121,-10 15-334,-2 13-270,-4 13-479,-64 227 418,63-224 539,1 1-1,-1 0 1,2 0-1,0 0 1,0 1-1,1-1 1,0 0-1,1 0 0,2 12 1,-2-22 13,-1-1 1,0 1-1,0 0 0,0-1 1,1 1-1,-1-1 0,0 1 1,1-1-1,-1 1 0,0 0 1,1-1-1,-1 0 0,1 1 1,-1-1-1,1 1 0,-1-1 1,1 1-1,-1-1 1,1 0-1,0 1 0,-1-1 1,1 0-1,-1 0 0,1 0 1,0 1-1,-1-1 0,1 0 1,1 0-1,19-1 383,-16 1-379,2-1 38,1-1-1,0 1 1,-1-1 0,0 0 0,1-1-1,-1 0 1,0 0 0,-1-1 0,1 0 0,0 0-1,-1 0 1,10-9 0,0-3-53,0-1 0,24-35 0,-11 13 0,-19 25-140,12-23 0,-9 14 147,-8 16-124,-3 8-379,-3 15-422,0-8 1001,-1 3-5,1 0-179,0 1 1,0 0-1,2 22 1,0-15 14,-1 32 0,0-18 113,0-29-1,1 0 0,0 0 0,0 0 1,0 0-1,0 0 0,1 0 0,0 0 0,0-1 1,3 6-1,-2-4-22,-2-3-10,0-1-1,0 0 1,0 0 0,0 1 0,0-1 0,0 0-1,0 0 1,1 0 0,-1-1 0,0 1-1,1 0 1,-1 0 0,1-1 0,-1 1 0,1-1-1,-1 1 1,1-1 0,-1 0 0,1 1-1,-1-1 1,3 0 0,0 0 54,0 0 1,0 0-1,-1-1 0,1 1 0,0-1 1,-1 0-1,6-2 0,3-3 16,1 0 1,-2-1-1,21-15 0,30-30-50,-51 43-25,31-31-4,-1-1-1,-3-2 1,56-77 0,-92 117 1,149-232-107,-134 203 80,-1-1-1,-2 0 1,-1-1-1,-2-1 0,12-60 1,-7-41-132,-16 133 30,1-1 1,-1 1-1,0-1 0,0 0 0,0 1 0,-1-1 1,1 1-1,-1-1 0,-2-5 0,3 9 116,0 0-1,0 0 1,0-1-1,0 1 1,0 0-1,0 0 1,0 0-1,0 0 1,0 0 0,0 0-1,0 0 1,0 0-1,0 0 1,0-1-1,0 1 1,-1 0-1,1 0 1,0 0-1,0 0 1,0 0-1,0 0 1,0 0-1,0 0 1,0 0 0,0 0-1,-1 0 1,1 0-1,0 0 1,0 0-1,0 0 1,0 0-1,0 0 1,0 0-1,0 0 1,0 0-1,-1 0 1,1 0-1,0 0 1,0 0 0,0 0-1,0 0 1,-5 5-143,-4 11 19,-39 101-113,-11-7 246,27-58-57,16-28 62,2 1 0,0 0 0,-12 34 0,8-9 14,3 0-1,2 1 1,2 1 0,2-1-1,-2 90 1,11-129 78,0 0 0,5 23-1,-4-31-34,0 1 1,1 0-1,-1 0 0,1-1 0,0 1 0,0-1 0,1 0 1,-1 0-1,6 8 0,-5-10-17,-1 0 0,1 0 0,0 0 0,0 0 0,0 0-1,0-1 1,0 1 0,0-1 0,0 0 0,0 0 0,1 0 0,-1 0 0,0 0 0,1-1 0,-1 0 0,0 1 0,1-1 0,-1 0 0,1-1 0,-1 1-1,0-1 1,1 1 0,3-2 0,6-2-8,-1 0 1,1-1-1,-1-1 0,17-9 0,-19 10-13,-1-1 0,0 0 1,0 0-1,-1-1 0,1 0 1,-1-1-1,-1 0 0,10-12 1,5-3 30,-19 19-46,1 1 0,0-1 0,-1 0 0,0 0 0,0 0 0,0 0 0,3-6 1,-6 10-34,0 0 1,0 0 0,0 0-1,0 0 1,0 0 0,0 0-1,0 0 1,0 0 0,0 0-1,0 0 1,0 0 0,1 0-1,-1 0 1,0 0 0,0 0 0,0 0-1,0 0 1,0 0 0,0 0-1,0 0 1,0 0 0,0 0-1,0 0 1,0 0 0,0 0-1,0 0 1,0 0 0,0 0 0,0 0-1,1 0 1,-1 0 0,0 0-1,0-1 1,-1 13-211,0-1 109,2 13 16,0-14 129,-1 0 0,-1 14 1,0-11 4,0-1 0,0 1 0,1-1 0,1 1 0,0 0 0,1-1 0,0 0 0,1 1 0,6 18 0,-8-30 4,-1 0-1,0 0 1,1 0-1,0 0 1,-1 0-1,1 0 1,0 0-1,0 0 1,-1 0-1,1 0 1,0 0-1,0 0 1,0-1 0,0 1-1,0 0 1,0-1-1,0 1 1,0-1-1,0 1 1,3 0-1,-2-1 4,0 0-1,0 1 1,0-1 0,0 0-1,0-1 1,0 1 0,0 0-1,0-1 1,0 1 0,0-1-1,3 0 1,1-2-20,0 0 1,0-1 0,0 1-1,-1-1 1,1 0-1,7-8 1,-4 3 35,22-22 59,40-50-1,-67 75-131,9-12 53,-9 11-258,-5 4-364,1 3 585,0 0 0,-1 0 0,1 0-1,0 0 1,0 0 0,0 0 0,-1 0 0,1 1 0,0-1 0,0 0 0,0 0 0,0 0 0,-1 0-1,1 0 1,0 1 0,0-1 0,0 0 0,0 0 0,0 0 0,0 1 0,-1-1 0,1 0 0,0 0-1,0 0 1,0 1 0,0-1 0,0 0 0,0 0 0,0 1 0,0-1 0,0 0 0,0 0 0,0 0-1,0 1 1,1 9-10,0-6 0,-2-2 18,1 1-1,0-1 1,-1 1 0,1-1 0,-1 0 0,0 1 0,-1 2 0,-4 16-81,5-16 81,0 1 1,1-1 0,0 1-1,0-1 1,0 1 0,1-1-1,1 6 1,-1-8 5,0 0 1,0 0-1,1 0 1,-1-1-1,1 1 1,0-1 0,-1 1-1,1-1 1,0 1-1,0-1 1,1 0-1,-1 0 1,0 0-1,1 0 1,2 1-1,1 0 51,-1 0 0,1-1-1,-1 0 1,1 0 0,0-1-1,-1 0 1,1 0 0,0 0-1,0 0 1,0-1 0,0 0-1,0 0 1,0-1 0,0 0-1,11-3 1,-8 3-16,-1-2 1,1 1 0,-1-1-1,1 0 1,-1-1 0,0 0-1,0 0 1,-1-1 0,10-7-1,-14 9-46,0 1-1,-1-1 0,1 1 0,-1-1 0,0 0 0,0 0 1,0 0-1,0 0 0,0-1 0,-1 1 0,1 0 1,-1-1-1,0 1 0,0-1 0,0 1 0,0-1 0,-1 0 1,0 1-1,1-1 0,-1 0 0,0 1 0,-1-1 1,1 1-1,-1-1 0,-1-4 0,0 2-65,1 0-1,-2 0 0,1 0 1,-1 0-1,0 1 0,0 0 1,0-1-1,-1 1 0,1 0 1,-10-8-1,10 10 31,-1 0-1,0 0 1,0 0 0,0 1-1,0 0 1,-1-1-1,1 2 1,0-1 0,-1 0-1,1 1 1,-1 0-1,0 0 1,1 0 0,-1 1-1,-6 0 1,5 0 2,0 0 1,0 1-1,0 0 0,0 0 1,0 0-1,1 1 1,-10 3-1,4 1 46,0 0 0,-19 13 0,27-16-20,-14 10-158,17-13 186,0 0 1,-1 1-1,1-1 0,-1 0 0,1 1 0,0-1 0,-1 1 0,1-1 0,0 0 1,0 1-1,-1-1 0,1 1 0,0-1 0,0 1 0,0-1 0,-1 1 1,1-1-1,0 1 0,0-1 0,0 1 0,0-1 0,0 1 0,0 0 1,0-1-1,0 1 0,0-1 0,0 1 0,1 0 0,-1-1 9,1 1-1,-1-1 1,1 0-1,-1 0 1,1 1-1,-1-1 1,1 0-1,0 0 1,-1 0-1,1 0 1,-1 0-1,1 0 1,-1 0-1,1 0 1,0 0-1,-1 0 1,1 0-1,-1 0 1,1 0-1,-1 0 1,1 0-1,0-1 1,18-5 231,-12 3-124,121-40 190,-84 26-370,1 1 1,0 3 0,50-7-1,-86 18 67,0 1-1,1 1 0,-1-1 1,0 2-1,0-1 0,18 4 1,-25-3-17,1 0 0,0 0 0,-1 0 0,1 0 0,-1 0 0,0 0 0,1 1 0,-1 0 1,0-1-1,0 1 0,0 0 0,0 0 0,0 0 0,0 0 0,0 0 0,-1 0 0,1 1 1,-1-1-1,1 1 0,-1-1 0,0 1 0,0-1 0,0 1 0,-1 0 0,1-1 0,0 6 1,0 0 3,-1-1 1,0 1 0,-1-1 0,0 1 0,0-1 0,-3 11 0,-3 21 14,7-33 7,0-3 6,0 1 0,0-1 0,-1 1 0,1-1 0,-1 1 0,0-1 0,0 1 0,0-1 0,-1 0 0,1 1 0,-3 2 0,48-77 998,-24 43-1050,-12 17-75,-1 0 0,2 0 0,10-10 0,-18 20 91,0 0 0,-1 1 1,1-1-1,0 0 0,0 0 1,0 1-1,0-1 0,-1 1 1,1-1-1,0 1 0,0-1 1,0 1-1,1-1 0,-1 1 1,0 0-1,0 0 0,0-1 1,0 1-1,2 0 0,-2 1 4,0-1 0,0 1-1,-1 0 1,1-1 0,0 1-1,0 0 1,0 0 0,-1 0 0,1-1-1,0 1 1,-1 0 0,1 0-1,-1 0 1,1 0 0,-1 0-1,1 0 1,-1 0 0,0 0-1,0 0 1,1 2 0,3 13-25,0 0 0,3 24 0,-6-34 58,0-1-1,1 1 0,0 0 1,0 0-1,1-1 1,-1 1-1,1-1 1,0 0-1,1 0 1,-1 0-1,9 8 0,-11-12-4,0-1 0,0 1 0,0 0-1,0 0 1,0-1 0,0 1 0,1-1-1,-1 1 1,0-1 0,0 1 0,1-1-1,-1 0 1,0 0 0,1 1 0,-1-1-1,0 0 1,1 0 0,-1 0 0,0-1-1,1 1 1,-1 0 0,2-1 0,4-1 30,-1-1 0,1 1 1,7-5-1,-6 2-55,4-2 31,1-1 0,-1-1 0,0 0 1,-1-1-1,0 0 0,11-15 0,-15 18-1,96-117 138,-97 116-219,9-9-84,-15 16 124,0 1 0,0 0 0,1-1 1,-1 1-1,0 0 0,0-1 0,1 1 0,-1 0 0,0 0 0,1-1 0,-1 1 0,0 0 0,1 0 0,-1 0 0,0 0 0,1-1 0,-1 1 0,1 0 0,-1 0 0,0 0 0,1 0 0,-1 0 0,1 0 0,-1 0 0,0 0 0,1 0 0,-1 0 0,1 0 0,-1 0 0,0 0 0,1 1 0,-1-1 0,1 0 0,-1 0 0,0 0 0,1 1 0,-1-1 0,1 0 0,1 4-25,0 1 0,0-1 0,-1 0 0,1 1-1,-1-1 1,0 1 0,0-1 0,0 1 0,-1 9 0,2-3 1,0 12 42,0-1-1,-1 1 1,-1 0-1,-2-1 1,0 1-1,-1-1 1,-1 1-1,-13 38 1,15-57 2,1 0 0,-1 0 0,0-1 0,-1 1-1,1 0 1,-4 4 0,4-7 2,1 1-1,0-1 1,-1 0-1,1 1 0,-1-1 1,1 0-1,-1 0 1,1 0-1,-1 0 1,0 0-1,0-1 1,0 1-1,1 0 0,-1-1 1,0 0-1,0 1 1,-2-1-1,0 0 7,0 0-1,0-1 1,0 1 0,0-1-1,1 0 1,-1 0 0,0-1 0,1 1-1,-1-1 1,0 1 0,1-1-1,0 0 1,0-1 0,-1 1-1,1 0 1,0-1 0,1 0-1,-1 0 1,0 0 0,1 0-1,0 0 1,0 0 0,0-1-1,0 1 1,0-1 0,1 1-1,-1-1 1,0-4 0,-3-7 114,5 14-138,-1 0-1,1 1 1,-1-1-1,1 0 1,0 0 0,-1 0-1,1 0 1,0 0-1,0 0 1,0 0-1,0 0 1,-1 0 0,1 0-1,0 0 1,1 0-1,-1 1 1,0-1-1,0 0 1,0 0 0,1 0-1,-1 0 1,0 0-1,1 0 1,-1 0-1,1 0 1,-1 1 0,1-1-1,-1 0 1,1 0-1,-1 1 1,1-1 0,0 0-1,0 1 1,-1-1-1,1 1 1,0-1-1,0 1 1,0-1 0,1 0-1,-1 0-11,1 1-1,-1-1 1,1 1 0,-1-1-1,1 1 1,-1 0 0,1-1 0,-1 1-1,1 0 1,-1 0 0,1 0-1,-1 0 1,1 0 0,2 1-1,26 7 51,-9-2 54,161 20 462,-155-24-537,73 4 277,-85-6-299,-1 0 1,0-2 0,0 0-1,28-7 1,-14 0 55,-6 2-500,0 0 0,21-11 0,-42 18 176,-1 0 1,1-1-1,0 1 1,0-1-1,-1 1 0,1-1 1,0 1-1,-1-1 0,1 0 1,0 1-1,-1-1 0,1 0 1,-1 1-1,1-2 0,-1 1 37,1 1 0,-1-1 0,0 1 0,0-1 0,0 1-1,0-1 1,0 1 0,0-1 0,0 1 0,-1 0 0,1-1 0,0 1-1,0-1 1,0 1 0,0-1 0,0 1 0,-1 0 0,1-1-1,0 1 1,0-1 0,-1 1 0,1 0 0,0-1 0,-1 1 0,1 0-1,0-1 1,-1 1 0,1 0 0,-1-1 0,-10-5-2997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8:45.6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9 9632,'-33'0'4384,"33"-4"-3840,0-1 1503,0 10 737,-20 4-15327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8:45.9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52 10048,'-9'-9'4544,"23"6"-3936,0-1 1087,9 4-1055,41-5 1504,12 1-1216,25-5-256,0 9-416,3-9-320,-13 6 0,6-2-1504,-15 5 832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8:47.8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322 77 3392,'-1'-1'149,"1"1"0,0-1-1,0 0 1,0 1 0,0-1 0,-1 0 0,1 1 0,0-1-1,0 0 1,0 0 0,0 1 0,1-1 0,-1 0 0,0 1 0,0-1-1,0 0 1,0 1 0,1-1 0,-1 0 0,0 1 0,1-1-1,-1 1 1,0-1 0,1 0 0,-1 1 0,1-1 0,-1 1-1,1-1 1,0 0 0,19-9 4263,-18 9-4201,-2 0 46,0 1 0,0-1 0,0 0 1,0 0-1,0 1 0,0-1 0,0 0 1,0 0-1,0 0 0,0 1 0,0-1 1,-1 0-1,1 0 0,0 1 1,-1-1-1,1 0 0,0 1 0,-1-1 1,1 0-1,-1 0 0,-1-1-75,0 0-1,0 1 0,-1-1 1,1 1-1,0-1 1,-1 1-1,1 0 0,-1 0 1,1 0-1,-1 0 1,0 1-1,1-1 0,-1 0 1,0 1-1,-3 0 1,-3-1 3,0 1 0,0 1 0,-11 1 0,9 0-132,-1 0-1,1 2 1,0-1 0,0 1 0,0 1 0,0 0 0,1 0 0,0 1 0,0 1-1,0 0 1,-12 11 0,9-5 10,1-1-1,0 2 1,1 0-1,0 0 1,1 1-1,-15 30 1,21-38-5,1 2 0,0-1 0,0 0 0,1 1 0,0-1 0,1 1 0,-2 16 1,3-22-39,0 0 1,0 0 0,0 0 0,1 0 0,-1 0 0,1 0 0,-1 0 0,1 0 0,0-1 0,0 1-1,1 0 1,-1-1 0,0 1 0,1-1 0,-1 1 0,1-1 0,0 1 0,0-1 0,0 0 0,0 0 0,0 0-1,1 0 1,-1-1 0,1 1 0,-1 0 0,5 1 0,1 0 79,0-1-1,0 0 1,0 0 0,1-1 0,-1 0-1,0-1 1,1 0 0,-1 0-1,1 0 1,-1-1 0,1-1 0,-1 1-1,0-1 1,14-6 0,-8 3-46,0-1 0,0-1 1,0-1-1,-1 0 1,0 0-1,0-1 0,14-14 1,-19 13-4,1 0 1,-2 0 0,1-1 0,-2 0 0,1 0 0,-2 0 0,1-1 0,-1 0-1,-1 0 1,5-23 0,-8 30-100,0 0 0,-1 1 0,1-1 0,-1 0 0,0 0 0,0 1 0,0-1 0,-1 0 0,0 0 0,0 1 0,0-1 0,-3-7 0,4 12 45,0-1-1,0 1 0,0 0 1,-1 0-1,1-1 0,0 1 1,0 0-1,0 0 1,0 0-1,0-1 0,0 1 1,-1 0-1,1 0 0,0 0 1,0-1-1,0 1 1,-1 0-1,1 0 0,0 0 1,0 0-1,-1 0 0,1-1 1,0 1-1,0 0 1,-1 0-1,1 0 0,0 0 1,0 0-1,-1 0 0,1 0 1,0 0-1,0 0 0,-1 0 1,1 0-1,0 0 1,0 0-1,-1 0 0,1 0 1,0 0-1,0 1 0,-1-1 1,1 0-1,0 0 1,0 0-1,0 0 0,-1 0 1,1 1-1,0-1 0,0 0 1,0 0-1,-1 0 1,-8 13-92,8-10 90,-5 6 35,1 1-1,1 0 0,-5 13 1,4-8 28,2-6-5,0 0 0,1 0-1,0 0 1,1 0 0,0 0 0,0 1-1,1-1 1,0 0 0,1 1-1,2 11 1,-2-17-6,0 1 0,0-1-1,1 1 1,0-1 0,-1 0-1,2 0 1,-1 0 0,0 0 0,6 7-1,-5-8-8,-1-1 1,1 0-1,-1 0 0,1 0 0,0 0 1,-1 0-1,1-1 0,0 1 0,0-1 0,0 0 1,1 0-1,-1 0 0,0 0 0,0 0 1,5 0-1,-4-1 20,0 0 0,1 0 1,-1 0-1,0 0 0,0-1 1,1 0-1,-1 0 0,0 0 1,0 0-1,8-4 0,-1-1 48,-1 0 1,16-13-1,-19 13-44,0 0-1,0 0 1,0-1 0,-1 0-1,0 0 1,9-16 0,4-8-228,22-52 1,-39 83-108,1 5 141,3 14 127,-3-8 68,-2-8-80,6 16 69,0 0 1,1-1-1,19 30 0,-25-44-33,1 0 0,0 0 0,0 0 1,0 0-1,1 0 0,-1-1 0,1 0 0,0 0 0,0 0 1,0 0-1,0 0 0,1-1 0,-1 0 0,1 0 1,-1 0-1,1-1 0,0 1 0,0-1 0,0 0 0,0 0 1,5-1-1,7 0 51,-1-2 0,0 0-1,0-1 1,0-1 0,0 0 0,-1-1 0,1-1 0,-1 0 0,19-11-1,-23 9-28,0 0 0,0-1-1,-1 1 1,0-2 0,0 0-1,-1 0 1,0-1 0,11-17-1,-16 20-54,1 0-1,-1 1 0,0-2 1,-1 1-1,0 0 0,0-1 0,-1 1 1,0-1-1,0 0 0,-1 0 1,0 0-1,-1 0 0,-1-15 0,1 22-11,0 1 0,0-1 0,-1 1 0,1-1 0,0 0 0,-1 1-1,1-1 1,-1 1 0,0 0 0,1-1 0,-1 1 0,0-1 0,0 1-1,0 0 1,0 0 0,0-1 0,0 1 0,0 0 0,-1 0 0,-1-1-1,1 1 9,0 0-1,0 1 0,0 0 0,1-1 0,-1 1 0,0 0 1,0 0-1,0 0 0,0 0 0,0 0 0,0 1 1,1-1-1,-1 1 0,0-1 0,0 1 0,0-1 0,1 1 1,-3 1-1,-1 1 26,0 0 0,0 0 1,1 0-1,-1 1 0,1 0 1,0 0-1,0 0 0,0 0 1,0 1-1,1-1 0,0 1 1,-5 9-1,1 1 105,0 1 0,1-1 1,-5 23-1,9-32-53,1 1 1,0 0-1,1-1 1,-1 1-1,2 0 1,-1 0-1,0 0 1,3 10-1,-2-13-27,0 1 1,1-1-1,-1 0 0,1 1 0,0-1 1,0 0-1,0 0 0,1 0 0,-1 0 0,1 0 1,0-1-1,0 1 0,5 4 0,1-2 9,1 0-1,0 0 0,0-1 1,0 0-1,0-1 0,19 6 1,-11-6-21,1 0 0,-1-1 0,26 1 0,-20-4-396,-1 0 1,1-2-1,-1-1 0,1-1 0,27-8 0,-19 2-2641,-1-2-1,0-1 1,31-17-1,-10 3-784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8:53.9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1133 5216,'-19'-5'2917,"26"5"-1363,1-1-1,0 0 0,0 0 1,12-4-1,-9 1-763,-1 0-1,1 0 1,10-7-1,-12 5-538,1 0-1,-1 0 0,0-1 1,0-1-1,-1 1 0,0-1 1,0-1-1,9-13 0,-5 2 139,0 0 0,16-43 0,10-50-25,-23 65-199,-6 23 101,-2 0-1,-1-1 1,-1 1 0,3-30-1,-8 54-268,0 1 0,0 0 1,0 0-1,0-1 0,0 1 0,0 0 0,0-1 0,0 1 0,0 0 0,0-1 0,0 1 1,0 0-1,0-1 0,-1 1 0,1 0 0,0-1 0,0 1 0,0 0 0,0 0 0,0-1 0,-1 1 1,1 0-1,0 0 0,0-1 0,0 1 0,-1 0 0,-5 4-290,-6 17-50,3 1 512,1 1 1,1 1-1,2-1 1,-6 48 0,9-51-76,1-1 1,1 0 0,3 26 0,-2-36-23,1 1 1,0-1 0,0 1 0,1-1 0,0 0 0,1 0 0,0 0-1,7 12 1,-9-19-35,0 1 0,0 0-1,0-1 1,0 0 0,0 1-1,1-1 1,-1 0 0,1 0 0,-1 0-1,1-1 1,0 1 0,0 0-1,0-1 1,0 0 0,0 0 0,4 1-1,-3-1 17,1-1-1,-1 1 1,1-1-1,-1 0 0,1-1 1,-1 1-1,1-1 1,-1 0-1,0 0 1,7-3-1,2-1 35,-2-1 0,1 0 0,-1-1 0,0-1 0,0 0 0,19-18 1,160-173 80,-178 186-168,-6 4-136,-1 2-151,-4 7 282,-1 0 1,0 0 0,0 0 0,0 0-1,0 0 1,1 1 0,-1-1-1,0 0 1,0 0 0,0 0 0,0 0-1,0 0 1,1 1 0,-1-1 0,0 0-1,0 0 1,0 0 0,0 1-1,0-1 1,0 0 0,0 0 0,0 0-1,0 1 1,0-1 0,0 0-1,0 0 1,0 0 0,0 1 0,0-1-1,0 0 1,0 0 0,0 0 0,0 1-1,0-1 1,0 0 0,0 0-1,0 0 1,-1 1 0,-9 140 91,5-92 48,3-27-98,0-14-47,1 0 1,1 0-1,-1 0 0,2 14 1,0-12 177,1-4 168,7-9-70,5-6-227,-1 0-1,0-1 1,0 0 0,12-14-1,43-53 157,-18 19-137,-37 43-90,-9 10 9,-1 1-1,1 0 1,0 0-1,-1 0 1,2 0-1,-1 1 1,0-1-1,1 1 1,8-4-1,-13 7 19,1 0-1,0 0 1,-1 0 0,1 1 0,-1-1-1,1 0 1,0 0 0,-1 1-1,1-1 1,-1 0 0,1 1-1,-1-1 1,1 0 0,-1 1-1,1-1 1,-1 1 0,0-1-1,1 1 1,-1-1 0,1 1-1,-1-1 1,0 1 0,0 0-1,1-1 1,-1 1 0,0-1-1,0 1 1,0 0 0,1 0-1,5 22 18,8 149 211,-12-135-309,3 21 362,-5-54-220,1 1 1,0-1 0,1 0-1,1 7 1,-2-10-96,0-1 90,-1 0-34,1 0 0,0 0-1,0 0 1,0 0 0,0 0 0,0 1 0,0-1 0,0 0 0,0 0 0,-1 1-1,1-1 1,0 0 0,0 1 0,0-1 0,-1 1 0,1-1 0,0 1-1,-1 0 1,1-1 0,1 2 0,-1-1-18,1-1-36,0 0 43,0-1 0,0 1-1,1 0 1,-1-1 0,0 0-1,0 1 1,0-1 0,0 0 0,0 0-1,0 0 1,0 0 0,2-3-1,24-21-22,-25 22 13,243-205-19,-206 177-57,-17 13 76,128-105 219,-150 122-228,-1 1 1,1-1-1,0 1 0,-1-1 0,1 0 1,-1 1-1,1-1 0,-1 0 1,1 1-1,-1-1 0,1 0 0,-1 1 1,0-1-1,1 0 0,-1 0 0,1-1 1,-2 2-5,1 0 0,0-1 0,0 1 0,0 0 0,-1 0 0,1 0 0,0-1 0,0 1 0,0 0 0,-1 0 0,1 0 0,0 0 0,0-1 0,-1 1 0,1 0 0,0 0 0,-1 0 0,1 0 0,0 0 0,0 0 0,-1 0 0,1 0 0,0 0 0,-1 0 0,1 0 0,0 0 0,0 0 0,-1 0 0,1 0 0,-5 1-77,1-1 1,0 1-1,0 0 1,-8 3 0,-16 10-43,0 1 1,-46 33-1,65-41 117,-9 5-15,1 2 0,0 0 0,1 0 0,-28 34 0,26-27 107,-27 37-52,41-52-29,0-1 0,1 1 0,0 0 0,0 1 0,1-1 0,-1 0-1,1 1 1,-1 9 0,3-14 14,-1 0-1,1 0 1,0 0-1,0 0 1,0 0-1,1 0 1,-1 0-1,0 0 1,1-1-1,0 1 1,-1 0 0,1 0-1,0 0 1,0 0-1,0-1 1,0 1-1,0 0 1,2 2-1,0-2 5,-1 0 0,1 1 0,0-1 1,0 0-1,0-1 0,0 1 0,0 0 0,0-1 0,0 0 0,4 2 0,1-1 9,0-1 0,0 1 0,0-1 0,0 0 1,0-1-1,1 0 0,-1 0 0,14-3 0,-10 0-17,1 0 1,-1-1-1,0 0 0,0-1 1,0 0-1,0-1 1,-1 0-1,0-1 0,0 0 1,18-17-1,-12 5 1,-1-1 1,-2-1-1,0 0 0,21-45 0,42-123 23,-71 172-54,6-17-39,-3-1 0,-1 0-1,-1 0 1,3-57-1,-8 30-255,-11-111 0,8 160 212,2 10-21,-2 0 0,1-1 0,0 1 0,-1 0-1,1 0 1,-1 0 0,0 0 0,-2-5 0,3 8 120,0 0 1,0 0-1,0 0 0,0 0 1,0 0-1,0 0 1,0 0-1,0 0 0,-1 0 1,1 0-1,0 0 1,0 0-1,0 0 0,0-1 1,0 1-1,0 0 1,0 0-1,0 0 1,-1 0-1,1 0 0,0 0 1,0 0-1,0 0 1,0 0-1,0 0 0,0 0 1,0 0-1,-1 0 1,1 1-1,0-1 0,0 0 1,0 0-1,0 0 1,0 0-1,0 0 0,0 0 1,0 0-1,0 0 1,-1 0-1,1 0 0,0 0 1,0 0-1,0 0 1,0 1-1,0-1 0,0 0 1,0 0-1,0 0 1,0 0-1,0 0 0,0 0 1,0 0-1,0 0 1,0 1-1,0-1 0,0 0 1,0 0-1,0 0 1,-4 10-143,3-8 115,-131 350 310,122-326-154,1 1 0,1 0 0,2 1 0,1-1 0,-2 40 0,6-49-68,1 0 0,0 0-1,2 1 1,0-1 0,1 0 0,1 0-1,0-1 1,2 1 0,8 20-1,-11-33 7,0 1 0,0-1 0,0 1 0,1-1-1,0 0 1,0 0 0,0-1 0,0 1 0,1-1 0,0 0 0,10 7-1,-12-9-26,1-1-1,-1 1 0,1-1 1,0 0-1,-1 1 0,1-2 0,0 1 1,0 0-1,0-1 0,0 0 0,-1 0 1,1 0-1,0 0 0,0-1 1,0 1-1,0-1 0,-1 0 0,1 0 1,0 0-1,3-2 0,2-2 17,-1 1-1,1-2 1,-1 1-1,0-1 1,9-8-1,36-40 135,-30 29-124,98-90 168,-38 37-158,-72 68-65,-2 2 27,0 0-1,-1-1 1,0 0 0,0 0 0,-1-1-1,10-17 1,-17 26-51,1 0-1,-1 0 1,1 0-1,-1-1 0,1 1 1,-1 0-1,0 0 1,0-1-1,1 1 1,-1 0-1,0-1 1,0 1-1,-1 0 1,1-1-1,0 1 1,0 0-1,0 0 1,-1-1-1,1 1 1,-1 0-1,1 0 0,-2-2 1,1 2-6,0 0 1,0-1-1,-1 1 1,1 0-1,0 0 1,-1 0-1,1 0 1,-1 0-1,0 1 1,1-1-1,-1 0 1,0 1-1,1-1 1,-3 0-1,-4 0-41,1 0 0,-1 1 0,0 0 0,1 0 0,-1 0 0,-13 3 0,11 0 44,0 0 0,0 0-1,0 0 1,1 2 0,-1-1 0,1 1 0,0 1-1,0-1 1,-13 12 0,16-11 41,0-1 0,1 1 0,-1 0 0,1 1 0,1-1 1,-1 1-1,1 0 0,0 0 0,1 0 0,-1 1 0,1-1 0,1 1 0,-2 9 1,1-4 40,2 0 1,0-1-1,0 1 1,1 0-1,1 0 1,0 0 0,1 0-1,0 0 1,5 16-1,-5-23-15,1 0 0,-1 0-1,1 0 1,0-1 0,1 1-1,-1-1 1,1 0 0,0 1-1,5 3 1,-5-6-10,-1 1-1,1-1 1,0-1-1,0 1 1,1-1-1,-1 1 0,1-1 1,-1 0-1,1-1 1,-1 1-1,1-1 1,0 0-1,5 1 1,-1-2 28,0 0 0,-1 0 0,1 0 0,0-1 0,-1 0 1,1-1-1,-1 0 0,14-5 0,4-4 76,33-18 0,2-1-317,-17 10-84,-44 20 263,1 0 0,0 0 0,0 0 0,0-1-1,0 1 1,0 0 0,0 0 0,0 0 0,0 0 0,-1 1 0,1-1 0,0 0-1,0 0 1,0 1 0,0-1 0,0 0 0,-1 1 0,1-1 0,0 0-1,0 1 1,0 0 0,-1-1 0,1 1 0,0-1 0,-1 1 0,1 0-1,-1-1 1,1 1 0,0 0 0,-1 0 0,0-1 0,1 1 0,-1 0 0,1 0-1,-1 0 1,0 0 0,0-1 0,1 2 0,0 4 1,0-1 1,0 1 0,0-1-1,0 1 1,-1 6-1,-1 7-31,0-1-1,-1 1 0,-1-1 1,-1 1-1,-11 31 1,2-16-46,-2 0-1,-22 35 1,-14 24 201,5 3 0,-47 137 0,84-210-75,6-17 22,0 1 0,1 0 0,0 0 0,0 0-1,-1 12 1,8-34 567,2-18-498,3-11-46,1 0 0,2 1 0,33-76 0,-12 52-153,90-190 145,-94 182-137,88-184 204,-117 256-159,10-16-67,21-29-1,-29 43 35,0 1 0,1 0 0,0-1 0,0 2 0,0-1 0,1 0 0,-1 1 0,1 0-1,0 0 1,-1 0 0,2 1 0,4-3 0,-9 5 29,0 0-1,0-1 1,0 1-1,0 0 0,0 0 1,0 0-1,0 0 1,0 0-1,0 0 1,0 0-1,0 1 1,0-1-1,0 0 1,0 0-1,0 1 1,0-1-1,0 1 1,0-1-1,0 1 1,0-1-1,-1 1 1,1-1-1,0 1 1,0 0-1,-1-1 0,1 1 1,0 0-1,-1 0 1,1 0-1,0 0 1,-1-1-1,0 1 1,1 0-1,-1 0 1,1 0-1,-1 0 1,1 2-1,1 5 0,-1 0 0,1-1 0,-1 17 0,0-17 35,0 38 77,-3-1 1,-1 0 0,-16 80-1,17-117-75,1 1 0,-1-1-1,-1 0 1,1 1-1,-5 7 1,5-12-10,0 0 1,0 0-1,0-1 0,0 1 1,0-1-1,0 0 1,0 1-1,-1-1 0,0 0 1,1-1-1,-1 1 0,0 0 1,1-1-1,-6 3 0,7-4-10,0 0-1,0 0 0,0 1 0,0-1 1,0 0-1,0 0 0,0 0 0,0 0 0,-1 0 1,1 0-1,0 0 0,0 0 0,0-1 1,0 1-1,0 0 0,0-1 0,0 1 0,0-1 1,-1 0-1,-1-1 8,1 0 1,-1 0-1,1 0 1,0 0-1,-1 0 1,-2-5-1,-1-2-31,1 0-1,-9-19 1,10 18-32,1 4 30,0 1-1,1-1 1,0 0-1,0 1 1,1-1 0,0 0-1,-1-10 1,2 16 19,0-1 1,0 0-1,0 1 1,0-1-1,0 0 1,0 1-1,0-1 1,1 0-1,-1 1 1,0-1-1,0 1 1,1-1-1,-1 0 1,1 1 0,-1-1-1,0 1 1,1-1-1,-1 1 1,1-1-1,-1 1 1,1-1-1,-1 1 1,1 0-1,0-1 1,-1 1-1,1 0 1,-1 0-1,1-1 1,0 1-1,-1 0 1,1 0-1,0 0 1,-1 0-1,1 0 1,0 0-1,-1 0 1,2 0-1,4 0 8,0 0 0,-1 1 0,11 2-1,-7-1-24,8 0 24,0-1-1,1 0 1,-1-2-1,1 0 1,-1-1 0,0 0-1,32-10 1,-6-1 66,77-37 1,-14-7-10,-85 45-43,-1-2 1,35-31-1,-44 35-78,13-18 1,-21 25 50,-1 1 0,-1-1 0,1 0 0,0 0 0,-1 0 0,1 0 0,-1 0 0,0 0 0,0 0 0,0 0 0,0-1 0,0-4 0,-1 7-2,0 0-1,0 0 0,0-1 0,-1 1 0,1 0 1,0 0-1,-1 0 0,1-1 0,0 1 0,-1 0 0,0 0 1,1 0-1,-1 0 0,1 0 0,-1 0 0,0 0 1,0 0-1,0 0 0,0 0 0,0 1 0,1-1 1,-3-1-1,0 0-23,0 1 1,0 0-1,0 0 1,-1 0-1,1 0 1,0 0 0,0 1-1,-5-1 1,-4 0-51,1 1 1,-1 1 0,-20 3 0,20-1 83,0 0 0,0 0 1,0 1-1,0 1 0,1 0 0,-1 0 1,-15 11-1,21-11 3,0-1 0,1 1 0,-1 0 0,1 0 0,0 0 0,0 1 0,1 0 0,-1 0 0,1 0 0,1 0 0,-1 1 0,1-1 0,-5 15 0,6-10 15,-1 0 0,2 0 1,-1 1-1,2-1 1,-1 0-1,2 1 0,-1-1 1,2 0-1,2 15 0,0-11 5,0-1 0,1 1 0,1-1 0,0 0-1,1-1 1,12 19 0,-16-27 11,1 0 0,-1-1 0,1 1 0,0-1 0,0 0 0,0 0 0,1 0 0,0-1 0,-1 0 0,1 0 0,0 0 0,0 0 0,1-1 0,-1 0 0,1 0 0,-1 0 0,1-1 0,-1 0 0,1 0 0,0 0 0,9 0 0,-2-3 20,0-1 0,-1 0 1,1 0-1,-1-1 0,1-1 0,-2 0 0,1 0 0,13-9 0,-8 2-54,0-1 0,0-1-1,-1 0 1,25-30 0,-31 33-3,82-101-24,-77 91-32,1 7 22,-15 14 38,-1 0 1,1-1-1,-1 1 0,0-1 0,1 1 1,-1 0-1,1-1 0,-1 1 0,1 0 0,-1-1 1,1 1-1,-1 0 0,1 0 0,0 0 1,-1-1-1,1 1 0,-1 0 0,1 0 1,0 0-1,-1 0 0,1 0 0,-1 0 0,1 0 1,-1 0-1,2 1 0,-6 26-84,-17 108-6,1-26 123,14-76 235,7-39-172,1-1 0,-1 1 1,1 0-1,3-7 0,-4 11-81,10-24-36,1 0 0,1 1-1,1 1 1,25-33-1,-35 52 7,0-1-1,0 1 1,0 0-1,1 1 1,0-1-1,0 1 1,0 0-1,0 0 1,7-3-1,-11 7 16,0-1 0,0 1 0,0 0 0,0 0 0,0 0 0,0-1 0,0 1 0,0 0 0,0 0 0,0 1 0,0-1 0,0 0-1,0 0 1,0 0 0,0 1 0,0-1 0,0 0 0,0 1 0,0-1 0,0 1 0,-1-1 0,1 1 0,0 0 0,0-1 0,0 1 0,-1 0 0,1-1 0,0 1 0,-1 0 0,2 1 0,0 2-4,0-1 1,0 1-1,0 0 1,0-1-1,0 1 1,1 6-1,3 20 80,5 42 0,-4-14 4,-6-57-73,-1 1-1,0-1 0,0 0 0,1 1 1,-1-1-1,1 0 0,0 1 0,-1-1 1,1 0-1,0 0 0,0 1 0,-1-1 1,1 0-1,0 0 0,0 0 0,0 0 1,0 0-1,1 0 0,-1-1 0,0 1 1,0 0-1,0 0 0,1-1 0,-1 1 0,0-1 1,1 1-1,-1-1 0,1 0 0,-1 1 1,0-1-1,1 0 0,-1 0 0,1 0 1,-1 0-1,0 0 0,4-1 0,5-1-9,0 0-1,0 0 1,0-1-1,11-5 1,-16 6 3,44-19-64,0-2-1,-2-3 1,63-44 0,23-35 155,-79 59-164,-51 44 22,-2 1 26,1 0 1,-1 0 0,0 0-1,0 0 1,0 1-1,0-2 1,0 1-1,0 0 1,-1 0-1,1 0 1,1-1-1,-12 2-267,1 6 230,0 0-1,0 1 1,1 0 0,0 0-1,0 1 1,-7 8 0,11-11 47,-16 18 15,1 1 0,1 0 0,1 1 0,-20 41 0,13-12-52,22-49 61,0 0-1,0 0 1,1 1 0,0-1-1,0 0 1,1 1 0,-1-1-1,1 10 1,1-13-3,-1 0 0,1 0 0,-1 0 0,1 0 0,0 0 0,-1 0 0,1 0-1,0 0 1,0 0 0,1 0 0,-1-1 0,0 1 0,1 0 0,-1-1 0,1 1 0,-1-1 0,1 1 0,-1-1-1,1 0 1,0 0 0,0 1 0,0-1 0,0-1 0,0 1 0,0 0 0,0 0 0,0-1 0,0 1 0,0-1 0,0 0-1,1 0 1,-1 1 0,0-2 0,0 1 0,0 0 0,0 0 0,0 0 0,1-1 0,-1 0 0,0 1 0,0-1 0,0 0-1,0 0 1,0 0 0,-1 0 0,1 0 0,0 0 0,0 0 0,-1-1 0,3-2 0,5-5-28,-1 0 0,0-1 1,-1 0-1,0 0 0,0-1 1,7-15-1,26-72-144,-11 8 120,-4-1 0,-4-1 0,-4 0 0,-4-2 0,2-187 0,-15 274-75,-1-1 1,1 1 0,-3-10-1,3 16 108,0 1-1,0-1 1,0 1-1,0 0 1,-1-1-1,1 1 1,0-1-1,0 1 1,0 0-1,0-1 1,0 1-1,-1-1 1,1 1-1,0 0 1,0-1-1,0 1 1,-1 0-1,1-1 1,0 1-1,-1 0 1,1 0-1,0-1 1,-1 1-1,1 0 1,0 0-1,-1-1 1,0 1-1,1 0 6,-1 1-1,0-1 0,1 1 0,-1-1 1,0 1-1,1-1 0,-1 1 0,0-1 1,1 1-1,-1-1 0,1 1 1,-1 0-1,1-1 0,0 1 0,-1 0 1,1 0-1,-1 1 0,-13 31 30,0 2-1,-15 69 1,18-63 182,-6 27-14,-10 81 0,22-104-94,2 0-1,6 86 0,-1-98 14,9 66 117,-9-89-201,0 0 1,1 0-1,0 0 0,1-1 1,0 1-1,0-1 0,8 12 1,-11-19-15,0 0 0,1 0 1,-1-1-1,1 1 0,-1 0 1,1-1-1,0 1 0,0-1 0,-1 1 1,1-1-1,0 0 0,0 0 1,1 0-1,-1 0 0,0 0 1,0 0-1,0 0 0,1-1 0,-1 1 1,0-1-1,0 0 0,1 0 1,-1 0-1,4 0 0,2-2 38,0 0 0,0 0 0,0 0 1,0-1-1,11-7 0,-9 6-56,213-107 111,-198 96-82,0-1-1,-1-2 1,-1 0 0,0-1 0,-2-2 0,36-41-1,-31 23-150,-25 36 121,1-1 0,0 1-1,-1-1 1,1 0 0,-1 0-1,0 1 1,0-1-1,-1 0 1,1-5 0,-1 7-6,0 1 1,0 0-1,-1 0 0,1-1 1,0 1-1,-1 0 1,1 0-1,-1-1 0,1 1 1,-1 0-1,1 0 1,-1 0-1,0 0 1,0 0-1,0 0 0,1 0 1,-1 0-1,0 0 1,0 0-1,0 1 0,0-1 1,0 0-1,-1 1 1,1-1-1,0 0 0,0 1 1,0 0-1,-1-1 1,1 1-1,0 0 0,0-1 1,-3 1-1,-4-1-34,-1 0-1,0 1 1,-15 1-1,16-1 48,-12 3-21,1 0 1,-1 1-1,1 1 1,0 1-1,1 0 1,0 2 0,0 0-1,0 1 1,-17 12-1,27-15 49,0 0-1,1 0 1,0 0-1,0 1 1,1 0-1,-1 1 1,2-1-1,-1 1 1,1 0 0,0 1-1,1-1 1,0 1-1,0 0 1,1 0-1,-4 18 1,5-21-9,1 1 0,0 0 0,0 0 0,1 0 0,0 0 0,0 0 0,1 0 0,0 0 1,0 0-1,0 0 0,1-1 0,0 1 0,0 0 0,1-1 0,0 1 0,0-1 0,0 0 0,1 0 0,0 0 0,0-1 1,1 1-1,5 5 0,-5-8-1,-1 0 0,0 0 0,1-1-1,-1 1 1,1-1 0,0 0 0,-1-1 0,1 1 0,0-1 0,0 0 0,0 0 0,1 0 0,-1-1 0,0 0-1,0 0 1,0 0 0,0-1 0,0 1 0,8-3 0,6-2 53,-1 0 0,0-2 0,33-14 0,-29 9 14,0-1-1,39-30 0,36-40-26,-92 78-55,75-62 0,-72 60 9,5-1-140,-10 12 53,-4 8 33,-31 173 178,28-168-13,-1 33 0,13-59 184,5-19-142,3-8-144,28-43-1,-38 68-88,2 1 0,-1 0 0,2 0 0,-1 1 0,1 0 0,1 1 0,-1 0-1,15-9 1,-24 16 70,1 1 0,0-1 0,0 1 0,-1 0 0,1-1-1,0 1 1,0 0 0,-1-1 0,1 1 0,0 0 0,0 0-1,0 0 1,0-1 0,-1 1 0,1 0 0,0 0 0,1 1 0,-2-1 1,1 0 0,-1 0 0,0 0 0,1 1 0,-1-1 1,0 0-1,1 1 0,-1-1 0,0 0 0,1 1 0,-1-1 1,0 0-1,0 1 0,1-1 0,-1 0 0,0 1 0,0-1 1,0 1-1,0-1 0,0 1 0,1-1 0,-1 0 0,0 1 1,0 5 4,0-1 1,0 0 0,-1 1-1,-1 7 1,0-1-7,-1 14 17,1-1 0,1 1 0,1-1 0,2 1 0,6 35 0,-7-58-10,-1 0 1,1 0-1,0 0 0,0 0 0,0 0 0,0-1 1,0 1-1,1 0 0,-1-1 0,1 1 0,0-1 1,0 0-1,0 1 0,0-1 0,0 0 1,0 0-1,1 0 0,-1-1 0,0 1 0,1 0 1,0-1-1,-1 0 0,1 0 0,0 1 1,0-2-1,0 1 0,-1 0 0,1 0 0,4-1 1,5 0 28,0 0 0,1-1 1,-1-1-1,0 0 0,20-6 0,-11 3-38,-4 1-7,0-1 0,-1 0 0,1-1 0,-1 0 0,0-2 0,-1 0 0,15-10 0,8-3 4,-37 20 220,5-12-188,1-11-138,14-33 0,-18 51 149,78-185 273,-67 151-301,-1 0 0,13-78 0,-19 59-124,1-77 0,-9 129-64,-2 10-45,-3 14 35,-79 208 202,62-169 172,13-27-174,1 0 1,1 2 0,2-1 0,1 0-1,1 1 1,2 0 0,1 0 0,1 0-1,5 34 1,-3-46 24,2 1 0,6 23-1,-8-35-13,1 1-1,1-1 0,-1 0 0,2 0 1,-1-1-1,1 1 0,6 8 0,-9-14-144,0-1 0,0 1 0,-1 0 0,1-1 0,1 0 0,-1 1 0,0-1 0,0 0 0,0 0 0,1 0 0,-1 0 0,0 0 0,1-1 0,-1 1 0,1-1 0,-1 1 0,1-1-1,-1 0 1,1 0 0,-1 0 0,1 0 0,-1-1 0,1 1 0,-1-1 0,5-1 0,-3 1-461,0-1-1,0 1 0,0-1 1,-1 0-1,1-1 1,0 1-1,-1 0 1,1-1-1,-1 0 1,0 0-1,0 0 0,0 0 1,0-1-1,2-4 1,-2 3-440,0-1 0,0 0 0,-1-1 0,0 1 0,-1 0 0,1 0 0,0-13 0,-3-16-4853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8:54.2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85 9984,'-53'-21'3680,"35"26"-2848,8-13 2591,20 8-639,8-6-1568,16 6 896,19 0-1216,9-3-64,11-1-512,-6-1-352,0 1 0,-10-5-2112,-15 1 1184,-8 4-5056,-4-1 3361,-16-8-5505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8:54.6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15 245 13312,'-14'-65'6015,"14"37"-5247,3 6-1600,12 5 288,9-22-352,5 1 544,10 3-1759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1:47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1140 2976,'4'1'3816,"2"0"-2687,0-1 0,0 1 0,0-1 0,9-1 0,-8-1-742,-1-1 1,0 1-1,1-2 1,-1 1-1,-1-1 0,1 0 1,-1 0-1,1 0 1,5-7-1,6-7 21,17-25 1,-27 33-252,28-37 154,-1 1-64,45-47 0,22-3-27,-53 52-220,56-66-1,-81 80-6,-1 0 0,-2-2 0,-2 0 1,27-61-1,-24 37 123,-3 0 0,15-76 0,-29 118-44,-1 0 0,-1 0-1,-1-1 1,0 1 0,0-1-1,-3-17 1,2 31-75,0 1 1,0-1-1,0 1 1,0-1-1,0 0 1,0 1-1,0-1 1,0 1-1,0-1 1,-1 1-1,1-1 1,0 1-1,0-1 1,-1 1-1,1-1 1,0 1-1,-1 0 1,1-1-1,0 1 1,-1-1-1,1 1 1,-1 0-1,1-1 1,0 1-1,-1 0 0,1-1 1,-1 1-1,1 0 1,-1 0-1,1 0 1,-1-1-1,1 1 1,-1 0-1,0 0 1,1 0-1,-1 0 1,1 0-1,-1 0 1,1 0-1,-1 0 1,1 0-1,-1 0 1,1 0-1,-1 0 1,1 1-1,-1-1 1,0 0-1,1 0 1,0 0-1,-1 1 1,1-1-1,-1 0 1,1 1-1,-1-1 1,1 0-1,-1 2 1,-5 2-97,1 0 0,0 1 0,-7 8 1,12-13 97,-29 38 74,2 0 1,-39 77-1,45-77-37,21-37-35,-113 219 579,104-196-460,1 0-1,1 0 0,0 1 1,3 0-1,0 0 0,1 0 1,1 48-1,3-62-59,-1 0-1,2 0 1,0-1-1,0 1 1,1 0 0,0-1-1,0 0 1,1 1-1,1-2 1,9 16 0,-9-18 15,-1 0 0,2-1 0,-1 0 0,1 0 0,0-1 0,0 1 0,1-1 0,-1-1 0,1 1 0,0-1 0,1-1 0,-1 1 0,1-1 0,13 4 0,-10-5-4,0 0-1,0 0 1,1-2 0,-1 1-1,1-1 1,-1-1-1,0 0 1,1 0-1,-1-2 1,17-4 0,9-5 19,58-28 1,-92 38-99,407-200 370,-402 198-360,0 0 0,0-1 0,-1 1-1,0-2 1,9-7 0,-15 12-3,-1 1 0,0 0 0,0 0 0,0 0 0,1 0 0,-1-1 0,0 1 0,0 0 0,0 0 0,0 0 0,0-1 0,1 1 0,-1 0 0,0 0 0,0-1 0,0 1 0,0 0 0,0 0 0,0-1 0,0 1 0,0 0 0,0 0 0,0-1 0,0 1 0,0 0 0,0 0 0,0-1 0,0 1 0,0 0 0,0 0 0,0-1 0,0 1 0,-1 0 0,1 0 0,0-1 0,0 1 0,0 0 0,0 0 0,0 0 0,-1-1 0,1 1 0,0 0 0,0 0 0,0 0 0,-1 0 0,1-1 0,0 1 0,-1 0 0,-15-3-110,5 3 65,1 2 0,-14 2 0,11-2 13,4 0 9,-7 0-20,1 2-1,0 0 0,-27 11 1,20-6 46,0 2 0,1 1 0,0 0 0,1 2 0,1 0 0,0 2 1,1 0-1,0 0 0,-29 39 0,43-50 3,-12 18 18,0 0 1,-15 32-1,28-49 17,0 0 0,1 0 0,-1 0 0,1 1 0,0-1 0,1 1 0,0-1 0,0 1 0,0-1 0,1 1 0,0 0 0,0 0 0,1-1 0,-1 1 0,4 8 0,-4-13-22,1-1 1,-1 1 0,1 0 0,0-1 0,-1 1 0,1-1 0,0 1 0,0-1-1,0 0 1,0 1 0,1-1 0,-1 0 0,0 0 0,1 0 0,-1 1 0,0-2-1,1 1 1,-1 0 0,1 0 0,-1 0 0,1-1 0,0 1 0,-1-1 0,1 1-1,0-1 1,-1 1 0,4-1 0,2 0 42,0-1 1,0 1-1,-1-1 0,1-1 0,10-2 1,-4-1-4,1 1 0,-2-2 0,1 0 0,-1 0 0,19-14 0,53-46 20,-70 54-94,49-45 19,63-74 0,-123 128-11,54-65 98,-52 61-97,0-1 0,0 0 0,-1 0 0,0-1 0,0 1 0,-1-1 0,3-11 0,-6 19-4,1 1-1,-1-1 1,0 1-1,0 0 1,0-1-1,0 1 1,0-1 0,0 1-1,0-1 1,0 1-1,0-1 1,0 1-1,0-1 1,0 1-1,0-1 1,0 1-1,-1-1 1,1 1-1,0 0 1,0-1-1,0 1 1,-1-1 0,1 1-1,0 0 1,-1-1-1,1 1 1,0-1-1,-1 1 1,0-1-10,0 1 0,0 0 0,0-1 0,0 1-1,0 0 1,0 0 0,0 0 0,0 0 0,0 0 0,0 0 0,0 0 0,0 0 0,-1 1 0,-5 1-57,1 0 0,-1 0 0,-9 6 1,8-3 54,0 0 1,0 0 0,1 1 0,0 0 0,1 1 0,-1 0 0,1 0 0,0 0 0,-9 15 0,4-3 38,1 0 1,1 1-1,-8 23 1,14-34 25,1 0 0,0 0 1,0 0-1,1 0 0,0 1 0,0-1 1,1 0-1,0 1 0,1-1 0,0 0 1,1 1-1,5 17 0,-6-24-15,0 0 1,1-1-1,0 1 0,0 0 0,0 0 0,0-1 1,0 1-1,0-1 0,0 0 0,1 1 0,0-1 1,-1 0-1,1-1 0,0 1 0,0 0 0,0-1 1,0 0-1,0 1 0,0-1 0,0 0 0,0-1 1,0 1-1,1-1 0,-1 1 0,0-1 0,1 0 1,-1 0-1,0 0 0,7-2 0,-2 0 10,-1 0 0,1-1-1,0 0 1,-1-1 0,0 0 0,0 0-1,0 0 1,9-8 0,49-48 228,-64 59-263,114-127 280,-65 70-244,24-23-769,-90 114 96,-7 26 680,2 0 0,3 1 0,3 1-1,-11 87 1,25-142 54,0 0 1,1 1-1,0-1 0,0 8 0,0-13-78,0-1 1,0 1 0,1 0-1,-1-1 1,0 1-1,0 0 1,0-1-1,0 1 1,0-1-1,1 1 1,-1-1-1,0 1 1,1 0-1,-1-1 1,0 1-1,1-1 1,-1 1 0,0-1-1,1 0 1,-1 1-1,1-1 1,-1 1-1,1-1 1,-1 0-1,1 1 1,-1-1-1,1 0 1,0 0-1,-1 1 1,1-1 0,-1 0-1,1 0 1,0 0-1,-1 0 1,1 0-1,-1 0 1,1 0-1,0 0 1,-1 0-1,1 0 1,0 0-1,-1 0 1,1 0 0,-1 0-1,1 0 1,0-1-1,-1 1 1,1 0-1,-1-1 1,1 1-1,-1 0 1,1-1-1,0 0 1,7-4 51,1-1 0,-2 0 0,1 0 0,-1 0 0,13-16 1,31-44-50,-30 37-45,144-171 86,-70 103-428,-87 88 205,-8 8 1,-7 8-109,7-6 259,-51 59-274,-90 150 9,117-169 268,-110 172-131,-82 68 268,163-217-2,-113 105 0,147-153-119,-17 17 204,-1-2 0,-60 38 1,92-66-150,0-1-1,0 1 1,0-1 0,-1 0 0,-6 2 0,11-4-55,0 0 0,-1 0 0,1 1 1,0-1-1,0 0 0,0 0 0,0 0 1,-1 0-1,1 0 0,0-1 0,0 1 1,0 0-1,0 0 0,0-1 0,0 1 1,-1-1-1,1 1 0,0-1 1,0 1-1,0-1 0,0 0 0,1 1 1,-1-1-1,0 0 0,0 0 0,0 0 1,0 0-1,1 0 0,-1 0 0,1 0 1,-1 0-1,0-1 0,-1-3 0,1 0 0,-1-1 0,1 1-1,0 0 1,1 0 0,-1-1 0,1 1-1,0 0 1,1-1 0,1-6 0,0-2-27,2 0 0,0 0 0,6-14-1,-1 8 20,1 1-1,1 0 0,0 0 0,2 1 0,0 1 0,1 1 0,1-1 0,0 2 0,1 0 0,29-20 0,18-8-83,116-58 0,-154 88 14,91-48 69,268-145-53,-345 184 101,-1-1 1,-2-2 0,35-31 0,-28 17-53,-3-3 0,-1-1-1,59-86 1,-96 127-1,23-42 95,-22 40-133,-1 0-1,-1-1 1,1 1 0,-1-1-1,0 0 1,0 0 0,0 1-1,0-7 1,-1 10 25,0 0 0,-1 0-1,1 1 1,0-1 0,0 0-1,-1 0 1,1 0 0,0 1-1,-1-1 1,1 0 0,-1 1-1,1-1 1,-1 0 0,1 1 0,-1-1-1,1 1 1,-1-1 0,1 0-1,-1 1 1,0 0 0,0-1-1,1 1 1,-1-1 0,0 1 0,1 0-1,-1-1 1,0 1 0,0 0-1,0 0 1,1 0 0,-1 0-1,0 0 1,0-1 0,0 2-1,0-1 1,-1 0 0,-2 0-38,-1 0 0,1 1-1,-1-1 1,-7 3 0,2 1 28,0 1 0,0 0-1,1 0 1,0 1 0,0 0-1,0 0 1,1 1 0,0 0-1,0 1 1,1-1 0,0 2-1,0-1 1,1 1 0,0 0-1,0 0 1,1 1 0,0-1-1,1 1 1,-6 20 0,7-16 51,0 1 0,0 0 0,2 0 1,-1 0-1,2 0 0,0 1 0,1-1 1,1 0-1,0 0 0,1-1 0,0 1 1,11 27-1,-11-37 22,-1 0-1,1 0 1,-1-1 0,1 0-1,7 8 1,-9-11-24,0 1-1,1-1 1,-1 0 0,0 0 0,1 0-1,-1 0 1,1 0 0,0 0-1,-1 0 1,1 0 0,0-1 0,-1 1-1,1 0 1,0-1 0,0 0-1,0 1 1,-1-1 0,1 0-1,0 0 1,3 0 0,3-3 42,0-1 0,0 1 0,0-1 0,0 0 0,-1-1 0,1 0 0,9-9 0,81-71 221,-21 18-174,-32 31-231,1 1 1,1 3 0,61-31-1,-105 62 64,0-1 0,0 1-1,0 0 1,0 0 0,0 0-1,0 0 1,0 0 0,0 1-1,7-1 1,-9 1 36,0 0 1,1 1-1,-1-1 1,0 0-1,0 1 0,0-1 1,1 1-1,-1 0 1,0-1-1,0 1 0,0 0 1,0 0-1,0-1 1,0 1-1,0 0 0,0 0 1,-1 0-1,1 0 1,0 1-1,0-1 0,-1 0 1,1 0-1,-1 0 1,1 0-1,-1 1 0,1 1 1,3 10 19,-1 1 0,0 0 0,1 17 0,-2-13 127,7 28 1,-6-32 1,2-1 0,0 0 0,0-1 0,1 1 0,1-1 0,0 0 1,13 16-1,-18-25-101,1 0 0,0 0 0,0 0 0,0 0 0,0 0 0,0-1 0,0 0 0,1 1 0,-1-1 0,1 0 0,0-1 0,-1 1 0,1-1 0,0 1 0,0-1 0,0 0 0,0-1 0,0 1 0,0-1 0,0 1 0,1-1 0,-1-1 0,0 1 0,0 0 0,0-1 0,0 0 0,0 0 0,6-3 0,0 0-20,0-1 0,0 0 0,0-1 0,-1-1 0,15-12 0,-7 4-1248,25-32 1,-13 12-273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8:56.0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219 377 3072,'1'-1'165,"-1"0"1,0 0-1,0 1 1,1-1-1,-1 0 1,0 0-1,1 0 1,-1 1-1,1-1 1,-1 0-1,1 1 1,-1-1-1,1 0 1,-1 1-1,1-1 1,0 1-1,-1-1 1,2 0-1,-1 1 163,0-1 0,-1 1 0,1-1 0,0 1 0,-1-1 0,1 1 0,-1-1 0,1 1 0,-1-1 0,1 0 0,-1 1 0,1-1 0,-1 0 0,0 1 0,1-1 0,-1 0 0,0 0 0,1 0 0,-1-1-47,0 1 0,0 0-1,-1 0 1,1-1 0,0 1 0,0 0 0,-1 0 0,1 0 0,-1 0 0,1 0 0,-1 0 0,1-1 0,-1 1 0,0 0 0,0 0 0,1 1 0,-1-1 0,-2-2 0,1 2-12,-1-1-1,1 0 1,-1 1 0,1 0 0,-1-1 0,0 1 0,-5-1 0,-2 0 116,0 0 0,-1 1 0,-18-1 0,21 3-328,0-1 1,1 1-1,-1 0 1,1 0 0,-1 1-1,1 0 1,0 0-1,-1 1 1,1 0-1,-9 5 1,12-5-22,1-1 0,-1 1 0,1 0 0,-1 0 0,1 0 0,0 0 0,0 0 1,0 1-1,0 0 0,1-1 0,0 1 0,-1 0 0,1 0 0,1 0 0,-1 1 0,1-1 0,-1 0 0,1 1 0,0 4 0,0-5-13,1-1 0,0 1 0,0-1 1,0 1-1,1-1 0,-1 1 0,1-1 0,0 0 0,0 1 0,0-1 0,0 0 0,1 0 0,-1 0 0,1 0 0,0 0 0,0 0 0,0 0 0,0-1 0,0 1 0,1 0 0,-1-1 1,1 0-1,0 0 0,5 4 0,-1-2 24,0 0 1,0-1-1,1 0 0,-1 0 1,1 0-1,0-1 1,0-1-1,0 1 1,15 0-1,-6-2-33,1 0 1,0-1-1,0-2 0,0 1 1,-1-2-1,0 0 0,1-2 1,-2 1-1,1-2 1,-1 0-1,0-1 0,19-13 1,-31 18-35,-1 0 1,1 0-1,-1 0 1,0 0-1,1-1 1,-2 1 0,1-1-1,0 0 1,-1 0-1,1 0 1,-1 0-1,1-5 1,-2 7 3,0 0 0,-1 0 0,0 0 0,1 0-1,-1 0 1,0 0 0,0 0 0,0 0 0,0 0 0,0 0 0,0 0 0,-1-1-1,1 1 1,-1 0 0,1 0 0,-1 0 0,0 0 0,0 1 0,0-1 0,0 0 0,0 0-1,0 0 1,-1 1 0,1-1 0,0 1 0,-1-1 0,1 1 0,-4-3 0,-4-2-23,-1 1 0,1 0 1,-1 0-1,-1 1 0,1 0 1,0 1-1,-1 0 0,0 1 1,1 0-1,-1 1 0,-19-1 1,21 4 491,22-2 560,21-4-15,-1-2 0,56-16 0,-77 18-876,0-1 0,0 0 0,-1 0 0,0-1 0,0-1 0,0 0 0,-1 0 0,0-1 0,-1-1 0,16-16 0,-17 15-27,0-1 0,0 0 0,-1-1 0,11-23 0,0-3 37,-11 25-98,-1-1 0,6-15 0,-11 23-201,-3 7-128,-3 14 5,-33 213 121,-12 78-19,-4-4 412,43-257 99,-26 65-1,37-110-315,0 0-1,0 0 0,0-1 0,0 1 0,0 0 1,0 0-1,0 0 0,0 0 0,0 0 0,0 0 0,0 0 1,0 0-1,0 0 0,0 0 0,0 0 0,0 0 0,0 0 1,0 0-1,0 0 0,0 0 0,-1 0 0,1 0 0,0 0 1,0 0-1,0 0 0,0 0 0,0 0 0,0 0 1,0 0-1,0 0 0,0 0 0,0 0 0,0 0 0,0 0 1,0 0-1,0 0 0,0 0 0,0 0 0,-1 0 0,1 0 1,0 0-1,0 0 0,0 0 0,0 0 0,0 0 1,0 0-1,0 0 0,0 0 0,0 0 0,0 0 0,0 0 1,0 1-1,0-1 0,0 0 0,0 0 0,0 0 0,0 0 1,0 0-1,0 0 0,0 0 0,0 0 0,-2-9 137,1-12-71,3 11-46,-1-2 14,1-1 0,1 1-1,0-1 1,0 1-1,2 0 1,9-21 0,22-39 204,5-10 240,-36 72-446,2 1-1,-1 0 1,1 0 0,1 0-1,0 1 1,8-7 0,-4 5-80,0 1 0,0 0 0,0 1 0,1 1 0,0 0 0,19-7 0,-8 5-104,40-15-1312,-23 5-5017,-35 16 4437,1 1 1,-1 0 0,0 0 0,13-2-1,4-1-4884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9:02.8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65 514 4224,'1'-3'601,"1"1"0,-1-1 0,1 1 0,0 0 0,0 0 1,0 0-1,0 0 0,0 0 0,0 0 0,0 1 0,4-2 0,-5 1 879,6 0 2431,-5 11-2718,-2 5-831,2 18 334,-2 0 0,-2 0 0,-10 57 0,-1-29 16,-24 71-1,23-88-560,-5 21 393,15-52-164,4-12-362,0 0 0,0 0 0,0 0 0,0 0 0,0 0-1,-1 0 1,1 1 0,0-1 0,0 0 0,0 0 0,0 0 0,0 0 0,0 0 0,0 1 0,0-1 0,0 0-1,0 0 1,0 0 0,0 0 0,0 1 0,0-1 0,0 0 0,0 0 0,0 0 0,0 0 0,0 1 0,0-1-1,0 0 1,0 0 0,0 0 0,0 0 0,0 0 0,0 1 0,0-1 0,0 0 0,0 0 0,0 0 0,1 0-1,-1 0 1,0 1 0,1-1 484,-1-12 137,-1 7-582,1 0-1,0 1 1,1-1-1,-1 0 1,1 1 0,0-1-1,0 0 1,0 1-1,4-8 1,31-86 467,-10 27-296,19-48 33,40-92 59,-77 194-277,1 1 0,1 0-1,20-24 1,-24 33-85,0 1 1,0-1-1,0 1 1,1 1-1,0-1 0,1 1 1,-1 1-1,1-1 0,13-5 1,-18 9 31,0 0 0,0 0 0,0 0 0,1 0 0,-1 1 0,0-1 0,1 1 0,-1 0 0,0 0 0,1 0 0,-1 0 0,0 1 0,0-1 0,1 1 0,-1 0 0,0 0 0,0 0 0,0 0-1,0 1 1,0-1 0,0 1 0,0 0 0,0 0 0,-1 0 0,1 0 0,-1 0 0,1 0 0,-1 1 0,0-1 0,0 1 0,0 0 0,2 3 0,1 5-11,0 0 0,-1 1 0,0-1 0,-1 1 0,0 0 0,-1-1 0,0 1 0,-1 0 0,0 0 1,-1 1-1,-1-1 0,0 0 0,-2 13 0,0-11 29,0 0 0,-1-1 0,0 1 1,-1-1-1,0 0 0,-1 0 0,-1 0 1,0-1-1,-1 0 0,-17 21 1,19-27 14,0 0 0,-1-1 0,1 1 0,-1-2 0,0 1 0,0-1 1,-1 0-1,-11 4 0,5-3-25,-1 0 1,-1-1 0,-25 3-1,37-7-22,-1 1-1,1 0 1,-1 0 0,1 0-1,-1 0 1,1 1 0,0 0-1,-5 2 1,8-3 22,0-1-1,0 1 1,0 0 0,0 0 0,0 0-1,0 0 1,0 0 0,0 1-1,1-1 1,-1 0 0,0 0-1,1 1 1,-1-1 0,1 0 0,-1 0-1,1 1 1,-1-1 0,1 1-1,0-1 1,0 0 0,0 1 0,0-1-1,0 1 1,0-1 0,0 0-1,0 1 1,1-1 0,-1 1-1,1 0 1,1 5 18,1-1 0,-1 0 0,2 0 0,-1 0 0,1-1 0,-1 1 0,1-1 0,7 7 0,10 14 75,-18-21-38,1-1-1,-1 0 1,1-1 0,5 5 0,-6-5-21,1 0-1,-1 0 1,0-1 0,-1 2-1,1-1 1,-1 0 0,3 4-1,11-2 326,-14-3-362,2 2-48,12-2 341,-15-2-171,20-1-426,-17-3 452,-4 4-144,0 0 0,0 1 1,0-1-1,0 0 0,0 0 0,1 0 0,-1 0 0,0 0 0,0 0 1,0 0-1,0 0 0,0 0 0,0 0 0,0 0 0,0 0 0,0 0 0,0 0 1,0 0-1,0 0 0,0 0 0,0 0 0,0 1 0,0-1 0,1 0 1,-1 0-1,0 0 0,0 0 0,0 0 0,0 0 0,0 0 0,0 0 1,0 0-1,0 0 0,0 0 0,0 0 0,0 0 0,0 0 0,1-1 0,-1 1 1,0 0-1,0 0 0,0 0 0,0 0 0,0 0 0,0 0 0,0 0 1,0 0-1,0 0 0,0 0 0,0 0 0,0 0 0,0 0 0,0 0 1,0 0-1,0 0 0,0 0 0,0 0 0,0-1 0,0 1 0,1 0 0,-1 1 11,1-1 0,0 0 0,0 0 0,0 0 0,0 0 0,0 0 0,-1 0 0,1 0 0,0 0 0,0 0-1,0 0 1,0 0 0,1-1 0,1 0-21,0-1 0,0 1 0,0 0 0,0 0 0,1 0 0,-1 0 0,0 1-1,0-1 1,1 1 0,4 0 0,7-2-6,6-2 73,-16 2-50,0 1 0,0 0-1,0 0 1,1 0 0,-1 0-1,0 1 1,0 0-1,9 1 1,-4 0 34,-2-1-266,-2-8 311,12 6-112,-2-1 0,-15 3 26,0 0 0,0 1 0,0-1 0,-1 0-1,1 1 1,0-1 0,0 0 0,0 0-1,0 0 1,0 0 0,0 0 0,-1 0-1,1 0 1,0 0 0,0 0 0,0 0 0,0 0-1,0 0 1,0-1 0,-1 1 0,1 0-1,1-1 1,15-8 147,-14 4-130,2 1-48,11-1-108,-12 4 183,0 0 0,0 0-1,1 0 1,-1-1 0,-1 0 0,6-2 0,6-5-24,0-1 1,-1-1-1,-1 0 1,0 0 0,18-21-1,-29 29-12,0 0 0,0 0 1,-1-1-1,1 1 0,-1 0 0,0 0 0,0-1 0,0 1 0,0-1 0,-1 1 1,0-1-1,1 1 0,-1-6 0,0 6-18,0 1 0,-1 0 0,1-1 1,0 1-1,-1 0 0,1 0 0,-1 0 0,1-1 0,-1 1 1,0 0-1,0 0 0,0 0 0,0 0 0,-1 0 0,1 0 1,0 1-1,-1-1 0,0 0 0,1 1 0,-1-1 0,0 1 1,-2-2-1,0 1-19,1 0 0,-1 0-1,0 0 1,0 1 0,0-1 0,0 1 0,0 0 0,0 0 0,0 1-1,0-1 1,0 1 0,0 0 0,0 0 0,0 1 0,-1-1 0,1 1-1,0 0 1,0 0 0,0 0 0,0 0 0,1 1 0,-8 3 0,-9 4 10,0 1 0,1 1 1,0 1-1,1 1 1,-32 28-1,43-34 24,0 0 0,0 1 0,1 0 0,-1 1 0,2-1 0,-1 1 0,-6 16 0,11-22 1,0-1-1,1 1 1,-1-1 0,1 1-1,-1-1 1,1 1-1,0 0 1,0-1 0,0 1-1,1 0 1,-1-1-1,1 1 1,-1-1 0,1 1-1,0-1 1,0 1 0,0-1-1,0 0 1,0 1-1,1-1 1,-1 0 0,1 0-1,-1 0 1,1 0-1,0 0 1,0 0 0,0 0-1,0-1 1,3 3-1,3 1 77,0 1 0,0-2 0,1 1 0,-1-1 0,1-1-1,16 5 1,4-2 48,0-2 0,1 0-1,-1-3 1,1 0 0,-1-2 0,40-5-1,-53 4-116,0-1 0,-1-1 0,1 0-1,-1-1 1,0-1 0,0 0 0,0-1-1,-1-1 1,0 0 0,0-1 0,-1 0-1,0-1 1,-1-1 0,16-16-1,-3-2 1,0 0 0,-2-2 0,36-61 0,-55 80-35,2-1 52,-21 40-467,0 1 439,1 2 0,1 0 0,2 0 0,0 1-1,3 0 1,-6 36 0,13-62 49,0 1 1,1-1-1,0 0 1,0 1-1,0-1 0,1 1 1,1 6-1,-1-11-26,-1 1-1,1-1 1,-1 0-1,1 1 1,0-1-1,-1 0 0,1 0 1,0 1-1,0-1 1,0 0-1,0 0 0,0 0 1,0 0-1,0 0 1,0 0-1,0-1 1,1 1-1,-1 0 0,0-1 1,0 1-1,1 0 1,-1-1-1,1 0 1,-1 1-1,0-1 0,1 0 1,-1 1-1,1-1 1,-1 0-1,1 0 1,-1 0-1,0-1 0,3 1 1,11-3 44,0 0 1,-1-1 0,1 0-1,17-9 1,56-28 173,-78 35-203,12-6 0,0-1 1,0-1-1,-2-1 1,24-22-1,-13 7-146,43-55 1,-66 78-192,-8 13-23,-10 18 7,9-20 361,-11 20-93,-1 0 0,-1-1-1,-1-1 1,-26 30-1,21-27-5,0 2 0,-17 32-1,-69 171 198,8-16-7,87-192-151,-2 0 0,-1-1 0,-1-1 1,-25 28-1,39-46 23,-1 0 0,1-1 0,-1 1 0,0-1 1,0 0-1,1 1 0,-1-1 0,0 0 0,0 0 1,0 0-1,0 0 0,-1-1 0,1 1 0,0 0 0,0-1 1,0 0-1,0 1 0,-1-1 0,1 0 0,0 0 0,0 0 1,-1-1-1,1 1 0,-3-1 0,1-1-26,1 1 0,0-1-1,0 0 1,0 0 0,0 0 0,0 0-1,0 0 1,1-1 0,-1 1 0,1-1-1,-1 0 1,1 1 0,0-1 0,-2-6-1,1 5-21,0-2 0,1 1 0,0 0-1,1 0 1,-1-1 0,1 1-1,0-1 1,0 1 0,0-1 0,1 0-1,0 1 1,0-1 0,0 1-1,1-1 1,0 0 0,2-6-1,2-3 65,0 0 0,1 1-1,1 0 1,16-25 0,-10 17-12,1 2 0,0 0-1,2 0 1,31-30 0,-23 31-14,0 1 0,51-26 0,55-18 0,-107 52 0,59-25 92,-26 12 118,99-56 0,-33-4-300,-75 51 169,-14 9-13,9-7 21,46-23 0,-80 48-107,0 1-1,1 0 0,0 1 0,0 0 1,0 1-1,0-1 0,0 2 1,11-2-1,-18 3 15,-1 0 0,1 0 0,0 1 0,0-1 1,0 1-1,0-1 0,0 1 0,0-1 0,-1 1 0,1 0 1,0 0-1,0 0 0,-1 0 0,1 0 0,-1 0 0,1 1 0,-1-1 1,1 0-1,-1 1 0,0-1 0,0 1 0,0 0 0,0-1 1,0 1-1,0 0 0,0-1 0,0 1 0,-1 0 0,1 0 1,-1 0-1,1 0 0,-1 3 0,1 2-2,0-1 0,-1 0 0,0 0 0,0 0 0,-1 0 0,0 0 1,0 0-1,0 0 0,-3 8 0,0-4 44,-1 0 0,0 0-1,0-1 1,-1 0 0,-12 15 0,-41 35 218,43-44-238,16-15-16,-2 2 34,1 0 1,-1 0-1,0 0 0,-1-1 1,1 1-1,0 0 0,0-1 0,-1 0 1,1 1-1,-1-1 0,1 0 1,-1 0-1,-2 0 0,10-10 211,1 3-245,0-1 0,1 1 0,0 0 0,0 0 0,15-9 0,46-20-154,-20 11 218,-20 7-28,112-57-126,-137 72 88,5-2-43,-1 1 0,0 0 0,1 1 0,11-3 0,-18 4 40,0 1 1,0 0 0,0 0-1,0 0 1,0 0-1,0 0 1,0 0-1,0 0 1,0 0-1,0 0 1,0 0 0,0 0-1,0 0 1,0 1-1,0-1 1,0 1-1,0-1 1,0 0-1,-1 1 1,1-1 0,0 1-1,0 0 1,0-1-1,-1 1 1,1 0-1,0-1 1,-1 1-1,1 0 1,0 0 0,-1 0-1,1 0 1,-1-1-1,0 1 1,1 0-1,-1 0 1,0 0-1,1 0 1,-1 0 0,0 0-1,0 0 1,0 0-1,0 0 1,0 0-1,0 0 1,0 1-1,-1 10 30,0 0-1,-1 0 1,-1 0-1,0 0 0,-6 15 1,4-12 1,0 1 0,-3 17-1,7-26 17,-1 3 133,2-10-171,0 1 0,0-1 1,0 0-1,0 0 0,1 1 1,-1-1-1,0 0 0,0 0 0,0 1 1,0-1-1,1 0 0,-1 0 1,0 0-1,0 1 0,1-1 1,-1 0-1,0 0 0,0 0 0,1 0 1,-1 0-1,0 1 0,0-1 1,1 0-1,-1 0 0,0 0 1,1 0-1,-1 0 0,0 0 1,1 0-1,-1 0 0,0 0 0,0 0 1,1 0-1,8-1 19,1 0 0,-1 0-1,0-1 1,0 0 0,0 0 0,0-1-1,13-6 1,59-35-240,-42 21 279,157-71-329,-227 124-90,10-11 366,10-10-1,1 1 1,-12 15-1,20-22-10,0 0 1,-1 0-1,1 1 0,1-1 1,-1 1-1,0-1 0,1 1 1,0 0-1,0 0 0,0 0 0,0-1 1,1 1-1,-1 4 0,1-6 12,0-1-1,0 1 0,0-1 1,1 1-1,-1-1 0,0 1 0,1-1 1,-1 0-1,1 1 0,-1-1 1,1 1-1,0-1 0,-1 0 0,1 0 1,0 1-1,0-1 0,0 0 1,2 2-1,-1-2 6,0 1 0,1-1 1,-1 0-1,0 1 0,1-1 0,-1 0 0,1 0 1,0-1-1,4 2 0,1-1 7,0 0-1,1-1 1,-1 0 0,0-1-1,15-2 1,54-18 48,-49 12 111,-20 7-200,0-1 1,0 0-1,12-7 0,-18 9 32,1-1 0,-1 1 0,0-1 0,0 1 0,0-1-1,-1 0 1,1 1 0,0-1 0,-1 0 0,1 0 0,-1 0 0,0-1-1,1 1 1,-1 0 0,0 0 0,1-3 0,-2 3-19,0 0 0,0 0 0,1 1 0,-1-1 0,0 0 1,0 1-1,-1-1 0,1 0 0,0 0 0,-1 1 0,1-1 1,-1 1-1,1-1 0,-1 0 0,0 1 0,0-2 0,-2-1-22,1 1 0,0 0 0,-1 0 0,0 0 0,1 0-1,-7-4 1,2 2 6,-1 0-1,0 1 1,0 0-1,0 0 0,-14-4 1,17 6-4,0 1-1,0 0 1,0 0 0,0 1 0,0-1 0,-8 2-1,7-1 35,33 0-110,65 0 289,-65-3-141,47-10 0,-62 10-51,1-1 0,-1-1 1,0 0-1,0 0 0,-1-1 0,12-8 1,-2-1 87,-1-2 1,-1 0-1,-1-1 0,31-38 1,50-90-21,-14 2 65,-71 121-128,-1 0 0,-1-1 0,9-26 0,-17 36-23,0 1 0,0-1-1,-1 1 1,-1-1-1,-1 0 1,0 0-1,-1-22 1,0 34-4,0-1 1,-1 0-1,1 1 1,-1-1-1,0 0 0,1 1 1,-1-1-1,-1 0 1,1 1-1,0 0 0,0-1 1,-1 1-1,-1-3 1,2 5 10,0-1 0,0 0 1,0 0-1,0 1 1,0-1-1,0 0 1,0 1-1,0-1 1,0 1-1,-1 0 1,1-1-1,0 1 1,0 0-1,0 0 0,-1 0 1,1-1-1,0 1 1,0 1-1,0-1 1,-1 0-1,1 0 1,0 0-1,0 0 1,0 1-1,0-1 1,-1 1-1,1-1 0,0 1 1,0-1-1,0 1 1,0 0-1,-1 1 1,-8 5-10,0 1-1,0 0 1,1 0 0,0 1 0,-7 10 0,-37 56 90,40-52-44,1 1 0,0 0-1,2 1 1,1 0 0,1 1-1,2 0 1,0 0 0,-2 31-1,3 5 73,3 0 0,7 86-1,-4-140-84,0-1 1,0 0-1,0 1 0,1-1 0,0 0 0,1 0 0,3 8 0,-5-12-1,1 0-1,0-1 1,0 1 0,-1 0 0,2-1-1,-1 1 1,0-1 0,0 0-1,1 0 1,-1 0 0,1 0-1,0 0 1,-1 0 0,1-1 0,0 1-1,0-1 1,0 0 0,6 2-1,3-2 22,0 1-1,-1-2 1,1 1-1,0-2 0,0 0 1,12-2-1,72-18 165,-60 10-223,-1-1-1,-1-1 0,46-26 1,-30 11-37,68-52 1,-104 70 82,-1-1-1,-1 0 1,0-1-1,-1 0 0,0-1 1,13-19-1,-88 113-643,31-44 634,-2-1 1,-1-2-1,-49 37 0,4 1-154,79-71 157,0 1-1,0 0 1,0 0 0,0-1-1,0 1 1,0 0-1,1 1 1,-1-1 0,1 0-1,0 0 1,-3 5-1,4-7 1,0 1-1,0-1 0,0 1 1,0-1-1,0 1 0,0 0 1,0-1-1,0 1 0,0-1 0,0 1 1,0-1-1,0 1 0,1-1 1,-1 1-1,0-1 0,0 1 1,0-1-1,1 0 0,-1 1 1,0-1-1,1 1 0,-1-1 1,1 1-1,0 0 2,1 0 0,-1 0 0,0-1-1,1 1 1,-1 0 0,1-1 0,-1 1 0,1-1 0,-1 1 0,1-1 0,2 0-1,4 1 1,0-1 0,0 0 0,-1-1 0,1 0 0,0 0 0,-1-1 0,1 1-1,-1-2 1,1 1 0,-1-1 0,0 0 0,0-1 0,0 1 0,-1-1 0,9-7 0,-5 3-64,0 0 0,-1-1 0,0-1 0,0 1 0,-1-1 0,0-1 0,-1 0 0,9-17 0,27-66-65,-4-1-1,28-105 0,-28 55 195,-36 129-99,0 1-1,-1 0 0,0-1 0,-1 1 0,-2-21 0,1 13-245,0 23 254,0-1 0,0 1 1,0-1-1,0 1 0,1 0 1,-1-1-1,0 1 0,0-1 1,0 1-1,0-1 0,-1 1 1,1 0-1,0-1 0,0 1 1,0-1-1,0 1 0,0 0 1,0-1-1,-1 1 1,1 0-1,0-1 0,0 1 1,-1 0-1,1-1 0,0 1 1,0 0-1,-1-1 0,1 1 1,-1-1-1,0 2 3,1-1 0,-1 0 0,1 1 0,-1-1 0,0 0 0,1 1 0,-1-1 0,1 1 0,-1-1 0,1 1 0,-1-1 0,1 1 0,0-1 0,-1 1 0,0 0 0,-15 28 26,16-29-4,-11 23 40,1-1 0,2 1 0,0 0 0,1 1 0,2 0 0,0 0 0,2 0 0,-1 42 0,4-63-54,-1 27 65,2 0 0,7 45-1,-2-47 36,-2-2 93,2-1 0,0 0 1,15 36-1,-20-59-175,0 0 1,0 1-1,0-1 0,1 0 1,-1 0-1,0-1 0,1 1 1,0 0-1,-1 0 0,1-1 0,0 1 1,0-1-1,0 1 0,0-1 1,0 0-1,0 0 0,0 0 1,0 0-1,0 0 0,1 0 0,-1-1 1,0 1-1,1-1 0,-1 1 1,0-1-1,1 0 0,-1 0 1,1 0-1,-1 0 0,0 0 1,1-1-1,3-1 0,4-1-14,0 0-1,-1-1 1,1 0 0,-1-1-1,0 0 1,10-7-1,16-15 112,-1-1-1,50-53 1,-56 52-88,-22 24-24,6-7-19,-1 0 0,13-18 0,-19 21 43,-4 8-27,-1 0 0,1 0-1,-1 0 1,1 0 0,0 0 0,0 0-1,-1 0 1,1 0 0,0 0 0,0 0 0,1-1-1,-2 2 7,1 0-1,-1 0 1,0 0-1,0-1 0,0 1 1,1 0-1,-1 0 1,0 0-1,0 0 1,1 0-1,-1 0 0,0 0 1,0 0-1,1-1 1,-1 1-1,0 0 0,0 0 1,1 0-1,-1 0 1,0 0-1,0 0 1,1 0-1,-1 1 0,0-1 1,0 0-1,1 0 1,-1 0-1,0 0 0,0 0 1,1 0-1,-1 0 1,0 0-1,0 1 0,0-1 1,1 0-1,-1 0 1,0 0-1,0 1 1,0-1-1,0 0 0,1 0 1,-1 0-1,0 1 1,0-1-1,0 0 0,0 0 1,0 1-1,0-1 1,0 0-1,0 0 1,0 1-1,0-1 0,0 0 1,1 1-11,1 6-38,0 1 0,0-1 0,0 1 0,-1 0 0,0-1 0,0 9 0,-3 50 92,1-48-31,-1 21 76,-1 0 1,-1-1-1,-3 1 1,-19 65-1,23-96-83,-1 1 1,0-1-1,0 0 0,-11 14 0,12-18 22,1 0 0,-1-1 1,0 0-1,-1 0 0,1 0 0,0 0 0,-1 0 1,0-1-1,1 0 0,-1 1 0,-8 2 0,8-5-8,-1 0 0,0 0 1,0 0-1,1 0 0,-1-1 0,0 0 0,1 0 0,-1 0 0,1-1 0,-1 1 0,1-1 0,0 0 0,-8-5 0,-3-4-5,1-2 0,-1 0 1,2 0-1,0-2 0,-12-16 0,11 10-109,14 18 159,9 15-187,-4-5 116,0-1 1,1 0 0,-1 0-1,1 0 1,1-1 0,-1 0-1,12 7 1,-1-2 128,1-1 0,19 7-1,-15-8-49,0-1 0,0-1-1,1-2 1,0 0 0,39 1-1,-27-4-127,1-2-1,-1-2 0,38-7 0,-37 3-1615,66-24 1,-12-8-5572,-75 32 5630,0-2 1,17-11 0,-17 8-2786,25-29 0,-40 41 4394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9:06.6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24 911 2976,'-2'0'214,"-1"1"-1,1 0 1,0-1 0,0 1 0,0 0 0,0 1-1,-2 1 1,4-3-156,-1 0 0,1 0 0,0 0 0,-1 0 1,1 1-1,0-1 0,0 0 0,-1 0 0,1 0 0,0 1 0,0-1 0,0 0 1,-1 0-1,1 1 0,0-1 0,0 0 0,0 1 0,0-1 0,0 0 0,0 0 0,-1 1 1,1-1-1,0 0 0,0 1 0,0-1 0,0 0 0,0 1 0,0-1 0,0 0 0,0 1 1,0-1-1,0 0 0,1 0 0,-1 1 0,0-1 0,0 0 0,0 1 0,0-1 0,0 0 1,1 0-1,-1 1 0,0-1 0,0 0 0,1 1 0,-1 1 287,1 0 0,-1 0 0,1 0 1,-1 0-1,0 0 0,0 0 0,0 0 0,0 0 0,0 0 0,-1 3 0,1-1 382,0 22 9182,2-35-8709,6-5-869,0-1 0,-1 0 0,6-17 0,13-31-2,-15 44-246,1 0 0,0 1 0,1 0 0,1 1 0,1 1 0,1 0 0,21-17 0,8-2 473,80-46 0,31 2-19,-101 54-450,-51 23-106,-1 1 1,1-1-1,-1 1 1,9-1 0,-11 2 17,-1-1 1,1 1 0,0 0 0,0 0 0,0 0 0,-1 0 0,1 0 0,0 0-1,0 0 1,0 0 0,-1 1 0,1-1 0,0 0 0,0 0 0,-1 1 0,1-1-1,0 0 1,0 1 0,-1-1 0,1 1 0,0-1 0,-1 1 0,1-1 0,-1 1-1,1-1 1,-1 1 0,1 0 0,0 1 0,1 2 17,-1 1 1,0-1-1,0 1 0,-1-1 1,1 1-1,-1 0 1,0-1-1,-1 8 1,-7 40 123,4-34-82,-34 131 169,13-64-152,7-19 447,24-83-338,1 1 0,13-24 0,-5 11-138,6-12-32,42-63 0,-51 87-12,1 1 1,1 0-1,1 1 1,0 0-1,1 1 0,19-12 1,48-27-186,-82 53 178,0-1-1,-1 1 1,1-1-1,0 1 1,0-1-1,0 1 1,0 0-1,0-1 1,0 1-1,0 0 1,0 0-1,0 0 1,0 0-1,0 0 1,0 0-1,0 0 1,-1 0-1,1 0 1,0 0-1,2 1 1,-3-1 0,1 1-1,-1-1 1,1 0 0,-1 1 0,1 0-1,-1-1 1,0 1 0,1-1 0,-1 1-1,0 0 1,1-1 0,-1 1 0,0 0-1,0-1 1,0 1 0,1 0 0,-1-1-1,0 1 1,0 0 0,0-1 0,0 2-1,-1 4-38,1 0 0,-1 1-1,0-1 1,-4 10-1,-5 21 185,2 0 0,2 1 0,1 0-1,0 57 1,5-87-135,0-1-1,0 0 0,1 0 1,0 1-1,1-1 1,3 11-1,-5-16 8,1-1 1,0 1 0,-1-1-1,1 1 1,0-1-1,0 0 1,0 1-1,0-1 1,0 0-1,1 0 1,-1 0 0,0 0-1,0 0 1,1 0-1,-1 0 1,1 0-1,-1 0 1,1-1-1,-1 1 1,1 0-1,-1-1 1,1 0 0,-1 1-1,1-1 1,0 0-1,-1 0 1,1 0-1,0 0 1,-1 0-1,1 0 1,0 0-1,-1 0 1,1-1 0,2 0-1,11-4 53,-1 1 0,-1-2 0,1 0 0,14-9 0,51-36 6,-47 30-101,-19 12 16,17-10-52,42-35-1,-15 7 125,-52 43-60,0 0 0,0-1 0,0 1 0,-1-1 0,6-8-1,-5 7-5,-1 0-1,1 1 0,6-6 1,-8 11-134,-2 6 66,-4 11-17,2-13 26,-4 61 89,4 72 0,1-78 59,0-44-165,3 24-1,-2-35 110,0 0 1,0 1-1,0-1 0,0 0 1,1 1-1,0-1 0,-1 0 1,2 0-1,2 4 0,-5-7-16,1 0-1,0 0 0,-1 0 1,1 0-1,0 0 0,0 0 0,0-1 1,0 1-1,0 0 0,0 0 1,0-1-1,0 1 0,0-1 1,0 1-1,0-1 0,0 0 0,0 1 1,0-1-1,1 0 0,-1 0 1,0 1-1,0-1 0,0 0 0,0 0 1,1-1-1,-1 1 0,0 0 1,0 0-1,0 0 0,0-1 1,1 1-1,-1-1 0,0 1 0,0-1 1,0 1-1,0-1 0,0 1 1,0-1-1,0 0 0,0 0 0,0-1 1,5-4 64,0 0 0,0 0 0,-1-1 0,7-11 0,-9 13-67,44-69-16,49-69 18,-66 105 93,-12 17-193,25-40 0,-18 24-122,-24 29 76,-6 10 17,-12 13 20,11-8 114,0 1 1,0 0-1,0 1 1,1 0-1,0 0 1,1 0 0,0 0-1,1 0 1,-5 21-1,4-12-2,1 0-1,1 0 1,1 0-1,2 31 0,-1-42 35,1-1-1,0 1 1,0-1 0,1 1-1,2 7 1,-3-11-43,0-1 0,0 1 0,1-1 1,-1 0-1,1 0 0,-1 0 0,1 0 1,-1 0-1,1 0 0,0 0 0,0 0 1,0-1-1,0 1 0,0-1 1,4 3-1,1-2 9,-1 0 1,1 0 0,-1 0-1,1-1 1,0 0-1,0 0 1,-1-1-1,1 0 1,0 0 0,0 0-1,0-1 1,-1 0-1,1-1 1,11-3 0,4-3 43,0-1 0,35-20 0,-55 28-56,20-13 18,0-2-1,-1 0 1,0-1-1,32-37 1,25-20 22,-68 62-28,-9 11-16,0-1 0,1 1 1,-1-1-1,0 1 0,0 0 1,1-1-1,-1 1 0,3-1 1,-2 4-15,0 1 1,0-1-1,0 1 0,0 0 1,-1 0-1,1 0 1,-1 0-1,1 0 0,0 5 1,4 32 43,-3 1 1,-1 0 0,-6 73-1,2-100-50,2-11 12,-1 1 0,1-1-1,0 0 1,0 1 0,0-1-1,0 1 1,2 5 0,-1-1 291,0-15-57,9-13-151,26-57 29,-30 63-119,0-1-1,0 1 1,1 0 0,1 1 0,1-1 0,-1 2-1,2-1 1,0 1 0,14-13 0,-17 19 68,-4 3-56,1-1 0,0 1 0,0 0 0,6-4 0,-10 7 5,1-1 0,-1 1 0,1 0 1,-1 0-1,1-1 0,-1 1 0,1 0 1,-1 0-1,1 0 0,-1 0 0,1 0 1,-1 0-1,1-1 0,-1 1 1,1 1-1,-1-1 0,1 0 0,-1 0 1,1 0-1,-1 0 0,1 0 0,-1 0 1,1 0-1,-1 1 0,1-1 0,-1 0 1,0 0-1,1 1 0,-1-1 0,1 0 1,-1 1-1,0-1 0,1 0 1,-1 1-1,0-1 0,1 1 0,-1-1 1,0 1-1,0-1 0,1 0 0,-1 1 1,0-1-1,0 1 0,0-1 0,0 1 1,1-1-1,-1 1 0,0-1 1,0 1-1,0 0 0,1 12-33,-1-1-1,0 1 1,0-1-1,-1 1 1,-1-1 0,0 1-1,-6 16 1,-2 18 185,8-36-113,-1 4-6,4-13-9,5-7 16,22-27-7,42-38 0,-59 60-40,4-4-13,0 1 0,0 1-1,1 1 1,1 0 0,31-16 0,-47 27 15,0-1-1,-1 1 1,1 0 0,0-1 0,0 1 0,0 0 0,0 0-1,0 0 1,0-1 0,0 1 0,0 0 0,0 0 0,0 0-1,0 1 1,0-1 0,0 0 0,0 0 0,0 0 0,0 1-1,0-1 1,0 0 0,0 1 0,-1-1 0,1 1-1,0-1 1,0 1 0,0 0 0,-1-1 0,1 1 0,0 0-1,0-1 1,-1 1 0,1 0 0,-1 0 0,1 0 0,-1-1-1,1 1 1,-1 0 0,1 0 0,-1 2 0,3 4-24,-2 0 0,1 0 1,-1 0-1,1 12 0,-1-9 52,0 1 0,1 0 1,0-1-1,0 1 0,1-1 1,0 0-1,1 0 0,0 0 1,9 14-1,-13-23-20,1 1 0,0-1 0,1 0 0,-1 0 0,0 1-1,0-1 1,0 0 0,1 0 0,-1 0 0,0-1 0,1 1 0,-1 0 0,1 0 0,-1-1-1,1 1 1,-1-1 0,4 1 0,-2-1 3,0 1 0,-1-1 0,1 0 0,0-1 0,0 1 0,0-1 0,0 1 0,0-1 0,4-1 0,1-1 11,-1-1 0,1 0 0,0-1-1,-1 1 1,0-1 0,8-8 0,-2 0 48,0 0-1,-1-2 1,13-18-1,27-50-152,21-32 283,-43 72-197,-2-2-1,-2-2 1,23-57 0,-33 59-60,-2-1 0,11-65 0,-23 71 72,-2 27-144,-2 9 10,-3 8 84,-4 14-3,-47 110-120,6-17 266,31-64-51,3 2 1,2 0 0,-15 101-1,27-131-35,-3 16 24,1 0 1,3 70 0,1-104-36,0 0 0,0 0 1,0-1-1,0 1 0,0 0 0,1 0 1,-1-1-1,0 1 0,0 0 1,0-1-1,1 1 0,-1 0 0,0-1 1,1 1-1,-1 0 0,0-1 0,1 1 1,-1-1-1,1 1 0,-1-1 1,1 1-1,-1-1 0,2 1 0,-2-1 3,1 0 0,0 0 0,-1 0 0,1 0 0,-1 0 0,1 0-1,0 0 1,-1 0 0,1-1 0,0 1 0,-1 0 0,1 0-1,-1-1 1,1 1 0,-1 0 0,1-1 0,-1 1 0,1-1 0,-1 1-1,1-1 1,5-5 40,-1 0-1,0-1 0,5-6 1,-10 12-47,22-33-64,2 1 1,1 1 0,2 1 0,1 1 0,1 2-1,54-41 1,-70 59-118,0 0-1,15-16 1,-28 26 175,0 0-1,0-1 1,0 1 0,1 0-1,-1 0 1,0 0 0,0 0-1,0 0 1,0 0 0,0 0-1,0 0 1,0 0-1,0 0 1,1 0 0,-1-1-1,0 1 1,0 0 0,0 0-1,0 0 1,0 0 0,0 0-1,1 0 1,-1 0 0,0 0-1,0 0 1,0 0-1,0 0 1,0 0 0,1 0-1,-1 0 1,0 0 0,0 1-1,0-1 1,0 0 0,0 0-1,0 0 1,1 0 0,2 6-37,0 18 256,0-3-105,-1-13-72,1-1 0,0 0-1,1 0 1,0 0-1,5 8 1,-7-12-22,1 0 1,-1 0-1,1 0 0,0 0 1,-1-1-1,1 1 0,0-1 1,1 1-1,-1-1 0,0 0 1,1-1-1,3 3 0,2-2 26,-1 0 0,1-1 0,0 0 0,0 0 0,0-1 0,-1 0 0,1 0 0,0-1 0,0 0 0,0-1 0,-1 0 0,1 0 0,-1-1 0,14-6-1,-10 3-40,-1 0-1,0 0 0,0-1 0,-1-1 1,0 0-1,0 0 0,-1 0 0,0-2 0,13-15 1,-15 15 20,0 0 0,-1-1 0,0 1 1,6-17-1,-11 26-28,-1 0 0,0 0 0,1 0 1,-1 1-1,0-1 0,0 0 0,1 0 1,-1 0-1,0 0 0,0 0 0,0 0 1,0 0-1,0 0 0,-1 0 0,1 1 1,0-1-1,0 0 0,0 0 0,-1 0 1,1 0-1,-1 0 0,1 0-5,-1 1 1,0-1-1,1 1 0,-1 0 0,1-1 1,-1 1-1,0 0 0,1-1 0,-1 1 1,0 0-1,1 0 0,-1 0 0,0 0 1,0-1-1,1 1 0,-1 0 0,0 0 1,1 0-1,-1 1 0,-1-1 0,-1 0-33,-1 1 0,0 0 0,0 0 0,1 1 0,-1-1-1,1 1 1,-6 3 0,3 0 73,1 0 0,-1 1 0,1 0 0,0 0 0,1 0 0,-1 0 0,1 1 0,0 0 0,1 0 0,0 0 0,0 0 0,0 1-1,1-1 1,-2 10 0,3-8-9,0-1 0,0 1 0,1 0-1,0-1 1,1 1 0,0-1 0,0 1-1,1 0 1,0-1 0,0 0 0,1 1 0,0-1-1,5 9 1,-7-15-5,-1-1 1,1 1-1,0-1 0,0 1 1,0-1-1,0 1 0,0-1 1,1 0-1,-1 0 0,0 1 1,1-1-1,-1 0 0,1 0 1,-1 0-1,1 0 0,-1-1 1,1 1-1,0 0 0,-1-1 1,1 1-1,0-1 0,0 0 1,-1 1-1,1-1 0,0 0 1,0 0-1,-1 0 0,1 0 1,0 0-1,0-1 0,-1 1 1,4-1-1,4-3 34,0 1 0,0-1 0,0-1 0,16-10 0,-10 5-64,73-37 33,132-50 0,-202 90-19,145-62 47,-154 65-44,-6 3-32,1-1 1,-1 0-1,1 1 1,-1 0 0,1 0-1,5-1 1,-8 2 26,0 0 1,0 0-1,0 0 1,0 0-1,0 1 1,-1-1-1,1 0 1,0 0-1,0 1 0,0-1 1,-1 1-1,1-1 1,0 1-1,0-1 1,-1 1-1,1-1 1,0 1-1,-1-1 1,1 1-1,0 0 1,-1-1-1,1 1 1,-1 0-1,1 0 1,-1-1-1,0 1 1,1 0-1,-1 0 1,0 0-1,0 0 0,1-1 1,-1 2-1,25 111-69,-20-81 196,2-1 1,1 0-1,18 45 1,-23-69-83,0 0 0,1 0 0,0-1-1,0 0 1,1 0 0,-1 0 0,1 0 0,1-1 0,-1 0-1,8 6 1,-8-8-9,1 1 0,0-1-1,0 0 1,0-1 0,1 1 0,-1-1-1,1 0 1,-1-1 0,1 0 0,-1 0-1,13 0 1,29-2-39,-1-2 1,1-2-1,-1-2 1,50-15-1,-78 17-347,1-1-1,-1-1 1,-1-1 0,1 0-1,30-21 1,-44 26-54,-1 0 1,1-1 0,-1 0-1,5-5 1,-8 7-68,1 0 0,-1 0 0,1 0 0,-1 0 0,0-1 0,0 1 0,0 0 0,0 0 0,0-1 0,-1 1 0,1-3 0,-1 4 169,0-1-1,0 1 0,0-1 0,0 1 1,0-1-1,-1 1 0,1 0 1,0-1-1,-1 1 0,1 0 0,-1-1 1,-1-1-1,2 3 306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9:46.6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114 422 3072,'-1'0'128,"1"-1"-1,-1 0 1,0 0-1,0 0 1,0 0 0,1 0-1,-1 0 1,1 0-1,-1 0 1,0 0 0,1 0-1,0 0 1,-1-3-1,0-15 6674,1 13-4194,-7 27-564,-9 46-120,-14 132 1,17-87-1505,-9 71 269,21-176-675,0 0-1,0 0 0,-4 9 0,3-11 69,1 1 0,-1-1 0,1 0 0,-1 11 0,5 5 1897,-3-29-1418,0-141 779,7-21-907,-4 148-393,1 0 0,1 0-1,1 1 1,1-1 0,1 1 0,20-37 0,-16 37 0,1 0 1,1 1-1,20-24 1,54-47 31,-16 29-426,-64 56 323,1 0-1,0 1 1,0 0 0,0 0 0,0 0-1,20-5 1,-25 9 8,-1 1-1,0-1 1,1 1 0,-1-1-1,1 1 1,-1 0-1,1 1 1,-1-1 0,1 1-1,-1-1 1,0 1 0,1 0-1,-1 0 1,6 3 0,-5-2 7,0 1-1,0 0 1,0 0 0,0 0-1,0 1 1,0-1 0,-1 1-1,0 0 1,3 4 0,2 4-5,-2 0 1,0 0 0,0 0-1,-1 1 1,0-1-1,2 17 1,-2-10 5,-1-7 159,2 24-1,-5-31-160,-1-1 0,0 1 0,-1 0 0,1-1 0,-1 1 0,1 0 0,-1-1 0,-3 8 0,0-1-8,3-8 54,1 0 0,-1 0 0,0-1 0,0 1 0,-1 0 0,1 0 0,0-1 0,-1 1 0,0-1 0,0 1 0,1-1 0,-1 0 0,-1 0 0,1 0 0,0 0 0,0 0 0,-1 0 0,-4 2 0,0-1 32,0-1-1,0-1 1,1 1-1,-1-1 1,-13 0 0,-41-2 199,52 1-236,-22-1-12,7 0-20,1 0 0,-46-9 0,52 7-189,1 1-1,-1 0 0,-29 1 1,45 1 193,1 0 0,0 0 0,-1 0 0,1 0 0,0 1 0,0-1 0,-1 0 0,1 0 0,0 0 0,-1 0 0,1 1 0,0-1 0,0 0 0,-1 0 0,1 1 0,0-1 0,0 0 0,0 0 0,0 1 0,-1-1 0,1 0 0,0 0 0,0 1 0,0-1 0,0 0 0,0 1 0,0-1 0,0 0 0,0 1 0,0-1 1,0 0-1,0 1 0,0-1 0,0 1 0,0 17 286,1-6-52,-1-7-220,0-3 7,0 1-1,0-1 1,0 0 0,0 1 0,0-1-1,0 0 1,1 0 0,-1 1 0,1-1-1,0 0 1,0 0 0,-1 0 0,1 0-1,1 0 1,0 3 0,4 2 14,-1 2 0,0-1 0,5 13 0,9 16 101,0-8-91,1 1 0,2-2 0,35 36 0,-35-43 2,0-1 1,2 0 0,0-2-1,1-1 1,35 19 0,-56-34-27,1 0 1,-1-1 0,1 1-1,0-1 1,0 0 0,-1 0 0,1-1-1,0 1 1,0-1 0,0 0-1,0 0 1,0-1 0,-1 1 0,1-1-1,0 0 1,0-1 0,-1 1-1,1-1 1,-1 0 0,1 0 0,-1 0-1,0 0 1,0-1 0,0 0 0,0 0-1,0 0 1,0 0 0,-1-1-1,0 1 1,0-1 0,0 0 0,0 0-1,0 0 1,-1 0 0,0-1-1,3-6 1,2-7 115,-1 0 1,-1-1-1,-1 1 0,3-29 0,-2 15-108,-4 24-51,0 0-1,0 0 0,0 0 1,-1 0-1,0 0 0,-1 0 1,-2-13-1,0 7-56,3 10 25,-1 0-1,1 1 1,-1-1 0,0 1-1,-2-4 1,3 6 26,-1 0 1,1 0 0,-1 1 0,1-1 0,-1 0 0,1 1 0,-1-1 0,0 0 0,1 1 0,-1-1 0,0 1 0,1-1 0,-1 1-1,0-1 1,0 1 0,0 0 0,1-1 0,-1 1 0,0 0 0,0-1 0,0 1 0,0 0 0,0 0 0,0 0 0,-1 0 0,1 0-3,-1 1 0,1-1 0,-1 1 0,1 0 0,-1 0 0,1-1 0,0 1 0,-1 0 0,1 0 0,0 0 0,0 0 0,0 1 0,0-1 0,0 0 0,-2 2 0,-13 23 136,11-13-115,0 1 0,0 0 1,1 0-1,1 0 0,0 0 1,-1 26-1,3-10 86,0-20-39,1 0 0,0 0-1,2 19 1,2-11-27,-2-2-70,9 25 0,-9-36 82,-1 0 0,1-1 0,1 1 0,-1-1 0,1 0 0,0 1 0,0-1 0,0-1 0,5 6 0,-6-7 13,1 1 0,-1-2 1,0 1-1,1 0 0,-1 0 0,1-1 0,0 1 0,-1-1 1,1 0-1,0 0 0,0 0 0,0 0 0,0 0 0,0-1 0,0 1 1,0-1-1,0 0 0,0 0 0,0 0 0,0 0 0,0-1 0,0 1 1,0-1-1,4-1 0,12-3 28,0 0-1,-1-2 1,0 0 0,0-1 0,-1 0-1,0-2 1,0 0 0,-1-1 0,15-14 0,3-4 61,-2-2 1,50-63-1,-46 40-150,-9 14 71,12-25-223,-35 52 225,-4 9-187,0 5-565,-31 171 641,27-132 112,2 0 0,3 54 0,-1-88-13,1 0 1,0 0-1,0 0 0,0 0 1,1 0-1,0-1 1,0 1-1,5 8 0,-7-13-18,1-1 0,-1 1 0,1 0 0,-1-1 0,1 1 0,-1-1 0,1 1 0,-1-1 0,1 0 0,-1 1 0,1-1 0,-1 1 0,1-1 0,0 0 0,-1 0 0,1 1 0,0-1 0,-1 0 0,1 0 0,0 0 0,-1 0 0,1 0 0,0 0 0,-1 0 0,1 0 0,0 0 0,-1 0-1,1 0 1,0 0 0,0 0 0,-1 0 0,1-1 0,-1 1 0,1 0 0,0 0 0,-1-1 0,1 1 0,-1-1 0,2 0 0,1-1 39,0-1 1,0 0-1,0 1 1,0-1-1,0-1 0,3-3 1,6-12 111,-1 0 0,0-1 0,15-40 1,13-68 53,-19 59-139,1-12-313,-19 75-1,-1 11-90,0 14-4,-1-18 348,-18 212-112,11-147 96,1-21-65,-2-1 1,-1 0 0,-17 43-1,17-65 233,0-1 0,-22 33 0,-2 4-246,23-39 119,-2-1 1,0 0-1,-1 0 1,-1-1-1,-22 21 0,34-37-36,1 0-1,-1 1 0,0-1 0,1 0 1,-1 0-1,0 0 0,1-1 0,-1 1 1,0 0-1,0-1 0,0 1 0,0-1 1,0 0-1,0 1 0,0-1 0,0 0 0,0 0 1,1 0-1,-1-1 0,0 1 0,0 0 1,0-1-1,0 1 0,0-1 0,0 0 1,-1 0-1,0-1-13,0 1 0,1 0 0,0-1 1,-1 0-1,1 0 0,0 1 0,0-1 0,0-1 1,0 1-1,0 0 0,0 0 0,1-1 1,-1 1-1,1-1 0,0 1 0,-1-1 0,1 0 1,0-2-1,-1 1-27,1 0 1,1 0-1,-1 0 1,1 0-1,-1 0 0,1 0 1,0 0-1,1-1 1,-1 1-1,1 0 1,0 0-1,0 1 1,0-1-1,0 0 0,2-4 1,1 3 21,-1-1 0,1 1 0,1-1 0,-1 1 1,1 1-1,-1-1 0,1 1 0,9-6 0,117-95 145,-108 84-100,-2 0-1,0-1 0,27-40 0,3-17-63,23-32 140,-54 83-22,2 1 0,0 2 0,47-41 0,-63 61-93,0 0 0,1 0 0,0 0 0,0 1 0,12-6 0,-17 9-1,0 0-1,-1 1 0,1-1 1,0 1-1,0 0 1,0-1-1,-1 1 1,1 0-1,0 0 0,0 0 1,0 1-1,0-1 1,-1 0-1,1 1 1,0-1-1,0 1 0,-1-1 1,1 1-1,0 0 1,-1 0-1,1-1 1,-1 1-1,1 1 0,-1-1 1,1 0-1,-1 0 1,0 0-1,1 1 1,-1-1-1,0 1 0,2 2 1,0 2 16,0-1 1,0 1-1,-1 0 1,1 0-1,-1 1 0,-1-1 1,1 0-1,-1 1 1,0-1-1,0 1 1,-1 9-1,-1 9 89,-7 40 0,5-40-129,2-17 12,-7 81 420,17-94-87,7-12-280,-1 0 0,18-26-1,3-5-64,-15 24-8,0 2 0,1 0-1,1 1 1,52-35-1,-71 53 34,1 0 0,-1 1-1,1-1 1,10-2 0,-14 5-1,0-1 0,0 1 0,0 0 1,1 0-1,-1-1 0,0 1 1,0 0-1,0 0 0,1 1 0,-1-1 1,0 0-1,0 0 0,0 0 0,1 1 1,-1-1-1,0 1 0,0-1 1,0 1-1,0-1 0,0 1 0,0 0 1,0-1-1,0 1 0,0 0 1,0 0-1,1 1 0,1 3-9,1 1 0,-1 0 1,0 0-1,0 0 0,-1 0 0,1 0 0,-1 1 0,-1-1 0,2 13 1,0 7-68,-1 32 1,-2-14 45,1-26 70,2 19 160,-3-35-181,1 1 1,0-1-1,-1 0 1,1 1-1,0-1 1,0 0-1,0 0 1,1 1-1,-1-1 1,1 0-1,2 3 1,-3-5-8,-1 0 0,1 1 1,0-1-1,-1 0 0,1 0 1,0 0-1,-1 0 0,1 0 0,0 0 1,-1 0-1,1 0 0,0-1 1,-1 1-1,1 0 0,0 0 0,-1 0 1,1-1-1,-1 1 0,1 0 1,0-1-1,0 0 0,1 0 10,5-3 15,-1-1 0,1 0-1,-1-1 1,0 1-1,0-1 1,0-1-1,-1 1 1,0-1 0,4-7-1,8-9-176,0 3 139,1 1-1,0 0 1,1 2 0,43-30-1,-9 4-371,-53 65 209,-15 41 344,3-14-34,5-16-53,3-17-90,1 1 0,0 1 0,0 18 0,3-31 15,0 1 18,0 0 1,0 1-1,1-1 1,-1 0-1,4 12 1,-3-17-24,-1 1 1,1-1 0,0 0-1,0 1 1,-1-1 0,1 0-1,0 0 1,0 1-1,0-1 1,1 0 0,-1 0-1,0 0 1,0 0 0,0 0-1,1-1 1,-1 1 0,0 0-1,1-1 1,-1 1-1,1 0 1,-1-1 0,1 0-1,-1 1 1,1-1 0,-1 0-1,1 0 1,-1 0-1,4 0 1,-2 0 17,1 0 0,0-1 0,-1 0 0,1 0 0,-1 0 0,1 0 0,-1 0 0,1 0 0,-1-1 0,0 0 0,1 0 1,-1 0-1,0 0 0,0 0 0,-1-1 0,1 1 0,0-1 0,-1 0 0,1 1 0,-1-1 0,0 0 0,2-5 0,2-3-54,0-1-1,-1 0 1,0 0 0,-1-1-1,3-12 1,-5 15 13,0 0 1,-1 0-1,0 0 0,0 0 0,-1 1 1,-1-1-1,0 0 0,0 0 1,0 0-1,-2 0 0,1 1 0,-1-1 1,0 1-1,-1-1 0,0 1 1,-1 0-1,0 1 0,-7-11 0,10 17-7,-1-1 0,1 1-1,-1 0 1,0 0-1,1 0 1,-1 0 0,0 0-1,0 1 1,0-1-1,0 1 1,-1 0 0,1 0-1,0 0 1,0 1-1,-1-1 1,1 1-1,-5-1 1,7 1 28,4 1 43,14 1-33,0 0-1,0 0 1,0-2 0,1 0-1,-1-1 1,0-1-1,0 0 1,0-2-1,-1 1 1,25-11-1,-6 1-19,-1-2 0,0-1-1,58-40 1,-75 45 29,-1-1 1,-1 0-1,0-1 0,0-1 0,-2 0 0,1-1 1,-2-1-1,0 0 0,-1 0 0,-1-1 0,0-1 1,7-18-1,40-163 12,-52 182-56,-1-1-9,-1-1 1,-1 1-1,-1 0 1,0 0 0,-3-27-1,2 44 14,0 0 0,0 0 0,0 0 0,0 0 0,0 0-1,-1-1 1,1 1 0,0 0 0,-1 1 0,1-1 0,0 0 0,-1 0 0,1 0-1,-1 0 1,0 0 0,1 0 0,-1 0 0,0 1 0,1-1 0,-1 0 0,0 1 0,0-1-1,-1-1 1,1 2 6,0 0 1,0 0-1,0 0 0,0 0 0,0 1 0,0-1 0,0 0 0,1 0 0,-1 1 0,0-1 1,0 0-1,0 1 0,1-1 0,-1 1 0,0-1 0,0 1 0,1-1 0,-1 1 1,0 0-1,1-1 0,-1 1 0,1 0 0,-1 0 0,1-1 0,-1 1 0,1 0 0,-1 0 1,1 0-1,-1 1 0,-11 24-66,1 1 0,1 1 0,-11 49 0,-1 4 124,-20 76 74,39-143-111,-25 157 113,25-138-120,1 1 1,1 0 0,4 35 0,-1-56 7,-1 2 93,1 0 0,0 0 0,6 19 0,-7-33-100,-1 0 0,0 0 0,0 0 0,1 0 0,-1 0-1,0 0 1,1-1 0,-1 1 0,1 0 0,-1 0 0,1-1 0,-1 1 0,1 0-1,0 0 1,-1-1 0,1 1 0,0-1 0,-1 1 0,1-1 0,0 1 0,0-1 0,0 1-1,0-1 1,-1 0 0,1 1 0,0-1 0,0 0 0,0 0 0,0 0 0,0 0 0,0 0-1,0 0 1,0 0 0,-1 0 0,1 0 0,0 0 0,0 0 0,0 0 0,0-1 0,0 1-1,0 0 1,0-1 0,1 0 0,3-2-20,1-1 0,-1 1 1,0-1-1,0-1 0,5-4 0,-7 5 3,28-23-84,1 1 0,1 2-1,1 1 1,44-22 0,-20 16 90,120-41 1,-69 31 47,-96 35-164,4-1-153,-32 20-83,-39 29 314,22-18-29,-39 39 0,37-30 35,-57 66 140,78-85-81,1 0 0,1 1 0,1 0 0,-14 31 0,23-47-13,1 0 0,-1 0-1,1 0 1,-1 0 0,1 0 0,0 0 0,-1 0-1,1 0 1,0 0 0,0 0 0,0 0 0,0 0-1,0 0 1,0 0 0,0 0 0,0 1-1,0-1 1,1 0 0,-1 0 0,0 0 0,1 0-1,-1 0 1,1 0 0,-1 0 0,1 0-1,-1 0 1,1-1 0,0 1 0,1 2 0,-1-3-5,1 1 0,0 0 1,-1-1-1,1 1 0,0 0 1,-1-1-1,1 0 1,0 1-1,0-1 0,-1 0 1,1 0-1,0 0 1,0 0-1,-1 0 0,1-1 1,0 1-1,0 0 0,2-2 1,10-3-23,0-1 1,-1 0 0,0-1-1,0 0 1,-1-1 0,0 0-1,0-1 1,-1-1 0,0 0-1,18-22 1,4-9 10,46-78 0,-64 94 52,4-6-68,-1-1 1,-2 0-1,-1-2 1,-1 0-1,-2 0 1,-1-1-1,-2-1 1,7-61-1,-12 57-36,-3-1 1,-1 1-1,-5-45 0,5 84 55,-1 0 0,1-1-1,0 1 1,0 0-1,-1-1 1,1 1 0,-1 0-1,1-1 1,-1 1-1,1 0 1,-1-1 0,0 1-1,0 0 1,1 0-1,-1 0 1,0 0-1,0 0 1,-1-1 0,1 2-1,1 0-1,-1 0 1,1-1 0,0 1 0,-1 0 0,1 0 0,-1 0 0,1 0 0,-1 0 0,1 0 0,-1 0 0,1 0 0,0 0-1,-1 0 1,1 0 0,-1 0 0,1 0 0,-1 1 0,1-1 0,0 0 0,-1 0 0,-10 12-168,2 3 153,2 0 0,0 0-1,-5 17 1,3-6 21,-28 83 37,29-83 46,1 1 1,2 0-1,0 0 1,2 0-1,0 53 0,5-51 46,9 52-1,-4-39 18,17 82-14,-21-115-36,-1 1 1,2-1-1,5 12 0,-3-6 74,-5-14-156,0 0 0,-1 0 1,1 0-1,0 0 0,0 0 0,0 0 0,1 0 0,-1-1 1,0 1-1,0 0 0,0-1 0,1 1 0,-1-1 0,0 1 0,0-1 1,1 1-1,-1-1 0,1 0 0,-1 0 0,0 1 0,1-1 1,-1 0-1,0-1 0,1 1 0,-1 0 0,1 0 0,-1 0 1,0-1-1,1 1 0,-1-1 0,0 1 0,0-1 0,1 1 0,-1-1 1,0 0-1,0 0 0,2-1 0,7-3-81,-4 3 65,-8 1-193,2 2 98,0 5 42,0-4-20,9-1 232,-8-1-141,-1 0-1,1 1 0,0-1 0,0 0 0,-1 0 0,1 0 0,0 0 0,0 0 0,0 0 0,-1 0 0,1 0 0,0-1 0,0 1 0,0 0 0,-1 0 1,1-1-1,0 1 0,0-1 0,3-1 11,0 0 1,0-1 0,-1 1 0,1-1-1,-1 0 1,0 0 0,0-1-1,5-6 1,18-34 31,-11 17-90,73-100 368,-75 110-258,20-29-191,-20 30 25,-12 15 77,1-1-1,0 0 1,-1 0-1,1 0 1,-1 0-1,0 0 1,0 0-1,1 0 1,0-4-1,-2 5 14,0 1-1,0-1 0,1 0 1,-1 1-1,0-1 1,0 0-1,1 1 1,-1-1-1,1 0 1,-1 1-1,0-1 0,1 1 1,-1-1-1,1 1 1,-1-1-1,1 1 1,0-1-1,-1 1 1,1 0-1,-1-1 0,1 1 1,0 0-1,0-1 1,0-3-462,6 17 428,-5-11 40,-1 1 1,0-1-1,1 0 0,-1 1 0,0-1 0,0 1 1,0 2-1,1 4-20,3 12-57,0 1 0,-2 1 0,1 23 0,-4-31 75,1 0 16,-1 1 1,-1-1-1,0 0 1,-1 0-1,-1 0 0,-5 17 1,6-26-47,1-3 32,0 0 0,0 0 1,0 0-1,-1 0 0,1 0 0,-4 5 0,4-7-2,0 0 0,0-1 0,0 1 0,0 0 0,-1 0-1,1-1 1,0 1 0,0 0 0,0-1 0,-1 1 0,1-1-1,0 0 1,-1 1 0,1-1 0,0 0 0,-1 0 0,1 0-1,0 0 1,-1 0 0,1 0 0,-2 0 0,-2-1 7,0 0 0,0 0-1,0-1 1,0 1 0,1-1 0,-1 0 0,1 0 0,-5-4 0,-34-25-126,19 13 115,11 8 95,11 8-109,1 0-1,-1 0 0,-1 0 1,1 1-1,0-1 1,0 1-1,-1-1 0,1 1 1,0 0-1,-1 0 1,1 0-1,-1 0 0,-2 0 1,4 4 28,1-1 0,0 1-1,0 0 1,0-1 0,1 6 0,0-1 14,1 1 0,1-1 0,-1 0 1,1 0-1,1-1 0,-1 1 0,1-1 0,0 1 0,0-1 0,8 8 1,-4-6 15,0-1 1,1 0 0,0 0 0,0 0 0,1-1-1,12 6 1,3-1 13,0-2 0,0 0 0,1-2 0,51 8-1,-64-13-383,0-1 0,-1-1 0,1 0-1,0 0 1,20-4 0,-25 2-737,0 0 0,0 0-1,14-7 1,-17 6-125,0 1 0,-1-1 1,1 0-1,-1 0 0,0 0 0,7-7 0,-9 7 591,0 1-1,0-1 0,0 0 1,-1 0-1,1 1 0,-1-1 1,2-3-1,2-22-6178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9:56.0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221 766 2720,'8'-2'516,"0"-1"0,-1 0 0,0-1 0,9-4 0,10-6 2354,-25 13-2652,0 1-1,0-1 1,0 0-1,0 0 0,1 0 1,-1 1-1,0-1 0,-1 0 1,1 0-1,0-1 1,0 1-1,0 0 0,0 0 1,-1 0-1,1-1 1,-1 1-1,1 0 0,-1 0 1,1-1-1,-1 1 1,0 0-1,1-3 0,-1 3-64,0 0 0,0 0 0,-1 0 0,1 0 0,0 0 0,0 0 0,0 0 0,-1 1 0,1-1 0,0 0 0,-1 0 0,1 0 0,-1 0 0,1 0 0,-1 0 0,1 0 0,-1 1 0,0-1 0,1 0 0,-1 1 0,0-1-1,0 0 1,0 1 0,1-1 0,-1 1 0,0-1 0,0 1 0,0-1 0,0 1 0,0 0 0,0-1 0,-1 1 0,-7-2 94,1 1 0,-1 1-1,0-1 1,1 1 0,-1 1 0,1-1 0,-1 1-1,0 1 1,1 0 0,0 0 0,-1 1 0,1 0-1,0 0 1,-11 7 0,2 0 128,0 1 0,1 0 0,0 1 0,1 1 0,-17 18 0,27-26-282,2-1 0,-1 1 0,0 0 0,1 0 0,0 0 1,0 0-1,0 0 0,1 1 0,0 0 0,0-1 0,-2 12 0,3-14-56,1 0 0,0 0 0,0 0-1,0 0 1,0 0 0,1 0 0,-1 0 0,1 0 0,-1 0-1,1 0 1,0-1 0,0 1 0,1 0 0,-1 0 0,0-1-1,1 1 1,0-1 0,-1 0 0,1 1 0,0-1-1,0 0 1,0 0 0,1 0 0,-1 0 0,5 3 0,-1-2 16,0 0 0,0 0 1,1 0-1,-1-1 1,1 0-1,-1 0 0,9 0 1,48 3 238,-51-4-281,23 0-31,-1-1 0,1-2 0,-1-1 0,0-1 0,0-3 0,0 0 0,35-14 0,-57 16 19,-1 0-1,0-1 1,0-1 0,-1 1-1,0-2 1,0 1-1,-1-2 1,0 1 0,0-1-1,-1 0 1,0-1-1,0 0 1,10-19 0,0-6-40,-1-1 1,21-71 0,-37 106 36,113-356 42,-104 323 244,-3 0 1,0-1-1,-3 0 1,0 0 0,-3-42-1,-1 77-278,0 0-1,0 0 0,0 0 0,0 0 0,0 0 0,1 0 0,-1-1 1,0 1-1,0 0 0,0 0 0,0 0 0,0 0 0,0 0 0,0 0 1,0-1-1,0 1 0,0 0 0,-1 0 0,1 0 0,0 0 1,0 0-1,0 0 0,0-1 0,0 1 0,0 0 0,0 0 0,0 0 1,0 0-1,0 0 0,0 0 0,0 0 0,-1 0 0,1 0 0,0-1 1,0 1-1,0 0 0,0 0 0,0 0 0,0 0 0,0 0 0,-1 0 1,1 0-1,0 0 0,0 0 0,0 0 0,0 0 0,0 0 0,0 0 1,-1 0-1,1 0 0,0 0 0,-7 6 82,-6 14 2,-11 33 76,9-21-100,-19 63-1,-33 238 344,59-283-385,-44 228 219,42-223-64,7-44 96,4-12-109,6-17-198,25-43-50,17-28-22,-16 37-208,-32 50 305,8 15-198,-6-5 256,1 0-1,-1 1 1,0-1 0,-1 0 0,2 16 0,-2-13 9,1 0 0,6 20 0,-6-25-56,0 1 0,0-1-1,0 0 1,1 0 0,0 0-1,1 0 1,-1-1 0,1 0-1,9 9 1,-9-11 8,0 0 1,0 0-1,0 0 0,0 0 1,0-1-1,1 0 0,-1 0 1,1-1-1,-1 1 0,1-1 1,0 0-1,8-1 0,14 1 65,1-2 0,-1-1 0,0-1-1,37-9 1,-23 1-115,-1-2 0,46-21 0,-69 25 7,-1-1 0,0 0 0,-1-2 0,22-18 0,-15 11 182,-6 3-146,-15 13 5,1 1 0,-1-1 0,0 1 1,1 0-1,-1 0 0,1 0 0,5-3 0,-6 4-50,-2-3-298,0 7 375,-1 0 1,1 0-1,-1-1 0,0 1 0,0 0 1,0-1-1,0 1 0,0-1 0,-1 1 1,1-1-1,-1 0 0,1 0 0,-1 1 1,-3 2-1,-6 5-102,-18 15 1,13-12 56,-6 5 2,7-5-2,-18 18 0,29-27 16,1 0 0,0 0 1,0 0-1,0 0 0,0 0 0,1 1 1,0 0-1,0-1 0,0 1 0,-1 5 1,2-8-4,1-1 0,0 1 0,0-1 0,0 1 0,0-1 0,0 0 0,0 1 0,0-1 0,0 1 0,0-1 0,1 0 0,-1 1 0,1-1 0,-1 0 0,1 1 0,-1-1 0,1 0 0,0 0 0,0 1 0,0-1 0,-1 0 0,1 0 0,0 0 0,0 0 0,1 0 0,-1 0 0,0 0 0,0-1 0,0 1 0,0 0 0,1-1 0,2 2 0,-1-1-1,0 0 0,0 0-1,1 0 1,-1-1-1,1 1 1,-1-1 0,0 0-1,1 0 1,-1 0 0,1 0-1,-1-1 1,6-1-1,-2 0-31,-1-1-1,0 0 0,1 0 1,-1 0-1,-1-1 1,1 0-1,-1 0 0,1-1 1,-1 1-1,0-1 0,7-10 1,1-3-142,-1-1-1,13-26 1,-8 14 107,-16 28 74,1 0 1,-1 0-1,0 1 0,0-1 0,0 0 1,0 0-1,-1 0 0,1 0 0,-1 0 1,1-3-1,-1 112 322,0-102-302,1 0-1,-1 0 0,1 0 1,0 0-1,0 0 0,1-1 0,-1 1 1,1 0-1,0 0 0,4 6 0,-5-9 1,0 1 0,0 0 0,0-1-1,1 1 1,-1-1 0,1 1-1,-1-1 1,0 0 0,1 0 0,0 1-1,-1-1 1,1 0 0,0 0 0,0-1-1,0 1 1,-1 0 0,1-1-1,0 1 1,0-1 0,0 1 0,0-1-1,0 0 1,3 0 0,18-4-9,0-2 1,0 0-1,29-14 1,63-34-333,-81 37 270,31-18 60,-37 19 12,43-18 0,-70 34-26,0 0 0,0-1 0,0 1 0,0-1 0,0 1 0,1 0 0,-1 0 0,0 0 0,0 0 0,0 0 0,0 0-1,0 0 1,2 0 0,-3 0 2,1 1-1,-1-1 0,1 0 0,-1 0 1,0 1-1,1-1 0,-1 0 0,1 0 0,-1 1 1,0-1-1,0 0 0,1 1 0,-1-1 1,0 1-1,1-1 0,-1 0 0,0 1 1,0-1-1,0 1 0,1-1 0,-1 1 1,0-1-1,0 3 16,0 0 0,0-1 1,0 1-1,0 0 0,0-1 0,-1 1 1,1-1-1,-1 1 0,-1 2 0,-3 9 72,-1 0 0,-9 17-1,-6 10-8,21-39-46,2-3 1,0 1 0,0 0 0,1 0 0,-1-1 1,0 0-1,5-1 0,12-9-196,-1 0 0,26-23 1,-23 18-18,28-17 1,-47 32 164,0 0-1,0 1 0,0-1 1,0 0-1,0 1 0,0-1 1,1 1-1,-1 0 0,0-1 1,4 1-1,-5 1 15,-1-1 0,1 0 0,-1 0 0,0 1 0,1-1 0,-1 0 0,1 1 0,-1-1-1,0 0 1,1 1 0,-1-1 0,0 1 0,0-1 0,1 0 0,-1 1 0,0-1 0,0 1 0,1-1 0,-1 1 0,1 2 29,1 1 7,0 1 0,-1 0 0,1-1 0,-1 1 0,0 0 0,0 0-1,-1 0 1,0 0 0,1 0 0,-2 6 0,1-7-22,-1 1 0,1-1-1,0 0 1,1 1 0,-1-1 0,1 1 0,0-1-1,0 0 1,0 0 0,1 1 0,-1-1-1,1 0 1,3 6 0,-4-9-27,0 0 0,1 0 1,-1-1-1,0 1 0,0 0 0,0 0 0,1-1 0,-1 1 0,0 0 1,0-1-1,1 1 0,-1-1 0,1 0 0,-1 1 0,0-1 1,2 0-1,25 0 117,-22-1-103,73-11 22,-27 3-129,128-22-4,-141 21 75,0-1 1,60-26 0,-84 29 17,0-1 1,0 0-1,-1-1 1,0-1-1,-1 0 1,0-1 0,-1 0-1,12-16 1,-23 27 10,0 0 1,-1 0 0,1 0-1,-1 1 1,1-1 0,-1 0 0,1 0-1,-1 0 1,1 0 0,-1 0-1,0 0 1,0 0 0,1 0-1,-1-3 1,0 4-1,0 0 0,0 0 0,0 0 0,0 0 0,0 0 0,0 0 0,0-1 0,0 1 0,0 0 0,0 0 0,-1 0 0,1 0 0,0 0 0,0 0 0,0 0 0,0 0 0,0 0 0,0 0 0,0-1 0,0 1 0,0 0 0,0 0 0,-1 0-1,1 0 1,0 0 0,0 0 0,0 0 0,0 0 0,0 0 0,0 0 0,0 0 0,0 0 0,-1 0 0,1 0 0,0 0 0,0 0 0,0 0 0,0 0 0,0 0 0,0 0 0,0 0 0,-1 0 0,-8 7-94,-16 15 39,-1-2 0,-1 0 1,-56 30-1,-3 2 172,73-43-39,-1 0 22,-16 14 0,27-21-90,0 1-1,1-1 1,-1 1-1,1 0 1,-1 0 0,1 0-1,0 0 1,0 0-1,0 1 1,1-1-1,-3 5 1,4-6-11,0-1 0,0 1-1,0-1 1,0 0 0,0 1 0,0-1 0,0 1 0,0-1 0,1 0 0,-1 1 0,0-1 0,1 1 0,-1-1 0,1 0 0,0 0-1,-1 1 1,1-1 0,0 0 0,0 0 0,0 0 0,0 0 0,0 0 0,0 0 0,0 0 0,0 0 0,0 0 0,0 0-1,0-1 1,1 1 0,-1 0 0,0-1 0,3 1 0,0 1-18,1 0 1,-1-1-1,1 0 0,0 0 0,-1 0 0,1 0 1,0-1-1,-1 0 0,6 0 0,0-1-3,0-1 0,-1 0 0,0-1-1,1 0 1,-1 0 0,0-1-1,-1 0 1,1 0 0,-1-1 0,1-1-1,6-5 1,-3 1-16,-1-1 0,0 0 0,-1 0 0,0-1 1,-1 0-1,10-17 0,-18 27 53,-1 1 0,1-1 0,0 0 0,-1 1 0,1-1 1,-1 0-1,1 1 0,-1-1 0,0 0 0,0 0 0,0 1 0,0-4 0,-15 19-39,-3 11 31,1 0 0,2 2 1,0-1-1,2 2 0,-10 29 1,-14 47 66,10-22 126,-70 142 1,89-210-146,-43 72 43,45-78-78,0-1 0,0 1 0,-1-1-1,1 0 1,-2-1 0,1 0 0,-1 0 0,-9 6-1,13-11-59,1 1-1,-1-1 0,1 1 1,-1-1-1,1 0 0,-1-1 0,0 1 1,0 0-1,1-1 0,-1 0 0,0 0 1,0 0-1,1-1 0,-1 1 1,0-1-1,1 0 0,-1 0 0,0 0 1,1 0-1,-7-4 0,5 2-26,-1 0-1,1 0 0,0-1 1,0 0-1,0 0 0,1-1 1,-1 1-1,1-1 0,0 0 0,1 0 1,-6-10-1,4 5 61,1 0 0,0-1 0,1 0 0,0 0 0,1 0 0,0 0-1,0 0 1,1 0 0,1 0 0,0-1 0,1 1 0,0 0 0,0 0 0,1 0 0,1 0 0,4-14-1,-3 17-10,-1 0 0,1 0 0,1 0 0,-1 1-1,1-1 1,1 1 0,-1 0 0,1 1 0,0-1-1,1 1 1,-1 1 0,1-1 0,13-7 0,7-2 80,0 1 0,46-16 0,-66 27-54,80-28 161,-37 13-57,0-1 0,73-40-1,-87 37-115,77-50-68,-85 54 165,-18 12-13,0-1-1,-1 0 0,11-9 0,1-3 69,-13 13-67,0 0-1,12-14 1,-18 18-54,-1 1 0,0-1-1,1 0 1,-1 1-1,0-1 1,0 0 0,-1 0-1,1 1 1,0-1 0,0 0-1,-1 0 1,1 0 0,-1 0-1,0 0 1,0 0-1,1 0 1,-1 0 0,0 0-1,-1-3 1,0 3-17,1 0-1,-1 0 1,0 0 0,1 0 0,-1 0-1,0 0 1,0 0 0,-1 1-1,1-1 1,0 0 0,0 1 0,-1-1-1,1 1 1,-1-1 0,0 1-1,1 0 1,-1 0 0,0 0-1,0-1 1,0 2 0,-3-3 0,-1 2-10,0-1 1,0 1 0,0 0-1,0 0 1,0 0-1,-8 1 1,12 1 4,-1-1-1,0 1 1,0 0-1,0-1 1,0 1-1,1 1 1,-1-1-1,1 0 1,-1 1-1,1-1 1,-1 1-1,1 0 1,0 0-1,0 0 1,-1 0-1,2 0 1,-1 0-1,0 1 1,0-1-1,1 1 1,-2 3-1,0-3 15,2 0 0,-1 1 0,0 0 0,1-1 0,0 1 0,-1 0-1,2 0 1,-1 0 0,0 0 0,1 0 0,0 0 0,-1-1 0,2 1 0,-1 0-1,2 8 1,-1-9 0,0 0 0,0 0 0,1 1 0,0-1 0,0 0 0,0 0 0,0-1-1,0 1 1,0 0 0,1-1 0,-1 1 0,1-1 0,0 0 0,0 0 0,-1 0-1,1 0 1,1 0 0,-1-1 0,0 0 0,0 1 0,1-1 0,-1 0 0,4 0-1,8 2 29,0-1 0,0-1 0,0-1 0,17-1 0,-24 1-40,84-4-49,-1-4-1,144-31 1,-222 36 69,0 0-1,0-1 1,-1-1 0,1 0 0,-2-1 0,1 0 0,0-1 0,16-12 0,-23 9-311,-5 6 95,-6 5 113,-15 10 85,1 2 0,-24 18 0,30-20 196,-2 1-292,-19 18-1,30-26 84,1 0 1,1 1-1,-1-1 1,1 1-1,0 0 1,0 0-1,0 0 1,1 0-1,-3 6 0,5-9 20,-1 0-1,1 0 0,0-1 0,-1 1 0,1 0 0,0 0 0,0 0 1,0 0-1,1 0 0,-1-1 0,0 1 0,1 0 0,-1 0 0,1-1 1,-1 1-1,1 0 0,0-1 0,0 1 0,0 0 0,0-1 0,0 1 1,0-1-1,0 0 0,1 1 0,-1-1 0,0 0 0,1 0 0,-1 0 1,1 0-1,-1 0 0,1 0 0,0 0 0,-1 0 0,1 0 0,0-1 1,0 1-1,-1-1 0,1 0 0,0 1 0,0-1 0,0 0 1,2 0-1,2-1-28,1 0 1,-1-1-1,1 0 1,-1 0-1,0-1 1,1 1-1,-1-1 1,-1-1 0,1 1-1,0-1 1,-1 0-1,0 0 1,7-7-1,-2 0-56,0 0 0,0-1 0,-1 0 0,-1 0 0,8-15-1,12-29 0,37-108 1,5-69 3,-57 186 66,-5 18-87,-1 0 0,4-43 0,-11 72 93,0-3 22,1-1 0,-1 1 0,0 0 0,0 0 0,-1-1 0,0-3 0,1 6-21,0 1-1,0-1 0,-1 0 0,1 1 1,0-1-1,-1 1 0,1-1 0,-1 1 1,1-1-1,0 1 0,-1-1 0,1 1 1,-1-1-1,1 1 0,-1 0 0,1-1 1,-1 1-1,0 0 0,1-1 0,-1 1 1,1 0-1,-1 0 0,0-1 1,1 1-1,-1 0 0,0 0 0,1 0 1,-1 0-1,0 0 0,1 0 0,-1 0 1,0 0-1,1 0 0,-1 0 0,0 1 1,1-1-1,-1 0 0,0 1 0,-2 0-6,0 0 0,0 1-1,0-1 1,0 1 0,0 0-1,0 0 1,0 0-1,1 1 1,-1-1 0,1 1-1,0-1 1,0 1 0,0 0-1,0 0 1,0 0-1,0 0 1,-1 5 0,-5 11 36,0 0-1,-9 37 1,-4 47 258,13-61-243,-3 19-22,-3 65 0,13-93-117,1-1-1,1 1 0,10 56 0,-10-85-168,0 0-1,0 0 1,0 0-1,0 0 1,1-1-1,0 1 1,0-1-1,0 1 1,0-1-1,0 1 1,1-1-1,-1 0 1,1 0-1,0 0 1,0-1-1,0 1 1,0-1-1,1 1 1,-1-1-1,1 0 1,-1 0-1,1-1 1,4 3-1,2-2-1313,0 1 0,-1-2-1,1 1 1,0-1-1,0 0 1,0-1-1,19-2 1,-22 1 863,-1 0 1,1 0 0,-1-1-1,0 1 1,0-1 0,0-1-1,7-2 1,-4-1-420,0-1 0,0 0-1,13-12 1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0:03.2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318 18 4224,'8'-17'17555,"-6"26"-18417,-1 3 1300,-1 0 0,0 1 1,-1-1-1,0 1 0,-4 15 0,0 4 165,2-6-394,-2-1 1,-1 0 0,-1 0 0,-1-1-1,-15 33 1,21-52-349,0-1 0,0 0 0,-1 0 0,1 0 0,-1-1 0,0 1 0,0 0 0,0-1 0,0 0 0,0 0 0,-1 0 0,0 0 0,1 0 0,-1-1 0,0 1 0,0-1 0,-1 0 0,1-1 0,0 1 0,-1-1 0,1 1 0,-1-1 0,1-1 0,-1 1 0,1-1 0,-1 0 0,0 0 0,1 0 0,-1 0 0,1-1 0,-7-1 0,1-1-797,0 0 0,0-1 0,0 0 0,0-1 1,0 0-1,1 0 0,0-1 0,0 0 0,-15-15 0,-3-9-5320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9:37.7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46 2656,'0'0'32,"-1"0"-1,1 0 1,0 0-1,0 0 1,0 0-1,0-1 1,0 1 0,0 0-1,0 0 1,0 0-1,0 0 1,0 0 0,0 0-1,0 0 1,0 0-1,0 0 1,0-1 0,0 1-1,0 0 1,0 0-1,0 0 1,0 0 0,0 0-1,0 0 1,0 0-1,0 0 1,0-1 0,0 1-1,0 0 1,0 0-1,0 0 1,0 0-1,0 0 1,0 0 0,0 0-1,0 0 1,0 0-1,0-1 1,0 1 0,0 0-1,0 0 1,0 0-1,0 0 1,0 0 0,1 0-1,-1 0 1,0 0-1,0 0 1,0 0 0,0 0-1,0 0 1,0 0-1,0 0 1,1 0 0,2-4 2411,-3 4-2276,1 0-1,-1-1 1,0 1-1,0 0 1,1 0-1,-1 0 1,0-1 0,0 1-1,1 0 1,-1-1-1,0 1 1,0 0-1,0 0 1,0-1 0,0 1-1,1 0 1,-1-1-1,0 1 1,0 0-1,0-1 1,0 1-1,0 0 1,0-1 0,0 1-1,0 0 1,0-1-1,0 1 1,0 0-1,0-1 1,0 1-1,0 0 1,-1 0 0,1-1-1,0 1 1,0 0-1,0-1 1,0 1-1,0 0 1,-1 0-1,1-1 1,0 1 0,0 0-1,-1 0 1,1-1-1,0 1 1,0 0-1,-1 0 1,1 0 0,0-1-1,-1 1 1,1 0-1,0-9 3381,0 10-3163,11 18 170,-1 12-233,-1 1-1,-2-1 0,5 50 0,-3-23-75,40 257 699,-48-310-831,0-1 1,0 1 0,0-1 0,1 1 0,0-1-1,0 1 1,0-1 0,4 7 0,-5-11 296,9-221 629,-5 150-968,1 2-50,1-38-522,-6 109 489,-1 0 0,1 1 1,0-1-1,0 0 1,0 1-1,0-1 1,0 0-1,3 4 0,4 9-38,-3 1 13,-1-1 0,4 24-1,-1 0 1,0-7 57,53 192 936,-51-198-788,-3-8-80,0-1 0,17 31 0,-23-47 184,3-1-152,1 0 1,-1-1 0,0 0 0,-1 0 0,1 0 0,0 0 0,0 0 0,0 0 0,0-1 0,-1 1 0,1-1 0,-1 0 0,4-3 0,3-4 45,16-17 1,-12 7-117,0 0 0,-2-1 0,0-1 0,14-36-1,-11 24-5,118-250 154,-41 120-534,-89 156-1006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9:39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13 5312,'0'-3'532,"-1"3"-468,1 0 1,0 0-1,0-1 1,0 1-1,-1 0 1,1 0-1,0-1 1,0 1-1,0 0 1,0 0-1,0-1 1,0 1-1,0 0 1,0-1-1,0 1 1,-1 0-1,1-1 1,0 1-1,1 0 0,1-5 3736,1 11-1901,-3-6-1838,0 1 1,1-1-1,-1 0 0,0 1 1,0-1-1,0 0 0,1 1 1,-1-1-1,0 0 0,0 1 0,0-1 1,0 0-1,1 1 0,-1-1 1,0 1-1,0-1 0,0 0 1,0 1-1,0-1 0,0 1 1,0-1-1,-5 87 2926,1-39-2054,2-23-396,-2-1 0,-9 34 0,-3 16 118,-33 261 1202,42-286-1607,1 33 33,6-52-33,1-13 1196,-1-17-1439,-1 0 0,1 0 1,0 0-1,-1 0 0,1 0 1,0 0-1,-1 0 0,1-1 1,-1 1-1,1 0 0,0 0 1,0-1-1,-1 1 0,1 0 1,0 0-1,-1-1 0,1 1 1,0 0-1,0-1 0,0 1 1,-1 0-1,1-1 0,0 1 1,0 0-1,0-1 0,0 1 1,0-1-1,-1 1 0,1 0 1,0-1-1,0 1 1,0 0-1,0-1 0,0 1 1,0-1-1,2-15-218,-1-25 64,0 12 225,3-13-126,3 1 0,1 1 0,21-62 0,-25 89 27,1 1 0,1 0 0,12-21 0,-15 28 11,0 0 1,1 1-1,-1 0 1,1 0-1,0 0 0,0 0 1,0 1-1,0 0 1,0-1-1,1 1 1,0 1-1,5-3 1,-9 4 6,0 1 1,-1 0-1,1 0 0,0 0 1,0 0-1,-1 1 1,1-1-1,0 0 1,0 0-1,-1 0 1,1 1-1,0-1 1,0 0-1,-1 1 1,1-1-1,0 0 1,-1 1-1,1-1 1,-1 1-1,1-1 0,-1 1 1,1-1-1,-1 1 1,1 0-1,-1-1 1,1 1-1,-1-1 1,0 1-1,1 0 1,-1 0-1,0-1 1,1 2-1,10 28-4,-10-26 28,5 21 108,-2-1 0,0 1 0,-2 0 0,-1 0 0,-2 30 0,2 38-177,0-83 69,0-1 0,0 1 0,1 0 0,0-1 0,1 1 0,0-1 0,6 12 0,-7-17-10,0-1 1,0 1 0,0-1 0,1 1 0,0-1 0,-1 0 0,1 0 0,0 0-1,1-1 1,-1 1 0,0-1 0,1 1 0,0-1 0,-1 0 0,1-1-1,0 1 1,0 0 0,0-1 0,6 1 0,11 1 82,0-2 0,0 0-1,0-1 1,32-5 0,-41 3-95,-1 0 0,0-1-1,1 0 1,-1-1 0,0 0 0,-1-1-1,1 0 1,-1-1 0,0 0 0,0 0-1,-1-1 1,0 0 0,0-1-1,-1 0 1,0-1 0,0 0 0,-1 0-1,0 0 1,0-1 0,9-20 0,-9 14-36,-1-1 0,-1 0 1,0 0-1,-1 0 0,-1-1 1,-1 1-1,0-36 0,-2 41-6,0-21-138,0 31 161,0 1 0,0-1 0,-1 0 1,1 0-1,-1 1 0,1-1 0,-1 0 0,0 0 0,1 1 0,-1-1 0,0 1 0,0-1 0,0 1 0,-2-3 1,2 4 6,1-1 1,-1 1 0,0-1 0,1 1 0,-1-1-1,0 1 1,1 0 0,-1-1 0,0 1-1,1 0 1,-1 0 0,0-1 0,0 1 0,1 0-1,-1 0 1,0 0 0,0 0 0,0 0 0,1 0-1,-1 0 1,0 0 0,0 0 0,0 1-1,-1-1-4,1 1-1,-1 0 1,1-1 0,0 1-1,0 0 1,-1 0-1,1 0 1,0 0-1,0 1 1,-2 1-1,-1 3 20,-1 1 0,2 0 0,-6 11 0,8-16 22,-9 25 94,1 1-1,2 0 0,0 0 1,-4 55-1,9-72-86,1 0-1,1 0 1,0 0 0,1 0 0,0 0 0,0 1-1,1-1 1,1-1 0,0 1 0,0 0-1,1-1 1,6 13 0,-9-21 18,1 1-1,-1-1 1,1 1 0,0-1-1,-1 0 1,1 1 0,0-1 0,0 0-1,0 0 1,1 0 0,-1-1-1,0 1 1,1 0 0,0-1 0,-1 0-1,1 0 1,-1 1 0,1-1-1,0-1 1,0 1 0,0 0 0,0-1-1,-1 1 1,1-1 0,6 0-1,-5-1-7,1-1 0,-1 1 0,1 0 0,-1-1 0,0 0 0,0 0 0,0-1 0,0 1 0,0-1 0,0 1 0,-1-1 0,1-1 0,-1 1 0,0 0 0,0-1 0,3-4 0,48-66 23,-28 35-84,3 1 0,1 2 0,40-39-1,-57 62 88,14-11-28,-25 23-50,-1 0 1,1-1-1,0 1 0,0 0 1,0 0-1,0 0 1,0 1-1,0-1 1,0 0-1,0 1 1,0-1-1,3 1 1,-4 0 10,0 0 1,1 0 0,-1 1 0,0-1 0,0 1 0,0-1 0,0 1 0,0-1 0,0 1 0,0 0 0,0 0 0,0-1-1,0 1 1,0 0 0,0 0 0,-1 0 0,1 0 0,0 0 0,-1 0 0,1 0 0,-1 0 0,1 0 0,-1 0 0,1 1 0,-1-1-1,0 0 1,1 0 0,-1 2 0,1 3 33,1 1-1,-1 0 0,0 11 0,-9 109 258,8-120-278,-2 5 40,0-1 0,-6 17 0,6-19-82,-1-1 1,1 1-1,1 0 1,-2 12-1,3-21 33,0 1 0,0-1 0,0 0 0,0 0 0,0 0 0,0 0 0,0 1-1,0-1 1,0 0 0,0 0 0,0 0 0,0 0 0,0 1 0,0-1-1,0 0 1,0 0 0,0 0 0,0 1 0,0-1 0,0 0 0,0 0 0,0 0-1,0 1 1,0-1 0,0 0 0,0 0 0,0 0 0,0 0 0,1 0-1,-1 1 1,0-1 0,0 0 0,0 0 0,0 0 0,0 0 0,1 0 0,-1 0-1,0 1 1,0-1 0,5-6 340,-2 1-304,35-39-52,-10 13-72,32-42 19,72-79 66,-130 150-1,0 0 0,0 0 0,1 0 0,-1 0 0,1 0 0,4-2 0,-6 4 0,-1-1 0,1 1 0,0 0 0,-1 0 0,1 0 0,0 0 0,0 0 0,-1 0 0,1 0 0,0 0 0,0 0 0,-1 0 0,1 0 0,0 0 0,-1 0 0,1 0 0,0 1 0,-1-1 0,1 0 0,0 1 0,-1-1 0,1 0 0,0 1 0,-1-1 0,1 1 0,-1-1 0,1 1 0,-1-1 0,1 1 0,-1-1 0,1 2 0,1 1 21,0 0-1,0 1 1,0-1-1,0 1 1,-1-1-1,0 1 1,0 0-1,1 5 1,4 36 187,-2-10-132,14 71 202,-17-97-203,1 0 1,0 1-1,1-1 1,-1 0 0,2 0-1,-1-1 1,7 11-1,-8-16-65,0 0-1,0 0 0,0 0 0,0-1 0,0 1 0,1-1 1,-1 1-1,1-1 0,-1 0 0,1 0 0,0 0 1,0 0-1,0-1 0,0 1 0,0-1 0,1 0 1,-1 0-1,0 0 0,1 0 0,-1-1 0,0 1 1,6-1-1,-4 0-290,1-1 0,0 0 0,-1 0 0,0 0 0,1-1 0,-1 1 1,0-1-1,0-1 0,0 1 0,0-1 0,5-3 0,17-9-1271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0:22.3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122 236 3072,'1'-2'337,"0"0"1,1-1-1,-1 1 0,0 0 1,1 0-1,-1 0 1,13-7 10606,-8 30-7691,-6 1-2459,1-13-578,-1 0-1,0-1 1,-1 1 0,-1 10-1,-43 139 1820,4-21-1280,-21 176-211,62-287-574,1-17 294,-1-12 670,1-16-808,2 0 1,0 0 0,1 0 0,12-34 0,-14 46-84,4-10-73,1 1 0,0 0 0,1 1 0,0 0 0,1 0 1,1 1-1,1 0 0,0 1 0,15-15 0,-15 18 19,-1 0 0,1 2 0,1-1 0,0 1 0,0 1-1,0 0 1,1 1 0,0 0 0,0 1 0,1 0 0,21-4 0,-26 8-2,0-1 1,0 2-1,13-1 1,-20 1 7,0 0 0,0 1 0,0-1 0,0 0 0,0 1 0,-1-1 0,1 1 0,0-1 0,0 1 0,0 0 0,-1 0 0,1 0 0,-1 0 0,1 0 0,0 0 0,-1 1 0,0-1 0,1 0 0,-1 1 0,0-1 0,2 4 0,1 3 29,-1 1 0,0 0 0,0-1 0,-1 2 0,0-1-1,-1 0 1,0 0 0,0 0 0,-1 1 0,0-1 0,-3 15 0,-1 2 33,-1-1 0,-15 47 1,17-62-24,-1 0 0,1-1 0,-1 1 0,-1-1 0,0 0 0,0 0 0,-13 15 0,13-19-12,-1 1 1,0 0-1,0-1 1,-1 0-1,1-1 1,-1 0-1,0 0 1,0 0 0,-1-1-1,1 0 1,-1 0-1,0 0 1,-11 1-1,0-2 22,-1-1-1,0 0 1,1-1-1,-29-5 1,41 5-37,3 0-19,-1-1 1,1 1-1,0-1 1,0 0-1,0 0 1,0 0-1,-7-3 0,10 4 12,1-1 0,0 1 0,-1 0 0,1 0-1,0 0 1,-1-1 0,1 1 0,0 0-1,-1 0 1,1-1 0,0 1 0,0 0 0,-1-1-1,1 1 1,0 0 0,0-1 0,0 1-1,-1-1 1,1 1 0,0 0 0,0-1 0,0 1-1,0-1 1,0 1 0,0-1 0,1-1 0,6-7-78,0 1 0,0 0 0,1 0-1,0 1 1,0 0 0,0 0 0,1 1-1,17-9 1,100-65 124,63-37 10,-139 88-32,-17 10-4,0 1 0,36-14 1,-51 23 70,-4 2-81,-14 10-98,-8 6-96,-5 7 177,2-4 48,1 1-1,1 0 0,-9 14 1,9-9 7,0 1 0,1-1 0,1 1 0,-5 21 0,9-29-19,1 0 0,0-1-1,1 2 1,0-1 0,1 0 0,0 0 0,1 0-1,0 0 1,3 12 0,-4-21-14,1 1 0,-1-1 0,1 0 0,0 0 0,0 0 0,0 0 0,0 0-1,0 0 1,1-1 0,-1 1 0,0 0 0,1 0 0,-1-1 0,1 1 0,0-1 0,0 0 0,-1 1 0,1-1 0,0 0 0,0 0 0,0 0 0,0 0 0,0 0 0,0-1 0,1 1 0,-1-1 0,0 1 0,0-1 0,0 0 0,1 0-1,-1 0 1,0 0 0,4 0 0,0-1 34,1-1 0,-1 1 0,0-1 0,1 0-1,-1 0 1,0-1 0,0 0 0,-1 0 0,1 0-1,8-7 1,-5 3-42,0 0-1,0-1 0,0 0 1,-1-1-1,-1 0 1,1 0-1,-1-1 0,-1 0 1,7-12-1,-8 9-23,0 0 1,0 1-1,-2-1 1,0-1-1,0 1 0,-1 0 1,-1-1-1,0-20 0,-1 27-6,-1 0-1,0 0 1,0 0-1,0 0 1,-1 1-1,0-1 0,0 0 1,-1 1-1,0-1 1,0 1-1,0 0 1,-1 0-1,0 1 1,0-1-1,-1 1 0,1-1 1,-1 1-1,-7-5 1,7 5 16,-1 1 1,0 0-1,-1 0 1,1 0-1,-1 0 0,0 1 1,1 0-1,-1 1 1,-1 0-1,1 0 1,0 0-1,-8 0 0,-7 5-217,14 0 225,8-3-4,0 0 0,0 0 0,0 0 0,0 0 0,0 0 1,0 0-1,0 0 0,0 0 0,0 0 0,0 0 1,0 0-1,0 0 0,0 0 0,0 0 0,0 0 0,0 0 1,0 0-1,0 0 0,0 0 0,0 0 0,0 0 0,0 0 1,0 0-1,0 0 0,0 0 0,0 0 0,0 1 0,0-1 1,0 0-1,0 0 0,0 0 0,0 0 0,0 0 1,1 0 13,0 0 0,0 0 0,-1 0 0,1 0 0,0 0 0,0 1 1,0-1-1,-1 0 0,1 1 0,0-1 0,0 0 0,-1 1 0,2 0 1,5 3 7,7 0 26,0 0 0,0-1 0,1 0 0,-1-1 0,24 0 0,76-8 208,-107 6-258,74-9 173,99-24 0,-153 23-80,-22 8-106,-1 1-1,0-1 0,1 1 0,-1 0 1,1 0-1,5-1 0,-9 3 24,-1 0 0,0-1-1,0 1 1,0 0 0,0 0 0,0-1-1,0 1 1,-1 0 0,1-1 0,0 1-1,0 0 1,0-1 0,-1 1-1,1-1 1,0 1 0,0 0 0,-1-1-1,1 1 1,-1-1 0,1 1 0,-1 0-1,-14 23 132,1-4-135,1 1 0,1 0 0,1 1 0,1 0 0,1 0-1,1 1 1,1 1 0,1-1 0,0 1 0,2 0 0,-1 34 0,5-56 7,0 0 1,0-1 0,1 1-1,-1 0 1,0 0-1,1 0 1,-1 0 0,1-1-1,-1 1 1,1 0-1,0-1 1,0 1-1,0 0 1,0-1 0,2 3-1,-3-4 3,1 1 0,0 0 0,-1-1 0,1 1 1,0-1-1,0 1 0,0-1 0,0 0 0,0 1 0,-1-1 0,1 0 0,0 1 0,0-1 0,0 0 0,0 0 0,0 0 0,0 0 0,0 0 0,0 0 0,0 0 1,0 0-1,0 0 0,0-1 0,0 1 0,0 0 0,0-1 0,-1 1 0,1 0 0,1-2 0,2 0 23,0-1-1,0 0 0,0 0 1,0 0-1,-1-1 1,1 1-1,-1-1 1,3-5-1,23-37 8,-17 25-20,70-92-16,-10 15-5,-24 31-203,-48 67 196,0 0-1,1-1 0,-1 1 0,0 0 0,0 0 0,0 0 1,0-1-1,0 1 0,0 0 0,1 0 0,-1-1 0,0 1 1,0 0-1,0 0 0,0-1 0,0 1 0,0 0 1,0 0-1,0-1 0,0 1 0,0 0 0,0 0 0,0-1 1,0 1-1,0 0 0,0 0 0,-1 0 0,1-1 0,0 1 1,0-1-1,0 1 2,0 0 0,-1 0 0,1 0 1,0 0-1,0 0 0,0 0 0,0 0 1,0 0-1,-1 0 0,1 0 0,0 0 1,0 0-1,0 0 0,0 0 0,0 0 1,-1 0-1,1 0 0,0 0 0,0 0 1,0 0-1,0 0 0,0 1 0,-1-1 1,1 0-1,0 0 0,0 0 0,0 0 1,0 0-1,0 0 0,0 0 0,0 0 1,-1 1-1,1-1 0,0 0 0,0 0 1,0 0-1,0 0 0,0 0 0,0 0 0,0 1 1,0-1-1,0 0 0,0 0 0,-9 24 17,0 1 0,2 0-1,1 0 1,2 0 0,0 1-1,1-1 1,2 1 0,0 0-1,2 0 1,4 26 0,-4-43 6,1 1 0,1-1 0,-1 1 1,2-1-1,6 15 0,-9-21 6,1 0-1,0-1 0,0 1 1,0 0-1,0-1 0,0 1 0,1-1 1,4 4-1,-6-5-6,1 0-1,-1 0 0,1-1 1,-1 1-1,1 0 1,-1-1-1,1 1 1,-1-1-1,1 0 0,-1 0 1,1 1-1,0-1 1,-1 0-1,1 0 0,0 0 1,-1-1-1,1 1 1,2-1-1,7-3 28,0 0 0,0-1 0,0-1 0,-1 1 0,0-2 0,10-7 0,54-51-229,-47 41 92,64-48 287,-34 29-92,8-2-175,-53 38 57,-9 5-14,-1 1-1,0 0 1,1 0-1,-1 0 1,1 1-1,0-1 1,-1 0-1,1 1 1,2 0-1,-4 0 30,-1 1 0,0-1 0,0 1 0,1 0 0,-1-1 0,0 1 0,0 0 0,0 0 0,0-1 0,1 1 0,-1 0 0,0-1 0,0 1 0,-1 0 0,1 0 0,0 0 0,0 0 4,-1 21 110,-2 0 0,-5 25-1,0-3-8,6-28-96,1-6 10,0 1 1,-1-1-1,-1 0 1,1 0-1,-6 11 1,1-9 80,11-24-45,0 0-98,2-9-54,2 0 0,1 1-1,21-38 1,-22 46 93,0 0 1,1 1-1,0 0 0,1 0 1,0 1-1,0 0 0,16-9 1,-25 17-19,0 1 19,0 1 1,-1 0-1,1-1 1,-1 1-1,1 0 1,0-1 0,0 1-1,-1 0 1,1 0-1,0 0 1,0-1-1,-1 1 1,1 0-1,0 0 1,0 0 0,-1 0-1,1 0 1,0 0-1,0 1 1,0-1-1,0 1 1,-1-1 0,1 0-1,-1 1 1,1-1-1,-1 1 1,0-1 0,1 1-1,-1-1 1,0 1 0,1-1-1,-1 1 1,0 0-1,1-1 1,-1 1 0,0-1-1,0 1 1,0 0-1,0-1 1,0 1 0,0-1-1,0 2 1,0-2-1,1 6 23,-1 0-1,0 0 1,0 0-1,0 0 1,-2 7-1,-1 17 102,-2 48 91,-1 5-111,6-83-95,0 0-1,0 1 0,0-1 1,0 0-1,0 1 0,0-1 1,0 0-1,0 1 0,0-1 0,0 0 1,0 1-1,0-1 0,1 0 1,-1 1-1,0-1 0,0 0 1,0 0-1,0 1 0,0-1 0,1 0 1,-1 1-1,0-1 0,0 0 1,0 0-1,1 1 0,-1-1 1,0 0-1,1 0 0,-1 0 0,0 0 1,1 1-1,0-1 1,0 0 0,-1 0 1,1 0-1,0-1 0,0 1 0,-1 0 1,1 0-1,0-1 0,0 1 0,-1 0 0,1-1 1,0 1-1,0-1 0,28-25 38,-23 19-35,18-14-59,1 0 1,1 2-1,0 1 1,2 1-1,42-20 0,117-40-128,-131 55 94,79-37 27,-166 71-168,-74 33-178,84-35 313,1 1 1,-37 26-1,25-11 80,-45 47 0,60-54 35,1 0 1,1 1-1,-23 40 1,31-48-10,1 1-1,-4 14 1,8-22-11,1 0 0,0 0 0,0 0 0,0 0 1,0 0-1,1 0 0,0 0 0,1 9 0,-1-13-2,0 0 1,0 0-1,0 0 0,1 0 0,-1 0 1,0 0-1,1 0 0,-1 0 1,1 0-1,-1 0 0,1 0 0,-1-1 1,1 1-1,0 0 0,0 0 1,-1-1-1,1 1 0,0 0 0,0-1 1,0 1-1,0-1 0,-1 1 0,1-1 1,0 1-1,0-1 0,0 0 1,0 1-1,0-1 0,0 0 0,0 0 1,0 0-1,0 1 0,1-1 0,-1 0 1,0-1-1,1 1 0,2 0-34,1-1 0,-1 0 0,0-1-1,1 1 1,-1-1 0,0 1 0,5-4-1,8-6-74,0 0 0,-1-2-1,0 0 1,18-19-1,-6 5 38,26-27-34,61-79 0,-102 117 97,4-6 1,0-2 0,-1 0 0,-2-1 0,-1-1 1,0 0-1,-2 0 0,-1-1 0,-2-1 0,0 0 1,4-35-1,-11 56 18,10-59 152,2-103-1,-13 157-204,0 8 53,0-1 0,0 0 0,0 1 1,0-1-1,-1 0 0,0 1 1,-2-9-1,3 13-14,0 0 0,0 0 1,0-1-1,0 1 0,0 0 0,0 0 1,0 0-1,0-1 0,-1 1 0,1 0 1,0 0-1,0-1 0,0 1 0,0 0 1,0 0-1,0 0 0,0 0 0,0-1 1,-1 1-1,1 0 0,0 0 0,0 0 1,0 0-1,0 0 0,-1-1 1,1 1-1,0 0 0,0 0 0,0 0 1,-1 0-1,1 0 0,0 0 0,0 0 1,0 0-1,-1 0 0,1 0 0,0 0 1,0 0-1,-1 0 0,1 0 0,0 0 1,0 0-1,0 0 0,-1 0 0,1 0 1,0 0-1,0 0 0,0 0 0,-1 0 1,1 0-1,0 0 0,0 1 0,0-1 1,-1 0-1,1 0 0,0 0 1,0 0-1,0 0 0,0 1 0,0-1 1,-1 0-1,-7 17 19,5-12 4,-9 29-29,0-1-1,-9 51 0,-5 14 178,17-67-109,0 0 0,-7 60 0,15-75-42,0 1-1,1-1 1,1 1-1,0-1 1,2 0-1,0 1 1,7 21-1,-8-31 32,0-1 0,1 0-1,0 0 1,0 0-1,1 0 1,-1 0-1,1-1 1,1 0-1,-1 0 1,1 0 0,10 8-1,-13-12-45,0 0-1,0 0 1,0-1-1,1 1 1,-1-1-1,0 0 1,1 1-1,-1-1 1,0 0-1,0-1 1,1 1-1,-1 0 1,0-1-1,1 1 1,-1-1-1,0 1 1,0-1-1,0 0 1,0 0-1,3-2 1,7-3 36,0-1 0,11-9 0,-18 12-19,20-11-31,-1 0 0,45-19 0,56-12-202,-109 41 257,-6 2-59,0-1 0,0 1 0,11-7-1,-50 18 241,-8 7-328,-52 28-1,77-35 128,0-1 1,0 2-1,1 0 1,0 0-1,0 1 1,1 1 0,-14 17-1,13-12 46,-13 22 0,22-32-57,-1-1 0,1 0 0,0 0 0,0 1 0,0-1 0,1 1 0,0 0 0,-1 9-1,26-31 176,70-68-319,-3 3-24,-43 35 102,-33 32 23,-15 13 24,0 1 1,1 0-1,-1-1 1,1 1-1,-1 0 1,0-1-1,1 1 1,-1-1-1,0 1 0,1-1 1,-1 1-1,0 0 1,1-1-1,-1 1 1,0-1-1,0 1 1,0-1-1,0 0 1,0 1-1,0-1 1,1 1-1,-1-1 1,0 1-1,0-1 1,-1 1-1,1-1 0,0 1 1,0-1-1,0 1 1,0-1-1,0 1 1,0-1-1,-1 1 1,1-1-1,0 1 1,0-1-1,-1 1 1,1-1-1,-1 0 1,0 1 3,0-1 0,0 0 1,0 1-1,0-1 0,0 1 1,0-1-1,0 1 0,0 0 0,-1-1 1,1 1-1,0 0 0,0 0 1,0 0-1,0 0 0,-1 0 1,1 0-1,-2 0 0,-1 1 4,1 0-1,-1 0 1,0 0-1,1 0 1,-1 0-1,1 1 1,0 0-1,-1 0 1,1 0-1,0 0 1,0 0-1,0 1 1,1-1-1,-1 1 1,0 0-1,1-1 1,0 1-1,-1 0 1,1 1-1,1-1 1,-1 0-1,0 1 1,1-1-1,-1 1 1,1-1-1,0 1 1,1 0-1,-2 4 1,1-2 0,1 0 0,-1 1 1,1-1-1,1 1 1,-1-1-1,1 0 0,0 0 1,0 1-1,1-1 0,0 0 1,0 0-1,0 0 0,1 0 1,0-1-1,0 1 0,5 6 1,-6-8 11,1-1 0,0 1 0,0-1 0,0 0 0,0 0 0,0 0 1,1 0-1,-1-1 0,1 1 0,0-1 0,-1 0 0,1 0 0,0 0 0,0-1 0,0 0 1,1 1-1,-1-1 0,0-1 0,0 1 0,1 0 0,-1-1 0,0 0 0,8-1 0,4-1 70,1-1 0,-1-1 0,1 0 0,-1-1 0,0-1 0,-1-1 0,17-9 0,-2-1-141,0-2 1,37-32-1,-54 41 45,0-1 1,-1-1-1,-1 0 0,12-15 0,-14 16 52,-7 10-38,-1-1 1,0 1-1,0 0 0,0-1 0,0 1 0,0-1 1,0 1-1,0-1 0,0 1 0,0-1 1,-1 0-1,1 1 0,-1-1 0,1 0 1,-1-2-1,5-3 164,-7 6-151,2 1-13,-1 0-1,1 0 1,0 0 0,0-1-1,0 1 1,0 0 0,0 0-1,0 0 1,0 0 0,0 0-1,0 0 1,0-1 0,0 1-1,0 0 1,0 0-1,0 0 1,0 0 0,0 0-1,0-1 1,0 1 0,0 0-1,0 0 1,0 0 0,0 0-1,1 0 1,-1 0 0,0 0-1,0-1 1,0 1 0,0 0-1,0 0 1,0 0 0,0 0-1,0 0 1,0 0 0,1 0-1,-1 0 1,0 0 0,0 0-1,0-1 1,0 1 0,0 0-1,1 0 1,-3 1 11,1 0-1,-1 0 1,1 0 0,-1 0 0,1 0 0,0 0 0,0 0-1,-1 1 1,1-1 0,0 0 0,0 1 0,0-1 0,0 1-1,1-1 1,-1 1 0,0-1 0,1 1 0,-1 0-1,1-1 1,-1 1 0,1 0 0,0 2 0,-1 1-26,1 0 0,-1-1 0,0 1 1,-3 8-1,3-10-1,0 0 0,0 0 0,0 1 1,0-1-1,1 0 0,-1 1 0,1-1 0,0 1 1,0-1-1,0 0 0,1 1 0,0 5 0,3 7 67,-4-14-37,0 0-1,1 0 1,-1 1 0,1-1-1,0 0 1,-1 0 0,1 0 0,0 0-1,0 0 1,3 3 0,-4-4-15,1 0 0,0 1 1,0-1-1,0 0 0,0 0 1,0 0-1,0 0 0,0 0 1,0-1-1,0 1 0,0 0 1,1 0-1,-1-1 0,0 1 0,1-1 1,-1 1-1,0-1 0,1 0 1,-1 1-1,0-1 0,1 0 1,-1 0-1,1 0 0,-1 0 1,0 0-1,1 0 0,-1 0 1,1-1-1,-1 1 0,0 0 0,1-1 1,-1 1-1,3-2 0,7-4 56,1 0-1,-1 0 1,0-1-1,19-16 1,-4 3-3,-2 2-125,-11 8 54,1 1 0,0 0 0,24-12 0,-36 20 2,-3 11-219,-8 20 242,-13 29 0,7-18 262,13-36-229,1 1-1,0 0 1,0 0 0,0-1-1,1 1 1,0 7-1,15-31 281,-5 6-300,1 1-1,1 1 0,-1 0 1,2 0-1,13-8 0,-14 10-17,-4 2-29,1 0 0,0 1 1,0 0-1,0 0 0,1 1 1,-1 0-1,1 1 0,0 0 1,18-3-1,-26 6 18,-1 0 0,0 0 0,1 0 0,-1 0 0,1 0 0,-1 0 0,1 1 0,-1-1 0,1 0 0,-1 1 0,0-1 0,1 1 0,-1-1 0,0 1 0,1 0 0,-1-1 0,0 1 0,0 0 0,0 0 0,0 0 0,0 0 0,0 0 0,0 0 0,0 0 0,0 0 0,0 1 0,0-1 0,-1 0 0,1 0-1,0 1 1,-1-1 0,1 0 0,0 4 0,0 3 15,0 0 0,0 0 0,0 0 0,-2 17 0,-2 13 25,-1 0 0,-1 0 1,-3-1-1,0 0 0,-3 0 1,-1-1-1,-18 38 0,19-54-4,0-1 0,-1 0-1,-1-1 1,-1 0 0,-1-1-1,0-1 1,-1 0 0,0-2-1,-37 26 1,44-34-53,0 0 0,0-1 1,-1 0-1,0-1 0,0 0 0,0 0 1,-13 2-1,20-5-7,-1-1 1,1 1-1,0-1 0,0 0 1,-1 0-1,1 0 0,0-1 1,-1 1-1,1-1 0,0 0 1,0 0-1,0 0 1,0 0-1,-1 0 0,2-1 1,-1 1-1,0-1 0,0 0 1,0 0-1,1 0 1,-1 0-1,1 0 0,0-1 1,-1 1-1,1-1 0,0 1 1,-1-4-1,1 2 41,0 0 0,0 0-1,0 0 1,1 0 0,0 0 0,0 0 0,0 0-1,0 0 1,1-1 0,-1 1 0,1 0 0,0-1-1,0 1 1,1 0 0,-1-1 0,1 1 0,2-6-1,0 0 89,1 0 0,0 1 0,0-1-1,1 1 1,0 0 0,8-10 0,-5 10-93,0-1 0,1 1 1,0 1-1,0 0 1,1 0-1,0 1 0,0 0 1,0 1-1,1 0 0,15-6 1,10-2-503,73-17 1,-89 27-904,-1 0 1,1 2-1,38-1 1,-43 4-1015,0 0 0,0 1 0,0 0 1,-1 1-1,23 8 0,-20-2-3093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0:24.8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15 994 3072,'-1'0'96,"0"0"0,1 0 0,-1 0 0,0 0 0,0 0 0,1 0 0,-1 0 0,0 0 0,1 0 0,-7-5 5642,20 5-3985,0 0-1,1-2 1,-1 1-1,19-6 1,-25 5-1470,1-1 0,0 0 0,-1-1 1,0 1-1,1-1 0,-2-1 0,1 1 1,9-9-1,185-191 2064,-176 175-2186,0-1-1,-2-1 1,-1-1 0,-1-1 0,25-56 0,33-115 317,-70 173-224,-1 0 0,-1-1 1,-2 0-1,2-58 0,-6 85-149,-2-1 0,1 1 0,-1 0 0,0-1 0,0 1 0,0 0 0,-3-7 0,4 11-107,-1 0 0,1 0 0,-1-1 0,0 1 0,1 0 0,-1 0 0,0 0 0,0 0 0,0 0 0,0 0 0,0 0 0,0 0 0,0 0 0,0 0 1,-1 1-1,1-1 0,0 0 0,0 1 0,-1-1 0,1 1 0,0 0 0,-1-1 0,1 1 0,0 0 0,-1 0 0,1 0 0,-1 0 0,1 0 0,0 0 0,-1 0 0,1 0 0,0 0 0,-2 1 1,0 0-17,0 0 0,0 0 0,0 1 1,0-1-1,0 1 0,0 0 1,1 0-1,-1-1 0,1 2 1,-1-1-1,1 0 0,0 0 1,-3 5-1,-2 3 24,0 1 0,-6 14 0,0 1 140,2 0 0,-12 47-1,-8 60-2,13-46 29,10-55-72,2 0 1,2 0-1,1 0 0,1 58 0,2-87-63,0 1 0,1 0-1,-1 0 1,1-1-1,0 1 1,0-1 0,0 1-1,1 0 1,-1-1-1,1 0 1,0 1 0,0-1-1,0 0 1,0 0-1,0 0 1,1 0 0,-1 0-1,1-1 1,0 1-1,0-1 1,0 0 0,0 0-1,0 0 1,0 0-1,1 0 1,-1-1 0,1 1-1,6 1 1,4-2 20,1-1-1,-1 0 1,0-1 0,1 0 0,18-5 0,-3 2-30,162-30-26,-159 27 7,1-3-1,-1-1 1,51-24 0,-44 16 5,-24 12 31,0-1 0,-1 0 0,0-1 0,0-1 0,17-14 0,-24 18 7,-7 5-57,0 1-1,-1-1 0,1 1 0,0 0 0,0-1 0,-1 0 0,1 1 1,0-1-1,-1 1 0,1-1 0,-1 0 0,1 1 0,-1-1 0,1 0 0,-1 0 1,0 1-1,1-1 0,-1 0 0,0 0 0,1 0 0,-1 1 0,0-2 0,0 2 0,-1-1-1,1 1 1,-1 0-1,0 0 0,1 0 1,-1 0-1,1 0 1,-1 0-1,1 0 0,-1 0 1,1 0-1,-1 0 1,1 0-1,-1 0 0,1 0 1,-1 0-1,0 1 0,1-1 1,-1 0-1,1 0 1,0 1-1,-1-1 0,1 0 1,-1 1-1,-20 10 60,-70 52-250,55-42 129,20-13 77,2 0 1,-1 1-1,1 1 1,0 0-1,1 1 0,-13 14 1,25-24 8,-1 1 0,1-1 1,0 0-1,0 1 0,0-1 1,0 1-1,0-1 0,1 1 1,-1-1-1,0 1 0,1-1 0,-1 1 1,1 0-1,0-1 0,-1 1 1,1 0-1,0 0 0,0-1 1,0 4-1,1-4-5,-1 0 0,1 0 0,0 0 0,0 0 0,-1 0 0,1 0 0,0 0 0,0 0 0,0 0 0,0 0 0,0 0 0,0-1-1,0 1 1,0 0 0,1-1 0,-1 1 0,0-1 0,0 1 0,0-1 0,1 1 0,-1-1 0,0 0 0,1 0 0,0 0 0,1 1 4,0-1 0,1-1 0,-1 1 0,0 0 1,0-1-1,0 1 0,0-1 0,0 0 0,0 0 0,0 0 0,3-3 0,30-17 175,-25 12-179,0 0 0,-1 0 0,0-1-1,0 0 1,9-14 0,-3 0-50,20-37 0,-24 31-5,-10 24 68,-1 1-1,2-1 1,-1 1-1,4-7 1,-5 10-40,1 0 0,-1 0-1,0 0 1,0 0 0,-1 0 0,1 0 0,0 0 0,-1 0 0,1 0 0,-1-1 0,0-3-1,0 5 27,0 6-112,0 3 36,-1 1 1,-1-1-1,0 0 1,-5 17-1,-4 14 201,9-25-80,0 0 0,1 0 0,0 1 0,2 14 0,-1-25-15,1 1 1,-1 0-1,1 0 1,1-1-1,-1 1 1,0-1-1,1 1 1,0-1-1,0 1 1,0-1-1,1 0 1,0 0 0,-1 0-1,1 0 1,6 5-1,-7-7-20,0-1 0,0 0-1,0 1 1,0-1 0,1 0-1,-1 0 1,0 0 0,1-1 0,-1 1-1,0-1 1,1 1 0,-1-1-1,1 1 1,-1-1 0,1 0 0,-1 0-1,0-1 1,4 1 0,3-2 6,1-1 1,-1 0-1,12-5 0,-7 3 3,43-17 24,-1-2-1,-1-3 0,-2-2 1,89-64-1,-106 67-94,24-19-302,-59 44 342,-1 1 0,0 0 0,0 0 0,0 0 0,0 0 0,0 0 0,0 0 0,0 0 0,1-1 0,-1 1 0,0 0 0,0 0 0,0 0 0,0 0 0,0 0 0,1 0 0,-1 0 0,0 0 0,0 0 0,0 0 0,0 0 0,0 0 0,1 0 0,-1 0 0,0 0 0,0 0 0,0 0 0,0 0 0,1 0 0,-1 0 0,0 0 0,0 0 0,0 0 0,0 0 0,0 0 0,1 0 0,-1 0 0,0 1 0,0-1 0,0 0 0,0 0 0,0 0 0,0 0 0,0 0 0,1 0 0,-1 1 0,0-1 0,0 0 0,0 0 0,0 0 0,0 0 0,0 0 0,0 1 0,0-1 0,2 15-77,-6 19-24,-4 0 124,-17 54 31,22-78-40,-1 0 0,2 0 0,-1 1 0,1-1 1,1 1-1,0-1 0,0 1 0,1-1 0,1 1 0,2 19 0,-3-30-3,0 1 0,0-1 1,1 0-1,-1 1 0,0-1 0,0 1 0,0-1 0,0 0 1,1 1-1,-1-1 0,0 0 0,0 1 0,1-1 0,-1 0 0,0 1 1,1-1-1,-1 0 0,0 0 0,1 1 0,-1-1 0,1 0 1,-1 0-1,0 0 0,1 0 0,-1 1 0,1-1 0,-1 0 1,0 0-1,1 0 0,0 0 0,17-4 248,-12 2-194,0-1-1,0 0 0,10-7 1,67-64 3,-42 35-49,-39 37-23,11-7-212,-10 11 79,-2 6 55,-4 44 61,-2 0-1,-3-1 1,-15 55-1,9-44-47,8-38 51,0 0 1,-2-1-1,0 0 0,-22 41 0,23-52 12,-1 0 0,0 0 0,0-1-1,-1 0 1,0 0 0,-1-1 0,-1-1 0,1 0 0,-24 16 0,19-17-17,-1 0 0,1-1 0,-1 0 0,-1-2 0,1 0 0,-1 0 0,-30 3 0,35-7 4,1 0 1,-1-1-1,0-1 0,0 1 1,0-2-1,1 0 0,-1 0 1,1-1-1,-1 0 0,1-1 0,0-1 1,-13-6-1,21 9 3,-1 0 0,1-1 0,0 1 0,0-1 0,0 1 0,1-1 0,-1 0 0,1 0-1,-1-1 1,1 1 0,0 0 0,0-1 0,0 1 0,-1-6 0,2 7 7,0-1 1,0 0-1,1 0 1,-1 0-1,1 0 0,0 0 1,0 0-1,0 0 1,0 0-1,0 0 0,1 0 1,-1 0-1,1 0 1,0 0-1,0 0 0,0 0 1,0 1-1,1-1 1,1-3-1,5-4-4,0 0 0,0 0 0,1 1 0,0 0 0,0 1 0,1 0 0,19-12 0,84-37-157,-43 23 145,285-136 308,-159 80-138,-193 89-140,100-49 332,-90 42-337,-1 1-1,0-2 1,-1 0-1,0 0 1,19-21-1,-28 29 6,-1-1 0,0 1 0,0-1-1,1 0 1,-1 0 0,-1 1 0,1-1 0,0 0-1,0 0 1,-1 0 0,1 0 0,-1 0 0,1 0 0,-1 0-1,0 0 1,0 0 0,0 0 0,0 0 0,0 0 0,0 0-1,-1 0 1,1 0 0,-1 0 0,1 0 0,-1 0-1,0 0 1,0 0 0,-2-3 0,2 3 3,-1 0 0,1 0 0,-1 1 0,0-1 0,1 0 0,-1 1 0,0 0 0,0-1 0,0 1 0,0 0 0,0 0 0,-1 0 0,1 0 0,0 0 0,0 1 0,-1-1 0,1 1 0,0-1 0,-1 1 0,1 0 0,0 0 0,-1 0 0,1 0 0,0 1 0,-4 0 0,-7 2-18,-1 1 0,1 1 0,-1 0 0,1 0 0,1 2 1,-1-1-1,1 2 0,0 0 0,1 0 0,0 1 0,0 0 0,1 1 0,0 0 0,1 1 0,0 0 0,-8 13 0,15-21 14,1 0-1,0-1 1,-1 1 0,1 0 0,0-1 0,0 1 0,1 0-1,-1 0 1,1 0 0,-1 0 0,1 0 0,0 0 0,0 0-1,0 0 1,0 0 0,1 0 0,-1 0 0,1 0 0,1 2-1,-1-1 18,1 0-1,0 0 1,1-1-1,-1 1 1,1-1-1,-1 0 0,1 1 1,0-1-1,0 0 1,0-1-1,1 1 1,6 3-1,-4-2 25,1 0-1,0-1 1,0 0 0,0-1-1,0 0 1,1 0 0,-1 0 0,1-1-1,-1 0 1,1 0 0,14-1-1,3-3 80,0 0 0,29-8-1,-36 7-54,11-3-21,0-1 0,39-18 0,49-30-61,-77 35-38,-36 19 21,0 0 0,0 1 0,0-1 1,0 1-1,0 0 0,0 0 1,8-1-1,-10 2 22,0 0 0,0 0 0,0 1 0,0-1 0,0 0 0,0 1 0,0-1 0,0 1-1,-1 0 1,1-1 0,0 1 0,0 0 0,-1 0 0,1 0 0,-1 0 0,1 1 0,-1-1 0,1 0 0,1 3 0,23 33 28,-19-26 17,1-1-1,12 16 1,-17-23-31,0 0 0,0-1 0,0 1 0,0-1 0,0 0 0,1 0 0,-1 0 0,1 0 1,-1-1-1,1 1 0,0-1 0,6 2 0,1-2-129,-1-1-1,1 0 1,-1-1-1,0 0 1,1 0-1,13-4 1,-4 1-488,57-13-3427,-66 13 2702,-1 0 0,1 0-1,-1 0 1,0-2-1,12-7 1,-9 3-830,18-18-1,-31 28 2162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1:50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34 574 3072,'-6'12'919,"5"-9"-465,-1 0 0,1-1-1,0 1 1,-1-1-1,1 0 1,-1 1 0,0-1-1,1 0 1,-1 0-1,0 0 1,-3 2-1,-1 1 2795,7-13 1280,0-8-4143,0 0 0,2-1 0,0 1-1,0 0 1,2 0 0,0 0 0,7-14-1,4-6 56,41-65-1,-37 73-230,1 1-1,1 0 1,1 2-1,1 0 1,1 2 0,1 0-1,1 2 1,2 1-1,41-22 1,38-22 329,-107 63-534,1 0 0,-1 0 0,1 0 0,0 1 0,-1-1 0,1 0-1,0 1 1,-1-1 0,1 1 0,0 0 0,0 0 0,-1 0 0,1 0 0,0 0 0,0 0-1,-1 0 1,1 0 0,0 1 0,0-1 0,1 1 0,-2 0 3,0 0-1,0 0 1,0 0-1,0 0 1,0 0 0,-1 0-1,1 0 1,0 0 0,-1 0-1,1 0 1,-1 1 0,1-1-1,-1 0 1,1 0 0,-1 1-1,0-1 1,1 0 0,-1 1-1,0-1 1,0 0 0,0 0-1,0 1 1,0-1 0,-1 0-1,1 1 1,-1 1 0,-46 186 732,35-148-726,-2 1 42,7-23 170,-6 29 1,13-48-214,0 1-1,0-1 0,0 1 1,0-1-1,0 0 0,0 1 1,0-1-1,0 1 0,0-1 1,0 0-1,0 1 0,0-1 1,0 1-1,0-1 0,0 0 1,0 1-1,0-1 0,0 1 1,0-1-1,1 0 0,-1 1 1,0-1-1,0 0 0,0 1 1,1-1-1,-1 1 0,1-1 9,0-1-1,-1 1 1,1 0-1,0 0 1,0 0-1,-1-1 1,1 1-1,0 0 0,-1-1 1,1 1-1,-1-1 1,1 1-1,0-1 1,-1 1-1,1-1 1,-1 1-1,1-1 1,-1 1-1,0-1 0,1-1 1,47-63 522,7-9-316,30-20-261,-69 79 27,0 0-1,1 1 0,32-21 1,-45 33-29,0 0 0,0 0 1,1 0-1,-1 0 1,0 1-1,7-2 0,-10 3 35,0-1-1,-1 1 1,1 0-1,0 0 1,0 0-1,0 0 1,0 1-1,-1-1 1,1 0-1,0 0 0,0 0 1,0 1-1,0-1 1,-1 0-1,1 1 1,0-1-1,-1 0 1,1 1-1,0-1 1,0 1-1,-1-1 1,1 1-1,-1 0 0,1-1 1,-1 1-1,1 0 1,-1-1-1,1 1 1,-1 0-1,1 0 1,-1-1-1,0 1 1,1 0-1,-1 0 1,0 0-1,0-1 1,0 1-1,0 0 0,0 0 1,0 0-1,0 1 1,0 10 12,-1-1 0,0 1 0,-1 0 1,0-1-1,-1 1 0,-6 16 0,-4 18-60,-3 22 333,16-61-198,2-6 64,7-11 110,-5 6-245,13-15-18,1 1 1,1 1 0,1 1 0,0 1 0,1 1 0,0 0 0,1 2 0,1 0 0,0 2-1,1 0 1,29-7 0,-47 15-36,0 0 0,1 1 0,-1 0 0,1 0 1,-1 0-1,10 1 0,-14 0 28,0 1 0,0-1 0,0 0 0,0 1 0,0 0 0,0-1 1,0 1-1,0 0 0,0 0 0,0 0 0,0 1 0,0-1 0,-1 0 0,1 1 1,0-1-1,-1 1 0,1-1 0,-1 1 0,0 0 0,0-1 0,1 1 0,0 3 1,3 7-29,-1 0 1,0-1 0,-1 1-1,0 1 1,1 17 0,-2-12 112,8 27 1,-8-39-53,0 0 1,0 0 0,1-1-1,0 1 1,0-1-1,0 1 1,1-1 0,6 7-1,-7-8-4,1 0-1,0-1 0,0 1 1,0-1-1,0 0 0,1 0 1,-1 0-1,1 0 1,0-1-1,0 0 0,0 0 1,0 0-1,0 0 1,1-1-1,-1 0 0,0 0 1,1-1-1,-1 1 0,0-1 1,1 0-1,-1-1 1,0 1-1,1-1 0,-1 0 1,0 0-1,7-3 1,13-6 6,0 0 1,-1-1 0,26-18 0,2 1-50,99-45 104,-8 4 82,-118 58-1,9-6 27,-29 11-211,-10 3-38,-14 4 132,-5 6-20,-1 0-1,2 2 1,-1 0 0,2 2 0,-29 17-1,32-17 5,0 1 0,2 1-1,0 1 1,0 1-1,1 0 1,1 1-1,-17 23 1,16-18 22,2 2 0,0 0 0,2 0 0,0 1 1,-13 41-1,22-57-2,1 0 0,0 0 0,1-1 0,-1 10 0,2-15-49,0-1 0,0 0 0,0 1 0,0-1 0,0 0 0,0 1 0,0-1 0,1 0 0,-1 0 0,1 1 0,-1-1 0,1 0 0,-1 0 0,2 3 0,-1-4-8,0 1 0,0-1 0,-1 1-1,1-1 1,0 1 0,0-1 0,0 0 0,0 1 0,-1-1 0,1 0 0,0 0-1,0 0 1,0 0 0,0 0 0,0 1 0,0-1 0,0-1 0,0 1 0,-1 0-1,1 0 1,0 0 0,0 0 0,0-1 0,0 1 0,0-1 0,9-2 41,0-1 0,-1-1 1,0 0-1,0 0 0,0-1 1,10-8-1,48-49 83,153-183-8,-135 143-501,-85 101-24,-4 2 286,-5 3 39,6-1 45,0 1 1,0 0-1,0 0 0,0 0 0,0 0 0,1 0 1,-4 6-1,0 0-7,-6 10 10,0 0 1,2 1-1,-14 35 0,-14 66 36,35-108 16,1 0-1,-1 0 1,2 0 0,0 0 0,1 0-1,2 26 1,-2-37-13,1 0 0,-1 0-1,1 1 1,-1-1 0,1 0 0,0 0 0,0 0-1,0 1 1,0-1 0,0 0 0,0 0 0,1-1-1,-1 1 1,1 0 0,-1 0 0,1-1 0,0 1-1,0-1 1,0 1 0,-1-1 0,1 0-1,1 0 1,-1 0 0,4 2 0,-3-2 4,1-1 1,-1 1-1,0-1 0,1 0 1,-1 0-1,0 0 0,1 0 1,-1 0-1,1-1 0,-1 0 1,0 0-1,0 0 1,1 0-1,-1 0 0,0 0 1,0-1-1,3-1 0,8-7 7,-1 1 0,0-2 0,0 0 0,-1 0-1,-1-1 1,20-26 0,50-92 165,-34 51-208,-29 52-25,40-60-166,-47 78-3,-11 9 197,1 0 1,-1 0-1,0 0 0,0 0 0,0 0 0,0 0 0,1 1 0,-1-1 0,0 0 0,0 0 0,0 0 1,0 0-1,1 0 0,-1 0 0,0 0 0,0 1 0,0-1 0,0 0 0,0 0 0,0 0 0,0 0 0,0 0 1,1 1-1,-1-1 0,0 0 0,0 0 0,0 0 0,0 0 0,0 1 0,0-1 0,0 0 0,0 0 0,0 0 1,0 0-1,0 1 0,0-1 0,0 0 0,0 0 0,-4 28-328,3-26 363,-43 289 161,36-208-11,7-69-51,1 0 1,1 0-1,3 24 0,-4-37-97,1 0 1,-1 0-1,0 0 0,0 0 0,1 0 0,-1 0 0,1 0 0,-1 0 0,1 0 0,-1 0 0,1 0 0,0 0 0,-1 0 1,1 0-1,0 0 0,1 1 0,-1-2-17,-1 0 1,1 0-1,0 1 0,-1-1 1,1 0-1,0 0 1,-1 0-1,1 0 0,0 0 1,-1 0-1,1 0 1,0 0-1,-1 0 0,1 0 1,0 0-1,-1 0 1,1 0-1,0-1 0,-1 1 1,2-1-1,2-1 15,0-1 0,0 0-1,0 0 1,0 0 0,0 0 0,-1-1-1,4-4 1,89-115 259,47-53-229,9 33-664,-147 138 540,-4 4 44,0-1 0,1 1 0,-1-1 1,1 1-1,-1 0 0,1 0 0,-1 0 0,1 0 0,0 0 0,0 0 0,-1 0 0,1 1 1,0-1-1,3 0 0,-2 2-51,-3 7 0,-7 14-35,0-1 0,-14 29 0,-134 236-77,-5 35 194,147-294-3,-21 48 45,-54 112-29,67-148 55,-2-1-1,-44 56 1,58-82-1,-1 0-1,-1-2 1,0 1-1,-24 17 1,31-25-65,-1 0 0,1-1-1,-1 1 1,0-1 0,0 0 0,0-1-1,0 1 1,0-1 0,0 0 0,0 0-1,0 0 1,-1-1 0,-6 0 0,9 0-14,-1 0 1,1 0-1,-1-1 1,1 0-1,-1 0 0,1 0 1,-1 0-1,1 0 1,0-1-1,0 1 1,-1-1-1,1 0 1,0 0-1,1 0 1,-1 0-1,0-1 1,1 1-1,-1-1 0,1 0 1,0 1-1,-1-1 1,-1-4-1,-1-2 15,1 0-1,0 0 1,0 0 0,1 0-1,0-1 1,-2-15-1,1 0-6,2-1-1,0 0 0,2 1 1,1-1-1,1 0 0,6-30 0,-5 41 4,0 0 0,1 1 0,1-1-1,0 1 1,1 0 0,1 1 0,0-1-1,0 1 1,2 0 0,-1 1 0,2 0-1,20-21 1,-17 22-10,0 1 0,1 0 0,0 1 0,1 1-1,0 0 1,0 1 0,0 0 0,1 1 0,0 1 0,30-6 0,12 2-289,103-2 0,-104 8-313,-15 0-1510,33-1-6515,-46 7 4792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9:50.3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1082 3392,'5'-5'13686,"-1"0"-14087,8-23 1802,-1-2 0,9-34 0,-1 3-426,-16 51-837,47-125 1259,-42 117-1222,1 0 1,1 0-1,0 1 0,1 1 1,17-19-1,-10 11-72,-15 19-23,1 0 1,-1 0-1,1 0 1,0 1-1,0-1 1,8-5 0,-5 5 72,-5 4-121,0-1 0,0 1 0,0 0 1,0 0-1,1 0 0,-1 0 0,0 0 0,3-1 0,-4 2-28,-1 0-1,1 0 0,0 1 1,-1-1-1,1 0 0,0 0 1,-1 0-1,1 1 0,0-1 1,-1 0-1,1 1 0,-1-1 1,1 0-1,0 1 0,-1-1 1,1 1-1,-1-1 1,1 1-1,-1-1 0,0 1 1,1-1-1,-1 1 0,1-1 1,-1 1-1,0 0 0,0-1 1,1 1-1,-1 0 0,0-1 1,0 1-1,0 0 0,0-1 1,0 1-1,0 1 1,3 10 207,-1 0 1,-1 1 0,0-1-1,-2 22 1,-8 51 80,8-80-240,-13 147 316,19-157 59,-5 5-427,13-22 167,1 2 1,1 0-1,1 1 1,37-35-1,-19 27-201,2 1 1,70-40-1,-101 64 42,10-6-34,0 0-1,0 1 1,1 1 0,18-5 0,-31 10 31,0 0-12,1 1 0,-1-1 1,0 1-1,1-1 0,-1 1 0,1 0 0,3 1 0,-6-1 6,0 0 1,0 0-1,0 1 0,0-1 1,-1 1-1,1-1 1,0 1-1,0-1 1,-1 1-1,1 0 0,0-1 1,-1 1-1,1 0 1,-1-1-1,1 1 1,-1 0-1,1 0 0,-1-1 1,1 1-1,-1 0 1,0 0-1,1 0 1,-1 0-1,0 0 0,0 0 1,0 0-1,0-1 1,0 1-1,0 0 1,0 0-1,0 0 0,0 1 1,-5 101 373,5-100-341,0 12-64,0-1 0,3 15 0,-2-26 39,-1 0 0,1 0-1,0 0 1,0 0 0,0 1-1,0-1 1,0-1 0,1 1-1,-1 0 1,1 0 0,0 0-1,0-1 1,0 1-1,0-1 1,3 3 0,-3-4 15,0 0 1,-1-1-1,1 1 1,0-1-1,0 1 1,-1-1-1,1 0 1,0 1-1,0-1 1,0 0-1,-1 0 1,1 0-1,0-1 0,0 1 1,0 0-1,-1-1 1,1 1-1,0-1 1,0 0-1,-1 1 1,1-1-1,-1 0 1,1 0-1,2-2 1,6-3 15,-1-1 0,14-13 0,-19 16-64,72-68 170,-65 62-136,-2-1-1,1 0 1,-1 0-1,7-13 1,-15 18 6,-1 6-18,0-1-1,0 1 1,0-1 0,0 1 0,0-1 0,0 1 0,0-1 0,0 1 0,0 0 0,0-1-1,0 1 1,1-1 0,-1 1 0,0-1 0,0 1 0,0-1 0,1 1 0,-1 0 0,0-1-1,0 1 1,1 0 0,-1-1 0,0 1 0,1 0 0,-1-1 0,0 1 0,1-1-1,-6 22-112,1-13 108,0 1-1,0 0 0,1 0 1,0 1-1,1-1 0,0 1 1,-1 12-1,0 70-38,4-66 104,-1-16-40,-1-4 14,1 1 1,0-1 0,0 1-1,1-1 1,0 0-1,0 1 1,0-1-1,1 0 1,0 0-1,4 10 1,-5-16-24,-1 1 0,0 0 1,1-1-1,-1 1 0,1-1 1,0 1-1,-1-1 0,1 1 0,-1-1 1,1 1-1,0-1 0,-1 1 1,1-1-1,0 0 0,-1 1 1,1-1-1,0 0 0,0 0 0,-1 0 1,1 1-1,0-1 0,0 0 1,0 0-1,-1 0 0,1 0 1,0 0-1,0-1 0,-1 1 0,1 0 1,0 0-1,0 0 0,-1-1 1,1 1-1,1-1 0,3-1 10,0-1-1,0 0 1,8-6 0,-11 7-14,99-90 69,-36 29 128,40-35-440,-96 88 144,-7 5-42,-7 6 52,3 1 80,0-1 1,1 1-1,-1 0 0,0 0 0,1 0 1,0 0-1,-1 0 0,0 3 0,-2 2-1,0-1 5,1 0-1,0 1 0,1-1 1,-1 1-1,1 0 0,1 0 0,-1 0 1,0 11-1,0 4-38,3 33 0,0-46 64,1 0 0,-1 0 0,2 0 0,-1 0 0,1 0 0,0 0 0,1 0-1,0-1 1,1 0 0,0 0 0,0 0 0,0 0 0,1-1 0,0 0 0,10 9 0,-12-13-8,0 1 0,0-1 1,0 0-1,0-1 0,0 1 0,0-1 0,1 0 0,-1 0 1,1 0-1,-1 0 0,1-1 0,0 0 0,0 0 0,0 0 1,0 0-1,0-1 0,0 0 0,-1 0 0,1-1 0,0 1 0,0-1 1,0 0-1,0 0 0,0 0 0,-1-1 0,1 0 0,-1 0 1,1 0-1,-1 0 0,7-6 0,-2 2 18,-2-1-1,1 1 1,-1-2-1,0 1 1,-1-1-1,9-13 1,29-56 3,-22 34-17,45-79-126,-66 120 96,0 0 1,0 1-1,0-1 0,0 0 1,0 1-1,1-1 0,-1 1 1,0-1-1,3-1 0,-3 4 5,0 0-1,1-1 0,-1 1 0,0 0 0,1 0 1,-1 0-1,0 0 0,0 0 0,0 0 1,0 0-1,0 0 0,0 0 0,0 1 0,0-1 1,0 0-1,-1 1 0,1-1 0,0 2 0,8 28-93,-6-11 136,-1-1 1,0 29-1,0 9 191,-1-24-219,-1-24 6,0 1 0,1 0 0,2 12 0,1-9 82,0-20 248,-1-4-336,4-10-72,2 0-1,19-36 1,-22 47 53,1 0-1,0 0 1,0 0 0,1 1 0,1 0-1,18-15 1,-15 14-38,1 1 1,1 1-1,-1 0 0,1 1 1,1 0-1,-1 1 0,30-8 1,-43 14 47,1 0-1,-1-1 1,0 1 0,1 0 0,-1 0-1,0 0 1,1 0 0,-1 0 0,0 1 0,0-1-1,1 0 1,-1 1 0,0-1 0,1 1 0,-1-1-1,0 1 1,0-1 0,0 1 0,0 0 0,0 0-1,1 0 1,-1-1 0,-1 1 0,1 0-1,0 0 1,0 0 0,0 1 0,0-1 0,-1 0-1,1 0 1,0 0 0,-1 0 0,1 1 0,-1-1-1,0 0 1,1 1 0,-1-1 0,0 3 0,1 3 32,0 0-1,-1 0 1,0 0 0,0 0 0,-3 14 0,0-9-31,0 1-1,-8 19 0,-5 12 147,15-35-140,1-9-7,0 0 1,0 0 0,0 0-1,0 0 1,0 0-1,0 0 1,0 1 0,0-1-1,0 0 1,0 0-1,0 0 1,0 0 0,0 0-1,0 0 1,0 0-1,0 0 1,0 0 0,0 0-1,0 0 1,0 1 0,0-1-1,0 0 1,0 0-1,0 0 1,0 0 0,0 0-1,0 0 1,0 0-1,0 0 1,0 0 0,0 0-1,0 0 1,0 0-1,1 1 1,-1-1 0,0 0-1,0 0 1,0 0-1,0 0 1,0 0 0,0 0-1,0 0 1,0 0 0,0 0-1,0 0 1,0 0-1,0 0 1,1 0 0,-1 0-1,0 0 1,0 0-1,0 0 1,0 0 0,0 0-1,0 0 1,0 0-1,0 0 1,0 0 0,0 0-1,0 0 1,1 0 0,-1 0-1,0 0 1,0 0-1,0 0 1,0 0 0,0 0-1,4-4 12,-4 4-11,0-1 3,20-26-89,1 0-1,47-44 1,-62 66 81,12-12-44,1 1-1,0 1 1,39-22-1,-57 37 46,-1-1 0,1 1 1,-1 0-1,1-1 0,0 1 0,-1 0 0,1 0 0,0-1 1,0 1-1,-1 0 0,1 0 0,0 0 0,-1 0 0,1 0 0,0 0 1,0 0-1,-1 0 0,1 0 0,0 0 0,-1 0 0,1 0 1,0 1-1,0-1 0,-1 0 0,1 1 0,0-1 0,-1 0 1,1 1-1,-1-1 0,1 1 0,-1-1 0,1 1 0,-1-1 1,1 1-1,-1-1 0,1 1 0,-1-1 0,1 1 0,-1 0 0,0-1 1,1 1-1,-1 0 0,0-1 0,0 1 0,1 0 0,-1-1 1,0 1-1,0 1 0,1 6 4,0-1 0,-1 1 0,0-1 0,0 8 1,-1-4-6,2 14 66,0-1-1,8 40 0,-9-61-60,1 3 0,1 1 1,0-1 0,0 1 0,4 9 0,-5-15 6,-1 0 0,1 0 0,-1 0 0,1 0-1,0 0 1,-1 0 0,1 0 0,0-1 0,0 1 0,0 0-1,0 0 1,0-1 0,0 1 0,0 0 0,0-1 0,0 1-1,0-1 1,0 1 0,0-1 0,0 0 0,0 1 0,0-1-1,0 0 1,1 0 0,-1 0 0,0 0 0,0 0 0,0 0-1,0 0 1,1 0 0,-1-1 0,2 1 0,1-3 23,0 1 0,0 0 1,0-1-1,-1 0 1,1 0-1,-1 0 0,1 0 1,4-7-1,-3 4-15,7-8 9,11-18 1,5-7-90,111-119-351,-122 139 423,-2-1 0,0 0 0,-1-2 1,-1 1-1,-1-2 0,15-38 0,-9 8 27,23-105-1,-35 114-36,-1 0-1,-2-75 0,-3 118 5,0 0-1,0 1 0,0-1 0,0 0 0,0 0 0,0 0 0,0 1 0,0-1 0,0 0 0,-1 0 1,1 1-1,0-1 0,-1 0 0,1 0 0,0 1 0,-1-1 0,1 0 0,-1 0 0,0 1-3,1-1 0,-1 1 0,1 0 0,-1 0 0,1 0 0,-1 0 0,1-1-1,-1 1 1,1 0 0,-1 0 0,1 0 0,-1 0 0,1 0 0,-1 0 0,1 0 0,-1 0-1,1 1 1,-1-1 0,1 0 0,-1 0 0,0 1 0,-2 0-3,-1 1 0,1 0 1,0 1-1,0-1 0,0 1 0,-5 4 1,0 2 18,1 0 1,0 1 0,1-1-1,0 1 1,1 0 0,-8 18-1,-17 69-52,17-54-44,-48 180 88,49-169 57,-6 96-1,16-133-43,2 1 1,0-1-1,0 1 0,2-1 0,0 0 1,5 18-1,-6-34-3,-1 0 0,0 0 0,0 1 0,1-1 0,-1 0 0,1 0 0,-1 0 0,1 0 0,-1-1 0,1 1 0,0 0 0,-1 0 1,1 0-1,0 0 0,0-1 0,-1 1 0,1 0 0,0-1 0,0 1 0,2 0 0,-2 0-6,0-1 0,0 0 0,0 0 0,0 0 1,0 0-1,0 0 0,0 0 0,1 0 0,-1-1 0,0 1 1,0 0-1,0-1 0,0 1 0,0-1 0,0 1 0,2-2 0,4-3-8,-1 0 0,1-1 0,-1 0 0,8-9 0,-6 7-34,173-183-559,-171 181 458,-1-2 1,9-12 0,-17 24 124,0 0-1,-1 0 1,1 0 0,0 1 0,0-1-1,-1 0 1,1 0 0,0 1 0,-1-1-1,1 1 1,-1-1 0,1 0 0,0 1-1,0 0 1,13 12 63,-2-1-3,0-1 1,17 10-1,-1-2 72,-16-11-55,1 0 0,0 0-1,23 10 1,-31-17-50,0 1 1,0-1 0,0 0-1,0 0 1,1 0-1,-1-1 1,0 0-1,0 0 1,0 0-1,1-1 1,-1 1-1,0-1 1,0-1 0,8-2-1,-6 2 4,-1-1 0,1-1 0,0 1 0,-1-1 0,0 0 0,0-1 0,9-8 0,-12 10-22,0 0 1,0 0-1,-1 0 0,0 0 1,1 0-1,-1-1 0,0 1 1,-1-1-1,1 1 0,0-1 0,-1 0 1,0 0-1,0 1 0,0-1 1,-1 0-1,1-5 0,-1 9-5,0-1-1,0 0 0,0 0 0,0 0 0,0 0 0,0 0 0,0 0 1,0 0-1,0 0 0,-1 0 0,1 0 0,0 0 0,-1 0 0,1 1 1,-1-1-1,1 0 0,-1 0 0,1 0 0,-1 1 0,1-1 0,-1 0 1,0 1-1,1-1 0,-1 0 0,0 1 0,0-1 0,0 1 0,1-1 1,-1 1-1,0 0 0,0-1 0,0 1 0,0 0 0,0-1 0,0 1 1,0 0-1,0 0 0,1 0 0,-1 0 0,0 0 0,0 0 0,0 0 1,0 0-1,-1 1 0,-1-1-18,0 1-1,0 0 1,0 0 0,1 0 0,-1 0 0,0 0-1,0 1 1,1-1 0,-1 1 0,1 0-1,0-1 1,-1 1 0,-2 3 0,-2 4 61,0 0 0,1 1 0,0-1-1,0 1 1,1 0 0,0 0 0,1 1 0,0-1 0,1 1 0,0 0 0,1 0 0,-2 21 0,4-20-29,0-1 1,1 1-1,3 14 1,-3-24 9,-1 0 1,1 1-1,-1-1 1,1 1 0,0-1-1,0 0 1,0 0-1,0 0 1,0 1 0,1-1-1,-1 0 1,1 0-1,-1-1 1,1 1-1,0 0 1,-1 0 0,1-1-1,0 1 1,0-1-1,0 0 1,5 3-1,-6-4-3,1 0-1,-1 0 0,1 1 0,0-1 1,-1 0-1,1 0 0,-1-1 0,1 1 0,0 0 1,-1 0-1,1-1 0,-1 1 0,1-1 1,-1 1-1,3-2 0,21-15-31,-18 12 36,7-6-8,25-18 111,65-36 1,138-51-545,-218 104 220,-24 12 196,1 0 0,0 1 0,-1-1 1,1 0-1,-1 0 0,1 1 0,-1-1 0,1 0 1,-1 0-1,1 1 0,-1-1 0,1 1 0,-1-1 1,0 0-1,1 1 0,-1-1 0,0 1 0,1-1 1,-1 1-1,0-1 0,1 1 0,-1 0 0,0-1 6,1 2 4,-1 0 0,1 0 0,-1 0 0,1 0 0,-1-1-1,0 1 1,0 0 0,0 0 0,0 0 0,0 4 0,0 16 33,8 13 39,19 55-1,-21-76 29,0 0 0,1 0 0,0 0 1,1-1-1,1 0 0,13 16 0,-18-25-62,-1 0 0,1-1 0,0 0 0,0 1 0,0-1 0,0-1 0,1 1 0,6 3-1,-7-5-26,-1 0-1,1 0 0,-1 0 0,1-1 0,-1 1 1,1-1-1,0 0 0,-1 0 0,1 0 1,-1 0-1,1-1 0,-1 1 0,5-2 0,9-4-2,0 0 0,-1-1 0,20-11 0,46-32-743,-56 33 49,-7 5 10,52-35-3587,-28 13-5695,-31 23 5448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9:52.0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41 406 3072,'-3'1'314,"1"0"-1,-1 1 1,0-1 0,1 1-1,0-1 1,-1 1 0,1 0 0,0 0-1,-4 4 1,-7 10 13274,14-16-13420,1 0 0,-1 1 0,1-1 0,-1 0 0,1 0 0,-1 0 0,1 0 0,-1 0 0,1 0 0,-1-1 0,1 1 0,-1-1 0,0 1 1,1 0-1,-1-1 0,3-1 0,24-15 1146,-16 8-872,59-43 753,-4 3-561,-16 15-549,65-45 369,-89 59-239,-1-2 0,26-28 0,-39 35-43,0-1 0,-2 0-1,13-23 1,-13 21 5,-12 17 69,-2 5-234,-8 10-105,4 1 122,1-1 0,0 1 0,2 0 0,-1 1 0,2-1 0,-3 22 0,6-32-10,0 0 0,0 0 0,1 0 0,-1 0 0,1 0 0,0-1 0,0 1 0,1 0 0,-1 0 0,1-1 0,0 1-1,1-1 1,-1 0 0,4 5 0,0-1 9,0 0 1,1 0-1,0-1 0,0 1 0,14 9 0,-17-15 3,-1 0 1,0 0-1,1-1 0,-1 1 0,1-1 0,-1 0 0,1 0 0,0 0 0,-1 0 0,1 0 0,0-1 0,0 0 0,-1 0 0,1 0 0,0 0 0,0-1 0,-1 1 0,1-1 1,0 0-1,-1 0 0,1 0 0,-1-1 0,1 1 0,5-4 0,1-1 21,-1 0 0,0 0 1,0-1-1,-1 0 0,1-1 1,-2 0-1,10-11 0,-4 2-4,40-53 31,-45 59-49,-1-1 0,0 0 0,-1-1 0,5-15 0,-11 27-39,1-1-1,-1 1 1,1-1-1,0 1 0,-1 0 1,1-1-1,0 1 1,0 0-1,1-2 1,-2 3 4,1 0 1,-1-1 0,0 1 0,0 0 0,0 0-1,0 0 1,1 0 0,-1 0 0,0 0 0,0 0-1,0 0 1,1 0 0,-1 0 0,0 0 0,0 0 0,1 0-1,-1 0 1,0 0 0,0 0 0,0 0 0,1 0-1,-1 0 1,0 0 0,0 0 0,0 0 0,1 0-1,-1 0 1,0 0 0,0 0 0,0 0 0,1 1 0,-1-1-1,0 0 1,0 0 0,0 0 0,1 1 0,1 2-37,0 0 0,0 0 0,-1 0 1,1 1-1,1 6 0,3 3 67,2 4 56,-1 1 1,-1-1-1,6 26 0,-11-37-78,1 0-1,-2 1 1,1-1-1,-1 1 1,0-1-1,0 0 1,-1 1 0,0-1-1,0 1 1,0-1-1,-1 0 1,0 0-1,-4 8 1,5-13 0,1 0 1,-1 0 0,0 0-1,0 0 1,0 0-1,0 0 1,1 0-1,-1 0 1,-1-1 0,1 1-1,0 0 1,0-1-1,0 1 1,0-1 0,0 1-1,0-1 1,-1 1-1,1-1 1,0 0 0,0 0-1,-1 1 1,1-1-1,0 0 1,-1 0 0,1 0-1,-3-1 1,-3 0 95,0-1 0,-1 1 1,-9-5-1,7 3-87,7 2-16,0 0-1,0 0 0,1 0 0,-1 0 0,0-1 1,0 1-1,0-1 0,1 0 0,-1 0 0,1 0 0,0 0 1,-1 0-1,-2-4 0,5 6-6,0-1 0,1 1 0,-1 0 0,0 0 0,0-1 1,1 1-1,-1 0 0,0 0 0,0 0 0,1-1 0,-1 1 0,0 0 0,1 0 0,-1 0 0,0 0 0,1 0 0,-1 0 0,0 0 1,1 0-1,-1 0 0,0-1 0,1 1 0,-1 1 0,0-1 0,1 0 0,0 0 0,19-1 54,376 18 217,-336-13-284,25 4-434,-69-7-1048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39:52.4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31 10720,'-28'-31'3968,"17"31"-3072,3 4-192,16-4-2016,12 5-800,19-1 1184,26 5-3168,33 3 2272,-2 9-1664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0:36.0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19 441 2912,'10'-3'20079,"-10"7"-20020,0-1 0,-1 1 0,0-1 1,0 1-1,0-1 0,0 1 0,0-1 0,-3 4 0,-5 16 321,6-15-351,1-1 0,1 0 0,-1 1-1,0 14 1,3-18-17,-1-1-1,0 1 1,1-1-1,0 1 0,0-1 1,0 0-1,0 1 1,0-1-1,1 0 1,-1 0-1,1 0 0,0 0 1,3 4-1,4 5 56,-3-4-27,-1-1 0,1 0 0,0-1-1,11 10 1,-14-14 3,-1-1 0,1 1 0,-1-1 0,1 1 0,0-1 0,0 0 0,0 0 0,0 0 0,0-1 0,-1 1 0,1-1 0,1 1 0,-1-1 0,0 0 0,0 0 0,0 0 0,5-2 0,1 0-69,0 0-1,-1-1 0,1-1 1,-1 0-1,0 0 0,0 0 1,0-1-1,0 0 0,12-12 1,-14 10-1,0 0 1,-1 0-1,0 0 1,0 0 0,-1-1-1,0 1 1,0-1-1,4-14 1,3-4 93,-7 16-66,1 0-1,-1 0 1,-1 0-1,0 0 1,0 0-1,-1-1 1,0 1 0,0-16-1,-2 25-74,-9 23-230,5-11 427,-4 8-24,2 0 1,0 1-1,1 0 1,1 0-1,-2 27 1,11 1-175,-5-46 94,1 1 1,-1-1-1,1 0 0,-1 0 1,1 0-1,0 0 0,-1 0 1,1 0-1,0-1 0,0 1 1,1 0-1,-1 0 0,0-1 1,1 1-1,-1 0 0,1-1 1,-1 1-1,1-1 0,3 2 1,-3-1 10,0-1 1,1 1 0,-1-1 0,1 0-1,0 1 1,-1-2 0,1 1 0,0 0-1,0 0 1,0-1 0,-1 1 0,1-1-1,0 0 1,4 0 0,5-3 30,0 0 0,1-1 0,-1 0 0,14-7-1,5-2-12,138-63-173,-85 37 63,-82 38 68,3-2-44,0 1 0,0 0 1,1 0-1,-1 1 0,10-3 0,-14 4 40,0 0 0,0 0-1,0 0 1,0 0 0,0 0 0,0 1 0,0-1-1,0 0 1,0 0 0,-1 0 0,1 1 0,0-1-1,0 1 1,0-1 0,0 1 0,0-1 0,-1 1-1,1-1 1,0 1 0,0-1 0,-1 1 0,1 0-1,-1 0 1,1-1 0,0 1 0,-1 0-1,1 0 1,-1 0 0,0 0 0,1-1 0,-1 1-1,0 0 1,1 0 0,-1 0 0,0 0 0,0 0-1,0 0 1,0 0 0,0 0 0,0 0 0,0 0-1,-1 1 1,1 13 150,-1-1-1,0 1 1,-1-1-1,-8 26 1,9-35-99,0-1 0,0 1 1,0-1-1,0 8 0,1-11 38,1-1-11,6-1-56,0-1 0,0-1 1,-1 1-1,1-1 0,-1 0 0,0-1 1,7-4-1,-7 4-10,49-35-17,-9 6-202,1 7 114,-46 26 88,-1 0 1,1 0-1,-1 1 0,0-1 0,1 0 0,-1 0 0,0 1 1,1-1-1,-1 0 0,0 0 0,1 1 0,-1-1 0,0 0 1,0 1-1,1-1 0,-1 1 0,0-1 0,0 0 1,0 1-1,1-1 0,-1 1 0,0-1 0,0 1 0,0-1 2,1 5 6,1 0-1,-2 0 1,1 0 0,0 0-1,-1 0 1,0 0 0,0-1 0,-1 1-1,1 0 1,-1 0 0,0 0-1,-2 5 1,2-4 28,-1-1 1,1 0-1,0 1 0,1-1 1,-1 1-1,1-1 0,0 1 1,1-1-1,1 10 0,-2-14-20,1 0 0,-1 0 0,1 1-1,0-1 1,-1 0 0,1 0 0,0 0-1,0 0 1,-1 0 0,1 0 0,0 0-1,0 0 1,0 0 0,0 0-1,0-1 1,1 1 0,-1 0 0,0-1-1,0 1 1,0-1 0,1 1 0,-1-1-1,0 1 1,0-1 0,1 0-1,-1 0 1,0 0 0,1 0 0,-1 0-1,0 0 1,1 0 0,-1 0 0,0 0-1,2-1 1,7-1-37,0-1-1,-1 0 1,17-7 0,-9 3 6,41-10-156,73-12 0,-44 11 447,-48 9-195,94-25 4,-110 29 4,-18 4-71,1-1 1,-1 1-1,0-1 0,1 1 1,-1-2-1,0 1 0,8-5 0,-23 8-207,-62 31 70,40-21-4,0 2 0,-40 22-1,58-27 146,1 1 0,0 0-1,0 0 1,1 2 0,0-1-1,1 2 1,-13 15-1,20-22-4,1 0-1,0 1 0,0 0 0,0-1 1,0 1-1,1 0 0,0 0 0,0 1 1,1-1-1,0 0 0,-1 10 0,2-14-9,0 1 0,0 0 0,0 0 0,0 0 0,0 0 0,1 0 0,0 0 0,-1 0 0,1 0 0,0-1 0,1 1 0,-1 0 0,0-1 0,1 1 0,-1-1 0,1 1 0,0-1 0,0 0 0,0 0 0,0 1 0,0-2 0,0 1 0,1 0 0,-1 0 0,1-1 0,4 3 0,-2-2-9,0-1 0,0 0-1,1 0 1,-1 0 0,0-1-1,0 0 1,0 0 0,0 0-1,1 0 1,-1-1 0,0 0-1,0 0 1,8-3 0,2-1-6,0-1 0,0 0 1,16-10-1,-9 2-116,0 0 0,-1-1 0,-1-2 0,-1 0 0,0-1 0,-1 0 0,-1-2 0,0 0 0,-2-1 1,0-1-1,-2 0 0,0-1 0,-2 0 0,16-43 0,-4-27 156,17-148 1,-37 221 39,0-19 91,0-47 1,-3 78-146,0 6-25,0-1 0,0 0 0,-1 1 0,1-1 0,-1 0 0,1 1 0,-3-6 0,3 8 7,0 0 0,0 0 0,0 0 0,0 0 0,0 0 0,0 0 0,0 0 0,0-1 0,0 1 0,0 0 0,0 0 0,0 0 0,-1 0 0,1 0 0,0 0 0,0 0 0,0 0 0,0 0 0,0 0 1,0 0-1,0 0 0,0 0 0,0 0 0,0 0 0,-1 0 0,1 0 0,0 0 0,0 0 0,0 0 0,0 0 0,0 0 0,0 0 0,0 0 0,0 0 0,-1 0 0,1 0 0,0 0 0,0 0 0,0 0 0,0 0 0,0 0 0,0 0 0,0 0 0,0 0 0,0 0 0,0 0 0,-1 0 0,-4 7-84,-5 10-14,4 1 94,0 1-1,-6 33 0,3-9 250,-59 236 377,64-251-591,1 0 0,0 0 0,3 29 0,0-54-23,1 5 31,-1-1 0,2 1 0,-1-1 1,1 0-1,0 0 0,1 0 0,-1 0 0,1 0 1,1 0-1,-1-1 0,1 1 0,0-1 0,10 11 1,-12-15-17,0 0 1,1 0-1,-1 0 1,1 0-1,-1 0 1,1 0 0,0-1-1,0 0 1,0 1-1,0-1 1,0 0-1,0 0 1,0 0 0,0-1-1,0 1 1,0-1-1,0 0 1,6 0-1,5-1 23,1 0-1,26-7 0,-17 3 43,-8 2-121,131-26 3,-115 21-95,0-2 0,46-20 0,-73 27 109,1 0 0,-1 1 0,0-2 0,-1 1 0,1-1 1,0 1-1,-1-1 0,0 0 0,0-1 0,0 1 0,-1-1 0,5-7 1,-8 12 23,1-1 1,-1 1-1,0-1 1,0 0 0,0 1-1,0-1 1,1 0-1,-1 1 1,0-1 0,0 0-1,0 1 1,0-1-1,-1 0 1,1 1 0,0-1-1,0 0 1,0 1 0,0-1-1,-1 0 1,1 1-1,0-1 1,-1 1 0,1-1-1,0 0 1,-1 1-1,1-1 1,-1 1 0,1-1-1,-1 1 1,1 0 0,-1-1-1,1 1 1,-2-1-1,0 0-13,0-1 0,0 1 0,0 0 0,0 1-1,0-1 1,0 0 0,0 1 0,-4-1 0,-5 0-22,1 1 0,0 1 0,0 0-1,0 0 1,-16 5 0,-48 19 14,66-22 22,0 1 0,0 0 0,0 1 0,0-1 1,1 2-1,0-1 0,-13 13 0,17-15 4,0 0-1,1 0 0,0 0 1,-1 1-1,1-1 0,0 0 0,0 1 1,1 0-1,-1-1 0,1 1 1,0 0-1,0 0 0,0 0 1,0 0-1,1-1 0,0 1 1,-1 0-1,2 0 0,-1 0 1,1 6-1,0-7 13,0 1 1,1 0-1,-1 0 1,1-1-1,0 1 1,0-1-1,0 0 1,0 1-1,1-1 1,-1 0-1,1 0 1,0-1-1,0 1 1,0 0-1,0-1 1,0 0-1,1 0 1,-1 0-1,1 0 1,-1 0-1,1-1 1,5 2-1,2 0 41,-1 0 1,1-1-1,0 0 0,0-1 0,0 0 1,20-1-1,-11-2-13,0-1 1,0-1-1,-1-1 1,1 0-1,-1-2 1,0 0-1,-1-1 1,19-11-1,17-14-67,60-47 1,-90 62 16,13-8 21,-36 26 75,-1 2-16,5 56 320,-5-55-353,0 1 0,1-1 0,-1 0-1,0 0 1,1 0 0,0 0-1,0 0 1,0 0 0,0 0-1,0 0 1,1 0 0,-1 0 0,1 0-1,0-1 1,0 1 0,0-1-1,0 1 1,0-1 0,0 0-1,1 0 1,-1 0 0,1 0 0,-1 0-1,1 0 1,0-1 0,0 1-1,0-1 1,0 0 0,0 0-1,0 0 1,0 0 0,0-1 0,0 1-1,0-1 1,0 0 0,5 0-1,28-1 124,0-2-1,45-9 0,71-23-275,-81 17-562,-33 6-929,-14 1-2561,-12 5 4,-7 3-243,-20 2-7369,8 2 11625,-20 6-2968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0:38.3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483 120 3808,'-3'-4'1068,"-1"1"0,0-1 0,0 1 0,0 0 0,0 1 0,-1-1 0,1 1 0,-10-4-1,9 5-743,0 0-1,-1 0 0,1 0 0,-1 0 0,1 1 1,-1 0-1,1 0 0,-1 1 0,1-1 0,0 1 0,-1 0 1,-9 4-1,-6 2 501,1 1 0,-35 18 0,47-21-567,0 0 0,0 1 0,0 0 0,1 0-1,0 0 1,0 1 0,1 0 0,-10 15 0,13-19-237,0 2 107,0 0 0,-1 1 1,2-1-1,-5 12 0,6-16-89,1 1 1,0 0-1,-1 0 1,1-1-1,0 1 1,0 0 0,0 0-1,0-1 1,1 1-1,-1 0 1,0 0-1,1-1 1,-1 1-1,1 0 1,-1-1-1,1 1 1,0 0-1,0-1 1,0 1 0,0-1-1,1 2 1,-1-2-13,0 0 1,0 0-1,0 0 0,0 0 1,0 0-1,1-1 1,-1 1-1,0 0 1,0-1-1,1 1 1,-1-1-1,0 1 1,1-1-1,-1 1 1,0-1-1,1 0 0,-1 0 1,0 0-1,1 0 1,-1 0-1,1 0 1,-1 0-1,0 0 1,1-1-1,-1 1 1,0 0-1,1-1 1,-1 1-1,2-2 0,5-1-40,-1-1 0,0-1-1,13-8 1,-11 7 126,25-19 195,-1 0 1,42-43-1,-67 63 86,-12 12-234,-15 23-90,15-24 4,-21 34 221,3 1 0,-29 73 0,-20 90 274,59-167-445,3-11-1,-2-1 1,0-1 0,-2 0-1,-21 33 1,30-53-111,1 0 0,-1 0-1,0 0 1,0-1 0,0 1 0,0-1-1,-1 0 1,1 0 0,-1 0 0,0-1-1,-9 4 1,12-5-31,0 0-1,0 0 1,0-1-1,0 1 0,0-1 1,0 0-1,0 1 1,0-1-1,0 0 1,0 0-1,0 0 1,0 0-1,-1-1 1,1 1-1,0-1 1,0 1-1,0-1 1,0 0-1,1 1 1,-1-1-1,0 0 1,0 0-1,0-1 1,1 1-1,-1 0 1,0 0-1,1-1 1,-1 1-1,1-1 1,0 1-1,-1-1 1,1 0-1,-2-3 0,3 3-2,-1 0-1,1 0 1,-1 0 0,1 1-1,0-1 1,0 0-1,-1 0 1,1 0-1,1 0 1,-1 0-1,0 0 1,0 0-1,1 0 1,-1 0-1,1 0 1,1-3-1,17-32-105,-14 28 46,10-16 41,1 0-1,0 1 0,2 1 0,1 1 0,0 1 0,2 0 1,0 1-1,1 2 0,2 0 0,-1 1 0,2 2 0,39-19 1,185-62 376,-101 43-25,-78 22-220,7-3 161,-76 34-237,0 0 1,0-1-1,0 1 0,-1-1 0,1 1 0,0-1 1,0 1-1,0-1 0,0 0 0,0 1 0,0-1 1,-1 0-1,1 0 0,0 1 0,-1-1 0,1 0 1,-1 0-1,2-1 0,-2 1-12,0 1 0,0 0-1,0 0 1,0 0 0,0 0-1,0 0 1,0 0 0,0 0 0,0-1-1,0 1 1,0 0 0,0 0 0,-1 0-1,1 0 1,0 0 0,0 0 0,0-1-1,0 1 1,0 0 0,0 0-1,0 0 1,0 0 0,0 0 0,0 0-1,0 0 1,-1 0 0,1 0 0,0 0-1,0-1 1,0 1 0,0 0 0,0 0-1,0 0 1,0 0 0,-1 0 0,1 0-1,0 0 1,0 0 0,0 0-1,0 0 1,0 0 0,0 0 0,-1 0-1,-11 4 32,3 0-31,1 1 0,0-1 0,1 2 0,-1-1 0,1 1-1,0 0 1,0 0 0,1 1 0,0 0 0,-7 9 0,13-15 1,-1 1 0,0 0-1,0-1 1,1 1 0,-1 0 0,1-1-1,-1 1 1,1 0 0,0 0 0,-1 0-1,1-1 1,0 1 0,0 0 0,0 0-1,1 0 1,-1-1 0,0 1 0,1 0-1,0 2 1,0-2 9,1 1-1,-1 0 0,1-1 1,0 1-1,-1-1 0,1 0 1,0 1-1,1-1 0,-1 0 1,5 3-1,-3-2 5,0 0 0,1 0-1,-1-1 1,1 0 0,-1 0-1,1 0 1,0-1 0,0 1 0,0-1-1,0 0 1,0 0 0,0-1-1,8 0 1,2-2 46,-1 0 0,1-1 0,22-9 0,-33 11-61,0-1 0,0 1 0,0-1 0,0 0 0,-1-1 0,1 1 0,-1 0 0,1-1 0,-1 0 0,0 0 1,0 0-1,0 0 0,0 0 0,-1-1 0,1 1 0,-1-1 0,3-4 0,-5 6-2,0 0 1,0 0 0,0 0-1,1 0 1,-2 0-1,1 0 1,0 0 0,0 0-1,-1 0 1,1 0-1,-1 0 1,1 0-1,-1 1 1,0-1 0,0 0-1,0 0 1,0 1-1,0-1 1,-1-1 0,-3-3-30,0 0 0,0 1 0,-8-8 0,4 6 119,0 0 0,-1 0 0,0 1 0,0 0 0,0 1 1,-22-7-1,26 10-81,1 1 0,-1 0 0,0 0 0,1 1 0,-8 0 0,11 0 56,2 8-86,0-6 28,1 0-1,-1 0 0,1 0 0,-1 0 1,1-1-1,-1 1 0,1 0 1,0 0-1,0-1 0,0 1 0,0-1 1,0 1-1,0-1 0,0 1 0,1-1 1,-1 0-1,0 1 0,1-1 0,-1 0 1,1 0-1,0 0 0,-1 0 0,1 0 1,0-1-1,-1 1 0,1 0 0,0-1 1,3 1-1,4 1 27,1 0 1,-1 0-1,0-1 1,14 0-1,37-2 259,90-11-1,-117 6-298,102-17 141,-100 15-105,62-23 1,-91 28-4,0 0 0,0 0 0,0-1 0,-1 0 0,0 0 0,0 0 0,0-1 0,0 0 0,-1 0 0,8-10 0,-10 12-20,0 0 1,-1 0-1,0 1 1,1-1 0,-1 0-1,0 0 1,0 0-1,-1 0 1,1 0-1,-1 0 1,1-4 0,-1 5-19,0-1 1,-1 1 0,1 0 0,-1 0 0,1 0 0,-1 1 0,1-1 0,-1 0 0,0 0 0,0 0 0,0 0-1,0 1 1,0-1 0,-1 0 0,1 1 0,0-1 0,-1 1 0,-2-3 0,2 3-7,0 0-1,0 0 1,0 0 0,0 0 0,0 0 0,0 1 0,0-1-1,0 0 1,0 1 0,0 0 0,0-1 0,0 1-1,-1 0 1,1 0 0,0 0 0,0 1 0,-4 0 0,-2 0-38,0 1 1,0 1-1,-8 3 1,-5 4 69,0 1-1,0 1 0,1 1 1,1 1-1,-27 23 1,43-34 1,-1 0 0,1 1 0,0-1 1,0 1-1,0 0 0,0 0 0,1 0 0,-1 0 1,1 0-1,0 1 0,-2 5 0,4-8-15,-1 1 0,1 0 0,-1-1 0,1 1 0,0-1-1,0 1 1,1 0 0,-1-1 0,0 1 0,1-1 0,-1 1-1,1-1 1,0 1 0,0-1 0,0 1 0,0-1 0,1 0 0,-1 0-1,0 1 1,1-1 0,0 0 0,1 2 0,5 3 1,-1 0 0,1-1 0,1 1 0,-1-1 1,1-1-1,0 0 0,0 0 0,13 5 0,-7-5 101,-1-1-1,0 0 0,1-1 0,0 0 0,18 0 0,-21-3-49,0 0 0,0-1-1,0-1 1,0 0 0,0-1-1,0 0 1,-1-1 0,1 0-1,-1-1 1,0 0 0,-1 0-1,12-9 1,5-4-12,0-2 1,-2-2-1,27-27 0,-30 23-22,-17 20-35,1-1 1,0 0 0,8-6-1,-7 10-174,-7 10-92,-1 3 232,0 0 66,1 1 1,-2 0-1,0 0 0,0-1 1,-1 1-1,0-1 0,-5 11 1,-2 0-32,0 0 0,-17 23 0,23-39 17,0 1-1,0-1 1,-7 6-1,10-9 25,-1-1 1,1 1-1,-1-1 0,0 1 0,0-1 0,0 0 0,1 0 0,-1 0 0,0 0 1,0 0-1,-1-1 0,1 1 0,-4 0 0,5-1-26,0 0 0,0 0 0,0-1 1,0 1-1,0-1 0,0 1 0,0-1 0,0 1 0,0-1 0,0 0 1,0 1-1,0-1 0,0 0 0,0 0 0,0 0 0,1 1 0,-1-1 1,0 0-1,1 0 0,-2-2 0,1 2 12,0-1 0,0 0-1,0 0 1,0 0 0,0 0 0,1-1-1,-1 1 1,1 0 0,-1-3 0,1 5-7,1-1 1,-1 1 0,0 0 0,1-1-1,-1 1 1,1 0 0,-1-1-1,1 1 1,-1 0 0,1-1 0,-1 1-1,1 0 1,-1 0 0,1 0 0,-1 0-1,1-1 1,-1 1 0,1 0-1,-1 0 1,1 0 0,-1 0 0,1 0-1,-1 0 1,1 0 0,0 0-1,-1 1 1,1-1 0,0 0 0,0 0 10,393 47 658,-365-44-797,0-2 0,0-1 0,0-1 0,37-6 0,-46 4-1233,-1-2 1,32-11-1,-37 10-745,0 0-1,0-1 1,-1-1-1,13-9 1,21-22-7150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0:39.9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488 55 2656,'6'-11'2271,"-5"9"-896,0 0-1,0 0 1,0 0-1,-1-1 1,1 1-1,-1 0 1,1-3-1,-1 4-967,0 0 0,0 0 0,0 0 0,0 1 0,0-1 0,-1 0 0,1 0 0,0 0 0,0 0 0,-1 1 0,1-1 0,0 0 0,-1 0 0,1 1 0,-1-1 0,1 0 0,-1 0 0,1 1 0,-1-1 0,0 0 0,0 0-596,-1 0 0,1 1 0,0-1-1,0 1 1,0-1 0,-1 1 0,1-1-1,0 1 1,-1 0 0,-1-1 0,-2 1 324,0 0 0,0 0-1,1 1 1,-1-1 0,0 1 0,0 0 0,1 1 0,-1-1 0,-7 5 0,-44 23 219,38-19-239,-12 7-7,-119 71 680,118-68-415,2 2 1,-47 43-1,71-60-342,1 0 0,0 0 0,0 0 0,-5 10 0,8-14-22,0 0 1,0 0-1,1 0 0,-1 0 0,1 1 1,-1-1-1,1 0 0,0 0 1,-1 1-1,1-1 0,0 0 0,0 0 1,0 1-1,0-1 0,0 0 1,0 1-1,0-1 0,0 0 0,1 0 1,-1 1-1,0-1 0,1 0 1,-1 0-1,1 0 0,-1 1 0,1-1 1,0 0-1,-1 0 0,1 0 1,1 1-1,2 1 37,0-1 1,0 1-1,0-1 1,1 0-1,-1 0 0,0 0 1,1-1-1,-1 1 1,1-1-1,0 0 1,-1-1-1,7 1 0,10 0 106,30-3 0,-33 1-147,6 0-27,-1-2 0,1-1 1,-1 0-1,0-2 0,-1-1 0,1 0 1,-1-2-1,34-19 0,-43 21 8,-1-1 0,0-1 0,0 0 0,0-1 1,-2 0-1,15-17 0,-19 19 23,0-1 0,0 0 0,0 0 0,-1-1 0,-1 1 0,0-1 0,0 0 0,-1 0 0,4-19 0,-7 18 22,-4 13 56,-6 16 24,3 6 428,-7 48-1,12-63-443,2 1-1,-1 0 0,2 0 0,-1-1 1,1 1-1,1 0 0,-1 0 1,5 10-1,-5-16-57,0-1 0,1 0-1,-1 0 1,1 1 0,0-1 0,0 0 0,0 0 0,0-1 0,0 1-1,1 0 1,0-1 0,-1 1 0,1-1 0,4 3 0,-2-3-105,-1 1 0,1-1 0,1 0 0,-1 0 0,0-1 0,0 1 0,1-1 0,8 0 0,6 0-1100,1-1 0,-1-2-1,41-7 1,-55 8 753,-1 0 4,31-5-3991,62-19 0,-29-6-3758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0:07.3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126 686 4896,'3'-6'10336,"-7"9"-6971,-4 5-3085,0 1 0,0 0 0,1 0 0,1 0 1,-1 1-1,1 0 0,-5 14 0,-28 79 1201,33-85-1218,1 0 1,1 1-1,0 0 0,2 0 0,-1 29 0,2-46-219,1 1 1,0-1 0,1 1-1,-1-1 1,0 1-1,1-1 1,-1 0-1,1 1 1,0-1-1,0 0 1,0 1-1,0-1 1,0 0-1,1 0 1,-1 0-1,0 0 1,1 0-1,0 0 1,-1 0-1,5 3 1,-4-4-41,1 0 0,-1 0-1,1 0 1,0 0 0,-1 0 0,1 0 0,0 0 0,0-1-1,0 0 1,0 1 0,-1-1 0,1 0 0,0-1 0,0 1 0,0 0-1,0-1 1,-1 1 0,5-3 0,8-2-91,-1 0 1,0-2 0,0 0-1,-1 0 1,1-1-1,-2-1 1,1 0-1,20-21 1,3-7 197,39-53 1,-71 85-112,16-17-7,-15 18 46,-1 0 0,0-1 0,6-7 1,-10 26 264,-3 5-123,-1 6-60,1 0 0,1 1-1,3 44 1,-1-63-83,1 0 0,1 0 1,-1 0-1,1 0 0,0 0 1,1-1-1,0 1 0,0 0 1,0-1-1,1 0 0,0 0 0,0 0 1,0 0-1,1-1 0,0 1 1,0-1-1,0-1 0,8 6 1,-4-3 59,1-1 0,0 0 0,0 0 1,17 5-1,-23-9-89,-1-1 0,1 0 0,0 0 0,0 0 1,0-1-1,0 0 0,-1 1 0,1-1 0,0-1 0,0 1 0,0 0 1,0-1-1,0 0 0,-1 0 0,1 0 0,0 0 0,4-3 1,-2 1-34,0-1 1,0 0-1,-1 0 1,1-1 0,-1 1-1,0-1 1,0 0 0,-1 0-1,0-1 1,0 1-1,0-1 1,0 0 0,-1 0-1,0-1 1,0 1 0,-1 0-1,0-1 1,2-8-1,0-9-8,-2 1-1,0-1 0,-3-47 1,0 22-199,1 44 202,-1-1 0,0 0 0,-2-10 1,1 11 28,1 0 1,0-1 0,-1-10 0,2 10-41,0 9 120,1 13 56,2-8-50,0-1 0,1 0 0,-1 0 1,1 0-1,1-1 0,7 10 0,-10-13-57,0-1 0,0 0 1,1 0-1,-1 0 0,0 0 1,1 0-1,0 0 0,-1-1 0,1 1 1,0-1-1,0 0 0,0 1 1,0-2-1,0 1 0,0 0 0,0 0 1,0-1-1,0 0 0,0 0 1,1 0-1,-1 0 0,0 0 1,0 0-1,4-2 0,8-1 32,-1-1 1,0-1-1,25-12 0,-32 14-52,39-20 1,0-2 0,63-47 0,73-76 62,-162 130-200,-1-1 0,-1 0 0,29-40 0,-43 53 115,-3 5 0,0 0-1,-1 0 0,1 0 1,0 0-1,-1 0 1,1 0-1,-1 0 1,1 0-1,-1 0 1,1-1-1,-1 1 1,0 0-1,0 0 1,0-1-1,1 0 1,-1 1-169,-1 0-172,0-1 750,-2 4-459,2-1-1,-3 1 1449,9-4-813,1-3-545,1 1-1,-1-1 0,-1-1 1,1 1-1,-1-1 1,0 0-1,0-1 0,0 1 1,-1-1-1,0 0 1,4-11-1,3-9 113,12-51-1,-19 64-199,1-3-29,-2-1-1,0 0 0,0-1 1,-1-19-1,1-56 379,-16 134-560,-4 27 277,-29 95 1,-17-17 191,2-5-170,28-53 73,-79 204 258,95-244-409,12-30 77,-15 31-1,14-33 14,6-13-26,-1-1 0,0 1 0,1 0 0,-1 0 0,0-1 0,0 1 0,1-1 0,-1 1 0,-1-1 0,1 1 0,0-1 0,-2 2 0,2-2 291,7-5-5,8-10-328,0 0 1,0-1-1,19-28 0,25-54 176,-29 46-248,2 1-1,72-87 1,-98 131 100,-2 1-16,1 1 0,0-1 0,-1 1 0,6-3 0,-9 6 13,0 1 1,1 0 0,-1-1 0,1 1 0,-1 0-1,0-1 1,1 1 0,-1 0 0,1 0 0,-1-1-1,1 1 1,-1 0 0,1 0 0,-1 0 0,1 0-1,-1 0 1,1-1 0,-1 1 0,1 0 0,-1 0-1,1 0 1,-1 1 0,1-1 0,-1 0 0,1 0-1,-1 0 1,1 0 0,-1 0 0,1 1 0,-1-1-1,1 0 1,-1 0 0,1 1 0,-1-1 0,0 0-1,1 1 1,-1-1 0,0 0 0,1 1 0,-1-1-1,0 1 1,1-1 0,-1 0 0,0 1 0,0-1-1,1 1 1,-1-1 0,0 1 0,0-1 0,0 1-1,0-1 1,1 1 0,1 11-19,0-1 0,0 0 0,-1 1 1,-1-1-1,-1 24 0,0-5-2,-4 216 334,4-245-305,1 0 0,0 1 0,0-1 0,0 0 0,0 0 0,0 0 0,0 0 0,1 0 0,-1 0 0,0 0 0,1 0 0,-1 0 0,0 0 0,1 0 0,-1 0 0,1 0 0,0 0 0,-1 0 0,1 0 0,0 0 0,-1 0 0,1-1 0,0 1 0,0 0 0,0-1 0,0 1 0,0 0 0,0-1 0,0 1 0,0-1 0,0 0 0,0 1 0,0-1 0,0 0 1,0 1-1,0-1 0,0 0 0,0 0 0,0 0 0,0 0 0,0 0 0,1 0 0,-1 0 0,0-1 0,0 1 0,2-1 0,3 0-23,0-1 0,1-1 1,-1 1-1,0-1 0,-1 0 0,11-7 1,47-41-85,-30 22 81,162-144-64,-181 158-27,-14 15 108,0 0 0,0 0-1,0 0 1,0 0 0,0 0-1,-1 0 1,1 0 0,0 0-1,0 0 1,0 0 0,0 0 0,0 0-1,0 0 1,0 0 0,0 0-1,0 0 1,0 0 0,0 0-1,0-1 1,0 1 0,0 0 0,0 0-1,0 0 1,0 0 0,0 0-1,0 0 1,0 0 0,0 0-1,0 0 1,0 0 0,0 0-1,0 0 1,0 0 0,0 0 0,0 0-1,0 0 1,0 0 0,0 0-1,0 0 1,0 0 0,0 0-1,0 0 1,0 0 0,0 0 0,0 0-1,0 0 1,-9 8-82,-26 34 155,3 1 0,-28 49 1,54-83-55,1 1 0,1 0 1,0 0-1,0 0 0,1 0 1,0 1-1,-2 17 0,5-26-4,0 0 0,0 0 0,1 1-1,-1-1 1,0 0 0,1 0 0,0 0-1,-1 0 1,1 1 0,0-1-1,0 0 1,0 0 0,0-1 0,1 1-1,-1 0 1,0 0 0,1-1 0,0 1-1,-1 0 1,1-1 0,0 0 0,-1 1-1,1-1 1,0 0 0,0 0-1,3 1 1,2 2 23,0-1 0,0 0 0,0-1 0,1 0 0,-1 0 0,10 1 0,-5-1-58,0-1-1,0 0 1,-1-1-1,1 0 0,0-1 1,0 0-1,-1-1 0,1-1 1,-1 0-1,1 0 1,-1-1-1,19-9 0,-25 10 8,0 0 0,0-1 0,-1 0 0,1 0 0,-1 0 0,0 0 0,0-1 0,0 0 0,0 0 0,-1 0 0,0 0 0,0 0 0,0-1 0,-1 1 0,0-1 0,0 0 0,0 1-1,1-13 1,-1 5-12,-1 0-1,0 0 1,-1 0-1,0 0 1,-1 0-1,0 0 1,-6-23-1,4 30 32,1-1 0,-1 0-1,0 1 1,0 0-1,-1-1 1,0 1-1,0 1 1,-1-1 0,1 0-1,-1 1 1,0 0-1,0 0 1,-1 1-1,0 0 1,0 0 0,-6-4-1,10 7-22,1 0 0,0 1 1,-1-1-1,1 0 0,0 1 0,-1-1 0,1 1 0,-1-1 0,1 1 1,-1 0-1,1 0 0,0 0 0,-1 0 0,1 0 0,-1 0 0,1 0 1,-1 0-1,1 0 0,-1 1 0,-1 0 0,2-1 24,0 1 0,0 0-1,0 0 1,0-1 0,0 1-1,0 0 1,0 0 0,1 0 0,-1 0-1,0 1 1,0-1 0,1 0-1,-1 0 1,1 0 0,-1 0 0,1 1-1,0-1 1,-1 2 0,0 1 22,1 0 0,-1 0 1,1 0-1,0 0 0,0 0 1,0 0-1,1 0 0,0 0 1,-1 0-1,1-1 0,1 1 1,-1 0-1,2 4 0,0-5 1,-1 1-1,1 0 1,0 0-1,0-1 0,0 0 1,0 0-1,1 0 1,0 0-1,-1 0 1,1 0-1,8 3 1,-5-3 4,-1-1 0,1 1 1,0-1-1,0-1 0,0 1 1,0-1-1,9 0 0,-5-1-24,-1 0 1,0-1-1,0 0 0,0-1 1,1 0-1,-2-1 0,1 0 1,0 0-1,-1-1 0,1 0 1,9-6-1,3-6 39,-1-2-1,-1 0 1,0-1-1,31-41 1,31-29-135,74-46 166,-112 98-120,-16 13 33,-2-1-1,34-43 0,-46 51 4,-2 0-1,0-2 1,-1 1 0,-1-1-1,12-31 1,-13 27-83,-2 0 1,0 0-1,-1 0 0,-2-1 1,3-39-1,-7 60 80,-1-15-153,1 18 160,0 0-1,-1-1 1,1 1-1,0 0 1,0-1-1,0 1 1,-1 0-1,1-1 1,0 1-1,0 0 1,-1-1-1,1 1 1,0 0-1,0 0 1,-1-1-1,1 1 1,0 0-1,-1 0 1,1 0-1,-1-1 1,1 1-1,0 0 1,-1 0-1,1 0 1,0 0-1,-1 0 1,1 0-1,-1 0 1,1 0 0,0 0-1,-1 0 1,1 0-1,-1 0 1,1 0-1,0 0 1,-1 0-1,1 0 1,0 0-1,-1 1 1,1-1-1,-1 0 1,1 1-1,-10 5 27,0 0 0,1 1 0,0 0 0,0 1 0,1 0 0,-15 18 0,16-19-16,-189 231-321,180-217 284,1 1 0,2 0 0,0 1 0,-16 43 0,17-32 177,1 0 0,-10 67 0,15-63-87,3 1-1,1-1 1,1 0 0,8 60-1,-6-88-46,0 0-1,1-1 1,1 1-1,0-1 0,0 1 1,1-1-1,6 12 1,-8-17-11,1 0 0,0 0 0,0 0 1,0-1-1,1 1 0,-1-1 0,1 0 0,0 0 1,-1 0-1,1 0 0,1 0 0,-1-1 1,0 0-1,1 0 0,-1 0 0,9 2 0,12 0 61,0-2-1,0 0 0,0-2 1,32-3-1,-52 3-64,22-2 3,1-1-1,-1-1 0,0-1 0,0-1 0,41-16 0,-60 18-27,0 0 0,-1 0 0,0-1 0,1 0 0,-2-1 0,1 1 0,-1-1 0,0 0 0,0-1 0,0 0 0,-1 0 0,0 0 0,-1 0 0,6-12 0,-2 2-44,-1-1 1,-1 0 0,0-1 0,-2 0-1,4-25 1,-7 33 119,0 1-1,-1-17 1,0 24-44,0 1 1,0-1-1,0 0 0,-1 1 1,1-1-1,-1 1 0,0-1 1,0 1-1,0-1 0,0 1 1,0 0-1,0-1 0,-1 1 1,-3-4-1,4 6-10,0-1-1,0 1 1,0-1-1,0 1 1,-1-1-1,1 1 1,0 0-1,0 0 1,-1 0-1,1 0 1,0 0 0,-1 0-1,1 0 1,0 0-1,0 0 1,-1 0-1,1 1 1,0-1-1,0 1 1,-1-1-1,1 1 1,0-1 0,0 1-1,0 0 1,0-1-1,-2 2 1,-29 23 35,31-24-17,-10 11 44,-1 0-1,2 0 1,0 1 0,0 1 0,2-1-1,-1 1 1,2 1 0,0 0 0,1 0-1,-7 23 1,11-31-6,1 0 1,0 1-1,0-1 0,0 0 0,1 0 1,0 1-1,1-1 0,0 0 1,0 0-1,0 1 0,1-1 0,0 0 1,1 0-1,2 6 0,-1-5-5,0-1 0,1 0 1,0 0-1,0 0 0,0 0 0,1-1 0,0 0 0,0 0 1,1 0-1,0-1 0,13 8 0,-6-6-59,0 0 0,1-1-1,0-1 1,0 0 0,1-1 0,-1-1-1,1 0 1,21 0 0,4-1-802,0-3 0,41-5 0,-60 4-327,0-2-1,0 0 0,30-11 1,-40 11 114,1-1 0,-1-1 0,0 0 0,0-1 1,-1 0-1,0-1 0,11-10 0,-4 0-1234,28-37 0,-46 55 2251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0:10.1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1218 4640,'-2'-5'5688,"19"10"-3099,-8-4-2237,0-1 0,0 0 0,0 0 0,0-1 0,0-1 0,0 1 0,0-1 0,-1-1 0,1 1 0,-1-2 0,1 1 0,-1-1 0,0 0 0,-1-1 0,1 0 0,12-10 0,-12 7-156,0 1 0,0-1 0,-1 0 0,0-1 0,9-14 0,23-51 658,-11 18-372,167-277 1582,-176 300-1683,-2 0 1,23-66 0,8-76 803,-23 39-331,-25 134-844,0 0 1,0 0 0,0 0 0,0 0 0,0-1-1,0 1 1,-1-3 0,1 5-12,0 0 0,-1-1 0,1 1 0,0 0 0,0 0 0,0 0 0,0 0 0,0-1 0,0 1 0,0 0 0,0 0 0,0 0 0,-1 0 0,1 0 0,0-1 0,0 1-1,0 0 1,0 0 0,0 0 0,-1 0 0,1 0 0,0 0 0,0 0 0,0 0 0,0 0 0,-1-1 0,1 1 0,0 0 0,0 0 0,0 0 0,0 0 0,-1 0 0,-7 9-41,-2 9 38,1 0 0,0 1 0,-10 36-1,8-23-47,-90 246 47,78-204-9,-16 80 0,-3 14 180,-41 55 261,72-197-435,-1-1 0,-2 0 0,0-1 0,-2 0 0,0-2 0,-2 0 0,-33 33 0,47-51 34,0-1-1,0 0 1,0 0 0,0-1-1,-1 1 1,1-1 0,-7 2-1,10-3-37,0-1 0,0 0-1,0 1 1,1-1 0,-1 0 0,0 0-1,0 0 1,0 0 0,0 0 0,0 0-1,0 0 1,0 0 0,0 0-1,0 0 1,0 0 0,0-1 0,0 1-1,0 0 1,0-1 0,1 1 0,-1-1-1,0 1 1,0-1 0,0 1 0,1-1-1,-1 1 1,0-1 0,1 0-1,-1 1 1,0-1 0,1 0 0,-1 0-1,1 0 1,-1 1 0,1-1 0,-1 0-1,1 0 1,0 0 0,0 0-1,-1 0 1,1 0 0,0 0 0,0 0-1,0-1 1,0-1-12,0 0 0,0 0-1,0 0 1,0 0 0,1 0-1,-1 0 1,1 0 0,0 0-1,0 0 1,0 0 0,0 1-1,0-1 1,1 0 0,-1 1-1,1-1 1,0 1 0,0-1-1,0 1 1,0 0 0,4-3-1,6-6 17,1 1 0,24-15 1,-11 8-35,19-15 61,-13 10 126,50-44 1,-26 12-286,131-117 136,43-4 190,-193 150-107,45-41-1,-69 54-76,0-1 0,-1 0 0,-1-1 0,0 0 0,-1-1 0,13-23 0,8-35 79,-3-2 0,22-91 0,-40 129-25,2-11-19,5-62 1,-12 80 63,-5 28-113,0 0 1,0 1-1,0-1 1,0 0-1,0 1 1,0-1 0,-1 1-1,1-1 1,0 0-1,-2-2 1,2 4 6,0-1 1,0 1 0,0 0-1,0 0 1,0 0-1,-1 0 1,1-1-1,0 1 1,0 0 0,0 0-1,0 0 1,0 0-1,-1 0 1,1-1-1,0 1 1,0 0-1,0 0 1,-1 0 0,1 0-1,0 0 1,0 0-1,0 0 1,-1 0-1,1 0 1,0 0 0,0 0-1,0 0 1,-1 0-1,1 0 1,0 0-1,-8 8-110,-7 23 127,1 0 0,1 1 1,-10 42-1,-2 4-2,-94 223 299,108-276-260,1 1-1,1 0 1,-5 28 0,12-45-16,1 1 0,-1 0 0,2 0 0,-1 0 0,1 0 0,1 0 1,0 0-1,0 0 0,1 0 0,1-1 0,5 16 0,-7-22-12,0 0 1,0 0-1,1 0 0,-1-1 1,1 1-1,0 0 0,0-1 1,0 1-1,0-1 1,0 0-1,1 0 0,-1 0 1,1 0-1,-1 0 1,1 0-1,5 2 0,-5-3-9,1 0 0,-1-1-1,1 1 1,-1-1-1,0 0 1,1 1 0,-1-1-1,1-1 1,-1 1-1,1 0 1,-1-1 0,0 0-1,1 0 1,-1 0 0,4-2-1,6-4 37,0 0 0,-1-1 0,1 0 0,-2-1 0,0-1 0,18-18 0,-7 7-59,-15 14-74,0 1 0,-1-1-1,12-16 1,-18 22 25,-3 3-71,-4 7-35,-1 8 184,1 1 0,0 1 1,1 0-1,1-1 0,1 2 1,-2 23-1,4-24 14,-2 6 61,1 1 1,2-1-1,2 40 0,-1-61-70,1-1 0,0 1-1,0 0 1,1 0 0,-1 0 0,1-1-1,-1 1 1,1-1 0,0 1 0,1-1-1,-1 0 1,0 0 0,1 0 0,4 3-1,-7-5-18,1-1-1,-1 0 1,1 0-1,-1 0 0,1 0 1,-1 0-1,1 0 0,0 0 1,-1 0-1,1 0 0,-1 0 1,1 0-1,-1 0 0,1 0 1,-1-1-1,1 1 1,0 0-1,-1 0 0,1 0 1,-1-1-1,0 1 0,1 0 1,-1-1-1,1 1 0,-1 0 1,1-1-1,-1 1 0,0-1 1,1 1-1,-1-1 1,12-16 126,-4 1-39,-1 0 1,0-1-1,-1 0 0,5-24 0,7-72-3,-16 101-137,-2 0-1,1 0 1,-2 0 0,-2-18 0,3 26 0,-1-1 1,0 0 0,-1 0-1,1 1 1,-1-1 0,0 1 0,0-1-1,0 1 1,0 0 0,-1 0-1,0 0 1,0 0 0,-4-5-1,5 8 50,1 1-1,0-1 0,0 0 0,0 1 0,-1-1 1,1 0-1,0 1 0,-1-1 0,1 1 1,-1 0-1,1 0 0,0-1 0,-1 1 0,1 0 1,-1 0-1,1 0 0,0 0 0,-1 1 0,1-1 1,-1 0-1,1 1 0,0-1 0,-1 1 0,1-1 1,0 1-1,-1-1 0,1 1 0,0 0 0,0 0 1,0 0-1,0 0 0,0 0 0,0 0 0,0 0 1,0 0-1,0 0 0,0 0 0,0 0 0,1 0 1,-1 1-1,0-1 0,1 0 0,-1 1 0,1-1 1,0 0-1,-1 1 0,1-1 0,0 1 1,0-1-1,0 0 0,0 3 0,0 5 36,0-1 0,1 0 0,0 1 0,0-1-1,1 0 1,0 0 0,5 14 0,-5-19-4,-1 0 1,1 0 0,0 0-1,0 0 1,0-1-1,0 1 1,0 0-1,1-1 1,-1 1-1,1-1 1,0 0-1,-1 0 1,1 0-1,0 0 1,0-1 0,1 1-1,-1-1 1,0 0-1,0 0 1,1 0-1,6 1 1,0-1-3,1 0 0,0-1-1,0 0 1,-1-1 0,16-3 0,54-16-115,-55 14 87,48-15 304,117-51 1,-175 65-390,0-1-1,14-10 0,-28 17-38,-16 18-129,7-5 263,1 0 0,0 1 0,0 0 0,1 0 0,1 0 0,1 0 0,-1 1 0,2 0 0,0 0 0,1 0 0,0 0 0,1 0 0,1 1 0,0-1 0,3 18 0,6 1 292,-9-33-296,1 1 0,-1 0 1,0-1-1,1 1 0,-1-1 0,1 1 0,-1 0 0,0-1 1,1 1-1,-1-1 0,1 1 0,0-1 0,-1 0 0,1 1 0,-1-1 1,1 1-1,0-1 0,-1 0 0,1 0 0,-1 1 0,1-1 1,0 0-1,0 0 0,-1 0 0,1 0 0,0 1 0,-1-1 1,1 0-1,0-1 0,-1 1 0,1 0 0,0 0 0,0 0 0,-1 0 1,1 0-1,0-1 0,-1 1 0,1 0 0,0-1 0,3-1 1,0 1 0,-1-1 0,0 0 0,0 0 0,1-1 0,3-3 0,2-5-52,1 0 0,-2-1 0,0 0 0,0-1-1,-1 0 1,5-15 0,19-31 95,18-22-74,-48 124-388,-1-41 400,0 48 183,11 93 0,-10-137-175,0 2 5,0 0-1,1-1 0,0 1 0,0 0 0,0-1 0,1 1 1,7 12-1,-9-19 2,-1-1 0,0 1 1,1-1-1,-1 1 0,1 0 0,-1-1 1,1 1-1,-1-1 0,1 1 1,0-1-1,-1 1 0,1-1 0,-1 0 1,1 1-1,0-1 0,0 0 1,-1 1-1,1-1 0,0 0 0,-1 0 1,1 0-1,0 0 0,0 0 1,-1 1-1,1-1 0,0-1 0,0 1 1,-1 0-1,1 0 0,0 0 1,0 0-1,-1 0 0,1-1 0,0 1 1,-1 0-1,1-1 0,0 1 1,-1 0-1,1-1 0,0 1 0,-1-1 1,1 1-1,0-1 0,3-3 43,0 0-1,0-1 1,-1 1-1,6-9 1,10-17-95,-2-1 0,-1 0 0,-1-1 0,-2-1 0,16-59 0,-27 82-33,-1 5 91,0 0-1,1-1 1,-1 1-1,1 0 1,3-6-1,-4 10-1,-1 0-1,1-1 1,0 1 0,0 0-1,0 0 1,0 0 0,0 0-1,0 0 1,1 0 0,-1 0-1,0 0 1,0 1 0,1-1-1,-1 0 1,0 1 0,1-1-1,-1 1 1,1-1 0,-1 1-1,1 0 1,-1 0 0,1-1-1,2 1 1,61 3 54,75 13 1,-50-5 4,0-7-765,-52-4-2042,-2 0-3283,-21 2 482,4 5 1776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0:13.4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125 608 6144,'-7'-7'1534,"3"8"823,4 16 1676,0-4-4037,-1 72 1894,-4-1 1,-4 0-1,-24 105 1,-24 84 34,52-250-1622,1-7 374,9-29-505,7-17-118,2 0 0,34-56 0,12-22 254,6-74 15,-2 6-230,-52 151-33,0 0-1,2 1 1,0 1 0,34-41-1,-33 47 151,0 1 0,27-22 0,-37 34-169,1 0 0,-1 0 0,1 0 0,0 1 0,-1 0 0,2 0 0,-1 1 0,0 0 0,0 0 0,1 0 0,-1 1 0,14-1 0,-19 2-33,1 0 1,-1 0-1,1 0 1,-1 1-1,1-1 1,-1 0-1,1 1 1,-1-1-1,1 1 0,-1 0 1,0-1-1,1 1 1,-1 0-1,0 0 1,0 0-1,0 0 1,2 1-1,-1 1 30,0-1 0,0 1 0,-1-1 0,1 1 0,-1 0 0,1 0 0,-1 0 0,1 3 0,0 2 43,0-1 0,-1 1 0,0 0 0,-1-1 0,1 1 0,-2 10 0,-2 10 47,-1 0-1,-12 39 1,12-54-87,0 0-1,-1 0 1,-1 0-1,0 0 1,-1-1-1,-15 21 1,20-30-15,-1 0-1,0 0 1,-1 0 0,1 0 0,0 0 0,-1 0-1,0-1 1,1 0 0,-1 0 0,0 0 0,0 0 0,0-1-1,-1 1 1,1-1 0,0 0 0,0 0 0,-6 0-1,7-1-38,-1 0-1,1 0 0,0-1 1,-1 1-1,1-1 0,0 0 0,-1 0 1,1 0-1,0 0 0,0 0 1,0-1-1,0 1 0,0-1 1,0 0-1,0 0 0,1 0 0,-1 0 1,1-1-1,-1 1 0,1 0 1,0-1-1,-3-5 0,3 7 14,1-1-1,1 1 0,-1-1 1,0 0-1,0 1 1,1-1-1,-1 0 1,1 1-1,-1-1 1,1 0-1,0 0 1,-1 0-1,1 1 1,0-1-1,0 0 0,1 0 1,-1 0-1,0 1 1,1-1-1,-1 0 1,1 0-1,-1 1 1,1-1-1,0 0 1,-1 1-1,1-1 1,0 1-1,0-1 0,0 1 1,1-1-1,0-1 1,5-3 3,0 0 0,0 1 1,1-1-1,15-8 0,-13 9-2,16-9-26,0 1-1,0 1 1,2 1 0,29-7-1,116-19-154,-94 22 162,215-57 242,-280 69-149,9-3 13,-22 5-80,0 1-1,0 0 0,0-1 1,0 1-1,0-1 0,0 1 1,0-1-1,0 0 0,-1 1 1,1-1-1,0 0 0,0 0 1,-1 0-1,1 0 0,0 1 0,0-3 1,-1 3-4,0 0-1,0-1 1,0 1 0,0 0 0,0 0 0,0 0 0,0 0-1,0 0 1,0-1 0,0 1 0,0 0 0,0 0 0,0 0-1,0 0 1,0 0 0,0-1 0,0 1 0,0 0-1,-1 0 1,1 0 0,0 0 0,0 0 0,0 0 0,0 0-1,0-1 1,0 1 0,0 0 0,-1 0 0,1 0 0,0 0-1,0 0 1,0 0 0,0 0 0,0 0 0,0 0-1,-1 0 1,1 0 0,0 0 0,0 0 0,0 0 0,0 0-1,0 0 1,-1 0 0,1 0 0,0 0 0,-11 0 70,7 0-58,-22 2 1,0 1 0,0 1 0,1 1-1,-1 1 1,1 2 0,-26 11 0,40-15-7,1 1 1,0 0 0,0 1 0,1 0-1,-1 0 1,1 1 0,1 0 0,-1 1-1,1 0 1,1 0 0,-8 10-1,11-13 4,1 1 0,-1 0 0,1 0 0,0 0 0,0 0 0,0 1 0,1-1 0,0 1 0,0 0 0,1 0 0,0-1 0,0 1 0,1 0 0,0 0 0,0 0 0,0 0 0,1 0 0,3 12 0,-4-16-5,1 0 0,0-1-1,-1 1 1,1 0 0,0-1-1,1 1 1,-1-1 0,0 1-1,1-1 1,-1 0-1,1 1 1,0-1 0,0 0-1,0 0 1,0 0 0,0-1-1,0 1 1,0 0 0,1-1-1,-1 1 1,1-1-1,-1 0 1,1 0 0,-1 0-1,1 0 1,0 0 0,-1-1-1,1 1 1,0-1 0,0 0-1,-1 0 1,1 0-1,0 0 1,0 0 0,0 0-1,3-2 1,4 0 2,0-1-1,-1 0 1,0-1 0,0 0 0,0-1-1,0 0 1,0 0 0,14-12-1,1-4-68,-1-1 0,27-33 0,34-55-69,-74 96 98,6-11-154,-11 16 3,-5 9 176,0 0-1,0 0 0,0 0 1,0 0-1,0 0 0,0 0 1,0 0-1,0 0 0,0 0 1,0 0-1,-1 0 0,1 0 0,0 0 1,0 0-1,0 0 0,0 0 1,0 0-1,0 0 0,0 0 1,0 0-1,0 0 0,0 0 1,0 0-1,0 0 0,0 0 0,0 0 1,0 0-1,0 0 0,0 0 1,0 0-1,0-1 0,0 1 1,0 0-1,0 0 0,0 0 1,0 0-1,0 0 0,0 0 1,0 0-1,0 0 0,-2 2-4,0 0 1,0 1-1,0-1 0,0 1 0,1-1 1,0 1-1,-1 0 0,1-1 0,-1 7 1,-4 6 42,3-8-34,1 0 0,0 0-1,0 1 1,1-1 0,-1 1 0,1 14 0,4 48 225,0-51-171,0 0 1,1 0 0,11 30-1,-15-48-49,1 1-1,-1-1 0,1 1 0,0-1 0,-1 1 0,1-1 0,0 1 0,0-1 0,0 0 1,0 0-1,0 1 0,0-1 0,0 0 0,0 0 0,1 0 0,-1 0 0,0 0 0,1-1 1,-1 1-1,1 0 0,-1-1 0,1 1 0,-1 0 0,1-1 0,-1 0 0,1 1 0,-1-1 1,1 0-1,0 0 0,-1 0 0,1 0 0,-1 0 0,1 0 0,0-1 0,-1 1 0,1 0 1,-1-1-1,1 1 0,-1-1 0,1 0 0,-1 1 0,0-1 0,1 0 0,-1 0 0,0 0 1,1 0-1,0-1 0,18-17 3,0 0 1,19-26-1,-23 26-45,110-105 225,-5 4-345,-106 103 111,-1-1 1,0 0-1,-2-1 0,0-1 1,13-32-1,-21 43 48,13-31 22,20-71 1,-35 88-141,-2 23 113,0-1 0,0 1 0,0 0 0,0-1 1,0 1-1,0 0 0,0-1 0,0 1 0,0 0 0,0-1 0,0 1 0,0 0 0,0-1 0,0 1 0,0 0 0,0-1 0,0 1 0,-1 0 0,1-1 0,0 1 1,0 0-1,0-1 0,-1 1 0,1 0 0,0 0 0,0-1 0,-1 1 0,1 0 0,0 0 0,-1 0 0,1-1 0,0 1 0,-1 0 0,1 0 0,0 0 0,-1 0 1,1 0-1,0 0 0,-1 0 0,1 0 0,0 0 0,-1 0 0,1 0 0,0 0 0,-1 0 0,1 0 0,0 0 0,-1 0 0,1 0 0,0 0 0,-1 0 0,1 0 1,0 0-1,-1 1 0,1-1 0,-1 0 0,-7 6-16,0 0 1,1 0 0,-1 1 0,1 0-1,1 0 1,-12 15 0,0 0 15,-16 16 11,-48 59-105,68-79 65,1 2-1,1-1 1,-14 31 0,21-39 55,1 0 1,1 1-1,0-1 0,0 1 0,1-1 0,1 1 1,0 0-1,1 20 0,0-23-20,1 0 0,1 0 0,-1 0 0,1 0 0,1 0 0,0-1 0,0 1 0,0-1 0,1 0 0,1 0 0,9 14 0,-11-19 17,-1 0 1,1-1-1,0 1 0,0-1 0,0 1 0,0-1 1,0 0-1,0 0 0,1-1 0,-1 1 1,1-1-1,-1 1 0,1-1 0,0 0 0,-1-1 1,1 1-1,0-1 0,-1 1 0,1-1 1,0 0-1,0-1 0,3 1 0,6-2-9,-1-1 0,1 0 0,-1-1 0,0 0 0,13-7-1,4-4-62,1-1 0,-2-2-1,-1-1 1,0-1 0,-1-2-1,-1 0 1,-2-1 0,24-30-1,-33 34 63,-1 0-1,0-1 1,-1 0-1,-2-1 1,11-27-1,-5 4 25,15-74 1,-26 97 12,12-68-80,-15 75 4,-1 0 0,0-1-1,-1 1 1,-3-18 0,0 24 30,-1 8 0,-6 12 0,-1 15-10,1 0 0,-8 35 0,8-26-45,-75 219 327,81-244-262,1 1-1,0 0 1,1 0 0,0 0 0,0 0 0,1 16 0,2-6-23,0 0 1,8 36 0,-7-51 42,0 0 0,0 0 0,0 0 0,7 13 0,-7-17 4,0 0-1,0 0 1,0 0-1,0 0 1,1 0 0,-1 0-1,1-1 1,0 0-1,0 1 1,0-1-1,0 0 1,3 2-1,-3-4-29,-1 1-1,0-1 0,0 1 0,0-1 0,1 0 0,-1 0 0,0 0 1,0 0-1,1-1 0,-1 1 0,0 0 0,0-1 0,0 0 0,1 1 1,-1-1-1,0 0 0,0 0 0,0 0 0,2-2 0,6-3 19,-1-1 0,12-10-1,90-90-650,-106 104 633,-1-1 0,0-1-1,0 1 1,0-1 0,0 1 0,-1-1-1,1 0 1,-1 0 0,4-10-1,-7 14-6,0 0 0,0 0 0,0 1 0,0-1 0,0 0 0,0 0 0,0 0 0,0 0 0,0 0 0,-1 0 0,1 1 0,0-1 0,0 0 0,-1 0 0,1 0 0,-1 0 0,1 1 0,-1-1 0,1 0 0,-1 1 0,1-1 0,-1 0 0,1 1 0,-1-1 0,0 1-1,0-1 1,1 0 0,-1 1 0,-1-1 0,1 0 13,-1 0 0,1 1-1,-1-1 1,1 0 0,-1 1-1,1-1 1,-1 1 0,1 0 0,-1-1-1,0 1 1,1 0 0,-1 0-1,0 0 1,1 0 0,-3 1-1,-4 1-9,1 0 0,-1 1 0,0 0-1,1 1 1,0 0 0,0 0 0,0 0-1,0 1 1,-8 7 0,11-8-1,0 0-1,0 1 1,1-1 0,-1 1 0,1-1-1,0 1 1,0 0 0,1 0 0,0 1-1,0-1 1,0 0 0,0 1 0,1-1-1,-1 10 1,0-4 45,2-1-1,0 0 1,0 0-1,1 0 1,0 0-1,1 0 1,3 12-1,-4-18-27,0-1 0,0 0 1,1 0-1,-1 1 0,1-1 0,0 0 0,-1 0 0,2-1 1,-1 1-1,0 0 0,0-1 0,1 1 0,0-1 0,-1 0 0,1 0 1,0 0-1,0 0 0,0 0 0,0 0 0,0-1 0,1 0 1,-1 0-1,0 0 0,6 1 0,0-1 1,0 0-1,1-1 1,-1 0-1,0-1 1,0 0-1,1-1 1,-1 0-1,12-4 1,71-31-104,-83 34 105,29-15 28,-1-2 0,-1-1 0,0-2 0,46-39-1,-78 59-42,-3 2-17,0 1 0,0-1 0,0 0 0,0 0 0,0 0 0,0 1 0,0-1 0,0 0 0,-1 0 0,1 0 0,0-1 0,0 1 0,-1 0 0,1 0 0,-1 0 0,1 0 0,-1-1 0,0 1 0,1-2 0,-1 2 25,-9 6 63,8-3-78,-1 0 0,1 0 0,0 1-1,0-1 1,0 0 0,0 1 0,-1 4 0,-3 8 5,1-4 24,0 1-1,0 0 0,1 0 0,1 0 0,0 1 0,1-1 1,0 0-1,1 1 0,0-1 0,1 1 0,0-1 1,1 0-1,1 0 0,7 22 0,-9-30 1,1 0 1,0-1-1,0 1 1,0-1-1,0 1 0,1-1 1,-1 0-1,1 0 1,0 0-1,0 0 0,0 0 1,0-1-1,0 1 0,1-1 1,-1 0-1,6 2 1,-6-3-20,0 0 0,0 0 0,0 0 0,1-1 0,-1 1 0,0-1 0,0 0 0,0 0 0,0 0 0,1 0 0,-1-1 1,0 1-1,0-1 0,0 0 0,0 0 0,0 0 0,0 0 0,0-1 0,0 1 0,-1-1 0,5-2 0,7-9 24,1 0 0,-2-1 0,0 0 1,0-1-1,12-20 0,19-22-56,-17 29-11,32-25 0,-44 40-134,-38 77-123,-16 88 400,21-71-132,13-64 103,1 0-1,-3 33 1,7-48 72,2-2-136,-1-1-1,0 1 1,0-1 0,0 0-1,0 1 1,-1-1-1,1 0 1,0 0 0,0 0-1,0 0 1,1-1-1,1-2 8,60-69 25,-37 42-4,58-54 1,21 4-53,-89 71-10,0 0-1,1 1 1,0 1 0,35-12-1,-50 20 13,0-1 0,0 0 0,1 1 0,-1-1 0,0 1 0,0 0 0,0 0 0,0 0 0,0 0 0,0 0 0,1 0 0,-1 0 0,0 1 0,0-1 0,0 1 0,0 0 0,0-1 0,0 1 0,0 0 0,0 0 0,3 3 0,-3-2-5,1 1 1,-1 0 0,0 0 0,0 0 0,0 1-1,0-1 1,-1 0 0,1 1 0,-1-1-1,0 1 1,1 6 0,15 66 142,9 38 321,-20-95-363,0 0 1,2 0-1,17 31 0,-22-45-63,0 0 1,0 0-1,1-1 0,-1 1 0,1-1 1,0 0-1,0 0 0,1 0 0,-1-1 1,1 0-1,5 4 0,-6-5-88,0-1-1,1 1 0,-1-1 1,0 0-1,1 0 1,-1 0-1,1-1 1,-1 1-1,1-1 0,-1 0 1,1 0-1,-1-1 1,1 1-1,7-3 1,4-2-1065,0 0 0,-1-1 0,1-1 0,20-12 0,55-42-6023,-39 25 3347,72-44-7646,-74 48 8918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0:14.5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11 266 3712,'-3'-4'1923,"-4"-22"13844,9 25-15671,19-7 608,-4 5 459,27-2 233,-10 0-830,368-44 2223,-10 1-1877,-325 40-1148,291-34 597,-125 3-5840,-228 38 4884,10-2-2714,0-1 0,19-7 0,-13 3-3987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1:52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1161 5728,'-3'2'648,"-8"5"1744,9-5-1040,4-1 405,27 7 3576,-23-8-5000,1-1-1,0 0 1,0 0 0,0 0 0,-1-1-1,1 0 1,-1 0 0,1 0-1,-1-1 1,7-4 0,-2 0-57,0-1 0,0-1 0,0 1 0,9-11 0,12-17 189,-2-1 0,46-72 0,-16 19-4,81-87 222,-100 128-563,69-108 0,31-110 45,-74 95-53,-67 172-112,0-1-1,0 1 1,0-1 0,1 1-1,-1 0 1,0-1 0,0 1-1,0-1 1,0 1 0,0-1-1,0 1 1,0 0 0,0-1-1,0 1 1,0-1 0,0 1-1,0-1 1,0 1 0,0-1-1,0 1 1,0 0 0,0-1-1,-1 1 1,1-1 0,0 1-1,0 0 1,0-1 0,-1 1-1,0-1-1,1 1 1,-1 0-1,1 0 0,-1 0 0,0 0 1,1 0-1,-1 0 0,1 0 0,-1 0 1,0 0-1,1 0 0,-1 0 0,1 1 1,-1-1-1,0 0 0,1 0 0,-1 1 1,-4 1-9,1 0 0,0 1 0,0 0 0,-5 3 0,-2 5 25,1 1 0,0 0 0,0 0 0,-13 24 0,-25 57 92,12-14-45,-28 56 57,40-90 54,2 1-1,2 1 1,3 1 0,-23 97 0,12 48 552,24-157-181,4-36-539,0 0 0,0 0 0,0 0 0,0 0 0,0 0 0,0 0 0,0 0 0,0 0 0,0 0 0,0 0 0,0 1 0,0-1 0,0 0 0,0 0 0,0 0 0,0 0 0,0 0 0,0 0 0,0 0 0,1 0 0,-1 0 0,0 0 0,0 0 0,0 0 0,0 0 0,0 0 0,0 0 0,0 0 0,0 0 0,0 1 0,0-1 0,0 0 0,1 0 0,-1 0 0,0 0 0,0 0 0,0 0 0,0 0 0,0 0 0,0 0 0,0 0 0,0 0 0,0-1 0,0 1 0,1 0 0,-1 0 0,0 0 0,0 0 0,0 0 0,0 0 0,0 0 0,0 0 0,0 0 0,0 0 0,0 0 0,0 0 0,0 0 0,0 0 0,0 0 0,0 0 0,1-1 0,8-6 201,11-16-13,29-32-163,94-82-1,-118 114-39,-3 4-52,0 1 1,1 1 0,28-16-1,-50 32 40,1 1-1,-1-1 1,1 1 0,-1-1-1,1 1 1,-1 0 0,1-1-1,-1 1 1,1 0 0,-1 0-1,1 0 1,-1 0-1,1 0 1,0 1 0,-1-1-1,1 0 1,-1 1 0,1-1-1,-1 1 1,0-1-1,1 1 1,-1 0 0,1 0-1,0 1 1,5 3 4,-1 0-1,0 0 1,9 11-1,3 3-36,7 4 121,-13-11 72,23 17 1,-31-26-106,0-1 1,0 1 0,0-1 0,1 0 0,-1 0 0,1 0-1,-1-1 1,1 1 0,0-1 0,6 1 0,-3-2 23,-1-1 0,1 1 0,-1-1 0,1 0 0,-1-1-1,0 0 1,0 0 0,0-1 0,0 1 0,0-2 0,0 1 0,11-9 0,-5 3-45,0 0 0,-1-1-1,-1-1 1,0 0 0,11-15-1,-18 21-15,-1 0-1,1 0 0,-1-1 1,-1 1-1,1-1 0,-1 0 1,0 0-1,2-7 0,-4 11-10,0 1 0,1-1 0,-1 0 0,0 0 0,0 0-1,0 0 1,0 1 0,-1-1 0,1 0 0,0 0 0,-1 0 0,0 1-1,0-4 1,0 4-5,0 0-1,0 0 0,0 0 1,1 0-1,-1 0 0,0 0 1,-1 0-1,1 1 0,0-1 1,0 0-1,0 1 0,0-1 1,-1 0-1,1 1 0,0 0 1,0-1-1,-1 1 0,1 0 1,0-1-1,-3 1 0,0 0 21,0 0 0,0 0 0,0 0 0,0 0 0,0 1 0,0 0 1,0 0-1,1 0 0,-1 0 0,0 0 0,0 1 0,1 0 0,-1-1 0,1 2 0,0-1 0,-1 0 0,1 0 0,0 1 0,0 0 0,0 0 0,1 0 0,-1 0 0,1 0 0,-3 5 0,1-2 49,0 1 0,1 0 0,0 0 0,1 0 1,-1 0-1,1 0 0,1 0 0,-1 1 1,1-1-1,0 1 0,1-1 0,0 10 0,1-6 21,1-1-1,0 1 0,0 0 1,1-1-1,1 1 0,-1-1 1,2 0-1,-1 0 0,2-1 1,-1 1-1,1-1 0,0 0 1,13 13-1,-8-12-68,0-1 1,0 0-1,0-1 0,1 0 1,1-1-1,-1-1 0,1 0 1,0 0-1,0-1 1,1-1-1,-1 0 0,1-1 1,0-1-1,26 2 0,-21-3-569,-1-2 0,1 0 0,-1-1 0,27-6 0,-24 2-1418,0 0 1,-1-2-1,33-16 1,7-10-5578,-3 0 2401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0:16.1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1 510 5568,'6'5'6153,"1"6"-3128,-6-11-2914,-1 1-1,0-1 1,1 0 0,-1 0-1,1 1 1,-1-1-1,1 0 1,-1 0-1,1 0 1,-1 0-1,1 0 1,-1 0 0,1 0-1,0 0 1,-1 0-1,1 0 1,-1 0-1,1 0 1,0 0 0,0 0 194,2-1-117,-1 1 0,1 0 0,-1-1 0,1 1 0,-1-1 0,1 0 0,-1 0 0,1 0 0,-1 0 0,1 0 0,-1-1 0,0 1-1,0-1 1,0 1 0,0-1 0,3-3 0,2-3 170,0 0 1,10-17-1,-15 21-249,21-31 327,46-65 547,-22 44-545,2 2 1,3 2 0,75-58-1,-114 99-72,16-17-1,-17 16 104,-11 8-129,-6 4-229,-6 4-18,2 1-46,1 1 0,-1 0 0,1 1 0,0 0 0,1 0 0,-1 1 0,1-1 0,1 2 0,0-1 0,0 1-1,0 0 1,1 0 0,1 0 0,-1 1 0,2-1 0,-1 1 0,1 0 0,1 1 0,0-1 0,0 0 0,1 1 0,0-1 0,1 0 0,1 16-1,0-13 17,1 0-1,0 0 1,1-1-1,0 1 0,9 22 1,-9-30-25,-1-1 1,0 1 0,1-1-1,0 0 1,0 0-1,0 0 1,8 7 0,-9-9-15,1 0 1,-1-1-1,1 1 1,-1-1-1,1 1 1,0-1-1,-1 0 1,1 0-1,0 0 1,0 0-1,0-1 1,0 1-1,0-1 1,4 1-1,2-2-8,-1 0-1,0-1 1,0 1-1,-1-1 1,1-1 0,0 0-1,-1 0 1,1 0-1,-1-1 1,0 0-1,0 0 1,8-8 0,10-7 77,38-42 0,61-75 137,-124 151-76,-25 115 209,18-94-322,-4 33 115,7-34-240,-2 15 243,13-54 150,-1-2-277,0-1-1,-1 0 0,0 1 1,-1-2-1,1 1 0,-1-1 1,5-12-1,9-16 113,-6 14-240,2 1 1,17-20-1,-25 33 79,1 1 0,-1 0-1,2 1 1,-1 0 0,1 0-1,0 0 1,0 1 0,15-7-1,-21 11 17,1 0 0,-1 0-1,1 0 1,-1 0-1,1 1 1,-1-1 0,1 1-1,-1 0 1,1 0-1,-1 0 1,1 0 0,-1 0-1,1 1 1,-1-1 0,1 1-1,-1-1 1,4 3-1,-3-2 4,-1 1-1,1-1 1,-1 1 0,0 0-1,0 0 1,1 0-1,-1 0 1,0 0-1,-1 0 1,1 1 0,0-1-1,-1 1 1,1-1-1,-1 1 1,2 3-1,0 2 6,0 1 0,0-1-1,0 0 1,-1 1 0,0-1-1,-1 1 1,1 10 0,-2-18-14,-3 76-324,2-67-331,-1 1 0,-1-1 0,1 0 0,-1 0 0,-6 13 1,2-10-1429,0 0 1,-8 12-1,-9 4-5236,11-18 3508,13-11 3628,0 0-1,-1 0 1,1 0 0,0 1 0,0-1 0,-1 0 0,1 0 0,0 0-1,-1 0 1,1 0 0,0 0 0,0 0 0,-1 0 0,1 0 0,0 0-1,0 0 1,-1-1 0,1 1 0,0 0 0,0 0 0,-1 0-1,1 0 1,0 0 0,-1-1-190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0:16.4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86 7808,'-34'-68'2880,"25"60"-2240,-5-1-160,9 9-3296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0:44.9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1 869 3808,'0'49'7962,"0"-43"-6978,0 0 0,1 1 0,0-1 0,0 0 0,4 8 0,-4 3 1203,-1-16-945,1-2-324,6-4-610,0 0 0,0 0 1,-1-1-1,1 0 0,-2-1 1,1 1-1,-1-1 0,7-10 1,7-9-82,-8 13-128,28-35 451,-2-1 0,37-66 1,-4-27-14,-24 46-40,-37 80-282,0 0 0,12-16 0,-21 32-212,0 0-1,0 0 0,0 0 0,0 0 0,0 0 0,0 0 0,1-1 0,-1 1 0,0 0 0,0 0 0,0 0 0,0 0 0,0 0 0,0 0 0,0 0 1,0-1-1,1 1 0,-1 0 0,0 0 0,0 0 0,0 0 0,0 0 0,0 0 0,1 0 0,-1 0 0,0 0 0,0 0 0,0 0 0,0 0 1,0 0-1,1 0 0,-1 0 0,0 0 0,0 0 0,0 0 0,0 0 0,0 0 0,1 0 0,-1 0 0,0 0 0,0 0 0,0 0 0,0 0 0,0 0 1,0 1-1,1-1 0,-1 0 0,0 0 0,3 5 18,-1 1 1,1-1 0,-1 1-1,-1 0 1,1-1 0,-1 1-1,2 10 1,16 138-42,-14-109 184,-3 0 1,-4 78-1,1-107-152,-1 1 0,-6 20 0,7-33-15,0 0 0,0 0 0,0 0 0,-1 0 0,0-1 0,0 1 0,0 0 0,0-1 1,-1 0-1,1 1 0,-1-1 0,0 0 0,0 0 0,-6 4 0,7-5 8,-1-1 1,0 0 0,0 0 0,1-1-1,-1 1 1,0-1 0,0 1-1,0-1 1,0 0 0,0 0-1,0 0 1,0 0 0,1-1-1,-1 1 1,0-1 0,-5-2-1,-3 0-69,0-1 0,1-1 0,-11-6-1,5 2-24,0-1-1,1-1 0,0 0 1,1 0-1,0-2 0,-24-27 1,37 38 77,-1 0 1,0 0-1,1-1 1,0 1 0,-1-1-1,1 1 1,0-1-1,0 1 1,0-1-1,1 1 1,-2-6-1,12 8 35,9 4-109,-1 1 1,34 14-1,-1-1-5,-14-6 412,1-2-1,71 9 1,-98-17-260,0-2 0,1 1-1,-1-2 1,0 1 0,0-2 0,0 1-1,0-1 1,0-1 0,0 0 0,0-1 0,-1 0-1,1 0 1,-1-1 0,16-11 0,-13 6-29,0-1 1,-1 0 0,-1-1-1,1-1 1,-2 0 0,11-16-1,-6 5-17,-2-1-1,20-47 0,-25 50 24,-1 0 1,6-36-1,-13 46 65,0 12-106,0 0 0,0 0 0,0 0-1,0 0 1,0-1 0,0 1 0,0 0 0,0 0 0,0 0 0,0 0-1,0 0 1,0 0 0,0 0 0,0 0 0,0-1 0,0 1 0,-1 0 0,1 0-1,0 0 1,0 0 0,0 0 0,0 0 0,0 0 0,0 0 0,0 0 0,-1 0-1,1 0 1,0 0 0,0 0 0,0 0 0,0-1 0,0 1 0,0 0-1,0 0 1,-1 0 0,1 0 0,0 0 0,0 1 0,-1-1-9,0 1 1,0 0-1,0-1 0,1 1 1,-1 0-1,0 0 0,0 0 1,1 0-1,-1-1 1,1 1-1,-1 0 0,1 0 1,-1 0-1,1 0 0,-1 2 1,-65 233 60,63-222-25,0 1-1,1-1 1,0 23 0,2-33-23,0 0-1,0 0 1,1 0 0,-1 0-1,1 0 1,0-1 0,0 1-1,1 0 1,-1 0 0,1-1-1,0 1 1,0-1 0,0 1-1,0-1 1,0 0 0,1 0-1,4 5 1,-4-6 15,-1 0 1,1 0-1,1 0 1,-1 0-1,0 0 0,0 0 1,1-1-1,-1 0 0,1 0 1,-1 0-1,1 0 0,5 1 1,-2-2 49,1 0 0,0 0 1,0-1-1,-1 0 1,9-2-1,24-7 2,1-3 0,-1-1 1,-1-2-1,57-32 0,-8-9-8,-32 20 31,-55 36-111,0 1-1,0-1 1,0 0-1,0 1 0,0-1 1,0 1-1,0-1 0,0 1 1,0 0-1,0-1 0,3 1 1,-3 0 10,-1 0 1,1 1-1,0-1 1,-1 1-1,1-1 1,-1 0-1,1 1 1,0-1-1,-1 1 1,1-1-1,-1 1 1,1 0-1,-1-1 1,0 1 0,1 0-1,-1-1 1,1 1-1,-1 0 1,1 1-1,2 5 42,0 1-1,-1 0 0,0 1 1,0-1-1,0 0 1,-1 0-1,0 1 1,-1-1-1,0 1 1,0-1-1,-1 1 1,0-1-1,-4 15 1,4-19-50,0-1 0,0 0 0,1 1 1,-1-1-1,1 1 0,0 5 0,0-6 17,0-2 280,10-6-44,1-2-226,0-1-1,0-1 1,-1 1-1,0-2 1,0 0-1,12-16 1,-14 15-50,1 1 1,-1 1 0,2-1 0,0 1 0,0 1-1,0 0 1,15-9 0,-24 17 36,0-1-1,-1 1 1,1 0 0,0-1-1,0 1 1,0 0 0,-1-1-1,1 1 1,0 0 0,0 0-1,0 0 1,-1 0 0,1 0-1,0 0 1,0 0 0,0 0-1,0 0 1,0 0 0,-1 0-1,1 0 1,0 0 0,0 1-1,0-1 1,-1 0 0,1 1-1,0-1 1,0 1 0,-1-1-1,2 1 1,-1 1-5,0 0 0,0-1 0,0 1 0,0 0 0,0-1-1,-1 1 1,1 0 0,0 0 0,-1 0 0,0 0 0,1 0 0,-1 2 0,1 5 8,-1 0 0,0 0 0,-1-1-1,0 1 1,-2 9 0,-15 42 327,17-52-282,5-12 8,8-9-38,14-7-140,1 1-1,45-24 1,64-20 40,-131 61 75,-1 0-8,1 0-1,-1 0 1,1 0 0,0 1 0,-1-1-1,1 1 1,0 0 0,0 1 0,0-1-1,6 1 1,-10 1 18,0-1 0,-1 0-1,1 1 1,0-1 0,-1 1-1,1-1 1,-1 1 0,1-1 0,-1 1-1,1-1 1,-1 1 0,1 0 0,-1-1-1,1 1 1,-1 0 0,0-1-1,1 1 1,-1 0 0,0-1 0,0 1-1,1 0 1,-1 0 0,0-1 0,0 1-1,0 0 1,0 0 0,0-1-1,0 2 1,-2 25 63,-3-6 79,0 0 0,-2 0 0,-14 34 0,20-54-142,1-1 1,0 1-1,0-1 1,-1 1-1,1 0 1,0-1-1,0 1 1,0 0-1,-1-1 0,1 1 1,0 0-1,0 0 1,0-1-1,0 1 1,0 0-1,0-1 1,1 1-1,-1 0 1,0-1-1,0 1 1,0 0-1,1-1 1,-1 1-1,0 0 1,1 0-1,0-1 0,0 1 0,0 0 0,-1-1 0,1 1 0,0-1 0,0 1 0,0-1 0,0 0 0,0 1 0,0-1 0,0 0-1,0 0 1,0 0 0,0 0 0,1 0 0,6 0 35,-1-1 1,1 1-1,11-4 0,-18 3-24,17-4 36,1-1 0,-1-1 0,0-1 0,0-1-1,-1 0 1,0-1 0,-1-1 0,0-1 0,-1 0 0,0-1 0,20-23 0,-32 33-179,-1 1 1,1-1 0,-1 1-1,1 0 1,5-4 0,-8 18 101,-28 95 256,27-104-230,0 1 1,1 0 0,-1 0 0,1 0 0,0-1-1,0 1 1,0 0 0,0 0 0,1 0-1,1 4 1,-2-7 20,1 1-1,-1-1 1,1 0-1,-1 1 1,1-1-1,0 0 1,0 1-1,-1-1 1,1 0 0,0 0-1,0 0 1,0 0-1,0 0 1,0 0-1,1 0 1,-1 0-1,0 0 1,0 0-1,1-1 1,-1 1-1,0 0 1,1-1 0,-1 1-1,1-1 1,-1 0-1,1 0 1,-1 1-1,0-1 1,3 0-1,2 0-13,0-1-1,-1 0 0,1 0 1,0 0-1,-1-1 0,0 0 1,1 0-1,5-4 0,42-25-46,-38 22 41,14-11-4,-1-2 1,0-1-1,-2 0 0,0-2 0,-2-2 0,29-39 0,107-186-109,-137 214 101,-1-4-90,-2-1 1,-2 0-1,19-64 0,-35 101 118,-1 1-1,1-1 0,-1 1 1,0-1-1,0 0 0,0 0 0,-1 1 1,0-1-1,0 0 0,-1 0 1,1 1-1,-1-1 0,-2-6 0,3 12-17,0-1 0,-1 1 0,1-1 0,0 1 0,0-1 0,-1 1 0,1 0-1,0-1 1,0 1 0,-1-1 0,1 1 0,0 0 0,-1-1 0,1 1 0,-1 0-1,1-1 1,0 1 0,-1 0 0,1 0 0,-1-1 0,1 1 0,-1 0 0,1 0 0,-1 0-1,1 0 1,-1 0 0,1-1 0,-1 1 0,1 0 0,-1 0 0,0 1 0,-17 6-190,14-5 147,-30 18-84,-40 31 1,61-40 137,0 0 1,1 1-1,1 0 0,-1 1 0,2 0 1,0 1-1,1 0 0,-15 28 1,4 3 31,-23 79 1,-4 47-60,43-148 98,0 0 0,2 0 0,0 0 0,2 1 0,3 34 0,-3-54-69,1 1-1,0-1 1,0 1 0,1-1 0,-1 1-1,1-1 1,0 0 0,0 0 0,0 0-1,1 0 1,-1 0 0,1 0 0,0-1-1,7 7 1,-6-6-8,1-1 0,0 0 1,0 0-1,0 0 0,0 0 0,0-1 0,1 0 0,-1 0 0,1-1 0,0 1 1,6 0-1,22 1 15,0-1 1,-1-2 0,1-1 0,0-2-1,-1-2 1,40-9 0,-45 6 27,0-2 0,49-24-1,-26 11-104,173-83-154,-208 96 208,-16 10 13,1 0 0,-1 0 0,1-1 0,-1 1 0,1 0 0,-1-1 0,1 1 0,-1 0 0,1-1 1,-1 1-1,0 0 0,1-1 0,-1 1 0,1-1 0,-1 1 0,0 0 0,1-1 0,-1 1 0,0-1 0,0 1 0,0-1 0,1 1 0,-1-1 0,0 0 0,0 0 0,-7 2-46,-16 8-20,1 1 0,-1 1-1,2 2 1,-34 23-1,18-7 186,-52 52-1,83-76-106,1 0 1,0 1-1,0 0 0,1 0 1,0 0-1,0 0 1,0 1-1,-3 7 0,7-14-12,-1 1 0,1 0-1,0-1 1,0 1 0,-1 0 0,1-1-1,0 1 1,0 0 0,0 0-1,0-1 1,0 1 0,0 0-1,0 0 1,0-1 0,0 1 0,0 0-1,1-1 1,-1 1 0,0 0-1,0-1 1,1 1 0,-1 0-1,0-1 1,1 1 0,-1 0-1,1-1 1,-1 1 0,1-1 0,-1 1-1,1-1 1,-1 1 0,1-1-1,0 1 1,-1-1 0,1 0-1,-1 1 1,1-1 0,0 0 0,-1 1-1,1-1 1,0 0 0,0 0-1,-1 0 1,1 0 0,0 0-1,0 0 1,-1 0 0,1 0-1,0 0 1,1 0 0,2 0 18,1-1 1,-1 1-1,1-1 1,-1 0-1,1 0 1,7-3-1,5-5-59,-1-1 1,0 0-1,0-1 0,-1-1 0,-1 0 0,0-1 0,0-1 0,13-18 0,-19 23-15,-1 0-1,0-1 1,-1 0 0,8-16-1,-14 26 53,0 0 1,0 0-1,0 0 0,0-1 0,0 1 0,0 0 0,0 0 0,0 0 0,1 0 0,-1 0 0,0 0 0,0-1 1,0 1-1,0 0 0,0 0 0,0 0 0,0 0 0,0-1 0,0 1 0,0 0 0,0 0 0,0 0 0,0 0 0,0 0 1,0-1-1,0 1 0,0 0 0,0 0 0,0 0 0,0 0 0,-1 0 0,1-1 0,0 1 0,0 0 0,0 0 0,0 0 1,0 0-1,0 0 0,0 0 0,-1-1 0,-6 4 93,-8 9 77,11-7-173,1 0-1,0 0 1,0 0 0,0 1-1,0 0 1,1-1-1,0 1 1,0 0-1,1 0 1,-2 8-1,-2 6 22,5-18-7,-1 1-1,1-1 0,-1 0 0,1 1 0,0-1 0,0 1 1,0-1-1,0 0 0,0 1 0,0-1 0,1 0 1,-1 1-1,1-1 0,0 0 0,0 1 0,0-1 0,0 0 1,0 0-1,0 0 0,0 0 0,1 0 0,-1 0 1,1 0-1,-1 0 0,1-1 0,2 3 0,0-1 30,0-1-1,0 0 1,0 0 0,0 0-1,0 0 1,1-1-1,-1 0 1,0 0 0,1 0-1,-1 0 1,1-1-1,-1 1 1,1-1-1,4-1 1,23 0-47,-1-3 1,0 0-1,0-2 1,-1-1-1,0-2 0,33-14 1,-46 16 75,0 0 1,-1-2-1,0 0 0,0-1 1,24-20-1,-29 20-94,1 0-7,-1 0-1,0 0 0,-1-1 1,0-1-1,-1 0 1,9-14-1,-18 25 16,1 0 0,-1 0 0,0 0 1,1-1-1,-1 1 0,0 0 0,0 0 0,0-1 0,0 1 0,0 0 1,0 0-1,0 0 0,0-1 0,-1-1 0,1 3 20,0-1 1,0 0-1,-1 1 0,1-1 0,0 1 1,0-1-1,-1 1 0,1-1 1,0 1-1,-1-1 0,1 1 0,0 0 1,-1-1-1,1 1 0,-1-1 1,1 1-1,-1 0 0,1-1 0,-1 1 1,1 0-1,-1 0 0,1-1 0,-1 1 1,1 0-1,-1 0 0,1 0 1,-1 0-1,0-1 0,1 1 0,-2 0 1,6 10-83,0-4 66,0 1 0,0-1 1,0 0-1,1 0 1,-1 0-1,2-1 0,-1 0 1,8 6-1,-8-7 19,0 0 1,0 1-1,0 0 0,0 0 1,-1 0-1,0 1 0,0-1 1,-1 1-1,5 9 0,-7-11-18,0 0 0,-1 0-1,1 0 1,-1 0-1,0 0 1,0 1-1,-2 4 1,1 7 24,-4 23-144,5-35 150,2 5 287,11-9-53,-8 0-263,10-3-15,-1-1 0,0-1 0,0 0 0,-1 0 0,0-1 0,18-11 0,-2 1 56,119-59-242,-120 54 165,-27 21-219,-2 1 255,0 0 0,1 0 0,-1 0 0,0 0 0,0 1 0,1-1 0,-1 0 0,1 1 0,-1-1 0,0 3 0,-1 2 53,-16 26 259,10-19-332,-11 25 1,18-35 24,-1 0 1,1 1 0,0 0 0,0-1-1,1 1 1,-1 0 0,1-1-1,-1 1 1,1 0 0,1-1 0,-1 1-1,1 5 1,0-8 11,-1 1 1,1-1-1,0 1 0,0 0 0,0-1 1,0 0-1,0 1 0,0-1 0,0 0 1,0 1-1,0-1 0,1 0 0,-1 0 1,1 0-1,-1 0 0,1 0 0,-1 0 1,1-1-1,-1 1 0,1 0 0,0-1 1,-1 1-1,3-1 0,2 2 35,0-1-1,0-1 0,0 1 1,0-1-1,8-1 1,11-1 27,1-1 1,-2-2 0,27-7 0,-38 8-55,-1-1 1,0 0-1,0-1 1,-1 0-1,1-1 0,-1 0 1,19-16-1,-17 10-22,-1 0 0,0-1 0,-1 0-1,17-28 1,29-68-124,-36 67 67,112-212 162,-106 203-139,23-59 1,-49 107-14,0 0 1,0 0 0,0 0-1,0 0 1,-1-1 0,1 1-1,-1-6 1,0 9 53,0 1 0,0 0 0,0-1 1,0 1-1,0 0 0,0 0 0,0-1 0,-1 1 0,1 0 0,0-1 1,0 1-1,0 0 0,0 0 0,0-1 0,0 1 0,-1 0 0,1 0 1,0-1-1,0 1 0,0 0 0,-1 0 0,1 0 0,0-1 0,0 1 1,-1 0-1,1 0 0,0 0 0,-1 0 0,1 0 0,0-1 0,-12 2 38,-10 7-126,9 0 80,1 1-1,0 0 1,1 1 0,0 1-1,1-1 1,0 2 0,0 0-1,1 0 1,1 0 0,0 1-1,1 0 1,0 1 0,1 0-1,1 0 1,-5 17 0,-4 29 140,-11 112 0,16-95-268,6-57 191,1 1-1,0 0 0,2-1 0,3 36 1,-3-55-40,0 1 0,0 0 0,0-1 0,1 1 0,-1-1 0,1 1 0,-1 0 0,1-1 0,0 1 0,-1-1 0,1 1 0,0-1 0,0 0 0,0 1 0,0-1 0,0 0 0,1 0 0,-1 0 0,0 0 0,0 0 0,1 0 0,-1 0 0,1 0 0,-1 0 0,1 0 0,-1-1 0,1 1 0,-1-1 0,4 1 0,1 0 4,0-2 1,0 1-1,0 0 0,0-1 0,0 0 0,10-4 0,-3 2-58,25-7 84,-1-2-1,-1-2 1,0-1 0,0-2-1,52-34 1,8-5-454,-95 55 406,-1 1 1,1-1-1,0 1 0,0-1 0,0 1 0,0 0 0,0-1 0,-1 1 0,1 0 1,0 0-1,0 0 0,0 0 0,0-1 0,0 1 0,0 1 0,0-1 0,1 0 1,-2 0 3,1 0 0,-1 1 0,1-1 0,-1 0 0,0 1 0,1-1 0,-1 0 0,0 1 0,1-1 0,-1 0-1,0 1 1,0-1 0,1 1 0,-1-1 0,0 1 0,0-1 0,0 1 0,0-1 0,1 1 0,-1-1 0,0 0 0,0 1 0,0 0 0,0 5 11,-1-1 0,1 1 0,-1-1 0,-3 10 0,2-6 10,-2 9-9,-1 0 0,-1 0 1,0 0-1,-1 0 0,-1-1 1,-1 0-1,-18 26 0,26-42 261,10-1-166,0-1 0,0 0 0,0-1-1,0 0 1,0 0 0,9-4-1,49-24-389,-38 16 186,-2 0 178,32-23 0,-58 37-84,-1 0 1,0 0-1,0 0 1,0 0-1,1-1 1,-1 1-1,0 0 1,0 0-1,1 0 1,-1 0-1,0 0 1,0 0-1,1 0 1,-1 0 0,0 0-1,0 0 1,0 0-1,1 0 1,-1 0-1,0 1 1,0-1-1,0 0 1,1 0-1,-1 0 1,0 0-1,0 0 1,0 0-1,1 0 1,-1 1-1,0-1 1,0 0-1,0 0 1,0 0-1,1 0 1,-1 1-1,0-1 1,0 0 0,0 0-1,0 0 1,0 1-1,0-1 1,0 0-1,0 0 1,0 1-1,0-1 1,0 0-1,0 0 1,0 1-1,2 10-33,-3-2-3,0 0 0,0 0 0,-1-1 1,0 1-1,-1-1 0,0 1 0,0-1 0,-9 14 1,1-3 53,0 0 1,-21 24-1,-22 16 71,-73 63 1,62-62 42,47-43-96,0 0 0,-1-2 0,-1 0 0,-26 14 0,43-27-38,0 0 0,-1-1 0,1 1 1,0-1-1,-1 0 0,1 0 0,-1 0 1,1-1-1,-1 1 0,0-1 0,1 0 1,-1 0-1,-3 0 0,4-1 12,0 0 0,0 1 0,0-1 0,1 0 0,-1-1 0,1 1 0,-1 0 0,1-1 0,-1 1 0,1-1 0,0 0 0,0 0 0,0 0 0,0 0 0,0 0 0,-2-4 0,-4-6-19,2 0 1,0 0-1,0-1 1,1 0-1,1-1 0,-4-18 1,7 27-12,-1-3 2,0 0 0,1 1 0,0-1 0,0 0-1,1 0 1,0 0 0,1 0 0,0 0 0,2-11 0,-2 15 20,1-1 1,-1 1 0,1-1-1,0 1 1,0 0-1,0-1 1,1 1 0,0 1-1,-1-1 1,1 0-1,1 0 1,-1 1-1,0 0 1,1 0 0,0 0-1,6-4 1,5-1 22,0 1 0,1 0-1,0 1 1,1 1 0,32-6 0,87-4 93,-125 14-113,378-45-2167,-361 39-372,-5-3-4465,-33 10-899,3-1 6493,-28 4-4730,10-1 4555,-26-1-629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0:45.3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35 204 10560,'-11'-19'1478,"-12"-25"1774,23 43-3169,0 0 0,0 0 0,-1 0 0,1 1 0,0-1 0,0 0 0,0 0 0,0 0 0,0 0 0,0 0 0,0 1 0,1-1 0,-1 0 0,0 0 0,0 0-1,1 0 1,-1 1 0,0-1 0,1 0 0,-1 0 0,1 0 0,1-2 227,1 0 0,-1 1 0,0-1-1,1 1 1,4-4 0,2 0 681,0 0-1,20-8 1,9-1-544,1 2-1,1 1 1,51-8-1,52 4-5715,-137 16 4323,0 0-1,0 0 0,10 2 0,-15-2 756,0 0 0,-1 0 0,1 0 0,0 0 1,0 0-1,0 0 0,-1 1 0,1-1 0,0 0 0,0 1 0,-1-1 0,1 0 0,0 1 0,-1-1 0,1 1 0,0-1 0,-1 1 0,1 0 0,-1-1 0,1 1 1,-1-1-1,1 1 0,-1 0 0,1-1 0,-1 1 0,0 0 0,1 0 0,-1-1 0,0 1 0,0 0 0,0 0 0,1 0 0,-1-1 0,0 1 0,0 1 0,-7 14-4187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0:45.7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11 100 12800,'-11'-30'5791,"11"21"-5023,6 0-928,-1 2-64,4-2-544,-4 0 448,0 1-2463,-1-1 1535,15 0-6464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0:46.1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52 103 14368,'-9'-21'10847,"9"17"-10847,0-1-1952,0 1 1088,0-5-3136,0-3 2240,-5-6-4415,-4 2 3487,-20 2-1920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0:46.5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36 12288,'-39'-18'4575,"35"9"-3583,-1 6-256,10 3-1728,4 0-671,10-5 959,15 5-3488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0:52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1165 4224,'-4'-1'462,"-3"-1"447,13 1 1458,9-3 2273,-5-2-3919,-1-1 0,0 0 1,0-1-1,0 0 0,-1 0 0,14-19 0,-5 6-265,382-394 3117,-374 391-3333,0-1-1,-2-1 1,-1-2-1,-2 0 1,0-1-1,-2-1 1,-1-1-1,-2 0 0,17-48 1,1-23 629,-33 102-866,0 0-1,0 0 0,0 0 1,0 0-1,-1 0 0,1 0 1,0 0-1,0 0 0,0 0 1,0 0-1,0 0 0,0 0 1,0 0-1,0 0 0,0 0 1,0 0-1,0 0 0,0 0 1,-1 0-1,1 0 0,0 0 1,0 0-1,0 0 0,0 0 1,0 0-1,0 0 0,0 0 1,0 0-1,0 0 0,0 0 1,0 0-1,0-1 0,0 1 1,0 0-1,0 0 0,0 0 1,0 0-1,0 0 0,0 0 1,0 0-1,0 0 0,0 0 1,0 0-1,0 0 0,0 0 1,0 0-1,0-1 0,0 1 1,0 0-1,0 0 0,0 0 1,0 0-1,0 0 0,-7 6-5,1 2-13,1-1 0,1 0 0,-1 1 0,-5 13 0,5-9 46,-1-1 0,-8 13 1,-10 6 30,-51 51 0,-16 20 14,-17 62 24,12 11 284,95-172-374,-23 43 206,2 2 0,-27 82 0,48-126-189,0 0 1,0 1-1,1-1 0,-1 0 1,1 0-1,0 1 1,0-1-1,0 0 1,0 1-1,2 5 0,-2-8-8,1 1-1,-1-1 0,1 1 1,0-1-1,0 1 0,0-1 1,0 1-1,0-1 0,0 0 1,0 1-1,1-1 0,-1 0 1,0 0-1,1 0 0,-1 0 1,1 0-1,-1 0 0,1 0 1,-1-1-1,1 1 1,1 0-1,5 1 55,0-1 0,0 0 0,0 0 1,0-1-1,0 0 0,1 0 0,-1-1 0,0 0 1,8-3-1,-6 3-32,19-3 62,-1-1-1,0-2 0,-1 0 1,0-2-1,43-20 0,-48 17-102,-1-2-1,0-1 1,-1 0-1,0-1 1,-1-1-1,27-33 1,188-214 374,-184 197-53,-32 40-299,-14 17-4,-4 9-145,-4 4 111,-5 11 53,1 0 0,0 1 0,0 0-1,2 0 1,-9 29 0,-12 82-35,17-68-158,7-46 164,-2 15-8,-4 42 0,8-62 6,1 0 0,0 0 1,0 1-1,1-1 1,0 0-1,0 0 0,1 0 1,0 0-1,0 0 1,1-1-1,3 9 0,-4-13 11,0 1 0,0-1 0,0 0-1,0 0 1,0 0 0,0 0-1,1 0 1,-1-1 0,1 1-1,-1-1 1,1 1 0,0-1-1,0 0 1,-1 0 0,1 0-1,0 0 1,0-1 0,0 1-1,5-1 1,7 1 45,-1-1 0,27-3 0,-36 2-62,21-2 16,0-1-1,-1-1 1,1-1-1,-1-2 0,-1 0 1,0-2-1,0 0 0,-1-2 1,0-1-1,-1 0 0,0-2 1,21-19-1,48-57 42,-22 19-149,79-65 87,-110 98 102,-38 39-98,0 0-1,0 0 1,0 0-1,0-1 1,1 1-1,-1 0 1,0 0-1,0 0 1,0 0-1,0 0 1,0-1-1,0 1 1,0 0-1,0 0 1,0 0-1,0 0 1,0 0-1,0-1 1,0 1-1,0 0 1,0 0-1,0 0 1,0 0-1,0-1 1,0 1-1,0 0 1,0 0-1,0 0 1,0 0-1,0 0 1,0-1-1,-1 1 0,1 0 1,0 0-1,0 0 1,0 0-1,0 0 1,0 0-1,0 0 1,0-1-1,-1 1 1,1 0-1,0 0 1,0 0-1,0 0 1,0 0-1,0 0 1,-1 0-1,1 0 1,0 0-1,-8-2-87,4 3 51,0-1 1,0 1 0,1 0 0,-1 0-1,1 0 1,-1 1 0,1-1-1,-1 1 1,1 0 0,0 0-1,0 0 1,0 0 0,-4 4-1,-5 5-7,-19 23-1,7-2 86,1 2-1,-35 70 0,15-25 135,27-53-137,-25 47 6,37-62-85,-1-1 0,1 1 0,1 0-1,0 0 1,-2 14 0,5-23 54,-1 0 0,1 0 0,0 1 0,0-1 0,0 0 1,1 0-1,-1 0 0,0 0 0,1 0 0,0 0 0,-1 0 0,1 0 0,0 0 0,0 0 0,0 0 0,2 2 0,-3-3-2,1 0 0,0 0 0,0-1-1,0 1 1,0 0 0,0 0 0,0-1-1,0 1 1,1-1 0,-1 1 0,0-1 0,0 0-1,0 1 1,0-1 0,1 0 0,-1 0-1,0 0 1,0 0 0,1 0 0,-1 0 0,0 0-1,0 0 1,0 0 0,1 0 0,-1-1-1,0 1 1,0-1 0,2 0 0,4-2-5,0-1 0,-1 0 0,0 0 0,0 0 0,0-1 0,0 0 0,-1 0 0,0-1 0,0 1 0,0-1 0,-1 0 0,0 0 0,4-8 0,6-12-118,19-56 1,-22 51-4,65-178-171,-72 194 150,-2 9-33,-3 13-176,-22 163 240,20-143 222,1 0 1,1 0-1,2 0 0,4 31 0,-5-54-90,1 1 0,0-1-1,0 0 1,0 0 0,0 0-1,1 0 1,-1 0 0,1-1-1,0 1 1,1 0 0,-1-1-1,1 1 1,-1-1 0,1 0 0,0 0-1,3 3 1,-2-4-3,0 1 1,-1-1-1,1-1 1,0 1-1,0 0 0,0-1 1,0 0-1,0 0 1,0 0-1,1-1 1,-1 1-1,0-1 0,0 0 1,1 0-1,6-1 1,6-2 7,0-1 0,0 0 1,-1-1-1,0 0 0,0-2 0,-1 0 1,1 0-1,-1-2 0,-1 0 0,17-13 0,-6 2 7,-2-2 0,0 0 0,-1-1 0,29-42 0,-34 41-42,3-5-74,2 1 1,39-40 0,-61 68 68,1-1-1,0 0 1,-1 1-1,1-1 1,0 1-1,0-1 1,-1 1 0,1-1-1,0 1 1,0-1-1,0 1 1,-1 0-1,1-1 1,0 1-1,0 0 1,1 0 0,-2 0 5,1 0 1,-1 0-1,0 0 1,1 0-1,-1 1 0,0-1 1,1 0-1,-1 0 1,0 0-1,0 1 1,1-1-1,-1 0 1,0 0-1,0 1 1,1-1-1,-1 0 1,0 1-1,0-1 1,0 0-1,0 1 1,1-1-1,-1 0 1,0 1-1,0-1 1,0 0-1,0 1 1,1 5-3,-1-1 0,0 0 1,0 1-1,-1 6 1,0-6 39,-5 48-1,-2-1 0,-3 0 0,-21 61 0,28-93 240,5-21-252,0 0 0,-1 0 0,1 0 0,-1-1 0,1 1 0,0 0 0,-1 0 0,1 0 0,-1 0 0,1-1-1,0 1 1,-1 0 0,1-1 0,0 0 0,3-3-22,1 0 0,-1 0 0,0-1 0,-1 1 1,1-1-1,-1 0 0,0 0 0,4-10 0,4-4-34,68-104 22,-68 109-64,0 0 0,1 1 0,1 0 0,0 1 0,0 0 0,20-12 0,-33 24 77,1 0-1,-1-1 1,1 1 0,-1 0 0,0 0-1,1-1 1,-1 1 0,1 0 0,-1 0 0,1 0-1,-1-1 1,1 1 0,-1 0 0,1 0 0,-1 0-1,1 0 1,-1 0 0,1 0 0,0 0-1,-1 0 1,1 0 0,-1 1 0,1-1 0,-1 0-1,1 0 1,-1 0 0,0 0 0,1 1-1,-1-1 1,1 0 0,-1 1 0,1-1 0,-1 0-1,0 1 1,1-1 0,-1 0 0,0 1 0,1-1-1,-1 1 1,0-1 0,1 1 0,-1-1-1,0 0 1,0 1 0,0-1 0,0 1 0,1 0-1,0 3 7,0 0-1,0 0 0,-1 0 0,1 7 0,1 51-155,3 38 251,-3-85-89,0 1 1,1-1-1,1 0 0,7 18 1,-11-30 18,1-1-1,0 0 1,1 1 0,-1-1 0,0 0-1,1 0 1,-1 0 0,1 0 0,0 0-1,0 0 1,0-1 0,0 1 0,0 0-1,0-1 1,0 0 0,0 1 0,0-1-1,1 0 1,-1 0 0,1 0 0,-1 0 0,0-1-1,1 1 1,-1-1 0,1 0 0,0 1-1,-1-1 1,1 0 0,2-1 0,6 0 8,-1-1 1,1 0 0,-1-1 0,0 0-1,17-7 1,-14 4-47,-1-1 0,1 0-1,-1 0 1,0-1 0,-1-1 0,0 0 0,0-1 0,-1 0-1,0 0 1,11-17 0,4-9-43,-2-1 1,19-41-1,-6 9 256,1 0-24,-35 63-575,-2 18 255,2 22 162,-1 1 0,-2 0 1,-7 52-1,4-55 6,-4 26-74,-26 93 0,33-149 75,0 0 0,1 1 0,-1-1 0,0 0 0,0 0 0,0 0 0,-1 0 0,1 0 0,0 0 0,-3 2 0,4-4-23,0 1 0,-1-1-1,1 0 1,0 0-1,-1 0 1,1 0 0,0 0-1,-1 0 1,1 0-1,0 0 1,0 0 0,-1 0-1,1 0 1,0 0-1,-1 0 1,1 0 0,0 0-1,-1-1 1,1 1-1,0 0 1,0 0 0,-1 0-1,1 0 1,0-1-1,0 1 1,-1 0 0,1 0-1,0 0 1,0-1-1,-1 1 1,1 0 0,0 0-1,0-1 1,-7-8-8,5 2-84,0-1 0,0 1-1,0-1 1,1 0 0,0 1-1,1-1 1,0 0 0,2-15-1,-1 17 6,4-20 4,-4 24 62,-1 1 0,1-1 1,-1 1-1,1 0 0,0-1 0,-1 1 0,1-1 0,0 1 1,0 0-1,0 0 0,0-1 0,1 0 0,0 1 5,-1 1 0,0 0 0,0 0-1,1 0 1,-1 0 0,0 0 0,0 0-1,1 0 1,-1 0 0,0 0 0,0 1-1,1-1 1,-1 0 0,0 1-1,2 0 1,-1 0-24,0-1 27,5 3 12,1 0 0,0-1 0,0 0 0,0-1 0,0 0 0,0 0 0,0-1 0,9 0 0,2-3 20,1 0 0,-2-2 0,1 0 0,0-1 0,-1 0 0,30-17 0,-9 1 54,64-47-1,70-67-18,-139 106 17,-2-2-1,55-67 1,-67 72-70,0-1 1,-2 0-1,-1-2 1,23-52-1,-32 65-214,-6 13-107,-9 13 22,5-6 277,-13 18-69,-1-2 1,-20 21-1,1-4 97,-41 56 0,-23 48 35,23-31-24,-3 1-19,-60 80-215,136-186 209,-16 20 35,-21 34-1,19-27 81,14-22-29,1 0 1,-8 15-1,8-12 50,5-11-64,1-2-9,12-21-78,-1 6-54,2 0-1,-1 2 1,25-23 0,50-34 46,-32 28 136,168-159 124,7-6-357,-201 185 121,81-73 14,-117 105-7,0 1 0,0-1 0,1 1 0,0 1 0,1-1 0,-7 19 0,-18 73 40,16-51-146,9-30 142,1 0 1,1 1 0,1 0 0,1 40-1,1-62-43,0 6 32,0-1 1,1 0 0,0 0 0,0 1-1,0-1 1,0 0 0,1 0 0,0 0-1,4 7 1,-5-10-27,-1-1 1,1 0-1,0 1 0,0-1 1,0 0-1,0 0 0,0 1 0,0-1 1,0 0-1,1 0 0,-1 0 0,0 0 1,0-1-1,1 1 0,-1 0 1,1-1-1,-1 1 0,1 0 0,-1-1 1,1 0-1,-1 1 0,1-1 0,-1 0 1,1 0-1,-1 0 0,1 0 1,-1 0-1,1 0 0,0 0 0,-1 0 1,1-1-1,-1 1 0,1-1 0,1 0 1,5-3 14,-1 0 0,1-1 0,-1 1 0,0-1-1,-1-1 1,0 0 0,1 1 0,8-14 0,3-4-40,16-29 0,-27 41-15,35-64 97,-36 63-81,-1-1 0,0 1 0,-1-1-1,3-19 1,-6 29 0,-1 1 0,1-1 0,-1 0-1,0 0 1,0 0 0,0 0-1,0 0 1,-1 0 0,1 0 0,-1 0-1,0 0 1,0 0 0,0 1-1,0-1 1,0 0 0,-3-4-1,1 4 7,1 1-1,-1-1 0,1 1 0,-1 0 1,0 0-1,0 0 0,0 0 0,0 0 1,0 1-1,0 0 0,0-1 0,-1 1 0,-4-1 1,1 1 8,1-1 0,-1 1 0,0 1 0,0 0 0,1 0 0,-1 0 0,0 0 0,1 1 0,-1 0 0,-12 4 0,16-4 12,1 0 0,-1 0 0,0 0 0,1 1 0,-1-1 0,1 0 1,0 1-1,-1 0 0,1 0 0,0-1 0,0 1 0,0 0 0,0 1 0,0-1 0,0 0 0,1 1 0,-1-1 0,1 1 0,0-1 0,-1 1 0,1-1 0,1 1 0,-1 0 0,0 0 0,0-1 0,1 1 0,0 0 0,-1 3 0,1-5-4,0-1-1,0 1 1,0-1 0,0 1-1,0-1 1,0 1 0,0-1-1,0 1 1,0 0 0,0-1-1,0 1 1,0-1-1,1 1 1,-1-1 0,0 1-1,0-1 1,0 1 0,1-1-1,-1 1 1,0-1 0,1 1-1,-1-1 1,0 1 0,1-1-1,-1 0 1,1 1 0,-1-1-1,1 0 1,-1 1 0,1-1-1,-1 0 1,1 0-1,-1 1 1,1-1 0,-1 0-1,1 0 1,-1 0 0,1 0-1,-1 0 1,2 1 0,1-2-7,0 0 1,0 1 0,0-1 0,0 0 0,0 0-1,4-2 1,5-2 16,189-73 834,-54 20-764,-102 40-70,48-15 188,-58 19-203,-34 15-10,0-1-1,-1 0 0,1 0 0,0 1 0,0-1 1,0 0-1,0 1 0,-1-1 0,1 1 0,0-1 0,-1 1 1,1-1-1,0 1 0,-1 0 0,1-1 0,0 1 1,-1 0-1,1 1 0,9 15-210,-2 1 361,7 25 0,-10-29-10,1 29-151,10 33-496,-10-65 522,-5-9 17,0-1 0,-1 0 0,1 1 0,0-1 0,-1 1-1,1-1 1,0 1 0,-1-1 0,1 3 0,-1-3-6,0-1 0,1 0 0,-1 0 1,0 0-1,1 0 0,-1 0 0,0 1 0,1-1 1,-1 0-1,0 0 0,1 0 0,-1 0 0,0 0 1,1 0-1,-1 0 0,0 0 0,1 0 0,-1 0 1,0 0-1,1-1 0,-1 1 0,0 0 0,1 0 1,-1 0-1,1-1 0,1 0 17,1-1 0,-1 0 0,0 0-1,1 0 1,-1-1 0,0 1 0,0 0 0,0-1 0,1-3 0,9-10 33,25-22-199,73-60-1,-82 76 133,1 2 0,1 1-1,55-25 1,-82 42-2,0 1-18,0-1 1,0 1 0,1 0 0,-1 0 0,0 0 0,4 0 0,-7 1 12,1 0 1,-1 1 0,0-1 0,1 0 0,-1 1-1,0-1 1,0 0 0,1 1 0,-1-1 0,0 0-1,0 1 1,0-1 0,1 0 0,-1 1 0,0-1-1,0 1 1,0-1 0,0 0 0,0 1 0,0-1-1,0 1 1,0-1 0,0 0 0,0 1 0,0 0-1,0 11-188,-3 0 212,1-1 1,-2 1 0,0-1 0,-9 19-1,-3 9-142,-29 131 56,32-115 55,12-53 39,1 1 0,-1-1 1,1 0-1,-1 0 1,1 1-1,0-1 0,0 0 1,0 0-1,1 1 0,-1 1 1,1-3-18,-1-1 1,0 0-1,0 0 1,0 1 0,0-1-1,0 0 1,1 0-1,-1 1 1,0-1-1,0 0 1,0 0-1,1 0 1,-1 1 0,0-1-1,0 0 1,0 0-1,1 0 1,-1 0-1,0 0 1,0 0-1,1 1 1,-1-1 0,0 0-1,1 0 1,-1 0-1,0 0 1,0 0-1,1 0 1,-1 0 0,1 0-1,0-1 16,0 1 1,1-1-1,-1 1 1,0-1-1,1 1 0,-1-1 1,0 0-1,1 0 0,1-1 1,101-92 273,-10 9-301,-58 56 0,68-51 88,-89 66-113,9-6-21,-23 19 39,0 1 1,0-1-1,1 0 1,-1 0 0,0 1-1,1-1 1,-1 1 0,1-1-1,-1 1 1,1 0 0,-1-1-1,1 1 1,-1 0-1,1 0 1,2 0 0,-4 1-4,1-1 0,0 0 1,-1 1-1,1-1 0,0 1 1,-1-1-1,1 1 0,-1-1 1,1 1-1,-1 0 1,1-1-1,-1 1 0,1 0 1,-1-1-1,1 1 0,-1 0 1,0-1-1,0 1 0,1 0 1,-1 0-1,0 0 0,0-1 1,0 1-1,0 0 0,0 0 1,0 0-1,0-1 1,0 1-1,0 0 0,0 1 1,-5 31-27,4-23 28,-16 72 14,9-46-48,-4 39-1,12-70 83,1-3-24,-1-1 1,0 1-1,0-1 0,0 0 0,-1 1 0,1-1 0,0 0 0,0 1 0,-1-1 0,1 0 0,-1 1 0,1-1 0,-1 0 1,1 0-1,-2 2 0,21-36 174,-6 4-79,23-35 1,-29 52-107,2 0 1,0 1-1,0 0 1,1 0 0,15-12-1,-5 7-40,-8 4-78,1 2 0,1 0 0,-1 0 0,2 1 0,18-8 0,-33 17 113,0-1 0,0 1 0,1 0 0,-1 0 1,0 0-1,0 0 0,1 0 0,-1 0 0,0 0 0,0 0 0,1 0 0,-1 0 0,0 0 0,0 0 1,1 0-1,-1 0 0,0 0 0,0 0 0,1 0 0,-1 0 0,0 0 0,0 0 0,1 0 0,-1 0 1,0 0-1,0 0 0,1 1 0,-1-1 0,0 0 0,0 0 0,1 0 0,-1 0 0,0 1 0,0-1 1,0 0-1,1 1 0,-1 11 26,-8 15 99,8-26-125,-52 163 308,51-161-333,1 1 0,-1-1 0,1 1 0,0-1 0,-1 0 0,2 1 0,-1-1 0,1 7 1,-1-9 33,1 0 1,-1 0 0,0 0 0,1 0-1,-1 0 1,0 0 0,1 0 0,-1-1-1,1 1 1,-1 0 0,1 0 0,0 0 0,-1-1-1,1 1 1,0 0 0,0-1 0,-1 1-1,1-1 1,0 1 0,0-1 0,0 1-1,0-1 1,-1 0 0,1 1 0,0-1 0,0 0-1,0 1 1,0-1 0,0 0 0,0 0-1,0 0 1,0 0 0,2 0 0,16-3 31,-1 0 0,1-2-1,-1 0 1,19-7 0,71-36 95,-62 27-219,11-7 121,-1-2 0,66-47-1,-107 67-34,21-8-1,-29 15-331,-64 56-185,-24 27 748,45-41-240,3 3-1,-55 87 0,85-124 13,-11 25 50,13-29-48,0 1 1,1 0-1,-1 0 1,1 0-1,0 0 1,0 0 0,-1 0-1,1 0 1,0 0-1,1 0 1,-1 0 0,0 0-1,1 2 1,-1-3-4,1-1 1,-1 1 0,1 0 0,-1 0-1,1-1 1,-1 1 0,1-1-1,-1 1 1,1 0 0,0-1 0,-1 1-1,1-1 1,0 1 0,-1-1-1,1 0 1,0 1 0,0-1 0,-1 0-1,1 1 1,0-1 0,0 0 0,0 0-1,-1 0 1,1 0 0,0 0-1,0 0 1,0 0 0,0 0 0,-1 0-1,1 0 1,0 0 0,0 0-1,0-1 1,-1 1 0,2-1 0,3 0 28,0-1 0,-1 0 0,1 0 1,6-4-1,1-3-28,0 0-1,0-1 1,-1 0-1,-1-1 1,0 0 0,0 0-1,11-18 1,49-95-180,-63 110 172,46-82 1,-48 88-43,-1 0 0,0 0 0,0 0 0,5-16 0,-9 21-102,-2 5 31,-2 9-140,-2 22 132,-1 0 132,2 1 0,-1 42 0,5-36 80,0-20 35,2 38 0,-1-52-105,1-1 1,0 0 0,0 1-1,1-1 1,-1 0-1,1 0 1,0 0 0,1 0-1,-1 0 1,1-1-1,6 9 1,-8-13-11,-1 1 0,1 0 0,0-1 0,0 1 0,0-1 0,-1 1 0,1-1 0,0 1 0,0-1 0,0 1 0,0-1 0,0 0 1,0 0-1,0 1 0,0-1 0,0 0 0,0 0 0,0 0 0,0 0 0,0 0 0,0 0 0,0-1 0,0 1 0,-1 0 0,1 0 0,0-1 0,0 1 0,0 0 0,0-1 0,0 1 0,1-1 0,3-3 6,1 1-1,-1-1 1,8-7 0,-10 8-7,49-44 106,117-95 217,-148 128-284,18-13-143,-2-1 0,-1-2 0,40-41 0,-50 39 129,0-1 0,-2 0 0,-2-2 0,-1-1 0,-2 0 0,20-52 0,34-117 184,-59 162-474,-14 36 73,-5 15 66,-32 92-182,24-61 205,-24 49 1,-54 58 20,63-106 145,3 1 0,-34 70 0,47-81-52,1 1 0,1 0 0,2 1 0,1 0 0,-4 40 0,11-67 1,-1 1 0,1-1 0,1 0 0,-1 0 0,1 0 0,2 9 0,-3-12-10,1-1-1,-1 0 0,1 1 1,0-1-1,-1 1 0,1-1 1,0 0-1,0 1 0,0-1 1,0 0-1,0 0 0,0 0 1,0 0-1,0 0 0,1 0 1,-1 0-1,0 0 0,1-1 1,-1 1-1,1 0 0,-1-1 1,0 1-1,1-1 0,-1 1 1,4-1-1,-1 0 8,0 0 1,0 0-1,0 0 1,0-1-1,0 1 1,1-1-1,-1-1 1,0 1-1,-1 0 1,1-1-1,0 0 0,0 0 1,4-3-1,6-5 13,25-21 0,-39 31-26,111-109 149,8-5-95,-104 101-139,-4 4-137,15-16 1,-31 31 212,1 0 0,0 0 0,0 1 0,1-1 0,0 1 0,-3 9 0,-12 47-117,14-45 181,-2 2-45,1 0-1,2 1 0,0-1 0,1 1 0,1 0 0,2 21 0,-1-41 4,0 0 0,0 0 0,0 0 0,0 0 0,0-1 0,0 1 0,0 0-1,0 0 1,1 0 0,-1 0 0,0 0 0,1 0 0,-1-1 0,1 1 0,-1 0-1,1 0 1,-1-1 0,1 1 0,-1 0 0,1-1 0,0 1 0,-1 0 0,1-1-1,0 1 1,0-1 0,-1 1 0,1-1 0,0 0 0,0 1 0,0-1 0,0 0-1,0 1 1,-1-1 0,1 0 0,0 0 0,0 0 0,2 0 0,2-1 50,0 0 0,-1 0 0,1-1 0,0 1 0,0-1 0,4-3 0,-6 4-76,56-31-134,108-76 1,-107 66 172,-9 8-9,-8 6-49,45-38-1,-84 61-204,-9 3 47,-9 4 20,1 2 162,1 1 1,-1 0 0,1 0 0,0 2-1,1-1 1,0 1 0,0 1 0,0 0-1,1 0 1,0 1 0,0 1-1,1 0 1,1 0 0,0 0 0,0 1-1,1 0 1,0 1 0,1 0 0,0 0-1,1 0 1,-5 19 0,9-29 18,1 0 0,-1 0 1,1 0-1,0 0 1,0 0-1,0 0 0,0 0 1,0 0-1,0 0 1,0 0-1,1 0 0,-1 0 1,1 0-1,1 2 0,-2-2-1,1-1 0,0 0 0,0 0 0,0 0 0,0 0 0,0-1 0,0 1 0,0 0 0,0 0 0,0-1 0,0 1 0,0 0 0,1-1 0,-1 1 0,0-1 0,0 0 0,1 1 0,-1-1 0,0 0 0,1 0 0,-1 1 0,0-1 0,3-1 0,3 1 29,1-1-1,-1-1 0,0 1 0,1-1 1,-1 0-1,0-1 0,0 0 1,-1 0-1,1 0 0,10-8 0,4-4 74,34-31 1,-43 36-171,-1-1 1,-1 0 0,0-1-1,0 0 1,-1 0 0,0-1-1,6-14 1,-14 24 45,0 1 0,0-1 1,0 1-1,0-1 0,-1 1 0,1-1 0,-1 1 1,0-1-1,0 1 0,0-1 0,0 0 0,0 1 1,0-1-1,-1 1 0,1-1 0,-1 1 0,0-1 1,0 1-1,-2-4 0,2 3 3,-1 1 0,0 0 0,0-1 0,0 1-1,0 0 1,0 0 0,0 1 0,-1-1 0,1 0 0,0 1 0,-1-1 0,0 1 0,1 0-1,-1 0 1,0 0 0,1 0 0,-6-1 0,-7-1-23,0 1 0,-1 0 0,1 0 0,0 2 0,-1 0 0,1 1 0,-20 3 0,178-4 565,-88-4-538,33 0-139,-45 3 62,48 3 212,-88-2-130,0 0 0,0 0 0,0 1 0,0 0 0,0-1 0,0 1 0,-1 0 0,1 0 0,0 1 0,-1-1 0,1 0 0,0 1 0,-1 0 0,3 2 0,-3-2-4,0 0 0,-1 1 0,0-1 0,0 0 1,1 0-1,-1 1 0,0-1 0,-1 1 0,1-1 0,0 1 1,-1-1-1,0 1 0,1-1 0,-1 1 0,0-1 0,0 1 1,-1 3-1,-1 10-28,-1-1 0,-7 23 0,3-10 21,-5 10 53,9-29-19,0 0 0,0 1 0,1 0-1,0 0 1,0 0 0,1 0-1,1 15 1,0-24-15,0-1 0,0 1-1,0 0 1,0 0 0,1 0 0,-1-1 0,0 1-1,0 0 1,1-1 0,-1 1 0,0 0-1,1-1 1,-1 1 0,1 0 0,-1-1 0,1 1-1,-1-1 1,1 1 0,0-1 0,-1 1-1,1-1 1,-1 1 0,1-1 0,0 0 0,0 1-1,-1-1 1,1 0 0,0 1 0,-1-1 0,1 0-1,0 0 1,0 0 0,0 0 0,-1 0-1,1 0 1,0 0 0,0 0 0,-1 0 0,1 0-1,0 0 1,0 0 0,-1-1 0,1 1-1,1-1 1,5-1 30,0-1 0,0 0-1,11-7 1,-14 8-38,206-107-42,-185 96 11,-14 7 41,-1 1-1,1 0 0,0 1 0,17-4 1,-26 7-21,0 1 0,0 0 0,0 0 0,0 0 0,0 0 1,0 0-1,0 1 0,0-1 0,0 1 0,0-1 0,0 1 1,0 0-1,-1-1 0,1 1 0,0 0 0,0 0 0,-1 0 0,1 1 1,-1-1-1,1 0 0,-1 1 0,1-1 0,-1 1 0,0-1 1,1 1-1,-1 0 0,0-1 0,0 1 0,1 3 0,2 5-9,-1-1 0,1 0 0,-2 1-1,3 15 1,-1-3-540,-1 1 0,1 26 0,-5-46-15,1 0 0,-1-1 0,0 1 0,0 0-1,0-1 1,0 1 0,0 0 0,0-1 0,-1 1 0,1-1 0,-1 0-1,0 1 1,1-1 0,-5 4 0,0-1-928,1 0-1,-1-1 1,0 1 0,-9 4 0,11-7 830,0 0 0,-1 0 0,1 0 1,-1-1-1,0 1 0,-6 0 0,-35 0-4617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0:53.0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 55 14880,'-34'-34'5503,"11"25"-4287,9-3-320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0:53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 2560,'7'-5'10283,"7"7"-799,-4-1-6567,-1 1-5916,35 2 5182,81-3-1,-49-2-1214,445-12-599,-290 5-4626,-150 7-890,-19 1 1580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1:55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4 997 4384,'-2'3'10634,"1"4"-7160,1 11-4782,0-12 2737,0 26 2405,0-39-3780,0-2-28,4 4 176,1 0-1,0 1 0,9-7 1,-8 6-103,-1 0 1,1 0 0,-1 0 0,5-7 0,6-6-34,10-12 161,-2 0 0,0-2 0,33-61 0,-28 44-148,-1-1 35,-26 45-115,1 0 1,-1 0 0,-1 0 0,1 0-1,-1-1 1,0 1 0,1-10 0,-2 13-7,0 1 1,0-1 0,0 1-1,0-1 1,0 0 0,0 1-1,0-1 1,-1 1 0,1-1-1,0 1 1,-1-1 0,1 1-1,-1-1 1,0 1-1,0-1 1,1 1 0,-1 0-1,0-1 1,0 1 0,0 0-1,0 0 1,-1 0 0,1 0-1,0 0 1,0 0 0,-1 0-1,1 0 1,0 0 0,-1 1-1,1-1 1,-1 0 0,1 1-1,-1-1 1,1 1 0,-1 0-1,1-1 1,-1 1 0,0 0-1,1 0 1,-1 0 0,1 0-1,-3 1 1,-2 0 14,0 0 0,-1 0 0,1 1 0,0 0 0,1 0 0,-1 1 0,0-1 0,1 1 1,-6 4-1,4-2 19,1 1 1,0 0 0,0 0 0,0 1-1,1-1 1,0 1 0,0 0 0,0 1-1,1-1 1,-4 12 0,-3 8 104,-11 46 0,22-73-131,-6 22 175,1 1 0,1-1 0,1 1 0,1 0 0,1 0 0,1 0 0,1 0 0,6 29 0,-7-48-116,1 0 0,0 0 0,0 0 0,1 0 1,-1 0-1,1-1 0,0 1 0,0 0 0,0-1 0,0 0 0,1 1 0,-1-1 0,1 0 0,6 5 0,-6-6-18,0 0-1,1 0 1,-1-1-1,1 1 0,0-1 1,-1 0-1,1 0 1,0 0-1,0 0 0,-1-1 1,1 1-1,0-1 1,0 0-1,0-1 1,0 1-1,7-2 0,-1 0 16,14-2 107,44-13-1,-20-3-127,-1-2 0,67-41-1,-73 36-25,0-3-1,-2 0 1,-1-3 0,44-48-1,-58 56 1,-12 13-84,-1 0-1,-1 0 1,14-21-1,-23 32-224,-4 4 135,-4 9 19,-8 28 105,2 0-1,2 0 1,1 1-1,-5 53 0,14-83 77,0 1-1,0-1 0,3 20 0,-2-28-10,0 0-1,1 0 0,0 1 1,0-1-1,-1 0 1,2 0-1,-1 0 1,0 0-1,1 0 1,-1 0-1,1 0 1,0-1-1,0 1 1,0-1-1,0 1 1,0-1-1,4 3 1,-5-4-12,0-1 0,1 1 0,-1-1-1,1 1 1,0-1 0,-1 1 0,1-1 0,-1 0 0,1 0 0,-1 0 0,1 0 0,0 0 0,-1 0-1,1 0 1,-1 0 0,1-1 0,0 1 0,-1 0 0,1-1 0,-1 0 0,1 1 0,-1-1 0,0 0-1,1 0 1,-1 1 0,3-3 0,4-4 11,0 1 0,-1-1 0,8-9 0,-10 10-26,31-30 30,35-40 62,-51 51-82,108-123 202,-76 98-151,74-76-201,-107 104 85,-1-1 0,-1 0 0,-1-1 0,15-31 0,14-46-144,-40 88 54,-2 0 0,1 0 0,-1 0 0,-1-1 1,1-25-1,-3 39 141,0 0 1,0 0-1,0 0 0,0 0 1,0-1-1,0 1 0,0 0 1,0 0-1,0 0 0,0 0 1,0 0-1,0 0 0,0 0 1,0 0-1,0 0 0,0 0 1,0 0-1,0 0 0,0 0 1,0-1-1,0 1 0,0 0 1,0 0-1,0 0 1,0 0-1,0 0 0,0 0 1,0 0-1,0 0 0,0 0 1,0 0-1,0 0 0,0 0 1,0 0-1,-1 0 0,1 0 1,0 0-1,0 0 0,0 0 1,0 0-1,0 0 0,0-1 1,0 1-1,0 0 0,0 0 1,0 0-1,0 0 1,0 0-1,0 0 0,0 0 1,-1 0-1,1 0 0,0 0 1,0 0-1,0 0 0,0 1 1,0-1-1,0 0 0,0 0 1,0 0-1,0 0 0,0 0 1,-6 6-201,-9 15 8,11-15 137,-88 118-267,-14 19 313,91-121 34,2 1-1,1 0 0,0 1 1,-13 43-1,21-52 13,1 1-1,0-1 1,1 1 0,1 0-1,0 0 1,1 0 0,1-1-1,0 1 1,1 0 0,1 0-1,4 14 1,-6-26-3,1 0 1,-1-1-1,0 1 0,1-1 1,0 0-1,0 0 1,0 1-1,0-1 0,1 0 1,-1-1-1,1 1 1,-1 0-1,1-1 0,0 1 1,0-1-1,0 0 0,0 0 1,1 0-1,-1-1 1,1 1-1,-1-1 0,1 1 1,-1-1-1,1 0 1,0-1-1,-1 1 0,1-1 1,0 1-1,0-1 1,-1 0-1,1-1 0,0 1 1,7-2-1,-1-1 9,1 0 0,-1-1 0,1 0 0,-1-1 0,-1 0 1,1 0-1,-1-1 0,0 0 0,12-11 0,10-11 40,29-34 1,-51 51-55,90-108 43,-83 98-41,106-166 120,-122 187-146,108-208-31,-95 178-59,-1 0 1,-1 0-1,-1-1 0,5-33 1,-14 58-10,-1 0 1,1 0 0,-2-11-1,1 16 77,0-1 1,0 1-1,-1 0 1,1 0-1,0 0 1,-1 0-1,1 0 0,-1-1 1,1 1-1,-1 0 1,-1-2-1,2 3 11,-1 0 0,1-1 0,-1 1-1,1 0 1,-1-1 0,1 1 0,-1 0 0,1 0 0,-1-1-1,1 1 1,-1 0 0,1 0 0,-1 0 0,0 0 0,1 0-1,-1 0 1,1 0 0,-1 0 0,1 0 0,-1 0 0,0 0-1,1 0 1,-1 0 0,1 1 0,-1-1 0,0 0 0,-5 3-16,1 0 0,0 0 0,0 0 1,0 0-1,0 1 0,0 0 1,0 0-1,1 0 0,0 0 1,-6 8-1,-5 9 56,-15 29 1,17-28-43,-91 196 190,29-15 431,43-111-489,-29 108 71,22-68 588,36-116-430,8-21-48,13-26-55,13-43-14,23-48-369,-45 102 58,4-6-102,-12 24 165,0 0 0,0 1 1,0 0-1,0-1 0,1 1 0,-1 0 0,0-1 0,0 1 0,1 0 1,-1 0-1,1 0 0,1-1 0,-2 2 14,-1 0-1,0 1 0,1-1 1,-1 0-1,0 0 1,1 0-1,-1 0 1,0 1-1,0-1 0,1 0 1,-1 0-1,0 1 1,0-1-1,1 0 1,-1 1-1,0-1 0,0 0 1,0 1-1,1-1 1,-1 0-1,0 1 1,0-1-1,0 0 0,0 1 1,0-1-1,0 0 1,0 1-1,11 64-130,-7-38 168,1 0-1,10 30 1,-10-41-6,1 0 0,9 15 1,-13-27 1,1 0 1,-1 1-1,1-1 1,0 0 0,1 0-1,-1-1 1,1 1 0,-1-1-1,1 0 1,0 0-1,6 4 1,-4-4-6,1-1 1,-1 0-1,1 1 1,-1-2-1,1 1 1,0-1-1,0 0 0,0-1 1,-1 1-1,1-2 1,0 1-1,0-1 1,9-1-1,0-2 5,0 0-1,0-1 1,0-1 0,19-10-1,-14 5 33,-1-1 0,1-1 0,-2-1 0,0 0 0,25-26 0,-7 0 76,40-56 0,-76 96-141,19-30-124,-18 28 84,0-1-1,-1 0 1,1 1 0,-1-1-1,0 0 1,0 0-1,0 0 1,-1 0 0,2-4-1,-2 6 36,0 1 0,0-1 0,0 1 0,0-1 0,-1 1 0,1 0 0,0-1-1,0 1 1,0-1 0,0 1 0,0-1 0,-1 1 0,1-1 0,0 1 0,0 0-1,-1-1 1,1 1 0,0 0 0,-1-1 0,1 1 0,0 0 0,-1-1 0,1 1-1,0 0 1,-1-1 0,1 1 0,-1 0 0,1 0 0,0 0 0,-1-1 0,-1 1-4,0 0 1,1 0 0,-1-1-1,1 1 1,-1 0 0,0 0 0,1 1-1,-1-1 1,-1 1 0,-3 0-12,0 1 0,0 0 0,-9 4 0,9-1 24,-1-1-1,1 1 1,0 0 0,0 1 0,0-1-1,1 1 1,0 0 0,0 1-1,1-1 1,-1 1 0,1 0 0,1 0-1,-1 0 1,1 1 0,1-1-1,-1 1 1,-1 11 0,4-17 12,-1 0-1,1 0 1,0 0 0,-1 0 0,1 0-1,0-1 1,0 1 0,0 0 0,1 0-1,-1 0 1,0 0 0,1 0 0,-1 0 0,1 0-1,0-1 1,0 1 0,0 0 0,-1 0-1,2-1 1,-1 1 0,0-1 0,0 1-1,0-1 1,1 1 0,-1-1 0,1 0 0,-1 0-1,1 0 1,-1 1 0,1-2 0,0 1-1,-1 0 1,1 0 0,0 0 0,3 0-1,1 1 29,0-1-1,1 0 0,-1-1 0,0 0 0,0 1 0,0-2 0,0 1 0,0-1 0,1 0 0,6-2 0,94-29-71,-105 32 22,1-1 0,-1 1 1,0 0-1,0 0 0,0 0 0,0 0 0,0 0 0,1 0 1,-1 1-1,0-1 0,0 1 0,0 0 0,0-1 1,0 1-1,0 0 0,0 0 0,0 0 0,-1 0 0,1 1 1,0-1-1,-1 0 0,1 1 0,-1-1 0,1 1 0,-1 0 1,1-1-1,-1 1 0,1 2 0,4 6 17,-2 0 1,1 0-1,-1 0 0,4 15 0,-4-11 39,-3-10-130,5 14 155,0 1 1,1-1-1,1 0 1,17 29-1,-22-43-250,0 0 0,0 0-1,0 0 1,1-1 0,-1 1 0,1-1 0,0 0-1,0 0 1,0 0 0,0-1 0,0 1-1,1-1 1,-1 0 0,1 0 0,0-1 0,-1 1-1,1-1 1,0 0 0,0 0 0,0-1-1,0 0 1,0 1 0,0-1 0,5-1 0,-3 0-1179,-4 1 756,0 0 0,0-1 0,0 1 0,0-1 0,0 1 0,0-1 0,0 0 0,-1 0 0,1 0 0,0-1 0,3-1 0,7-6-1589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0:53.7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86 8640,'-30'-21'3200,"12"26"-2496,13-5 2016,24 0-1824,15 0 2751,17-5-2079,27 1 896,66-5-1440,24 0-512,12 1-320,51-1 32,-15-4-128,-20 5-4256,24 4 2272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1:51.7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1 502 2976,'0'-4'5349,"1"5"-5075,1-1 0,-1 1 0,1-1 1,-1 1-1,1-1 0,0 0 0,-1 1 0,1-1 0,3 0 0,2 0 95,1 0 0,0 0 0,0 0 0,-1-1 0,1 0 0,-1-1-1,1 0 1,-1 0 0,1-1 0,-1 1 0,12-8 0,-1 0-93,71-46 685,-76 47-880,0-2 0,-1 1 0,-1-1 0,17-21 0,-16 16 73,0-1-1,-2 0 0,0 0 1,7-21-1,-12 28-107,-2 0 0,1-1 0,-2 1 0,1 0 0,-1-1 0,-1 0 0,0 1 0,0-1 0,-2-14 0,0 21 0,0 0 1,0 1-1,0-1 0,-1 1 0,1-1 0,-1 1 1,0-1-1,0 1 0,0 0 0,0 0 1,-4-3-1,5 5-48,0 0 0,-1 0 0,1 1 1,-1-1-1,1 0 0,-1 1 0,1 0 1,-1-1-1,1 1 0,-1 0 0,1 0 1,-1 0-1,1 0 0,-1 0 0,1 0 1,-1 0-1,0 0 0,-1 1 0,-29 9-66,25-6 120,0 0-1,0 0 0,1 1 1,0 0-1,-1 0 0,2 0 1,-1 1-1,-6 8 0,4-4-9,0 1 0,2 0 0,-1 0 0,-6 17 0,8-13 121,1-1-1,0 1 0,1 0 0,1 0 0,-1 27 0,-1 7 236,3-26-274,0-1 0,1 0 0,6 40 0,-5-42 151,0-16-239,-1 0 0,0 1 0,1-1 0,0 0 0,1 5 0,1 2 42,-1 0 0,0 0 0,-1 0 1,0 0-1,-1 12 0,1 13 10,0-15-15,-4 37 1,1-48 16,-2 1 0,1-1 0,-1 0 0,-1 0 0,0-1 0,0 1 0,-1-1 0,-11 14 0,15-20-30,-1 0 1,1 0-1,-1 0 0,0 0 0,0-1 0,-1 1 1,1-1-1,0 0 0,-1 0 0,1 0 0,-6 2 1,7-3-36,0-1 0,1 1 0,-1-1 0,0 1 0,0-1 0,0 0 0,0 0 0,0 0 0,0 0 0,0 0 0,1 0 0,-1-1 0,0 1 0,0 0 0,0-1 0,0 0 0,1 1 0,-1-1 0,0 0 0,0 0 0,1 0 0,-1 0 0,1 0 0,-1 0 0,1-1 0,-2-1 0,0-1-23,0 0 1,0 1 0,1-2-1,0 1 1,-1 0 0,2 0-1,-1-1 1,0 1 0,1-1-1,0 1 1,0-1 0,0 0-1,1 1 1,-1-1 0,1 0-1,0 0 1,1 1 0,-1-1-1,1 0 1,0 1 0,2-8-1,-1 7-40,0 0 0,0 1 0,0-1 1,0 1-1,1-1 0,-1 1 0,5-5 0,-5 7 9,-1 1-1,1-1 1,0 1-1,-1-1 1,1 1 0,0 0-1,0 0 1,0 0 0,0 0-1,0 0 1,0 0-1,0 0 1,0 1 0,0-1-1,1 1 1,-1-1 0,4 1-1,6 1-43,0 0 0,0 1 0,-1 1 0,1 0 0,-1 0 0,16 7 0,-12-4 115,23 12 30,-28-13 41,1 0 0,16 5 0,-2-2-315,-10-3 359,0 0-1,1-1 0,-1-1 0,1-1 0,16 1 1,-13-3-88,0 0 0,0-2 1,25-4-1,1-2-26,-34 7-44,0-1 1,0 0-1,-1 0 0,1-1 0,-1 0 1,1-1-1,9-5 0,28-17 140,-41 21 1,-4 4-141,0-1 1,0 0 0,-1 0 0,1 0 0,-1 0 0,3-3 0,-2 2-27,0 1 1,-1 0-1,1 0 1,0 0-1,0 0 1,0 0 0,4-1-1,9-6 121,-7 3-113,-8 5 24,0 0-1,0 0 1,1 0 0,-1 0 0,0 0 0,1 0 0,-1 1 0,1-1-1,-1 0 1,0 1 0,1 0 0,0-1 0,-1 1 0,4-1 0,7-3-222,-12 1 310,-7 4 25,-1 1-162,0 0 0,1 1 0,0 0 0,-1 0 0,1 0 0,0 1 0,-12 9 0,4-3 53,12-8-20,-1 0-1,1 0 1,0 0 0,0 0-1,0 1 1,0 0-1,0-1 1,1 1-1,-1 0 1,1 0 0,-4 6-1,6 0 12,1-7 27,0 1 0,0-1 0,0 0-1,0 0 1,0 0 0,0 1 0,1-1 0,-1-1-1,1 1 1,0 0 0,0 0 0,-1 0 0,1-1-1,0 1 1,0-1 0,1 0 0,-1 1 0,0-1-1,0 0 1,1 0 0,-1-1 0,0 1 0,1 0-1,-1-1 1,1 1 0,-1-1 0,1 0 0,-1 0 0,1 0-1,-1 0 1,1 0 0,-1-1 0,1 1 0,-1-1-1,0 1 1,1-1 0,-1 0 0,4-2 0,2-1 48,1-1 0,-1-1 1,0 0-1,0 0 1,-1 0-1,10-12 1,-16 17-68,0-1 1,0 0-1,0 0 1,0 0-1,-1 1 1,1-1 0,-1 0-1,1 0 1,-1 0-1,0 0 1,0 0-1,0 0 1,0 0 0,0 0-1,0 0 1,-1 0-1,1 0 1,-1 0-1,1 0 1,-1 0 0,0 0-1,1 0 1,-3-2-1,2 2-46,1 0-1,-1 0 0,0 0 1,-1 0-1,1 1 1,0-1-1,0 0 0,-1 1 1,1-1-1,-1 1 0,1-1 1,-1 1-1,0 0 1,0-1-1,1 1 0,-1 0 1,0 0-1,0 0 0,0 1 1,0-1-1,0 0 1,-3 0-1,0 1-138,3 0 184,0 0 0,0 0-1,0-1 1,0 1 0,0 1-1,0-1 1,0 0 0,1 0 0,-1 1-1,0-1 1,-3 2 0,4-1 30,4-1-369,1-1 368,-1 1 1,0-1-1,0 0 0,1 0 0,-1 0 0,0-1 0,5-2 0,16-5 61,141-19-87,-88 18-36,-9 2-181,-60 8 177,0 0 0,-1 0 0,1 1 0,0-1 0,-1 2 0,14 3 1,-19-4 60,1 0 0,-1 0 1,1 0-1,-1 0 1,0 1-1,1-1 1,-1 1-1,0-1 0,0 1 1,0 0-1,0 0 1,-1 0-1,4 4 1,-4-5-31,-1 1 0,1 0 0,0-1 0,-1 1 1,1 0-1,-1 0 0,1-1 0,-1 1 0,0 0 1,0 0-1,0 0 0,0 0 0,0-1 0,0 1 1,0 0-1,-1 0 0,1 0 0,-1-1 0,-1 4 1,-2 5 249,-2-1 1,1 1-1,-2-1 1,1 0-1,-8 8 1,19-22-225,1 1 1,0 0-1,0 0 1,1 0-1,7-3 0,8-3-117,-21 9 86,72-37 55,-65 35-129,1 0-1,-1 0 1,0 1-1,1 0 1,0 0-1,0 1 1,9 0-1,-18 1 78,1 0-1,-1 1 1,0-1 0,1 0-1,-1 0 1,0 0 0,1 0-1,-1 1 1,0-1 0,1 0-1,-1 0 1,0 1-1,0-1 1,1 0 0,-1 1-1,0-1 1,0 0 0,0 1-1,1-1 1,-1 0 0,0 1-1,0-1 1,0 0-1,0 1 1,0-1 0,0 0-1,0 1 1,0-1 0,0 1-1,0-1 1,1 15-2,-1-13-64,0 102 227,0-103-32,1-1 32,8 0-114,0-1-1,0 0 1,0-1 0,0 0-1,13-4 1,43-21-361,-7 3 516,-17 10-50,-18 7-277,23-10 0,-37 13 137,-7 3 191,-9 2-490,-10 4 243,1 1 1,-1 1-1,2 1 0,-1 0 0,1 1 0,0 1 1,1 0-1,0 1 0,-17 17 0,29-26 40,-1 1 0,1-1 0,0 1-1,0 0 1,0 0 0,0 0 0,0 0-1,1 0 1,0 0 0,-1 0 0,1 1 0,-1 5-1,2-8-4,0 1 1,0 0-1,0-1 0,0 1 0,0 0 1,0-1-1,1 1 0,-1-1 0,1 1 0,-1 0 1,1-1-1,-1 1 0,1-1 0,0 1 0,0-1 1,0 0-1,0 1 0,0-1 0,0 0 0,0 0 1,0 1-1,0-1 0,1 0 0,-1 0 0,0 0 1,1-1-1,-1 1 0,3 1 0,-1-1 45,0 0 0,1 0 0,-1 0 0,0-1 0,1 1 0,-1-1 0,1 0 0,-1 0 0,0 0 0,1 0 0,-1-1 0,1 1-1,-1-1 1,0 0 0,0 0 0,1 0 0,4-3 0,5-2 148,-1 0 1,21-16-1,-26 17-162,0 0 1,0-1-1,-1 0 1,1-1-1,-1 1 1,9-14-1,-12 15-17,0 0 0,-1 0 0,1-1 0,-1 1 0,0 0 0,0-1 0,-1 0 0,0 1-1,0-1 1,0 0 0,0-7 0,-1 5-122,0-12-632,0 20 743,0 0 0,0 0 0,0 0 0,0 0 0,0 0-1,0 0 1,0-1 0,0 1 0,0 0 0,0 0 0,0 0 0,0 0 0,0 0 0,0 0 0,0 0-1,0 0 1,0 0 0,0 0 0,-1 0 0,1 0 0,0-1 0,0 1 0,0 0 0,0 0 0,0 0-1,0 0 1,0 0 0,0 0 0,0 0 0,0 0 0,0 0 0,0 0 0,0 0 0,-1 0 0,1 0-1,0 0 1,0 0 0,0 0 0,0 0 0,0 0 0,0 0 0,0 0 0,0 0 0,0 0 0,0 0-1,0 0 1,-1 0 0,1 0 0,0 0 0,0 0 0,0 0 0,0 0 0,-6 10-199,-8 27-86,3-5 322,-3 8-37,1 2 1,3-1-1,-7 44 0,4-14 130,7-41-67,-17 68-68,20-89 61,-1 1-1,1-1 1,-2 0-1,1-1 1,-1 1-1,-1-1 1,-12 15-1,16-21-35,0 0-1,0 0 1,0-1 0,-1 1-1,1-1 1,0 0-1,-1 0 1,1 0 0,-1 0-1,0 0 1,1 0-1,-1-1 1,0 1 0,0-1-1,1 0 1,-1 0-1,0 0 1,0 0 0,1 0-1,-1-1 1,0 1 0,1-1-1,-1 0 1,0 0-1,1 0 1,-1 0 0,1 0-1,-1 0 1,1-1-1,0 1 1,0-1 0,-3-2-1,4 3-36,0 1-1,1-1 1,-1 0-1,1-1 1,-1 1-1,1 0 1,-1 0-1,1 0 1,-1 0-1,1 0 1,0-2-1,-4-8-54,3 9 67,0-1 0,0 1 0,1 0-1,-1 0 1,1 0 0,-1-1 0,1 1 0,0 0 0,0-1 0,0 1 0,0 0-1,1 0 1,-1-1 0,0 1 0,2-3 0,12-35-229,-11 33 212,3-6 27,0 0 0,1 1 0,0 0-1,1 0 1,0 1 0,1 0 0,0 0 0,1 1 0,16-13 0,-4 6-6,1 1 0,0 1 0,47-21 0,87-28-120,-113 48 314,57-31 1,-91 41-171,1 0 0,-1 0 0,-1-1 0,12-11 0,0 2-14,-17 13-6,0 1-1,-1-1 1,1 0 0,0-1 0,-1 1-1,0-1 1,5-6 0,-7 8-37,1 0 108,0-1 0,-1 0 0,1 0-1,-1 1 1,0-1 0,0 0-1,0 0 1,1-6 0,-2 9-62,-1 9-799,-1 2 773,-1-1 0,-7 16 0,3-6 132,4-13-92,0 1 1,1 0 0,0-1 0,1 1 0,-1 0-1,1 13 1,1-20 6,0-1-1,0 1 0,0-1 1,0 1-1,0-1 0,0 0 1,0 1-1,0-1 0,0 1 1,0-1-1,1 0 0,-1 1 1,0-1-1,0 1 0,0-1 1,1 0-1,-1 1 0,0-1 1,0 0-1,1 1 0,-1-1 1,0 0-1,1 0 0,-1 1 1,1-1-1,-1 0 0,1 1 1,13-1 242,13-9-366,-22 6 150,0 0-1,0-1 1,0 1-1,-1-1 1,5-5 0,-8 8-116,8-5 21,-4 4 62,-1 0-1,1-1 1,-1 1 0,0-1-1,6-4 1,2-1 215,-4 3-213,0-1-1,0 0 1,0 0-1,11-12 1,-10 9-7,1 1 0,15-11-1,-8 6-19,0 0 0,-1-1 0,-1 0 0,0-1 0,0-1 0,15-23 0,-7 1-53,-1 0-1,25-64 1,-24 50 173,7-10-109,-7 15-125,29-86 0,-50 127-59,-1-1 0,0 0 0,0 0-1,-1-12 1,0 19 153,-1 0 0,1 0 0,0 0 0,-1 0 0,1 0 0,-1 0 0,1 0 0,0 0 0,-1 0 0,1 0 0,0 0 0,-1 0 0,1 1-1,0-1 1,-1 0 0,1 0 0,0 0 0,-1 0 0,1 1 0,0-1 0,-1 0 0,1 0 0,0 1 0,0-1 0,-1 1 0,-22 28-347,14-18 329,0 0-1,-13 23 0,-2 21 130,2 0 1,-25 101-1,25-78-133,-30 122 144,50-194-63,1 0-1,0 0 1,0 1-1,1-1 1,0 0-1,0 0 1,0 1-1,1-1 1,2 11 0,3-3 235,-5-13-243,0-1 1,0 0-1,0 1 1,0-1-1,0 0 0,0 0 1,0 0-1,0 0 1,-1 1-1,1-1 0,0-1 1,2 1-1,1 0 75,16-1-45,1-2 0,-1 0-1,-1-1 1,1-1 0,19-7-1,-38 12-46,56-22 302,-52 20-335,1-1 1,-1 1 0,0-1-1,0-1 1,0 1 0,0-1 0,0 0-1,5-6 1,20-15 237,-29 25-220,-1-1-1,1 1 1,-1-1-1,1 0 1,-1 1-1,0-1 1,1 0-1,-1 0 1,0 1 0,1-1-1,-1 0 1,0 0-1,0 1 1,0-2-1,0 1-88,0 17-464,0-11 462,-1 0 0,0 1 0,0-1 1,-3 8-1,3-7 119,-1-1 0,1 0 0,0 0 0,-1 9 0,2-10-19,0 0-1,0 1 1,0-1 0,1 0-1,-1 0 1,1 1 0,0-1-1,0 0 1,1 0 0,-1 0-1,1 0 1,3 5 0,-5-8 67,1 0-62,-1-1 1,0 1-1,1-1 1,-1 1-1,0-1 0,1 1 1,-1-1-1,1 0 1,-1 1-1,1-1 1,-1 0-1,0 1 1,1-1-1,0 0 0,-1 1 1,1-1-1,-1 0 1,1 0-1,-1 0 1,1 0-1,-1 1 0,1-1 1,0 0-1,-1 0 1,1 0-1,-1 0 1,1 0-1,0-1 0,17 1 50,-14-2 18,0 1 0,1-1 0,-1 0 0,-1 0 0,1 0 0,0-1 0,-1 1 0,5-4 0,1-2 18,-3 3-115,0 0 0,-1-1 1,0 0-1,0 0 0,0-1 1,-1 0-1,0 1 0,0-1 1,0-1-1,3-11 0,6-9-22,-10 19 76,-3 8-26,0 0 0,0 0-1,1 1 1,-1-1 0,0 0 0,0 0-1,1 1 1,-1-1 0,0 0-1,1 1 1,-1-1 0,1 0-1,0 0 1,0 0-256,-9 22-380,7-8 614,0-9-13,1 0 0,0-1-1,-1 1 1,0-1 0,-1 5-1,0-4 56,1 1 1,0-1-1,0 1 0,1-1 0,-1 1 1,1 0-1,0-1 0,0 1 1,0-1-1,1 1 0,0-1 0,2 10 1,-3-12-21,1 0 1,-1 0 0,1-1-1,0 1 1,0 0 0,0 0 0,0 0-1,0 0 1,0-1 0,0 1-1,0-1 1,1 1 0,-1-1 0,0 1-1,1-1 1,0 1 0,-1-1-1,1 0 1,0 0 0,-1 0 0,1 0-1,0 0 1,0-1 0,0 1-1,0 0 1,4 0 0,-5-1 10,0 1 0,1-1 0,-1 1 0,1-1 0,-1 0 0,1 0 0,0 1 0,-1-1 0,1 0 0,-1 0 0,1-1 0,2 1 0,2-1 61,-3 0-50,-1 1 1,0 0 0,1 0 0,-1-1 0,0 1 0,0-1 0,1 0 0,-1 0 0,0 0 0,0 0 0,0 0 0,0 0 0,4-4 0,0 0-11,0-1 1,8-11-1,7-5 55,26-34-190,-43 53 96,-1 1 1,1-1 0,0 1 0,0 0 0,1 0-1,-1 0 1,0 1 0,1-1 0,-1 1 0,6-1 0,4 0-61,28 0 0,94 2-26,-134 0 368,-17 0-111,0 1-304,0 0 0,0 1 1,0 1-1,-17 5 0,-58 24-219,82-29 387,0 0-1,0 1 0,0 0 1,1 0-1,-1 1 0,1-1 1,0 2-1,1-1 0,-8 8 1,10-4-20,5-8 8,-1 0 0,0 0 0,1 0 0,-1 0 0,1 0-1,-1 0 1,1 0 0,0 0 0,-1-1 0,1 1 0,0 0 0,0 0-1,-1 0 1,1-1 0,0 1 0,0 0 0,0-1 0,0 1 0,0-1 0,0 1-1,0-1 1,0 1 0,0-1 0,2 0 0,28 7 53,-18-6 6,0 0 1,0-1-1,0 0 1,0-1-1,19-5 1,62-19-42,-83 22-40,-1-1 0,0 0 1,0 0-1,0-1 0,0-1 0,-1 1 1,1-2-1,-2 1 0,1-1 0,-1 0 0,0-1 1,0 0-1,-1 0 0,0-1 0,0 0 1,5-11-1,-5 7 1,-1 0 0,-1 0 0,0-1 0,-1 0 0,-1 1 0,0-2 0,0 1 0,0-28 0,-8-105-368,3 116 200,-3 0-1,-13-50 1,17 76 198,1 3-62,-1 0 0,1 1 1,-1-1-1,0 0 0,1 1 1,-1-1-1,0 0 0,-2-2 1,3 4 39,0 0 1,0 0 0,0 0-1,-1-1 1,1 1 0,0 0-1,0 0 1,0 0 0,0 0 0,-1 0-1,1 0 1,0 0 0,0 0-1,0 0 1,-1 0 0,1 0-1,0 0 1,0 0 0,0 0-1,-1 0 1,1 0 0,0 0 0,0 0-1,0 0 1,-1 0 0,1 1-1,0-1 1,0 0 0,-1 0-1,-7 10-162,-2 9 160,1-1 1,0 2-1,2-1 0,1 1 1,-6 27-1,6-24 4,-22 109-74,24-109 118,2 0 1,1 0-1,4 43 0,-3-60-13,1 1 0,1-1 0,-1 0 0,1 1 0,0-1 0,1 0 0,-1 0 0,1 0 0,0-1 0,1 1 0,6 8 0,-7-11 26,0 0 1,0 0-1,0 0 1,1 0-1,-1-1 0,1 1 1,0-1-1,0 0 1,0 0-1,0-1 1,0 1-1,0-1 1,0 0-1,0 0 0,1 0 1,-1 0-1,0-1 1,6 1-1,0-1-15,-1-1-1,0 0 1,0 0-1,0 0 0,0-1 1,0-1-1,0 1 1,-1-2-1,1 1 1,-1-1-1,14-8 1,38-30 361,-36 20-538,-14 13 179,-3 4 6,-6 5-40,-1 1 1,1-1-1,-1 1 0,1-1 0,-1 0 0,1 1 0,-1 0 0,1-1 0,-1 1 0,1-1 1,-1 1-1,0-1 0,1 1 0,-1 0 0,0-1 0,0 1 0,1 1 0,10 21 14,-7-17 5,-1 1-1,0-1 1,0 1-1,0-1 0,-1 1 1,0 0-1,1 11 1,-1-16 17,-1 0-1,1 0 1,-1 0 0,1 0 0,0 0-1,0 0 1,0 0 0,2 1 0,15-1 172,-16-2-184,0 1 1,0-1-1,0 0 0,0 1 0,0-1 0,0-1 1,-1 1-1,1 0 0,0-1 0,0 1 0,4-2 1,113-55 38,-5 7-22,-114 50-43,0-1 0,0 0 1,0 1-1,1-1 0,-1 1 0,0-1 0,0 1 0,1 0 0,-1 0 0,0 0 1,0-1-1,1 1 0,-1 0 0,0 1 0,1-1 0,-1 0 0,0 0 0,1 0 1,-1 1-1,0-1 0,0 1 0,1-1 0,-1 1 0,0-1 0,0 1 0,0 0 0,0-1 1,0 1-1,2 2 0,-2-1 45,1 0 1,-1 0-1,0 0 1,0 0-1,-1 0 1,1 1 0,0-1-1,-1 0 1,1 1-1,-1-1 1,1 0-1,-1 1 1,0-1-1,0 0 1,-1 1-1,1 3 1,-1-3-20,0 1-1,0 0 1,0 0 0,0 0 0,0-1-1,-1 1 1,1-1 0,-1 1 0,0-1-1,0 1 1,-1-1 0,1 0 0,-5 5-1,6-7 323,2-2-334,0 1 0,0-1-1,-1 1 1,1-1 0,0 1-1,0-1 1,0 1 0,0-1 0,-1 0-1,1 0 1,1-1 0,2-2-49,21-15-126,54-30-1,3 2 190,-68 38 54,-12 8-98,-1 0-1,1-1 0,-1 1 1,1 0-1,0 0 0,0 0 1,-1 1-1,1-1 0,0 0 1,0 1-1,0-1 0,0 1 1,0 0-1,0-1 0,0 1 1,3 0-1,4 4-62,-8-3 82,0 0 0,0 0 0,0 0 0,0 0 0,0 1 0,0-1 0,0 0 0,-1 0 0,1 1 0,0-1 0,-1 1 0,1-1 0,-1 0 0,1 1 0,-1-1 0,0 3 0,-3 22 128,2-22-86,1-1 1,-1 1-1,1-1 1,-1 1-1,1 0 0,1 6 1,-1-8-6,1 1-61,-1 0-1,1 0 1,-1 0-1,0-1 1,0 1-1,0 0 1,0 0-1,0 0 1,-1 0-1,0 4 1,0-7 30,1 1 0,0 0-1,0 0 1,0 0 0,0-1 0,0 1 0,0 0 0,0 0-1,1 0 1,-1-1 0,0 1 0,0 0 0,0 0 0,1-1 0,-1 1-1,0 0 1,1-1 0,-1 1 0,1 0 0,-1-1 0,1 1 0,-1-1-1,1 1 1,-1 0 0,1-1 0,0 1 0,-1-1 0,1 0 0,0 1-1,-1-1 1,1 0 0,0 1 0,-1-1 0,1 0 0,0 0 0,0 1-1,0-1 1,-1 0 0,2 0 0,3 1 17,-1 0 0,1-1 0,-1 0 0,1 1 0,7-2 0,-3-1-76,1-1 0,-1 1 1,0-2-1,14-6 0,-1 1-21,24-8 112,65-16 0,-110 33-37,107-30-112,-96 25 112,-9 2-54,-8 3-189,-26 7 202,1 2 1,0 1 0,0 1-1,1 1 1,-40 24 0,63-33 45,-1 1 1,1 1 0,-9 7-1,13-11 1,1 1 0,-1 0 0,1-1 0,-1 1 0,1 0 0,0 0 0,0-1 0,-1 1 0,1 0 0,1 0 0,-1 0 0,0 1 0,0-1 0,1 0 0,-1 0 0,1 3-1,1-4 8,-1-1 0,1 1 0,0-1-1,0 1 1,0-1 0,0 0 0,0 1-1,-1-1 1,1 0 0,0 0-1,0 0 1,0 1 0,0-1 0,0 0-1,0 0 1,0 0 0,0-1-1,1 1 1,12-3-75,-1 0-1,0-1 1,-1-1 0,1 0-1,15-8 1,56-38-337,-7-4 316,-76 55-80,-2 0 132,0 0 0,1 0 1,-1 1-1,0-1 0,1 1 0,-1-1 0,1 0 0,-1 1 0,1-1 1,-1 1-1,1-1 0,-1 1 0,1-1 0,-1 1 0,1 0 0,0-1 1,-1 1-1,1-1 0,-1 2 0,-6 16 53,5-13-26,0 0 17,1-1 0,-1 0 0,1 1 1,0-1-1,0 1 0,1-1 0,-1 1 0,1-1 1,0 1-1,1 6 0,-1-9-7,0 0 0,1 0 0,-1 0 0,1-1 0,-1 1 0,1 0 0,0-1 0,0 1-1,0 0 1,0-1 0,0 1 0,0-1 0,0 1 0,0-1 0,1 0 0,-1 0 0,0 1 0,1-1 0,-1 0 0,1 0 0,0 0 0,-1-1 0,1 1-1,0 0 1,-1-1 0,1 1 0,0-1 0,3 1 0,12 1 67,0-1-1,0-1 1,0 0-1,0-1 1,24-5-1,-22 2-122,0-1 0,0-1-1,0-1 1,31-15 0,-39 16 37,0 0 1,-1-1-1,0 0 1,-1-1 0,1 0-1,-1 0 1,-1-1 0,0 0-1,8-11 1,-4-1 16,-1 0 1,-1 0 0,0-1-1,7-27 1,-5 13-52,49-178 375,-49 170-288,-11 40-12,5-19 74,-1 0 1,0 0 0,1-37-1,-6 60-106,0 0-1,0 0 1,-1 0 0,1-1-1,0 1 1,0 0 0,0 0-1,0 0 1,0 0-1,-1 0 1,1 0 0,0 0-1,0 0 1,0 0 0,0 0-1,0 0 1,-1 0 0,1 0-1,0 0 1,0 0-1,0 0 1,0 0 0,-1 0-1,1 0 1,0 0 0,0 0-1,0 0 1,0 0-1,-1 0 1,1 0 0,0 0-1,0 0 1,0 0 0,0 0-1,0 0 1,-1 1 0,1-1-1,0 0 1,-2 2-19,0 0 0,-1-1 0,1 1 0,0 1 0,1-1 0,-1 0 0,0 0 0,1 1 0,-1-1 0,-1 4 0,-10 28-106,11-30 125,-18 64 92,2 2-1,-11 97 1,19-99-86,0-10-162,-4 102 0,19-141-2863,-1-2-6338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1:52.0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31 7296,'-33'-16'9151,"33"10"-8831,0 3-192,5-2-1567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1:52.5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11 224 7968,'-1'-1'223,"0"-1"0,0 1 0,0 0 0,0-1 0,0 1 0,0-1-1,1 0 1,-1 1 0,0-1 0,1 1 0,-1-1 0,1 0 0,0 0 0,-1 1 0,1-5 0,1 5-144,-1-1-1,1 0 0,-1 0 1,1 0-1,0 0 0,0 1 1,0-1-1,0 0 0,0 1 1,0-1-1,0 1 0,0-1 1,1 1-1,-1-1 1,4-1-1,7-6 654,0 0-1,1 1 1,0 1 0,0 0-1,19-7 1,73-20 782,-6 9-1601,1 5 0,149-12-1,-167 31-6925,-67 1 1771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1:52.9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9 7232,'-15'-9'2656,"15"15"-2048,6-6-192,3 0-1408,5-6 448,5 6-1472,6 6 1152,12 6-2784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2:01.7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187 751 2304,'13'-7'1815,"2"-2"3127,-18 0-1193,1 7-3593,0 1-1,0 0 1,0 0-1,0 0 1,0 0 0,-1 0-1,1 0 1,0 0-1,0 1 1,-1 0-1,1-1 1,0 1-1,0 0 1,-1 0 0,1 0-1,0 0 1,-1 0-1,1 1 1,-5 0-1,-1 1 84,0 0-1,1 1 1,-1 0 0,-9 5-1,17-8-224,-11 5 178,0 1 1,0 0-1,1 1 0,-1 0 0,2 1 1,-13 11-1,18-14-193,0-1-1,0 1 0,0 0 1,-6 11-1,10-15-1,-1 0 0,0 0 0,1 1 0,0-1 0,-1 0 0,1 1 0,0-1 0,-1 0 0,1 1 0,0-1 0,0 0 0,0 1 0,0-1 0,0 0 0,1 1 0,-1-1 0,0 0 0,1 1-1,-1-1 1,1 0 0,-1 0 0,1 1 0,-1-1 0,1 0 0,0 0 0,0 0 0,0 0 0,1 2 0,0-1 29,0 0-1,1 0 1,-1 0 0,1 0 0,0-1-1,-1 1 1,1-1 0,0 0-1,0 1 1,0-1 0,0 0-1,0-1 1,4 2 0,-1-2 40,0 0 0,0 0 0,0 0 0,0-1-1,0 1 1,8-3 0,11-5 27,-1 0-1,0-2 0,0 0 0,0-2 0,-2 0 1,35-26-1,-46 31-45,-1-1 1,0 0-1,-1 0 1,0-1-1,0-1 1,-1 1-1,0-1 1,0-1-1,-2 1 1,12-22-1,-11 10 5,-1 1-1,0-1 0,-2 0 0,3-36 0,-3-93 142,-4 141-183,1-5-2,-2 1-1,1-1 0,-2 0 1,0 1-1,-1-1 1,0 1-1,-1 0 1,0 0-1,-8-15 1,11 27-23,0 0 1,-1 0 0,1 0-1,0 1 1,0-1 0,-1 0-1,1 1 1,-1-1 0,1 1-1,-1-1 1,0 1 0,0 0-1,1 0 1,-1 0 0,0 0-1,0 0 1,0 0 0,0 1-1,0-1 1,0 1-1,0-1 1,-1 1 0,-2-1-1,2 2-5,-1-1 0,1 0 0,0 1 0,-1 0 0,1 0 0,0 0 0,-1 0 0,1 0 0,0 1 0,0-1 0,0 1 0,0 0 0,0 0-1,-4 4 1,-1 2 86,-1 1-1,2 0 1,-1 0-1,1 1 1,0 0-1,1 0 1,0 1-1,1 0 1,0 0-1,-3 13 1,-4 15 155,-10 66 0,16-65-122,1 1-1,1 0 1,5 71 0,0-98 47,0-1 0,7 26 0,-6-33-41,0 0 0,1 0-1,-1-1 1,1 1 0,1-1 0,-1 0-1,1 1 1,6 6 0,-8-10-67,0 0 0,1-1 0,-1 1 0,0 0 0,1-1 0,-1 0 0,1 1 0,-1-1 0,1 0 0,0 0 0,-1 0 0,1-1 0,0 1 0,0-1 0,0 0 0,-1 1 0,6-1 0,4-1 20,0-1 1,22-4-1,-13 1 64,-3 1-78,0-1 0,-1-1 0,1-1 0,-1 0 0,-1-1 0,1-1 0,-1-1 0,-1 0 0,0-1 0,0-1 0,13-14 0,-18 19-772,-7 18-32,-2-5 888,0 10-172,-2-12 51,2-1 0,-1 1 0,0-1 0,1 1-1,-1-1 1,1 1 0,2 5 0,2 1 123,0 0 0,0-1 0,1 0 0,9 11 0,-12-17-97,0 1 0,0-1 1,1 0-1,-1 0 0,1 0 1,0-1-1,0 1 0,0-1 0,0 0 1,0 0-1,1 0 0,7 1 1,-2 0 44,0-2 0,0 1 0,1-1 1,-1 0-1,13-2 0,-20 1-46,1 0-1,-1-1 0,0 1 0,1-1 0,-1 0 1,0 0-1,0 0 0,0-1 0,0 1 1,0-1-1,0 0 0,0 1 0,0-1 0,-1 0 1,1-1-1,-1 1 0,1 0 0,-1-1 0,0 0 1,3-3-1,14-26 316,-9 19-250,-2-1 0,0 0-1,0-1 1,-2 0 0,7-17 0,-13 22-96,0 10-49,0-1 0,0 0 0,0 0 1,0 1-1,0-1 0,1 0 1,-1 1-1,0-1 0,0 0 0,0 1 1,0-1-1,1 0 0,-1 1 1,0-1-1,1 0 0,0 0-293,4 15-103,0-2 397,0 5 28,-2 1 0,0-1-1,1 26 1,-4-34 38,0-1-1,-1 0 0,0 1 1,0-1-1,0 1 0,-1-1 1,-1 0-1,0 0 1,-5 12-1,7-19 21,1 1 0,-1-1 0,1 0 0,-1 0 0,0 0 0,0 0 0,1 0 0,-1 0-1,0 0 1,0-1 0,0 1 0,0 0 0,0 0 0,0-1 0,0 1 0,0 0 0,0-1 0,-1 1 0,1-1 0,0 0 0,0 1 0,0-1 0,-1 0 0,1 0 0,0 1 0,0-1 0,-1 0 0,1 0-1,0-1 1,0 1 0,0 0 0,-1 0 0,1 0 0,0-1 0,-2 0 0,-4-2 67,1 0 0,0-1-1,1 0 1,-1 0 0,-6-6 0,7 6-175,3 2 57,0 0 1,0 0-1,1 0 1,-1 0-1,1 0 1,-1 0-1,1 0 1,0-1-1,0 1 1,0 0-1,0-1 1,0 1-1,1-1 1,-1 1-1,1-1 1,-1 1-1,1-1 1,0-3-1,0 5-185,4 2 59,0-1 1,0 1-1,0 0 1,0 0-1,0 0 1,5 3-1,17 5 34,20-1 258,-1-2-1,1-2 0,66-2 1,-91-3-147,0-2 1,-1 0 0,1-2 0,-1 0 0,0-1-1,31-14 1,-37 14 7,-1-2 0,0 0 0,-1 0 0,0-1 0,0 0 0,-1-1 0,0-1-1,0 0 1,-1 0 0,8-13 0,-9 9 6,-1 0-1,0-1 1,-2 0 0,1 0-1,-2-1 1,6-31-1,-2 13 34,11-47 139,11-40-56,-18 76-156,-3 0 0,-2-1 0,-1 0-1,0-78 1,-9 115-452,-2 13-108,-5 18-51,7-14 692,-15 57-27,2 1-1,-9 92 1,1 106 194,18-209-207,1-20 66,1 0 0,2 0-1,4 37 1,8-28 184,-11-43-252,0 1 0,0-1 0,0 1 0,0-1 0,0 1 0,0-1 0,1 1 0,-1-1 0,0 0 0,0 1-1,1-1 1,-1 1 0,0-1 0,1 1 0,-1-1 0,0 0 0,1 1 0,-1-1 0,0 0 0,1 1 0,-1-1 0,1 0 0,-1 0 0,1 1 0,-1-1 0,1 0-1,0 0 1,0 0 20,0 0 0,0 0-1,0 0 1,0 0-1,1 0 1,-1 0 0,0-1-1,0 1 1,0 0 0,0-1-1,0 1 1,1-2-1,2 0 11,0 0 0,-1-1-1,1 0 1,-1 0-1,5-5 1,5-10 4,21-36 0,6-9 99,-33 55-172,-1-1 1,1 1-1,1 0 0,-1 1 1,11-8-1,-16 14-10,0 1-1,-1-1 1,1 0-1,0 1 1,-1-1-1,1 1 1,0-1-1,0 1 1,-1 0-1,1 0 1,0 0-1,0 0 1,-1 0-1,1 0 1,0 1-1,2 0 1,29 9-81,-30-8 129,135 52 168,-121-47-179,-12-4-3,1-1 1,-1 0 0,1 0-1,0-1 1,-1 1 0,1-1-1,0-1 1,12 1 0,-18-1 4,0 0 1,1 0-1,-1 0 1,0 0-1,0 0 1,1 0 0,-1 0-1,0 0 1,0 0-1,1 0 1,-1 0 0,0 0-1,0 0 1,1-1-1,-1 1 1,0 0-1,0 0 1,1 0 0,-1 0-1,0-1 1,0 1-1,0 0 1,0 0 0,1 0-1,-1-1 1,0 1-1,0 0 1,0 0-1,0-1 1,0 1 0,0 0-1,0 0 1,0-1-1,1 1 1,-1 0 0,0 0-1,0-1 1,0 1-1,0 0 1,0 0 0,0-1-1,-1 1 1,1 0-1,0-1 1,0 1-1,0 0 1,0 0 0,0-1-1,0 1 1,0 0-1,0 0 1,-1-1 0,-7-13 140,8 13-176,-4-4 11,1 0 0,-1 1 0,0-1 0,0 1 0,-1 0-1,1 0 1,-1 0 0,0 1 0,0 0 0,0-1 0,-1 2-1,-9-5 1,8 5-23,-1 0-1,0 0 1,1 0-1,-1 1 1,0 1 0,0-1-1,0 1 1,0 1-1,-8 0 1,6 1 3,0 0 1,0 0 0,0 1-1,0 0 1,0 1-1,1 0 1,-1 1 0,1 0-1,0 0 1,1 1-1,-1 0 1,1 1-1,0 0 1,1 0 0,-8 9-1,12-12 25,1-1 0,0 1-1,0-1 1,0 1 0,1 0 0,-1-1 0,1 1-1,0 0 1,0 0 0,0 0 0,1 0-1,-1 0 1,1 6 0,0-8 5,0 1 0,0 0 0,1-1 0,-1 1 0,1-1 1,0 0-1,-1 1 0,1-1 0,0 1 0,0-1 0,1 0 0,-1 0 0,0 1 0,1-1 1,-1 0-1,1 0 0,0-1 0,0 1 0,0 0 0,0-1 0,0 1 0,2 1 1,-1-1 42,0-1 0,1 1 0,-1-1 1,0 1-1,1-1 0,-1 0 1,0 0-1,1-1 0,-1 1 0,1-1 1,0 1-1,-1-1 0,1 0 1,-1-1-1,1 1 0,-1-1 1,1 1-1,5-3 0,7-2 14,-1 0 0,-1 0 0,1-2 0,-1 0 0,0 0-1,-1-2 1,1 1 0,-2-2 0,1 0 0,-1 0 0,18-22 0,-28 29-13,0 2-107,0-1 1,-1 0 0,0 1-1,1-1 1,-1 0 0,0 0-1,2-4 1,7 16-387,2 2 411,0 0 1,27 20-1,-32-26 79,1-1 0,0-1 0,0 0 0,1 0 0,-1 0 0,1-1 0,9 2 0,-14-4-15,0-1 1,1 1-1,-1-1 1,0 0-1,0 0 1,0-1-1,0 1 1,0-1-1,0 0 1,0 0 0,-1-1-1,1 1 1,0-1-1,4-2 1,0 0 78,0-1-1,-1-1 1,1 1 0,12-13 0,-11 7-77,0 1 0,10-16-1,2-3-307,-5 6 125,2-2 104,-17 24 194,2 28-251,-2 5 48,0-11 85,-3 28 1,-7-21 522,9-27-262,1-2-202,18-36 75,-7 19-204,45-63 26,-47 68-16,1 1-1,0 0 1,26-21 0,-35 32 10,0-1-1,0 1 1,0-1 0,0 1-1,1 0 1,-1 0 0,0 0 0,1 0-1,2 0 1,-4 1 21,0 0 1,0 0-1,-1 0 1,1 0-1,0 0 1,0 0-1,-1 0 1,1 1-1,0-1 1,0 0-1,-1 1 0,1-1 1,0 0-1,-1 1 1,1-1-1,0 1 1,-1-1-1,1 1 1,-1-1-1,1 1 1,-1-1-1,1 1 0,-1 0 1,1-1-1,-1 1 1,0 0-1,1-1 1,-1 1-1,0 0 1,0 0-1,1-1 1,-1 1-1,0 1 0,2 11 62,0-1-1,0 1 0,-2-1 0,1 1 0,-3 16 0,1 5 18,1-30-71,0-1 0,0 1 1,0 0-1,1-1 0,0 1 0,0-1 1,0 1-1,0-1 0,3 7 0,-3-9 1,0 1 0,0-1 0,0 1 0,0-1-1,0 0 1,0 0 0,1 0 0,-1 0-1,1 0 1,-1 0 0,0 0 0,1 0 0,0 0-1,-1-1 1,1 1 0,-1 0 0,1-1-1,0 0 1,-1 1 0,1-1 0,0 0 0,0 0-1,2 0 1,13 0 22,0-2 0,1 0 0,-1-1 0,0-1 0,0 0 0,-1-1-1,24-11 1,-15 4-43,-1 0-1,-1-2 0,0-1 1,23-19-1,-5-2 50,-23 19-67,42-29-1,-59 46 37,0 0 1,0-1-1,0 1 0,0 0 0,1-1 0,-1 1 1,0 0-1,0 0 0,1 0 0,-1 0 0,0 0 1,0 0-1,1 1 0,-1-1 0,0 0 0,0 1 1,0-1-1,1 0 0,-1 1 0,0 0 1,0-1-1,0 1 0,0 0 0,0-1 0,0 1 1,0 0-1,0 0 0,0 0 0,-1 0 0,1 0 1,1 1-1,1 2-10,0 0-1,-1-1 1,1 1 0,-1 0 0,0 0 0,0 0 0,2 7-1,-3-6-112,-1-5 132,0 0 1,0 0 0,0 0-1,0 0 1,0 0-1,0 0 1,0 0 0,-1 0-1,1 0 1,0 0-1,0 0 1,0 0 0,0 0-1,0 0 1,0 0 0,0 0-1,-1 0 1,1 0-1,0 0 1,0 0 0,0 0-1,0 0 1,0 0-1,0 0 1,0 0 0,-1 0-1,1 1 1,0-1-1,0 0 1,0 0 0,0 0-1,0 0 1,0 0 0,0 0-1,0 0 1,0 0-1,0 0 1,0 0 0,0 1-1,-1-1 1,1 0-1,0 0 1,0 0 0,0 0-1,0 0 1,0 0-1,0 1 1,0-1 0,0 0-1,0 0 1,0 0 0,0 0-1,0 0 1,0 0-1,0 0 1,1 1 0,-1-1-1,0 0 1,0 0-1,0 0 1,0 0 0,0 0-1,0 0 1,0 0-1,0 1 1,-7-2-86,-5 2 54,1 1 1,0 0-1,0 1 0,1 0 1,-1 0-1,0 1 0,1 0 1,-13 8-1,-15 6-120,34-16 119,-1 0 1,1 0-1,-1 1 1,1 0-1,0-1 1,0 2-1,0-1 0,0 0 1,-5 8-1,8-10 21,0 1-1,-1 0 1,1 0-1,0-1 1,0 1-1,0 0 1,1 0-1,-1 0 1,0 0-1,1 0 1,-1 0-1,1 0 1,0 1-1,0-1 1,0 0-1,0 0 1,0 0-1,0 0 1,0 0-1,1 0 1,-1 0-1,1 0 1,0 0-1,-1 0 1,3 3-1,0 1 27,2 0-1,-1-1 1,1 1 0,0-1-1,0 0 1,0 0-1,1-1 1,-1 1-1,1-1 1,0-1 0,1 1-1,-1-1 1,1 0-1,-1 0 1,1-1 0,0 0-1,0 0 1,0-1-1,0 1 1,10-1-1,16-3 39,0-1 0,0-2-1,-1-1 1,0-2-1,41-14 1,-69 21-56,-1-1 0,1 1 1,0-1-1,0 0 0,-1 1 1,1-2-1,-1 1 0,1 0 1,-1-1-1,0 1 0,0-1 1,0 0-1,0 0 0,-1-1 1,1 1-1,-1 0 0,0-1 1,0 1-1,0-1 0,0 0 1,0 0-1,-1 0 0,0 0 1,0 0-1,0 0 0,0 0 1,-1 0-1,0 0 0,1 0 1,-2 0-1,1-5 0,-1 0 30,-1 0-1,0 0 1,0 0-1,-1 0 1,-5-11-1,7 17-58,0 0-1,-1 0 0,1 1 0,-1-1 1,0 0-1,0 1 0,0-1 0,0 1 0,0 0 1,0 0-1,-1 0 0,1 0 0,-1 0 1,1 0-1,-1 0 0,0 1 0,0 0 0,0-1 1,-5 0-1,7 2 2,-1 0 0,0 0 0,1 0 0,-1 0 0,1 0 1,-1 1-1,0-1 0,1 1 0,-1-1 0,1 1 0,-1 0 0,1 0 0,-1 0 0,1-1 1,0 1-1,-1 0 0,1 1 0,0-1 0,0 0 0,0 0 0,0 0 0,-2 3 0,-2 4-10,0-1-1,1 1 0,-4 8 1,1-1 45,0 0 0,-5 23 0,10-32 21,1 1 0,0-1 0,0 0 0,1 1-1,-1-1 1,1 1 0,1-1 0,-1 0 0,3 11 0,-1-11 6,-1 0-1,2 0 1,-1 0 0,1 0 0,0-1-1,0 1 1,0-1 0,5 6 0,-5-8-39,0 0 1,0 0 0,0 0 0,1-1-1,-1 1 1,1-1 0,0 0-1,0 0 1,-1 0 0,1 0-1,0-1 1,8 3 0,2-2 44,0 0 0,0 0 0,0-2 0,27-1 0,54-11 213,-93 11-254,17-2 41,-1-1 0,0 0-1,0-2 1,27-11 0,-35 12-15,0-1 0,-1 0 0,1 0 0,-1-1 0,0 0 0,-1 0 0,1-1 0,11-15 0,45-49-13,-64 71-192,-1 14-43,-1 2 218,0-1-1,-2 1 1,1-1 0,-2 1-1,0-1 1,0 0 0,-10 20-1,13-32 20,-1 1-1,1-1 0,0 0 1,-1 1-1,1-1 0,-1 0 0,0 0 1,0 0-1,0 0 0,0-1 1,0 1-1,0 0 0,-1-1 1,1 1-1,0-1 0,-1 0 0,1 0 1,-1 0-1,1 0 0,-1 0 1,0-1-1,1 1 0,-1-1 0,0 0 1,1 0-1,-1 0 0,0 0 1,1 0-1,-1 0 0,0-1 1,1 1-1,-4-2 0,-27-9 266,33 11-287,0-1 0,0 1 1,0 0-1,0 0 0,0 0 0,0 0 1,0 0-1,0 0 0,0 0 1,0 0-1,0 0 0,0 0 0,0 0 1,0 0-1,0 0 0,0 0 1,0 0-1,0 0 0,0 0 0,0 0 1,0 0-1,0-1 0,0 1 1,0 0-1,0 0 0,0 0 0,0 0 1,0 0-1,0 0 0,0 0 1,0 0-1,0 0 0,0 0 0,0 0 1,0 0-1,0 0 0,0 0 1,0 0-1,0-1 0,0 1 0,0 0 1,0 0-1,0 0 0,0 0 1,0 0-1,0 0 0,0 0 0,0 0 1,0 0-1,0 0 0,0 0 1,0 0-1,0 0 0,-1 0 0,1 0 1,0 0-1,0 0 0,0 0 1,0 0-1,0 0 0,0 0 0,0 0 1,0 0-1,0 0 0,0 0 1,0 0-1,0 0 0,0 0 0,-1 0 1,9-2-54,12 1 70,21 2-137,-8 0 330,34-4 1,-59 2-748,1 0 0,0 0 0,0-1-1,0-1 1,-1 1 0,0-1 0,1-1 0,12-7 0,-19 10 129,-1 1 1,0-1 0,1 0-1,-1 0 1,0 0 0,0 0-1,0 0 1,0 0 0,0 0 0,0-1-1,0 1 1,0 0 0,0 0-1,-1-1 1,1 1 0,0-3-1,-1 2-53,0 0-1,0 1 0,0-1 0,0 0 1,0 0-1,-1 0 0,1 0 1,-1 1-1,1-1 0,-1 0 0,0 0 1,0 1-1,0-1 0,-1-2 0,-16-24-5576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2:02.1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59 6816,'0'0'4,"-9"-10"2523,10 9-2345,-1 1 0,1-1 0,-1 1-1,1-1 1,0 1 0,-1 0 0,1-1-1,0 1 1,-1 0 0,1-1 0,0 1-1,0 0 1,-1 0 0,1 0-1,1 0 1,2-1-64,38-8 1860,0 2 1,51-1-1,-13 2-1364,78-5-1806,-105 10-2418,-2 0-3833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2:02.5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16 3712,'-5'-16'1408,"10"16"-1120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2:05.6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236 672 1056,'4'3'9589,"-12"-4"-5725,8 1-3769,-1 0 0,1 0 0,0 0 0,-1 0 0,1 0 0,-1 0 0,1 0 1,0 0-1,-1 0 0,1 0 0,-1 0 0,1 0 0,0 0 0,-1 0 0,1 0 0,-1 0 1,1-1-1,0 1 0,-1 0 0,1 0 0,0 0 0,-1-1 0,1 1 0,0 0 1,-1 0-1,1-1 0,-4-5 315,1 1-1,0-1 1,1 1 0,-1-1 0,1 0-1,0 0 1,1 0 0,-1 0 0,0-10-1,0-6 184,2-31-1,1 20-221,-1-234 1341,1 247-1716,5-29 0,-3 30 99,1-30-1,-3 42-26,-1 0 0,1 0-1,3-8 1,-3 8-45,1 1 0,-1-1 0,0-8 0,-1 14-23,0 1 0,0-1 0,0 0-1,0 0 1,0 1 0,0-1 0,0 0 0,0 1 0,1-1 0,-1 0 0,0 0 0,1 1 0,-1-1-1,0 1 1,1-1 0,-1 0 0,0 1 0,1-1 0,-1 1 0,1-1 0,-1 1 0,1-1-1,0 1 1,-1-1 0,1 1 0,-1 0 0,1-1 0,0 1 0,-1 0 0,1-1 0,0 1 0,1 0-1,1-1-20,1 1-1,-1 0 1,1 0-1,0 0 0,-1 0 1,5 2-1,2 0-14,0 1 0,-1 0-1,1 1 1,-1 0-1,0 0 1,0 1 0,10 8-1,1-1 88,-17-10-20,0 0 1,0 0-1,0 0 0,0 0 0,-1 1 0,1-1 1,-1 1-1,0-1 0,1 1 0,-1 0 1,-1 0-1,1 0 0,0 0 0,-1 0 0,1 0 1,-1 0-1,1 6 0,-1-4-22,-1-1 1,1 0-1,-1 1 1,0-1-1,-1 1 0,1-1 1,-1 0-1,0 1 1,0-1-1,0 0 0,0 0 1,-1 0-1,-3 7 1,-4 4 87,-1-1 1,0 0 0,-1 0 0,-1-1-1,0-1 1,0 0 0,-1 0 0,-1-2 0,0 1-1,-1-2 1,-21 12 0,0-3 19,0 2 1,-40 32-1,68-46-104,1 1 0,0 0 0,0 1 0,1-1 0,-1 1 0,2 1 0,-1-1 0,-4 11 0,1-5-270,8-13 258,0 1 0,0-1 0,0 0 1,0 1-1,0-1 0,0 1 0,1-1 0,-1 1 0,0-1 0,1 1 1,-1 0-1,1-1 0,0 1 0,-1 3 0,1-3-3,0 1 0,0 0 0,0 0 0,1-1 0,-1 1 0,0 0 0,1-1 0,0 1 1,0 0-1,0-1 0,0 1 0,0-1 0,0 1 0,0-1 0,1 0 0,-1 0 0,1 1 0,3 2 0,11 17 136,-14-19-125,0 0-1,0 0 0,1 0 0,-1 0 0,1 0 0,0 0 1,-1-1-1,6 4 0,-3-3 27,0 0 1,0-1 0,0 0-1,0 0 1,0-1-1,0 1 1,0-1-1,1 0 1,9 0-1,-5-1 3,-1 0-1,1-1 0,0 0 0,18-5 0,-2-3 127,0 0 1,45-25-1,-54 24-108,-1 0-1,1-1 1,-2-1-1,25-22 1,-39 33-232,-1 2 85,28 54 272,-17-33 150,-8-16-341,0 0 0,0 0 0,1 0 0,-1 0 0,1-1 0,1 1 0,-1-1-1,7 6 1,-9-10-363,7-20-12472,-3 12 9856,7-16-936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2:09.9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15 596 3392,'-2'0'93,"-5"-2"590,6 4-107,-3 4 3960,11 2 1176,-6-8-5485,1 0 1,0 0-1,0 0 1,0 0-1,-1-1 1,1 1-1,0-1 1,0 1 0,-1-1-1,1 0 1,0 0-1,-1 0 1,1 1-1,-1-2 1,3-1-1,1-1 103,-1-1 0,0 0 0,5-9-1,2-4 2,-2 6 57,-1 0-1,6-14 1,-12 21 225,-2 15-336,5 24 275,0 48 0,-5-58-487,2 1 0,0-1 0,2 1 0,10 37 1,-10-50 36,-3-6-10,2 1 0,-1 0 0,1-1 0,6 12 0,-8-16-62,0-1 1,0 1 0,1-1-1,-1 0 1,0 1-1,0-1 1,1 0 0,-1 0-1,1 0 1,-1 0 0,1 0-1,0 0 1,-1 0 0,1-1-1,0 1 1,-1-1-1,1 1 1,0-1 0,0 1-1,-1-1 1,1 0 0,0 0-1,0 0 1,2 0 0,2-1 3,-1-1-1,0 1 1,1-1 0,-1 0 0,0 0 0,0 0 0,-1-1 0,1 0 0,0 0 0,-1 0 0,0 0 0,1-1 0,-1 0 0,-1 0 0,5-5 0,0-1-35,0-1 0,-1 1 1,0-2-1,-1 1 0,7-19 0,-6 9 79,-2-2-1,0 1 0,3-46 1,-7 10-470,-1 33 128,-1 24 245,1 0 16,0 1 0,0 0 0,0-1 1,0 1-1,0-1 0,0 1 0,0 0 0,0-1 0,0 1 0,0-1 0,0 1 1,0 0-1,0-1 0,0 1 0,0-1 0,1 1 0,-1 0 0,0-1 1,0 1-1,0 0 0,1-1 0,-1 1 0,0 0 0,0-1 0,1 1 0,0-1 1,0 1-8,0 1 1,0-1 0,0 0 0,0 0 0,0 1 0,0-1 0,0 1-1,0-1 1,0 1 0,0-1 0,0 1 0,0-1 0,0 1 0,0 0-1,0 0 1,0-1 0,0 2 0,2 0 8,7 7-28,101 69 37,-99-71 39,1-1 1,0 1-1,0-2 0,0 0 1,0-1-1,1 0 0,22 3 1,-31-6-21,-1-1 0,0 0 0,1 0 0,-1 0 1,0 0-1,1-1 0,-1 0 0,0 0 1,0 0-1,1 0 0,-1-1 0,0 1 1,0-1-1,-1 0 0,1 0 0,0-1 1,-1 1-1,1-1 0,-1 0 0,0 0 0,1 0 1,2-4-1,-2 1 22,1-1 1,-1 0 0,-1 0-1,1 0 1,-1-1-1,-1 1 1,1-1 0,-1 0-1,0 0 1,-1 1-1,1-12 1,-2 7-57,1 0 1,-2 0-1,0-1 0,0 1 1,-1 0-1,-1 0 0,-4-13 1,7 24-17,-1-1 0,1 1 0,-1-1 0,0 1 0,1 0 0,-1 0 0,0-1 1,0 1-1,1 0 0,-1 0 0,0 0 0,0 0 0,0 0 0,0 0 1,-1 0-1,1 0 0,0 0 0,0 1 0,-1-1 0,0 0 0,0 1 11,1 0-1,-1-1 1,1 1-1,0 0 1,-1 1-1,1-1 1,-1 0-1,1 0 1,-1 1-1,1-1 1,0 0-1,-1 1 1,1 0-1,0-1 1,-1 1-1,-1 1 1,-3 3 20,-1 0 1,0 1 0,1 0 0,0 1 0,-6 8 0,0-1 21,2 2 1,0-1 0,0 1 0,2 1-1,-8 17 1,13-25-26,0 0 0,0 0 0,1 0 0,0 0 1,1 0-1,0 0 0,0 0 0,1 1 0,0-1 0,1 0 0,0 1 0,2 8 0,0-10-16,0 0-1,0 0 1,1-1-1,0 1 1,0-1-1,0 0 1,1 0-1,0-1 1,8 8-1,-4-5 28,1 0-1,0 0 1,0-1-1,22 13 1,-25-17 25,0-1 1,1-1-1,-1 1 1,0-1-1,1 0 1,0-1 0,-1 0-1,1 0 1,0 0-1,-1-1 1,1 0-1,0-1 1,10-2-1,-6 1-82,1-1 0,0-1-1,-1 0 1,1-1 0,-1 0-1,0-1 1,11-7 0,-11 5 18,-1-1 1,0 0 0,0-1 0,-1 0-1,0-1 1,-1 0 0,0 0 0,9-16 0,5-13-101,21-51 0,-34 70 46,24-53 4,-4-2 0,39-145 0,-66 208 86,0-1 0,-1 0-1,-1 1 1,0-1 0,-1 0-1,-1 0 1,-3-20 0,4 33-17,-1 0 1,1 0-1,0 1 1,0-1 0,-1 0-1,1 1 1,0-1-1,-1 0 1,1 1-1,-1-1 1,1 0 0,-1 1-1,1-1 1,-1 1-1,0-1 1,1 1 0,-1 0-1,1-1 1,-1 1-1,0-1 1,1 1 0,-1 0-1,0 0 1,0-1-1,1 1 1,-1 0-1,0 0 1,0 0 0,1 0-1,-1 0 1,0 0-1,0 0 1,-1 0 0,0 0-18,0 1 1,-1-1-1,1 1 1,-1-1 0,1 1-1,0 0 1,-1 0-1,1 0 1,-3 2 0,-7 5 18,1 1 0,0 0 0,0 1 0,1 0 0,0 1 0,1 0 1,-10 14-1,9-7 42,-1 0 1,2 1 0,1 0 0,-9 26 0,3 13 70,2-1 1,-8 90 0,18-125-124,-6 92-145,8-99 210,1 0-1,0 0 1,1 0 0,1 0 0,6 21 0,-8-32-22,1 0 1,0-1 0,-1 1 0,1-1 0,0 1 0,1-1-1,-1 0 1,1 0 0,-1 0 0,1 0 0,0 0 0,0-1-1,0 1 1,0-1 0,1 0 0,-1 0 0,1 0 0,-1 0 0,1-1-1,0 1 1,-1-1 0,1 0 0,0 0 0,0 0 0,0-1-1,0 1 1,8-1 0,3-1-82,0 0 1,0-1-1,0 0 0,0-2 1,0 1-1,14-7 1,-12 4 37,-1-1 0,-1 0 0,1-2 0,-1 1 0,-1-2 1,1 0-1,-2 0 0,1-2 0,-2 1 0,1-2 1,-2 0-1,0 0 0,17-26 0,25-47 146,-48 75-331,-6 9-24,-2 7 100,-14 33 36,-13 46 1,25-67 2,2-10 87,1 1 0,0 0 0,-1 10-1,3-15 20,0-1-1,0 1 1,0 0-1,0-1 0,0 1 1,1 0-1,-1-1 1,1 1-1,-1-1 0,1 1 1,0-1-1,0 1 0,2 2 1,-1-2-4,-1-1 0,1 1 1,0-1-1,0 0 0,0 0 1,0 0-1,1 0 0,-1 0 1,0-1-1,5 3 0,-6-3 4,1-1 0,-1 1 0,1-1 0,-1 0 0,1 1 0,0-1 0,-1 0 0,1 0 0,-1 0 1,1 0-1,0 0 0,-1 0 0,1 0 0,-1-1 0,1 1 0,-1-1 0,1 1 0,-1-1 0,1 1 0,-1-1 0,3-2 0,-2 2-19,1-1 0,-1 0 0,0 0 0,0 0 0,0-1 0,0 1 0,0 0 0,0-1 0,-1 1 1,1-1-1,-1 0 0,0 1 0,0-1 0,0 0 0,0 0 0,0 0 0,0 0 0,-1 0 0,0 0 0,1-5 0,-2-5 81,1 0-1,-1 0 0,-5-18 1,4 17 20,-1 0-154,-1 1 0,0 0 1,-1 0-1,-9-17 0,-8-4-38,16 26 97,1 2 46,4 6-65,1-1 0,-1 1 0,1 0-1,0-1 1,-1 1 0,1 0 0,0-1 0,0 1 0,-1 0-1,1-1 1,0 1 0,0-1 0,0 1 0,-1 0 0,1-1-1,0 1 1,0-1 0,0 1 0,0-1 0,0 1 0,0-1 0,0 1-1,0-1 1,0 0-189,23 1-53,3 1 399,-1-2 0,27-4 0,-32 3-149,29 0 0,12-2-85,-43 2 95,163-13 780,-186 19-849,-56 43 288,46-33-129,-8 6-33,-25 29 1,43-43-100,0 0 1,0 0-1,1 1 1,0 0 0,0 0-1,0 0 1,1 0-1,0 0 1,-4 16-1,7-21 45,-1 0 0,1-1-1,0 1 1,0 0-1,-1 0 1,1 0 0,0-1-1,0 1 1,1 0-1,-1 0 1,0 0 0,1 0-1,-1-1 1,1 1-1,-1 0 1,1-1 0,0 1-1,0 0 1,0-1-1,0 1 1,0-1 0,0 1-1,0-1 1,0 0-1,1 1 1,-1-1 0,0 0-1,1 0 1,-1 0-1,1 0 1,0 0 0,-1 0-1,1 0 1,0-1-1,3 2 1,2 0 8,1-1 1,-1 0-1,1-1 0,-1 0 1,1 0-1,-1 0 0,11-2 0,18-4-89,0-1-1,39-13 0,-60 15 82,-1 0 0,1-2 0,-1 0 1,0 0-1,-1-1 0,0-1 0,19-16 0,-30 23-14,10-9 64,-1 1-1,17-10 1,-20 16-275,-6 5 13,-7 15 55,-9 13 192,-15 34-84,26-56 39,0 1 0,1 0 0,0-1 0,0 1-1,1 0 1,0 10 0,0-16 3,1 0 0,0 0 0,0 0 0,1 0 0,-1 0 0,0 0 0,1 0 0,-1 0 0,1 0 0,-1 0 0,1 0 0,0 0 0,0-1 0,0 1-1,0 0 1,0 0 0,0-1 0,1 1 0,-1-1 0,0 1 0,1-1 0,-1 0 0,1 1 0,-1-1 0,1 0 0,0 0 0,0 0 0,0 0 0,-1-1 0,1 1 0,3 0 0,-1 0 5,0 0 1,0-1-1,0 0 1,0 0-1,1 0 1,-1-1-1,0 1 0,0-1 1,0 0-1,0 0 1,0-1-1,0 1 1,0-1-1,5-2 1,1-2-3,-1-1 1,1 0-1,-1 0 1,0-1-1,-1 0 1,0-1-1,0 1 0,0-2 1,-2 1-1,10-15 1,2-12 52,26-65 0,-16 31-93,97-227 154,-122 287-145,0 0 0,0 0 0,-1 0 0,0 0 0,-1-1 0,0 1 0,-1-14 0,0 23 13,0 1 0,0-1 0,0 1 0,0-1 0,0 1 0,0-1 0,0 1 0,0-1 0,0 1 0,0-1 0,0 1 0,0-1 0,-1 1 0,1 0 0,0-1 0,0 1 0,0-1 0,-1 1 0,1-1 0,0 1 0,-1 0 0,1-1 0,0 1 0,-1 0 0,1-1 0,0 1 0,-1 0 1,1 0-1,-1-1 0,1 1 0,0 0 0,-1 0 0,1 0 0,-1-1 0,-1 1-6,1 0 0,-1 1 0,1-1 1,-1 0-1,1 0 0,-1 1 0,1-1 1,0 1-1,-1-1 0,1 1 0,-2 1 1,-5 2-2,1 1 0,-13 11 0,11-7 15,0 1-1,0 0 1,1 1-1,1 0 1,0 0 0,0 1-1,1-1 1,0 1-1,1 1 1,1-1-1,-5 21 1,0 13 29,-7 86 1,16-130-32,-5 57 64,2 0-1,10 101 1,-7-159-51,0 0 1,0 0 0,0 0-1,0 0 1,0 1 0,1-1-1,-1 0 1,0 0-1,1 0 1,-1 0 0,1 0-1,-1 0 1,1 0 0,0 0-1,-1 0 1,1 0-1,0 0 1,0 0 0,0-1-1,0 1 1,1 1 0,0-2-3,-1 1 1,1-1 0,-1 0-1,1 1 1,0-1 0,-1 0 0,1 0-1,-1 0 1,1-1 0,0 1 0,-1 0-1,1 0 1,-1-1 0,1 1-1,2-2 1,6-2 23,-1-1 0,1 0 1,-1-1-1,0 0 0,-1 0 0,1-1 0,9-10 0,1-3-8,27-36-1,-32 35-204,-13 55 69,-1-25 167,-1 2-38,1 1 0,1-1 0,-1 0 0,2 1 0,-1-1 0,2 0 0,0 0 0,8 21 0,-10-30-5,0 0 1,0-1 0,1 1-1,-1 0 1,0-1 0,1 0-1,-1 1 1,1-1 0,0 0 0,-1 0-1,1 0 1,0 0 0,0 0-1,0 0 1,0-1 0,0 1-1,0 0 1,0-1 0,0 0-1,0 1 1,0-1 0,0 0-1,0 0 1,3-1 0,5 1 46,1-2 1,-1 1-1,14-5 0,0-2-27,0-1 0,40-22-1,-25 12-83,-32 15 49,0-1 1,0 0-1,-1 0 0,1 0 1,7-9-1,-13 13 382,-5-8-806,3 0 435,0 1 1,-1 0-1,0 0 1,-1 0-1,-5-14 0,6 18-58,0 0 1,1 1-1,-1 0 1,0-1-1,0 1 1,0 0 0,0 0-1,0 0 1,-4-3-1,5 5 44,0 1 0,1-1 0,-1 1 0,0-1 0,0 1 1,1-1-1,-1 1 0,0-1 0,0 1 0,0 0 0,0 0 0,0-1 0,0 1 0,0 0 0,0 0 0,0 0 0,1 0 0,-1 0 0,0 0 0,0 0 0,0 0 0,0 0 0,0 1 0,0-1 0,0 0 0,0 0 0,0 1 0,1-1 0,-1 1 0,0-1 1,0 1-1,0-1 0,1 1 0,-1-1 0,0 1 0,1 0 0,-1-1 0,0 2 0,-6 7 32,0 0-1,0 1 1,1 0 0,1 0 0,0 1-1,0-1 1,1 1 0,0 0 0,1 0 0,1 0-1,-3 23 1,4-31-41,1 1 0,0-1 0,0 0 0,1 0 0,-1 0 0,1 1 0,-1-1-1,1 0 1,0 0 0,0 0 0,0 0 0,1 0 0,-1 0 0,1 0 0,0-1 0,-1 1 0,1 0 0,1-1-1,-1 0 1,0 1 0,0-1 0,1 0 0,-1 0 0,7 3 0,-5-3 61,0 1 0,0-1 0,1 0 0,-1-1 0,1 1 0,-1-1 0,1 0 0,0 0 0,-1-1 0,1 1 0,0-1 0,0 0 0,-1 0 0,1-1 0,0 1 0,7-3 0,-5 1-15,1-1-1,-1 0 0,0-1 0,-1 1 0,1-1 0,0-1 0,-1 1 0,10-10 1,-2-1-5,0 0 1,12-19 0,-18 23 8,-1-1 0,12-26 0,3-7-150,-22 112-99,-19 70 428,19-135-214,0-1 0,-1 1 1,1 0-1,-1 0 0,1 0 0,-1 0 0,0 0 1,1-1-1,-1 1 0,0 0 0,-2 2 1,2-4 6,1 1 0,-1 0 0,0-1 0,1 1 0,-1-1 1,0 1-1,0-1 0,0 1 0,0-1 0,1 0 0,-1 1 0,0-1 0,0 0 1,0 0-1,0 0 0,0 1 0,0-1 0,0 0 0,0 0 0,0 0 1,0-1-1,1 1 0,-1 0 0,-2-1 0,-5-11 46,8 12-55,0-1 0,0 1-1,0-1 1,0 1-1,0-1 1,0 1-1,0 0 1,1-1-1,-1 1 1,0-1 0,0 1-1,0 0 1,1-1-1,-1 1 1,0 0-1,0-1 1,1 1-1,-1 0 1,0-1-1,1 1 1,-1 0 0,0 0-1,1-1 1,-1 1-1,0 0 1,1 0-1,-1 0 1,1-1-1,-1 1 1,1 0 0,17-2-30,-3 1-106,38-9-584,-1-1-4006,-48 9 3764,-1 0-1282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1:55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9312,'84'3'7951,"53"10"-4675,-12-1-2370,-121-11-925,292 22 244,-169-15-3039,-108-7 1734,6 0-5739,-35 0 2761,-7 4 1370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2:10.2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22 10464,'-19'-21'3872,"24"21"-3008,-1 0 192,1 0-992,4 0 319,1 0-191,-1 0-448,5 3 128,-3 3-1535,-2-3 927,2 1-2560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2:10.6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321 222 9792,'0'-1'116,"0"1"-1,0 0 1,0-1 0,0 1 0,0-1 0,0 1 0,0 0 0,1 0 0,-1-1-1,0 1 1,0 0 0,0-1 0,0 1 0,1 0 0,-1-1 0,0 1 0,0 0-1,0 0 1,1-1 0,-1 1 0,0 0 0,0 0 0,1 0 0,-1-1 0,0 1 0,1 0-1,-1 0 1,0 0 0,1 0 0,-1 0 0,0 0 0,1 0 0,-1-1 0,0 1-1,1 0 1,-1 0 0,1 0 0,18 3 585,-1-1 1176,201 0 2303,110 17-5731,-319-18 1011,49 5-3693,-22-1-1388,-29-2 1244,-8-3 4278,0 1-1,0-1 1,0 0-1,0 1 1,0-1-1,0 0 1,-1 0-1,1 1 1,0-1-1,0 0 1,0 1-1,-1-1 1,1 0-1,0 0 1,0 1-1,-1-1 1,1 0-1,0 0 1,0 1-1,-1-1 1,1 0-1,0 0 1,-1 0-1,1 0 1,-17 9-1405</inkml:trace>
  <inkml:trace contextRef="#ctx0" brushRef="#br0" timeOffset="1">39 43 11968,'-28'-18'4416,"17"14"-3425,11 1-287,15 3-3679,13-5 1471,16 1-160,4-1 992,5 1-2624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2:15.4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7 366 3648,'0'-3'337,"0"2"-148,0 0 0,0 0 0,0 0 1,0 0-1,0-1 0,0 1 1,0 0-1,10-12 10910,-10 26-7746,0 42-3043,-7 8 212,-1 30 380,7-64-584,1-14-198,0 1 0,3 21 0,-3-32-3,1 0 0,1 0 0,-1 0-1,1-1 1,-1 1 0,1-1 0,1 1 0,-1-1-1,1 0 1,-1 0 0,7 7 0,-8-10-91,0 0 0,0-1 0,0 1 0,1 0 0,-1 0 0,0-1 1,0 1-1,1-1 0,-1 1 0,1-1 0,-1 1 0,0-1 0,1 0 1,-1 0-1,1 0 0,-1 0 0,1 0 0,-1 0 0,1 0 0,-1 0 1,0 0-1,1-1 0,-1 1 0,1-1 0,-1 1 0,2-2 0,5-1 77,-1-1 1,0 0-1,9-6 0,-15 9-85,14-10 7,-1 0 1,0-1 0,-1-1 0,-1 0 0,20-26 0,44-81 155,-62 89-35,-9 22-55,-10 18-51,-23 46 104,12-27 161,-17 45 1,30-64-269,0-1 0,1 1 0,0-1 0,0 1 0,1 0 0,0 0 0,1 0 0,0 0 0,0-1 0,2 12 1,-2-18-15,1 0 0,0 0 0,-1 0 1,1 0-1,0 0 0,0 0 0,0 0 1,0 0-1,0 0 0,1 0 0,-1-1 1,1 1-1,-1-1 0,1 1 0,-1-1 1,1 1-1,0-1 0,0 0 0,0 0 1,0 0-1,-1 0 0,1 0 0,1 0 1,-1-1-1,0 1 0,0 0 0,0-1 1,0 0-1,0 0 0,0 1 0,5-2 1,1 1 38,1 0 0,-1-1 0,1-1 1,-1 1-1,1-1 0,-1-1 1,8-3-1,10-6 41,-1-1 0,0-2 0,36-28-1,7-5-236,-16 6-234,-51 42 304,-1 13 161,-1 1 0,-1 0 0,0-1 0,-1 1 0,-8 23 0,10-34-89,0-1-1,0 1 1,1 0 0,-1 0 0,1 0-1,0 0 1,0 3 0,0-2 15,0-3 78,3-1-85,0-1 0,0 1-1,0-1 1,0 0-1,-1 0 1,1 0 0,0 0-1,0 0 1,-1 0-1,1-1 1,-1 0 0,4-2-1,27-27 86,2-8-204,58-57-28,-93 96 132,0 0-1,0-1 1,0 1 0,0 0 0,1 0 0,-1 0-1,0-1 1,0 1 0,0 0 0,1 0-1,-1 0 1,0 0 0,0 0 0,1 0 0,-1 0-1,0-1 1,0 1 0,1 0 0,-1 0 0,0 0-1,0 0 1,1 0 0,-1 0 0,0 0-1,0 0 1,1 0 0,-1 0 0,0 0 0,0 1-1,1-1 1,-1 0 0,0 0 0,0 0 0,1 0-1,-1 0 1,0 0 0,1 1 0,3 11 68,-3 20 52,-1-29-117,0 94 209,0-95-176,0-1 0,1 1 0,-1-1-1,0 0 1,1 1 0,-1-1 0,0 1 0,1-1-1,1 2 1,-1-1 91,0-2-213,2 1 60,0 0 0,0 0 1,0-1-1,0 1 0,0-1 0,0 0 1,0 0-1,0 0 0,0 0 1,5-1-1,33-11 95,-11 3-44,217-50 70,-102 12-121,-145 47 28,20-9-144,-19 9 84,-3 1-9,-7 4-32,3-1 89,-30 15-79,1 3 1,-53 42-1,86-62 79,1-1 0,-1 1 0,1-1 0,-1 1 1,1 0-1,0-1 0,0 1 0,0 0 0,0 0 0,-1 3 0,2-5 6,0 1-1,0 0 0,0 0 0,-1-1 1,1 1-1,0 0 0,0 0 0,0-1 0,0 1 1,1 0-1,-1 0 0,0-1 0,0 1 0,0 0 1,1 0-1,-1-1 0,0 1 0,1 0 0,-1-1 1,0 1-1,1 0 0,-1-1 0,1 1 0,-1-1 1,1 1-1,-1-1 0,1 1 0,0-1 1,-1 1-1,1-1 0,1 1 0,4 2 6,1 0 0,-1-1 1,1 0-1,0 0 0,0 0 0,0-1 0,13 1 1,53-2 194,-71 0-188,11-2-23,1 1 0,0-2-1,-1 0 1,1-1 0,-1 0 0,0-1 0,-1 0-1,1-1 1,-1 0 0,0-1 0,0-1-1,-1 0 1,0 0 0,0-1 0,-1-1 0,0 0-1,-1 0 1,0-1 0,-1 0 0,0 0-1,-1-1 1,0 0 0,5-13 0,57-144-260,-23 50 281,-32 85-20,54-146-171,-64 155 348,-4 24-157,0 1 0,0 0 0,0-1 0,0 1 0,0-1 0,0 1-1,0 0 1,0-1 0,0 1 0,0 0 0,0-1 0,-1 1 0,1 0 0,0-1 0,0 1 0,0 0 0,-1-1 0,1 1-1,0 0 1,0 0 0,-1-1 0,0 1-3,1 0 0,-1 0 0,1 0 0,-1 0 0,1 0 0,-1 0 0,1 0 0,-1 0 0,1 0 0,-1 0 0,1 0 0,-1 0 0,1 0 0,-1 1 0,1-1 0,-1 0 0,1 0 0,-1 1 0,1-1 0,-1 1 0,-3 2 37,0 0 0,0 1 0,0-1 0,0 1 1,1 0-1,0 0 0,-3 5 0,-19 35 88,12-16-77,2 0 0,-12 40 0,-10 65 105,21-79-16,-55 225 173,44-215-415,24-53 218,0-11-110,-1 0 0,0 0 1,0 0-1,0 0 0,0 0 0,0 0 0,0 0 0,0 1 0,0-1 0,0 0 0,0 0 1,1 0-1,-1 0 0,0 0 0,0 0 0,0 1 0,0-1 0,0 0 0,0 0 1,0 0-1,0 0 0,0 0 0,0 0 0,0 1 0,0-1 0,0 0 0,0 0 0,0 0 1,0 0-1,0 0 0,0 0 0,-1 1 0,1-1 0,0 0 0,0 0 0,0 0 0,0 0 1,0 0-1,0 0 0,0 0 0,0 0 0,0 1 0,0-1 0,-1 0 0,1 0 1,0 0-1,0 0 0,0 0 0,0 0 0,0 0 0,0 0 0,0 0 0,-1 0 0,14-16 47,16-39-316,-17 38 209,22-23 0,-28 35 35,-1-1 0,1 2 0,-1-1 0,1 1 0,1-1 0,-1 2 0,12-7 0,-17 10 9,0-1 0,0 1 0,1 0 1,-1-1-1,0 1 0,0 0 0,0 0 0,0 0 0,0 0 1,1 0-1,-1 0 0,0 0 0,0 0 0,0 0 1,0 0-1,0 1 0,0-1 0,1 0 0,-1 1 1,0-1-1,0 1 0,0-1 0,0 1 0,0 0 1,0-1-1,-1 1 0,1 0 0,0 0 0,0 0 1,0-1-1,-1 1 0,1 0 0,0 0 0,-1 0 0,1 2 1,2 3-45,0 1 0,-1 0 0,0 0 1,2 13-1,0-3 175,-3-13-75,0 1 0,1 0-1,0-1 1,4 9 0,-5-12-43,0 1 1,0-1 0,0 1 0,0-1 0,1 0-1,-1 1 1,0-1 0,1 0 0,-1 0-1,1 0 1,0 0 0,-1 0 0,1-1-1,-1 1 1,1 0 0,3 0 0,7 1 9,1 0 1,-1-2-1,0 1 1,1-1-1,15-3 1,63-12 74,-65 8-56,-1 0 1,0-1 0,0-2 0,29-15-1,-38 16-40,-1 0 0,0-1 0,-1-1 0,0 0 0,-1-1 0,0 0 0,14-18 0,-21 23 59,-2 0 1,1-1-1,-1 1 1,5-13-1,-7 17-44,-1 0-1,0-1 1,0 1-1,0-1 1,0 1-1,-1-1 1,1 1 0,-1-1-1,0 1 1,0-1-1,0 1 1,-1-1-1,0-3 1,1 6-12,0 1 0,0 0 0,0 0 0,-1-1 0,1 1 0,0 0 0,0-1 0,0 1 0,-1 0 0,1 0 0,0-1 0,0 1 1,-1 0-1,1 0 0,0-1 0,-1 1 0,1 0 0,0 0 0,0 0 0,-1 0 0,1 0 0,0 0 0,-1-1 0,1 1 0,0 0 0,-1 0 0,1 0 0,-1 0 0,1 0 1,0 0-1,-1 0 0,1 0 0,0 0 0,-1 1 0,1-1 0,0 0 0,-1 0 0,1 0 0,0 0 0,-1 0 0,1 1 0,0-1 0,0 0 0,-1 1 0,-13 9-80,13-9 84,-97 77-217,-10 9 200,103-83 32,0 1 0,1 0-1,-1 1 1,1-1 0,0 1 0,0-1 0,-4 10 0,8-13-18,-1-1-1,0 1 1,1 0-1,-1 0 1,1-1-1,-1 1 1,1 0-1,0 0 1,0 0-1,0 0 1,0 0 0,0-1-1,0 1 1,1 0-1,-1 0 1,1 0-1,-1-1 1,1 1-1,0 0 1,-1 0-1,1-1 1,0 1 0,0-1-1,0 1 1,0-1-1,0 1 1,1-1-1,-1 0 1,0 1-1,1-1 1,-1 0 0,3 1-1,0 1 17,-1-1 0,1 0-1,0 0 1,0 0 0,0-1-1,1 1 1,-1-1 0,0 0-1,0 0 1,1-1 0,-1 1 0,0-1-1,1 0 1,-1 0 0,1-1-1,-1 1 1,0-1 0,1 0 0,-1 0-1,0 0 1,0-1 0,0 1-1,0-1 1,6-4 0,-1 1-35,-1 0 1,0-1-1,-1 0 0,1 0 1,-1-1-1,-1 1 1,1-2-1,-1 1 0,0-1 1,6-12-1,-3 2 0,-1 0-1,-1 0 1,-1-1 0,7-36-1,-12 43-83,-3 14 129,-5 17 135,5-14-148,-2 8-3,0 0-1,-3 17 0,6-23-9,0-1 0,1 0 0,-1 0 0,1 1 0,1-1 0,-1 0 0,3 10 0,-1-5-88,-2-10 108,1 1 0,-1 0 0,0-1 0,0 1-1,0-1 1,1 1 0,-1-1 0,1 1 0,-1-1 0,1 0 0,0 1 0,0-1 0,-1 0 0,1 1 0,0-1-1,0 0 1,0 0 0,0 0 0,0 0 0,1 0 0,-1 0 0,0 0 0,0 0 0,1 0 0,-1-1-1,0 1 1,1 0 0,-1-1 0,3 1 0,-1 0-8,0-1 0,-1 0 0,1 0 0,0-1 0,-1 1 0,1 0-1,-1-1 1,1 0 0,0 1 0,4-3 0,27-15 30,-21 11-5,80-51 109,-9 6-84,-17 11-27,-66 40-41,-1 0-1,1 1 1,0-1-1,0 1 1,0-1-1,-1 1 1,1 0-1,0-1 0,0 1 1,0 0-1,0-1 1,0 1-1,2 0 1,-3 0 4,0 0-1,0 0 1,1 0 0,-1 0 0,0 1 0,0-1 0,1 0 0,-1 0-1,0 0 1,0 0 0,1 1 0,-1-1 0,0 0 0,0 0 0,0 0-1,0 1 1,1-1 0,-1 0 0,0 0 0,0 1 0,0-1 0,0 0-1,0 0 1,0 1 0,0-1 0,0 0 0,0 0 0,0 1 0,0-1-1,0 3-9,0 0 0,0 0-1,0 0 1,-1-1 0,1 1-1,-1 0 1,-1 2 0,-2 6 77,-1 0 0,-1 0 0,0-1 0,-13 19 0,-36 34 465,47-54-433,3-3-56,-1 0 0,1-1-1,-9 7 1,13-12 80,12-6-406,50-36 50,129-66 1,-186 106 270,4-2-57,-1 1 0,0-1 0,1 1 0,0 1 0,11-3 0,-18 5 29,0-1-1,1 1 0,-1 0 1,0 0-1,0 0 1,1 0-1,-1 1 0,0-1 1,1 0-1,-1 0 0,0 1 1,0-1-1,1 1 1,-1-1-1,0 1 0,0 0 1,0-1-1,0 1 0,1 0 1,-1 0-1,0-1 0,-1 1 1,1 0-1,0 0 1,0 0-1,0 0 0,0 1 1,-1-1-1,1 0 0,-1 0 1,1 0-1,-1 1 0,1-1 1,-1 0-1,0 0 1,1 1-1,-1-1 0,0 0 1,0 3-1,1 6 55,-1 0-1,0 0 1,-3 16 0,1 11-139,2-36 75,0-1 1,0 1-1,0-1 1,1 0-1,-1 1 1,0-1-1,0 1 1,1-1-1,-1 0 0,0 1 1,1-1-1,-1 0 1,1 1-1,-1-1 1,0 0-1,1 0 1,-1 1-1,1-1 1,-1 0-1,0 0 1,1 0-1,-1 0 1,1 0-1,-1 1 1,1-1-1,-1 0 0,1 0 1,14 0 93,9-5-11,-1-2-1,0-1 1,0 0-1,33-19 1,-9 6-98,167-81-193,-170 76 496,-38 20-337,-10 2-211,3 4 229,0-1 0,-1 1 0,1 0 0,0-1 0,-1 1 0,1 0 0,-1 0 0,1 0 0,-1 0 0,-1 1 0,-7 2-17,0 0-1,0 0 1,0 2-1,1-1 1,0 1 0,0 0-1,-14 11 1,-54 53 148,64-56-62,-11 12-198,-38 52 0,58-71 140,1-1 1,0 1-1,-4 10 1,6-15 42,1 0 1,-1 1 0,1-1-1,-1 0 1,1 0-1,0 0 1,-1 0 0,1 1-1,0-1 1,0 0 0,0 0-1,0 0 1,0 1 0,0-1-1,0 0 1,0 0 0,0 0-1,1 1 1,-1-1 0,0 0-1,1 0 1,-1 0-1,1 0 1,0 2 0,0-3-10,0 0 0,0 1 0,-1-1 0,1 0 0,0 0 0,0 0 0,0 0 1,-1 0-1,1 0 0,0 0 0,0 0 0,0 0 0,-1 0 0,1 0 0,0 0 0,0-1 1,0 1-1,-1 0 0,1-1 0,0 1 0,0-1 0,15-9-202,-15 9 207,3-2-16,-1 0-1,1-1 1,-1 1-1,0-1 0,0 0 1,0 0-1,0 0 1,-1 0-1,0-1 1,1 1-1,1-9 1,-1 4-53,-1 0 1,0-1-1,0 1 1,-1 0-1,0-12 1,-1 21 50,0 0 1,0 0 0,0 0 0,-1 0-1,1 1 1,0-1 0,0 0 0,0 0-1,0 0 1,0 0 0,0 0-1,0 0 1,0 0 0,0 0 0,0 0-1,0 1 1,0-1 0,0 0-1,0 0 1,0 0 0,-1 0 0,1 0-1,0 0 1,0 0 0,0 0-1,0 0 1,0 0 0,0 0 0,0 0-1,0 0 1,-1 0 0,1 0-1,0 0 1,0 0 0,0 0 0,0 0-1,0 0 1,0 0 0,0 0-1,-1 0 1,1 0 0,0 0 0,0 0-1,0 0 1,0 0 0,0 0-1,0 0 1,0 0 0,0 0 0,-1 0-1,1 0 1,0 0 0,0 0-1,0 0 1,0-1 0,0 1 0,0 0-1,0 0 1,0 0 0,0 0 0,0 0-1,0 0 1,0 0 0,0-1-1,-3 7-18,1 0 0,-1 0 0,2 0 0,-2 6 0,-4 12 10,-9 24 4,-11 53 0,2-2 191,7-29-41,10-36 14,-22 56 1,26-80-155,-1 1 0,0-1 1,0 0-1,-1 0 0,-1 0 1,0-1-1,0 0 0,-1-1 1,-10 10-1,16-16-3,-1 0-1,1-1 1,0 1-1,0-1 1,-1 0-1,1 1 1,0-1-1,-1 0 1,1-1-1,-1 1 1,-4 1 0,6-2-24,0 0 0,-1-1 0,1 1 1,-1 0-1,1 0 0,-1 0 0,1-1 1,0 1-1,-1-1 0,1 1 0,0-1 1,-1 0-1,1 1 0,0-1 0,0 0 1,0 0-1,-1 0 0,1 0 0,0 0 1,0 0-1,0 0 0,-1-2 0,0-1-18,0 0 0,0 0 0,0 0 0,0 0 0,1 0 1,0 0-1,-1-1 0,2 1 0,-1 0 0,0-1 0,1 1 0,0-1 0,0 1 0,1-9 0,1 2-2,0-1 0,1 1 0,0 0 0,6-16 0,-2 12 17,0 0-1,1 0 1,1 1 0,0 0-1,1 0 1,0 1 0,1 1-1,17-16 1,-12 14 74,1 1 1,0 1-1,1 0 0,1 2 1,0 0-1,22-8 0,16-2-104,119-24-1,-37 12 159,-107 22 74,0-1 1,38-18 0,-51 19-35,0-2 0,-1-1 0,32-28-1,-45 37-111,-5 4-17,1-1 0,0 0 1,0 0-1,0 0 1,-1 0-1,1 0 0,0 0 1,-1 0-1,1 0 0,-1 0 1,1 0-1,-1 0 1,1 0-1,-1 0 0,1-2 1,-1 2-7,-1 1 1,1-1-1,0 1 1,0-1 0,0 1-1,0-1 1,0 0 0,-1 1-1,1-1 1,0 1-1,0-1 1,-1 1 0,1 0-1,0-1 1,-1 1-1,1-1 1,-1 1 0,1-1-1,0 1 1,-1 0 0,1-1-1,-1 1 1,1 0-1,-1 0 1,1-1 0,-1 1-1,1 0 1,-1 0-1,1 0 1,-1-1 0,0 1-1,1 0 1,-1 0 0,1 0-1,-2 0 1,-7 0 19,-1 1 0,0 0 0,0 0 0,1 1 0,-1 0 0,1 1 0,-11 3 0,3 0-23,-10 1 25,-1 1 45,-36 15 0,62-22-87,0 0 1,0 0-1,0 0 0,0 0 0,1 0 0,-1 0 1,0 0-1,1 1 0,-1-1 0,1 1 1,0-1-1,-2 3 0,3-3 15,-1 0-1,1-1 0,0 1 1,0 0-1,0 0 0,-1 0 1,1-1-1,0 1 0,0 0 1,0 0-1,0 0 1,1-1-1,-1 1 0,0 0 1,0 0-1,0-1 0,1 1 1,-1 0-1,0 0 1,1-1-1,-1 1 0,0 0 1,1-1-1,-1 1 0,1 0 1,-1-1-1,1 1 1,0-1-1,-1 1 0,1-1 1,0 1-1,-1-1 0,2 1 1,4 3 22,0 0 0,0-1 0,0 0 0,1-1-1,-1 0 1,1 0 0,-1 0 0,11 1 0,3 0 125,36 0-1,21-7-149,135-25-1,-91 10-26,-32 3 99,11-1 43,-91 17-93,-11 1-78,-14 5-91,14-5 143,-4 0-9,-31 10-34,1 2-1,0 1 0,-55 30 0,88-41 61,-1-1-1,0 0 0,1 1 0,0 0 0,0 0 0,0 0 0,0 0 0,0 1 0,0-1 0,1 1 0,0-1 1,0 1-1,0 0 0,0 0 0,0 0 0,0 4 0,1-7-6,1 0 0,0 0 0,0-1 1,0 1-1,0 0 0,0 0 0,0 0 0,0-1 0,0 1 0,1 0 0,-1 0 0,0 0 1,0-1-1,1 1 0,-1 0 0,0-1 0,1 1 0,-1 0 0,1 0 0,-1-1 1,1 1-1,-1-1 0,1 1 0,-1-1 0,1 1 0,0-1 0,-1 1 0,1-1 1,0 1-1,-1-1 0,1 1 0,0-1 0,-1 0 0,2 1 0,1 0 21,0-1 0,-1 1 0,1 0 0,0-1 0,0 0 0,0 1 0,0-1 0,3 0 0,28-6-14,0-1 0,-1-1-1,1-2 1,54-25-1,-77 31 4,0-2-1,-1 1 1,1-2-1,-1 1 1,0-1-1,-1-1 1,0 0-1,0 0 0,0 0 1,-1-1-1,-1-1 1,1 0-1,-1 1 1,10-23-1,15-39-139,36-118 0,-34 88 82,6-27 76,-19 58-72,-19 56-54,-4 13 90,-1 8 14,-15 55 66,2 1 1,-9 90-1,12-68-130,-1 7-30,-5 35-465,16-114-296,-1 23 0,4-33 376,0 0 0,0 0 0,0 0 0,0 0 0,1 0 0,-1 0 0,1 0 0,0 0 0,0-1 0,0 1 0,0 0 0,0 0 0,3 3 0,6 2-4634,8-2 1649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2:15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43 15360,'9'0'5695,"-27"0"-4415,-1 3-352,13-3-1312,1 0 128,1 0 288,-1 0-928,28-16-8383,-12-14 2047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4:35.8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304 21 2144,'-6'4'8272,"6"-4"-8203,0-1 1,0 1-1,0 0 1,0 0-1,0 0 1,0-1 0,0 1-1,0 0 1,0 0-1,0 0 1,0-1-1,0 1 1,0 0-1,0 0 1,1-1-1,-1 1 1,0 0 0,0 0-1,0 0 1,0 0-1,0-1 1,0 1-1,0 0 1,1 0-1,-1 0 1,0 0-1,0-1 1,0 1 0,0 0-1,1 0 1,-1 0-1,0 0 1,3-4 952,-3 1-545,-1-7 6633,-4 8-6084,4 2-956,0 0-1,0 0 1,0 0 0,0 1 0,0-1-1,0 0 1,0 0 0,0 1 0,0-1-1,0 1 1,0-1 0,-1 2 0,-3 7 116,0 1 1,0 0-1,2 1 1,-1-1-1,1 1 1,-2 11-1,1-6-57,-18 78 286,-32 112 413,-22-10-87,75-194-761,0 0 0,0 0 0,0 0-1,-1 1 1,1-1 0,0 0 0,-1-1 0,0 1 0,1 0-1,-1 0 1,0-1 0,0 1 0,0-1 0,0 1-1,0-1 1,0 0 0,0 0 0,0 0 0,-4 1-1,4-2-431,-1 1-1,0-1 1,1 0-1,-1 0 1,0 0-1,1 0 1,-1-1-1,0 1 0,0-1 1,1 0-1,-4-1 1,5 2-11,-1-1 0,1 0 0,-1 0 1,1 0-1,-1 0 0,1 0 0,0 0 1,-1 0-1,1 0 0,0 0 0,0-1 0,0 1 1,0-1-1,0 1 0,0-1 0,0 1 1,0-1-1,1 1 0,-1-1 0,1 0 0,-1-1 1,0-10-5362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4:36.4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44 103 6144,'-5'-2'538,"-1"1"-1,0-1 1,0 1 0,0 0 0,-9-1 8687,25-1-6900,8-4-1506,-1 2 0,1 0 0,0 1 0,32-3-1,-3 0-378,465-47 1000,-418 52-1449,-59 3-521,-49 5-2419,-4-4-193,-20 4-4052,35-5 6222,1 1 0,-1-1-1,1 0 1,0 1 0,-1 0 0,-1 1 0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4:40.9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4 552 3968,'-4'-4'5450,"9"1"-3887,7-5-92,0-1 0,10-9 0,-6 2-427,26-32 0,120-164 1655,-150 196-1867,20-19 0,-31 34-571,-2 1-245,1 0 1,-1 0-1,0 1 0,1-1 0,-1 0 1,1 1-1,-1-1 0,1 1 1,-1-1-1,1 0 0,0 1 1,-1-1-1,1 1 0,-1-1 0,1 1 1,0 0-1,-1-1 0,1 1 1,0-1-1,0 2 0,-7 14 34,6-12 17,-24 53 692,14-35-626,2 0 0,0 0 0,2 1 0,-6 27 0,12-46-111,0 0 1,1 1 0,0-1 0,0 0 0,0 0-1,0 0 1,1 0 0,0 1 0,0-1 0,0 0-1,0 0 1,0 0 0,4 6 0,-3-7-17,0-1 1,0 1-1,0-1 0,0 0 1,0 1-1,0-1 1,0 0-1,1-1 1,0 1-1,-1 0 1,1-1-1,0 1 0,-1-1 1,1 0-1,0 0 1,0 0-1,0 0 1,0 0-1,4 0 1,19 2 48,1-1 1,0-1 0,0-1-1,0-1 1,-1-2 0,1 0-1,-1-2 1,36-11 0,-43 9-56,0 0 0,0-1 0,28-17 0,-36 18-4,0-1 0,0 0 0,-1-1 1,0 0-1,-1-1 0,14-17 0,-9 6 25,-1 0 0,0-1-1,-2 0 1,0-1 0,-2 0-1,0-1 1,10-48 0,-18 63-29,1 0 0,-2-1 1,1 1-1,-1-1 0,-1 1 1,-1-15-1,2 24 6,0 0-1,0-1 0,0 1 1,0 0-1,0-1 0,0 1 1,-1 0-1,1-1 0,0 1 1,0 0-1,0-1 0,0 1 1,0 0-1,0 0 1,-1-1-1,1 1 0,0 0 1,0-1-1,0 1 0,-1 0 1,1 0-1,0 0 0,0-1 1,-1 1-1,1 0 0,0 0 1,0 0-1,-1 0 0,1-1 1,0 1-1,-1 0 0,1 0 1,0 0-1,-1 0 1,1 0-1,0 0 0,-1 0 1,1 0-1,0 0 0,-1 0 1,1 0-1,0 0 0,-1 0 1,1 0-1,0 0 0,0 0 1,-1 1-1,1-1 0,0 0 1,-1 0-1,1 0 1,0 0-1,0 1 0,-1-1 1,-16 17-90,12-11 73,-14 18-100,-21 30-1,-10 15 45,12-23 69,-57 66 6,89-105 23,0 0-1,1 0 1,0 1-1,0-1 1,1 1-1,0 0 1,-5 13-1,8-19-16,0 0 0,1 0 1,-1 0-1,1 0 0,-1 0 0,1 1 0,0-1 0,0 0 0,0 0 0,0 0 0,0 1 1,0-1-1,1 0 0,-1 0 0,1 0 0,-1 0 0,1 0 0,0 0 0,0 0 0,0 0 1,0 0-1,0 0 0,0 0 0,1-1 0,-1 1 0,0 0 0,1-1 0,0 1 0,-1-1 1,1 0-1,0 1 0,0-1 0,0 0 0,-1 0 0,5 1 0,-1 0 17,-1-1 1,1 0-1,0 0 0,0 0 0,0-1 0,-1 1 0,1-1 1,8-1-1,3 0 35,-9 1-27,-1 0 0,1-1 0,0 0 0,-1 0 0,1-1 0,-1 0 0,0 0 0,0 0 0,0-1 0,0 0 0,0 0 0,0-1 0,-1 1-1,1-1 1,5-6 0,-3 2-16,0-1-1,0 0 0,-2 0 1,1 0-1,-1-1 0,0 1 0,-1-2 1,5-11-1,-5 11 11,0 0-1,-1 0 1,-1-1 0,0 0-1,0 0 1,-1 0 0,0-15-1,4-50-978,-1 191 1076,-5-98-68,2-1-1,-1 1 0,2 0 1,5 19-1,-6-29 27,1-1-1,-1 0 1,1 0 0,0 0 0,4 5 0,-3-4-4,1 2-15,-5-8-59,0 1-1,0-1 0,0 0 1,0 1-1,0-1 1,1 0-1,-1 1 0,0-1 1,0 0-1,0 0 0,1 1 1,-1-1-1,0 0 1,1 0-1,-1 1 0,0-1 1,0 0-1,1 0 0,-1 0 1,0 1-1,1-1 1,-1 0-1,0 0 0,1 0 1,-1 0-1,1 0 0,-1 0 1,1 0-1,9 2 52,-6-1-28,-1-1 0,0 0 0,0-1 0,0 1 0,0 0 0,0-1 0,0 0 0,0 1 0,0-1 0,0 0 0,0-1 0,0 1 0,0-1 0,0 1 0,-1-1 0,1 0 0,-1 0 0,4-3 0,88-112 175,-45 52-304,-6 6 104,-42 59-9,-1 0 1,0-1 0,0 1-1,0 0 1,0 0 0,0 0-1,0 0 1,0 0-1,0 0 1,0 0 0,0 0-1,0-1 1,0 1-1,1 0 1,-1 0 0,0 0-1,0 0 1,0 0 0,0 0-1,0 0 1,0 0-1,0 0 1,1 0 0,-1 0-1,0 0 1,0 0-1,0 0 1,0 0 0,0 0-1,0 0 1,1 0 0,-1 0-1,0 0 1,0 0-1,0 0 1,0 0 0,0 0-1,0 0 1,1 0-1,-1 0 1,0 0 0,0 0-1,0 0 1,0 1 0,0-1-1,0 0 1,0 0-1,1 0 1,1 9-81,-1 12 177,-1-20-92,-1 37 51,-3 0-1,-1 1 1,-17 65 0,21-98 105,-1 1 1,1-1-1,1 1 1,-1 11-1,11-19 120,3-6-277,0 0-1,0 0 1,-1-1 0,18-14-1,-9 4 11,-1 0-1,-1-2 0,-1 0 1,29-42-1,39-66-57,-63 101-214,-22 28 254,-1-1 0,0 0 0,0 0 0,1 0 0,-1 0 0,0 0 0,1 1 0,-1-1 0,0 0 0,1 0 0,-1 0 0,0 1 0,0-1 0,1 0 0,-1 0 0,0 1 0,0-1 0,0 0 0,0 1 0,1-1 0,-1 0 0,0 1 0,1 2-22,0 0 0,0 1 0,0-1 0,-1 0 0,1 0 1,-1 1-1,0-1 0,0 6 0,0 10-45,14 88 197,-13-93-96,1-1 1,0 1-1,1 0 0,1-1 1,0 0-1,0 0 0,13 24 1,-15-35-14,-1 0 0,1-1 0,-1 1 0,1-1 0,0 1 0,-1-1 0,1 0 1,0 1-1,0-1 0,0 0 0,0 0 0,0 0 0,0-1 0,0 1 0,0 0 1,0-1-1,0 0 0,1 1 0,-1-1 0,0 0 0,0 0 0,0 0 0,1 0 1,-1-1-1,0 1 0,0 0 0,0-1 0,0 0 0,0 1 0,0-1 0,0 0 1,0 0-1,0 0 0,0 0 0,0-1 0,0 1 0,-1 0 0,1-1 0,0 1 1,-1-1-1,3-3 0,3-7 52,0 0 0,-1 0 0,-1-1 0,0 0 0,0-1 0,3-20 0,10-87 346,-7 35-662,-9 61 86,-2 21 113,1-1 0,-1 0 0,1 1 0,0-1 0,2-7 1,-1 59-680,2 10 551,5 110 252,-9-153-76,-6 138 242,6-150-198,-1 1 0,0-1 0,0 0-1,1 1 1,-2-1 0,1 0 0,-2 4-1,2-6-18,1 1 0,0-1 0,0 0 0,0 1 0,-1-1 0,1 1 0,0-1 0,-1 0 0,1 1 0,0-1 0,-1 0 0,1 1 0,0-1 0,-1 0 0,1 1 0,-1-1 0,1 0 0,0 0 0,-1 0 0,1 1 0,-1-1 0,1 0 0,-1 0 0,1 0 0,-1 0 0,1 0 0,-1 0 0,1 0 0,-1 0 0,1 0 0,-1 0 0,1 0 0,-1 0 0,1 0 0,-1 0 0,1-1 0,0 1 0,-1 0 0,1 0 0,-1-1 0,1 1 0,0 0 0,-1 0 0,1-1 0,-1 0-1,-5-5 7,1 0-1,0-1 0,0 0 1,0-1-1,1 1 0,-4-10 1,-4-8 17,9 20-127,0 0 0,1 1 1,-1-1-1,1 0 1,1 0-1,-1 0 0,1-1 1,0 1-1,-1-10 1,2 15-148,4 5-154,1 1 386,0 0 0,0-1 1,0 1-1,1-1 0,0 0 1,0-1-1,0 1 0,0-1 1,1 0-1,0-1 0,0 0 1,0 0-1,0 0 0,0-1 1,0 0-1,1-1 0,-1 1 1,1-1-1,-1-1 0,1 1 1,8-2-1,3-1 118,-1-1 0,1-1 0,-1 0 1,28-12-1,-37 11-73,0 1 0,0-1 0,-1-1 1,1 0-1,-1 0 0,-1-1 0,1 0 0,-1 0 0,0 0 1,5-9-1,6-10-10,28-50 0,-16 9-70,-12 25 241,-12 16-518,-6 20-278,-5 16 301,-4 26 335,0 0 0,-5 70-1,13-97 2,0-1-1,1 1 1,1 0-1,0-1 1,0 1-1,0-1 1,1 0-1,0 1 1,1-1-1,0 0 1,0 0-1,1 0 1,0-1-1,0 1 1,1-1-1,0 0 1,0 0-1,9 9 1,-12-15-22,-1-1 0,1 1 0,-1 0-1,1 0 1,-1-1 0,1 1 0,0-1 0,-1 1 0,1-1 0,-1 0 0,1 1 0,0-1-1,0 0 1,-1 0 0,1 0 0,0-1 0,-1 1 0,1 0 0,-1-1 0,1 1 0,0-1-1,-1 1 1,1-1 0,-1 0 0,1 1 0,-1-1 0,3-2 0,1 0 9,0 0-1,-1-1 1,0 0 0,1 0-1,-1 0 1,-1 0 0,6-7-1,-1-2 3,-1 0 0,0 0 0,9-28 0,8-46-27,-5 17-208,-5 3 192,-14 66 5,0 1-1,0 0 1,0-1 0,0 1 0,0 0 0,0 0-1,1-1 1,-1 1 0,0 0 0,0 0 0,0-1 0,0 1-1,0 0 1,0 0 0,1-1 0,-1 1 0,0 0-1,0 0 1,0 0 0,1-1 0,-1 1 0,0 0-1,0 0 1,0 0 0,1 0 0,-1 0 0,0-1-1,0 1 1,1 0 0,-1 0 0,0 0 0,1 0 0,-1 0-1,0 0 1,0 0 0,1 0 0,-1 0 0,0 0-1,1 0 1,-1 0 0,0 0 0,1 0 0,11 11-36,7 18 33,-10-13 40,0-1 0,21 25 0,-29-38-31,1-1 1,0 1 0,-1-1-1,1 1 1,0-1 0,0 0-1,0 0 1,0 0-1,0 0 1,0 0 0,0-1-1,0 1 1,1-1 0,-1 1-1,0-1 1,0 0 0,1 0-1,-1 0 1,0 0-1,0 0 1,1 0 0,-1-1-1,0 1 1,0-1 0,3 0-1,1-1 23,0 0 0,0-1 0,0 0 0,-1 1 0,1-2 0,-1 1 0,8-7 0,-7 4-21,0 0 0,0 0 0,-1 0 0,0-1-1,0 0 1,-1 0 0,0 0 0,0 0 0,-1-1-1,1 0 1,-2 0 0,1 1 0,-1-2-1,0 1 1,-1 0 0,0 0 0,0 0 0,-1-1-1,0 1 1,-1 0 0,1 0 0,-4-15-1,3 22-13,1-1 0,0 1-1,-1 0 1,1-1-1,-1 1 1,1 0-1,-1 0 1,0 0-1,1-1 1,-1 1 0,0 0-1,0 0 1,0 0-1,0 0 1,0 0-1,0 1 1,0-1-1,0 0 1,0 0 0,0 1-1,-3-2 1,3 2-21,-1 0 0,1 0 0,-1 0 0,1 0 0,0 0 0,-1 0 0,1 0 0,-1 1 0,1-1 0,0 1 0,-1-1 0,1 1 0,0-1 0,0 1 0,-1 0 1,1 0-1,0 0 0,0-1 0,0 1 0,-2 2 0,-2 3 29,0 0 1,0 0-1,0 0 0,1 1 1,0-1-1,1 1 1,-1 0-1,1 0 0,0 1 1,-2 9-1,0 7-28,-6 47 0,8-44 81,0 44-1,4-62-30,-1 0 0,2-1 0,-1 1 0,1-1 0,0 1 0,1-1 0,0 0-1,0 0 1,6 9 0,-7-13-6,1 0 0,0-1 1,-1 0-1,2 1 0,-1-1 0,0 0 0,1-1 0,-1 1 0,1-1 0,0 1 0,0-1 1,0 0-1,0 0 0,0-1 0,0 1 0,0-1 0,1 0 0,-1 0 0,0-1 1,1 1-1,6-1 0,5 0 59,0-1 1,0 0-1,-1-1 0,26-7 1,-24 4-64,0-1 1,1 0 0,-2-1-1,1-1 1,-1-1 0,0 0-1,-1-1 1,0-1 0,-1 0-1,22-22 1,-9 4-87,-2-2 0,0 0-1,35-63 1,-48 63 83,-10 26-75,-2 7-156,-3 18 229,1 0-1,1 0 0,2 24 1,-1-8-103,1-17 50,0 0 0,1 0 0,8 37 0,-8-49 58,0 0 0,0 0 0,1 0 0,0-1 0,0 1 0,0-1 0,1 0 0,0 0 0,0 0 0,1 0 0,-1-1 0,1 1 0,10 7 1,-14-13 6,0 1 0,0-1 1,0 1-1,0-1 0,-1 0 1,1 0-1,0 1 1,0-1-1,0 0 0,0 0 1,0 0-1,0 0 0,0 0 1,0 0-1,0 0 0,0 0 1,0-1-1,0 1 1,0 0-1,0-1 0,0 1 1,0 0-1,0-1 0,-1 1 1,1-1-1,0 1 1,0-1-1,0 0 0,1-1 1,0 0 22,0 0 1,1-1 0,-1 1-1,0-1 1,0 0 0,-1 1-1,1-1 1,1-3-1,37-120-62,-5 11-178,-26 89 426,8-19 5,-15 41-253,-1 1 0,1 0 0,0 0 0,0 0 1,0 0-1,1 0 0,-1 0 0,1 1 0,-1-1 0,4-2 0,-4 18-217,1 16 255,-1 0-1,-1-1 0,-5 50 1,-20 86 56,22-154-35,1-4-26,-8 36 223,8-39-201,0 0 0,0 0 0,0 0-1,0 0 1,-1-1 0,1 1 0,-1 0-1,1-1 1,-1 1 0,0-1 0,-3 3-1,5-5-11,-1 0-1,1 0 0,-1 1 0,1-1 1,-1 0-1,1 0 0,-1 0 0,0 0 0,1 0 1,-1 0-1,1 0 0,-1 0 0,1 0 0,-1 0 1,0 0-1,1 0 0,-1 0 0,1 0 0,-1-1 1,1 1-1,-1 0 0,1 0 0,-1-1 1,1 1-1,-1 0 0,1 0 0,-1-1 0,1 1 1,-1-1-1,1 0 0,-16-16 8,11 12 17,-4-11-114,9 14 57,-1 0 1,1 1-1,-1-1 1,0 1-1,0-1 1,0 1-1,0-1 1,0 1-1,0-1 1,-2 0-1,2 0 1,-1 1 1,1 0-1,0-1 1,0 1-1,-1-1 0,1 0 1,0 1-1,0-1 0,0 0 1,-1-3-1,2 4-185,1 3 69,1 2 124,0 0 0,1 0 0,-1-1 0,1 1 0,0 0 0,0-1 0,0 0 0,1 0 0,-1 0 1,1 0-1,3 2 0,2 1 18,-1-1 1,1-1 0,0 0 0,10 4-1,-17-7 40,12 4-97,-11-4 38,-1 0 0,1 0-1,-1 0 1,1 0-1,-1 0 1,6 0 0,6-1 62,0-2-1,-1 1 1,1-2 0,14-3 0,54-22-8,-64 21 23,-3 2-95,-1-1-1,1-1 0,-1-1 1,0 0-1,18-14 1,-28 19 25,1-1 0,-1 0 0,0 0 0,0 0 0,0 0 0,0-1 0,-1 1 1,0-1-1,0 0 0,0 0 0,-1 0 0,0 0 0,1-1 0,-2 1 0,1-1 0,-1 1 1,0-1-1,1-10 0,-2 15-3,0-1 1,0 1-1,0-1 0,0 0 1,-1 1-1,1-1 1,0 1-1,-1-1 0,1 1 1,-1-1-1,1 1 1,-1-1-1,0 1 0,0 0 1,0-1-1,0 1 0,0 0 1,0-1-1,0 1 1,0 0-1,0 0 0,0 0 1,-1 0-1,1 0 1,0 1-1,-1-1 0,1 0 1,-1 0-1,1 1 1,-1-1-1,1 1 0,-1 0 1,1-1-1,-1 1 1,0 0-1,1 0 0,-1 0 1,1 0-1,-1 0 1,0 0-1,1 0 0,-1 1 1,-2 0-1,-6 1-39,1 1-1,0 1 0,-1 0 1,1 0-1,1 0 0,-1 1 1,0 0-1,1 1 1,0 0-1,1 0 0,-1 1 1,-7 9-1,14-15 58,0 0-1,0 1 1,0-1-1,0 1 1,0-1-1,0 1 1,0-1-1,0 1 1,1-1-1,-1 1 1,0 0-1,1-1 1,0 1-1,-1 0 1,1-1-1,0 1 1,0 0-1,0 0 1,0-1-1,0 1 1,0 0-1,1 0 1,-1-1-1,0 1 1,1 0-1,-1-1 1,1 1 0,0 0-1,0-1 1,-1 1-1,1-1 1,0 1-1,0-1 1,1 0-1,-1 1 1,0-1-1,0 0 1,2 1-1,5 4 80,0 0 1,1-1-1,-1 0 0,1 0 0,13 4 0,0 1-198,2-1 0,-1-2 0,1 0-1,0-2 1,1-1 0,-1 0-1,1-2 1,0-1 0,0-1-1,45-6 1,-16-3-3505,-1-4 0,74-26 0,-60 10-3715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4:44.0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0 469 4640,'2'-9'8929,"10"1"-7037,-2-4-320,-7 8-1204,1 0-1,-1 0 1,0 0-1,0 0 1,0-1-1,-1 0 1,1 1 0,-1-1-1,1-6 1,3-12-14,0-1 0,2 1 1,1 0-1,0 1 0,2 0 0,21-34 1,-22 41-276,10-13 172,-20 27-240,1-1 0,0 1 0,0 0 0,0 0 0,0 0 0,0 0 0,1 1 0,-1-1 0,0 0 0,0 0 0,0 1 0,1-1 0,-1 1 0,0-1 0,1 1 0,-1-1 0,2 1 0,-3 0-7,1 0 0,-1 0 0,0 0 0,0 0 0,0 0 0,0 0 0,0 0 0,0 0 1,0 0-1,0 0 0,0 0 0,1 0 0,-1 0 0,0 0 0,0 0 0,0 0 0,0 0 1,0 0-1,0 0 0,0 0 0,0 1 0,0-1 0,0 0 0,0 0 0,0 0 0,1 0 1,-1 0-1,0 0 0,0 0 0,0 0 0,0 0 0,0 0 0,0 1 0,0-1 0,0 0 1,0 0-1,0 0 0,0 0 0,0 0 0,0 0 0,0 0 0,0 0 0,0 0 1,0 1-1,0-1 0,0 0 0,0 0 0,1 13 120,0 0 0,0 19 0,0 11 80,1-5-108,0-4-64,1-1 0,9 44 0,-10-71-4,0 0-1,0 0 1,1 0-1,0 0 1,0 0 0,0-1-1,1 1 1,-1-1 0,1 0-1,1 0 1,-1-1-1,1 1 1,0-1 0,0 0-1,0 0 1,9 5 0,-9-6 20,0-1 0,0 0 0,0 0 1,1 0-1,-1-1 0,1 1 0,-1-1 1,1 0-1,-1-1 0,1 0 0,-1 1 1,1-2-1,-1 1 0,1-1 0,0 0 1,-1 0-1,0 0 0,1-1 0,6-2 1,-4 0 17,1-1 0,-1 0 0,0 0 0,0 0 0,0-1 0,-1-1 0,0 1 0,11-14 0,-10 9-10,0 0 1,0-1-1,-1-1 0,0 1 0,5-17 0,1-10-104,-3 0 1,0-1-1,3-44 1,-8 48 28,-1-43 1,-4 78 3,0 1 1,0-1 0,1 0 0,-1 1 0,0-1 0,0 0 0,1 1 0,-1-1 0,0 1 0,1-1 0,-1 1 0,1-1 0,-1 1-1,1-1 1,-1 1 0,1-1 0,-1 1 0,1-1 0,-1 1 0,1 0 0,-1 0 0,1-1 0,0 1 0,-1 0 0,1 0 0,-1-1-1,1 1 1,0 0 0,-1 0 0,1 0 0,1 0 0,21 0 43,-5 4-12,13 2 9,-1-1 1,46 1-1,14-6-113,105-1 148,-95-7 531,-113 9-647,-1 0 0,1 1 0,-1 0 0,1 1 1,0 1-1,0 0 0,1 0 0,-16 9 1,12-5 37,0 1 1,1 0-1,1 2 1,0-1-1,-25 26 1,14-7 152,0 2 0,3 1 0,-21 37 0,32-51-45,2 0 1,-9 23 0,16-36-89,0 0 0,0 0 0,1 0 0,0 0 0,0 0 0,0 0 0,1 0 0,0 0 0,0 0 0,0 0 0,0 0 0,1 0 0,0 0 0,2 8-1,-2-11 5,0 1-1,0-1 1,1 1-1,-1-1 1,1 0-1,-1 0 1,1 0-1,0 0 1,0 0-1,0 0 1,0 0-1,0 0 0,0-1 1,0 1-1,0-1 1,1 1-1,-1-1 1,1 0-1,-1 0 1,1 0-1,-1-1 1,1 1-1,0 0 1,-1-1-1,1 0 0,0 0 1,0 0-1,-1 0 1,1 0-1,0 0 1,4-2-1,-1 1 42,0-1 0,0 1 1,-1-2-1,1 1 0,-1-1 0,1 1 0,-1-1 0,0-1 0,0 1 0,0-1 0,-1 0 0,1 0 0,4-6 0,2-4-42,-1-1-1,-1 0 0,0 0 1,-1-1-1,-1 0 0,0 0 1,-1-1-1,-1 1 0,0-1 1,-1-1-1,1-19 0,4-171 161,-12 144-433,-7 91-464,2 12 860,3 1 0,-2 67 0,8-78-128,0 0-1,2 0 1,1 0-1,12 40 1,-15-63 16,1 0 1,0-1-1,0 1 0,1-1 1,0 1-1,0-1 1,0 0-1,0 0 0,1 0 1,5 5-1,-6-7 18,1 0 0,0-1-1,0 1 1,0-1 0,0 0-1,0 0 1,0 0 0,1 0 0,-1-1-1,0 1 1,1-1 0,0-1-1,7 2 1,-4-2-9,-1 0 0,0 0 0,0 0 0,0-1 1,0 0-1,0-1 0,0 1 0,0-1 0,0-1 0,8-3 0,-6 1-4,0 0-1,0 0 1,-1-1-1,1-1 1,-1 1 0,10-12-1,-4 2 11,-1-1 0,0-1 0,-1 0 0,-1 0 0,0-1 0,8-24-1,1-2-23,-4 10-70,18-60-1,-33 92 62,-1 0 0,1 0 0,-1 0 0,0 0-1,0 0 1,0 0 0,0 0 0,0 0 0,0 0 0,-1 0 0,1 0-1,-1 1 1,-2-7 0,37 56-415,-13-26 397,-11-11 151,-1 0 1,9 11-1,-15-18-166,-1 0 0,0 0 0,-1 1 0,1-1 0,0 0 0,-1 1 0,0-1 0,0 1 0,0 0 0,0-1 0,0 1 0,0 5 0,-3 52-32,1-25 113,1 0 0,7 55 0,-7-90-40,0 1 0,0 0 0,1-1 0,-1 1 0,1 0 1,-1-1-1,1 1 0,-1 0 0,1-1 0,0 1 0,0-1 0,0 1 0,0-1 1,0 0-1,0 1 0,0-1 0,0 0 0,1 0 0,-1 0 0,0 0 1,1 0-1,-1 0 0,1 0 0,-1 0 0,1-1 0,-1 1 0,4 0 0,-1 0-6,0-1 0,-1 0-1,1 0 1,0-1 0,-1 1-1,1-1 1,0 0 0,-1 0-1,1 0 1,-1 0 0,1-1-1,4-2 1,4-3 26,1 0 1,-2-1 0,1-1-1,-1 0 1,15-15 0,46-59 129,-38 41-123,84-87 174,-117 144-443,-2 7 386,0 1 0,-10 42-1,-19 44 380,21-83-541,-18 34 1,7-14 52,11-23 84,6-13 144,3-10-265,0 0 0,0 0 0,0 0 0,0 0-1,0 0 1,0 0 0,0 0 0,0 0 0,0 0 0,0 0-1,0 0 1,0 0 0,0 0 0,0 0 0,0 0 0,0 0 0,0 1-1,0-1 1,0 0 0,0 0 0,0 0 0,0 0 0,0 0-1,0 0 1,0 0 0,0 0 0,0 0 0,0 0 0,0 0-1,0 0 1,0 0 0,0 0 0,0 0 0,0 1 0,0-1 0,0 0-1,0 0 1,0 0 0,0 0 0,0 0 0,0 0 0,0 0-1,1 0 1,-1 0 0,0 0 0,0 0 0,0 0 0,0 0-1,0 0 1,0 0 0,0 0 0,0 0 0,0 0 0,0 0-1,0 0 1,0 0 0,0 0 0,0 0 0,1 0 0,-1 0 0,0 0-1,0 0 1,0 0 0,0 0 0,0 0 0,0 0 0,0 0-1,144-99 23,-126 87-379,-21 14 327,1 0 0,0 0 0,0 0 0,0 0 0,1 0 0,-3 3 0,-10 12-77,-7 2-49,-27 17 0,2-1 255,12-9-82,2 2-1,2 1 0,-39 46 1,-7 41 32,54-78-33,-49 61 0,65-91 5,-6 6 1,-20 19 0,28-29-30,0-1 0,0 0 1,-1 0-1,1 0 0,-1 0 1,0-1-1,1 0 0,-1 0 1,-10 3-1,14-5 4,-1 1 0,0-1 1,0 0-1,0 0 0,1 0 0,-1 0 0,0 0 1,0 0-1,0 0 0,1 0 0,-1-1 0,0 1 1,0-1-1,1 1 0,-1-1 0,0 0 0,1 0 1,-1 1-1,0-1 0,1 0 0,-1-1 0,1 1 1,0 0-1,-1 0 0,1-1 0,0 1 0,0 0 1,0-1-1,0 1 0,0-1 0,0 0 0,0 1 1,1-1-1,-1 0 0,-1-3 0,1 0-1,0 0-1,0-1 1,0 1-1,1-1 1,0 0-1,0 1 1,0-1-1,1 1 0,0-1 1,2-9-1,2-1 7,0 1-1,1 0 0,1 0 1,0 1-1,1-1 0,1 2 1,0-1-1,1 1 0,0 1 1,1 0-1,0 0 0,1 1 1,1 0-1,25-16 0,-11 13 24,1 1 0,0 1 0,56-15 0,92-12-86,-170 38 52,86-15-1,35-7 97,-60 10-574,-2 0-4218,-58 11 3226,-5 2 865,-1-1 0,1 1 0,0-1 0,0 1 0,0 0 0,1-1 0,-1 1 0,0 0 1,0 0-1,0 1 0,2-1 0,8 8-7555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4:45.4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363 52 4224,'-1'-3'356,"0"0"-1,0 0 1,0 1 0,1-1 0,-1 0 0,1-6-1,-9-13 7309,9 22-7611,0 0-1,0 0 0,0 0 0,0 0 1,0 0-1,0-1 0,0 1 1,0 0-1,0 0 0,0 0 1,0 0-1,0 0 0,0 0 0,0-1 1,0 1-1,-1 0 0,1 0 1,0 0-1,0 0 0,0 0 1,0 0-1,0 0 0,0 0 0,0-1 1,0 1-1,0 0 0,0 0 1,-1 0-1,1 0 0,0 0 1,0 0-1,0 0 0,0 0 0,0 0 1,0 0-1,0 0 0,-1 0 1,1 0-1,0 0 0,0 0 0,0 0 1,0 0-1,-1 0 0,-6 3 990,-10 10-446,15-12-327,-150 126 2384,117-94-2264,2 1-1,-33 44 1,62-73-351,0 1 0,1-1 1,-1 1-1,1 0 0,0 0 0,1 1 1,0-1-1,0 0 0,0 1 1,-1 9-1,3-14-15,0 1 1,0 0-1,0-1 1,0 1-1,0 0 1,1-1-1,-1 1 0,1 0 1,0-1-1,-1 1 1,1-1-1,1 1 1,-1-1-1,0 1 0,0-1 1,1 0-1,0 0 1,-1 1-1,1-1 1,0 0-1,0-1 0,0 1 1,0 0-1,0-1 1,1 1-1,-1-1 1,4 2-1,1 0 4,0 0 1,0 0-1,0-1 0,1 0 1,0 0-1,-1-1 0,1 0 0,0 0 1,-1-1-1,1 0 0,0-1 1,-1 1-1,1-1 0,0-1 1,-1 0-1,1 0 0,-1 0 1,0-1-1,0 0 0,0 0 1,0-1-1,0 0 0,-1 0 0,1 0 1,-1-1-1,0 0 0,-1 0 1,1-1-1,-1 0 0,0 0 1,0 0-1,6-11 0,-3 0-10,-1 0 0,0-1 0,-2 0 0,0 0 0,0 0 0,-2 0 0,0-1 0,-2 1 0,0-1 0,-2-29 0,-7 20-10,8 28-10,0-1 0,0 0 0,-1 1 0,1-1 0,0 1 0,-1-1-1,1 1 1,0-1 0,-1 1 0,1-1 0,-1 1 0,1-1 0,-1 1 0,1-1 0,-2 0 0,1 1 5,1 0-1,0 1 0,-1-1 1,1 0-1,-1 0 1,1 0-1,0 0 0,-1 0 1,1 0-1,-1 1 1,1-1-1,0 0 0,-1 0 1,1 0-1,0 1 0,-1-1 1,1 0-1,0 1 1,0-1-1,-1 0 0,1 1 1,0-1-1,0 0 1,0 1-1,-1-1 0,1 0 1,0 1-1,0-1 1,0 1-1,-6 13 45,1 1 1,0-1-1,1 1 1,1-1-1,1 1 0,0 0 1,1 1-1,0-1 1,3 28-1,-1-37-3,0 1 0,0-1 1,0 1-1,1-1 0,1 0 0,-1 0 1,1 0-1,0 0 0,0 0 1,0 0-1,1-1 0,0 1 0,5 5 1,-5-8 41,-1 0 1,0 0 0,1 0-1,-1 0 1,1 0 0,0-1 0,0 0-1,0 0 1,0 0 0,1 0-1,-1-1 1,0 1 0,1-1 0,-1 0-1,1 0 1,-1-1 0,1 0-1,-1 1 1,6-2 0,-6 0-28,0 0 0,0 0 1,0 0-1,0-1 0,0 0 1,-1 1-1,1-1 0,-1-1 0,1 1 1,-1 0-1,0-1 0,0 0 1,5-5-1,0-1 58,-1 0 0,0 0 0,9-18 0,-4 2-25,-2 0 0,14-49 0,-8 18-156,18-51-106,-29 97-30,-5 10 194,0 0 0,0 0 0,0 0 1,1 0-1,-1 0 0,0 0 0,0 0 0,0 0 0,0-1 0,0 1 1,0 0-1,0 0 0,0 0 0,1 0 0,-1 0 0,0 0 0,0 0 0,0 0 1,0 0-1,0 0 0,0 0 0,0 1 0,1-1 0,-1 0 0,0 0 1,0 0-1,0 0 0,0 0 0,0 0 0,0 0 0,0 0 0,0 0 0,0 0 1,1 0-1,-1 0 0,0 0 0,0 0 0,0 1 0,0-1 0,0 0 0,0 0 1,0 0-1,5 18-105,-2 12 174,-1 0-1,-3 53 1,0-74-34,0 15-24,-2-1 0,-7 36-1,7-47 36,0 0 0,-2-1 0,1 1 0,-1-1-1,-1 0 1,-10 17 0,15-26-13,-1 0-1,1 0 0,-1-1 1,0 1-1,1 0 1,-1-1-1,0 1 0,0-1 1,0 1-1,0-1 1,-3 1-1,5-2-12,-1 1 1,0-1-1,0 0 0,0 0 1,1 0-1,-1 0 0,0 0 1,0 0-1,0 0 0,0 0 0,1 0 1,-1 0-1,0 0 0,0 0 1,0-1-1,1 1 0,-1 0 1,0-1-1,0 1 0,1 0 0,-1-1 1,0 1-1,1-1 0,-1 1 1,0-1-1,1 0 0,-1 1 1,1-1-1,-1 0 0,1 1 1,-1-1-1,1 0 0,-1 0 0,-3-5 179,3 4-179,0 0 0,0 0 0,0 0 0,0 0 0,0 0 0,0 0 0,0 0 1,0-3-1,1 5-18,0-1 1,0 0 0,0 0-1,0 1 1,0-1 0,1 0-1,-1 1 1,0-1-1,0 0 1,1 1 0,-1-1-1,1 1 1,-1-1 0,0 0-1,1 1 1,-1-1 0,1 1-1,-1-1 1,1 1-1,-1 0 1,1-1 0,0 1-1,-1-1 1,1 1 0,-1 0-1,1 0 1,0-1 0,-1 1-1,1 0 1,0 0-1,0 0 1,0 0 0,16-4 32,0 1 0,1 1 0,-1 1 0,23 1 0,-30 0-51,147 0-2905,-53 0-7754,-73 0 6229,-17-3-1963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4:47.6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5 119 2912,'-1'-1'85,"1"0"0,-1 0 1,1 0-1,-1 0 0,1 0 0,0 0 0,-1 0 0,1 0 1,0 0-1,0 0 0,0 0 0,0-1 0,0 1 1,0 0-1,0 0 0,0 0 0,0 0 0,1 0 1,-1 0-1,0 0 0,1 0 0,-1 0 0,1 0 1,-1 0-1,1 0 0,-1 0 0,1 0 0,-1 0 1,1 0-1,1-1 0,4-7 1343,-1-1 330,0 0 0,3-13 1,-6 16-813,-2 6-702,1 0 1,-1-1-1,0 1 0,1 0 1,-1 0-1,1-1 1,-1 1-1,1 0 0,-1 0 1,1 0-1,0 0 1,-1 0-1,3-2 0,-3 3-51,1-1-1,-1 1 0,1 0 1,-1-1-1,1 1 0,-1-1 1,0 1-1,1-1 0,-1 1 1,0-1-1,1 1 0,-1-1 1,0 0-1,0 1 0,1-2 1,-2 12 2409,5 118-714,-4 221 850,0-116-4100,-34-241-21613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5:3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249 731 2560,'12'-3'1000,"-11"3"-701,0-1 0,1 1 0,-1 0 0,0-1 0,1 1-1,-1-1 1,0 1 0,0-1 0,1 1 0,1-2 0,7-3 6803,-16 10-5474,-86 58 953,78-51-2407,0 0-1,0 1 1,2 1-1,-22 28 1,14-13 115,-25 51 0,40-70-200,-1 0 0,2 1 0,0-1 0,0 1 0,0 0 0,2 1 0,-1-1 0,2 0 0,-2 13 0,3-21-38,0-1 0,0 0 0,1 1 0,-1-1-1,0 0 1,1 0 0,-1 1 0,1-1 0,0 0 0,0 0-1,0 0 1,0 1 0,0-1 0,0 0 0,0-1 0,1 1-1,-1 0 1,1 0 0,-1 0 0,1-1 0,0 1-1,0-1 1,0 0 0,0 1 0,0-1 0,0 0 0,0 0-1,0 0 1,0 0 0,0-1 0,1 1 0,-1 0 0,3-1-1,1 1 17,0-1-1,-1 0 1,1-1 0,-1 1-1,1-1 1,-1 0-1,0 0 1,1-1-1,8-4 1,-2 1 54,0-1 0,20-15 1,-5 1-33,-2-1 0,0-2 0,-1-1 1,24-31-1,-13 10-11,45-79 0,-78 121-170,0 0 0,-1 0 0,1 0 0,-1-1 0,0 1 0,0 0 0,0-7 0,-11 27-574,6-5 653,0 0 0,1 0 0,0 0 0,1 0 1,1 1-1,0-1 0,0 1 0,1-1 0,3 20 1,-1-15 59,1 1 0,6 19 0,-7-32-19,0 1 0,0-1 0,0 0-1,0 0 1,1 0 0,0 0 0,0 0 0,0 0 0,1-1 0,6 7 0,-8-10 6,0 1 1,0-1-1,0 0 1,0 0-1,1 0 1,-1 0-1,0 0 1,1 0-1,-1 0 1,0-1-1,1 0 1,-1 1 0,1-1-1,-1 0 1,1 0-1,-1 0 1,1 0-1,-1-1 1,1 1-1,-1-1 1,0 1-1,1-1 1,-1 0-1,0 0 1,4-2-1,2-1 35,-1 0-1,0-1 0,0 0 0,0-1 0,11-10 0,-4 2 7,0 0 0,-1-1-1,0-1 1,13-22 0,-18 23-65,27-50-191,-31 58 189,-2-1 0,1 1 0,-1-1 0,0 0 0,0 0 0,-1 1 0,0-12 0,-1 16-41,0 0 0,-1 0 1,0 0-1,1 1 0,-1-1 0,0 1 0,0-1 1,-1 0-1,1 1 0,-1 0 0,1-1 0,-1 1 1,-3-4-1,4 5 1,0-1 0,0 1 0,0 0 1,0 0-1,-1 0 0,1 0 0,0 0 1,-1 0-1,1 0 0,-1 1 0,1-1 1,-1 0-1,1 1 0,-1-1 0,1 1 1,-1-1-1,0 1 0,1 0 0,-1 0 1,1 0-1,-1 0 0,0 0 0,-2 0 1,-8 1 17,11-1 10,1 0 0,-1 0 0,0 0 0,0 0 0,1 0-1,-1 0 1,0 1 0,0-1 0,0 0 0,1 0 0,-1 0-1,0 1 1,1-1 0,-1 0 0,-1 1 0,2-1 5,0 0 0,0 1 1,0-1-1,0 0 0,0 0 1,0 0-1,0 0 0,-1 0 1,1 0-1,0 1 1,0-1-1,0 0 0,0 0 1,0 0-1,-1 0 0,1 0 1,0 0-1,0 0 0,0 0 1,0 0-1,-1 0 0,1 0 1,0 0-1,0 0 0,0 0 1,0 0-1,-1 0 0,1 0 1,0 0-1,0 0 1,0 0-1,0 0 0,-1 0 1,1 0-1,0 0 0,0 0 1,0-1-1,0 1 0,-1 0 1,1-1 14,3 3-22,1 3-84,-4-4 99,1 0 1,0 0 0,-1 0 0,1 0-1,0 0 1,0 0 0,0 0 0,0 0-1,0-1 1,0 1 0,0 0 0,0-1-1,0 1 1,1-1 0,-1 1 0,0-1-1,2 1 1,4 1 128,-3 0-107,0-1 0,0 0 1,0 0-1,0 0 1,0 0-1,8-1 0,18 0 192,1-2-1,-2-1 1,1-1-1,35-11 1,-44 9-216,-2-1-1,1 0 1,-1-2 0,0 0 0,-1-1 0,0-1 0,17-13 0,0-6 82,-1-2 0,-2-1-1,55-72 1,62-127-17,-134 207-63,3-5-79,-1 0-1,-1-2 1,17-49 0,-33 80 51,1 0-1,-1 0 1,0-1 0,0 1-1,1 0 1,-1 0 0,0 0-1,0-1 1,0 1 0,0 0-1,0 0 1,0 0 0,-1-1-1,1 1 1,-1-1 0,1 1 1,0 1 0,-1-1 0,1 1 0,0-1 0,-1 1 0,1 0 0,-1-1 1,1 1-1,-1 0 0,1-1 0,0 1 0,-1 0 0,1 0 0,-1-1 0,1 1 0,-1 0 1,0 0-1,1 0 0,-1 0 0,1 0 0,-1 0 0,1 0 0,-2 0 0,-1 0-46,0 1 0,-1-1-1,1 1 1,0 0 0,-1 0 0,1 1-1,0-1 1,-6 4 0,2-1 31,1 1 1,-1 1 0,1-1-1,-9 10 1,5-4 28,-4 4-10,0 1 0,2 0 0,-1 1-1,-17 35 1,-29 80-15,38-82 44,-5 10 14,-204 492 737,189-445-4,79-166 764,-34 53-1515,8-16 1,1 0-1,1 2 0,1-1 1,1 2-1,23-23 1,-24 27-116,-6 6 46,0 1 0,17-13 0,-24 19 18,0 1 0,0 0 0,0 0 0,0 0 1,0 0-1,1 0 0,-1 0 0,0 0 0,0 1 0,1-1 0,-1 1 1,0 0-1,1-1 0,-1 1 0,0 0 0,1 0 0,-1 1 0,0-1 1,1 0-1,1 2 0,-2-2 22,-1 1 0,1 0 0,-1 0 0,1 0 0,-1 0 0,1 0 0,-1 0 0,0 0 1,0 1-1,0-1 0,0 0 0,0 1 0,0-1 0,0 0 0,1 3 0,8 24-53,-7-18 45,4 13-23,-3-7 97,1 0 1,0-1-1,16 30 0,-18-41-18,-1 0 0,1 0 0,0 0 0,1 0 0,-1 0 0,1-1 0,-1 0 0,1 1-1,0-1 1,0-1 0,0 1 0,1-1 0,-1 1 0,1-1 0,-1-1 0,1 1 0,9 2 0,-7-3 38,0-1 1,0 0-1,0 0 1,1 0-1,-1-1 1,0 0-1,0 0 1,0 0 0,0-1-1,0-1 1,12-5-1,4-3 30,40-27 0,-41 23-63,-1 0 0,-1-2 0,22-21 0,-33 28-27,0 1-1,-2-1 1,1 0-1,-1-1 1,-1 0 0,1 0-1,-2 0 1,7-19-1,-12 29-16,0 1 0,1-1 0,-1 0 0,0 0 0,0 0 0,1 0 0,-1 0 1,0 0-1,0 0 0,0 0 0,0 0 0,-1 0 0,1 0 0,0 0 0,0 0 0,0 0 0,-1 0 0,1 1 0,0-1 0,-1 0 0,1 0 0,-1 0 0,1 0 0,-2 0 0,1 0-30,0 0 1,-1 0-1,1 0 0,-1 0 0,1 0 1,-1 0-1,1 1 0,-1-1 0,0 1 0,1-1 1,-1 1-1,-3-1 0,-1 1-81,0 0 0,0 0 0,0 0 0,-1 1 0,1 0 0,-9 2 0,4 1 97,0 0 1,0 1-1,1 0 0,0 1 0,0 0 0,0 1 1,1 0-1,0 0 0,0 1 0,1 0 1,0 1-1,-8 11 0,10-13 38,1 0 1,0 1 0,1 0-1,0 0 1,0 0-1,1 1 1,0-1-1,0 1 1,1 0-1,0 0 1,0-1-1,1 1 1,1 0 0,-1 0-1,1 1 1,2 8-1,-2-14 13,1-1 0,0 1 0,-1-1 0,1 1 0,1-1 0,-1 0 0,0 0 0,1 1 0,0-1 0,-1 0 0,1 0 0,0 0 0,1-1 0,-1 1 0,0 0 0,1-1 0,0 0 0,-1 1 0,1-1 0,0 0 0,0-1 0,0 1 0,0 0 0,1-1 0,-1 0 0,0 1 0,1-1 0,-1-1 0,1 1 0,-1 0 0,1-1 0,-1 0 0,1 0 0,-1 0 0,1 0 0,-1 0 0,1-1 0,-1 0 0,1 1 0,-1-1 0,0-1 0,1 1 0,3-2 0,11-6 130,-1-1 0,31-22 0,31-31-169,-60 47-20,13-12-35,-21 17 26,1 0 0,1 1 0,0 1 0,26-15 0,-39 24 36,0 0 0,1 0 1,-1-1-1,0 1 1,1 0-1,-1 0 0,0 0 1,1 0-1,-1 0 1,1-1-1,-1 1 0,1 0 1,-1 0-1,0 0 1,1 0-1,-1 0 1,1 0-1,-1 0 0,0 0 1,1 1-1,-1-1 1,1 0-1,-1 0 0,0 0 1,1 0-1,-1 0 1,1 1-1,-1-1 0,0 0 1,1 0-1,-1 1 1,0-1-1,0 0 1,1 1-1,-1-1 0,0 0 1,0 1-1,1-1 1,-1 0-1,0 1 0,0-1 1,0 0-1,1 1 1,-1-1-1,0 1 0,0-1 1,0 0-1,0 1 1,0 0-1,0 21 2,-5 38-139,-5 30 48,8-81 124,-4 26 150,5-34-145,1 1 1,0 0-1,0 0 0,0 0 0,0 0 0,0 0 0,0-1 0,0 1 1,0 0-1,1 0 0,-1 0 0,2 1 0,9-15 641,9-25-407,-11 20-313,0 0 0,1 1 0,1 0 0,1 0-1,20-21 1,-31 36 29,0-1 1,0 1-1,1 0 0,-1 0 1,0 0-1,0 0 0,1 0 1,-1 1-1,1-1 0,-1 0 1,0 1-1,1-1 0,-1 1 1,1-1-1,0 1 0,-1-1 1,1 1-1,-1 0 0,1 0 1,0 0-1,-1 0 0,1 0 1,-1 0-1,1 1 0,-1-1 1,3 1-1,-1 1-1,0 0 1,-1-1-1,1 1 0,0 1 1,-1-1-1,0 0 0,1 1 1,-1-1-1,0 1 0,-1-1 1,1 1-1,1 3 0,10 16-10,-3-3 153,1-1-1,15 19 1,-23-33-83,1 1 1,-1-1-1,1 0 0,1-1 0,-1 1 1,0-1-1,1 0 0,0 0 1,-1 0-1,1 0 0,0-1 1,1 0-1,5 2 0,1-2 8,-1 0 0,1-1-1,0-1 1,0 0 0,-1 0-1,1-1 1,0-1 0,0 0-1,-1 0 1,1-1 0,-1-1-1,0 0 1,0 0 0,11-7 0,-11 5-742,-1 0 1,0-1 0,-1 0 0,16-14 0,-24 19 7,1 0 1,-1 1-1,1-1 1,-1 0 0,0 0-1,0 1 1,0-1-1,0 0 1,0 0 0,1-4-1,-1 4 0,4-9-2934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1:56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39 9376,'-25'-29'4256,"25"25"-3680,0-1-256,0 10-288,9-5-736,7 9 416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4:48.1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12 349 3648,'-11'-1'7033,"15"-2"-6210,0 1-296,-1 0 370,1 0 1,0 1-1,-1-1 0,9-2 0,65-21 4025,-54 17-4401,201-61 1481,-98 35-1597,316-72 470,140 26-587,-248 70-839,-276 10 281,-29 1-504,-29-1 723,1 0 0,-1 0-1,1 0 1,-1 0-1,0 0 1,1 0 0,-1 0-1,1 0 1,-1 0 0,0 0-1,1 0 1,-1 0 0,1 0-1,-1 0 1,0 1 0,1-1-1,-1 0 1,0 0-1,1 0 1,-1 1 0,0-1-1,1 0 1,-1 1 0,-5 4-1289,-17 3-530,-25-1-2798,31-6 2011,-1 2-1,-17 4 1,-16 9-1129,-14 0 1583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4:49.4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1 392 3808,'0'-1'80,"0"-1"193,-1 0 0,1 1 0,0-1-1,0 1 1,0-1 0,1 0 0,-1 1 0,0-1 0,1 0 0,-1 1 0,1-1-1,-1 1 1,1-1 0,0 1 0,-1-1 0,1 1 0,0 0 0,0-1 0,0 1-1,0 0 1,0 0 0,1 0 0,1-2 0,2-2 995,1 1-1,0 0 1,-1 1 0,11-5 0,-10 5-779,0 1-1,1 0 1,-1 0 0,1 0 0,7 0 0,-10 1-403,-1 1 1,0 0-1,0-1 0,0 1 0,0 1 0,0-1 0,1 0 1,-1 1-1,0 0 0,0 0 0,0 0 0,0 0 0,0 0 1,-1 0-1,1 1 0,0-1 0,0 1 0,-1 0 0,1 0 1,-1 0-1,0 0 0,0 0 0,1 1 0,-1-1 0,-1 1 1,1-1-1,2 5 0,1 4 178,0 1 0,-1-1-1,0 1 1,3 23 0,1 50 171,-2-18-285,-4-48-143,20 111 349,-18-110-386,-2-12 27,-1 0-1,1-1 0,1 1 0,4 9 1,-2-4 75,-3-10-14,-1 0 1,0 0-1,1 0 1,0 0-1,-1 0 1,1-1-1,0 1 1,1-1-1,-1 1 1,0-1-1,1 0 1,-1 0-1,1 0 1,-1 0-1,6 2 1,20 5 42,-26-8-106,0-1-1,1 1 1,-1-1 0,1 0-1,-1 0 1,1 0 0,-1 0-1,1 0 1,-1-1 0,4 0-1,-3 0 54,-1 0 0,1 0 0,0 0 0,-1 0 0,1-1 0,-1 1 0,1-1 0,-1 0 0,0 0 0,0 0 0,0 0 0,4-4 0,-3 2 2,0-1-1,0 0 1,0 0 0,0-1 0,3-10 0,-2 0-37,0-1 0,-1 0 1,2-22-1,-4 19 37,8-77-30,-6-159 1,-14 170 297,3 36-481,5 31 32,1 9-138,0 1-1,1-14 1,2 23 353,0 0 0,0 0 0,1 0 0,-1 0 0,0 0 0,0 0 0,0 0 1,1 0-1,-1 0 0,0 1 0,0-1 0,0 0 0,0 1 0,2 0 0,24 9-17,-26-10-35,6 2 6,-1-1 1,1 0-1,0 0 1,7 0-1,3 1-81,10 0 39,34-2 0,-24-1 17,13-2 238,85-14 0,-71 7-118,0 1-51,205-34 167,187-23-420,-230 48 491,-188 17-640,-36 1-432,-19 10-4709,-30 19-4965,29-16 4234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4:51.2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99 4576,'-13'-4'10965,"15"5"-10773,0 0 1,-1 1-1,1-1 0,-1 1 1,0-1-1,1 1 1,-1 0-1,0-1 0,0 1 1,0 0-1,0 0 1,0 0-1,-1 0 0,1 0 1,0 0-1,-1 0 1,1 3-1,0 6 65,0 0 0,-1 13 1,0-14-24,-1 86 602,1 86 520,1-145-1086,-1-23-239,1 0 0,0-1 1,0 1-1,6 19 1,-8-25 234,-1-7 387,-1-6-367,-6-31-100,1 1-1,-3-41 1,0-73 77,8 97-342,-1 9 187,2 30-145,0 1-1,1-1 1,1 1-1,0-1 1,1 1-1,4-24 1,-4 32 26,1 1 1,-1-1 0,1 1 0,0 0-1,0-1 1,0 1 0,0 0 0,1 0-1,-1 0 1,1 1 0,0-1 0,-1 0 0,1 1-1,1 0 1,-1 0 0,0 0 0,0 0-1,1 0 1,4-1 0,7-2 49,-1 0 0,1 1 0,24-3 1,94-5-115,-115 11-11,27 4 0,2-1 87,-34-1 57,0 0 0,0 1 0,0 0 0,0 1 0,0 0 0,14 6 0,-24-8-45,-1 0 1,0 0 0,-1 0-1,1 0 1,0 0-1,0 0 1,0 1 0,-1-1-1,1 1 1,1 2 0,-2-4-13,-1 1 0,1-1 0,-1 1 0,0-1 0,1 1 0,-1 0 0,0-1 0,0 1 0,0 0 0,1-1 0,-1 1 0,0-1 0,0 1 0,0 0 0,0-1 0,0 1 0,0 0 0,0-1 0,0 1 0,-1 0 0,1-1 0,0 1 0,0 0 0,0-1 0,-1 1 0,1-1 0,0 1 0,-1 0 0,1-1 0,0 1 0,-1-1 0,1 1 0,-1-1 0,1 1 0,-2 0 0,-3 3 4,-1 1 0,0-1 0,0 0 0,-1 0 0,1-1 0,-1 0 0,-8 3 0,-52 11-17,44-12 86,-152 30 64,157-30-148,-70 14 58,87-19-33,0 0 1,0 0-1,1 0 1,-1 1-1,0-1 1,1 0-1,-1 0 1,0 0 0,1 0-1,-1 1 1,0-1-1,1 0 1,-1 1-1,1-1 1,-1 1-1,0 0 1,4 6 979,0-2-937,-2-3 289,-1-1-273,1 0 1,-1 0 0,0 0-1,1 0 1,-1 0 0,1 0-1,-1 1 1,1-1-1,0 0 1,-1-1 0,1 1-1,0 0 1,0 0 0,0 0-1,0 0 1,0 0 0,-1-1-1,3 2 1,22 13 415,-15-10-639,165 84 264,-55-31-16,-56-23-51,63 46 0,-108-68-133,-7-3-6,1-1 0,0-1 1,1 0-1,25 11 0,-37-18-336,-3-11-5974,-3-4 2091,0-10-935,7-4 1821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4:57.4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40 3328,'2'-1'1573,"-2"0"-1179,0 1-1,0-1 0,1 1 1,-1-1-1,0 1 0,0-1 1,1 1-1,-1-1 0,0 0 1,0 1-1,0-1 0,0 1 1,0-1-1,0 1 1,0-2-1,0 1 30,0 0 0,0 0 0,0 0 0,1 0-1,-1 0 1,0 0 0,0 0 0,1 0 0,-1 1 0,0-1 0,1 0 0,0-1 0,-1 2-339,0 0 0,1-1 0,-1 1-1,0 0 1,0-1 0,0 1 0,0 0 0,0 0 0,0-1 0,0 1 0,1 0 0,-1-1 0,0 1-1,0 0 1,0-1 0,0 1 0,0 0 0,0-1 0,-1 1 0,1 0 0,0-1 0,0 1 0,0-1-1,0 1 89,0 0 0,0 0 0,-1-1 0,1 1 0,0 0 0,0-1 0,0 1-1,0 0 1,0-1 0,0 1 0,0 0 0,0-1 0,0 1 0,0 0-1,0-1 1,0 1 0,1 0 0,-1 0 0,0-1 0,0 1 0,0 0 0,0-1-1,1 1 1,-1 0-150,0 0-1,0 0 1,0 0-1,0 0 0,0 0 1,0 0-1,0 0 1,1 0-1,-1 0 1,0 0-1,0 0 0,0 0 1,0 0-1,0 0 1,0 0-1,0 0 1,0 0-1,0 0 0,1 0 1,-1 0-1,0 0 1,0 0-1,0 0 1,0 0-1,0 0 0,0 0 1,0 0-1,0 0 1,0 0-1,0 0 0,0 0 1,0 1-1,0-1 1,0 0-1,1 0 1,-1 0-1,0 0 0,0 0 1,0 0-1,0 0 1,0 0-1,0 0 1,0 0-1,0 1 0,0-1 1,0 0-1,0 0 1,1 9 348,-1 18-397,0-19 138,-1 102 209,11 241 704,-2-234-337,-1-3-211,-2 9-114,-3-104-327,-1-17-37,-1-1 1,0 1 0,1 0 0,-1 0 0,0-1 0,0 1-1,0 0 1,0 0 0,0 0 0,0-1 0,0 1 0,-1 0 0,1 0-1,-1 0 1,-1 2 0,2-2 678,-1-8-181,-5-17-519,1-1 0,-1-30 0,0 3-9,-24-188 21,26 163-44,3 0 0,13-120 0,-11 183 71,1 0-1,0 1 1,5-15-1,-5 23-7,-1 0 0,1-1-1,0 1 1,0 0 0,0 0-1,1 0 1,0 0 0,0 0 0,0 1-1,0-1 1,5-3 0,-1 2-10,0 0 1,1 0-1,0 1 1,0 0-1,0 1 1,0 0-1,1 0 0,-1 1 1,16-2-1,5 1 37,47 1-1,-50 2-66,-2 0-56,0 2 0,25 4 0,-40-5 69,0 1 0,1 1 0,-1-1-1,-1 2 1,1-1 0,0 1-1,-1 0 1,10 8 0,-14-10 37,-1 1 0,0 0-1,0 1 1,0-1 0,0 0 0,-1 1 0,1 0 0,-1-1-1,0 1 1,0 0 0,-1 0 0,1 0 0,-1 1 0,1-1 0,-1 0-1,-1 0 1,1 1 0,-1-1 0,1 0 0,-1 1 0,-1-1 0,1 1-1,-2 6 1,-1 6-5,-1 0-1,-1-1 1,0 1-1,-13 24 0,12-28 15,-1 0 0,-1 0-1,0-1 1,-1 0 0,0-1-1,0 0 1,-1 0 0,-1-1-1,0 0 1,0-1 0,-1 0-1,-21 12 1,16-11-8,0 0 0,-1-1 0,0-1 0,0 0 0,-1-1 0,-22 4 0,13-7 157,1-1 0,-33-1 0,60-2 27,24 13 112,10 6-138,-9-7-152,61 27 83,-43-20-152,49 17 179,-59-25-108,0 2 1,-1 2 0,49 29 0,-74-39-108,19 13 25,-25-17 36,0-1 0,0 1 1,0 0-1,0 0 1,0 0-1,0 0 1,0 0-1,0 0 1,-1 0-1,1 1 0,0-1 1,-1 0-1,1 0 1,-1 1-1,2 1 1,-3-2-36,1-1 0,0 0 0,0 0 0,0 1 0,0-1-1,0 0 1,0 0 0,0 1 0,-1-1 0,1 0 0,0 0 0,0 0 0,0 0 0,0 1 0,-1-1 0,1 0 0,0 0 0,0 0 0,-1 0 0,1 0 0,0 0 0,0 1 0,0-1 0,-1 0 0,1 0 0,0 0 0,0 0 0,-1 0 0,1 0-1,0 0 1,0 0 0,-1 0 0,-11-1-1183,10 1 935,-62-7-8146,26 6-911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5:17.3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374 6 3072,'1'-5'11189,"-5"7"-9280,-45 15-306,36-13-1338,1 0 0,-1 1 1,1 0-1,-1 1 0,-17 12 1,-47 42 533,67-51-717,0 1 0,0 0 0,1 1 0,1 0 0,-10 16-1,5-2 140,0 1 0,2 0 0,0 1 0,2 0-1,1 1 1,1 0 0,2 0 0,1 0 0,-1 34-1,5-50-99,1 0 0,1-1 0,0 1 0,0 0-1,2 0 1,-1-1 0,1 0 0,1 1 0,0-1-1,0-1 1,1 1 0,1-1 0,0 0 0,0-1-1,1 0 1,0 0 0,1 0 0,-1-1 0,2 0-1,-1-1 1,1 0 0,17 9 0,-25-16-432,6 4 742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5:18.1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20 2496,'0'0'155,"-1"-1"1,1 1-1,0 0 0,0 0 1,-1 0-1,1-1 0,0 1 1,0 0-1,-1 0 1,1-1-1,0 1 0,0 0 1,0 0-1,0-1 0,-1 1 1,1 0-1,0-1 0,0 1 1,0 0-1,0 0 1,0-1-1,0 1 0,0 0 1,0-1-1,0 1 0,0 0 1,0-1-1,0 1 0,0 0 1,0-1-1,0 1 1,0 0-1,0-1 0,0 1 1,0 0-1,1-1 0,-1 1 1,0 0-1,0 0 0,1-1 1,1-7 4119,-2 57 2932,4 68-5684,-3 16-918,-2-84-699,5 65-1,-3-110-169,-1 0 0,0 0-1,0 0 1,-1 0-1,0 4 1,-6 17-5187,1-5-253,4-15 2008,5-1 1206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5:18.6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3488,'0'43'11265,"1"2"-5711,8 173-4843,-5-25-828,-8-173-1472,1-5-3078,6-7 2918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5:19.1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48 5632,'-6'-13'16474,"17"21"-15919,-9-6-546,0-1 0,1 1 0,-1-1 0,1 0 0,-1 0 0,1 0 0,-1 0 0,1 0 0,0-1 0,-1 1 0,1-1 0,0 0 0,0 0 0,-1 0 0,1 0 0,0 0 0,-1 0 0,5-2 0,-1 0-744,1-1 0,-1 0 0,0 0 0,0-1 1,9-6-1,19-11-8323,-15 14 5261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5:21.0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75 2144,'5'2'12222,"-3"0"-10455,7 13-1288,-1 0 0,-1 0 0,0 0 0,7 29 0,7 14-192,70 146 897,-83-187-1058,28 56 2980,-32-80-2604,12-19-439,-1-1 0,-1 0 0,-1-1 0,-1-1 0,12-49 0,-17 56-75,18-69-365,-23 67 490,-2 24-110,0-1 1,0 1 0,0 0 0,0 0 0,0-1 0,0 1-1,0 0 1,0-1 0,0 1 0,0 0 0,1-1-1,-1 1 1,0 0 0,0 0 0,0-1 0,0 1-1,0 0 1,0 0 0,1-1 0,-1 1 0,0 0-1,0 0 1,0 0 0,1-1 0,-1 1 0,0 0 0,0 0-1,1 0 1,-1 0 0,0-1 0,1 1 0,1-10 337,1 5-280,-2 4-55,-1 0 0,1 0 0,-1 0 0,1 0 0,-1 1 1,1-1-1,-1 0 0,0 0 0,0 0 0,1 0 0,-1-1 0,0 1 0,0 0 0,0 0 0,0 0 0,0 0 1,0-1-1,9 46 159,0 65-48,2 20-31,-7-111-17,-2-8 4,-1 0 0,2 16 0,-3-26-77,0 1 1,0 0 0,0 0-1,0 0 1,1 0 0,-1 0-1,0-1 1,1 1 0,-1 0 0,0 0-1,1 0 1,-1-1 0,1 1-1,0 0 1,-1-1 0,1 1-1,-1 0 1,1-1 0,0 1 0,0 0-1,1 1 66,-2-1-60,-1-1 0,1 0 0,0 0 0,0 0 0,0 1 0,0-1 0,0 0-1,0 0 1,0 0 0,0 1 0,0-1 0,0 0 0,0 0 0,0 1 0,1-1 0,-1 0 0,0 0 0,0 0 0,0 0 0,0 1 0,0-1 0,0 0 0,0 0 0,0 0 0,1 1 0,-1-1 0,0 0 0,0 0-1,0 0 1,0 0 0,1 0 0,-1 0 0,0 1 0,1-1 196,5 1 20,-4-3-218,-1 1 0,1-1-1,-1 0 1,1 1 0,-1-1-1,0 0 1,0 0 0,0 0 0,0 0-1,2-4 1,6-27-164,-6 22 145,2-5 23,44-144-142,-32 111 226,27-53 0,-11 40-269,-19 43 197,-2 3-1535,-9 2-4631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5:22.3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54 108 5408,'7'-2'11225,"-7"1"-11050,4 3 2536,-2-3-2535,0-1 0,0 1 0,-1 0 0,1 0 0,0 0 0,0 0-1,0 0 1,4-1 0,9-5 44,-10 4-158,0-1-1,-1 1 1,1-1-1,-1 0 1,0 0-1,0 0 1,-1-1 0,1 1-1,-1-1 1,5-9-1,-3 3-23,-3 9-28,-1 0-1,0-1 0,0 1 0,0 0 1,0-1-1,-1 1 0,2-5 0,-15 88 1719,10-56-1587,2-5-3,-6 25-1,3-21-98,0 1-1,0 27 1,2-9-85,1 47 505,3-38-262,-8-27-144,6-24-62,0 1 0,-1-1 0,0 1 0,1 0 0,-1-1 0,0 0 0,0 1 0,0-1 0,0 1 0,0-1 0,0 0 0,0 0 0,0 0 0,0 1 0,-1-1 0,1 0 0,-2 0 0,-26 17-224,17-11 271,8-4 5,-1 0 0,0 0 0,0-1 0,0 0 1,-1 0-1,1 0 0,0 0 0,-1-1 0,-10 1 1,21-2 13,24 0 1413,34 5 0,-35-3-1492,-23-2 12,-1 0 0,1 0 0,0 1 0,-1 0 1,1 0-1,4 1 0,-7-1-59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2:03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1438 3328,'-4'-1'217,"-4"-2"700,8 3-900,0 1 0,-1-1 0,1 0 0,0 0 0,0 0 1,0 0-1,0 0 0,0 0 0,0 0 0,0 1 0,0-1 0,0 0 1,0 0-1,0 0 0,-1 0 0,1 0 0,0 0 0,0 1 1,0-1-1,0 0 0,0 0 0,0 0 0,0 0 0,0 0 1,0 1-1,0-1 0,1 0 0,-1 0 0,0 0 0,0 0 0,0 0 1,0 0-1,0 1 0,0-1 0,0 0 0,0 0 0,0 0 1,0 0-1,0 0 0,0 0 0,1 0 0,-1 0 0,0 1 1,0-1-1,0 0 0,0 0 0,0 0 0,1 1 194,0-1-1,0 1 1,0 0-1,-1-1 1,1 1-1,0 0 1,0-1-1,0 1 1,0-1-1,0 0 1,0 1 0,0-1-1,0 0 1,0 1-1,1-1 1,0 0-1,19 1 1021,-20-1-1134,13 0 392,0-1 0,-1 0 0,1-1 0,-1 0 0,17-6 0,-22 5-303,1 0 1,0-1-1,-1 0 1,0-1 0,0 0-1,0 0 1,-1 0-1,14-14 1,107-133 977,0 0-414,-48 76-451,42-47-64,-90 85-139,-1-2 0,-3-1 0,36-69 0,-44 67 125,25-81 0,-1-42 258,-44 163-472,13-51 398,9-106 0,-21 151-327,0-3 150,-1-23 0,0 32-214,-1 1 0,1-1 1,0 1-1,-1-1 0,0 1 0,1-1 0,-1 1 1,0 0-1,0-1 0,-1 1 0,1 0 0,0 0 1,-1 0-1,-2-3 0,2 4-28,1 0 0,0 1 0,0-1 0,0 1 0,-1-1 1,1 1-1,0 0 0,-1-1 0,1 1 0,0 0 0,-1 0 0,1 0 0,0 0 0,-1 0 0,1 0 0,0 0 0,-1 1 1,1-1-1,0 0 0,-1 1 0,1-1 0,0 1 0,0 0 0,-2 0 0,-30 20-219,30-19 227,-14 12 9,0 1-1,1 0 0,0 1 0,1 1 0,1 0 0,1 1 0,-22 39 0,12-11 236,2 1 0,-20 66 0,23-55 76,2 0 0,-13 106 0,25-127-134,3-1 1,0 0 0,2 1 0,2-1 0,15 69 0,-13-82-92,2 9 210,17 44 0,-20-68-154,-1 1 0,2-1 0,-1 1 0,1-1 1,0-1-1,1 1 0,0-1 0,0 0 0,12 11 0,-15-16-102,-1 0 0,1-1-1,0 1 1,-1-1 0,1 1-1,0-1 1,0 0 0,0 0-1,0-1 1,0 1 0,0 0 0,0-1-1,0 0 1,0 0 0,1 0-1,-1 0 1,0 0 0,0-1-1,0 1 1,0-1 0,0 0-1,0 0 1,0 0 0,0 0 0,0-1-1,2-1 1,5-3 42,0 0 0,0-1 1,0-1-1,-1 1 0,11-14 0,0-1-26,33-50 0,-37 48-31,0 2 1,36-39-1,-37 47-6,-5 3-81,0 2 0,22-17 0,-28 24 14,0 0-1,-1-1 0,1 2 0,0-1 1,1 0-1,-1 1 0,0 0 1,0 0-1,0 0 0,1 0 0,-1 1 1,0 0-1,9 0 0,2 2 32,1 1-1,-2 0 1,29 11-1,41 23-65,-48-20 240,-36-17-147,0 0 0,0 0 0,0 0 0,0 0 0,0 0 0,1 1 0,-1-1 0,0 0 1,0 0-1,0 0 0,0 0 0,0 0 0,1 0 0,-1 0 0,0 0 0,0 0 0,0 0 1,0 0-1,1 1 0,-1-1 0,0 0 0,0 0 0,0 0 0,1 0 0,-1 0 0,0 0 0,0-1 1,0 1-1,0 0 0,1 0 0,-1 0 0,0 0 0,0 0 0,0 0 0,0 0 0,1 0 1,-1 0-1,0 0 0,0 0 0,0-1 0,0 1 0,0 0 0,1 0 0,-1 0 0,0 0 1,0-1-1,-4-9 348,-15-14-138,10 15-284,1 1 0,-1 0 0,0 1 0,-1 0 0,0 1 0,0 0 0,0 0 1,-1 1-1,-14-5 0,20 8 2,0 0 1,1 1 0,-1 0-1,0 0 1,0 1-1,0-1 1,0 1-1,0 0 1,0 1 0,0-1-1,0 1 1,1 0-1,-1 0 1,0 0-1,0 0 1,1 1 0,-1 0-1,1 0 1,-1 1-1,1-1 1,0 1 0,0 0-1,0 0 1,-6 6-1,2 0 56,0 1 0,1 0 0,0 0-1,1 1 1,0 0 0,1 0 0,0 0-1,0 1 1,-3 17 0,2-6 10,2 1-1,1-1 1,-1 46 0,4-54 61,0 0 0,1-1 0,1 1 0,0-1 0,1 1 0,0-1 0,9 22 0,-11-34-10,0 0 1,1 0-1,-1 0 1,1 0-1,-1 0 1,1 0-1,-1 0 1,1-1-1,0 1 1,0-1-1,3 3 1,-4-4-41,0 1 1,1 0-1,-1-1 1,0 0-1,0 1 1,0-1 0,1 0-1,-1 1 1,0-1-1,0 0 1,1 0-1,-1 0 1,0 0-1,1 0 1,-1 0-1,0-1 1,0 1-1,1 0 1,-1-1-1,0 1 1,0-1-1,0 1 1,2-2 0,5-4 78,0 0 0,0 0 0,0-1 0,9-12 1,28-38 102,-35 43-166,79-127 166,-51 76-166,-32 54-161,-1 0 0,0 0 0,0-1 0,3-15 0,-7 26 96,0-6-241,-3 7-55,2 0 305,-1 1 1,1-1-1,-1 1 0,1 0 0,0-1 0,-1 1 0,1 0 0,0-1 0,0 1 0,-1 0 0,1-1 0,0 1 0,0 0 0,0 0 0,0 0 0,8 83-159,-6-64 213,0-6 18,1-1 1,0 1-1,0-1 1,2 0-1,-1 0 1,2-1-1,0 1 1,0-1-1,1 0 1,0-1-1,1 0 1,1 0-1,0-1 1,15 15-1,-21-22 3,1 0 1,-1-1-1,1 1 0,-1-1 0,1 0 1,0 0-1,0 0 0,0-1 0,0 1 0,0-1 1,0 0-1,0 0 0,5 0 0,-6-1-18,1 0-1,-1 0 1,0 0-1,1-1 1,-1 1-1,0-1 0,1 0 1,-1 0-1,0 0 1,0-1-1,0 1 1,0-1-1,0 0 1,0 1-1,0-1 1,0-1-1,3-3 0,2-2 15,0-1-1,-1-1 0,0 1 0,8-16 0,22-47 50,-19 34-85,0 3-158,1 1-1,42-55 0,-61 89 138,0-1-1,0 1 0,1-1 1,-1 1-1,0 0 0,0-1 1,1 1-1,-1 0 1,0-1-1,1 1 0,-1-1 1,0 1-1,1 0 0,-1 0 1,1-1-1,-1 1 1,0 0-1,1 0 0,-1 0 1,1-1-1,-1 1 0,1 0 1,-1 0-1,1 0 1,-1 0-1,1 0 0,-1 0 1,1 0-1,-1 0 0,1 0 1,-1 0-1,0 0 1,1 0-1,-1 0 0,1 0 1,-1 1-1,1-1 0,-1 0 1,1 0-1,-1 0 1,0 1-1,1-1 0,-1 0 1,1 1-1,-1-1 0,0 0 1,1 1-1,-1-1 1,0 0-1,0 1 0,1-1 1,-1 1-1,0-1 0,0 0 1,1 1-1,-1-1 1,0 1-1,0 0 0,2 3 26,-1 1-1,1-1 0,-1 1 1,0 0-1,0 5 1,2 37 165,-5 72 0,-1-23-24,6-18 514,1-89-404,1 0-179,15-38 15,52-88 0,-63 123-164,1-1 0,0 2 1,1-1-1,0 1 1,1 1-1,1 0 1,0 1-1,0 0 1,1 1-1,19-10 0,-30 18 20,0 0-1,1 1 1,-1-1-1,1 1 1,-1 0-1,6-1 1,-8 2 29,0 0-1,-1 0 1,1 0 0,0 0 0,0 1 0,0-1-1,0 0 1,0 0 0,0 1 0,0-1 0,0 0 0,0 1-1,0-1 1,-1 1 0,1-1 0,0 1 0,0-1-1,0 1 1,-1 0 0,1-1 0,0 1 0,-1 0 0,1-1-1,-1 1 1,1 0 0,-1 0 0,1 0 0,0 1-1,4 12-20,-1-1 0,0 1 0,-1 0 0,-1 0-1,0 1 1,-1-1 0,-1 16 0,1-7 121,6 34-1,-6-48-80,-1-6 17,1 0 0,-1 0-1,0-1 1,1 1 0,0 0 0,0 0 0,0 0 0,0-1 0,0 1 0,0-1-1,1 1 1,-1-1 0,1 1 0,0-1 0,0 0 0,0 1 0,0-1 0,4 3-1,-5-5-13,0 1 0,0-1-1,0 0 1,0 1 0,0-1-1,0 0 1,0 0 0,0 0-1,0 0 1,0 0-1,0 0 1,0 0 0,0 0-1,0 0 1,0 0 0,0-1-1,0 1 1,-1 0 0,1-1-1,0 1 1,0-1 0,0 1-1,0-1 1,0 1-1,0-1 1,-1 1 0,3-2-1,2-4 69,0 1 0,10-12 0,-10 11-43,34-42 44,64-74-197,-52 74-299,-51 48 407,0 0 0,1 0 1,-1 0-1,0 0 0,0 0 0,0 0 1,0 0-1,1 0 0,-1 0 0,0 0 1,0 0-1,0 0 0,1 0 0,-1 0 1,0 0-1,0 0 0,0 0 1,1 0-1,-1 0 0,0 0 0,0 0 1,0 0-1,0 0 0,1 0 0,-1 0 1,0 0-1,0 0 0,0 1 0,0-1 1,1 0-1,-1 0 0,0 0 0,0 0 1,0 0-1,0 1 0,0-1 1,0 0-1,0 0 0,1 0 0,-1 0 1,0 1-1,0-1 0,0 0 0,0 0 1,0 0-1,0 1 0,0-1 0,0 0 1,0 0-1,0 0 0,0 1 0,0-1 1,0 0-1,3 15-53,-3-14 20,27 216 58,-26-210 41,1 0 0,-1 1 0,1-1 0,0-1 0,1 1 0,0 0 0,0 0 0,0-1 0,6 8 0,-9-14-45,0 1 0,1-1 0,-1 0-1,0 1 1,1-1 0,-1 0-1,1 0 1,-1 1 0,1-1 0,-1 0-1,0 0 1,1 0 0,-1 1-1,1-1 1,-1 0 0,1 0-1,-1 0 1,1 0 0,-1 0 0,1 0-1,-1 0 1,1 0 0,-1 0-1,1 0 1,-1 0 0,1 0 0,-1-1-1,1 1 1,-1 0 0,1 0-1,-1 0 1,1-1 0,-1 1-1,0 0 1,1-1 0,-1 1 0,1 0-1,-1-1 1,1 0 0,15-20 66,-12 15-33,16-26 33,28-59-1,-32 57 14,38-59-1,-49 86-75,7-11-81,18-30 0,-26 36-7,-4 6-74,-3 6-332,2 1 462,1-1-1,-1 1 1,1-1-1,-1 1 0,1 0 1,0-1-1,-1 1 0,1-1 1,0 1-1,-1 0 0,1-1 1,0 1-1,0 0 0,0-1 1,0 1-1,0 0 0,0-1 1,0 1-1,0 1 1,2 17 10,-1-12-18,2 61 45,-3-43 6,2 0-1,4 26 0,-4-38-13,1-1 0,1 0 0,0 1 0,0-1 0,1-1 0,1 1 0,9 14 0,-14-25 11,-1 1-1,1-1 0,0 0 0,0 1 0,0-1 0,1 0 1,-1 0-1,0 0 0,0 0 0,1 0 0,-1 0 0,0 0 1,1 0-1,-1 0 0,1-1 0,-1 1 0,1-1 0,-1 1 1,1-1-1,0 1 0,-1-1 0,1 0 0,0 0 0,-1 0 1,1 0-1,0 0 0,-1 0 0,1 0 0,-1-1 0,1 1 1,2-1-1,2-2 27,1-1 0,-1 0 1,0 1-1,0-2 0,-1 1 0,8-7 1,30-37 131,-27 30-137,92-110 10,-101 119-110,1 1 1,0 0 0,1 1-1,0 0 1,0 0 0,0 1-1,18-9 1,-27 15 48,1 0 1,0 0-1,-1 0 0,1-1 0,0 1 1,-1 0-1,1 0 0,0 0 0,-1 1 1,1-1-1,0 0 0,-1 0 0,1 0 1,-1 0-1,1 1 0,0-1 0,-1 0 1,1 0-1,-1 1 0,1-1 0,0 1 1,-1-1-1,1 0 0,-1 1 0,1-1 1,-1 1-1,0-1 0,1 1 0,-1-1 1,1 1-1,-1 0 0,0-1 0,0 1 1,1-1-1,-1 1 0,0 1 0,9 23-80,-9-24 83,4 27 10,0 0 0,-2 1 1,-3 42-1,1-27 49,0 52 537,10-123-54,7-43-578,-7 31-95,24-70 1,-17 75 16,-11 23 9,-1-1-1,0 0 1,4-12 0,-8 20-269,0 7 196,-2 10 76,-3 24 84,1-1 1,2 0-1,4 40 1,-2-52 112,0-6-1,0 1-1,2-1 1,0 0 0,9 31-1,-12-47-76,1-1 0,-1 1 0,1-1 1,0 1-1,-1-1 0,1 0 0,0 1 0,0-1 0,0 0 0,0 0 0,0 1 0,1-1 0,-1 0 1,0 0-1,1 0 0,-1 0 0,0-1 0,1 1 0,-1 0 0,3 0 0,-1 0 3,0-1 1,0 1-1,-1-1 0,1 0 0,0 0 0,0 0 0,0-1 0,0 1 1,-1-1-1,1 1 0,3-2 0,7-3 23,-1-1 0,0 0 1,23-15-1,-28 16-41,140-94 91,-2 2-45,-35 24-230,-96 63 116,10-5-31,-23 15 100,3-2-27,-6 4-20,-7 5-19,-81 89-36,67-70 94,8-9-6,1 1 1,1 0-1,0 1 0,1 0 1,1 1-1,1 0 0,-10 30 1,20-47 31,-1-1 1,1 0-1,-1 1 1,1-1-1,0 0 0,0 1 1,0-1-1,0 1 1,0-1-1,0 0 1,1 1-1,-1-1 1,1 0-1,0 1 0,0-1 1,0 0-1,0 0 1,2 3-1,-2-4-5,0 1-1,0-1 1,0 0 0,0 0-1,0 0 1,0 0-1,0 0 1,1 0 0,-1 0-1,1-1 1,-1 1-1,0 0 1,1-1-1,-1 1 1,1-1 0,-1 1-1,1-1 1,0 0-1,-1 0 1,1 0 0,-1 0-1,1 0 1,-1 0-1,1 0 1,0 0 0,-1 0-1,4-2 1,-2 1 11,1-1 0,-1 1 0,1-1 0,-1 0 0,0 0 0,0 0 0,0-1 1,0 1-1,5-6 0,22-30 160,-27 34-160,15-23 43,-1-1 0,20-43 0,17-64-3,-51 128-121,4-14-201,-4 16 41,-1 9-84,-4 36 89,1-24 213,0 1 0,3 18 0,14 82 176,-15-110-137,0-1 0,0 1 1,1 0-1,0-1 0,0 1 1,1-1-1,0 0 0,0 0 1,7 10-1,-9-14-21,0-1 0,1 1 0,-1 0 0,1-1-1,-1 0 1,1 1 0,0-1 0,0 0 0,0 0 0,0 0 0,-1 0 0,1 0-1,0 0 1,1 0 0,-1-1 0,0 1 0,0-1 0,0 0 0,0 1-1,0-1 1,1 0 0,-1 0 0,0-1 0,0 1 0,0 0 0,0-1-1,0 1 1,0-1 0,0 1 0,0-1 0,0 0 0,0 0 0,0 0 0,3-2-1,19-13 219,42-37-1,-34 26-151,120-91-84,-138 108 16,41-29 26,-47 35-55,-1-1 0,1 2 0,-1-1-1,1 1 1,14-3 0,-21 5 10,1 1 1,0 0 0,0 0 0,-1 0-1,1 0 1,0 0 0,0 0 0,-1 0-1,1 1 1,0-1 0,-1 1-1,1-1 1,0 1 0,-1-1 0,1 1-1,-1 0 1,1 0 0,-1 0 0,1 0-1,-1 0 1,0 0 0,1 1-1,-1-1 1,0 0 0,0 0 0,0 1-1,0-1 1,0 1 0,0-1 0,0 3-1,3 5 3,-1-1-1,0 1 0,0 0 0,1 12 1,-3-18-12,37 156 177,-28-130-273,1 1 0,0-2 0,22 36 1,-26-52-761,-5-7-374,1 0 0,0 0 0,1 0 0,-1 0-1,1 0 1,7 6 0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17:45:23.0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 5152,'4'-4'6968,"-3"5"-6834,10 5 1422,-2-1-481,1 0-400,1 0 0,-1 1 1,-1 0-1,1 1 0,8 7 0,10 7 404,-12-9-667,0 1 0,-1 0-1,0 1 1,-1 0 0,0 2-1,-1-1 1,-1 2 0,-1 0-1,11 20 1,-14-22-212,-1 1 0,-1 0 0,-1 0 0,0 0 0,-1 1 0,-1 0 0,0-1 0,-1 1 0,-1 0 0,-1 0 1,-2 22-1,1-23-148,-2 1 1,0 0 0,0 0-1,-2-1 1,0 0 0,-1 0-1,-10 19 1,-3-5-1311,-2-1 0,-1 0 0,-30 29 1,7-8-4330,11-8 2179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3:3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38 2080,'2'-14'1129,"0"9"-467,-1 8 1397,-1-24 9845,-5 38-11765,2-2-12,0 1 0,0 0 0,2 0 0,0 0 0,2 29 0,2 36 166,4 46 113,29 84 91,-30-180-349,-2-12-90,0-3 182,-2-1 1,2 29 1220,-5-45-1530,1 1-1,-1-1 0,0 0 0,0 0 0,1 0 0,-1 0 1,0 0-1,1 0 0,-1 0 0,0-2 0,1 1-476,-1 1 1,0-1-1,1 0 0,0 0 0,-1 0 0,1 0 0,0 0 0,0 0 0,0 0 0,0 1 0,0-1 1,1 0-1,-1 0 0,0 0 0,1 0 0,0 0 0,-1 1 0,1-1 0,0 0 0,0 0 0,0 1 0,0-1 1,0 1-1,2-3 0,12-10-3150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3:4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7 307 2976,'-1'0'239,"1"0"0,0 0-1,-1 0 1,1 0 0,-2-2 1911,1 1-1911,1 1-1,0 0 1,0 0 0,0-1 0,-1 1 0,1 0 0,0-1 0,0 1-1,0 0 1,0-1 0,0 0 0,1-10 7175,1 5-8932,25-102 3305,-20 82-1553,21-48 1,-25 68-232,0 0 0,0 0 0,1 0 0,0 0 0,0 1 0,8-9 0,-9 12 6,-1-1 1,1 1 0,-1 0 0,1 0-1,0 0 1,0 0 0,0 1-1,0-1 1,0 1 0,0-1 0,0 1-1,0 0 1,0 1 0,1-1-1,3 0 1,-4 1-15,0 1 0,0 0 0,-1-1 0,1 1 0,-1 0-1,1 0 1,-1 1 0,1-1 0,-1 0 0,0 1 0,1-1 0,-1 1 0,0 0 0,0 0-1,0 0 1,2 3 0,1 1 39,0 0-1,-1 1 0,0-1 1,6 14-1,-6-10 4,-1 0 0,0 1 0,0 0 0,-2 0 1,1 0-1,-1 0 0,-1 17 0,-1-6 211,-1 0-1,-10 39 1,5-35-10,-20 51-1,22-65-108,0 0 1,-2-1-1,1 0 1,-1 0-1,-1-1 1,-12 14-1,13-17-44,4-4 11,0 1 1,-1 0 0,1-1-1,-1 0 1,0 0-1,0 0 1,0 0-1,-1-1 1,1 0-1,-9 4 1,7-4 54,4-1-130,0 0 0,0-1 1,0 1-1,1-1 0,-1 0 0,0 1 0,0-1 0,0 0 1,-2 0-1,11-4-55,1 0 1,0 1 0,16-5-1,59 1 146,-77 7-112,0 0 0,0 0-1,0 0 1,1 1-1,-1 0 1,0 0 0,0 1-1,0-1 1,5 4-1,21 4-128,-29-9 118,-1 1-1,1 0 1,-1 0-1,0 0 1,1 0-1,3 3 1,-6-4 203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3:4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925 102 3136,'-5'-11'6157,"-7"1"-4419,-9-3-1127,13 9-351,0 0 0,-1 1-1,1 1 1,-1-1 0,-10-1 0,-21-6 571,-50-18-38,78 25-746,-1 0 1,1 2-1,-1 0 0,0 0 1,-18 2-1,-3 0 18,18-1-92,-26 4 0,1 4 212,-53 16 0,76-19-140,1 2 0,1 0 0,-1 0 0,1 2 0,-27 19 0,29-16 85,0 0 0,1 1 0,1 0 1,0 1-1,0 1 0,-14 25 0,12-14-28,1 0-1,1 0 0,-12 41 1,-9 26 154,-11 65 672,43-151-890,-1 1 1,2 0-1,-1-1 1,1 1-1,0 0 1,1 11-1,1 10 285,-1-6-238,1-1 1,2 0-1,8 30 1,-3-10 100,-3-16-74,0 0 1,1 0 0,2-1-1,1 0 1,0-1 0,2 0-1,26 39 1,-32-55-80,1 1 1,0-1-1,1-1 0,0 1 0,0-1 0,0-1 1,1 1-1,0-2 0,0 1 0,0-1 1,1 0-1,10 3 0,77 22 306,-64-21-246,26 4-40,99 11-1,-112-19 62,-6-2 140,-1-1 0,64-7 0,-85 2-197,-1 0-1,29-9 0,-31 8 26,1-2 35,-1 1 0,-1-2 0,24-13 0,6-3-25,-6 4 4,-1-2 0,0-2 0,-2-1 0,0-1 0,-2-2 0,51-54 0,-54 47 43,-3 0-1,-1-2 1,-1-1 0,22-46-1,-41 70-103,-1 0-1,0 0 1,-1 0-1,0-1 0,-1 0 1,0 0-1,-2 1 1,1-1-1,-2-1 0,-1-21 1,-4 5-45,-1 1 1,-1 0-1,-14-36 0,15 45-52,-1 2 85,-1 0 1,-1 0 0,0 1 0,-1 0 0,-21-28-1,10 20-24,-1 1 0,-42-36-1,45 45-34,-1 2 0,-1 1 0,0 0 0,0 2 0,-1 0-1,-1 2 1,0 0 0,-39-9 0,40 13-71,0 2-1,-1 0 1,0 1 0,1 1-1,-1 1 1,0 2 0,-26 4-1,-26 14-3179,40-10-2241,15-2 2776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4:4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1189 3232,'1'4'1327,"0"-4"-394,-1 0-871,1-1 0,-1 1 0,1 0 0,-1 0 0,0 0 0,1 0-1,-1 0 1,0 0 0,1 0 0,-1 0 0,0 0 0,1 0 0,-1 0 0,1 0 0,-1 0-1,0 0 1,1 0 0,-1 0 0,0 0 0,1 0 0,-1 0 0,0 1 0,1-1 0,-1 0-1,0 0 1,1 0 0,-1 1 0,0-1 0,1 0 0,-1 1 0,0-1 0,0 0 0,1 0 0,-1 1-1,1 0 197,1 0 0,-1-1 0,1 1 0,-1 0 0,1-1-1,0 1 1,-1-1 0,1 0 0,0 1 0,-1-1-1,1 0 1,0 0 0,-1 0 0,1 0 0,0 0 0,-1-1-1,1 1 1,1-1 0,33-9 1787,-33 9-1869,7-3 112,0-1 0,-1 0 0,1 0 0,-2-1 0,1 0 0,0 0 0,-1-1 0,12-13 0,-4 3-81,-1-1 0,0 0 0,-1-1 0,17-32 0,35-85 667,-22 34-314,-35 84-512,4-6 295,-2 0 1,12-40-1,-1-8 200,-7 26-52,10-56 0,-4-44 19,7-32-668,-24 158 78,-1 2-48,10-30 0,-10 45-57,0 8 37,-1 15-46,-1-16 161,23 169 118,-18-112-46,10 166 173,-14 136 60,-3-327-173,-6 73 341,5-95-266,0 0-1,-1-1 0,-1 1 0,0-1 0,-10 21 1,12-29-78,0-1 0,-1 0 1,1 0-1,-1 0 1,-4 5-1,5-8-57,1 1 0,-1-1 0,1 0 0,-1 0 0,1 0 1,-1 0-1,0 0 0,1 0 0,-1 0 0,0-1 0,0 1 0,0-1 0,1 1 0,-1-1 0,0 0 0,-4 0 0,1 0-29,1 0 0,-1-1 0,0 0-1,0 0 1,1-1 0,-1 1 0,1-1-1,-1 0 1,1 0 0,0 0 0,-1-1-1,-4-4 1,-7-6 28,-25-25-1,3 1-116,34 33 18,0 1 1,0-2-1,1 1 1,-6-9-1,-6-6-1119,29 27-73,-4-2 1218,1 0 0,0-1 0,0-1 0,1 1 0,-1-2 0,1 0 0,0 0 0,13 1 0,-5-2 48,1-1 0,-1-1 1,0 0-1,37-7 0,76-23 284,83-39-94,-199 62 104,0-1 1,22-15-1,-68 74-680,26-47 339,-7 13-170,0 1 0,-9 21 1,17-34 176,0 1 1,0-1 0,0 1 0,1 0-1,0 0 1,0-1 0,1 1 0,0 0-1,0 0 1,0 0 0,0 0 0,3 8-1,-2-9 38,1 0 0,1-1 0,-1 1-1,0-1 1,1 0 0,0 0 0,0 0-1,0 0 1,1 0 0,-1-1 0,1 1-1,5 3 1,-6-5 29,0 1 1,0-1-1,0 0 0,0-1 0,0 1 0,0 0 1,1-1-1,-1 0 0,1 0 0,-1 0 1,1 0-1,-1 0 0,1-1 0,-1 0 1,1 1-1,0-1 0,4-1 0,-6 1 3,0-1 0,1 0 0,-1 1-1,0-1 1,0 0 0,-1 0 0,1 0-1,0 0 1,0-1 0,0 1 0,-1 0 0,1-1-1,0 1 1,-1-1 0,0 0 0,1 1-1,-1-1 1,2-3 0,-2 2 8,1-1 0,-1 0 0,0 0 0,0 0 1,0 0-1,0 0 0,-1 0 0,1 0 0,-1-5 0,-2-6 35,1 0 1,-2 0-1,0 1 0,-8-24 0,6 23-136,0 0 0,0 1 0,-2 0 0,0 0 0,0 0 0,-1 1 0,-1 0 0,0 1 0,-1 0 1,-17-17-1,1 7-1070,23 21 514,6 5 306,9 6 118,-3-4 172,0-1 0,0 0 1,0-1-1,0 0 1,1 0-1,-1-1 0,1-1 1,0 1-1,14 0 1,-17-2 34,-1-1 0,1 0 1,-1-1-1,1 0 0,-1 0 1,1 0-1,-1-1 0,0 0 1,1 0-1,-1 0 0,0-1 1,0 0-1,-1 0 0,1-1 1,7-6-1,8-8 206,35-41 0,-18 18-133,18-15 34,22-23 402,-63 62-381,-1 0 0,23-39 0,-29 41-135,0-1-1,-2 0 1,0-1 0,0 1-1,-2-1 1,0 0-1,-1 0 1,-1-1-1,0 1 1,-1 0 0,-1-1-1,-1 1 1,-1-1-1,0 1 1,-1 0-1,-9-28 1,10 38-128,-1 0 1,0 0-1,-6-9 1,8 14 62,0 1 15,1 0 1,-1 0-1,1 0 1,-1 0-1,1 0 1,-1 0-1,0 0 1,0 0-1,1 1 1,-1-1-1,0 0 1,0 0-1,0 1 1,0-1-1,0 1 1,0-1-1,0 1 1,0-1 0,0 1-1,0 0 1,0-1-1,0 1 1,-2 0-1,2 0 4,-1 0-1,1 1 1,0-1-1,-1 0 1,1 1 0,0 0-1,-1-1 1,1 1-1,0 0 1,0 0-1,-1-1 1,1 1 0,0 0-1,0 0 1,-1 2-1,-4 4-81,0 1 0,1 0 0,-1 0 0,-3 10 0,7-13 25,-14 29-9,2 1-1,2 1 1,-13 57-1,16-58-44,-5 29 103,2 1 1,-3 76-1,15-34-137,1-45 213,0-42-2,1 0 1,1 0-1,5 20 0,-3-16 33,-3-15-63,1 1 0,-1-1 0,1 0 0,1 0 0,0 0 0,6 10 0,-8-16 38,0 0 0,0 0 0,1 0 1,-1 0-1,1-1 0,-1 1 1,1-1-1,0 1 0,0-1 0,0 0 1,0 0-1,1 0 0,-1-1 1,0 1-1,1-1 0,-1 1 0,1-1 1,0-1-1,3 2 0,3-2 14,-1 1 1,1-2-1,-1 1 0,1-1 0,-1-1 0,0 0 0,0 0 0,1-1 0,-1 0 0,-1 0 0,15-8 1,-5 0 51,0 0 1,-2-1 0,1 0 0,19-21 0,-22 18-46,-2 1 1,0-2 0,0 0 0,-1 0-1,-1-1 1,-1 0 0,-1-1-1,0 0 1,10-36 0,-8 24-30,-7 22-117,0 0 0,0 0-1,-1 0 1,0-1 0,1-13 0,-9 26-609,-1 10 584,0 0 0,1 0 0,0 1 0,1 0 1,1 0-1,-3 18 0,-4 11 15,1-11-28,-7 54 0,16-77 152,0 0 0,0 0-1,1 0 1,1 0-1,0 0 1,0 0-1,1 0 1,0 0-1,7 18 1,-8-26-4,-1-1 1,1 1 0,0-1 0,0 1-1,0-1 1,0 0 0,0 1 0,0-1-1,0 0 1,0 0 0,0 0 0,0 0-1,1 0 1,-1 0 0,1 0 0,-1 0-1,0-1 1,1 1 0,-1 0 0,1-1-1,0 1 1,-1-1 0,1 0 0,-1 1-1,1-1 1,0 0 0,-1 0 0,1 0-1,-1 0 1,1 0 0,0-1 0,-1 1-1,3-1 1,1 0 34,0-1 0,0 0 1,0 0-1,0-1 0,0 1 0,-1-1 0,1 0 0,5-5 0,2-4-20,0 0 0,-1-1 0,0 0 0,13-22-1,-9 11-47,21-48-1,-23 37-813,-12 61 555,-1 19 58,-1-14 95,1-1-1,6 50 1,-5-75 140,0-1 1,0 1 0,0-1-1,1 1 1,1 3-1,-2-7-6,-1 0-1,0 0 0,0-1 1,1 1-1,-1 0 1,0 0-1,1-1 1,-1 1-1,1 0 1,-1-1-1,1 1 1,-1 0-1,1-1 1,-1 1-1,1-1 0,0 1 1,-1-1-1,1 1 1,0-1-1,-1 0 1,1 1-1,0-1 1,0 0-1,-1 1 1,1-1-1,0 0 1,0 0-1,0 0 0,-1 0 1,1 0-1,0 0 1,0 0-1,0 0 1,-1 0-1,1 0 1,0 0-1,1-1 1,5-3 56,1-1 1,-2 0 0,1 0 0,0-1 0,-1 0-1,0 0 1,0 0 0,6-10 0,38-64-61,-36 56 11,220-316 52,-224 327-77,13-16 84,-2 0-1,25-45 1,-23 25-36,-3-1 1,24-88 0,-40 123-220,-1 1 0,0-1 0,-1 0-1,0-17 1,-1 32 147,-1 0-1,0 0 0,0 0 0,0-1 1,0 1-1,0 0 0,0 0 0,0 0 1,0 0-1,0 0 0,0-1 0,0 1 1,0 0-1,0 0 0,0 0 1,0 0-1,0 0 0,0 0 0,0-1 1,0 1-1,-1 0 0,1 0 0,0 0 1,0 0-1,0 0 0,0 0 1,0-1-1,0 1 0,0 0 0,0 0 1,0 0-1,-1 0 0,1 0 0,0 0 1,0 0-1,0 0 0,0 0 1,0 0-1,0 0 0,-1 0 0,1 0 1,0 0-1,0-1 0,0 1 0,0 0 1,0 0-1,-1 0 0,1 0 0,0 1 1,-8 4-314,-4 11 163,-119 195-7,85-138 49,32-51 46,2 2 0,1 0-1,0 0 1,2 1 0,-9 37-1,11-27 122,1 1 0,1-1-1,1 51 1,5-64 34,1-1 1,1 1-1,1-1 1,1 0-1,9 27 1,-13-46-41,0 1 1,0 0-1,0 0 1,0 0 0,1-1-1,-1 1 1,1-1-1,-1 1 1,1-1 0,0 1-1,0-1 1,0 0-1,0 0 1,1 0 0,-1 0-1,0 0 1,1-1-1,0 1 1,-1-1 0,1 0-1,0 1 1,-1-1-1,1 0 1,0-1 0,0 1-1,0 0 1,0-1-1,6 1 1,-2-2 13,1-1 0,-1 1 0,0-1 1,0-1-1,0 1 0,0-1 0,0 0 0,0-1 1,-1 0-1,1 0 0,10-9 0,3-5-24,-1-1-1,16-21 1,-22 25-44,5-6 73,-1 0 0,15-28 1,-20 33-446,-6 14-42,-4 10 43,-2 24 94,4 125 158,-3-132 84,-1-17 52,0 0 1,0 0-1,1-1 1,2 11 0,-2-17 25,-1 1 0,1 0 0,-1 0 0,1-1 1,0 1-1,0-1 0,-1 1 0,1-1 0,0 1 1,1-1-1,-1 0 0,0 1 0,0-1 0,1 0 1,-1 0-1,0 0 0,1 0 0,-1 0 0,1 0 1,-1 0-1,1 0 0,0-1 0,2 2 0,-1-2 5,0 0 0,-1 0 0,1 0 0,0 0 0,-1 0 0,1-1 0,0 1 0,-1-1 0,1 1 0,-1-1 0,1 0-1,-1 0 1,1 0 0,-1-1 0,0 1 0,1-1 0,-1 1 0,3-4 0,4-2 15,-1-1 0,14-17 0,127-173-39,-136 171-833,-14 28 788,1 0-1,-1 0 1,0 0-1,1 0 1,-1 0 0,1 0-1,-1 0 1,1 1 0,-1-1-1,1 0 1,0 0-1,0 0 1,0 0 0,-1 3-1,0 23-18,0-14 3,-2 16-122,1-1-1,3 37 1,-1-57 209,1 0 0,0 0 1,1 0-1,-1 0 0,2 0 1,-1-1-1,1 1 0,0-1 0,1 0 1,0 0-1,0 0 0,0 0 1,7 7-1,-10-12 23,1-1 0,-1 1 0,1 0 0,0-1 0,0 1 0,0-1 0,-1 0 0,1 0 0,1 0 0,-1 0 0,0 0 0,0 0 0,0 0 0,0-1 0,1 1 0,-1-1 0,0 1 0,0-1 0,1 0 0,-1 0 0,0 0 0,1 0 0,-1-1 0,0 1 0,1-1 0,-1 1 0,0-1 0,0 0 0,0 1 0,0-1 0,4-2 0,-3 0 2,0 1 0,1-1 0,-1 1 0,0-1 0,0 0-1,0 0 1,-1 0 0,1-1 0,-1 1 0,0-1 0,0 1 0,0-1 0,0 0-1,-1 0 1,1 0 0,-1 0 0,1-4 0,0-7 3,0 0-1,-1 0 1,-2-25 0,1 31-68,-2 0 1,1-1 0,-1 1 0,-1 0 0,1 1 0,-2-1-1,-5-13 1,6 18 8,-8-17 21,-22-30 1,28 45-75,1 0 0,-1 1 0,0-1 0,-1 1 0,1 0 0,-1 1 0,0-1 0,0 1 0,-11-5 0,13 7 0,-5-1-107,1-1 0,-15-3 1,21 6 145,1 1-9,0 0 1,1 0-1,-1 0 1,0 0-1,1 0 1,-1 0-1,0-1 1,1 1-1,-1 0 1,0 0-1,1-1 1,-1 1-1,1 0 1,-1-1-1,1 1 1,-1-1-1,0 1 1,0-2-1,36-2-772,-34 4 794,189-42 288,-142 34-322,0 2 0,51 1 0,-95 5 14,0 0-1,0 0 1,0 1-1,0-1 1,0 1-1,0 0 1,-1 0-1,1 1 1,0-1 0,0 1-1,4 2 1,-6-2 38,0-1 1,0 1 0,0 0-1,-1-1 1,1 1 0,0 0-1,-1 0 1,1 0 0,-1 0-1,0 1 1,0-1 0,1 0-1,-1 0 1,-1 1 0,1-1 0,0 1-1,-1-1 1,1 1 0,-1 2-1,1 12 65,0 0-1,-2 0 0,0 0 0,-1 0 1,-1 0-1,-6 20 0,10-27 201,-1-10-292,0 1-1,0 0 0,0-1 0,0 1 1,1 0-1,-1-1 0,0 1 0,0 0 1,0 0-1,0-1 0,-1 1 0,1 0 1,0-1-1,0 1 0,0 0 0,-1 1 1,-1 2-24,0 1 0,1 0 1,-1-1-1,1 1 0,0 0 0,-1 9 1,2-7-19,-1-1 0,-1 1 0,-3 12 1,-12 22 81,-21 46 370,22-67 575,18-33-390,13-18-578,17-47-1,-10 21-214,-12 29 199,10-22-202,-17 44 84,0 0 0,-1 0 0,3-11 1,-3 8-130,-2 9 245,0 0 0,0 0 0,0 0-1,0 0 1,0 0 0,0 0 0,0 0-1,0-1 1,0 1 0,0 0 0,0 0-1,0 0 1,0 0 0,0 0 0,0 0-1,1 0 1,-1 0 0,0 0 0,0 0-1,0-1 1,0 1 0,0 0 0,0 0 0,0 0-1,0 0 1,0 0 0,0 0 0,0 0-1,0 0 1,1 0 0,-1 0 0,0 0-1,0 0 1,0 0 0,0 0 0,0 0-1,0 0 1,0 0 0,0 0 0,0 0-1,1 0 1,-1 0 0,0 0 0,0 0 0,0 0-1,0 0 1,0 0 0,0 0 0,0 0-1,0 0 1,5 6-183,1 7 34,-3 0 127,-1-1 0,0 0 1,0 1-1,-1-1 1,-1 1-1,-1 12 0,2 32 78,12 19 252,-11-68-241,0-1 1,1 1-1,0-1 0,0 0 0,1 0 0,7 12 0,-7-12 194,-4-6-237,0-1 0,0 0 0,1 1 0,-1-1 1,0 1-1,0-1 0,0 0 0,0 1 0,1-1 0,-1 0 0,0 1 0,0-1 0,1 0 1,-1 1-1,0-1 0,1 0 0,-1 0 0,0 1 0,1-1 0,-1 0 0,0 0 0,1 0 1,-1 1-1,0-1 0,1 0 0,-1 0 0,1 0 0,-1 0 0,0 0 0,1 0 0,-1 0 0,1 0 1,-1 0-1,1 0 0,-1 0 0,0 0 0,1 0 0,-1 0 0,1 0 0,-1 0 0,0-1 1,1 1-1,-1 0 0,0 0 0,1 0 0,-1-1 0,1 1 0,6-4 85,0-1-1,0 1 0,0-1 1,-1-1-1,0 1 0,0-1 1,0 0-1,-1 0 0,0-1 1,8-12-1,3-10-46,17-38 0,-32 65-32,85-195 65,-77 180-41,17-24 1,-4 8-726,-6 77-631,-11-23 1344,-2 0-1,0 1 1,-1 0 0,-1 24 0,-3-10-29,-10 63 0,8-79 63,0 0 0,-2 0 0,-9 24 0,13-39 25,0-1 0,0 1 0,-1-1 0,1 1 0,-1-1 1,0 0-1,0 0 0,0 0 0,-1 0 0,1-1 0,-1 1 0,0-1 0,0 0 0,0 0 0,-1-1 1,1 1-1,0-1 0,-9 3 0,10-4-61,-1 0 0,1-1 0,-1 1 0,1-1 0,-1 0 0,1 0 0,-1-1 0,1 1 0,-1-1 0,1 1-1,-1-1 1,1 0 0,0-1 0,0 1 0,-1 0 0,1-1 0,0 0 0,0 0 0,0 0 0,1 0 0,-1 0 0,0 0 0,-3-5 0,-3-4-61,0 0 0,0-1 0,1-1 0,-7-14-1,11 20 82,3 6-100,0 0 1,1-1-1,-1 1 0,1 0 0,-1-1 0,1 1 0,-1 0 1,1-1-1,0 1 0,-1-3 0,1 4 21,0-1 0,0 1 0,0 0 1,1-1-1,-1 1 0,0 0 0,0 0 0,0-1 0,0 1 0,0 0 1,0-1-1,1 1 0,-1 0 0,0 0 0,0-1 0,0 1 0,1 0 0,-1 0 1,0 0-1,0-1 0,1 1 0,-1 0 0,0 0 0,1 0 0,-1 0 0,0 0 1,0 0-1,1-1 0,0 1 0,1 0-32,1 0 1,-1 0-1,1 1 1,-1-1-1,1 1 1,-1-1-1,0 1 1,1 0-1,-1 0 1,4 2-1,122 45 413,-57-24-400,-57-19 124,27 3 0,-6 0 12,-26-7-282,-30-23-15947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4:4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30 7456,'-39'-7'3392,"30"2"-2944,4 2 544,10 6-640,1-6-864,3 3 288,1-9-416,4 9 384,-10-6-2240,7 12 1376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4:4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6240,'0'0'146,"0"-1"0,0 1 0,0-1-1,0 1 1,0 0 0,0-1 0,0 1 0,0-1 0,1 1 0,-1 0 0,0-1 0,0 1 0,0-1 0,1 1 0,-1 0 0,0-1-1,1 1 1,-1 0 0,0-1 0,0 1 0,1 0 0,-1 0 0,0-1 0,1 1 0,-1 0 0,1 0 0,0-1 0,14-2 1331,-6 2-704,67-11 2261,201-15 58,149 15-2595,-312 9-840,1 0-3148,-47 7 1406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4:4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17 222 2976,'-17'-8'13665,"23"-5"-12112,8-13-1641,-8 16 199,-2 1-2,1 1 0,1-1 0,-1 1-1,1 0 1,1 1 0,-1-1 0,11-8-1,-4 7-54,-1 0-1,1 1 0,0 0 1,1 1-1,0 1 0,0 0 1,0 1-1,25-6 0,-37 11-23,-1-1-1,1 1 0,0 0 0,-1-1 0,1 1 0,0 0 1,-1 0-1,1 0 0,0 0 0,0 0 0,-1 1 1,1-1-1,0 1 0,-1-1 0,1 1 0,2 0 0,-3 1 6,0-1 0,0 0-1,0 0 1,0 1 0,0-1-1,0 1 1,0-1 0,-1 0-1,1 1 1,-1-1 0,1 1-1,-1 0 1,1-1 0,-1 1-1,0-1 1,0 1 0,0 0-1,0-1 1,0 4 0,-6 100 480,2-48-358,1 0-24,2 0 0,10 79 1,-8-125-84,1 0 0,1-1 0,0 1 0,0-1 1,1 1-1,9 16 0,-12-24 21,1 0 1,0 0-1,0 0 1,0 0-1,0-1 0,0 1 1,1-1-1,-1 1 1,1-1-1,0 0 0,-1 0 1,1 0-1,0-1 1,0 1-1,0-1 0,0 1 1,1-1-1,-1 0 1,0 0-1,1-1 1,-1 1-1,0-1 0,1 1 1,-1-1-1,7 0 1,-2-2-24,-1 1 0,1-1 0,0 0 0,0-1 1,-1 0-1,0 0 0,1-1 0,-1 1 1,0-2-1,-1 1 0,1-1 0,9-8 0,-4 0 56,0 0 0,0 0 0,-1-1 0,15-26 0,-13 16 13,0-2 0,17-48-1,7-56 23,-16 56-206,8-28-344,-28 100 387,-1 1-1,0-1 1,1 0 0,-1 1-1,1-1 1,0 1 0,-1-1 0,1 1-1,0 0 1,0-1 0,0 1 0,0 0-1,0 0 1,0-1 0,1 1-1,-1 0 1,0 0 0,0 0 0,1 0-1,-1 1 1,1-1 0,-1 0-1,1 1 1,-1-1 0,1 1 0,-1-1-1,1 1 1,0-1 0,-1 1-1,1 0 1,-1 0 0,1 0 0,0 0-1,-1 0 1,1 0 0,0 1-1,-1-1 1,1 0 0,-1 1 0,1 0-1,-1-1 1,1 1 0,-1 0-1,1-1 1,-1 1 0,3 2 0,0-1 51,1 1 0,0-1 0,0-1 0,5 2 0,-7-2-38,1 0-1,-1 0 1,0 0-1,0 0 1,1 1-1,-1-1 1,0 1-1,3 2 1,-6-3 107,17-1-9301,7 0 949,-1 0 4800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4:4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10 7456,'0'-2'385,"0"2"-306,0 0 1,0-1-1,0 1 1,0 0-1,0 0 0,0 0 1,0-1-1,0 1 1,0 0-1,0 0 0,0 0 1,0-1-1,0 1 1,0 0-1,0 0 0,0-1 1,0 1-1,0 0 1,0 0-1,0 0 0,0-1 1,-1 1-1,1 0 1,0 0-1,0 0 0,0 0 1,0-1-1,0 1 1,-1 0-1,1 0 1,0 0-1,0 0 0,0 0 1,0 0-1,-1-1 1,1 1-1,0 0 0,0 0 1,0 0-1,-1 0 1,1 0-1,0 0 0,0 0 1,0 0-1,-1 0 1,1 0-1,-1 1 199,1 0 0,-1 0 0,1 1 0,0-1 0,-1 0 0,1 0 0,0 0 0,0 1 0,0-1 0,0 0 0,0 1 0,0 6 439,-3 11 145,-1 1 0,-1-1 0,0 0 0,-12 27-1,-39 71 700,34-74-1554,6-20 191,4-6-2418,9-9-3891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4:4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 5472,'-7'-4'2093,"15"2"558,1 1-1091,12-3-418,1 1 0,-1 0 1,1 2-1,29 2 0,-30 1-308,-17-2-705,-1 0 0,0 0 1,1 0-1,-1 1 0,0 0 0,1 0 0,-1 0 1,0 0-1,0 0 0,0 1 0,4 1 0,-2 1 11,1 0 0,-1 1 0,0-1 0,0 1 0,0 0 0,-1 1 0,0-1 0,0 1 0,0 0-1,3 8 1,-1-2-11,-1 0-1,-1 0 1,0 1-1,3 18 1,-6-27-262,7 50 287,-7-32-4495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2:03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18 10720,'-51'-12'4864,"46"7"-4256,10 5-800,9 5-32,9-5-1312,10 3 864,14 6-3584,5 3 2368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4:4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1 7872,'0'0'2560,"-2"0"-1563,0 1-818,1 0 1,-1 0-1,1 0 1,-1 0-1,1 1 1,-1-1-1,1 0 1,0 1-1,0-1 1,-1 1-1,1-1 1,0 1-1,0 0 1,1-1-1,-1 1 1,-1 2-1,-10 17 1106,-1-6-654,0-1 1,-1 0-1,-1 0 1,0-2-1,-1 1 1,0-2-1,-33 17 1,-135 51 51,142-63-674,-38 13-364,27-11-4479,42-13 1650,11 7-6144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4:5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1150 2496,'0'0'72,"-1"1"-1,1-1 1,-1 0-1,1 1 1,-1-1 0,1 0-1,-1 1 1,1-1 0,0 1-1,-1-1 1,1 0 0,-1 1-1,1-1 1,0 1-1,0-1 1,-1 1 0,1-1-1,0 1 1,0-1 0,0 1-1,-1 0 1,1-1-1,0 1 1,0-1 0,0 1-1,0-1 1,0 1 0,0 0-1,0-1 1,0 1 0,0-1-1,18 14 15030,-18-14-14836,2-3-71,-1-1 0,1 1 0,-1-1 0,0 0 0,0 1 0,0-1 0,-1 0 0,1 1 0,-1-7 0,-3-36 307,1 29-371,-1-106 340,1 46-210,0-103-9,4-136 327,-3 167-415,1 125-394,1 1 0,7-40 0,-6 57 177,-1-1 0,1 0 0,0 0 0,1 1-1,-1-1 1,1 1 0,0 0 0,1-1 0,0 2 0,0-1 0,0 0 0,1 1 0,5-6 0,-5 7 8,0 1 1,-1 0-1,1 1 1,1-1 0,-1 1-1,0 0 1,0 0-1,1 0 1,-1 1 0,1 0-1,-1 0 1,1 0 0,9 1-1,-8 0 15,1 1 0,0-1 1,-1 2-1,1-1 0,-1 1 0,0 0 0,0 0 0,0 1 1,11 5-1,-5 0 58,0 1 1,-1 0-1,0 1 0,0 1 1,-1-1-1,0 2 1,-1 0-1,0 0 1,-1 0-1,-1 1 0,0 1 1,0 0-1,8 22 1,-14-31 20,0 0 1,-1 0 0,1 0 0,-1 0 0,0 0 0,-1 1-1,1-1 1,-1 0 0,0 0 0,0 0 0,-1 1 0,1-1-1,-1 0 1,0 0 0,-1 0 0,1 0 0,-1 0-1,-3 6 1,1-4 52,-1 0 0,1 0 0,-2 0 0,1-1 0,-1 0 0,1 0-1,-2 0 1,1-1 0,-1 0 0,-8 6 0,-3 0-38,-1 0 0,0-1 1,0-1-1,-1 0 0,0-2 0,-31 8 1,-139 24 80,132-30-185,1 3 0,-86 31 0,126-36 0,0 0-1,1 1 1,0 1-1,0 1 1,-17 14 0,25-18-24,1 0 1,1 1 0,-1-1 0,1 2 0,0-1-1,1 0 1,0 1 0,0 0 0,0 0 0,1 1-1,-6 17 1,6-11 30,0 1-1,1 0 1,1 0-1,0 0 1,2 1-1,1 30 1,0-39 66,0 1 1,1-1-1,0 0 1,1 1-1,-1-1 0,2-1 1,-1 1-1,1 0 1,0-1-1,0 0 0,1 1 1,0-2-1,1 1 1,-1-1-1,8 7 1,-4-6 5,1 0 0,0 0 0,1-1 0,0 0 0,0-1 0,0 0 0,0-1 0,24 6 1,-3-4 51,-1-1 0,38 1 0,-36-5-43,1-1 1,39-4-1,-58 2 15,1-1 0,-1-1 0,0 0 0,0-1 0,0 0 0,28-15 0,-25 10 34,-1-2 0,0 0 0,-1-1 0,0 0 0,-1-1 0,0-1 0,19-26 0,-10 7-110,39-50-100,-62 83 63,0 0 1,1-1-1,-1 1 1,0 0-1,1 0 1,-1 0 0,1 0-1,2-2 1,-4 3 40,0 0 1,1 0 0,-1 0 0,0 0 0,1 0 0,-1 0 0,1 0 0,-1 0 0,0 0 0,1 0 0,-1 0 0,0 0-1,1 0 1,-1 0 0,0 0 0,1 0 0,-1 0 0,0 0 0,1 1 0,-1-1 0,0 0 0,0 0 0,1 0-1,-1 1 1,0-1 0,0 0 0,1 0 0,-1 1 0,0-1 0,0 0 0,0 1 0,1-1 0,-1 0 0,0 0-1,0 1 1,0-1 0,0 0 0,0 1 0,0-1 0,0 0 0,1 1 0,-1-1 0,0 0 0,0 1 0,0-1-1,-1 1 1,1-1 0,28 142 287,-13-69-269,-6-34 174,-4-23 206,-1-11-309,-3-5-51,0 1 0,0 0 0,0-1 0,0 1 0,1-1 0,-1 1 0,0-1 0,0 0 0,0 1 0,1-1 0,-1 0 1,0 0-1,0 0 0,1 0 0,-1 0 0,0 0 0,0 0 0,1 0 0,-1-1 0,0 1 0,0 0 0,3-2 0,-1 1-9,1-1 1,-1 1-1,1-1 0,-1 0 1,0 0-1,4-3 0,-6 4-105,1 0-1,-1-1 0,1 1 0,-1-1 0,0 1 0,1-1 0,-1 0 0,0 1 1,0-1-1,0 0 0,0 0 0,-1 0 0,1 0 0,0 1 0,0-4 0,-1 1-22,0 0-1,0-1 0,-1 1 0,1 0 0,-3-7 0,1-4 441,1 11-306,-1-1 0,1 0 1,-1 0-1,0 1 0,0-1 1,0 1-1,-1 0 0,1 0 1,-1 0-1,-4-5 1,-5-4 133,-21-17 1,16 15-100,2 1-53,8 9 46,1 0 0,0 0 0,1-1 0,-1 0 0,1 0 0,0 0 0,1-1 0,-1 1 0,1-1 0,1 0 0,-5-10 0,-8-52-156,11 54-593,4 13 513,1 3 83,1 5 34,0-1 1,0 0-1,-1 0 0,0 1 0,0-1 1,-1 5-1,0 8-10,16 180-15,-14-194-47,-1 0 0,0 1 0,1-1-1,0 0 1,0 0 0,0 0 0,1 0 0,0 0 0,-1 0 0,1 0 0,0 0 0,4 3 0,2 1-1015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4:5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24 231 5152,'-24'-9'8664,"24"9"-8491,2-8 2355,-1 5-2335,0 0 0,1 1 0,0-1-1,0 1 1,0-1 0,0 1 0,0 0 0,0 0 0,0 0 0,5-3 0,28-16 595,-25 16-520,17-11 164,21-10 113,-43 24-521,0 0 0,0 0 0,0 0 0,0 1 0,1 0 0,-1 0 0,9 0-1,-12 1-1,0 0-1,-1 1 1,1-1-1,-1 1 1,1-1-1,-1 1 1,1 0-1,-1-1 1,1 1-1,-1 0 1,1 0-1,-1 0 1,0 0-1,0 1 1,0-1-1,1 0 1,-1 0-1,0 1 1,0-1-1,-1 0 1,1 1-1,0-1 1,0 1 0,-1-1-1,1 1 1,-1 0-1,1-1 1,-1 1-1,0-1 1,0 3-1,2 7 105,-2 1 0,1-1 0,-2 0 0,1 1 0,-1-1 0,-5 17 0,4-17-68,0 0 0,1 0 1,0 0-1,0 0 1,3 21-1,0 7 59,-2-33-97,0 0 0,0 0 0,0 0 0,1 0 0,0 0 0,0 0 0,4 8 0,-3-8 68,0-1 0,1-1 0,-1 1-1,1 0 1,5 5 0,-7-9-64,-1 0 0,1 0 1,0 0-1,0 0 0,0 0 0,1 0 1,-1 0-1,0-1 0,0 1 1,0 0-1,0-1 0,1 1 0,-1-1 1,0 1-1,1-1 0,-1 0 0,0 1 1,1-1-1,-1 0 0,0 0 0,1 0 1,-1 0-1,1 0 0,-1-1 0,2 1 1,2-1 20,0-1 0,0 1 1,0-1-1,0 0 0,0 0 1,-1 0-1,1-1 0,-1 0 1,0 0-1,1 0 0,5-6 1,24-23 166,-11 10 124,26-31 1,-9 0 212,63-111 1,-95 147-636,13-34 1,-20 47 13,0 0 0,0 0-1,0 1 1,0-1 0,-1 0 0,0 0 0,0-6 0,0 6-226,13 7-256,22 7-1,-11 1 397,106 43 423,-112-48-318,-13-3 104,-1-1-1,1-1 1,-1 1 0,1-1-1,0 0 1,0 0-1,-1 0 1,1 0 0,0-1-1,0 0 1,0 0-1,0 0 1,5-2 0,1-3-4345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4:5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9 6560,'-3'-2'578,"0"-5"4518,3 7-5010,0 0-1,0 0 1,-1 0 0,1 1-1,0-1 1,0 0-1,-1 0 1,1 0-1,0 0 1,0 0 0,-1 0-1,1 0 1,0 0-1,0 0 1,0 1-1,-1-1 1,1 0-1,0 0 1,0 0 0,0 0-1,-1 1 1,1-1-1,0 0 1,0 0-1,0 1 1,0-1 0,0 0-1,0 0 1,-1 0-1,1 1 1,0-1-1,0 0 1,0 0 0,0 1-1,0-1 1,0 0-1,0 0 1,0 1-1,-1 2 344,-93 116 4208,3-5-3803,12 1-1031,76-111-522,1-1-1,-1 1 1,-1-1 0,-3 5-1,7-8 717,-7 8-1959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4:5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 5888,'-7'-1'10342,"5"13"-11052,-29 83 2258,20-65-1142,1-1 0,2 1 1,-9 57-1,15-70-99,2 1 1,0 18-1,0-35-267,0 0-1,0 0 1,1 0-1,-1 0 1,0 0-1,0 0 0,0 0 1,1-1-1,-1 1 1,0 0-1,1 0 1,-1 0-1,1 0 0,-1 0 1,1-1-1,-1 1 1,1 0-1,-1-1 1,1 1-1,0 0 0,0-1 1,-1 1-1,1 0 1,0-1-1,0 0 1,0 1-1,-1-1 0,1 1 1,0-1-1,0 0 1,0 1-1,0-1 1,0 0-1,0 0 0,0 0 1,0 0-1,0 0 1,0 0-1,0 0 1,1 0-1,3-1 109,0-1 1,0 1-1,0-1 0,0 0 1,8-4-1,11-7 54,-1-1 0,0-1 1,23-21-1,57-59 8,-90 79-161,-11 13-64,0 1 1,-1 0-1,1-1 0,0 1 1,0 0-1,4-2 0,-6 6-14,0 1 0,0 0-1,0-1 1,0 1 0,0-1-1,0 1 1,-1-1 0,1 1-1,-3 4 1,-9 25 63,-1-1 1,-23 39-1,2-5 151,-72 187 518,34-75-78,56-137-430,-5 14 210,19-49-266,-1 0 0,0 0 0,0 0 0,0 0 0,-1-1 0,1 1 0,-6 4 0,9-9-127,0 0 0,-1 1-1,1-1 1,0 1 0,-1-1 0,1 0 0,-1 1 0,1-1-1,-1 0 1,1 1 0,-1-1 0,1 0 0,-1 0 0,1 0-1,-1 1 1,1-1 0,-1 0 0,1 0 0,-1 0 0,0 0 0,1 0-1,-1 0 1,1 0 0,-1 0 0,1 0 0,-1 0 0,1 0-1,-1 0 1,1-1 0,-1 1 0,0 0 0,1 0 0,0-1-1,-1 1 1,1 0 0,-1-1 0,1 1 0,-1 0 0,1-1-1,-1 0 1,-1-1-21,1-1-1,-1 0 1,1 0-1,0 1 1,0-1-1,0 0 1,0 0-1,-1-5 1,-3-21-11,1 0 1,2-1-1,1 1 1,0-1-1,3 1 1,0-1-1,2 1 0,1 0 1,2 0-1,0 0 1,15-33-1,-19 54 46,0 1-1,1-1 1,1 1 0,-1 0-1,1 0 1,0 1-1,1-1 1,0 1 0,0 0-1,0 0 1,0 1 0,14-9-1,-8 8-27,1 0-1,0 0 0,0 1 1,0 1-1,0 0 0,27-4 1,13 1-697,85 1 1,-126 6-9,-1 1 0,22 3 1,-29-3-38,0 0-1,0 0 1,0 1 0,0-1 0,0 1 0,0 0-1,0 0 1,0 0 0,0 1 0,-1-1-1,4 4 1,7 9-2530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4:5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263 343 3904,'-4'-23'2261,"0"-4"4416,3 26-6551,0 0 0,1 0 0,-1 0 0,0 1-1,1-1 1,-1 0 0,0 0 0,0 1 0,0-1-1,0 0 1,0 1 0,0-1 0,0 1 0,0-1-1,0 1 1,0 0 0,0-1 0,0 1 0,0 0-1,-2 0 1,-25-2 343,24 2-348,-10 1-3,-1 1-1,1 0 0,0 1 0,0 0 1,0 2-1,0-1 0,0 2 1,1 0-1,-21 12 0,31-16-131,0 0 0,0 0-1,0 0 1,0 1 0,1-1-1,-1 1 1,1-1 0,0 1-1,0 0 1,0 0 0,0 0-1,0 0 1,1 0 0,-1 0-1,1 1 1,0-1 0,0 0-1,0 1 1,0-1 0,1 1-1,-1-1 1,1 1 0,0-1-1,0 1 1,0-1 0,0 1-1,1-1 1,0 1 0,1 5-1,1-1 27,0-1-1,0 0 0,0 0 1,1 0-1,0-1 0,0 0 1,1 1-1,0-1 0,0-1 1,0 1-1,1-1 0,10 9 1,-10-10 64,0 0 0,0-1 1,0 1-1,0-1 0,0 0 1,1-1-1,0 0 1,10 3-1,-13-5-22,0 1 0,0-1 1,0 0-1,0 0 0,0-1 1,0 1-1,0-1 0,0 0 1,0 0-1,0 0 0,0-1 1,-1 1-1,1-1 0,0 0 1,-1 0-1,6-4 0,-5 2 30,1 0 1,-1 1-1,0-1 0,0-1 0,0 1 0,-1-1 0,1 1 0,-1-1 0,0 0 0,-1 0 0,1 0 0,-1-1 0,2-6 0,0-5 141,-1 0 0,0-1 0,0-18 0,-3 34-211,2-21 216,0 13-206,-1 0-1,-1 0 1,1 0-1,-2 1 1,1-1-1,-5-19 1,5 20-630,1 5-388,28-9 1308,-11 1-66,-2-2-1,0 0 0,26-31 0,-29 30-249,107-113-169,-119 128 166,-1 0-1,0 0 0,0 0 0,0 0 0,0 0 0,0 0 1,0-1-1,1 1 0,-1 0 0,0 0 0,0 0 1,0 0-1,0 0 0,0 0 0,1 0 0,-1 0 0,0 0 1,0 0-1,0 0 0,0 0 0,1 0 0,-1 0 0,0 0 1,0 0-1,0 0 0,0 0 0,1 0 0,-1 0 1,0 0-1,0 0 0,0 0 0,0 0 0,1 0 0,-1 0 1,0 1-1,0-1 0,0 0 0,0 0 0,0 0 0,0 0 1,1 0-1,-1 0 0,0 0 0,0 1 0,0-1 1,0 0-1,0 0 0,0 0 0,0 0 0,0 1 0,0-1 1,0 0-1,0 0 0,3 11 16,-6 15 82,0-1 0,-1 0 0,-2 0 0,-10 30 0,-4 18 104,-12 90 241,-7 31 219,26-141-266,-33 82-1,40-119-155,-1 0-1,-1 0 1,0-1 0,-20 28-1,27-42-197,0 0-1,0 1 0,0-1 0,0 0 1,0 0-1,0 0 0,-1 0 0,1 0 1,0 0-1,-1 0 0,1-1 0,-1 1 1,1 0-1,-1-1 0,1 1 0,-1-1 1,1 1-1,-1-1 0,1 0 0,-1 0 1,0 0-1,1 0 0,-1 0 0,1 0 1,-1 0-1,1 0 0,-1-1 0,0 1 1,-2-1-1,2-1-49,0 1 0,0-1 0,0 1 0,0-1 0,1 0 0,-1 1 0,0-1 0,1 0 0,-1 0 0,1 0 0,0 0 0,-1-1 1,1 1-1,0 0 0,1 0 0,-1-1 0,0 1 0,1-1 0,-1-2 0,1 2-27,0-1 0,0 0 1,0 1-1,0-1 0,1 1 0,0-1 0,0 1 0,0-1 1,0 1-1,0 0 0,1-1 0,-1 1 0,1 0 1,0 0-1,0 0 0,0 0 0,3-3 0,5-4-71,-1-1-1,21-15 1,-14 14 159,0 1-1,1 1 1,0 0-1,1 1 1,0 1-1,0 0 1,1 2 0,0 0-1,0 1 1,0 1-1,29-3 1,-15 5-178,1 1 1,0 2-1,0 1 1,-1 2-1,64 15 1,-84-17-840,-11-2 224,1 1 0,-1-1 1,1 1-1,-1-1 0,1 1 0,-1 0 1,0 0-1,1 0 0,-1 0 1,3 3-1,1 1-1899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4:58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116 205 4992,'0'-1'316,"-1"-1"0,1 0 0,0 1 0,0-1-1,0 0 1,0 0 0,0 0 0,0 1 0,1-5 0,-1 6-99,0-1 0,0 1 0,0-1 0,0 1 0,0-1 0,0 0 1,0 1-1,1-1 0,-1 1 0,0-1 0,0 1 0,1-1 0,-1 1 0,0-1 0,1 1 0,-1 0 0,1-1 0,-1 1 0,0-1 0,1 1 0,-1 0 1,1-1-1,-1 1 0,1 0 0,-1-1 0,1 1 0,0 0 0,-1 5 2533,-1 21-2220,-32 221 1867,15-118-2128,-31 207 553,29-230-38,20-93-266,-2 1 324,1-13-389,1-5-148,0-10 28,0 5-160,9-269 403,1 91-507,-9 162-57,0-15-44,3 1-1,9-49 1,-7 60 16,12-51-160,44-126 0,-60 202 145,0-1 1,-1 0 0,1 1 0,0-1 0,1 1 0,-1 0 0,0 0 0,1 0-1,0 0 1,0 0 0,0 0 0,0 1 0,3-3 0,-4 4 12,0 0 0,1 0 0,-1 0 1,0 1-1,0-1 0,0 1 0,0-1 1,1 1-1,-1 0 0,0 0 0,0 0 1,1 0-1,-1 0 0,0 0 0,0 1 1,1-1-1,-1 1 0,0-1 0,0 1 1,0 0-1,0 0 0,0 0 0,4 2 1,2 4 56,1 0 1,-2 1-1,1-1 1,-1 2-1,0-1 1,-1 1-1,10 16 1,1 1 124,-3-6-40,-1 1 0,18 39 0,-27-50-51,0-1 0,-1 0 1,-1 1-1,1 0 0,-1 0 0,-1 0 0,0 0 0,0 0 0,-2 19 1,0-27-4,1 0 0,-1 0 1,1 1-1,-1-1 0,0 0 1,0 0-1,0 0 0,0 0 1,0 0-1,-1 0 0,1 0 1,0-1-1,-1 1 0,0 0 1,1-1-1,-1 1 0,0-1 1,0 1-1,0-1 0,0 0 1,0 0-1,0 0 0,0 0 1,0 0-1,0 0 0,0-1 1,-1 1-1,-3 0 0,0-1-20,1 1-1,-1-1 1,0 0 0,0 0-1,1 0 1,-1-1-1,0 0 1,1 0-1,-1-1 1,0 1 0,-6-4-1,-9-4-510,-25-11-1350,41 17 680,0 0 1,1 0-1,-1 0 1,-4-5-1,5 6-1930,4 2 2898,0 0 0,-1 1 0,1-1 0,0 0-1,0 0 1,0 0 0,0 1 0,0-1 0,0 0 0,0 0 0,0 1-1,0-1 1,0 0 0,0 0 0,0 1 0,0-1 0,0 0 0,0 0-1,0 1 1,0-1 0,0 0 0,0 0 0,0 0 0,1 1 0,-1-1-1,0 0 1,0 0 0,0 1 0,0-1 0,1 1-490,7 10-1533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5:0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13 872 4224,'-10'-4'2883,"8"3"-2112,5 3 1831,6-13 843,54-56-1075,70-79 176,-13-13-380,-112 147-1944,0-1 142,1 0-1,20-22 0,-20 19 617,-8 15-517,-2 6-292,1-1-211,-11 53-17,3-15-40,-3 45 0,10-73 84,1-1 0,0 0 1,1 0-1,0 0 1,2 1-1,-1-1 0,8 22 1,-8-31 40,0 0 1,0 1-1,0-1 1,0 0-1,1 0 1,-1 0-1,1 0 1,0 0 0,1-1-1,-1 0 1,0 1-1,1-1 1,0 0-1,0-1 1,5 4-1,-5-4 6,0-1-1,0 1 0,1-1 0,-1 0 0,0 0 0,1 0 0,-1-1 0,1 1 0,-1-1 1,0 0-1,1-1 0,-1 1 0,1-1 0,-1 0 0,8-2 0,10-6-6,0 0 0,-1-2 0,-1 0 0,0-1-1,27-23 1,-9 9-65,190-150 875,-212 163-753,1-2 1,-2 0-1,0 0 0,19-27 1,-33 42-98,-1-1 0,1 1 0,-1 0 0,0-1 0,1 1 1,-1-1-1,0 1 0,1-1 0,-1 1 0,0-1 0,0 1 1,1-1-1,-1 0 0,0 1 0,0-1 0,0 1 0,0-1 1,0 0-1,0 1 0,0-1 0,0 1 0,0-1 0,0 1 0,0-1 1,0 0-1,0 1 0,0-1 0,-1 1 0,1-1 0,-1 0-14,0 1-1,0-1 0,1 1 1,-1 0-1,0-1 0,0 1 0,0 0 1,0 0-1,0 0 0,0 0 0,0 0 1,1 0-1,-1 0 0,0 0 1,0 0-1,-1 0 0,-7 2-159,0 0-1,-15 6 1,7 0 113,0 0 1,1 1-1,-22 16 1,-41 36-76,63-47 111,1 1-1,0 1 1,1 0 0,0 1-1,2 1 1,0 0-1,0 0 1,2 1 0,-13 34-1,21-49 37,0 1 1,1 0-1,0 0 0,0 1 0,0-1 0,1 0 1,-1 0-1,2 9 0,-1-13 20,0 1 1,0-1-1,1 0 0,-1 0 1,1 1-1,-1-1 1,1 0-1,-1 0 0,1 0 1,-1 1-1,1-1 0,0 0 1,0 0-1,0 0 1,0 0-1,1 1 0,0-1 12,-1 0 0,1-1 0,-1 1 1,1-1-1,-1 1 0,1-1 0,-1 0 0,1 1 0,0-1 0,-1 0 0,1 0 0,0 0 0,-1 0 0,1 0 0,-1-1 0,1 1 1,2-1-1,4-1 56,-1-1-1,1 0 1,-1-1 0,1 0 0,-1 0 0,0 0 0,0-1 0,-1 0 0,7-6 0,5-6 15,27-33 0,-19 17-44,33-60-1,-8 11-276,-36 62-27,-6 13-118,-9 7 354,0 0 0,0 0 1,0 0-1,0 0 0,0 0 0,0 0 0,0 0 0,0 0 0,0-1 0,0 1 0,1 0 0,-1 0 0,0 0 0,0 0 0,0 0 0,0 0 0,0 0 0,0 0 0,0 0 0,0 0 1,0 0-1,1 0 0,-1 0 0,0 0 0,0 0 0,0 0 0,0 0 0,0 0 0,0 0 0,0 0 0,0 0 0,0 1 0,0-1 0,1 0 0,-1 0 0,0 0 0,0 0 1,0 0-1,0 0 0,0 0 0,0 0 0,0 0 0,0 0 0,0 0 0,0 0 0,0 0 0,0 1 0,0-1 0,0 0 0,0 0 0,0 0 0,0 0 0,0 0 0,0 0 0,0 0 1,0 0-1,0 0 0,0 0 0,0 1 0,0-1 0,0 0 0,0 0 0,0 56-272,0 66 530,2-101-155,0 0-1,1-1 1,10 35 0,-13-53-56,1 0 1,0 1-1,0-1 1,0 0 0,0 0-1,0 0 1,0 0-1,1 0 1,-1 0 0,0 0-1,1-1 1,0 1-1,-1 0 1,1-1 0,0 1-1,0-1 1,0 0-1,4 3 1,-3-3 4,0-1 0,0 1 0,0 0 0,0-1 0,1 0 0,-1 0 0,0 1 0,0-2 0,0 1 1,0 0-1,1-1 0,3-1 0,4-1 34,0-2 1,0 1 0,-1-1 0,0-1 0,0 0 0,15-12 0,1-3-92,-1-2 0,-1-1 0,22-28 0,-46 52 1,1-1 0,-1 0 0,1 1 0,-1-1 0,1 1 0,-1-1 0,1 1 0,0-1 0,-1 1 1,1-1-1,-1 1 0,1 0 0,0-1 0,0 1 0,-1 0 0,1 0 0,0-1 0,0 1 0,-1 0 1,1 0-1,1 0 0,-2 0 2,1 0 0,-1 0 0,1 1 1,-1-1-1,0 0 0,1 0 0,-1 1 1,1-1-1,-1 0 0,0 0 0,1 1 1,-1-1-1,0 1 0,0-1 0,1 0 1,-1 1-1,0-1 0,0 1 0,1-1 1,-1 0-1,0 1 0,0-1 0,0 1 1,0-1-1,0 1 0,0-1 0,0 1 1,0-1-1,0 1 0,0-1 0,0 1 1,-1 30 207,-2 0 0,-8 38 0,4-30-119,6-35-28,-1 7 32,2-11-66,0 0 0,-1 1 0,1-1 0,0 0 0,0 0 1,0 0-1,0 1 0,0-1 0,0 0 0,0 0 0,0 0 0,0 0 0,0 1 0,0-1 0,0 0 0,1 0 0,-1 0 0,0 1 1,0-1-1,0 0 0,0 0 0,0 0 0,0 0 0,0 1 0,0-1 0,1 0 0,-1 0 0,0 0 0,0 0 0,0 0 1,0 1-1,0-1 0,1 0 0,-1 0 0,0 0 0,0 0 0,0 0 0,1 0 0,1-1 1,1-1 0,-1 0-1,0 0 1,0 0 0,0 0-1,0 0 1,2-3 0,28-36-148,26-30-28,-42 52 105,-13 14 17,0 1-1,0 0 1,1 0 0,0 0 0,-1 1 0,1-1 0,0 1-1,1 0 1,7-5 0,-12 9 12,0-1-1,1 0 1,-1 0-1,0 0 1,0 1-1,1-1 1,-1 0 0,0 0-1,1 1 1,-1-1-1,0 0 1,0 1-1,0-1 1,1 0-1,-1 1 1,0-1-1,0 0 1,0 1 0,0-1-1,0 0 1,0 1-1,1-1 1,-1 1-1,0-1 1,0 0-1,0 1 1,-1 16 79,-1-1 0,-7 29 0,5-29 68,1 0 1,-1 30-1,3-45-110,1 1 0,0-1 0,0 1 0,0-1 0,1 1 0,-1-1 0,0 0 0,0 1 0,1-1 0,-1 1 0,1-1 0,0 0 0,-1 1 0,1-1-1,0 0 1,-1 0 0,1 0 0,0 1 0,0-1 0,0 0 0,0 0 0,0 0 0,1 0 0,-1-1 0,0 1 0,0 0 0,0 0 0,1-1 0,-1 1 0,0-1 0,1 1 0,-1-1 0,1 1-1,-1-1 1,2 0 0,5 1-46,0-1 0,0-1-1,0 1 1,0-1 0,10-3 0,-9 3-46,54-14-214,78-29 0,-110 32 355,-1-1-1,-1-1 1,0-2 0,50-35-1,-70 43-146,-5 4-156,-8 11 22,-4 6 150,-1-1 0,0-1 1,0 1-1,-13 9 1,-46 38 123,17-17-120,28-22 9,13-12-61,1 0 0,-1 1 0,-11 14 1,21-23 121,0 0 0,0 0 1,0 0-1,0 0 1,0 1-1,0-1 1,0 0-1,0 0 0,-1 0 1,1 0-1,0 1 1,0-1-1,0 0 0,0 0 1,0 0-1,0 0 1,1 0-1,-1 1 1,0-1-1,0 0 0,0 0 1,0 0-1,0 0 1,0 0-1,0 1 1,0-1-1,0 0 0,0 0 1,0 0-1,0 0 1,1 0-1,-1 0 0,0 1 1,0-1-1,0 0 1,0 0-1,0 0 1,0 0-1,1 0 0,-1 0 1,0 0-1,0 0 1,0 0-1,0 0 0,0 0 1,1 0-1,-1 0 1,6 2 78,34-9 346,-27 5-488,-1 0 1,1-1 0,-1-1 0,0 0 0,0 0 0,-1-1 0,1-1 0,-1 0 0,-1-1-1,19-13 1,-22 13 25,0 0 0,0 0-1,-1 0 1,0-1 0,0 0-1,6-12 1,23-52 81,-34 68-42,37-96-35,32-133 1,-55 176 54,-9 36 19,3-8 37,-2 0 0,-1-1 0,-1 1-1,2-37 1,-8 54-206,0 0 0,-3-19 0,4 30 112,0 1 0,0 0 0,0-1 0,0 1 0,0-1 1,0 1-1,-1 0 0,1-1 0,0 1 0,0 0 0,0-1 0,0 1 1,0 0-1,-1-1 0,1 1 0,0 0 0,0-1 0,0 1 1,-1 0-1,1-1 0,0 1 0,-1 0 0,1 0 0,0-1 1,-1 1-1,1 0 0,0 0 0,-1 0 0,1 0 0,0-1 0,-1 1 1,1 0-1,0 0 0,-1 0 0,1 0 0,-1 0 0,1 0 1,0 0-1,-1 0 0,1 0 0,0 0 0,-1 0 0,1 0 0,-1 0 1,1 0-1,0 1 0,-1-1 0,1 0 0,0 0 0,-1 0 1,1 0-1,0 1 0,-1-1 0,1 0 0,0 0 0,0 1 1,-1-1-1,1 1 0,-2 0-9,0 1 1,0 0-1,0 0 1,0 0-1,1 0 0,-1 0 1,-1 4-1,-10 22 20,2 1-1,-13 50 1,14-32 113,-5 69 1,7 49 149,2-31-107,5-106-34,1-1 0,1 0-1,8 42 1,-9-66-94,0-1 0,0 0 1,1 0-1,-1 0 0,1 0 0,0 0 0,0 0 1,0 0-1,0 0 0,0 0 0,0 0 1,0 0-1,1 0 0,-1-1 0,0 1 1,1 0-1,0-1 0,-1 0 0,1 1 0,0-1 1,0 0-1,0 0 0,0 0 0,0 0 1,0 0-1,0 0 0,0 0 0,0-1 0,0 1 1,0-1-1,0 0 0,1 0 0,-1 1 1,0-1-1,0-1 0,4 1 0,7-3 69,-1 1-1,0-2 0,-1 1 1,19-9-1,40-26-42,-51 26-45,-1 0 1,-1-2-1,0 0 1,20-21-1,50-69-97,39-83 27,-78 114 59,12-25-184,-49 79 191,-2 0 0,-1-1-1,8-27 1,10-42-135,-24 85 122,0-7-173,-2 11 179,1 0 0,-1 0-1,0 0 1,0-1 0,0 1 0,0 0 0,0 0 0,0 0 0,0-1-1,0 1 1,0 0 0,-1 0 0,1 0 0,0 0 0,0-1 0,0 1-1,0 0 1,0 0 0,0 0 0,0 0 0,0-1 0,0 1 0,0 0 0,-1 0-1,1 0 1,0 0 0,0 0 0,0 0 0,0 0 0,0-1 0,-1 1-1,1 0 1,0 0 0,0 0 0,0 0 0,0 0 0,-1 0 0,1 0-1,0 0 1,0 0 0,0 0 0,-1 0 0,-18 28-523,-2 3 296,-25 44 144,6-10 300,25-42-119,1 0 0,-15 33 0,14-18 45,-21 77 1,-2 107-16,32-186-56,4-29-66,1 1 1,-1-1 0,2 0 0,-1 1 0,1-1 0,0 10 0,1 15-17,-1-21 158,0-11-90,0 1-41,0 0 1,0-1-1,1 1 0,-1-1 1,0 1-1,0-1 0,1 1 1,-1 0-1,0-1 0,1 1 1,-1-1-1,0 1 0,1-1 1,-1 0-1,1 1 0,4 2 26,0-1 0,0 1 0,0-1 0,1-1 0,-1 1 0,0-1 0,1 0 0,-1 0 0,0 0 0,1-1 0,-1 0 0,1 0 0,-1 0 0,1-1 0,9-2 0,0 0-94,1-2-1,-1 0 1,0-1-1,18-8 1,-24 9 60,0 0 0,0-1 1,-1 0-1,0 0 1,0-1-1,0 0 1,-1 0-1,0-1 1,0 1-1,-1-2 0,11-16 1,8-26-195,31-90 1,-9 17 50,-35 97 123,1 1 0,22-34 1,-9 22-76,48-67 310,-68 98-330,0-1 1,-1 1 0,1-1 0,-2-1-1,1 1 1,-1-1 0,0 0 0,3-12 0,-5 16 49,-1 5 31,-1-1 0,1 1-1,-1-1 1,0 1 0,0-1-1,1 0 1,-1 1 0,0-1-1,0 1 1,0-1 0,1 0-1,-1 1 1,0-1 0,0 1-1,0-1 1,0-1 0,-14 5-242,1 0 0,0 1 0,-20 8 0,19-4 256,1 0 1,-1 0-1,1 2 1,1-1 0,0 2-1,1-1 1,-1 2-1,-16 22 1,19-22 80,0 1 0,1 1 0,1-1 0,0 1 0,0 1 0,2-1 0,0 1 0,0 0 0,1 0 0,-2 23 0,2 112 314,4-142-358,0 3-6,0 22 172,4 38 0,-2-52-183,-2 31-1,0-33 32,0 0 0,3 25 0,-2-34 36,0 0 1,-1 0-1,0 10 0,-1 4 252,1-22-275,5 18 491,11-17-354,-11-1-84,0 1-1,0-1 1,0 0 0,0 0 0,0-1-1,6-1 1,16-4 84,13-4-647,-30 9 614,3 1 155,-12 0-233,4-7-2922,-5 10 2533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5:0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5 3904,'0'-5'16997,"-1"10"-16868,0 1 0,0-1 0,0 0 0,-1 0 0,0-1 0,0 1 0,-4 8 0,-2 4 151,-17 49 831,-8 19-164,18-41-851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5:0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2 439 5888,'0'0'69,"0"0"1,0 0-1,0 0 1,-1 0-1,1 0 1,0 0 0,0 0-1,0 0 1,0 0-1,0 1 1,0-1-1,0 0 1,0 0-1,0 0 1,0 0-1,0 0 1,0 0-1,0 1 1,0-1-1,0 0 1,0 0-1,0 0 1,0 0 0,0 0-1,0 1 1,0-1-1,0 0 1,0 0-1,0 0 1,0 0-1,0 0 1,0 0-1,0 1 1,0-1-1,0 0 1,0 0-1,0 0 1,0 0-1,0 0 1,0 0 0,0 0-1,1 0 1,-1 1-1,0-1 1,0 0-1,9 3 4543,-7-3-4150,0 0 0,-1 0-1,1 1 1,0-1 0,0-1 0,-1 1 0,1 0 0,0 0-1,0-1 1,2 0 0,8-7 285,0-1 0,-1 0 0,0 0 0,15-18-1,11-9 64,97-89 1297,48-41-1099,-175 160-919,1 1 0,11-7 1,-14 9-64,1 0 1,-1 0-1,0 0 1,-1 0-1,1-1 1,-1 0-1,6-6 1,-9 12 32,0 0 0,0 0 0,0 0 1,-1 1-1,1-1 0,-1 0 0,1 0 1,-1 3-1,0 7-39,-1 0 1,0 0-1,-1 0 1,-1-1-1,0 1 1,0-1-1,-1 1 1,-1-1-1,0 0 1,0-1-1,-1 1 1,-11 15-1,3-9-19,-1 1 0,-1-2 0,0 0 0,-1-1 0,-35 24 0,33-25 95,-36 22 25,50-33-120,0 0 0,0-1-1,0 0 1,0 0 0,0 0-1,0-1 1,-1 0 0,1 0-1,-7 1 1,11-2-3,0 0 0,0 0 1,0 0-1,0 0 0,0 0 0,0 0 0,1-1 1,-1 1-1,0 0 0,0 0 0,0-1 1,0 1-1,0 0 0,1-1 0,-1 1 1,0-1-1,0 1 0,1-1 0,-1 0 1,0 1-1,0-1 0,1 0 0,-1 1 0,0-2 1,1 1 7,-1 0 1,1 0-1,0 1 1,0-1-1,0 0 1,0 1-1,0-1 1,0 0-1,0 0 1,0 1-1,0-1 1,0 0 0,1 0-1,-1 1 1,0-1-1,0 0 1,1 1-1,-1-1 1,0 1-1,1-1 1,-1 0-1,1 1 1,-1-1-1,0 1 1,1-1-1,0 1 1,0-1-1,2-2-8,0 1 0,0 0-1,1 0 1,-1 1-1,0-1 1,1 1-1,-1 0 1,6-2-1,32-4-36,-27 5 47,208-21-425,-115 15-1939,-81 7 51,6-2-3827,-25 2 2562,-14 3-1937,-7 5 1731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2:05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268 150 1728,'0'-11'2549,"3"5"1344,-2 2-3276,-1 1-1,0-1 0,1 0 1,-1 1-1,0-1 0,-1 1 1,1-1-1,-1 1 0,0-1 0,-1-3 1,2 5-420,-1 0 0,1 1 0,-1-1 0,0 1 0,0-1 0,1 1 0,-1 0 0,0-1 0,0 1 1,-1 0-1,1-1 0,0 1 0,0 0 0,0 0 0,-1 0 0,1 0 0,-1 0 0,1 1 0,-1-1 0,1 0 0,-1 1 0,1-1 1,-1 1-1,-2-1 0,-3 0-127,0 0 1,0 1 0,0 0-1,0 0 1,0 0-1,0 1 1,0 0 0,0 1-1,1-1 1,-1 1-1,0 0 1,1 1 0,-1 0-1,1 0 1,0 0-1,0 1 1,0 0 0,0 0-1,1 1 1,-9 8-1,3 0 3,1 1-1,1 0 0,0 1 0,1 0 0,0 0 0,1 0 0,1 1 1,0 0-1,2 1 0,0-1 0,0 1 0,2 0 0,0 0 1,1 0-1,0 0 0,4 32 0,-1-40 11,0 1 0,1 0 0,0-1 0,0 0 0,1 1 0,0-1-1,1-1 1,0 1 0,0-1 0,7 9 0,-10-14-19,1 0-1,0 0 1,0 0 0,0-1-1,0 1 1,1-1-1,-1 1 1,0-1-1,1 0 1,0-1 0,-1 1-1,1 0 1,0-1-1,0 0 1,0 0 0,0 0-1,0-1 1,0 1-1,0-1 1,0 0 0,0 0-1,0 0 1,0-1-1,0 1 1,0-1 0,5-2-1,-4 2 9,0-1-1,0-1 0,0 1 1,0 0-1,0-1 0,-1 0 0,0 0 1,1-1-1,-1 1 0,0-1 1,5-6-1,-4 4-23,-1-1 1,1 0-1,-1 0 0,-1 0 1,0 0-1,5-16 1,-2 1 23,-2 0 1,-1-1-1,-1 1 1,0-35 0,-2 45-93,-1 0 0,1 0 0,-2 0 0,0 0 0,0 0 0,-6-14 0,5 19-62,0 0-1,0 0 1,-1 1 0,0-1-1,0 1 1,-1 0 0,0 0-1,0 0 1,0 1 0,-11-9-1,16 14 84,0 0 0,0 0 0,0 0 0,0 0-1,0 0 1,0 0 0,0 0 0,0 0 0,0 0 0,0 0-1,0 0 1,0 0 0,0-1 0,0 1 0,0 0 0,0 0 0,0 0-1,0 0 1,-1 0 0,1 0 0,0 0 0,0 0 0,0 0-1,0 0 1,0 0 0,0 0 0,0 0 0,0 0 0,0 0 0,0 0-1,0 0 1,-1 0 0,1 0 0,0 0 0,0 0 0,0 0-1,0 0 1,0 0 0,0 0 0,0 0 0,0 0 0,0 0-1,0 0 1,0 0 0,0 0 0,-1 0 0,1 1 0,0-1 0,0 0-1,0 0 1,0 0 0,0 0 0,0 0 0,0 0 0,1 6-19,8 10-11,-6-13 97,0 0 0,0 0 1,1 0-1,-1 0 0,1 0 0,0-1 0,0 0 0,0 0 0,0 0 0,0 0 0,0 0 1,0-1-1,1 0 0,-1 0 0,1 0 0,-1-1 0,1 1 0,-1-1 0,1 0 0,-1 0 1,1-1-1,-1 1 0,7-3 0,7-2 93,0-1 0,-1-1 0,0 0 0,24-16 0,-2 3-201,43-16 123,-32 16-54,77-25 264,-126 44-288,5-1 8,1 1 0,-1-1 0,0 1 0,7 0 0,-12 1-17,-1 0 0,0 0 1,0 0-1,1 0 0,-1 1 1,0-1-1,0 0 0,0 0 1,1 0-1,-1 1 0,0-1 1,0 0-1,0 0 0,1 1 0,-1-1 1,0 0-1,0 0 0,0 1 1,0-1-1,0 0 0,0 0 1,0 1-1,0-1 0,0 0 1,1 1-1,-1-1 0,0 0 0,-1 0 1,1 1-1,0-1 0,0 1 1,0 11-98,-1-12 112,-2 30 77,-4 18 221,1 52 1,6-85-241,1 0 0,0 0 0,1 0 0,0-1 0,2 1 0,0-1 0,10 27-1,-8-28 11,1 0 0,0-1 0,0 0 0,2 0 0,11 14 0,-16-22-46,1 1 1,-1-1-1,1-1 0,-1 1 0,1-1 0,0 1 0,1-1 0,-1-1 0,0 1 0,1-1 0,-1 0 0,1 0 0,0-1 0,0 1 0,7-1 0,-5 0-107,0-1 0,0 0 0,0 0 0,-1-1 0,1 0 0,0 0 0,-1-1 0,1 0 0,-1 0 0,1-1 0,-1 0 0,0 0 0,0-1 0,-1 0 0,1 0-1,6-6 1,8-9-2523,0 0 0,-1-2 0,17-24-1,-4 5-921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5:0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28 4224,'-10'-17'6197,"30"9"-768,-16 7-5117,0 0 1,0 1-1,0 0 0,0 0 0,0 0 0,6 1 1,9 1 461,184-2 872,-67 0-5255,-102 0 1866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5:1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113 827 3328,'-1'0'131,"-11"0"4285,12 0-4288,0 0 0,-1 0 0,1 0-1,0 0 1,0 0 0,0 0 0,-1 1 0,1-1 0,0 0 0,0 0 0,0 0 0,0 0 0,-1 0-1,1 0 1,0 0 0,0 1 0,0-1 0,0 0 0,-1 0 0,1 0 0,0 0 0,0 1 0,0-1-1,0 0 1,0 0 0,0 0 0,0 0 0,0 1 0,0-1 0,0 0 0,0 0 0,-1 1 0,16 2 3792,-7-2-3147,-4 0-563,0 0 0,0 0 0,0 0 1,0-1-1,0 1 0,1-1 0,-1-1 0,0 1 0,0 0 1,0-1-1,0 0 0,0 0 0,0 0 0,0 0 0,0-1 1,-1 1-1,1-1 0,0 0 0,-1 0 0,1-1 1,3-2-1,4-7 186,-7 9-336,0-1-1,-1 0 0,1 0 1,-1 0-1,0 0 1,0 0-1,-1-1 0,1 1 1,-1-1-1,0 0 1,2-7-1,-1-6 33,0 0 0,-1 1 0,-1-1 0,-1 0 0,-1 0 0,0 0 0,-7-30 0,8 46-122,0 1 1,-1-1-1,1 1 1,-1-1-1,1 1 1,-1-1-1,0 1 1,1 0-1,-1-1 1,0 1-1,0 0 1,0-1-1,0 1 1,0 0-1,0 0 1,-1 0-1,1 0 1,0 0-1,0 0 1,-1 0-1,1 0 1,-1 1-1,1-1 1,-1 1-1,1-1 0,-1 1 1,1-1-1,-1 1 1,1 0-1,-1-1 1,1 1-1,-1 0 1,0 0-1,1 0 1,-1 1-1,1-1 1,-1 0-1,1 1 1,-1-1-1,1 1 1,-1-1-1,-2 2 1,-3 3-28,-1 0 0,1 0 0,0 0 0,0 1 0,-8 9 0,-30 38 241,25-29-26,7-9-103,1 1 0,1 0 0,0 0 0,1 1 0,-9 20 0,17-34-31,1 1 0,0-1 1,0 0-1,0 0 0,0 0 0,1 1 0,-1-1 0,1 0 0,0 1 0,0-1 0,0 0 0,0 1 0,1-1 0,-1 0 0,1 1 1,0-1-1,0 0 0,0 0 0,1 0 0,-1 0 0,1 0 0,-1 0 0,1 0 0,0 0 0,0-1 0,0 1 0,0-1 0,1 1 1,-1-1-1,1 0 0,0 0 0,-1 0 0,1 0 0,5 2 0,2 1 53,1-1 0,0 0-1,0 0 1,0-1 0,0 0 0,1-1 0,-1-1-1,1 0 1,12 0 0,85-6 131,168-30 0,-203 21-80,0-3 0,96-36 0,-149 44-21,-1 0 1,0-2 0,-1-1-1,0 0 1,23-20-1,-40 29-77,1 1-1,-1 0 0,0 0 0,0-1 1,4-4-1,-6 6-38,1 1 0,-1-1 0,0 0 0,1 0 1,-1 1-1,0-1 0,1 0 0,-1 0 0,0 0 0,0 1 0,0-1 0,0 0 1,0 0-1,0 0 0,0 0 0,0 0 0,0 1 0,0-1 0,-1 0 0,1 0 1,0 0-1,0 1 0,-1-2 0,0 1-10,1 1 0,0-1-1,-1 1 1,1 0 0,-1-1 0,1 1 0,-1-1 0,1 1 0,-1 0 0,1-1-1,-1 1 1,0 0 0,1 0 0,-1-1 0,1 1 0,-1 0 0,0 0 0,1 0-1,-1 0 1,0 0 0,1 0 0,-1 0 0,0 0 0,1 0 0,-1 0 0,-18 5-259,18-5 253,-13 6-132,1 0 1,0 0-1,-24 17 0,-6 3 27,-38 23-242,72-43 321,-1 1 0,1 1-1,1-1 1,-1 2 0,1-1-1,-8 13 1,14-19 62,1 0 1,-1 0-1,1 0 0,0 1 1,0-1-1,0 0 0,0 1 1,0-1-1,1 1 0,-1-1 1,1 1-1,-1-1 0,1 1 1,0-1-1,0 1 0,0-1 1,0 1-1,1-1 0,-1 1 1,1-1-1,0 1 0,-1-1 1,1 1-1,0-1 0,0 0 1,0 1-1,1-1 0,-1 0 1,1 0-1,-1 0 0,1 0 1,0 0-1,-1 0 0,1-1 1,0 1-1,3 2 0,3 1 99,0 0 0,0 0 1,0-1-1,0 0 0,1-1 0,0 0 0,-1 0 0,1-1 0,10 2 0,-11-3-21,-1 0 0,1-1 1,-1 0-1,1-1 0,-1 0 1,0 0-1,1 0 0,-1-1 0,0 0 1,0 0-1,0-1 0,0 0 1,0 0-1,12-9 0,-1-1 151,0-1 0,-1 0 0,25-30 0,-34 36-134,-1 0 1,-1-1 0,0 0 0,10-18 0,-14 23-109,0-1 1,0 1-1,-1-1 0,1 1 0,-1-1 1,0 0-1,0 0 0,-1 1 0,1-1 1,-1 0-1,0 0 0,-2-9 0,2 13-24,0 0 0,0 0 0,-1 0 0,1 0 0,0 1 0,0-1 0,-1 0 0,1 0 0,-1 0 0,1 0 0,-1 1 0,1-1 0,-1 0 0,1 1 0,-1-1-1,0 0 1,1 1 0,-1-1 0,0 1 0,1-1 0,-1 1 0,0-1 0,0 1 0,0 0 0,0-1 0,1 1 0,-1 0 0,0-1 0,0 1 0,0 0-1,0 0 1,0 0 0,0 0 0,1 0 0,-1 0 0,0 0 0,0 0 0,0 1 0,0-1 0,0 0 0,0 0 0,1 1 0,-3 0 0,-2 1-98,-1 1 1,1 0-1,-1 0 1,1 0-1,-8 6 1,-11 14-137,-26 29 0,24-25 193,-138 150-125,-67 93 281,68-76 574,157-187-485,1 0-1,-9 14 1,13-20-201,1 0 1,-1 0-1,1 0 0,-1 0 0,0 0 0,0 0 0,1 0 0,-1-1 1,0 1-1,0 0 0,-1 1 0,0-5-198,5-7-4,3 0 194,0-1-1,1 1 1,0 0-1,1 0 1,10-11-1,0 1 13,-8 9 0,121-134-138,-57 79 231,2 2-1,4 5 0,121-72 1,-40 48 241,4-4-201,-130 66 47,0-2 0,48-42 0,-55 41-69,45-44-46,-62 59-60,-11 9 11,0 0 1,0 0 0,0 0 0,0 0 0,0 0-1,0 0 1,0 0 0,0 0 0,0 0 0,1 0-1,-1 0 1,0 0 0,0 0 0,0 0 0,0 0-1,0 0 1,0 0 0,0 0 0,0 0 0,1 0-1,-1 0 1,0 0 0,0 0 0,0 0 0,0 0-1,0 0 1,0 0 0,0 0 0,0 0 0,0 0-1,0 1 1,1-1 0,-1 0 0,0 0 0,0 0-1,0 0 1,0 0 0,0 0 0,0 0 0,0 0-1,0 0 1,0 0 0,0 1 0,0-1 0,0 0-1,0 0 1,0 0 0,0 0 0,0 0 0,0 0-1,0 0 1,-4 24-126,4-23 135,-12 37 57,-2-1 0,-1-1 0,-32 55 0,44-84-42,-1 0-2,0 0-1,0 0 1,1 0-1,1 0 1,-5 14 0,7-19-6,0-1 1,0 1 0,0-1 0,0 1 0,0-1 0,0 1 0,0-1 0,1 1-1,-1-1 1,0 0 0,1 1 0,-1-1 0,1 0 0,-1 1 0,2 1 0,0-2 18,-1 1 0,0-1 0,0 0 0,1 0 0,-1 0 0,1 0 0,-1 0 0,1 0 0,0 0 0,-1 0 0,1-1 0,0 1 0,0 0 0,-1-1 0,4 1 0,0-1 13,0 1 1,-1-1-1,1 0 0,0 0 1,-1 0-1,1-1 0,0 0 0,0 0 1,-1 0-1,1 0 0,-1-1 1,1 1-1,-1-1 0,0 0 1,7-5-1,2-2-9,0-1 0,-1-1 0,13-14 0,-18 19-46,37-40-47,58-76 0,-95 106 147,-6 11-228,-1 6-563,-6 19 512,0 0 0,-9 21 1,-11 31 297,24-64-91,1 0 0,-1 1 0,1-1 0,0 0 0,1 1 0,1 16 0,0-23 7,-1 0 0,0 0 1,1 1-1,0-1 1,-1 0-1,1 0 1,0 0-1,0 0 1,0-1-1,0 1 1,0 0-1,1 0 0,-1-1 1,0 1-1,1 0 1,-1-1-1,1 0 1,0 1-1,0-1 1,-1 0-1,1 0 1,0 0-1,0 0 1,0 0-1,0 0 0,0 0 1,0-1-1,0 1 1,4 0-1,5 0 77,0-1 0,0 1 0,0-2 0,19-2 0,-17 2-132,32-5 38,0-1-1,0-2 0,43-16 1,-58 15-10,-2-1 0,1-2-1,-2-1 1,0-1 0,37-27 0,-20 7 54,69-70 1,-78 70-188,-79 79-1231,-112 142 1360,150-179 38,1 0 1,0 1-1,-9 16 1,13-20-14,-1 0 0,1-1-1,0 1 1,0 0 0,0 0 0,0 0 0,1 0-1,-1 0 1,1 0 0,1 8 0,-1-11 3,0 0-1,0 0 1,1 0 0,-1 0 0,0 0-1,1 0 1,-1-1 0,1 1 0,-1 0-1,1 0 1,-1 0 0,1 0 0,-1-1 0,1 1-1,0 0 1,0-1 0,-1 1 0,1 0-1,0-1 1,0 1 0,0-1 0,0 1-1,-1-1 1,1 0 0,0 1 0,0-1-1,0 0 1,0 0 0,0 1 0,0-1-1,0 0 1,0 0 0,0 0 0,2 0 0,3-1 86,0 0 1,0 0-1,0 0 1,7-3-1,-9 3-83,4-2 38,-1 0-1,0 0 0,0-1 1,0 0-1,-1 0 0,1-1 1,-1 0-1,0 0 0,6-6 1,4-6-42,24-34 0,-27 33-132,1-1 1,-2-1 0,12-26-1,-21 39-385,-2 8-117,-6 15 173,4-14 451,-7 19 6,-10 35 1,16-50-32,1 0-1,0 0 1,1-1-1,-1 1 1,1 0 0,0 0-1,0 0 1,1 0-1,0 0 1,0-1-1,3 12 1,-3-15 47,0 0 1,-1-1-1,1 1 0,0 0 1,0 0-1,0-1 0,0 1 1,0-1-1,0 1 0,0 0 1,1-1-1,-1 0 0,0 1 1,1-1-1,2 1 0,0 1 3,-3-3 54,13 6-16,-9-4-129,-2-1 78,0 0 0,0 0 0,1 0-1,-1 0 1,0 0 0,1-1 0,-1 0-1,0 0 1,1 0 0,6 0 0,50-9-6,-34 6 175,47-12 1,-56 10-171,0-1 1,0 0-1,-1-1 0,1-1 0,-2 0 1,1-1-1,-1-1 0,-1 0 1,0-1-1,20-20 0,-18 12-3,-1 0 0,18-29-1,23-49 64,-43 75-60,10-20-9,117-189-97,-92 158 112,49-96 1,-92 160-48,-4 7-28,0 0 1,0 1-1,0-1 1,0 0-1,0 0 0,0 0 1,-1 0-1,1 0 0,-1 0 1,0 0-1,1-3 0,-1 5 26,0-1 0,0 1 0,0 0 0,0-1 0,0 1-1,0 0 1,0-1 0,0 1 0,0 0 0,0-1 0,0 1-1,0-1 1,0 1 0,-1 0 0,1-1 0,0 1 0,0 0-1,0-1 1,0 1 0,-1 0 0,1 0 0,0-1 0,0 1-1,-1 0 1,1 0 0,0-1 0,0 1 0,-1 0 0,1 0-1,0 0 1,-1-1 0,1 1 0,-1 0 0,0 0-30,0 0 1,-1 0 0,1 1-1,0-1 1,0 0-1,0 1 1,0-1 0,0 0-1,-1 1 1,1 0-1,0-1 1,-1 2 0,-12 8-18,1 0 1,0 1-1,1 1 1,0 0-1,1 1 1,0 0-1,-9 15 1,3-1 69,1 0 0,-24 55 0,27-45-40,-17 72 0,4 39 25,17-94 98,6-34 10,0 1 0,0-1 0,2 1 0,1-1 0,1 1 0,5 36 0,-6-56-69,0 1 1,1-1-1,-1 0 1,1 1 0,-1-1-1,1 0 1,-1 1-1,1-1 1,0 0-1,0 0 1,-1 0-1,1 0 1,0 1-1,0-1 1,0 0-1,0-1 1,0 1 0,1 0-1,-1 0 1,0 0-1,2 0 1,0 0-2,-1 0 0,0-1 1,1 0-1,-1 1 0,0-1 0,1 0 1,-1 0-1,1-1 0,-1 1 1,0 0-1,5-2 0,3-1 36,1-1 0,-1-1 1,0 0-1,11-8 0,183-114 247,-136 92-590,-54 29 141,-13 5 88,1 0 1,0 0 0,-1 1-1,1-1 1,0 1-1,0 0 1,0-1 0,0 1-1,3 0 1,-5 0 39,0 0-1,1 0 1,-1 0-1,0 0 1,1 0-1,-1 0 1,0 1-1,1-1 1,-1 0 0,0 0-1,0 0 1,1 0-1,-1 0 1,0 1-1,0-1 1,1 0-1,-1 0 1,0 1 0,0-1-1,0 0 1,1 0-1,-1 1 1,0-1-1,0 0 1,0 0-1,0 1 1,0-1 0,1 0-1,-1 1 1,0-1-1,0 0 1,0 1-1,0-1 1,0 0-1,0 1 1,0-1 0,0 0-1,0 0 1,0 1-1,0-1 1,-1 0-1,1 1 1,0-1-1,0 0 1,0 1 0,0-1-1,0 0 1,-1 0-1,1 1 1,0-1-1,0 0 1,-1 1 0,-12 26-55,2 0 0,0 1 1,-12 56-1,23-82 81,-1 0 1,1 1 0,-1-1-1,1 0 1,0 1 0,0-1-1,0 1 1,0-1 0,1 0-1,-1 1 1,1-1 0,-1 0-1,1 1 1,0-1-1,0 0 1,2 4 0,-1-3 13,0-1 1,0 0 0,0 0 0,0 0-1,1 0 1,-1-1 0,1 1-1,-1 0 1,1-1 0,-1 0-1,1 0 1,0 0 0,5 2-1,5 0 8,0 0 0,0-1 0,1-1 0,-1 0-1,1-1 1,-1 0 0,1-1 0,-1 0-1,0-1 1,1-1 0,-1 0 0,0-1 0,-1 0-1,1-1 1,-1 0 0,0-1 0,0 0-1,0-1 1,-1-1 0,0 0 0,-1 0 0,1-1-1,14-17 1,-17 16 40,19-21 136,-26 29-278,1-1 0,0 1 0,-1 0-1,0-1 1,0 1 0,0-1 0,0 1-1,0-1 1,0 0 0,-1 1 0,1-4-1,-20 38-1191,16-25 1264,1 0-1,-1 0 1,1 0 0,0 0 0,1 0 0,0 0 0,0 1-1,0-1 1,1 1 0,1 9 0,0-4-3,2 5 261,-2-17-242,-1 0 0,0-1 0,1 1 1,-1-1-1,1 1 0,-1-1 0,1 1 0,0-1 0,-1 0 1,1 1-1,-1-1 0,1 0 0,0 1 0,-1-1 0,1 0 1,0 1-1,-1-1 0,1 0 0,0 0 0,-1 0 0,1 0 1,0 0-1,-1 0 0,2 0 0,1 0 16,-1 0 0,0-1 1,0 1-1,0-1 0,0 1 0,0-1 0,-1 1 0,1-1 0,0 0 1,0 0-1,0 0 0,0 0 0,-1-1 0,1 1 0,-1 0 0,1-1 1,-1 1-1,1-1 0,1-2 0,2-4-18,0 0 1,-1 0-1,5-11 0,-2 4-69,-4 8 40,0 1 0,-1-1 0,0 0 0,0 0 0,0 0 1,-1 0-1,0-14 0,-1-2-173,-4-25 1,3 32 17,0 13 114,0-1 0,0 1 0,0 0 0,0 0 0,0 0-1,0 0 1,-1 1 0,0-1 0,1 0 0,-1 0 0,0 1-1,0 0 1,-1-1 0,1 1 0,0 0 0,-1 0 0,0 0-1,1 0 1,-1 0 0,0 1 0,0-1 0,0 1 0,0 0-1,0 0 1,0 0 0,-6-1 0,3 6-291,6-4 345,0 0 0,0 0-1,0 0 1,0 0 0,0 0-1,0 0 1,1 0 0,-1 0 0,0 0-1,0 0 1,0 0 0,0 0-1,0 0 1,0 0 0,0 0 0,0 0-1,0 1 1,0-1 0,0 0-1,0 0 1,0 0 0,0 0 0,0 0-1,0 0 1,0 0 0,0 0-1,0 0 1,0 0 0,0 0 0,0 1-1,0-1 1,0 0 0,0 0-1,0 0 1,0 0 0,0 0 0,0 0-1,0 0 1,0 0 0,0 0-1,0 0 1,0 1 0,0-1-1,0 0 1,0 0 0,0 0 0,0 0-1,0 0 1,0 0 0,0 0-1,0 0 1,-1 0 0,14 1 227,-9-1-156,-1 1-1,0-1 0,1 0 1,-1-1-1,6 0 0,19-5 113,8-2-262,43-3 1,-63 9 53,1 1 1,-1 1 0,1 0 0,23 5 0,-35-4 11,0 0 1,1 1-1,-1-1 0,0 1 1,0 0-1,0 1 1,0-1-1,0 1 0,-1 0 1,1 1-1,-1-1 0,0 1 1,0-1-1,0 1 0,0 0 1,-1 1-1,5 6 1,-4-3 45,0 0 0,0 0 0,-1 0 0,0 1 0,-1-1 0,0 1 0,0 0 0,-1-1 0,0 1 0,0 0 0,-1 0 0,0 0 0,-1 0 0,0 0 0,0 0 0,-3 10 0,-4 1-4,6-18-25,1 0 0,0 0 0,0 0 0,0 0 0,0 1 0,1-1 0,-1 0 0,1 1-1,-1-1 1,1 0 0,0 1 0,0-1 0,0 0 0,0 1 0,0 2 0,1-4 18,0 0 1,-1-1-1,1 1 1,-1 0-1,1 0 1,0-1-1,0 1 1,-1 0-1,1-1 1,0 1-1,0 0 1,0-1 0,0 1-1,0-1 1,0 0-1,0 1 1,0-1-1,0 0 1,0 0-1,0 1 1,0-1-1,0 0 1,0 0-1,0 0 1,0 0-1,0 0 1,0 0-1,0-1 1,1 1-1,40-9 136,-32 6-117,10-3-14,0-1 0,0-1-1,0 0 1,-1-2-1,23-14 1,83-67 31,-121 87-103,1 1 1,0 0 0,0 1-1,7-4 1,0 1-84,-12 4 120,1 1 0,-1 0-1,1 0 1,-1 0 0,0 0-1,1 0 1,-1 0 0,1 0-1,-1-1 1,0 1 0,1 0-1,-1 1 1,1-1 0,-1 0-1,1 0 1,-1 0 0,0 0-1,1 0 1,-1 0 0,1 0-1,-1 1 1,0-1 0,1 0-1,-1 0 1,0 0 0,1 1-1,-1-1 1,9 13-127,-7-7 127,0 0 1,0-1-1,1 10 1,-2-7 29,2 8 97,0-1 0,7 23 0,-9-35-88,0 0 0,0 1 0,1-1 0,-1 0 0,1 0 0,0 0 0,-1 0 0,2 0 0,-1-1-1,0 1 1,0-1 0,1 1 0,0-1 0,-1 0 0,1 0 0,0 0 0,5 3 0,-5-4 11,1-1 0,-1 1 1,1 0-1,-1-1 0,1 0 0,-1 0 0,1 0 1,-1 0-1,6-2 0,33-8 158,-20 2-102,0-1 1,-1-1-1,0-1 0,-1 0 0,0-2 0,27-22 0,100-102-178,-114 103 24,-26 27-42,5-4-332,-8 12 163,-3 8 11,-2 12 237,-2-1-1,-1 0 0,0 0 0,-10 26 0,13-41-6,-4 11 41,-1-1-1,0 1 0,-1-1 1,0 0-1,-2 0 1,0-1-1,0-1 0,-1 1 1,-1-1-1,-20 19 1,18-21 9,1-2 1,-17 10 0,21-14 23,3-1 3,5-3-34,-1-1-1,1 0 1,0 1-1,-1-1 1,1 0-1,0 1 1,-1-1-1,1 0 1,0 1-1,-1-1 1,1 0-1,-1 0 1,1 0-1,-1 1 1,1-1-1,-1 0 1,1 0-1,-1 0 1,1 0-1,-1 0 1,1 0-1,-1 0 1,1 0-1,-1 0 1,1 0-1,0 0 1,-1 0-1,1 0 1,-1 0-1,1 0 1,-1-1-1,1 1 1,-2 0-1,2-1-16,0 1 0,0 0-1,-1 0 1,1 0-1,0 0 1,0 0-1,-1 0 1,1 0-1,0 0 1,0-1-1,-1 1 1,1 0-1,0 0 1,0 0 0,-1-1-1,1 1 1,0 0-1,0 0 1,0-1-1,0 1 1,-1 0-1,1 0 1,0-1-1,0 1 1,0 0 0,0 0-1,0-1 1,0 1-1,0 0 1,0-1-1,0 1 1,0 0-1,0 0 1,0-1-1,0 1 1,0 0 0,0-1-1,0 1 1,0 0-1,0 0 1,0-1-1,0 1 1,5-3 14,1 0-48,1 0 1,0 0-1,0 0 0,0 1 1,1 0-1,7-1 0,8-1-2,-8 0-48,0 2 0,29-2 0,24 2-1563,-23-2-2404,-33 1 857,-3-2 1046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5:1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16 7712,'-29'-15'3520,"35"15"-3072,-1 0-736,-2 0 64,3 0-672,3 3 480,-4-3-3232,6 9 2016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5:11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9376,'33'-4'4256,"59"8"-3680,-44-4 1152,-5 3-1057,43-3 161,10 9-512,23 0-288,-8 3-32,-6-3-416,-18 4 192,-6-4-2911,-14-1 1727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5:1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477 641 4064,'-2'-11'3598,"2"10"-3397,0 0 0,0 1-1,0-1 1,0 0-1,0 0 1,0 1 0,0-1-1,0 0 1,0 0 0,0 1-1,-1-1 1,1 0-1,0 1 1,0-1 0,-1 0-1,1 1 1,-1-1 0,1 0-1,0 1 1,-1-1-1,1 1 1,-1-1 0,1 1-1,-1-1 1,0 1 0,1-1-1,-1 1 1,1 0-1,-1-1 1,0 1 0,1 0-1,-1 0 1,0-1 0,0 1-1,0 0 1,-10-2 112,0 1 0,0 0 1,0 0-1,-1 2 0,1-1 1,-20 5-1,-67 20 150,83-20-411,1 0 0,-1 1 1,1 1-1,1 0 0,-1 0 0,1 2 1,0-1-1,1 2 0,0 0 0,1 0 1,0 1-1,0 0 0,2 1 1,-11 15-1,9-8-36,1 0 1,1 0-1,1 2 1,-9 30-1,14-37 53,0 0 0,0 0 0,1 1 0,1-1 0,1 1 0,0-1 0,3 24 0,-2-33 8,0 1 0,1-1-1,-1 1 1,1-1 0,0 1-1,0-1 1,5 7 0,-6-11-51,-1 0 0,1 0 0,0 0 0,0 0 0,0 0 0,-1 0 1,1 0-1,0-1 0,0 1 0,1 0 0,-1 0 0,0-1 0,0 1 0,0-1 1,0 1-1,0-1 0,1 1 0,-1-1 0,0 0 0,0 0 0,1 0 1,-1 1-1,0-1 0,1 0 0,-1 0 0,0-1 0,0 1 0,1 0 1,-1 0-1,0-1 0,0 1 0,1-1 0,-1 1 0,0-1 0,0 1 0,0-1 1,0 0-1,0 1 0,2-3 0,29-22 252,-1-2-1,51-58 1,-62 62-220,148-159 486,-93 96-246,-64 70-255,0 0-1,-1-1 1,15-33 0,-9 8 72,-2-1 0,11-60 0,5-90 111,-28 176-204,0-1 0,-1 1 0,-1-1 0,0 1 0,-1-1 0,-1 1 0,-6-24 0,8 39-38,-1 1-1,1-1 1,-1 0 0,1 0 0,-1 1 0,0-1 0,0 0 0,0 1 0,0-1 0,0 1 0,0-1 0,0 1 0,-1 0 0,1-1-1,0 1 1,-1 0 0,1 0 0,-1 0 0,0 0 0,-2-1 0,2 1-6,0 1 0,1 0 1,-1 0-1,0 0 0,0 0 0,1 0 1,-1 0-1,0 0 0,0 1 0,0-1 0,1 1 1,-1-1-1,0 1 0,1 0 0,-1 0 0,1 0 1,-1-1-1,1 1 0,-3 2 0,-2 2 5,1 0 0,-1 1 1,1-1-1,0 1 0,1 0 0,0 0 0,-1 1 0,-2 7 0,0-3 15,-11 22 71,1 1 0,1 0 1,2 1-1,1 1 0,2 0 1,1 1-1,2 0 0,-5 67 1,13-93-45,0 0 1,0 0-1,1 0 1,1 0-1,0 0 1,1 0-1,0-1 0,0 1 1,8 15-1,-8-20 29,1 1 0,0-1 0,0 0-1,0 0 1,1 0 0,0 0 0,0-1-1,0 0 1,1 0 0,0 0 0,0-1-1,0 0 1,1 0 0,-1 0 0,8 2-1,-4-2 28,1-1 0,-1 0-1,1-1 1,0 0 0,-1-1 0,1 0-1,0 0 1,0-1 0,0-1-1,0 0 1,-1-1 0,1 0-1,0 0 1,16-7 0,-12 4-14,0 0 1,-1-1 0,0-1-1,0-1 1,21-14-1,-20 12-217,-11 11-285,-7 8 103,-6 9 251,0 1 1,1 0-1,1 0 0,1 1 1,1 0-1,0 0 0,-1 24 1,4-26 163,2 0 0,0 0 1,2 1-1,0-1 0,0 0 1,2 0-1,6 18 0,-10-34-39,0-1-1,1 0 0,0 1 1,-1-1-1,1 1 0,0-1 1,0 0-1,0 1 0,0-1 1,1 2-1,-1-3-22,-1 0 1,0 0-1,0 0 1,1 0-1,-1 1 0,0-1 1,1 0-1,-1 0 1,0 0-1,1 0 0,-1 0 1,0 0-1,1 0 1,-1 0-1,0 0 0,0 0 1,1 0-1,-1 0 1,0 0-1,1 0 0,-1 0 1,0 0-1,1 0 1,-1-1-1,0 1 0,1 0 1,-1 0-1,0 0 1,0 0-1,1-1 0,1-1 124,0-1 0,1 0 0,-1 0 0,-1 0 0,1 0 0,2-6 0,1 1-129,3-10 26,-1 1 0,-1-2 1,0 1-1,-1 0 0,-1-1 0,-1 0 0,-1 0 1,0 0-1,-2 0 0,0-1 0,-5-35 0,3 47-130,-1 0-1,0 1 1,0-1-1,0 1 0,-1-1 1,0 1-1,-7-9 0,9 13-9,0 0 1,0 1-1,0-1 0,0 1 0,0-1 1,0 1-1,-1 0 0,-4-3 0,1-1-420,5 7 402,1 1 84,1-1 36,-1-1 0,1 1 1,-1-1-1,0 0 0,1 1 1,-1-1-1,1 0 1,-1 1-1,1-1 0,-1 0 1,1 1-1,0-1 1,-1 0-1,1 0 0,-1 0 1,1 0-1,-1 0 1,2 0-1,-1 1 30,13 2 100,-1 0-1,0-1 1,1-1 0,13 0-1,57-3-77,-35-1-33,34-3-1140,162-33 1,-161 23-3745,-46 9 846,-3 6 1327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5:1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1018 4736,'-1'0'168,"0"-1"-1,0 0 1,0 0 0,0 0-1,0 1 1,0-1-1,0 1 1,0-1 0,0 1-1,-1-1 1,1 1 0,0-1-1,0 1 1,0 0 0,-2 0-1,2-1 142,1 1 0,-1-1 0,1 1 0,-1-1 0,0 1 0,1-1 0,-1 1 0,1-1 0,-1 1-1,1-1 1,0 0 0,-1 1 0,1-1 0,0 0 0,-1 1 0,1-1 0,0 0 0,0 1 0,-1-2 0,1 0-145,-1 0 0,1 1 1,-1-1-1,1 0 0,0 0 1,0 0-1,0 0 0,0 0 1,0 0-1,0 1 0,1-1 1,0-2-1,6-18 613,1 1 1,20-37-1,-21 46-638,1 0-1,0 0 0,0 1 1,1 0-1,18-16 0,19-9 201,2 2 0,2 2-1,76-37 1,-98 54-198,-4 2 156,2 0-1,-1 2 1,31-9 0,-55 19-274,0 1 1,0 0-1,-1-1 1,1 1-1,0 0 1,0 0-1,0-1 0,0 1 1,0 0-1,0 0 1,0 0-1,0 0 0,0 0 1,-1 1-1,1-1 1,0 0-1,0 0 1,0 1-1,0-1 0,0 0 1,0 1-1,-1-1 1,1 1-1,0-1 0,0 1 1,-1-1-1,1 1 1,0 0-1,-1-1 1,1 1-1,0 0 0,-1-1 1,1 1-1,-1 0 1,0 0-1,1 0 0,-1-1 1,1 1-1,-1 0 1,0 0-1,0 0 1,1 0-1,-1 1 0,0 3 81,0-1-1,0 1 1,0 0-1,0 0 1,-1 0-1,-2 8 1,-1 0 36,0-1 1,-1 0-1,-1 0 0,-9 15 1,-33 45 268,29-46-187,-40 67 247,57-88-324,3-5 40,8-8 138,-2 1-272,30-26 91,55-38-1,-20 18-376,27-16-362,-99 68 572,1 0-1,0 1 1,0-1 0,0 1 0,0-1 0,0 1-1,0-1 1,0 1 0,0 0 0,0 0-1,0-1 1,0 1 0,0 0 0,0 0-1,1 0 1,-1 0 0,0 0 0,0 0 0,2 1-1,-2-1 23,-1 1-1,1-1 1,0 1-1,0-1 1,-1 1-1,1 0 1,0-1-1,-1 1 1,1 0-1,-1-1 1,1 1-1,-1 0 1,1 0-1,-1 0 1,0-1-1,1 1 1,-1 0-1,0 1 1,2 3 20,-2 1-1,1-1 1,-1 0 0,0 1 0,0-1 0,-1 7 0,-9 32 92,7-39-86,2 1-1,-1-1 1,1 1-1,-1 0 1,2 0-1,-1-1 1,1 1-1,-1 0 1,2 0-1,0 6 1,4 0 279,4-15 111,-2-1-371,52-24-2,2 3 0,1 3 0,73-16 0,-101 27-92,-25 8-15,1 0 1,0 0 0,0 1 0,19-2-1,-28 4 46,-1 0 1,1 0-1,-1 0 0,1 0 0,0 0 0,-1 0 0,1 0 1,0 0-1,0 0 0,-1 0 0,1 0 0,-1 0 1,1 0-1,0 1 0,-1-1 0,1 0 0,0 1 1,-1-1-1,1 0 0,-1 1 0,1-1 0,-1 0 0,1 1 1,-1-1-1,1 1 0,-1-1 0,1 1 0,-1 0 1,0 1 24,0-1 1,0 1 0,0-1 0,0 1 0,0-1 0,0 1-1,-1-1 1,1 1 0,-1-1 0,0 2 0,-2 7 1,1-3-2,0 0 0,1 0 0,0 0 0,1 1 0,0-1 0,0 9-1,0-14 6,0 1 0,1 0 0,-1 0 0,1 0 0,-1-1 0,1 1 0,0 0 0,0-1 0,0 1 0,0-1 0,1 1 0,-1-1 0,1 1 0,-1-1 0,1 0 0,0 0 0,0 0 0,3 3 0,-3-4 45,0 0 0,0 1 0,0-1 0,0 0 1,0-1-1,1 1 0,-1 0 0,0-1 0,0 1 0,0-1 1,1 1-1,-1-1 0,0 0 0,1 0 0,-1 0 1,0 0-1,0-1 0,1 1 0,-1-1 0,0 1 1,0-1-1,0 0 0,0 0 0,1 0 0,-1 0 1,0 0-1,-1 0 0,1 0 0,0-1 0,2-1 1,-1 0-24,0 0 1,0 0 0,0 0 0,-1 0-1,1 0 1,-1-1 0,0 1 0,1-1-1,-2 0 1,1 1 0,0-1 0,-1 0-1,0 0 1,0 0 0,0 0 0,0 0-1,0-1 1,-1-4 0,0 6-84,0-1 1,0 1-1,0 0 1,0-1-1,-1 1 1,1-1-1,-1 1 1,0 0-1,0-1 1,-1 1-1,1 0 1,0 0-1,-1 0 1,0 0-1,0 0 1,0 0-1,0 0 1,0 1-1,-1-1 1,1 1-1,-1-1 1,-5-3-1,0 2-77,1 0 0,-1 1 0,0 0 0,-12-4 0,18 7 95,0-1 0,0 0 1,0 1-1,0 0 0,-1-1 1,1 1-1,0 0 0,0 0 1,-1 0-1,1 0 0,0 1 1,0-1-1,0 1 0,0-1 0,-1 1 1,1 0-1,0 0 0,0 0 1,0 0-1,0 0 0,-1 1 1,3-1 29,-1-1 1,1 0-1,0 0 1,0 0-1,0 0 1,0 0 0,0 1-1,0-1 1,0 0-1,0 0 1,0 0-1,0 0 1,0 1-1,0-1 1,0 0 0,0 0-1,0 0 1,0 0-1,0 1 1,0-1-1,0 0 1,0 0 0,0 0-1,0 0 1,0 1-1,0-1 1,0 0-1,0 0 1,1 0 0,-1 0-1,0 0 1,0 1-1,0-1 1,0 0-1,0 0 1,1 0-1,8 7-122,10 2 17,-6-4 237,-1 0 0,1-1 0,0-1 0,0 0 0,0-1 0,1 0 0,-1-1 0,0-1 0,1 0 0,-1 0 0,0-2 0,1 1 0,16-6 0,-12 4-37,-16 3-57,0 0 0,1 0 1,-1 0-1,0-1 0,1 1 0,-1-1 1,0 0-1,1 0 0,-1 0 0,0 0 1,0 0-1,0 0 0,3-3 1,2-1 93,-4 2-95,0 0-1,1 0 1,-1 0-1,0-1 1,0 1 0,-1-1-1,5-7 1,-5 8-29,0 0 0,0 0 1,1 0-1,-1 1 1,6-5-1,2-2 34,16-19 167,-2-1 1,24-37-1,-37 51-171,70-110 119,-9 11-178,50-82 569,-116 180-679,-7 11-105,-8 11-286,3 2 507,0 1 0,0-1 0,1 1-1,-5 10 1,-8 18 36,2 2 0,-13 43 0,-17 87 72,28-95-64,9-37-53,2 1 0,1 0 0,0 61 0,10-51-507,-1-24-1819,-1-2-4106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5:1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6 111 8544,'-5'-21'4384,"5"17"-2112,11 4-1344,-3-9 1407,12 0-1343,8-3 672,11 3-960,14-3-224,4 3-320,10 0-128,1 5 0,-6-5-192,-4 9 96,-10-3-2368,-11 6 1344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5:1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400 612 5728,'-1'-3'661,"-1"-1"-1,1 1 1,-1 0 0,0 0-1,0-1 1,0 1 0,-1 0 0,-4-4-1,6 6-492,-1-1-1,0 1 1,1 0-1,-1 1 1,0-1-1,0 0 1,0 1-1,0-1 1,0 1 0,0-1-1,0 1 1,0 0-1,0 0 1,0 0-1,0 0 1,-3 0-1,-9 3 114,-1 1-1,1 0 1,1 1-1,-1 0 1,1 1-1,-21 13 1,22-13-80,-91 54 563,91-51-717,-1 1 0,1 0 0,0 0 0,1 2 0,-13 16 0,21-24-26,0 0 1,0 0 0,0 0-1,1 1 1,-1-1 0,1 1 0,1-1-1,-1 1 1,1 0 0,-1 0-1,0 6 1,2-8 10,0-1 0,1 1 1,-1-1-1,0 1 0,1-1 1,0 1-1,-1-1 0,1 1 0,0-1 1,0 1-1,1-1 0,-1 0 0,0 0 1,1 0-1,-1 1 0,1-2 1,0 1-1,0 0 0,-1 0 0,1 0 1,1-1-1,-1 1 0,4 1 0,-1 0 52,-1 0 0,1-1-1,0 1 1,0-1-1,0-1 1,1 1-1,-1-1 1,0 0-1,1 0 1,-1 0 0,0-1-1,7 0 1,-4 0 37,0-1 0,-1-1 1,1 1-1,-1-1 0,1-1 0,-1 1 1,12-7-1,0-3 106,0 0-1,-1-1 1,-1 0-1,32-33 1,-26 22-147,-2-2 1,30-44 0,26-60 103,119-274 168,-190 390-289,-1 1 0,4-17 0,-8 26-39,0 1-1,0-1 1,-1 1-1,1-1 1,-1 0-1,0 1 0,0-1 1,-1 0-1,1 1 1,-1-1-1,1 0 1,-1 1-1,-3-6 1,4 8-45,0 0 0,-1 1 0,1-1 0,-1 0 0,1 1 0,-1-1 1,1 0-1,-1 1 0,1-1 0,-1 1 0,0-1 0,1 1 0,-1-1 1,0 1-1,1-1 0,-1 1 0,0 0 0,0-1 0,1 1 0,-1 0 1,0 0-1,0-1 0,0 1 0,-1 0 0,0 0-10,0 0 1,0 1-1,0-1 0,0 1 1,0-1-1,0 1 0,0 0 0,0 0 1,-3 1-1,-2 3-50,0 0 0,0 0 0,-10 11 1,9-7 51,-1 1 0,2 1 0,-1 0 0,-8 16 1,16-26 28,-13 23 75,2 1-1,1-1 1,-10 36 0,-11 77 271,22-91-165,-5 75 0,14-107-120,0 0-1,0-1 0,1 1 0,1 0 0,1 0 0,0-1 0,0 1 1,1-1-1,1 0 0,6 12 0,-6-17-3,-1-1 0,1-1 0,1 1 0,-1-1 0,1 0 0,0 0 0,1-1 0,-1 1 0,1-1 0,0-1 0,0 1 0,1-1 0,-1-1 0,1 1 0,0-1 0,0-1 0,0 1 0,9 0 0,3 1 70,1-1 0,0-2 1,-1 0-1,1-1 0,0-1 0,25-4 0,-30 2-57,-1 0 0,1-2-1,-1 1 1,0-2 0,0 0-1,0-1 1,-1 0-1,0-2 1,-1 1 0,0-1-1,16-15 1,-22 18-61,0-1 0,0 0 1,0-1-1,-1 0 0,0 0 0,-1 0 0,0 0 0,0-1 0,-1 0 0,0 0 1,0 0-1,-1-1 0,0 1 0,-1-1 0,0 0 0,-1 0 0,0 1 1,0-1-1,-1-12 0,0 21-16,-4-17-299,4 18 288,0-1 1,0 1-1,0 0 1,0-1-1,-1 1 1,1 0-1,0-1 1,0 1-1,0 0 1,-1 0-1,1-1 1,0 1-1,0 0 0,-1 0 1,1 0-1,0-1 1,-1 1-1,1 0 1,0 0-1,0 0 1,-1 0-1,1 0 1,0-1-1,-1 1 1,1 0-1,0 0 1,-1 0-1,1 0 1,0 0-1,-1 0 1,1 0-1,0 0 1,-1 0-1,1 0 0,0 1 1,-1-1-1,1 0 1,0 0-1,-1 0 1,1 0-1,0 0 1,-1 0-1,1 1 1,0-1-1,0 0 1,-1 0-1,1 1 1,0-1-1,-1 1 1,-14 13-59,-1 1 0,2 1 0,0 0 1,1 1-1,-17 29 0,15-22 40,14-23 34,-7 10-28,1 1-1,-8 17 1,14-26 45,-1-1 0,1 1 0,0 0 0,1 0 0,-1-1 0,0 1 0,1 0 0,-1 0 0,1 0 0,0-1 0,0 1 0,0 0 0,1 0 0,-1 0 0,0-1 0,1 1 0,0 0 0,1 4 0,0-5 28,-1 0-1,1 0 1,-1-1 0,1 1-1,-1 0 1,1-1 0,0 0-1,0 1 1,0-1 0,0 0-1,0 0 1,0 0 0,0 0 0,0 0-1,0 0 1,1-1 0,-1 1-1,0-1 1,1 1 0,-1-1-1,3 0 1,2 0 49,0 0 1,0-1-1,0 0 0,0 0 1,13-4-1,5-3 29,98-32-71,-120 38-70,0 1 0,1 1 0,-1-1 0,0 0 0,0 1 0,0-1 0,1 1 0,-1 0 0,0 0 0,0 0 0,1 0 1,-1 1-1,0 0 0,0-1 0,0 1 0,0 0 0,1 0 0,-2 1 0,1-1 0,5 4 0,-6-3 13,1 0 1,-1 0-1,0 0 0,1 1 1,-1 0-1,-1-1 0,1 1 1,0 0-1,-1 0 0,1 0 1,-1 0-1,0 0 0,0 0 1,0 0-1,0 0 0,0 0 1,-1 0-1,0 1 1,1-1-1,-1 0 0,-1 6 1,-5 38 99,-16 62 0,14-73-109,-102 406 192,96-397-74,9-31 196,0 1 1,-4 26-1,7-30 154,2-14-109,3-20-199,25-105-112,-7 34-32,34-94 0,-29 123-61,3 2-1,3 0 1,3 3 0,2 1-1,67-81 1,-95 128 45,2-2-141,1-1 0,0 1 1,1 1-1,21-16 0,-33 28 150,1 0-1,-1 0 0,1 0 1,0 0-1,-1 0 1,1 0-1,0 1 0,0-1 1,0 1-1,0-1 1,-1 1-1,1 0 0,0 0 1,0 0-1,0 0 1,0 0-1,0 0 0,0 0 1,0 1-1,-1-1 1,1 1-1,0-1 0,0 1 1,0 0-1,-1 0 1,1 0-1,0-1 0,-1 2 1,1-1-1,-1 0 1,1 0-1,-1 0 0,0 1 1,1-1-1,-1 1 1,1 1-1,2 3 65,0-1-1,0 1 1,0 0 0,-1 1 0,0-1-1,-1 0 1,1 1 0,2 11-1,-4-8 23,0-1 0,-1 1 0,0-1 0,0 1 0,-1-1-1,0 1 1,0-1 0,-1 1 0,-1-1 0,-4 12-1,4-13-61,0 0 0,-1 0-1,0 0 1,-1-1 0,0 1-1,0-1 1,0 0 0,-1-1-1,0 1 1,0-1-1,-9 6 1,13-10-38,-1 0 1,1-1-1,-1 0 0,1 1 0,-1-1 0,0 0 1,0 0-1,0-1 0,0 1 0,0-1 0,0 1 1,0-1-1,0 0 0,0 0 0,1 0 1,-1 0-1,0-1 0,0 1 0,-6-3 0,-1-1-176,0 0 0,1 0-1,-1-1 1,-9-7 0,0 0-369,12 8 349,1 1-410,10 4 22,11 1 364,46 4 239,1-3 0,87-7 0,-125 1 165,0-1-1,36-10 0,47-22 285,-84 28-282,0-1 0,-1-1 1,0-1-1,-1-1 0,0 0 1,33-28-1,-51 37-97,1 0 0,-1-1 0,0 1 0,4-7 0,-7 10-75,1-1 0,-1 1 0,0-1-1,1 1 1,-1-1 0,0 1-1,1-1 1,-1 1 0,0-1 0,0 0-1,1 1 1,-1-1 0,0 0-1,0 1 1,0-1 0,0 1 0,0-1-1,0 0 1,0 1 0,0-1-1,0 0 1,0 1 0,0-1 0,-1 0-1,1 1 1,0-1 0,0 1-1,-1-1 1,1 1 0,0-1 0,-1 0-1,1 1 1,0-1 0,-1 1-1,1 0 1,-1-1 0,1 1-1,-1-1 1,1 1 0,-1 0 0,1-1-1,-1 1 1,1 0 0,-1-1-1,-1 1 1,-1-1-43,-1 0 0,1 1 0,-1-1-1,0 1 1,1 0 0,-1 0 0,0 0 0,1 0 0,-1 1-1,1 0 1,-1-1 0,0 1 0,1 1 0,-4 0 0,-3 2-15,1 1 0,0 0 0,0 0 0,-8 6 0,-2 3 123,-33 30 0,47-38-38,-1 0 0,1 0 1,1 1-1,-1 0 1,1-1-1,0 1 1,1 1-1,0-1 0,-3 10 1,5-15-5,0-1 0,1 1-1,0 0 1,-1-1 0,1 1 0,0 0 0,0-1 0,0 1 0,0 0 0,0-1-1,0 1 1,0 0 0,1-1 0,-1 1 0,1 0 0,-1-1 0,1 1 0,-1-1-1,1 1 1,0-1 0,0 1 0,0-1 0,0 0 0,0 1 0,2 1 0,-1-2 41,0 1 0,0-1 0,0 0 1,1 0-1,-1 0 0,1 0 1,-1 0-1,0 0 0,1-1 0,-1 1 1,1-1-1,0 0 0,-1 1 1,1-1-1,-1 0 0,4-1 0,153-28 196,-93 15-234,139-26-179,-201 39 140,1 0-1,0 1 1,0-1-1,0 1 1,0 1-1,0-1 0,0 1 1,-1-1-1,9 4 1,-11-4 17,0 1 1,0 0-1,0 0 1,-1 0-1,1 0 1,0 0 0,-1 0-1,1 1 1,-1-1-1,1 0 1,-1 1-1,1 0 1,-1-1 0,0 1-1,0 0 1,0-1-1,0 1 1,0 0-1,0 0 1,-1 0 0,1 0-1,0 0 1,-1 0-1,1 3 1,-1 4 79,1 0 1,-1 1-1,-2 8 0,2-15-38,0 0-1,-1 0 0,1 0 0,-1 0 0,0 0 1,0 0-1,0 0 0,0 0 0,-1 0 0,1 0 1,-3 3-1,1-2 202,6-5 53,10-8 11,5-12-369,-9 9-30,21-18-1,-4 6-1,-17 14 13,1 1 0,0 1-1,1-1 1,0 2 0,20-12-1,-31 33-116,-1-1 0,0 1-1,-4 15 1,4-25 205,-9 39 206,10-39-194,-1 0 1,1 0 0,0-1-1,0 1 1,0 0-1,0 0 1,1 0-1,1 5 1,-2-8-22,1 1 1,0-1 0,0 0-1,-1 0 1,1 1 0,0-1-1,0 0 1,0 0-1,0 0 1,0 0 0,1 0-1,-1 0 1,0-1 0,0 1-1,1 0 1,-1 0 0,0-1-1,1 1 1,-1-1-1,1 0 1,-1 1 0,0-1-1,1 0 1,-1 0 0,1 1-1,-1-1 1,2-1-1,7 1 74,-1-1-1,0 0 0,12-3 0,-5 1-53,295-56-140,-233 37 97,143-59 0,-217 80 29,0-1 0,0 0 1,0 0-1,-1 0 0,1-1 0,-1 1 0,1-1 1,-1 0-1,0 0 0,0 0 0,0 0 1,3-6-1,-6 9-10,0 0 0,0 0 1,0 0-1,1 0 0,-1 0 1,0 0-1,0 0 0,0 0 1,0 0-1,0-1 0,0 1 1,0 0-1,0 0 0,0 0 1,0 0-1,0 0 0,0 0 0,0 0 1,0 0-1,0 0 0,0 0 1,0 0-1,0-1 0,0 1 1,0 0-1,0 0 0,0 0 1,-1 0-1,1 0 0,0 0 1,0 0-1,0 0 0,0 0 1,0 0-1,0 0 0,0 0 0,0 0 1,0 0-1,0-1 0,0 1 1,0 0-1,0 0 0,0 0 1,0 0-1,-1 0 0,1 0 1,0 0-1,0 0 0,0 0 1,0 0-1,0 0 0,0 0 0,0 0 1,0 0-1,0 0 0,0 0 1,-1 0-1,1 0 0,0 0 1,0 0-1,0 0 0,0 0 1,0 0-1,0 0 0,0 0 1,0 1-1,-12 1-593,-15 11 31,-13 20 396,20-16 62,12-9 109,0 0 1,1 0-1,0 0 0,0 1 1,0 0-1,1 0 0,1 1 0,0-1 1,0 1-1,1 0 0,0 1 0,0-1 1,1 1-1,1 0 0,0 0 0,0-1 1,1 1-1,1 0 0,0 18 1,1-26 36,0 0 0,-1 1 0,1-1 0,0 0 0,0 0 0,2 3 0,-3-5-24,1 0 0,-1-1 0,0 1 0,1-1 0,-1 1 0,1-1 0,-1 1 0,0-1 0,1 1 0,-1-1 1,1 1-1,-1-1 0,1 0 0,0 1 0,-1-1 0,1 0 0,-1 1 0,1-1 0,0 0 0,-1 0 0,1 0 0,0 1 0,-1-1 0,1 0 1,0 0-1,-1 0 0,1 0 0,0 0 0,-1 0 0,1 0 0,0-1 0,-1 1 0,1 0 0,-1 0 0,1 0 0,0-1 0,0 0 1,4-2 58,0 0 0,-1-1 0,1 0 0,-1 0 0,0 0 0,5-8 0,3-2 10,75-97 213,-78 99-310,13-20-66,-1-1 1,-2-1-1,16-38 0,-27 54 67,65-167-132,-46 113 231,-20 55-55,28-83 138,-31 84-78,0 1-1,-1-1 1,-1 0 0,1-22-1,-3 33-86,0 0 0,0 0 0,-1 0 0,1 1 0,-1-1 0,0 0 0,-1 0 0,1 1 0,-1-1 0,-2-4-1,3 8-20,0-1 0,0 1 0,0 0-1,0 0 1,0 0 0,0 0-1,0 0 1,0 0 0,0 0 0,0 0-1,-1 1 1,1-1 0,0 0 0,-1 1-1,-1-1 1,1 0-10,0 1 1,0 0-1,0 0 1,0 0-1,0 0 0,0 0 1,0 0-1,-1 0 1,1 1-1,0-1 0,0 1 1,0-1-1,-2 2 1,-1 1 19,0-1 0,0 1 1,0 0-1,0 1 1,0-1-1,1 1 1,0 0-1,-1 0 1,1 0-1,1 0 0,-1 1 1,1 0-1,-5 8 1,0 3 43,1 0 1,0 0-1,-6 27 1,1 3 207,2 1 0,-7 72 1,15-93-182,2 0 0,0 0 1,2 1-1,1-1 0,0-1 0,12 37 0,17 31 14,-25-77-109,1 0 1,0-1 0,16 23-1,-11-21-56,-7-8-724,0-1-1,1 1 0,0-1 1,0-1-1,1 1 1,11 7-1,-9-10-3908,-1-5 1499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5:2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68 5472,'0'0'82,"0"0"1,-1 0 0,1 0-1,0 0 1,0-1-1,0 1 1,-1 0 0,3-8 6488,-2 8-6434,0 0 0,0-1 1,0 1-1,0 0 0,0 0 1,-1-1-1,1 1 0,0 0 1,0-1-1,0 1 0,0 0 1,0 0-1,-1-1 0,1 1 1,0 0-1,0 0 0,0-1 1,-1 1-1,1 0 0,0 0 1,0 0-1,-1 0 0,1-1 1,0 1-1,-1 0 0,1 0 1,0 0-1,-1 0 0,1 0 1,0 0-1,0 0 0,-1 0 1,1 0-1,0 0 0,-1 0 1,1 0-1,0 0 0,-1 0 1,1 0-1,0 0 0,-1 0 1,1 0-1,0 0 0,-1 1 1,-20 6-368,13-4 706,-1 0-351,1 0-1,-1 1 1,1 0 0,0 0-1,0 1 1,1 0 0,-13 11-1,18-14-106,0 0 0,-1 1 1,1-1-1,1 0 0,-1 1 0,0 0 0,1-1 0,-1 1 0,1 0 0,0 0 0,-2 5 0,3-6 1,0 0-1,0 1 1,0-1 0,0 0 0,0 1 0,0-1-1,0 0 1,1 0 0,-1 1 0,1-1 0,0 0-1,0 0 1,-1 0 0,1 0 0,1 0-1,-1 0 1,2 3 0,1-1 47,-1 0 0,0 0 0,1-1 0,0 1 0,-1-1 0,1 0 0,1 0 0,-1-1 0,0 1 0,1-1 0,-1 0 0,1 0 0,0 0 0,-1-1 0,1 0 0,0 0 0,0 0 0,0 0 0,0-1 0,7 0 0,-4 0 32,0-1-1,-1 0 1,1 0 0,-1-1 0,1 0-1,-1 0 1,1-1 0,-1 0-1,0 0 1,0-1 0,-1 0-1,12-8 1,-14 8-51,4-1 83,0-2 0,-1 1 0,0-1 0,0 0 0,6-9 0,-3 3 107,-7 9-101,1-1 0,-1 1 1,0-1-1,-1 0 0,5-10 0,-7 13-113,1 0 0,-1-1 1,0 1-1,1 0 0,-1 0 0,0 0 1,-1-1-1,1 1 0,0 0 1,-1 0-1,1 0 0,-1-1 0,1 1 1,-1 0-1,0 0 0,0 0 1,0 0-1,0 0 0,-2-2 1,1 2-51,0 0 0,0 0 0,0 0 1,0 1-1,0-1 0,0 0 0,0 1 1,-1-1-1,1 1 0,0 0 1,-1 0-1,1 0 0,-1 0 0,0 0 1,1 0-1,-1 1 0,0-1 0,1 1 1,-1 0-1,0 0 0,-3 0 1,-1 1-15,0-1 1,1 1-1,-1 0 1,1 1-1,-1 0 1,1 0-1,-12 5 1,17-7 27,1 0 1,-1 1-1,1-1 1,-1 0-1,1 0 1,-1 0-1,1 1 1,-1-1-1,1 0 1,-1 1-1,1-1 1,-1 0 0,1 1-1,-1-1 1,1 1-1,0-1 1,-1 1-1,1-1 1,0 1-1,-1-1 1,1 1-1,0-1 1,0 1-1,-1-1 1,1 2 0,0-2 21,1 1 0,-1-1 0,1 1 1,-1-1-1,1 0 0,-1 1 0,1-1 0,-1 1 1,1-1-1,-1 0 0,1 0 0,0 1 1,-1-1-1,1 0 0,-1 0 0,1 0 1,0 1-1,0-1 0,39 3 332,-23-4-210,-1 0 0,22-6 0,0 1-60,72-11 37,47-5 237,-141 20-258,1 1 1,0 0 0,0 2-1,-1-1 1,1 2 0,18 4-1,-31-5-48,-1 0 0,1 1 0,-1-1 0,1 1-1,-1 0 1,5 3 0,-7-4-8,0 0-1,0 0 0,0-1 1,0 1-1,0 0 1,0 0-1,-1 0 1,1 0-1,0 0 1,0 0-1,-1 1 0,1-1 1,-1 0-1,1 0 1,-1 0-1,0 1 1,1-1-1,-1 0 1,0 0-1,0 1 0,0-1 1,0 0-1,0 2 1,-1 0-4,1 0-1,-1 0 1,0-1 0,0 1 0,-1-1 0,1 1-1,0-1 1,-1 1 0,0-1 0,0 0 0,-1 3-1,-28 21 309,6-3-202,21-19-114,-16 18 333,15-16-120,10-8-46,21-15-191,28-13 0,-44 25-36,0 1 1,0-1 0,0 2-1,14-4 1,-20 6 47,0 0 0,1 1-1,-1-1 1,0 1 0,0 0 0,0 0 0,1 1-1,-1-1 1,0 1 0,0 0 0,0 0 0,0 0-1,7 3 1,6 6 9,-1 1 0,20 16 0,15 11 21,-46-35-289,0-1 0,0 1 0,0-1 0,0 0 0,0 0 0,0-1 0,0 1-1,1-1 1,9 0 0,-8 0-1406,1-1 1,-1-1-1,1 0 0,7-1 0,8-2-1600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5:2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91 390 3136,'-1'-8'650,"1"0"0,0 0 0,0 0 1,3-15-1,7-12 8312,-10 43-8241,-1 11-322,-2 30 247,-16 131 1230,12-139-1421,-28 127 530,26-129-506,1 0 0,2 1-1,-1 56 1,6-90 489,-2-11-645,-1-21-110,6 1-53,7-38 0,-5 39-112,2-6-100,12-36 0,-3 12-57,0 0 74,37-86 0,-37 108 64,2 1 0,2 0 0,0 2 0,28-33 0,-33 46-31,1 0 0,1 1 0,0 0 0,1 1-1,1 1 1,0 1 0,38-19 0,-47 27 4,0 0 0,0 1 0,0 0 0,1 1 0,10-2 0,-16 3 5,0 1-1,1 0 0,-1 0 0,0 0 1,1 0-1,-1 1 0,0 0 1,0 0-1,0 0 0,1 0 1,-1 1-1,0-1 0,-1 1 1,6 3-1,-3-1 24,0 1-1,0 1 1,-1-1-1,1 1 1,-2 0-1,1 0 1,0 0 0,-1 1-1,0-1 1,-1 1-1,1 0 1,3 13 0,-1-2 60,-2 1 1,0 0-1,4 36 1,-7-33-68,0-1 1,-1 1 0,-1-1 0,-6 31 0,5-41 43,-1-1-1,0 1 1,0-1 0,-1 0 0,-1 0-1,0 0 1,0-1 0,-1 1-1,0-1 1,-12 12 0,12-13 9,0-1 1,-1 0 0,0 0-1,-1-1 1,1 1 0,-1-2-1,-1 1 1,1-1-1,-1 0 1,-10 3 0,6-4-110,1 0 0,-1-1 0,0-1 0,0 0 1,0 0-1,0-2 0,-22 0 0,8-3-191,0-1 1,-45-13-1,43 11-155,27 5 292,0 1 1,0 0-1,1 0 1,-1 0-1,0 0 1,0 0-1,0 0 1,0 0-1,1 0 1,-1 1-1,0-1 1,-2 2-1,4-2 45,0 1 0,0 0-1,0 0 1,0 0-1,0 0 1,0 0 0,0 0-1,0-1 1,0 1 0,0 0-1,0 0 1,1 0-1,-1 0 1,0-1 0,1 1-1,-1 0 1,0 0 0,2 1-1,10 21 139,-2-9 92,-1 0 0,2 0 0,0-1 0,1-1 0,0 0 0,24 19 0,-11-13 29,1-2 1,51 26-1,-67-37-143,1 0 0,0-1 0,0 0 1,0-1-1,1 0 0,-1-1 0,1 0 0,-1-1 1,1 0-1,0-1 0,-1 0 0,1-1 1,0 0-1,-1-1 0,1 0 0,-1-1 0,0 0 1,0-1-1,0 0 0,0-1 0,0 0 0,9-7 1,-1-1 28,0 0 1,-1-1 0,-1-1 0,-1-1-1,0 0 1,-1-1 0,0 0 0,-2-2-1,0 1 1,17-35 0,-27 48-111,-1 1 0,-1-1 1,1 1-1,-1-1 0,1 0 1,-1 1-1,0-1 0,-1 0 1,0 0-1,1 0 0,-1 1 1,-1-1-1,1 0 0,-1 0 1,-1-7-1,1 11-29,1 0 1,0 0-1,-1 1 0,1-1 0,-1 0 0,1 0 1,-1 1-1,0-1 0,1 0 0,-1 1 0,1-1 1,-1 0-1,0 1 0,0-1 0,1 1 1,-1 0-1,0-1 0,0 1 0,0-1 0,1 1 1,-1 0-1,0 0 0,0-1 0,0 1 0,0 0 1,0 0-1,0 0 0,1 0 0,-1 0 1,0 0-1,0 0 0,0 1 0,0-1 0,0 0 1,0 0-1,1 1 0,-3 0 0,-1 0-22,1 1 0,-1 0 0,1 0 0,0 0 0,-1 1 0,1-1 0,-3 4 0,-2 3 18,1-1-1,-1 1 1,2 1-1,0 0 1,0 0-1,0 0 1,1 0-1,1 1 1,0 0-1,0 0 1,-2 14-1,4-15 84,1 0 0,0 0 1,0 0-1,1 0 0,0 0 0,1 0 0,0 0 0,0 0 0,1 0 0,0 0 0,1 0 0,1-1 0,4 11 1,-7-18-14,0 1 0,0-1 0,1 0 0,-1 0 0,1 0 0,0 0 0,-1 0 0,1 0 0,0 0 0,0-1 0,0 1 0,0-1 0,0 1 0,1-1 0,-1 0 0,4 2 0,-3-2 1,1-1-1,0 1 1,0 0-1,-1-1 1,1 0 0,0 0-1,0 0 1,-1 0 0,1-1-1,4 0 1,8-4 52,-1 0-1,0-1 1,0-1-1,17-10 1,-17 9-5,115-52 122,-77 37-106,0-2-1,64-43 0,-112 65-173,1-1 0,-1 1 0,1 0 0,-1 1 0,1-1 0,0 1 0,8-2 0,-14 4 59,0 0 1,1 1-1,-1-1 0,0 0 1,0 0-1,0 0 0,0 0 1,1 0-1,-1 1 0,0-1 1,0 0-1,0 0 0,0 0 0,0 1 1,1-1-1,-1 0 0,0 0 1,0 0-1,0 1 0,0-1 1,0 0-1,0 0 0,0 1 1,0-1-1,0 0 0,0 0 0,0 1 1,0-1-1,0 0 0,0 0 1,0 1-1,0-1 0,0 0 1,0 0-1,0 0 0,0 1 1,-1-1-1,-2 14-110,-8 21 186,5-16-2,0 0 0,0 0 0,2 1 0,1-1 0,-1 22 0,3-40-33,1 0-1,0 0 0,0 1 1,0-1-1,1 0 1,-1 0-1,0 0 1,0 1-1,1-1 0,-1 0 1,0 0-1,1 0 1,-1 0-1,1 0 0,0 0 1,-1 0-1,1 0 1,0 0-1,1 2 1,-1-3 6,0 0 0,0 1 0,0-1 1,0 0-1,-1 0 0,1 1 1,0-1-1,0 0 0,0 0 0,0 0 1,0 0-1,0 0 0,0 0 0,0-1 1,0 1-1,-1 0 0,1 0 1,0-1-1,0 1 0,0 0 0,0-1 1,0 1-1,-1-1 0,2 0 0,7-6 9,0 1 0,11-12 0,-15 13-51,0-1-1,1 2 1,0-1 0,0 1-1,0-1 1,0 2-1,9-5 1,-15 8 10,1 0-1,-1 0 1,0 0 0,0 0 0,1 0 0,-1 0 0,0 0-1,1 0 1,-1 0 0,0 0 0,0 0 0,1 0 0,-1 0-1,0 0 1,0 0 0,1 0 0,-1 0 0,0 0 0,0 0-1,1 0 1,-1 1 0,0-1 0,0 0 0,1 0 0,-1 0-1,0 1 1,0-1 0,0 0 0,1 0 0,-1 0-1,0 1 1,0-1 0,0 0 0,0 0 0,0 1 0,0-1-1,0 0 1,1 0 0,-1 1 0,0-1 0,0 0 0,0 0-1,0 1 1,0-1 0,0 0 0,0 1 0,0-1 0,0 0-1,-1 24-235,1-20 211,-2 13-88,0 12-32,-6 31-1,-7 3 126,-3-1-1,-26 63 1,-88 145-218,127-260 242,-33 62 15,-49 91 83,58-116 130,-44 59-1,69-101-226,-7 9 150,-22 21 1,30-32-181,0 0-1,0 0 0,0-1 1,0 1-1,-1-1 1,0 0-1,1 0 1,-1-1-1,0 1 1,0-1-1,0 1 1,-7 0-1,10-2 5,0 0 0,0 0 0,-1 0-1,1 0 1,0 0 0,0 0 0,0-1 0,0 1-1,0 0 1,0-1 0,0 1 0,0-1 0,0 1-1,0-1 1,0 1 0,0-1 0,0 0 0,-1-1 0,0 0-11,0 0 1,0-1-1,1 1 1,-1 0-1,1-1 1,0 1 0,-2-4-1,-1-5-37,1 0 0,-3-20 0,5 26 60,-2-14-43,1 0-1,1 0 0,0 0 1,2 0-1,0 0 0,1 0 1,1 0-1,1 0 0,0 1 1,1-1-1,1 1 0,1 1 1,1-1-1,0 1 0,1 0 1,1 1-1,1 0 0,0 1 1,1 0-1,0 0 0,2 2 1,19-18-1,77-44 50,-35 26-19,-34 19-8,-1-2 0,60-64 1,-33 18 181,12-13 39,-44 55-50,2 2 1,53-39-1,-66 56 14,1 1 0,0 1 1,2 1-1,-1 2 0,39-13 0,-60 23-108,0 1-1,0 0 1,0 0 0,0 0 0,1 0-1,-1 1 1,8 0 0,-12 0-22,1 0 0,0 1 0,-1-1 0,1 1 1,0-1-1,-1 1 0,1 0 0,0-1 0,-1 1 0,1 0 0,-1 0 1,0 0-1,1 0 0,-1 1 0,0-1 0,1 0 0,-1 0 0,0 1 0,0-1 1,0 1-1,0-1 0,-1 1 0,1-1 0,0 1 0,-1 0 0,2 1 1,0 6 40,-1-1 0,0 1 0,0 0 0,0 0 0,-1-1 0,0 1 0,-1 0 0,-3 13 0,-18 71 189,10-61-201,8-22 9,1 1 0,-1 0 0,2-1 0,-1 1-1,0 16 1,3-27-52,0 0 0,0 0 0,0 0 0,0 1 0,0-1 0,0 0 0,0 0 0,0 0 0,0 0 0,0 0 0,0 0 0,0 0 0,0 0 0,0 1 0,0-1 0,0 0-1,0 0 1,1 0 0,-1 0 0,0 0 0,0 0 0,0 0 0,0 0 0,0 0 0,0 0 0,0 0 0,0 0 0,1 0 0,-1 1 0,0-1 0,0 0 0,0 0 0,0 0 0,0 0 0,0 0 0,1 0 0,-1 0 0,0 0 0,0 0 0,0 0 0,0-1-1,0 1 1,0 0 0,0 0 0,1 0 0,-1 0 0,0 0 0,0 0 0,0 0 0,0 0 0,0 0 0,0 0 0,0 0 0,0 0 0,0 0 0,1-1 0,-1 1 0,0 0 0,0 0 0,0 0 0,0 0 0,0 0 0,0 0 0,0 0 0,0-1 0,0 1 0,0 0-1,0 0 1,8-9 250,-6 6-253,48-63-307,116-119 0,-163 182 271,0 1-1,0-1 0,0 0 0,1 1 0,-1-1 0,1 1 0,-1 0 0,1 0 1,0 0-1,0 1 0,0 0 0,5-2 0,-8 3 19,0 0-1,-1 0 1,1 0-1,-1 0 1,1 0-1,0 1 1,-1-1 0,1 0-1,-1 0 1,1 1-1,-1-1 1,1 0-1,0 0 1,-1 1-1,1-1 1,-1 1 0,0-1-1,1 1 1,-1-1-1,1 0 1,-1 1-1,0-1 1,1 1-1,-1 0 1,0-1-1,0 1 1,1 0 0,3 19-61,-3-13 33,3 28 38,0-1 0,-3 63-1,-1-56-6,-1-41 16,1 1 1,0 0-1,0-1 1,0 1 0,0 0-1,0 0 1,0-1-1,0 1 1,0 0-1,0 0 1,0-1-1,1 1 1,-1 0-1,0-1 1,0 1 0,1 0-1,-1-1 1,0 1-1,1 0 1,-1-1-1,1 1 1,-1-1-1,1 1 1,-1-1-1,1 1 1,-1-1 0,1 1-1,0-1 1,-1 1-1,1-1 1,-1 0-1,1 1 1,0-1-1,0 0 1,-1 0-1,1 1 1,0-1 0,-1 0-1,1 0 1,0 0-1,0 0 1,-1 0-1,1 0 1,0 0-1,0 0 1,-1 0-1,1 0 1,0-1 0,0 1-1,4-2 40,-1 0-1,1 1 1,-1-2-1,0 1 1,0 0-1,5-5 0,34-31 177,2-2-160,-5 10-81,2 0 1,2 3 0,57-26-1,-62 29-218,-39 24 224,0 1-1,0-1 0,0 1 0,0-1 0,0 1 1,0-1-1,0 1 0,0-1 0,0 1 0,0-1 1,0 1-1,-1-1 0,1 1 0,0-1 0,0 0 1,0 1-1,-1-1 0,1 1 0,0-1 0,-1 0 1,1 1-1,-1 0 0,-10 19-60,8-16 45,-7 18 54,0 1 1,1 0 0,-9 39-1,15-47 11,-1 0 0,2 0-1,-2 24 1,4-33-29,0-1-1,0 1 0,1-1 1,-1 1-1,1-1 1,1 1-1,-1-1 1,1 1-1,0-1 1,0 0-1,0 0 1,6 8-1,-7-12 17,0 0 0,0 1 1,0-1-1,0 0 0,0 0 0,0 0 0,0 0 0,0 0 0,0 0 0,1-1 0,-1 1 1,0 0-1,1-1 0,-1 1 0,1-1 0,-1 1 0,1-1 0,-1 0 0,1 1 1,-1-1-1,1 0 0,-1 0 0,1 0 0,-1 0 0,1 0 0,-1-1 0,1 1 0,-1 0 1,1-1-1,-1 1 0,0-1 0,1 1 0,-1-1 0,0 0 0,1 0 0,-1 1 1,2-3-1,3-1 44,0-1 1,0 0-1,-1 0 1,0-1-1,0 1 1,6-9-1,-1-3-45,-1 0-1,0-1 1,-1 0 0,0-1-1,6-27 1,-12 37-64,0 1-1,0-1 1,-1 0 0,0-1-1,0 1 1,-1 0 0,0 0-1,-1 0 1,-3-17 0,3 22 36,-1 1 0,1 0 0,-1-1-1,1 1 1,-1 0 0,0 0 0,0 0 0,0 0 0,-1 1 0,1-1 0,-1 0 0,-4-2 0,0-1-202,-1 0 1,0 1-1,-12-6 1,-4 2-611,88 14-113,-47-4 1034,0 0-1,0-2 0,0 0 1,0 0-1,0-2 1,0 0-1,0-1 1,-1 0-1,0-1 0,0-1 1,0-1-1,-1 0 1,27-18-1,-39 23-79,10-6 103,0-1 0,0 0 0,13-13 0,-2-4 21,-1 0 0,-1-2 0,19-32 0,-14 10-35,-2-1 0,-2-1 0,-2-1-1,16-69 1,-32 104-26,4-32 0,-8 42-110,-1-1-1,0 1 1,0 0-1,0 0 1,-1 0-1,-3-12 0,4 19-4,-1-1-1,1 1 0,-1-1 0,1 1 0,-1 0 0,0-1 1,0 1-1,1 0 0,-1 0 0,0-1 0,0 1 0,0 0 1,0 0-1,-1 0 0,1 0 0,0 0 0,0 0 0,0 1 1,-1-1-1,1 0 0,-1 1 0,1-1 0,0 1 0,-1-1 0,1 1 1,-1 0-1,1-1 0,-1 1 0,1 0 0,-1 0 0,1 0 1,-1 0-1,1 0 0,-1 1 0,1-1 0,-3 1 0,-1 0-9,0 1-1,-1-1 0,1 1 0,1 1 1,-1-1-1,0 1 0,1-1 0,-1 1 1,-4 4-1,2 1 12,0 0 0,0 0 0,1 0 0,0 1 0,0 0 0,1 1 0,-8 18 0,12-27 28,-19 48 18,-23 80-1,1 54 96,35-148-69,-2 56 0,8-73 13,1 0 0,1 1 0,1-1 0,7 34 0,-8-48-28,1 0 0,-1 0-1,1 0 1,-1 0 0,1 0 0,1 0 0,-1 0 0,0-1-1,1 1 1,0-1 0,0 0 0,0 0 0,4 4 0,-2-4 6,0 0 1,1 0-1,-1 0 0,0 0 1,1-1-1,-1 0 1,1 0-1,10 1 1,5 0 27,0-2 0,1 0 0,-1-2 0,28-3 0,-34 3-54,49-5 54,-1-2 0,-1-3 0,121-38 0,-162 42-42,-15 6-22,-1-1-1,1 0 1,0 0 0,-1-1-1,1 1 1,-1-1-1,0 0 1,5-4-1,-23 10-489,1 1 0,-14 6 0,13-3 450,0 0 0,0 0 0,0 2 0,1-1 0,1 2 0,-1 0 0,1 0 0,1 1 1,0 0-1,1 1 0,0 0 0,1 0 0,0 1 0,0 0 0,2 0 0,-6 16 0,6-12 56,-7 34-1,12-46 14,0 0 0,0 1 0,1-1 0,0 0 0,0 1 0,1-1 1,-1 0-1,1 1 0,0-1 0,3 10 0,-2-13 9,-1 1 0,0-1 0,1 0 0,-1 0 0,1 1 0,-1-1 0,1-1 0,0 1 0,0 0 0,0 0 0,0-1 0,0 1 0,0-1 0,1 1 0,-1-1 0,0 0 0,1 0 0,-1 0 0,1 0 0,-1-1 0,1 1 0,0-1 0,3 1 0,-2-2 2,0 0 1,0 0-1,0 0 1,0 0 0,0-1-1,0 0 1,-1 0-1,1 0 1,-1 0-1,1 0 1,-1-1-1,0 0 1,1 0 0,3-4-1,4-7 23,0 1 0,12-21 0,9-21 101,-2-1 0,-2-1 1,30-92-1,-25 42-41,22-126 1,-18-23 152,-34 229-240,-2 20-101,0-1 0,-1 0-1,1 0 1,-1 1 0,-1-1-1,0 0 1,0 1 0,-2-9-1,3 15 49,-1 1-1,1-1 1,0 0-1,0 1 1,-1-1-1,1 1 1,0-1-1,-1 1 0,1-1 1,-1 1-1,1-1 1,-1 1-1,1-1 1,-1 1-1,1 0 1,-1-1-1,1 1 1,-1 0-1,1-1 1,-1 1-1,1 0 1,-1 0-1,0-1 1,1 1-1,-1 0 1,0 0-1,1 0 1,-1 0-1,0 0 1,1 0-1,-1 0 1,1 0-1,-1 0 1,0 0-1,1 1 1,-1-1-1,0 0 0,1 0 1,-1 0-1,1 1 1,-1-1-1,1 0 1,-2 1-1,-1 1-31,0 0-1,0 0 0,0 0 1,1 1-1,-1-1 0,-3 5 1,1 0 43,0 0 1,1 1 0,0-1 0,1 1 0,-1 0 0,-3 15 0,5-15 14,-12 40 78,-12 88 1,8 49 159,16-126-43,9 111 0,-5-150-118,8 33-1,-8-46 13,0-1-1,0 1 0,1 0 1,0-1-1,0 1 0,1-1 0,-1 0 1,7 7-1,-9-11-70,1-1 0,-1 0 0,0 0 0,1 0 0,-1 0-1,1 0 1,0 0 0,-1 0 0,1 0 0,0 0 0,-1-1 0,1 1 0,0-1 0,0 0 0,0 1-1,-1-1 1,1 0 0,0 0 0,0 0 0,0 0 0,2-1 0,4 0 35,0-1 1,1 0 0,11-5-1,-8 3-1,143-61 490,-131 55-481,6-5-72,0 0-1,-1-2 1,-2-1-1,41-34 1,13-16-63,-79 67 40,-1 0 0,1-1 0,-1 1 0,1 0 0,-1 0 0,1 0 0,0 0 0,-1 0 0,3-1 0,-3 2 10,-1 0-1,1 0 1,-1 0-1,1 1 0,-1-1 1,1 0-1,-1 0 0,1 0 1,-1 0-1,0 0 1,1 0-1,-1 1 0,1-1 1,-1 0-1,1 0 1,-1 1-1,0-1 0,1 0 1,-1 1-1,0-1 1,1 0-1,-1 1 0,0-1 1,1 1-1,-1-1 0,0 0 1,0 1-1,1-1 1,-1 1-1,0-1 0,0 1 1,0-1-1,0 1 1,0-1-1,0 1 0,0-1 1,0 1-1,1 5 31,0 0-1,0 1 1,-1-1 0,0 0-1,-1 0 1,0 8 0,-10 37 15,-10 19 4,-42 94 0,51-135 22,12-28-50,-6 14 40,0 0 1,-1-1-1,0 0 0,-1 0 1,-19 25-1,26-38-30,-1 1 0,0-1 0,1 0 0,-1 0-1,0 1 1,0-1 0,1 0 0,-1 0 0,0-1-1,0 1 1,0 0 0,0-1 0,0 1 0,0-1-1,-1 1 1,1-1 0,0 0 0,0 0 0,0 0-1,0 0 1,0-1 0,0 1 0,0 0 0,0-1-1,0 1 1,0-1 0,0 0 0,0 0 0,0 0-1,0 0 1,0 0 0,1 0 0,-1 0 0,0-1-1,1 1 1,-1-1 0,1 1 0,-1-1 0,1 1-1,0-1 1,0 0 0,-1 0 0,1 0 0,1 1-1,-1-1 1,-1-4 0,-1-3-39,0 0-1,1-1 1,0 1-1,0-1 1,1 0 0,0-11-1,1 17 19,0 0 0,1 0 0,-1 0 1,1 0-1,0 0 0,1 0 0,-1 0 0,0 0 0,1 1 0,0-1 0,0 0 0,0 1 1,0 0-1,1-1 0,0 1 0,-1 0 0,5-3 0,0 0 3,1 1 0,-1 0 0,1 0 0,0 1 0,0 0 0,0 1 0,0-1 0,1 2 0,-1-1 0,1 1 0,0 0-1,15 0 1,-10 1-8,0 1-1,-1 1 0,1 0 0,-1 1 0,0 0 0,1 1 1,19 7-1,-12-3-306,28 5 1,-37-10-197,-10-1 2396,1-1-3320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2:14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1372 4224,'-1'3'277,"-2"4"910,2-7-1151,1 0-1,0 0 1,0 0-1,0 0 1,-1 0-1,1 0 1,0 0-1,0 0 1,-1 0-1,1 0 1,0-1-1,0 1 1,-1-7 6675,1 6-6619,13-2 2016,-3-4-1678,1 1 0,-2-2 1,1 1-1,-1-1 0,0-1 0,-1 1 0,12-17 1,6-5 36,154-161 1048,-158 170-1402,18-17 126,-1-2 1,35-47 0,-41 40-45,-2-2 1,38-82-1,30-121 307,-32 65-161,-6 16 315,-59 166-667,-1 3 11,0 0 0,0 0-1,-1 0 1,1 0 0,0-1-1,-1 1 1,0 0 0,1 0-1,-1-1 1,0 1 0,0 0-1,0 0 1,-1-1 0,1 1 0,0 0-1,-2-5 1,2 7-1,-1 0 0,1 0 0,-1 0 1,1 0-1,-1-1 0,1 1 0,-1 0 0,1 0 1,-1 0-1,1 0 0,-1 0 0,1 0 0,-1 0 0,1 1 1,0-1-1,-1 0 0,1 0 0,-1 0 0,1 0 1,-1 0-1,1 1 0,0-1 0,-1 0 0,1 0 0,-1 1 1,1-1-1,0 0 0,-1 1 0,1-1 0,-1 1 0,-15 13-37,9-6 56,1 0 1,1 0-1,-1 0 0,1 1 1,-5 13-1,4-10-53,-8 20 63,2 0 1,2 1-1,-12 66 1,14-65 54,-14 76 262,5 0 0,-5 196 0,27-213-37,-4-81-152,1-1 1,0 1 0,1 0-1,0-1 1,9 18 0,-12-28-126,1 1 0,-1-1 1,1 0-1,-1 0 0,1 0 1,0 0-1,-1 0 1,1 0-1,0 0 0,0 0 1,0 0-1,0 0 1,0 0-1,0 0 0,0-1 1,0 1-1,0 0 1,0-1-1,0 1 0,1-1 1,-1 1-1,0-1 0,0 0 1,0 0-1,1 1 1,-1-1-1,0 0 0,1 0 1,-1 0-1,0 0 1,0 0-1,1 0 0,-1-1 1,0 1-1,0 0 0,1-1 1,-1 1-1,0-1 1,0 1-1,0-1 0,2-1 1,4-3 59,0 0 1,0 0-1,0-1 1,11-13-1,-14 14-75,75-74 128,49-56-16,-119 123-146,0-2-1,0 1 0,-1-1 1,-1 0-1,8-22 0,-15 36 11,1 0-1,-1 0 0,0 0 0,0 0 0,0 0 0,0 0 0,0 0 0,0-1 1,0 1-1,1 0 0,-1 0 0,0 0 0,0 0 0,0 0 0,0-1 0,0 1 1,0 0-1,0 0 0,0 0 0,0 0 0,0-1 0,0 1 0,0 0 0,0 0 1,0 0-1,0 0 0,0-1 0,0 1 0,0 0 0,0 0 0,0 0 0,0 0 1,0 0-1,0-1 0,0 1 0,0 0 0,-1 0 0,1 0 0,0 0 0,0 0 1,0-1-1,0 1 0,0 0 0,0 0 0,0 0 0,-1 0 0,1 0 0,0 0 1,0 0-1,0 0 0,0 0 0,-1-1 0,-9 8-127,-13 14 135,15-11-23,0 1 1,1-1 0,0 1 0,1 0 0,1 0 0,0 1-1,-5 15 1,8-18 13,0-1 0,0 1 1,1 0-1,0 0 0,0 0 0,1-1 0,1 1 0,-1 0 0,2 0 0,-1 0 0,3 9 1,-2-12 89,0 1 1,0 0 0,1-1 0,0 1 0,0-1-1,0 0 1,5 6 0,-7-10-58,0-1 1,1 1-1,0-1 0,-1 0 1,1 1-1,0-1 0,-1 0 1,1 0-1,0 0 0,0-1 1,0 1-1,0 0 0,0-1 0,0 1 1,0-1-1,0 1 0,0-1 1,0 0-1,0 0 0,0 0 1,0 0-1,0-1 0,0 1 1,0 0-1,0-1 0,0 1 1,0-1-1,2-1 0,15-5 62,0-1 0,-1-1 0,0-1 0,30-21 0,-23 12-49,0-1 0,29-33 0,-35 31 29,-1-2 0,0 0 0,14-29 0,-30 50-85,-1 1-376,-4 4 261,-4 8 69,-1 6 14,0 0 0,2 1-1,0 0 1,-7 29 0,11-27 127,0-1 0,0 1 0,2 0 0,1 0 0,0-1 0,1 1 0,1-1 0,1 1 0,0-1 1,1 0-1,1 0 0,11 21 0,-17-38-61,1 0 0,-1 0 0,1 0 0,-1 0 1,1 0-1,-1-1 0,1 1 0,0 0 0,0 0 1,-1 0-1,1 0 0,0-1 0,0 1 0,0 0 0,0-1 1,0 1-1,0 0 0,-1-1 0,2 0 0,-1 1 1,0-1-1,0 1 0,0-1 0,0 0 0,0 0 0,0 0 1,0 0-1,0 0 0,0 0 0,0 0 0,1 0 1,-1 0-1,0 0 0,0 0 0,0-1 0,0 1 0,0 0 1,0-1-1,0 1 0,2-2 0,6-7 50,0 0 0,-1-1 0,0 0-1,0-1 1,-1 1 0,8-16 0,11-16 97,7-5-91,-10 16 63,34-61 0,-53 84-68,0 2-99,-1-1 0,0 0 0,0 1 0,-1-1 1,0 0-1,0 0 0,0 0 0,-1-1 0,0 1 0,-1 0 1,0-13-1,1 19 19,-1 0 0,1 1 0,0-1 0,-1 0 1,1 0-1,0 1 0,0-1 0,-1 0 0,1 1 1,0-1-1,0 1 0,0-1 0,0 1 0,0-1 1,0 1-1,0 0 0,-1 0 0,1-1 0,0 1 0,0 0 1,2 0-1,25-4 37,49 8-268,-45-5 194,-11 0-2,29 2 0,-45-1 40,-1 1 1,1 0-1,0 0 0,0 0 0,-1 0 1,1 1-1,-1-1 0,1 1 0,-1 1 1,0-1-1,6 4 0,-7-4 4,0 0 0,0 0 0,-1 1 0,1-1 0,-1 0 0,0 1 0,0 0 0,0-1-1,0 1 1,0 0 0,0 0 0,-1 0 0,1 0 0,-1 1 0,0-1 0,0 0 0,0 1 0,0-1 0,-1 0 0,1 1 0,-1-1-1,0 1 1,0-1 0,0 0 0,-1 1 0,0 4 0,-2 8-35,-6 21 1,-1 6 21,5-19 42,2-12 11,1-1-1,1 1 1,-1 0 0,2 0 0,0 14-1,0-24-19,1 0 0,-1 0 0,0-1 0,1 1-1,-1 0 1,1 0 0,0 0 0,-1-1 0,1 1 0,0 0-1,0-1 1,0 1 0,0 0 0,0-1 0,1 0-1,-1 1 1,0-1 0,1 0 0,-1 1 0,1-1-1,0 0 1,-1 0 0,1 0 0,0-1 0,-1 1-1,1 0 1,0-1 0,0 1 0,0-1 0,-1 1-1,1-1 1,0 0 0,3 0 0,0 0-1,0 0 0,0 0 0,1-1 0,-1 0 0,0 0 0,0 0 1,0-1-1,0 0 0,-1 0 0,1 0 0,6-4 0,11-10 107,29-26-1,-22 17-159,46-43 192,11-10-8,-28 26-44,-56 50-77,-2 2-23,0 0 1,1 0-1,-1 0 1,0-1 0,0 1-1,0 0 1,0 0-1,1 0 1,-1 0-1,0-1 1,0 1-1,0 0 1,0 0 0,0-1-1,0 1 1,0 0-1,0 0 1,1-1-1,-1 1 1,0 0-1,0 0 1,0 0 0,0-1-1,0 1 1,0 0-1,0 0 1,0-1-1,-1 1 1,1 0 0,0-1-1,0-5-95,0 5 92,0 1-1,-1 0 1,1 0 0,0 0-1,0 0 1,-1 0-1,1 0 1,0 0 0,0 0-1,-1-1 1,1 1-1,0 0 1,0 0 0,-1 0-1,1 0 1,0 0 0,0 0-1,-1 1 1,1-1-1,0 0 1,-1 0 0,1 0-1,0 0 1,0 0-1,-1 0 1,-2 0-52,2 0 53,2 0 28,0 0 122,-2 0-304,-3 0 166,24-10 116,21-16 1,-30 17-96,-1 0-1,0-1 1,0 0-1,-1 0 1,-1-1 0,0-1-1,0 1 1,8-20-1,0-3 12,20-68 0,-11-5 31,-20 82-101,-1 0 0,-1 0 0,-2-44 0,-1 67 8,0 0 1,0 0-1,0 0 1,0 1-1,-1-1 1,1 0-1,-1 0 0,0-2 1,1 3 21,0 1 0,-1 0 0,1 0 0,0 0-1,0-1 1,0 1 0,0 0 0,0 0 0,0 0 0,0-1 0,-1 1 0,1 0 0,0 0 0,0 0 0,0 0 0,0-1 0,-1 1 0,1 0-1,0 0 1,0 0 0,0 0 0,-1 0 0,1 0 0,0 0 0,0-1 0,0 1 0,-1 0 0,1 0 0,0 0 0,0 0 0,-1 0 0,1 0-1,0 0 1,-13 2-503,3-2 466,7 2 32,-1-1 0,1 1-1,0 1 1,0-1-1,0 0 1,0 1 0,0 0-1,-3 4 1,-19 27-81,6-3 46,-27 65 0,-4 39 91,9-24-126,-7 15 135,36-95-11,2 1 0,0 0 0,3 1 0,-5 46 0,11-76-32,0 1 0,1-1-1,0 0 1,0 1 0,0-1-1,0 1 1,1 5 0,0-8-4,-1 0-1,1 0 1,-1 0 0,1 0 0,-1 0 0,1 0 0,0 0-1,0 0 1,-1 0 0,1-1 0,0 1 0,0 0 0,0-1-1,0 1 1,0-1 0,0 1 0,0-1 0,0 1 0,0-1-1,0 1 1,0-1 0,0 0 0,0 0 0,0 0 0,0 1-1,0-1 1,0 0 0,0 0 0,3-1 0,3 1 20,1-1 1,0 0-1,0-1 1,0 1-1,-1-2 0,9-2 1,45-22-42,-38 15 104,5 0-18,-2-2 1,47-32-1,-69 43-88,0 0-1,0 0 1,-1 0 0,1-1-1,-1 0 1,0 1 0,0-1-1,-1 0 1,1-1 0,-1 1-1,0 0 1,0-1 0,0 1-1,0-1 1,-1 1-1,0-1 1,0 0 0,1-7-1,-2 12 10,-1-1 0,1 1 0,0 0 0,0-1 0,0 1 0,0 0 0,0-1 0,0 1 0,-1 0 0,1 0 0,0-1 0,0 1 0,0 0 0,-1-1 0,1 1 0,0 0 0,0 0 0,-1 0 0,1-1 0,0 1 0,-1 0 0,1 0 0,0 0 0,-1 0 0,1-1 0,0 1 0,-1 0 0,1 0 0,0 0-1,-1 0 1,1 0 0,0 0 0,-1 0 0,1 0 0,0 0 0,-1 0 0,1 0 0,0 0 0,-1 0 0,1 1 0,0-1 0,-1 0 0,0 0 0,3 0 27,-6 0 11,-14 0-275,15 1 205,5-6-90,-2 6-30,5 7-32,-4-7 273,-1 2-262,0 1 213,0-3 75,0 6-208,0-7 27,-1 9 202,-7-4-144,6-2-133,-15 7 166,14-8-65,3-1 47,0-1-5,0 1 1,-1-1 0,1 0 0,-1 1 0,1-1 0,0 1 0,-1-1-1,1 0 1,-1 0 0,1 1 0,-1-1 0,1 0 0,-1 1 0,1-1 0,-1 0-1,1 0 1,-1 0 0,1 0 0,-1 0 0,1 0 0,-1 0 0,1 0-1,-1 0 1,0 0 0,0 0 0,-3 0-112,-2 0 229,2 3-86,4-3-29,-1 1 1,1-1-1,0 0 1,-1 1-1,1-1 1,0 0-1,-1 0 1,1 1-1,-1-1 1,1 0-1,-1 0 1,1 1-1,0-1 1,-1 0-1,1 0 1,-1 0-1,1 0 1,-1 0-1,1 0 1,-1 0-1,0 0 1,-5 4-41,6-4 34,0 0 0,0 0 0,0 0 0,0 0-1,0 1 1,0-1 0,0 0 0,-1 0 0,1 0-1,0 0 1,0 0 0,0 0 0,0 0 0,0 0-1,0 1 1,0-1 0,0 0 0,0 0 0,0 0-1,0 0 1,-1 0 0,1 0 0,0 0 0,0 0-1,0 0 1,0 0 0,0 0 0,0 0 0,0 0-1,-1 0 1,1 0 0,0 0 0,0 0 0,0 0-1,0 0 1,0 0 0,0 0 0,-1 0 0,1 0-1,0 0 1,0 0 0,0 0 0,0 0 0,0 0 0,0 0-1,0-1 1,-6 1-108,-3 1-91,-14 6-314,-9-3-278,24-2 796,-7 0 7,6-2-11,-3 5-248,12-4 250,-4 1 63,15-1-165,-6-1 247,-4 0-149,0-1-1,1 1 1,-1 0 0,0 0-1,0 0 1,0 0 0,0 0-1,0 0 1,0 1-1,1-1 1,-1 0 0,0 1-1,0-1 1,0 0 0,0 1-1,0-1 1,0 1 0,1 0-1,-2 0 91,20-1-218,10-1 218,1-2 0,42-9-1,-50 8-23,-18 3-50,0 0 1,0-1-1,0 1 1,0-1-1,0 0 0,7-4 1,15-6-56,-24 12 36,0-1 0,1-1 0,-1 1 0,0 0 0,0-1 1,0 1-1,0-1 0,0 0 0,2-3 0,28-24 24,-13 11-69,-19 19 27,0 0 1,1 0-1,-1 0 1,0 0-1,1 0 1,-1 1 0,0-1-1,0 0 1,0 0-1,0 1 1,1 1-1,17 25 113,-14-23-56,-1-1-1,1 1 1,0-1-1,1 1 1,-1-1-1,11 5 0,-12-8 30,-1 0-1,1-1 0,-1 1 0,1-1 0,0 0 1,-1 0-1,1 0 0,-1 0 0,8-2 0,13-2 99,-10 1-43,1 1-1,22-9 1,15-5-24,-37 12-88,0-1-1,0 0 1,15-8-1,-1 2-2,-27 10-13,-1 1 0,0-1 0,0 0 0,1 0 1,-1 1-1,0-1 0,0 0 0,0 0 0,1-2 0,-2 4-66,-8 12 31,-5 12 100,0 1 0,-13 37 0,23-52-28,-1 1-1,2-1 1,-1 1-1,2 0 1,0 0-1,0 0 1,1 0 0,2 18-1,-2-29-6,0 0-1,0 0 1,0 0-1,0-1 1,1 1-1,-1 0 1,0 0-1,0 0 1,1-1-1,-1 1 1,1 0-1,-1 0 1,1-1 0,-1 1-1,1-1 1,-1 1-1,1 0 1,-1-1-1,1 1 1,0-1-1,-1 1 1,1-1-1,0 1 1,0-1-1,-1 0 1,2 1-1,0-1 5,0 1-1,0-1 0,0 0 0,0 0 0,0 0 0,0 0 0,0-1 0,0 1 1,0 0-1,3-2 0,5-2 21,0 0 0,-1 0 0,11-8 0,-19 12-36,193-125 299,-114 73-554,-80 52 245,0 0 0,1 0 0,-1 0 0,0 0 0,0 0 0,0 0 0,0 0 0,0-1 0,1 1 0,-1 0 0,0 0 0,0 0 0,0 0 0,0 0 0,0 0 0,1 0 0,-1 0 0,0 0 0,0 0 0,0 0 0,0 0 0,1 0 0,-1 0 0,0 0 0,0 0 0,0 0 0,0 0 0,0 0 0,1 1 0,-1-1 0,0 0 0,0 0 0,0 0 0,0 0 0,0 0 0,1 0 0,-1 0 0,0 0 0,0 1 0,2 8-131,-6 21 8,3-14 106,4 68-74,-3-76 146,0 1 0,1-1-1,0 1 1,0 0 0,1-1-1,0 0 1,0 1 0,1-1-1,0 0 1,1 0-1,0-1 1,6 11 0,-9-17-36,-1 0 1,1 0-1,0 0 1,0 0 0,0 0-1,0-1 1,0 1-1,0 0 1,0-1 0,0 1-1,0 0 1,0-1-1,0 1 1,0-1-1,1 0 1,-1 1 0,0-1-1,0 0 1,1 0-1,-1 0 1,2 0-1,-1 0 6,1 0 0,-1-1 0,0 0 0,0 1 0,0-1 0,1 0 1,-1 0-1,0 0 0,0-1 0,3-1 0,3-4 18,0-1 0,-1 1 0,13-17 0,245-286 282,-236 275-336,38-53 0,16-44-2,-46 73-49,64-108-61,-85 141 80,8-12-75,-23 37 95,0 0 0,0-1 0,0 1-1,-1 0 1,1 0 0,0-1 0,-1 1 0,1 0-1,-1 0 1,0-1 0,1 1 0,-1-1 0,0 1-1,0 0 1,0-1 0,0 1 0,0-1 0,0 1-1,0 0 1,0-2 0,0 3 16,-1-1 1,1 1-1,0 0 0,0-1 1,0 1-1,0 0 0,0 0 1,0-1-1,-1 1 0,1 0 1,0 0-1,0 0 0,0-1 1,-1 1-1,1 0 0,0 0 1,0 0-1,-1 0 0,1-1 1,0 1-1,0 0 0,-1 0 1,1 0-1,0 0 0,-1 0 1,1 0-1,0 0 0,0 0 1,-1 0-1,1 0 0,0 0 1,-1 0-1,1 0 0,0 0 1,0 0-1,-1 0 0,1 0 1,0 0-1,-1 1 0,-13 5-114,10-3 79,-13 7 23,0 0 0,1 2 0,1 0 0,0 1 0,0 0 0,2 1 0,-1 0 0,2 2 0,-14 20 0,-14 23 21,-58 120 1,76-129 55,-23 82 0,42-119-43,1 0 0,0 0-1,1-1 1,1 2-1,0-1 1,0 0-1,1 0 1,1 0-1,0-1 1,1 1-1,5 15 1,-4-17 17,1 1 1,0-1-1,0 0 0,1 0 1,0-1-1,1 0 0,0 0 1,1 0-1,0-1 0,1 0 1,17 14-1,-19-18 3,0-1 1,0 0-1,0-1 0,0 0 1,1 0-1,-1-1 0,1 0 1,-1 0-1,1 0 0,0-1 1,0 0-1,0-1 0,0 0 1,0 0-1,0-1 0,0 0 1,0 0-1,13-4 0,-7 0-17,1 0-1,0-1 1,-1 0-1,0-1 0,-1-1 1,0 0-1,0-1 1,20-17-1,-21 16 5,-1-1 0,0 0-1,-1-1 1,0 0 0,-1 0 0,12-23-1,-13 19 32,13-28-74,-20 40-5,0 0 1,1 0 0,-1 0 0,-1 0 0,1 0-1,-1 0 1,1 0 0,-2-8 0,1 11 18,0 0 0,0 0 0,0 0 1,0 1-1,0-1 0,0 0 0,-1 0 1,1 0-1,0 0 0,-1 0 0,1 0 1,0 0-1,-1 1 0,1-1 0,-1 0 1,0 0-1,1 1 0,-1-1 0,0 0 1,1 1-1,-1-1 0,0 1 0,0-1 0,1 1 1,-1-1-1,0 1 0,0-1 0,0 1 1,0 0-1,0-1 0,1 1 0,-1 0 1,0 0-1,0 0 0,0 0 0,0 0 1,0 0-1,0 0 0,0 0 0,0 0 1,0 0-1,0 0 0,0 1 0,0-1 1,-1 1-1,-4 1-42,-1 1 0,1 0 0,-1 1 0,-10 7 0,3-2 92,0 2 0,-15 13 0,24-19-56,0 1 0,1-1 0,-1 1 0,1 0 0,0 0 0,0 1 0,1-1 0,-3 9 0,2-6 30,1 0 0,1 0 1,-1 1-1,2 0 0,-1-1 0,1 16 0,1-19 21,0-1 0,1 0 0,-1 0-1,1 1 1,1-1 0,-1 0 0,1 0-1,0 0 1,0-1 0,0 1 0,0 0 0,1-1-1,6 8 1,-8-10-2,0-1 0,1 1 1,-1-1-1,1 0 0,-1 1 0,1-1 0,0 0 1,-1 0-1,1 0 0,0 0 0,0 0 0,0-1 1,0 1-1,0 0 0,0-1 0,4 1 0,-3-1-6,1 0 0,0 0-1,0-1 1,-1 1 0,1-1 0,-1 0-1,1 0 1,6-3 0,2-2-35,0 0 1,0-1-1,20-17 1,11-12 143,31-23-3,-66 54-163,0 0 0,0 0 1,0 1-1,1 0 0,-1 0 0,1 1 0,13-3 0,-20 6-42,7-1-186,-9 2 261,0-1 0,1 1 0,-1-1 0,0 1 0,0-1 0,0 1 0,0-1 0,0 1 0,0 0 0,0-1 0,0 1 0,0-1 1,0 1-1,0-1 0,0 1 0,0-1 0,-1 1 0,1 0 0,-12 45 63,-15 66 154,27-109-202,0-1-1,-1 1 1,1 0-1,0-1 0,0 1 1,1 3-1,-1-6-6,0 1 0,0-1 0,0 1 0,1 0-1,-1-1 1,0 1 0,0-1 0,0 1 0,1-1-1,-1 1 1,0-1 0,1 1 0,-1-1 0,0 0-1,1 1 1,-1-1 0,1 1 0,-1-1 0,1 0-1,-1 1 1,1-1 0,-1 0 0,1 0 0,-1 1 0,1-1-1,-1 0 1,1 0 0,-1 0 0,1 0 0,-1 0-1,1 1 1,-1-1 0,1 0 0,0 0 0,-1 0-1,1-1 1,0 1 0,4-2 43,1 0 0,-1 0 0,0 0 0,0-1 0,0 0 0,0 0 0,8-7 0,-1 1 1,32-22-29,-14 9-39,2 1 0,54-27 0,14-3-134,-96 48 109,-3 2 25,0 1 0,0-1 0,0 0 1,0 1-1,1-1 0,-1 1 0,0 0 0,0-1 0,0 1 0,0 0 0,2-1 0,-3 2 5,0-1 1,0 0-1,1 0 0,-1 1 1,0-1-1,0 0 1,0 1-1,0-1 0,0 0 1,0 1-1,0-1 0,0 0 1,0 1-1,0-1 0,0 0 1,0 1-1,0-1 1,0 0-1,0 1 0,0-1 1,0 0-1,0 1 0,-1-1 1,1 0-1,0 1 0,-20 33-227,14-25 250,1 0-1,0 0 0,0 1 0,-3 12 0,4-9 6,0 1-1,1 0 0,1 0 1,0 0-1,1 23 0,1-31 2,1 0 0,0 1 0,0-1 0,0 0 0,1 0 0,0 0 1,0 0-1,0 0 0,1 0 0,0 0 0,0-1 0,0 1 0,1-1 0,6 8 0,-8-11-6,1-1 1,-1 1 0,0 0-1,0-1 1,1 1-1,-1-1 1,1 1 0,-1-1-1,1 0 1,0 0-1,-1 0 1,1-1 0,0 1-1,0-1 1,0 1-1,0-1 1,-1 0 0,1 0-1,0 0 1,0-1 0,0 1-1,-1-1 1,1 1-1,0-1 1,5-2 0,-1 0 3,0 0 1,1-1-1,-1 0 1,-1 0-1,1-1 1,-1 0 0,1 0-1,6-7 1,12-18 81,28-41 1,11-12 31,58-39-148,6-7 61,-84 73-71,-2-2 1,55-101-1,-60 95 21,-12 23-108,22-52-1,-45 85-145,-5 8 64,-8 9 12,0 11 179,0 1 0,1 0 0,1 1 0,-6 24-1,-4 8-154,-32 68 34,-17 46 241,63-151-100,0 0 1,1 0-1,1 0 0,1 0 1,0 0-1,1 1 0,1-1 1,1 0-1,5 33 0,-4-37 30,1 0 0,1 0 0,0 0 1,1 0-1,0 0 0,1-1 0,0 0 0,1-1 0,0 1 0,1-1 0,1 0 0,-1-1 0,14 11 0,-18-17-133,0 0 1,1 0-1,0-1 1,0 1-1,0-1 0,0 0 1,1-1-1,-1 0 1,1 1-1,-1-2 0,1 1 1,0-1-1,0 0 0,0 0 1,0 0-1,0-1 1,0 0-1,0 0 0,0 0 1,-1-1-1,1 0 0,0 0 1,0-1-1,0 0 1,-1 0-1,1 0 0,9-5 1,-3-1-2002,0 0 0,-1-1 0,14-12 0,-9 4-4962,17-23 0,-22 30 3931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5:29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1033 3136,'0'18'8362,"1"-23"-5706,5-1-2194,-1-1-1,0 1 1,0-1-1,-1 0 1,0-1-1,5-11 0,16-54 643,-12 34-643,-3 10-110,2 2 1,1 0 0,30-46 0,-33 58-285,0 1 1,2 0-1,0 1 1,0 1-1,1 0 0,0 0 1,29-17-1,-11 11 77,2 1 0,36-12 0,-63 26-34,0 1 0,0 1 1,0-1-1,0 1 0,0 0 0,1 1 0,-1-1 0,0 1 0,0 1 0,9 0 0,-14-1-90,0 1 1,-1-1-1,1 0 0,-1 1 0,0-1 1,1 0-1,-1 0 0,1 1 1,-1-1-1,1 1 0,-1-1 0,0 0 1,1 1-1,-1-1 0,0 1 1,1-1-1,-1 1 0,0-1 0,0 1 1,0-1-1,1 1 0,-1 0 1,0-1-1,0 2 0,-3 16 343,1-12-247,0 0 0,-1 0 0,-6 9-1,-124 208 360,105-167-139,27-51-260,3-5-13,12-8 20,-9 5-70,109-77 147,152-79-187,-261 155 31,20-12-139,50-24-1,-61 37 122,-14 3 13,1 0 1,-1 0-1,0 0 0,0 0 0,1 0 1,-1 0-1,0 0 0,1 0 0,-1 1 0,0-1 1,0 0-1,0 0 0,1 0 0,-1 0 1,0 1-1,0-1 0,1 0 0,-1 0 0,0 0 1,0 1-1,0-1 0,0 0 0,0 0 1,1 0-1,-1 1 0,0-1 0,0 2 17,0 0-1,0 1 1,0-1-1,0 0 0,0 0 1,0 0-1,-1 0 1,0 3-1,-1 3 121,-33 120 274,22-88-236,2 0 1,-7 47 0,17-62-41,2-24-119,-1 0 0,0 0 0,0-1 0,0 1-1,0 0 1,0-1 0,1 1 0,-1 0 0,0-1 0,1 1 0,-1-1 0,0 1 0,1 0 0,0 0 0,0-1-1,-1 0 0,0 1 0,1-1 1,-1 0-1,1 0 0,-1 0 1,0 0-1,1 0 0,-1 0 1,1 0-1,-1 0 0,0 0 1,1 0-1,-1 0 0,1 0 1,-1 0-1,0-1 0,1 1 1,-1 0-1,1 0 0,-1 0 1,0 0-1,1-1 0,-1 1 1,0 0-1,1 0 0,-1-1 1,1 0-1,6-6 49,0-1 0,0 0-1,0 0 1,-1-1 0,-1 0 0,8-13 0,2-5-12,32-40-13,-13 19 25,-9 15-192,52-54 0,-49 58 254,-15 13-162,-10 10-180,-10 11-271,-2 3 451,-1 1-1,1 0 1,1 1-1,0 0 0,0 0 1,1 1-1,0 0 1,1 0-1,-6 15 1,4-4 58,0 1 1,2 0 0,0 1 0,-2 24 0,6-36 30,1 0 1,0 0 0,1 1-1,0-1 1,1 0 0,1 1-1,5 21 1,-7-33-37,0 0 1,1 1-1,-1-1 1,1 0-1,-1 0 1,1 0-1,-1 0 1,1-1-1,0 1 1,-1 0-1,1 0 1,0 0-1,-1 0 1,1-1-1,0 1 1,0 0-1,0-1 0,0 1 1,0-1-1,0 1 1,0-1-1,0 1 1,0-1-1,0 0 1,0 1-1,0-1 1,0 0-1,0 0 1,0 0-1,1 0 1,-1 0-1,0 0 1,0 0-1,0 0 1,2-1-1,2 0 30,0-1-1,0 0 1,0-1-1,0 1 1,0-1-1,5-4 1,208-163 83,-181 139-125,6-7-75,21-17-66,-61 53 131,-1 0 1,0 0-1,0 1 0,0-1 0,0 0 1,0-1-1,0 1 0,0 0 0,-1-1 0,1 1 1,1-5-1,-3 7-1,0 0 0,0 0 0,0 0-1,0 0 1,0 0 0,0 0 0,0 0 0,-1 0 0,1 0 0,0 0 0,0 0 0,0 0 0,0 0-1,0 0 1,0 0 0,0 0 0,0 0 0,0 0 0,0 0 0,0 0 0,0 0 0,0 0 0,-1 0-1,1 0 1,0 0 0,0 0 0,0 0 0,0 0 0,0 0 0,0 0 0,0 0 0,0 0-1,0 0 1,0 0 0,0 0 0,0 0 0,0 0 0,0-1 0,0 1 0,0 0 0,0 0 0,0 0-1,0 0 1,0 0 0,0 0 0,0 0 0,0 0 0,0 0 0,0 0 0,0 0 0,0 0 0,0 0-1,0-1 1,0 1 0,0 0 0,0 0 0,-10 7-213,-13 14 104,18-14 125,0-1 0,0 1 1,0 0-1,1 0 1,-1 1-1,2-1 0,-1 1 1,1 0-1,1 0 1,-3 9-1,3-5-9,0 1-1,0-1 1,2 0 0,-1 1-1,2-1 1,2 19 0,-2-24 7,0-1 0,1 1 1,0-1-1,0 1 0,1-1 1,3 7-1,-5-11 25,-1-1 0,1 1 0,0 0-1,0-1 1,0 1 0,1-1 0,-1 1 0,0-1 0,1 0 0,-1 0 0,0 1 0,1-1-1,-1 0 1,1 0 0,0 0 0,-1-1 0,1 1 0,0 0 0,0 0 0,-1-1 0,1 1-1,0-1 1,0 0 0,0 0 0,0 1 0,0-1 0,2-1 0,1 0 6,0-1 0,0 0 1,0 0-1,0 0 0,0-1 0,0 1 1,-1-1-1,0 0 0,7-6 0,1-2 38,21-24-1,132-146-123,-161 177 38,0 0 0,1 0 0,-1 0 0,1 0 0,0 1 0,0 0 0,10-5 0,-15 8 11,0 0 0,0 0 0,1 0 0,-1 0 0,0 0 0,0 0 0,0 0 1,1 0-1,-1 0 0,0 0 0,0 0 0,0 0 0,1 0 0,-1 0 0,0 0 0,0 0 0,0 0 0,1 0 0,-1 0 0,0 0 0,0 0 0,0 1 0,0-1 0,1 0 0,-1 0 0,0 0 0,0 0 0,0 0 1,0 1-1,0-1 0,0 0 0,0 0 0,1 0 0,-1 0 0,0 1 0,0-1 0,0 0 0,0 0 0,0 0 0,0 1 0,0-1 0,0 0 0,0 0 0,0 0 0,0 1 0,0-1 0,0 0 0,0 0 0,0 0 0,0 0 1,0 1-1,0-1 0,0 0 0,-1 0 0,1 0 0,0 1 0,-4 15 111,3-13-113,-42 170 283,19-67 28,23-97 24,4-19-114,0 0-214,5-8-63,0 1 1,1 0-1,1 1 1,0 0 0,1 0-1,1 1 1,0 0-1,1 1 1,1 1-1,0 0 1,32-21-1,-18 20-295,-27 14 349,-1 0-1,0 0 1,0 0 0,0 0-1,1 0 1,-1 0-1,0 1 1,0-1-1,0 0 1,1 0-1,-1 0 1,0 0-1,0 0 1,0 0-1,1 0 1,-1 0-1,0 1 1,0-1-1,0 0 1,0 0-1,1 0 1,-1 0-1,0 0 1,0 1-1,0-1 1,0 0-1,0 0 1,0 0-1,0 1 1,0-1-1,1 0 1,-1 0-1,0 0 1,0 1-1,0-1 1,0 0-1,0 0 1,0 1-1,0-1 1,0 0-1,0 0 1,0 0-1,-1 1 1,1-1-1,0 14 71,-1-13-62,-1 11 83,0 0-1,-1 0 1,-7 15-1,6-17-81,1-1 0,0 1-1,1-1 1,0 1 0,-2 18-1,4-27-1,0-1 1,0 0-1,0 1 0,0-1 1,0 0-1,0 1 0,0-1 1,0 0-1,0 1 0,1-1 1,-1 0-1,0 1 0,0-1 0,0 0 1,0 1-1,1-1 0,-1 0 1,0 0-1,0 1 0,0-1 1,1 0-1,-1 0 0,0 1 1,1-1-1,-1 0 0,0 0 1,1 0-1,-1 0 0,0 1 0,0-1 1,1 0-1,-1 0 0,1 0 1,-1 0-1,0 0 0,1 0 1,-1 0-1,0 0 0,1 0 1,-1 0-1,0 0 0,1 0 0,-1 0 1,19-5 158,-14 3-169,18-7 17,0-1 0,29-17 0,11-5-7,-36 19-56,31-12-239,-51 22 242,0 1 1,1 0-1,-1 0 1,1 1-1,13-1 0,-19 2 34,-1 0-1,0 0 1,1 1-1,-1-1 0,1 0 1,-1 1-1,0-1 0,1 1 1,-1-1-1,0 1 0,1 0 1,-1 0-1,0 0 0,0-1 1,0 1-1,0 0 0,0 0 1,0 1-1,0-1 0,1 2 1,2 2-1,-1 1 0,0-1 0,3 10 0,-1-3 40,18 59 110,-22-69-120,0 1 0,0-1 0,1 0 0,-1 0 0,1 0 0,-1 0 0,1 0 0,-1 0 0,1 0 0,0-1 0,0 1 0,0 0 0,0-1 0,4 3 0,-4-4-3,0 1-1,0-1 0,-1 0 1,1 1-1,0-1 0,0 0 0,0 0 1,0 0-1,0 0 0,-1 0 1,1-1-1,0 1 0,0 0 0,0-1 1,-1 0-1,1 1 0,0-1 1,-1 0-1,1 0 0,2-1 0,12-10 52,-1 0-1,0-1 0,-1 0 0,19-24 0,24-23 76,42-19 45,-59 49-22,45-43-1,0-17 30,-71 73-149,-1-1-1,-1 0 1,17-32-1,20-61-258,-48 109 192,0-1-1,0 1 1,-1-1-1,1 1 1,0-1-1,-1 1 1,0-1-1,0 0 1,0 1-1,0-4 1,0 2 25,0 2-88,1-4 175,0 1 0,0-1 1,0 0-1,5-10 0,-1 6-18,-1-1 0,0 0-1,-1 1 1,4-21-1,3-10-121,-9 35 11,0 1 1,0-1-1,0 1 1,0-1-1,-1-9 0,-10 23-468,1 2 422,1 1 0,1 0 0,0 0-1,-11 23 1,1-2 35,-106 180 71,90-157 130,-50 116 1,75-150-104,1-1-1,1 1 1,0 0 0,-2 25-1,8-44-26,0 1 0,-1-1 0,1 0 0,1 0 0,-1 0 0,0 0 0,0 1 0,1 1 0,0-3-5,-1 0 0,0-1 0,0 1 0,1-1-1,-1 1 1,0-1 0,1 1 0,-1-1 0,1 1 0,-1-1-1,1 1 1,-1-1 0,1 1 0,-1-1 0,1 0 0,-1 1-1,1-1 1,-1 0 0,1 0 0,0 1 0,-1-1 0,1 0-1,-1 0 1,1 0 0,0 0 0,-1 0 0,1 1-1,0-1 1,-1-1 0,1 1 0,-1 0 0,1 0 0,1 0-1,14-4 34,0 0-1,0-1 1,17-8-1,6-2-355,88-39-286,-90 36 364,-36 18 208,0-1 1,-1 1-1,1 0 0,0-1 1,0 1-1,0 0 1,-1 0-1,1-1 0,0 1 1,0 0-1,0 0 1,0 0-1,0 0 0,-1 0 1,1 0-1,0 0 1,0 0-1,0 1 0,0-1 1,-1 0-1,1 1 1,0-1-1,0 0 1,-1 1-1,1-1 0,0 1 1,0-1-1,-1 1 1,1-1-1,-1 1 0,1-1 1,0 1-1,0 0 1,1 3 59,0 0 1,0 0 0,-1 0 0,1 0 0,1 7-1,5 9 62,-7-17-94,1 0-1,-1-1 1,1 1-1,0 0 0,0-1 1,0 0-1,1 1 1,-1-1-1,0 0 0,1 0 1,0 0-1,-1-1 1,1 1-1,0-1 0,5 3 1,-3-3 26,0 0-1,0 0 1,-1 0 0,1-1 0,0 0 0,0 0-1,0 0 1,0 0 0,7-2 0,1-1 75,-1-1 1,1 0 0,-1-1 0,0-1 0,-1 1-1,1-2 1,11-8 0,4-6 115,35-34-1,-60 53-205,0 0 0,0 0-1,-1-1 1,1 1 0,0 0-1,-1-1 1,0 1 0,1-1-1,-1 1 1,0-1 0,0 0-1,-1 0 1,1 1 0,0-1-1,-1-5 1,0 8-18,0-1 0,0 1 1,0 0-1,0-1 0,0 1 0,0 0 0,0-1 1,0 1-1,-1-1 0,1 1 0,0 0 0,0 0 0,0-1 1,-1 1-1,1 0 0,0-1 0,0 1 0,-1 0 1,1 0-1,0-1 0,-1 1 0,1 0 0,0 0 0,-1 0 1,1-1-1,0 1 0,-1 0 0,1 0 0,0 0 1,-1 0-1,1 0 0,0 0 0,-1 0 0,1 0 0,-1 0 1,1 0-1,0 0 0,-1 0 0,1 0 0,0 0 1,-1 0-1,1 0 0,-1 0 0,1 0 0,0 1 0,-1-1 1,1 0-1,0 0 0,-1 0 0,1 1 0,-19 9-96,11-4 106,-1 0 0,2 0 0,-1 1 0,1 0 0,0 0 0,0 1 0,1 0 0,0 0 0,0 1 0,1 0 0,0 0 0,1 0 0,-7 19 0,10-25 5,0 0 1,1 1-1,-1-1 0,1 1 1,0 0-1,-1-1 0,2 1 1,-1-1-1,0 1 1,2 6-1,-1-9 0,-1 0 1,1 0-1,0 0 1,-1 0-1,1 1 0,0-1 1,0 0-1,0-1 1,0 1-1,0 0 1,0 0-1,0 0 0,0 0 1,1-1-1,-1 1 1,0-1-1,0 1 1,1-1-1,-1 1 0,0-1 1,1 0-1,-1 1 1,0-1-1,1 0 1,-1 0-1,0 0 0,1 0 1,-1 0-1,0 0 1,2-1-1,10-1 60,-1-1 0,0 0 0,0-1 0,13-5 0,6-2-73,41-9-72,0 3 0,89-9 1,-150 24 55,0 2 0,0-1 0,0 1-1,11 2 1,-17-1 47,0 0-1,0 0 1,-1 0-1,1 1 1,-1-1-1,1 1 1,-1 0-1,0 0 1,1 1-1,-1-1 1,6 6-1,62 58 688,-68-62-744,0 0-1,0 0 0,1-1 1,-1 0-1,1 0 1,0 0-1,0 0 1,0-1-1,0 0 1,0 0-1,0 0 1,1-1-1,-1 1 1,1-1-1,-1-1 0,1 1 1,-1-1-1,1 0 1,-1 0-1,1-1 1,0 1-1,-1-1 1,0 0-1,1-1 1,5-2-1,-9 4-227,0-1-1,-1 0 1,1 0 0,0 0-1,-1 0 1,1 0 0,0 0 0,-1 0-1,0 0 1,1-1 0,-1 1-1,0 0 1,2-3 0,-1 1-570,-1 0 1,0 0 0,0 0-1,0 0 1,0 0-1,0-1 1,-1 1 0,1-3-1,2-12-4106,5 3 1595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5:3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33 8896,'4'-22'2869,"-4"21"-2803,0 1 0,0-1 0,0 1 0,1-1 0,-1 1 0,0-1 0,10-6 9059,-6 30-6888,-3 3-1628,-2 0 0,0 0 0,-2 1 0,0-2 0,-12 41 0,-50 127 991,41-127-1153,1-5-201,-27 84 260,-4 88-464,35-129-367,17-94-108,14-22-6706,-8 7 6759,44-76-8260,-43 71 7579,19-28-1445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5:3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68 283 7712,'-28'-25'2506,"19"14"-1524,-5-15 66,11 19-103,0 0 0,0 1 1,1-1-1,0 0 0,-1-11 0,3 14-723,0-1 0,0 1 0,1 0-1,-1 0 1,1 0 0,0 1-1,0-1 1,0 0 0,1 0-1,-1 0 1,1 1 0,0-1-1,0 1 1,0-1 0,1 1-1,-1 0 1,1 0 0,0 0 0,-1 0-1,1 0 1,7-4 0,3-1 71,0 0 1,0 0 0,1 1 0,20-7 0,-11 5-56,0 2 0,0 0 0,0 2 0,1 0 0,26-1 0,-41 5-151,0 1 0,0 0 0,0 0 0,0 1 0,0 0 0,0 1 0,0 0 0,0 0 0,0 1 0,-1 0 0,0 1 0,1 0 0,-1 0 0,0 0 0,-1 1 0,14 11 0,-8-3 28,-1 1 1,-1 1 0,0 0 0,0 0 0,-2 1 0,0 0 0,0 1 0,-2 0-1,0 0 1,4 20 0,-9-30-59,0 0-1,-1 0 1,0 1-1,0-1 1,-1 0-1,0 1 1,0-1-1,-1 1 1,0-1-1,0 0 1,-1 0 0,0 1-1,0-1 1,0 0-1,-1-1 1,0 1-1,-1 0 1,0-1-1,-8 12 1,5-10-45,0-2 0,-1 1-1,1-1 1,-1 0 0,0-1 0,-1 1 0,1-2 0,-1 1 0,-12 3 0,-8 1-82,-50 10-1,36-10-46,-10-2 151,39-5-12,-1 0 1,-21 5-1,33-6-40,0 0 9,1-1 0,0 1 1,0 0-1,0-1 0,0 1 0,0 0 0,0 0 1,0 1-1,-2 1 0,4-3 14,-1 1-1,1 0 1,-1 0 0,1 0 0,0 0-1,0-1 1,0 1 0,-1 0-1,1 0 1,0 0 0,0 0-1,0 0 1,0 0 0,0 0 0,0 0-1,1-1 1,-1 1 0,0 0-1,0 0 1,1 0 0,-1 0 0,1 0-1,-1-1 1,0 1 0,2 1-1,6 12 141,0-1-1,1 0 0,1-1 0,16 18 1,3 3 45,75 111 325,-65-88-338,56 66 1,-91-118-177,5 7-23,1 0 1,0-1-1,0 0 1,1-1-1,0 0 1,1-1 0,13 7-1,-24-14-115,0-1-1,0 1 1,1-1-1,-1 1 1,1-1-1,-1 1 1,0-1-1,1 0 1,-1 0-1,1 1 0,-1-1 1,1 0-1,1-1 1,-2 1-225,0 0-1,0-1 1,0 1-1,0-1 1,0 0-1,0 1 1,0-1-1,-1 0 1,1 1-1,0-1 1,0 0 0,0 0-1,-1 0 1,1 0-1,0 0 1,-1 0-1,1 0 1,-1 0-1,1 0 1,-1 0 0,0 0-1,1 0 1,-1 0-1,1-2 1,4-19-3435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6:14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260 494 3488,'9'-12'2101,"-8"11"-1722,0 0 0,0-1 1,0 1-1,0 0 1,-1 0-1,1-1 1,0 1-1,-1 0 1,1-1-1,0 1 1,-1-1-1,0 1 1,1-4-1,-1 5-312,0 0 1,0-1-1,-1 1 1,1 0-1,0-1 1,0 1-1,-1 0 1,1-1-1,0 1 1,0 0-1,-1 0 1,1-1-1,0 1 1,-1 0-1,1 0 1,0 0-1,-1-1 1,1 1-1,-1 0 1,1 0-1,0 0 1,-1 0-1,1 0 1,-1 0-1,1 0 1,0 0-1,-1 0 1,1 0-1,-1 0 1,0 0-1,-12 1 114,13-1-113,-7 2 15,0 0 0,1 0 0,-1 0 0,1 1 0,0 0 0,0 1 0,0-1 0,0 1 0,-9 8 0,-3 2 197,-1 0-149,2 0 0,-1 2 0,2 0 0,0 1 0,1 0 0,-23 37 0,34-49-77,0 1 0,1 0 0,0 0 0,1 0 0,-1 0 0,-2 13 0,4-17-17,1 0 0,0 0 0,0 1 0,-1-1 0,1 0 0,1 0 0,-1 0 0,0 1 0,0-1 0,1 0-1,-1 0 1,1 0 0,0 0 0,0 0 0,0 0 0,0 0 0,0 0 0,0 0 0,0 0 0,1-1 0,-1 1 0,0 0 0,1-1 0,0 1 0,1 1-1,1-1 40,-1 0-1,0 0 0,1-1 0,-1 1 0,1-1 0,0 1 0,0-1 1,-1 0-1,1-1 0,0 1 0,0-1 0,0 0 0,0 1 0,0-2 0,-1 1 1,1 0-1,5-2 0,0 0 73,0-1 0,-1 1 0,1-2 0,-1 1 1,0-1-1,11-7 0,-13 7-96,-1-1 0,0 1 0,0-1 0,0 0-1,-1 0 1,1 0 0,-1 0 0,-1-1 0,6-9 0,2-7 9,10-30 0,-12 28-57,-4 8 1,6-24 0,-7 27-148,-3 9-512,0 4 261,1 11 162,-2 22 404,0-30-242,0 12 167,1 1 1,0-1-1,5 22 0,-5-34-101,1 7 195,1-1 0,0 0 0,0 0 0,0 0-1,6 9 1,-8-16-117,0-1-1,0 1 1,1 0 0,-1 0-1,1-1 1,-1 1-1,1-1 1,-1 0-1,1 1 1,0-1 0,-1 0-1,1 0 1,0 0-1,0 0 1,0 0-1,0 0 1,0-1 0,0 1-1,0-1 1,0 1-1,0-1 1,1 0 0,-1 0-1,0 0 1,0 0-1,0 0 1,0 0-1,4-1 1,4-2 44,-1 0 0,1-1 1,0 0-1,-1 0 0,1-1 0,-1 0 1,13-10-1,56-53-173,-46 39 81,22-21 71,22-18 89,-62 57-141,24-13 1,-37 23-63,-1 1 1,1-1 0,0 1-1,-1 0 1,1-1-1,0 1 1,0 0 0,-1-1-1,1 1 1,0 0 0,0 0-1,-1 0 1,1 0 0,0 0-1,0 0 1,0 0 0,-1 0-1,1 0 1,0 0 0,0 1-1,-1-1 1,1 0-1,0 0 1,0 1 0,1 0-1,-1 0 12,0 0-1,0 0 0,0 1 1,0-1-1,0 0 0,0 1 1,0-1-1,0 0 0,-1 1 1,1-1-1,1 4 1,-1 2-2,1 0 0,-1 1 0,0-1 0,1 13 0,-4 6 10,-8 50 0,1-22 156,10-17 796,-1-37-947,0 0 1,0 0 0,0 0 0,0 0-1,0 0 1,0 0 0,0 0 0,0 0-1,0 1 1,0-1 0,1 0 0,-1 0 0,0 0-1,0 0 1,0 0 0,0 0 0,0 0-1,0 0 1,0 0 0,0 0 0,0 0-1,0 0 1,1 0 0,-1 0 0,0 0-1,0 0 1,0 0 0,0 0 0,0 0-1,0 0 1,0 0 0,0 0 0,1 0-1,-1 0 1,0 0 0,0 0 0,0 0 0,0 0-1,0 0 1,0 0 0,0 0 0,0 0-1,0 0 1,1 0 0,-1 0 0,0 0-1,0 0 1,0 0 0,0 0 0,0 0-1,0 0 1,0 0 0,0-1 0,0 1-1,0 0 1,0 0 0,0 0 0,0 0 0,0 0-1,0 0 1,1 0 0,-1 0 0,0 0-1,0-1 1,0 1 0,0 0 0,0 0-1,11-12 199,-7 7-172,9-12-38,-1 0 0,0 0 1,13-29-1,-12 22 32,22-33 1,-28 48-23,3-6-121,2 0-1,0 1 1,0 1-1,16-14 1,-28 27 97,1-1 0,-1 1 0,1-1 1,-1 1-1,1 0 0,-1-1 1,1 1-1,0 0 0,-1-1 1,1 1-1,0 0 0,-1 0 0,1 0 1,-1-1-1,1 1 0,0 0 1,-1 0-1,1 0 0,0 0 1,-1 0-1,1 0 0,0 1 0,-1-1 1,1 0-1,0 0 0,1 1 1,-2-1-3,1 1 0,0 0 0,0 0 0,0 0 0,-1 0 0,1 0 0,0 0 0,-1 0 0,1 0 0,-1 0 0,1 0 0,-1 0 0,1 2 0,1 4-27,-1 0 0,0 0 0,0 14-1,-12 135 21,11-153 48,0 0 0,0 1 0,1-1 0,-1 0 0,1 1 0,0-1 1,0 0-1,1 5 0,-1-7-6,0 1 0,0-1 0,0 0 0,-1 0 1,1 0-1,0 0 0,0 0 0,0 0 0,1 0 0,-1 0 1,0 0-1,0 0 0,0 0 0,1-1 0,-1 1 0,0 0 0,1-1 1,-1 0-1,1 1 0,-1-1 0,2 1 0,6-1 21,0 1-1,0-2 1,0 1 0,0-1-1,0 0 1,0-1 0,-1 0-1,13-5 1,69-31 168,-76 31-185,46-21 55,89-58-1,-90 49-126,22-14-120,-76 46 138,8-3 9,-11 11-181,-4 7-302,-7 11 428,-1-1 0,-20 30 0,0 1 85,21-33-68,1-1 0,0 2 0,1-1 1,-9 39-1,16-53 80,-1 1 0,1-1 0,0 1 0,1-1 1,-1 0-1,1 1 0,0-1 0,0 1 0,2 4 1,-3-7-4,1 0 1,0-1 0,-1 1 0,1-1-1,0 1 1,0-1 0,0 1 0,0-1 0,0 1-1,0-1 1,0 0 0,0 0 0,1 0-1,-1 1 1,0-1 0,1 0 0,-1-1-1,1 1 1,-1 0 0,1 0 0,0-1-1,-1 1 1,1-1 0,0 1 0,-1-1 0,4 1-1,-1-2 37,0 1 0,0-1 0,-1 0 0,1 0 0,0 0 0,0-1 0,-1 1 0,1-1-1,-1 0 1,0 0 0,1 0 0,-1 0 0,0 0 0,0-1 0,0 0 0,4-5 0,2-3 15,0 0 0,-1 0 1,8-17-1,2-8-14,-2-1 1,19-65-1,-16 44-1,43-138 221,-47 136-384,10-76 0,-24 133 83,-1-1-36,1 0 0,0 0 0,-1 0 0,0 0 0,0 0 0,0 0 1,-1 0-1,-1-6 0,2 10 51,0-1 0,0 1 0,0 0 1,0 0-1,0 0 0,0 0 0,0 0 0,0-1 1,-1 1-1,1 0 0,0 0 0,0 0 1,0 0-1,0 0 0,0 0 0,0 0 0,-1 0 1,1 0-1,0-1 0,0 1 0,0 0 1,0 0-1,-1 0 0,1 0 0,0 0 1,0 0-1,0 0 0,0 0 0,-1 0 0,1 0 1,0 0-1,0 0 0,0 0 0,0 0 1,-1 0-1,1 0 0,0 1 0,0-1 1,0 0-1,0 0 0,0 0 0,-1 0 0,1 0 1,0 0-1,0 0 0,0 0 0,0 1 1,0-1-1,0 0 0,0 0 0,-1 0 0,1 0 1,0 0-1,0 1 0,0-1 0,-8 14-350,-8 22 266,2 0 1,1 2 0,2-1-1,2 1 1,-7 55 0,12-60 128,2 2 1,1-1 0,1 0-1,3 0 1,0 0-1,13 52 1,-14-77-51,1 0-1,0 0 1,0-1 0,0 0-1,1 1 1,1-1 0,-1 0-1,1-1 1,0 1 0,1-1-1,0 0 1,0-1 0,1 1-1,0-1 1,13 10 0,-12-13-600,-1 1 0,1-1 1,0 0-1,11 3 0,33 4-1653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6:17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15 213 3488,'-4'-1'264,"-6"2"8272,12-5-6104,4 1-1527,-2 1-621,-1 1-1,0-1 1,1 0-1,-1 0 1,0 0 0,2-3-1,16-14 86,1 0-1,0 1 1,1 1-1,1 1 1,1 2-1,0 0 1,1 1-1,0 2 1,39-12-1,-51 19-279,-6 2-67,0 0 0,14-2 0,-19 4-27,-1-1 0,1 1-1,0 0 1,-1 1 0,1-1-1,-1 0 1,1 1-1,-1 0 1,1-1 0,-1 1-1,1 0 1,-1 0 0,3 2-1,-3-2 18,-1 1-1,0-1 1,0 1-1,0-1 1,0 1-1,0 0 0,0-1 1,0 1-1,0 0 1,0-1-1,-1 1 1,1 0-1,-1 0 1,1 0-1,-1 0 0,0 0 1,0-1-1,0 1 1,0 3-1,0 5 28,-1 0 1,-2 13-1,-16 151 45,18-138-89,1-1 0,9 67 0,-7-91 87,0 0 0,1-1 0,0 1-1,1-1 1,0 0 0,0 0-1,12 18 1,-14-25-12,0 1 0,1-1 1,0 0-1,0 1 0,0-2 0,0 1 0,0 0 0,1-1 0,-1 1 0,1-1 1,0 0-1,-1 0 0,1 0 0,0-1 0,0 1 0,0-1 0,0 0 0,0 0 0,1 0 1,-1-1-1,0 0 0,8 0 0,-7 0-12,0-1 0,0-1 0,0 1 0,0 0 0,0-1 0,0 0 1,0 0-1,0-1 0,-1 0 0,1 1 0,-1-1 0,0-1 0,0 1 0,0-1 0,0 1 0,5-8 0,3-5 45,-1 0-1,0 0 1,9-22-1,8-23-56,29-96-1,-12 29 67,-33 93-122,-9 25-91,0-1 1,1 1 0,0 1-1,9-15 1,-13 23 85,1 0 0,0-1 0,0 1 1,1 0-1,-1 0 0,0 0 0,0 0 0,0 0 1,1 0-1,-1 0 0,1 1 0,-1-1 0,1 0 0,-1 1 1,1-1-1,-1 1 0,2-1 0,1 1-13,-1 0-1,1-1 1,-1 1-1,1 1 1,-1-1-1,1 1 1,4 0-1,6 4-7,-1-1-1,-1 2 1,14 6-1,-19-8 70,5 1-1,0 0 0,1-1 0,-1-1 1,23 4-1,-9-2 90,-24-4-102,0-1 1,0 1 0,0-1 0,0 0-1,1 0 1,-1 0 0,0 0-1,0-1 1,0 1 0,3-1 0,2-4-3551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6:17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23 8064,'4'-18'2592,"-4"18"-2515,0 0 1,0 0-1,0 0 1,0-1-1,0 1 1,0 0-1,0 0 1,0 0 0,-1-1-1,1 1 1,0 0-1,0 0 1,0 0-1,0-1 1,0 1-1,0 0 1,-1 0-1,1 0 1,0 0 0,0 0-1,0-1 1,0 1-1,-1 0 1,1 0-1,0 0 1,0 0-1,0 0 1,-1 0-1,1 0 1,0 0 0,0 0-1,0 0 1,-1 0-1,1 0 1,0 0-1,0 0 1,0 0-1,-1 0 1,1 0-1,0 0 1,0 0 0,0 0-1,-1 0 1,1 0-1,0 0 1,0 0-1,0 0 1,-1 1-1,1-1 1,-3 19 3452,-9 23-2410,-2 0 0,-36 73 0,-24 55-3312,68-153 880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6:18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48 5728,'7'-18'1781,"-1"1"248,-5 5 3814,-1 26-4991,-1 1 0,0 0 0,-7 27 0,2-25-598,1 0 0,1 0 0,0 1 0,2 0 0,0 0 0,1 0 0,1 24 0,0-41-193,0 0 1,0 0 0,0 0-1,0 1 1,1-1-1,-1 0 1,0 0 0,1 0-1,-1 0 1,1 1-1,-1-1 1,1 0 0,-1 0-1,1 0 1,0 0-1,0 0 1,-1 0 0,1 0-1,2 1 1,-2-2-5,0 1 1,0-1 0,0 0-1,0 0 1,0 0 0,0 1-1,0-1 1,0 0 0,0 0-1,0 0 1,0 0 0,0-1-1,0 1 1,0 0 0,0 0-1,0-1 1,0 1 0,1-1-1,3-2 91,1 0 1,-2 0-1,1 0 0,0-1 0,-1 0 1,8-8-1,32-48 209,-29 37-342,-14 20-152,1 0 1,0-1-1,0 1 1,1 0-1,-1 0 1,1 0-1,5-4 1,-7 28-904,-3 21 1002,-1 0 0,-10 47 1,-25 80 42,33-150 7,-6 29 141,-3 0 1,-1-1-1,-27 56 0,36-91-20,-1 0 0,0-1 1,-15 20-1,19-28-47,0 0 0,1 0 0,-1-1 1,0 1-1,0-1 0,0 1 1,-1-1-1,1 0 0,0 0 0,-1 0 1,0 0-1,1-1 0,-1 0 0,0 0 1,0 0-1,0 0 0,-5 0 1,7-1-38,0 0 1,0 0 0,0-1 0,0 1 0,0-1 0,0 0 0,0 0 0,0 1-1,0-1 1,0-1 0,0 1 0,1 0 0,-1 0 0,0-1 0,1 1 0,-1 0-1,1-1 1,0 0 0,-1 1 0,1-1 0,0 0 0,-1-2 0,-3-5 9,1 1 1,1 0 0,0-1-1,-3-10 1,2 3-26,1 1 1,1-1-1,0 0 1,1 0-1,0 0 0,2 0 1,0 0-1,0 0 1,2 0-1,5-21 1,-5 30-27,0 0 1,0 1 0,0-1 0,1 1 0,0 0 0,0 0 0,0 0 0,1 0 0,0 1 0,0 0 0,0 0 0,1 0-1,0 1 1,0-1 0,12-5 0,6-2-25,0 1-1,51-14 1,-61 21 40,122-31-303,-65 27-2668,-54 7 321,-1 1 0,21 3 0,-5 5-760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6:21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1078 3392,'-1'-1'193,"0"1"0,0 0 1,0 0-1,0 0 0,0 1 1,0-1-1,0 0 0,0 0 0,0 0 1,0 1-1,0-1 0,0 0 1,1 1-1,-1-1 0,0 1 0,0-1 1,0 1-1,0 0 0,1-1 1,-1 1-1,0 0 0,1-1 0,-1 1 1,0 0-1,-2 10 8980,4-13-8922,0 0-1,0 0 1,0 0 0,0 0 0,0 1 0,1-1-1,-1 0 1,0 1 0,3-2 0,3-5 233,103-142 1364,29-36-1387,29-2 99,-72 98-363,-95 89-203,1-1 0,0 0-1,0 1 1,0 0 0,0-1 0,0 1-1,0 0 1,0 0 0,0 0 0,4-1-1,-5 2 3,0 0-1,0 0 1,-1 0-1,1 0 0,0 0 1,0 0-1,-1 0 1,1 0-1,0 1 1,0-1-1,-1 0 0,1 0 1,0 1-1,-1-1 1,1 0-1,0 1 0,-1-1 1,1 1-1,0-1 1,-1 1-1,1-1 1,-1 1-1,1-1 0,-1 1 1,1 0-1,-1-1 1,0 1-1,1 0 0,-1-1 1,0 1-1,1 0 1,-1-1-1,0 1 1,1 1-1,1 8 22,-1-1-1,0 1 1,0-1-1,0 1 1,-1 0-1,-2 15 1,0-6-32,-4 75 1,-5-1 0,-35 143 0,39-210 117,4-17 111,0 1 0,1 0 0,0-1 0,0 13 0,2-22-177,1 0 1,-1 0-1,1 0 0,-1 0 1,1 0-1,-1-1 0,1 1 1,-1 0-1,0 0 0,1 0 1,-1-1-1,1 1 0,-1 0 1,0 0-1,1-1 0,-1 1 1,0 0-1,1-1 0,-1 1 1,0 0-1,1-1 0,-1 1 1,0-1-1,1 0 0,38-56 411,14-29-590,9-12 55,-27 47 18,3 2-1,2 1 1,84-77 0,-116 118-3,-3 1 14,1 1 0,1 0 0,6-4 0,-11 8 46,0 0 1,0 0 0,0 0-1,1 0 1,-1 1 0,0-1-1,0 0 1,0 1 0,1 0-1,-1 0 1,0-1 0,0 1-1,1 1 1,-1-1 0,3 1-1,-3-1 7,0 1 0,-1 0-1,1 0 1,-1-1 0,0 1 0,1 0-1,-1 1 1,0-1 0,1 0-1,-1 0 1,0 0 0,0 1 0,0-1-1,0 1 1,0-1 0,-1 0 0,1 1-1,0 0 1,-1-1 0,1 1-1,-1-1 1,1 1 0,-1 0 0,0 2-1,2 5-16,-1 0-1,-1-1 0,0 1 1,-1 9-1,-5 28-13,-2 1 0,-3-1 0,-25 70 0,-4-26 107,10-26 2,25-55 28,4-8-47,0 1 0,0-1-1,0 0 1,0 1 0,1-1-1,-1 0 1,0 1 0,1-1-1,0 1 1,-1-1 0,1 1-1,0-1 1,-1 1 0,1 0-1,0 2 1,0-4-42,1 0 0,-1 1 1,0-1-1,0 0 0,0 0 0,0 0 1,1 0-1,-1 0 0,0 0 0,0 1 0,0-1 1,0 0-1,1 0 0,-1 0 0,0 0 1,0 0-1,1 0 0,-1 0 0,0 0 1,0 0-1,0 0 0,1 0 0,-1 0 0,0 0 1,0 0-1,0 0 0,1 0 0,-1 0 1,0 0-1,0 0 0,0 0 0,1-1 1,-1 1-1,0 0 0,0 0 0,9-6 12,-5 3 19,28-20 57,-1-1 0,36-37 1,46-64-66,-40 28-26,32-36-365,-105 133 345,1-1 0,0 0 1,0 0-1,-1 1 0,1-1 0,0 0 1,0 1-1,0-1 0,0 0 0,0 1 1,0 0-1,0-1 0,1 0 0,-1 1-1,-1 0 0,0 0 0,1 0 1,-1 0-1,1 0 0,-1 1 0,0-1 0,1 0 0,-1 0 0,1 0 0,-1 0 0,0 0 0,1 0 0,-1 1 0,0-1 0,1 0 0,-1 0 0,0 1 0,0-1 0,1 0 0,-1 0 0,0 1 0,0-1 0,1 1 0,0 1-18,0 1-1,0-1 0,0 0 0,-1 1 1,1-1-1,-1 1 0,1-1 0,-1 1 0,0 4 1,-3 57-94,-22 116 1,4-40 242,21-140-117,-1 30 263,1-29-243,0 0 0,0-1 0,0 1 0,0 0 0,1-1-1,-1 1 1,0 0 0,0-1 0,0 1 0,0 0 0,1-1 0,-1 1-1,0-1 1,1 1 0,-1 0 0,0-1 0,1 1 0,-1-1 0,1 1-1,-1-1 1,0 1 0,1-1 0,0 1 0,-1-1 0,1 0-1,-1 1 1,1-1 0,-1 0 0,1 1 0,0-1 0,-1 0 0,1 0-1,0 0 1,-1 0 0,1 1 0,0-1 0,-1 0 0,2 0 0,2-1 25,0-1 1,-1 1 0,1-1 0,-1 1-1,1-1 1,-1 0 0,0 0 0,0-1-1,0 1 1,0-1 0,4-3 0,29-37 51,38-68-15,-38 54-46,-2 2-88,-18 26-96,26-34 1,-41 63 134,-1-1 0,0 1 0,0 0 0,0-1 0,0 1 0,1 0 0,-1-1 0,0 1 0,0 0 0,1 0 0,-1-1 0,0 1 0,1 0 0,-1 0 0,0-1 0,1 1 0,-1 0 0,0 0 0,1 0 0,-1-1 0,0 1 0,1 0 0,-1 0 0,1 0 0,-1 0 0,0 0 0,1 0 0,0 0 0,0 1-5,-1 0-1,0-1 0,1 1 0,-1 0 0,0 0 1,1 0-1,-1 0 0,0 0 0,0 0 0,0 0 0,0 0 1,0-1-1,0 1 0,0 2 0,-2 46-205,-9 50 0,4-49 308,0 51 0,7-98-52,1 1 0,-1-1-1,0 1 1,1-1 0,0 1-1,0-1 1,0 1 0,2 4-1,-3-7-13,1 0 0,0 0 0,0 1 0,-1-1 0,1 0 0,0 0 0,0 0 0,0 0 0,0 0 0,0 0 0,1 0 0,-1 0 0,0 0 0,0-1 0,1 1 0,-1 0 0,0-1 0,1 1 0,-1-1 0,0 1 0,1-1 0,1 0 0,5 1 42,0-2 0,0 1 0,-1-1 0,1 0 0,-1 0 0,1-1 0,-1 0 0,1-1 0,-1 1 0,0-2 0,13-6 0,-3-1-33,-1 0-1,0-1 1,22-22 0,-22 20 19,-1-2-1,-1 0 1,0-1 0,-2-1 0,21-35 0,-2-13-527,-29 63 34,-1 9 265,-1 11 74,-2 11 27,1 1-1,4 37 1,-2-54 109,1-1 0,0 0 0,1 0 1,0 0-1,1 0 0,0-1 0,0 1 0,1-1 1,7 11-1,-10-20 3,-1 1 1,0 0 0,0-1-1,1 1 1,-1-1 0,1 1-1,-1-1 1,1 0 0,0 0-1,-1 0 1,1 0-1,0 0 1,0 0 0,0 0-1,0 0 1,0-1 0,0 1-1,0-1 1,0 1-1,0-1 1,4 0 0,-4 0-2,1-1 0,-1 1 1,1-1-1,0 0 0,-1 1 1,1-1-1,-1-1 1,0 1-1,1 0 0,-1 0 1,0-1-1,0 1 0,0-1 1,0 0-1,0 0 0,0 0 1,0 0-1,1-2 0,12-16 16,-2 0 0,0-2 0,9-22 0,27-72-60,2-6 88,-31 84-233,32-48 0,-36 70-18,-16 15 170,0 1 1,0 0-1,0-1 0,1 1 0,-1 0 1,0 0-1,1-1 0,-1 1 0,0 0 1,0 0-1,1-1 0,-1 1 0,0 0 1,1 0-1,-1 0 0,1 0 0,-1 0 1,0 0-1,1-1 0,-1 1 0,0 0 1,1 0-1,-1 0 0,0 0 0,1 0 1,-1 0-1,1 0 0,-1 1 1,0-1-1,1 0 0,-1 0 0,0 0 1,1 0-1,-1 0 0,0 1 0,1-1 1,-1 0-1,0 0 0,1 0 0,-1 1 1,0-1-1,0 0 0,1 0 0,-1 1 1,0-1-1,0 0 0,1 1 0,-1-1 1,0 0-1,0 1 0,0 0 0,3 12-39,-2 0-1,1 0 1,-2 1-1,0-1 1,-3 26-1,2-29 41,-12 84-49,-34 129 0,35-171 249,10-44-114,0 0 1,0 0-1,-1-1 0,0 1 1,0-1-1,-5 8 0,8-15-71,0 1 0,-1-1-1,1 0 1,0 1 0,0-1 0,0 0-1,-1 1 1,1-1 0,0 0 0,0 1-1,-1-1 1,1 0 0,0 1-1,-1-1 1,1 0 0,0 0 0,-1 0-1,1 1 1,0-1 0,-1 0 0,1 0-1,-1 0 1,1 0 0,0 0 0,-1 1-1,1-1 1,0 0 0,-1 0 0,1 0-1,-1 0 1,1 0 0,-1 0 0,1-1-1,-1 1 1,0 0-3,0-1-1,1 0 1,-1 0 0,0 0-1,1 1 1,-1-1-1,0 0 1,1 0 0,-1 0-1,1 0 1,-1 0 0,1-2-1,-2-2-1,0-1-1,1 1 0,0-1 0,0-6 0,4-53-282,-3 64 274,0 0-18,0 0 0,0 0 0,0 0 0,0 0 0,0 0 0,0 0-1,0 0 1,0 0 0,1 0 0,-1 0 0,0 0 0,1 1-1,0-2 1,-1 1 5,1 1 0,0 0 0,0-1-1,-1 1 1,1 0 0,0 0-1,0-1 1,-1 1 0,1 0 0,0 0-1,0 0 1,0 0 0,0 0 0,-1 0-1,1 0 1,0 0 0,0 0 0,0 1-1,1-1 1,16 3 43,0-2-1,0 0 1,30-3-1,54-10 220,-83 9-219,-1-2-1,0 0 1,0-1-1,-1 0 1,0-2-1,0 0 1,0 0-1,28-22 1,-24 14-1,-1-1 0,-1 0 0,-1-2 0,0 0 0,26-40 0,133-190 400,-175 247-420,101-150 378,-80 112-404,-3-2 1,29-81-1,-27 69-124,-20 44 9,-5 10-41,-7 14-36,9-12 199,-60 130-283,46-95 371,-17 62-1,20-42-73,3 1 0,2 1 0,3-1 0,2 1 0,7 62 0,-2-92 48,1-1 0,1 0 0,1 0 0,18 47 0,-22-70-34,-1-1 0,1 0-1,0 1 1,1-1 0,-1 0 0,1 0-1,0-1 1,0 1 0,0 0 0,0-1-1,1 0 1,5 5 0,-5-6-200,-1-1 1,0 1-1,1 0 0,-1-1 1,1 0-1,0 0 0,-1 0 1,1-1-1,0 1 0,0-1 1,-1 1-1,1-1 0,0-1 1,0 1-1,6-2 1,-4 1-554,0-1 0,-1 1 0,1-2 0,-1 1 0,1 0 0,-1-1 1,0 0-1,0-1 0,0 1 0,0-1 0,-1 0 0,1 0 0,-1 0 1,0 0-1,0-1 0,6-10 0,10-18-2339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6:21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77 11040,'-20'-21'5024,"34"26"-4385,-5-10 1281,2 5-1184,17-4 896,11-1-928,23-4-320,6 5-224,17-5-160,-4 9 32,1-8 32,-10 4-32,-10-5-1344,-9 6 704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6:22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1161 5408,'-20'-3'1728,"19"3"-1699,1 0 1,0 0 0,-1 0 0,1 0-1,0 0 1,-1 0 0,1 0-1,0 0 1,-1 0 0,1 0-1,0 0 1,-1 0 0,1 0-1,0 0 1,0 0 0,-1 0-1,1 0 1,0 0 0,-1 1-1,1-1 1,0 0 0,-1 0-1,-12 9 462,12-8-393,0-1 1,1 0-1,-1 1 0,1-1 0,-1 1 1,0-1-1,1 1 0,-1-1 0,1 1 1,0-1-1,-1 1 0,1 0 0,-1-1 1,1 1-1,0 0 0,-1 0 1,1 0-51,0-1 1,0 0 0,0 0 0,0 0 0,0 0 0,0 0 0,0 0 0,0 1 0,0-1 0,0 0 0,0 0 0,0 0 0,0 0 0,0 0 0,0 1 0,0-1 0,1 0 0,-1 0 0,0 0 0,0 0-1,0 0 1,0 0 0,0 0 0,0 0 0,0 1 0,0-1 0,1 0 0,-1 0 0,0 0 0,0 0 0,0 0 0,0 0 0,0 0 0,0 0 0,1 0 0,-1 0 0,0 0 0,24 4 2367,-13-5-1890,0 1 1,0-2-1,0 1 1,0-2-1,0 1 1,0-2 0,17-7-1,-12 4-191,-2-1-1,1-1 0,-1-1 1,20-17-1,-7 2-99,-2-1 1,0-2-1,-2 0 0,23-38 1,88-142 868,-104 162-768,-2-1 0,30-71 0,-21 23 115,-4-3 1,24-121-1,-53 201-421,-1 1 1,1-29-1,-4 45-42,0 0 0,0 0 0,0 0 0,0 0 0,0 0 0,-1 0 0,1 0 0,0 0 0,0 0 0,-1 0 0,1 0 0,-1-1 0,1 2 4,-1 0 1,1-1 0,0 1-1,0 0 1,0 0 0,-1 0-1,1 0 1,0 0 0,0 0 0,0 0-1,-1-1 1,1 1 0,0 0-1,0 0 1,-1 0 0,1 0-1,0 0 1,0 0 0,-1 0 0,1 0-1,0 0 1,0 0 0,0 0-1,-1 0 1,1 0 0,0 1-1,0-1 1,-1 0 0,1 0 0,0 0-1,-1 0 1,-1 2-41,0 0 0,0 0 0,-1 0 0,1 0 0,0 0 1,-3 4-1,-2 6-10,-1-1 0,1 1 0,1 0 0,-8 21 0,-13 55 48,21-69 27,-61 262 52,55-215 25,2 0 1,-2 74-1,10-97-26,0-11 84,2 1-1,5 42 1,-5-73-118,1 1 1,-1 0 0,1-1-1,0 1 1,0-1 0,0 1-1,3 3 1,-4-5-23,0-1-1,1 1 1,-1-1 0,1 1-1,-1-1 1,1 1 0,-1-1-1,1 1 1,-1-1 0,1 0-1,-1 1 1,1-1 0,-1 0-1,1 1 1,0-1 0,-1 0-1,1 0 1,0 0 0,-1 1-1,1-1 1,0 0 0,-1 0-1,1 0 1,0 0-1,-1 0 1,1 0 0,-1-1-1,1 1 1,0 0 0,-1 0-1,1 0 1,0 0 0,-1-1-1,1 1 1,-1 0 0,1-1-1,-1 1 1,1 0 0,0-1-1,-1 1 1,0-1 0,1 0-1,10-9 225,15-19 0,-6 6-110,49-47-9,139-110 0,-203 176-324,1 0 0,0 0 0,0 1 0,8-4 1,-14 7 193,1 0 0,-1 0 0,0 0 0,1 1 0,-1-1 0,0 0 0,0 1 0,1-1 0,-1 0 0,0 0 0,0 1 0,1-1 0,-1 0 0,0 1 0,0-1 0,0 0 0,0 1 0,0-1 0,0 1 0,1-1 0,-1 0 0,0 1 0,0-1 0,0 1 0,0-1-4,1 7 17,1-1 0,0 0 0,0 0 0,1 0 0,0 0 0,0-1 0,0 1 0,1-1 0,0 0 0,5 6 0,-3-4 95,1 0 1,0 0-1,0-1 0,1 0 0,0-1 1,10 7-1,-14-11-60,-1 1 1,1-1 0,-1 1-1,1-1 1,-1 0-1,1 0 1,0-1-1,0 1 1,-1-1-1,1 0 1,0 0 0,0 0-1,0 0 1,6-2-1,-4 0-6,-1 0 0,1 0 0,-1 0-1,1-1 1,-1 0 0,0 0 0,0 0 0,-1-1-1,6-4 1,-2 1 11,0-1 0,-1 0 0,1-1 0,-2 1 0,1-1 0,-1-1 0,0 1 0,-1-1 0,-1 0 0,1 0 0,-1-1 0,-1 1 0,3-13 0,-6 21-83,0 0 1,1 1-1,-1-1 0,0 0 0,0 0 1,0 0-1,0 0 0,-1 1 0,1-1 1,-1-3-1,1 4 23,-1 1 0,1-1 0,0 1 0,-1-1 0,1 1 0,-1-1 0,1 1 0,-1-1 0,1 1 0,-1 0 0,1-1 0,-1 1 0,1 0 0,-1-1 0,1 1 0,-1 0 0,1 0 0,-1-1 0,0 1 0,1 0 0,-1 0 0,1 0 0,-1 0 0,0 0 0,1 0 0,-1 0 0,1 0 0,-1 0 0,0 0 0,1 0 0,-1 0 0,0 1 0,-4 0-17,0 0 1,0 1-1,0 0 1,1-1-1,-1 2 1,1-1-1,-1 0 1,1 1-1,0 0 1,0 0 0,0 0-1,0 1 1,-4 5-1,6-6 65,0 0 0,-1 0 0,1 1 0,0-1 0,1 1 1,-1-1-1,1 1 0,0 0 0,-1-1 0,2 1 0,-1 0 0,0 0 0,1 0 0,0 0 0,0 0 0,0 0 0,1 6 0,1 2 48,1 0 0,0 0 1,1-1-1,1 0 0,0 0 0,0 0 0,1 0 0,0-1 0,1 1 0,0-2 0,1 1 1,11 10-1,-12-13-29,0 0 0,1 0 0,0-1 0,1 0 0,-1-1 0,1 1 0,0-2 0,1 1 1,-1-2-1,1 1 0,0-1 0,-1 0 0,1-1 0,20 2 0,-13-4-56,1 0 0,-1-1 0,0 0 0,0-2 0,0 0 1,20-7-1,-25 6-701,-1 0 0,0-1 1,18-12-1,-19 11-852,-1-1 1,-1 0-1,1 0 1,10-13-1,6-6-1968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2:14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 10048,'-2'-9'12417,"17"13"-10039,16 1-1910,116 5 508,-73-7-869,55 3 107,-21-1-1474,-38 0-2889,-45-4-262,-15-2-452,-1 1 2154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6:24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235 742 4320,'0'-13'1224,"1"3"1249,-1 0 1,-2-19 0,2 28-2322,0-1 1,-1 1-1,1-1 1,0 1 0,-1-1-1,1 1 1,-1-1 0,1 1-1,-1 0 1,0-1-1,0 1 1,0 0 0,0-1-1,1 1 1,-1 0 0,-1 0-1,1 0 1,0 0-1,0 0 1,0 0 0,-1 0-1,1 0 1,0 0 0,-1 1-1,-1-2 1,-4 1-29,-1 0 0,1 0 0,-1 1 1,1 0-1,-1 0 0,1 1 0,-1 0 0,1 0 0,0 1 1,-1-1-1,1 2 0,-8 3 0,7-3-83,0 1-1,0 0 0,1 0 1,-1 1-1,1 0 1,1 0-1,-1 1 0,1 0 1,0 0-1,-9 11 0,12-13-20,1 0-1,-1 0 0,1 0 0,1 0 0,-1 0 0,0 1 0,1-1 0,0 0 0,0 1 0,0-1 0,1 1 0,-1-1 1,1 1-1,0 0 0,0-1 0,1 1 0,1 4 0,-2-6 24,1 1 0,0-1 1,1 0-1,-1 0 0,0 0 0,1 0 1,0 0-1,0 0 0,0 0 0,0-1 1,0 1-1,0-1 0,1 1 0,-1-1 1,1 0-1,0 0 0,0 0 0,-1 0 1,1-1-1,0 1 0,1-1 0,-1 1 0,4 0 1,-3-1 14,1 0 0,0-1 0,0 1 1,0-1-1,0 0 0,0 0 0,0-1 1,0 1-1,0-1 0,0 0 0,-1-1 0,1 1 1,0-1-1,-1 0 0,1 0 0,-1 0 1,8-5-1,2-3 77,0-1 0,0-1 1,17-19-1,0-3 166,39-55 1,-65 82-273,0 0 1,0-1 0,-1 1 0,0-1 0,0 0 0,-1 0-1,3-11 1,-5 17-59,-1 0-1,0 0 0,1-1 0,-1 1 1,0 0-1,0 0 0,0 0 0,-1 0 1,1 0-1,0 0 0,-1-1 0,0 1 1,1 0-1,-1 0 0,0 0 0,0 1 1,0-1-1,0 0 0,0 0 1,-1 0-1,1 1 0,0-1 0,-1 1 1,1-1-1,-1 1 0,0-1 0,1 1 1,-1 0-1,0 0 0,0 0 0,0 0 1,0 0-1,0 0 0,0 0 0,-2 0 1,1 1 14,0-1 0,0 1 0,1-1 0,-1 1 0,0 0 0,0 0 0,0 1 0,0-1 0,1 0 0,-1 1 0,0 0 0,0-1 1,1 1-1,-1 0 0,1 0 0,-1 1 0,1-1 0,-1 1 0,1-1 0,0 1 0,-1 0 0,1-1 0,0 1 0,0 1 0,0-1 0,1 0 0,-1 0 1,0 0-1,-1 5 0,3-7 28,0 0 1,0 1-1,0-1 1,-1 0-1,1 1 1,0-1-1,0 0 1,0 1-1,0-1 1,0 0-1,0 1 1,0-1-1,0 0 1,1 1-1,-1-1 1,0 0-1,0 0 1,0 1-1,0-1 1,0 0 0,0 1-1,0-1 1,1 0-1,-1 0 1,0 1-1,0-1 1,0 0-1,1 0 1,-1 0-1,0 1 1,0-1-1,1 0 1,-1 0-1,0 0 1,1 1-1,-1-1 1,0 0-1,0 0 1,1 0-1,-1 0 1,0 0-1,1 0 1,-1 0-1,0 0 1,1 0-1,-1 0 1,0 0-1,1 0 1,-1 0-1,21-2 746,6-6-219,-1-1-1,48-24 0,-48 21-381,7-5 91,-1-1-1,-1-1 1,0-2-1,47-41 1,-60 45-119,0-2-1,-1 0 1,-1 0 0,19-33 0,43-91 218,-69 124-410,-1-1 0,10-34 0,-16 43-554,-3 15 87,-7 21 191,-14 71 82,-19 57 283,-60 80 5,9-28-11,75-159 0,-68 155-101,15-67 216,-53 114 54,118-234-91,-2-1 1,-13 21-1,20-34-85,0 1 0,0-1-1,0 0 1,0 1 0,0-1-1,0 0 1,0 1 0,-1-1-1,1 0 1,0 0 0,0 1 0,0-1-1,-1 0 1,1 0 0,0 1-1,0-1 1,-1 0 0,1 0-1,0 1 1,-1-1 0,1 0 0,0 0-1,-1 0 1,1 0 0,0 0-1,-1 0 1,1 1 0,0-1-1,-1 0 1,1 0 0,0 0-1,-1 0 1,1 0 0,0 0 0,-1 0-1,1 0 1,0-1 0,-1 1-1,1 0 1,0 0 0,-1 0-1,0 0 1,0-2 34,1 1 1,-1 0-1,0-1 1,0 1-1,1-1 1,-1 1-1,1 0 0,-1-1 1,1 1-1,-1-3 1,-3-37 515,5 32-557,-1 0 0,1 1 1,0-1-1,1 1 0,0-1 1,0 1-1,1-1 0,0 1 1,0 0-1,6-9 0,-2 7-8,-1 0 0,1 1 0,1 0 0,0 1 0,0 0 0,17-14 0,3 3-14,2 1 1,0 2-1,1 0 0,35-11 1,40-13 14,21-9-151,-45 10-2813,-77 36 1489,-1 0 0,1 0 0,-1-1 0,0 1 0,0-1 0,0 0 1,-1 0-1,5-5 0,1-2-2653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6:27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255 686 3808,'11'-9'1242,"-9"8"-612,0 0-1,0 0 1,0-1-1,0 1 1,0-1 0,-1 1-1,1-1 1,2-3-1,-4 5-513,0 0 0,0-1 0,0 1 0,0 0 0,0 0-1,0-1 1,0 1 0,1 0 0,-1-1 0,0 1 0,-1 0 0,1-1-1,0 1 1,0 0 0,0-1 0,0 1 0,0 0 0,0 0 0,0-1-1,0 1 1,0 0 0,-1-1 0,1 1 0,0 0 0,-1-1 0,-12-7 2064,9 7-2065,1 0 1,0 1 0,0-1-1,0 1 1,-1 0-1,1 0 1,0 0 0,0 0-1,-1 0 1,1 1-1,-6 1 1,-2 0 86,-4 1 0,1 0 0,0 1 0,0 0 1,-23 11-1,29-11-160,1 0 0,0 0-1,0 1 1,0 0 0,1 1 0,0-1 0,0 1 0,0 0 0,0 1 0,-4 7 0,4-4 9,0 0-1,1 0 1,0 1-1,1-1 1,0 1-1,0 0 1,1 0-1,1 1 0,-1 11 1,2-17 28,0 1-1,1 0 1,0-1-1,1 1 1,-1 0-1,1-1 1,1 1-1,-1-1 1,1 1-1,0-1 1,1 1-1,-1-1 1,1 0-1,0 0 1,1-1 0,7 11-1,-8-13-24,0 0 0,0-1-1,1 1 1,-1-1 0,0 0 0,1 0-1,0 0 1,-1 0 0,1-1 0,0 1-1,0-1 1,-1 0 0,1 0 0,0-1-1,0 1 1,0-1 0,6 0 0,0 0 41,-1-1 1,1 0 0,-1-1-1,0 0 1,1 0 0,11-5-1,4-3 23,-1-1-1,-1-1 1,0-1 0,0-1-1,25-21 1,-39 28-62,0-1 0,0 0 0,-1-1 1,0 0-1,0 0 0,-1-1 1,0 1-1,-1-2 0,0 1 0,-1-1 1,0 0-1,0 0 0,4-20 1,-8 27-81,0-1 1,-1 0-1,1 1 1,-1-1-1,0 1 1,-1-1 0,1 1-1,-1-1 1,0 1-1,0-1 1,0 1 0,-1-1-1,1 1 1,-1 0-1,-3-6 1,2 6-11,-1-1 0,1 1 0,-1 0-1,0 0 1,0 0 0,0 0 0,0 1 0,-1 0 0,1 0 0,-1 0 0,-10-4 0,-3-2 241,14 7-144,0 0 0,0 0 0,-1 0-1,1 1 1,0-1 0,-1 1 0,1 0 0,-9 0 0,4-3 112,7 2-77,6 4-51,-2-1-35,1 0 1,-1-1-1,1 0 0,-1 1 1,1-1-1,-1 0 0,1 0 0,-1 0 1,4-1-1,6 0 52,84-4 227,-55 2-298,49 2 0,-54 2 132,-22-1-168,0 0 1,0 1-1,15 4 0,-24-4 44,0 0 1,0 1-1,0 0 1,0 0-1,-1 0 1,1 1-1,0 0 1,-1 0-1,0 0 1,0 0-1,0 0 1,4 5-1,-7-6 9,1 0 1,-1 0-1,1 1 0,-1-1 0,0 0 1,0 0-1,0 1 0,0-1 0,-1 0 0,1 1 1,-1-1-1,1 1 0,-1-1 0,0 1 1,0-1-1,0 1 0,0-1 0,0 1 0,-1-1 1,1 0-1,-1 1 0,0-1 0,-1 5 1,-4 8 6,3-8-12,0 0 0,1 0 0,-3 14 0,3-11 20,-1 22 63,3-31-79,0 1 1,0-1-1,0 0 1,0 1-1,1-1 1,-1 0-1,0 1 1,1-1-1,-1 0 1,1 1-1,-1-1 1,1 0-1,0 0 1,0 0-1,-1 0 1,1 1-1,0-1 1,2 1-1,-1 0 37,0-1 1,1 0-1,-1 1 0,1-1 0,-1 0 0,1 0 1,-1-1-1,1 1 0,-1 0 0,1-1 0,0 0 1,3 1-1,32-5 216,-31 3-213,107-21 113,144-48-1,-206 54-142,50-21 82,-49 17-282,-34 10 125,-5 3-112,-23 15-371,-8 3 353,-30 16-1,26-17 142,-20 15-1,24-14 31,1 1 0,1 1 0,0 0 1,0 1-1,1 1 0,1 0 0,1 1 0,-11 17 1,21-29 23,0-1 0,1 1 1,0-1-1,-1 1 1,2 0-1,-1 0 0,0-1 1,1 1-1,-1 0 1,1 0-1,0 0 1,0-1-1,1 1 0,0 4 1,-1-6 2,1 0 0,-1 0 0,1 0 0,0-1 0,-1 1 0,1 0 0,0-1 0,0 1 0,0 0 0,0-1 0,1 1 0,-1-1 0,0 1 0,1-1 0,-1 0 0,0 0 0,1 0 0,0 0 0,-1 0 0,1 0 0,0 0 0,-1 0 0,1 0 0,0-1 0,0 1 0,0-1 0,-1 1 0,1-1 0,2 0 0,1 0 47,0 0 1,-1-1 0,1 1-1,0-1 1,-1-1-1,1 1 1,-1 0-1,1-1 1,-1 0-1,0 0 1,0 0 0,8-6-1,4-4 53,25-24-1,-35 30-84,81-86 239,-50 51-148,-8 11-64,9-11 36,54-73 1,-47 47-102,-4-2 0,-2-2 1,46-122-1,-77 172-20,-1 6-20,-2-1-1,0 0 1,-1 0-1,4-22 1,-8 36 5,0 0 1,0 1-1,1-1 1,-1 1 0,0-1-1,0 0 1,0 1-1,-1-1 1,1 1-1,0-1 1,-1 0-1,1 1 1,-1-1-1,1 1 1,-1-1-1,1 1 1,-1 0 0,0-1-1,0 1 1,-2-2-1,2 2 14,0 1 1,0-1-1,0 1 0,0-1 0,0 1 0,-1-1 0,1 1 1,0 0-1,0 0 0,0 0 0,-1 0 0,1 0 0,0 0 1,0 0-1,-1 0 0,1 0 0,0 0 0,0 1 0,0-1 1,-2 1-1,-4 2-16,0 0 0,0 1 1,0 0-1,1 0 0,0 0 0,-12 11 1,2 2 31,0 2 0,1 0 0,-18 30 0,6-4 3,2 1 1,-25 68-1,37-81 22,-17 68-1,27-86 20,1-1 0,0 1 0,0 0 0,2 0-1,0 0 1,0 0 0,4 18 0,-1-22 30,0 0 0,1 0-1,0-1 1,0 0 0,1 0 0,1 0-1,8 11 1,-10-15-12,0 0 0,1 0-1,-1-1 1,2 0 0,-1 0-1,0-1 1,1 1 0,0-1-1,0 0 1,0-1 0,0 1 0,9 2-1,-4-3 20,0 0 0,1-1 0,-1-1-1,1 0 1,0 0 0,-1-1 0,1-1 0,0 0-1,-1 0 1,1-1 0,16-5 0,-2-2 68,-1 0 1,0-2 0,43-24-1,-59 29-116,0-1 0,0 0 0,0 0 0,-1-1 0,0 0 1,0-1-1,-1 1 0,0-1 0,9-17 0,-15 25-33,-1 1 0,1-1-1,-1 0 1,0 0 0,1 0 0,-1 0 0,0 0 0,1 0-1,-1 0 1,0 0 0,0 0 0,0 0 0,0 0 0,0 0-1,0 0 1,0 0 0,0 0 0,0 0 0,-1-1 0,1 1-3,-1 0 1,1 1 0,-1-1-1,1 1 1,-1-1-1,1 0 1,-1 1 0,0-1-1,1 1 1,-1-1 0,0 1-1,1 0 1,-1-1 0,0 1-1,0 0 1,1 0-1,-1-1 1,-1 1 0,-3-1-28,-1 1 1,1-1 0,0 1 0,0 1-1,-9 0 1,-5 2 35,0 1 0,1 1 1,-1 0-1,1 1 0,0 1 0,1 1 0,0 0 1,-23 16-1,32-19 12,0 1 1,1 0-1,-1 0 0,1 1 1,1 0-1,-1 0 1,1 0-1,0 1 0,1 0 1,0 0-1,0 1 0,1 0 1,0-1-1,1 1 1,-1 1-1,2-1 0,-1 0 1,0 12-1,2-11 52,0 1 0,1-1 1,1 0-1,0 0 0,0 1 0,1-1 0,0 0 0,5 15 0,-5-21-32,-1 0 0,1-1 0,0 1-1,0 0 1,0 0 0,0-1-1,1 0 1,0 1 0,-1-1-1,1 0 1,0 0 0,0 0-1,1-1 1,-1 1 0,1-1 0,-1 0-1,1 0 1,0 0 0,0 0-1,0-1 1,0 0 0,0 1-1,6 0 1,-4-2 23,-1 0 0,1 0 0,-1 0 1,1 0-1,-1-1 0,1 0 0,-1 0 0,0-1 0,9-3 0,1-1 36,26-17 0,-2-3 86,-2-1-1,54-51 1,-53 43-212,78-54 1,-82 67-20,-1 0 29,42-20 1,-72 40 31,20-7-238,-14 9 143,-9 0 99,0 0 1,0 0 0,0 0-1,1 1 1,-1-1 0,0 0-1,0 0 1,0 0 0,0 1 0,0-1-1,0 0 1,0 0 0,0 1-1,1-1 1,-1 0 0,0 0-1,0 1 1,0-1 0,0 0-1,0 0 1,0 1 0,0-1 0,0 0-1,-1 0 1,1 0 0,0 1-1,0-1 1,0 0 0,0 0-1,0 1 1,0-1 0,-13 39 230,-11 61-1,21-83-238,0 1 1,2 0-1,0 0 0,2 0 0,0 0 1,3 19-1,-2-30 74,0 1 1,0 0 0,0-1-1,1 0 1,1 1 0,-1-1-1,6 7 1,-7-10-23,1-1-1,-1 1 1,1-1-1,0 0 1,0 0 0,0 0-1,1 0 1,-1 0 0,1-1-1,-1 1 1,1-1 0,0 0-1,0 0 1,6 1-1,-3-1-7,0-1 0,0 0 0,-1 0 0,1-1 0,0 1 0,0-2 0,0 1 0,0-1 0,0 0 0,10-3 0,-7 1 28,0-1 1,0 0-1,-1-1 0,1 0 1,-1 0-1,10-9 1,0-2-648,0-1 1,-1-1 0,-2 0-1,30-42 1,-17 21-998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6:29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101 594 4896,'0'-5'1128,"-1"-13"3681,-1 25 1227,-1 3-5328,-1 0 1,-9 16 0,3-5-190,-5 11-41,8-19-376,1-1 0,1 1-1,0 0 1,-4 20 0,-9 75 301,17-92-202,0 0 0,1 0 0,1 0 0,4 29 0,-4-42-127,0 1 1,0-1 0,0 0-1,1 0 1,2 5-1,-4-7-43,0 0 0,1 0 0,-1-1 0,1 1 0,-1 0 0,1-1 0,-1 1 0,1-1 0,0 1 0,-1 0 0,1-1 0,0 1 0,-1-1 1,1 1-1,0-1 0,0 0 0,-1 1 0,1-1 0,0 0 0,0 0 0,-1 1 0,1-1 0,0 0 0,0 0 0,0 0 0,0 0 0,0 0 0,-1 0 0,1 0 0,0 0 0,1-1 0,5-2 110,-1-2 0,1 1 0,-1-1 1,0 1-1,0-2 0,8-8 0,10-8 33,50-36-19,60-50 23,-111 87-186,-1 0-1,-1-2 0,26-36 1,-45 56-8,-1 3 8,-1-1 0,0 1 0,1 0-1,-1-1 1,0 1 0,1 0 0,-1-1-1,0 1 1,0 0 0,0-1 0,1 1-1,-1 0 1,0-1 0,0 1 0,0-1-1,0 1 1,0 0 0,1-1 0,-1 1 0,0-1-1,0 1 1,0-1 0,0 1 0,0 0-1,0-1 1,-1 1 0,1-1 0,0 1-1,0 0 1,0-1 0,0 1 0,0-1-1,-1 1 1,1-1 0,-1 1-7,0 0 1,1 0-1,-1 0 1,0 0-1,0 0 1,1 0-1,-1 0 1,0 0-1,0 0 1,1 0-1,-1 0 1,0 0-1,0 1 1,1-1-1,-1 0 1,0 1-1,1-1 1,-2 1-1,2-1-8,-8 4 15,0 0-1,1 0 0,0 0 0,0 1 1,0 1-1,0-1 0,1 1 1,0 0-1,0 0 0,0 1 1,1 0-1,0 0 0,1 0 1,-1 0-1,1 1 0,1 0 0,-1 0 1,-2 12-1,3-10 51,1-1 1,1 1-1,0 0 0,0 0 1,1-1-1,0 1 0,0 0 1,1 0-1,1-1 1,0 1-1,0-1 0,0 1 1,2-1-1,-1 0 0,1 0 1,5 10-1,-6-15 21,-1 0 1,1 0-1,0 0 0,0 0 0,1 0 1,-1 0-1,1-1 0,0 0 1,0 1-1,0-1 0,0-1 0,0 1 1,0-1-1,1 0 0,0 0 1,-1 0-1,1 0 0,0-1 1,8 2-1,-6-3-13,0 1 1,0-2-1,-1 1 0,1-1 1,0 0-1,0 0 0,-1 0 1,1-1-1,-1 0 0,1-1 1,-1 0-1,0 0 0,0 0 1,7-5-1,13-12 69,-2 0-1,44-47 1,-46 44-64,29-32 5,-17 18-119,61-52-1,-93 87 25,1 0 1,-1 1-1,0-1 0,1 1 1,0 0-1,3-2 0,-5 3 20,-1 0-1,0 0 1,1 0-1,-1-1 1,0 1-1,1 0 1,-1 0-1,0 0 1,1 0-1,-1 0 1,0 0 0,1 1-1,-1-1 1,1 0-1,-1 0 1,0 0-1,1 0 1,-1 0-1,0 0 1,0 1-1,1-1 1,-1 0-1,0 0 1,1 0-1,-1 1 1,0-1 0,0 0-1,1 0 1,-1 1-1,0-1 1,0 0-1,0 1 1,1-1-1,-1 0 1,0 1-1,0-1 1,0 0-1,0 1 1,0-1-1,0 0 1,0 1-1,0-1 1,0 0 0,0 1-1,0-1 1,0 0-1,0 1 1,0-1-1,0 1 1,0-1-1,0 0 1,0 1-1,0-1 1,0 0-1,-1 1 1,-1 8-46,0 0-1,-1-1 1,0 1 0,-1 0 0,-7 12 0,-7 16 321,-36 149 635,49-166-766,5-18 336,4-5-214,9-13-74,-5 5-67,10-8-59,0 0 0,1 2 0,1 0 0,0 1 0,1 1 0,35-19 0,5 2-125,82-29-1,-108 46 24,-25 9-3,1 2 0,-1 0 0,17-5 0,-26 9 37,0 0 0,0-1 0,0 1-1,1 0 1,-1 0 0,0 0 0,0 0 0,0 0 0,1 0-1,-1 0 1,0 0 0,0 0 0,0 1 0,1-1-1,-1 1 1,0-1 0,0 0 0,0 1 0,1 1 0,-1-2 5,0 1 1,-1 0-1,1 0 1,0 0-1,-1 0 1,1 0-1,-1 0 1,0 0-1,1 0 1,-1 0-1,0 0 1,1 0-1,-1 0 1,0 0-1,0 0 1,0 0 0,0 2-1,-1 5-5,-1 0 0,1 0 1,-1 0-1,-6 13 0,5-11 49,-2 2 33,2-3-4,0 0 1,0 0-1,-2 17 0,4-24-36,1-1-1,0 1 0,0-1 1,0 1-1,0-1 0,0 1 0,0-1 1,0 1-1,0-1 0,1 1 1,-1-1-1,0 1 0,1-1 0,0 0 1,-1 1-1,1-1 0,0 0 1,-1 1-1,1-1 0,0 0 0,0 0 1,0 0-1,0 0 0,0 0 0,0 0 1,1 0-1,-1 0 0,0 0 1,0 0-1,1-1 0,1 2 0,-1-2 3,1 1-1,0-1 0,0 0 0,-1 0 0,1 0 0,0 0 1,0 0-1,-1-1 0,1 1 0,0-1 0,-1 0 0,1 0 1,0 0-1,3-2 0,38-22 170,-38 21-171,145-109-137,-146 109-2,-1 1-266,-5 6 19,-5 9 256,-3 13 99,2-1 1,0 1 0,1 0-1,1 1 1,2-1 0,-1 41-1,4-59 71,0 0-1,1-1 1,0 1-1,2 11 1,-3-17-50,1 0 1,-1-1-1,0 1 0,0 0 1,1 0-1,-1 0 1,0 0-1,1-1 0,-1 1 1,1 0-1,-1 0 0,1-1 1,-1 1-1,1 0 1,0-1-1,-1 1 0,1-1 1,0 1-1,-1-1 1,1 1-1,0-1 0,0 1 1,0-1-1,-1 0 1,1 1-1,0-1 0,0 0 1,0 0-1,0 1 1,0-1-1,-1 0 0,1 0 1,0 0-1,0 0 1,0 0-1,0 0 0,0-1 1,0 1-1,-1 0 1,1 0-1,0-1 0,0 1 1,0 0-1,-1-1 1,1 1-1,0-1 0,1 0 1,13-10 99,0 0 0,16-16 1,-8 7-62,95-68 183,-69 54-233,53-49 0,-72 54 29,-2-1 0,-2-1 0,-1-2 0,36-60 0,10-48-72,-21 39-76,79-147-88,-123 234-10,-6 15 197,1 0 1,-1 0-1,0-1 1,0 1-1,0 0 1,0 0 0,0-1-1,0 1 1,0 0-1,1 0 1,-1 0-1,0-1 1,0 1-1,0 0 1,0 0-1,0-1 1,0 1-1,0 0 1,0 0-1,0-1 1,0 1 0,0 0-1,-1 0 1,1-1-1,0 1 1,0 0-1,0 0 1,0 0-1,0-1 1,0 1-1,-1 0 1,-6 1-415,-9 9 69,4 4 350,1 0-1,0 1 0,1 0 1,1 1-1,-12 29 0,-26 87 103,43-119-96,-97 355-128,101-366 137,-4 19 55,-3 27 1,7-42-35,-1-1 1,1 0 0,0 0 0,1 0 0,0 1-1,-1-1 1,2 0 0,-1 0 0,0 0 0,1 0-1,2 5 1,-3-9 0,1 1 1,-1-1-1,0 1 1,0-1-1,1 1 0,-1-1 1,0 0-1,1 1 0,-1-1 1,1 0-1,0 0 0,-1 0 1,1 0-1,0 0 0,0-1 1,0 1-1,-1-1 0,1 1 1,0-1-1,0 1 0,0-1 1,0 0-1,0 0 0,0 0 1,0 0-1,0 0 1,0-1-1,0 1 0,0-1 1,1 0-1,8-2-8,-1-1 0,0 0 0,0 0 0,11-8 0,-8 5 99,7-4-33,-3 2-91,1 1 1,19-8-1,-9 3-164,-28 13 167,0 0 0,1 0 0,-1 0 0,0 0 0,0 0 0,0 0 0,0 0 0,0 0 0,0 0 0,0 0 0,0 0 0,0 0 0,1 0 0,-1 0 0,0 0-1,0 0 1,0 0 0,0 0 0,0 0 0,0 0 0,0 0 0,0 0 0,0 0 0,1 0 0,-1 1 0,0-1 0,0 0 0,0 0 0,0 0 0,0 0 0,0 0 0,0 0-1,0 0 1,0 0 0,0 0 0,0 0 0,0 0 0,0 0 0,0 1 0,0-1 0,0 0 0,0 0 0,0 0 0,0 0 0,0 0 0,1 0 0,-1 0 0,0 0-1,-1 0 1,1 1 0,0-1 0,0 0 0,0 0 0,0 0 0,0 0 0,0 0 0,0 0 0,0 0 0,0 0 0,0 0 0,0 0 0,0 1 0,0-1 0,0 0 0,0 0-1,0 0 1,0 0 0,-6 13-125,-11 20 70,16-31 54,-8 16 2,0 0-1,0 1 0,2 0 1,0 0-1,-4 22 1,2-3 12,5-25 113,1 0-1,1 0 1,-2 19 0,4-32-109,0 0 0,0 0 0,0 0 0,1 0 0,-1-1 0,0 1 0,0 0 0,0 0 0,0 0 0,0 0 0,0 0 0,1 0 0,-1 0 0,0 0 0,0 0 0,0-1 0,1 1 0,-1 0 0,0 0 0,0 0 0,0 0 0,0 0 0,1 0 0,-1 0 0,0 0 0,0 0 0,0 0 0,0 0 0,1 0 0,-1 0 0,0 1 0,0-1 0,0 0 0,1 0 0,-1 0 0,0 0 0,0 0 0,0 0 0,0 0 0,0 0 0,1 0 0,-1 1 0,0-1 0,0 0 0,0 0 0,0 0 1,0 0-1,0 1 0,0-1 0,0 0 0,1 0 0,-1 0 0,0 0 0,0 1 0,0-1 0,0 0 0,0 0 0,0 0 0,0 0 0,0 1 0,0-1 0,0 0 0,0 0 0,0 1 0,10-14 205,-9 11-152,15-20-9,2 1 1,27-27-1,-37 41-124,0 0 1,0 0 0,1 1 0,0 0 0,0 1 0,1 0-1,-1 0 1,1 1 0,11-4 0,-20 8 62,0 0 0,-1-1 1,1 1-1,0 0 0,-1-1 0,1 1 1,0 0-1,0 0 0,-1 0 1,1 0-1,0 0 0,0 0 1,-1 0-1,1 0 0,0 0 0,0 0 1,-1 0-1,1 1 0,0-1 1,-1 0-1,1 0 0,0 1 0,-1-1 1,1 0-1,0 1 0,-1-1 1,1 1-1,0-1 0,-1 1 0,1-1 1,-1 1-1,1-1 0,-1 1 1,1 0-1,-1-1 0,0 1 0,1 0 1,-1-1-1,0 1 0,0 0 1,1-1-1,-1 1 0,0 0 0,0 0 1,0-1-1,0 2 0,0 3 6,0 0-1,0-1 0,-1 1 1,0 0-1,-2 6 0,3-10-5,-9 28-73,-15 35 0,18-51 55,-19 42-83,-3-1 0,-46 66 0,-80 93 89,125-177 65,-37 34 1,48-53 32,-1-1 0,-1-1 0,-34 21 0,49-33-53,0 0-1,-1 0 0,1 0 1,-1-1-1,0 0 1,0 0-1,0-1 1,0 1-1,0-2 1,0 1-1,-7 0 0,11-1-18,-1 0 0,1 0 1,-1 0-1,1-1 0,-1 1 0,1-1 0,0 0 0,-1 1 0,1-1 0,0 0 0,-1 0 0,1 0 0,0-1 0,0 1 0,0 0 0,0-1 0,0 0 0,0 1 0,1-1 0,-1 0 0,0 0 0,1 0 0,0 0 0,-1 0 0,1 0 0,0 0 0,0-1 0,0 1 0,0 0 0,0-1 0,1 1 0,-1 0 0,1-1 0,0 1 0,-1-4 0,1-2-19,0 0 0,0-1-1,1 1 1,0 0-1,0 0 1,0 0-1,1 1 1,1-1 0,4-11-1,4-2 30,1 0 1,1 0-1,0 1 0,2 1 1,27-28-1,96-76 221,-122 110-259,2 1 1,0 1 0,0 0 0,1 1-1,28-10 1,-1 4-131,58-11 0,-96 25 138,204-37-247,-178 35-1356,52-14 0,-64 11-3649,-38 0-4681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6:30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65 10304,'-17'-28'3317,"17"28"-3293,0-1 1,0 1-1,0 0 0,0 0 0,-1 0 1,1 0-1,0 0 0,0 0 1,0 0-1,0-1 0,0 1 0,0 0 1,-1 0-1,1 0 0,0 0 1,0 0-1,0-1 0,0 1 1,0 0-1,0 0 0,0 0 0,0 0 1,0-1-1,0 1 0,0 0 1,0 0-1,0 0 0,0 0 0,0-1 1,0 1-1,0 0 0,0 0 1,0 0-1,0-1 0,0 1 1,0 0-1,0 0 0,0 0 0,0 0 1,0 0-1,0-1 0,1 1 1,-1 0-1,0 0 0,0 0 0,0 0 1,0 0-1,0-1 0,0 1 1,1 0-1,-1 0 0,0 0 1,0 0-1,7-4 511,1 0 0,-1 1 1,0 0-1,1 0 0,0 1 1,-1 0-1,1 0 0,10 0 1,70-1 1793,-72 3-2132,270 23 1367,-104-5-1118,-25-11-347,52 4-2571,-189-11-3692,-34-3-418,-8 2 2694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6:30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78 12064,'-34'-48'5439,"16"32"-4735,8 8-224,6 8-416,-1-6 192,10 6-864,4 9 352,0 4-4767,5 4 2751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7:06.5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1 451 3808,'0'0'12256,"5"-10"-10102,18-18-1791,1 2-1,1 0 1,1 1-1,35-25 1,-19 17-240,92-70 48,-127 99-204,-1-1 0,2 1 0,-1 0 0,0 1 0,1 0 0,0 0 0,-1 1 0,9-2 1,-13 3 29,-1 1 0,0 0 0,0-1 0,1 1 0,-1 0 1,0 1-1,0-1 0,1 0 0,-1 1 0,0-1 0,0 1 1,0 0-1,0-1 0,0 1 0,0 0 0,0 0 1,0 0-1,0 1 0,0-1 0,0 0 0,-1 1 0,1-1 1,-1 1-1,1 0 0,-1-1 0,1 1 0,-1 0 1,0 0-1,0 0 0,0 0 0,0 0 0,1 4 0,2 6 4,-1 1 0,0-1 0,-1 1-1,0 0 1,-1 0 0,0 12 0,-9 82 311,1-6-155,7-86-119,0 0 0,1 0 0,1 0 0,0 0-1,1 0 1,1-1 0,1 0 0,0 0 0,9 19 0,-13-30 8,1-1-1,-1 0 1,1 0 0,0 0 0,0 0 0,-1 0 0,1-1 0,0 1-1,1 0 1,-1-1 0,0 0 0,0 1 0,1-1 0,-1 0 0,0 0 0,1 0-1,-1 0 1,1-1 0,0 1 0,-1-1 0,1 0 0,-1 1 0,1-1-1,0 0 1,-1-1 0,1 1 0,-1 0 0,1-1 0,4-1 0,2 0 68,-1-1 1,1-1 0,-1 1-1,0-2 1,0 1 0,0-1-1,10-8 1,-6 3 5,-1-1 0,0 0 0,0-1-1,-1 0 1,-1 0 0,0-1 0,0 0 0,9-23 0,-6 9-79,-2 0 0,-1-1 0,10-47 0,-4-9-172,-7 32 18,21-67-1,-27 114 51,0 0 0,-1 0-1,2 0 1,-1 1 0,0-1-1,1 0 1,0 1 0,0 0 0,0 0-1,1 0 1,5-6 0,-6 9 49,-1-1 0,1 0 0,0 1 1,-1 0-1,1-1 0,0 1 0,0 0 1,0 1-1,0-1 0,0 0 0,0 1 1,0 0-1,0-1 0,0 1 0,0 0 1,0 1-1,0-1 0,0 1 0,6 1 1,-1 0 15,0 1 0,0 0 0,0 0 0,-1 1 0,0 0 0,1 0 0,11 10 0,-1 2 14,21 24-1,-12-12 114,-26-26 228,0-11-2544,3 0 779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7:09.2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 2720,'6'2'9285,"-4"4"-5825,-4 11-4757,-1-4 2009,-8 64 183,7-53-657,0 0 0,1 0 0,2 1 0,1 27 0,1-28 32,-1-19-118,0 1-1,0-1 1,0 1 0,1-1-1,0 1 1,0-1-1,0 0 1,1 1 0,3 6-1,-5-12-110,0 1 0,1-1 0,-1 1-1,0-1 1,1 1 0,-1-1 0,1 1-1,-1-1 1,1 0 0,-1 1 0,1-1-1,-1 0 1,1 0 0,0 1 0,-1-1-1,1 0 1,-1 0 0,1 0 0,-1 0-1,1 0 1,0 1 0,-1-1 0,2 0-1,0-1 61,0 1 1,0 0-1,0-1 0,0 1 0,0-1 0,0 0 0,3-1 1,-1 0 3,1-1 1,-1 0 0,0 0 0,0 0 0,0 0 0,3-5-1,7-10 71,-1-1-1,-1 0 0,-1-1 1,13-35-1,14-23-81,-29 66-381,-9 12 274,1 0 1,-1 0-1,0 0 0,0 0 1,0 0-1,0-1 0,0 1 0,1 0 1,-1 0-1,0 0 0,0 0 1,0 0-1,1 0 0,-1 0 0,0 0 1,0 0-1,0 0 0,0 0 1,1 0-1,-1 0 0,0 0 1,0 0-1,0 0 0,0 0 0,1 0 1,-1 0-1,0 0 0,0 0 1,0 1-1,0-1 0,1 0 1,-1 0-1,0 0 0,0 0 0,0 0 1,0 0-1,1 1 0,0 1-41,0 1-1,0 0 1,0 0-1,0 0 1,0 0 0,0 1-1,0 2 1,1 14 56,0 1 1,0-1-1,-4 34 1,-12 60 120,-81 307 746,95-420-859,-1 4 75,0 0 0,-1 0-1,0 0 1,1 0 0,-2 0 0,1-1 0,-6 9-1,8-12-42,-1 1 0,0-1 0,0 0-1,0 0 1,1-1 0,-1 1 0,0 0-1,0 0 1,0 0 0,0-1 0,-1 1-1,1 0 1,-1 0 0,1-1-8,0 0 0,0 0 0,1 0 0,-1-1 1,0 1-1,1 0 0,-1 0 0,0-1 0,1 1 0,-1 0 0,0-1 0,1 1 1,-1-1-1,1 1 0,-1-1 0,1 1 0,-1-1 0,1 1 0,-1-1 0,1 1 1,-1-1-1,1 0 0,0 1 0,-1-1 0,1 0 0,0 1 0,0-1 1,0 0-1,-1 0 0,1 0 0,-6-15 17,0 0 1,2 0-1,0-1 0,0 0 1,2 1-1,0-1 1,1 0-1,0 0 0,2 0 1,2-18-1,-2 29-51,1 1 1,-1 0-1,1 0 0,0 0 0,1 0 0,-1 1 1,1-1-1,0 1 0,0-1 0,1 1 0,4-5 0,1 0-12,0 1-1,1 0 1,18-12-1,-20 16 20,1-1 1,0 1-1,0 1 0,1-1 0,-1 2 0,0-1 0,1 1 1,12-1-1,12 1-27,35 2 0,-28 1-5,3 4-3239,-25-5 1344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7:10.9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31 3328,'-15'-9'11968,"10"9"-8625,9 2-821,27 6-2564,-1-5 235,38 0 0,-2-1 13,-37 0-142,288 13 694,-243-15-721,-71 0 4,-1 0-1,0 0 1,1-1-1,-1 1 1,0-1-1,0 0 1,4-1-1,-5 2-68,-1-1 0,1 1 1,0 0-1,-1 0 0,1-1 0,0 1 0,-1-1 0,1 1 0,-1-1 0,1 1 0,0-1 1,-1 1-1,1-1 0,-1 1 0,0-1 0,1 0 0,-1 1 0,1-1 0,-1 0 1,0 0-1,0-4-1415,0 0 0,0 0 1,-1 0-1,0 1 1,-1-6-1,1 4-818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7:11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50 3648,'-9'-5'9738,"8"5"-9628,1 0 0,0 0 1,-1 0-1,1 0 0,0 0 0,0 0 0,-1 0 0,1 0 0,0 0 0,0 0 0,-1 0 1,1 0-1,0 0 0,-1 0 0,1 0 0,0 0 0,0 0 0,-1 0 0,1 0 0,0 0 1,0-1-1,0 1 0,-1 0 0,1 0 0,0 0 0,0 0 0,0-1 0,-1 1 0,1 0 0,0 0 1,0-1-1,0 1 0,0 0 0,-1 0 0,1-1 0,0 1 0,0 0 0,0-1 0,-2 2 817,-4 0-65,11-1 255,27-2-611,47-9 0,9 0-318,7 4-13,121-4-307,-61 19-183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7:15.1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61 4480,'-11'-13'4672,"5"14"-2938,5-1-1273,4 0 298,-4 0-730,1 0 0,-1 0 0,1 0 0,-1 1 0,0-1 0,1 0 0,-1 0 0,1 0 0,-1 1 0,1-1 0,-1 0 0,1 0 0,-1 1 0,1-1 0,-1 1-1,1-1 1,0 0 0,-1 1 0,1-1 0,-1 1 0,1-1 0,-1 2 0,-5 15 477,3 22 317,3-24-255,-6 27 0,1-2 205,-11 59 38,8-38-383,-2 22-40,9-20 5,3 0 0,14 89-1,-14-137-300,1 0 0,0 0 0,1-1 0,1 1 0,0-1 0,1 0 0,11 20 0,-14-30-3,0 1 0,1-1 0,0 0-1,0 1 1,0-2 0,0 1-1,7 4 1,-9-6-18,0-1-1,1 0 1,-1 0 0,0 0 0,1 0-1,-1 0 1,1 0 0,-1-1-1,1 1 1,-1-1 0,1 1 0,0-1-1,-1 0 1,1 0 0,0 0 0,-1-1-1,1 1 1,2-1 0,9-4 37,0 0 1,0-1 0,-1 0 0,0-1 0,0 0-1,0-1 1,-1-1 0,0 0 0,16-16 0,24-33 148,-3-1 1,67-105 0,-101 141-276,-1-1 0,-1-1 0,-1 0 0,-1-1 0,-1 0 0,-2-1 0,0 0 0,-2 0 1,-1-1-1,2-29 0,-6 27-119,2-8-130,-2 0-1,-9-75 1,8 112 194,0 1 0,0-1-1,0 0 1,0 1 0,0-1 0,0 1 0,-1-1-1,1 1 1,0-1 0,0 1 0,-1-1 0,1 1-1,0-1 1,0 1 0,-1-1 0,1 1 0,-1-1-1,0 0 1,1 1-18,0 0 0,-1 0 0,1 0-1,0 0 1,-1 0 0,1 0 0,0 0 0,-1 0 0,1 0-1,0 0 1,-1 0 0,1 0 0,0 1 0,0-1 0,-1 0-1,1 0 1,0 0 0,-1 0 0,1 0 0,0 1 0,0-1-1,-1 0 1,1 0 0,0 1 0,-2 0-339,1 1 1,-1 0-1,1 0 1,0 0-1,-1 0 1,1 0-1,0 0 1,-1 4-1,0 3-924,0 0-1,1 0 0,0-1 1,1 1-1,0 0 0,1 14 1,4 6-1526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2:15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22 7456,'-16'-17'2421,"6"12"2046,14 7-3265,22 10 3273,6-1-2892,-1-1 1,41 7-1,68 5-672,-120-19-796,51 5 26,0-3 1,78-6 0,-4-8-1646,-3-6-5113,-59 5 2468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7:15.6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28 4576,'1'6'6858,"-5"7"-4841,-5 14-1074,4-15-618,1 0 0,1 1 0,-3 19-1,0 2 382,1-13-333,2 0-1,-2 39 1,4-53-264,1-1 0,1 1 0,-1-1 0,1 0 0,0 1 1,0-1-1,1 0 0,0 0 0,0 0 0,0 0 0,1 0 0,0 0 1,6 9-1,-6-12 2,-1-1 1,0 0 0,1 0 0,-1 0-1,1 0 1,0 0 0,0-1-1,0 1 1,0-1 0,0 0-1,0 0 1,0 0 0,0 0 0,0 0-1,0-1 1,0 1 0,1-1-1,-1 0 1,0 0 0,6 0-1,-3-1-10,0 0 0,0-1 0,0 1 0,0-1 0,0 0 0,0-1 0,0 1 0,0-1-1,7-5 1,-6 3-28,0-1-1,0 1 1,-1-1-1,0 0 1,0-1-1,-1 1 1,1-1-1,-1 0 1,-1 0-1,1-1 0,-1 0 1,-1 1-1,1-1 1,-1-1-1,-1 1 1,3-10-1,-2 1-125,0-1 0,-1 0 0,-1 0 0,0 0 0,-3-20 0,1 30-23,0 0-1,-1-1 0,0 1 0,-1 0 0,-5-13 0,6 16 5,-1 1 0,1 0-1,-1 0 1,0 0 0,0 0 0,0 1 0,0-1 0,-1 1-1,1 0 1,-9-6 0,10 8 24,-1-1-1,1 1 1,-1 0-1,1 0 1,-1 0 0,0 0-1,0 0 1,1 1-1,-1-1 1,0 1-1,0 0 1,0 0 0,0 0-1,0 0 1,-3 1-1,2 0 44,-1 0 0,1 0 0,0 1 0,0-1 0,0 1 0,0 0-1,1 1 1,-1-1 0,-4 4 0,0 1-331,0 1 0,0 0 0,0 1 0,1 0 0,0 0 0,-9 18-1,11-17-1286,0-1 0,-5 15 0,6 1-515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7:18.1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11 206 3392,'-8'1'1607,"8"-1"-1556,0 0 1,0 0-1,0 0 1,0 0-1,0 0 1,0 0-1,0 0 1,0 0-1,0 0 1,-1 0-1,1 0 0,0 0 1,0 0-1,0 0 1,0 0-1,0 0 1,0 0-1,0 0 1,0 0-1,0 0 1,0 0-1,0 0 1,-1 0-1,1 0 0,0 0 1,0 0-1,0 0 1,0 0-1,0 0 1,0-1 257,0 1-258,0 0 0,0 0 1,-1 0-1,1 0 1,0 0-1,0 0 1,0 0-1,0 0 1,0 0-1,0 0 1,0 0-1,0 0 1,0-1-1,0 1 1,0 0-1,0 0 0,0 0 1,0 0-1,0 0 1,0 0-1,0 0 1,0 0-1,0 0 1,0 0-1,0 0 1,0-1-1,0 1 1,1-4 2247,13-18 1754,-10 14-3683,0 1 1,0-1-1,1 1 1,0 0-1,0 0 0,1 0 1,-1 1-1,1-1 1,1 1-1,12-9 0,3 0-119,1 0 0,30-13-1,-41 21-310,1 1-1,0 1 0,1 0 0,24-5 0,-36 9 48,-1 1 0,0 0 0,1-1 0,-1 1 0,1 0 0,-1 0-1,0 0 1,1 0 0,-1 0 0,1 0 0,-1 1 0,0-1-1,1 0 1,-1 1 0,0-1 0,1 1 0,-1 0 0,0-1 0,0 1-1,1 0 1,-1 0 0,0 0 0,0-1 0,0 1 0,0 0 0,0 1-1,0-1 1,0 0 0,-1 0 0,2 3 0,-1-1 17,0 0 0,0 0 0,-1 0 0,1 0 0,-1 0 0,0 0 0,0 0 0,0 0 0,0 1 0,0-1-1,-1 0 1,0 0 0,-1 3 0,-12 43 31,-23 96 12,34-130 14,1 0 0,1 1 0,1-1 0,0 0 1,1 1-1,0-1 0,6 24 0,-6-34 14,1 0 0,-1-1 0,1 1-1,0-1 1,0 0 0,0 0 0,1 0 0,-1 0 0,1 0 0,0 0-1,0 0 1,0-1 0,7 6 0,-6-7-6,-1 0 0,1 0 0,-1 0-1,1 0 1,0-1 0,0 0 0,0 1 0,0-1 0,0-1 0,0 1-1,0 0 1,0-1 0,0 0 0,0 0 0,0 0 0,6-2 0,0 0 15,1-1 1,-1 0-1,1-1 0,-1 0 1,0-1-1,-1 0 1,1 0-1,-1-1 1,0 0-1,0-1 1,-1 0-1,13-13 1,6-11 137,48-67 0,-59 75-111,0 0-94,0-2 0,-1 0 0,-2-1 0,17-42 0,-25 45-189,-4 19 123,0 0 0,0 0-1,0 0 1,0 0 0,0 1 0,4-8-1,-4 10 32,0 0 1,0 0-1,-1 0 0,1 1 0,0-1 0,0 0 0,0 1 0,0-1 0,0 1 0,0-1 0,0 1 1,0-1-1,0 1 0,0 0 0,0-1 0,0 1 0,0 0 0,0 0 0,0 0 0,0 0 0,0 0 0,1 0 1,-1 0-1,0 0 0,0 0 0,0 1 0,0-1 0,0 0 0,0 1 0,2 0 0,14 5 47,18 11-1,4 1 97,-32-18 17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7:19.3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102 19 3552,'-8'-16'8596,"11"13"-6689,-2 3-2314,-3 4 913,0-2-377,1 1 0,0 0 0,0-1 0,-1 1 0,1 0 0,1 0 0,-2 2 0,-2 10 93,-1-1 216,0-1 1,-5 23-1,9-31-318,1-1-1,-1 0 1,1 1-1,0-1 1,0 1-1,0-1 1,0 1-1,1-1 1,0 1-1,0-1 1,0 0-1,3 7 1,-3-9-13,0 0 0,0-1 0,0 1 0,0 0 1,0-1-1,0 0 0,0 1 0,0-1 0,1 1 0,-1-1 1,1 0-1,-1 0 0,1 0 0,1 1 0,-1-1-22,-1-1 0,0 0 0,0 1 0,1-1 0,-1 0 0,0 0 0,1 0 0,-1 0 0,0 0 0,1 0 0,-1 0 0,0 0 0,1-1 0,-1 1 0,2-1 0,3-2 115,0-1-1,0 1 0,-1-1 0,1 0 0,-1-1 0,6-5 0,-2 2-230,3-4 101,0 0 0,-1 0 0,0-1 0,-1-1 0,0 1 0,-1-2 0,11-22 0,-12 20-465,-5 15-237,-5 12 219,-7 17 198,-2 10 206,8-24 9,-1 0 0,-1 0 0,-9 18 0,-2 5 0,-25 86 213,-14 33 236,50-143-346,1-3-10,0 1 0,-8 11 0,11-20-59,1 1-1,-1-1 1,0 1 0,0-1-1,-1 0 1,1 1-1,0-1 1,0 0 0,-1 0-1,1 0 1,0 0-1,-1 0 1,1 0 0,-1 0-1,1-1 1,-1 1-1,0-1 1,1 1-1,-1-1 1,-2 1 0,2-1 17,1-1 0,0 1 0,0-1 1,-1 0-1,1 1 0,0-1 0,0 0 0,0 0 1,0 1-1,0-1 0,0 0 0,0 0 1,0 0-1,0 0 0,1 0 0,-2-2 0,-12-21 207,13 22-261,-3-5 21,1 1-1,1-1 1,-1 1 0,1-1 0,0 0-1,0 0 1,1 0 0,0 0 0,0 0-1,1 0 1,0 0 0,0-1-1,0 1 1,3-10 0,-2 12-23,0 0 0,1 0 1,0 0-1,0 0 0,0 1 0,1-1 0,-1 1 1,1-1-1,0 1 0,0 0 0,1 0 0,-1 0 1,1 1-1,0-1 0,0 1 0,0 0 0,0 0 1,1 0-1,-1 1 0,6-3 0,4 0 26,0 0 0,0 1-1,1 0 1,-1 1 0,1 1-1,0 0 1,27 1 0,-23 1 69,-19 0-611,1-1-1,0 1 0,0-1 1,-1 1-1,1-1 0,0 1 1,-1-1-1,1 0 0,-1 0 1,1 1-1,-1-1 0,1 0 1,-1 0-1,1 1 1,-1-1-1,0 0 0,1-1 1,5-9-4804,7 2 1704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7:20.4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239 13 3808,'3'-2'328,"0"0"0,0 1 0,0-1 0,0 1 0,0 0 0,3-1 0,5 0 3045,0 4-962,-8 3 246,-4-3-2337,1-1 0,-1 1 0,0 0 1,0 0-1,1-1 0,-1 1 0,0 0 0,-2 1 0,1 0-493,-33 55 1733,-48 108 0,-4 21-1166,81-173-287,-1-1 0,0 0-1,-12 15 1,19-28-187,0 1 0,0-1 0,-1 1 1,1-1-1,0 0 0,-1 1 0,1-1 0,0 1 0,-1-1 1,1 0-1,-1 1 0,1-1 0,-1 0 0,1 0 0,-1 1 0,1-1 1,-1 0-1,1 0 0,-1 0 0,1 0 0,-1 1 0,1-1 1,-1 0-1,1 0 0,-1 0 0,1 0 0,-1 0 0,1 0 1,-1 0-1,1-1 0,-1 1 0,1 0 0,-1 0 0,1 0 0,-1 0 1,1-1-1,-1 1 0,1 0 0,-1-1 0,0 1 0,0-2-870,-1 0-1,1 1 0,-1-1 0,1 0 1,0 0-1,0 0 0,-2-4 0,1-6-1939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7:21.5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35 285 3072,'-1'-1'241,"0"0"0,0 1 0,0-1 0,0 0 0,0 0 0,-1 1 0,1-1 0,0 0 0,0 1 0,-1-1 0,1 1 0,0 0 0,0-1 0,-1 1 0,-1 0 0,3-1-20,0 1 1,-1-1 0,1 1-1,0-1 1,0 1-1,-1-1 1,1 1 0,0-1-1,-1 1 1,1 0-1,-1-1 1,1 1 0,-1 0-1,1-1 1,-1 1-1,1 0 1,-1-1 0,1 1-1,-1 0 1,1 0-1,-1 0 1,1-1 0,-1 1-1,1 0 1,-1 0-1,0 0 1,1 0 0,-1 0-1,36-2 3112,148-12-1612,223-21-338,47-14-860,-44 14-382,-347 30-95,84-5 210,378-34 677,-506 42-945,11-1-28,0-1 1,-1-1 0,0-1 0,33-12 0,-60 18 43,-1-1-103,1 1 1,0 0 0,0 0-1,-1 0 1,1-1 0,0 1 0,0 0-1,-1-1 1,1 1 0,0 0 0,-1-1-1,1 1 1,-1-1 0,1 1-1,0-1 1,-1 1 0,1-1 0,-1 0-1,1 1 1,-1-1 0,0 0 0,1 1-1,-1-1 1,0 0 0,1 0-1,-1 1 1,0-1 0,0 0 0,0 0-1,0 1 1,1-2 0,-1 1-64,0 1 0,0-1 0,0 1 0,0-1 0,0 1 0,0-1 0,0 0 0,0 1 0,-1-1 0,1 1 0,0-1 0,0 1 0,0-1 0,0 1 0,-1-1 0,1 1 0,0-1 0,-1 1 0,1-1 0,0 1 0,-1 0 0,1-1 0,-1 1 0,1-1 0,0 1 0,-1 0 0,1-1 0,-1 1 0,1 0 0,-1 0 0,1-1 0,-1 1 0,1 0 0,-1 0 0,0 0 0,1 0 0,-1 0 0,1-1 0,-1 1 0,1 0 0,-2 1 0,1-2-133,-14 0-2851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7:22.6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23 621 4736,'-22'-4'5757,"24"3"-3867,10 0-369,96-19 2672,-91 16-3953,-1-1 0,1-1-1,-1-1 1,19-10-1,-21 8-12,26-12 404,-37 19-659,0 1 1,1 0 0,-1 0-1,0 0 1,0 0-1,0 1 1,1-1-1,-1 1 1,0 0-1,0 0 1,5 1-1,-6-1 5,0 1-1,0 0 0,-1 0 0,1 0 0,0 0 0,0 0 0,0 0 0,-1 0 0,1 1 1,-1-1-1,1 0 0,-1 1 0,1-1 0,-1 1 0,0 0 0,0 0 0,0-1 0,0 1 1,1 3-1,3 5 78,-1 0 0,3 17 1,-3-13-23,77 281 554,-65-223-351,29 120 252,-30-140-200,34 80 0,-45-125-132,-1 0 0,1-1-1,-1 0 1,2 0 0,-1 0-1,8 7 1,-12-12-121,1-1 0,-1 1 1,0-1-1,1 1 0,-1-1 0,1 1 0,0-1 1,-1 1-1,1-1 0,-1 0 0,1 1 1,0-1-1,-1 0 0,1 1 0,0-1 0,-1 0 1,1 0-1,0 0 0,0 1 0,-1-1 0,1 0 1,0 0-1,-1 0 0,1 0 0,0 0 0,0-1 1,-1 1-1,1 0 0,0 0 0,-1 0 1,1-1-1,0 1 0,-1 0 0,1 0 0,0-1 1,-1 1-1,1-1 0,0 1 0,-1-1 0,1 0 1,2-2 73,0 0 1,-1 0-1,0 0 0,0-1 1,3-6-1,1-2-44,-1-1 0,-1 0 0,0-1 0,-1 1 0,2-16 0,4-71-34,-6 57 15,15-349-115,-17 0-322,-1 218-314,0 173 698,1 0 1,-1-1-1,0 1 0,1 0 1,0-1-1,-1 1 0,1 0 1,0 0-1,-1 0 0,1 0 1,0 0-1,0 0 0,0 0 1,0 0-1,0 0 0,0 0 1,0 0-1,0 0 0,0 1 1,1-1-1,-1 0 0,2 0 1,36-13-83,-32 12 121,59-16-20,100-12-1,-150 28 23,282-36-105,-161 22 133,367-19 195,-427 36-155,-44 0-49,-1-1-1,32-5 1,-62 4-60,0 1 0,-1 0 0,1 0 0,0 0 0,-1 0 0,1 0 0,0 0 0,-1 0 0,3 1 0,-2-1 99,-21 10-12982,10-2 10081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7:23.4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91 6240,'-1'-1'119,"1"1"1,0-1-1,-1 1 0,1 0 1,0-1-1,-1 1 1,1 0-1,-1-1 0,1 1 1,-1 0-1,1 0 1,-1-1-1,1 1 1,-1 0-1,1 0 0,-1 0 1,1 0-1,-1-1 1,0 1-1,1 1-68,0-1 1,-1 0-1,1 0 0,0 0 1,0 0-1,-1 1 0,1-1 1,0 0-1,0 0 1,-1 0-1,1 1 0,0-1 1,0 0-1,0 1 0,-1-1 1,1 0-1,0 0 0,0 1 1,0-1-1,0 0 0,0 1 1,0-1-1,0 1 1,-2 27 1093,2-20-637,-5 103 1500,-1 8-133,-3 81 562,-8 41-805,11-190-1398,4-33 694,-1 26 707,4-48-1195,0-13 174,2-60-257,3 1 0,19-90 1,18-24-492,-33 155 108,1 2-1,1-1 0,27-50 1,-28 65-10,0 1 0,1 0 0,1 1 0,0 0 0,2 2 0,0-1 0,19-14 0,-27 24-34,1 1 0,0 0 0,0 0 0,1 1 0,-1 0 0,1 0 0,0 1 0,13-3 0,-17 5 31,0 0 0,0 1 1,-1-1-1,1 1 0,0 0 1,0 0-1,0 0 0,-1 1 0,1 0 1,0 0-1,0 0 0,-1 0 1,1 1-1,-1 0 0,1 0 0,-1 0 1,0 0-1,4 3 0,-2 0 14,-1 0 0,0 1 0,0-1 0,-1 1 0,0 0 0,0 0 0,5 11 0,-1 0-19,10 31 0,-12-28-2,-1 1-1,0-1 1,-2 1 0,1 31-1,-3-41 78,-1-1-1,-1 1 0,0-1 0,-1 0 1,0 1-1,0-1 0,-1 0 1,0 0-1,-1-1 0,-9 18 1,10-22 12,0 0 0,-1-1 1,1 1-1,-1-1 1,0 0-1,-1 0 0,1 0 1,-1 0-1,0-1 1,0 0-1,0 0 0,0 0 1,0 0-1,0-1 0,-1 0 1,0 0-1,1-1 1,-1 1-1,0-1 0,1 0 1,-11-1-1,-6 0 112,0-2 0,0 0-1,0-1 1,-29-9 0,16 4-102,19 4-202,1 0-1,0 0 1,-24-11 0,39 15 147,0-1 0,0 1 0,-1 0 0,1 0 0,0 0 0,0 0 1,0-1-1,-1 1 0,1 0 0,0 0 0,-1 0 0,1 0 0,0 0 1,0 0-1,-1 0 0,1 0 0,0 0 0,0 0 0,-1 0 0,1 0 0,0 0 1,-1 0-1,1 0 0,0 0 0,0 0 0,-1 0 0,1 0 0,0 0 1,0 0-1,-1 0 0,1 1 0,0-1 0,0 0 0,-1 0 0,1 0 0,0 0 1,0 1-1,0-1 0,-1 0 0,1 1 0,0-1-7,0 1 0,0-1-1,0 1 1,0 0 0,0-1-1,1 1 1,-1-1 0,0 1-1,0-1 1,0 1 0,1 0-1,-1-1 1,0 1 0,1-1-1,-1 0 1,0 1 0,1-1 0,-1 1-1,0-1 1,2 1 0,12 12 99,1-2 1,1 0 0,32 17 0,56 19 597,-25-12-273,88 48 12,-161-82-1990,-1-1 411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7:25.1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21 269 3136,'-3'1'262,"-2"2"550,0-8 3803,4 5-4493,1 0 0,0 0 0,0 0 0,-1 0-1,1 0 1,0 0 0,-1 0 0,1 0 0,0-1 0,0 1-1,-1 0 1,1 0 0,0 0 0,0 0 0,0 0 0,-1 0 0,1 0-1,0-1 1,0 1 0,-1 0 0,1 0 0,0 0 0,0 0-1,0-1 1,0 1 0,-1 0 0,1 0 0,0-1 0,0 1-1,0 0 1,0 0 0,0-1 0,0 1 0,0 0 0,0 0 0,0-1-1,0 1 1,0 0 0,0 0 0,0-1 0,0 1 0,0 0-1,0-1 1,1-2 300,-1 0 0,1-1 0,-1 1 0,0 0 0,1 0 0,-2-1 0,1 1-1,-1-4 1,1-7-11,0 11-279,0-1-1,1 1 1,0-1 0,0 1-1,0-1 1,0 1 0,0 0 0,0-1-1,1 1 1,0 0 0,0 0-1,0 0 1,3-4 0,5-4 9,23-20 1,-20 20-120,2-2 2,0 1 0,1 1-1,1 0 1,-1 2 0,2 0 0,-1 0-1,1 2 1,27-8 0,-43 14-20,0 1 0,-1-1 0,1 1 0,0 0 0,0 0 0,0 0 0,0 0 1,0 0-1,0 0 0,0 0 0,0 1 0,0-1 0,0 1 0,0-1 0,0 1 0,0 0 0,-1 0 1,1 0-1,0 0 0,0 0 0,-1 0 0,1 0 0,-1 1 0,1-1 0,-1 1 0,0-1 1,1 1-1,-1-1 0,2 4 0,2 4 27,-1 1 0,0-1-1,0 1 1,3 17 0,1 0 49,1 2-51,-4-14 136,0 1-1,9 16 1,-12-28-63,-1-1 1,1 0-1,0 0 1,0 0-1,1 0 0,-1 0 1,1-1-1,-1 1 0,1 0 1,0-1-1,0 0 1,0 0-1,0 0 0,6 3 1,-7-5-43,0 0 1,-1 0 0,1 0-1,0 0 1,-1 0 0,1-1-1,-1 1 1,1 0 0,-1-1-1,1 1 1,-1-1 0,1 0-1,-1 1 1,3-3-1,2 0 129,11-5-25,0-1-1,-1-1 1,25-20-1,42-42 32,-33 27-185,-28 27-131,-13 11 109,0 0-1,-1-1 1,15-17-1,-18 18-24,1 1-91,-6 6-37,0 25-11339,5-11 9003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7:25.8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4 171 3808,'-4'-8'10105,"4"8"-9914,13-19 3328,-8 12-3262,1 0 0,1 0-1,10-8 1,-3 6-161,1 1 0,0 0 0,0 0 0,1 2 0,0 0 0,0 1 0,1 0 0,19-2 0,-32 7-130,-1-1-1,0 1 0,0 0 1,1 0-1,-1 0 1,0 1-1,1-1 1,-1 1-1,0 0 1,0 0-1,0 0 1,4 2-1,-6-2 41,1 0 0,0 0 0,0 1 0,-1-1 0,1 1 0,-1-1-1,1 1 1,-1 0 0,0 0 0,0-1 0,0 1 0,0 0 0,0 0 0,0 0 0,0 0 0,0 0 0,-1 0 0,1 1 0,-1 1-1,6 26 867,11 38 0,-17-67-819,0 1 1,1-1-1,-1 0 0,0 0 0,1 0 0,-1 0 0,1 0 0,-1 1 0,1-1 1,0 0-1,-1 0 0,1 0 0,0 0 0,0-1 0,0 1 0,0 0 0,0 0 0,0 0 1,0-1-1,0 1 0,0-1 0,0 1 0,0 0 0,0-1 0,1 0 0,-1 1 0,0-1 1,0 0-1,0 0 0,1 1 0,-1-1 0,0 0 0,0 0 0,1-1 0,-1 1 1,2 0-1,3-2 148,0-1 0,0 1 0,0-1 0,-1 0 0,11-8 0,-9 6-71,56-35 104,2 3 1,84-35 0,-122 62-401,-3 2-1276,-2-3-3404,-13 7 2591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7:30.8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107 55 2816,'-15'-1'16434,"10"-2"-16469,5 3 49,0 0 0,0 0 0,0-1 0,0 1-1,0 0 1,0 0 0,0 0 0,0 0 0,0 0-1,0 0 1,0 0 0,0 0 0,0-1 0,0 1 0,-1 0-1,1 0 1,0 0 0,0 0 0,0 0 0,0 0-1,0 0 1,0 0 0,0 0 0,0 0 0,0 0-1,0 0 1,-1 0 0,1 0 0,0 0 0,0 0-1,0 0 1,0 0 0,0 0 0,0 0 0,0 0 0,0 0-1,-1 0 1,1 0 0,0 0 0,0 0 0,0 0-1,0 0 1,0 0 0,0 0 0,0 0 0,0 0-1,-1 0 1,1 0 0,0 0 0,0 0 0,0 0-1,-6 3 693,4-1-676,0 1-1,1 0 0,-1 0 0,1 0 1,0 0-1,-2 6 0,1-2 28,-4 8 117,-2 3 108,1 1-1,-8 32 0,10-20-29,-3 10 124,2 0-1,1 0 1,2 65 0,6 1-153,0 5 148,-1-89-298,1-1-1,1 0 1,7 23 0,-7-30 3,1 1-1,1-2 0,12 24 0,-15-34-38,0 0-1,-1 1 0,2-1 0,-1 0 0,0-1 0,1 1 1,0-1-1,-1 1 0,1-1 0,1 0 0,-1-1 1,0 1-1,1-1 0,-1 0 0,8 3 0,1-2 71,-1-1 0,1 0 0,0-1 0,0 0 0,18-2 0,-3-1 49,41-9 1,-58 9-112,1-1 0,-1 0 0,0 0 0,0-1 0,-1-1 0,1 0 0,-1 0 0,13-10 0,-8 2 18,-1 0 0,0-1 1,-1 0-1,0-1 0,-1 0 0,-1-1 0,16-31 0,50-132 483,-56 125-365,-2 6-126,-3 0-1,-1-2 1,15-100 0,-20 12-1490,-11 131 250,0 0 0,0 0-1,-3-11 1,2 9-1620,2 9 2674,0 0 0,0 0 1,0 0-1,0 0 0,0-1 1,0 1-1,0 0 0,0 0 1,0 0-1,0-1 0,0 1 1,0 0-1,0 0 0,0 0 1,0 0-1,0 0 1,0-1-1,0 1 0,-6-1-4703,1 4 1842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2:43.2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10 2304,'18'-9'16725,"-17"16"-15435,-14 240 1982,-17 0-2783,13-110-324,-5 26-5,-4 37 112,24-179-191,1 1 0,1-1 1,4 37-1,-4-54-49,1-1 1,0 0 0,-1 0-1,1 0 1,0 0-1,0 0 1,1 0-1,-1 0 1,0 0 0,1-1-1,0 1 1,0 0-1,0-1 1,0 1-1,0-1 1,0 0-1,4 3 1,-3-3-7,0-1 0,0 1-1,0-1 1,1 0 0,-1 0 0,0 0-1,1 0 1,-1 0 0,0-1 0,1 0-1,-1 1 1,1-1 0,-1-1 0,1 1-1,-1 0 1,7-2 0,49-16-44,-12 2 20,211-41 60,10 20-23,-262 36-39,218-7-141,-197 8 53,-6 1-193,-16 1-1296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7:31.2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1 4640,'-1'0'115,"0"0"1,1 0-1,-1 0 0,0 0 1,0 1-1,0-1 1,0 0-1,0 1 0,1-1 1,-1 1-1,0-1 1,0 1-1,1-1 0,-1 1 1,0-1-1,1 1 1,-1 0-1,1-1 0,-1 1 1,1 0-1,-1 0 1,1-1-1,-1 1 0,1 0 1,-1 1-1,-7 27 1701,6-17-568,-9 32 1041,3 0 1,-6 73 0,13-107-2048,1 1 1,1 0 0,0-1-1,0 1 1,1-1-1,0 1 1,0-1-1,6 13 1,-6-18-120,0 0 0,0 0 0,1-1 1,0 1-1,-1-1 0,2 0 0,-1 0 0,0 0 0,1 0 0,0 0 0,0-1 0,0 1 1,0-1-1,0 0 0,1-1 0,-1 1 0,1-1 0,9 4 0,-5-4 79,1 0-1,0 0 0,0-1 0,-1 0 0,1-1 1,0 0-1,0-1 0,0 0 0,11-2 1,-15 1-105,-1 1 0,0-1 1,0 0-1,1 0 1,-1 0-1,-1-1 1,10-6-1,-11 7-54,0-1 1,-1 1-1,1-1 0,-1 1 0,0-1 1,0 0-1,0 0 0,0 0 0,-1 0 1,1 0-1,-1 0 0,1 0 0,0-6 1,0-1-33,0 1 1,-1-1 0,-1 1 0,1-1 0,-1 1 0,-1-1-1,0 1 1,0-1 0,-1 1 0,0 0 0,-1-1-1,0 1 1,-1 0 0,1 1 0,-1-1 0,-1 1 0,0-1-1,0 1 1,-1 1 0,0-1 0,0 1 0,-12-11 0,9 11-201,0 1 1,0-1-1,-1 2 1,1-1-1,-1 1 1,-1 0-1,1 1 1,-1 1 0,0-1-1,1 2 1,-19-3-1,9 0-1405,1 2-6230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7:31.9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13 285 6464,'-12'-13'12337,"35"14"-10995,27 1-340,82-8 0,-114 5-872,345-55 1063,-277 39-834,66-12 21,153-27 45,136-4-369,-338 47-133,43-1 86,30-4-1085,-169 16 868,24-1-1300,-29 3 1125,-1 0 0,1 0-1,-1 0 1,1 1-1,-1-1 1,1 0-1,-1 0 1,1 1 0,-1-1-1,1 1 1,-1 0-1,1-1 1,-1 1-1,1 0 1,1 1 0,2 2-1617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7:33.1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5 317 7040,'-5'-5'4768,"20"1"-1222,35-9-910,39-8-940,-75 19-1536,0 0 0,1 1-1,-1 1 1,20 1 0,-31 0-91,1-1-1,-1 1 1,0 0 0,1 0 0,-1 0 0,0 0 0,0 1-1,0-1 1,0 1 0,0 0 0,0 0 0,0 0 0,3 3-1,-2-1 39,-1 0-1,1 1 0,-1-1 0,0 1 0,0 0 0,0 0 0,2 8 0,1 5 107,0 1 0,-2 0 0,4 32-1,-6-41-219,12 95 49,39 138 1,-23-143 3,16 56-113,-40-133 149,3 15 185,2-1 1,30 69 0,-39-103-229,-1 0 0,1 0 0,0-1 0,0 1 0,0 0 0,0-1 0,1 1-1,-1-1 1,0 0 0,1 0 0,0 0 0,-1 0 0,4 2 0,-1-3-19,-1 1 0,0-1 0,1 0 0,-1 0 0,0 0 0,1-1 0,-1 1 0,7-1 0,-9 0-89,-1-5 144,23-7-65,-20 8-29,0 0 0,-1-1 0,1 1-1,-1-1 1,0 0 0,0 0 0,-1 0 0,0 0-1,3-7 1,-1-2-45,0 1 0,2-22 0,6-65 110,0-124-1,-12-7 51,11-22-27,-5 188-227,-2 40 194,-1-27 1,1 9 507,-4 41-547,1 0 0,-1 0 0,1 0 1,0 1-1,0-1 0,0 0 0,0 0 0,0 1 1,0-1-1,0 1 0,0-1 0,1 1 0,-1-1 0,1 1 1,-1 0-1,1-1 0,-1 1 0,1 0 0,0 0 1,0 0-1,2 0 0,4-3 40,0 0 0,0 1 0,0 1 0,11-3 0,285-36 195,-185 29-160,246-11 215,-78 9-308,-38-7 224,-193 18-39,-30 2-20,-1-1 1,37-7-1,-54 6 256,-20 6-8757,7 3 6458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7:34.1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61 133 8544,'-12'-18'2757,"10"15"-1674,2 61 1060,-6 331 5180,3-359-6717,-9 40 0,5-34-410,6-12 271,2-13 261,-1-11-718,0 0 1,0 0 0,0 1 0,0-1 0,0 0 0,0 0 0,0 0 0,0 0-1,0 0 1,0 0 0,0 0 0,0 1 0,0-1 0,0 0 0,0 0-1,0 0 1,0 0 0,0 0 0,0 0 0,0 1 0,0-1 0,0 0-1,0 0 1,0 0 0,0 0 0,0 0 0,0 0 0,0 0 0,0 1 0,0-1-1,-1 0 1,1 0 0,0 0 0,0 0 0,0 0 0,0 0 0,0 0-1,0 0 1,0 0 0,0 0 0,-1 1 0,1-1 0,0 0 0,0 0 0,0 0-1,0 0 1,0 0 0,0 0 0,-1 0 0,1 0 0,0 0 0,0 0-1,0 0 1,0 0 0,0 0 0,0 0 0,-1 0 0,-2-7 313,-3-39-516,1 2 251,6 15-126,2 0 0,9-40 0,-5 34 23,-5 18 20,7-34 18,27-91 0,-31 127 7,1 1-1,0 0 0,1 0 1,0 1-1,1-1 0,1 2 0,0-1 1,0 1-1,2 1 0,19-19 1,-13 17 70,0 1 0,1 1 0,1 0 0,0 2 0,0 0 0,35-11 0,-38 15-1,0 1 1,-1 1-1,2 0 0,-1 1 0,0 1 1,0 1-1,1 0 0,-1 1 0,24 4 1,-34-3-36,0-1 1,0 1 0,0 1-1,-1-1 1,1 1 0,0 0-1,-1 0 1,0 1 0,0-1-1,0 1 1,0 1 0,-1-1-1,1 0 1,-1 1 0,0 0-1,-1 0 1,1 0 0,-1 1-1,0-1 1,0 1 0,-1 0-1,1-1 1,-1 1 0,2 10-1,-2-3 13,1 0-1,-2 0 1,0 0-1,0 1 0,-2-1 1,1 0-1,-2 0 1,1 0-1,-2 0 0,-6 22 1,6-25-35,-1-2 0,0 1 0,0 0 0,-1-1 1,1 1-1,-2-1 0,1 0 0,-1-1 0,-1 0 0,1 0 1,-1 0-1,-1-1 0,1 0 0,-1 0 0,0 0 0,0-1 0,0-1 1,-1 1-1,0-2 0,0 1 0,0-1 0,0 0 0,0-1 1,-1 0-1,1 0 0,-1-1 0,0-1 0,1 1 0,-18-3 0,-1-3-40,-14-1 300,43 7-265,-1 0 0,1 0 1,0 0-1,-1 0 0,1 0 1,0 0-1,0 0 0,-1 0 1,1 0-1,0 0 0,0 0 1,0 0-1,2 1 0,23 20 302,84 55 313,-19-15-130,-74-49-440,0 1 0,29 32 0,-33-32-488,21 19 1,-66-62-24072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8:2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169 499 5632,'-4'-2'602,"3"1"-246,0 0 1,-1 0 0,1 0-1,-1 0 1,0 0-1,1 0 1,-1 0 0,-10-5 9350,17 0-5961,-1 3-5140,-1 0 1537,1 0-1,-1 0 1,0-1 0,5-5 0,-5 6 44,25-28 496,-21 24-625,0 1 1,-1 0-1,2 0 1,-1 1-1,1 0 0,0 1 1,0-1-1,0 1 0,17-5 1,11-2 258,42-6 0,-72 15-314,63-10 74,-26 5 15,65-19 1,-43 9 190,5-1-70,-26 7-310,0 1 1,65-6 0,-47 8 182,11-1 54,49-8 24,-52 5-263,-16 3 140,63-18 1,-73 14 25,63-8 0,49 1-47,-43 7-131,196-27 233,-272 36-122,-2 7 0,74-12-144,-40 6 281,135-8-39,-76 10-185,-59 3 142,414-2 137,-457 1-210,0 2-1,0 1 1,46 14 0,-6-2-128,19 5 248,32 9-268,-8-8 137,132 45 0,-223-61 5,-2-1 53,-1 0 0,18 9 1,-20-8-9,-10-4-10,1-1-1,-1 1 1,0 0 0,0 0-1,0 0 1,0 0 0,0 0-1,0 1 1,4 3 0,7 5 19,-13-10-39,0 0 1,1 0-1,-1-1 1,0 1-1,0 0 0,1 0 1,-1 0-1,0 1 1,0-1-1,0 0 1,0 0-1,0 0 1,-1 1-1,1-1 0,1 2 1,6 15 134,-5-13-161,-1 1 1,1 0 0,2 10 0,-3 1 21,0-1-1,-1 0 1,0 1-1,-2 17 0,0 2 152,-1-7-104,-6 42 1,3-39-30,3-19-5,-1 0 0,-1 0 0,0 0 0,-10 21 0,10-26 1,-1 0 0,1-1 0,-1 1 0,-1-1 0,0 0 0,0-1 0,0 0 0,-1 0 0,1 0 0,-12 7 0,-2-1 13,-1-1 0,-37 16 1,-63 13-56,10-4 194,1 2-154,20-8 263,70-24-224,0-1 0,-1-1 0,1-1 0,-1-1 0,0-1 0,-25-2 0,-20 3-75,-67 2-64,-6-4 464,57 0-298,-1-4 1,-107-19 0,-18-5 75,35 6-42,152 19-105,-73-15-79,11-3 160,59 14-34,11 4-72,1 0-1,-15-8 1,-47-15 25,20 9 53,0 3 0,-1 2-1,-74-7 1,74 12 36,-192-18-289,46 7 395,-23-1-116,158 14-4,-112-24 0,114 10-213,49 17 111,11 1 51,-1 1-1,0-1 0,0-1 0,1 1 1,-1-1-1,0 0 0,1 0 1,-6-3-1,-65-35 90,-2 3-1,-1 3 1,-90-25 0,145 53-436,-85-25 916,87 27-1707,-1 0-1,1 1 0,-25 1 1,36 3-2971,4 5 1233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8:43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2009 185 2560,'0'0'7317,"-15"-1"-4725,-10-6-2006,0 1 1,-34-4-1,-53 0-105,70 7-129,-90-1 627,90 4-742,-137-6 355,-257 10 922,366 4-1250,-99 23 0,-8 2 318,-25-13 292,43-14 1302,192-18-1498,143-48 170,-115 40-811,-1-3 0,77-40 1,-104 44 68,26-13-202,-48 25 34,-8 3-30,-17 6-196,-9 10-27,-40 27 0,40-23 329,-2-1 1,-28 13-1,-130 32 167,16-8 59,81-24 0,56-19 110,-41 20-1,134-27 771,-31 2-864,-1 2 1,49 14-1,59 30-6,-110-37-291,-1 1 0,47 32 0,47 46-883,-121-91 899,37 29-3020,5 4-5286,-19-17 5094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8:45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1791 131 832,'0'0'251,"1"1"-150,28 2 10443,-46-3-10224,-3-3-177,17 2-109,1 1 1,-1-1-1,0 1 1,1 0-1,-1-1 1,0 1-1,0 0 1,-4 1-1,-4 1 126,0-1 0,0-1 1,-13-1-1,-11 1 463,-3 3-55,-57 2 283,-460 11 1703,401-8-2090,-1-3-187,63 1-50,-77 2 256,25-5 50,-20 1 768,156-2-1208,8-1-60,0-1 1,0 0-1,0 0 1,0 0-1,1 0 1,-1 0-1,0 0 1,0 0-1,0 0 1,0 0-1,0 0 1,0 0-1,0 0 1,0 0-1,0 0 1,0 0-1,0 0 1,0 0-1,0 0 0,0 1 1,0-1-1,0 0 1,0 0-1,0 0 1,0 0-1,0 0 1,0 0-1,0 0 1,0 0-1,0 0 1,0 0-1,0 0 1,0 0-1,0 1 1,0-1-1,0 0 1,0 0-1,0 0 1,0 0-1,0 0 0,0 0 1,10-12 1305,3 2-1261,1 1 1,0 1 0,1 0 0,-1 1 0,2 1 0,17-6-1,99-19 22,-97 24-63,83-11 1,-20 3-71,-84 12 104,-9 2-86,0 0 0,0 0 0,0 0 0,0 1 1,0 0-1,1 0 0,5 0 0,-7 1 42,-1-1-1,0 1 1,0-1 0,0 0-1,1 0 1,5-2 0,-8 2-30,-1 0 0,1 0 1,0 0-1,0 0 0,-1 0 0,1 0 0,0-1 1,-1 1-1,1 0 0,0-1 0,-1 1 1,1 0-1,0-1 0,-1 1 0,1 0 1,-1-1-1,1 1 0,-1-1 0,1 0 0,-1 1 1,1-1-1,-1 1 0,0-1 0,1 1 1,-1-1-1,0 0 0,1 1 0,-1-2 1,0 2 4,0 0 0,0 0 1,0-1-1,0 1 1,0 0-1,0 0 1,0 0-1,0 0 1,0 0-1,0-1 1,0 1-1,0 0 1,0 0-1,0 0 0,0 0 1,-1 0-1,1 0 1,0 0-1,0-1 1,0 1-1,0 0 1,0 0-1,0 0 1,0 0-1,-1 0 0,1 0 1,0 0-1,0 0 1,0 0-1,0 0 1,0 0-1,-1 0 1,1 0-1,0 0 1,0 0-1,0 0 0,0 0 1,0 0-1,-1 0 1,1 0-1,0 0 1,0 0-1,0 0 1,0 0-1,0 0 1,0 0-1,-1 0 1,1 0-1,0 0-2,0 0 0,0 0 0,0 1 0,0-1 0,0 0 0,0 0 0,-1 0 0,1 0 0,0 0 1,0 0-1,0 0 0,0 0 0,0 0 0,0 0 0,0 0 0,0 0 0,-1 0 0,1 0 0,0 0 0,0 0 0,0 0 0,0 0 0,0 0 0,0 0 0,0 0 0,0 0 0,-1 0 0,1 0 0,0-1 0,0 1 1,0 0-1,0 0 0,0 0 0,0 0 0,0 0 0,0 0 0,0 0 0,0 0 0,0 0 0,0 0 0,0 0 0,-1-1 0,1 1 0,0 0 0,1-1-23,-1 0 17,-8-2-23,-51-10-355,43 9 316,-1 1 1,1 1-1,-1 1 1,0 0-1,-28 3 1,-8 0-8,20 0 122,1 1 1,-46 12 0,33-6-95,13-1 72,0 1-1,1 2 1,1 1 0,-49 26 0,75-36-16,-44 19 12,40-19 49,12-3 388,-1 2-434,0 0 0,0 1 1,0-1-1,0 1 0,-1-1 0,1 1 0,0 0 0,-1 0 0,4 4 0,6 4 71,83 64 657,82 55-53,-155-115-853,184 100-1847,-205-113 1732,-1-1 0,1 0 0,-1 0 0,1 1 0,-1-1 0,1 0 0,-1 0 0,1 0-1,-1 0 1,1 0 0,0 0 0,-1 0 0,1 0 0,-1 0 0,1 0 0,-1 0 0,1 0 0,-1 0-1,1 0 1,-1-1 0,1 1 0,-1 0 0,1 0 0,-1-1 0,1 1 0,3-2-2809,5 1-63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8:47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1787 148 2144,'0'0'6005,"-10"0"-3941,-205-1 2810,-109-5-3119,118 8-875,175-1-741,-177 0 981,-8 6-688,-205 28 474,403-33-563,-1-1 0,-23 0 0,19-2 794,22 1-1110,1 0 1,0 0-1,0 0 1,0 0-1,0 0 1,0 0-1,0 0 1,-1 0-1,1 0 1,0 0 0,0 0-1,0 0 1,0 0-1,0-1 1,0 1-1,0 0 1,0 0-1,0 0 1,-1 0-1,1 0 1,0 0-1,0 0 1,0-1 0,0 1-1,0 0 1,0 0-1,0 0 1,0 0-1,0 0 1,0 0-1,0-1 1,0 1-1,0 0 1,0 0-1,0 0 1,0 0 0,0 0-1,0-1 1,0 1-1,0 0 1,0 0-1,0 0 1,0 0-1,0 0 1,1 0-1,-1 0 1,0-1-1,0 1 1,0 0 0,0 0-1,0 0 1,0 0-1,8-13 434,14-11-424,-7 11-25,1 2 0,0 0 1,1 0-1,0 2 0,0 0 0,37-12 1,116-25-81,-145 41 125,0-2-192,-15 4 58,-10 3 73,0 0 0,0 0 0,0 0 0,0 0 0,0 0 0,0 0 0,0 0 0,0 0 0,0 0 0,0 0 0,0 0 1,0 0-1,0 0 0,0 0 0,0-1 0,0 1 0,0 0 0,0 0 0,0 0 0,0 0 0,0 0 0,0 0 0,0 0 1,1 0-1,-1 0 0,0 0 0,0 0 0,0 0 0,0 0 0,0 0 0,0 0 0,0 0 0,-33 7-17,-1 0 42,0 2 0,-41 15 0,5 0 44,-37 10 90,86-29 2,0 2 0,0 0 1,-22 12-1,42-19-132,1 1 1,0-1 0,0 0-1,-1 0 1,1 0-1,0 0 1,-1 1 0,1-1-1,0 0 1,0 0-1,-1 1 1,1-1 0,0 0-1,0 1 1,0-1-1,0 0 1,-1 0-1,1 1 1,0-1 0,0 0-1,0 1 1,0-1-1,0 0 1,0 1 0,0-1-1,0 0 1,0 1-1,0-1 1,0 0 0,0 1-1,7 12 538,16 10 55,-20-21-555,47 38 94,2-2 0,2-2 0,1-3-1,82 36 1,-125-63-204,-1 0-657,-1-1 0,16 4-1,-23-8 267,0 0-1,0-1 0,0 1 0,-1-1 1,1 1-1,0-1 0,0 0 0,0 0 1,0-1-1,0 1 0,0 0 0,-1-1 1,1 0-1,5-2 0,15-14-4115,2-1 1482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8:48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16 4160,'-3'4'16648,"-12"19"-16086,12-14-339,2-4-100,-1-1 0,0 1-1,0 0 1,0-1 0,-1 0 0,-3 6 0,-1 1 29,1 1 0,0 0-1,1 0 1,1 0 0,0 1 0,-4 18 0,0-1 251,-4 15-199,3 1-1,1 0 1,2 1-1,2 0 1,4 66 0,1-79-18,-2-22-70,1-1 1,1 0-1,0 0 1,1 0-1,4 18 1,-5-28-98,2 9 167,1 0-1,0 0 1,7 11-1,-10-18-147,1-1-1,0 0 0,-1 1 1,1-1-1,0 0 1,0 0-1,1 0 0,-1 0 1,0 0-1,1-1 1,-1 1-1,1-1 1,-1 1-1,1-1 0,0 0 1,4 1-1,3 0 17,0-1 1,-1 0-1,1-1 0,0 0 1,0 0-1,17-3 0,57-18 135,-74 18-187,11-3 32,0-2 1,-1 0-1,0-2 1,0 0-1,-1-1 1,0-1-1,-1-1 1,0 0-1,-1-1 0,-1-1 1,0-1-1,24-32 1,-13 12 2,-1-2 0,-2-1 1,27-57-1,-34 58-52,1-1-87,-2 0 1,-2-1-1,11-48 1,-23 72-22,-1 0-1,-2-27 1,0 14-1395,1 29 1449,0 0 0,1 0 0,-1 0 0,0-1 0,0 1 0,0 0 0,0 0 0,0 0 0,0 0 0,0 0 0,0-1 0,0 1 0,0 0 0,0 0 0,0 0 0,0 0 0,0 0 0,0-1 0,0 1 0,0 0 0,0 0 0,-1 0 0,1 0 0,0 0 0,0 0 0,0-1 0,0 1 0,0 0 0,0 0 0,0 0 0,0 0 0,0 0 0,-1 0 0,1 0 0,0 0 0,0 0 0,0-1 0,0 1 0,0 0 0,0 0 0,-1 0 0,1 0 0,0 0 0,0 0 0,0 0 0,0 0 0,0 0 0,-1 0-1,1 0 1,0 0 0,0 0 0,0 0 0,0 0 0,0 0 0,-1 0 0,1 0 0,-9 9-2406,-10 17-1830,4 12-1013,9-17 3324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8:49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30 5408,'2'3'15680,"-16"5"-14086,-9 5-1338,8-2 253,5-4-236,0 0-1,1 1 1,-16 17 0,4-3 73,14-14-197,-1 0-1,1 1 0,-7 10 1,13-17-73,-1 1-1,1 0 1,-1 0 0,1 0 0,0 0 0,0 0 0,0 0 0,1 0 0,-1 1 0,1-1 0,0 0 0,-1 0 0,2 1 0,-1-1 0,1 4 0,-1-4-13,1 0 0,0 0 0,-1-1 0,1 1 0,1 0 0,-1 0 1,0-1-1,1 1 0,-1-1 0,1 1 0,0-1 0,0 1 0,0-1 1,0 0-1,0 0 0,1 0 0,-1 0 0,0-1 0,1 1 0,-1-1 1,4 2-1,-1-1-19,-1-1 1,0 0 0,1 0 0,-1 0 0,1 0-1,-1-1 1,1 1 0,-1-1 0,1-1-1,0 1 1,-1-1 0,1 1 0,5-3-1,3 0 27,0-1 0,0-1 0,-1 0 0,0-1 0,0 0 0,19-13 0,-28 17-73,-1 0 0,1-1 1,0 1-1,-1 0 0,1-1 0,-1 0 1,0 0-1,0 0 0,0 0 0,0 0 1,-1 0-1,1 0 0,-1 0 1,0-1-1,1 1 0,-2 0 0,1-1 1,0 1-1,-1-1 0,1 1 0,-1-1 1,0 1-1,0-1 0,-1 0 1,1 1-1,-1-1 0,0 1 0,0 0 1,0-1-1,-2-5 0,-1 0-33,-1 1 0,1-1 0,-1 1 0,0 0 0,-1 0 0,0 1 0,0 0 0,-1 0 0,0 0 0,0 1 0,0 0 0,-1 0 0,-16-9-1,0 1-795,12 5-2028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2:44.1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353 59 6816,'0'-20'2197,"0"19"-2097,0 1 0,0-1 0,0 0 0,0 1 0,0-1-1,0 0 1,0 1 0,-1-1 0,1 0 0,0 1 0,0-1 0,-1 1 0,1-1 0,0 0 0,-1 1 0,1-1-1,0 1 1,-7-8 6856,7 8-6885,0-1 0,0 1 0,0 0 0,0 0 0,0 0 0,0 0 0,0 0 0,-2 4 252,0 1-1,0 0 0,1-1 0,-3 9 0,-2 8 67,-13 34 823,-46 91-1,49-117-979,-1 0 1,-1-1-1,-1-1 0,-36 37 0,-54 43 595,102-98-580,6-6 188,6-6-13,18-19-336,-1-2 1,-1 0-1,30-46 0,-25 29-125,37-84 0,12-50 33,-35 92 44,-40 83-40,0 0 1,0 0 0,0 0 0,0 0 0,0 0 0,0 0-1,0 0 1,0 0 0,0 0 0,1 0 0,-1 0 0,0 0 0,0 0-1,0 0 1,0 0 0,0 0 0,0 0 0,0 0 0,0 0-1,1 0 1,-1 0 0,0 0 0,0 0 0,0 0 0,0 0 0,0 0-1,0 0 1,0 0 0,0 0 0,1 0 0,-1 0 0,0 0 0,0 0-1,0 0 1,0 0 0,0 0 0,0 0 0,0 0 0,0 1-1,0-1 1,0 0 0,0 0 0,1 0 0,-1 0 0,0 0 0,0 0-1,0 0 1,0 0 0,0 0 0,0 1 0,0-1 0,0 0-1,0 0 1,4 7-38,3 14 88,-1 1 0,3 23 0,-3-16-36,30 109 56,-28-116-71,0-1 0,2 0 0,0 0 0,16 23 0,23 29 834,-49-73-810,0 0-1,0 0 1,0 1 0,0-1 0,0 0-1,0 0 1,0 0 0,0 0 0,0 0-1,0 0 1,0 1 0,0-1 0,0 0 0,0 0-1,0 0 1,-1 0 0,1 0 0,0 0-1,0 0 1,0 0 0,0 0 0,0 1-1,0-1 1,0 0 0,-1 0 0,1 0-1,0 0 1,0 0 0,0 0 0,0 0-1,0 0 1,-1 0 0,1 0 0,0 0 0,0 0-1,0 0 1,0 0 0,0 0 0,-1 0-1,1 0 1,0 0 0,0 0 0,0 0-1,0 0 1,0 0 0,0-1 0,-1 1-1,1 0 1,0 0 0,-17-2 355,-16-6-189,3 0-200,-37-4 0,58 11-224,-1 0 0,0 0-1,1 2 1,-1-1 0,0 1-1,1 0 1,-20 6 0,20-4-325,-29 11-2333,37-13 2558,-1 0 0,0 0 0,0 0 0,0 0 0,1 0 0,-1 0 0,1 1 0,-1-1 0,1 1-1,-1-1 1,1 1 0,0 0 0,0-1 0,0 1 0,0 0 0,-1 3 0,1-3-183,1 1 1,0-1-1,-1 0 1,1 1-1,0-1 1,0 0-1,1 1 1,0 2-1,7 19-2627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8:53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640 300 1664,'-5'0'6564,"1"-2"-3654,-2-5-1728,4 4-969,3 3-87,-6-2 425,5 2-543,0 0 0,0-1 0,0 1 0,1 0 0,-1 0 0,0 0 0,0 0 0,0 0 1,0 0-1,0 0 0,0 0 0,0 0 0,0 0 0,0 0 0,0 0 0,0 0 0,0 0 0,0 0 0,0 0 0,0-1 0,0 1 0,0 0 0,0 0 0,0 0 0,0 0 0,0 0 0,0 0 0,0 0 0,0 0 0,-1 0 0,1 0 0,0 0 0,0 0 0,0 0 0,0 0 0,0 0 0,0 0 0,0 0 0,0 0 0,0 0 0,0 0 0,0 0 0,0-1 0,0 1 0,0 0 1,0 0-1,0 0 0,0 0 0,0 0 0,-1 0 0,2 0 683,-7-5-144,3 3-364,-1 0-1,1 0 0,-1 1 0,0-1 1,0 1-1,0 0 0,0 0 1,0 0-1,0 1 0,-5-1 0,8 1-154,-1-1 0,1 1-1,-1 0 1,1-1-1,0 0 1,-1 1-1,1-1 1,-1 0-1,1 1 1,-2-2-1,-14-7 662,4 6-285,0-1 0,1-1 0,-20-9 0,5 1 45,16 9-261,1-2 0,0 1 0,-14-10-1,-63-48 1312,73 54-1395,11 8-43,0-1 0,0 0-1,0 1 1,0-1 0,0 0 0,0-1-1,1 1 1,0 0 0,-1-1 0,1 1-1,0-1 1,0 0 0,-2-4 0,3 1-78,1 1 5,-3 5-29,1 1 86,2-2 34,0 1-79,0-1 1,1 1-1,-1 0 1,0 0-1,0 0 1,0 0-1,0 0 1,0 0-1,0 0 0,0 0 1,1 0-1,-1-1 1,0 1-1,0 0 1,0 0-1,0 0 1,0 0-1,0 0 1,0-1-1,0 1 1,0 0-1,0 0 1,0 0-1,0 0 1,0 0-1,0-1 1,0 1-1,0 0 1,0 0-1,0 0 1,0 0-1,0 0 1,0-1-1,0 1 1,0 0-1,0 0 1,0 0-1,0 0 0,0 0 1,0-1-1,-1 1 1,1 0-1,0 0 1,0 0-1,0 0 1,0 0-1,0 0 1,0 0-1,0 0 1,-1 0-1,1-1 1,0 1-1,0 0 1,0 0-1,0 0 1,0 0-1,-1 0 1,1 0-1,0 0 1,0 0-1,0 0 1,0 0-1,0 0 1,-1 0-1,1 0-16,0 0 22,-1 0 0,0 0-1,1 0 1,-1 0 0,1 0 0,-1 0-1,0 0 1,1-1 0,-1 1-1,1 0 1,-1 0 0,1-1-1,-1 1 1,1 0 0,-1 0 0,1-1-1,-1 1 1,1-1 0,-1 1-1,1-1 1,-1 1 0,1 0-1,0-1 1,-1 1 0,1-1 0,0 0-1,-1 0 1,3 3 20,-6-6-143,4 3-25,-4-5 55,4 6 85,0 0 1,-1-1-1,1 1 1,0 0-1,0 0 1,0 0-1,0 0 1,0 0-1,0 0 1,0 0-1,0 0 1,-1-1-1,1 1 1,0 0-1,0 0 1,0 0-1,0 0 1,0 0-1,0 0 1,-1 0-1,1 0 0,0 0 1,0 0-1,0 0 1,0 0-1,0 0 1,-1 0-1,1 0 1,0 0-1,0 0 1,0 0-1,0 0 1,0 0-1,-1 0 1,1 0-1,0 0 1,0 0-1,0 0 1,0 1-1,0-1 1,0 0-1,0 0 0,-1 0 1,1 0-1,0 0 1,0 0-1,0 0 1,0 1-1,0-1 3,0 0-1,-1 0 0,1 0 1,0 0-1,0 1 0,0-1 1,-1 0-1,1 0 0,0 0 1,0 0-1,0 0 0,-1 0 1,1 0-1,0 0 0,0 0 0,-1 0 1,1 0-1,0 1 0,0-1 1,0 0-1,-1 0 0,1-1 1,0 1-1,0 0 0,-1 0 1,1 0-1,0 0 0,0 0 1,0 0-1,-1 0 0,1 0 1,0-1-1,-2 1 5,-13 1 211,8 4 25,5-3-223,0-1-16,0 1 0,0-1 1,1 0-1,-2 0 0,1 0 0,0 0 0,0 0 0,0 0 1,-3 0-1,-10 5 195,-3 3-123,-17 10 189,28-15-218,0-1 0,0 1 0,0 1 0,1-1 0,-9 8 1,-10 5-84,17-13 105,8-3-16,1-1 317,-1-8-421,0 0 1,1 0 0,-1 0 0,3-9-1,-2 4 100,-1 11-51,0 0 0,0 1 0,0-1-1,0 0 1,1 1 0,-1-1-1,0 1 1,1-1 0,-1 0 0,2-2-1,5-8 9,0 1-1,12-13 1,-5 11 631,41 14-145,-37-1-564,0 0 111,1 0 0,26 4 1,17 1 367,-58-4-374,0 0-1,0 0 1,0 0 0,0 0 0,0 1-1,-1 0 1,1-1 0,-1 1 0,1 0 0,-1 1-1,1-1 1,3 5 0,-6-7-68,10 10 413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8:56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630 42 576,'-9'0'-70,"13"0"734,15 0 12192,-19 0-12791,1-1 1,-1 1-1,0 0 0,1 0 0,-1 0 1,0-1-1,1 1 0,-1 0 0,0 0 1,0-1-1,1 1 0,-1 0 0,0-1 0,0 1 1,1 0-1,-1-1 0,0 1 0,0 0 1,0-1-1,0 1 0,0-1 0,1 1 0,-1 0 1,0-1-1,0 1 0,0 0 0,0-1 1,0 1-1,0-1 0,0 1 0,0 0 1,0-1-1,-1 1 0,1-1 0,0 1 0,0 0 1,0-1-1,-1 0 0,-4-17 858,4 17-849,1 1-1,-1-1 1,0 0 0,1 0 0,-1 1 0,0-1 0,0 1 0,1-1-1,-1 1 1,0-1 0,0 1 0,0-1 0,0 1 0,0 0 0,0-1-1,0 1 1,0 0 0,0 0 0,0 0 0,0 0 0,0 0-1,0 0 1,0 0 0,0 0 0,0 0 0,0 0 0,-1 1 0,-12 0 242,8-1-207,0 1 0,0 0 1,0 0-1,0 1 1,0-1-1,1 1 0,-1 1 1,0-1-1,-6 5 1,-51 35 654,53-35-702,-76 60 343,-9 5-16,72-53-236,0 1-1,-21 24 0,-20 18 399,62-60-536,-14 12 196,-17 17 1,32-29-178,0-1 1,0 0 0,0 0 0,0 0 0,0 0-1,-1 0 1,1 0 0,0 0 0,-1-1 0,1 1-1,-1 0 1,1-1 0,-1 1 0,1-1-1,-1 0 1,1 1 0,-1-1 0,1 0 0,-1 0-1,-1 0 1,8-10-205,-5-53 159,5 33 107,1-5-283,-6 24 321,0 13-109,0-6-122,0-8 67,-10 34-274,8-11 257,1-7 19,0-1 1,1 1-1,-1-1 1,0 0-1,-1 1 1,-1 2-1,-3 6 138,1 0 0,1 1 0,0-1 0,-4 21 0,8-30-88,-1 1 0,0-1 0,0 1 0,0-1 0,0 0 0,-1 1 0,-3 5 0,4-8 39,-3-1 6,78-5 312,12-1-67,-73 6-291,0 0 1,0 1 0,0 1 0,21 5 0,-28-6-626,8 3 1077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9:08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 3328,'0'-4'16751,"-8"56"-16196,10-9-251,2-1 0,1-1 0,16 57 0,-16-80-203,0 0 0,2 0 0,0-1 0,1 0 0,0-1 0,2 0 0,0 0 0,0-1 0,2 0 0,0 0 0,0-2 0,1 1 0,1-2 0,0 0 0,1-1 0,24 15 0,-1-5 192,2-2-1,45 16 1,-47-20-115,-29-12-284,-1 1-1,17 9 0,-29-21-6085,0 1 4209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9:09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26 2976,'-5'-14'971,"6"12"-271,3-8 3522,-8 23 3172,-9 19-5299,-3 9-1984,-22 96 1079,12-37-503,25-93-114,4-15 479,5-15-330,31-174 35,-31 146-528,-5 40-62,0-13 157,-3 24-328,0 0-1,0 0 1,0 0-1,0 0 1,0 0-1,0 0 1,0 0 0,0 0-1,0-1 1,0 1-1,1 0 1,-1 0 0,0 0-1,0 0 1,0 0-1,0 0 1,0 0 0,0 0-1,0 0 1,0 0-1,0 0 1,0 0-1,0 0 1,0 0 0,1 0-1,-1 0 1,0 0-1,0 0 1,0 0 0,0 0-1,0 0 1,0 0-1,0 0 1,0 0 0,0 0-1,1 0 1,-1 0-1,0 0 1,0 0 0,0 0-1,0 0 1,0 0-1,0 0 1,0 0-1,0 0 1,0 0 0,1 0-1,7 4-17,8 8 144,1 3-114,-15-11 12,1-1-1,0 0 0,1 0 0,-1-1 0,0 1 1,1-1-1,0 1 0,7 2 0,-10-4-13,1 0 0,0 0 0,0 0 0,0 0 0,-1 1 0,1-1-1,0 0 1,-1 1 0,0-1 0,1 1 0,-1 0 0,0-1 0,0 1 0,0 0-1,0 0 1,0 0 0,0 0 0,0 0 0,0 0 0,-1 0 0,1 0 0,-1 0-1,0 0 1,0 0 0,1 0 0,-2 2 0,2 2 51,-1 1 0,-1-1-1,1 0 1,-1 0 0,-1 0 0,1 0 0,-4 10 0,2-11-21,0 0 1,0 0 0,0-1-1,-1 1 1,1-1 0,-1 0 0,0 0-1,0 0 1,-1-1 0,1 0-1,-1 0 1,-4 3 0,-8 6-88,15-11-26,1 0 0,-1 0 0,0 0 0,0 0-1,0-1 1,1 1 0,-1 0 0,0-1 0,0 1 0,-3-1-1,-10 1-6648,15-1 6637,13 21-12534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9:11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2240,'0'0'14879,"21"-1"-13167,-21 1-1704,5-1 140,0 0 0,-1 0-1,1 1 1,0-1 0,-1 1-1,1 0 1,5 1 0,-5-1-94,0 0 0,0 1 0,0-2 0,1 1-1,-1 0 1,8-3 0,20-1 139,42 6 218,-70-2-220,0 1 0,-1-1-1,1 1 1,0 0 0,-1 0 0,1 1 0,-1-1-1,7 4 1,-11-4-159,6 12 171,-7-8-115,0 0 0,0-1-1,0 1 1,-1 0 0,1-1 0,-4 6 0,3-5-26,-43 118 333,36-98-339,1 0-1,1 1 1,1 0-1,2 1 1,1-1 0,0 44-1,3-61 7,0 0 0,1 0 0,1 0 0,-1-1 0,2 1 0,-1 0 0,7 14 0,-8-20-34,1 0 0,0 1 1,0-1-1,0 0 0,0 0 0,0 0 0,0 0 1,1 0-1,0 0 0,-1-1 0,1 1 0,0-1 1,0 0-1,1 0 0,-1 0 0,0 0 0,1-1 1,-1 1-1,1-1 0,5 2 0,1-2 114,1 0-1,-1 0 1,0-1-1,1 0 1,-1-1-1,18-3 1,-20 2-93,-1 0 0,0 0 0,0-1 0,-1 0 0,1 0 0,-1-1 0,1 1 1,-1-1-1,0-1 0,8-7 0,-5 2-10,0 1 1,-1-1 0,0-1-1,-1 0 1,0 0 0,9-20-1,-2-3 94,-1 1 1,-2-2-1,7-38 0,-12 45-117,0 2-37,-1 0 0,3-51-1,-7 71 13,-1 0 0,1 0-1,0 0 1,1 0-1,0 1 1,0-1-1,0 0 1,0 1 0,1 0-1,0-1 1,0 1-1,4-4 1,-6 6-6,1 0-1,0 0 1,0 1 0,0-1 0,0 1-1,0 0 1,6-4 0,-7 5 12,0 0 0,1 1 0,-1-1 0,1 1 0,-1 0 0,1-1 0,-1 1 0,1 0 0,-1 0 0,0 0 0,1 0 0,-1 0 0,1 0 0,-1 1 0,1-1 0,-1 0 0,1 1 0,-1-1 0,3 2 0,40 14-28,-15-6 167,29 15-1,-54-23-919,14 6 1940,-12-6-3770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9:13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6 4224,'2'-6'15021,"-5"11"-13536,-11 33-813,10-31-641,1 0-1,0 0 1,0 1 0,0-1-1,1 1 1,0 0 0,0-1-1,1 1 1,0 0 0,0 0-1,1 11 1,1-17 15,-1-1 1,1 1-1,-1-1 1,1 0-1,0 1 0,0-1 1,-1 1-1,1-1 0,0 0 1,0 0-1,0 0 1,0 1-1,1-1 0,-1 0 1,0 0-1,0-1 1,1 1-1,-1 0 0,0 0 1,1 0-1,-1-1 0,1 1 1,-1-1-1,1 1 1,-1-1-1,1 0 0,-1 0 1,1 1-1,0-1 1,-1 0-1,1 0 0,1-1 1,2 0 110,1 0 1,-1 0-1,0 0 1,1-1 0,-1 0-1,0 0 1,0-1-1,0 1 1,0-1 0,-1 0-1,1 0 1,5-5-1,9-6-13,-15 11-128,0 0 1,0-1 0,0 1 0,6-9 0,7-4 160,-17 16-187,0 0 1,0 0 0,0 0-1,0 0 1,0 0-1,0 0 1,1-1 0,-1 1-1,0 0 1,0 0-1,0 0 1,0 0 0,0 0-1,0 0 1,0 0-1,0 0 1,0 0-1,0 0 1,0-1 0,0 1-1,0 0 1,0 0-1,1 0 1,-1 0 0,0 0-1,0 0 1,0 0-1,0-1 1,0 1 0,0 0-1,0 0 1,0 0-1,0 0 1,0 0-1,0 0 1,-1 0 0,1-1-1,0 1 1,0 0-1,0 0 1,0 0 0,0 0-1,0 0 1,0 0-1,0 0 7,0 0 0,0 0 0,-1 0 0,1 0 0,0 0 0,0 0 0,0 0 0,0 0 0,-1 0 0,1 0 0,0 0 0,0 0 0,0 0 0,0 0 0,-1 0 0,1 0 0,0 0-1,0 0 1,0 0 0,0 0 0,0 0 0,-1 0 0,1 0 0,0 1 0,0-1 0,0 0 0,0 0 0,0 0 0,0 0 0,0 0 0,0 1 0,-1-1 0,1 0 0,0 0 0,0 0 0,-3 7-16,0-1 0,0 1 0,-2 10 1,-7 15-94,-6-3 281,14-23-125,0-1 0,0 1 0,0 0 0,-2 8 0,-14 42 340,-28 54 0,44-103-308,0-1-1,0 1 1,-1-1-1,1 0 0,-9 7 1,11-11-48,0-1-1,0 1 1,0 0 0,0-1 0,0 1-1,-1-1 1,-3 2 0,5-3-22,0 0 1,0 1-1,0-1 1,0 0-1,0 0 1,0 0-1,0 0 1,0 0 0,0 0-1,0 0 1,0 0-1,0 0 1,0-1-1,0 1 1,0 0-1,0 0 1,0-1-1,0 1 1,-1-1 0,0-1-30,0 0 0,0 0 0,1 0 0,-1 0 0,0 0 0,1 0 0,0 0 0,-1 0 0,1 0 0,0-1 0,0 1 0,-1-5 0,-6-27-273,8 33 288,-4-14 4,2 0 1,0 1-1,1-1 1,0 0-1,3-25 1,-2 37-3,1 1 0,0-1 0,-1 1 1,1-1-1,0 1 0,1-1 1,-1 1-1,0 0 0,0-1 0,1 1 1,0 0-1,-1 0 0,1 0 1,0 0-1,0 0 0,0 1 0,0-1 1,0 1-1,1-1 0,-1 1 1,0 0-1,1-1 0,-1 1 0,1 1 1,4-2-1,-1 0 19,0 1 1,0 1-1,0-1 1,1 1-1,-1 0 1,0 1 0,0-1-1,1 1 1,-1 1-1,9 2 1,30 5 109,-7-1-529,-19-3-1019,-5-3-2426,-3 0-2702,2 1-252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9:18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360 103 3552,'0'-6'4611,"-1"-6"2095,0 12-6612,0-1 1,1 1-1,-1-1 0,0 1 0,1 0 0,-1-1 1,0 1-1,1 0 0,-1 0 0,0 0 0,0-1 1,0 1-1,1 0 0,-1 0 0,0 0 0,0 0 1,-1 0-1,-15 0 970,8 0-622,-1 0 0,1 0 1,0 1-1,-1 0 0,1 0 0,-18 6 1,11 0-42,1 1 0,0 0 0,1 1 0,-25 20 0,31-22-375,1 1-1,1-1 1,-1 2 0,1-1-1,-7 13 1,0-1 311,-1 2-47,-1-1-14,-19 37 0,30-50-236,1 1 0,0-1 0,0 1-1,1 0 1,0-1 0,0 1-1,1 0 1,-1 13 0,2-17-21,0-1 0,0 1 0,1 0 0,-1-1 0,1 1 0,0-1 0,0 1 1,1-1-1,-1 1 0,1-1 0,0 0 0,0 0 0,0 0 0,1 0 0,-1 0 1,1 0-1,0-1 0,0 1 0,1-1 0,-1 0 0,1 0 0,-1 0 0,1 0 1,0-1-1,0 1 0,0-1 0,0 0 0,6 2 0,11 3 97,0-1-1,1-1 1,-1-1 0,1 0-1,0-2 1,0-1 0,0 0-1,0-2 1,27-3-1,-10-3-156,-1-1 0,0-2-1,0-1 1,47-22 0,-57 19 152,-27 13-78,1 0 0,-1 0 0,0 0-1,1 0 1,-1 0 0,0 0-1,0-1 1,0 1 0,0 0 0,0-1-1,0 1 1,0-1 0,0 1-1,0-2 1,-1 2-32,1 0 0,-1 0 0,0 0 0,1 0 1,-1 0-1,0 0 0,0 0 0,0 0 0,0 0 0,0 0 0,0 0 0,0 0 0,0 0 0,0 0 0,0 0 0,-1 0 0,1 0 0,0 0 0,-1 0 1,1 0-1,-1 1 0,1-1 0,-1 0 0,1 0 0,-1 0 0,1 1 0,-1-1 0,0 0 0,0 0 0,1 1 0,-1-1 0,0 1 0,0-1 0,-1 0 1,1 0-21,0 0 1,-1 1 0,1-1-1,0 0 1,0 1 0,0-1-1,-1 1 1,1-1 0,0 1-1,-1 0 1,1 0 0,0-1-1,-1 1 1,1 0 0,0 0-1,-1 0 1,1 1 0,-1-1-1,1 0 1,-2 1 0,0 0 13,1 0 1,-1 0 0,1 1-1,-1-1 1,1 1 0,0-1-1,0 1 1,0 0 0,-4 4-1,3-2-26,-1 0-1,1 0 0,0 0 0,1 1 0,-1 0 0,1-1 0,0 1 0,0 0 1,0 0-1,-1 8 0,2-8 26,1-1 1,0 1 0,0 0-1,0 0 1,0 0 0,1 0-1,2 8 1,-3-11 29,1 0 0,0 0 0,0-1 0,0 1 0,0-1 0,0 1 0,0-1 0,0 1 0,1-1 0,-1 1 0,0-1 0,1 0 0,-1 0 0,1 0 0,-1 0 0,1 0 0,0 0 0,-1 0 0,1 0 0,0-1 0,0 1 0,-1-1 0,4 1 0,8 1 71,1 0 0,0-1 0,0 0 0,0-1 0,0-1 0,19-3 0,-14 0-65,0 0 0,0-2 1,0 0-1,18-9 0,-33 14-28,-1-1 0,1 0 0,-1 0 0,0 0 0,1-1-1,-1 1 1,0-1 0,0 0 0,-1 1 0,1-1 0,0-1 0,-1 1-1,0 0 1,0-1 0,0 1 0,0-1 0,-1 1 0,1-1 0,1-7 0,-2 6 0,0 0 0,-1 0 1,0 0-1,0 0 0,0-1 1,-1 1-1,1 0 0,-1 0 0,0 0 1,-1 0-1,1 0 0,-1 0 1,0 0-1,0 1 0,-3-6 1,0 1-43,-1 0 1,0 1-1,0 0 0,-1 0 1,0 0-1,-8-8 1,11 13 18,-1 0 0,1 0 1,0 1-1,-1-1 0,1 1 1,-1 0-1,0 0 1,1 0-1,-1 1 0,0 0 1,0 0-1,0 0 0,0 0 1,-7 1-1,7 0-12,0 0 1,0 1-1,0-1 0,0 1 0,1 0 0,-1 0 1,0 1-1,1 0 0,-1-1 0,1 2 1,0-1-1,-6 4 0,8-4-1,-1 0 0,1 0 0,0 0 0,-1 0 0,1 0 0,0 1 0,1 0 0,-1-1 0,0 1-1,1 0 1,-1-1 0,1 1 0,0 0 0,0 0 0,0 0 0,1 0 0,-1 0 0,0 1 0,1-1 0,0 4 0,1 1 18,-1-5 29,0 0-1,1 0 1,-1-1 0,0 1 0,0 0 0,-1 0-1,1-1 1,-1 1 0,0 2 0,-3-1 819,4-16-763,0-31-730,0 43 649,0-1 0,0 1 0,0-1-1,1 0 1,-1 1 0,0-1 0,1 1 0,-1-1 0,0 1 0,1-1-1,-1 1 1,1-1 0,-1 1 0,1-1 0,-1 1 0,1-1 0,-1 1 0,1 0-1,-1-1 1,1 1 0,-1 0 0,1 0 0,0-1 0,-1 1 0,1 0 0,-1 0-1,2 0 1,4-3-5,6-3 23,0 1 0,0 0 0,0 0 0,1 2 1,23-5-1,66-3 332,-70 9-233,-30 2-104,147-5 42,-131 5-43,0 2 1,0 0-1,0 1 1,0 0-1,0 2 1,18 7 0,-31-11 9,-1 1 1,0 0 0,0 0 0,0 1-1,0-1 1,-1 1 0,1 0 0,-1 0-1,1 0 1,-1 0 0,0 1 0,4 4 0,-5-4 4,-1-1 0,1 1 0,-1 0 0,1 0 1,-1-1-1,0 1 0,0 0 0,-1 0 0,1 0 1,-1 0-1,0 0 0,0 0 0,0 0 0,-1 4 1,-2 11 209,-8 23 1,7-29-176,1 0-1,0 0 1,-2 27 0,5-38 222,0-3-261,0 1-1,0 0 1,0 0-1,0 0 0,0 0 1,0 0-1,0-1 1,-1 1-1,1 0 1,0 0-1,0 0 1,0 0-1,0-1 1,0 1-1,1 0 1,-1 0-1,0 0 0,0 0 1,0 0-1,0-1 1,0 1-1,0 0 1,0 0-1,0 0 1,0 0-1,0 0 1,0-1-1,0 1 0,1 0 1,-1 0-1,0 0 1,0 0-1,0 0 1,0 0-1,0 0 1,0 0-1,1 0 1,-1 0-1,0-1 1,0 1-1,0 0 0,0 0 1,0 0-1,1 0 1,-1 0-1,0 0 1,7-4 137,-3 2-118,0 0-1,-1-1 1,1 1-1,-1-1 1,1 0-1,4-5 1,11-11-98,-7 10 53,1 1 1,-1 0 0,2 0-1,-1 2 1,1-1-1,0 2 1,0 0 0,0 0-1,18-2 1,-27 7-6,-1-1 1,0 1-1,1 1 1,-1-1 0,1 1-1,-1-1 1,0 1-1,1 0 1,-1 1-1,0-1 1,0 1 0,0 0-1,0 0 1,0 0-1,6 5 1,-8-5 21,0-1-1,0 1 1,0 0 0,-1 0 0,1-1 0,-1 1 0,1 0-1,-1 0 1,0 1 0,0-1 0,0 0 0,0 0 0,0 0-1,0 1 1,-1-1 0,1 0 0,-1 1 0,1-1 0,-1 1-1,0-1 1,0 1 0,0-1 0,0 0 0,-1 1 0,1-1 0,-1 1-1,1-1 1,-1 0 0,-1 3 0,-1 1 76,0 0 0,0-1 0,0 0 0,-1 0 0,1 0 0,-1 0 0,-1 0 0,1-1 0,-1 0 0,-6 5 0,43-32 317,56-30 0,78-23-470,-155 71 60,6-2-23,-1 1 1,2 0-1,21-3 1,-38 8 26,-1 1 1,1 0-1,0 0 1,-1 0 0,1 0-1,0 0 1,-1 0-1,1 0 1,0 0-1,-1 0 1,1 0 0,0 0-1,-1 0 1,1 0-1,0 1 1,-1-1-1,1 0 1,-1 0 0,1 1-1,0-1 1,-1 0-1,1 1 1,-1-1-1,1 1 1,-1-1 0,1 1-1,-1-1 1,0 1-1,1-1 1,-1 1-1,1-1 1,-1 1 0,0-1-1,1 2 1,-1 1-21,1 0 0,-1 0 0,0 0 0,1 0 1,-1 0-1,-1 4 0,0 4 73,1 106 145,1-116-183,-1 0 0,0 0 1,0 0-1,1 0 0,-1-1 0,1 1 1,-1 0-1,0-1 0,1 1 0,-1 0 1,1-1-1,0 1 0,-1 0 1,1-1-1,-1 1 0,1-1 0,0 1 1,0-1-1,-1 1 0,1-1 0,0 0 1,0 1-1,-1-1 0,1 0 0,0 0 1,0 1-1,0-1 0,0 0 1,1 0-1,5-1 48,1 0 0,-1-1 1,0 1-1,0-1 0,1-1 1,-1 1-1,-1-1 0,1-1 1,0 1-1,8-7 0,4-1-46,25-17-3,-31 19-68,0 1 0,1 0 1,25-11-1,-37 19 1,-2 2 0,0 6 28,-1 1-1,0 0 1,-1-1-1,0 0 0,-4 13 1,-21 44-83,17-45 84,-9 30 29,-23 95 1,18-54 16,12-53 33,4-14 46,-5 30 0,12-44-29,2-8-50,-1-1 1,0 0-1,0 1 0,0-1 1,0 0-1,0 0 1,0 1-1,0-1 0,0 0 1,-1 1-1,1-1 0,-1 0 1,1 0-1,-1 1 1,1-1-1,-1 0 0,1 0 1,-2 2-1,2-11 272,5-15-259,48-199 245,-44 196-277,0 0 0,2 1-1,0 1 1,2 0-1,1 1 1,24-33-1,-12 25-65,2 2-1,46-40 0,-52 52 62,0 0 0,1 2 1,1 0-1,39-17 0,-61 31 0,1 0 0,-1 0-1,0 1 1,1-1 0,-1 0-1,0 1 1,1-1-1,-1 1 1,1 0 0,-1 0-1,1 0 1,-1 0 0,1 0-1,-1 1 1,1-1 0,3 2-1,-5-1 15,1 0-1,0 0 0,-1 0 1,1 0-1,-1 0 0,0 1 1,1-1-1,-1 1 1,0-1-1,0 1 0,0-1 1,0 1-1,0 0 1,0-1-1,0 1 0,-1 0 1,1 0-1,-1 0 1,1 0-1,-1-1 0,0 4 1,1-1 8,-1-1 0,0 1 0,0-1 0,-1 1 0,1-1 0,-1 1 0,0-1 0,0 1 0,0-1 1,0 0-1,0 0 0,-1 1 0,0-1 0,1 0 0,-1 0 0,0-1 0,-1 1 0,1 0 0,0-1 0,-1 1 0,-4 3 0,-2 1 9,-1 0-1,1-1 1,-1 0-1,0-1 0,-16 7 1,14-7 17,0-1 0,0 0 0,0 0 1,-25 3-1,4-3 65,23-2-112,0 0 0,-13-1 0,58-9-282,153-15-12,-1 0 260,-37-2 126,-162 49-672,4-11 539,-10 21 0,17-30 63,0 1-1,0 0 1,0-1 0,0 1 0,0 5-1,1-8 61,14-1 80,-11 0-123,-1-1 0,0 0 0,0 0 0,1 0 0,-1 0 0,0 0 0,0 0 0,1 0 0,-1-1 0,0 1 0,4-2 0,-2 0 10,1 0 0,0-1 0,-1 0 0,0 1-1,0-2 1,1 1 0,3-4 0,-7 5-13,1 0 0,0 0 0,-1 0 0,1-1 0,-1 1-1,0 0 1,1-1 0,-1 1 0,0 0 0,0-1 0,-1 0 0,1 1 0,-1-1 0,1 1 0,-1-6 0,-1-6-40,-1 0 1,0 0-1,-1 0 0,-1 0 1,0 0-1,-12-25 0,-8-28-29,14 41-116,9 24 135,0 1-1,0-1 0,0 1 1,0-1-1,0 1 1,0-1-1,0 1 0,-1 0 1,1 0-1,0-1 1,-1 1-1,1 0 0,-3-1 1,0 1-22,3 2 40,1-1 0,0 0 1,-1 0-1,1 1 0,-1-1 1,1 0-1,0 1 0,-1-1 1,1 0-1,0 1 1,-1-1-1,1 0 0,0 1 1,0-1-1,-1 1 0,1-1 1,0 0-1,0 1 0,0-1 1,-1 1-1,1-1 0,0 1 1,0-1-1,0 1 0,0-1 1,0 1-1,0-1 0,0 1 1,0-1-1,0 1 0,1 14 70,1-11-56,0 0 1,0 0 0,0 0-1,0-1 1,0 1-1,1-1 1,-1 1-1,1-1 1,0 0 0,0 0-1,0 0 1,1 0-1,-1-1 1,1 1 0,-1-1-1,8 3 1,2 1-5,0-1 1,1 0 0,0-1-1,0 0 1,17 1 0,0-1 5,-1 1 0,1 2 0,-1 0 0,-1 3 0,54 23 0,-80-32-30,-1 0 1,1 1-1,-1 0 1,0-1-1,1 1 1,-1 0-1,0 0 1,0 0-1,0 0 0,0 0 1,2 5-1,-3-6 28,0 1 0,-1-1 0,1 0 0,-1 1 0,0-1-1,1 0 1,-1 1 0,0-1 0,0 1 0,0-1 0,0 1-1,0-1 1,0 0 0,0 1 0,-1-1 0,1 1 0,0-1-1,-1 0 1,1 1 0,-1-1 0,0 0 0,1 1 0,-1-1-1,0 0 1,-2 2 0,-3 3 26,0 0 0,0 0-1,-1-1 1,0 0 0,0 0 0,-1-1 0,1 0-1,-1 0 1,-9 2 0,-8 6 29,-14 3 95,21-9-46,12-6 89,6 0-195,0 0-1,0 0 1,0 0-1,0 0 1,0 0 0,0-1-1,0 1 1,0 0-1,0 0 1,0 0-1,0 0 1,0 0 0,0 0-1,0 0 1,0 0-1,0 0 1,0-1-1,0 1 1,0 0-1,0 0 1,0 0 0,0 0-1,0 0 1,0 0-1,0 0 1,0 0-1,0 0 1,0 0 0,0-1-1,0 1 1,0 0-1,0 0 1,1 0-1,-1 0 1,0 0-1,0 0 1,0 0 0,0 0-1,0 0 1,0 0-1,0 0 1,0 0-1,0 0 1,0 0-1,0 0 1,1 0 0,-1 0-1,0 0 1,26-14 78,24-11 15,1 1 0,78-24 0,-109 42-191,-10 3 54,0 0 0,0 0 0,1 1 0,-1 0 0,1 1 0,-1 0 1,1 1-1,12 0 0,-23 0 35,1 1-1,0-1 1,0 0 0,-1 0 0,1 0 0,0 1 0,0-1 0,-1 0-1,1 1 1,0-1 0,-1 1 0,1-1 0,-1 1 0,1-1-1,0 1 1,-1-1 0,1 1 0,-1 0 0,0-1 0,1 1 0,-1 0-1,1-1 1,-1 1 0,0 0 0,1-1 0,-1 1 0,0 0 0,0 0-1,0-1 1,0 1 0,0 0 0,0 0 0,0 0 0,0-1-1,0 1 1,0 1 0,-1 3-40,1 0 0,-2 0 1,1 1-1,-3 5 0,1-2 17,0 3 71,-1-1-1,-1 1 1,0-1 0,0 0-1,-1-1 1,-8 11 0,13-20 63,0-2 65,3 2-91,1 1-71,0-1-1,0 0 1,0 0 0,0-1-1,0 1 1,0 0 0,1-1-1,-1 0 1,0 0 0,0 0-1,0 0 1,0-1-1,1 1 1,-1-1 0,4-1-1,21-1-87,-15 4-67,-9-1 171,1 1-1,-1-1 1,0 0-1,1 0 1,-1-1-1,0 1 1,1-1-1,7-2 0,-11 2 24,17-1-90,8-5-17,-22 6 88,1-1 1,-1 0-1,1 0 0,-1 0 0,8-5 1,1-1 39,-7 4-70,-1 0 0,1 0 0,-1-1 1,0 0-1,0 0 0,0 0 0,-1-1 0,0 0 0,0 1 0,4-10 0,-7 13-18,0 0 0,0 0 0,-1 0 0,1-1 0,-1 1 1,0 0-1,1 0 0,-1 0 0,0-1 0,0 1 0,0 0 0,-1 0 0,1 0 1,0 0-1,-1-1 0,1 1 0,-1 0 0,0 0 0,0 0 0,0 0 0,0 0 1,0 0-1,0 1 0,0-1 0,-2-2 0,2 3 5,0 0-1,0 1 1,0-1-1,0 0 1,0 0 0,0 1-1,0-1 1,0 0-1,-1 1 1,1-1-1,0 1 1,0-1 0,0 1-1,-1 0 1,1 0-1,0-1 1,0 1-1,-1 0 1,1 0 0,0 0-1,-1 0 1,1 1-1,0-1 1,0 0-1,-3 1 1,1 0 11,1 0-1,-1 0 1,0 0 0,1 0 0,-1 0 0,1 1-1,-1-1 1,1 1 0,0-1 0,-4 4-1,2 0-9,-1 0-1,0 1 1,1-1-1,0 1 1,0 0-1,1 0 1,0 0-1,0 1 1,0-1-1,1 1 1,0 0-1,0-1 1,1 1-1,-2 14 1,3-20 23,0 0 1,0 1 0,0-1 0,0 0-1,0 0 1,1 1 0,-1-1-1,0 0 1,0 1 0,1-1-1,-1 0 1,1 0 0,-1 1-1,1-1 1,0 0 0,0 0 0,-1 0-1,1 0 1,0 0 0,0 0-1,0 0 1,0 0 0,0 0-1,0-1 1,0 1 0,0 0-1,0 0 1,1-1 0,-1 1 0,0-1-1,0 1 1,1-1 0,-1 0-1,0 1 1,2-1 0,5 0 57,-1 0-1,1 0 1,-1 0 0,0-1 0,10-3 0,3 1-28,226-47 178,-95 15-399,-139 32 156,-7 1 6,-1 1 1,1 0-1,0 0 1,7-1 0,-12 2 13,1 0 1,-1 0 0,0 0 0,1 0 0,-1 1-1,1-1 1,-1 0 0,0 0 0,1 0 0,-1 0 0,0 0-1,1 0 1,-1 1 0,0-1 0,1 0 0,-1 0-1,0 0 1,1 1 0,-1-1 0,0 0 0,0 0 0,1 1-1,-1 0 1,0-1-5,1 1 0,-1 0 0,0 0 0,0-1 1,0 1-1,0 0 0,0 0 0,0-1 0,-1 1 0,1 0 0,0 0 0,0-1 0,0 1 0,-1 0 0,1-1 0,0 1 0,-1 0 0,-3 5 11,1 0 0,-1 0-1,-1 0 1,1-1-1,-1 0 1,0 0 0,-6 5-1,-2 0 75,-25 16 1,77-35 461,-25 4-542,34-10-82,-28 8 30,-15 6 27,-1-1-1,1 1 0,0 0 0,0 0 0,9 0 0,-14 1 16,1 0 1,0 0-1,0 0 1,-1 0-1,1 0 1,0 0-1,0 0 0,-1 1 1,1-1-1,0 0 1,-1 0-1,1 1 0,0-1 1,-1 1-1,1-1 1,-1 0-1,1 1 1,0-1-1,-1 1 0,1 0 1,-1-1-1,0 1 1,1-1-1,-1 1 0,1 0 1,-1-1-1,0 1 1,1 0-1,-1-1 1,0 1-1,0 1 0,1 2 17,0 1 0,-1 0-1,1 0 1,-1 6 0,-1-8 2,1 0-1,0 1 1,0-1 0,0 0 0,1 0 0,-1 0-1,1 1 1,0-1 0,1 3 0,-1-5 16,0 0 1,0 0-1,0-1 0,0 1 1,0 0-1,0-1 1,0 1-1,1 0 1,-1-1-1,0 0 0,0 1 1,1-1-1,-1 0 1,0 0-1,1 1 0,-1-1 1,0 0-1,0 0 1,1 0-1,-1-1 1,0 1-1,1 0 0,0-1 1,5 0 19,0-1-1,0 1 1,8-5 0,6-3 29,28-19 0,-40 22-50,27-16 29,-1-2 0,-1-1-1,-1-2 1,-1-2 0,-2 0 0,32-41-1,98-146-105,-135 180 130,63-89-25,-85 119-95,-9 12-46,-10 13-39,-65 119 124,53-87 0,10-18-25,-17 32 126,-3-1 0,-63 80 0,87-128-155,0 1 0,2 0 0,0 1 0,-13 25 0,25-42-103,0-1-1,0 1 1,0-1-1,0 1 1,1-1-1,-1 1 1,0-1-1,0 1 1,0-1-1,0 0 1,1 1-1,-1-1 1,0 1-1,0-1 1,1 0-1,-1 1 1,0-1-1,1 1 1,-1-1 0,0 0-1,1 0 1,-1 1-1,0-1 1,1 0-1,-1 0 1,1 1-1,-1-1 1,0 0-1,1 0 1,-1 0-1,1 0 1,-1 0-1,1 1 1,-1-1-1,1 0 1,-1 0-1,1 0 1,0-1-1,19 3-3651,-17-2 3184,0-1 0,0 1 0,0-1 0,0 0 0,0 0 0,0 0 0,0-1 0,0 1 0,-1-1 0,1 1 0,-1-1 0,1 0 0,-1 0 1,1 0-1,-1 0 0,0-1 0,0 1 0,0-1 0,0 1 0,-1-1 0,1 1 0,-1-1 0,0 0 0,3-6 0,-3-12-2076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9:19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92 8960,'-23'-37'2896,"23"36"-2793,-1 0 0,1 0 0,-1-1 0,1 1 0,0 0 1,-1-1-1,1 1 0,0 0 0,0-1 0,0 1 0,0-1 1,0 1-1,0 0 0,1-1 0,0-1 0,0-6 2647,-1 9-2602,0-1 1,1 1 0,-1-1 0,0 1 0,0 0 0,1-1 0,-1 1-1,0-1 1,1 1 0,-1 0 0,0-1 0,1 1 0,-1 0 0,1-1-1,-1 1 1,0 0 0,1-1 0,-1 1 0,1 0 0,-1 0 0,1 0-1,-1 0 1,1-1 0,0 1 0,16-4 802,-14 4-669,29-5 827,1 2-1,0 1 1,54 4 0,100 20-346,-97-10-558,31 1-1057,-40-10-5043,-77-3 4677,0 0 0,0 1-1,0-1 1,0 1 0,0 0 0,5 1-1,3 2-4999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9:24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22 3552,'3'-2'12200,"-3"0"-12635,-1 1 607,0 0 1,0 0-1,0 0 0,0 0 1,0 0-1,0 0 0,-1 0 1,1 0-1,0 0 0,-1 1 1,1-1-1,0 0 0,-1 1 1,1-1-1,-1 1 0,1 0 1,-3-1-1,-28-2 1350,19 3-1398,1 0 1,-1 2-1,0-1 1,0 2-1,1 0 1,0 0-1,-1 1 1,1 1-1,1 0 1,-1 0-1,1 1 1,0 1-1,0 0 1,0 0-1,1 1 1,0 0-1,1 1 1,0 0-1,0 1 1,1 0-1,1 0 1,-1 0-1,2 1 1,-1 0-1,-6 19 1,9-19-92,0 1-1,2-1 1,-1 1-1,2 0 1,0 0 0,0 0-1,1 0 1,1 16-1,0-21 93,-1-1-1,1 1 0,1 0 1,-1-1-1,1 1 0,0-1 1,5 10-1,-6-14-119,0 0 0,0 0 0,0-1 0,0 1-1,0 0 1,1-1 0,-1 1 0,1-1 0,-1 1 0,1-1 0,0 0 0,0 1-1,-1-1 1,1 0 0,0 0 0,0 0 0,0-1 0,0 1 0,0 0-1,0-1 1,0 1 0,0-1 0,0 0 0,0 0 0,1 0 0,-1 0 0,0 0-1,2 0 1,2-2-44,-1 1 1,1-1-1,-1 0 0,0 0 0,1-1 1,-1 1-1,0-1 0,-1 0 0,1 0 1,0-1-1,-1 0 0,0 0 0,0 0 0,4-5 1,7-10 40,-1 0 0,12-22 0,-21 33 19,30-56 403,-31 57-377,-1 0 0,-1 0 0,0 0 0,0 0 0,0 0 0,-1-1 0,1-11 0,-2 18-47,0 0 1,0 1 0,0-1 0,0 0-1,0 1 1,0-1 0,0 0-1,0 1 1,0-1 0,-1 1 0,1-1-1,0 0 1,-1 1 0,1-1 0,0 1-1,-1-1 1,1 1 0,-1-1 0,0 0-1,1 1-1,0 0-1,-1 0 0,1 0 0,0-1 1,-1 1-1,1 0 0,0 0 0,0 0 1,-1 0-1,1 0 0,0 0 0,-1 0 1,1 1-1,0-1 0,0 0 0,-1 0 1,1 0-1,0 0 0,-1 0 0,1 0 1,0 0-1,0 1 0,-1-1 0,1 0 1,0 0-1,0 0 0,0 1 0,-1-1 1,1 0-1,0 0 0,0 1 0,0-1 1,0 0-1,0 0 0,-1 1 0,1-1 1,0 0-1,0 0 0,0 1 0,0-1 1,0 1-1,-3 8 33,0 0 0,1 1 0,1-1 0,-1 1 0,2-1 0,-1 1 0,1 0 0,1-1 0,-1 1 0,2-1 0,-1 1 0,1-1 0,1 1 0,0-1 0,0 0 0,1 0 0,0 0 0,0-1 0,1 1 0,9 12 0,-8-15 46,-1-1 0,1 1 0,0-1 0,0 0 1,0-1-1,1 1 0,0-1 0,0-1 0,0 1 0,0-1 1,0 0-1,1-1 0,-1 0 0,1 0 0,-1 0 1,1-1-1,0 0 0,0-1 0,0 0 0,0 0 1,11-2-1,1-1 7,0-1 1,-1-1-1,1-1 0,-1 0 1,0-2-1,-1 0 0,20-12 1,-29 15-119,1 0 0,18-7 0,-27 12 22,-1 0-1,1 0 0,-1 0 0,0-1 0,1 1 0,-1 0 1,1 0-1,-1 0 0,1 0 0,-1 0 0,0 0 0,1 1 0,-1-1 1,1 0-1,-1 0 0,1 0 0,-1 0 0,0 0 0,1 1 1,-1-1-1,0 0 0,1 0 0,-1 0 0,0 1 0,1-1 0,-1 0 1,0 1-1,1-1 0,-1 0 0,0 1 0,0-1 0,1 0 1,-1 1-1,0-1 0,0 1 0,3 16-228,-2-13 145,0 8 117,-1 0 1,0 0-1,-1 1 1,0-1-1,0 0 1,-5 15-1,-26 73 169,11-41-51,-38 149-96,55-192 40,3-8-11,-1 0 0,0-1 0,0 1 0,-7 13 0,18-51 877,35-79-923,28-76-116,-30 43 161,35-96 55,-68 216-214,2 1-1,0 0 0,2 1 0,0 0 0,16-19 0,-28 38 77,0 0-1,0 0 1,0 0 0,1 0-1,-1 0 1,0 0-1,0 0 1,1 0 0,-1 0-1,0 0 1,1 1-1,-1-1 1,1 0 0,-1 1-1,1-1 1,-1 1 0,1 0-1,-1 0 1,1-1-1,-1 1 1,3 0 0,-2 1 11,-1-1 1,0 1 0,1-1 0,-1 1 0,0-1-1,1 1 1,-1 0 0,0-1 0,0 1 0,0 0-1,0 0 1,0 0 0,0 0 0,0 0 0,0 0 0,0 0-1,0 0 1,-1 1 0,1-1 0,0 0 0,-1 0-1,1 1 1,-1-1 0,1 2 0,1 9 5,0 1 0,0-1 1,-2 1-1,1 0 0,-2 0 1,1-1-1,-5 21 0,-2 3 209,-20 60-1,23-85-215,-1 1 0,0 0-1,-1-1 1,0 0 0,-1 0-1,-12 14 1,4-13-35,15-12 28,-1 0 1,1 0-1,0 0 1,-1 1-1,1-1 1,0 0 0,-1 0-1,1 0 1,0 0-1,-1 0 1,1 0-1,0 0 1,-1 0-1,1 0 1,0 0-1,-1 0 1,1 0-1,-1 0 1,1 0-1,0 0 1,-1 0-1,1 0 1,0-1 0,-1 1-1,1 0 1,0 0-1,0 0 1,-1-1-1,1 1 1,0 0-1,-1 0 1,1 0-1,0-1 1,0 1-1,0 0 1,-1-1-1,1 1 1,0 0-1,0-1 1,0 1 0,0 0-1,0-1 1,-1 1-1,1 0 1,0-1-1,0 1 1,0 0-1,0-1 1,0 1-1,0-1 1,0-4-60,0 0 0,1 0 0,-1 0 0,1 1 0,0-1 0,0 0 0,1 0 1,0 1-1,-1-1 0,1 0 0,4-5 0,5-14-157,-9 18 168,0 1-1,1 0 1,-1 0 0,1 0 0,1 1 0,-1-1 0,0 1-1,1-1 1,6-5 0,-8 9 34,0-1-1,0 1 1,0 0 0,-1-1-1,2 1 1,-1 0 0,0 0-1,0 0 1,0 1 0,0-1-1,1 0 1,-1 1 0,0-1-1,1 1 1,-1 0 0,0 0-1,1 0 1,-1 0 0,0 0-1,1 1 1,-1-1 0,0 1-1,0-1 1,1 1 0,2 1-1,1 1-24,-2 1-1,1-1 1,0 1-1,-1 0 1,1 0-1,-1 0 1,0 1-1,-1-1 1,1 1-1,-1 0 1,0 0-1,0 0 1,2 7-1,1 2 15,0 0 1,-2 1-1,1-1 0,1 18 0,-4-18 45,-1 1-1,-1 0 0,0-1 1,-1 1-1,0 0 0,-1-1 1,-6 22-1,-39 99 816,27-81-641,-57 133 828,73-181-752,2-6-137,-1-13-158,4-30-266,-1 38 334,2-13-29,0 1 0,1 0 0,1-1 0,0 2 0,2-1 0,7-17 0,0 5-29,2 0 0,28-40 0,-5 19-116,46-47 0,-31 37 153,0-1-13,62-56 0,-108 112-4,-1-1-1,1 1 1,0 0 0,0 1-1,11-5 1,-16 8 10,0 0 0,0 1 0,0-1 0,0 1 0,0-1 0,0 1 0,-1 0 0,1 0 0,0 0 0,0 0 0,0 0 0,3 1 0,-3-1-1,-1 0-1,0 1 1,0 0-1,1-1 0,-1 1 1,0 0-1,0 0 0,0 0 1,0-1-1,0 1 0,0 0 1,0 0-1,0 1 1,0-1-1,-1 0 0,1 0 1,0 0-1,-1 0 0,1 1 1,0 1-1,2 6 44,-1 0-1,1 1 1,-2 0-1,1-1 1,-2 1-1,1 0 1,-2 14-1,0-5 107,-2 1 1,-8 33-1,9-43-123,-1-1 0,0 0 0,-1 0 0,0 0 1,-1 0-1,1-1 0,-12 15 0,11-18-16,0 1 0,0-1-1,0-1 1,-1 1 0,0-1 0,1 0 0,-2 0-1,1-1 1,0 1 0,-1-1 0,-7 2-1,5-2 53,-1-1-1,1 1 1,-20 1-1,27-4-82,0 1 1,0-1-1,0 0 0,0 0 0,0 0 1,0-1-1,0 1 0,0 0 0,0-1 1,0 1-1,0-1 0,0 0 0,0 1 1,0-1-1,0 0 0,0 0 0,1 0 0,-1-1 1,0 1-1,1 0 0,-1-1 0,1 1 1,0-1-1,-1 1 0,0-3 0,1 2-11,1 1 1,-1 0-1,1-1 0,0 1 0,-1-1 0,1 1 0,0-1 0,0 1 0,0-1 0,0 1 0,1-1 0,-1 1 0,0-1 0,1 1 0,-1-1 0,1 1 0,-1-1 0,1 1 0,0 0 0,-1-1 0,1 1 0,0 0 0,0 0 0,0 0 0,0-1 0,0 1 0,0 0 0,0 0 0,0 1 0,2-2 0,3-3-12,0 1 1,1 0-1,-1 0 1,12-4-1,-8 4 36,0 0 0,0 1 1,1 0-1,-1 1 0,1 0 0,-1 1 0,1 0 0,0 1 0,0 0 0,-1 1 1,1 0-1,20 4 0,7 5 0,-25-6-23,0-1 0,1 0 0,-1-1 0,21 1 0,-5-2 122,0-2 0,1-1 1,-1-1-1,39-10 1,-59 10-27,0 0 0,0 0-1,-1-1 1,1 0 0,-1-1 0,0 0 0,11-9 0,-13 9-33,-1 0-1,0 0 1,0-1 0,-1 1 0,0-1 0,0 0-1,0-1 1,-1 1 0,1-1 0,-2 1-1,3-8 1,-2 6-27,-1 0 0,0 0 1,-1-1-1,0 1 0,0 0 0,-1-1 0,0 1 1,0 0-1,-1 0 0,0-1 0,-1 1 0,0 0 0,0 0 1,-1 0-1,1 0 0,-2 1 0,1-1 0,-1 1 1,0 0-1,-1 0 0,-5-7 0,8 11-16,-1 1 0,1 0 0,0-1 0,-1 1 0,1 0 0,-1 1 0,0-1 0,1 0 0,-1 1 0,0-1-1,0 1 1,0 0 0,0 0 0,0 0 0,0 1 0,-1-1 0,1 1 0,0-1 0,0 1 0,0 0 0,-1 0 0,1 0 0,-6 2 0,4-1-10,1 1 1,-1 0-1,0 0 0,1 0 1,-1 0-1,1 1 1,-1 0-1,1 0 1,0 0-1,0 0 1,1 1-1,-1-1 1,1 1-1,-5 7 0,-1 2 5,1 0-1,1 1 0,0 0 0,1 1 1,0 0-1,-5 22 0,8-25 34,1 1 0,0 0 1,0 0-1,2 0 0,-1 0 0,2 0 0,0 0 1,3 16-1,-3-25-13,0 1 0,0-1-1,1 0 1,0 0 0,0 0 0,0 0 0,0 0 0,0 0-1,1-1 1,0 1 0,-1-1 0,2 0 0,2 4 0,-1-3 7,1 0 1,-1-1-1,1 0 1,0 1-1,0-2 1,0 1-1,0-1 1,7 2-1,9 0 29,0 0 0,1-2 0,0 0 1,23-2-1,-35 0-37,53-2 48,0-2 0,-1-3 0,75-18 0,-111 17-57,-1-1-1,31-15 0,-13 5-14,-23 10 151,0 0 0,28-20 0,-48 28-123,0 1-1,0-1 0,0 1 1,-1-1-1,1 0 0,0 0 1,0 1-1,-1-1 0,1 0 1,0 0-1,-1 0 0,1 0 1,-1 0-1,1 0 0,-1 0 1,1 0-1,-1 0 0,0 0 1,1 0-1,-1 0 0,0 0 1,0 0-1,0 0 0,0 0 1,0 0-1,0 0 0,0 0 1,-1-2-1,1 2-18,0-1 0,-1 1 0,0 0 1,1 0-1,-1 0 0,0 1 0,1-1 1,-1 0-1,0 0 0,0 0 0,0 0 1,0 1-1,0-1 0,0 0 0,0 1 0,0-1 1,0 1-1,0-1 0,0 1 0,0 0 1,0-1-1,0 1 0,-1 0 0,1 0 0,0 0 1,0 0-1,-2 0 0,-3 0-22,0 1 1,0 0-1,0 0 0,0 0 0,0 1 0,0 0 1,0 0-1,1 0 0,-1 1 0,1 0 1,0 0-1,-8 5 0,-4 6 43,0 1 0,-16 18 0,7-7-231,17-16 251,0-1-1,-10 15 1,16-21-11,1 1 0,0-1 0,0 1 1,0-1-1,0 1 0,0 0 0,1-1 0,0 1 0,0 0 0,0 0 0,0 6 0,1-9 100,2-1-109,0 1 0,1-1 0,-1 0 0,1 0 0,-1-1 0,0 1 0,1-1 0,-1 1-1,1-1 1,-1 0 0,0 1 0,0-1 0,1 0 0,-1-1 0,0 1 0,0 0 0,0-1 0,0 1 0,2-3 0,6-5-24,0-1 0,10-13-1,-9 9 8,62-62-247,-73 76 243,1 0 0,-1 0 0,0 0 1,0-1-1,0 1 0,0 0 0,0 0 0,1 0 0,-1 0 1,0 0-1,0 0 0,0-1 0,0 1 0,1 0 1,-1 0-1,0 0 0,0 0 0,0 0 0,1 0 0,-1 0 1,0 0-1,0 0 0,0 0 0,1 0 0,-1 0 1,0 0-1,0 0 0,0 0 0,1 0 0,-1 0 1,0 0-1,0 0 0,0 0 0,1 1 0,5 6-93,1 11-41,-5-10 146,0-1 1,1 0-1,0 1 1,0-1-1,0-1 1,1 1-1,1 0 1,5 6-1,-7-9 17,1 0 0,-1-1-1,1 1 1,0-1-1,1 0 1,-1 0 0,0 0-1,1-1 1,0 1-1,-1-1 1,1 0 0,0 0-1,8 1 1,2-1 26,1 0 0,-1-1 0,1-1 0,0-1 0,19-2 0,79-20 138,-91 16-180,0-1-1,-1-1 0,1-1 1,-2-1-1,0-1 0,0-1 1,21-17-1,-11 8-50,-21 15 117,1 0 0,13-13 0,-17 10-11,-7 9-59,0 1 0,0-1 0,1 1-1,-1 0 1,0-1 0,0 1 0,1-1 0,-1 1 0,0 0 0,1-1 0,-1 1 0,1 0 0,-1-1 0,0 1 0,1 0 0,-1-1 0,1 1-1,-1 0 1,1 0 0,-1 0 0,1-1 0,-1 1 0,1 0 0,-1 0 0,1 0 0,-1 0 0,1 0 0,-1 0 0,1 0 0,-1 0-1,1 0 1,-4 14-50,0 3-64,1 0 0,1 25 0,1-19 181,1-12-14,-1 1 1,-2 15-1,1-24-61,1 0 1,-1 1-1,1-1 1,0 0-1,0 1 0,0-1 1,1 0-1,-1 1 1,1-1-1,-1 0 0,1 0 1,0 0-1,1 0 0,-1 1 1,0-1-1,1-1 1,0 1-1,2 4 0,-1-5 25,-1 0-1,1 0 0,-1 0 0,1 0 0,-1 0 0,1-1 1,0 1-1,0-1 0,0 0 0,0 0 0,0 0 0,0 0 1,1 0-1,-1-1 0,0 1 0,0-1 0,5 0 0,9 0 36,0-2-1,18-2 0,-20 2-81,50-8 159,69-20-1,-116 24-63,-1-1 0,1-1-1,16-9 1,-30 15-66,1 0 1,-1-1-1,0 1 0,0-1 0,0 0 0,0 0 1,0 0-1,-1 0 0,0-1 0,1 0 1,-1 0-1,4-7 0,-6 10-1,-1 0 0,1 0 0,-1 0 0,0-1 0,1 1 0,-1 0 0,0 0 0,0 0 0,0 0 0,0-1 0,0 1 0,0 0 0,0 0 0,0-1 0,0 1 0,-1-2 0,-2-5-156,3 8 150,0 0 0,0 0 0,0 0 0,0 0 0,0 0 0,0 0 0,0 0 0,0 0 0,0 0 0,0 0 0,0 0 0,0 0 1,0 0-1,0 0 0,0 0 0,-1 0 0,1 1 0,0-1 0,0 0 0,0 0 0,0 0 0,0 0 0,0 0 0,0 0 0,0 0 0,0 0 0,0 0 0,0 0 0,0-1 0,0 1 0,-1 0 0,1 0 0,0 0 0,0 0 0,0 0 0,0 0 0,0 0 0,0 0 0,0 0 0,0 0 0,0 0 0,0 0 0,0 0 0,0 0 0,0 0 0,0 0 1,0 0-1,0 0 0,0 0 0,0 0 0,0 0 0,0-1 0,-1 1 0,1 0 0,0 0 0,0 0 0,0 0 0,0 0 0,0 0 0,0 0 0,0 0 0,0 0 0,0 0 0,1 0 0,-1-1 30,1 1 0,0-1 0,-1 1 0,1-1 0,0 0 1,-1 1-1,1-1 0,-1 0 0,1 1 0,-1-1 0,1 0 0,-1 1 0,0-1 0,1 0 0,-1 0 0,1-1 0,0-1-44,12-14 47,-12 13-27,1-2-42,-2 6 36,0 0-1,0 0 1,0 0 0,0 0-1,0 0 1,0 0-1,0 0 1,0 0-1,0 0 1,0 0 0,0 0-1,0 0 1,0 0-1,0 0 1,0 0-1,0 0 1,0 0 0,0 0-1,1 0 1,-1 0-1,0 0 1,0 0-1,0 0 1,0 0 0,0 0-1,0 0 1,0 0-1,0 0 1,0 0-1,0 0 1,0 0 0,0 0-1,0 0 1,0 0-1,0 25-122,-1-1-1,-1 1 0,-8 36 1,8-52 129,0 1 1,-2-1-1,1 0 1,-1-1-1,0 1 1,-1 0-1,0-1 1,0 0-1,-1 0 1,0-1-1,0 0 1,-11 10-1,14-14 7,0 0-1,0-1 1,0 1-1,0-1 1,-1 0-1,1 0 1,-1 0-1,1 0 1,-1-1-1,0 1 1,0-1-1,0 0 1,0 0-1,0-1 1,1 1-1,-1-1 1,0 1-1,0-2 1,0 1-1,0 0 1,0-1-1,-6-1 1,3 1-8,0-1 0,0 0 1,0 0-1,0 0 1,1-1-1,-1-1 0,1 1 1,0-1-1,0 0 0,0 0 1,0 0-1,1-1 1,0 0-1,-1 0 0,2-1 1,-8-9-1,12 14-14,-1 0-1,1 0 0,-1 0 1,1 1-1,-1-1 1,1 0-1,-1 0 1,0 1-1,1-1 1,-1 1-1,0-1 0,0 0 1,1 1-1,-1-1 1,0 1-1,0 0 1,0-1-1,0 1 1,1 0-1,-1-1 0,0 1 1,0 0-1,-1 0 1,1 0 137,3-1 1,2 0-109,0 1 0,-1 0-1,1 0 1,0 0 0,0 0 0,-1 0 0,1 1-1,0 0 1,-1 0 0,1 0 0,-1 0 0,5 2-1,13 4 53,106 20-25,-14-4-156,-92-18-671,1-2 0,0 0 0,0-1 1,22-2-1,0-2-3985,43-9-1,-26 3-2662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9:25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11 428 3808,'-11'-1'9253,"18"0"-6152,4-1-3535,8-3 1193,0 0 1,0-1-1,-1-1 1,0-1 0,0-1-1,19-12 1,-16 5-454,0-1 0,-1-1 0,32-37 0,43-68 635,-81 105-511,-2-2 0,21-38 1,-33 56-374,1 1 0,0-1 0,-1 0 1,0 1-1,1-1 0,-1 1 0,0-1 0,0 0 1,1 1-1,-2-1 0,1 0 0,0 1 1,0-1-1,0 0 0,-1 1 0,1-1 1,-2-2-1,2 3-39,0 1 0,0 0 1,-1-1-1,1 1 1,0 0-1,-1-1 0,1 1 1,0 0-1,-1-1 0,1 1 1,0 0-1,-1 0 1,1-1-1,-1 1 0,1 0 1,0 0-1,-1 0 0,1 0 1,-1-1-1,1 1 0,-1 0 1,1 0-1,-1 0 1,0 0-5,-1 1 1,1-1 0,0 0 0,0 1 0,0-1 0,0 0 0,0 1 0,0-1 0,0 1 0,0 0 0,0-1 0,0 1 0,-1 1 0,-5 5 11,1 0 1,-1 1 0,1 0 0,1 0 0,-6 8 0,-22 49 146,28-52-86,-5 8 20,1 0-1,0 1 1,2 1 0,1-1-1,-6 42 1,12-61-61,0 1-1,-1 0 1,1-1 0,1 1-1,-1-1 1,0 1 0,1-1 0,0 1-1,0-1 1,0 1 0,0-1 0,0 0-1,4 7 1,-3-8 2,0 1-1,0-1 1,0 0 0,1 0-1,-1 0 1,1 0 0,-1 0-1,1 0 1,0 0 0,-1-1-1,1 1 1,0-1 0,0 0-1,0 0 1,0 0 0,4 0-1,9 2 57,0-1-1,0-1 0,0-1 0,0 0 0,24-4 0,78-19-76,-80 12 147,0-2 1,-2-1 0,62-33-1,32-24-259,-130 70 87,0 1-1,0 0 0,0 0 1,1 0-1,-1 0 1,0 0-1,1 0 1,-1-1-1,0 1 1,0 0-1,1 0 1,-1 0-1,0 0 1,0 0-1,1 0 1,-1 0-1,0 0 1,1 0-1,-1 0 0,0 1 1,0-1-1,1 0 1,-1 0-1,0 0 1,0 0-1,1 0 1,-1 0-1,0 1 1,0-1-1,0 0 1,1 0-1,-1 0 1,0 0-1,0 1 0,0-1 1,1 0-1,-1 0 1,0 1-1,0-1 1,0 0-1,0 0 1,0 1-1,0-1 1,2 20 142,-8 21 90,-21 65 118,26-100-352,2-5 11,-1-1-1,1 0 1,-1 0 0,1 0 0,-1 0-1,1 1 1,-1-1 0,1 0 0,-1 0 0,1 0-1,-1 0 1,1 0 0,-1 0 0,1-1-1,-1 1 1,2 0 0,-2 0 3,7-2 21,0 0-1,0-1 1,0 0-1,0 0 1,-1-1-1,11-7 1,6-3-69,-3 3 38,1 1 0,-1 1 0,2 1 0,-1 1 0,1 1 0,0 0 0,40-4 0,-53 10 8,0 1 1,0 0-1,0 0 0,-1 1 1,1 0-1,-1 0 0,1 1 1,-1 1-1,0-1 0,0 1 1,12 8-1,4 4-1,0 1 0,24 24 0,-41-34 29,0-1-1,0 1 1,-1 1-1,6 7 1,-11-13-339,-1-2 212,0 0 0,1 0 0,-1 0 0,0 0 1,0 0-1,0 0 0,0 0 0,0 0 0,1 0 0,-1 1 0,0-1 0,0 0 0,0 0 1,0 0-1,0 0 0,0 0 0,1 0 0,-1 0 0,0 1 0,0-1 0,0 0 0,0 0 1,0 0-1,0 0 0,0 1 0,0-1 0,0 0 0,0 0 0,0 0 0,0 0 0,0 1 1,0-1-1,0 0 0,0 0 0,0 0 0,0 0 0,0 1 0,0-1 0,0 0 0,0 0 1,0 0-1,0 0 0,0 1 0,0-1 0,0 0 0,0 0 0,0 0 0,-1 0 0,1 0 1,0 1-1,0-1 0,0 0 0,0 0 0,-9 9-5205,-5-4 375,-9 2 1611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2:52.2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466 524 2240,'34'-17'7829,"-34"17"-7795,4-2 377,-1 0-1,1-1 0,-1 1 0,0-1 1,0 0-1,0 0 0,3-3 0,-6 5-314,1 0 0,-1 0-1,1 0 1,-1 0 0,1 0 0,-1 0-1,0 0 1,0 0 0,1-1-1,-1 1 1,0 0 0,0 0 0,0 0-1,0 0 1,0 0 0,0-1-1,-1 1 1,1 0 0,0 0 0,0 0-1,-1 0 1,1 0 0,-1 0-1,1 0 1,-1 0 0,0 0 0,1 0-1,-1 0 1,0 0 0,1 0-1,-1 0 1,0 1 0,-1-2-1,-8-7 282,0 1 0,-1 0 0,0 1 0,0 0 0,-1 1 0,1 0 0,-1 1 0,-23-7 0,17 7-66,-1 1 0,1 0 0,-1 1 0,0 1 0,-34 1 0,41 2-260,1 1-1,-1 1 1,1-1 0,0 2-1,0 0 1,0 0 0,0 1-1,1 0 1,0 1 0,0 0-1,0 0 1,1 1 0,0 1-1,0 0 1,1 0 0,0 0-1,-12 18 1,11-12-15,1 0 0,1 0 1,1 1-1,0 0 0,1 0 0,0 1 1,2 0-1,-4 25 0,5-19-19,1 0 1,1 0-1,0-1 1,2 1-1,1 0 1,5 22-1,-5-34 11,0 0 0,0 1 0,1-1-1,1 0 1,0-1 0,0 1 0,0-1 0,2 0 0,-1 0 0,9 8-1,-10-11 12,1-1 0,1 1-1,-1-1 1,1 0-1,0-1 1,0 0 0,1 0-1,-1 0 1,1-1-1,-1 0 1,1-1 0,0 0-1,0 0 1,9 1-1,-1-2 6,0 0 0,1-2 0,-1 1 0,20-5 1,64-18 65,-66 13-92,0-1-1,-1-1 1,-1-2 0,0-2 0,41-26 0,-43 20 22,0-2-1,36-37 1,45-64 209,-73 67 369,-48 82-786,2 0 0,0 0 0,-6 30 0,11-37 135,1 1 0,1-1 0,0 1 0,1-1-1,3 26 1,-2-36 30,0 1 0,1-1 1,-1 0-1,2 0 0,-1 0 0,1 0 0,0 0 0,0-1 0,1 1 0,0-1 0,0 0 0,1 0 1,-1 0-1,1-1 0,10 9 0,-11-11 45,1-1 0,0 1 1,-1-1-1,1 0 0,0 0 0,0 0 0,0-1 1,1 0-1,-1 0 0,0 0 0,0-1 0,1 0 1,-1 0-1,0 0 0,7-1 0,-1 0 27,-1-1 0,0-1 0,0 1 0,0-1-1,0-1 1,16-8 0,-17 6-20,-1 1 0,0-2-1,0 1 1,0-1 0,-1 0-1,0-1 1,0 0 0,-1 0-1,0 0 1,0-1 0,-1 0-1,0 0 1,-1 0 0,0-1-1,0 0 1,3-14 0,-6 17-15,1 0 0,-1-1 1,-1 1-1,0 0 0,0-1 0,0 1 1,-1 0-1,1-1 0,-2 1 0,-2-11 1,1 12-55,1 1 0,-1-1 0,1 1 1,-2-1-1,1 1 0,0 0 0,-1 0 1,0 1-1,0-1 0,-1 1 0,1 0 1,-1 0-1,-9-6 0,3 4-1,-1 0 0,1 1-1,-1 0 1,1 1 0,-1 1-1,-1-1 1,1 2 0,0 0-1,-1 0 1,1 1 0,-25 2-1,29 0-20,-3 0-177,0 0 0,0 1 1,-19 5-1,30-7 212,0 0 1,0 0-1,0 0 0,-1 0 1,1 0-1,0 0 1,0 0-1,0 0 0,0 0 1,0 0-1,0 0 0,0 0 1,0 0-1,0 0 0,-1 0 1,1 0-1,0 1 1,0-1-1,0 0 0,0 0 1,0 0-1,0 0 0,0 0 1,0 0-1,0 0 1,0 0-1,0 0 0,0 0 1,0 0-1,-1 0 0,1 0 1,0 0-1,0 1 1,0-1-1,0 0 0,0 0 1,0 0-1,0 0 0,0 0 1,0 0-1,0 0 1,0 0-1,0 0 0,0 0 1,0 1-1,0-1 0,0 0 1,0 0-1,0 0 1,0 0-1,0 0 0,0 0 1,0 0-1,0 0 0,1 0 1,-1 0-1,0 1 1,0-1-1,0 0 0,0 0 1,0 0-1,0 0 0,0 0 1,0 0-1,0 0 1,0 0-1,0 0 0,0 0 1,1 0-1,5 1-20,3-3 72,-1-2 0,0 1 0,8-5 0,21-9 10,25-2-43,1 3-1,65-9 1,-73 15-10,64-7 300,-103 16-234,-1 0 1,0 1 0,0 1 0,0 1 0,26 5 0,-37-6-28,-1 0-1,1 1 1,-1-1 0,1 0-1,-1 1 1,0 0-1,0 0 1,0 0 0,0 0-1,0 0 1,0 1 0,-1-1-1,5 7 1,-4-5-2,-1 0-1,0 0 1,1 1-1,-2-1 1,1 1-1,0 0 1,-1-1-1,0 1 1,1 9 0,1 23 94,-2 0 0,-1 1 0,-8 53 1,-14 66-86,22-143 84,1-8 50,-1-6-176,1 0 0,-1 0 0,0 0 0,0 0-1,0 0 1,0 0 0,0 0 0,0 0 0,0 0-1,1 0 1,-1 0 0,0 0 0,0 0 0,0 0 0,0 0-1,0 0 1,0 0 0,0 0 0,1 0 0,-1 0 0,0 0-1,0 0 1,0 0 0,0 0 0,0 0 0,0 0-1,0 0 1,0 0 0,1 0 0,-1-1 0,0 1 0,0 0-1,0 0 1,0 0 0,0 0 0,0 0 0,0 0 0,0 0-1,0 0 1,0-1 0,0 1 0,0 0 0,0 0-1,15-26 25,20-45 0,-24 46-68,9-16-5,28-47 0,-40 76 18,0-1 0,1 2-1,1-1 1,0 1 0,1 1-1,0-1 1,23-15 0,-33 25 26,1 0 0,-1 0 0,0 1 0,0-1-1,0 0 1,0 1 0,1-1 0,-1 1 0,0-1 0,1 1 0,-1 0 0,0 0 0,0-1 0,1 1 0,-1 0 0,0 0 0,1 0 0,-1 1-1,0-1 1,1 0 0,-1 0 0,3 2 0,-3-2-1,0 1 0,0 0-1,0 0 1,0 0 0,0 0 0,-1 1 0,1-1-1,0 0 1,0 0 0,-1 0 0,1 1-1,-1-1 1,1 0 0,-1 1 0,1-1-1,-1 0 1,0 1 0,0-1 0,0 0 0,0 1-1,0-1 1,0 2 0,-6 95-162,0 3 8,6-86 154,1 1 1,0-1-1,1 1 0,6 19 0,-7-28 20,1-1 0,1 0 0,-1 0 0,1 0 0,0 0 0,0 0 0,0 0 0,1-1 0,0 0 0,0 1 0,0-1 0,1-1 0,0 1-1,0-1 1,0 0 0,0 0 0,1 0 0,0-1 0,-1 0 0,1 0 0,0 0 0,0-1 0,1 0 0,-1 0 0,0-1 0,11 2 0,-7-2 38,-1-1 0,1 0 0,0 0 0,-1-1 0,1-1 0,-1 1 0,1-2 0,-1 1 0,0-1 0,0 0 0,0-1 0,0 0 0,-1-1 0,0 0 0,10-7 0,0-5-16,0-1 1,-2-1 0,0 0-1,24-41 1,-19 24-27,18-43 0,-9 16-5,-11 26 27,74-135-204,-92 170 141,9-11 59,-10 13-39,0 0-1,0-1 1,0 1 0,0 0-1,0 0 1,1 0-1,-1 0 1,0-1 0,0 1-1,0 0 1,0 0-1,1 0 1,-1 0 0,0 0-1,0 0 1,0 0-1,1-1 1,-1 1 0,0 0-1,0 0 1,0 0-1,1 0 1,-1 0 0,0 0-1,0 0 1,0 0 0,1 0-1,-1 0 1,0 0-1,0 0 1,1 0 0,-1 0-1,0 0 1,0 1-1,0-1 1,1 0 0,-1 0-1,0 0 1,0 0-1,0 0 1,0 0 0,1 0-1,-1 1 1,0-1-1,0 0 1,0 0 0,0 0-1,0 0 1,1 1-1,-1-1 1,0 0 0,0 0-1,0 0 1,0 1-1,0-1 1,0 0 0,0 0-1,0 1 1,0-1-1,0 0 1,0 0 0,0 0-1,0 1 1,1 7-38,0 1 0,0 0 1,-1-1-1,-1 11 0,0 4 6,1 18-5,1 35 31,-12 86 0,6-122 9,2-6 67,-13 47 0,14-71-17,-8 20 321,10-29-349,-1 0 0,1 0 0,0 0 0,-1 0-1,1 0 1,-1-1 0,0 1 0,1 0-1,-1 0 1,0-1 0,1 1 0,-1 0 0,0-1-1,0 1 1,1-1 0,-1 1 0,0-1 0,0 1-1,0-1 1,0 1 0,0-1 0,0 0 0,0 0-1,-1 1 1,0-2-24,0 1 1,1 0-1,-1-1 0,1 0 0,-1 1 0,1-1 1,-1 0-1,1 0 0,-1 0 0,1 0 1,0 0-1,-1 0 0,1 0 0,0 0 1,-1-2-1,-18-22-205,16 20 211,3 4-11,0-1-1,1 1 0,-1 0 0,0-1 0,0 1 0,1-1 1,-1 1-1,1-1 0,-1-2 0,-2-6-116,3 9 114,-1 0 0,1 0 0,0 0-1,-1 0 1,1 0 0,0 0-1,-1 0 1,1 0 0,-1 0-1,1 1 1,-1-1 0,0 0 0,1 0-1,-2-1 1,5 0-118,40 40-681,-37-35 809,0 0-1,0-1 1,0 0 0,0 0 0,1-1-1,-1 0 1,1 0 0,-1 0-1,1-1 1,0 0 0,8 0-1,4-2 52,0-1-1,29-8 0,-25 4-18,0-1-1,-1-1 0,-1-1 0,1 0 1,-1-2-1,-1-1 0,0 0 0,-1-2 0,-1 0 1,32-33-1,-12 3 82,-2-2 1,-1-1 0,33-63-1,-54 92-43,-12 16-76,0 1 1,1 0-1,-2-1 0,1 1 0,0-1 0,0 0 0,-1 0 0,0 1 0,1-1 1,-1 0-1,1-4 0,-14 33 29,-1 13 49,-14 75 0,5 43-2,19-137-16,2 32 0,1-44-35,1 0 0,0 0 1,0 0-1,1 0 0,0 0 0,6 14 0,-8-20-3,1-1 0,0 1 0,-1-1 0,1 1 0,0-1 0,0 0 0,0 1 0,0-1 0,0 0 0,1 0 1,-1 0-1,0 0 0,1 0 0,-1 0 0,0 0 0,1 0 0,-1 0 0,1-1 0,-1 1 0,1 0 0,3 0 0,-3-1-7,1 0 1,0 0-1,-1 0 0,1-1 1,0 1-1,-1-1 1,1 0-1,0 1 0,-1-1 1,1 0-1,-1 0 1,3-2-1,6-4 30,-2 0 1,1 0-1,-1-1 1,14-15-1,29-31-72,2 2 0,2 2-1,3 3 1,96-60 0,-107 79-69,75-30 0,-87 41 24,-45 22-12,1 1 1,0 0-1,0 0 1,1 1-1,-8 7 0,-12 12-9,-114 113 53,113-110 28,-51 60-243,70-78 208,1 1 1,1 0-1,0 0 0,0 1 0,1-1 1,-5 17-1,11-28 60,-1 1 0,1 0 1,-1 0-1,1-1 0,0 1 0,-1 0 1,1 0-1,0 0 0,0-1 0,0 1 0,1 0 1,-1 0-1,0 0 0,1-1 0,-1 1 1,1 0-1,-1-1 0,1 1 0,0 0 1,0-1-1,0 1 0,0-1 0,0 1 1,0-1-1,2 3 0,0-2 4,-1-1 0,1 1 0,0 0 0,0-1 0,-1 0 0,1 0 0,0 1 0,0-2 1,0 1-1,1 0 0,-1-1 0,0 1 0,0-1 0,4 0 0,2-1 37,1 0-1,-1 0 1,0-1 0,0 0 0,-1 0 0,1-1-1,0-1 1,-1 1 0,0-1 0,11-7-1,-5 2 7,-1-1 0,0 0 0,0 0 0,19-23-1,-14 10-36,-1 0 0,-1-2 0,-1 0 0,-1 0 0,11-31 0,-13 29-3,81-189 14,-79 173 25,-1-1-1,-2 0 1,7-56 0,-12 56-186,-2 0 1,-1-1-1,-6-61 0,0 98-97,-1 9-18,-6 16-116,-9 31 360,2 2-1,2 0 0,-17 101 1,27-106 37,2 1 0,1-1 1,3 1-1,1 0 0,3-1 0,20 88 0,-23-122 15,1-1-1,1 0 0,6 14 0,-9-21-16,1 0 0,0 0 0,-1 0 1,1 0-1,0-1 0,0 1 0,0-1 0,1 0 1,-1 1-1,1-1 0,-1 0 0,1 0 1,0-1-1,5 4 0,-5-4-3,0-1 0,0 0 0,0 1 0,0-1 0,0 0 0,1 0 0,-1-1-1,0 1 1,0-1 0,0 1 0,0-1 0,-1 0 0,1 0 0,0 0 0,0-1 0,4-2 0,3-2 21,0 0 0,-1-1 0,10-9 0,3-5 65,-1-1 0,18-25 0,-22 25-58,-7 11-42,10-13 66,-1-1 0,0-1 1,23-44-1,-41 68-84,0 0 1,-1 0-1,1 0 0,0 0 1,-1 0-1,1-1 0,-1 1 0,0 0 1,0 0-1,1 0 0,-2-1 1,1 1-1,0-4 0,-1 6-5,1-1 0,-1 0 0,1 0 0,-1 0 0,0 0 0,1 0 0,-1 0 0,0 0 0,0 1 0,1-1 0,-1 0 0,0 1 0,0-1 0,0 0 0,0 1 0,0-1 0,0 1 0,0 0 0,0-1 0,0 1 0,0 0 0,0-1 0,0 1 0,0 0 0,0 0 0,0 0 0,0 0 0,-1 0 0,1 0 0,0 0 0,0 1 0,-2-1 0,-5 1-15,0 1-1,-1 0 1,1 0-1,0 0 1,0 1-1,0 0 1,1 1-1,-1 0 0,1 0 1,-1 0-1,-7 7 1,6-3 0,1 0 1,0 0-1,1 1 0,0-1 1,0 2-1,1-1 0,0 1 1,-6 14-1,3-4 44,1 1 0,1 0-1,1 0 1,1 1 0,1 0 0,1 0 0,0 0-1,2 36 1,2-52-7,-1 0 0,1-1 0,0 1 0,3 9-1,-3-13 3,-1 0-1,1-1 0,0 1 0,0 0 0,0-1 0,0 1 0,0 0 0,0-1 0,0 1 0,1-1 0,-1 0 1,0 1-1,1-1 0,-1 0 0,1 0 0,0 0 0,1 1 0,2-1 12,0 1 0,1-2-1,-1 1 1,0-1 0,0 0 0,1 0-1,-1 0 1,0-1 0,1 0 0,8-2-1,5-3-1,-1 0-1,1-2 1,-1 0-1,28-18 1,66-52 104,-102 70-120,51-39-76,-25 18 52,66-40 0,-99 68 18,-1 0 1,1 0 0,-1 0-1,1 0 1,-1 0 0,1 0-1,0 0 1,4 0 0,-6 1-3,0 0 0,0 0 0,0 1 0,0-1 0,0 0 1,0 0-1,0 0 0,0 1 0,0-1 0,0 1 0,0-1 0,0 1 0,0-1 1,0 1-1,0-1 0,-1 1 0,1 0 0,0-1 0,0 1 0,-1 0 0,1 0 1,0-1-1,-1 1 0,1 0 0,0 2 0,4 9 16,-1 1 0,0 0 0,-1 0 0,0 0 0,-1 0 0,0 25 0,5 25 0,-3-41-14,1-1 0,1 0 0,14 36 0,-17-51 0,1 1 0,-1 0 0,1-1 0,0 1 0,1-1 0,0 0 0,0-1 0,0 1 0,0-1 0,1 0 0,0 0 0,0-1 0,1 0 0,9 5 0,-5-4-123,1 0 1,-1-2-1,1 1 1,0-2-1,0 1 0,0-2 1,18 1-1,-21-2-593,0 0 0,0-1 0,1 0 0,-1 0-1,0-1 1,0-1 0,-1 1 0,1-1 0,0-1 0,11-6 0,4-3-1466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9:26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51 10144,'-105'-39'3744,"80"36"-2912,-8-1-224,24-1-3136,-5 5 1248,-2 0 160,-2 5 704,-1 2-3200,-10 15 1984,-15 13-1184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9:30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0 5888,'2'0'13555,"0"7"-12097,-1 10-1168,0 0 0,-2-1 0,0 1 0,-1 0-1,-5 24 1,3-21 61,-8 52 287,-36 166 650,20-95-563,28-114-758,0-24 48,1-1 0,-1 1 1,0-1-1,-1 1 1,1-1-1,-3 9 1,2-11 11,1 0 0,-1 1 0,1-1 0,0 0 1,0 1-1,0 4 0,1-5 10,-1 0-1,0-1 1,0 1 0,0 0-1,0 0 1,0 0-1,-1 0 1,1-1 0,0 1-1,-1 0 1,0 0 0,0 2-1,-4 9 967,15-24-97,35-29-1044,2 1-1,56-33 0,-98 69 133,1 0-1,-1 1 1,0-1-1,1 1 1,0 0-1,0 1 1,-1-1 0,1 1-1,0 0 1,0 1-1,0-1 1,0 1-1,11 1 1,-13 0 11,0 0 0,-1-1 1,1 1-1,0 0 0,-1 1 1,1-1-1,-1 1 0,1 0 1,-1 0-1,0 0 0,1 0 1,-1 0-1,0 1 0,0-1 1,-1 1-1,1 0 0,-1 0 1,1 0-1,-1 0 0,0 0 1,0 1-1,2 4 0,-2-4 35,-1-1-1,0 2 1,0-1-1,0 0 0,0 0 1,0 0-1,-1 0 1,0 0-1,0 1 0,0-1 1,0 0-1,-1 0 0,0 0 1,0 0-1,0 0 1,0 0-1,0 0 0,-1 0 1,0 0-1,0 0 1,0-1-1,0 1 0,0-1 1,-1 1-1,-3 3 0,-1 0-1,1 0 0,-1-1 0,0 0 0,-1 0 0,0 0 0,0-1 0,0 0 0,0 0 0,-1-1 0,-13 4 0,7-3 19,0-2 1,0 0-1,-1 0 1,1-1 0,-24-1-1,36-1-80,0-1-1,0 1 1,0 0-1,0-1 1,0 0 0,-5-2-1,8 3 20,0 0-1,0 0 0,-1 0 1,1 0-1,0 0 1,0 0-1,0 0 0,-1 0 1,1-1-1,0 1 1,0 0-1,0 0 1,0 0-1,-1 0 0,1-1 1,0 1-1,0 0 1,0 0-1,0 0 1,0-1-1,-1 1 0,1 0 1,0 0-1,0-1 1,0 1-1,0 0 0,0 0 1,0-1-1,0 1 1,0 0-1,0-1-3,1 0 0,-1 1 0,1-1 1,0 1-1,-1-1 0,1 1 0,-1-1 0,1 1 0,0-1 0,-1 1 0,1 0 1,0-1-1,0 1 0,-1 0 0,2-1 0,35-13-278,34-12 197,142-35 0,153 8 371,-346 51-201,-10 2 28,-9 3-65,-2-2-44,0 0-1,0 0 1,0 0 0,-1 0-1,1 0 1,0-1 0,0 1-1,-1 0 1,1-1 0,0 1-1,-2 0 1,-36 13 99,-59 31-1,94-43-99,0 0 0,1 0-1,-1 0 1,1 0-1,0 0 1,-1 1-1,1 0 1,0 0 0,1 0-1,-1 0 1,0 0-1,1 0 1,0 1 0,-4 5-1,6-8 3,0-1 1,0 1-1,0-1 0,0 1 0,0-1 1,0 1-1,0 0 0,0-1 0,0 1 1,0-1-1,0 1 0,0-1 0,0 1 1,0-1-1,0 1 0,0-1 0,1 1 1,-1-1-1,0 1 0,0-1 0,1 1 1,-1-1-1,0 0 0,1 1 0,0 0 1,14 7-25,-9-7 17,-1 0 0,1 0-1,0 0 1,5 0 0,5-2 82,0 1 0,0-2 1,18-4-1,-27 5-49,0-1-1,0 0 1,0-1-1,-1 0 1,1 0-1,-1 0 1,0-1-1,0 1 1,9-8-1,-10 6-51,0 0-1,0 0 0,0-1 0,0 1 0,-1-1 0,7-13 0,-10 17 13,0-1-1,0 0 0,0 0 0,0 0 1,0 0-1,-1 0 0,1 0 1,-1 0-1,0 0 0,0 0 0,0 0 1,0 0-1,0 0 0,-1 0 0,0 0 1,1 0-1,-1 0 0,0 1 1,0-1-1,-2-3 0,1 1 24,-1 1 1,1-1-1,-1 0 0,0 1 1,-1 0-1,1 0 0,-1 0 1,1 0-1,-1 1 0,0-1 1,0 1-1,-1 0 0,1 0 1,-1 0-1,-5-2 0,1 2-46,1 0-1,-1 1 0,0 0 0,0 0 1,0 1-1,0 0 0,-13 1 0,16 0 36,0 0 0,1 1-1,-1 0 1,1 0-1,-1 1 1,1-1-1,0 1 1,-1 0-1,1 1 1,0-1-1,0 1 1,1 0-1,-9 6 1,12-8-3,1 0 0,-1-1 0,0 1 0,1-1 0,-1 1 0,0 0 0,1 0 0,-1-1 0,1 1 0,-1 0 1,1 0-1,0 0 0,-1-1 0,1 1 0,0 0 0,0 0 0,-1 0 0,1 0 0,0 0 0,0 0 0,0 0 0,0 0 0,0-1 1,0 1-1,0 0 0,1 0 0,-1 0 0,0 0 0,0 0 0,1 0 0,-1-1 0,0 1 0,1 0 0,-1 0 0,1 0 0,-1-1 0,1 1 1,0 0-1,-1-1 0,1 1 0,0 0 0,-1-1 0,1 1 0,0-1 0,0 1 0,4 3 5,0-1-1,0 0 1,0 0 0,1-1-1,-1 0 1,6 2 0,16 4 31,-1-1 0,1-2 0,0-1 0,0-1 0,0-1 0,37-2 0,176-27 165,-60 4 134,-143 17-102,-35 6-128,-8 1 6,-5 3-111,-1 0 0,1 1 0,0 0 0,0 1 0,-16 11 0,6-1 91,-31 29-1,48-41-97,0 0 0,1 1 0,-1-1 0,1 1 0,0 0 0,1-1 0,-1 1 0,1 1 0,0-1 0,0 0 0,0 0 0,1 1 0,-1 8 0,1-11 19,1 0-1,0-1 1,0 1-1,0 0 1,0 0 0,1 0-1,-1 0 1,1 0-1,-1-1 1,1 1-1,0 0 1,0 0-1,1-1 1,-1 1-1,0-1 1,1 1-1,0-1 1,-1 0-1,1 1 1,0-1-1,0 0 1,0 0-1,1 0 1,-1-1-1,0 1 1,1 0-1,-1-1 1,3 2-1,2-1 17,0 0 0,1 0 1,-1 0-1,0-1 0,0 0 0,1 0 0,-1-1 0,0 0 0,1 0 0,9-2 0,13-3 105,34-10-1,-58 14-111,25-9 25,1 0 1,-2-2-1,37-20 0,79-57-24,-94 46 275,-46 37-349,-5 6-99,-2 3 28,0 1 102,-4 20-34,1 0 0,-2 25 0,6-40 63,-1 0 0,2-1 0,-1 1 0,1-1-1,0 1 1,1-1 0,0 1 0,0-1 0,6 13 0,-7-20 4,-1-1 0,1 1 1,-1 0-1,1 0 0,-1 0 1,1-1-1,0 1 0,-1 0 0,1-1 1,0 1-1,-1-1 0,1 1 1,0-1-1,0 1 0,0-1 1,-1 1-1,1-1 0,0 0 0,0 1 1,1-1-1,0 0 4,0 1 0,0-1 0,0-1 0,0 1 0,0 0 0,0 0 0,0-1 0,0 1 0,3-2 0,4-2 19,0 0-1,-1-1 1,11-7 0,-10 7-16,19-12 46,1 2 0,59-21 0,63-8-368,-109 33 148,-35 9 137,6-2 47,0 1 0,-1 0-1,1 1 1,16-1-1,-29 3-23,0 0 0,1 0 0,-1 0 0,0 0 0,0 0-1,0 0 1,1 0 0,-1 0 0,0 0 0,0 0 0,1 0-1,-1 0 1,0 0 0,0 0 0,0 0 0,1 0 0,-1 0-1,0 0 1,0 0 0,0 0 0,1 0 0,-1 1 0,0-1-1,0 0 1,0 0 0,1 0 0,-1 0 0,0 0 0,0 1 0,0-1-1,0 0 1,0 0 0,1 0 0,-1 1 0,0-1 0,0 0-1,0 0 1,0 0 0,0 1 0,0-1 0,0 0 0,0 0-1,0 0 1,0 1 0,0-1 0,0 0 0,-8 13 74,-20 11 49,27-24-123,-27 22-95,7-6 211,-24 22-1,45-37-31,3-2-111,0-1-1,1 1 1,-1-1-1,0 1 0,4-4 1,10-4-65,212-73-309,-228 82 393,0-1 0,0 1 0,1-1 1,-1 1-1,0 0 0,1 0 0,-1-1 1,0 1-1,1 0 0,-1 0 0,0 0 1,1 0-1,-1 1 0,0-1 0,1 0 1,-1 1-1,0-1 0,1 0 0,-1 1 1,0 0-1,0-1 0,0 1 0,1 0 1,0 1-1,0 0 7,-1-1 0,0 1 0,0 0-1,0 0 1,0 1 0,-1-1 0,1 0 0,-1 0 0,1 0 0,-1 0 0,0 1-1,1-1 1,-1 0 0,-1 3 0,1-4 1,0 0 0,0 0 0,0 1 0,1-1 0,-1 0 0,0 0 0,0 0 0,1 0 0,-1 0 0,1 0 0,-1 0 0,1 0 0,-1 0 0,1 0 0,-1 0 0,1 0-1,0 0 1,0 0 0,-1-1 0,3 2 0,-2-1-2,1 0 0,0 0 0,0 0-1,0 0 1,0 0 0,0-1-1,0 1 1,0-1 0,0 0 0,3 1-1,3-1-14,0 0 0,1-1 0,-1 0 0,12-3-1,170-41-111,97-15 123,-256 51-6,-22 5-226,-20 5-454,-46 7 570,1 3 0,0 3-1,-70 25 1,100-28 81,-33 19-1,47-23 55,0 0 0,0 2 0,1-1 0,-16 16 0,25-21-5,0-1 0,1 0 0,-1 1 0,0-1 0,1 1 0,-1 0 0,0 2 0,2-4-9,0-1 0,-1 1-1,1-1 1,0 0 0,0 1 0,0-1 0,0 1 0,0-1 0,0 1-1,0-1 1,0 0 0,0 1 0,0-1 0,0 1 0,0-1 0,0 1-1,0-1 1,0 0 0,0 1 0,0-1 0,0 1 0,1-1 0,-1 0-1,0 1 1,0-1 0,1 1 0,-1-1 0,0 0 0,0 1 0,1-1-1,-1 0 1,0 1 0,1-1 0,-1 0 0,0 0 0,1 0 0,-1 1-1,1-1 1,-1 0 0,0 0 0,1 0 0,-1 0 0,1 1 0,-1-1-1,1 0 1,-1 0 0,0 0 0,1 0 0,-1 0 0,1 0 0,0-1-1,14 0 44,-1-1 0,1 0 0,-1-1-1,27-10 1,-17 6-33,20-6-31,13-3-95,81-35 0,-122 44 108,1-2 0,-1 0 1,-1 0-1,0-2 0,0 0 0,-1 0 1,0-2-1,-1 1 0,14-18 1,-13 10 17,-1-1 0,-1 0 0,-1-1 0,15-36 0,22-98 68,-33 104-30,-8 30-29,-1 1 0,-1-1 0,-1-1 1,2-31-1,-6 53-35,0 0 0,0 0 0,0-1 0,0 1 0,0 0 0,0 0 0,-1 0 0,1-1 0,0 1 0,-1 0 0,1 0 0,-1 0 0,1 0 0,-1 0 0,0-2 0,1 3 11,-1 0 0,1 0 0,0 0 0,-1 0 1,1-1-1,0 1 0,-1 0 0,1 0 0,-1 0 1,1 0-1,0 0 0,-1 0 0,1 0 0,-1 0 1,1 0-1,0 0 0,-1 0 0,1 0 0,0 0 1,-1 1-1,1-1 0,0 0 0,-1 0 0,1 0 1,0 0-1,-1 1 0,1-1 0,0 0 0,-1 0 1,1 1-1,-4 3-7,0-1 1,1 1-1,0 0 1,0 0-1,0 0 1,-3 7-1,-50 115-171,33-70 201,10-27-4,-32 82-63,36-87 34,2 1 0,-7 38 0,13-57 23,0-1 0,1 1-1,-1 0 1,2-1 0,-1 1-1,1 0 1,-1-1 0,1 1-1,1-1 1,-1 1 0,4 5 0,-4-7 12,1-1 1,0 0 0,-1 0-1,2 0 1,-1 0 0,0-1-1,0 1 1,1 0 0,0-1-1,-1 0 1,1 0 0,0 0-1,0 0 1,0 0 0,1 0-1,-1-1 1,0 1 0,6 1-1,1-1-26,0-1-1,-1 1 1,1-2-1,0 1 0,-1-1 1,18-3-1,60-13-183,-52 8 154,233-58 498,-226 55-353,-26 7 42,-15 3-151,-3 2-28,-29 8-26,-3 2 64,-110 42 28,132-48-22,-1 1-1,1 0 0,0 1 1,1 1-1,0 0 0,0 0 0,0 1 1,1 0-1,1 1 0,0 0 0,0 0 1,0 1-1,2 1 0,-1-1 1,2 1-1,-1 0 0,1 1 0,1-1 1,1 1-1,0 0 0,-3 16 0,6-29-7,1 1-1,0 0 1,0 0-1,0 0 1,0-1-1,-1 1 1,1 0-1,0 0 1,0 0-1,1-1 1,-1 1-1,0 0 1,0 0-1,0-1 1,0 1-1,1 0 1,-1 0-1,0-1 1,1 1-1,-1 0 1,0 0-1,1-1 1,0 2-1,0-2 3,0 0 0,-1 1 0,1-1 0,0 0-1,0 0 1,0 0 0,-1 0 0,1 0 0,0 0 0,0 0-1,0 0 1,-1 0 0,1 0 0,0 0 0,0 0 0,0-1 0,-1 1-1,2-1 1,6-2 19,-1-1 0,0 0 0,9-8 0,-14 11-42,158-125-142,-2-6 203,-148 120 69,-10 12-119,0 0 0,0-1-1,0 1 1,0 0 0,0 0 0,0 0 0,0 0-1,0 0 1,0-1 0,0 1 0,0 0-1,0 0 1,0 0 0,0 0 0,0 0-1,0-1 1,0 1 0,0 0 0,0 0 0,0 0-1,0 0 1,0 0 0,0 0 0,0-1-1,0 1 1,0 0 0,0 0 0,-1 0 0,1 0-1,0 0 1,0 0 0,0 0 0,0 0-1,0 0 1,0-1 0,-1 1 0,1 0-1,0 0 1,0 0 0,0 0 0,0 0 0,0 0-1,0 0 1,-1 0 0,-2 0-36,0 0 1,0 1 0,0-1-1,0 0 1,-1 1-1,-3 1 1,-7 3 41,1 1 0,0 0 0,0 1 0,0 1 0,1-1 1,0 2-1,1 0 0,-16 15 0,24-21 4,0 1-1,-1-1 1,2 1-1,-1 0 1,0 0-1,1 0 1,0 0 0,0 1-1,0-1 1,0 1-1,1-1 1,0 1-1,0-1 1,0 1 0,0 0-1,1-1 1,0 1-1,0 8 1,0-10-1,1 0 0,0 0 0,-1 0 0,1 0 0,0 0 0,0 0 0,1 0 0,-1 0 0,1 0 0,-1-1 0,1 1 0,0-1 0,0 1 0,0-1 0,0 0 0,1 0 0,-1 0 0,0 0 0,1 0 0,0 0 0,-1 0 0,1-1 0,0 0 0,0 1 0,0-1 0,0 0 0,0 0 0,5 0 0,8 1 37,-1-1 0,0 0 0,1-1 0,-1-1 1,0 0-1,1-2 0,25-6 0,-12 1-4,-1-2-1,0 0 1,28-17 0,-10 2 2,-1-3 1,57-46 0,-93 68-15,-5 3 21,0 0 0,-1 0 0,0 0-1,5-5 1,-7 8-44,-1-1 0,1 0 0,0 0 0,-1 0 1,1 0-1,-1 0 0,0 0 0,1 0 0,-1 0 0,0 0 0,1 0 0,-1 0 0,0 0 0,0 0 0,0 0 1,0 0-1,0 0 0,0 0 0,0 0 0,0 0 0,-1 0 0,1 0 0,-1-2 0,0 2-31,0 1-1,0-1 0,-1 0 0,1 1 0,0-1 1,0 1-1,-1 0 0,1-1 0,0 1 0,-1 0 1,1 0-1,0 0 0,-1 0 0,1 0 0,0 0 1,0 0-1,-3 1 0,-1-1-200,4 12 158,-1 2 9,0 0 0,1 1 0,0-1 0,3 19 1,-1 1 224,-1-29-174,1 1 0,0 0-1,0-1 1,0 1 0,3 5-1,1 10-131,-5-19 149,1 0-1,-1 0 1,1 0-1,-1 0 1,1 0-1,0-1 1,-1 1-1,1 0 1,0 0-1,0 0 1,0-1-1,1 1 1,-1-1-1,0 1 1,1-1-1,-1 1 1,0-1-1,1 0 1,0 1-1,3 1 1,-3-2 10,1-1 0,0 1 0,-1 0 0,1-1 0,0 0-1,0 1 1,-1-1 0,1 0 0,0 0 0,0-1 0,0 1 0,-1 0 0,1-1 0,4-1 0,298-117 181,-287 112-238,14-10 103,-26 13-39,-1 1 0,1 0 0,0 0 0,1 0 0,-1 1 0,0-1 0,1 2 0,-1-1 0,8 0 0,-19 17 338,-27 48-178,20-42-134,-15 38 1,20-38-56,-18 50-28,22-59 40,1-1-1,-1 1 0,2 0 0,-1 14 0,2-25 6,0 0-1,0 0 1,0-1 0,0 1 0,0 0-1,0 0 1,0 0 0,0 0 0,1 0-1,-1 0 1,0 0 0,1 0-1,-1 0 1,1 0 0,-1 0 0,1-1-1,0 2 1,0-1-7,-1-1 1,1 0-1,-1 0 1,1 1-1,-1-1 0,1 0 1,-1 0-1,1 0 1,-1 0-1,1 1 0,0-1 1,-1 0-1,1 0 0,-1 0 1,1 0-1,-1 0 1,1-1-1,0 1 0,-1 0 1,1 0-1,0 0 1,3-2 7,-1 0 0,1 0 0,0 0 1,-1 0-1,0 0 0,6-6 0,77-83 28,-1 2-153,-68 73 145,-8 7-98,1 0-1,12-8 0,-22 32-42,-4 7 60,0 0 0,-2 0 0,-12 29 0,-33 62-21,37-89 77,-1 1-1,-1-2 1,-2 0-1,0-1 1,-30 28-1,-115 88-23,65-58 33,26-13 65,-7 6-94,62-59-153,0-1-1,-33 19 0,49-31 154,0 0 0,-1-1 0,1 1 0,0-1 0,0 1 0,0-1 0,-1 1 0,1-1 0,0 0 0,-1 1 0,1-1 0,0 0 0,0 0 0,-1 0 0,1 0 0,0 0 0,-2-1 0,2 1 1,0-1 1,0 0-1,0 1 0,0-1 0,0 0 1,0 0-1,0 0 0,1 0 0,-1 0 0,0 0 1,1 0-1,-1 0 0,0 0 0,1 0 1,-1 0-1,1 0 0,0-1 0,-1-1 0,-1-4-12,1-1 0,0 1 0,0 0 0,1-1 0,-1 1-1,2-1 1,-1 1 0,1-1 0,3-12 0,3-4 45,14-36-1,-17 50-8,1-1 0,0 1 0,1 0 0,0 1 0,1-1 0,0 1 0,0 1 0,1-1 0,0 1 0,1 0 0,-1 1 0,1 0 0,1 1 0,-1 0 0,1 0 0,1 1 0,-1 0 0,13-4 0,1 1 43,1 1 0,37-6 0,53-1-131,-88 11-6,25-2 38,-20 3-1212,-1-1 1,1-2 0,37-11-1,-60 12-12,0 0-1,0-1 1,0-1 0,-1 1-1,1-1 1,-1-1 0,-1 1-1,1-1 1,6-9-1,4-2-2036,30-26-1455,4 3 1164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9:32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20 903 8384,'-5'1'714,"5"-1"-602,-1 0 1,0 0-1,1 0 1,-1 0 0,1 0-1,-1 0 1,0 1 0,1-1-1,-1 0 1,1 0 0,-1 0-1,1 1 1,-1-1 0,1 0-1,-1 1 1,1-1 0,-1 0-1,1 1 1,-1-1 0,1 1-1,0-1 1,-1 0-1,1 1 1,0-1 0,-1 1-1,1-1 1,0 1 0,-1 0-1,1-1 1,-1 4 3148,4-3-1426,3 0-1417,0 0 1,0-1-1,1 1 0,-1-1 1,0 0-1,1-1 0,5-1 1,47-11 245,-36 7-334,17-5 32,0-1 0,43-19-1,-65 23-223,-1-1-1,0-1 1,0-1-1,-1 0 1,0-1-1,25-25 1,-25 19 57,-1 0-1,22-36 1,19-46 15,-20 33-204,68-94 307,15-25 878,-113 175-1010,0-1 1,0 0-1,3-16 1,-8 25-155,0 0 0,0 1 0,-1-1 0,1 0 0,-1 0 1,0 0-1,0 0 0,0 1 0,0-1 0,0 0 0,-1 0 0,1 0 1,-1 0-1,0 1 0,0-1 0,0 0 0,0 1 0,0-1 1,-1 0-1,-1-2 0,1 3-17,0 0 0,0 1 0,0-1 0,0 1 0,0-1 0,-1 1 0,1 0 0,0 0 0,-1 0 0,1 0 0,-1 0 0,1 0 0,-1 1 0,1-1 0,-1 1 1,1 0-1,-1 0 0,1 0 0,-1 0 0,0 0 0,1 0 0,-4 1 0,-4 2-28,1-1 1,-1 1 0,1 0-1,-14 7 1,-3 3 40,1 1 1,0 1-1,1 1 1,0 1-1,2 1 1,0 1-1,1 1 1,1 1-1,-24 32 0,0 13 125,3 2 0,-59 130-1,93-184-108,1 1 0,1-1-1,1 1 1,0 1 0,0-1 0,0 18 0,3-27-12,1 0 0,0 0 0,1 0 1,-1 0-1,1 0 0,1 0 0,-1 0 1,1 0-1,0 0 0,0-1 0,0 1 1,1-1-1,0 1 0,0-1 0,0 0 1,1 0-1,0-1 0,7 8 0,-2-4-9,0 0 0,0-1 0,1 0 0,0-1 0,1 0 0,-1-1 0,1 0 0,0 0 0,0-1 0,17 3 0,-10-4-6,0 0 0,1-1 0,-1-1 0,1-1 1,-1 0-1,20-4 0,53-11-26,-1-4 0,153-53-1,-222 65 143,21-12 0,-41 19-129,-1 0 0,1 0 0,-1 0 0,0 0-1,1 0 1,-1 0 0,0 0 0,1-1-1,-1 1 1,0 0 0,0 0 0,1 0 0,-1-1-1,0 1 1,0 0 0,1 0 0,-1-1 0,0 1-1,0 0 1,1 0 0,-1-1 0,0 1-1,0 0 1,0-1 0,0 1 0,0 0 0,0-1-1,1 0 1,-10-3 27,-17 3 143,-8 6-109,-1 2-1,1 1 0,0 1 1,1 2-1,0 2 0,0 0 1,-37 24-1,55-28-40,0 1 0,1 0 0,0 1 1,1 1-1,0 0 0,1 1 0,0 0 0,1 1 0,1 0 0,0 1 0,-10 20 0,15-25 12,1 0 0,0-1 0,-3 13 0,6-18-23,0 1-1,0 0 1,0-1-1,1 1 1,0 0 0,0 0-1,0-1 1,1 10-1,-1-13-5,0 0-1,1 0 1,-1 0-1,0 0 0,0-1 1,1 1-1,-1 0 1,0 0-1,1 0 1,-1 0-1,1-1 0,-1 1 1,1 0-1,-1-1 1,1 1-1,-1 0 1,1-1-1,0 1 0,-1-1 1,1 1-1,0-1 1,0 1-1,-1-1 0,1 1 1,0-1-1,0 0 1,0 1-1,0-1 1,0 0-1,-1 0 0,1 0 1,0 1-1,0-1 1,0 0-1,0 0 1,0-1-1,0 1 0,0 0 1,-1 0-1,3-1 1,0 0-5,1-1 0,0 0 0,-1 0 0,1 0 0,-1 0 0,0 0 0,0-1 0,4-3 0,64-67 309,48-43-164,-92 94-190,-11 10 28,0-1 0,-1 0-1,-1-1 1,19-24 0,-32 37 14,0-1 0,0 0 0,0 1 0,0-1-1,-1 0 1,1 0 0,0 0 0,-1 0 0,1-2 0,-1 4 4,0-1-1,0 1 1,0 0 0,0-1 0,0 1 0,0-1 0,0 1-1,0 0 1,0-1 0,-1 1 0,1-1 0,0 1 0,0 0-1,0-1 1,-1 1 0,1 0 0,0-1 0,0 1 0,-1 0-1,1-1 1,0 1 0,-1 0 0,1-1 0,0 1 0,-1 0-1,1 0 1,0 0 0,-1-1 0,1 1 0,-1 0 0,1 0-1,0 0 1,-1 0 0,1 0 0,-1 0 0,1 0 0,0 0-1,-1 0 1,1 0 0,-1 0 0,1 0 0,-1 0 0,1 0-1,0 0 1,-1 0 0,1 0 0,-1 1 0,-6 0-15,1 1-1,-1 0 1,1 0 0,0 0 0,-1 1 0,1 0 0,1 1-1,-10 5 1,4 0-17,0 0 1,-20 21-1,29-28 42,0 1 0,0-1 1,0 1-1,0-1 0,1 1 0,-1 0 1,1 0-1,0 0 0,0-1 1,0 1-1,0 0 0,0 1 0,0-1 1,1 0-1,0 0 0,-1 0 1,1 0-1,1 0 0,-1 0 0,0 0 1,1 0-1,-1 1 0,1-1 1,0 0-1,2 4 0,-1-3-1,0 0 0,0 0 0,1-1 0,0 1 0,-1-1 0,1 1-1,0-1 1,1 0 0,-1 0 0,0-1 0,1 1 0,0-1 0,-1 0 0,1 1 0,0-2 0,0 1 0,0 0-1,6 0 1,0 1-1,1-2-1,-1 0 0,1 0 0,-1-1 1,1 0-1,-1-1 0,15-2 0,-1-2 45,0-1 0,24-9 0,-9 1 20,-1-3-1,0-1 0,-2-1 1,0-3-1,47-36 0,-50 32-250,-33 26 197,0 2 9,-1 1 0,0-1 1,1 0-1,-1 1 0,0-1 0,-1 0 0,1 1 1,-3 3-1,0-1-12,-21 37-43,10-20 121,1 1 1,-17 43 0,20-44-161,9-19 71,0 0 1,0 0-1,0 0 0,1 1 1,0-1-1,0 0 1,0 1-1,-1 6 0,2-10 11,1 0 0,0 1 0,-1-1 0,1 0 0,-1 0 0,1 0 0,0 0 0,-1 0 0,1 0 0,0 0 0,-1 0 0,1 0 0,0 0 0,-1 0 0,2-1 0,6-3 26,1 0-1,-1 0 1,0-1 0,-1 0-1,1 0 1,-1-1-1,0 0 1,10-11 0,18-14-40,41-20-177,-47 33-44,-29 18 217,1 0 1,-1 0-1,0 0 1,0-1-1,0 1 0,0 0 1,0 0-1,0 0 1,1 0-1,-1-1 0,0 1 1,0 0-1,0 0 1,1 0-1,-1 0 0,0 0 1,0 0-1,0 0 1,1 0-1,-1-1 0,0 1 1,0 0-1,0 0 1,1 0-1,-1 0 0,0 0 1,0 0-1,1 0 1,-1 0-1,0 0 0,0 0 1,0 0-1,1 1 1,-1-1-1,0 0 0,0 0 1,1 0-1,-1 0 1,0 0-1,0 1 0,-4 11-14,-54 129 365,10-20-363,38-99-1,-2 0 0,0-1-1,-22 28 1,9-19-4,-1-2 0,-53 45 0,-70 41 28,55-44 11,-42 36 325,119-98-696,10-8 115,7-1 230,0 1 0,0 0 0,0-1 0,0 1-1,0 0 1,0-1 0,0 1 0,0 0 0,0-1 0,0 1 0,0 0-1,0-1 1,0 1 0,0 0 0,1 0 0,-1-1 0,0 1-1,0 0 1,0-1 0,0 1 0,1 0 0,-1 0 0,0-1 0,1 1-1,3-5-29,0 1-1,0 0 1,0-1-1,1 2 0,0-1 1,0 0-1,5-2 1,42-20-199,-50 25 238,113-50 22,-55 27 17,-2-3 0,84-52-1,95-64-16,-53 34-203,-128 72 191,60-51 1,-106 81-4,91-85 131,-89 79-63,0-1 1,-1 1-1,-1-2 0,0 1 1,13-28-1,-21 39-111,-1 0 1,0 0-1,0 0 0,0 0 1,0 0-1,-1-1 0,1 1 1,-1-6-1,0 7 30,0 1 0,0 0-1,0-1 1,-1 1 0,1 0 0,0-1 0,-1 1 0,1 0 0,-1 0-1,0 0 1,1-1 0,-1 1 0,0 0 0,0 0 0,0 0 0,1 0 0,-1 0-1,0 0 1,0 1 0,0-1 0,-1 0 0,1 0 0,0 1 0,-2-2-1,-2 0 9,1 1-1,0 0 1,0 0-1,-1 0 1,1 1-1,-1-1 1,1 1-1,-9 1 1,-37 7 150,37-6-88,0 1-25,-109 25 121,101-22-83,0 0 0,1 2 0,-34 18-1,48-23-82,0 1 0,0 0-1,0 0 1,1 1 0,0 0-1,0 0 1,-8 10 0,12-13 10,0-1-1,0 1 1,0-1 0,0 1 0,0 0 0,0-1 0,0 1 0,1 0-1,-1 0 1,1-1 0,0 1 0,-1 0 0,1 0 0,0 0-1,0 0 1,0 0 0,0-1 0,0 1 0,1 0 0,-1 0-1,0 0 1,1 0 0,0-1 0,-1 1 0,1 0 0,0 0-1,0-1 1,0 1 0,0-1 0,0 1 0,0-1 0,0 1 0,3 1-1,2 2 33,-1-1-1,1 0 1,0 0-1,1-1 0,-1 0 1,1 0-1,-1 0 1,1-1-1,0 0 0,0 0 1,13 1-1,4 0 47,1-2 1,26-1-1,-3-3-110,-1-3-1,82-21 1,-119 25 24,55-12 13,-56 13-24,-1 0 0,1 1 0,-1-1 0,1 2 0,11 0 0,-16 0 14,-1 0 0,0 0 0,1 1 1,-1-1-1,0 1 0,0-1 0,0 1 1,0 0-1,0 0 0,0 1 0,0-1 1,-1 1-1,1-1 0,-1 1 0,0 0 1,1 0-1,-1 0 0,-1 0 0,1 0 1,2 6-1,2 7-15,-1-1 0,0 1 0,3 23 0,-2-8 128,-5-26-98,6 21 18,12 35 1,-16-54-36,0-1 1,0 1 0,1 0-1,0-1 1,0 1 0,1-1-1,-1 0 1,1-1 0,1 1-1,5 4 1,-1-3-34,1 0-1,0-1 1,0 0-1,0-1 1,18 5 0,-7-3-554,47 8 1,-53-13-402,1 0 0,0-1 1,-1-1-1,1-1 1,0 0-1,-1-1 0,26-6 1,64-29-10039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9:50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1588 228 2976,'-6'0'8848,"5"-13"-5382,1 13-3398,-1-1-1,1 1 1,-1 0-1,1-1 1,-1 1-1,0 0 1,1-1-1,-1 1 1,1 0-1,-1 0 1,0-1 0,1 1-1,-1 0 1,0 0-1,0 0 1,1 0-1,-1 0 1,0 0-1,1 0 1,-1 0-1,-1 0 1,-12 1 483,-686 11 4553,512-3-4768,130-4-241,-80 3 168,100-8-162,-173 13 395,184-10 41,-43-1 0,68-2-507,52-23 562,71-20-435,77-29-138,-166 57-46,0-1 1,0-2-1,-2-1 0,41-34 1,-66 48-44,-5 6-63,-15 9-192,-9 9 165,1-5 188,0 0 0,-1-2 0,-38 15-1,-82 21 54,92-32-87,-43 12 201,-47 16 181,106-32-69,22-8-260,-23 10-1,45-9 2,0-1 0,0 0 0,0-1 0,0 0 0,12 4 0,172 22-329,-85-15 402,-80-10-224,100 13 138,-99-15-1538,0-1 1,44-5-1,-41 1-236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9:51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1506 4 1728,'0'-3'4165,"-1"12"838,-5-5-3221,6-3-1630,-1 0 0,0 1 0,0-1 0,0 0 0,-1 0 0,1-1 0,0 1-1,0 0 1,0 0 0,-1 0 0,-1 0 0,-9 2 387,1 0 1,-1-1-1,0 0 0,-19 0 1,16-1-283,-170 11 1829,-107 7-332,90-3-703,-122 10-400,94 2-97,207-25 253,18-5-457,9-2-51,18-9-280,1 2 0,1 0 0,0 2 0,49-13 0,-19 6 57,47-12-39,-53 18-117,-34 7 44,-1 0 1,18-7 0,-27 9 11,-5 2-44,-8 4-91,1-1 122,-1 0 18,-1-1 0,-15 5 0,17-6 1,-44 12-159,-37 10 164,-107 45 0,173-58 99,1 2-1,1 0 0,0 1 1,-21 19-1,39-31-76,0 0 0,1 1 1,-1-1-1,1 1 0,-1-1 0,1 1 1,0 0-1,0 0 0,-2 4 0,4-5 0,-1-1 1,1 1-1,-1 0 0,1 0 0,0-1 0,0 1 0,0 0 0,0 0 0,0-1 0,0 1 0,0 0 0,0 0 0,1 0 0,-1-1 0,1 1 0,-1 0 0,1-1 0,0 1 0,0 0 1,1 1-1,1 2 10,1 0 1,0 0 0,0-1 0,0 0 0,0 1 0,1-2 0,-1 1 0,1 0 0,0-1 0,0 0 0,1 0-1,-1 0 1,11 3 0,7 1-93,0-1 0,29 4-1,194 13-5099,-172-20 3194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9:53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19 3552,'10'-18'13604,"-10"21"-11620,-5 8-808,1 1-335,-40 223 1137,43-230-1934,-6 49 182,2-1-1,3 60 0,3-91-125,6 64 222,-5-73-229,0 0-1,1 0 1,1 0 0,7 18 0,-9-26-28,1-1 1,-1 1-1,1-1 1,0 0-1,0 1 1,0-1 0,1-1-1,0 1 1,-1-1-1,1 1 1,0-1 0,1 0-1,-1 0 1,0-1-1,1 1 1,0-1-1,-1 0 1,1 0 0,0-1-1,0 0 1,0 1-1,0-2 1,0 1-1,0 0 1,1-1 0,5-1-1,14 0 83,-1-2 0,1-2 0,-1 0 0,0-1-1,0-1 1,35-16 0,-41 14-125,0-1-1,0-1 1,-1 0-1,-1-1 1,0-1-1,-1 0 1,0-1-1,18-22 0,-5-3 26,-1 0 0,37-73 0,-38 55-21,22-65-1,-24 56-127,-20 57-52,-1 0 0,-1 0-1,4-15 1,-6 20-437,0-1 0,0 1 1,0-1-1,0 1 0,-1 0 0,1-1 0,-1 1 0,0-1 1,-3-7-1,4 12 451,-1-1 1,1 1 0,0 0 0,0-1-1,0 1 1,0 0 0,0 0 0,0-1-1,-1 1 1,1 0 0,0-1 0,0 1-1,-1 0 1,1 0 0,0-1-1,0 1 1,-1 0 0,1 0 0,0 0-1,0 0 1,-1-1 0,1 1 0,0 0-1,-1 0 1,1 0 0,0 0 0,-1 0-1,1 0 1,0 0 0,-1 0 0,1 0-1,0 0 1,-1 0 0,1 0 0,0 0-1,-1 0 1,1 0 0,0 0-1,-1 0 1,1 0 0,0 0 0,-1 0-1,1 1 1,0-1 0,0 0 0,-1 0-1,1 0 1,0 1 0,0-1 0,-1 0-1,1 0 1,0 1 0,0-1 0,-1 1-1,-11 15-5941,6 0 3552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9:54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34 5984,'-9'-4'9378,"-2"17"-7765,6-4-1268,0-1 0,1 0-1,-1 1 1,1 0-1,1 0 1,0 0-1,0 0 1,-2 18-1,5-24-282,-1 1 0,1-1 0,0 1 0,0-1 1,0 1-1,1-1 0,0 1 0,-1-1 0,1 1 0,0-1 0,0 0 0,1 0 0,-1 1 0,1-1 0,0 0 0,-1 0 0,1 0 0,1 0 0,-1-1 0,0 1 0,1-1 0,-1 1 0,1-1 0,0 0 0,0 0 0,0 0 0,4 2 0,-1-1 61,1-1 0,-1 1 0,1-1 1,0-1-1,0 1 0,-1-1 1,1 0-1,0-1 0,0 0 0,11 0 1,-1-2 73,0-1 0,0 0 0,16-6 0,-16 4-36,-1-1 0,0 0 0,0-1 1,-1-1-1,1 0 0,-2-1 0,1-1 0,-1 0 1,-1-1-1,0 0 0,-1-1 0,18-22 1,-28 32-137,0-1 0,-1 1 0,1 0 0,-1-1 0,1 1 0,-1-1 1,0 0-1,0 1 0,-1-1 0,1 0 0,0 0 0,-1 0 0,1-5 1,-2 7-35,1-1 1,0 1 0,-1-1 0,1 0 0,-1 1 0,0-1 0,1 1-1,-1-1 1,0 1 0,0 0 0,0-1 0,0 1 0,0 0 0,0-1-1,0 1 1,-1 0 0,1 0 0,0 0 0,-1 0 0,1 0 0,-1 1-1,1-1 1,0 0 0,-1 1 0,-2-2 0,-3 0-199,0 0 0,0 0 0,-15-2 0,-5 2-238,0 2 1,1 1-1,-1 1 1,0 1-1,-39 10 1,41-6-880,1 0-1,-23 11 1,40-15 527,0 0 1,1 1 0,-1-1-1,1 1 1,0 0-1,0 1 1,1 0-1,-8 7 1,-8 13-2313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09:59.95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1 456 576,'7'0'10501,"20"-2"-7844,42-7-1,-60 7-2396,48-10 793,0-3 0,60-24-1,36-11 57,203-29 293,115 26-378,67 17 11,-11 20-443,-79 6-165,-269 7-111,264-9 61,80-28-644,-385 18-4415,-117 17 3368,1-2 0,-1 0-1,0-1 1,23-12 0,-25 12-1480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0:01.70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59 252 480,'-2'2'114,"-1"0"-1,1-1 1,0 1 0,1 0 0,-1 0-1,0 0 1,1 1 0,-1-1-1,1 0 1,-1 0 0,1 1 0,0-1-1,-1 6 1,-9 12 187,8-15-225,0 0 0,0 0 0,1 0 0,0 1-1,-1-1 1,2 1 0,-1 0 0,1-1 0,-2 12 0,3-14 40,0 0 1,0 0-1,0 0 1,1 0 0,-1 0-1,1 0 1,-1 0-1,1 0 1,0-1 0,0 1-1,0 0 1,1 0-1,-1-1 1,1 1-1,-1-1 1,1 1 0,0-1-1,0 1 1,0-1-1,0 0 1,1 0 0,2 2-1,4 3 273,1-1 0,-1 0 0,1-1-1,1 0 1,-1 0 0,1-1 0,0 0-1,0-1 1,14 3 0,33 6 656,-37-2-490,15 2 403,-25-8-721,-7-2-28,1-1 1,0 0 0,0-1 0,0 1 0,10-1 0,-11 0 120,2 0-155,-1 0-1,1-1 1,-1 1 0,1-1-1,-1 0 1,1-1 0,8-3-1,29-2-67,-30 4-90,-7 1 44,0 1 0,0-1 0,12-6 0,9-4 185,1 1 0,0 1 0,31-6 0,1-1-62,274-86 1704,-43 20-219,131 6-266,172 5-96,186 12 250,-30 39-416,-720 21-1108,580-1-226,176-7-1892,-686 4 970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0:03.08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1 102 832,'2'-3'363,"1"0"-1,0-1 1,0 1 0,0 0 0,0 1-1,1-1 1,-1 1 0,1-1 0,0 1-1,-1 0 1,1 0 0,6-2 0,13-7 1486,-15 10-1253,0 0-1,0 0 1,0 1 0,0 0-1,10 2 1,6-2-15,82-9 1528,-79 5-1422,1 2 1,-1 0-1,29 3 0,84 0 1713,-80-2-1776,260 9 1424,-58-9-1117,-159-1-801,-50 1-90,241-8 662,54-6-20,25 4-31,-295 10-454,233-4 278,132 7 10,-27 9-125,-324-7-277,427 16 418,-41 5-591,-57-6 239,107-41-751,-241 4-4577,-212 16 2000,-11 4 1041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5:0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654 1 3136,'0'0'103,"1"0"0,-1 0-1,1 0 1,-1 0 0,1 0 0,-1 0 0,1 1-1,-1-1 1,0 0 0,1 0 0,-1 1 0,1-1-1,-1 0 1,0 1 0,1-1 0,-1 0 0,0 1-1,1-1 1,-1 0 0,0 1 0,1-1 0,-1 1-1,0-1 1,0 1 0,0-1 0,0 1 0,1-1 0,-1 1-1,0-1 1,0 0 0,0 1 0,0-1 0,0 1-1,0-1 1,0 1 0,0-1 0,0 1 0,0-1-1,0 1 1,-1-1 0,1 1 0,0 0 0,0 4 1678,-6-5 529,-14-3-912,16 2-1243,0 0-1,1 0 1,-1 1-1,0-1 1,0 1-1,-6 1 1,-55 8 374,0 3 1,-87 28 0,135-36-547,1 2 1,0 0-1,1 1 1,0 0-1,0 2 1,0-1-1,1 2 1,1 0-1,-1 1 1,-12 13 0,11-7-12,1 0 0,1 2 1,0-1-1,1 2 0,1 0 1,1 0-1,1 1 0,1 0 1,1 0-1,-7 31 1,7-18-2,-5 63 1,12-81 122,0 0-1,1 0 0,0 0 1,2 0-1,-1 0 0,7 18 1,-7-28-14,1-1 1,-1 1-1,1-1 0,0 0 1,1 1-1,-1-1 0,1-1 1,9 10-1,-10-11 0,0 0 0,1-1 0,-1 1 1,1 0-1,-1-1 0,1 0 0,0 0 0,0 0 0,0 0 0,1-1 1,-1 0-1,0 1 0,8 0 0,0-2 77,1 0 1,-1-1-1,0 0 0,0-1 1,1-1-1,-1 1 0,-1-2 1,1 0-1,0 0 0,-1-1 1,20-12-1,-16 8-89,-1-1 0,0-1 1,-1 0-1,0 0 0,-1-1 0,-1-1 0,0 0 0,12-18 0,6-18-7,-2-1-1,-1-2 1,-4-1-1,-1 0 1,24-103-1,-42 146-41,-1 0 1,0 0-1,-1 0 1,0 0-1,0-1 0,-1 1 1,0 0-1,-1 0 1,0 0-1,-3-12 0,4 12-178,1 3-151,-24 20-79,20-8 374,1-1-1,-1 1 1,1 0 0,1 0 0,-1 1 0,1-1-1,-1 0 1,2 0 0,-1 1 0,0-1 0,1 7-1,-2 13 17,-3 23 38,4 88-1,2-64 19,1-53-43,0 1 1,7 32 0,-4-27-38,-2-15 68,0 0 0,0 0 1,8 15-1,-6-15 10,0 1 0,3 15 1,-6-20 1,0 0 0,0-1 0,0 1 0,0 0 0,1-1 0,0 0 0,7 10 0,-9-14-29,0 1 0,0-1 0,0 0 0,1 0 0,-1 1 0,0-1 0,1 0 1,-1 0-1,0 0 0,1-1 0,0 1 0,-1 0 0,1 0 0,-1-1 1,1 1-1,0-1 0,-1 0 0,1 1 0,0-1 0,0 0 0,-1 0 0,1 0 1,0 0-1,0 0 0,-1-1 0,1 1 0,0 0 0,-1-1 0,1 1 1,2-2-1,6-3 112,0-1 0,0 0 1,0-1-1,-1 0 0,0 0 1,0-1-1,9-11 1,49-68 76,-48 60-133,46-79 47,-14 21-396,-48 81 248,17-29 107,-18 30-122,-1 0 0,1 0 0,-1 0 1,0-1-1,1 1 0,-2-1 0,1 1 1,0-6-1,-1 9 23,0 0-1,0 0 1,0 0 0,0 0-1,0 0 1,0 1 0,0-1-1,0 0 1,0 0 0,0 0-1,0 0 1,0 0-1,0 0 1,0 0 0,0 0-1,0 0 1,0 0 0,0 0-1,0 0 1,0 0 0,0 0-1,0 0 1,0 0 0,0 0-1,-1 0 1,1 0 0,0 0-1,0 0 1,0 0 0,0 0-1,0 0 1,0 0 0,0 0-1,0 0 1,0 0-1,0 0 1,0 0 0,0 0-1,0 0 1,0 0 0,0 0-1,0 0 1,0 0 0,0 0-1,-1 0 1,1 0 0,0 0-1,0 0 1,-2 3-8,-2-1 120,1 1-22,5-2-99,-1-1 156,-9 0 70,7 1-240,1-1-1,-1 1 0,1 0 0,0 0 0,-1-1 1,1 1-1,0 0 0,-1 0 0,1 0 1,0 0-1,0 0 0,0-1 0,0 3 0,-4 14-217,1-8 184,0-1 0,1 1 0,1 0-1,-2 14 1,-3 28 64,-3 0 0,-19 64 0,24-101-2,-15 47 37,-28 59 0,-14 47 87,-15 170 291,72-309-307,4-22-8,0-1 1,-1 1-1,0-1 0,0 0 1,0 1-1,-1-1 0,-3 9 1,5-23 1265,4-18-1011,1 0-150,5-53-19,17-93 47,20 11-245,-32 123-8,28-72-121,66-125-1,-100 220 128,1 0-1,1 0 1,22-24 0,-28 34-16,1 1 0,0-1 0,0 1 0,0 0 0,1 1 0,0 0 1,0 0-1,0 0 0,0 1 0,1 0 0,9-3 0,-13 5 11,-1 1 0,1-1 0,-1 1 0,1-1 0,0 1-1,-1 1 1,1-1 0,0 0 0,-1 1 0,1 0 0,-1 0 0,1 0-1,-1 0 1,4 2 0,-2 0-11,0-1 0,-1 1 0,0 1 0,1-1 1,-1 1-1,-1-1 0,1 1 0,6 8 0,-3-1-1,-1 0 0,0 0-1,0 1 1,-1 0 0,0 0 0,-1 0 0,3 17 0,-4-15 57,-1 1 0,-1 0 0,0 0 0,-1 1 0,0-1-1,-1 0 1,-1 0 0,-5 19 0,6-31 14,0 1 0,0-1 0,-1 0-1,0 0 1,0 0 0,0 0 0,0 0 0,0 0-1,-3 3 1,-1 0 49,5-4-63,0-1 1,0 0-1,0 1 0,-1-1 1,1 0-1,0 0 0,-1 0 1,1 0-1,-1 0 0,1 0 1,-1 0-1,1-1 0,-1 1 1,-1 0-1,-1 0-7,0-1-1,-1 0 0,1 0 1,0-1-1,-6 0 0,4 0 8,0 0-1,1-1 0,-1 0 1,1 0-1,-1 0 0,1 0 1,-7-5-1,1 2 28,7 3-69,4 3-89,2 0 84,-1-1 0,1 0 0,0 1 0,0-1 0,-1 0 0,1 0 0,0 0 0,0 0 1,0 0-1,2-1 0,2 1-53,41 3 71,-33-1 42,1-1 0,17-1-1,-27 0-29,0-1 0,-1 0 0,1 0-1,0 0 1,-1 0 0,1-1 0,-1 1 0,0-1-1,0-1 1,0 1 0,5-3 0,-2-1 38,0 0 1,-1-1-1,1 1 1,-1-2-1,0 1 1,-1 0-1,5-9 1,29-62 22,-20 36-155,-16 33-376,-4 18 210,-4 87 11,-26 150-1,4-47 67,24-178 185,-25 202 488,26-209-326,-2 10 119,2-17-41,0-6 110,0-8-101,1-9-120,1 0-1,0 0 1,1 0 0,5-31-1,-3 27-88,70-352 172,-64 336-183,44-149-65,-38 139-177,41-83 0,-52 122 144,0 0 0,0 1 0,0 0 0,1 0 0,0 0 0,5-5 0,-8 10 48,-1-1 0,0 1 0,0 0 0,1 0 0,-1 0 0,1 0 0,-1 0 0,1 1 0,-1-1 0,1 0 0,0 1-1,-1-1 1,1 1 0,0-1 0,0 1 0,-1 0 0,1 0 0,0 0 0,-1 0 0,1 0 0,0 0 0,0 0 0,-1 1 0,1-1 0,0 0 0,-1 1-1,1 0 1,0-1 0,-1 1 0,4 2 0,-1 0-40,1 1 0,-1 0 0,0 0-1,0 0 1,0 1 0,-1-1 0,1 1-1,-1 0 1,0 0 0,4 9 0,0 6-23,9 33 0,-8-24 182,-2-7-51,-1 0-1,4 28 1,-8-41-31,-1 0-1,0 0 0,0 0 1,-1 0-1,0 0 0,0 0 1,-1 0-1,-4 13 1,4-18 3,1-1 1,-1 1 0,0 0-1,0-1 1,-1 0 0,-3 6-1,5-8-13,0 0 0,0-1 0,0 1 0,0 0 0,0 0 0,0-1 0,0 1 0,0 0 0,-1-1 0,1 1 0,0-1 0,0 1 0,0-1 1,-1 0-1,1 0 0,0 1 0,0-1 0,-1 0 0,1 0 0,-3 0 0,-23-8 248,24 7-230,-3-1 13,0-1 1,0 0-1,0-1 1,0 1-1,1-1 1,-11-9-1,2-1-111,-13-16-1,-7-7-23,23 29-71,6 7-64,8 4-26,12 13-9,-13-13 239,0 0 0,1-1-1,-1 1 1,1-1 0,4 4-1,6 2 47,0-1-1,0 0 1,1-1-1,0-1 1,0 0-1,25 5 0,-13-5 63,1-1 0,50 0 0,-67-4-23,1-1 0,-1 0-1,0 0 1,1-1 0,-1 0 0,0-1 0,0 0 0,14-7 0,-17 7-52,-1-1 0,1 0 0,-1 0 0,0-1 0,0 0 0,0 0 0,-1 0 0,0-1 0,0 0 0,0 0 0,-1 0 0,6-9 0,-7 7-14,1 0 0,-1 0 0,0 0 0,-1 0 0,0 0 1,1-9-1,2-51 127,-2 17-57,-2 39-24,-1 4-85,1 1 1,-1-1 0,2 0-1,-1 1 1,5-13-1,-5 18 23,-1 1 0,1 0 0,0-1 0,0 1 0,-1 0 0,1-1 0,0 1 0,0 0 0,0 0 0,1 0 0,-1 0 0,0 0 0,0 0 0,0 0 0,1 0 0,-1 1 0,1-1 0,-1 0 0,0 1 0,1-1 0,-1 1-1,1-1 1,-1 1 0,1 0 0,-1 0 0,1 0 0,0 0 0,-1 0 0,1 0 0,-1 0 0,1 0 0,-1 0 0,1 1 0,-1-1 0,3 2 0,-2-1 5,1 0 0,-1 0 0,1 0 0,-1 1 0,0-1 1,0 1-1,0 0 0,0 0 0,0 0 0,0 0 0,0 0 0,0 0 0,-1 0 0,1 0 0,-1 1 1,0-1-1,0 1 0,2 3 0,1 7-9,1 0 0,2 19 0,-4-17-55,4 23 29,3 75 0,-4-31 35,-5-72 24,-1-4 22,0-1 0,1 0 0,0 1 0,0-1-1,4 10 1,-4-14-23,-1 1 0,1-1-1,0 0 1,0 1 0,0-1 0,0 0-1,0 0 1,0 0 0,0 0 0,0 0 0,0 0-1,1 0 1,-1-1 0,0 1 0,1 0-1,-1-1 1,0 1 0,1-1 0,-1 1-1,1-1 1,-1 1 0,1-1 0,-1 0-1,1 0 1,-1 0 0,2 0 0,3 0 51,-1-1 1,0 0 0,0 0 0,0 0 0,0 0-1,0-1 1,0 0 0,6-3 0,38-24 62,-22 11-105,14-7 30,72-56 0,-105 75-72,-1 0 1,0-1 0,0 0 0,-1-1 0,7-8 0,-10 8-63,-5 6-122,1 2 191,1 0 0,-1 0 0,0 0 0,1 1 0,-1-1 0,1 0 0,-1 0 1,0 1-1,1-1 0,-1 0 0,1 1 0,-1-1 0,1 1 0,-1-1 0,1 0 0,-1 2 1,-8 7-10,2 1 0,-1 0 0,1 1 0,1 0 0,-6 11 0,10-17 3,-1 1 0,1-1 0,1 1 0,-1-1-1,1 1 1,0 0 0,0-1 0,1 1 0,0 0-1,0 0 1,0 0 0,0-1 0,3 8 0,-2-9 44,0 0 0,1-1 0,0 1 0,-1-1 0,2 1 0,-1-1 0,0 0 0,1 0 1,-1 0-1,1 0 0,0 0 0,0 0 0,5 3 0,-5-4 3,0 0-1,-1-1 1,1 1-1,0-1 1,0 1 0,0-1-1,0 0 1,0 0-1,0 0 1,0-1 0,0 1-1,0-1 1,0 0-1,0 0 1,0 0-1,0 0 1,4-1 0,-3 0 5,-1 0 0,0 0 0,0 0 1,0-1-1,0 1 0,-1-1 1,1 0-1,0 0 0,-1 0 0,1 0 1,-1 0-1,1 0 0,1-4 0,0 1-4,-1 0-1,0 1 1,-1-2-1,1 1 1,-1 0-1,0 0 1,1-7-1,0-1 17,0-1 1,-2 0-1,0 1 0,0-1 1,-3-25-1,2 34-16,-2-13-99,0-1-1,-8-28 1,8 40-3,-1-1 1,0 1-1,-1-1 0,1 1 0,-1 0 1,-1 0-1,1 1 0,-1-1 0,-9-8 1,17 19-95,2 5 152,1 0 0,0-1 1,7 8-1,-6-11 30,0 0 0,0 0 0,0-1 0,0 1 0,1-2 0,-1 1 0,1-1 0,0 0 0,0-1-1,12 3 1,-15-4 5,1-1-1,-1 1 0,1-1 0,-1 1 0,1-2 1,-1 1-1,0-1 0,1 1 0,-1-1 0,1-1 1,-1 1-1,0-1 0,0 0 0,0 0 0,0-1 1,9-5-1,-3-1 25,-1 0 1,0-1-1,0 0 1,-1-1 0,0 0-1,-1 0 1,-1-1-1,1 0 1,4-13-1,-4 6 6,-4 10-80,0 1 0,0-1 0,6-8 0,-1-2-345,6 50-26,-7-9 354,17 56-42,-1 10 178,-20-71-105,11 31 0,0-7 108,-12-32-76,0-1 0,1 0 0,-1-1 0,2 1 0,-1-1 0,1 1 0,0-1 0,1-1 0,0 1 0,0-1 0,0 0 0,1 0 0,0-1 0,0 0 0,8 5 0,2-1 65,31 12 0,-39-18-28,-1-1 0,1 0 0,-1 0 0,1-1 0,17 1 0,4-3-8,0-2 1,-1-1-1,48-12 0,-76 16-27,0 0 0,0 0 0,-1-1 0,1 1 0,0 0-1,0-1 1,0 1 0,-1 0 0,1-1 0,0 1 0,0-1 0,-1 1-1,1-1 1,0 0 0,-9 1-7006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2:52.5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156 48 10816,'-119'-38'4864,"91"34"-4224,19-1-417,9 10-255,4-5-1535,10 0 863,24 0-1536,4 4 1248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0:07.16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 1 320,'-4'0'5834,"4"12"-4420,1-5-1191,0-1 0,1 1 0,0-1 0,0 1 1,1-1-1,0 0 0,0 0 0,0-1 0,8 11 1,0 2 141,-4-6-182,0-1 0,1 0 0,0-1 0,1 0 0,0 0 0,1-1 0,-1 0 0,2-1 0,-1 0 0,1-1 0,1 0 0,12 6 0,0-2-54,-15-6 4,1-1 0,0 0 0,18 5 0,-14-5-64,21 7-1,-7-1-98,25 4 147,-42-11-63,0-1 1,0 0-1,12 1 0,3 0-4,-19-2-48,22 3 63,-1 1 0,41 14 0,-20 3-156,-37-16 50,-9-4 32,-1-1-1,1 0 1,-1 1 0,1-1-1,0 0 1,2 0 0,7 2-24,0 0 1,21 10 0,-3-1 22,24 10 175,-34-12-150,1-2-1,0-1 1,25 6 0,0-5 52,42 8 5,14 2-78,-65-13 20,39 11-1,1 5 323,-60-15-207,1-1 0,0 0 0,0-2-1,0 0 1,37 1 0,18 1-81,98-1 934,-79 1-593,80 2-16,-100-1-218,-62-6-103,1 0 1,-1 1 0,0 0-1,1 1 1,-1 0 0,0 1-1,10 4 1,-14-5-35,1-1-1,0 1 1,0-1-1,0-1 1,0 1 0,0-1-1,0 0 1,6-1-1,10 0 385,19 1-271,61 8-1,270 29 329,-224-20 57,19 0 211,174 10-227,-341-27-499,85 14 369,-58-8-181,0-2 1,42 2 0,247 8 229,-136-4 175,-38-7-403,14-1 285,72 0-319,-126-3-58,53-4 55,-72 2 6,246-25 391,-133 7-435,326-14 519,-504 34-550,225-8 249,-169 8-289,314 3-3,-116 11 77,81 2-142,65-19-62,-388 3 112,101-6-150,494-85-5082,-387 51 2191,35 1-2260,-2 8 1701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0:09.01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 65 992,'-4'13'10885,"20"12"-9458,-13-20-1255,-1-1-1,1 1 1,0-1 0,0 1-1,0-1 1,1 0-1,7 7 1,-3-7-10,-1-1 0,1 1 0,0-1 0,0 0 0,1-1 0,-1 0 1,1-1-1,-1 1 0,13-1 0,-4 1 94,187 7 1472,-93-6-1051,72 6 295,270 5 40,-309-16-533,236-11 301,41-12-556,-175 17-85,-109 2 71,190-19-111,42-20 305,39-7-387,-116 31 331,-192 17-274,147-2-189,249 28 0,-8 26 158,332-11-315,-183-71 998,-388 17-796,736-4 502,-579 38-266,293 4-4369,-432-36-2433,-258 14 6285,125-7-2795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0:11.99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50 392 1312,'11'0'5386,"11"-3"-4499,-17 2-705,0 0 0,-1 0 0,1 1 1,9 0-1,7 2 550,0-1 0,29-2 0,-8-1 298,-6 5-289,-27-2-624,0-1 1,-1 1-1,1-1 1,0-1-1,13-2 1,1 0 163,-16 4-137,-15 5-388,-28 10-1088,-51 15 1,-5 2 1157,-1 15 984,77-41-161,24-15-130,-21 34 1812,-20 13-2048,25-31-150,4-5-20,5-2-45,0-1-30,0 0-23,-1-1 1,1 0-1,-1 1 0,1-1 1,-1 1-1,1-1 1,0 0-1,-1 1 1,1 0-1,0-1 1,0 1-1,-1-1 1,1 1-1,0 0 1,0-1-1,0 1 1,-1 0-1,2 0 1,17-5 79,3 0 16,35-12-1,4-2-198,241-66 728,-271 74-593,-1 0-1,0-2 1,36-21 0,30-33-47,-23 19 368,56-26-438,-82 53 46,-31 14-53,8-1 92,1 0-1,37-5 0,-21 4 60,12-3-159,61-6 0,-37 5 309,-52 10-216,0-2-1,31-10 1,31-6-143,80 2 12,20 1 144,-74 18 184,-75 1-236,0-1 0,45-6 0,-69 5 62,0 0-1,25 2 1,-4 1 37,60-3-282,169 5 215,-233-3-73,-13-1 114,1 2 0,18 3-1,61 8-9,-27-4-106,-50-8 78,-1 0 1,24-2-1,-9 0 95,622 27 87,-356 4-266,-232-19 136,-2 4-1,89 30 0,94 26 277,3-22-702,-206-40 173,-37-7 49,63 9-1685,-65-11 886,0 0-1,-1 0 0,1 0 0,0-1 1,-1 0-1,1-1 0,10-3 1,2-3-1933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0:13.23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1 407 1824,'0'-1'49,"0"0"1,1 1-1,-1-1 1,1 1 0,-1-1-1,0 1 1,1-1-1,-1 1 1,1 0-1,0-1 1,-1 1-1,1 0 1,-1-1-1,1 1 1,-1 0-1,1-1 1,0 1-1,-1 0 1,1 0-1,0 0 1,16-4 910,-8 3-412,0-1 0,0 0 0,0-1 0,0 0 0,-1 0 0,1-1 1,9-6-1,-12 8-384,30-15 777,2 1 0,77-19-1,81-5 301,-20 6-595,-76 12 413,170-14 0,-61 9-248,-165 20-502,142-37 215,-54 9-350,89 3 99,5 18-189,-219 14-78,41-1-65,23-2-197,-43 1 305,36 3-1,-11 1-28,271 6-62,-303-6 83,112 12-221,16 6 615,-86-13-219,149 10-48,87 13 917,-30 8-552,-101-20-66,170 42 0,46 32-83,-38-11-331,-16-25-2656,-117-34-2772,-112-14 3007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0:14.35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12 273 4320,'-11'-14'1392,"32"7"1093,-13 4-1469,0 1 0,1 0 0,11-1 0,-1 1-296,32-4 1058,78 1 0,-84 4-1377,433-29 1916,-466 29-2266,495-30 1325,-485 31-1334,521-16 881,-4 15 293,16 7-576,47-22-352,-583 16-276,595-31 536,-2-8-409,39-7 117,-104 24 11,-27 26-507,-2 36 149,-85 47-326,-395-78 343,60 14-232,126 27-1488,0-17-2042,-177-29 1906,0-3-1,85-10 1,-23-3-454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0:15.45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1 240 4992,'3'2'2218,"7"4"-2023,1-1 0,0-1-1,0 0 1,0 0-1,0-1 1,0 0 0,1-1-1,0 0 1,13-1-1,111-3 3134,-122 2-3087,107-11 968,-66 5-807,202-23 1072,-127 13-884,387-37 1399,58 9-475,-509 41-1364,513-22 724,-194 21-188,-133 2-204,397-9 713,10 9-902,-23-9 81,-61-16-273,-76 2-96,-90 21-218,-2 43-5120,-328-24 1994,110 34 1,-66-7 458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0:16.43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79 6240,'23'5'3684,"-14"-2"-3221,0-1 0,0 0 0,12 1 0,238 2 5035,115-13-2495,147-10-875,116-1-432,48 5-896,14 5-272,16-5-310,-438 8-237,226-3 166,256 7-40,-147 3 26,-21 4-154,-123 16-32,-404-17-43,33 1-171,286 25-4810,-252-9-384,-82-8 3093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0:17.35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5 192 6880,'-4'-18'2229,"4"18"-2177,0-1 0,0 1 0,0-1-1,0 1 1,0 0 0,0-1 0,1 1 0,-1-1 0,0 1-1,0-1 1,0 1 0,1 0 0,1-3 259,-2 3-259,0 0 0,1 0-1,-1-1 1,0 1 0,1 0 0,-1 0 0,1-1 0,-1 1-1,1 0 1,-1 0 0,1 0 0,0 0 0,39-3 3311,68-13 0,-44 5-1812,288-21 1803,-243 25-2858,392-21 1083,199 1-502,81 0 107,22 15-464,-38 11-283,-129 19-298,-19 3-251,-92-3 277,-46 8-298,38 16 122,-314-17-441,187 19-1751,-196-28-1744,-1-7-3343,-123-6 4378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0:18.92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2248 82 1664,'-2'-18'5802,"-2"17"-5462,-1 1-1,1-1 0,-1 1 0,1 0 0,-1 0 0,-6 2 0,-1-1 135,-34 4 778,27-2-617,-34 0 1,-207-10 2249,-131-11-522,-101-10-1291,44 10-869,432 18-198,-109-4-416,-138 13 0,251-8-296,-1 1-1,-12 4 1,20-5 405,-1 2 0,1-1 0,0 0 0,-7 6 1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0:19.39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2587 0 3072,'30'19'6964,"-32"-17"-6735,1 1 0,0-1 0,-1 0 0,1 0 0,-1 0 0,0 1 0,1-2 0,-1 1 0,0 0 1,0 0-1,-1-1 0,1 1 0,0-1 0,0 1 0,-1-1 0,-3 2 0,-22 5 955,-47 10 0,-185 24 1441,185-30-2055,-161 18 545,158-20-790,-480 33 1061,21-41-1140,412-3-284,-164-6-148,15-6-2924,229 10 1132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2:54.5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1333 3392,'-28'10'1088,"20"-5"-651,2 1-755,5-4 818,-1 0 1,0 0 0,1 0-1,-1 0 1,1 0-1,-1 0 1,1 0 0,-2 5-1,3-7-368,0 1 0,0-1-1,0 1 1,0-1 0,0 1-1,0-1 1,0 1 0,0-1-1,0 1 1,0-1 0,1 1-1,-1-1 1,0 1 0,0-1 0,0 1-1,0-1 1,1 0 0,-1 1-1,0-1 1,1 1 0,0 0-1,0 0 11,0 0 0,0-1 0,1 1 0,-1 0 0,1 0 0,-1-1 0,1 1 0,-1 0-1,1-1 1,1 1 0,5 0 160,-1 0-1,0-1 1,1 0-1,-1 0 1,1 0 0,-1-1-1,1 0 1,-1-1-1,0 0 1,0 0-1,0 0 1,0-1-1,0 0 1,8-5 0,4-3 87,0-1 0,-1 0 0,24-23 0,-20 15-15,-2-2 1,28-34-1,26-52 561,-33 47-406,9-10 228,56-107 0,-87 139-588,33-71 414,-42 85-279,0-1 0,7-39 0,-16 59-249,0 5-62,-1 0 0,1 0 0,-1 0 0,0 0 0,1 0 0,-1 0 0,0 0 0,0 0 0,0 0 0,0 0 0,0 0 0,0 0 0,0 0 0,0 0 0,-1 0 0,1 0 0,0 0 0,0 0 0,-1 0 0,1 0 0,-1 0 0,0-1 0,1 2 1,0 0 1,0 0-1,-1 0 1,1 0-1,0 0 1,0 0-1,0 0 1,0 0-1,-1 0 1,1 0-1,0 0 1,0 0 0,0 0-1,-1 0 1,1 0-1,0 0 1,0 0-1,0 0 1,-1 0-1,1 0 1,0 0-1,0 0 1,0 0-1,0 0 1,-1 0 0,1 0-1,0 0 1,0 0-1,0 1 1,0-1-1,-1 0 1,1 0-1,0 0 1,0 0-1,0 0 1,0 0-1,0 1 1,0-1 0,0 0-1,-1 0 1,-1 4-37,-1 0 0,1 0 1,0 0-1,0 0 0,0 0 1,-2 8-1,-2 6 14,-21 54-11,3 1 1,4 1-1,3 1 1,-11 107 0,27-169 70,-7 88 43,7-80 103,1 0-1,6 37 1,-6-55-125,1 0 0,0 0 0,0 0 1,0-1-1,0 1 0,1 0 1,2 5-1,-3-7-33,-1-1 0,1 1 0,0 0 0,-1 0 0,1-1 0,0 1 0,-1 0 0,1-1 1,0 1-1,0-1 0,0 1 0,0-1 0,-1 1 0,1-1 0,0 0 0,0 1 0,0-1 0,0 0 0,0 0 0,0 1 0,0-1 0,0 0 0,0 0 0,0 0 0,0 0 0,0-1 0,0 1 1,2 0-1,7-6 37,0 0 1,-1 0-1,1-1 1,-2 0-1,13-12 1,-20 18-57,121-116 163,-40 37-82,-41 42-54,2-1-43,-2-2 0,55-71 1,-41 31 227,61-124 0,106-199-170,-216 395-18,0-1 64,1-1-1,-2 0 0,1 0 0,-2-1 0,6-18 0,-10 30-90,1-1-1,-1 1 1,0-1-1,0 1 1,0-1-1,0 1 0,0-1 1,0 1-1,0-1 1,0 0-1,0 1 0,0-1 1,0 1-1,0-1 1,0 1-1,0-1 0,0 1 1,0-1-1,-1 1 1,1-1-1,0 1 1,0-1-1,-1 1 0,1-1 1,-1 1-10,1 0 0,-1 0 0,0 0 0,1-1-1,-1 1 1,1 0 0,-1 0 0,1 0 0,-1 0 0,1 1 0,-1-1 0,1 0 0,-1 0 0,1 0 0,-1 0 0,1 0 0,-1 1 0,1-1 0,-1 1 0,-5 2-41,1 1 0,0-1 0,-6 7 0,0-1 90,0 1 1,1 1-1,0-1 0,1 2 1,0-1-1,1 1 0,0 1 1,-7 15-1,-67 178 342,41-96-243,-91 177 0,9-42-9,95-187-25,-68 125 506,85-166 219,16-31-803,1-1 0,0 1 0,1 0 0,1 0 0,16-21 0,-4 4-40,7-11 2,2 2-1,63-69 1,-70 87-21,-7 6-45,1 0 1,0 1 0,31-20 0,-46 34 74,-1 1 0,1-1 0,0 1 1,0-1-1,0 1 0,-1 0 0,1-1 0,0 1 0,0 0 0,0 0 1,0-1-1,0 1 0,0 0 0,0 0 0,0 0 0,-1 0 0,1 0 0,2 1 1,-2-1 0,-1 0 1,1 1-1,0-1 1,-1 1-1,1-1 1,-1 1 0,1-1-1,-1 1 1,1-1-1,-1 1 1,1 0-1,-1-1 1,1 1-1,-1-1 1,0 1 0,1 0-1,-1 0 1,0 0-1,2 5-11,-1-1 0,0 1-1,-1 0 1,0 11-1,-2 57-9,0 31-78,17 74 263,-15-175-167,1 0 0,-1 0 0,1 0-1,0 0 1,0 0 0,1 0 0,-1 0 0,1 0-1,0 0 1,0-1 0,0 1 0,0-1-1,6 7 1,-7-9 13,0-1 1,0 1-1,-1-1 0,1 1 1,0-1-1,0 0 0,0 1 1,0-1-1,0 0 0,0 1 1,0-1-1,0 0 0,0 0 1,0 0-1,0 0 0,0 0 1,0 0-1,0 0 0,0 0 1,0-1-1,0 1 0,0 0 1,0-1-1,-1 1 0,1 0 1,0-1-1,1 0 0,3-2 30,0 0 0,-1 0 0,1-1 0,6-6 0,111-125 234,-14 14-220,81-64 212,-183 179-282,1 0-18,-1 0 0,0-1 1,8-12-1,-12 14-62,-5 6-58,-9 12-165,-2 6 294,0 0 0,1 2 0,1 0 0,1 0 0,0 1 0,-9 31 0,13-27 64,0 0 0,-3 42 0,8-54-38,2 0-1,0-1 0,0 1 1,2 0-1,-1-1 1,7 25-1,-6-34 15,-1 0-1,1 0 0,-1 0 1,1 0-1,1 0 1,-1 0-1,0 0 1,1-1-1,0 1 0,0-1 1,0 0-1,0 0 1,0 0-1,1 0 0,-1 0 1,1-1-1,5 3 1,-6-4 7,0 0 1,0 0-1,0 0 0,0 0 1,0-1-1,0 1 1,0-1-1,0 0 1,0 0-1,1 0 0,-1-1 1,0 1-1,0-1 1,0 1-1,0-1 1,0 0-1,0 0 0,0 0 1,-1-1-1,1 1 1,0-1-1,0 0 0,-1 1 1,1-1-1,2-3 1,8-8 11,-1 0 1,0 0 0,-1-1-1,14-22 1,34-69 116,-11 16-95,61-77-10,-98 151-100,21-21-1,-30 36-99,-1 5 77,-1 7 0,-23 104-177,10-61 191,11-43 62,-64 269 260,65-274-198,-1 0-1,-1 1 1,1-1 0,-1 0-1,0 0 1,-1 0-1,0-1 1,0 1-1,-6 7 1,9-13-38,0 0 0,0 0 0,0 0 0,0 0 0,0 0 0,0-1 0,0 1 1,0 0-1,0-1 0,0 1 0,0-1 0,-2 1 0,2-1-12,1 0 1,-1 0-1,0 0 0,1 0 1,-1 0-1,0 0 0,1-1 0,-1 1 1,1 0-1,-1 0 0,0-1 1,1 1-1,-1-1 0,1 1 1,-1 0-1,1-1 0,-1 1 0,1-1 1,-1 1-1,1-1 0,0 1 1,-1-1-1,1 1 0,0-1 1,-1 0-1,1 1 0,0-1 1,0 1-1,0-1 0,-1-1 0,-4-11-15,1-1-1,1 0 0,0 0 0,0 0 0,1 0 0,1-1 0,1 1 0,2-27 0,-2 37-17,1-1 0,-1 1 0,1 0-1,0 0 1,0-1 0,1 1-1,-1 0 1,1 0 0,0 1 0,0-1-1,1 0 1,3-5 0,-3 7 5,-1-1 1,1 1-1,0 0 1,0 0 0,0 1-1,0-1 1,0 1-1,0-1 1,1 1-1,-1 0 1,0 0 0,1 0-1,-1 1 1,1-1-1,-1 1 1,0 0 0,6 0-1,22 2-197,1 2 0,-1 1 0,39 11 0,22 3-2200,-63-15 289,23 6-4425,-37-5 4032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0:20.06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3228 58 5408,'-6'1'475,"1"-1"0,-1 1 1,1 0-1,-1 1 0,-9 3 1,-9 3 896,13-6-720,1-1 0,-1 1 0,-17-1 1,-12 0 482,-81 12 1825,-220 4-241,49-16-1623,277-1-1040,-573-15 1363,160-11-1219,233 13-11,-369-19-285,134 6-1888,422 26 1718,-15-1-1678,-33 2 0,159 22-10157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0:20.58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2585 17 7040,'-5'-16'3178,"-3"16"-2170,-7 5-82,1 0-1,0 0 1,-18 10-1,-33 15 515,-250 62 954,-172-2-581,-76-31-159,-357 13-2358,916-71 620,-110 12-3059,85-4 119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0:21.06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2834 29 5888,'-13'-29'4070,"13"30"-4034,-17 10 1473,6-4-727,0 0 1,-15 6-1,-110 39 1762,-97 27-416,-303 53-427,-83-31-911,158-60-634,302-28-30,-75 4-21,-106 10-3938,302-26 975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0:21.73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2422 353 1984,'2'-23'9285,"-4"20"-9007,0-1-1,-1 0 1,0 1-1,1-1 1,-1 1 0,-1 0-1,1 0 1,0 0-1,-1 1 1,1-1 0,-8-3-1,-3-1 594,-28-9 0,42 16-856,-80-24 1760,-156-23 0,171 36-1208,-422-64 1630,-124 13-1359,-164 16-3217,724 46 795,49 0 1352,0 0 0,1 0 0,-1 0 0,0 0 0,0 1 1,0-1-1,1 1 0,-1-1 0,-2 2 0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0:22.26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1996 0 1728,'3'3'200,"1"0"0,-1 0 0,1 0 0,-1 0 1,0 1-1,0-1 0,0 1 0,-1 0 0,1 0 0,-1 0 0,0 0 0,0 0 1,0 0-1,1 5 0,-1-2 414,0-5-457,-1 1 1,0 0-1,0 0 0,-1 0 1,1 0-1,-1 0 0,1 0 1,-1 0-1,0 0 0,0 1 1,-1-1-1,1 0 0,-1 0 1,1 0-1,-1 0 0,0 0 1,0 0-1,0-1 1,0 1-1,-1 0 0,1 0 1,-1-1-1,0 1 0,1-1 1,-1 1-1,0-1 0,-1 0 1,1 0-1,-3 2 0,-5 4 214,0-1-1,0-1 1,-1 0 0,0 0-1,-21 8 1,-35 9 1049,0-3 0,-1-2-1,-89 10 1,32-11-313,-217 25 810,-1-12-731,-115 12-1028,271-16-693,135-18-108,46-7 387,1 0-102,0-1-1,0 1 0,0 0 0,0 0 1,0 0-1,0 1 0,1 0 1,-1 0-1,1 0 0,-1 0 1,-4 4-1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0:22.94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3449 0 1824,'2'7'7946,"-47"4"-6165,29-6-1365,0-1 0,-19 2 1,-387 26 2756,-175-29-875,4-7-522,-610-2 75,834 4-3503,214 1-6824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0:25.94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1196 117 832,'14'0'277,"-1"1"-1,23 6 1,15 0 7079,-64-11-6399,0 0 0,-25-3 0,-13-3 188,34 6-827,-1 2 0,-17-1 0,17 2-29,1-1-1,-31-7 0,23 3 129,-51-4-1,62 8-316,-19 3-137,27-1 84,0 1 0,0-1-1,0 0 1,0 0-1,1-1 1,-1 0 0,-11-3-1,11 4-64,0-1-1,0 1 1,0 0 0,-1 0-1,-5 1 1,-11 0 747,4-1-307,-22-5-1,21 3-187,-22-1 1,-61-2 283,28 0-258,-82-2 540,-69-13-1226,159 8-2481,48 6 375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0:33.274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743 9 1056,'-5'0'5610,"1"3"-5240,3-2-201,-1 0-1,0 1 1,0-1-1,-1 0 0,1 0 1,0 0-1,-4 1 1,-96-7 3004,-70 2-1281,60 3-1501,-62-5-381,43-3-3380,109 8 1818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0:34.38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1932 210 2304,'-16'-4'9987,"4"0"-10129,-14-2 704,0 0-1,-36-16 1,-14-12-201,3 0-44,22 17-111,0 3 1,-1 1 0,-89-10-1,48 10 372,-55-5 65,-33 16 120,93 3-539,-17 9 320,76-6-373,-147 22 133,122-15-138,2 3-1,-53 21 1,-94 53-557,162-71 132,18-8-1395,-29 17 0,37-14 150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0:35.04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1439 4 2080,'-4'-3'1866,"4"3"-1837,-5 8 1111,3-4-838,0 1 1,0-1 0,-1 0-1,1 0 1,-1 0 0,0 0 0,0 0-1,0-1 1,0 1 0,-8 5-1,-4 2 598,-21 14 0,29-21-600,-14 7 90,0-1-1,-1-1 1,0-1 0,0-1 0,-32 6 0,44-10-292,-194 38 1619,-118 11 171,294-48-1774,0-1 0,0-1 1,0-1-1,-42-5 0,27-2 40,-1-1 1,-60-20 0,87 21-229,0 0 1,0-1 0,0-1-1,1-1 1,0 0 0,1-1-1,-22-19 1,18 11-1045,1-1-1,0 0 0,-20-32 1,20 24-434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2:54.8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10 10560,'-16'-9'5536,"26"9"-5600,-1 0-608,10 3 384,-5-3-1440,6 6 960,-6-6-4160,0 3 2752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0:36.49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2326 51 1408,'-8'4'569,"0"0"0,0-1 0,-1-1 0,1 1 0,-1-1 0,0-1 0,0 0 0,1 0 0,-13 0 0,-46 4 1527,-223-26-600,119 5-1344,-132-7-242,176 11 207,-116 7 358,206 7-319,-14 0 246,-70 14 0,72-8 121,-66 3 0,-52-9 159,83 5-766,28 0 109,-93-5 383,77-3-453,56 1-391,1-1 0,-26-5 0,34 5-649,-1-1 0,1-1 0,-15-5 0,11 2-307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0:37.48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 34 1824,'0'-4'832,"14"1"-736,-9-2 448,4 5-320,5-4 480,0 4-416,6-5 512,-1 1-480,6 1 224,3 3-320,6-6 64,0 12-160,3-6 0,7 0-64,4-6-416,0 6 224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0:38.715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115 1 2304,'-1'0'116,"0"0"-1,0 0 1,0 0 0,0 0 0,0 0 0,0 0-1,0 0 1,0 0 0,0 1 0,-10 5 1505,10-4-1506,-1 0 48,-1 1 0,1-1 0,0 0 0,-1 0 0,-4 3 0,-67 20 9388,74-26-9536,4-2 395,23-2-3675,12-2-1622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0:39.991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5 34 2144,'-4'-15'699,"4"14"-662,0 1 0,0-1 0,1 0 1,-1 0-1,0 1 0,1-1 0,-1 0 1,0 0-1,1 1 0,-1-1 0,1 0 1,-1 1-1,1-1 0,-1 0 0,10-5 1392,-9 6-1282,0-1 0,0 1 0,0 0 0,0 0 0,0 0 0,1 0-1,-1 0 1,0 0 0,0 0 0,0 0 0,0 0 0,0 0 0,1 1 0,24 6 657,-16-4-517,44 8 954,61 6 0,-8-3 224,-76-12-219,-18-3-2311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1:08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83 140 3552,'-5'-3'1373,"5"3"-1338,0 0 0,0 0 1,0 0-1,0 0 0,0 0 0,0 0 1,0 0-1,0-1 0,0 1 0,0 0 1,0 0-1,0 0 71,0 0-71,-1 0 0,1 0 0,0 0 1,0 0-1,0 0 0,0 0 0,0 0 0,0 0 1,0 0-1,0 0 0,0 0 0,0 0 1,0 0-1,0 0 0,0-1 0,0 1 1,0 0-1,0 0 0,0 0 0,0 0 1,0 0-1,0 0 0,0 0 0,0 0 1,0 0-1,0 0 0,0 0 0,0 0 1,0 0-1,0 0 0,0 0 0,0 0 1,1 0-1,-1-1 35,0 1-35,0 0 1,0 0-1,0 0 0,0 0 0,0 0 1,0 0-1,0 0 0,0 0 0,0 0 1,0 0-1,0 0 0,0 0 0,0 0 1,0 0-1,0 0 0,0 0 0,1 0 1,-1 0-1,3-3 1549,-3 9 4044,0 9-4056,0 31-1562,-10 130 1209,-4 32-198,-1-22-648,6 53 123,5-184-276,3-39-71,0 0 0,0 1 0,3 16 0,-1-31-95,-1 0-1,0 0 0,1 1 1,-1-1-1,0 0 0,0 0 1,0 0-1,0 0 0,-1 0 1,1 0-1,-1 0 0,1 0 1,-1 0-1,1 0 0,-2 2 1,0-6 234,-15-59-48,13 18-194,2-1 0,3-47 0,4 22-80,13-70 1,22-61 108,-36 183-83,7-37 5,3 2-1,37-93 1,-43 127 25,51-101-110,-52 108 84,1-1 1,0 1-1,0 0 0,1 1 0,1 0 0,0 1 0,15-12 1,-21 18 20,-1 1 0,1 0 1,0 0-1,0 0 0,1 0 1,-1 0-1,0 1 0,1 0 0,-1 0 1,0 0-1,1 1 0,8-1 1,-10 1 3,1 1 1,-1-1-1,0 1 1,0 0-1,0-1 1,1 1 0,-1 1-1,0-1 1,0 0-1,0 1 1,-1-1-1,1 1 1,0 0 0,-1 0-1,1 0 1,-1 0-1,1 1 1,1 2-1,2 4 32,0 0 0,0 1 0,-1-1-1,0 1 1,-1 0 0,0 1 0,-1-1-1,3 13 1,-3-6-18,1 0 0,-2 0 0,-1 0 0,0 26 0,-10 67 142,7-94-140,-1 5 44,0 0 0,-2 0 0,0 0 0,-2 0-1,-10 24 1,12-35-24,1 0 0,-2-1-1,0 0 1,0 0 0,0-1-1,-1 1 1,0-1-1,-1-1 1,0 1 0,0-2-1,0 1 1,-13 7 0,16-12-49,1 0 1,-1 0-1,1 0 1,-1-1-1,0 1 1,1-1-1,-1 0 1,-10 0-1,1-1 38,-24-3 0,-6-1-12,23 7-407,21-3 357,0 0 0,0 0 1,0 0-1,0 1 0,0-1 0,0 0 1,-1 0-1,1 1 0,0-1 0,0 0 1,0 0-1,0 1 0,0-1 0,0 0 0,0 0 1,0 1-1,0-1 0,0 0 0,0 0 1,0 1-1,0-1 0,0 0 0,0 0 1,0 1-1,0-1 0,1 0 0,-1 0 1,0 0-1,0 1 0,0-1 0,0 0 0,1 0 1,4 13-48,-4-11 38,44 81 562,9 22-429,-23-24-27,-22-52 54,2-1-1,0 0 1,29 47-1,-38-72-106,0 1-1,1-2 1,-1 1 0,0 0-1,1 0 1,0-1 0,-1 1-1,1-1 1,0 0 0,4 2-1,-5-3-8,0 0 0,0 0-1,1-1 1,-1 1 0,0-1-1,0 0 1,0 0 0,0 1-1,0-1 1,0-1-1,1 1 1,-1 0 0,0 0-1,0-1 1,0 1 0,0-1-1,0 0 1,0 0 0,3-1-1,10-7-6,-1-1 0,0-1 0,0 0 0,-1 0 0,0-1 0,11-15 0,26-24 27,-17 24 1,0 2 1,44-26-1,77-30-54,-143 76-18,-7 2-6,0 1 0,0 0 0,0 0 0,0 0-1,0 1 1,1-1 0,-1 1 0,0 0 0,1 1 0,-1-1 0,1 1-1,-1-1 1,6 2 0,9 0-47,-18-1 282,-2 0-127,-18-1 186,-4 1-208,1 1 0,-1 0 0,-29 6 0,18 0-127,0 0-22,-1 1 0,-56 22 0,82-26 93,-1 1-1,1 0 0,0 0 1,0 1-1,1 0 1,-1 0-1,1 1 1,1 0-1,-1 0 1,1 1-1,1 0 0,-1 1 1,-8 14-1,9-11-1,1-1-1,0 1 1,1 0-1,0 1 1,1-1-1,-3 20 1,5-23 21,1 0 1,0 0-1,0 0 1,0 0-1,1 0 1,1-1-1,-1 1 1,1 0-1,1 0 1,4 9 0,-6-15 13,0 0 1,0-1 0,1 1-1,-1-1 1,1 1 0,0-1 0,0 1-1,0-1 1,0 0 0,0 0 0,0 0-1,0 0 1,1-1 0,-1 1-1,1 0 1,0-1 0,-1 0 0,1 1-1,0-1 1,0-1 0,0 1 0,-1 0-1,1 0 1,0-1 0,0 0-1,0 0 1,0 0 0,0 0 0,0 0-1,0 0 1,0-1 0,0 1 0,4-2-1,2-2 8,0 0-1,0 0 0,-1 0 1,0-1-1,0 0 0,0-1 1,-1 0-1,8-6 0,-5 1-3,0 0 0,0-1 0,-1 0-1,11-20 1,-4 1 5,-2-1 0,-1 0 0,15-56 0,-25 78 13,-1 1-123,1 0 0,-1 0 1,1-18-1,-3 27 55,1 0 0,-1-1-1,0 1 1,0-1 0,0 1 0,0 0 0,0-1-1,-1 1 1,1-1 0,0 1 0,0 0 0,0-1 0,0 1-1,0-1 1,0 1 0,-1 0 0,1-1 0,0 1 0,0 0-1,-1-1 1,1 1 0,-6 2-399,-6 12 127,8-4 285,1-1-1,0 0 0,0 1 1,0-1-1,2 1 1,-1 0-1,1 0 0,0 0 1,1 0-1,0 0 1,1 0-1,2 13 0,0-8 7,1-1-1,0 1 0,1 0 1,0-1-1,1 0 0,1 0 1,11 17-1,-14-26 23,-1-1 1,1 1-1,-1-1 1,1 0-1,0-1 1,0 1-1,1-1 0,-1 1 1,1-1-1,7 3 1,-9-4 8,0-1-1,-1 0 1,1 0 0,0 0 0,0-1 0,0 1-1,0-1 1,0 1 0,0-1 0,0 0 0,0 0 0,0-1-1,0 1 1,0 0 0,0-1 0,0 0 0,0 0-1,0 0 1,0 0 0,0 0 0,3-2 0,7-8 14,-1 0 0,0 0-1,0-1 1,-1-1 0,10-14 0,-12 15-76,77-105 78,-33 43-90,-28 38 117,-1 0 1,-2-2-1,-2 0 1,24-65-1,41-146 51,-42 115-182,-35 102 61,0 0 0,2-41 0,-8 54-24,0 14-4,-2 1 0,1-1 0,0 1 0,-1-1 1,0 1-1,0-1 0,0 1 0,-1-1 0,0 1 0,0-1 0,0 1 0,0 0 0,-2-5 1,2 8-4,1 1 1,-1-1-1,0 1 1,1 0-1,-1-1 1,0 1-1,0 0 1,1 0 0,-1-1-1,0 1 1,0 0-1,1 0 1,-1 0-1,0 0 1,0 0 0,1 0-1,-1 0 1,0 0-1,0 0 1,1 1-1,-1-1 1,0 0-1,0 0 1,1 1 0,-1-1-1,0 0 1,1 1-1,-1-1 1,-1 1-1,-26 16-185,23-13 167,-3 1 40,1 1 1,0 0 0,0 1-1,1-1 1,0 1-1,0 1 1,0-1 0,1 1-1,0 0 1,1 0-1,-6 13 1,-2 11 25,-15 59 0,22-73 31,-18 86 94,4 0 0,-6 135 0,24-203 40,2 1 0,1-1 0,11 57 0,-12-86-147,1 0 0,-1 0 0,1 0 0,1-1 0,-1 1 0,1-1 0,0 1 0,6 7 0,-8-12-21,0-1 0,1 1 0,0 0 0,-1 0 1,1-1-1,0 1 0,0-1 0,0 0 0,0 1 0,0-1 0,0 0 0,0 0 0,1 0 0,-1-1 0,0 1 0,0 0 1,1-1-1,-1 0 0,0 1 0,1-1 0,-1 0 0,1 0 0,-1 0 0,0 0 0,1-1 0,-1 1 0,4-2 1,7-3 76,-1 0 0,1-1 0,-1 0 0,17-12 0,-9 6-68,-7 3-30,-1-1 0,21-19-1,-4 2-21,-15 14 58,18-20 0,-30 32-13,49-52-135,-51 53 110,0 0 0,1 0 0,-1 0 0,0 0-1,0-1 1,0 1 0,0 0 0,0 0 0,0 0 0,0 0 0,1 0-1,-1-1 1,0 1 0,0 0 0,0 0 0,0 0 0,0 0-1,0-1 1,0 1 0,0 0 0,0 0 0,0 0 0,0 0 0,0-1-1,0 1 1,0 0 0,0 0 0,0 0 0,0 0 0,0-1 0,0 1-1,0 0 1,-1 0 0,1 0 0,0 0 0,0 0 0,0-1-1,-1 2-58,3 6 26,0-1 25,0 1 1,-1-1-1,0 1 1,0 0 0,0 0-1,-1 11 1,3 21 40,2-12 10,1 0 1,1-1-1,2 1 1,1-1-1,13 26 1,-21-49-8,-1-1 1,0 0 0,1 1 0,0-1 0,-1 0 0,1 0 0,0 0 0,0 0-1,0-1 1,3 3 0,-3-3-15,-1 0 0,0-1-1,0 1 1,1-1 0,-1 1-1,0-1 1,1 0 0,-1 0-1,0 1 1,1-1 0,-1 0-1,0 0 1,1 0 0,-1 0 0,1-1-1,-1 1 1,0 0 0,1-1-1,-1 1 1,0 0 0,0-1-1,2-1 1,4-3 16,0 0-1,-1 0 1,0-1-1,0 0 1,-1 0-1,1-1 1,7-13-1,1 0-50,6-5 48,-2-2 0,-1-1 0,20-43 0,-33 55-67,-4 15 32,0 0 1,0 0-1,0 0 0,1 0 1,-1 0-1,0 0 0,0 0 0,0 0 1,1 0-1,-1 0 0,1 0 1,-1 0-1,1 0 0,-1 0 0,1 1 1,-1-1-1,1 0 0,0 0 1,0 0-1,-1 1 0,3-2 0,-7 7-73,0 0 0,0 0 0,-3 8 0,4-6 70,0-1 0,1 0 0,-1 1 0,2-1 0,-1 1 0,1 0-1,0 0 1,0-1 0,0 1 0,2 12 0,1-3 32,0 0 1,1 0 0,7 21-1,-9-33-7,0-1 0,1 1 0,0-1 0,-1 1 1,1-1-1,0 1 0,1-1 0,-1 0 0,1 0 0,-1 0 0,1-1 0,0 1 0,5 3 0,-6-5 4,-1 0-1,1 0 0,-1 0 0,1 0 0,0-1 1,-1 1-1,1 0 0,0-1 0,0 1 0,0-1 1,0 0-1,-1 0 0,1 0 0,0 0 0,0 0 1,0 0-1,0 0 0,-1 0 0,1-1 0,0 1 1,0-1-1,0 0 0,-1 1 0,1-1 0,0 0 1,-1 0-1,1 0 0,-1 0 0,3-2 0,0-2 19,1 0-1,-1 0 0,0 0 0,-1-1 0,0 1 0,0-1 1,4-9-1,-6 12 0,2-4-22,0-1 1,-1 1-1,0 0 0,0 0 1,-1-1-1,0 1 1,-1-1-1,0-11 1,0 13-26,0 0 1,-1 1-1,0-1 1,0 0 0,-1 1-1,1-1 1,-1 1 0,0-1-1,-1 1 1,1 0-1,-7-8 1,3 4-47,-1 2-1,0-1 1,-1 1-1,1 0 0,-14-9 1,17 14 43,0-1-1,0 1 1,0 0-1,0 0 1,0 0-1,0 1 1,-1-1 0,1 1-1,0 0 1,-1 0-1,1 1 1,-1-1-1,1 1 1,-1 0 0,-4 1-1,-24-1-113,37 3 149,1-1-1,-1 0 0,0-1 1,0 1-1,10 1 1,55 5 246,1-4 0,71-5 1,-50 0-270,-72 1-19,-10 1-175,0-1-1,0 0 1,0-1-1,-1 0 0,16-4 1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1:08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43 9376,'-17'-12'3034,"17"12"-2906,0-1-1,0 1 1,0-1 0,0 1-1,0-1 1,-1 1-1,1-1 1,0 0-1,0 1 1,4-6 5113,-4 5-5251,0 1 0,0-1 0,0 1 0,0-1 0,1 1-1,-1-1 1,0 1 0,1 0 0,-1-1 0,0 1 0,1-1-1,-1 1 1,0 0 0,1-1 0,-1 1 0,1 0 0,-1-1 0,0 1-1,1 0 1,0-1 0,12-6-448,-12 6 217,5-2-3029,-24 16-5950,9-6 6511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1:08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60 183 8224,'-54'-22'3685,"54"22"-3612,0 0 0,0 0 0,-1 0 0,1 0 1,0 0-1,-1-1 0,1 1 0,0 0 0,0 0 0,-1 0 0,1 0 0,0-1 0,0 1 1,0 0-1,-1 0 0,1 0 0,0-1 0,0 1 0,0 0 0,-1 0 0,1-1 0,0 1 1,0 0-1,0-1 0,0 1 0,0 0 0,0 0 0,0-1 0,0 1 0,0 0 1,0-1-1,0 1 0,0 0 0,0 0 0,0-1 0,0 1 0,0 0 0,0-1 0,0 1 1,0 0-1,0 0 0,0-1 0,1 1 0,-1 0 0,0-1 0,0 1 0,0 0 0,0 0 1,1 0-1,-1-1 0,0 1 0,0 0 0,1 0 0,-1 0 0,0-1 0,0 1 0,1 0 1,-1 0-1,0 0 0,0 0 0,1 0 0,27-14 1491,-17 10-1315,149-53 1501,-101 41-1634,0 2 0,65-6 0,121 1-374,-239 19 232,138-3-743,-118 4-1302,1 1-1,-1 1 0,39 11 0,-28-2-685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1:10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168 682 3328,'-6'-7'992,"8"3"-465,-2 3-249,1 1-1,-1-1 0,1 0 1,-1 0-1,1 0 0,-1 1 1,0-1-1,1 0 1,-1 0-1,0 0 0,0 0 1,0 0-1,0 0 0,0-1 1,0 0-37,0 1-1,0 0 1,0 0 0,0 0 0,0 0-1,0-1 1,-1 1 0,1 0 0,0 0 0,-1 0-1,1 0 1,-1 0 0,0 0 0,1 0 0,-1 0-1,0 0 1,1 0 0,-1 0 0,0 0 0,-1 0-1,0-1 13,0 1-1,0 0 1,0 0-1,0 1 1,0-1-1,0 0 1,0 1-1,0-1 0,0 1 1,-3-1-1,-3 1 71,0 0 0,1 0 0,-1 1 0,0 0-1,-10 3 1,13-3-251,1 1 0,-1-1-1,1 1 1,0 0 0,0 0-1,-1 0 1,1 0 0,0 1 0,1 0-1,-1 0 1,0 0 0,1 0-1,0 0 1,-3 5 0,4-6-45,0 1-1,0 0 1,1 0 0,0 1 0,0-1-1,0 0 1,0 0 0,0 1-1,0-1 1,1 0 0,0 1 0,0-1-1,0 1 1,0-1 0,0 0 0,0 1-1,1-1 1,0 0 0,0 1 0,1 2-1,1 1 33,0 0-1,0-1 1,0 0 0,1 0-1,0 0 1,1 0-1,-1-1 1,1 0-1,0 0 1,0 0-1,1 0 1,-1-1-1,1 0 1,0 0 0,0 0-1,0-1 1,10 4-1,-12-5-16,0-1 0,1 0 0,-1 0-1,0 0 1,1 0 0,0-1 0,-1 0 0,1 1 0,-1-2-1,1 1 1,-1 0 0,6-2 0,-7 1-9,1-1 0,-1 1 0,0-1 0,1 1 0,-1-1 0,0 0 0,0 0 0,0 0 1,0-1-1,0 1 0,0-1 0,-1 0 0,0 1 0,1-1 0,-1 0 0,2-5 0,6-7 73,-5 6-41,0 1 0,0 0 0,0-1 0,-2 0 0,1 0-1,4-16 1,-7 21-60,-1 0 1,1 0-1,-1 1 0,0-1 0,0 0 0,0 0 0,-1-7 1,0 9-12,1 1 1,-1-1 0,0 0-1,0 1 1,0-1 0,0 1 0,0-1-1,0 1 1,0-1 0,-1 1 0,1 0-1,0 0 1,-1-1 0,1 1 0,-1 0-1,1 0 1,-1 1 0,1-1 0,-4-1-1,-6-3-10,0 1-1,0 1 0,-1 0 0,1 0 0,-1 1 1,-18-1-1,3 5-319,33-3 627,-1 0 0,1 0-1,-1 0 1,0-1 0,0 0 0,0 0 0,9-5-1,38-24 520,-48 29-714,7-7 11,0 1-1,-1-2 1,0 1 0,0-1-1,-1-1 1,-1 0 0,14-21-1,18-35 190,34-78 0,8-16 163,-65 134-376,-9 15-75,-1 1 1,-1-1 0,8-20-1,-12 27-155,-3 7-29,-3 10-23,-6 55 282,-33 109 1,-37 64 239,24-76-147,37-106-97,-95 265 130,95-278-131,-28 63 63,36-86-6,-1 0 0,-23 32 0,20-39 416,15-15-545,0 1 0,0-1 0,0 0 1,0 0-1,0 0 0,0 0 0,0 0 1,0 0-1,0 0 0,0 0 0,0 0 0,-1 0 1,1 0-1,0 0 0,0 0 0,0-1 1,0 1-1,0 0 0,0 0 0,0 0 0,0 0 1,0 0-1,0 0 0,0 0 0,0 0 1,0 0-1,-1 0 0,1 0 0,0 0 1,0 0-1,0 0 0,0 0 0,0 0 0,0 0 1,0-1-1,0 1 0,0 0 0,0 0 1,0 0-1,0 0 0,0 0 0,0 0 1,0 0-1,0 0 0,0 0 0,0 0 0,0 0 1,0 0-1,0-1 0,0 1 0,0 0 1,0 0-1,0 0 0,0 0 0,0 0 1,3-13 266,5-8-156,1 0-1,1 0 0,1 1 1,26-36-1,-21 31-111,-2 4-39,1 2 0,0 0 0,2 0 0,0 2 0,0 0 0,2 1 0,21-14 0,-29 23-48,0 0 0,1 1 0,0 0 0,1 1 0,-1 0 0,17-3 0,-20 6-150,1 0 0,-1 1-1,1 0 1,-1 1 0,0 0 0,1 1 0,-1 0-1,1 0 1,15 5 0,-17-4-395,0 2 0,-1-1-1,1 1 1,-1 0 0,1 0-1,-1 1 1,0 0 0,7 7 0,-3-1-1319,0 0 0,0 1 0,11 17 0,2 9-1328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1:13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15 2144,'10'-15'13814,"-12"20"-10042,-6 16-1689,-16 28-2115,-224 385 2277,225-394-2069,-20 42 1,34-60-75,0-1 1,2 2-1,-9 40 1,15-57-65,0 0 0,0 0 0,1 0 0,-1 0 0,1 0 0,1 0 0,1 12 0,-1-16 1,0 0 0,0 0 0,0 0 0,0 0 0,0 0 0,0 0-1,0 0 1,1 0 0,-1-1 0,0 1 0,1 0 0,0-1 0,-1 1-1,1-1 1,0 0 0,0 1 0,0-1 0,0 0 0,0 0-1,0 0 1,0 0 0,0-1 0,4 2 0,1-1-4,0 0 0,-1 0 1,1-1-1,0 0 0,13-1 0,37-8 41,-29 4-32,243-62 340,-218 51-315,-49 13-160,-3 4-660,-1 0 297,-14-1-10660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1:13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92 7808,'-5'-22'2506,"5"21"-2373,0 0-1,0 0 0,-1 0 0,1-1 1,-1 1-1,1 0 0,-1 0 1,1 0-1,-1 0 0,0 0 0,0 0 1,-1-1-1,2 2-67,0 0 1,0-1-1,-1 1 0,1 0 1,0 0-1,0-1 0,0 1 0,0 0 1,-1 0-1,1-1 0,0 1 1,0 0-1,0-1 0,0 1 1,0 0-1,0-1 0,0 1 1,0 0-1,0 0 0,0-1 1,0 1-1,0 0 0,0-1 0,0 1 1,0 0-1,0-1 0,0 1 1,0 0-1,0-1 0,0 1 1,0 0-1,1 0 0,-1-1 1,0 1-1,0 0 0,0 0 0,0-1 1,1 1-1,-1 0 0,0 0 1,0 0-1,1-1 0,-1 1 1,0 0-1,0 0 0,1 0 1,3-5 621,-2 2-487,0 1 0,0-1 0,0 1 0,0 0 0,0 0 0,1 0 0,-1 0 0,1 0 0,-1 0 0,1 0 0,0 1 0,0 0 0,0-1 0,0 1 0,0 0 0,0 0 0,5 0 0,17-2 821,1 1-1,47 3 0,51 12 158,-24-1-467,28 1-52,45 3-337,-115-14-388,-33-3-2977,-25 19-4962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2:55.2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91 8736,'-75'-4'3936,"61"4"-3424,9 0 640,10 0-736,14 0 256,9 0-384,58-3 1023,8 3-735,62-9-96,-4 4-320,42-7-320,-19 8 64,22-8-1376,-17 3 833,6-12-5729,-31 9 3520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1:16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10 565 3904,'-1'0'99,"1"1"0,-1-1 1,0 1-1,1-1 0,-1 1 1,1-1-1,-1 1 0,1-1 1,-1 1-1,1 0 0,-1-1 1,1 1-1,0 0 0,-1-1 0,1 1 1,0 0-1,-1-1 0,1 1 1,0 0-1,0 0 0,0-1 1,0 1-1,0 0 0,0 0 1,0 0-1,0-1 0,0 1 0,0 0 1,0 0-1,0-1 0,0 1 1,1 0-1,-1 0 0,0-1 1,1 1-1,-1 0 0,0-1 1,1 1-1,-1 0 0,2 0 0,-2 0 55,1 0-1,0 0 0,0-1 0,0 1 0,0 0 0,0-1 0,0 1 0,0 0 0,0-1 0,1 1 0,-1-1 0,0 0 0,0 1 0,0-1 0,1 0 0,-1 0 0,0 0 0,0 0 0,0 0 1,1 0-1,-1 0 0,0 0 0,0 0 0,0 0 0,1-1 0,-1 1 0,2-1 0,5-5 378,0 1 0,0-1 0,0 0 0,-1 0 0,0-1 0,9-12 0,-2 4-109,305-288 4601,-208 201-3140,-90 80-1038,-16 17-643,0 0 0,0 0 0,8-6 0,-19 55-58,4-29-70,0 0-1,1 0 0,1 0 0,1 25 1,0-36-50,-1-1 0,1 1 0,0 0 0,0 0 0,0 0 0,0-1 0,0 1 0,1-1 0,0 1 0,-1-1 0,2 0 0,-1 1 0,0-1 1,0 0-1,1 0 0,0 0 0,0-1 0,-1 1 0,1-1 0,1 0 0,-1 1 0,0-1 0,7 2 0,-4-2 22,1 0-1,0-1 0,-1 0 1,1 0-1,0 0 0,0-1 1,0 0-1,0 0 0,0-1 1,6-1-1,12-4 53,33-11-1,-32 9-60,123-35-85,31-9 95,-128 34 204,69-34 0,-115 50-250,0-2-56,1 1 0,0-1 0,6-5 0,-38 23-33,-1-2-1,-41 15 0,56-23 71,-28 10 32,-68 36 0,98-45 3,0 0-1,0 1 1,0 0 0,0 1 0,1 0 0,1 0 0,-1 1 0,1 0 0,0 0 0,1 1-1,0 0 1,-7 13 0,12-20-4,0 0 1,0 1-1,1 0 0,-1-1 0,0 1 0,1-1 1,-1 1-1,1 0 0,0-1 0,0 1 1,0 0-1,0-1 0,1 1 0,0 4 0,0-5-2,0-1 1,-1 1-1,1 0 0,0-1 0,0 1 0,0-1 0,0 0 0,0 1 0,1-1 0,-1 0 0,0 0 0,0 0 0,1 0 0,-1 0 0,1 0 0,-1 0 0,1 0 0,-1 0 0,1-1 1,0 1-1,-1 0 0,1-1 0,0 0 0,1 1 0,3-1 34,0 1 0,0-1 0,1 0 0,-2-1 0,1 0 0,0 0 0,10-3 0,-2 0 20,26-12 0,-17 3-12,-1-1-1,0-1 1,-1 0 0,30-30-1,-41 36-48,4-4 6,0-1-1,-2-1 0,16-23 1,1-1-160,-20 30-96,-5 9-52,-3 18-92,-1-6 450,0 6-42,1 1 1,0 0 0,2 0-1,0-1 1,1 1 0,1-1-1,11 28 1,-15-44 0,0 0 0,-1 0 0,1 0 0,0-1 0,0 1 0,1 0 0,-1-1 0,0 1 0,0-1 0,1 1 0,-1-1 0,1 1 0,-1-1 0,1 0 0,0 0 0,1 1 0,-1-1 6,0-1 1,0 0-1,0 0 1,0 0-1,0 0 1,0 0 0,0 0-1,0 0 1,0-1-1,0 1 1,0-1-1,0 1 1,0-1-1,-1 0 1,1 0 0,3-2-1,10-6 71,-1 0 0,13-12 0,12-9-48,94-52 139,-118 73-272,0-1 1,1 2-1,0 0 1,1 1 0,29-8-1,-45 14 78,0 1-1,0 0 1,0 0 0,0 0-1,1 0 1,-1 0 0,0 0-1,0 0 1,0 0 0,1 0-1,-1 0 1,0 1-1,0-1 1,2 1 0,-3-1 5,1 1 0,-1-1 0,0 0-1,1 1 1,-1-1 0,0 0 0,1 1 0,-1-1 0,0 1 0,0-1 0,1 1 0,-1-1 0,0 0-1,0 1 1,0-1 0,0 1 0,0-1 0,0 1 0,0-1 0,1 1 0,-1-1 0,-1 1 0,1-1 0,0 1-1,0 3-17,-1-1 0,-1 1 0,1-1 0,0 0 0,-1 1-1,-3 5 1,-43 84-39,51-93 93,0-1 0,0 1 0,0 0 0,0-1 0,0 0 0,0 1 0,5-4 0,139-52 313,-137 51-312,-5 3-88,-1 0-1,0 1 1,1-1 0,-1 1-1,1 0 1,8-1 0,-11 2 35,-1 0 0,1 0 0,-1 1 1,1-1-1,-1 0 0,1 1 0,-1-1 0,1 1 0,-1 0 1,1-1-1,-1 1 0,0 0 0,1 0 0,-1 0 0,0 0 1,0 0-1,0 0 0,0 0 0,0 1 0,0-1 0,0 0 1,0 1-1,0-1 0,1 3 0,22 50 108,-17-36-8,1 0 0,11 18 0,-17-33-65,-1-1-1,1 0 0,0 0 1,0 0-1,0 0 1,0 0-1,0 0 0,3 1 1,-4-2-1,0 0 0,0-1 0,1 1 0,-1-1 0,0 1 0,0-1 0,0 1 0,1-1 0,-1 0 1,0 0-1,1 0 0,-1 0 0,0 1 0,1-2 0,-1 1 0,0 0 0,1 0 0,-1 0 0,2-1 0,4-3 97,0 0 1,-1-1-1,0 1 0,1-1 0,8-10 0,0 1-2,170-139 230,-174 145-346,98-82-91,-60 38 96,-40 44-97,-9 8 84,0 0 1,0 0 0,0 0-1,0-1 1,0 1 0,0 0-1,0 0 1,0 0 0,0 0 0,0 0-1,1 0 1,-1 0 0,0 0-1,0-1 1,0 1 0,0 0-1,0 0 1,0 0 0,0 0-1,0 0 1,0 0 0,1 0-1,-1 0 1,0 0 0,0 0-1,0 0 1,0 0 0,0 0-1,0 0 1,0 0 0,1 0 0,-1 0-1,0 0 1,0 0 0,0 0-1,0 0 1,0 0 0,0 0-1,0 0 1,1 0 0,-1 0-1,0 0 1,0 0 0,0 0-1,0 0 1,0 0 0,0 0-1,0 0 1,0 1 0,1-1-1,-1 2-3,1 0 1,-1 0-1,1 0 0,0 0 0,0 0 0,0 0 0,0 0 0,0-1 0,1 1 0,1 2 0,4 7-113,-3-4 145,-1 1-1,-1 0 0,1 0 1,-1 0-1,-1 1 0,0-1 1,0 0-1,0 1 0,-1-1 0,0 1 1,-1-1-1,0 0 0,0 1 1,-5 14-1,-3 6-24,-1-1 0,-25 49 0,21-49 17,-31 45 1,39-64 30,-1-1-1,1 0 1,-1 0 0,-1-1 0,0 0 0,0 0 0,0-1 0,-1 1 0,-10 4-1,17-10-30,0 0 0,-1 0 0,1 0 0,-1 0 0,1-1 0,-1 1 0,1-1-1,-1 0 1,0 0 0,1 0 0,-1 0 0,1 0 0,-1 0 0,1-1 0,-1 1-1,1-1 1,-1 0 0,1 0 0,-1 0 0,1 0 0,0 0 0,-1 0 0,1-1-1,0 1 1,0-1 0,0 1 0,0-1 0,0 0 0,1 0 0,-1 0 0,0 0 0,-2-4-1,1 0-4,-1 0 0,1 0 0,0 0-1,0 0 1,1-1 0,-1 1 0,1-1 0,1 1-1,0-1 1,-1 0 0,1-8 0,1 13-17,1 0 1,-1 0-1,0 0 0,1 0 1,-1 0-1,1 0 0,0 1 1,-1-1-1,1 0 1,0 0-1,0 0 0,0 1 1,1-1-1,-1 0 0,0 1 1,1-1-1,-1 1 1,0-1-1,1 1 0,0 0 1,-1 0-1,1 0 1,0 0-1,0 0 0,0 0 1,-1 0-1,1 0 0,0 1 1,0-1-1,3 0 1,6-1-30,1 0 1,-1 1 0,0 0 0,13 1 0,-20 0 45,100-3 218,-85 1-169,-1-1-1,1 0 1,28-10-1,-23 4-4,-1-1 1,1 0-1,-2-2 0,0-1 1,0 0-1,-1-2 0,26-22 1,-27 18 11,-3 4-48,-1 0-1,26-32 0,-40 44-294,-1 4 107,-3 9 41,-6 15 8,1-5 211,2 0 1,0 1-1,1-1 0,-1 23 0,3-31-48,2 1-1,0-1 1,1 1 0,0-1-1,4 22 1,-4-32-5,0-1 1,-1 1-1,1 0 0,0 0 1,0-1-1,0 1 0,0 0 1,0-1-1,0 1 0,3 2 0,-4-4-17,1 1 0,-1-1-1,1 1 1,0-1-1,-1 1 1,1-1-1,0 1 1,-1-1-1,1 0 1,0 0-1,0 1 1,-1-1-1,1 0 1,0 0-1,0 0 1,-1 0-1,1 0 1,0 0 0,0 0-1,0 0 1,-1 0-1,1 0 1,0 0-1,0 0 1,-1 0-1,1-1 1,0 1-1,0 0 1,0-1-1,7-5 30,0 0 1,0 0-1,-1-1 0,0 0 0,6-8 0,18-18 41,17-11-76,84-84-131,-90 72 156,-41 56-44,-1 0 0,0-1 0,0 1 0,0 0 0,1 0 0,-1 0 0,0 0 0,0 0 0,1 0 0,-1 0 0,0 0 0,0 0 0,1 0 0,-1 0 0,0 0 0,0 0 0,1 0 0,-1 0 0,0 0 0,0 0 0,1 0 0,-1 0 0,0 0 0,0 0 0,1 0 0,-1 0 0,0 0 0,0 1 0,0-1 0,1 0 0,-1 0 0,0 0 0,0 0 0,0 1 0,1-1 0,-1 0 0,0 0 0,0 0 0,0 1 0,0-1 0,0 0 0,0 0 0,1 1 0,7 14-48,-5-8 13,2 0 51,0-1-1,0 0 1,1 0-1,0-1 1,0 1-1,0-1 1,9 5-1,2 0 93,31 15-1,-38-21-39,0-1 0,0 1 0,0-1 0,1-1 0,-1 0 0,20 1 0,-24-3-43,-1 0-1,0 0 1,1-1-1,-1 1 1,0-1-1,1-1 1,-1 1-1,0-1 1,0 1-1,0-1 1,0-1-1,0 1 1,0-1-1,-1 0 1,6-4-1,-2-1-21,0 1 1,-1-1-1,0-1 0,0 0 0,-1 0 1,0 0-1,0 0 0,-1-1 1,-1 0-1,5-12 0,-9 21-3,0 1-1,0 0 1,0-1-1,0 1 1,1 0 0,-1-1-1,0 1 1,0-1-1,0 1 1,0 0-1,0-1 1,0 1 0,0 0-1,0-1 1,0 1-1,0-1 1,0 1-1,0 0 1,-1-1 0,1 1-1,0 0 1,0-1-1,-7 2-172,-12 14 96,8-4 74,0 1 0,1 1 0,1 0 0,0 1 0,0-1 0,-8 21 0,15-28 28,0-1-1,1 0 1,0 0-1,-1 1 0,2-1 1,-1 1-1,0-1 1,1 1-1,1 9 0,0-11-7,0 0 0,0 0 0,0 0-1,1 0 1,-1 0 0,1 0 0,0-1-1,0 1 1,0-1 0,1 1 0,-1-1-1,1 0 1,0 0 0,5 4 0,-6-5 18,0 0 0,0-1 0,0 1 0,0-1 0,0 0 0,1 0 0,-1 0 0,0 0 0,1 0 0,-1-1 0,1 1 0,-1-1 0,1 1 0,-1-1 0,1 0 0,-1 0 0,1 0 0,0 0 0,-1-1 0,1 1 0,-1 0 0,1-1 0,3-2 0,5-1 6,-1-1 0,0-1 0,0 0 0,10-8 0,2-1 63,53-29-49,31-20-171,-106 63 116,1 1 1,-1 0-1,0-1 1,1 1 0,-1-1-1,1 1 1,0 0-1,-1-1 1,1 1-1,-1 0 1,1 0-1,0-1 1,-1 1 0,1 0-1,-1 0 1,1 0-1,0 0 1,-1 0-1,1 0 1,0 0-1,-1 0 1,1 0 0,0 0-1,-1 0 1,1 0-1,-1 0 1,1 0-1,0 1 1,-1-1-1,1 0 1,-1 1 0,1-1-1,-1 0 1,2 1-1,-1 2-12,1-1 0,-1 0 0,0 0 0,0 0 0,0 1-1,0-1 1,0 5 0,4 7-6,-3-10 8,31 66-21,-30-64 74,0 0 0,1-1 0,0 0 0,0 0 0,0 0 0,0 0 0,1-1 0,0 0 0,9 6 0,-11-8 2,0-1-1,1 1 1,-1-1 0,0 0-1,1 0 1,0-1 0,-1 1-1,1-1 1,-1 1 0,1-1-1,0 0 1,-1-1 0,1 1-1,-1-1 1,1 1 0,0-1-1,4-2 1,5-2 41,-1 0 1,0-1-1,14-9 0,2-4-78,0-2-1,43-41 0,-29 23 131,-16 18-520,-26 21 388,0 0 0,0 0 1,0 0-1,0 0 0,0 0 1,0 0-1,1 0 0,-1 0 1,0 0-1,0 0 0,0 0 1,0 0-1,0 0 0,0 0 1,0 0-1,0 0 0,0 0 1,0 0-1,1 0 0,-1 0 1,0 0-1,0 0 0,0 0 1,0 0-1,0 0 0,0 0 1,0 0-1,0 0 0,0 0 1,0 0-1,1 0 0,-1 0 0,0 0 1,0 0-1,0 0 0,0 0 1,0 0-1,0 0 0,0 0 1,0 0-1,0 0 0,0 0 1,0 0-1,0 0 0,0 1 1,1-1-1,-1 0 0,0 0 1,0 7-172,-4 9-20,3-14 166,-3 14 6,0 0-1,-2-1 1,0 0 0,0 0-1,-2 0 1,0-1 0,-17 23-1,17-27 110,-7 7 147,14-16-224,0-1 0,0 1 1,0 0-1,0-1 0,0 0 0,0 1 0,-1-1 0,1 1 0,0-1 0,0 0 0,0 0 0,0 0 1,0 0-1,-1 0 0,1 0 0,0 0 0,-2 0 0,1-1 5,0 1-1,0-1 1,-1 0-1,1 0 1,0 1 0,0-1-1,0-1 1,0 1-1,0 0 1,0 0 0,0-1-1,1 1 1,-3-3-1,-5-4-2,9 8-11,0 0 0,0 0 0,0 0-1,0 0 1,0 0 0,0 0 0,-1 0 0,1 0 0,0 0 0,0 0 0,0-1 0,0 1 0,0 0 0,0 0 0,0 0 0,0 0 0,0 0 0,0 0 0,0 0-1,0-1 1,0 1 0,-1 0 0,1 0 0,0 0 0,0 0 0,0 0 0,0 0 0,0-1 0,0 1 0,0 0 0,1 0 0,-1 0 0,0 0 0,0 0-1,0 0 1,0-1 0,0 1 0,0 0 0,0 0 0,0 0 0,0 0 0,0 0 0,0 0 0,0 0 0,0-1 0,1 1 0,-1 0 0,0 0 0,0 0 0,0 0-1,0 0 1,0 0 0,0 0 0,0 0 0,1 0 0,-1 0 0,0 0 0,0 0 0,0 0 0,0 0 0,0 0 0,0 0 0,1 0 0,-1 0 0,0 0-1,0 0 1,0 0 0,0 0 0,12 0-90,4 5 134,-1-1 0,1-1 0,0 0 0,0-1 0,0-1-1,21-1 1,33-7 41,-1-2-1,0-4 0,-1-2 0,83-32 0,-135 41-54,1 0 0,-2-1 0,1-1 0,-1-1 0,0 0 0,0-1 0,20-19 0,-32 26-36,0 0 0,0 0 0,-1 0 0,1 0 0,-1-1-1,0 1 1,0-1 0,3-6 0,-5 9-1,0 1-1,0-1 1,0 1-1,1-1 1,-1 0-1,0 1 1,0-1-1,0 0 1,0 1-1,0-1 1,0 1-1,-1-1 1,1 0-1,0 1 1,0-1-1,0 0 1,0 1-1,-1-1 1,1 1-1,0-1 1,-1 1-1,1-1 1,0 1-1,-1-1 1,0 0-16,-1 0 1,1 1-1,0-1 1,0 0-1,-1 1 0,1 0 1,0-1-1,-1 1 0,1 0 1,0-1-1,-1 1 1,1 0-1,-1 0 0,1 0 1,-3 1-1,-10 1 29,1 0 0,0 1 0,0 1 0,0 0 0,-13 7 0,8-3 98,0 1 0,-31 21 1,44-26-71,0 0-1,1 0 1,-1 1 0,1-1 0,0 1 0,0 0-1,1 1 1,-1-1 0,1 1 0,0-1 0,1 1-1,-1 0 1,1 0 0,1 0 0,-1 0 0,1 0-1,0 1 1,0-1 0,1 0 0,-1 1 0,1-1 0,1 0-1,-1 0 1,3 10 0,-1-7-14,0 0-1,1 1 1,0-1-1,0-1 1,1 1 0,0 0-1,1-1 1,0 0 0,0 0-1,0 0 1,1-1 0,0 0-1,1 0 1,0 0-1,12 8 1,-9-8-130,0-1-1,0-1 1,1 0-1,-1-1 1,1 0-1,1 0 1,-1-1-1,0 0 1,1-1-1,17 0 1,19-3-3265,2-7-3555,-18-1 2862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1:19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303 505 3072,'0'0'116,"0"-1"0,0 0 0,0 0 0,1 0 0,-1 0 0,0 0 0,1 0 0,-1 0 0,1 0 0,-1 1 0,1-1 0,-1 0 0,1 0 0,-1 1 0,1-1 0,0 0 0,-1 1 0,1-1 0,0 0 0,0 1 0,-1-1 0,1 1 1,2-1-1,-2 0 120,0 1 1,0-1-1,0 0 1,0 1-1,-1-1 1,1 0-1,0 0 1,0 1-1,0-1 1,0 0-1,-1 0 1,1 0-1,-1 0 1,1 0-1,0 0 1,0-2-1,-1 2 71,0 0-1,1-1 1,-1 1-1,0 0 1,0 0-1,1-1 1,-1 1-1,0 0 1,0-1-1,-1 1 1,1 0-1,0-1 1,0 1-1,-1 0 1,0-3-1,0 3-160,0 0-1,0 0 0,0 0 0,0 0 0,-1 0 1,1 0-1,0 0 0,0 0 0,-1 0 0,1 1 1,-1-1-1,1 0 0,-1 1 0,-2-1 0,-4-2 5,-1 1-1,0 0 0,0 1 0,1 0 1,-1 0-1,0 1 0,0 0 0,0 1 0,0-1 1,0 2-1,0-1 0,1 1 0,-1 1 0,1 0 1,-1 0-1,1 0 0,0 1 0,-10 7 1,9-5-49,0 1 1,0 0 0,0 1 0,1-1 0,0 2 0,1-1-1,0 1 1,0 1 0,1-1 0,0 1 0,1 0 0,0 0-1,0 1 1,-2 10 0,0 2 129,1 0-1,1 1 1,-2 30 0,6-44-136,0 1 0,1 0-1,1-1 1,0 1 0,0 0 0,1-1 0,1 1 0,-1-1 0,9 18 0,-10-25-41,1 0 0,-1 0 0,1 0 0,0 0 0,0-1 1,0 1-1,1 0 0,-1-1 0,0 0 0,1 0 0,0 0 0,4 3 0,-5-4-13,1 0 0,-1 0-1,0 0 1,1 0-1,-1-1 1,1 1 0,-1-1-1,1 0 1,-1 0 0,1 1-1,-1-2 1,1 1-1,-1 0 1,1-1 0,-1 1-1,1-1 1,3-1 0,0 0 4,0-1 1,-1 0 0,1 0 0,-1 0 0,0-1-1,0 0 1,7-7 0,3-3 60,11-18-1,-16 19-74,9-12-1,-1-1 0,23-46 0,20-59 162,-56 120-199,0 0-1,-1 0 0,0 0 1,-1-1-1,0 1 1,2-21-1,-5 31 0,1 0 0,-1 1 0,0-1 0,0 0 0,0 0 0,0 1-1,0-1 1,0 0 0,0 1 0,0-1 0,-1 0 0,1 1 0,0-1 0,0 0 0,0 1 0,-1-1 0,1 0 0,0 1 0,-1-1 0,1 1 0,-1-1 0,1 0-1,-1 1 1,1-1 0,-1 1 0,1 0 0,-1-1 0,0 1 9,0 0-1,0 0 0,0 0 1,0 0-1,1 1 1,-1-1-1,0 0 1,0 0-1,0 1 0,1-1 1,-1 1-1,0-1 1,1 1-1,-1-1 1,0 1-1,1-1 1,-1 1-1,0 0 0,-3 4 12,0-1-1,0 0 0,1 1 1,0 0-1,-4 7 1,3 0 59,0 1 0,1-1 0,1 1 0,0-1 1,1 1-1,0 19 0,2-13 147,1-1 0,0 1 0,10 35 0,-10-48-154,0 0 0,1 0 0,0 0-1,0 0 1,1 0 0,-1 0 0,1-1-1,8 8 1,-10-10-25,0-1 0,1 0 0,-1 1-1,1-1 1,0 0 0,-1-1 0,1 1-1,0 0 1,0-1 0,0 1 0,0-1-1,0 0 1,1 0 0,-1-1 0,0 1-1,0 0 1,1-1 0,-1 0 0,7 0-1,-1-2 4,0 0 0,-1-1 0,1 0 0,-1 0 0,1-1-1,-1 0 1,0-1 0,-1 1 0,1-1 0,8-8 0,9-9 4,32-38 1,-29 30-89,-3 3 32,-6 5 64,2 1-1,1 0 0,38-28 0,-59 48-54,1 0 0,-1 1 0,1-1 0,-1 0 0,0 1 0,1-1 0,-1 1 0,1-1 0,-1 1 0,1-1 0,0 1 0,-1 0 0,3 0 0,-3 0 11,0 0-1,0 1 0,-1-1 1,1 0-1,0 1 1,0-1-1,-1 1 0,1-1 1,0 1-1,-1-1 1,1 1-1,-1-1 0,1 1 1,0 0-1,-1-1 1,1 1-1,-1 0 0,0 0 1,1-1-1,-1 1 1,0 0-1,1 0 0,-1-1 1,0 1-1,0 0 1,1 1-1,0 5 72,0 1-1,0-1 1,-1 0-1,0 0 1,-1 11 0,-8 38 230,8-48-290,-19 123 278,19-126-276,1-3-11,-1 0 0,1-1 0,0 1 0,0 0 0,0 0 0,0 0 0,0-1 0,0 1 0,1 0-1,0 3 1,-1-5-3,0 0 0,0 0 0,0 0 0,0 1 0,1-1 0,-1 0 0,0 0-1,0 0 1,0 0 0,0 0 0,0 0 0,0 0 0,1 0 0,-1 0 0,0 0-1,0 0 1,0 1 0,0-1 0,0 0 0,1 0 0,-1 0 0,0 0 0,0 0-1,0 0 1,0 0 0,1 0 0,-1 0 0,0-1 0,0 1 0,0 0 0,0 0-1,0 0 1,1 0 0,-1 0 0,0 0 0,0 0 0,0 0 0,0 0 0,0 0-1,0 0 1,1-1 0,-1 1 0,0 0 0,0 0 0,5-5 61,25-46 228,-11 23-263,1 1-1,34-34 0,-39 46-61,0 0-1,2 2 0,-1 0 0,2 1 0,23-12 0,-38 22-11,1 0 0,-1 0-1,1 1 1,0-1 0,0 1-1,0 0 1,5 0 0,-8 1 33,1 0 1,-1 0 0,1 0-1,0 0 1,-1 0 0,0 1-1,1-1 1,-1 0 0,1 1-1,-1-1 1,1 1 0,-1 0-1,0 0 1,1-1 0,-1 1-1,0 0 1,0 0 0,0 0-1,0 0 1,0 0 0,0 0-1,2 3 1,0 0 10,-1 1 0,1 0 0,-1 0 1,0 0-1,0 0 0,0 0 0,2 10 0,3 43 54,-1-6 22,-4-44-55,-1-1 1,1 0-1,1 1 0,-1-1 0,1 0 0,1-1 0,-1 1 0,1 0 0,0-1 0,9 11 0,-10-14-24,0-1-1,0 1 1,0-1-1,0 0 0,1 0 1,-1 0-1,0 0 1,1-1-1,0 1 1,-1-1-1,1 0 1,0 0-1,0 0 0,0-1 1,-1 1-1,1-1 1,0 0-1,0 0 1,0 0-1,0-1 1,0 1-1,6-3 0,0 0 42,0 0-1,0-1 0,0 0 1,0-1-1,0 0 0,-1 0 0,12-10 1,59-54-36,-26 21 37,233-158 4,-285 204-66,0 1 0,1-1 1,-1 0-1,0 1 1,0-1-1,0 0 0,0 0 1,0 0-1,-1-1 0,1 1 1,-1 0-1,2-4 0,-5 4-95,-7 4-4,-13 5-90,6-1 116,0 1-1,1 1 0,-20 12 1,28-15 51,-1 1 0,1-1 0,0 1 0,1 1 0,-1-1 0,1 1 1,1 0-1,-7 11 0,2-1 90,2 1 0,0 0 0,1 1 0,-7 27 0,11-31-20,0 0 0,1 0-1,0 16 1,2-22-6,0-1 1,0 1-1,1 0 1,0-1-1,1 1 1,0-1 0,3 9-1,-4-15-15,-1-1 0,1 0-1,-1 0 1,1 0 0,-1 0 0,1 0-1,-1 0 1,1 0 0,0 0 0,0 0-1,0 0 1,-1 0 0,1 0 0,0 0-1,0-1 1,0 1 0,0 0 0,0-1-1,1 1 1,-1-1 0,0 1 0,0-1-1,0 1 1,0-1 0,1 0 0,-1 0-1,0 0 1,0 1 0,0-1 0,1 0-1,-1-1 1,0 1 0,0 0 0,1 0-1,-1 0 1,0-1 0,0 1 0,2-1-1,5-4 53,0 1-1,0-1 0,0 0 0,-1-1 0,0 0 0,7-8 1,40-47 29,-54 61-90,119-144 32,-27 22-9,-75 95-41,-1-1-1,22-51 1,14-80 17,-43 129 8,-5 17-69,-1-1 1,0 0 0,1-22-1,-7 39-277,-3 8 236,-19 48 105,-24 85 1,43-120 16,2 1-1,0 0 1,2 0 0,0 0-1,4 39 1,3-11 93,18 79 0,-18-108-162,17 63 308,-19-78-459,1 0 0,-1 0-1,1-1 1,1 1 0,0-1-1,0 0 1,7 8-1,-9-13-62,0 0 0,0-1 0,0 1 0,0-1-1,3 3 1,-3-4-524,0 1-1,0-1 1,0 1 0,0-1-1,0 0 1,7 1 0,18 1-2914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1:36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1195 3808,'-1'1'166,"0"0"1,1 0 0,-1 0-1,1 1 1,-1-1-1,1 0 1,-1 1-1,1-1 1,0 0-1,0 1 1,-1-1 0,1 0-1,0 1 1,0-1-1,1 0 1,-1 1-1,0-1 1,0 0-1,1 1 1,-1-1 0,0 0-1,1 1 1,-1-1-1,1 0 1,0 0-1,0 0 1,-1 0 0,1 1-1,0-1 1,0 0-1,0 0 1,0-1-1,0 1 1,0 0-1,0 0 1,0 0 0,0-1-1,1 1 1,-1 0-1,2 0 1,1 1 57,-1-1 0,1 0 0,-1 1 1,1-1-1,0 0 0,0-1 0,0 1 0,-1-1 0,1 0 1,0 0-1,0 0 0,0 0 0,0 0 0,4-2 1,2-2-14,0 0 1,-1-1-1,1-1 1,-1 1-1,0-1 1,0-1-1,-1 1 1,0-2 0,0 1-1,0-1 1,-1 0-1,0-1 1,-1 1-1,10-18 1,85-159 380,112-118 490,-121 170-385,-79 111-655,-2 1 0,0-1 0,-2-1 0,10-35 0,-17 50-60,0 3 13,-1 1 0,1-1-1,-1 0 1,-1 0 0,1 0 0,-1 0 0,1 0 0,-1 0 0,-1 0-1,1 0 1,-2-5 0,2 10-1,0-1 0,0 1-1,0 0 1,0-1 0,0 1 0,0 0-1,-1-1 1,1 1 0,0 0 0,0-1-1,0 1 1,-1 0 0,1 0 0,0-1-1,0 1 1,-1 0 0,1 0 0,0-1-1,-1 1 1,1 0 0,0 0 0,-1 0-1,1 0 1,0-1 0,-1 1 0,1 0-1,0 0 1,-1 0 0,0 0 0,-9 5-119,-6 14-22,-7 11 160,-25 36 362,-49 86 0,84-128-191,2 0 0,0 0 0,2 1 0,1 0 0,1 0 0,1 1 0,-5 49 0,9-59-60,2 1 1,0 0-1,1 0 0,1 0 1,0-1-1,2 1 0,-1-1 1,9 22-1,-9-32-63,-1 0-1,1 0 1,0 0-1,1 0 1,0-1 0,-1 0-1,1 0 1,1 0 0,-1 0-1,1 0 1,0-1-1,0 0 1,0 0 0,1 0-1,-1-1 1,1 0 0,0 0-1,0 0 1,0-1-1,0 0 1,1 0 0,-1 0-1,0-1 1,8 1 0,-2-2-17,-1 0 0,0-1 1,0 0-1,0 0 1,0-1-1,0-1 0,0 0 1,0 0-1,-1-1 0,0-1 1,12-6-1,4-4 56,-1-1 0,44-36 0,-50 36-92,0-1 0,-2 0 1,0-2-1,-1 0 0,-1-1 1,23-37-1,-36 53 5,1 0 0,0-1-1,0 1 1,5-5 0,2-2-55,-7 6-18,-5 4-121,-8 8-170,0 9 352,-1 0 1,2 1-1,0 0 1,1 1 0,1-1-1,1 1 1,0 1-1,1-1 1,-4 38 0,8-46 69,0-1 0,0 1 1,1 0-1,0 0 1,1 0-1,2 12 1,-2-19-34,0 0 1,0 0 0,0 0 0,0 0 0,0 0 0,1 0 0,-1 0-1,1 0 1,0 0 0,0-1 0,0 1 0,0-1 0,0 1-1,1-1 1,-1 0 0,1 0 0,-1 0 0,1 0 0,0 0 0,0-1-1,5 3 1,-7-3-27,1-1 0,-1 0-1,1 0 1,-1 1-1,0-1 1,1 0 0,-1 0-1,0 0 1,1 0 0,-1 0-1,1-1 1,-1 1 0,0 0-1,1-1 1,-1 1 0,0-1-1,1 1 1,-1-1 0,0 0-1,0 1 1,0-1 0,0 0-1,0 0 1,1 0 0,0-1-1,2-3 3,0 0 0,0-1 0,0 1-1,3-7 1,-1 1 68,1 1 1,-1-1 0,0 0 0,5-13 1,-9 19-99,0-1 1,-1 0-1,0 0 1,0 0-1,0 0 1,-1 0-1,0 0 1,-1-11-1,0 6-26,-1 0 0,0 1 0,-6-20 0,6 25 1,0 0-1,-1 1 1,1-1 0,-1 1-1,0 0 1,0-1 0,0 1-1,0 1 1,-1-1 0,-6-5-1,3 2 26,-13-3-76,18 9 85,2 1 7,0 0 0,0 0 0,0 0 0,-1 0 0,1 0 0,0 0 0,0 0 0,0 0 0,0-1 0,0 1 0,-1 0 0,1 0 0,0 0 0,0 0 0,0 0 0,0 0 0,0 0-1,0-1 1,0 1 0,0 0 0,-1 0 0,1 0 0,0 0 0,0-1 0,0 1 0,0 0 0,0 0 0,0 0 0,0 0 0,0 0 0,0-1 0,0 1 0,0 0 0,0 0 0,0 0 0,0 0 0,0-1 0,0 1 0,0 0 0,1 0 0,-1 0-1,0 0 1,0-1 0,0 1 0,0 0 0,0 0 0,0 0 0,0 0 0,1 0 0,10-9 194,18-5 112,9 1-216,0 2 1,0 1-1,1 2 1,0 2-1,50-1 1,-75 6-81,8 0 19,38 3 0,-55-2-38,0 1 1,0 0 0,0 0-1,1 0 1,-2 1 0,1-1-1,0 1 1,0 1 0,0-1-1,-1 1 1,1-1 0,-1 1-1,5 4 1,-8-5 17,1 1 0,-1-1 1,1 1-1,-1-1 0,0 1 1,0-1-1,0 1 0,0 0 1,0-1-1,-1 1 0,1 0 1,-1 0-1,0-1 0,0 1 1,0 0-1,0 0 0,0 0 1,-1 4-1,-2 7 30,0 0 1,-6 17-1,7-26-10,-4 11-42,-13 25 1,12-28 100,0 1 1,-5 19-1,11-31 28,3-5 80,17-27-125,1 1-1,1 1 1,1 1-1,33-29 1,-8 17-83,-41 35 11,3 6-37,-8-1 27,1 0 0,-1 0 0,0 1 0,0-1 0,0 1 0,0-1 1,0 1-1,0-1 0,0 1 0,0 0 0,0 0 0,-1-1 0,1 1 0,-1 0 0,1 2 0,3 34-154,-3-24 140,0-7 30,1 1 0,4 13 0,3 14 35,-9-32-28,0 0-1,1-1 1,0 1 0,-1 0 0,1 0-1,0-1 1,0 1 0,1 0 0,-1-1-1,1 1 1,1 2 0,-2-4 2,1 0 1,-1 1-1,0-1 0,0 0 1,1-1-1,-1 1 0,0 0 1,1 0-1,-1 0 0,1-1 1,-1 1-1,1-1 0,-1 1 1,1-1-1,0 0 0,-1 0 1,1 0-1,-1 1 0,1-1 1,0-1-1,2 1 0,6-2 31,0 0-1,-1-1 1,0 0-1,1-1 1,16-9-1,-1 1-35,210-81-73,-90 38-87,-107 40 322,1-2 1,38-24-1,-59 27-246,-14 9-232,-13 9 57,-13 7 204,0 2 0,1 1 0,1 1 0,-36 32 0,30-20 59,0 1 1,-33 49-1,50-64-53,1 0 0,0 1 0,-9 23 0,15-31 27,0 1 0,0-1 0,0 1 0,0 0 0,1 0 0,0 0 0,1 0 0,0 0 0,0 0 0,1 10 0,0-16 25,-1 1 0,0-1 1,0 0-1,1 1 0,-1-1 0,1 0 0,-1 1 0,1-1 0,-1 0 0,1 0 0,0 0 0,0 1 0,0-1 0,1 2 0,-1-3-1,-1 0 0,1 0 1,-1 1-1,1-1 1,-1 0-1,1 0 1,0 0-1,-1 1 0,1-1 1,-1 0-1,1 0 1,0 0-1,-1 0 1,1 0-1,-1 0 0,1 0 1,-1-1-1,1 1 1,0 0-1,-1 0 0,1 0 1,-1 0-1,2-1 1,1-1 33,0 0 0,-1-1 0,1 1 0,-1 0 0,1-1 1,-1 0-1,0 1 0,0-1 0,4-6 0,11-26-74,24-63 0,-10 17 105,-29 77-55,3-5-73,-1-1-1,0 0 0,-1 0 1,0 0-1,2-14 0,9 50-374,-7-6 416,-2 0 0,0 0 0,-1 0 1,-1 1-1,1 36 0,-3-28 18,-1 0 1,-2 0-1,0 0 0,-2 0 1,-2-1-1,0 1 0,-2-1 1,-18 43-1,19-54-90,-7 12 68,-27 45 0,37-67 59,-1 0-1,0-1 1,0 1 0,-1-1-1,0 0 1,0 0 0,-1-1 0,1 0-1,-1 0 1,0 0 0,-11 4-1,15-8-21,0 1-1,-1-2 0,1 1 0,0 0 0,-1-1 0,1 1 0,-1-1 1,1 0-1,-1 0 0,1 0 0,0-1 0,-1 1 0,-3-2 0,2 0-5,-1 0 0,0 0 0,1 0-1,0-1 1,0 0 0,0 0 0,-6-5-1,4 3-48,0-1-1,1-1 0,-1 1 1,2-1-1,-1 0 1,1 0-1,0-1 1,0 1-1,1-1 0,-4-10 1,7 16 32,1 0 0,0 0 0,0 0 1,0 0-1,0 0 0,0 1 0,0-1 1,0 0-1,1 0 0,-1 0 0,1 0 0,-1 1 1,1-1-1,0 0 0,-1 1 0,1-1 0,0 0 1,0 1-1,0-1 0,3-1 0,0-2 4,0 0-1,1 0 0,0 1 1,8-7-1,-1 3-18,0 1 0,0 1-1,1 0 1,15-5 0,56-14-44,3-1 23,-46 10 130,54-29 0,-76 34-63,-1 0 0,0-1-1,-1-1 1,29-28 0,-8 1-26,126-120 256,-138 138-159,-1-1-1,-2-1 0,40-52 1,-57 69-103,-5 6-5,0 1 0,0-1 0,-1 0 0,1 0 0,0 0 0,-1 0 0,1 1 0,0-1 0,-1 0 0,1 0 0,-1 0 0,0 0-1,1-3 1,-11 14-207,4-1 188,0 1 0,0 0 1,1 0-1,1 0 0,-1 0 0,2 1 0,-4 14 1,5-17 41,0 1 1,1-1-1,0 1 1,1 0-1,-1-1 1,2 1 0,-1-1-1,1 1 1,1-1-1,2 12 1,-3-17-10,0 0 0,1 0 0,-1 0 0,1-1 0,-1 1 1,1 0-1,0 0 0,0-1 0,0 1 0,0-1 0,0 0 0,1 0 1,-1 0-1,1 0 0,-1 0 0,1 0 0,0 0 0,0-1 0,0 0 1,5 3-1,-3-3 10,0 0 1,0-1 0,0 1-1,0-1 1,0 0 0,0 0-1,0 0 1,0-1 0,0 0-1,0 0 1,-1 0-1,1 0 1,5-3 0,10-5 8,-1-1 1,0-1-1,0 0 1,-1-1-1,0-2 1,29-28 0,-14 8 71,-1-2 0,30-44 0,-35 39-98,-1-1-1,-2-2 1,20-51-1,43-142-7,-79 213 7,20-44 11,-19 51-19,-2 0 0,0-1 0,8-33 0,-13 31-305,-6 15 38,-4 9 79,3 0 165,1 0-1,0 0 1,0 0 0,0 1 0,0 0-1,1-1 1,-1 1 0,1 1 0,-3 8-1,-19 55 3,21-56 24,-72 248-75,36-90 1,36-150 83,2-5 58,0 0 0,1 0 0,1 1 0,4 28 0,-4-43-46,0-1 0,0 1 0,0-1 0,0 1 0,1-1 0,-1 0 0,1 1 1,-1-1-1,1 0 0,0 1 0,-1-1 0,1 0 0,0 1 0,0-1 0,2 2 0,-2-2-5,0-1 0,-1 1-1,1-1 1,0 1 0,1-1-1,-1 1 1,0-1 0,0 0-1,0 0 1,0 1 0,0-1-1,0 0 1,0 0 0,0 0-1,0 0 1,2 0 0,4-2 21,-1 1 1,0-1-1,0-1 1,0 1-1,10-6 1,-4 2-6,125-61 16,-54 24-15,-35 17-19,-8 0-166,-24 15 58,-15 11-98,-2 8 21,-1-1 152,-1 0 0,0 0 1,-7 12-1,-5 9-20,9-15 51,1 0 30,0 0 0,-6 21 0,10-31-30,1 0 0,-1 0 0,1 0 0,-1 0 0,1 0 0,0 0 1,0 1-1,1-1 0,-1 0 0,1 0 0,-1 0 0,1 0 0,0 0 0,0 0 0,0 0 0,1-1 0,1 5 0,-2-7 8,-1 1-1,1 0 1,-1-1-1,1 1 1,0 0-1,0-1 1,-1 1-1,1-1 1,0 1-1,0-1 1,0 0-1,-1 1 1,1-1-1,0 0 0,0 1 1,0-1-1,0 0 1,0 0-1,0 0 1,0 0-1,-1 0 1,1 0-1,0 0 1,2 0-1,22-9 125,-18 6-96,12-4-45,0-2 0,-1 0-1,1-1 1,-2-1 0,0 0-1,0-1 1,-1-1-1,18-19 1,-33 31-10,0-1 0,0 1 0,0 0-1,1 0 1,-1 0 0,0 0 0,0 0 0,1 1-1,-1-1 1,0 0 0,1 0 0,-1 1 0,3-1-1,-6 18-440,-1-9 461,0 1-1,1-1 1,0 1 0,-1 9-1,3-14 15,-1 0 0,1 0-1,0 0 1,0 0 0,0 0-1,1 0 1,-1 0 0,1 0 0,0 0-1,0 0 1,3 7 0,-1-7 8,-1 1-27,1 0-1,0 0 1,0-1-1,1 1 1,3 3-1,-6-7 10,0 0-1,0 0 0,0-1 1,0 1-1,0 0 0,1 0 0,-1-1 1,0 1-1,0-1 0,0 1 1,1-1-1,-1 0 0,0 1 1,0-1-1,1 0 0,-1 0 0,0 0 1,0 0-1,1 0 0,-1 0 1,0 0-1,1 0 0,-1-1 1,0 1-1,0 0 0,1-1 1,-1 1-1,1-2 0,11-5 97,-1-2 1,0 1-1,0-2 0,17-17 1,11-10-64,67-37-303,-98 69 238,8-4-193,-15 9 80,0 1 26,-1 0 107,0 1 0,1-1 0,-1 1 0,0 0 1,0-1-1,0 1 0,0 0 0,0-1 0,0 1 0,-1 0 0,1 0 0,0 0 0,-1 0 0,0 0 0,1 0 0,-1 0 0,0-1 1,0 1-1,0 0 0,-1 4 0,0 4 23,-1 1 0,-7 18 0,1 2 2,6-18 37,0 0 1,-1 0-1,0-1 0,-1 1 0,-10 20 0,13-32 56,3-2-85,-1 1 1,0-1 0,0 0-1,1 0 1,-1 0 0,0 0-1,0 0 1,0 0-1,0 0 1,0 0 0,0 0-1,1-3 1,4-3 19,10-9-30,2 0-1,0 2 0,1 0 0,0 1 0,1 1 0,39-17 0,-7 3-161,-45 22 122,-6 4 18,-1 0 0,1 0 0,-1 0 0,1 0 0,-1-1 0,1 1 0,-1 0 0,1-1 0,-1 1 0,1 0 0,-1-1 0,0 1 0,1 0 0,-1-1 0,0 1 0,1-1 0,-1 1 0,0 0 0,1-1 0,-1 1 0,0-1 0,0 1 0,1-1 0,-1 1 0,0-1 0,0 1 0,0-1 1,0 0-1,0 1 0,0-1 0,0 1 0,0-1 0,0 1 0,0-1 0,0 1 0,0-1 0,0 1 0,0-1 0,-1 1 0,1-1 0,0 1 0,-1-1 0,1-1-10,-1 0-1,0 0 1,0 1 0,0-1-1,1 1 1,-2-1 0,1 1-1,0-1 1,0 1 0,0 0-1,-1-1 1,1 1 0,-1 0-1,1 0 1,-1 0 0,1 0-1,-1 0 1,0 0 0,1 1-1,-1-1 1,0 0 0,0 1-1,1 0 1,-1-1 0,0 1-1,0 0 1,0 0 0,-2 0-1,-5 0-65,0 1 1,0 0-1,0 0 0,-12 4 0,6-1 64,1 1-1,0 0 1,0 1 0,0 0 0,1 2 0,0-1-1,0 2 1,1-1 0,0 2 0,-16 15 0,21-18 9,1 1 0,0-1 0,0 1-1,0 0 1,1 0 0,0 1 0,1-1 0,0 1 0,1 0 0,-1 0 0,2 1 0,-1-1 0,1 0 0,1 1 0,0 0 0,0-1 0,1 15 0,0-20 12,1 1-1,-1-1 1,1 0 0,0 0 0,0 0 0,0 0-1,3 4 1,-4-7 1,1 0-1,0 0 1,-1 0-1,1 0 1,0 0-1,0 0 1,0 0-1,0 0 1,0 0-1,0 0 1,0 0-1,0 0 1,0-1-1,0 1 1,1 0-1,-1-1 1,0 1-1,0-1 1,1 0 0,-1 1-1,0-1 1,1 0-1,-1 0 1,3 0-1,4-1 34,1 0 0,-1-1-1,0 0 1,1 0 0,-1-1 0,0-1-1,0 1 1,-1-1 0,10-6 0,-6 4 19,42-23-76,-1-2 0,-1-2-1,51-44 1,-85 60 14,-1-1 0,0-1 0,-2 0 0,0 0 0,13-25-1,-17 24 23,0 0-1,-2-1 1,0 1-1,5-23 1,15-89-99,-22 100 29,5-64-124,-9 73 230,-1 20-84,-1 0 0,0-1 0,0 1 0,0 0 0,-1-1 0,1 1 0,-1 0 0,0 0 0,1 0 0,-1 0 0,-1-1 0,1 1 0,0 1 0,-1-1 0,-3-5 0,5 7 18,-1 1 0,1 0 0,0 0 0,-1-1 0,1 1 0,0 0 0,0-1 0,-1 1 0,1 0 0,-1 0 0,1 0 0,0-1 0,-1 1 0,1 0 0,0 0 0,-1 0 0,1 0 0,-1 0 0,1 0 0,-1 0 0,1 0 0,0 0 0,-1 0 0,1 0 0,-1 0 0,1 0 0,0 0 0,-1 0 0,1 0 0,-1 0 0,1 0 0,0 1 0,-1-1 0,1 0 0,0 0 0,-1 1 0,1-1 0,0 0 0,-1 0 0,1 1 0,0-1 0,-1 0 0,1 1 0,0-1 0,-1 1 0,-12 21-151,-7 28 70,1 1 0,-11 56 1,19-67 104,-13 65 146,22-91-136,0-1 0,2 0 0,0 1 0,0-1 0,1 1 0,3 13 0,0-6 28,12 32 0,-13-46-39,0 0 0,0 0 1,0-1-1,1 1 0,0-1 1,1 0-1,-1-1 0,9 9 0,-11-12-5,0-1-1,1 0 0,-1 1 1,0-1-1,1 0 0,-1-1 1,0 1-1,1 0 0,-1-1 1,1 1-1,-1-1 0,1 0 1,-1 0-1,1 0 0,-1 0 1,1 0-1,-1 0 0,1-1 1,-1 1-1,1-1 0,-1 0 1,1 0-1,2-1 0,8-3 70,-1-1 0,22-14 0,-31 18-61,15-9 9,7-5 11,1 0-1,54-22 1,-77 37-40,-3 1 1,1 0 1,0-1 0,0 1 0,-1 0 0,1-1 0,0 1-1,0 0 1,-1-1 0,1 1 0,0-1 0,-1 1-1,1-1 1,-1 1 0,2-2 0,-2 1 68,0 23-256,-1 15 248,0-18 94,3 36 0,-2-49-134,1-1-1,0 1 1,1-1 0,-1 1-1,1-1 1,0 1-1,0-1 1,1 0 0,0 0-1,6 8 1,-8-12-9,0 0 0,0 0 0,0 0 0,1 0-1,-1 0 1,0-1 0,0 1 0,1 0 0,-1-1 0,1 1 0,-1-1 0,0 0 0,1 1 0,-1-1 0,1 0 0,-1 0 0,1 0 0,-1 0 0,1 0 0,-1 0 0,1-1 0,-1 1 0,1 0-1,-1-1 1,0 1 0,1-1 0,1 0 0,7-4 105,0 0-1,16-10 0,-16 9-63,44-27 0,2 2 0,63-25 1,-102 48-166,8-3-73,-23 11 168,-1 0 0,0-1-1,0 1 1,1 0 0,-1 0-1,0 0 1,1 0 0,-1 0 0,0 0-1,0 0 1,1 0 0,-1 1-1,0-1 1,0 0 0,0 1-1,1-1 1,0 1 0,-1 0 13,-1-1 1,1 1 0,-1 0-1,1-1 1,0 1 0,-1 0-1,0-1 1,1 1-1,-1 0 1,1 0 0,-1-1-1,0 1 1,1 0 0,-1 0-1,0 0 1,0-1 0,0 1-1,0 0 1,1 0 0,-2 1-1,0 17-27,-13 46 277,12-60-181,-1 6-171,4-9 154,4-6 195,51-55-29,-46 50-265,-6 5 39,1 0 0,-1 0 0,1 1 1,0-1-1,0 1 0,9-5 0,-11 7-10,-1 1-16,0-1 0,0 0 0,0 0 0,0 1 0,0-1 0,0 1 1,0 0-1,3-1 0,-4 2 28,-1-1 0,1 0 0,0 1 0,0-1 0,0 0 0,-1 1 0,1-1 0,0 1 0,0-1 0,-1 1 0,1-1 0,0 1 0,-1 0 0,1-1 0,-1 1 0,1 0 0,-1-1 0,1 1 1,-1 0-1,1 0 0,-1 0 0,0-1 0,1 3 0,1 2-14,1 1 75,0 1 1,-1-1 0,0 1 0,2 13-1,-4-17-60,1 1 0,-1-1-1,1 0 1,0 0-1,0 0 1,0 0 0,0 0-1,0 0 1,1-1 0,-1 1-1,1 0 1,0-1-1,3 5 1,-3-6 25,0 1-1,0-1 1,0 1 0,0-1-1,0 0 1,1 0-1,-1 0 1,0 0 0,1 0-1,-1 0 1,1-1-1,-1 1 1,0-1 0,1 0-1,-1 0 1,1 0-1,-1 0 1,5 0 0,70-11 182,80-23 1,-144 31-212,34-9-29,0-1 1,-1-3 0,53-27-1,-84 37 100,11-7-62,-26 13 1,0 0 1,0 1 0,0-1-1,0 0 1,0 0 0,0 0-1,0 0 1,0 0-1,0 0 1,1 0 0,-1-1-1,0 1 1,0 0 0,0 0-1,0 0 1,0 0 0,0 0-1,0 0 1,0 0-1,0 0 1,0 0 0,0 0-1,0 0 1,0 0 0,0 0-1,0 0 1,0 0 0,0 0-1,1 0 1,-1 0-1,0 0 1,0 0 0,0 0-1,0 0 1,0-1 0,0 1-1,0 0 1,0 0 0,0 0-1,0 0 1,0 0-1,0 0 1,0 0 0,0 0-1,0 0 1,0 0 0,0 0-1,0 0 1,0 0 0,0 0-1,0-1 1,0 1-1,0 0 1,0 0 0,0 0-1,-1 0 1,1 0 0,0 0-1,0 0 1,0 0 0,0 0-1,0 0 1,0 0-1,0 0 1,0 0 0,0 0-1,-7 0-156,-12 4-62,-17 10 209,1 1-1,-41 25 1,64-33 29,0 1 0,0 1 1,1 0-1,1 0 0,-1 1 1,2 0-1,-15 20 0,33-30 207,3-4-156,1-1 0,-1 0-1,0-1 1,18-12 0,-10 6-44,109-60-675,-129 72 641,1 0-1,-1 1 0,1-1 0,-1 0 1,0 0-1,1 1 0,-1-1 0,0 1 0,1-1 1,-1 0-1,0 1 0,1-1 0,-1 1 1,0-1-1,1 0 0,-1 1 0,0-1 0,0 1 1,0 0-1,1-1-8,1 7-1,0 0 1,0 0 0,-1 0-1,1 0 1,-2 0 0,1 10 0,3 17-22,1-6 140,7 27 4,-10-49-112,0-1-1,0 1 1,0-1 0,1 0 0,0 0-1,0 0 1,6 7 0,-8-10 19,1-1 0,-1 0 1,1 0-1,-1 1 0,1-1 1,-1 0-1,1 0 0,0 0 1,-1-1-1,1 1 0,0 0 1,0-1-1,0 1 0,0-1 1,-1 1-1,1-1 0,0 0 1,0 0-1,0 0 1,0 0-1,0 0 0,0 0 1,0 0-1,0-1 0,-1 1 1,1-1-1,0 0 0,0 1 1,0-1-1,-1 0 0,1 0 1,2-1-1,6-5 33,0 0 0,0-1 0,18-18 0,-17 15-34,147-125 359,-108 94-394,-19 13 1,0-1 1,-2-1 0,-2-1 0,28-42-1,-26 30 28,-3-2 1,41-95-1,-51 105 35,-9 20-101,0 0 1,5-20-1,-11 23-90,-1 13 149,0 0 0,0 0-1,0 0 1,0 0-1,0 0 1,0 0-1,0 0 1,0-1-1,0 1 1,0 0-1,0 0 1,0 0 0,0 0-1,-1 0 1,1 0-1,0 0 1,0 0-1,0 0 1,0 0-1,0 0 1,0 0-1,0 0 1,0 0 0,-1 0-1,1 0 1,0 0-1,0 0 1,0 0-1,0 0 1,0 0-1,0 0 1,0 0-1,-1 0 1,1 0 0,0 0-1,0 0 1,0 0-1,0 0 1,0 0-1,0 0 1,0 0-1,-1 0 1,1 0-1,0 0 1,0 0-1,0 0 1,0 1 0,-2 0-23,0 1 0,0 0 0,0 1 0,0-1 0,0 0 1,-2 5-1,-180 283 128,161-255-137,1 1 0,2 1 0,2 1 0,-18 50 0,-33 163-1277,61-217-8,-6 30-1261,2-21-2160,11-40 4163,1 0 0,-1 0 0,0 0 0,0 0 0,-1 0 0,1-1-1,-1 1 1,1 0 0,-1-1 0,0 1 0,0-1 0,0 0 0,-4 4 0,5-5 473,1-1 0,0 0 0,-1 0 0,1 0 0,-1 1 0,1-1 0,0 0 0,-1 0 0,1 0 0,-1 0 0,1 0 0,0 0 0,-1 0 0,1 0 0,-1 0 0,1 0 0,-1 0 0,1 0 0,0 0 0,-1 0 0,1 0-1,-1 0 1,1 0 0,0 0 0,-1-1 0,1 1 0,-1 0 0,1 0 0,0 0 0,-1-1 0,1 1 0,0 0 0,-1-1 0,-9-21-5163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1:37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31 8960,'-39'-30'3328,"30"30"-2592,4 0 160,10 9-992,-5-2-320,5 11 192,-1-1-2272,-4 5 1376,0-1-3328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1:38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9792,'5'-30'5024,"4"30"-3968,2 0-704,-8-4 1471,8 1-1023,-2-3-128,2 6-448,-3-3-448,1 3 128,2 0-896,-2 0 544,1 0-4511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1:40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64 3072,'-4'0'15373,"14"12"-10068,-1-3-4928,-3-5-55,0 0 0,1-1 0,-1 0 0,1 0 0,-1-1 0,1 0-1,0 0 1,0 0 0,0-1 0,0 0 0,8 0 0,12 0 16,40-5 0,184-26-110,-88-7-5528,-150 33 2812,-1-1 0,0 1 0,19-12 0,-5 2-5010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1:47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1025 4992,'-23'-18'9568,"23"1"-5078,0 13-4263,1 0 1,0-1-1,0 1 0,0 0 0,1 0 1,-1 0-1,5-8 0,4-10 200,-3 3-222,0 0 0,1 0 0,2 1 0,-1 0-1,2 1 1,1 0 0,0 1 0,1 0-1,26-25 1,-6 8 217,-24 24-285,0 0-1,0 0 0,1 1 1,13-10-1,-23 18-134,0 0 0,1 1 0,-1-1 0,0 0 0,0 0 1,0 0-1,1 0 0,-1 0 0,0 0 0,0 0 0,0 0 0,1 0 0,-1 1 0,0-1 0,0 0 0,0 0 0,0 0 0,1 0 0,-1 1 0,0-1 0,0 0 0,0 0 0,0 0 0,0 1 0,0-1 0,0 0 0,0 0 1,0 0-1,0 1 0,1-1 0,-1 0 0,0 0 0,0 1 0,0-1 0,0 0 0,0 0 0,-1 0 0,1 1 0,0-1 0,0 0 0,0 0 0,0 0 0,0 1 0,0-1 0,-1 14 146,-5 20 11,4-23-84,0 1 0,-1 21 0,2 0-43,0 0 63,2 1 0,1 0 0,1-1 0,12 51 0,-12-71-75,1 0 1,1 0-1,0-1 1,8 14-1,-12-23 9,0-1 1,1 0-1,-1 1 0,1-1 0,0 0 1,0 0-1,-1 0 0,1 0 1,1 0-1,-1 0 0,0-1 1,0 1-1,1-1 0,-1 1 1,1-1-1,-1 0 0,1 0 0,-1 0 1,1 0-1,0-1 0,0 1 1,-1-1-1,1 1 0,0-1 1,0 0-1,-1 0 0,5-1 1,2-1 19,0 0 1,0-1 0,0-1 0,0 1 0,-1-1 0,1-1 0,-1 0 0,0 0 0,-1 0 0,1-1 0,13-13-1,1-6-20,0 0-1,18-30 0,-15 21 40,-9 13 24,7-9-57,0-1-1,-2-1 0,17-38 1,-5 11-248,-33 58 198,0 1 1,1 0 0,-1 0-1,0-1 1,0 1 0,0 0-1,1 0 1,-1 0 0,0 0-1,0 0 1,1-1 0,-1 1-1,0 0 1,0 0 0,1 0-1,-1 0 1,0 0 0,1 0-1,-1 0 1,0 0 0,0 0-1,1 0 1,-1 0 0,0 0-1,0 0 1,1 0 0,-1 0-1,0 0 1,1 0 0,-1 0-1,0 1 1,0-1 0,1 0-1,-1 0 1,0 0 0,0 0-1,1 1 1,11 7 85,-10-7-88,10 8 23,15 16 0,-20-18 41,0 0-1,0-1 0,0 0 0,1 0 0,0-1 1,10 5-1,-12-8-1,0 0 0,1 0 1,-1-1-1,1 1 0,-1-1 1,1-1-1,-1 0 0,1 0 1,0 0-1,-1 0 0,1-1 1,-1 0-1,1-1 0,-1 1 1,0-1-1,12-6 0,-8 4-11,0-1-1,-1 0 0,0-1 1,-1 1-1,1-2 0,-1 1 1,0-1-1,-1-1 0,14-15 1,-20 20-39,1 1 1,0-1-1,-1 0 0,1 0 1,-1 0-1,0 0 0,0 0 1,0-1-1,0 1 1,-1 0-1,1 0 0,-1-1 1,0 1-1,0 0 0,0-1 1,0 1-1,-1 0 1,1 0-1,-1-1 0,0 1 1,0 0-1,-2-4 0,2 5-18,0 0 0,0 1 1,0-1-1,0 0 0,-1 0 0,1 0 0,-1 1 0,1-1 0,-1 1 0,0-1 0,1 1 0,-1 0 0,0-1 0,0 1 0,0 0 0,0 0 0,0 1 0,0-1 0,-1 0 0,1 1 0,0-1 0,0 1 0,0 0 0,-1-1 1,1 1-1,0 0 0,0 0 0,-1 1 0,1-1 0,0 0 0,0 1 0,-4 1 0,-1 0 4,-1 1 1,1 0-1,0 1 1,0-1-1,0 1 1,1 1-1,-1-1 1,1 1-1,0 0 0,1 1 1,-1 0-1,1-1 1,0 2-1,-7 10 1,7-9 10,1 0 1,0 0 0,0 0-1,1 1 1,0 0 0,1 0-1,-1-1 1,2 1 0,-1 1 0,1-1-1,1 0 1,0 13 0,1-1 91,1 0 1,1 0-1,1-1 1,11 35 0,-12-49-44,-1 0 1,1-1-1,0 1 1,1-1-1,-1 1 1,1-1-1,0 0 1,7 7-1,-7-9 5,0 0 0,0 0-1,0 0 1,0-1 0,0 0 0,1 0 0,-1 0-1,0 0 1,1-1 0,0 1 0,-1-1 0,10 1-1,-3-2 15,0 0 0,0 0-1,0-1 1,0-1 0,0 0-1,16-5 1,65-27 98,-51 15-190,-1-2-1,-1-1 1,-1-2-1,66-55 1,-61 41-112,-1-3 1,-3-1 0,50-69-1,186-290 74,-264 384 82,-7 11-3,4-5 2,-1 0 1,0-1 0,0 1-1,-1-1 1,-1-1 0,8-22-1,-13 34-24,0 0 0,1 0 0,-1 0-1,0 0 1,0 0 0,0 0-1,0 0 1,0 0 0,0 0 0,0 0-1,0 0 1,0 0 0,0 0-1,0 0 1,-1 0 0,1 0 0,0 0-1,-1 0 1,1 0 0,-1 0-1,1 0 1,-1 0 0,1 1 0,-1-1-1,0 0 1,1 0 0,-1 1-1,0-1 1,0 0 0,1 1 0,-1-1-1,0 1 1,0-1 0,0 1-1,0-1 1,0 1 0,0-1 0,0 1-1,0 0 1,0 0 0,0 0-1,0-1 1,0 1 0,0 0-1,-1 0 1,-4 1-35,0-1 0,1 0-1,-1 1 1,0 0 0,1 1-1,-9 2 1,6-1 43,0 1 0,0 0-1,1 1 1,-1 0 0,1 0 0,0 0-1,0 1 1,1 0 0,-12 14 0,0 3 69,-24 42-1,41-62-58,-50 86 40,-53 133 1,52-77-106,46-121 140,1 1 0,1-1 1,1 1-1,0 27 0,3-44-28,0-1 0,1 1 1,0-1-1,0 1 0,1-1 0,2 8 0,-4-14-39,1 1-1,-1-1 1,1 1-1,0-1 1,0 1-1,-1-1 1,1 1-1,0-1 1,0 0-1,0 1 1,0-1-1,0 0 0,1 0 1,-1 0-1,0 0 1,1 0-1,-1 0 1,0 0-1,1 0 1,-1-1-1,1 1 1,-1 0-1,1-1 1,0 1-1,-1-1 1,1 0-1,0 1 1,-1-1-1,1 0 1,-1 0-1,1 0 0,0 0 1,2-1-1,5-2 5,0 0-1,0 0 0,0-1 0,0-1 0,11-6 1,2-2 19,162-84 417,-154 77-490,-45 24-481,7 1 504,0 0-1,-1 0 0,2 1 0,-1 1 0,1-1 0,0 1 0,0 0 0,1 1 0,0 0 0,-9 14 0,9-11 0,0 0 1,1 0-1,0 1 0,0 0 0,1 0 0,1 1 1,-4 23-1,7-32 40,0 1 1,-1-1 0,1 0-1,1 0 1,-1 1 0,1-1-1,-1 0 1,1 0-1,1 1 1,-1-1 0,0 0-1,4 6 1,-4-8 4,1 0 0,-1-1-1,0 1 1,1 0 0,0-1 0,-1 1 0,1-1 0,0 1 0,0-1-1,0 0 1,0 0 0,0 0 0,0 0 0,0 0 0,0 0 0,0-1-1,0 1 1,0-1 0,0 1 0,1-1 0,-1 0 0,0 0 0,0 0-1,1 0 1,2-1 0,5 0-39,-1-1 0,1-1 0,0 1 0,-1-2 0,0 1 0,0-1 0,0-1 0,0 0 0,-1 0 0,0 0 0,11-10 0,1-3-10,0-1 0,30-38 0,-45 51 23,0-1 0,-1 1 0,0-1-1,0 0 1,-1 0 0,0 0 0,0 0 0,3-11 0,-6 15-3,1 1 0,-1-1 0,1 1-1,-1-1 1,0 0 0,0 1 0,0-1 0,0 0 0,-1 1-1,1-1 1,-1 1 0,0-1 0,1 0 0,-1 1 0,0 0-1,-1-1 1,1 1 0,0 0 0,-1-1 0,1 1 0,-1 0-1,0 0 1,1 0 0,-1 0 0,0 1 0,0-1 0,-5-3-1,0 1-25,-1 0 0,0 1 0,0-1-1,0 2 1,0-1 0,0 1-1,-15-2 1,-3 1 190,-31 2 0,56 1-174,1-1-1,-1 1 0,1 0 0,-1 0 1,1 0-1,-1 0 0,1 0 0,-1 0 1,1 1-1,-1-1 0,1 0 0,-1 0 1,1 0-1,-1 0 0,1 1 0,-1-1 1,1 0-1,-1 0 0,1 1 0,0-1 1,-1 0-1,1 1 0,0-1 0,-1 0 1,0 1-1,1 0 6,0 0 1,0-1-1,0 1 0,0-1 1,0 1-1,0-1 1,1 1-1,-1-1 1,0 1-1,0 0 0,0-1 1,0 1-1,1-1 1,-1 1-1,0-1 1,1 1-1,-1-1 0,1 1 1,1 2 24,0-1 1,0 0-1,1 0 1,-1 0 0,0 0-1,1 0 1,5 3-1,6 0 4,1-1 0,0 0-1,0-1 1,0 0 0,26 1-1,79-7 447,98-21-398,-16 2-104,-140 16 194,38-1 16,-75 4-152,-21 2-13,0 1-1,0-1 0,0 1 0,0 0 0,5 0 0,-14 1 39,0 0 0,0 1-1,0-1 1,-6 4-1,-7 3-47,-6 0-36,-1 2 1,1 0-1,1 2 1,0 0-1,-26 20 1,37-23 35,0 1 1,1 0-1,0 0 1,1 2 0,0-1-1,0 1 1,1 0-1,1 1 1,0 0-1,-8 21 1,14-31 9,1 0 1,0 0-1,0 0 0,0 0 0,1 0 1,-1 0-1,1 0 0,0 0 0,0 0 1,0 0-1,0 1 0,1 5 0,0-8-4,-1 1-1,1-1 0,0 1 0,-1-1 0,1 0 1,0 1-1,0-1 0,0 0 0,0 0 0,0 1 1,0-1-1,1 0 0,-1 0 0,0 0 0,0 0 0,1-1 1,-1 1-1,1 0 0,-1 0 0,1-1 0,-1 1 1,1-1-1,-1 1 0,1-1 0,-1 0 0,1 0 1,1 1-1,7-1 39,-1 0 1,0 0-1,0-1 0,0 0 1,16-4-1,46-17 145,-42 13-138,23-9-19,-1-2 0,-1-2 0,69-42 0,-87 46-140,33-22 48,-58 37 115,-5 8-58,-5 18-80,1-11 40,-1 10 40,2 1 0,0-1 0,1 1 0,6 31 0,-3-21 125,-3-28-114,0 0-1,0-1 1,0 1-1,1 0 1,0 0-1,0 0 1,0 0 0,1-1-1,-1 1 1,1-1-1,0 1 1,0-1-1,6 8 1,-7-11-6,0 0-1,0-1 0,0 1 1,0 0-1,0-1 1,0 1-1,0-1 1,0 1-1,0-1 1,0 0-1,0 0 1,0 1-1,1-1 1,-1 0-1,0 0 1,0 0-1,0 0 1,0 0-1,1 0 1,-1 0-1,0-1 1,0 1-1,0 0 1,0 0-1,0-1 1,0 1-1,0-1 1,0 1-1,2-2 0,3-2 32,0 1-1,0-1 0,8-9 0,54-50 113,18-17-116,82-55-113,-143 116 92,-1-1 0,-1-1 0,-1 0 0,-1-2 0,-1-1 0,-1 0 0,-1-1 0,-1-1 0,-2-1 0,0 0 0,14-40 0,-10 15-55,-3-2 0,17-96 1,-26 120 115,-5 23-130,-1 1 0,1 0 0,0-12 0,-2 17 43,0 1 0,0-1-1,0 1 1,0-1 0,0 1 0,0-1 0,0 1-1,0 0 1,0-1 0,0 1 0,0-1-1,0 1 1,-1-1 0,1 1 0,0-1 0,0 1-1,0 0 1,-1-1 0,1 1 0,0-1 0,-1 1-1,1 0 1,0-1 0,-1 1 0,1-1 0,-1 1-2,1 0 1,-1 0-1,1 0 1,-1 0-1,1 1 1,-1-1-1,1 0 1,-1 0-1,1 0 1,-1 0-1,1 0 1,-1 1-1,1-1 1,0 0-1,-1 0 1,1 1-1,-1-1 1,1 0-1,-1 1 1,-18 21-191,7-3 213,2 1 1,-13 30-1,1-1 8,-84 139 38,59-109-223,34-55 182,1 0 1,1 0 0,1 1-1,0 0 1,-9 47 0,17-58-1,0 0 1,0 1 0,1-1-1,1 0 1,1 0-1,0 0 1,0 0 0,2 0-1,-1 0 1,2 0-1,0 0 1,9 20 0,-11-31-8,-1 0 1,1 0-1,-1-1 0,1 1 1,0 0-1,0-1 0,1 1 1,-1-1-1,0 1 1,1-1-1,-1 0 0,1 0 1,0 0-1,0-1 1,0 1-1,3 1 0,-2-2 13,0 0-1,0 0 0,0 0 0,1-1 0,-1 0 0,0 0 0,0 0 0,0 0 1,0 0-1,0-1 0,6-1 0,3-2 31,-1 0 0,0-1 1,0-1-1,0 0 0,-1-1 0,21-15 0,54-50-120,25-18-85,-110 89 157,6-2-11,-7 12-28,0-8 36,-3 21 1,-7 23 0,5-25-111,-4 35 0,7-32 73,0-6 141,1-1 0,0 1 0,2-1 0,-1 1 0,5 22 0,-4-39-93,-1 1 0,0 0 1,0 0-1,1-1 0,-1 1 1,0 0-1,1-1 0,-1 1 1,1 0-1,-1-1 0,1 1 1,-1-1-1,1 1 0,-1-1 1,1 1-1,0-1 0,-1 0 1,1 1-1,0-1 0,-1 1 1,1-1-1,0 0 0,-1 0 1,1 0-1,0 1 0,0-1 1,-1 0-1,1 0 0,0 0 1,0 0-1,-1 0 0,3 0 1,0-1 14,0 1 1,0-1 0,0 0-1,-1 1 1,1-1-1,0-1 1,4-1 0,8-6-106,-1-1 1,21-18-1,2-2 12,335-220 539,-357 240-522,28-22 0,-34 26 88,-9 5-38,1 1 0,-1 0-1,0 0 1,1 0 0,-1-1 0,1 1-1,-1 0 1,0 0 0,1-1 0,-1 1-1,0 0 1,0-1 0,1 1 0,-1 0-1,0-1 1,0 1 0,1 0 0,-1-1-1,0 1 1,0-1 0,0 1 0,0 0-1,0-1 1,1 1 0,-1-1 0,0 1 0,0-1-1,0 0 1,0 1 19,-1-9-293,0 8 274,0 0 0,1 1 0,-1-1 0,0 1 0,0-1 0,1 1 0,-1-1 1,0 1-1,0 0 0,0-1 0,0 1 0,0 0 0,0 0 0,0 0 0,1 0 0,-1-1 1,-2 2-1,-22-1-191,14 1 66,1-1 119,1 0 0,0 1 0,0 1-1,0 0 1,0 0 0,0 0 0,1 1-1,-1 1 1,1-1 0,0 1 0,-14 9 0,17-10 4,1 1 0,0-1 0,-1 1 0,1 0 0,1 0 0,-1 0 0,1 1 0,-1-1 1,1 1-1,1-1 0,-1 1 0,1 0 0,-1 0 0,2 1 0,-1-1 0,0 0 1,1 1-1,0-1 0,0 0 0,0 9 0,2-8 21,-1 0 0,1-1-1,0 1 1,0-1 0,0 1 0,1-1-1,0 1 1,0-1 0,0 0-1,1 0 1,0 0 0,0 0 0,0 0-1,1-1 1,-1 1 0,1-1 0,0 0-1,0 0 1,1 0 0,4 3 0,-4-4-13,-1 0 1,1 0 0,0 0 0,0-1-1,1 1 1,-1-1 0,0-1 0,1 1-1,0-1 1,-1 0 0,1 0 0,11 0-1,-9-1 14,0-1 0,0 0-1,0 0 1,-1-1 0,1 0-1,0-1 1,-1 1 0,11-6-1,-1-2 40,-1 0-1,1-2 1,-2 1-1,0-2 0,0 0 1,22-27-1,-7 8-57,60-51-1,-90 83-3,0-1 1,0 1-1,0 0 1,1-1-1,-1 1 0,0 0 1,0 0-1,1-1 1,-1 1-1,0 0 0,1 0 1,-1 0-1,0-1 1,0 1-1,1 0 0,-1 0 1,0 0-1,1 0 1,-1 0-1,0 0 1,1 0-1,-1 0 0,0-1 1,1 1-1,-1 0 1,1 0-1,-1 1 0,0-1 1,1 0-1,-1 12-229,-1-7 265,-4 28-100,-11 35 0,0-3 82,11-37 27,-4 17 49,-1 0 0,-28 75 1,36-115-81,0 0 0,-1 0 1,0-1-1,0 1 1,0-1-1,-4 5 0,6-8-4,1-1 0,-1 1 1,1 0-1,-1-1 0,0 1 0,1-1 0,-1 1 0,0-1 0,1 1 0,-1-1 0,0 1 1,0-1-1,1 0 0,-1 1 0,0-1 0,0 0 0,0 0 0,0 0 0,1 0 0,-1 1 1,0-1-1,0 0 0,0 0 0,0-1 0,0 1 0,1 0 0,-1 0 0,0 0 1,0-1-1,0 1 0,1 0 0,-1-1 0,0 1 0,0 0 0,1-1 0,-1 1 0,0-1 1,1 1-1,-1-1 0,0 0 0,1 1 0,-1-1 0,1 0 0,-1 1 0,1-1 0,-1 0 1,1 0-1,-4-7 4,0 1-1,1-1 1,0 0 0,0 0 0,1 0 0,0 0 0,1 0-1,-2-16 1,2 11-8,-7-27-1,7 20-111,1 19 155,3 2-11,2 1-28,1 1 1,-1-1-1,1 1 1,-1 1-1,0-1 1,0 1-1,-1 0 1,9 8-1,-5-4-14,0-1 0,12 8 0,-1-4-671,19 9-1,4-5-7917,-46-56-12867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1:48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49 10976,'-16'-39'4064,"2"35"-3168,5-1-161,18 5-1406,1 5 447,-1-1-3648,2 8-2784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1:48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337 304 12128,'-30'-18'5503,"46"18"-4799,7 0 480,20 5-800,10-5 1248,5 4-896,-1-1-96,5 3-384,5-3-224,11 2-64,4 3-544,-6-3 320,-9-2-3072,-10 6 1856,-9 0-4255,-9-5 3231,-20 8-2912</inkml:trace>
  <inkml:trace contextRef="#ctx0" brushRef="#br0" timeOffset="1">45 47 12384,'-44'-46'5599,"55"46"-4863,-8 3-3423,8 11 2271,-2 2-3520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1:54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0 281 4896,'3'-5'12068,"5"1"-7329,13-3-5931,-8 3 2142,-3-2-799,0 0 1,0-1 0,0 0-1,-1 0 1,12-12 0,19-15 346,-12 13-198,44-45 1,-18 15 255,-49 47-488,-1 0-1,1 0 1,0 0-1,0 1 1,1 0-1,-1 0 1,1 1-1,-1-1 1,1 1 0,7-1-1,-11 2-27,1 1-1,0 0 1,0 0 0,0 0 0,0 0-1,-1 0 1,1 1 0,0-1-1,0 1 1,0 0 0,-1 0-1,1 0 1,0 0 0,-1 0 0,1 0-1,-1 1 1,0-1 0,1 1-1,-1 0 1,0 0 0,0 0 0,0 0-1,2 2 1,35 46 185,-25-31-31,1-1-1,21 21 0,-30-33-57,0-1-1,0 0 0,1 0 1,0 0-1,-1-1 0,2 0 0,-1 0 1,0-1-1,1 0 0,0 0 1,-1-1-1,1 0 0,0 0 1,0-1-1,12 1 0,1-1 143,39-3-1,-50 1-224,0 0-1,0-1 1,0 0-1,-1-1 1,1 0 0,11-6-1,-10 4-17,1 0 0,0 0 1,0 1-1,19-4 0,-30 8-52,0 0 1,0 0-1,0-1 1,0 1-1,0 0 1,0-1-1,0 1 0,0 0 1,0-1-1,-1 1 1,3-2-1,-1-3-3858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2:57.1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533 295 3904,'2'1'255,"-1"-1"0,0 1 0,0-1 0,1 0 0,-1 1-1,0-1 1,1 0 0,-1 0 0,1 0 0,-1 0 0,0 0 0,1 0 0,-1 0 0,0-1 0,1 1 0,-1 0 0,0-1 0,1 1-1,-1-1 1,2 0 0,-1-1 97,0 0 1,0 1-1,-1-1 0,1 0 0,0 0 0,-1 1 0,1-2 0,-1 1 0,1 0 1,1-3-1,0-2 286,-1 1 1,0-1 0,0 1-1,0-1 1,-1 0-1,0 0 1,1-11-1,-2 12-400,-1 0-1,0 0 0,0 0 0,0 0 1,-1 0-1,0 1 0,0-1 0,0 1 1,-1-1-1,0 1 0,0 0 0,-4-6 0,-6-5 312,0 1-1,-17-16 0,21 22-311,3 2-110,-1 1 1,0 0 0,0 0 0,-1 1-1,-11-7 1,14 10-78,0 0 0,0 0 0,-1 0 0,1 1 1,-1 0-1,1 0 0,-1 0 0,1 0 0,-1 1 0,-9 1 0,-11 3-39,-1 1-1,1 1 1,-31 12 0,42-12-9,0 0 0,0 1 1,1 1-1,0 0 1,0 1-1,1 1 1,0 0-1,1 1 0,0 0 1,1 1-1,0 0 1,0 1-1,-11 18 0,15-18 4,-1 0-1,2 1 0,0 0 0,0 0 1,1 0-1,1 1 0,1 0 0,0 0 0,1 0 1,0 0-1,1 0 0,1 0 0,0 0 0,4 23 1,-2-27 23,1 0 1,0-1 0,1 1 0,0-1-1,1 1 1,0-1 0,1-1-1,0 1 1,0-1 0,1 0 0,0 0-1,0-1 1,1 0 0,0-1 0,1 1-1,0-1 1,0-1 0,0 0 0,15 7-1,-11-6 23,1-1 0,-1-1-1,1 0 1,-1-1 0,2-1 0,-1 0-1,0-1 1,0 0 0,1-1 0,-1 0-1,1-2 1,-1 1 0,0-2-1,28-6 1,5-7 85,-2-2-1,65-33 1,80-59-184,-47 8 71,10-5-293,-147 102 247,0 1 0,0 0 0,0 0 0,0 1 1,10-3-1,-13 4 19,0 1 0,0-1 0,-1 1 0,1 0 0,0 0 0,0 0 0,0 0 0,-1 1 0,1-1 0,0 1 0,0 0 0,-1-1 0,1 1 0,0 0 0,-1 1 0,3 0 0,4 5 3,-1 0 0,0 1 0,-1-1 0,1 2 0,-2-1 0,1 1 0,8 14 0,2 3 0,76 111 272,-93-136-251,1 0-1,-1 0 1,1 0-1,-1 0 0,1 0 1,-1 0-1,1 0 1,0-1-1,0 1 1,-1 0-1,1 0 0,0-1 1,0 1-1,0-1 1,0 1-1,0-1 1,1 1-1,-2-2 26,1 0 0,-1 0 0,0 0 1,0 0-1,1 0 0,-1 0 0,0-1 0,0 1 0,0 0 0,0 0 0,0 0 1,0 0-1,-1-1 0,1 1 0,0 0 0,-1-2 0,-7-39 18,-3 0 0,0 0 0,-3 1 0,-26-56 0,36 89-139,-1 0 1,1 0-1,-1 1 0,-1-1 0,1 1 0,-1 1 1,0-1-1,-11-8 0,14 13 19,0-1 0,0 1 0,-1 0 1,1 1-1,-1-1 0,1 0 0,-1 1 0,1 0 0,-1 0 1,0 0-1,0 0 0,1 1 0,-1-1 0,0 1 0,0 0 1,0 0-1,0 1 0,0-1 0,1 1 0,-1-1 1,0 1-1,-6 3 0,1 0 36,1 0 0,0 0 0,0 1 0,0 0 0,1 0 0,0 1 0,0 0 0,0 0 0,0 1 0,1 0 0,-8 12 0,1 0 24,2 1-1,0-1 1,2 2 0,0 0-1,1 0 1,-8 32 0,13-39 49,0 1 1,1 0-1,1 0 0,0-1 1,1 1-1,0 0 1,1 0-1,1 0 0,0 0 1,8 23-1,-9-33-8,1-1 0,0 1 0,0-1 1,0 0-1,1 0 0,-1 0 0,1 0 0,0 0 0,0 0 0,0-1 0,1 1 0,-1-1 0,1 0 0,0 0 1,0-1-1,0 1 0,5 2 0,-5-4-19,0 0 0,-1 0 0,1 0-1,0 0 1,0-1 0,-1 1 0,1-1 0,0 0 0,0 0 0,0-1 0,-1 1 0,1-1 0,0 0 0,-1 0 0,1 0 0,0 0 0,-1-1 0,1 1-1,-1-1 1,0 0 0,0 0 0,6-5 0,0 0 2,0-2 1,-1 1-1,0-1 0,0 0 0,6-11 1,33-55 117,-42 66-126,160-277 33,-163 283-61,-2 2-11,1 1 1,-1-1 0,1 1 0,-1-1-1,1 0 1,-1 1 0,1-1 0,-1 0-1,0 1 1,1-1 0,-1 0 0,0 0 0,0 0-1,1 1 1,-1-1 0,0 0 0,0 0-1,0 1 1,0-1 0,0 0 0,0 0-1,0 0 1,0 1 0,-1-1 0,1 0-1,0-1 1,-4 6-286,-3 11 222,1-1-1,0 1 1,1 0 0,0 0-1,1 1 1,1-1-1,-2 17 1,3-5 114,1 0-1,1 0 0,4 38 1,-2-51 3,0 0 0,1 0-1,1 0 1,0-1 0,1 0 0,1 0 0,0 0 0,0 0 0,1-1 0,12 16 0,-15-23 15,1 0 0,-1 0 0,1 0 0,0-1 0,0 1 0,0-1 1,1-1-1,-1 1 0,1-1 0,0 0 0,0 0 0,0 0 0,1-1 1,-1 0-1,0-1 0,1 1 0,-1-1 0,1 0 0,0-1 0,-1 1 1,1-2-1,0 1 0,-1 0 0,8-3 0,-4 1-20,-1-1-1,1-1 0,-1 0 1,0 0-1,0 0 1,-1-1-1,1-1 1,-1 0-1,0 0 0,-1 0 1,0-1-1,0 0 1,12-15-1,0-4 63,0-1 0,26-55 0,6-23-119,9-19-37,-44 95 51,1 1 1,24-29 0,-28 40-68,30-27 0,-42 44 68,-1-1 0,1 1-1,-1-1 1,1 1 0,0-1 0,-1 1-1,1-1 1,0 1 0,0 0 0,-1-1 0,1 1-1,0 0 1,0-1 0,-1 1 0,3 0-1,-3 0 8,0 0-1,1 0 0,-1 0 0,0 0 0,1 1 0,-1-1 1,0 0-1,1 0 0,-1 0 0,0 0 0,1 1 1,-1-1-1,0 0 0,0 0 0,1 1 0,-1-1 0,0 0 1,0 1-1,1-1 0,-1 0 0,0 1 0,0-1 1,0 0-1,0 1 0,1 3-15,0 0-1,0 0 1,-1 0 0,1 1-1,-1 4 1,-3 50-37,-14 79 1,6-64 150,9-56-67,-5 38 151,-21 85-1,26-134-143,-11 32 166,12-37-163,0 0 0,0-1 1,0 1-1,0 0 0,0 0 0,0-1 0,-1 1 0,1 0 1,0-1-1,-1 0 0,0 1 0,1-1 0,-1 0 0,0 0 1,-2 2-1,3-3-33,1 0-1,-1 0 1,0 1 0,0-1 0,1 0-1,-1 0 1,0 0 0,0 0 0,0 0-1,0 0 1,1 0 0,-1 0 0,0-1 0,0 1-1,0 0 1,1 0 0,-1-1 0,0 1-1,1 0 1,-1-1 0,0 1 0,0-1-1,1 1 1,-1-1 0,1 1 0,-1-1 0,0 1-1,1-1 1,-1 0 0,-13-25-212,8 14 196,0 1-11,1-1 0,0 0 0,1 0 0,0 0 0,-2-15 0,-4-11-243,11 37-53,2 4 106,9 10 28,-3-3 213,0-1 0,11 9-1,-11-12 4,1-1-1,-1 0 0,1 0 0,0-1 0,0-1 0,1 0 1,-1 0-1,1-1 0,0 0 0,0 0 0,-1-2 0,1 1 0,0-1 1,0-1-1,0 0 0,-1 0 0,17-5 0,-10 1 23,0 0 1,0-1-1,-1-1 0,0 0 0,0-1 0,-1-1 0,0 0 1,0-1-1,-1-1 0,15-14 0,-7 1 24,-1-1 0,0-1-1,-2 0 1,25-48 0,-39 67-69,-2-1 1,1 0 0,-1 1 0,-1-1-1,1-1 1,-1 1 0,-1 0-1,2-15 1,-3 22-18,0-1 0,0 1-1,-1 0 1,1 0 0,0-1 0,-1 1 0,1 0-1,-1 0 1,1-1 0,-1 1 0,1 0 0,-1 0-1,0 0 1,0 0 0,0 0 0,1 0 0,-1 0-1,0 0 1,0 0 0,0 1 0,0-1 0,-1 0-1,1 0 1,0 1 0,0-1 0,0 1-1,-1-1 1,1 1 0,0 0 0,0-1 0,-3 1-1,-2-1-71,-1 0-1,1 1 0,-1-1 0,-10 2 0,6 0 98,0 1 0,0 0 1,0 1-1,0 0 0,0 0 0,1 1 1,0 1-1,0 0 0,0 0 0,0 1 1,1 0-1,0 1 0,0 0 0,0 0 1,1 1-1,-11 13 0,10-10 19,1 0 1,0 1-1,1 0 0,0 1 0,1-1 0,0 1 1,1 0-1,1 1 0,0-1 0,1 1 0,0 0 1,-1 23-1,4-30-32,0 1 0,0-1 0,1 0 0,0 1 0,1-1 0,-1 0 0,1 0 0,1 0 0,-1 0 0,1 0 0,1 0 0,-1-1 0,1 1 0,0-1 0,1 0 0,-1 0 0,1-1 0,0 1 0,1-1 0,-1 0 0,1-1 0,9 7 0,-3-4 23,1 0-1,0 0 1,0-1 0,1-1 0,-1 0 0,1-1 0,1 0 0,-1-1 0,0-1 0,23 1 0,-13-3-11,0 0 1,32-6-1,-44 4-136,1 0 0,-1-2 0,1 1 0,-1-2 0,0 1 0,13-9 0,-11 5-916,0-2 0,0 0 0,-2 0 0,1-1 0,-1-1 0,20-25 0,-16 16-4187,23-41-1,-15 22 912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1:55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32 132 3808,'-17'-4'1227,"17"4"-1156,-1 0 0,0-1 1,1 1-1,-1 0 0,0 1 1,1-1-1,-1 0 0,0 0 1,1 0-1,-1 0 0,0 0 1,1 1-1,-1-1 1,0 0-1,1 1 0,-1-1 1,0 1-1,-2 1 1063,5-4 415,3-8 5557,-5 9-6859,0 0 0,0 0 0,0 0 0,1 0-1,-1 0 1,0 0 0,1 0 0,-1 0 0,1 1-1,-1-1 1,1 0 0,0-1 0,34-25 5011,-23 19-4568,1 0-1,1 0 0,19-7 1,-4 2-418,-19 8-119,1 0 1,0 1-1,0 0 1,0 1 0,21-3-1,-25 5-108,-1 1-1,0 0 1,0 0-1,0 1 0,1-1 1,-1 1-1,0 1 0,0-1 1,0 1-1,0 0 0,0 1 1,9 5-1,22 15 605,38 32 0,-57-40-336,-13-11-238,0-1 0,0 1 0,0-1 0,1 0-1,-1 0 1,1 0 0,0-1 0,-1 0 0,1 0 0,0 0 0,0-1 0,1 0 0,-1 0 0,0 0 0,0-1 0,0 0 0,1 0 0,9-2 0,-6 0-41,0-1-1,-1 0 1,0 0 0,1-1 0,-1 0 0,-1 0 0,1-1 0,10-8-1,-9 6-583,0-1 0,8-10 0,14-21-6579,-30 38 6026,-1-1 0,1 0 1,-1 0-1,1 1 0,0-1 0,-1 1 0,1 0 0,0-1 0,4-1 0,7-2-3595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1:58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37 392 3712,'-21'0'5614,"10"-3"1105,10 3-6682,1 0 0,0 0 0,0 0 0,0 0-1,0 0 1,0 0 0,0 0 0,-1 0 0,1 0-1,0 0 1,0 0 0,0-1 0,0 1 0,0 0-1,-1 0 1,1 0 0,0 0 0,0 0 0,0 0-1,0 0 1,0 0 0,0 0 0,0 0 0,0 0-1,0-1 1,-1 1 0,1 0 0,0 0 0,0 0-1,0 0 1,0 0 0,0 0 0,0-1 0,0 1-1,0 0 1,0 0 0,0 0 0,0 0 0,0 0-1,0-1 1,0 1 0,0 0 0,0 0 0,0 0-1,0 0 1,0 0 0,0 0 0,0-1 0,0 1-1,0 0 1,0 0 0,0 0 0,0 0 0,1 0-1,-1 0 1,0 0 0,0-1 0,0 1 0,0 0-1,0 0 1,0 0 0,0 0 0,0 0 0,1 0-1,-1 0 1,1-3 440,-1 0 0,0 0-1,1 1 1,-1-1 0,0 0 0,0 0-1,-1-3 1,1 3-216,0-10 186,-1 9-373,1 0 1,0-1-1,0 1 0,0 0 1,1-1-1,-1 1 0,1 0 1,0-1-1,1 1 0,-1 0 1,1 0-1,-1 0 0,6-7 1,2-2 51,1 1-1,0 1 1,1 0 0,0 0 0,1 1 0,0 0 0,1 1 0,18-10 0,18-7 316,53-19 1,-44 19-141,-41 18-198,1 1 1,-1 0 0,1 1 0,0 1 0,20-3 0,-36 8-94,-1 0 0,1 0 0,-1 0 0,0 0 0,1 0 0,-1 0 0,1 0 0,-1 0 0,1 1 0,-1-1 0,1 0 0,-1 1 0,0-1 0,1 1 0,-1 0 1,0-1-1,0 1 0,1 0 0,-1 0 0,0 0 0,0 0 0,0 0 0,0 0 0,0 0 0,0 0 0,0 0 0,-1 1 0,1-1 0,0 0 0,-1 0 0,1 1 0,0-1 0,-1 1 0,0-1 0,1 0 0,-1 4 0,2 4 36,-2 0-1,1 0 1,-1 1-1,-2 14 1,1-15 21,-2 22 65,0-7-101,2 1 0,1 31 0,1 21 228,-1-5-176,1-63-77,0 1-1,0 0 1,1-1 0,1 1 0,3 10-1,-5-19 37,-1 1-1,1 0 1,0-1-1,-1 1 1,1-1-1,0 1 0,0-1 1,0 1-1,1-1 1,-1 0-1,0 1 0,0-1 1,1 0-1,-1 0 1,1 0-1,-1 0 1,1 0-1,2 1 0,-3-2-21,0 0-1,1 0 0,-1 0 0,0 0 0,0 0 0,0 0 0,1 0 0,-1-1 1,0 1-1,0 0 0,1-1 0,-1 1 0,0-1 0,0 1 0,0-1 0,0 1 1,0-1-1,0 0 0,0 0 0,0 0 0,0 1 0,0-1 0,0 0 0,-1 0 1,1 0-1,1-2 0,19-30 50,-1 0 0,16-37 1,21-37 160,95-95-316,-149 198 95,1 0 0,0 0 0,0 0 0,0 0 0,1 1 0,-1-1 0,1 1 1,0 0-1,0 1 0,0-1 0,9-2 0,-5 3-21,0 0-1,0 0 1,0 1 0,0 0 0,1 1 0,14 1 0,71 14-129,-44-5 338,-31-6-28,38 13-1,-2 0-145,-54-17-9,0 0 1,-1 0-1,1 0 1,0 0-1,-1 0 0,1 0 1,0 0-1,-1-1 0,4 0 1,-4 1-5,-1 0 0,1 0 0,-1 0-1,1-1 1,-1 1 0,1 0 0,-1 0 0,1-1 0,-1 1 0,1 0 0,-1-1 0,1 1-1,-1-1 1,1 1 0,-1 0 0,0-1 0,1 1 0,-1-1 0,0 1 0,1-1 0,-1 1 0,0-1-1,0 0 1,0 1 0,1-1 0,-1 0 0,0 1 239,-31 24-27006,12 3 24031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1:59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66 3392,'0'-2'165,"-1"1"0,1 0 1,0-1-1,0 1 0,-1 0 0,1-1 1,0 1-1,0-1 0,1 1 0,-1 0 1,0-1-1,0 1 0,1 0 0,-1-1 1,0 1-1,1 0 0,0-1 0,-1 1 1,1 0-1,0 0 0,-1 0 0,1-1 1,0 1-1,0 0 0,2-1 0,7-11 2509,-5-5 9531,-6 25-11626,-6 22 729,-22 53 0,-1 5-847,29-82-408,0 1 0,0-1-1,1 0 1,0 1 0,0-1 0,1 1-1,-1-1 1,3 7 0,-3-10-12,1 1 0,0 0 0,0-1 1,0 1-1,0 0 0,1-1 0,-1 0 1,2 3-1,-2-4-17,0 0 0,0 0-1,0 0 1,-1 0 0,1-1 0,0 1 0,0 0 0,0-1-1,0 1 1,1-1 0,-1 1 0,0-1 0,0 1 0,0-1 0,0 0-1,0 1 1,1-1 0,-1 0 0,1 0 0,2 0 24,0 0-1,0 0 1,0 0 0,0-1-1,0 0 1,0 0 0,0 0 0,0 0-1,0 0 1,0-1 0,-1 0-1,1 1 1,-1-1 0,1-1 0,-1 1-1,0 0 1,0-1 0,5-5-1,11-11 90,-5 4-140,0 1 0,17-27 0,-17 25 176,-12 14-190,0 0 0,-1 0 0,1 0 0,0 0 0,-1 0 1,1-1-1,1-4 0,1 3 11,-3 4 7,-1 0 0,0 0 0,1-1 0,-1 1 0,0 0 0,0 0 0,1 0 0,-1 0 0,0 0 0,1 0 0,-1 0 0,0 0 0,1 0 0,-1 0 0,0 1 0,0-1 0,1 0 0,-1 0 0,0 0 0,0 0 0,1 0 0,-1 0 0,0 1 0,0-1 0,1 0 0,-1 0 0,2 6 27,0 0 1,0-1-1,-1 1 0,0 0 0,0 0 0,0 7 0,-3 65-70,2-62 98,-1 0 0,0 0 0,-4 19 0,0 3 18,3-30 0,0-1 0,-1 1 0,0 0 0,0-1-1,0 1 1,-10 13 0,8-13-4,5-7-59,-1 1 1,1-1-1,-1 0 0,0 0 0,0 0 1,0 0-1,0 0 0,1 0 0,-1 0 1,0 0-1,-1 0 0,1-1 1,0 1-1,0 0 0,0-1 0,0 1 1,-1-1-1,1 1 0,0-1 0,0 1 1,-1-1-1,1 0 0,0 0 0,-1 0 1,1 1-1,0-1 0,-1-1 0,1 1 1,-3 0-1,2-1 9,-1 0 0,1 0 0,-1 0 1,1-1-1,0 1 0,0 0 0,-1-1 0,1 0 0,0 1 0,0-1 1,0 0-1,1 0 0,-1 0 0,-2-4 0,-16-24-73,20 30 56,-1-1 0,1 1 0,0-1 0,-1 1 0,1-1 0,0 1 0,-1-1 0,1 0 0,0 1 0,0-1 0,-1 0 0,1 1 0,0-1 0,0 0 0,0 1 0,0-1 0,0 0 0,0 1 0,0-1 0,0 0 0,0 1 0,0-1 0,1-1 0,0 0-15,0 1 1,0-1-1,0 0 1,0 1-1,0-1 1,0 0-1,0 1 1,3-3 0,-1 2 1,0-1 1,1 0-1,-1 1 1,1-1-1,-1 1 1,1 0 0,6-2-1,23-5-42,78-21 392,-88 26-694,0 0 0,44-1 1,-46 3-942,-17 2 206,0-1-1,0 1 1,0 0-1,0 0 1,0 0-1,0 1 1,4 0-1,-8 28-12493,-8-6 10031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2:00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17 4576,'-12'-4'1234,"-21"-5"-182,11 7 16224,12 6-10818,10-4-6454,0 0 0,-1 0 0,1 0 0,0 0 0,0 1 0,0-1 0,-1 0 0,1 0 0,0 0 0,0 1 0,0-1 0,0 0 0,0 0 0,0 1 0,-1-1 0,1 0 0,0 0 0,0 1 0,0-1 0,0 0 0,0 0 0,0 1 0,0-1 0,0 0 0,0 0 0,0 1 0,0-1 0,0 0 0,0 0 0,0 1 0,1-1 0,-1 0 0,0 0 0,0 0 0,0 1 0,0-1 0,0 0 0,0 0 0,1 1 0,-1-1 0,0 0-1,0 0 1,0 0 0,1 0 0,-1 1 0,0-1 0,0 0 0,0 0 0,1 0 0,-1 0 0,0 0 0,0 0 0,1 0 0,-1 0 0,0 0 0,0 0 0,1 0 0,-1 0 0,18 6 220,15-1-162,0-2 0,0-1-1,48-3 1,-36-1-53,283-14-28,-196 8 49,809 12 114,-782 13-6,-139-16-339,-17-2-622,-12-3-339,-7-1-1064,0 1 0,0 0 0,-1 1 0,0 0 0,0 1 0,0 2 0,-23 0 0,1 3-1528,-3-2-742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2:01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81 163 5984,'-6'-25'13029,"6"37"-11682,-2 1 0,0 0-1,-5 16 1,-1 8-510,-25 126 869,25-123-1293,2 0-1,-3 76 0,10-100-282,0 0-1,2 0 0,-1 0 0,2 0 1,0 0-1,1-1 0,0 0 1,1 0-1,11 19 0,-2-9 72,0-1 0,2 0 1,1-1-1,26 26 0,-36-40-141,1-1-1,1 0 1,-1 0 0,1-1-1,1 0 1,-1 0 0,19 7-1,-23-12-6,1 1 0,-1-1 0,1-1-1,0 1 1,0-1 0,0 0 0,0-1 0,0 0 0,0 0-1,0 0 1,0-1 0,0 0 0,0 0 0,11-4-1,-7 1-5,1-1 0,-1 0 0,0-1 0,-1 0 0,0-1 0,12-9 0,47-51 18,-23 20 27,79-76 99,-102 97-172,-1-1-1,-1-1 1,19-33 0,-13 7 18,-1 0-1,-4-2 1,-1 0-1,-3-2 1,14-82-1,-30 128-108,0 0-1,-1 1 1,0-1-1,-2-18 1,0 26-221,1 1 0,-1-1 1,1 0-1,-1 0 0,0 0 0,-1 1 0,1-1 1,0 1-1,-1-1 0,0 1 0,0-1 1,0 1-1,0 0 0,-1 0 0,1 0 1,-1 0-1,-3-2 0,5 4 115,1 1 0,-1-1-1,1 1 1,-1-1 0,0 1-1,1-1 1,-1 1-1,0 0 1,1-1 0,-1 1-1,0 0 1,0 0 0,1 0-1,-1-1 1,0 1 0,0 0-1,1 0 1,-1 0 0,0 0-1,0 0 1,1 0 0,-2 1-1,1-1-25,1 1-1,-1-1 0,1 1 0,-1-1 1,1 1-1,-1-1 0,1 1 0,-1-1 0,1 1 1,-1 0-1,1-1 0,0 1 0,0 0 1,-1-1-1,1 1 0,0 0 0,0-1 1,0 1-1,-1 1 0,1 3-727,0 1 1,-1-1-1,2 0 1,-1 1-1,2 8 1,6 30-4146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2:0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46 4736,'-14'-4'6096,"13"5"-5730,0 0 1,0 1 0,0-1-1,0 0 1,1 1 0,-1-1-1,0 0 1,1 1 0,-1-1-1,1 3 1,-1-2 314,-3 7-5,0-1 1,0 0-1,-1 0 0,-6 9 0,-9 13 423,4-1-134,2 0 1,0 1-1,2 0 0,-8 33 1,19-57-869,-1 0 1,2-1-1,-1 1 1,0 0-1,1 0 1,0 0-1,1 0 1,-1-1-1,1 1 1,0 0-1,1 0 1,-1-1 0,1 1-1,4 8 1,-2-8-5,-1-1 1,1 0 0,0 0 0,0 0 0,0 0-1,1-1 1,0 0 0,-1 0 0,2 0 0,-1 0 0,0-1-1,12 6 1,-14-8-64,1 1-1,-1-1 0,1 0 1,-1 0-1,1 0 0,-1 0 1,1 0-1,-1-1 1,1 0-1,0 1 0,-1-2 1,1 1-1,0 0 1,-1-1-1,1 1 0,-1-1 1,1 0-1,-1 0 1,1 0-1,-1-1 0,0 1 1,1-1-1,3-3 0,-2 1 14,0-1-1,0 1 0,0-1 0,-1 0 0,1-1 0,-1 1 0,0-1 0,-1 0 0,1 0 1,-1 0-1,3-9 0,3-13 1,0-1 0,-2 1 1,-1-1-1,-1-1 0,-1 1 1,-2 0-1,-3-49 0,1 72-29,0 0-1,-1 0 0,0 0 0,0 1 1,-1-1-1,1 0 0,-1 1 0,0-1 1,-1 1-1,0 0 0,1-1 0,-2 1 1,1 1-1,-6-7 0,6 7-120,-1 1 0,0 0 0,0 0 0,-1 0 0,1 1 0,-1-1 0,1 1 0,-1 0 0,0 1 0,0-1-1,0 1 1,0 0 0,0 0 0,0 0 0,0 1 0,-9 0 0,3 0-431,-1 1 0,1 1-1,-1 0 1,1 0 0,0 1 0,0 0-1,0 1 1,0 0 0,1 1-1,-1 1 1,1-1 0,1 1 0,-13 10-1,19-14 183,1 0-1,-1 0 0,1 0 0,0 1 0,0-1 0,0 0 0,0 1 0,0-1 1,1 1-1,-1 0 0,1 0 0,-1-1 0,1 1 0,-1 3 0,2-4 49,0 1 0,0-1 0,0 0 0,0 0 0,0 0 0,0 1 0,1-1 0,-1 0 0,1 0 0,-1 0 0,1 0 0,0 0 0,0 0-1,0 0 1,0 0 0,0 0 0,0 0 0,1 0 0,1 1 0,19 20-4465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2:02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33 119 6816,'-33'-4'14640,"37"-1"-10955,68-32-1792,-56 30-1647,1 0 1,0 1 0,21-5-1,3 0 133,-28 7-268,5-3 128,0 2 0,0 0 0,0 2 1,32-4-1,-49 7-231,1 0-1,0 1 1,0-1 0,0 0 0,0 1 0,0-1 0,0 1 0,0 0-1,-1-1 1,1 1 0,0 0 0,-1 0 0,1 0 0,0 0 0,-1 1-1,1-1 1,-1 0 0,0 1 0,1-1 0,-1 0 0,0 1 0,0 0-1,0-1 1,0 1 0,0 0 0,0 0 0,0-1 0,-1 1 0,1 3-1,2 5 63,-1 1 0,0 0-1,-1 0 1,0 13-1,0-4-34,0-15 29,0 1 0,0-1-1,0 1 1,1-1-1,0 1 1,0-1 0,0 0-1,1 0 1,-1 0-1,1 0 1,0 0-1,5 4 1,-7-8-42,0 0 0,-1 0 0,1-1 1,0 1-1,0-1 0,0 1 0,0-1 0,0 1 0,0-1 0,0 1 1,0-1-1,0 0 0,0 0 0,0 0 0,0 1 0,0-1 0,2 0 1,1-1 41,-1 1 0,1 0 0,-1-1 0,1 0 0,4-2 0,2-1 100,1 0 0,17-12 0,-3 1-114,1 0 1,0 2 0,40-15-1,96-27-556,-138 42-4737,-37 43-17892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2:03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3 264 7968,'1'0'94,"-1"0"0,0 0 0,0 0 0,0-1 0,0 1 0,0 0 0,0 0 0,0 0 0,0 0 0,0-1 0,0 1 0,-1 0 0,1 0 0,0 0 0,0 0 0,0-1 0,0 1 0,0 0 0,0 0 0,0 0 0,0 0 0,0 0 0,0-1 0,-1 1 0,1 0 0,0 0 0,0 0 0,0 0 1,0 0-1,0 0 0,-1 0 0,1 0 0,0-1 0,0 1 0,0 0 0,-1 0 226,4-1 460,-2 1-315,0-1-1,0 0 1,0 1 0,0-1-1,0 0 1,-1 0 0,1 0-1,0 1 1,-1-1 0,1 0-1,0-2 1,10-10 1703,18-6-85,1 1 0,52-24 0,67-14-279,-131 50-1576,0 0 0,0 2 0,1 0 0,-1 2 0,1-1 0,0 2 0,24 2 0,-38-1-150,-1 1-1,1 0 1,-1 0 0,0 0 0,1 0 0,-1 1-1,0 0 1,0-1 0,0 2 0,0-1 0,0 0-1,6 7 1,-1 0 225,0 0 1,0 1-1,7 12 0,2 2 11,-16-23-312,-1 1 1,1-1-1,-1 0 0,1 1 0,0-1 0,0 0 0,0 0 0,-1 0 0,1-1 0,0 1 0,0 0 1,0-1-1,0 1 0,0-1 0,1 0 0,-1 0 0,0 1 0,0-1 0,0-1 0,0 1 0,0 0 0,0 0 1,4-2-1,2 0-88,0 0 0,0-1 0,-1 0 0,12-7 1,0-1-2294,27-22 0,-28 19-2370,38-22 0,57-14-7405,-58 28 8410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2:03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65 5472,'-10'-14'1076,"3"4"618,-18-31 10304,20 53-9545,-14 68 84,-17 148 0,19-98-1510,-41 286 1223,40-320-1963,-1 4-243,15-76-138,1-8-264,-1 28-1,-5-13-25501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2:04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25 277 7872,'-4'0'945,"-9"-2"-300,12 2-468,1 0 0,0 0 0,-1 0 0,1 0 0,-1 0 0,1 0 0,0-1 0,0 1 0,-1 0 0,1 0 1,0 0-1,-1 0 0,1-1 0,0 1 0,-1 0 0,1 0 0,0-1 0,0 1 0,0 0 0,-1-1 0,1 1 0,0 0 0,0 0 1,0-1-1,0 1 0,-1 0 0,1-1 0,0 0 0,11 1 3316,145-21 2816,129-16-3343,-125 18-2161,327-51 87,-9 1 218,-2 22-563,-251 43-993,-193 4 380,-24 0 131,-3 0-495,-1 0 0,1 0 0,0 0 1,-1 1-1,9 1 0,-12-2 239,0 1 0,-1-1 0,1 0 0,0 1 0,0-1 0,0 1 0,-1-1 0,1 1 0,0-1 0,-1 1 0,1 0-1,-1-1 1,1 1 0,0 0 0,-1 0 0,1-1 0,-1 1 0,0 0 0,1 0 0,-1 0 0,0-1 0,1 1 0,-1 0 0,0 0 0,0 0 0,0 0 0,0 0 0,0 0 0,0-1 0,0 1 0,0 0 0,0 0-1,0 0 1,0 0 0,-1 1 0,0 1-243,0 0-1,0 1 1,0-1 0,-1 0-1,1 0 1,-1-1-1,0 1 1,0 0-1,0 0 1,0-1 0,0 1-1,0-1 1,-5 4-1,-4 2-1013,0-1 0,-15 8 0,11-7 669,-50 30-4543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2:59.6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302 1023 5824,'-4'9'2961,"10"-11"-1384,12-13 221,146-113 3769,-36 30-4159,-98 71-1109,-1-1 0,-1-2-1,-1-1 1,-2-1 0,33-56-1,-14 11 697,64-158 0,-99 212-746,-1-1 0,0 0 0,-2-1 0,-1 1 0,-1-1 0,1-38 1,-5 61-257,0 1 0,0-1 0,0 0 0,0 0 1,0 0-1,0 0 0,-1 0 0,1 0 1,-1 1-1,0-1 0,1 0 0,-1 0 0,0 1 1,-1-3-1,1 3 0,0 1-1,1 0 1,-1-1-1,0 1 1,0 0 0,0-1-1,1 1 1,-1 0-1,0 0 1,0 0 0,0 0-1,0 0 1,0 0 0,1 0-1,-1 0 1,0 0-1,0 0 1,0 0 0,0 0-1,0 1 1,1-1-1,-1 0 1,0 1 0,0-1-1,1 0 1,-1 1-1,0-1 1,0 1 0,1 0-1,-2 0 1,-22 20-52,-69 87 289,-139 198 207,111-116-217,17 9 12,104-198-231,-79 161 178,-109 196 448,83-196 525,89-142-569,8-15-337,7-5-244,1 0 0,0 0 0,0-1 0,-1 1 0,1 0 1,0 0-1,0 0 0,0 0 0,-1 0 0,1-1 0,0 1 1,0 0-1,0 0 0,0 0 0,0 0 0,-1-1 0,1 1 0,0 0 1,0 0-1,0 0 0,0-1 0,0 1 0,0 0 0,0 0 0,0-1 1,0 1-1,0 0 0,0 0 0,0-1 0,0 1 0,0 0 1,0 0-1,0-1 0,0 1 0,0 0 0,0-2-11,1 0-1,0-1 1,-1 2-1,1-1 1,0 0-1,0 0 1,0 0-1,0 0 1,0 0-1,0 1 1,1-1-1,-1 0 1,1 1-1,-1 0 1,2-2-1,6-6-25,48-48-2,-2 5 21,-6-1-56,65-64-32,-43 59 83,111-70-1,-69 60 145,49-34-160,-128 77-60,89-59 156,-57 37 163,-31 21-220,-9 10 185,-28 19-313,0 0-1,0 0 0,0 0 1,1 0-1,-1 1 1,-1 5-1,-8 16 43,-3 3 112,1 0 0,2 2 0,-11 37 0,18-47 7,-1 0 1,2 1 0,1-1 0,1 1 0,0-1-1,3 22 1,-2-38-7,0-1 1,1 0-1,-1 0 0,1 1 0,0-1 1,0 0-1,0 0 0,1 0 0,1 4 0,-2-7-19,-1 1-1,1 0 0,0 0 0,0-1 0,0 1 0,0 0 0,0-1 0,0 1 1,-1-1-1,1 1 0,1-1 0,-1 1 0,0-1 0,0 0 0,0 1 0,0-1 1,0 0-1,0 0 0,0 0 0,0 0 0,0 0 0,0 0 0,1 0 0,-1-1 1,0 1-1,0 0 0,0 0 0,0-1 0,0 1 0,0-1 0,0 1 1,0-1-1,1-1 0,24-12 176,28-21 0,-12 6-54,81-45 22,97-65-119,-199 121 26,31-31 0,-38 35-4,-13 13-63,1-1-1,-1 1 1,1 0 0,-1-1-1,0 0 1,0 1 0,0-1 0,0 0-1,0 1 1,1-3 0,16 59-372,-16-42 338,-1 1-1,0 0 0,-1 0 1,-1 0-1,0-1 1,-5 23-1,5-28-3,0 2 82,0 0 0,1 0 0,0 0 0,1 0 0,4 18 0,-4-21-28,1 0 0,-1 0 0,2 0-1,-1-1 1,1 1 0,0-1-1,1 1 1,-1-1 0,6 6-1,-8-10 5,1-1 0,-1 0-1,1 1 1,-1-1 0,1 0-1,-1 0 1,1 0 0,0 0-1,0 0 1,0-1-1,-1 1 1,1 0 0,0-1-1,0 1 1,0-1 0,0 0-1,0 0 1,0 0-1,0 0 1,0 0 0,0 0-1,0 0 1,0 0 0,3-2-1,4-1-3,-1 0-1,1 0 0,-1-1 0,9-6 0,-9 5-29,181-90 190,-38 20-215,-120 59 117,-1-1-1,0-2 0,-2-1 1,48-41-1,-34 24-203,-41 37 121,-1 0 1,0 1 0,0-1 0,1 0-1,-1 1 1,0-1 0,0 0 0,0 1-1,0-1 1,0 0 0,1 1-1,-1-1 1,0 1 0,0-1 0,0 0-1,0 1 1,0-1 0,0 0-1,0 1 1,0-1 0,0 1 0,-1-1-1,1 0 1,0 1 0,0-1-1,0 0 1,0 1 0,-3 23 8,2-15 7,-7 37-114,-15 54-1,1-12 76,-6 22 207,23-94-135,-2 0 0,1 0 0,-2-1 0,-15 24 0,21-35-4,0-1 0,-1 0 0,0 0-1,0 0 1,0 0 0,0 0-1,0-1 1,-1 1 0,1-1 0,-1 0-1,1 0 1,-1 0 0,0 0-1,-7 1 1,9-2-25,0-1-1,0 0 0,0 0 1,0 0-1,0 0 1,0-1-1,0 1 0,0 0 1,0-1-1,0 0 1,1 1-1,-1-1 1,0 0-1,0 0 0,0 0 1,1 0-1,-1 0 1,0 0-1,1-1 1,-1 1-1,1 0 0,-2-4 1,-3-1-43,1-1 0,0 1 1,-7-15-1,1-1-35,1-1 0,1 0-1,1 0 1,1-1 0,-5-28 0,11 52 59,1-1-1,0 0 1,0 0 0,-1 0 0,1 0 0,0 0 0,0 0 0,0 0-1,0 0 1,0 0 0,0 0 0,0 0 0,0 1 0,1-1 0,-1 0-1,0 0 1,0 0 0,1 0 0,-1 0 0,1 0 0,-1 1 0,1-1-1,-1 0 1,1 0 0,-1 1 0,1-1 0,0 0 0,-1 1 0,1-1-1,0 0 1,0 1 0,-1-1 0,1 1 0,0-1 0,0 1 0,0 0-1,0-1 1,0 1 0,-1 0 0,1 0 0,0-1 0,0 1-1,0 0 1,0 0 0,1 0 0,4 1-45,0-1 0,0 1 0,0 0 1,0 0-1,8 4 0,7 1 63,14 5 50,68 14 0,-91-24-16,0 0 0,0 0 0,0-1 1,0 0-1,0-1 0,-1-1 0,1 0 1,0 0-1,21-8 0,92-44 374,-39 16-249,-84 37-162,33-13-6,-2-1 0,0-1-1,58-40 1,-69 39 42,-1 0 1,-1-2-1,-1-1 1,-1 0-1,-1-2 0,23-35 1,-5-8-34,-2-1 0,31-94 0,-8-7 94,-55 166-124,-1 1 0,0-1 0,0 1 0,1-1 0,-1 1 0,0-1 0,0 1 0,0-1-1,0 1 1,0-1 0,0 1 0,0-1 0,0 0 0,0 1 0,0-1 0,0 1 0,0-1-1,0 1 1,0-1 0,0 1 0,0-1 0,-1 1 0,1-1 0,0 1 0,0-1 0,-1 1-1,0-2 1,-4 5-233,-3 10 157,-86 233 532,74-185-407,3 1 0,-10 76 1,24-116-20,1 1 1,1 0 0,2 0 0,0 0-1,1 0 1,1-1 0,1 1-1,9 27 1,-4-22-14,1 5 36,18 40 1,-24-64-24,1-1 1,-1 1 0,2-1 0,-1 0 0,1-1 0,0 1 0,1-1 0,-1 0 0,12 8-1,-14-13-1,0 1-1,1-1 0,0 0 0,0 0 0,0 0 0,0-1 0,0 1 0,0-1 0,0-1 0,0 1 1,0-1-1,0 0 0,1 0 0,-1 0 0,6-2 0,0 1-170,0-2 1,0 1-1,0-2 0,0 1 0,18-10 1,-15 5-894,0 0 0,0-1 0,-1-1 0,0 0 0,-1-1 0,0 0 0,14-18 0,-7 4-1225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2:05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40 737 9312,'-14'-8'1423,"-11"-6"5777,29 11-5167,11-1-1272,-7 2 136,311-108 3695,-285 94-4303,-26 12-115,0 0 0,1 1-1,-1 0 1,16-4-1,-24 7-155,1 0 0,0 0 0,0 0 0,0 0 0,-1 0-1,1 0 1,0 0 0,0 0 0,0 0 0,-1 0 0,1 1 0,0-1-1,0 0 1,-1 1 0,1-1 0,0 0 0,-1 1 0,1-1 0,0 1 0,-1-1-1,1 1 1,0-1 0,-1 1 0,1 0 0,-1-1 0,1 1 0,-1 0 0,0-1-1,1 1 1,0 1 0,0 3 26,1-1 0,-1 0-1,0 1 1,0 6 0,1-1-6,0 7-15,0 0 0,-1 29 0,0-5-76,21 355 378,-17-334-146,25 116-1,-10-112-147,-2-13 98,-16-45-103,0 1 0,1-1 0,0 1-1,0-1 1,1 0 0,0-1-1,0 1 1,1-1 0,0 0-1,8 8 1,-12-14-29,0 0-1,1 0 0,-1 0 1,1 0-1,0 0 1,-1-1-1,1 1 0,0-1 1,-1 1-1,1-1 1,0 0-1,-1 1 0,1-1 1,0 0-1,0 0 1,-1 0-1,1 0 0,0-1 1,0 1-1,-1 0 1,1-1-1,0 0 1,-1 1-1,1-1 0,2-1 1,1 0-100,-1 0 1,1-1 0,-1 0-1,0 0 1,1 0 0,-1 0-1,5-7 1,1-2-70,0-1-1,-2-1 1,0 0 0,0 0-1,-1 0 1,-1-1 0,8-29-1,-1-6-97,5-56-1,30-458 101,-39 404 271,-4 53-44,-1 20 98,16-94 1,-20 177-119,1-1 0,0 0 0,0 1 0,1-1 0,-1 1 1,1 0-1,0 0 0,0-1 0,1 1 0,-1 0 0,1 1 0,0-1 0,0 0 0,0 1 1,0 0-1,1 0 0,-1 0 0,1 0 0,0 0 0,0 1 0,0-1 0,0 1 0,5-2 0,22-5 127,0 0 0,1 2 0,64-5 0,-5 4 215,150-10-134,434 11 769,-371 25-851,-81-2 4,-89-13-12,-118-7-7859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2:06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85 106 8640,'-4'-10'7081,"4"21"1771,0 4-9292,-14 141 3607,3-57-2527,2 37 187,-10 113-294,16-224-608,-5 82 188,5-68 89,3-38-180,0-1-21,-1 0 1,1 0-1,0 1 1,0-1 0,0 0-1,0 0 1,0 0-1,-1 1 1,1-1-1,0 0 1,0 0-1,0 0 1,-1 0 0,1 1-1,0-1 1,0 0-1,-1 0 1,1 0-1,0 0 1,0 0-1,-1 0 1,1 0 0,-1 0-1,-4-52-49,3-82 64,2-92-252,2 174 238,3 0 0,15-69 1,-14 97-14,1 0-1,0 0 1,2 0 0,13-25 0,-17 40 21,1 0 0,0 0 1,0 0-1,1 1 1,-1 0-1,2 0 1,-1 1-1,1 0 1,0 0-1,1 1 1,0 0-1,14-7 1,0 3 13,0 2 1,0 0-1,1 2 0,0 0 1,0 2-1,0 1 0,1 0 1,-1 2-1,1 1 1,0 1-1,-1 1 0,0 1 1,48 13-1,-59-13 42,-1 2 0,1 0 1,-1 0-1,0 1 0,0 1 0,14 9 0,-21-12-32,0 0-1,0 0 1,0 0-1,0 1 1,-1 0-1,0 0 1,0 0-1,0 1 1,-1-1-1,0 1 0,0 0 1,0-1-1,0 2 1,1 7-1,-3-12-30,-1 1 0,1-1 0,-1 1 0,0 0 0,0-1-1,0 1 1,0 0 0,0-1 0,-1 1 0,1-1-1,-1 1 1,0-1 0,0 1 0,0-1 0,-2 5 0,1-4 17,-1 1-1,1-1 1,-1 0 0,0 0 0,0 0 0,0 0 0,0 0 0,-1-1 0,-3 3 0,-7 3 10,-1-1 0,1-1 1,-1-1-1,-17 5 0,27-9-58,-43 12-76,-84 9-1,43-9 53,75-11 130,0 2 0,-23 7 1,36-10-90,0-1 0,0 1 1,0 0-1,0 0 0,0 0 0,0 0 1,1 0-1,-1 0 0,0 0 0,0 0 1,1 0-1,-1 0 0,0 0 1,1 0-1,-1 0 0,1 0 0,-1 3 1,-3 19-16,3-17 53,2 0-1,-1 0 1,1 1-1,0-1 1,0 0-1,0-1 1,1 1-1,4 11 1,26 44 557,-28-53-543,7 9 104,0-1 1,1 0-1,1 0 0,1-1 1,26 23-1,86 57-103,-82-64-28,-30-21-45,41 30-133,1-3 0,68 34 0,-89-53-1950,-3-2-3574,-15-5-1511,5 9 1623,-22-20 5509,25 26-6573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2:35.3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1 371 3072,'7'-2'12451,"-4"0"-11015,92-61 95,-48 30-1068,46-41 1,-75 59-378,7-7 106,-1-1 0,26-33 0,-46 52-106,0-1 1,-1 0-1,1 0 0,-1 0 0,-1 0 0,1-1 0,-1 1 0,0-1 0,0 1 0,0-1 0,-1 0 1,0 0-1,1-6 0,-8 28-177,-1 0 0,-15 25 1,15-27 94,-1-1 0,2 1 0,0 0 0,0 1 0,2 0 1,0 0-1,0 0 0,-1 16 0,4-22 15,0-1 5,1 0 0,0 16 0,0-22 26,1 1 1,-1-1-1,1 1 0,-1-1 0,1 1 1,0-1-1,0 0 0,0 1 0,0-1 1,1 0-1,-1 0 0,1 1 0,2 2 1,-3-4-21,0 0 1,0-1 0,0 1 0,1-1-1,-1 1 1,0-1 0,0 1-1,0-1 1,0 0 0,1 1 0,-1-1-1,0 0 1,0 0 0,1 0-1,-1 0 1,0 0 0,0 0-1,1 0 1,-1-1 0,0 1 0,0 0-1,0-1 1,0 1 0,1-1-1,-1 1 1,1-2 0,7-2 93,-1-1 1,12-8-1,-9 5-25,34-23 24,11-7-97,144-70 102,-127 79 107,-73 29-228,1-1 1,-1 1-1,0 0 1,1 0-1,-1 0 1,0 0-1,1 0 0,-1 0 1,1-1-1,-1 1 1,0 0-1,1 0 1,-1 0-1,1 0 1,-1 0-1,0 0 0,1 1 1,-1-1-1,0 0 1,1 0-1,-1 0 1,1 0-1,-1 0 1,0 0-1,1 1 0,-1-1 1,0 0-1,1 0 1,-1 1-1,0-1 1,0 0-1,1 1 0,0 0 27,0 0-1,-1 1 0,1-1 1,0 0-1,-1 1 0,1-1 1,-1 1-1,0-1 0,1 2 1,0 3 30,-1-1 1,0 1-1,0-1 1,0 7-1,-2-3-30,0 1 1,-1-1-1,0 1 0,-7 15 0,-9 13 409,19-38-433,0 0 0,0 0 0,0 0 1,0 0-1,0 0 0,0 0 0,0 1 1,0-1-1,0 0 0,0 0 0,0 0 1,0 0-1,0 0 0,0 0 0,0 0 1,0 0-1,0 0 0,0 1 0,0-1 1,0 0-1,1 0 0,-1 0 0,0 0 1,0 0-1,0 0 0,0 0 0,0 0 1,0 0-1,0 0 0,0 0 0,1 0 1,-1 0-1,0 0 0,0 0 1,0 0-1,0 0 0,0 0 0,0 0 1,0 0-1,1 0 0,-1 0 0,0 0 1,0 0-1,0 0 0,0 0 0,0 0 1,0 0-1,0 0 0,0 0 0,1 0 1,-1 0-1,0 0 0,0 0 0,0 0 1,0 0-1,0-1 0,0 1 0,0 0 1,0 0-1,0 0 0,16-5 373,18-9-143,-2-1-231,0-2 0,-2-1 1,32-24-1,-58 39-28,0 0 1,0 1 0,0 0-1,0 0 1,0 0 0,0 0-1,1 0 1,7-1 0,-11 3 7,0 0 0,0 0 1,0 0-1,0 0 1,0 0-1,0 1 0,0-1 1,0 0-1,0 1 1,0-1-1,0 0 1,0 1-1,0-1 0,0 1 1,0-1-1,0 1 1,0 0-1,-1-1 0,1 1 1,0 0-1,-1 0 1,1-1-1,1 3 0,12 19 170,-1 5 78,9 14-58,-21-39-434,4 5 448,-1 0-1,1-1 1,7 8-1,-10-13-551,0 1-1,-1-1 1,1 0-1,0 1 0,0-1 1,-1 0-1,4 1 1,-4-2-367,0 1 1,0-1-1,0 0 1,0 0-1,1 1 1,-1-1 0,0 0-1,0 0 1,0 0-1,0-1 1,0 1 0,1 0-1,-1 0 1,2-1-1,8-2-5039,7 7 1872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2:35.7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121 137 8064,'-62'-60'3648,"18"39"-3168,35 8-768,4 8 64,5-7-480,5 3 416,14-4-512,4 10 480,16 3-4448,4 3 2656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2:38.0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164 7 5728,'-3'-6'7184,"5"16"-3273,-1-1-4740,-2 7 1386,-1 0-1,0 0 1,-6 20 0,-2 10-5,-9 73 259,4-18 93,-33 119-1,12-71-246,23-90-450,8-43-78,1 2 500,11-30 507,58-124-857,-52 114-303,1 1 0,1 0 0,0 1 1,19-18-1,-24 28-12,1 2 1,-1-1 0,2 2 0,17-11 0,-28 18 34,0-1 0,0 1 0,0-1 0,0 0 0,0 1 0,0 0 0,0-1 1,0 1-1,1 0 0,-1-1 0,0 1 0,0 0 0,0 0 0,1 0 0,-1 0 1,0 0-1,0 0 0,0 1 0,0-1 0,2 1 0,-2-1 15,0 1 1,0 0-1,-1-1 0,1 1 0,0 0 0,0 0 1,-1 0-1,1 0 0,0-1 0,-1 1 1,1 0-1,-1 0 0,1 0 0,-1 0 0,0 0 1,1 0-1,-1 2 0,1 5 76,0 0 0,0-1 0,-1 1 0,-2 14 0,2-20-95,-6 51 119,-1 42 44,8-90-140,0 1 1,0 0-1,1 0 0,0-1 0,0 1 1,1-1-1,-1 1 0,1-1 0,0 0 0,1 0 1,6 7-1,-8-10 14,0 0-1,0-1 1,0 1 0,0-1-1,1 1 1,-1-1 0,1 0-1,-1 0 1,1 0 0,-1 0-1,1 0 1,-1-1 0,1 1-1,0-1 1,0 0 0,-1 0-1,6 0 1,3-1 55,0 0 0,21-5 0,-29 5-65,10-3 80,0 0-1,-1-1 1,15-8-1,-2 1 32,-7 4-2,-1-2 0,0 0 0,24-19 0,41-42-44,-70 59-53,2-5-274,-13 16-80,-4 6-2,1 1 196,-3 6 21,0 0-1,1 0 0,-2 15 1,-3 7 69,8-30 48,0 0 0,1 0 0,-1 0 1,1 0-1,0 0 0,0 0 1,1 1-1,-1-1 0,1 0 1,1 6-1,-1-8-3,-1 0 0,1 0 0,-1 0 0,1 0 0,0 0 0,0-1 0,0 1 0,0 0 0,0 0 0,1-1 0,-1 1 0,1-1 0,-1 1 0,1-1 0,-1 1 0,1-1 0,-1 0 0,1 0 0,0 0 0,0 0 0,0 0 0,0 0 0,2 0 1,0 0 20,1-1 1,0 1 0,-1-1 0,1 0 0,0-1 0,0 1 0,-1-1-1,1 0 1,-1 0 0,6-2 0,6-3 50,24-13 0,-8 3-44,238-119 742,-219 103-678,-46 29-55,0-1 0,0 0 0,-1 0 0,1 0 0,-1-1 0,0 1 0,5-9 0,-8 12-49,-1 1 1,1-1-1,-1 0 1,1 0-1,-1 0 0,1 0 1,-1 0-1,0 0 0,1 1 1,-1-1-1,0 0 0,0 0 1,0 0-1,0 0 0,0 0 1,0 0-1,0 0 0,0 0 1,0 0-1,0 0 0,0 0 1,-1-1-1,1 1-15,-1 1 1,0-1-1,1 1 0,-1-1 1,0 1-1,1-1 0,-1 1 0,0-1 1,0 1-1,1 0 0,-1-1 0,0 1 1,0 0-1,0 0 0,1 0 0,-1 0 1,0-1-1,0 1 0,-1 1 1,-6-1-108,1 1 0,-1 0 0,-14 4 1,22-5 126,-19 5-80,1 2-1,1 0 0,-1 0 1,1 2-1,-20 13 1,13-5-3,1 0 0,-37 37 0,54-48-4,1-1 1,0 1 0,1 1 0,-1-1 0,1 1 0,-5 11 0,7-15 103,1-1 1,0 1 0,1-1-1,-1 1 1,0-1 0,1 1-1,-1-1 1,1 1-1,0 0 1,0-1 0,0 1-1,0-1 1,0 1 0,1 0-1,-1-1 1,1 1 0,0-1-1,0 1 1,-1-1 0,2 0-1,-1 1 1,0-1 0,2 3-1,-2-5 2,-1 1 1,1 0-1,0-1 0,0 1 0,0 0 0,0-1 0,0 1 0,0-1 1,0 0-1,0 1 0,0-1 0,0 0 0,0 1 0,0-1 1,0 0-1,0 0 0,0 0 0,1 0 0,-1 0 0,0 0 1,0 0-1,0-1 0,0 1 0,0 0 0,0-1 0,0 1 0,0 0 1,1-2-1,5-1 130,0 0-1,-1-1 1,7-5 0,-6 5-56,9-7-26,0-1 1,-1 0-1,0-1 0,-1-1 1,15-18-1,-40 54-565,1 1 0,0 0 0,-5 25 0,-30 157 730,-26 87 215,37-207-376,21-55 73,13-29-105,0 0 0,-1 0 0,1 0 0,-1 0 0,1 0 0,-1 0 0,1 0 0,-1-1 0,0 1 0,1 0 0,-1 0 0,0 0 0,0-1 0,0 1 0,1 0 0,-1-1 0,-2 1 0,3 0-23,-1-1 0,1 0 0,-1 0 0,0 0 0,1 0 0,-1 0 0,1 0-1,-1 0 1,1-1 0,-1 1 0,0 0 0,1 0 0,-1 0 0,1-1 0,-1 1-1,1 0 1,-1-1 0,1 1 0,-1 0 0,1-1 0,-1 1 0,0-1 0,-1-2-10,-1 0 0,1 0 0,0 0 1,0-1-1,0 1 0,0-1 0,-1-4 0,-3-8-56,2 0-1,0 0 0,0 0 0,2-1 1,0 1-1,0-19 0,11-98-154,-7 119 169,0 0-1,1-1 0,0 1 0,1 1 0,1-1 0,0 0 0,1 1 0,1 0 0,0 0 0,0 1 1,1 0-1,1 0 0,0 1 0,0 0 0,1 1 0,1 0 0,0 0 0,0 1 0,1 1 0,0 0 0,18-9 1,11-2 11,1 3 0,86-22 0,10-4 102,-126 37-129,1 1 116,-1 0 0,0-1 1,0 0-1,-1-1 0,0 0 0,0-1 1,19-16-1,-20 13-73,-1 0 0,-1 0-1,0-1 1,-1 0 0,0-1-1,0 1 1,-1-1 0,-1-1 0,7-21-1,-1-8 165,9-72 0,-8 38-131,0 0 144,12-57-202,-22 117-465,-3 14 342,1 12 216,-8 98 52,2-49-173,1 9 85,2-11 176,-12 63-1,-5-1-136,11-82 56,6-31-80,1 1 0,1 0 0,-1 1 0,0 13 0,-3 7 120,5-26 144,1-2-274,0-1 0,0 1-1,0 0 1,0-1 0,1 1-1,-1 0 1,0-1-1,0 0 1,0 1 0,0-1-1,0 0 1,0 1-1,0-1 1,0 0 0,-1 0-1,2-1 1,13-18-69,-10 12-4,0 2 10,0-1-1,0 1 1,1 0 0,0 1 0,0 0 0,0 0-1,1 0 1,9-5 0,-16 10 32,1 0 1,-1 0-1,1-1 0,-1 1 0,1 0 0,-1 0 1,1 0-1,-1 0 0,1 0 0,-1 0 1,0 0-1,1 0 0,-1 1 0,1-1 0,-1 0 1,1 0-1,-1 0 0,1 0 0,-1 1 1,0-1-1,1 0 0,-1 0 0,1 1 0,-1-1 1,0 0-1,1 1 0,-1-1 0,0 0 1,1 1-1,-1-1 0,0 1 0,0-1 0,1 0 1,-1 1-1,0-1 0,0 1 0,0 0 0,1 0-1,1 1 5,8 11 20,0 0 0,1-1 1,14 12-1,16 13-226,-39-35-495,-17-6-11251,14 4 11154,-4-3 0,1 1-508,-10-4-5673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2:38.4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130 99 10816,'-85'-64'4000,"60"56"-3136,11-1-224,9 9-1824,15-4-800,13-5 1440,22 4-4064,20 10 2528,13 4-1440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2:42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21 827 6400,'-16'-7'2058,"15"7"-1935,1 0-1,0-1 0,0 1 0,-1 0 0,1 0 0,0-1 0,0 1 1,0 0-1,-1 0 0,1-1 0,0 1 0,0 0 0,0-1 0,-1 1 0,1 0 1,0 0-1,0-1 0,0 1 0,0 0 0,0-1 0,0 1 0,0 0 1,0-1-1,0 1 0,0 0 0,0-1 0,0 1 0,0 0 0,0-1 1,0 1-1,0 0 0,0-1 0,1 1 0,-1 0 0,0-1 0,0 1 1,0 0-1,0 0 0,1-1 0,-1 1 0,0 0 0,0 0 0,1-1 1,-1 1-1,0 0 0,0 0 0,1 0 0,-1-1 0,0 1 0,1 0 0,0-1 279,39-41 1353,2 2 1,48-35-1,-71 59-1466,67-43 448,-85 58-710,-1 1-1,1-1 0,0 1 0,0-1 0,-1 1 1,1 0-1,0-1 0,0 1 0,-1 0 0,1-1 1,0 1-1,0 0 0,0 0 0,0 0 0,-1 0 1,1 0-1,0 0 0,0 0 0,0 0 0,1 1 1,-1-1-3,-1 0 0,1 1 0,-1-1 0,1 1 1,-1-1-1,0 1 0,1-1 0,-1 1 0,1-1 0,-1 1 1,0 0-1,0-1 0,1 1 0,-1-1 0,0 1 1,0 0-1,0-1 0,0 1 0,0 0 0,1 0 0,-1 5 68,-1 0-1,1 0 0,-1-1 0,-2 10 0,-1 7-17,-4 8 159,2 1-1,-4 61 1,10-89-220,0 1-1,0-1 1,0 1 0,1-1 0,0 1-1,-1-1 1,1 1 0,0-1 0,1 0-1,-1 1 1,1-1 0,-1 0-1,1 0 1,0 0 0,0 0 0,0 0-1,0 0 1,1-1 0,-1 1 0,1-1-1,0 0 1,0 1 0,0-1 0,0-1-1,0 1 1,0 0 0,0-1-1,0 1 1,7 1 0,-2-1 49,-1-1 1,1 1-1,0-1 0,-1-1 1,1 0-1,0 0 0,0 0 0,-1-1 1,1 0-1,0 0 0,-1-1 1,1 0-1,-1-1 0,1 1 1,-1-1-1,11-7 0,-9 5-24,-1-1 1,1 1-1,-1-2 0,0 1 0,-1-1 0,0 0 0,0 0 1,0-1-1,-1 0 0,0-1 0,-1 1 0,6-13 0,-5 8 57,-1-1-1,-1 1 0,0-1 0,-1 0 1,1-19-1,0-71-294,-4 84-307,0 20 257,11 9 235,-4-3 71,1 0-1,-1-1 1,1 0 0,0 0-1,1-1 1,-1 0-1,1-1 1,0 0 0,14 3-1,-11-3 25,1-2 0,0 1 0,0-2 0,0 0 0,0 0 0,19-4 0,-1-1 28,-1-2-1,1-1 1,54-21 0,-76 24-78,-8 5-11,0-1-1,1 0 1,-1 1 0,0-1-1,0 1 1,0 0 0,0-1-1,0 1 1,1 0 0,-1 0-1,2-1 1,-1 6 70,-5 7-76,-18 43-161,15-42 122,1 1 0,0-1 1,-5 24-1,8-29 39,1 1-1,0-1 1,1 0 0,0 1 0,0-1-1,1 0 1,0 1 0,0-1 0,5 16 0,-4-20-3,0 0 0,0 0 1,0-1-1,0 1 0,0 0 1,1-1-1,0 1 1,0-1-1,0 0 0,0 0 1,0 0-1,0 0 0,1-1 1,-1 1-1,1-1 1,0 0-1,0 0 0,0 0 1,0-1-1,8 3 1,-5-2 35,0 0 0,0-1 0,0 0 0,0 0 1,0-1-1,0 0 0,0 0 0,0 0 0,0-1 1,0 0-1,0-1 0,0 1 0,0-1 1,0-1-1,0 1 0,-1-1 0,0 0 0,1-1 1,-1 0-1,0 0 0,-1 0 0,9-7 0,-4 0-9,-1 0-1,0 0 0,0 0 1,-1-1-1,-1 0 0,10-23 0,-3 0 50,13-47-1,-24 74-141,1-8-25,1 0 1,0 1-1,11-20 0,-11 48-355,1 39 455,-2 2 0,-5 98-1,-1-138-36,0 0 0,-1-1-1,-1 1 1,-5 13 0,6-18 131,3-8-83,0 0 0,-1 0-1,1 0 1,-1 0-1,1 0 1,-1 0-1,0 0 1,1 0-1,-1 0 1,0 0-1,0-1 1,0 1-1,1 0 1,-1 0-1,0-1 1,0 1-1,0 0 1,0-1-1,0 1 1,0-1-1,-1 1 1,1-1-1,0 0 1,0 1-1,0-1 1,0 0-1,0 0 1,0 0-1,-3 0 1,2 0-20,0-1 1,0 1-1,0 0 1,0-1-1,0 0 0,1 1 1,-1-1-1,0 0 1,0 0-1,0 0 1,1 0-1,-1-1 0,0 1 1,1 0-1,0-1 1,-1 1-1,1-1 1,-2-1-1,3 2-20,-1 0-1,0 0 0,1 0 1,-1 0-1,0 0 0,1 0 1,-1 0-1,1 0 1,0 0-1,-1 0 0,1 0 1,0 0-1,0-1 1,0 1-1,0 0 0,0 0 1,0 0-1,0 0 1,0 0-1,0-1 0,0 1 1,1 0-1,-1 0 1,0 0-1,1 0 0,-1 0 1,1 0-1,-1 0 1,1 0-1,0 0 0,-1 0 1,1 0-1,0 0 0,0 0 1,-1 1-1,1-1 1,0 0-1,0 0 0,0 1 1,0-1-1,0 1 1,0-1-1,0 1 0,0-1 1,0 1-1,1 0 1,-1-1-1,0 1 0,0 0 1,1 0-1,65-6-110,-45 5 139,0 0 1,0-2-1,28-7 0,-11-2 79,60-27 1,-78 29-60,0-2 0,-1 0 0,0-1 0,23-20 0,86-94 11,-123 120-51,1 1-1,13-11 1,-20 17-13,1 0 0,-1 0 0,1 0 0,-1 0 0,1 0 0,-1 0 0,0 0 0,1 0 0,-1 0 0,1 0 0,-1 1 0,1-1 0,-1 0 0,1 0 0,-1 0 0,0 0 0,1 1 0,-1-1 0,1 0 0,-1 1 0,0-1 0,1 0 0,-1 1 0,0-1 0,1 0 0,-1 1 0,0-1 0,0 1 0,0-1 0,1 0 0,-1 1 0,7 13 21,-6-11-18,1 1 97,-1 0-1,-1-1 1,1 1 0,0 7-1,-1-11-76,0 1-1,0-1 0,0 0 1,0 0-1,0 1 0,0-1 1,-1 0-1,1 0 0,0 0 1,0 1-1,0-1 0,-1 0 0,1 0 1,0 0-1,0 0 0,0 1 1,-1-1-1,1 0 0,0 0 1,0 0-1,-1 0 0,1 0 1,0 0-1,0 0 0,-1 0 0,1 0 1,0 0-1,-1 0 0,1 0 1,0 0-1,-12 1-47,10-2 4,-15 2-11,1 1 0,-1 0 0,0 1 1,1 0-1,0 2 0,-16 6 0,-1 2 29,-57 33-1,76-38 66,-24 19-1,34-24-65,1 0 0,-1 0 0,1 0 0,0 1 0,0-1 0,0 1 0,0 0 0,1 0 0,-1 0 0,1 0 0,-2 6 0,4-8 21,-1-1-1,1 0 1,0 1 0,-1-1-1,1 1 1,0-1 0,0 1-1,0-1 1,0 1 0,1-1-1,-1 1 1,0-1 0,0 0-1,1 1 1,-1-1 0,1 0-1,0 1 1,-1-1 0,2 2-1,0-1 2,-1 0-1,1 0 0,0 0 0,0-1 0,0 1 1,0 0-1,0-1 0,0 0 0,1 1 0,1 0 1,5 1 10,0 0 1,0 0 0,0-1 0,17 3 0,8-3 33,1 0-1,-1-3 1,1 0 0,0-3-1,-1-1 1,41-11 0,-57 12-9,0-1 0,0-1 1,-1 0-1,0-1 0,-1-1 1,1-1-1,-2 0 0,1-1 1,14-14-1,-28 23-25,0-1 1,-1 1-1,1-1 0,0 1 0,0 0 1,0 0-1,3-2 0,-5 3-15,1 0 0,-1 0 0,0 0-1,0 0 1,0 0 0,0 0 0,0 0 0,0 0-1,0 0 1,0 0 0,0 0 0,1 0 0,-1 0 0,0 0-1,0 0 1,0 0 0,0 1 0,0-1 0,0 0 0,0 0-1,0 0 1,0 0 0,0 0 0,0 0 0,0 0 0,0 0-1,0 0 1,0 0 0,0 1 0,0-1 0,0 0 0,0 0-1,0 0 1,0 0 0,0 0 0,0 0 0,0 0 0,0 0-1,0 1 1,0-1 0,0 0 0,0 0 0,0 0-1,0 0 1,0 0 0,0 0 0,0 0 0,0 0 0,-6 13-52,-2 1 29,5-9-15,1 0 1,-1 0-1,1 0 0,-4 9 1,-4 13-44,7-21 44,1 0 0,0 0-1,0 0 1,-2 11 0,4-15 47,0-1 0,0 1 0,0 0 1,0 0-1,0 0 0,0-1 0,1 1 0,-1 0 0,0 0 0,1-1 0,0 1 1,-1 0-1,1-1 0,0 1 0,0-1 0,0 1 0,0-1 0,0 1 0,0-1 1,1 0-1,1 2 0,-2-2 4,0 0 1,0-1-1,1 1 1,-1-1-1,0 1 1,0-1 0,1 0-1,-1 1 1,0-1-1,1 0 1,-1 0-1,0 0 1,1 0-1,-1 0 1,0 0-1,1-1 1,-1 1-1,0 0 1,1-1-1,-1 1 1,0 0 0,0-1-1,1 0 1,-1 1-1,0-1 1,1-1-1,6-2 87,-1-1 1,11-10-1,-15 13-75,-1-1-11,-1 1 1,1 0-1,0 0 0,-1-1 1,1 1-1,-1-1 0,0 1 1,0-1-1,0 1 0,0-1 1,0 0-1,0 1 0,-1-1 1,1 0-1,-1 0 0,0 0 1,0 0-1,0 1 0,-1-5 1,1 2-24,-1 1 1,0 0 0,0-1-1,0 1 1,0 0 0,-1 0-1,1 0 1,-1 0 0,0 0-1,-1 0 1,-3-5 0,-5-8-17,10 16 18,1-1-1,-1 1 1,1 0-1,-1 0 1,0 0-1,0-1 1,0 1-1,0 0 1,1 0-1,-1 0 1,-1 0-1,1 0 1,0 0-1,0 1 1,0-1-1,0 0 1,-1 1-1,1-1 1,0 0-1,0 1 1,-1-1 0,1 1-1,-1 0 1,1 0-1,0-1 1,-3 1-1,3 0-102,2 16-325,-1-12 449,1-1 1,0 0-1,0 0 0,0 0 1,1 0-1,-1 0 1,1 0-1,0-1 0,-1 1 1,1 0-1,0-1 1,1 0-1,-1 1 0,0-1 1,1 0-1,-1 0 0,1 0 1,0 0-1,-1-1 1,1 1-1,0-1 0,0 1 1,0-1-1,0 0 1,0 0-1,1-1 0,-1 1 1,0-1-1,0 1 1,1-1-1,-1 0 0,0 0 1,5-1-1,15-1 12,1 0 1,-1-2-1,0-1 0,-1 0 1,1-2-1,-1 0 0,0-2 1,-1-1-1,0 0 0,0-1 1,-1-1-1,-1-1 0,0-1 1,-1-1-1,19-19 0,-20 16 23,0 1-3,28-39-1,-37 48-102,-8 8 58,0 0 1,0-1-1,0 1 0,0 0 0,0 0 0,0 0 1,0 0-1,1 0 0,-1 0 0,0 0 1,0-1-1,0 1 0,0 0 0,0 0 0,0 0 1,0 0-1,1 0 0,-1 0 0,0 0 1,0 0-1,0 0 0,0 0 0,0 0 1,1 0-1,-1 0 0,0 0 0,0 0 0,0 0 1,0 0-1,0 0 0,1 0 0,-1 0 1,0 0-1,0 0 0,0 0 0,0 0 0,0 0 1,1 0-1,-1 0 0,0 0 0,0 0 1,0 0-1,0 0 0,0 0 0,0 1 0,0-1 1,1 0-1,-1 6 29,0-5-24,3 36-58,-2-1 1,-1 1 0,-2-1-1,-11 55 1,12-83 51,-1-1-1,0 0 1,-4 8-1,-2 6 162,7-19-138,1 0 0,-1 0 0,0 0 0,0-1 0,1 1 0,-1 0-1,-1-1 1,1 1 0,0-1 0,0 1 0,-1-1 0,1 1 0,0-1 0,-1 0-1,1 0 1,-1 0 0,0 0 0,-2 2 0,1-2 1,-1 0 0,1 0 1,0-1-1,0 1 0,-1-1 0,1 0 1,0 1-1,-1-1 0,1-1 0,-4 0 1,-3-1-8,0 0 1,0-1 0,0 0 0,0-1 0,-17-9-1,9 2 27,1 0 0,1-2-1,0 1 1,-24-26-1,68 51-405,0 0 0,36 10-1,-37-15 474,0-2 0,1 0 0,0-2 0,32 0-1,-46-4-77,0-1-1,0 0 1,0-1-1,0 0 1,-1-1-1,1-1 1,-1 0 0,0-1-1,0-1 1,18-9-1,-24 10 14,0 1-1,0-1 1,0-1-1,0 1 1,-1-1 0,9-10-1,-13 12-19,1 0-1,0 0 1,-1 0-1,1 0 1,-1 0-1,-1-1 1,1 1 0,0-1-1,-1 1 1,0-1-1,0 1 1,0-1-1,-1-7 1,3 2-11,-4 10-113,-1 6-11,-9 20 19,2 1 0,0 0 0,-5 33 0,13-55 92,1-1 0,0 1 0,0 0 0,0 0 0,1-1 0,0 1 0,0 0 0,2 8 0,-2-12 6,-1-1-1,1 1 1,-1 0-1,1-1 0,-1 1 1,1-1-1,0 1 0,-1-1 1,1 1-1,0-1 0,-1 1 1,1-1-1,0 0 0,0 1 1,-1-1-1,1 0 1,0 0-1,0 1 0,-1-1 1,1 0-1,0 0 0,0 0 1,0 0-1,0 0 0,-1 0 1,1 0-1,1-1 0,26-4-69,-3-2 118,-1-1 0,1-2 0,-2 0 0,1-1 0,-2-2 0,1 0 0,33-28 0,-27 17-50,-2-2 0,0 0 1,-2-2-1,36-52 0,79-139 68,-121 184-66,-1-2-1,-2 0 1,-1-1 0,13-56 0,-27 86-143,1-1-1,-2 1 0,1-13 1,-1 20 111,-10 16-448,-42 79 162,34-67 244,2 2-1,-21 50 0,25-41 178,-14 74-1,5 42 88,16-119-267,2-11-1,2-1 0,0 1 0,3 33 0,-2-55 92,1 0 0,-1 1 0,1-1 1,-1 0-1,1 1 0,0-1 0,0 0 1,0 0-1,0 0 0,0 1 0,0-1 1,1 0-1,-1-1 0,1 1 0,-1 0 1,1 0-1,0-1 0,0 1 0,0-1 0,0 1 1,0-1-1,0 0 0,0 0 0,0 0 1,0 0-1,1 0 0,-1 0 0,0-1 1,1 1-1,-1-1 0,3 1 0,0-1-10,-1 0 0,1 0 0,-1 0 0,0-1 0,1 1 0,-1-1 0,0 0 0,1-1-1,-1 1 1,0-1 0,0 1 0,0-1 0,0-1 0,-1 1 0,1 0 0,5-6 0,5-7 83,-1-1-1,0 0 1,-1-1 0,12-24 0,-17 25-138,-4 9-220,-4 17 121,-20 125 358,15-105-369,6-1 38,0-28 137,1-1-1,-1 0 1,1 0 0,-1 0 0,1 1-1,-1-1 1,1 0 0,0 0 0,-1 0 0,1 0-1,-1 0 1,1 0 0,0 0 0,-1 0-1,1 0 1,-1-1 0,2 1 0,-2 0-19,4-1 32,0-1 0,0 0 0,0 0 0,0 0 0,0 0 0,0 0-1,0-1 1,4-4 0,14-8 76,5-1-162,1 1 0,34-13-1,-61 28 56,-1-1-1,1 1 1,-1 0-1,1 0 1,-1-1-1,1 1 1,-1 0-1,1 0 1,-1 0-1,1 0 1,-1 0-1,1-1 1,-1 1-1,1 0 1,-1 0-1,1 0 1,0 0-1,-1 1 1,1-1-1,-1 0 1,1 0-1,-1 0 1,1 0-1,-1 0 1,1 1-1,-1-1 1,1 0-1,-1 1 1,1-1-1,-1 0 1,0 1-1,1-1 1,-1 0-1,1 1 1,-1-1-1,0 1 1,1-1-1,-1 0 1,0 1-1,0-1 1,1 1-1,-1-1 1,0 1-1,0 0 1,0-1 0,1 1-1,-1-1 1,0 1-1,0-1 1,0 1-1,0-1 1,0 1-1,0-1 1,0 1-1,0 0 1,-1-1-1,1 1 1,-1 5-11,0 0 0,0 0 0,-1 0 0,-2 6 0,-5 7 14,-1 0 1,-22 33-1,29-48 0,-21 28 113,15-22-46,-13 21 0,12-13-66,-1-2 0,-15 20 0,21-30 1,0-1-1,0 0 1,0 0 0,-1-1 0,1 1-1,-1-1 1,0 0 0,-1-1-1,-11 6 1,17-9 6,0 0-1,0 1 1,0-1 0,-1 0-1,1 0 1,0 0 0,0 0-1,0 0 1,-1 0 0,1 0-1,0 0 1,0 0 0,0-1-1,0 1 1,0 0-1,-1-1 1,1 1 0,0-1-1,0 1 1,-2-2 0,1 0 0,0 0 1,-1 0-1,1-1 1,0 1-1,0 0 1,1-1-1,-1 1 1,-1-4-1,0 0-11,0 1-1,1-1 1,0 0 0,0 0-1,0 0 1,1 0-1,-2-12 1,3 15-7,0-1 0,1 1 0,-1-1 0,0 0 0,1 1 0,1-5 0,-1 6-8,0 1 0,-1-1 0,1 1 0,0-1 0,0 1 0,0-1 0,1 1 1,-1 0-1,0 0 0,0 0 0,1-1 0,-1 1 0,1 0 0,2-1 0,11-7-25,0 1 1,1 1 0,0 0-1,0 1 1,1 0 0,-1 2-1,28-5 1,59 0 40,27-4-224,-44-3-3891,-82 16 3056,0-1 1,0-1-1,0 1 1,0-1-1,5-2 1,-8 3 725,0 1 0,0-1 0,0 1 0,0-1 0,-1 0 0,1 1 0,0-1 0,-1 0 0,1 0 0,0 1 0,-1-1 0,1 0 0,-1 0 0,1 0-1,-1 0 1,1 0 0,-1 0 0,0 0 0,0 0 0,1 0 0,-1 0 0,0 0 0,0 0 0,0 0 0,0 0 0,0 0 0,0 0 0,-1-2 0,-6-20-5403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2:43.2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 13 9472,'-51'-12'4288,"46"12"-2144,13 0-1537,12 3 1537,8 2-1216,11-1 320,9 1-736,5-1-224,0 1-192,-1-5-96,6 0 32,-5 0-2784,-5 0 1504,-11 4-4447,-7 5 3231,-21 7-3104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2:43.5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 35 7136,'-95'-17'2656,"89"13"-2080,26-1-160,3 1-2240,25-1 896,15 5-3584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2:44.6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314 2 4224,'-1'-1'352,"1"1"0,-1 0 0,1 0 0,-1 0 0,1 0 0,-1 0 0,1 0 0,0 0 0,-1 0 0,1 0 0,-1 0 1,1 0-1,-1 0 0,1 0 0,-1 0 0,1 0 0,-1 1 0,1-1 0,0 0 0,-1 1 0,-13 7 1836,-10 13-1106,24-20-961,-19 18 609,1 2 0,1 0 1,1 1-1,0 1 1,2 0-1,1 1 1,-13 33-1,0 12 87,-25 102 0,44-144-661,-27 116 1034,31-122-992,0 1 0,1 0 0,2-1 0,2 39 0,0-51-128,1-1 0,-1 1 0,1-1 0,1 0 0,-1 0 0,1 0 0,1 0 0,0-1 0,0 0 1,0 1-1,1-2 0,0 1 0,7 6 0,-11-12-103,0 1 0,0-1-1,1 1 1,-1-1 0,0 0 0,1 0 0,-1 0 0,0 0 0,1-1-1,-1 1 1,1 0 0,-1-1 0,1 0 0,4 0 0,-5 0-315,1 0 0,-1 0 0,0-1 0,0 1 0,0-1 0,0 1 0,0-1 1,0 0-1,0 0 0,0 0 0,3-2 0,-1 0-711,1 0 0,-1 0 1,1 0-1,0 1 0,0-1 0,0 1 0,0 0 1,0 1-1,0-1 0,0 1 0,0 0 0,1 0 0,-1 1 1,8 0-1,23 3-2141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3:00.0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6 10464,'-14'-5'4736,"42"10"-4096,0-5 1759,6 4-1439,27-1 864,0 2-1056,11-1-128,-1 1-416,-6-2-192,-2 6-64,-7-5-192,-9 1 128,-9-5-1216,-4 3 704,-15-3-2624,-2 0 1793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2:46.2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16 716 7712,'-6'-3'641,"-3"-1"1676,9 3-1384,7 0-654,6 0 186,0-1 0,1 0 0,-1-1-1,0 0 1,0-1 0,-1-1 0,21-10 0,-5 3-8,-8 4-275,-2-1 0,1-1-1,-1 0 1,25-20 0,-32 21-36,0-1 1,0-1-1,-1 0 1,0 0-1,-1-1 0,0 0 1,8-16-1,2-10 63,-2 0 0,15-49 0,15-83 807,-44 155-885,3-8 486,-1 0-1,-1 0 1,2-36-1,-6 58-604,0 0-1,0 1 1,0-1 0,0 0-1,0 1 1,0-1-1,0 0 1,0 1 0,0-1-1,-1 1 1,1-1 0,0 0-1,0 1 1,-1-1 0,1 1-1,0-1 1,-1 0-1,0 1-8,1-1-1,0 1 1,0 0-1,-1 0 0,1 0 1,0 0-1,-1 0 0,1 0 1,0 0-1,0 0 0,-1 0 1,1 0-1,0 0 0,-1 0 1,1 0-1,0 0 1,0 0-1,-1 1 0,1-1 1,0 0-1,0 0 0,-1 0 1,1 0-1,0 0 0,0 1 1,-1-1-1,-2 3 7,1-1 0,0 0 0,-1 1 0,1 0 0,0 0 0,-1 3 0,-10 17 244,2 0-1,-13 36 1,-11 53 403,26-81-470,5-16-99,-7 20 92,-8 55-1,17-79-164,1 0-1,1 1 0,0-1 0,0 1 0,1-1 0,0 0 0,1 0 1,1 1-1,3 10 0,-5-18 23,1 0 0,0-1 1,-1 1-1,1-1 0,0 1 1,1-1-1,-1 0 0,1 0 1,-1 0-1,1 0 0,0 0 0,0-1 1,0 1-1,0-1 0,1 0 1,-1 0-1,1 0 0,-1 0 1,8 2-1,-7-3 11,1 0 1,0 0-1,0 0 0,-1-1 1,1 0-1,0 0 0,-1 0 1,1-1-1,0 1 0,0-1 1,-1 0-1,1 0 0,-1-1 1,1 1-1,-1-1 0,6-3 1,5-3-22,-3 1-21,1 0 1,-1-1-1,16-13 1,-11 7-172,-11 10 107,-9 8-4,-1 0-12,0 0 1,1 0 0,-1 1 0,1-1 0,0 1 0,0 0 0,0 0 0,1 0 0,0 1 0,0-1 0,-1 7 0,2-9 72,1-1 1,-1 1-1,1 0 1,0 0 0,0 0-1,0 0 1,1 0-1,-1 0 1,1 0 0,-1 0-1,1 0 1,0 0-1,0-1 1,0 1 0,1 0-1,-1-1 1,0 1-1,1-1 1,0 1 0,0-1-1,0 0 1,0 0-1,3 4 1,-1-4 63,-1 1-1,0-1 1,1 0 0,0 0-1,-1 0 1,1 0 0,0-1-1,0 1 1,0-1 0,0 0-1,0 0 1,1-1 0,-1 1 0,0-1-1,0 0 1,0 0 0,1 0-1,-1-1 1,0 1 0,0-1-1,0 0 1,0 0 0,0-1-1,0 1 1,0-1 0,0 0-1,-1 0 1,1 0 0,6-5 0,-8 6-48,0-1 0,0 0 0,0 1 0,-1-1 0,1 0 1,0 0-1,-1 0 0,1-1 0,-1 1 0,0 0 0,1 0 0,-1-1 1,0 1-1,-1-1 0,1 1 0,0-1 0,-1 1 0,1-1 1,-1 1-1,0-1 0,0 1 0,0-1 0,0 1 0,0-1 1,-1 0-1,1 1 0,-1-1 0,1 1 0,-1-1 0,0 1 1,-1-3-1,0 2-35,-1-1 0,1 0-1,-1 1 1,1 0 0,-1-1 0,0 1 0,0 0 0,-1 1-1,1-1 1,0 0 0,-1 1 0,0 0 0,-6-3 0,0 0-70,0 2 1,1 0 0,-1 0 0,-16-2 0,16 4 116,9 1-28,-1 0 1,1 0 0,0-1-1,0 1 1,-1 0 0,1 0-1,0-1 1,0 1 0,0-1-1,-2 0 1,4 3-76,1 0 0,0 1 0,-1-1 0,1 0 0,0 0 0,1 0 0,-1 0 0,3 1 0,3 1 111,0-1 0,0 0 0,1 0 0,-1 0 1,15 1-1,48 2 276,-71-6-308,53-1 258,0-2 0,57-10 0,-80 9-203,103-25-41,-79 16-26,-28 5 233,-26 8-219,0-1-1,0 1 0,1 0 0,-1 0 0,0 0 0,1 0 0,-1 0 0,0 0 0,0 0 0,1 0 0,-1 0 0,0 0 0,1 0 0,-1 0 0,0 0 0,0 0 0,1 0 0,-1 0 0,0 0 0,1 0 0,-1 0 0,0 1 0,0-1 0,1 0 0,-1 0 0,0 0 0,0 0 0,1 1 0,-1-1 0,0 0 0,0 0 0,0 0 0,1 1 0,-1-1 0,0 0 0,0 0 0,0 1 1,0-1-1,0 0 0,0 0 0,1 1 0,-1-1 0,0 0 0,0 1 0,0-1 0,0 0 0,0 1 0,0-1 0,0 0 0,0 0 0,0 1 0,0-1 0,0 0 0,-1 1 0,1-1 0,0 0 0,0 0 0,0 1 0,0-1 5,-1 9 23,0 0-1,-1-1 0,0 1 1,-1-1-1,1 1 1,-7 12-1,0 2 40,5-14-52,1 1 0,0 0 1,0 0-1,1 0 0,0 0 1,0 15-1,2-25-9,0 1 1,0-1-1,1 0 0,-1 0 1,0 1-1,0-1 0,1 0 1,-1 0-1,0 1 0,0-1 1,1 0-1,-1 0 0,0 0 1,1 1-1,-1-1 1,0 0-1,1 0 0,-1 0 1,0 0-1,1 0 0,-1 0 1,0 0-1,1 0 0,-1 0 1,1 0-1,-1 0 1,1 0-1,10 0 49,-5-3-6,1 0 1,-2-1 0,1 1-1,0-1 1,-1 0-1,0-1 1,0 1 0,0-1-1,5-6 1,1-1 50,27-38-290,-37 75-335,0-21 550,0-1 0,0 0 1,0 1-1,1-1 0,0 0 1,-1 0-1,1 0 0,0 0 1,0 0-1,0 0 0,1-1 1,-1 1-1,1-1 0,0 1 1,2 1-1,0-1-17,0 0 0,0-1 0,0 0 0,0 0 0,0 0 0,0 0 0,1-1 0,-1 0 0,6 1 0,4-2-14,0 1 0,0-2 1,0 0-1,0-1 0,0 0 1,20-7-1,-24 6 84,0-1-1,0 0 1,0-1 0,-1 0-1,14-9 1,-18 10-61,-1-1-1,1 1 1,-1-1-1,0 0 1,0 0-1,-1 0 1,1 0-1,-1-1 0,0 0 1,3-7-1,-6 9-25,0 0 0,0 0 0,0 0 1,0 0-1,-1 0 0,1 0 0,-1 0 0,0 0 0,-1-5 0,1-5-127,0 13 137,0 1-1,0 0 1,0-1-1,0 1 1,0 0-1,0-1 1,1 1-1,-1 0 1,0 0-1,0-1 1,0 1-1,1 0 1,-1 0-1,0-1 1,0 1-1,1 0 1,-1 0-1,0 0 1,1-1-1,-1 1 1,0 0-1,1 0 1,-1 0-1,0 0 1,1 0-1,-1 0 0,0 0 1,1 0-1,-1 0 1,0 0-1,1 0 1,-1 0-1,0 0 1,1 0-1,-1 0 1,1 0-1,-1 0 7,38-5-185,1 2 0,55 2 1,-50 2 159,-27-1-328,-1 1-1,25 4 1,-17 1-3147,-1 4-3765,-21-9 6536,1 1 0,0-1 0,0 1-1,0-1 1,-1 0 0,1-1 0,0 1 0,0 0 0,0-1 0,0 1 0,5-1 0,25-7-4209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2:46.9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100 106 7968,'0'-3'759,"1"3"-655,-1-1 1,0 1-1,0-1 0,0 1 1,0-1-1,0 1 1,0-1-1,0 1 1,0-1-1,0 1 0,0-1 1,0 1-1,0-1 1,0 1-1,0 0 0,0-1 1,0 1-1,-1-1 1,1 1-1,0-1 1,0 1-1,0 0 0,-1-1 1,1 1-1,0-1 1,-1 1-1,1 0 0,0-1 1,-1 1-1,1 0 1,0-1-1,-1 1 1,0 0-1,2 2 1267,2 15-410,-1-1 1,-1 1 0,0-1-1,-1 1 1,-3 18 0,2-15-450,-4 39 893,-19 79 1,20-118-1156,-30 113 1301,2-7-126,47-183 282,17-86-1617,-22 71 72,2-11-197,24-93-1,-32 162 20,1-1-1,0 1 0,1 0 1,0 0-1,14-20 1,-16 28-12,0 1 1,0 0-1,1 0 1,0 0 0,0 1-1,0-1 1,0 1-1,1 1 1,-1-1-1,1 1 1,0 0-1,0 0 1,0 0-1,1 1 1,7-2-1,-6 2 28,0 1-1,0 0 0,0 0 0,1 1 0,-1 0 0,0 1 0,0 0 0,0 0 0,0 0 0,0 1 0,0 0 0,0 1 0,0 0 1,0 0-1,-1 1 0,0 0 0,0 0 0,0 0 0,0 1 0,-1 0 0,1 1 0,6 7 0,-3-3 23,-2 1 0,1 0-1,-1 0 1,-1 1 0,0 0 0,-1 0-1,0 1 1,-1-1 0,0 1 0,-1 0-1,0 1 1,2 22 0,-5-30-7,0 1 1,-1 0-1,0-1 1,-1 1-1,1-1 1,-1 1-1,0 0 1,-1-1-1,0 0 1,0 1 0,0-1-1,-1 0 1,1 0-1,-7 9 1,4-8 0,-1 0 0,0 0 0,0 0 0,-1-1 1,0 0-1,0 0 0,-1-1 0,1 0 0,-16 8 0,7-6 27,1 0 0,-1-1 0,0-1 0,-1 0 0,1-2 0,-33 4 0,25-5 78,-1-2 0,1-1 1,0-1-1,-31-6 0,28 7-148,31 2 34,-1-1 0,0 1 0,0 0-1,1 0 1,-1 0 0,0 0 0,5 4-1,9 3 68,81 26 379,-37-14-472,-2 3-1,90 48 1,-117-54-6162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2:47.3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43 8128,'0'-3'305,"-1"1"1,1-1-1,-1 1 1,1-1 0,0 0-1,0 1 1,0-1-1,0 1 1,1-1-1,0-3 1,-1 5-229,1 0 1,-1 1 0,0-1-1,1 1 1,-1-1-1,1 1 1,-1-1 0,1 1-1,-1-1 1,1 1 0,-1-1-1,1 1 1,-1 0-1,1-1 1,0 1 0,-1 0-1,2-1 1,0 1 36,0-1 0,0 1-1,0 0 1,0 0 0,0-1 0,0 2 0,4-1 0,0 1 362,0 0 0,-1 1 0,1 0 0,0 0 0,-1 0 0,1 1 0,-1 0 0,0 0 0,9 7 0,4 4 619,20 21-1,5 11 360,-2 1 0,39 61 1,-62-83-976,-1 0 0,-2 2 1,19 43-1,-30-60-396,0 0-1,-1 0 1,0 1-1,-1 0 0,0-1 1,-1 1-1,0 0 1,-1 0-1,0 0 1,0 0-1,-1 0 1,-1-1-1,-4 17 0,0-10-167,0 0-1,-2-1 0,0 0 1,-1 0-1,-16 21 0,-60 66-2234,64-80 1560,-28 33-3389,1-8 1247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2:51.4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264 503 5824,'0'0'48,"0"0"0,0 0 0,0 0 1,0 0-1,0 0 0,0 0 0,-1 0 1,1 0-1,0-1 0,0 1 0,0 0 0,0 0 1,0 0-1,0 0 0,0 0 0,0 0 0,0 0 1,0 0-1,-1 0 0,1-1 0,0 1 0,0 0 1,0 0-1,0 0 0,0 0 0,0 0 1,0 0-1,0 0 0,0-1 0,0 1 0,0 0 1,0 0-1,0 0 0,0 0 0,0 0 0,0 0 1,0-1-1,0 1 0,0 0 0,0 0 0,1 0 1,-1 0-1,0 0 0,0 0 0,0 0 1,0 0-1,0-1 0,0 1 0,0 0 0,0 0 1,0 0-1,0 0 0,0 0 0,1 0 0,-1 0 1,0 0-1,0 0 0,0 0 0,0 0 0,0 0 1,0 0-1,0 0 0,1 0 0,-1 0 1,0 0-1,0 0 0,0 0 0,0 0 0,1 0 39,-1 0-1,0 0 1,0 1-1,1-1 0,-1 0 1,0 0-1,0 1 1,1-1-1,-1 0 0,0 1 1,0-1-1,0 0 1,1 0-1,-1 1 0,0-1 1,0 1-1,0-1 1,0 0-1,0 1 1,0-1-1,0 0 0,0 1 1,0-1-1,0 0 1,0 1-1,0-1 0,0 1 1,0-1-1,0 0 1,0 1-1,-2 6 383,-1 0-1,1-1 1,-1 1 0,-3 6 0,-7 13 120,-44 127 915,10-25-331,-68 153 859,111-272-1923,1-1 38,0 0 1,0 0-1,1 0 0,0 0 0,-2 12 0,16-34 888,3-6-970,-1-1 0,-1 0 0,-1-1 0,17-43 0,-7 14-33,-18 44-6,192-371 631,-187 365-549,0 0-1,1 1 1,15-16-1,-20 24-34,0-1-1,0 1 0,0 0 1,1 0-1,-1 1 1,1 0-1,0 0 0,0 0 1,0 0-1,10-2 1,-14 5-38,0-1 1,1 1 0,-1 0 0,1 0 0,-1 0 0,0 0-1,1 1 1,-1-1 0,0 0 0,1 1 0,-1 0 0,0-1-1,0 1 1,0 0 0,0 0 0,0 1 0,0-1 0,0 0-1,0 1 1,0-1 0,0 1 0,0-1 0,-1 1 0,1 0-1,1 2 1,-1-1 9,0 0 0,0 1 1,0-1-1,-1 1 0,1-1 0,-1 1 0,0-1 0,0 1 0,0 0 0,-1-1 0,1 1 0,-1 0 1,0 0-1,0 0 0,0 4 0,-3 7 67,0-1 0,-1 0 0,0 0-1,-1-1 1,-1 0 0,0 1 0,-15 23 0,15-29-53,0 0 1,0 0 0,-1 0-1,1-1 1,-2 0-1,1 0 1,-1-1-1,0 0 1,-1 0-1,1-1 1,-1 0 0,-12 5-1,14-8 15,4-1-52,0 1 1,-1-1-1,1 0 0,0 0 1,-8 0-1,11-1-25,0 0 0,0 0 0,1 0 0,-1 0 0,0 0 0,0 0 0,0 0 0,0 0 0,0 0 1,0 0-1,0 0 0,0 0 0,0 0 0,0-1 0,0 1 0,0 0 0,0 0 0,0 0 0,0 0 0,0 0 0,0 0 0,0 0 0,0 0 0,0 0 0,0 0 0,0 0 0,0 0 0,0-1 0,0 1 0,0 0 0,0 0 0,0 0 0,0 0 0,0 0 0,0 0 0,0 0 0,0 0 0,0 0 0,0 0 1,0 0-1,0 0 0,0 0 0,-1 0 0,1 0 0,0 0 0,0-1 0,0 1 0,0 0 0,0 0 0,0 0 0,0 0 0,0 0 0,0 0 0,0 0 0,0 0 0,0 0 0,0 0 0,-1 0 0,1 0 0,0 0 0,0 0 0,0 0 0,0 0 0,0 0 0,0 0 0,0 0 0,0 0 0,8-6-128,14-7-64,41-19 345,120-41-1,-79 42-104,120-40-95,-203 62 132,8-1 79,-1-1-1,0-2 1,28-18 0,-46 24 98,-1 0 1,0-1-1,9-11 0,-4 5-128,-10 4-713,-4 9 222,-1 8 267,0 9 88,0 0 1,-2 0-1,-7 29 0,-3 11 40,12-47 36,-3 9-17,2 0-1,-1 23 1,3-37-42,0 0 0,1 0 0,-1 0 0,1 0 0,-1 0 0,1 0 1,0 0-1,1 0 0,-1 0 0,1 0 0,-1-1 0,1 1 0,0 0 0,1-1 0,-1 0 0,4 5 0,-5-7-1,1-1-1,-1 1 1,0 0-1,0-1 1,1 1-1,-1-1 0,0 1 1,1-1-1,-1 1 1,1-1-1,-1 0 0,0 0 1,1 0-1,-1 0 1,1 0-1,-1 0 1,1 0-1,-1 0 0,1-1 1,1 0-1,31-11 23,-25 8-18,341-123 108,-158 61 79,-175 59-239,-13 5 29,0 0 0,0 0 0,-1 1 0,1 0 0,0 0 0,0 0 0,5 0 0,-28 14-147,-2 1 168,0 0 0,-28 27-1,42-34-15,-1 0-1,1 1 0,1 0 1,-1 0-1,1 1 1,1 0-1,0 0 0,-8 19 1,11-23-1,1 0-1,0 0 1,0 1 0,0-1 0,1 1 0,-1-1-1,1 0 1,1 1 0,-1-1 0,1 1-1,0-1 1,0 0 0,3 9 0,-3-12 12,0 0-1,0 1 1,0-1-1,1 0 1,-1 0 0,1 1-1,-1-1 1,1 0 0,0-1-1,0 1 1,0 0 0,0 0-1,0-1 1,0 1 0,0-1-1,0 0 1,1 0 0,-1 0-1,0 0 1,1 0 0,-1 0-1,1 0 1,-1-1 0,1 1-1,0-1 1,-1 0-1,1 0 1,-1 0 0,5 0-1,-4-1 15,0 0-1,0 0 0,0 0 0,0 0 0,0 0 0,-1 0 0,1-1 0,0 0 0,0 1 0,-1-1 0,1 0 1,-1 0-1,3-4 0,5-4 64,13-19 1,-17 20-67,4-4 20,-1 0 0,-1-1 0,10-21 0,-15 27-46,0-1 1,0 0 0,0 1 0,-1-1 0,0 0 0,-1 0 0,0-11-1,0 7-10,-1 10-11,0 0 0,1 1 0,-1-1-1,0 0 1,-1 1 0,1-1 0,0 0 0,-1 1-1,1-1 1,-1 0 0,0 1 0,-2-4-1,-1-1-461,9 11-11,5 6 548,-5-7-36,0 0 0,0 0-1,0 0 1,0-1 0,0 0-1,0 0 1,1 0 0,-1-1-1,1 1 1,-1-1 0,1 0-1,0-1 1,-1 0 0,7 0-1,250-47 326,-237 41-263,1-1-1,-1-2 0,44-20 1,-58 23-45,1-1 0,-1 0 0,0-1 0,-1 0 0,0 0 1,0-2-1,-1 1 0,0-1 0,11-15 0,9-22 13,-2-2 0,33-83 0,-58 126-51,1 0 1,-1 1 0,0-1-1,-1 0 1,1-1 0,-1 1-1,0-11 1,-1 17 3,0 0 0,0 0 0,0 0 0,0 0 0,0 0 0,0 0-1,0 0 1,0 0 0,0 0 0,0 0 0,0 0 0,0 0 0,0 0 0,0 0 0,0 0 0,0 0 0,0 0 0,0 0-1,0 0 1,0 0 0,0 0 0,0 0 0,0 0 0,0 0 0,0 0 0,0 0 0,-1 0 0,1 0 0,0 0-1,0 0 1,0 0 0,0 0 0,0 0 0,0 0 0,0 0 0,0 0 0,0 0 0,0 0 0,0 0 0,0 0 0,0 0-1,0 0 1,0 0 0,0 0 0,0 0 0,0 0 0,0 0 0,0 0 0,0 0 0,-4 8-144,-5 13-25,-15 37 118,-3-1 0,-55 86 0,50-93 98,-30 65 0,51-89 41,1 0-1,0 0 1,2 0 0,-8 50 0,16-71-91,-1-1 0,1 1-1,-1-1 1,1 1 0,1 0 0,-1-1 0,1 1 0,1 4 0,-2-8 6,0 0-1,1 0 1,-1 0-1,1 0 1,-1 0 0,1 0-1,0 0 1,-1 0 0,1 0-1,0 0 1,-1-1-1,1 1 1,0 0 0,0-1-1,0 1 1,1 0 0,-1 0 20,1-1 1,0 1-1,-1-1 1,1 0-1,0 1 1,-1-1-1,1 0 1,0 0 0,-1 0-1,1 0 1,0 0-1,-1-1 1,4 0-1,5-1 19,0-2-1,0 0 0,0 0 0,-1 0 1,0-1-1,0-1 0,10-7 0,59-51 123,-63 49-86,58-56-200,-66 64 80,0 1 0,0 0-1,0 0 1,12-7-1,-18 12 51,0 1-306,-1 2 107,0 7 197,0 1-1,1 0 0,0-1 1,0 1-1,1-1 1,1 1-1,-1-1 0,8 15 1,-9-22 10,0-1 1,0 1-1,0-1 1,0 1-1,0-1 1,0 1-1,1-1 1,-1 0-1,1 0 1,-1 1-1,1-1 1,-1 0-1,1-1 1,0 1-1,-1 0 1,1 0-1,0-1 1,-1 1-1,1-1 0,0 1 1,0-1-1,0 0 1,0 0-1,2 0 1,4 0-1,0-1 0,0 0 0,-1-1 0,12-3 0,-13 3 24,65-19-26,-2-3-1,71-34 0,-123 49 23,-1-1 0,0 0 0,-1-1 0,0-1 0,0 0 0,-1-1 0,-1 0 1,0-1-1,-1-1 0,-1 0 0,0 0 0,-1-1 0,13-28 0,3-16-9,-3-1 1,30-122-1,-52 179-42,5-29-77,-6 32 83,0 0 0,0-1-1,0 1 1,0 0 0,0-1 0,0 1 0,0 0 0,0-1 0,-1 1 0,1 0 0,0 0 0,-1-1-1,1 1 1,-1 0 0,1 0 0,-1 0 0,0-1 0,1 1 0,-2-1 0,1 2-2,1 0 1,-1-1-1,1 1 0,0 0 1,-1 0-1,1 0 0,0 0 1,-1 0-1,1-1 1,-1 1-1,1 0 0,-1 0 1,1 0-1,0 0 0,-1 0 1,1 0-1,-1 1 1,1-1-1,0 0 0,-1 0 1,1 0-1,-1 0 0,1 0 1,0 1-1,-1-1 0,1 0 1,0 0-1,-1 0 1,1 1-1,0-1 0,-1 0 1,1 1-1,-12 13-163,11-13 173,-16 26-19,-24 47 0,10-16 3,3-9-1,-7 10 10,-35 85-1,63-127 36,1 1 1,1-1 0,0 1-1,2 0 1,0 0 0,1 0-1,1 0 1,0 1 0,2-1-1,0 0 1,1 0 0,0 0-1,2 0 1,0 0-1,1 0 1,14 30 0,-16-42-3,0 0 0,0 0 1,1-1-1,0 1 0,0-1 1,1 1-1,-1-1 0,1-1 1,0 1-1,0-1 0,1 0 1,-1 0-1,1 0 0,0-1 1,12 6-1,-13-8-18,0 1 0,0-1 0,0 0 0,0-1 0,0 1 0,0-1 0,0 0 0,0 0 0,0-1 0,0 1 0,0-1 0,0 0 0,0 0 0,0-1 0,0 0 0,0 0 0,-1 0 0,1 0 0,-1 0-1,1-1 1,5-5 0,58-54 113,-20 17 7,2 3-125,-16 13 321,58-61-1,-89 87-330,0 0 0,-1-1 0,1 1 0,-1-1 0,0 0 0,0 1 0,0-1 1,1-7-1,-2 10-3,-1 0 0,0 0 0,0 0 0,0 1 0,0-1 0,0 0 0,0 0 0,0 0 0,0 1 0,0-1 0,-1 0 0,1 0 0,0 1 0,0-1 0,-1 0 0,1 0 0,0 1 0,-1-1 0,1 0 0,-1 0 0,0 0 2,0 0-1,-1 1 1,1-1-1,0 0 0,0 1 1,0-1-1,0 1 1,-1-1-1,1 1 1,0 0-1,-1 0 1,1-1-1,0 1 0,-1 0 1,1 0-1,-2 0 1,-4 1-23,-1 0 0,1 0-1,0 0 1,-1 1 0,1 0 0,0 1 0,0 0 0,0 0 0,1 0 0,-1 1 0,-6 5 0,4-3 55,0 0 0,1 1 0,0 1 0,0-1 0,1 1 1,0 1-1,-7 10 0,4-2-23,0 0-1,2 0 1,0 1 0,1 1 0,1-1 0,1 1 0,1 0 0,0 0-1,1 0 1,1 1 0,1-1 0,2 22 0,-1-35 21,1 1 1,0-1-1,0 1 0,0-1 1,1 0-1,0 1 1,1-1-1,4 9 0,-6-14 4,0 1 0,0-1-1,0 1 1,1-1-1,-1 0 1,0 0-1,0 1 1,1-1-1,-1 0 1,1 0-1,-1-1 1,1 1-1,-1 0 1,1 0-1,0-1 1,-1 1 0,1-1-1,0 1 1,0-1-1,-1 0 1,1 0-1,0 0 1,0 0-1,-1 0 1,1 0-1,0 0 1,0-1-1,-1 1 1,1 0-1,0-1 1,2-1 0,7-2 30,-1-1 1,1 0 0,17-12 0,-19 11-32,125-83 112,12-9-191,-50 39 60,66-41 194,-159 99-204,0-1 0,-1 1 0,1 0 0,0-1 0,0 1 0,0 0 0,0 1 0,0-1 0,4 0 0,-7 1 8,1 0 1,-1 0-1,1 0 0,-1 0 1,1 0-1,-1 0 0,1 1 1,-1-1-1,1 0 1,-1 0-1,1 0 0,-1 1 1,1-1-1,-1 0 0,1 1 1,-1-1-1,0 0 1,1 1-1,-1-1 0,0 0 1,1 1-1,-1 0 0,1 0 1,-1 0 0,1 1 0,-1-1 0,0 0 0,1 1 0,-1-1 0,0 0 0,0 1 0,0-1 0,0 1 0,0-1 0,-1 2 0,-2 13 50,-7 24 0,-1 3 69,8-25-81,-41 169 632,42-182-609,1 1 0,0 0-1,-1 11 1,13-26 154,3-9-175,-2 0 0,20-41 0,-21 36-60,1 1 0,18-23 0,-8 18-20,2 1-1,42-35 0,-63 58 35,0 0-1,1 1 0,-1-1 0,1 1 0,7-3 0,-11 5 5,0 0 0,0 0 0,0 0 0,0 0 0,0 0-1,0 0 1,0 0 0,0 0 0,0 0 0,0 0 0,0 0 0,0 0 0,0 0 0,0 0 0,0 0-1,0 1 1,0-1 0,0 0 0,0 0 0,0 0 0,0 0 0,0 0 0,0 0 0,0 0-1,0 0 1,0 0 0,0 0 0,0 0 0,0 0 0,0 0 0,0 0 0,0 0 0,0 0 0,0 0-1,0 0 1,0 0 0,0 1 0,0-1 0,0 0 0,1 0 0,-1 0 0,0 0 0,0 0 0,0 0-1,0 0 1,0 0 0,0 0 0,0 0 0,0 0 0,0 0 0,0 0 0,-89 290-130,88-285 183,0 1 1,-1-1-1,2 0 0,-2 8 0,3-12 2,2-3-12,76-81-1,-47 55-28,0 1 1,1 2 0,2 1-1,0 2 1,1 1 0,45-17-1,-78 36-28,-1 1-1,1 0 1,0 0-1,-1 0 1,1 1-1,-1-1 0,1 1 1,0-1-1,0 1 1,-1 0-1,1 0 1,0 0-1,3 1 0,-5-1 11,0 1-1,0 0 0,0-1 0,1 1 1,-1 0-1,0 0 0,0 0 0,0 0 1,0 0-1,0 0 0,-1 0 1,1 0-1,0 0 0,0 1 0,-1-1 1,1 0-1,-1 0 0,1 1 0,-1-1 1,1 0-1,-1 1 0,0-1 0,0 1 1,1-1-1,-1 0 0,0 3 0,0 14 38,-1 34-1,-1-34 61,3 33 1,0-44-82,0-1 0,0 1 0,1-1 1,-1 0-1,1 1 0,1-1 0,-1 0 0,7 11 1,-7-15-4,0 1 1,-1-1-1,1 0 1,0 0-1,0 1 1,0-1-1,1 0 1,-1-1-1,0 1 1,1 0-1,-1-1 1,1 1-1,0-1 1,-1 0-1,1 0 1,0 0-1,0 0 1,-1 0-1,1-1 0,0 1 1,0-1-1,0 0 1,0 0-1,0 0 1,0 0-1,0 0 1,0-1-1,0 1 1,0-1-1,0 0 1,5-2-1,1-1 52,0 0-1,0-1 0,-1 0 1,1 0-1,-1-1 0,0 0 1,-1-1-1,10-9 0,31-37 155,-17 18-359,1 1-1,58-46 1,-65 61 193,1 1 0,0 2 1,54-25-1,-95 67-130,-111 195-281,67-112 678,43-82-258,-30 39-1,45-64-34,0 0 0,-1-1 0,1 1 1,-1 0-1,1-1 0,-1 0 0,0 1 0,1-1 0,-1 0 1,0 0-1,0 0 0,0 0 0,0 0 0,-2 0 0,3-1-10,-1 0-1,1 0 0,0 0 0,0 0 0,0 0 1,0 0-1,0 0 0,0-1 0,0 1 0,0 0 1,0-1-1,0 1 0,0-1 0,0 0 1,0 1-1,0-1 0,0 1 0,0-1 0,0 0 1,1 0-1,-1 0 0,0 1 0,0-1 1,1 0-1,-1 0 0,1 0 0,-1-2 0,-2-3-10,0 0-1,1 0 0,0 0 1,0 0-1,1-1 0,-1 1 0,1-1 1,1 1-1,-1-8 0,1 2 27,1 0-1,0 1 1,1-1-1,3-14 1,-5 24-26,0 1 0,0 0 0,1-1 1,-1 1-1,1 0 0,-1 0 0,1-1 0,-1 1 0,1 0 0,-1 0 1,1 0-1,0 0 0,0 0 0,0 0 0,0 0 0,0 0 0,0 0 0,0 0 1,0 0-1,0 1 0,0-1 0,0 0 0,0 1 0,0-1 0,1 1 1,-1-1-1,0 1 0,1-1 0,-1 1 0,0 0 0,1 0 0,-1 0 1,0 0-1,1 0 0,-1 0 0,0 0 0,2 0 0,4 2-18,-1 0-1,1 1 0,-1-1 1,1 1-1,10 7 0,-14-7 8,253 125-586,-145-79-2477,-64-27 160,-4-3-3714,-12-8 2060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3:00.1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1172 2240,'-6'5'6127,"12"-7"-4265,-1-1-1471,0 0-1,-1 0 1,1 0 0,-1-1 0,0 0-1,0 1 1,4-7 0,23-33 675,-25 33-858,15-23 373,18-44 0,-22 42-266,26-40 0,-10 32 153,2 2 0,76-71 0,-10 12 334,-79 75-657,0-1-1,21-34 1,-3-8 219,-4-2 0,-2-1 0,31-101 0,-62 163-274,0 0 1,0 0 0,-1 0-1,-1 0 1,2-10 0,-3 18-97,0 1 1,0-1-1,0 1 0,0-1 1,0 1-1,0-1 1,0 1-1,0-1 0,0 0 1,0 1-1,0-1 1,0 1-1,0-1 0,0 1 1,0-1-1,-1 1 1,1-1-1,0 1 0,0-1 1,-1 1-1,1 0 1,0-1-1,-1 1 0,1-1 1,0 1-1,-1 0 1,1-1-1,0 1 0,-1 0 1,1-1-1,-1 1 1,1 0-1,-1-1 0,1 1 1,-1 0-1,1 0 1,-1 0-1,1 0 0,-1 0 1,1-1-1,-1 1 1,1 0-1,-1 0 0,1 0 1,-1 0-1,1 0 1,-1 1-1,0-1 1,1 0-1,-1 0 0,1 0 1,-1 0-1,1 0 1,-1 1-1,-4 1 2,0 1 1,0 0-1,1 0 0,-6 4 1,8-5 3,-10 8 9,0 1-1,1 0 1,0 1-1,1 0 1,-16 27-1,-35 72 237,56-102-221,-35 68 234,-44 93 307,70-136-508,1 0 0,2 0 0,-9 43 0,19-65-32,-1 0 1,2-1-1,-1 1 1,2 0-1,0 0 0,0-1 1,1 1-1,0-1 1,7 21-1,-7-26 34,1 0 0,0 1 0,0-1-1,1 0 1,0 0 0,0-1 0,9 10 0,-10-11-3,1-1 0,-1 0 0,1 0 1,0-1-1,0 1 0,0-1 0,0 0 1,1 0-1,-1 0 0,0-1 0,1 0 1,6 2-1,1-2 28,-1 0 0,0-1 0,0-1-1,1 0 1,-1 0 0,0-1 0,0 0 0,20-7 0,-10 1 52,0-1 1,-1 0 0,28-18-1,-25 10-153,0 0 0,-1-1 1,-1-1-1,-1-1 0,26-33 0,-34 36 151,-2-1 0,1 0 0,-2-1 0,8-20 0,-13 30-121,-3 5-53,0 0 1,0 0 0,0 0 0,0 0-1,-1 0 1,0 0 0,0-7 0,0 5-69,0 5 7,0 13-278,0 17 573,-2 0 0,-6 32 0,5-46-198,2 0 1,0 0 0,0 0 0,2 0 0,0 0 0,0 0 0,2 0 0,-1-1 0,2 1-1,0-1 1,10 23 0,-13-35 33,0 0 0,0 1 0,1-1 0,-1 0 0,1 1 0,-1-1 1,1 0-1,0 0 0,0 0 0,0 0 0,0-1 0,0 1 0,0-1 0,0 1 0,1-1 0,-1 0 0,0 1 0,1-1 0,-1 0 0,1-1 0,0 1 0,-1 0 0,1-1 0,-1 0 0,1 1 0,0-1 0,0 0 0,-1 0 1,6-1-1,19-5 148,0-1 0,48-20 1,-13 4-101,7 1-239,67-23 51,-104 33 165,-1-2-1,34-20 1,32-21 255,-96 55-302,0-1 0,0 1 0,0-1 1,0 1-1,0-1 0,0 1 1,0-1-1,-1 0 0,1 0 1,0 1-1,0-1 0,-1 0 0,1 0 1,0 0-1,-1 0 0,1 0 1,0-1-1,-1 1-15,0 1 0,0 0 0,0 0 0,0 0 1,0 0-1,0 0 0,0 0 0,0 0 0,0 0 0,0 0 0,0-1 0,0 1 1,0 0-1,-1 0 0,1 0 0,0 0 0,0 0 0,0 0 0,0 0 0,0 0 1,0 0-1,0 0 0,0 0 0,0 0 0,0 0 0,-1 0 0,1 0 0,0 0 0,0 0 1,0 0-1,0 0 0,0 0 0,0 0 0,0 0 0,0 0 0,-1 0 0,1 0 1,0 0-1,0 0 0,0 0 0,0 0 0,0 0 0,0 0 0,0 0 0,0 0 1,0 0-1,-1 0 0,-10 8-239,1-1 201,0 0 0,-16 9 1,-14 8-19,32-18-2,-7 4 14,1 2 0,-1-1 1,2 2-1,-17 18 0,27-27 40,1-1-1,-1 1 1,0 0-1,1 0 1,0 0-1,0 1 1,0-1 0,1 0-1,-1 1 1,1 0-1,0-1 1,0 1-1,1-1 1,-1 1 0,1 0-1,0-1 1,0 1-1,1 0 1,-1 0 0,1-1-1,0 1 1,3 6-1,-4-9 32,1 0-1,0 0 1,0 0-1,-1 0 1,2 0-1,-1 0 1,0 0-1,0 0 1,0 0-1,1-1 1,-1 1-1,1-1 1,0 1-1,-1-1 1,1 1-1,0-1 1,0 0-1,0 0 0,0 0 1,0 0-1,0 0 1,0 0-1,0 0 1,0-1-1,0 1 1,0-1-1,1 0 1,-1 1-1,0-1 1,0 0-1,1 0 1,-1-1-1,0 1 1,0 0-1,3-1 1,1-1 16,-1 0 1,1 0 0,-1-1 0,1 1-1,-1-1 1,0-1 0,0 1-1,-1 0 1,1-1 0,-1 0-1,1 0 1,3-6 0,25-32 155,39-68 0,-61 82-113,-10 23-75,1 0 1,0 1-1,0-1 1,5-7-1,-2 6-314,-5 12-428,-1 6 709,1 6 9,3 79-52,-2-85 103,1 0 0,1 0-1,0-1 1,1 1-1,0-1 1,5 12 0,-8-22-18,0 1 1,0 0 0,0-1 0,0 1 0,0-1-1,0 1 1,0-1 0,1 1 0,-1-1 0,0 0 0,1 0-1,-1 1 1,1-1 0,-1 0 0,1-1 0,0 1-1,-1 0 1,1 0 0,2 0 0,-1-1 24,0 1 0,0-1 0,1 0-1,-1 0 1,0-1 0,0 1 0,1 0 0,-1-1 0,0 0 0,5-2 0,17-7 46,-1-1 0,0-1 0,36-26 0,26-12-201,48-14 426,-131 62-310,11-3 95,-10 6-213,-6 5-276,-19 27 547,1 2 1,-20 49 0,40-83-152,-1-1-1,1 1 0,0-1 1,-1 1-1,1-1 1,0 1-1,0-1 1,-1 1-1,1-1 0,0 1 1,0-1-1,0 1 1,0-1-1,0 1 1,0-1-1,0 1 0,0-1 1,0 1-1,0 0 1,0-1-1,0 1 0,0-1 1,0 1-1,0-1 1,1 1-1,-1-1 1,0 1-1,0-1 0,1 1 1,0-1 5,0 0-1,0 0 1,-1 0-1,1 0 1,0 0 0,0 0-1,0 0 1,0 0 0,0 0-1,-1-1 1,1 1 0,0 0-1,0-1 1,0 1 0,1-1-1,33-24 169,130-115 130,-121 106-368,-43 33-69,7 14-91,-4-5 246,-1 1-1,0-1 1,-1 1-1,0 0 1,0 0-1,0 14 1,-1-15-22,0-1 0,0 1-1,0 0 1,1-1 0,0 1 0,1-1 0,-1 0 0,6 11-1,-6-16 21,-1 0 0,1 1-1,0-1 1,-1 0-1,1 0 1,0 0-1,0-1 1,0 1 0,0 0-1,3 1 1,-4-3 1,0 1 0,1-1 0,-1 1 1,1-1-1,-1 0 0,0 0 0,1 1 1,-1-1-1,1 0 0,-1 0 0,0-1 1,1 1-1,-1 0 0,0 0 0,1-1 1,-1 1-1,0 0 0,1-1 0,-1 0 1,3-1-1,2-2 1,1 0 0,-1-1 1,0 0-1,10-12 0,0 2-37,126-121 367,-128 123-328,-6 6-77,-1 0 1,12-16-1,-18 22-107,-2 23-421,-2-1 628,-2-1 0,-11 33-1,3-11-15,3-8-19,-2 1 1,-18 36-1,29-71 3,1 1 1,0-1-1,0 1 0,0-1 0,0 1 1,-1-1-1,1 0 0,0 1 0,-1-1 1,1 0-1,0 1 0,-1-1 0,1 0 1,0 1-1,-1-1 0,1 0 0,0 1 1,-1-1-1,1 0 0,-1 0 0,1 0 1,-1 1-1,1-1 0,0 0 0,-1 0 1,1 0-1,-1 0 0,1 0 0,-1 0 1,0 0 1,0-1 0,0 1 0,0-1 0,0 1 0,0-1-1,0 1 1,1-1 0,-1 1 0,0-1 0,1 0 0,-1 1 0,0-1 0,0-1 0,-2-3 0,-1 0 0,1 0 0,-3-9 0,1 1-61,0-1-1,2 1 1,-1-1 0,2 0 0,0 0 0,0-23-1,1 37 37,1-1 0,0 1-1,0-1 1,0 1-1,0 0 1,0-1 0,0 1-1,0 0 1,0-1 0,0 1-1,1 0 1,-1-1-1,0 1 1,0 0 0,0-1-1,0 1 1,0 0-1,1-1 1,-1 1 0,0 0-1,0 0 1,0-1-1,1 1 1,-1 0 0,0 0-1,0-1 1,1 1-1,-1 0 1,0 0 0,1 0-1,-1-1 1,0 1 0,1 0-1,-1 0 1,1 0 1,0 0 1,1 0 0,-1 0-1,0 1 1,0-1 0,0 0-1,0 1 1,0-1 0,0 0-1,-1 1 1,3 1 0,25 20 14,-27-21-20,14 12-1,1 0 0,0-1 0,1-1 0,0 0 0,1-1 0,0-1 0,0-1-1,1-1 1,0 0 0,27 5 0,-36-11 52,-1 1 1,1-2-1,-1 1 0,1-2 1,-1 1-1,1-1 0,-1 0 0,0-1 1,0 0-1,1-1 0,-1 0 1,0 0-1,-1-1 0,1 0 0,-1-1 1,16-10-1,-7 1-18,-1 0 0,0-1 1,-1-1-1,0-1 0,-1 0 0,14-24 0,-16 23 144,-1-1 1,14-29-1,-28 54-515,-3 9 146,-8 29 1,5 14 297,3 0 0,2 97 0,4-149-76,1 34-200,-1-38 190,0 0 0,1 0 0,-1 0-1,0 0 1,1 0 0,-1 0 0,1-1 0,-1 1-1,1 0 1,0 0 0,0-1 0,0 1-1,0 0 1,0-1 0,0 1 0,2 1-1,-2-3 1,-1 0-1,0 0 1,1 1-1,-1-1 1,1 0-1,-1 0 1,1 0-1,-1 1 1,1-1-1,-1 0 1,1 0-1,-1 0 1,1 0-1,-1 0 1,1 0-1,-1 0 1,1 0-1,-1 0 1,1 0-1,-1 0 1,1 0-1,-1-1 1,0 1-1,1 0 1,-1 0-1,1 0 1,-1-1-1,1 1 1,-1 0-1,0-1 1,1 1-1,-1 0 1,1-1-1,-1 1 1,1-1-1,9-18 149,-8 13-150,30-69 89,-18 38-104,2 1 1,32-56 0,-42 83-63,56-78 193,-53 76-149,0 1 1,1 0 0,0 0 0,1 1-1,16-11 1,-26 19 13,1 0 0,-1 1 0,1-1 0,-1 1-1,1 0 1,-1-1 0,1 1 0,-1 0 0,1 0 0,-1 0 0,1 0-1,-1 0 1,1 0 0,-1 1 0,1-1 0,-1 0 0,0 1 0,1-1-1,-1 1 1,1 0 0,-1-1 0,0 1 0,2 1 0,11 4 77,64 26-98,-49-19 154,35 11 1,-53-21-127,-1-1 1,1 1 0,0-2 0,0 0 0,0 0 0,-1-1 0,15-1 0,-18 0 38,-1 0 1,1 0-1,-1 0 0,1-1 1,-1 0-1,0-1 1,0 1-1,7-5 1,-11 6-25,0-1 1,1 0 0,-1 1 0,0-1 0,0 0 0,0 0 0,0 0 0,-1 0-1,1 0 1,0-1 0,-1 1 0,0 0 0,1-1 0,-1 1 0,0-1 0,0 0 0,-1 1-1,1-1 1,0 0 0,-1 1 0,0-1 0,1-3 0,-1-1 60,0 5-70,0 0-1,0 1 1,0-1 0,0 0 0,0 1 0,0-1 0,0 0 0,0 1 0,-1-1 0,1 1 0,-1-1 0,1 0 0,-1 1 0,1-1 0,-3-1 0,3 3-17,-1 0 1,0-1-1,0 1 0,0 0 0,0 1 1,0-1-1,0 0 0,0 0 1,0 0-1,0 0 0,0 1 0,1-1 1,-1 0-1,0 1 0,0-1 1,0 1-1,1-1 0,-2 2 0,-18 11-140,15-9 143,0 0 0,0 0 0,0 1 0,1 0-1,-1 0 1,1 0 0,1 0 0,-1 1-1,1-1 1,0 1 0,0 0 0,0 0 0,1 0-1,0 1 1,0-1 0,1 0 0,-2 12-1,3 2 45,1 0 0,3 22 0,-2-35-17,-1 0 0,1 0 0,0 0 0,1-1-1,-1 1 1,1-1 0,1 1 0,-1-1 0,7 9 0,-8-14-9,-1 1 1,0-1-1,1 1 1,-1-1-1,1 0 0,0 1 1,-1-1-1,1 0 0,0 0 1,0 0-1,0 0 0,0-1 1,0 1-1,0 0 1,0-1-1,0 1 0,0-1 1,0 0-1,0 0 0,0 0 1,0 0-1,0 0 0,0 0 1,0 0-1,1-1 1,-1 1-1,0-1 0,0 0 1,-1 1-1,1-1 0,2-1 1,6-4-30,0 1 1,-1-1 0,1-1-1,11-11 1,-13 11 33,58-42 102,93-54-1,-116 77-155,-40 24-3,12-5-38,-14 8 83,-1-1 0,0 0-1,1 0 1,-1 0-1,0 1 1,1-1 0,-1 0-1,0 1 1,0-1-1,1 0 1,-1 0 0,0 1-1,0-1 1,0 0-1,1 1 1,-1-1 0,0 1-1,0-1 1,0 0-1,0 1 1,0-1 0,0 0-1,0 1 1,0 0-1,0-1-1,5 30-14,17 50 0,-18-68 42,1 0 0,0 1 0,1-2-1,0 1 1,1-1 0,12 15 0,-18-24-6,0-1 0,0 0-1,1 1 1,-1-1 0,1 0-1,-1 0 1,1 0 0,-1 0-1,1 0 1,0 0 0,-1 0-1,1 0 1,0-1-1,0 1 1,-1-1 0,1 1-1,0-1 1,3 0 0,-2 0 9,0 0 1,0-1-1,0 1 1,0-1 0,-1 0-1,1 0 1,0 0-1,0 0 1,-1 0 0,6-4-1,-1-1 11,1 1 1,-1-2-1,0 1 0,-1-1 0,1 0 1,5-10-1,17-24-37,-2-1 0,37-79 0,-67 125-292,-3 11 274,-21 129-374,17-80 514,-21 69-1,29-127-101,0-1 14,1 1 0,-1-1 0,0 0 0,-1 0 0,-3 7 0,6-12-28,0 0-1,0 0 1,-1 1 0,1-1 0,0 0-1,-1 0 1,1 1 0,0-1-1,0 0 1,-1 0 0,1 0 0,0 0-1,-1 1 1,1-1 0,-1 0-1,1 0 1,0 0 0,-1 0-1,1 0 1,0 0 0,-1 0 0,1 0-1,0 0 1,-1 0 0,1 0-1,0 0 1,-1 0 0,1 0 0,-1-1-1,1 1 1,0 0 0,-1 0-1,1 0 1,0 0 0,0-1-1,-1 1 1,1 0 0,0 0 0,-1-1-1,1 1 1,0 0 0,-10-13 95,7 6-77,1 0 0,0 0 0,0 0 0,1-1 0,0 1 0,0-13 0,0 1-129,4-26 0,-2 43 93,-1 0 0,0 0 1,1 0-1,0 0 0,-1 0 1,1 0-1,0 0 0,0 0 1,0 0-1,0 1 0,0-1 1,0 0-1,0 1 0,1-1 1,-1 1-1,1-1 0,-1 1 1,1 0-1,-1-1 0,1 1 1,0 0-1,0 0 0,0 0 1,-1 1-1,1-1 0,0 0 1,0 1-1,0-1 0,0 1 1,0-1-1,0 1 1,3 0-1,6 0 14,0 0-1,0 1 1,1 0 0,16 4 0,-20-4-21,8 2 39,1-2-1,-1 0 1,1-1 0,-1-1 0,1 0-1,25-6 1,95-31 135,-100 26 69,-1-2 0,62-33 0,-93 44-208,0 0-1,0 0 0,-1-1 0,1 0 0,6-8 0,-10 12-16,0-1 0,-1 1 0,1-1 0,-1 0 0,1 1 0,-1-1 0,1 0-1,-1 0 1,1 1 0,-1-1 0,0 0 0,1 0 0,-1 0 0,0 1 0,0-1-1,1 0 1,-1 0 0,0 0 0,0 0 0,0 0 0,0 1 0,0-1 0,0 0 0,-1 0-1,1 0 1,0 0 0,0 1 0,-1-1 0,1 0 0,0 0 0,-1 0 0,1 1-1,-1-1 1,1 0 0,-1 1 0,1-1 0,-1 0 0,1 1 0,-1-1 0,0 0 0,1 1-1,-1-1 1,0 1 0,1 0 0,-1-1 0,0 1 0,-1-1 0,-2 0-15,1 0-1,-1 0 1,1 0 0,-1 0 0,0 0 0,0 1-1,1 0 1,-1 0 0,0 0 0,0 0 0,-4 2-1,-42 9-99,45-9 123,-9 1 13,1 2 0,1 0 0,-1 0 0,1 1 0,0 1 0,0 0 0,1 1 1,-20 16-1,26-19-32,0 0 1,0 0 0,0 0 0,1 1 0,0 0-1,0 0 1,1 0 0,-1 0 0,1 1 0,1-1-1,-1 1 1,1 0 0,0-1 0,1 1 0,-1 0-1,1 0 1,1 1 0,0 12 0,0-15 26,1 0 0,-1-1 0,1 1 0,0-1 1,1 0-1,-1 1 0,1-1 0,0 0 0,0 0 1,0 0-1,1 0 0,-1 0 0,1-1 0,4 6 0,-2-5 0,0 1 0,0-1 0,1 0 0,-1-1 0,1 1-1,0-1 1,0 0 0,12 4 0,-1-3 6,0 0-1,1-1 1,-1-1 0,1 0 0,0-1 0,24-2-1,-13-2-387,0 0 0,0-2 0,0-1 0,51-18 0,-58 15-1435,0-1-1,-1 0 1,33-23-1,53-47-9732,-100 75 10577,0-1 0,0-1 0,-1 1 0,6-8 0,-7 5-293,1 1-1,6-17 1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3:00.8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6 226 4224,'-1'0'56,"1"0"-1,0-1 1,0 1-1,-1 0 1,1 0 0,0 0-1,-1 0 1,1-1 0,0 1-1,0 0 1,0 0 0,-1-1-1,1 1 1,0 0 0,0 0-1,0-1 1,-1 1 0,1 0-1,0-1 1,0 1 0,0 0-1,0-1 1,0 1 0,0 0-1,0-1 1,0 1 0,0 0-1,0-1 1,0 1-1,0-1 1,9-5 570,-8 6-625,38-16 2215,-30 14-1489,0-1 0,-1-1 1,13-6-1,0-4 2133,2 1 1,36-16-1,-58 29-2743,0 1-1,0-1 1,0 0 0,0 0-1,0 0 1,0 0 0,0 1-1,0-1 1,0 0 0,0 1-1,0-1 1,0 1 0,0-1 0,-1 1-1,1-1 1,0 1 0,0 0-1,0-1 1,0 2 0,3 1 365,18 15 455,-16-13-771,1 0 1,-1 0-1,1 0 1,0-1-1,12 6 1,-3-5 44,0-1-1,0 0 1,0-1 0,1-1-1,21 0 1,47 1 278,150-15 0,86-34-619,-34-15-1817,-70 13-2949,-17 9 1776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3:04.7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24 965 3136,'-23'0'8528,"31"-13"-4139,16-23-1365,-17 24-2232,16-20 0,-8 13-189,-8 10-437,0 0 0,0 1 0,1 0 0,0 0 0,1 0 0,0 1-1,15-9 1,-15 11 149,-8 4-54,0 3 54,0 0-269,0 0 0,0 0 1,-1 0-1,1 0 0,-1 1 0,1-1 0,-1 0 0,0 0 1,0 1-1,0-1 0,0 0 0,-1 4 0,-7 33 29,2-16-99,-4 38 191,3 0 0,1 77 0,6-123-79,1 0 0,0 0 0,1 0 0,0-1 0,1 1 0,1-1 0,7 19 0,-10-31-64,0 0 0,0 0 0,1 0 1,-1 0-1,1 0 0,-1-1 0,1 1 0,-1-1 1,1 1-1,0-1 0,0 1 0,0-1 0,0 0 0,0 0 1,0 0-1,0 0 0,0 0 0,0-1 0,0 1 0,1 0 1,-1-1-1,0 0 0,0 0 0,1 1 0,-1-1 1,0-1-1,4 1 0,0-1 37,1 0 0,-1-1-1,0 1 1,0-1 0,0-1 0,0 1 0,-1-1 0,1 0-1,5-4 1,4-4-21,-1-1-1,0 0 1,-1-1-1,0-1 1,-1 0 0,15-23-1,55-103 169,-78 132-191,93-178-39,-94 180-24,0 1 0,-1-1 0,1 0-1,-1 0 1,-1 0 0,1 0 0,-1 0-1,1-11 1,-2 16-210,3 2 156,-1 0 1,0 1-1,0-1 0,0 0 1,0 1-1,3 2 0,0 1 68,16 10-152,45 33 885,-56-42-587,-1 0-36,-1-1-1,1 0 1,16 7 0,-22-11-56,1 0 0,0 0-1,0-1 1,0 1 0,-1-1 0,1 0 0,0 0 0,0 0-1,0 0 1,0-1 0,-1 1 0,1-1 0,5-2 0,-1 0 64,-1 0 0,0-1 0,0 1 0,0-2 0,-1 1 0,0-1 0,1 0 0,-2 0 0,1-1 0,8-10 0,-11 12-66,0 1 0,-1-1 0,0 0 0,0 0-1,0 0 1,0-1 0,0 1 0,-1 0 0,1-5 0,-1 6-37,-1 0 0,0 0 1,0 0-1,0 0 1,0 1-1,0-1 1,-1 0-1,1 0 0,-1 0 1,0 1-1,0-1 1,0 0-1,0 1 1,0-1-1,-3-3 0,3 5-14,1 0 0,-1-1 0,0 1 0,0 0 0,0 0 0,-1 0 0,1-1-1,0 1 1,0 1 0,-1-1 0,1 0 0,0 0 0,-1 0 0,1 1-1,-1-1 1,1 1 0,-1-1 0,1 1 0,-1-1 0,1 1 0,-2 0 0,0 0 0,0 0 0,0 0 0,0 1 0,1-1 0,-1 1 1,0 0-1,0 0 0,1 0 0,-1 0 0,1 1 1,-3 1-1,-2 1 31,1 0 1,0 1-1,0 0 1,1 0-1,-1 1 0,1-1 1,0 1-1,-4 8 1,2-1-5,1 0 1,0 0-1,1 0 0,0 1 1,2 0-1,-1 0 0,2 0 1,-3 26-1,5-18 14,0 1 0,1-1-1,1 1 1,10 40 0,-9-54 54,-1 1-1,2-1 1,-1 0 0,1 0 0,10 17-1,-11-22-30,0 0-1,0-1 1,0 1-1,0-1 1,0 1-1,1-1 1,-1 0-1,1-1 0,0 1 1,0-1-1,0 1 1,0-1-1,0 0 1,9 2-1,-5-2-3,1-1 0,0 0-1,-1 0 1,1-1 0,0 0 0,-1 0-1,1-1 1,0 0 0,12-4 0,6-3 24,42-19 1,-26 6-39,-1-1 0,-1-3 0,-1-1 0,-1-1 0,67-64 0,-39 29 143,98-118-1,152-261-136,-286 392-97,-14 23 118,0-1-1,-2-1 1,21-52 0,-35 77-71,0-1-36,0 1 0,0 0 0,0-1-1,-1 1 1,1-6 0,-1 8 47,0 1-1,0-1 1,0 0 0,0 1-1,0-1 1,0 1 0,-1-1-1,1 1 1,0-1 0,0 1-1,-1-1 1,1 1 0,0-1 0,0 1-1,-1-1 1,1 1 0,-1-1-1,1 1 1,0-1 0,-1 1-1,1 0 1,-1-1 0,1 1-1,-1 0 1,1-1 0,-1 1 0,1 0-1,-1 0 1,1 0 0,-1-1-1,1 1 1,-1 0 0,0 0-1,1 0 1,-1 0 0,1 0-1,-1 0 1,1 0 0,-1 0-1,0 0 1,0 1 0,-7 0-64,1 0 0,0 1 0,-1-1 0,1 2 0,0-1 0,0 1 1,-8 4-1,-1 3-28,-30 21 0,27-15 123,1 2 0,0 0-1,1 0 1,1 2 0,1 0-1,1 1 1,-24 44 0,-61 174 4,69-158 88,15-38-81,2 0-1,2 2 1,1 0-1,-4 64 1,12-86-2,2 0 0,3 32 0,-2-45 24,1 1 0,0-1-1,0 0 1,1 1 0,1-1-1,-1 0 1,8 11-1,-10-18-33,1-1 0,0 0 0,-1 0-1,1 0 1,0 0 0,0 0-1,0 0 1,0 0 0,1-1-1,-1 1 1,0-1 0,1 1-1,-1-1 1,1 0 0,0 0 0,-1 0-1,1 0 1,0-1 0,-1 1-1,1-1 1,0 1 0,0-1-1,0 0 1,-1 0 0,1-1-1,3 1 1,5-2 0,-1-1 1,1 1-1,-1-2 0,1 1 1,12-8-1,64-33 302,140-98 1,-163 91-111,-55 43-200,-9 8-7,0 0-1,0 0 0,0-1 1,0 1-1,0 0 1,0 0-1,0 0 0,-1 0 1,1 0-1,0 0 1,0 0-1,0 0 0,0 0 1,0 0-1,0 0 1,0 0-1,0 0 0,0 0 1,0 0-1,0 0 1,0 0-1,0 0 0,0 0 1,0 0-1,0 0 1,0-1-1,0 1 0,0 0 1,0 0-1,0 0 1,0 0-1,0 0 0,0 0 1,0 0-1,0 0 1,0 0-1,0 0 1,0 0-1,0 0 0,0-1 1,0 1-1,0 0 1,0 0-1,0 0 0,0 0 1,0 0-1,0 0 1,0 0-1,0 0 0,0 0 1,0 0-1,0 0 1,0 0-1,0 0 0,0 0 1,0 0-1,0 0 1,0-1-1,0 1 0,0 0 1,1 0-1,-1 0 1,0 0-1,0 0 0,0 0 1,0 0-1,-10 1-190,-14 7 10,9-1 165,0 1 0,1 1-1,0 0 1,1 1-1,0 1 1,0 0-1,1 1 1,1 0-1,0 1 1,0 0 0,2 0-1,-1 1 1,2 1-1,0 0 1,1 0-1,-8 22 1,13-30 36,0 0-1,0 0 1,1 0 0,0 0 0,0 0 0,1 0 0,0 1-1,0-1 1,0 0 0,1 0 0,0 0 0,1 0 0,0 0-1,5 13 1,-5-16 0,0 0-1,0 0 1,1 0 0,-1 0-1,1-1 1,0 1-1,0-1 1,1 1-1,-1-1 1,1 0 0,-1 0-1,1-1 1,0 1-1,0-1 1,0 0-1,0 0 1,1 0 0,-1-1-1,0 1 1,1-1-1,-1 0 1,1 0-1,0-1 1,5 1-1,-3-1-2,0 0 0,0 0 0,0-1 0,1 0-1,-1 0 1,0-1 0,-1 0 0,1 0 0,0-1-1,-1 1 1,1-1 0,-1-1 0,0 1 0,0-1-1,0 0 1,7-7 0,-6 4 48,0-1 0,0 1-1,-1-1 1,0-1 0,-1 1 0,0-1-1,0 0 1,-1 0 0,0 0 0,0 0 0,2-12-1,-2 7-27,-1 0 0,-1 0 0,0 0 0,-1 0 0,-1-1 0,0 1 0,-2-18 0,1 25-47,0 1 1,-1 0-1,1 0 1,-1 0-1,0 0 0,-1 0 1,1 1-1,-1-1 1,0 1-1,-1-1 0,1 1 1,-1 0-1,0 0 0,0 1 1,-1-1-1,1 1 1,-1 0-1,-10-7 0,1 5-3,1 0 0,-1 1 0,0 0 0,0 1-1,-1 1 1,-21-3 0,-10-2-15,33 4-331,33 10 413,1-1 1,22 2-1,10 1 77,228 27-512,-198-27 448,290 33-96,-330-36 368,48 0 0,-80-7-272,-8-2-31,-4 3-33,1 1 1,-1-1-1,0 0 1,1 1-1,-1-1 0,0 1 1,0 0-1,1-1 1,-1 1-1,0-1 1,0 1-1,0 0 1,1 0-1,-1 0 1,0-1-1,0 1 1,0 0-1,0 0 1,0 0-1,1 0 1,-3 1-1,-22 0-16,0 1 0,0 1 0,0 2 0,0 0 0,1 2 0,0 0 0,0 2 0,1 0 0,0 2 0,1 1 0,0 0 0,-34 27 0,48-32 20,0 0-1,0 1 1,1 0-1,0 0 1,0 1 0,1 0-1,0 0 1,1 0-1,-6 14 1,9-19 1,1 0-1,-1 0 1,1 0 0,0 0 0,0 1 0,1-1-1,-1 0 1,1 1 0,0-1 0,0 0-1,1 1 1,-1-1 0,1 0 0,0 1 0,0-1-1,0 0 1,1 0 0,-1 0 0,1 0-1,0 0 1,0 0 0,0 0 0,1-1 0,0 1-1,4 4 1,1 0 2,0-1 0,1 0 0,-1-1 0,1 0-1,1 0 1,-1-1 0,1 0 0,0 0 0,0-1 0,0-1 0,0 0-1,1 0 1,0-1 0,-1 0 0,1-1 0,0 0 0,0-1 0,0 0-1,13-3 1,-4 1 40,0-2 0,-1 0 1,0-2-1,0 0 0,0-1 0,-1-1 0,0 0 0,-1-2 0,29-19 0,138-114-87,19-14 507,-159 123-761,-54 43 282,1 1 0,0-1-1,0 2 1,-9 14 0,-27 50-110,35-57 129,-10 17 25,1 0 0,2 2 0,-22 68 0,38-100-28,0-1 0,0 1 0,0 0 0,1 0-1,-1 0 1,1 0 0,0-1 0,1 1 0,-1 0-1,3 8 1,-2-11 1,-1 0 0,1 0-1,0 0 1,0 0 0,0 0 0,1 0 0,-1 0-1,0-1 1,1 1 0,-1 0 0,1-1-1,0 1 1,-1-1 0,1 0 0,0 0 0,0 1-1,0-1 1,0 0 0,0 0 0,0-1-1,0 1 1,0 0 0,0-1 0,0 1 0,1-1-1,2 0 1,11 1 38,0 0 0,0-1 1,0-1-1,0-1 0,0 0 0,-1-1 0,1-1 1,0 0-1,-1-1 0,0-1 0,0-1 0,-1 0 1,0 0-1,0-1 0,-1-1 0,1-1 0,-2 0 1,0 0-1,14-16 0,16-25 25,49-82 0,18-22-375,-80 120 251,14-17 92,55-88 0,-54 59 40,-4-1 0,-3-2 0,34-113 0,-68 188-78,-1 3-45,0-1-1,0 0 0,0 0 0,-1-1 1,0 1-1,0 0 0,-1-13 0,0 19 40,0 0-1,0 0 0,0 1 0,-1-1 1,1 0-1,0 1 0,0-1 0,-1 0 1,1 1-1,0-1 0,-1 0 0,1 1 1,-1-1-1,1 1 0,-1-1 0,1 0 1,-1 1-1,1-1 0,-1 1 0,1 0 1,-1-1-1,0 1 0,1-1 0,-1 1 1,0 0-1,1 0 0,-1-1 0,0 1 1,1 0-1,-1 0 0,0 0 0,0 0 1,1 0-1,-1 0 0,0 0 0,0 0 1,1 0-1,-2 0 0,-2 1-3,-1 0 1,1 0-1,0 0 1,0 0-1,-6 4 1,-4 2-9,0 1 1,1 0-1,0 1 0,1 0 1,0 1-1,1 1 1,0 0-1,0 0 0,1 1 1,1 0-1,-11 18 1,-7 16-40,-39 94 1,-3 48-141,58-151 282,3 1 0,0 0 0,-2 44 0,10-66-70,0 0-1,4 29 0,-3-37 10,0-1 0,1 0 0,0 1 0,0-1 0,1 0 0,0 0 0,0 0 0,5 7 0,-7-13-22,1 1-1,-1-1 1,1 1 0,-1-1 0,1 0-1,-1 1 1,1-1 0,0 0 0,0 0 0,0 0-1,0 0 1,-1-1 0,1 1 0,0 0 0,0-1-1,0 0 1,1 1 0,-1-1 0,0 0 0,0 0-1,0 0 1,0 0 0,0 0 0,0 0 0,3-2-1,6 0 40,0-1 0,-1-1 0,17-8 0,-12 6 19,304-143 182,-203 89-251,-116 60 9,0 0 0,0-1-1,1 1 1,-1 0 0,0 0 0,1 0 0,-1 0-1,0-1 1,1 1 0,-1 0 0,0 0 0,1 0-1,-1 0 1,0 0 0,1 0 0,-1 0 0,1 0-1,-1 0 1,0 0 0,1 0 0,-1 0 0,0 0-1,1 0 1,-1 0 0,1 0 0,-1 1 0,0-1-1,1 0 1,-1 0 0,0 0 0,0 0-1,1 1 1,0 0-5,-1 0 0,0 0 1,1 0-1,-1-1 0,0 1 0,0 0 0,1 0 0,-1 0 0,0 0 0,0 0 0,0 0 0,0 2 0,-7 30-107,6-31 114,-13 51 176,-16 107 0,30-153-152,-1 0 15,0 1 0,1-1-1,0 0 1,0 0-1,2 11 1,-2-18-35,0 1 0,1-1 0,-1 1 1,0-1-1,0 1 0,0-1 0,0 0 0,1 1 1,-1-1-1,0 1 0,0-1 0,1 0 0,-1 1 1,0-1-1,1 0 0,-1 1 0,0-1 1,1 0-1,-1 1 0,1-1 0,-1 0 0,0 0 1,1 1-1,-1-1 0,1 0 0,-1 0 0,1 0 1,-1 0-1,1 0 0,-1 0 0,0 0 1,1 0-1,-1 0 0,1 0 0,-1 0 0,1 0 1,-1 0-1,1 0 0,-1 0 0,1 0 0,-1 0 1,1 0-1,-1-1 0,0 1 0,1 0 1,-1 0-1,1-1 0,0 0 0,1 0 6,1-1 0,0 0 0,0 0 0,-1-1 0,4-3 0,52-75-37,-39 53 132,25-31-1,14 0-91,-33 34-304,-24 34 222,-8 33 76,-3 0 0,-25 68 0,17-58 45,-37 75 0,45-109-53,0 1 1,-2-2 0,0 0 0,-1 0-1,0-2 1,-2 1 0,-20 17 0,1-7 32,-1-2 0,-1-1 0,-1-2 0,-1-1 0,-57 20 0,85-36 50,1-1 1,0 0 0,-1-1-1,-16 2 1,24-4-74,-1 1 1,1-1-1,-1 0 1,1 0-1,-1-1 1,1 1-1,-1-1 0,1 1 1,0-1-1,-1 0 1,1 0-1,0 0 1,-1 0-1,1 0 1,0 0-1,0 0 1,0-1-1,0 0 0,0 1 1,0-1-1,0 0 1,1 0-1,-3-2 1,3 2-16,1 1 0,-1-1 1,0 0-1,1 1 1,-1-1-1,1 0 0,0 1 1,0-1-1,-1 0 1,1 1-1,0-1 0,1 0 1,-1 0-1,0 1 0,0-1 1,1 0-1,-1 1 1,1-1-1,-1 1 0,1-1 1,0 0-1,-1 1 1,1-1-1,0 1 0,0 0 1,0-1-1,0 1 1,0 0-1,2-2 0,5-5 2,0 1 0,0-1-1,13-7 1,-17 12 24,35-22 24,57-28 0,1-1-110,105-65-180,-189 112 56,53-34-668,-25 9-2781,-41 32 3422,1-1 0,0 1 1,-1-1-1,1 1 0,-1-1 1,1 1-1,-1-1 1,1 1-1,-1-1 0,0 1 1,1-1-1,-1 1 1,1-1-1,-1 0 0,0 1 1,0-1-1,1 0 1,-1 1-1,0-1 0,0 0 1,0 1-1,0-1 1,0 0-1,0 1 0,0-1 1,0 0-1,0 1 0,0-1 1,0 0-1,0 1 1,-1-1-1,1 0 0,0 1 1,0-1-1,-1 0 1,1 1-1,0-1 0,-1 1 1,1-1-1,-1 0 1,1 1-1,-1-1 0,0 0 1,-2-1-828,0 0 1,0 0-1,0 1 1,0-1-1,0 1 1,-1-1-1,1 1 1,-6-1-1,-31-5-2838,-18-1 1018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3:05.1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73 11232,'-62'-33'4128,"62"24"-3200,20-4-257,3 8-2558,11 2 895,5-3-1408,3 3 1344,6 6-4864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3:05.8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43 204 7456,'-4'-2'952,"-18"-8"557,21 10-852,-1-1-1,1 1 1,0 0 0,-1 0 0,1 0 0,-1 0-1,1 0 1,-1 0 0,-1 1 0,18 7 3321,-10-5-3572,1-1 0,-1 0-1,1 0 1,0 0-1,0-1 1,0 0-1,0 0 1,0-1-1,7 0 1,9-1 223,27-4 0,-16 0-188,340-58 935,9-18-1842,-190 52-1519,4 9-3420,-48 10 2083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3:07.4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20 480 3712,'-1'0'125,"0"0"0,0 1 0,0-1 0,0 1 0,0-1 0,0 1 0,-11 8 10082,36-13-6239,-16 0-3514,1-1 0,-2 0-1,1 0 1,-1 0 0,13-13 0,28-36 168,-45 50-586,43-55 658,-3-2-1,45-85 0,-80 129-497,0 1 0,-1-2 0,9-28 0,-16 45-170,0 0 1,1 0-1,-1 0 0,0 0 0,0-1 0,0 1 1,0 0-1,0 0 0,0 0 0,0-1 0,0 1 0,0 0 1,0 0-1,-1 0 0,1 0 0,0 0 0,-2-2 0,2 2-21,-1 1 0,1 0 0,-1 0-1,1-1 1,-1 1 0,1 0-1,-1 0 1,1 0 0,-1 0 0,1 0-1,-1 0 1,0 0 0,1 0-1,-1 0 1,1 0 0,-1 0-1,1 0 1,-1 0 0,1 0 0,-1 0-1,1 1 1,-1-1 0,1 0-1,-1 0 1,1 1 0,-1-1 0,1 0-1,-1 1 1,1-1 0,-1 0-1,1 1 1,0-1 0,-1 1-1,1-1 1,0 0 0,-1 1 0,-8 8 62,-1 0 0,2 1 1,-1 0-1,1 0 1,1 0-1,0 1 0,0 0 1,1 1-1,1-1 0,-5 14 1,0 5-69,1 0 1,-8 45-1,16-65 9,0-1 1,0 1-1,0 0 0,2 0 1,-1-1-1,1 1 0,0 0 1,1-1-1,0 1 0,1-1 1,0 0-1,5 11 1,-7-17 21,1-1 0,-1 1 0,1-1 0,0 1 0,0-1 0,0 0 0,0 0 0,0 0 0,1 0 0,-1 0 0,0 0 0,1-1 0,-1 1 0,1-1 0,3 2 0,-2-2 0,1 0-1,-1 0 1,0 0 0,1 0-1,-1-1 1,0 0 0,1 0-1,-1 0 1,7-1 0,-1-1 8,0-1 0,-1 0 0,1 0 0,-1 0 0,0-1 0,0-1 0,0 0 0,12-9 0,-10 5-3,0-1-1,-1 0 0,0 0 0,0-1 0,-2 0 0,13-20 0,38-81 264,-46 84-237,14-33-27,7-14-372,-32 71 321,-1 1 0,0-1 0,0 1-1,-1-1 1,1-3 0,0 5-41,-1 7-6,0 1 33,0 45 93,-3 1 0,-1-1 0,-3 0 1,-2-1-1,-17 55 0,24-98-34,0-1 1,-1 1-1,0-1 0,0 0 0,-1 0 1,0 0-1,-5 6 0,8-10-17,0-1 0,0 0 0,0 0-1,0 0 1,0 0 0,0 0 0,-1 0-1,1 0 1,0 0 0,-1 0-1,1-1 1,-1 1 0,1-1 0,-1 1-1,1-1 1,-1 1 0,1-1 0,-1 0-1,1 0 1,-1 0 0,1 0 0,-1 0-1,0 0 1,1 0 0,-1 0 0,1-1-1,-1 1 1,1 0 0,-1-1 0,1 0-1,-1 1 1,1-1 0,0 0 0,-1 0-1,1 1 1,0-1 0,-1 0 0,0-2-1,-1 1-5,1 0-1,0 1 1,1-1-1,-1 0 0,0 0 1,0-1-1,1 1 1,0 0-1,-1 0 0,1-1 1,0 1-1,0-1 1,0 1-1,0-1 0,1 1 1,-1-1-1,1 0 1,-1 1-1,1-1 1,0 0-1,0 1 0,0-1 1,0 0-1,1 1 1,-1-1-1,2-3 0,0-1-17,1 0 0,1 1 0,-1-1-1,1 1 1,0 0 0,0 0 0,1 0 0,6-7-1,-8 11 5,-1 0 0,0 0 0,0-1-1,1 1 1,0 1 0,-1-1 0,1 0-1,0 1 1,0-1 0,-1 1-1,1 0 1,0 0 0,0 0 0,1 0-1,-1 1 1,0-1 0,0 1 0,0 0-1,0 0 1,0 0 0,1 0-1,5 2 1,-3-1-68,-1 1 0,1 0 1,-1 1-1,0-1 0,1 1 0,-1 0 0,0 1 0,-1-1 0,1 1 0,-1 0 0,7 6 0,1 4-1934,15 21 0,-4-1-3876,-18-25 4245,-4-7 1034,0 0 0,0 0 0,0 0 0,0 0 0,1 0 0,-1-1 0,0 1 0,1 0 0,-1-1 0,1 1 0,0-1 0,0 1 0,0-1 0,-1 0 0,1 0 0,3 2 0,9-6-2805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3:00.4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152 101 11232,'-90'-37'5056,"42"28"-4385,34 6-1151,14-3 129,11-6-1249,6 3 896,22-6-2656,8 6 1888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3:07.8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29 4800,'-19'-25'1792,"8"29"-1408,27-4-96,-2-4-1472,6 1 576,8 6-672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3:11.5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1127 3968,'-1'0'135,"0"-1"-52,0 0 1,0 1-1,0-1 0,0 0 1,1 1-1,-1-1 0,0 1 1,0 0-1,0-1 0,0 1 1,0 0-1,0-1 0,0 1 1,0 0-1,0 0 0,0 0 1,-1 0-1,1 0 0,-6 3 5135,17-5-3686,12-6-528,-11 2-499,0-1 0,0 0 1,-1-1-1,0 0 0,0-1 1,-1 0-1,15-19 0,49-82 950,-5 6-499,-27 53-197,2 2 0,62-55 0,-43 47 1006,-53 49-63,-23 21-1244,3 0-420,1 1 0,1 0 0,0 1 0,1 0 0,1 0-1,-11 29 1,5 0-80,-10 57 1,21-90 55,0 0 0,1-1 0,0 1 0,1 0 0,1-1 0,-1 1 0,2 0 0,-1-1 0,4 12 0,-3-16-4,0 0 1,1-1 0,-1 1 0,1-1 0,0 1 0,0-1 0,1 0 0,-1 0 0,1 0-1,0-1 1,1 1 0,-1-1 0,1 0 0,0 0 0,0 0 0,0-1 0,6 3 0,-1-1 8,1-1 0,-1-1 0,1 0 0,0 0 0,0-1 0,0 0 0,0-1 0,0 0 1,21-1-1,-14-2 38,1 0 0,-1-2 0,0 0 0,0 0 0,20-9 0,-30 9-35,-1 1 0,0-1 1,0 0-1,-1 0 0,1-1 1,-1 0-1,0 0 0,-1-1 1,1 1-1,-1-1 0,0 0 1,0-1-1,-1 1 0,0-1 1,0 0-1,4-10 0,2-9 9,-1-1-1,-2 0 1,6-34-1,-8 37 29,-3 8-25,0 1 1,-2-1 0,1 1-1,-2-1 1,-3-22 0,4 36-55,0 1 0,0-1 0,-1 1 0,1-1 0,0 0 0,-1 1 0,1-1 0,-1 1 0,1-1 0,-1 1 0,0-1 0,0 1 0,0 0 0,0-1 0,0 1 0,0 0 0,0 0 0,0-1 0,0 1 0,0 0 0,-1 0 0,1 0 0,0 1 0,-1-1 0,1 0 0,-1 0 1,-2 0-1,1 1-12,1 0 1,0 0 0,-1 0 0,1 0 0,-1 0-1,1 1 1,0-1 0,-1 1 0,1 0 0,0-1-1,0 1 1,0 0 0,-1 1 0,1-1 0,0 0-1,0 0 1,0 1 0,-2 2 0,-2 2 18,0 1 0,0-1 0,1 1 0,0 1 0,0-1 0,-7 16 0,-18 51 189,26-61-143,0-1 1,1 1-1,1 0 0,0 0 0,1 0 1,0 0-1,1 0 0,0 0 0,1 0 1,1 0-1,0 0 0,6 21 0,-5-27-23,-1 1-1,1-1 1,0 0-1,1 0 1,0 0-1,0-1 1,1 1-1,-1-1 1,1 0-1,1 0 1,-1 0-1,1-1 1,0 0-1,0 0 1,0-1-1,1 1 1,0-1-1,0-1 1,0 1-1,0-1 1,0 0-1,12 2 1,-9-3 48,0-1 1,0 0 0,0 0-1,1-1 1,-1-1 0,12-1-1,60-16-48,-79 18-9,25-7 25,0-1-1,-1-1 1,0-2-1,0 0 1,-2-2-1,1-1 1,-2-1-1,45-35 0,-36 19 0,-1-1-1,-1-2 0,-2-1 1,-1-2-1,-3 0 0,0-2 0,-3-1 1,31-74-1,-35 68-59,-3-1-1,-1 0 1,-3-1 0,-2 0-1,-2-1 1,-2 0 0,-3-97-1,-2 143 19,-2-19-121,1 21 113,1 0 1,0 0-1,0 0 1,-1 0-1,1 1 0,0-1 1,-1 0-1,1 0 1,-1 0-1,1 1 0,-1-1 1,1 0-1,-1 1 1,1-1-1,-1 0 0,0 1 1,1-1-1,-1 1 1,0-1-1,-1 0 1,2 1 13,-1 0 0,0 0 0,1 0 0,-1 0 1,1 0-1,-1 0 0,0 0 0,1 0 0,-1 0 1,1 0-1,-1 0 0,0 0 0,1 0 0,-1 1 1,1-1-1,-1 0 0,1 0 0,-1 1 0,1-1 1,-1 0-1,1 1 0,-1-1 0,1 0 0,-1 1 1,1-1-1,-1 1 0,1 0 0,-11 17 31,8-14-20,-18 37 18,4-6-75,-26 37 0,-26 24-76,-18 26-59,67-90 231,2 0 0,-16 37 0,17-26-31,1 0 0,-12 58 1,23-76 38,1 0 1,1 0-1,1 0 0,1 0 1,4 48-1,-2-64-23,1 1-1,0-1 0,1 0 1,0 1-1,0-1 0,7 12 1,-7-16-7,-1-1 1,1 0 0,0 0-1,1 0 1,-1 0 0,1 0-1,0 0 1,-1-1 0,2 0-1,-1 0 1,0 0 0,0 0-1,8 2 1,-2-1-6,0-1 0,0 0 1,0-1-1,1 0 0,-1 0 0,1-1 1,-1-1-1,1 0 0,0 0 0,-1-1 1,1 0-1,13-4 0,-8 1 19,0-1 0,0-1-1,0 0 1,-1-1 0,0-1 0,0 0-1,14-11 1,-6 0-26,-1-1-1,-1-1 1,-1-1-1,22-31 1,-22 28-33,-14 18 106,-1-1 0,0 1 0,0-1 0,0 0 0,-1 0 0,0 0 0,5-16 0,-9 23-75,0 0 0,0 0 0,0 0 0,1 1 0,-1-1 1,0 0-1,0 0 0,0 0 0,0 1 0,0-1 0,0 0 0,-1 0 0,1 0 1,0 1-1,0-1 0,0 0 0,-1 0 0,1 1 0,-1-1 0,0-1 0,1 2-8,-1-1 0,1 1 0,-1 0 0,1 0-1,-1-1 1,1 1 0,-1 0 0,0 0 0,1 0-1,-1 0 1,1 0 0,-1 0 0,0-1 0,1 1-1,-1 1 1,0-1 0,1 0 0,-1 0 0,1 0-1,-2 0 1,-2 2-47,0-1-1,0 1 1,0 0-1,0 0 1,0 0 0,-4 4-1,-2 2 57,1 1 0,0 0-1,1 0 1,-13 18 0,-25 46 1,35-56-66,-9 17 290,-26 60 0,45-92-211,-1 1-1,2 0 1,-1 0-1,0 0 0,1 0 1,-1 1-1,1-1 0,0 0 1,0 0-1,0 0 1,0 0-1,1 0 0,-1 0 1,1 0-1,0 0 0,0 0 1,0 0-1,3 6 1,-3-8-7,0 1 1,0-1 0,0 1-1,0-1 1,1 0 0,-1 1 0,0-1-1,1 0 1,-1 0 0,1 0-1,0 0 1,-1 0 0,1 0 0,0-1-1,-1 1 1,1 0 0,0-1-1,0 0 1,0 1 0,-1-1 0,1 0-1,0 0 1,0 0 0,0 0-1,0 0 1,0 0 0,-1 0 0,1-1-1,0 1 1,3-2 0,1 0 2,-1-1 0,0 1 0,0-1 0,0 0 0,-1 0 0,1-1 0,-1 1 0,1-1 0,-1 0 0,0 0 0,-1 0 0,1-1 0,-1 1 0,6-11 0,0-4-19,0 0 0,10-34 0,-8 22 44,-4 7-273,6-42-1,-22 163 182,9-82 15,0 0 1,1 1 0,1-2-1,0 1 1,6 20-1,-7-32 48,1 1 0,-1 0 0,1-1 0,-1 1 0,1 0 0,0-1-1,0 0 1,1 0 0,-1 0 0,1 0 0,-1 0 0,1 0 0,0 0-1,0-1 1,0 1 0,1-1 0,-1 0 0,1 0 0,-1 0 0,1-1-1,-1 1 1,1-1 0,0 0 0,0 0 0,7 1 0,9-1-2,-1-1 1,1-1 0,-1-1-1,1 0 1,-1-2-1,0 0 1,0-1 0,0-1-1,-1-1 1,0 0 0,0-2-1,17-10 1,-21 10-2,0-1 0,-1-1 1,0 0-1,-1-1 0,0 0 1,-1-1-1,16-23 0,58-111 191,-42 66-118,-24 48-38,66-121 171,-65 112-165,27-79 1,-36 85-98,-1 0 0,-2-1 0,-2-1 0,4-69-1,-10 103 32,0 0-1,0 0 0,0 0 1,-1 0-1,0 0 0,1 1 1,-3-8-1,2 11 19,1 0 0,0 0-1,0-1 1,0 1 0,0 0-1,0 0 1,0 0 0,-1-1 0,1 1-1,0 0 1,0 0 0,0 0 0,-1 0-1,1-1 1,0 1 0,0 0-1,0 0 1,-1 0 0,1 0 0,0 0-1,0 0 1,-1 0 0,1 0-1,0-1 1,0 1 0,-1 0 0,1 0-1,0 0 1,0 0 0,-1 0 0,1 0-1,0 1 1,0-1 0,-1 0-1,1 0 1,0 0 0,0 0 0,-1 0-1,1 0 1,0 0 0,0 0 0,0 1-1,-1-1 1,1 0 0,0 0-1,-10 11 99,9-10-92,-9 14 54,1 1 0,0 1 0,1 0 0,-12 35 0,6-14 2,-3 8-8,1 2-1,3 0 0,2 0 1,2 1-1,-2 57 0,6-51-155,-3 84 27,8-108 72,1-1 0,8 48 0,-8-73 27,0-1 0,1 1 0,-1-1 0,1 0 0,0 0 0,0 0 0,3 5 0,-5-8-16,1 0 0,-1-1 0,1 1 0,-1 0-1,1 0 1,0 0 0,0-1 0,-1 1 0,1 0 0,0-1 0,0 1-1,0 0 1,0-1 0,0 1 0,0-1 0,-1 0 0,1 1-1,0-1 1,0 0 0,1 1 0,-1-1 0,0 0 0,0 0 0,0 0-1,0 0 1,0 0 0,0 0 0,0 0 0,0 0 0,0-1-1,0 1 1,0 0 0,0-1 0,0 1 0,0 0 0,0-1 0,1 0-1,5-5-14,0 0-1,0 0 0,-1-1 1,0 1-1,0-1 0,6-10 0,4-4 100,28-34-67,113-134 8,-138 173 21,-16 13-72,0 0 1,1 0 0,-1 0-1,0 0 1,0 0 0,-1 0-1,5-8 1,-34 80 205,3 0 0,4 1 0,-14 79 0,33-143-189,0 1 0,1-1 0,-1 0 0,1 0 0,1 10 0,-1-16 4,0 1 1,0 0-1,1 0 1,-1 0-1,0 0 1,0 0 0,1 0-1,-1 0 1,0-1-1,1 1 1,-1 0-1,1 0 1,-1 0-1,1-1 1,0 1-1,-1 0 1,1-1-1,0 1 1,-1 0 0,1-1-1,0 1 1,0-1-1,-1 1 1,1-1-1,0 0 1,0 1-1,0-1 1,0 0-1,0 0 1,0 1-1,-1-1 1,1 0 0,0 0-1,0 0 1,0 0-1,0 0 1,0 0-1,0 0 1,0 0-1,0-1 1,0 1-1,0 0 1,-1-1-1,1 1 1,0 0 0,1-2-1,7-1 46,-1-1 0,0 0 0,-1-1 1,1 0-1,-1 0 0,13-12 0,35-43-20,-49 52-34,95-131-335,-65 85 371,23-28 395,-56 79-583,-3 7 58,-4 17-2,1-12 58,-36 206-74,36-194 241,2 0 1,2 39-1,-1-59-124,0 0 0,0 0 0,0 0 0,0-1 0,0 1 0,0 0 0,0 0 0,0 0 0,1-1 0,-1 1 0,0 0 0,0 0 0,1-1 0,-1 1 0,1 0 0,-1 0 0,1-1 0,-1 1 0,1 0 0,-1-1 0,1 1 0,0-1 0,-1 1 0,1-1 0,0 1 0,-1-1 0,1 1 0,0-1 0,0 0 0,-1 1 0,1-1 0,0 0 0,0 0 0,0 0 0,-1 0 0,1 1 0,0-1 0,0 0 0,0 0 0,0-1 0,1 1 0,1-1-24,0 0 1,0 0 0,0 0 0,0 0 0,-1-1-1,1 1 1,0-1 0,-1 0 0,1 1 0,3-5-1,3-5 80,1-2 1,-2 1-1,1-1 0,-2 0 0,8-17 0,-7 13-14,33-77-17,-1 4 51,-30 69-225,0 1 0,12-43-1,-23 93 150,4 46 0,-2-65-2,0 0 0,1-1 0,0 1 0,1-1 0,0 1 0,6 12 0,-8-21 3,0 1 0,1-1 1,-1 1-1,1-1 1,-1 0-1,1 1 0,0-1 1,-1 0-1,1 0 0,0 0 1,1-1-1,-1 1 1,0 0-1,0-1 0,1 0 1,-1 1-1,1-1 0,-1 0 1,1 0-1,-1 0 1,1-1-1,0 1 0,0 0 1,-1-1-1,1 0 1,0 0-1,0 0 0,-1 0 1,6-1-1,1-1-2,0-1 1,0 0-1,0 0 1,-1-1-1,1 0 1,-1-1-1,0 1 1,0-2-1,-1 1 0,0-1 1,1 0-1,8-12 1,0 0 15,-1 0 0,0-2 0,19-35 0,-30 49-1,-1 0 0,0-1 0,0 1-1,-1-1 1,1 0 0,1-10 0,-4 16-13,0-1 0,0 1 0,0 0 0,0 0 0,0-1 1,0 1-1,0 0 0,0 0 0,-1-1 0,1 1 0,0 0 0,-1 0 1,1-1-1,-1 1 0,0 0 0,1 0 0,-2-2 0,0 2-3,1 0 1,0 0-1,-1 0 0,1 0 0,-1 1 0,1-1 0,-1 0 0,0 1 1,1-1-1,-1 1 0,0-1 0,1 1 0,-1 0 0,0 0 0,1-1 1,-5 2-1,-1-1-13,-1 1 0,0 0 0,1 0 0,-1 0 0,1 1 0,-1 1 0,1-1 0,0 1 0,0 0 1,0 1-1,0 0 0,1 0 0,-1 0 0,1 1 0,-8 8 0,7-7 1,1 1 0,-1 1 0,2-1 0,-1 1 0,1 0 0,0 0 0,1 1 0,-1-1 0,2 1 0,-1 0-1,2 0 1,-4 12 0,5-12 16,-1 1 0,2-1 0,-1 0 0,1 0-1,0 1 1,1-1 0,0 0 0,1 0 0,0 0 0,5 17-1,-4-20-1,-1-1 0,1 1 0,1 0-1,-1-1 1,1 0 0,0 0 0,0 0-1,0 0 1,1-1 0,-1 0 0,1 0 0,0 0-1,1 0 1,-1-1 0,1 0 0,10 5-1,-3-4-6,-1 0 0,1-1-1,0 0 1,0-1-1,0 0 1,0-2 0,0 1-1,0-1 1,0-1 0,23-4-1,-20 2 26,-1-1-1,1-1 0,0 0 0,-1-1 1,0 0-1,0-2 0,-1 1 1,18-14-1,-11 3 5,0-1 0,-2-1 1,0-1-1,22-31 0,17-20-122,1 12 1,-33 34 159,32-38 0,-42 41-3,0-1 0,-1-1 0,-2 0 0,19-49 0,-19 36-69,-2 0 1,12-74 0,-20 89-84,-2 0 1,-1-40 0,0 60 78,0 1-1,0 0 1,-1-1 0,1 1-1,-1 0 1,0-1 0,0 1-1,1 0 1,-1 0-1,-1 0 1,1 0 0,0 0-1,0 0 1,-2-2 0,2 3 9,0 0 1,0 1 0,0-1-1,0 1 1,0-1-1,0 1 1,0 0 0,0-1-1,0 1 1,0 0 0,0-1-1,0 1 1,0 0 0,0 0-1,0 0 1,0 0-1,0 0 1,0 0 0,0 0-1,0 1 1,0-1 0,0 0-1,0 0 1,0 1-1,0-1 1,0 1 0,0-1-1,1 1 1,-1-1 0,0 1-1,0-1 1,0 1 0,0 0-1,1-1 1,-2 2-1,-11 10 20,1 1-1,0 0 1,1 0 0,0 1-1,1 0 1,-10 20-1,-44 101 200,42-84-213,9-24-72,1 1 0,1 0 0,2 1 1,1 0-1,-7 49 0,9-32 214,2-21-46,2-1 0,0 45 0,3-47-58,4 32-98,-5-50 66,1-1 0,0 1 0,0 0 0,0-1 1,0 1-1,1 0 0,-1-1 0,1 1 0,0-1 0,4 6 0,-5-8 2,0 0-1,1 0 1,-1-1-1,1 1 1,-1 0-1,1 0 1,-1-1-1,1 1 1,0-1-1,-1 1 1,1-1-1,0 1 1,-1-1-1,1 0 0,0 0 1,-1 0-1,1 0 1,0 0-1,-1-1 1,1 1-1,0 0 1,-1-1-1,1 1 1,0-1-1,-1 0 1,1 1-1,1-2 1,7-3 36,0-1 0,17-12 0,-20 13-28,52-37 39,111-72-172,-131 93-21,-39 21 135,0 0-1,0 0 1,0-1-1,1 1 1,-1 0-1,0 0 1,0 0 0,1 0-1,-1 0 1,0 0-1,0 0 1,1-1 0,-1 1-1,0 0 1,0 0-1,1 0 1,-1 0-1,0 0 1,0 0 0,1 0-1,-1 0 1,0 1-1,0-1 1,1 0-1,-1 0 1,0 0 0,0 0-1,1 0 1,-1 0-1,0 0 1,0 1-1,1-1 1,0 10-11,-6 15 139,-13 27-52,-2-1-1,-49 89 1,5-11-149,53-108 153,-1 3 56,13-23-111,0-1 0,-1 0-1,1 1 1,0-1 0,0 0-1,0 0 1,0 0 0,0 0-1,0 0 1,0 0 0,0 0-1,0 0 1,0 0 0,-1 0-1,3-1 1,13-3 24,0-1 1,0 0-1,30-16 0,43-29 135,-36 18-365,-36 20 60,-13 9 94,0 1 0,0-1 0,0 1-1,1-1 1,-1 1 0,0 0 0,1 1 0,6-2 0,-11 2 32,1 1 0,-1 0-1,1 0 1,-1 0 0,0 0 0,1 0 0,-1 0 0,1 0 0,-1 0 0,1 0 0,-1 0 0,0 0-1,1 0 1,-1 0 0,1 0 0,-1 1 0,1-1 0,-1 0 0,0 0 0,1 0 0,-1 1 0,0-1-1,1 0 1,-1 0 0,0 1 0,1-1 0,-1 0 0,0 1 0,1-1 0,-1 0 0,0 1 0,0-1-1,0 1 1,1-1 0,-1 0 0,0 1 0,0 1 2,0-1-1,0 0 1,0 1-1,0-1 1,0 0-1,0 1 1,-1-1 0,1 0-1,-1 1 1,1-1-1,-1 0 1,1 0-1,-2 2 1,-3 5-18,0 0-1,-1 0 1,0-1-1,-1 0 1,1 0-1,-2 0 1,-13 9-1,-64 38-135,55-36 117,-161 109 55,37-14 86,137-102-47,-19 11 1,29-19-59,1 0 1,-1 0-1,0-1 1,0 0-1,0 0 1,-9 1-1,16-3 4,-1 1-1,0-1 0,1 0 1,-1 0-1,0 0 0,1 0 1,-1 0-1,0 0 0,1 0 1,-1 0-1,0-1 0,1 1 1,-1 0-1,0 0 0,1 0 1,-1-1-1,0 1 0,1 0 1,-1-1-1,1 1 0,-1-1 1,1 1-1,-1 0 0,1-1 1,-1 1-1,1-1 0,-1 0 1,1 1-1,0-1 0,-1 1 1,1-1-1,0 1 0,-1-1 1,1 0-1,0 1 0,0-1 1,0 0-1,-1 1 0,1-1 1,0 0-1,0 1 0,0-1 1,0-1-1,1-1-1,-1 0-1,0 0 1,1 0 0,0 0 0,0 0-1,0 0 1,0 0 0,0 0 0,3-3-1,3-5 15,1-1-1,1 1 0,0 1 0,1 0 1,0 0-1,0 1 0,1 0 0,19-12 0,-9 8-138,1 2-1,0 0 0,0 1 1,26-7-1,6 1-470,90-32-5136,-141 47 5253,1-1 0,-1 1-1,0-1 1,0 0 0,0 0-1,0 0 1,0 0 0,0-1-1,2-2 1,-4 4 147,0-1 1,0 0-1,1 1 1,-2-1-1,1 0 0,0 0 1,0 1-1,0-1 0,-1 0 1,1 0-1,-1 0 1,0 0-1,1 0 0,-1 0 1,0 0-1,0 0 1,0-2-1,-8-24-5693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3:11.9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36 10720,'-17'-21'3968,"17"16"-3072,0-4-288,9 9-1440,-1 0 704,8 0 96,-1 0-320,-1 5 224,0-1-3232,0 1 1856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3:12.3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28 11808,'-14'-27'4352,"23"32"-3361,38-10-287,1 5-544,39 0-224,9 0 1152,10 0-576,32 0-128,50 5-256,-16-1-384,19 1 128,25 2-2432,-24 7 1441,-24-10-7297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3:14.5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1290 4064,'-29'0'5184,"32"0"-3808,22-7 343,1-1 0,32-16 0,-40 16-1391,-2-1 1,1 0 0,-1-2-1,-1 0 1,0-1 0,0 0-1,17-20 1,90-130 1101,-86 108-991,79-87 1,-13 44-45,-53 52 50,57-67 1,-79 78-232,-2-1 1,-1-1-1,-1-1 1,-3-1-1,-1-1 1,-1-1-1,-3 0 1,19-75-1,-32 105-97,-1 1 0,1 0 0,-2 0 0,1 0 0,-1-1 0,-2-15 0,1 23-106,1 1 1,0-1 0,-1 0 0,1 0 0,-1 0-1,1 0 1,-1 1 0,0-1 0,0 0 0,0 1 0,0-1-1,0 1 1,0-1 0,0 1 0,0-1 0,0 1-1,-1 0 1,1-1 0,-1 1 0,1 0 0,-1 0-1,1 0 1,-1 0 0,0 1 0,0-1 0,1 0-1,-1 1 1,0-1 0,0 1 0,0-1 0,1 1-1,-1 0 1,0 0 0,0 0 0,0 0 0,0 0-1,0 0 1,0 1 0,-3 0 0,-5 2 7,-1 0 1,1 0-1,0 1 1,0 1-1,0 0 0,0 0 1,1 1-1,0 0 1,0 1-1,0 0 0,1 0 1,0 0-1,1 1 1,-8 11-1,-9 13 125,2 2-1,-28 56 1,25-43 51,4-8-133,2 1 1,-28 82-1,36-87-2,2 1-1,1 1 1,2 0 0,-3 70 0,9-93 46,0 14-51,1 0 1,1 0-1,7 38 1,-7-57-55,1-1 1,-1 0-1,1 0 0,1 0 1,0 0-1,7 11 0,-8-15 25,1 0 0,-1 0-1,1 0 1,0 0-1,0-1 1,0 1 0,0-1-1,0 0 1,1 0 0,0-1-1,8 4 1,-1-2 16,0 0 0,1-2 0,-1 1 0,1-2 0,0 0 1,0 0-1,0-1 0,20-2 0,0-3 22,-1-1 0,35-11-1,-39 9-40,-1-2 0,-1-1-1,0-1 1,0-1 0,-1-2-1,-1 0 1,43-35 0,87-91 579,-153 140-599,1-1 0,0 0 0,-1 0 0,1 0 0,-1 0-1,0-1 1,0 1 0,0 0 0,0 0 0,0-1 0,1-3-1,-2 5-6,0 0 0,0 0 0,0 0 0,0 0 0,0 0 1,0 1-1,-1-1 0,1 0 0,0 0 0,-1 0 0,1 1 0,0-1 0,-1 0 0,1 0 0,-1 1 0,1-1 0,-1 0 0,0 1 0,1-1 0,-1 0 0,1 1 0,-1-1 0,0 1 0,0-1 0,1 1 0,-1 0 0,0-1 0,0 1 0,0 0 0,1-1 0,-1 1 0,0 0 0,0 0 0,0 0 0,0 0 0,0 0 0,-1 0 0,-2 0-20,-1-1 0,1 2 0,-1-1 0,1 0 0,-1 1 0,1 0 0,-1 0 0,1 0 0,-1 1 0,1 0 0,-6 3 0,-9 5 32,-20 14 0,31-18-19,-46 33 113,1 2-1,-86 89 0,112-101-26,-28 38-1,43-50-8,0 1-1,1 0 1,-15 37-1,24-49-65,0-1-1,0 0 1,1 1-1,0-1 1,0 1-1,0-1 1,1 1-1,0 6 1,0-10 0,0 0 1,0 0 0,1 0 0,-1 0 0,1 0 0,-1 0-1,1 0 1,0 0 0,0 0 0,0 0 0,0-1-1,0 1 1,0 0 0,0-1 0,1 1 0,-1 0 0,1-1-1,-1 0 1,1 1 0,0-1 0,-1 0 0,1 0 0,0 0-1,2 1 1,4 1 36,0 0-1,0-1 1,1 0-1,-1-1 1,1 0-1,-1 0 0,1 0 1,-1-1-1,1-1 1,12-1-1,-7-1 17,0 0-1,0 0 0,-1-1 0,1-1 1,20-11-1,-26 12-35,0-1 0,-1-1 0,0 1 0,0-1-1,0 0 1,-1-1 0,0 0 0,6-7 0,2-7 14,19-35-1,-12 10-78,-2 0 0,-1-1 0,15-69 0,-23 59 213,-9 51-232,-5 10 0,-6 13-23,1 10-58,-7 41 0,8-30 87,1-6 70,2 0-1,1 0 1,1 1-1,3 51 1,0-80 16,0 0 1,1 0-1,-1 0 0,1 0 1,0 0-1,0 0 0,1 0 1,-1 0-1,1-1 1,0 1-1,0-1 0,3 5 1,-5-7-14,1 0 0,0 0 0,0-1 0,0 1 0,0 0 0,1 0 0,-1-1 1,0 1-1,0 0 0,0-1 0,0 1 0,1-1 0,-1 0 0,0 1 0,3-1 1,-2 0-14,0 0 0,0 0 0,0 0 0,0-1 0,1 1 0,-1-1 0,0 1 0,0-1 0,-1 0 1,1 0-1,0 0 0,3-2 0,6-4 30,0-1 0,-1-1 1,0 0-1,0 0 0,12-16 0,36-58-4,-28 39-39,127-168 164,-150 203-146,-5 6-24,1-1 1,-1 1 0,1 0-1,-1-1 1,2-5 0,-32 53 24,7-1-2,2 1 0,2 0 1,2 1-1,-16 86 0,29-123-11,1-1 0,0 1 0,1-1 0,-1 0 0,2 1 0,-1-1 0,2 9 0,-1-13 5,0 0-1,0 1 1,0-1 0,0 0-1,1 0 1,-1 0 0,1 0-1,0 0 1,0-1-1,0 1 1,0 0 0,1-1-1,-1 0 1,1 1 0,-1-1-1,1 0 1,0 0-1,3 1 1,-1 0 6,0-1 1,0 0-1,0-1 0,0 1 0,0-1 0,0 0 1,7 0-1,38 1 61,-33-3-37,11 1-5,0-1 0,-1-2 0,1-1 0,47-13 0,-57 11-5,0 0 0,-1-2 0,0 0 0,0 0-1,-1-2 1,0 0 0,-1-1 0,15-13 0,-3-1-27,-2-1 1,-1-1-1,-1 0 0,30-49 1,-50 71 42,-1 1 1,1-1 0,-1 0 0,0 0 0,-1 0-1,1-1 1,-1 1 0,1-7 0,-2 11-38,0 0 0,0 0 0,0-1 1,0 1-1,0 0 0,0 0 1,0-1-1,0 1 0,0 0 1,-1 0-1,1 0 0,-1-1 1,1 1-1,-1 0 0,1 0 1,-1 0-1,1 0 0,-1 0 1,0 0-1,0 0 0,0 0 1,1 0-1,-1 0 0,0 1 1,0-1-1,0 0 0,0 0 1,0 1-1,-1-1 0,1 1 1,0-1-1,0 1 0,0 0 0,0-1 1,-1 1-1,1 0 0,0 0 1,0-1-1,0 1 0,-1 0 1,-1 1-1,-1-1-8,0 1-1,0-1 1,0 1 0,0 0-1,0 0 1,0 1 0,1-1-1,-1 1 1,0 0 0,1 0-1,0 0 1,-1 0 0,-3 4-1,-6 6-65,-20 22 0,31-31 71,-39 44-158,3 3-1,-56 93 1,89-134 220,0 0 0,1 1 0,-6 17 0,9-25-48,1 0 1,-1 0-1,1 1 1,-1-1-1,1 0 1,0 1-1,0-1 0,0 0 1,0 1-1,0-1 1,1 0-1,-1 1 1,1-1-1,0 0 1,-1 0-1,1 1 1,0-1-1,0 0 1,0 0-1,1 0 1,1 3-1,-1-4-8,-1 0 0,0 0-1,0 0 1,1 0 0,-1-1-1,1 1 1,-1 0 0,1-1 0,-1 1-1,1-1 1,-1 1 0,1-1 0,-1 0-1,1 0 1,0 0 0,-1 1-1,1-2 1,-1 1 0,1 0 0,0 0-1,-1 0 1,1-1 0,-1 1 0,3-2-1,3 0 17,0-1 0,-1 0-1,12-7 1,-11 5-19,-1 0 0,1 0 0,-1-1 1,0 0-1,10-13 0,20-36 85,-3-7-61,-22 40-173,-9 11-58,-2 10 61,-2 9 74,-2 12 65,-2 0 0,0 0 0,-1-1 0,-1 0-1,-1 0 1,-1 0 0,-17 25 0,-99 113-62,100-127-21,-69 69 263,70-74-104,23-23-12,-1 1 0,-1 0 0,1-1 0,0 0 0,-1 0 0,-6 3 0,9-4-47,1-1-1,-1 0 1,1 0-1,0 0 0,-1 0 1,1 0-1,-1 1 1,1-1-1,-1 0 1,1 0-1,-1 0 0,1 0 1,-1 0-1,1 0 1,0-1-1,-1 1 1,1 0-1,-1 0 1,1 0-1,-1 0 0,1 0 1,0-1-1,-1 1 1,1 0-1,-1-1 1,0 0-9,1 0-1,0 1 1,-1-1 0,1 0 0,0 0 0,0 0 0,0 0 0,0 0 0,0 0 0,0 0 0,0 0-1,0 0 1,0 0 0,0 0 0,0 0 0,0 0 0,1 1 0,0-2 0,0-3-11,2 0-1,-1 0 1,0 0 0,1 0 0,0 1 0,0 0 0,1-1 0,-1 1 0,7-6-1,3-1-31,23-18-1,-7 11 22,1 1-1,1 2 1,64-23 0,-34 14-23,52-19 71,-38 16 128,108-57 0,-163 72-94,-2 0 1,0-2-1,-1 0 0,0-1 1,-1-1-1,0 0 0,-2-1 1,0-1-1,-1 0 0,0-1 1,9-21-1,-19 33-62,0 1-1,0-1 1,-1-1-1,0 1 1,0 0 0,1-9-1,-3 15 7,0 0 0,0 0-1,1 0 1,-1-1 0,-1 1-1,1 0 1,0 0 0,0 0-1,0 0 1,-1 0 0,1 0-1,0 0 1,-1 0 0,1 0-1,-1 0 1,1 0 0,-1 0-1,0 0 1,-1-2 0,1 3 0,0-1 0,0 1 1,0-1-1,-1 1 0,1 0 1,0-1-1,-1 1 1,1 0-1,0 0 0,-1 0 1,1 0-1,0 0 0,-1 0 1,1 0-1,0 1 0,-1-1 1,1 0-1,0 1 0,-1-1 1,1 1-1,-2 1 0,-6 2 64,-1 1 0,1 0 0,0 1 0,1 0-1,0 0 1,0 1 0,-14 15 0,6-4 27,1 0 0,-18 31 0,28-41-84,1 0-1,0 0 1,0 0-1,1 0 1,0 1-1,-4 14 1,7-20-6,-1 0 1,1 0 0,0 0-1,0 0 1,0-1-1,0 1 1,0 0-1,1 0 1,-1 0 0,1 0-1,0 0 1,0 0-1,0-1 1,0 1 0,0 0-1,1-1 1,-1 1-1,1-1 1,0 1-1,-1-1 1,1 0 0,0 0-1,1 0 1,3 4-1,4 0 6,1 0 0,-1-1-1,1 0 1,-1-1 0,1 0-1,1-1 1,-1 0 0,0 0-1,1-1 1,14 0 0,14 0-80,69-6 1,105-21-2898,-74-3-1939,-9-8 1368,-131 36 3538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36:03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31 1248,'0'0'21,"0"0"0,0 0 0,0 0 1,0 0-1,0 0 0,0 0 0,-1 0 0,1 0 0,0 0 0,0 0 1,0 0-1,0 0 0,0 0 0,-1 0 0,1-1 0,0 1 0,0 0 1,0 0-1,0 0 0,0 0 0,0 0 0,0 0 0,-1 0 0,1 0 1,0 0-1,0 0 0,0-1 0,0 1 0,0 0 0,0 0 0,0 0 1,0 0-1,0 0 0,0-1 0,0 1 0,0 0 0,0 0 0,0 0 1,0 0-1,1-8 1202,1-2 761,-2 0 598,-2 18-1640,0 3-290,-26 111 1640,-25 92-301,33-143-1359,-13 96 0,8-32-270,23-125-342,0-3 17,0 1 0,0-1-1,1 1 1,0-1 0,1 1 0,0-1 0,1 13 0,0-8 282,-4-9-814,3-4 364,-1 1 0,0-1 0,1 0 0,-1 1 0,1-1 0,-1 1 0,1-1 0,-1 0 0,1 0 0,0 1 0,-1-1 0,1 0 0,0 0 1,-1 1-1,1-1 0,0 0 0,0-1 0,-1-4-532,1 0-1,-1 0 1,1 0 0,1 0 0,1-10 0,7-10-974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36:03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2 3136,'0'0'57,"0"0"1,0 0-1,1 0 0,-1 0 1,0 0-1,0 0 0,0 0 0,0 0 1,0 0-1,0 0 0,0 0 1,0 0-1,0 0 0,1 0 1,-1 0-1,0 0 0,0 0 1,0 0-1,0 0 0,0 0 1,0 0-1,0 0 0,0 0 1,0 0-1,1 0 0,-1 0 1,0 0-1,0 0 0,0 0 1,0 0-1,0 0 0,0 0 1,0 0-1,0 0 0,0 0 1,0 0-1,1 0 0,-1 0 1,0 0-1,0-1 0,0 1 1,0 0-1,0 0 0,0 0 0,0 0 1,0 0-1,0 0 0,0 0 1,0 0-1,5 11 1061,-4 4-280,-1-1 0,0 1 0,-4 25 1,0 14 453,6-6-497,-1 24 277,-19 124 789,4-27-1066,7-83-676,0 24 156,8-102-245,0 8 194,-1-16-233,0 0 0,0 0 1,0 1-1,1-1 1,-1 0-1,0 1 0,0-1 1,0 0-1,0 0 0,0 1 1,-1-1-1,1 0 1,0 1-1,0-1 0,0 0 1,0 0-1,0 1 0,0-1 1,0 0-1,-1 0 0,1 1 1,0-1-1,0 0 1,0 0-1,0 1 0,-1-1 1,1 0-1,0 0 0,-1 1 1,1-2-119,-1 1-1,0 0 1,1-1 0,-1 1-1,0 0 1,1-1 0,-1 1-1,1-1 1,-1 1 0,0-1-1,1 1 1,-1-1 0,1 1 0,0-1-1,-1 0 1,1 1 0,-1-1-1,1 0 1,0 1 0,-1-1-1,1 0 1,0 1 0,0-1-1,0 0 1,0 0 0,0 1-1,-1-1 1,1-1 0,-1-19-2737,1 21 2855,2-22-1783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36:04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6 2080,'-1'0'64,"0"-1"0,0 1 1,0-1-1,1 1 0,-1 0 0,0 0 1,0-1-1,0 1 0,0 0 0,0 0 1,1 0-1,-1 0 0,0 0 0,0 0 1,0 0-1,0 0 0,0 1 0,0-1 1,1 0-1,-10 2 6361,12-8-4733,32 7 596,-20 0-1744,1 1-1,-1 0 1,28 9-1,-3-1-29,-30-8-529,13 2 170,23 3 1,-39-7-278,0 1 1,-1-1 0,1-1 0,0 1-1,-1-1 1,1 0 0,0 0-1,-1-1 1,8-2 0,-12 4-129,0-1 0,0 1 0,-1 0 0,1-1 0,0 1-1,0-1 1,0 0 0,0 1 0,-1-1 0,1 0 0,0 1 0,-1-1 0,1 0 0,0 0 0,-1 1 0,1-1 0,0-2 0,4-5-1990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36:06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11 213 1984,'3'1'2942,"3"1"-2335,0 0 0,0-1 1,1 0-1,-1 0 1,12-1-1,-9-1-394,-1-1 1,1 0-1,-1 0 0,0-1 0,0 0 0,0-1 0,0 0 0,0 0 0,-1 0 0,0-1 0,8-6 0,-8 4-133,1 0 1,-1 0-1,0 0 0,-1-1 1,0 0-1,0 0 0,-1-1 1,0 0-1,6-11 0,-10 17-43,0 0-1,-1 0 0,1 0 0,0 0 0,-1 0 1,1-1-1,-1 1 0,0 0 0,0 0 1,0 0-1,-1 0 0,1 0 0,-1 0 0,0 0 1,0 0-1,-1-5 0,1 6-8,0 1 0,0-1 0,-1 0 0,1 0 0,0 0 0,-1 1 0,1-1 0,-1 1 0,1-1 0,-1 1 0,0 0 0,0-1 0,1 1 0,-1 0 0,0 0 0,0 0 0,0 1 0,0-1 0,0 0 0,-1 1 0,1-1 0,0 1 0,0 0 0,0 0 0,-3 0 0,-2 0 17,-1 1-1,0 0 0,0 0 0,0 1 1,1 0-1,-1 0 0,1 1 1,0 0-1,-1 0 0,1 1 1,1 0-1,-1 0 0,1 1 1,-1 0-1,1 0 0,1 0 0,-1 1 1,1 0-1,0 0 0,0 0 1,0 0-1,1 1 0,0 0 1,1 0-1,-4 7 0,2 3 63,1 0 1,0 0-1,1 0 0,1 1 0,0 29 1,2-34-13,0 0 1,2 0-1,0 0 1,0 0 0,1 0-1,1 0 1,0 0 0,7 13-1,-9-23-40,-1 1-1,1-1 0,0 0 1,1 0-1,-1 0 0,0-1 1,1 1-1,-1 0 0,1-1 1,0 0-1,3 3 0,-3-4-4,-1 0 0,0 0 0,0 0 0,1 0 0,-1 0 0,1-1 0,-1 1 0,1-1 0,-1 1 0,1-1 0,-1 0 0,1 0 0,-1 0 0,1-1 0,-1 1 0,1 0 0,2-2 0,4-1-18,1-1 0,-1 0 0,0 0 0,-1-1 0,1 0 0,-1-1 0,0 0 0,8-7 0,8-11 48,22-27-1,-16 18-115,7-9 70,50-50 220,-80 84-328,1 1 0,1 0 0,-1 0 0,1 1 0,0 0 0,13-6 0,-21 11 75,0 1 0,-1 0 0,1 0 0,0 0-1,-1 0 1,1-1 0,0 1 0,-1 0 0,1 0-1,0 0 1,-1 0 0,1 0 0,0 0-1,-1 1 1,1-1 0,0 0 0,-1 0 0,1 0-1,-1 1 1,1-1 0,0 0 0,-1 1-1,1-1 1,-1 0 0,1 1 0,-1-1 0,1 1-1,-1-1 1,1 1 0,-1-1 0,0 1 0,1-1-1,-1 1 1,1-1 0,-1 1 0,0-1-1,0 1 1,1 0 0,-1-1 0,0 1 0,0 0-1,2 4 58,-1 0-1,0-1 1,0 1-1,0 6 0,0 31 298,-7 73 0,2-69-275,-5 2-74,7-37 253,-1 1 1,0 19-1,8-38 208,3-13-406,22-70-50,11-31-12,-41 120-1,6-13-93,0 0 1,0 0-1,1 1 0,1 0 0,17-23 1,-25 36 87,0 0-1,0 0 1,0 0 0,0 0 0,1-1 0,-1 1 0,0 0 0,0 0 0,0 0-1,0 0 1,0 0 0,0 0 0,1 0 0,-1 0 0,0 0 0,0-1-1,0 1 1,0 0 0,1 0 0,-1 0 0,0 0 0,0 0 0,0 0-1,0 0 1,1 0 0,-1 0 0,0 0 0,0 0 0,0 0 0,0 0 0,1 0-1,-1 0 1,0 0 0,0 1 0,0-1 0,0 0 0,0 0 0,1 0-1,-1 0 1,3 8-56,-2 10 121,-1-17-61,0 185 515,6-115-122,-3-51-1,-3-20-376,0 1 1,0-1-1,0 0 0,0 0 0,1 0 1,-1 1-1,0-1 0,0 0 0,0 0 0,1 0 1,-1 0-1,0 1 0,0-1 0,0 0 1,1 0-1,-1 0 0,0 0 0,0 0 1,1 0-1,-1 0 0,0 0 0,0 0 1,1 0-1,-1 0 0,0 0 0,0 0 1,1 0-1,-1 0 0,0 0 0,1 0 1,-1 0-1,0 0 0,0 0 0,0-1 1,1 1-1,-1 0 0,0 0 0,11-6 89,-9 5-35,4-3-27,0 0-1,0-1 1,0 0-1,-1-1 1,1 1-1,-1-1 1,0 0-1,4-9 1,12-12-71,-3 7 96,36-33 0,-45 45-80,2 0 1,-1 0-1,1 1 1,0 1 0,23-11-1,-23 14-40,1 1-1,-1 0 1,0 0-1,1 1 1,-1 1-1,0 0 1,1 0-1,-1 1 1,17 3-1,-26-3 107,0-1-1,-1 1 1,1-1 0,0 0-1,0 0 1,0 0-1,0 0 1,0 0-1,0 0 1,0-1-1,3 0 1,-4 1-29,-1-1 0,1 0 0,-1 1 0,0-1 0,1 0 0,-1 0 0,0 1 0,1-1 0,-1 0 0,0 0 0,0 0 0,0 1 0,0-1 0,1 0 0,-1 0 0,-1 0 0,1 1 0,0-1 0,0 0 0,0 0 0,0 0 0,0 1 0,-1-1 0,1 0 0,-1-1 0,0-1-33,0 1-1,1-1 1,-2 0-1,1 1 1,0-1-1,0 1 1,-1 0-1,1-1 1,-1 1-1,0 0 1,0 0-1,0 0 1,0 0-1,0 0 1,0 1 0,0-1-1,-1 0 1,1 1-1,-1 0 1,1-1-1,-1 1 1,1 0-1,-1 1 1,0-1-1,1 0 1,-1 1-1,0-1 1,0 1 0,0 0-1,1 0 1,-4 0-1,1 1-51,-1-1 0,1 1 0,0 0 0,-1 0 0,1 0 0,0 1 0,0 0 0,0 0 0,0 0-1,1 1 1,-1-1 0,0 1 0,1 0 0,0 1 0,-7 5 0,4-1 49,0 1-1,1-1 1,-1 1-1,2 0 1,-1 1-1,-3 9 1,7-13 34,0 0 0,0-1 0,1 1 0,0 0 0,0 0 0,0 0 0,0 0 0,1-1 1,0 1-1,1 0 0,-1 0 0,3 11 0,2-3 52,0 1 1,1-1-1,0 0 0,1 0 0,0-1 1,1 0-1,1 0 0,18 21 1,-23-30-21,0 0 0,1-1 0,-1 1 0,1-1 0,-1 0 0,1 0 0,0 0 0,0-1 0,0 0 0,0 0-1,1 0 1,-1-1 0,0 1 0,1-1 0,-1-1 0,1 1 0,-1-1 0,1 0 0,0 0 0,-1 0 0,11-3 0,-5 0-29,-1 0-1,0 0 1,0-1 0,0 0-1,0-1 1,-1 0-1,1-1 1,-1 0-1,-1 0 1,13-12 0,-4 2 41,1-2 0,-2 0 0,-1-1 0,0-1 0,17-31 0,-25 38-58,4-4 133,13-34 0,-23 47-159,1-1 1,0 1 0,-1-1 0,0 0 0,0 1 0,-1-1 0,1 0-1,-1 1 1,0-1 0,0 0 0,0 0 0,-1 1 0,-1-7 0,2 10 1,-1 0 0,1 1 0,0-1 0,0 0 0,0 1 0,-1-1 0,1 1 0,-1-1 0,1 0 0,0 1 0,-1-1 0,1 1 0,-1-1 0,1 1 0,-1-1 0,1 1 0,-1 0 0,1-1 0,-1 1 0,0 0 0,1-1 1,-1 1-1,0 0 0,1 0 0,-1-1 0,-1 1 0,1 0-3,-1 0 0,1 0 1,-1 1-1,1-1 0,-1 0 1,1 1-1,-1-1 0,1 1 1,0 0-1,-1-1 1,-1 2-1,-3 3 3,0-1 0,1 0 1,0 1-1,-6 6 0,7-5 25,0-1 0,0 1 1,0 0-1,1 0 0,-5 11 0,6-13 64,1-1 1,0 1-1,0 0 0,0-1 1,0 1-1,1 0 1,0-1-1,0 1 0,0 0 1,0 0-1,0-1 1,1 6-1,2-3 89,-1 1-1,1 0 1,-1-1 0,2 1-1,-1-1 1,1 0 0,0 0-1,0 0 1,9 9 0,-10-13-129,-1 0 1,1 1 0,-1-1-1,1 0 1,0 0 0,0-1-1,0 1 1,0 0 0,0-1-1,0 0 1,0 0 0,1 0-1,-1 0 1,0 0 0,1-1-1,-1 1 1,1-1 0,-1 0-1,0 0 1,1 0 0,-1-1 0,5 0-1,7-4-151,0-1 0,-1 0-1,16-9 1,23-11-3116,-46 24 2002,-1 0 1,1 0-1,-1 0 1,1 1-1,0 0 1,10 0 0,2 4-1615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36:07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1 3232,'0'0'1035,"9"1"3039,-8-1-3885,0 1 0,1 0 0,-1 0 0,0 0 0,0-1 0,0 1 0,0 0 0,0 1 0,0-1-1,0 0 1,-1 0 0,1 0 0,0 0 0,-1 1 0,1-1 0,-1 0 0,1 1 0,-1-1 0,1 0 0,-1 1 0,0-1 0,0 1 0,0-1 0,0 1 0,0-1 0,0 0-1,0 1 1,0-1 0,0 1 0,-1-1 0,1 0 0,-1 1 0,1-1 0,-2 2 0,0 2 34,-1 0-1,0 0 1,0 0 0,-1 0-1,1-1 1,-1 0 0,-7 7-1,-1-1-189,0-1 0,0 0 0,-1-1 0,-24 12-1,29-16-715,-1-1-1,0 0 1,0 0 0,-17 2-1,23-4-2,0-1 0,0 0 0,0 0-1,0 0 1,-6-1 0,-1 1-1031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3:34.4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125 133 3136,'-1'-1'151,"1"0"-1,0 1 1,1-1 0,-1 0 0,0 0-1,0 0 1,0 0 0,0 1 0,1-1-1,-1 0 1,0 0 0,1 0 0,-1 1-1,1-1 1,-1 0 0,1 1 0,-1-1-1,1 0 1,-1 1 0,2-2 0,-1 2 119,-1-1 0,1 1 0,-1-1 0,1 1 0,-1-1 0,0 1 0,1-1 0,-1 1 0,1-1 0,-1 0 0,0 1 0,0-1 0,1 0 1,-1 1-1,0-1 0,0 0 0,0 1 0,0-1 0,1 0 0,-1 0 0,-1-1 139,1 3-215,-4 14-162,-1-8 103,1 1 1,0-1-1,0 1 0,1 1 1,0-1-1,-2 11 1,-9 53 566,14-68-672,-32 222 1356,-3 65-564,29-234-593,6-37-41,0-17-106,1-1 0,-1 1 0,0 0-1,-1 0 1,1 0 0,0 0 0,-2 5-1,-2-4 453,7-4 783,-6-5-622,2 4-643,0 0 0,0 0 1,1 1-1,-1-1 0,0 0 1,1 0-1,-1 0 0,1 0 1,-1 0-1,1 0 0,-1-2 1,0-1 27,0-1 5,0 0-1,0 0 1,1 0-1,0 0 1,-1 0-1,2-8 1,4-92 485,45-181-629,-39 232 177,-5 28-157,1 1 0,1-1 1,19-38-1,-7 24-156,32-46 1,-49 81 132,1-1 1,0 1-1,1 0 0,-1 0 1,1 0-1,0 1 0,0-1 1,1 1-1,-1 1 0,1-1 1,0 1-1,0 0 0,10-4 0,-12 6 27,1-1-1,0 1 0,0 1 0,1-1 0,-1 1 0,0 0 0,0 0 0,0 0 0,0 0 0,0 1 0,0 0 0,0 0 0,0 1 0,0-1 0,0 1 0,-1 0 0,1 0 0,4 4 0,0-1-23,0 1 0,0 0 0,0 1 0,15 14 0,-22-18 65,0-1 0,0 1 0,0-1 0,0 1 0,-1 0 0,1 0 0,-1 0 0,0 0 0,1 0 0,-1 0-1,0 0 1,-1 0 0,1 1 0,-1-1 0,1 0 0,-1 0 0,0 1 0,0-1 0,-1 0 0,0 7 0,-2 1 33,-1 1 0,-1-1 0,1 0 0,-10 16 0,-31 42 138,45-69-176,-21 30 93,-41 45 0,49-62 5,0-1-1,-1 0 1,0 0-1,-1-1 0,-22 12 1,10-14 243,13-9-132,14 0-207,0 0 0,-1 0 0,1 0 0,0 0 0,-1 0 0,1-1 0,0 1 0,0 0 0,-1 0 0,1 0 0,0-1 0,-1 1 0,1 0 0,0-1 0,0 1 0,0 0 0,-1 0 0,1-1 0,0 1 0,0 0 0,0-1 0,0 1 0,0 0 0,-1-1 0,1 1 0,0 0 0,0-1 0,0 1 0,0-1 0,0 1 0,1-4-5,1 0-1,-1 0 1,1 1 0,0-1 0,0 1-1,4-7 1,-2 6-28,-1 1-1,1-1 1,0 0-1,0 1 1,0 0-1,0 0 1,1 0-1,-1 1 1,1-1-1,0 1 1,-1 0-1,1 0 1,0 1-1,10-2 1,-4 1 7,0 1 0,-1 0 0,1 1 0,0 0 0,-1 0-1,15 4 1,-12-1-7,-1 0-1,1 1 0,-1 0 0,0 1 0,-1 1 0,1-1 1,-1 2-1,0 0 0,-1 0 0,16 14 0,-7-2-3,-1 0-1,0 1 1,-1 1-1,14 24 0,-26-37 37,0 0-1,-1 0 0,0 0 0,0 0 1,-1 0-1,0 1 0,-1 0 0,1-1 1,-2 1-1,2 11 0,-3-15 7,0 0-1,0 0 1,-1 0-1,1 0 1,-1 0 0,-1 0-1,1 0 1,-1 0-1,1 0 1,-1-1 0,-1 1-1,1-1 1,0 1-1,-1-1 1,0 0-1,0 0 1,-1 0 0,1 0-1,-5 3 1,-10 7 137,0 0 1,0-2 0,-40 21-1,-66 21 334,117-51-442,-8 2 31,1 0 0,-1-1 0,-1 0-1,-17 2 1,26-5-30,0-1 0,0 1 0,0-1 0,0-1 0,0 1 0,0-1 0,0-1 0,0 1 0,0-1 0,0 0 0,-10-5 0,15 6-35,-1-1 7,0 1 0,0-1 0,0 0 1,1 0-1,-5-4 0,6 6-8,1 0 0,0-1-1,-1 1 1,1-1 0,0 1 0,0-1 0,0 1-1,-1-1 1,1 1 0,0-1 0,0 1-1,0-1 1,0 1 0,0-1 0,0 1 0,0-1-1,0 1 1,0-1 0,0 1 0,0-1-1,0 1 1,0-1 0,0 1 0,1-1-1,-1 1 1,0-1 0,0 1 0,0 0 0,1-1-1,-1 1 1,0-1 0,1 1 0,-1-1-1,0 1 1,1 0 0,-1-1 0,1 1 0,-1 0-1,0 0 1,1-1 0,0 1 0,9-7-80,0 1 0,1 0 1,-1 0-1,1 1 1,14-4-1,58-15-6,-14 10 10,102-7-1,-89 12 139,-19 3 39,114-19-233,-157 21 201,-1-1 0,0-1-1,32-14 1,-34 9 92,-14 9-245,-10 11-295,6-8 337,-4 4-10,-10 12-175,0 1 0,-16 24 0,29-38 225,0 0-1,1 0 1,0 0 0,-1 0 0,1 0 0,1 0-1,-1 0 1,0 0 0,1 0 0,0 0 0,0 0 0,0 1-1,1-1 1,-1 0 0,1 0 0,0 0 0,0 0 0,1 0-1,-1 0 1,1-1 0,0 1 0,0 0 0,2 3-1,-2-4 29,0 0-1,0 0 1,0 0-1,1-1 1,-1 1-1,1-1 0,0 1 1,-1-1-1,1 0 1,0 0-1,0 0 0,0 0 1,1-1-1,-1 1 1,0-1-1,1 0 1,-1 0-1,1 0 0,-1 0 1,1-1-1,-1 1 1,1-1-1,0 0 0,-1 0 1,1 0-1,4-1 1,1-2 64,0 1 1,-1-1-1,1-1 0,-1 0 1,0 0-1,0 0 1,0-1-1,0-1 1,-1 1-1,0-1 1,0 0-1,-1 0 0,1-1 1,7-11-1,-13 17-88,0-1 0,0 0 0,0 0 0,0 0 0,0 0 0,0 0 0,-1 0 0,1 0 0,-1 0 0,1 0 0,-1 0 0,0 0 0,1 0 0,-1 0 0,0 0 0,-1-1 0,1 1 0,0 0 0,-1 0 0,1 0-1,-1 0 1,1 0 0,-1 0 0,0 0 0,0 0 0,0 0 0,0 0 0,0 1 0,0-1 0,-1 0 0,1 1 0,-1-1 0,1 1 0,-4-3 0,-1-1-59,0 0-1,0 1 1,-1 0-1,0 0 1,1 1 0,-1 0-1,0 0 1,-1 0 0,1 1-1,0 0 1,-1 0 0,1 1-1,-1 0 1,1 1 0,-1-1-1,0 1 1,1 1-1,-1-1 1,1 2 0,-11 1-1,3 1-46,-25 8-128,38-11 192,-1 0-1,1 0 1,0 0-1,-1 0 1,1 1-1,0-1 1,0 1 0,0-1-1,0 1 1,0 0-1,0 0 1,-2 2-1,4-3 38,0 0 0,0-1 0,-1 1 0,1-1 0,0 1 0,0 0-1,0-1 1,0 1 0,0 0 0,0-1 0,0 1 0,0-1 0,0 1-1,0 0 1,0-1 0,0 1 0,0 0 0,1-1 0,-1 1 0,0-1 0,0 1-1,1 0 1,-1-1 0,0 1 0,1-1 0,-1 1 0,1-1 0,-1 1-1,0-1 1,1 1 0,-1-1 0,1 0 0,0 1 0,-1-1 0,1 0 0,-1 1-1,1-1 1,-1 0 0,1 0 0,1 1 0,2 1 6,1 0 0,-1-1 0,1 0 0,5 2 0,7-2 59,1 0 0,0-1 0,0-1 0,-1-1 0,31-6 0,-17 3 0,152-34 375,-147 31-387,-3-1 60,0-1 0,-1-2 0,0-1 0,48-29 0,-59 32-81,-12 7-95,-7 2 6,-3 2-17,-6 7-15,0-1-1,1 1 0,-8 12 1,-7 8 20,20-27 66,-21 26 0,-34 52-1,50-69 4,1-1 1,0 1-1,1 0 0,0 0 0,1 0 1,0 1-1,1-1 0,0 1 0,0 0 1,0 13-1,2-22 19,0 1 1,1 0-1,-1 0 0,0 0 0,1-1 1,0 1-1,0 0 0,-1-1 1,2 1-1,-1 0 0,0-1 1,2 3-1,-2-3 11,0-1 0,0 0 1,0 0-1,1 0 0,-1 0 1,0 1-1,1-2 0,-1 1 1,0 0-1,1 0 0,-1 0 1,1-1-1,-1 1 0,1-1 0,0 1 1,-1-1-1,1 0 0,-1 1 1,1-1-1,0 0 0,-1 0 1,4 0-1,-1-1 5,-1 1-1,1-1 1,0 0 0,-1 0-1,1-1 1,-1 1 0,1-1-1,-1 1 1,0-1 0,0 0-1,4-3 1,3-4 86,17-18-1,0 0 27,-13 15-106,0 1 33,-1-1 0,0-1-1,20-26 1,-4 2-220,-15 18 169,0 0 0,0 0 0,11-25 0,-23 39-64,5-6-172,-16 37-842,5-15 1017,0 0 0,1 0 1,0 0-1,1 1 0,0 0 0,1-1 0,0 1 0,1 0 0,1 14 0,0-12 78,-1-7-5,1 0-1,0-1 0,0 1 1,1 0-1,3 11 1,-4-17-16,-1 0 0,1 1 1,0-1-1,-1 0 0,1 0 0,0 0 1,0 0-1,0 0 0,0 0 0,0 0 1,0 0-1,0 0 0,1 0 0,-1 0 1,0-1-1,0 1 0,1 0 1,-1-1-1,0 1 0,1-1 0,-1 0 1,1 1-1,-1-1 0,0 0 0,1 0 1,-1 0-1,1 0 0,-1 0 1,1 0-1,-1 0 0,1-1 0,1 0 1,11-3 91,-1 0 1,0-2 0,0 1-1,-1-2 1,15-8 0,13-8 67,59-30 97,57-27-502,-153 78 237,3 0-79,-1 0 0,1-1-1,0 2 1,0-1-1,9-1 1,-14 3 58,0 0 0,1 0 1,-1 0-1,0 0 0,1 0 0,-1 1 0,0-1 1,1 0-1,-1 1 0,0-1 0,0 0 0,0 1 0,1 0 1,-1-1-1,0 1 0,0 0 0,0-1 0,0 1 1,0 0-1,0 0 0,0 0 0,0 0 0,-1 0 1,1 0-1,0 0 0,-1 0 0,1 0 0,0 1 1,-1-1-1,1 0 0,0 2 0,0 1 10,-1 1 1,1-1-1,0 0 0,-1 1 0,0-1 0,0 0 0,0 1 1,-1-1-1,1 0 0,-1 1 0,0-1 0,0 0 0,-3 6 1,-2 13-5,-9 52 304,16-74 219,3-3-193,12-8-83,15-16-164,15-14-83,25-26-70,-69 65 69,23-22-203,-23 22 184,-1 0 0,0 0 0,0 0 1,1 0-1,-1 0 0,1 1 0,-1-1 0,1 0 1,-1 1-1,1-1 0,-1 1 0,1 0 0,-1 0 0,1-1 1,-1 1-1,1 0 0,2 0 0,-3 1 15,-1-1-1,1 0 1,0 1-1,-1-1 1,1 1-1,0-1 1,-1 1-1,1-1 1,-1 1-1,1 0 1,-1-1-1,1 1 1,-1 0-1,1-1 0,-1 1 1,0 0-1,1-1 1,-1 1-1,0 0 1,0 0-1,1 0 1,-1-1-1,0 1 1,0 0-1,0 0 1,0 0-1,0 1 1,-3 26 32,2-20-107,-14 113-187,14-115 309,0 1 0,1-1-1,-1 0 1,2 1 0,-1-1 0,1 1 0,0-1-1,0 0 1,2 7 0,-3-12-25,1-1-1,-1 1 1,0-1-1,0 1 1,1-1-1,-1 1 1,0-1 0,1 1-1,-1-1 1,0 0-1,1 1 1,-1-1-1,1 0 1,-1 1 0,0-1-1,1 0 1,-1 1-1,1-1 1,-1 0 0,1 0-1,-1 1 1,1-1-1,-1 0 1,1 0-1,-1 0 1,1 0 0,0 0-1,-1 0 1,1 0-1,-1 0 1,1 0 0,-1 0-1,1 0 1,-1 0-1,1 0 1,-1 0-1,1-1 1,-1 1 0,2 0-1,21-16 141,-17 11-100,41-26-48,1 1 0,2 3 1,0 1-1,2 3 1,107-32-1,-151 53-26,0-1-45,0 1 0,1 0 0,-1 0 0,12 0 0,-17 3 55,-1 0 0,1-1 0,-1 1-1,1 0 1,-1 0 0,0 1 0,1-1 0,-1 0 0,0 1 0,0 0 0,0-1-1,0 1 1,0 0 0,0 0 0,-1 0 0,1 0 0,-1 0 0,1 1 0,-1-1 0,0 0-1,1 3 1,-2-4 55,0-1-18,-1 0 1,1 0-1,-1 0 1,1 0-1,-1 0 1,1 0-1,-1 0 1,1 1-1,-1-1 1,1 0-1,0 0 1,-1 1-1,1-1 1,-1 0-1,1 0 1,-1 1-1,0 0 1,1-1-15,0 1 1,-1-1 0,1 0 0,-1 1 0,1-1 0,-1 0 0,1 1-1,-1-1 1,1 0 0,-1 1 0,1-1 0,-1 0 0,0 0 0,1 0-1,-1 0 1,1 0 0,-2 0 0,-37 1-247,-72 10 0,92-8 168,0 1-1,0 1 1,0 1-1,1 1 1,-30 15-1,39-16 39,0 0-1,0 0 0,0 1 0,1 0 1,0 1-1,0 0 0,0 0 1,-7 12-1,11-14 32,1-1-1,-1 1 1,1 0 0,0 0 0,0 1 0,1-1 0,-1 1-1,2-1 1,-1 1 0,1 0 0,0-1 0,0 1 0,1 0-1,0 8 1,0-13 10,0 0 1,0 0-1,1 0 0,-1 0 0,1 0 0,-1 0 1,1 0-1,0 0 0,0 0 0,0 0 0,0 0 0,0-1 1,0 1-1,0 0 0,1-1 0,-1 1 0,1-1 1,-1 0-1,1 1 0,-1-1 0,1 0 0,0 0 0,0 0 1,0 0-1,-1 0 0,1 0 0,3 0 0,-1 0 10,0 0-1,0-1 0,1 1 1,-1-1-1,0 0 0,0-1 1,0 1-1,0-1 1,1 0-1,-1 0 0,0 0 1,4-2-1,14-7 57,-1-2 0,-1 0 0,0-1 0,-1-1 0,29-27 0,-32 27-29,0 0-17,3 0 5,-1-2 1,-1 0-1,-1-1 0,0-1 1,14-22-1,-6-2 23,-2 0 0,-2-2 0,23-72 0,51-241-220,-83 310-97,-2-2 0,-2 1-1,0-70 1,-7 119 246,0-1 1,0 0-1,0 0 0,0 0 1,0 0-1,-1 0 0,1 0 1,0 0-1,0 1 0,0-1 1,0 0-1,-1 0 0,1 0 1,0 0-1,0 0 0,0 0 1,0 0-1,-1 0 0,1 0 1,0 0-1,0 0 0,0 0 1,0 0-1,-1 0 0,1 0 1,0 0-1,0 0 1,0 0-1,0 0 0,-1 0 1,1-1-1,0 1 0,0 0 1,0 0-1,0 0 0,0 0 1,-1 0-1,1 0 0,0 0 1,0 0-1,0-1 0,0 1 1,0 0-1,0 0 0,0 0 1,0 0-1,-1-1 0,1 1 1,0 0-1,0 0 0,0 0 1,0 0-1,0-1 0,0 1 1,0 0-1,-12 19-185,11-17 173,-13 26-133,1 0 0,-14 47 0,22-61 117,-34 119 5,-28 169-1,62-275 39,1 1 0,1-1 0,1 1 0,2 0 0,1-1 0,1 1 0,5 28 0,-6-54-13,3 20 5,1-1-1,8 23 0,-10-37 56,0-1 0,0 1 0,1-1 0,-1 0 0,1 0 0,1 0 0,-1-1 0,1 0 0,0 1 1,9 6-1,-13-11-39,0 0 0,1 0 0,-1 0 0,1 0 0,-1 0 0,1-1 0,-1 1 0,1 0 0,0-1 0,-1 1 0,1-1 1,0 1-1,0-1 0,-1 0 0,1 0 0,0 0 0,2 0 0,0-1 10,1 0 0,-1-1 1,0 1-1,0-1 0,-1 0 0,1 0 0,5-4 0,1 0 79,237-138 246,-91 57-437,-137 73-33,-17 11-155,-14 8-15,-16 10 126,1 2 0,0 0-1,-40 36 1,54-40 162,0 0 0,1 1 0,0 0 0,1 1 0,1 0 0,0 0 0,1 1 0,-8 18 0,9-11 26,0 0 0,1 0 1,2 1-1,0-1 0,-1 28 1,5-47 13,1-1 1,0 1 0,0-1-1,0 0 1,1 1-1,-1-1 1,1 1 0,0-1-1,2 6 1,-3-8-18,1 0 0,-1 0 0,1 0 0,0-1 0,-1 1 0,1 0 0,-1-1 0,1 1-1,0 0 1,0-1 0,-1 1 0,1-1 0,0 1 0,0-1 0,0 0 0,0 1 0,-1-1 0,1 0 0,0 1 0,0-1 0,0 0 0,0 0 0,0 0 0,0 0-1,0 0 1,0 0 0,0 0 0,0 0 0,0 0 0,0-1 0,-1 1 0,1 0 0,0-1 0,0 1 0,0 0 0,0-1 0,-1 1 0,3-2 0,2-1 29,-1 0 0,1 0 0,-1-1 0,0 1-1,1-1 1,-2 0 0,8-9 0,-1 1 15,135-179 355,-92 118-338,-46 63-91,0 1 1,-1-1 0,0-1-1,0 1 1,-1-1-1,5-14 1,-7 16-67,5-9-2,-8 17 54,0 0 0,0 1 1,0-1-1,1 1 0,-1-1 1,0 0-1,0 1 0,0-1 1,0 0-1,0 1 0,0-1 0,0 0 1,0 1-1,0-1 0,0 1 1,0-1-1,-1 0 0,1 1 1,0-2-1,-8 2-273,3 2 255,0 0-1,1 0 1,-1 0 0,0 1-1,1 0 1,0 0-1,-1 0 1,1 0 0,1 1-1,-1-1 1,0 1-1,1 0 1,0 0-1,0 1 1,0-1 0,-5 10-1,5-7 43,-1 0 0,1 1 0,0-1 0,0 1-1,1 0 1,0 0 0,0 0 0,1 0 0,0 0 0,1 13 0,1-12 19,0-1 0,1 0 1,-1 1-1,2-1 1,-1 0-1,1 0 0,1-1 1,0 1-1,6 10 1,-8-15 12,0-1 0,0 1 1,0 0-1,0-1 0,0 0 1,1 1-1,-1-1 0,1 0 1,0 0-1,-1-1 1,1 1-1,0-1 0,0 1 1,0-1-1,0 0 0,0 0 1,0 0-1,1 0 0,-1-1 1,0 1-1,0-1 0,1 0 1,-1 0-1,0 0 1,0 0-1,1 0 0,2-2 1,0 1 17,0-1 0,0-1-1,-1 1 1,1-1 0,-1 0 0,1 0 0,9-8 0,32-33 94,-17 15-86,-17 16-45,-1-1-1,1 0 1,-2-1 0,0 0-1,-1-1 1,15-33 0,-22 43-37,-2 4 17,1 0 0,-1 0 0,0-1 0,0 1 0,0 0 0,0-1 0,0 1 0,-1-1 0,1 0 0,-1 1 1,0-1-1,0 1 0,1-1 0,-2-5 0,0 6-21,-5-8-120,4 9-22,10 14-104,0 1 1,10 27-1,14 56 265,-27-75-123,-2-8 184,1 0 0,9 24 0,-13-37-33,1 0 0,-1 0 0,0 0 0,1 0 0,0 0 0,-1 1 0,1-1 0,-1-1 0,1 1 0,0 0 0,0 0-1,0 0 1,0 0 0,0 0 0,-1-1 0,1 1 0,0 0 0,1-1 0,-1 1 0,0-1 0,0 1 0,0-1 0,0 0 0,0 1 0,0-1 0,1 0-1,-1 0 1,0 0 0,0 0 0,0 0 0,1 0 0,-1 0 0,0 0 0,0 0 0,2-1 0,2-1 58,0-1 0,0 1 1,0-1-1,-1 0 0,1-1 1,4-4-1,-2 2-38,18-13 133,4-5-154,0 1 0,2 1 0,40-20 0,-47 28-131,-18 10-1,0 1-1,0-1 1,12-4-1,-17 8 103,-1 0-1,1 0 1,-1-1 0,0 1 0,1 0-1,-1 0 1,1 0 0,-1 0-1,1-1 1,-1 1 0,1 0 0,-1 0-1,1 0 1,-1 0 0,1 0 0,-1 0-1,1 1 1,-1-1 0,1 0-1,-1 0 1,1 0 0,-1 0 0,0 0-1,1 1 1,-1-1 0,1 0-1,-1 0 1,1 1 0,-1-1 0,0 0-1,1 1 1,-1-1 0,0 0 0,1 1-1,-1-1 1,0 1 0,0-1-1,1 0 1,-1 1 0,0-1 0,0 1-1,0-1 1,1 1 0,-1-1-1,0 1 1,0 0 0,0 3-17,0 0 1,0 0-1,-1 0 0,1 0 1,-2 4-1,0-2 1,-15 60 31,9-39 31,-6 42 0,13-61 20,0 1 1,0-1 0,1 0-1,1 0 1,-1 0 0,1 0-1,1 0 1,0 0 0,4 15 0,-5-22-37,-1 0 1,1 0 0,-1 0 0,1 0 0,0 1-1,-1-1 1,1 0 0,0 0 0,0-1 0,0 1-1,0 0 1,0 0 0,0 0 0,0 0 0,0-1-1,0 1 1,0-1 0,0 1 0,0-1 0,0 1-1,1-1 1,-1 1 0,0-1 0,0 0 0,0 0-1,1 0 1,-1 0 0,0 1 0,0-2 0,1 1-1,-1 0 1,0 0 0,0 0 0,1-1 0,-1 1-1,0 0 1,0-1 0,0 1 0,2-2 0,3-1 62,0 0 0,0-1 0,0 0 0,0 0 0,9-9 0,12-16-7,-1-1-1,-1 0 0,38-67 1,-44 67-11,-14 21-23,10-14-165,-12 20-48,-6 14-78,-3 9 158,1-1 1,-3 28-1,-5 18 48,-13 23 42,-56 126-1,-35 38 7,80-173 30,-92 170 343,119-231-240,-1 0 1,0-1 0,-23 26-1,32-40-91,-1 0 0,0 0 0,1-1 0,-1 1 0,0-1 0,0 1 0,0-1 0,-1 0 0,1 0 0,0 0 0,-1-1 0,0 1 0,1-1 1,-7 2-1,8-3-24,0 0 0,0 0 0,1 0 0,-1 0 1,0 0-1,0-1 0,0 1 0,0 0 1,1-1-1,-1 0 0,0 1 0,1-1 1,-1 0-1,0 0 0,1 0 0,-1 0 0,1 0 1,-1 0-1,1 0 0,-3-3 0,0-1 12,0 0-1,0-1 1,1 1-1,-1-1 1,-2-6-1,-4-18-31,1 1 0,1-1-1,-6-47 1,7 40 83,2-1-1,1-45 1,4 70-46,0 0 0,2 0 0,-1 0 0,5-14 0,-4 20-39,0 1 0,0 0 1,1-1-1,0 1 0,0 0 0,0 0 1,1 1-1,0-1 0,0 1 0,8-8 1,4-1 6,1 1 1,0 1 0,1 0-1,37-18 1,89-29 32,-71 30-124,259-115-926,-328 143 984,8-4-1331,0 0 1,17-4 0,-9 8-764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36:34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348 666 1056,'0'0'15,"0"0"0,0-1 0,0 1-1,0 0 1,0 0 0,0 0 0,0-1 0,1 1 0,-1 0 0,0 0 0,0 0 0,0 0-1,0-1 1,0 1 0,0 0 0,1 0 0,-1 0 0,0 0 0,0 0 0,0 0-1,0 0 1,1 0 0,-1-1 0,6 5 5062,-13-4-3466,-2 0-1148,-1 1 0,1 1 0,0-1 0,-18 7-1,-38 18 429,48-19-694,1 1-1,1 1 0,-1 1 0,1 0 1,1 1-1,-25 23 0,30-24-191,1 0-1,0 0 1,0 1-1,1 0 1,1 0-1,-1 1 1,2-1 0,0 1-1,0 1 1,-3 16-1,4-13 19,1 0 1,0 0-1,2 0 0,0 0 0,2 28 0,0-23 79,-1-18-73,0 0 1,0-1 0,0 1 0,0 0 0,0-1-1,1 1 1,-1 0 0,1-1 0,0 1-1,0 0 1,0-1 0,0 1 0,0-1 0,1 0-1,-1 1 1,3 2 0,-2-3 15,0 0-1,1 1 1,-1-1 0,0-1 0,1 1-1,-1 0 1,1-1 0,0 1-1,0-1 1,-1 0 0,1 0 0,0 0-1,0 0 1,0 0 0,0 0-1,0-1 1,0 0 0,0 0 0,0 1-1,0-2 1,0 1 0,0 0 0,0-1-1,0 1 1,0-1 0,0 0-1,0 0 1,0 0 0,0 0 0,-1-1-1,4-1 1,4-3 32,-1 0 0,0 0 0,0-1 0,0-1 1,-1 0-1,0 0 0,10-13 0,5-10 31,-2 0 0,0-2 0,28-62 0,1-6 165,-18 37-333,-18 32 89,-2-1 0,-1-1 0,-2 0-1,9-55 1,-15 55 40,-1-1 0,-5-68 0,1 84-105,-5-81-380,7 99 371,0 0 1,0 0 0,0 0-1,-1 0 1,1 0 0,0 0-1,0 0 1,-1 0-1,1 0 1,-1 0 0,1 0-1,-1 0 1,1 0-1,-1 0 1,1 0 0,-2-1-1,1 2 22,1-1-1,-1 1 0,1 0 1,-1 0-1,1 0 1,0 0-1,-1-1 0,1 1 1,-1 0-1,1 0 1,-1 0-1,1 0 0,-1 0 1,1 0-1,-1 0 1,1 0-1,-1 0 0,1 1 1,-1-1-1,1 0 0,0 0 1,-1 0-1,1 0 1,-1 1-1,1-1 0,-1 0 1,1 0-1,0 1 1,-1-1-1,1 0 0,0 1 1,-1-1-1,1 0 1,0 1-1,0-1 0,-1 1 1,1-1-1,0 0 0,0 1 1,-1 0-1,-5 12-87,-1 0-1,2 0 1,0 0 0,1 1-1,0-1 1,-2 17 0,1-7-43,-20 96-49,16-74 351,-5 21 120,4-33-139,1-1 0,2 1 0,1 0-1,2 1 1,1 0 0,3 48 0,2-36 37,-2-23-63,2-1-1,0 1 0,7 25 1,4 12 579,-12-59-646,-1 1-1,1-1 1,-1 1-1,1-1 1,0 0-1,-1 1 1,1-1-1,0 0 1,0 0-1,0 0 1,0 1-1,0-1 1,0 0-1,1 0 0,-1-1 1,0 1-1,0 0 1,1 0-1,-1-1 1,1 1-1,-1 0 1,0-1-1,1 1 1,-1-1-1,4 1 1,-1-1 29,1 0 0,0-1 1,0 1-1,-1-1 0,1 0 0,0 0 1,-1-1-1,1 1 0,-1-1 0,0 0 1,1 0-1,-1-1 0,0 1 0,0-1 1,0 0-1,6-6 0,-2 0-10,1-2-1,-1 1 1,0-1-1,-1 0 1,-1-1-1,0 0 1,0 0-1,3-12 1,8-10 16,-13 27-45,0 0 0,-1 0 1,4-10-1,3-15-9,-5 19-34,-1 0 0,-1-1 0,0 1 0,0-1 0,-1 0 0,-1-14 0,-14 116-1972,6-43 1920,4-23 110,0 0 0,1 0 1,1 38-1,3-25 102,-1-16 6,4 22 1,-4-36-83,0 1 0,1 0 0,0-1 0,0 1 0,0-1 0,0 0 0,1 1 0,4 4 0,-7-9-6,1 0-1,0 0 0,1 0 0,-1 0 1,0 0-1,0 0 0,0-1 0,0 1 1,1 0-1,-1-1 0,0 1 0,1-1 0,-1 1 1,0-1-1,1 0 0,-1 0 0,0 1 1,1-1-1,-1 0 0,1 0 0,-1 0 1,0-1-1,1 1 0,-1 0 0,1 0 0,1-1 1,1 0 29,-1-1 0,1 1 0,0-1 0,-1 1 0,1-1 0,-1 0 0,0 0 1,5-4-1,-3-1-66,1 0 0,-1 0 0,-1 0 0,1 0 0,-1-1-1,-1 1 1,1-1 0,-1 0 0,2-10 0,9-19-39,10-20-71,-13 30 95,1 1 0,23-39 0,-33 63-23,20-29-273,-21 30 285,0-1 1,0 0 0,0 1-1,1-1 1,-1 1 0,1 0-1,-1 0 1,1-1 0,-1 1-1,1 0 1,0 0 0,-1 0-1,4-1 1,-3 3 4,0-1 0,-1 1 0,1-1 0,-1 1 0,1 0 0,-1 0 0,1-1 0,-1 1 0,1 0 0,-1 1 0,0-1 0,1 0 0,-1 0 0,0 0 0,0 1 0,0-1 0,0 1 0,0-1 0,0 1 0,-1-1 0,1 1 0,0-1 0,0 3 0,2 4 17,-1-1 1,1 1 0,1 12 0,0 10 57,-3-1 0,0 1 0,-1-1 1,-2 1-1,-9 45 0,9-69-59,2-5-8,0-1-1,0 1 0,-1-1 0,1 1 1,0 0-1,0-1 0,0 1 0,0 0 0,0-1 1,0 1-1,0 0 0,0-1 0,0 1 1,0 0-1,0-1 0,0 1 0,1 0 1,-1-1-1,0 2 0,1-2 27,-8 4 399,6-4-178,5-3 190,8-7-383,-1 0-1,1-1 1,-2 0 0,0-1 0,0 0 0,14-24 0,-10 14 12,26-29 0,66-56-1203,-105 107 1115,-1 0 0,0 0 0,0 0 0,0 0 0,0 0 0,1-1 0,-1 1 0,0 0 0,0 0 0,1 0 0,-1 0 0,0 0 0,0 0 0,0 0 0,1 0 0,-1 0 0,0 0 0,0 0 0,1 0 0,-1 0 0,0 0 0,0 0 0,1 0 0,-1 0 0,0 0 0,0 0 0,0 0 0,1 0 0,-1 1 0,0-1 0,0 0 0,0 0 0,1 0 0,-1 0-1,0 0 1,0 1 0,0-1 0,0 0 0,1 0 0,-1 0 0,0 0 0,0 1 0,6 11-43,-2 7 55,-1-12-27,-1 1 1,-1 0-1,0-1 0,1 12 0,-2-19 27,-4 114-69,3-100 171,-1-1-1,-1 0 1,0 1-1,-1-1 1,0 0-1,-7 14 1,10-26-57,1-1-16,0 0 0,-1 1 0,1-1 1,0 0-1,0 1 0,-1-1 0,1 0 1,0 1-1,0-1 0,0 1 0,-1-1 1,1 1-1,0-1 0,0 1 0,0-1 0,0 0 1,0 1-1,0-1 0,0 1 0,0-1 1,0 1-1,0-1 0,0 1 0,0-1 1,0 1-1,0-1 0,1 0 0,-1 1 1,0-1-1,0 1 0,0-1 0,1 1 1,-1-1-1,0 1 0,6-6 46,-1 1 0,0-1 0,0 0 0,0 0 1,-1-1-1,0 1 0,6-11 0,-6 9-13,6-9-116,-2 0 1,14-35-1,-15 34 102,0 0 0,16-28 0,-3 12-7,-14 21-132,0 2-1,1-1 1,12-14-1,5-4-719,-24 29 806,0 0 1,0 0 0,0 0 0,0 0 0,0 0-1,0 0 1,0 0 0,0 0 0,0 0 0,0 0-1,0 0 1,0 0 0,1 0 0,-1 0 0,0 0-1,0 0 1,0 0 0,0 0 0,0-1 0,0 1-1,0 0 1,0 0 0,0 0 0,0 0 0,0 0-1,0 0 1,0 0 0,0 0 0,0 0 0,0 0-1,0 0 1,0 0 0,0 0 0,0 0 0,0 0-1,0 0 1,0-1 0,0 1 0,0 0 0,0 0 0,0 0-1,0 0 1,0 0 0,0 0 0,0 0 0,0 0-1,0 0 1,0 0 0,0 0 0,-1 0 0,1 0-1,0 0 1,0 0 0,0 0 0,0 0 0,0 0-1,0 0 1,0 0 0,0 0 0,0 0 0,0 0-1,0 0 1,0-1 0,0 1 0,0 1-2,-1-1 1,1 0-1,0 0 1,0 0-1,0 0 1,0 0-1,0 1 1,0-1-1,0 0 1,0 0-1,-1 0 1,1 0-1,0 1 1,0-1-1,0 0 0,0 0 1,0 0-1,0 1 1,0-1-1,0 0 1,0 0-1,0 0 1,0 0-1,0 1 1,0-1-1,0 0 1,0 0-1,1 0 1,-1 1-1,0-1 1,0 0-1,0 0 1,0 0-1,0 0 1,0 0-1,0 1 1,1-1-1,-1 0 1,3 9-52,-1 0 0,0 0 0,0 0 0,-1 1 0,0-1 0,-1 0 1,-1 16-1,1-3 65,0-7 41,-1 20 103,-1-23-155,2 0-1,0 0 1,1 15-1,1 4 2,1 0-68,2-6 112,-4-24-18,0 1 0,0-1 0,-1 1 0,1-1 0,0 1 0,0-1 0,1 0 0,-1 1 0,0-1 0,0 0 0,1 0 0,0 1 0,4-1 90,-4 0-65,0 0 0,1 0 0,-1-1 1,1 1-1,-1-1 0,1 0 0,-1 0 0,1 0 0,-1 0 0,1 0 0,-1 0 0,1-1 0,-1 1 0,1-1 0,-1 1 0,0-1 0,1 0 0,-1 0 0,0 0 0,0-1 0,4-1 0,0-2 0,-1 0 0,0 0 1,0-1-1,0 0 0,0 1 0,-1-1 0,0-1 1,4-6-1,22-56 139,-29 66-190,14-35 41,-1-1 0,-3 0 0,10-52 0,-20 83-133,-1 0 0,1 0 0,-1-8 0,0 15 42,-1-1-1,1 0 0,0 0 1,-1 0-1,1 1 0,-1-1 0,0 0 1,-1-2-1,2 4 11,0-1 1,-1 1-1,1-1 0,-1 1 1,1-1-1,-1 1 1,1-1-1,-1 1 1,1-1-1,-1 1 0,1 0 1,-1-1-1,0 1 1,1 0-1,-1-1 0,1 1 1,-1 0-1,0 0 1,1 0-1,-1 0 0,0 0 1,0 0-1,-3 1-33,1 1-1,0 0 0,0 0 1,0 0-1,0 0 0,1 0 1,-1 1-1,0 0 0,1-1 1,-3 5-1,0 1 44,0 0 0,1 1 0,0-1 0,1 1 0,-5 17 0,1-5-60,2-5 85,1 0 1,0 0 0,1 1-1,1-1 1,1 1 0,1 29-1,1-16 1,-1-17 210,1-1 1,0 1-1,1-1 0,1 1 1,4 14-1,-6-22-184,0-4 4,-1 0 0,0 0 1,0 0-1,1 0 0,-1-1 0,0 1 0,1 0 0,-1 0 1,1 0-1,-1-1 0,1 1 0,-1 0 0,1-1 1,-1 1-1,1 0 0,0-1 0,-1 1 0,1-1 1,0 1-1,0-1 0,0 1 0,-1-1 0,1 1 0,1-1 1,1 1 27,0 1 1,0-1-1,0 0 1,1-1 0,-1 1-1,0-1 1,0 1 0,1-1-1,-1 0 1,0 0-1,0 0 1,1-1 0,-1 1-1,0-1 1,0 0-1,0 0 1,1 0 0,3-2-1,3-2 7,-1-1 1,0 1-1,-1-1 0,1-1 0,-1 0 0,13-13 0,37-54 86,-11 14 23,-28 37-250,34-36 18,-46 53-25,-1 0-1,1 1 1,0 0 0,1 0-1,-1 0 1,16-6 0,-22 11 72,1-1 0,-1 0 0,0 1 0,1-1 0,-1 1 0,1-1 1,-1 1-1,1 0 0,-1 0 0,1 0 0,-1 0 0,1 0 0,-1 0 1,1 0-1,-1 0 0,1 0 0,-1 1 0,0-1 0,1 1 0,-1-1 1,1 1-1,-1-1 0,0 1 0,1 0 0,-1 0 0,0 0 0,0-1 1,0 1-1,0 0 0,0 1 0,0-1 0,0 0 0,0 0 0,0 0 1,0 1-1,0-1 0,0 2 0,1 3 7,0-1 0,-1 1 0,0-1 0,0 1 1,0-1-1,0 1 0,-1-1 0,-1 11 0,-4 98 132,4-102-127,-1 1 1,0-1-1,-1 0 1,0 0 0,-1 0-1,-1 0 1,-6 13-1,5-12 96,4-8-271,-3 9 1033,6-12-112,5-6-223,1-4-445,-1 0 0,0 0 1,0-1-1,7-13 1,-8 14-58,12-22-7,32-56 97,-34 56-197,2 0-1,0 1 0,35-43 1,-51 71 49,0 0 0,1-1 0,-1 1 0,0 0 0,0 0 0,1 0 0,-1 0 0,1 0 0,-1 0 1,1 1-1,-1-1 0,1 0 0,-1 1 0,3-2 0,-3 2 27,-1 0 0,0 0 0,1 1-1,-1-1 1,0 0 0,1 0 0,-1 0 0,1 0 0,-1 0 0,0 0-1,1 0 1,-1 1 0,0-1 0,1 0 0,-1 0 0,0 0-1,1 1 1,-1-1 0,0 0 0,0 0 0,1 1 0,-1-1 0,0 1-1,1 0-3,-1 0 0,1 1 0,-1-1 0,1 0 0,-1 1 0,0-1 0,0 0 0,1 1 0,-1-1 0,0 2 0,0 26-262,4 114 85,-4-102 304,0-34-111,-1 1-1,1 0 0,1 0 1,1 8-1,0 2-15,-2-14 68,0 1 0,1-1 0,0 0 0,0 0 0,1 5 1,-1-8 173,1-1-158,0 0 1,0 0-1,0 0 1,0 0-1,0-1 0,0 1 1,0-1-1,-1 1 1,1-1-1,0 0 1,0 0-1,0 0 1,-1 0-1,1 0 1,1-2-1,1 0-14,-1-1 0,0 1 0,0-1-1,4-7 1,1-1-68,6-11 172,20-42 0,-13 22-25,7-12-107,19-34-80,-38 74 71,1 0-1,0 1 1,21-21 0,-2 1-447,-29 34 408,1 0 0,-1 0 0,0-1 1,0 1-1,0 0 0,0 0 0,0 0 1,0 0-1,0 0 0,1 0 0,-1-1 1,0 1-1,0 0 0,0 0 0,0 0 1,1 0-1,-1 0 0,0 0 0,0 0 1,0 0-1,0 0 0,1 0 0,-1 0 1,0 0-1,0 0 0,0 0 0,1 0 1,-1 0-1,0 0 0,0 0 0,0 0 1,0 0-1,1 0 0,-1 0 0,0 0 1,0 0-1,0 1 0,3 8-553,-2-1 558,1 12-49,-1 0 1,-1 1-1,-3 27 1,3-46 65,-9 78 82,-24 102 0,32-176-11,0 0 1,-1 0-1,0-1 0,0 1 1,0-1-1,-1 1 0,0-1 1,0 0-1,0 0 0,0 0 1,-8 7-1,10-11-43,1-1 1,-1 1-1,0-1 0,1 1 1,-1-1-1,0 0 0,0 1 1,0-1-1,0 0 0,1 1 1,-1-1-1,0 0 0,0 0 1,0 0-1,0 0 0,0 0 1,0 0-1,0 0 0,0 0 1,1 0-1,-1 0 0,0-1 1,0 1-1,0 0 0,0 0 1,0-1-1,1 1 0,-1-1 1,0 1-1,0-1 0,1 1 1,-1-1-1,0 1 0,1-1 1,-1 0-1,0 1 0,0-2 1,-4-4 22,0-1 0,1 1 0,-6-12-1,2 5-145,-37-62-586,39 69 147,3 9 278,3 12 44,0-11 203,1 0-1,-1 0 1,1 0 0,1 0 0,-1 0-1,0 0 1,1 0 0,0-1 0,0 1-1,0 0 1,0-1 0,1 1 0,-1-1-1,1 0 1,0 0 0,0 0 0,4 3-1,-3-3 57,-1-1-1,1 1 0,0-1 1,-1 0-1,1 0 1,0 0-1,0 0 0,0-1 1,0 0-1,1 0 1,-1 0-1,0 0 0,0-1 1,1 1-1,-1-1 1,0 0-1,1-1 0,-1 1 1,6-2-1,-1 0 45,0-1 1,0 0-1,0 0 0,0-1 0,-1 0 0,1-1 1,-1 0-1,8-6 0,1-1-32,-1-1 1,0-1 0,0 0-1,23-29 1,33-71 184,-24 35-52,-39 66-125,-1 0-61,1 1 0,-2-1 1,1-1-1,-2 1 0,5-15 1,-10 18-69,-1 9 11,0 0-1,0 0 1,0 0-1,0 0 1,0-1 0,0 1-1,0 0 1,1 0 0,-1 0-1,0 0 1,1 0 0,0-2-1,1-3-999,-6 14 586,0 9 245,-1 2 98,-3 38 1,5-19 218,0 5-120,1 0 1,6 65-1,-3-100 35,-1-3 73,1 1 0,0-1 0,0 1 0,3 9 0,-3-15-63,-1 1 0,0 0 0,0-1 0,1 1 1,-1-1-1,0 1 0,1-1 0,-1 1 1,1-1-1,-1 1 0,1-1 0,-1 1 0,1-1 1,-1 1-1,1-1 0,-1 0 0,1 1 1,0-1-1,-1 0 0,1 0 0,0 1 1,-1-1-1,1 0 0,-1 0 0,1 0 0,0 0 1,-1 0-1,1 0 0,0 0 0,-1 0 1,1 0-1,0 0 0,-1 0 0,1 0 0,0-1 1,-1 1-1,1 0 0,0 0 0,-1-1 1,1 1-1,-1 0 0,1-1 0,-1 1 0,1-1 1,0 0-1,5-3 11,0-1-1,-1 0 1,0 0 0,0 0 0,0-1-1,0 1 1,-1-1 0,6-12 0,24-54 210,-33 70-236,17-38 59,21-61 0,-38 96-26,2-5-1035,-5 18 217,-2 9 719,0 1 0,1-1 0,2 1 0,-1 0 0,2 0 0,2 19 0,-2-28 136,1 0 0,0 0-1,0 0 1,1 0 0,0 0-1,0 0 1,1-1 0,1 1-1,-1-1 1,8 12 0,-11-19-58,0-1 1,1 0-1,-1 1 1,0-1-1,0 0 1,1 1 0,-1-1-1,0 0 1,1 1-1,-1-1 1,0 0-1,1 1 1,-1-1-1,0 0 1,1 0 0,-1 0-1,0 1 1,1-1-1,-1 0 1,1 0-1,-1 0 1,0 0 0,1 0-1,-1 0 1,1 0-1,-1 0 1,1 0-1,-1 0 1,0 0-1,1 0 1,-1 0 0,1 0-1,-1 0 1,0 0-1,1 0 1,-1-1-1,1 1 1,-1 0 0,0 0-1,1 0 1,-1-1-1,0 1 1,1 0-1,-1 0 1,0-1-1,1 1 1,-1 0 0,0-1-1,0 1 1,1 0-1,-1-1 1,0 0-1,11-22 308,-11 23-316,8-20 45,18-59 458,-23 69-592,-1 0 0,-1 0-1,1 0 1,-2 0 0,1 0 0,-2-14 0,0 21 49,0 0-1,0 0 1,0 0 0,-1 0 0,1 0-1,-1 0 1,0 0 0,0 0 0,1 1 0,-2-1-1,1 1 1,0-1 0,0 1 0,-1 0-1,0 0 1,1 0 0,-1 0 0,0 1-1,0-1 1,0 1 0,0-1 0,0 1-1,0 0 1,0 0 0,0 0 0,-1 1-1,-3-1 1,-9 3-54,9-1 280,18-7-97,9-3-122,1 1-1,-1 1 1,2 1-1,31-6 1,81-4 4,-113 15 8,0 1 0,0 0 0,0 2 0,32 6 0,-49-7-11,0 0 0,0 1-1,0-1 1,0 1 0,0-1 0,-1 1 0,1 1 0,0-1 0,-1 0 0,6 5 0,-7-5 1,0 1 0,-1-1 0,1 0 0,0 1 0,-1-1 0,0 1-1,1-1 1,-1 1 0,0-1 0,0 1 0,0 0 0,-1 0 0,1 0 0,-1-1-1,1 1 1,-1 5 0,-1 6 34,0 0 0,-1 0-1,0 0 1,-6 16 0,-20 53 553,26-80 65,2-4-201,2-12-18,8-23-259,-4 20-177,1 0 0,1 1 1,0 0-1,1 1 1,1 0-1,0 0 1,1 1-1,0 0 1,15-12-1,-18 18-109,36-30-537,-43 37 662,-1 0 0,0 0 0,0 0 0,0 0 0,0 0 0,0 0 0,0 0 1,0 0-1,1 0 0,-1 0 0,0 0 0,0 0 0,0 0 0,0 0 0,0 0 0,0 0 0,0 0 0,1 0 0,-1 0 0,0 0 1,0 0-1,0 0 0,0 0 0,0 0 0,0 0 0,0 0 0,1 0 0,-1 1 0,0-1 0,0 0 0,0 0 0,0 0 0,0 0 1,0 0-1,0 0 0,0 0 0,0 0 0,0 0 0,1 1 0,-1-1 0,0 0 0,0 0 0,0 0 0,0 0 0,0 0 0,0 0 1,0 0-1,0 1 0,0-1 0,0 0 0,0 0 0,0 0 0,0 0 0,0 0 0,0 1 0,0 9-370,0-7 399,-11 127-401,2-34 373,6-67 103,2-12-84,0 0 0,2 28 0,0-26 27,-1-13 55,0 0 1,0-1 0,1 1 0,0 0 0,2 6-1,-3-11-72,0-1-1,1 1 0,-1 0 1,0 0-1,1-1 0,-1 1 0,1 0 1,-1-1-1,1 1 0,-1-1 0,1 1 1,-1-1-1,1 1 0,-1-1 0,1 1 1,0-1-1,-1 1 0,1-1 1,0 0-1,0 1 0,-1-1 0,1 0 1,0 0-1,0 1 0,-1-1 0,1 0 1,0 0-1,0 0 0,-1 0 0,1 0 1,0 0-1,0 0 0,0 0 0,-1-1 1,1 1-1,0 0 0,0 0 1,-1-1-1,1 1 0,0 0 0,-1-1 1,2 0-1,4-3-7,0 0 0,0 0 0,-1-1 0,0 0 0,0 0 0,0 0 0,0-1 0,-1 1 0,0-1 1,6-10-1,-4 6 88,10-14 6,25-52 0,-21 36 114,40-60 1,34-30-105,-76 106-181,17-27-124,-1-2 0,-3-1 0,-3-1 0,-1-2 0,-4 0 0,-2-2 1,-2 0-1,11-65 0,-29 121 128,2-22-420,-3 24 443,1 0-1,-1 0 1,0 1-1,0-1 1,-1 0-1,1 0 1,0 0-1,0 0 1,0 0-1,0 0 0,-1 1 1,1-1-1,0 0 1,-1 0-1,1 0 1,-1 1-1,1-1 1,-1 0-1,1 1 1,-1-1-1,-1-1 1,-5 2-347,3 1 327,1 0 1,-1 1-1,0 0 1,1 0-1,-1 0 1,1 0 0,0 0-1,0 1 1,0-1-1,0 1 1,0 0-1,-2 3 1,-4 6-25,0 0 0,-9 16 1,-14 31 20,-26 65 0,-17 70-247,69-177 307,-4 10 148,2 0-1,1 0 1,2 1 0,-5 46 0,9-51-63,1 0 0,1 0-1,1 0 1,1 0 0,1 0 0,7 26 0,-6-35 66,0 0 0,9 16-1,-12-25-40,1 0-1,0 0 0,1 0 0,-1 0 0,1-1 0,0 1 1,0-1-1,7 6 0,-9-9-82,0 0 0,0 0 0,0 0-1,0 0 1,0-1 0,0 1 0,0-1 0,0 1 0,0-1 0,0 0 0,1 0 0,-1 0-1,0 0 1,0 0 0,0 0 0,0 0 0,0-1 0,4 0 0,2-2 29,1-1 0,-1 1 0,8-6 0,-13 8-39,23-13 116,-1-1 0,-1-1 1,25-21-1,-40 29-99,0 0 0,0-1 0,-1 1 0,-1-2 0,1 1 0,-1-1 0,-1 0 0,0-1 0,0 0 0,4-14 0,-9 24-87,-1 0 0,1-1 0,-1 1 0,0 0 0,1-1 1,-1 1-1,0-1 0,0 1 0,0 0 0,0-1 0,0 1 1,0 0-1,-1-1 0,1 1 0,0-1 0,-1-1 1,0 3 14,0-1 1,1 0 0,-1 0 0,1 0 0,-1 1 0,0-1-1,0 0 1,1 1 0,-1-1 0,0 0 0,0 1 0,0-1 0,0 1-1,0-1 1,1 1 0,-1 0 0,-2-1 0,0 1-4,0-1 0,-1 1 1,1 0-1,0 0 0,0 0 1,-1 0-1,1 1 0,0-1 0,0 1 1,0 0-1,0 0 0,-5 2 1,2 0 6,0 1 0,1 0 0,-1 0 0,1 0 0,0 0 0,0 1 1,1 0-1,-1 0 0,1 0 0,0 1 0,0-1 0,1 1 1,0 0-1,0 0 0,0 0 0,0 0 0,1 1 0,1-1 0,-1 1 1,-1 9-1,2-6 91,0 0-1,0 0 1,1 0 0,1 0 0,-1 0 0,2 0 0,-1 0 0,1-1 0,1 1-1,0 0 1,0-1 0,1 0 0,6 12 0,-7-15 7,1 0 1,0 0-1,1 0 0,0 0 1,-1-1-1,2 0 1,-1 0-1,0-1 0,7 5 1,-9-7-14,0-1 0,0 1 0,0-1 0,0 0 0,0 0 0,0 0 0,0 0 0,0 0 0,0-1 1,0 1-1,1-1 0,-1 0 0,0 0 0,0 0 0,1 0 0,-1-1 0,0 1 0,0-1 0,0 0 0,0 0 0,0 0 0,4-2 1,-2-1 8,1 1 0,-1-1 1,-1 0-1,1 0 0,-1-1 1,1 1-1,-1-1 0,-1 0 0,7-11 1,-2 5 2,10-19 27,-2 0-1,-1-2 0,-1 0 1,12-42-1,-9 26-45,-13 36-37,0 2-242,-1 0-1,7-12 1,-9 80-1445,-14 265 1574,12-310 243,-1 0 1,0 0-1,-1 0 1,-5 12 0,8-24-115,0-1 1,-1 0-1,1 0 1,0 1 0,-1-1-1,1 0 1,0 0 0,0 0-1,-1 1 1,1-1-1,0 0 1,-1 0 0,1 0-1,-1 0 1,1 0 0,0 0-1,-1 0 1,1 0-1,0 0 1,-1 0 0,1 0-1,0 0 1,-1 0 0,1 0-1,0 0 1,-1 0-1,1 0 1,-1 0 0,1 0-1,0-1 1,-1 1 0,1 0-1,-1-1 1,-11-8 207,10 7-201,0-1 0,0 0 1,1 0-1,-1 0 0,1 0 0,-2-4 0,1 1-78,0 0-1,-1 0 1,0 0-1,0 1 1,-4-7-1,5 6-256,2 6 300,0 0-1,0 0 1,0 0 0,0 0-1,0 0 1,0 0 0,0 0-1,0 0 1,0 0 0,0 0-1,0 0 1,0 0 0,0 0 0,0 0-1,1 0 1,-1 0 0,0 0-1,0 0 1,0-1 0,0 1-1,0 0 1,0 0 0,0 0-1,0 0 1,0 0 0,0 0-1,0 0 1,0 0 0,0 1 0,0-1-1,1 0 1,-1 0 0,0 0-1,0 0 1,0 0 0,0 0-1,0 0 1,0 0 0,0 0-1,0 0 1,0 0 0,0 0-1,0 0 1,0 0 0,0 0-1,0 0 1,0 0 0,0 0 0,0 0-1,0 0 1,0 0 0,0 1-1,0-1 1,1 0 0,-1 0-1,0 0 1,0 0 0,0 0-1,0 0 1,0 0 0,0 0-1,0 0 1,0 0 0,0 0 0,-1 0-1,1 1 1,3 2-8,1 0 1,-1 0-1,0 0 0,1 0 1,0 0-1,6 4 1,3 1 68,-9-5-15,0 1 0,1-1 0,-1 0 0,1 0 0,0-1 0,0 1 0,0-1 0,0 0 0,0-1 1,1 1-1,-1-1 0,0 0 0,1 0 0,-1-1 0,1 0 0,-1 0 0,1 0 0,-1 0 0,10-3 0,-3-1 63,1-1 0,-1 0 0,0 0 1,0-2-1,19-13 0,-8 3 29,32-31 0,-30 22 47,30-40 1,-23 27-73,83-111 27,-91 118-361,-17 22-17,-3 6-803,-6 19 538,-7 26 299,-17 53 0,15-60 270,-31 82 139,34-99-152,0 0 1,-2-1-1,0 0 1,-18 23 0,24-35-2,0 1 0,-1-1 0,1 0 0,-1 0 0,0-1 0,0 1 0,0-1 0,0 0 0,-1 0 0,-6 2 0,9-4-10,0 0 0,0-1 1,0 1-1,-1-1 0,1 1 1,0-1-1,0 0 0,-1 0 1,1-1-1,0 1 0,0 0 1,-1-1-1,1 0 0,0 0 1,0 0-1,0 0 0,0-1 1,0 1-1,0-1 0,1 1 1,-4-4-1,-1-1-25,0 0 0,0 0 0,1-1-1,0 0 1,1 0 0,0 0 0,-8-16-1,12 22-25,-2-3-199,4 6 144,0-1 10,1 0-64,6 3 117,105 49 168,-91-45-114,0 0-1,1-2 1,32 6 0,-43-10-225,1-1 1,-1 0-1,1 0 1,16-3-1,-25 2 69,0-1 0,0 1 0,0-1 0,0 0 1,0-1-1,-1 1 0,1-1 0,0 1 0,-1-1 0,1 0 0,-1 0 0,0-1 0,0 1 0,1-1 0,-2 0 0,1 1 0,0-1 1,2-4-1,7-19-2911,2 4 928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36:34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95 9792,'-30'-25'4448,"35"12"-3872,-5 4-640,5 9-96,1-12-992,8 3 640,5-8-5216,10 8 3168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36:37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35 181 3328,'0'0'2592,"-8"5"1322,5-2-2932,1-1 0,0 1-1,-1-1 1,1 1-1,-4 2 1,-3 2 723,39-26 1463,29-11-1345,-40 19-1596,0 0 1,1 2-1,0 1 0,39-12 1,69-9 177,-126 29-445,-1 0 68,0-1 0,0 1 0,0 0 0,0 0-1,0 0 1,0 0 0,0 0 0,0 0 0,0 0 0,1 0 0,1 0-1,-3 1 5,1 0-1,-1-1 1,0 1-1,1-1 1,-1 1-1,1-1 1,-1 1-1,0 0 1,0-1-1,1 1 0,-1 0 1,0-1-1,0 1 1,0 0-1,0 0 1,0-1-1,0 1 1,0 0-1,0-1 1,0 1-1,0 1 1,-2 33-54,-10 56 1,0-35 156,-3 20 29,9-36-89,-3 26 23,9-58-72,0-1 1,0 0-1,1 0 0,0 1 0,0-1 1,4 13-1,-4-17-12,1 0 0,-1 0-1,0 0 1,1 0 0,0 0 0,0-1 0,0 1 0,0-1 0,0 1-1,0-1 1,1 0 0,-1 0 0,1 0 0,0 0 0,-1 0 0,4 1-1,-1-1 20,-1 0 0,1-1 0,0 1-1,-1-1 1,1 0 0,0 0-1,0-1 1,-1 0 0,1 1-1,7-2 1,-7 1 10,0-1 0,1 0-1,-1 0 1,0 0 0,0-1 0,0 1 0,0-1-1,0-1 1,0 1 0,-1-1 0,1 1-1,-1-1 1,1 0 0,-1-1 0,0 1-1,0-1 1,-1 0 0,1 0 0,-1 0-1,5-8 1,0-6 44,-1 0-1,8-37 1,4-42-185,-14 69 80,10-112-23,-6 49-227,-9 87 257,1 1-1,0-1 1,0 1-1,1 0 1,2-6 0,-3 6-23,1 0 0,-1 0 1,0 0-1,0 0 0,0 0 0,0 0 1,-1 0-1,1-1 0,-1-3 1,1 7 27,0 0 1,0-1 0,0 1 0,0 0 0,0 0 0,-1 0-1,1-1 1,0 1 0,0 0 0,0 0 0,0 0 0,0 1 0,0-1-1,0 0 1,-1 0 0,3 1 0,19 3 141,33 14 397,-43-13-572,1 0 0,0-1 0,0-1 1,1 0-1,-1-1 0,18 1 0,-29-3-255,1 0-70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36:38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6816,'4'5'5343,"-4"-5"-5129,0 0-1,0 0 1,1 0 0,-1 0-1,0 0 1,1 0 0,12 0 1819,12-4-511,2-2 731,-25 6-2073,-1 0 0,1 1 0,-1-1-1,0 0 1,0 0 0,1 1 0,-1-1-1,0 1 1,0-1 0,1 1-1,-1 0 1,0-1 0,0 1 0,2 2-1,3 1 814,-4-3-860,-1 1 0,1-1 0,-1 0-1,1 1 1,-1-1 0,0 0 0,0 1 0,0 0 0,0-1 0,0 1 0,0 0-1,1 2 1,6 12-39,0 0 0,1-1 0,0 0 0,1 0 1,1-1-1,0-1 0,1 0 0,0 0 0,1-1 0,19 13 0,-18-14-59,17 12-2223,-29-22 1695,0 0 1,0 0-1,0 0 1,0 0-1,0 0 1,0-1-1,0 1 1,1-1-1,-1 0 1,0 1-1,0-1 0,0 0 1,1 0-1,3-1 1,-1 0-1591,0-1 0,-1 1-1,1-1 1,6-3 0,3-1-802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36:38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445 3 6400,'-6'-2'7405,"-1"3"-3879,-8 9-2534,3-2 44,-11 3 14,0-1 0,-27 7 0,-11 5-216,33-10-582,-51 30 1,66-34-382,0 0 1,1 2-1,0 0 1,1 0-1,-18 20 1,24-23-1263,0-1 0,-1 0 0,0 0 0,-13 9 0,9-7-939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36:39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1 6880,'0'0'3136,"0"5"-2720,-3-2 2016,3 6-1408,-11 9 1855,2 3-1663,-10 13 1088,4 5-1344,-9 7 416,6-4-800,-7 1-256,6-4-192,-1-5-256,6-1 64,-6-3-2720,12-3 1536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7:2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85 2816,'3'-6'7589,"-3"2"-4049,1-2-4184,1 0 1322,-1-1 0,0 1 0,0 0 0,-1-1 0,0-11-1,0 0-115,-4 79-137,-17 86 1,9-66-72,-48 260 1054,49-284-1236,-6 26 499,12-76 244,5-7-913,0 0 1,0-1-1,-1 1 1,1 0 0,0 0-1,0 0 1,0 0-1,0-1 1,0 1 0,0 0-1,-1 0 1,1 0-1,0-1 1,0 1 0,0 0-1,0 0 1,0-1-1,0 1 1,0 0-1,0 0 1,0 0 0,0-1-1,0 1 1,0 0-1,0 0 1,0-1 0,1 1-1,-1 0 1,0 0-1,0 0 1,0-1 0,0 1-1,0 0 1,0 0-1,1 0 1,-1-12-2366,0 4 571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7:2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25 115 2976,'-2'-2'318,"-8"-9"779,9 11-1030,1 0 1,0 0-1,0-1 0,-1 1 0,1 0 0,0 0 0,0-1 1,-1 1-1,1 0 0,0 0 0,0-1 0,0 1 0,0 0 0,0-1 1,0 1-1,-1 0 0,1-1 0,0 1 0,0 0 0,0-1 1,0 1-1,0-1 0,0 1 0,0 0 0,0-1 0,1 1 1,-1-1-1,0-1 451,1-1 0,-1 0 1,0 1-1,0-1 0,0 1 1,0-1-1,0-3 0,-1 2 296,1 3-683,0 0 1,0 1 0,0-1-1,0 0 1,0 0 0,0 1-1,0-1 1,0 0 0,0 1-1,-1-1 1,1 0-1,0 1 1,-1-1 0,1 0-1,0 1 1,-1-1 0,1 1-1,-1-1 1,1 1 0,-1-1-1,1 1 1,-1-1 0,-2-2 1021,4 4-972,1 0 0,0 0 0,-1 0 0,1 0 0,0 0 0,0 0 0,0-1 0,0 1 0,0-1 0,3 1 0,32 2 925,43-6-113,48-10-308,255-16-47,-237 33-377,-133-6-2,-12 2-279,-1 0-1,1 0 1,-1 0 0,1 0-1,-1-1 1,1 1 0,-1 0-1,1 0 1,-1 0 0,1 0-1,-1-1 1,1 1 0,-1 0-1,0-1 1,1 1 0,-1 0-1,1-1 1,-1 1 0,0 0-1,0-1 1,1 1 0,-1 0-1,1-2 1,-1 2-244,-1-1 0,1 1 0,0-1 0,0 1 0,-1 0 1,1-1-1,0 1 0,0-1 0,-1 1 0,1-1 0,0 1 0,-1 0 0,1-1 0,-1 1 0,1 0 0,0 0 1,-1-1-1,1 1 0,-1 0 0,1 0 0,-1-1 0,1 1 0,-1 0 0,1 0 0,-1 0 0,1 0 0,-1 0 1,1 0-1,-1 0 0,1 0 0,-1 0 0,0 0 0,-5 4-2029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7:2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2 179 4160,'-1'-5'6551,"3"-1"-3546,7-9-1818,-4 6 421,-1 2-1338,-1 0-1,2 0 0,-1 0 0,1 1 0,0-1 0,1 1 0,-1 0 0,1 1 0,1-1 0,10-6 0,-10 8-183,0 0 0,0 1 0,1 0 0,0 0 0,-1 1 1,1 0-1,0 0 0,13-1 0,7 2 266,32 2 1,-13 0-110,25 0-20,115-5 290,-184 4-766,0-1-1,0 1 1,0-1 0,0 0 0,1 0-1,-1 0 1,0 0 0,-1 0 0,4-2-1,-4 2-364,-1 0-1,1-1 0,-1 1 1,1 0-1,-1-1 0,0 1 0,1-1 1,-1 1-1,2-4 0,6-8-2447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7:23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7 516 4320,'0'-1'133,"0"1"0,0-1 1,0 1-1,0-1 0,0 1 1,0-1-1,0 1 0,-1-1 0,1 1 1,0-1-1,0 1 0,0-1 1,-1 1-1,1-1 0,0 1 0,0 0 1,-1-1-1,1 1 0,0-1 0,-2 0 1,2 1-91,0 0-1,0 0 1,0 0 0,0 0 0,0 0-1,0 0 1,0 0 0,-1-1 0,1 1 0,0 0-1,0 0 1,0 0 0,0 0 0,0 0 0,0-1-1,0 1 1,0 0 0,0 0 0,0 0-1,0 0 1,0-1 0,0 1 0,0 0 0,0 0-1,0 0 1,0 0 0,0-1 0,0 1 0,0 0-1,0 0 1,0 0 0,0 0 0,0 0-1,0-1 1,0 1 0,1 0 0,-1 0 0,0 0-1,0 0 1,0 0 0,0 0 0,0-1 0,0 1-1,0 0 1,1 0 0,-1 0 0,0 0-1,0 0 1,0 0 0,0 0 0,0 0 0,1 0-1,2-5 455,-1 0-1,0 0 1,1-1-1,-2 1 0,1 0 1,-1-1-1,2-7 1,-3 10-335,5-22 625,24-93 858,-24 103-1534,1 1-1,0 0 0,1 0 1,0 1-1,1-1 0,11-12 1,-5 9 148,21-18 1,-3 3 74,-21 19-257,1 1 0,1 0 0,0 1 0,0 0 0,1 1 0,1 0 0,0 1 0,17-7 0,-29 15-107,-1 0-1,0 0 0,1 1 0,-1-1 0,1 1 1,-1 0-1,1-1 0,-1 1 0,1 1 0,-1-1 0,1 0 1,-1 0-1,5 2 0,-6-2 32,1 1 0,-1-1 0,0 1-1,0 0 1,1-1 0,-1 1 0,0 0 0,0 0 0,0 0 0,0 0-1,0 0 1,0 0 0,0 0 0,0 0 0,0 1 0,0-1 0,-1 0 0,1 0-1,0 1 1,-1-1 0,1 0 0,-1 1 0,1 2 0,-1 4 28,-1 1-1,1 0 1,-2 0 0,1 0 0,-1 0-1,-6 15 1,8-24-28,-34 93 293,22-59 804,21-42-647,0 1 0,0 0-1,12-6 1,208-126-430,-223 135-78,-1 1-1,1 0 1,0 0-1,0 0 0,0 1 1,0 0-1,7-2 1,-11 4 32,0 0 1,0 0-1,0 0 1,1 0 0,-1 0-1,0 0 1,0 0-1,0 1 1,0-1 0,0 1-1,0-1 1,0 1-1,0 0 1,0 0-1,-1 0 1,1 0 0,0 0-1,0 0 1,-1 0-1,1 1 1,-1-1-1,1 0 1,-1 1 0,1 0-1,-1-1 1,2 4-1,2 4 85,-1 1 0,0 0 0,0-1-1,-1 2 1,0-1 0,0 0-1,0 17 1,0-10 44,7 25-1,-8-36-27,0 0 1,1-1-1,-1 1 0,1-1 0,0 1 0,1-1 1,-1 0-1,5 4 0,-6-7-25,-1-1 0,0 0 0,0 0 0,1 0 0,-1 0-1,1 0 1,-1 0 0,1 0 0,-1 0 0,1-1 0,0 1 0,-1 0 0,1-1 0,0 0 0,2 1-1,1-1-261,0 0-1,0 0 0,0-1 1,5 0-1,-6 0-552,0 0 0,1 0 0,-1 1 0,0 0-1,1 0 1,-1 0 0,6 1 0,9 7-4153,5 4 1637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3:37.4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1072 3136,'-3'3'478,"3"-3"-373,-1 0 1,1 0-1,-1 1 1,1-1 0,0 0-1,-1 1 1,1-1-1,0 0 1,-1 1 0,1-1-1,0 1 1,-1-1-1,1 0 1,0 1 0,0-1-1,0 1 1,0-1-1,-1 1 1,1-1 0,0 1-1,0-1 1,0 1-1,6-1 2317,2 0-1887,0-1 1,1 0 0,-1 0 0,0-1-1,1-1 1,-1 1 0,12-7-1,53-31 938,-49 26-927,146-96 1032,-143 90-1460,-1-2-1,0-1 0,-2-2 0,36-45 1,-27 23 77,-3-2 0,43-90 1,27-112 818,-92 227-814,0 0-1,7-47 1,-14 63-180,0-1 0,0 1 0,-1-1 0,0 1 0,0-1 0,-1 1 0,0 0 0,-1-1 0,0 1 0,0 0 0,0 0-1,-5-9 1,6 15-44,0 1-1,1 0 1,-1 0-1,0 0 1,0 0 0,0-1-1,0 1 1,0 1-1,0-1 1,0 0-1,0 0 1,0 0-1,0 0 1,0 1-1,-1-1 1,1 1-1,0-1 1,-1 1-1,1-1 1,0 1-1,-1 0 1,1-1-1,0 1 1,-1 0-1,1 0 1,0 0 0,-1 0-1,1 0 1,-1 1-1,1-1 1,0 0-1,-1 0 1,-1 2-1,-1 0-35,-1 0 0,1 0 0,-1 1 0,1-1 0,0 1 0,0 0 0,-7 8 0,-2 3 49,0 1 0,1 1-1,1 0 1,1 1-1,0 0 1,1 0-1,-12 36 1,-31 136 300,50-179-279,-12 66 36,-5 87-1,17-143 75,2 0 0,0 1 0,1-1 0,0 0 0,2 0 0,1 0 0,0 0 0,2 0 0,14 34 0,-18-50-34,-1 0 1,2 0-1,-1 0 1,0-1-1,1 1 0,4 4 1,-6-7-36,0 0 0,0 0 1,0 0-1,1 0 0,-1-1 0,0 1 1,1 0-1,-1 0 0,0-1 1,1 1-1,-1-1 0,0 1 1,1-1-1,-1 0 0,1 0 1,-1 1-1,1-1 0,-1 0 0,1 0 1,-1 0-1,3-1 0,0-1 64,1 0-1,-1 0 0,0-1 0,1 1 0,-1-1 0,0 0 1,0 0-1,-1-1 0,7-5 0,4-5 78,28-22-79,2 2 0,1 2 1,64-35-1,-97 62-140,-1 0 1,0 1-1,1 1 0,0-1 1,0 2-1,0 0 0,0 0 1,0 1-1,0 0 0,0 1 1,1 1-1,-1 0 0,0 1 1,0 0-1,0 0 0,0 2 1,-1-1-1,1 1 0,-1 1 1,0 0-1,0 1 0,0 0 1,12 10-1,43 35 11,-65-51 208,1-5 547,-1 4-713,-1 0 0,1 0 0,-1 0 0,0 1-1,1-1 1,-1 0 0,0 0 0,0 0 0,0 0 0,0 0 0,0 0-1,0 0 1,0 0 0,0 1 0,0-1 0,0-2 0,-2-6 9,-1 0 1,1 0-1,-5-11 1,5 17-75,0-1 1,0 1-1,0-1 1,0 1-1,-1 0 1,1 0-1,-1 0 1,0 0-1,0 1 1,0-1-1,-4-2 1,1 2-25,0 0 1,0 0-1,1 1 1,-2 0-1,1 0 1,0 1-1,0-1 1,0 1-1,-1 1 1,1-1-1,0 1 1,-1 0-1,1 1 1,0-1-1,-12 4 1,-6 2-113,1 1-1,-39 18 1,57-23 154,-16 7-31,1 1 1,-36 24-1,49-29 49,0-1 0,1 2 0,0-1 0,0 1 0,0 0 0,1 0 0,0 0-1,0 1 1,1 0 0,0 0 0,-5 9 0,8-12 23,0 1 0,-1-1 0,2 0 0,-1 0 0,0 1 0,1-1 0,0 1 0,0-1-1,0 0 1,0 1 0,1-1 0,-1 1 0,1-1 0,1 0 0,-1 0 0,0 1 0,1-1 0,4 7 0,-4-8 12,0 0 0,0 0 0,1 0 0,-1-1 0,1 1 0,-1-1 0,1 1 0,0-1 0,0 0 0,0 0 0,0 0 0,1-1 0,-1 1 0,0-1 0,1 1 0,-1-1 0,1 0 0,-1-1 0,1 1 0,0-1 0,-1 1 0,1-1 0,4 0 0,12-2 103,0-1 1,0 0 0,-1-2-1,1 0 1,-1-1 0,-1-1-1,29-15 1,-22 9-49,0-2 0,-1-1 0,-1-1 0,36-34 0,-45 36-95,1-2 0,19-30 1,-18 24-93,-6 2-684,-12 24 713,1 0 1,0 0 0,0 0-1,-1 0 1,2 0-1,-1 0 1,0 0-1,1 0 1,-1 3-1,-2 11-51,1-9 129,1 0-1,0-1 1,0 1 0,1 0-1,0 0 1,1-1-1,0 1 1,0 0-1,0-1 1,1 1 0,0-1-1,4 9 1,-6-13 21,1-1 0,0 0 1,0 1-1,0-1 0,0 0 1,0 0-1,0 1 0,1-1 1,-1 0-1,0 0 0,1-1 1,0 1-1,0 0 0,-1 0 0,4 1 1,-3-2 16,0 0 0,-1-1 1,1 1-1,-1-1 1,1 0-1,0 0 0,-1 0 1,1 0-1,-1 0 0,1 0 1,0 0-1,-1 0 0,1 0 1,0-1-1,-1 1 0,1-1 1,-1 1-1,1-1 0,-1 0 1,1 1-1,-1-1 0,0 0 1,2-1-1,17-12 46,0-1-1,-1 0 1,26-28 0,-35 33-58,0-1 1,0 0 0,-1-1 0,-1 0-1,10-18 1,-18 28-675,-2 4 232,-10 14 81,-16 25 170,26-37 173,-6 8-33,1 0 0,0 1 0,1 0 0,0 1-1,1-1 1,-4 19 0,7-22 43,1 0-1,0 0 0,0-1 1,2 12-1,-1-19 9,0 0 1,0 0-1,0 0 0,1 0 1,-1 0-1,0 0 0,1 0 1,0 0-1,0 0 1,-1-1-1,1 1 0,0 0 1,0-1-1,0 1 0,1 0 1,-1-1-1,0 1 1,1-1-1,-1 0 0,1 1 1,-1-1-1,1 0 0,0 0 1,-1 0-1,1 0 0,0 0 1,2 1-1,-1-2 13,0 0-1,0 0 0,-1 0 0,1 0 1,0 0-1,-1 0 0,1-1 1,0 1-1,-1-1 0,1 0 1,-1 0-1,1 0 0,3-2 0,38-23 219,-20 10-154,-1 3 5,-1 0 0,-1-2-1,35-30 1,101-120-403,-150 160 57,-7 5 221,0 1 0,1-1 0,-1 0 0,0 0 0,0 0 0,0 1 0,0-1 0,0 0 0,0 0 1,0 0-1,0 1 0,1-1 0,-1 0 0,0 0 0,0 1 0,0-1 0,0 0 0,0 0 0,0 1 0,0-1 0,0 0 0,-1 0 0,1 0 0,0 1 0,0-1 0,0 0 1,0 0-1,0 1 0,0-1 0,0 0 0,0 0 0,-1 0 0,1 0 0,0 1 0,0-1 0,0 0 0,0 0 0,-1 1 0,-6 9-186,0 1 0,-15 16 0,0 0 86,-158 244-120,77-95 235,-100 149 689,199-320-671,-18 25 308,21-28-295,-1-1 0,1 0 0,0 1 0,0-1 0,-1 0-1,1 0 1,-1 0 0,1 0 0,-1 0 0,1 0 0,-1 0-1,0-1 1,1 1 0,-1-1 0,-3 1 0,5-1-27,-1 0 1,1 0-1,-1 0 1,1 0-1,-1 0 1,1-1-1,-1 1 1,1 0-1,-1 0 1,1-1-1,-1 1 1,1 0-1,-1-1 1,1 1-1,0 0 1,-1-1-1,1 1 1,0-1 0,-1 1-1,1 0 1,0-1-1,-1 1 1,1-1-1,0 1 1,0-1-1,0 1 1,0-1-1,-1 0 1,1 1-1,0-1 1,0 1-1,0-1 1,0 0-1,0-1-13,0 1-1,0-1 1,0 0-1,0 0 1,0 0-1,0 1 1,1-1-1,0-3 1,5-7 15,1 0 0,0 1 1,0-1-1,16-16 1,39-37 85,3 9-166,117-78 1,2-1 19,-6-21 214,-158 137-202,1 0 25,-1-2 0,-1 0 0,21-31 0,-26 31 46,-2 0 1,14-33 0,-22 45-71,-1 0-1,1-1 1,-2 0-1,1 0 1,-2 1-1,1-1 1,-1 0-1,-1-19 1,0 28 22,0 0 1,0 1 0,0-1-1,0 1 1,0-1 0,0 0 0,0 1-1,0-1 1,0 1 0,0-1-1,0 1 1,0-1 0,-1 0 0,1 1-1,0-1 1,-1 1 0,1-1 0,0 1-1,-1-1 1,1 1 0,0 0-1,-1-1 1,1 1 0,-1-1 0,1 1-1,-1 0 1,1-1 0,-1 1-1,1 0 1,-1-1 0,1 1 0,-1 0-1,1 0 1,-1 0 0,0 0 0,1-1-1,-1 1 1,1 0 0,-1 0-1,0 0 1,1 0 0,-1 0 0,1 0-1,-1 1 1,1-1 0,-1 0-1,0 0 1,1 0 0,-1 0 0,0 1-1,-2 1-39,-1 0 0,1-1-1,0 2 1,0-1 0,0 0-1,-4 5 1,-5 6-47,1 1 0,1 0 0,0 0 0,-10 23 0,6-13 72,7-10 16,0-1 0,1 1-1,1 0 1,0 1 0,-5 23 0,8-31 36,1 0 0,0 0 0,1 1-1,-1-1 1,2 0 0,-1 1 0,1-1 0,0 0 0,0 0 0,1 1 0,0-1-1,0 0 1,4 9 0,-5-14 0,0-1 0,1 1 0,-1 0 0,0 0 0,1-1-1,-1 1 1,1-1 0,-1 1 0,1-1 0,0 0 0,-1 1-1,1-1 1,0 0 0,0 0 0,0 0 0,0-1 0,0 1 0,0 0-1,0-1 1,0 1 0,0-1 0,0 0 0,0 1 0,1-1-1,-1 0 1,0 0 0,0-1 0,0 1 0,3-1 0,6-2 18,0 0 1,-1-1-1,1 0 1,14-9-1,-8 4-63,251-109 346,-237 104-407,7-4-119,-36 17 168,1 0 1,0 0-1,0 0 0,0 1 0,0-1 0,0 1 0,0 0 0,0-1 0,0 1 0,2 1 0,-3-1 24,-1 1 1,1-1-1,-1 1 1,0-1-1,0 1 0,1 0 1,-1-1-1,0 1 1,0 0-1,0 0 1,0 0-1,0 0 0,0 0 1,0 0-1,0 0 1,0 0-1,-1 1 1,1-1-1,0 0 0,-1 0 1,1 1-1,-1-1 1,1 0-1,-1 1 1,0-1-1,1 2 0,0 6 33,0-1 0,-1 0-1,0 12 1,0-10-15,0-5 22,0 0 0,0 0 0,1-1 0,0 1 0,0 0 0,0 0 0,1-1 0,-1 1 0,1-1 0,0 1-1,1-1 1,-1 0 0,1 1 0,0-1 0,0-1 0,0 1 0,0 0 0,1-1 0,-1 0 0,1 1 0,6 3 0,-4-4 33,-1 0 0,0-1-1,1 1 1,0-1 0,0 0 0,0-1 0,0 1-1,0-1 1,0-1 0,0 1 0,0-1-1,0 0 1,0 0 0,0-1 0,0 1 0,0-1-1,9-3 1,197-79-247,-206 80 110,12-4-1183,-1 0 0,0-2 0,0 0 0,-1-1 0,28-23 0,-20 8-1415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7:3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169 609 2144,'0'0'699,"11"-1"1178,-9-3-781,-1 4-1014,-1 0 0,0 0 0,0 0 0,0 0 0,0 0 0,1 0 0,-1 0 0,0-1 0,0 1 0,0 0 0,0 0 0,0 0 0,0 0 0,0-1 0,1 1 0,-1 0 0,0 0 0,0 0 0,0 0 0,0-1 0,0 1 0,0 0 0,0 0 0,0 0 0,0-1 0,0 1 0,0 0 0,0 0 0,0 0 0,0-1 0,0 1 0,0 0 0,0 0 0,0 0 0,-1-1 0,1 0 36,-1 0 0,1 0 0,-1 0 0,0 0-1,0 0 1,0 0 0,0 1 0,0-1 0,0 0 0,0 0 0,0 1 0,0-1 0,0 1 0,0-1 0,0 1 0,0-1 0,0 1 0,0-1 0,-1 1 0,-1 0 0,1 0-103,-1 0 0,0 0 0,0 0 0,1 1 0,-1-1 0,1 1 0,-1 0 1,0-1-1,-2 3 0,-6 2-167,1 1 0,-1 1 1,-13 10-1,18-11 173,-1 0-1,1 0 1,0 1-1,0-1 1,1 1-1,0 1 1,0-1 0,1 1-1,0-1 1,0 1-1,1 0 1,0 1-1,-2 10 1,3-11 18,0 1 0,0-1 0,1 1 0,1-1 0,0 1-1,0-1 1,1 11 0,0-14 41,0 0 0,1 1 0,-1-1 0,1 0 0,0 0-1,0 0 1,0-1 0,1 1 0,0 0 0,0-1 0,0 0-1,7 7 1,-9-9-35,0-1 0,0 0-1,1 0 1,-1 0 0,0 0-1,1 0 1,-1 0 0,1 0-1,-1-1 1,1 1 0,0 0-1,-1-1 1,1 1 0,-1-1 0,1 0-1,0 1 1,0-1 0,-1 0-1,1 0 1,0 0 0,0 0-1,-1-1 1,1 1 0,0 0-1,-1-1 1,1 1 0,0-1-1,-1 1 1,1-1 0,-1 0-1,1 0 1,-1 0 0,1 0 0,-1 0-1,3-2 1,2-3 105,1-1 0,-1 0 0,0 0 0,-1 0 0,6-8 0,-11 14-147,51-70 406,-31 45-325,34-57-1,-28 29-88,-1 0 0,-3-2-1,-3 0 1,-2-2 0,-2 0-1,-4-1 1,8-86 0,-18 123-59,-1 1 0,-5-39 0,5 59 44,0 1 1,0-1 0,0 1-1,0-1 1,-1 1 0,1-1-1,0 1 1,0-1 0,0 1-1,-1-1 1,1 1 0,0-1-1,0 1 1,-1-1 0,1 1-1,-1 0 1,1-1 0,0 1-1,-1-1 1,1 1 0,-1 0-1,1-1 1,-1 1 0,1 0-1,-1 0 1,1-1 0,-1 1-1,1 0 1,-1 0 0,1 0-1,-1 0 1,1 0 0,-1 0-1,1 0 1,-1 0 0,0 0-1,1 0 1,-1 0 0,1 0-1,-1 0 1,1 0 0,-1 0-1,1 0 1,-1 1 0,1-1-1,-2 1 1,-1 0-51,0 0 0,0 1 0,-1 0 0,1 0 0,-4 4 1,3-2 48,0 0 0,0 1 1,1-1-1,0 1 0,0 0 1,0 0-1,1 1 0,-4 9 1,3-9 19,-13 38 273,-19 78 0,2 46 283,26-124-270,3 0 0,1-1 1,6 82-1,-3-123-261,1 12 122,0 0-1,2 0 1,4 17 0,-7-29-70,1 1 0,0 0 1,0-1-1,0 1 0,0-1 0,0 1 1,1-1-1,-1 0 0,1 1 0,0-1 1,-1 0-1,1 0 0,0 0 1,0 0-1,0-1 0,1 1 0,-1 0 1,0-1-1,1 0 0,-1 1 0,0-1 1,1 0-1,3 1 0,-2-2 0,-1 0 1,0 0-1,1-1 0,-1 1 0,0-1 0,0 0 1,1 0-1,-1 0 0,0 0 0,0-1 1,0 1-1,4-3 0,4-2 74,14-5-44,-1-1 0,-1-2 0,0 0 0,-1-2 0,0 0 0,-2-1 0,27-28 0,-33 23-388,-20 33-399,0 0 0,-9 24 0,14-31 687,0 0 1,1 0-1,-1 0 0,1 0 1,0 1-1,0-1 0,1 0 0,-1 0 1,1 0-1,0 0 0,0 0 1,0 0-1,0-1 0,4 7 1,-3-4 63,1-1 0,-1 0 0,2 0 0,-1 0 0,0 0 0,1-1 0,0 1 0,0-1 0,6 5 0,-6-6 13,0-1 0,0 0 1,1 0-1,-1 0 1,0 0-1,1-1 0,-1 1 1,1-1-1,-1 0 0,1-1 1,-1 1-1,1-1 0,0 0 1,-1 0-1,1 0 0,-1-1 1,1 1-1,0-1 0,-1-1 1,1 1-1,-1 0 1,0-1-1,0 0 0,1 0 1,-1 0-1,6-5 0,15-10 97,-1-2-1,32-29 1,-44 35-297,2 2-1,26-20 1,-30 26-193,-10 5 300,0 0 0,0 0-1,0 0 1,1 0 0,-1-1-1,0 1 1,0 0 0,0 0-1,0 0 1,0 0 0,0 0 0,0 0-1,0 0 1,1 0 0,-1 0-1,0 0 1,0 0 0,0 0-1,0 0 1,0 0 0,0 0-1,1 0 1,-1 0 0,0 0 0,0 0-1,0 0 1,0 0 0,0 0-1,0 0 1,0 0 0,1 0-1,-1 0 1,0 0 0,0 0-1,0 1 1,0-1 0,0 0 0,0 0-1,0 0 1,0 0 0,0 0-1,1 0 1,-1 0 0,0 0-1,0 1 1,0-1 6,0 1 1,0-1-1,0 0 0,0 1 0,0-1 0,0 1 1,1-1-1,-1 1 0,0-1 0,0 1 1,0-1-1,1 0 0,-1 1 0,0-1 0,1 0 1,-1 1-1,0-1 0,1 0 0,0 1 1,3 4-13,-3 0 14,1 0 0,-1 0 0,0 0 0,0 0 0,0 0 0,-1 0 0,0 0 0,0 0 0,0 0 0,0 0 0,-1 1 0,-2 7 0,2-7 31,0 0 1,0 0 0,0 1 0,1-1-1,0 0 1,2 9 0,-2 6 380,0-19-10,2-10 283,0 5-603,1 0 0,-1 0 0,1 0 0,0 0 1,3-2-1,8-7-1,1-3-58,1 1 1,0 1-1,32-20 1,-40 28-64,1 0-1,0 1 1,0 0 0,1 0 0,-1 1 0,1 0-1,0 1 1,0 0 0,19-1 0,-28 3 22,1-1 1,-1 1-1,0 0 1,1 1-1,-1-1 0,0 0 1,0 0-1,1 0 1,-1 1-1,0-1 0,0 1 1,1-1-1,-1 1 1,0-1-1,0 1 0,0 0 1,0-1-1,0 1 0,0 0 1,0 0-1,0 0 1,0 0-1,0 0 0,-1 0 1,1 0-1,0 0 1,-1 0-1,1 0 0,0 0 1,-1 1-1,0-1 1,1 0-1,-1 0 0,1 2 1,-1 4 30,0 0 0,0-1 0,0 1 0,-1-1 0,-2 11 0,0 8 161,4-12 19,0-13-177,-1 1 0,0-1 0,0 0-1,0 0 1,0 0 0,0 0-1,1 0 1,-1 0 0,0 0-1,0 1 1,0-1 0,0 0-1,1 0 1,-1 0 0,0 0 0,0 0-1,0 0 1,1 0 0,-1 0-1,0 0 1,0 0 0,0 0-1,1 0 1,-1 0 0,0 0-1,0 0 1,0 0 0,1 0 0,-1 0-1,0 0 1,0-1 0,0 1-1,0 0 1,1 0 0,-1 0-1,0 0 1,0 0 0,0 0-1,0 0 1,0-1 0,1 1 0,-1 0-1,0 0 1,0 0 0,0-1-1,87-68 945,-37 31-924,-36 28-209,1 1-1,29-15 1,-30 17-51,-13 7 211,-1-1-1,1 1 1,0 0-1,-1 0 1,1-1-1,-1 1 1,1 0-1,-1 0 0,1-1 1,0 1-1,-1 0 1,1 0-1,-1 0 1,1 0-1,0 0 1,-1 0-1,1 0 1,0 0-1,-1 0 1,1 1-1,-1-1 1,1 0-1,0 0 1,-1 0-1,1 1 0,-1-1 1,1 0-1,-1 1 1,1-1-1,-1 0 1,1 1-1,-1-1 1,1 1-1,-1-1 1,0 0-1,1 1 1,-1 0-1,0-1 1,1 1-1,-1-1 0,0 1 1,1-1-1,-1 1 1,0-1-1,0 1 1,0 0-1,0 0 1,1 4-3,0 1-1,0-1 1,-1 0 0,-1 8 0,1-8 22,-4 34-49,3-32 33,0 0 0,0-1 0,1 1 0,0 0 0,1 9 0,1 6 6,-1-19 6,-1 0-1,0 1 0,1-1 0,-1 0 0,1 1 0,0-1 0,0 0 0,0 0 1,1 0-1,-1 1 0,3 3 0,-3-5 26,1 0 1,-1 0-1,1 0 0,0 0 1,-1-1-1,1 1 0,0 0 1,0-1-1,0 1 1,0-1-1,0 0 0,0 0 1,1 0-1,-1 0 0,0 0 1,1 0-1,-1 0 0,0-1 1,5 1-1,-4-1 2,1 0 0,0 0 0,0-1 0,-1 1 0,1-1 0,0 0 0,0 0 0,-1 0 0,1-1 1,-1 1-1,1-1 0,4-3 0,9-6 186,0-1 0,30-28 1,-41 35-176,-1 0 1,0-1 0,0 0-1,0 0 1,-1-1 0,0 1-1,0-1 1,-1 0 0,0 0-1,0 0 1,3-10 0,-5 10 44,0 6-133,-1-1 0,1 1 0,-1-1 0,0 0 0,0 1 0,1-1 0,-1 1 0,0-1 0,0 0 0,-1 1 0,1-1 0,0 0 0,0 1 0,-1-1 0,1 1 0,-1-1 1,0-2-1,0 4 31,1 0 1,-1 0 0,1-1-1,-1 1 1,1 0 0,-1 0-1,1 0 1,-1-1 0,1 1 0,-1 0-1,1 0 1,-1 0 0,1 0-1,-1 0 1,1 0 0,-1 0-1,1 0 1,-1 0 0,1 0-1,-1 0 1,1 1 0,-1-1 0,1 0-1,-1 0 1,1 0 0,-1 1-1,1-1 1,-1 0 0,0 1-1,-17 12-157,12-9 144,1 1-1,0 1 0,0-1 0,0 1 1,1-1-1,-1 1 0,1 1 1,1-1-1,-1 0 0,1 1 1,0 0-1,1 0 0,0 0 0,-3 11 1,4-8 12,0-3 64,0 0 0,1 1 0,0 9 0,0-16-24,0 1 1,1 0-1,-1 0 1,0-1-1,1 1 1,-1-1-1,1 1 1,0 0-1,-1-1 0,1 1 1,0-1-1,0 1 1,0-1-1,0 0 1,0 1-1,1-1 1,-1 0-1,0 0 1,3 2-1,-4-3-1,1 1 1,0-1-1,0 0 0,0 0 0,0 1 1,0-1-1,0 0 0,0 0 1,-1 0-1,1 0 0,0 0 1,0 0-1,0 0 0,0-1 0,0 1 1,0 0-1,0 0 0,0-1 1,-1 1-1,1 0 0,0-1 1,0 1-1,0-1 0,0 0 0,22-18 239,-11 8-193,8-3-3,1 0 0,35-16 0,48-15-73,-77 34-110,-23 9 83,0 1 0,0-1 0,-1 1 0,1 0 0,0 1 0,0-1 1,0 1-1,7-1 0,-9 1 22,-1 1 0,0-1 1,0 0-1,0 0 0,1 1 1,-1-1-1,0 0 0,0 1 1,0-1-1,0 1 0,0 0 1,0-1-1,0 1 0,0 0 1,0 0-1,0-1 0,0 1 1,0 0-1,-1 0 0,1 0 1,0 0-1,-1 0 0,1 0 1,0 0-1,-1 1 0,1-1 1,-1 0-1,0 0 0,1 0 1,-1 2-1,3 20-40,-1 0 1,-2 28-1,0-25 378,38-47 734,110-81-742,-143 98-228,1-1-209,0 1 1,0-1 0,1 1-1,10-5 1,-16 9 98,0-1 0,0 1 0,1-1 0,-1 1 0,0-1 0,0 1 0,0 0 0,0 0 0,1 0-1,-1 0 1,0 0 0,0 0 0,1 0 0,-1 0 0,0 0 0,0 1 0,0-1 0,0 0 0,1 1 0,-1-1 0,0 1 0,0-1 0,0 1 0,0 0 0,0-1 0,0 1 0,0 0 0,0 0 0,0-1 0,-1 1 0,1 0 0,0 0-1,0 0 1,-1 0 0,2 2 0,2 7-2,0 0 0,-1 0-1,1 0 1,1 12 0,-4-12 68,2-1 0,-1 1 1,2-1-1,5 13 0,-9-21-30,0-1 0,1 1 0,-1-1 0,0 1 0,1-1 0,-1 1 0,0-1 0,1 1 0,-1-1 0,0 0 1,1 1-1,-1-1 0,1 0 0,-1 1 0,1-1 0,-1 0 0,1 1 0,-1-1 0,1 0 0,-1 0 0,1 0 0,-1 0 0,1 1 0,-1-1 0,1 0 0,0 0 0,-1 0 0,1 0 0,-1 0 0,1 0 0,-1 0 0,1-1 0,-1 1 0,1 0 0,-1 0 0,1 0 0,0 0 0,-1-1 0,1 1 0,2-2 47,0 0-1,0 0 1,-1-1 0,1 1-1,2-4 1,1 1 68,84-87 473,-18 17-714,-47 49 160,23-33 0,-20 23-341,-9 18-108,-19 18 389,1-1 0,-1 1 0,0 0 0,0 0-1,0 0 1,1 0 0,-1 0 0,0 0 0,0-1 0,1 1 0,-1 0 0,0 0-1,0 0 1,1 0 0,-1 0 0,0 0 0,0 0 0,1 0 0,-1 0-1,0 0 1,0 0 0,1 0 0,-1 0 0,0 0 0,0 0 0,0 0 0,1 0-1,-1 1 1,1-1 0,-1 1-9,0-1 1,0 1-1,1 0 1,-1-1-1,0 1 0,0 0 1,0 0-1,0-1 0,0 1 1,0 0-1,0 0 0,0-1 1,0 1-1,0 0 0,-1 1 1,-6 38-65,-1-1 0,-3 0 1,-20 51-1,18-58 170,8-17 33,-1-1 1,-16 27-1,22-40-96,-1 0-1,1-1 1,-1 1 0,1 0-1,-1-1 1,1 1-1,-1 0 1,0-1 0,1 1-1,-1-1 1,0 1 0,1-1-1,-1 1 1,0-1 0,0 0-1,1 1 1,-1-1-1,0 0 1,0 0 0,0 1-1,1-1 1,-1 0 0,0 0-1,0 0 1,0 0 0,0 0-1,0 0 1,1 0 0,-1-1-1,0 1 1,0 0-1,0 0 1,1-1 0,-1 1-1,0 0 1,0-1 0,1 1-1,-1-1 1,0 1 0,0-1-1,-2-2 54,0 1 0,0-1 0,1 1 0,0-1 0,-1 0 0,1 0-1,0 0 1,-3-6 0,-21-58-169,24 65-73,2 2 160,0 0 0,0-1 0,0 1 0,0 0 0,0 0 0,0 0 0,0 0 0,-1 0 1,1 0-1,0 0 0,0 0 0,0 0 0,0-1 0,0 1 0,0 0 0,0 0 0,0 0 0,0 0 0,0 0 1,0 0-1,0-1 0,0 1 0,0 0 0,0 0 0,0 0 0,0 0 0,0 0 0,0 0 0,0-1 0,0 1 1,0 0-1,0 0 0,0 0 0,0 0 0,0 0 0,0 0 0,0-1 0,0 1 0,0 0 0,0 0 0,0 0 1,0 0-1,0 0 0,1 0 0,-1 0 0,0-1 0,0 1 0,0 0 0,0 0 0,0 0 0,0 0 0,0 0 1,1 0-1,-1 0 0,0 0 0,0 0 0,19 7-162,8 0 201,0-2 0,0-1 0,1-1 0,-1-1 0,1-1 0,0-2 0,48-7 0,-53 5 56,-1-2 0,1 0 0,-1-1 0,0-2 0,-1 0 0,0-1 0,35-21 0,1-7-80,-47 32-672,-13 11-79,-4 7 513,3-4 231,1 1 1,-3 14-1,-5 13-45,6-24 37,1 0 0,1 0 0,-3 17 0,6-24 42,-1 1-1,1 0 0,-1 0 1,2 0-1,-1 0 1,1-1-1,0 1 1,3 9-1,-3-14-16,-1-1-1,0 1 1,1-1-1,0 0 1,-1 1-1,1-1 1,0 0-1,-1 0 1,1 0-1,0 1 1,0-1-1,0 0 1,0 0 0,0 0-1,0 0 1,0-1-1,0 1 1,1 0-1,-1 0 1,0-1-1,3 2 1,-2-2 12,-1 0 0,1 0-1,0 0 1,-1 0 0,1 0 0,0-1 0,-1 1-1,1 0 1,0-1 0,-1 1 0,1-1 0,-1 0-1,1 1 1,-1-1 0,3-2 0,5-3 89,0-1 0,-1-1 0,0 0 0,9-11 0,-13 14-118,41-39 112,-12 12-78,24-20-449,-63 72-592,-2 11 986,6-26 11,0 1 1,1 0-1,0 0 1,0 0-1,0 8 0,1-12 31,0 1 0,0-1 0,0 1-1,0 0 1,1-1 0,-1 1 0,1-1-1,0 1 1,0-1 0,0 0 0,0 1-1,0-1 1,1 0 0,2 4 0,-3-4-3,1-1-1,0 0 1,-1 1 0,1-1 0,0 0 0,-1 0 0,1 0 0,0-1 0,0 1-1,0 0 1,0-1 0,0 1 0,0-1 0,0 1 0,0-1 0,0 0-1,0 0 1,0 0 0,0 0 0,3-1 0,1 0 51,0-1 0,0 1 0,0-1-1,0-1 1,0 1 0,-1-1 0,1 0 0,-1 0 0,0-1 0,8-5 0,-5 1 28,1 1 0,-1-2 0,-1 1 0,14-19 0,-20 25-110,0 1 1,0-1 0,-1 0 0,1 1-1,0-1 1,-1 0 0,1 1-1,-1-1 1,1 0 0,-1 0 0,0 0-1,0 1 1,1-1 0,-1 0 0,-1 0-1,1 0 1,0 0 0,-1-3 0,0 3-10,0 0-1,0 0 1,0 0 0,0 1 0,-1-1 0,1 0 0,0 0 0,-1 1 0,1-1 0,-1 1 0,0-1 0,1 1 0,-1 0 0,0 0 0,0 0 0,0 0 0,-3-1 0,-6-2-46,-1 1 1,1 1-1,-1 0 0,0 0 1,0 1-1,0 1 1,-22 1-1,5 0 15,101-11-15,1 6 77,134 10 0,-198-6-38,1 2 0,-1-1 0,0 1 0,0 1 0,0 0 0,-1 0 0,15 7 0,-22-9 37,0 0 1,0 1-1,0-1 0,0 0 1,0 0-1,0 0 0,-1 1 1,1-1-1,0 0 1,-1 1-1,1-1 0,-1 0 1,0 1-1,1-1 0,-1 1 1,0 1-1,1-2-9,-1 0 0,0 0 0,0 0 0,0 0 1,0 0-1,0 0 0,0 1 0,0-1 0,0 0 0,0 0 0,-1 0 0,1 0 0,0 0 1,-1 0-1,1 0 0,-1 0 0,1 0 0,-1 0 0,1 0 0,-2 1 0,1 2 61,1-4-54,-1 1 0,1 0-1,0 0 1,0 0 0,0 0-1,-1-1 1,1 1 0,0 0 0,-1 0-1,1-1 1,0 1 0,-1 0-1,1-1 1,-1 1 0,1 0 0,-1-1-1,0 1 1,1-1 0,-1 1-1,0 0 1,1-1 0,-1 0 0,0 1-1,0-1 1,-1 1 0,-5 2 70,-3 0 580,9-3-646,1 0-1,0 0 1,-1 0-1,1 0 1,0 0-1,-1 0 1,1 0-1,0-1 1,0 1-1,-1 0 1,1 0 0,0 0-1,-1 0 1,1 0-1,0-1 1,0 1-1,-1 0 1,1 0-1,0-1 1,0 1-1,0 0 1,-1 0-1,1-1 1,0 1-1,0 0 1,0 0-1,0-1 1,0 1-1,-1 0 1,1-1-1,0 1 1,0 0 0,0-1-1,0 1 1,0 0-1,0-1 1,0 1-1,0 0 1,0 0-1,0-1 1,0 1-1,0 0 1,1-1-1,-1 1 1,0 0-3,1-2-39,1-2 51,0 1 1,0-1 0,1 1 0,-1 0 0,1 0-1,0 0 1,4-4 0,12-8 36,-14 11-66,0-1 1,0 1 0,0 1-1,1-1 1,-1 1 0,1 0 0,0 0-1,0 0 1,8-1 0,-5 1-105,-8 3 72,0 0 0,0-1-1,-1 1 1,1 0-1,0 0 1,0 0-1,0 0 1,-1 0 0,1 0-1,0 0 1,0 0-1,0 0 1,-1 0-1,2 0 1,-1 1 28,-1 0 1,1-1-1,0 1 0,-1 0 1,1-1-1,-1 1 1,1 0-1,-1 0 0,0 0 1,1-1-1,-1 1 0,0 0 1,0 0-1,1 0 1,-1 0-1,0 0 0,0 1 1,3 22 20,-2 1 1,-1 31 0,-1-16-1,1-40 8,0 1-1,0 0 1,0 0-1,0-1 1,0 1 0,0 0-1,0 0 1,1-1-1,-1 1 1,0 0-1,0-1 1,1 1 0,-1 0-1,0-1 1,1 1-1,-1-1 1,1 1-1,-1 0 1,1-1-1,-1 1 1,1-1 0,-1 1-1,1-1 1,-1 0-1,1 1 1,0-1-1,-1 1 1,1-1-1,0 0 1,-1 0 0,1 1-1,0-1 1,-1 0-1,1 0 1,0 0-1,0 0 1,-1 0-1,1 0 1,0 0 0,0 0-1,0 0 1,3-1 73,0 1 0,0-1 0,0 0 0,0 0 0,0-1 0,6-2 0,8-5-42,-1-2 1,28-22-1,-5 4 48,156-114 222,-179 129-334,-1-1 1,-1 0-1,0-1 0,0-1 1,21-34-1,-16 18 39,-1-1 0,-2-1 1,-1 0-1,12-47 0,-17 47-13,-3 6-2,10-55-1,-17 81-60,-1-1 0,0 0 0,0 0 0,-1 0 0,0-4 0,1 7 44,0 1-1,0-1 0,0 0 0,0 1 1,0-1-1,0 0 0,-1 1 1,1-1-1,0 1 0,0-1 1,-1 0-1,1 1 0,0-1 0,-1 1 1,1-1-1,-1 1 0,1-1 1,0 1-1,-1-1 0,1 1 1,-1 0-1,1-1 0,-1 1 0,0 0 1,1-1-1,-1 1 0,1 0 1,-1 0-1,0-1 0,1 1 1,-1 0-1,1 0 0,-1 0 0,0 0 1,1 0-1,-1 0 0,0 0 1,1 0-1,-1 0 0,0 0 1,0 1-1,-4 1-59,-1 0 0,1 1 0,0-1 0,0 1 0,0 1 0,0-1 0,1 1 0,-1 0 0,-3 4 0,-38 47 8,21-21-11,2 1 1,2 0-1,-29 63 0,33-59 94,3-10 22,2 1 0,-12 41 0,22-62-35,0-1 0,0 1 0,1 0 0,0-1-1,1 1 1,0 0 0,0 0 0,1-1 0,0 1 0,1 0 0,0-1 0,0 1-1,5 11 1,-4-12 34,1 0 0,1-1 0,-1 1 0,1-1 0,0 0-1,1-1 1,0 1 0,0-1 0,8 7 0,-8-9-4,-1-1 0,0 1 0,1-1 0,-1 0-1,1-1 1,0 0 0,0 0 0,0 0 0,1 0 0,-1-1 0,0 0 0,0 0 0,9-1 0,-2 0 30,1-1 0,-1-1 0,0 0 0,1-1 0,-1-1 0,0 0 0,-1 0 0,1-2 0,-1 1 0,0-1 0,0-1 0,14-11 0,-19 12-78,0 0-1,-1 0 1,0-1-1,-1 0 1,1 0 0,-1 0-1,-1 0 1,8-17-1,-1-6-169,-11 29 168,1 0 0,-1 0 0,1 0 0,-1 0 0,0 0 0,0 0 0,0 0 0,0 0-1,0 0 1,0 0 0,0 0 0,0 0 0,0 0 0,0 0 0,0 0 0,-1-1 0,1 1 0,0 0 0,-1 0 0,1 0 0,-1 1 0,1-1 0,-1 0 0,0-1 0,0 2-7,0 0 1,0 0-1,0 0 1,0 0-1,0 0 0,0 0 1,0 1-1,1-1 1,-1 0-1,0 1 0,0-1 1,0 0-1,1 1 1,-1-1-1,0 1 0,0 0 1,1-1-1,-1 1 1,0-1-1,1 1 0,-1 0 1,1 0-1,-2 1 1,-15 20-179,17-21 193,-5 6-4,1 0 0,0 1 0,0 0 0,1 0 0,0 0 0,0 0 0,1 0 0,0 1 0,1-1 0,-1 0 0,1 1 0,1 0 0,0-1 0,0 1 0,1-1 0,0 1 0,0-1 0,1 1 0,0-1 0,1 0 0,0 0 0,0 0 0,6 11 0,10 8 316,-18-25-268,0-1 1,1 1-1,-1-1 0,0 1 1,1-1-1,0 0 1,-1 0-1,1 0 0,0 0 1,0 0-1,-1 0 0,1 0 1,3 1-1,-2-2 0,-1-1 0,1 1 0,-1 0-1,1-1 1,-1 1 0,0-1 0,1 0 0,-1 0 0,0 0 0,1 0 0,3-2-1,23-19 188,-24 19-184,146-129 192,-82 70-226,-46 39 4,-16 16-21,1 0 0,0 0 0,0 0 0,0 1 1,13-7-1,-17 10-339,-2 2 61,0 5 16,-2-3 248,1 2 12,-1 1 0,1-1 0,-1 1 0,0-1 0,0 1 0,0 0 0,0-1 0,-1 1 0,1-1 0,-1 1 0,0-1 0,-2 6 0,-3 7 25,-12 22 1,4-11-131,8-14 79,-5 13 55,-17 27-1,15-30 38,-10 17 136,21-38-153,0 1 0,0 0 0,0 0 0,-1-1 0,1 0-1,-1 1 1,1-1 0,-1 0 0,-5 3 0,7-5-24,0 1-1,0-1 0,0 1 1,0-1-1,0 0 0,0 0 1,0 1-1,0-1 0,0 0 1,0 0-1,0 0 0,0 0 1,0 0-1,0 0 0,0-1 0,0 1 1,0 0-1,0 0 0,0-1 1,0 1-1,0-1 0,-2 0 1,0-1 23,1-1 1,-1 1 0,1-1-1,-1 1 1,-2-6 0,3 5-20,-1 0 1,0-1-1,1 1 0,-1 0 1,-5-3-1,4 5-383,14 6 98,1-2 278,0-1 0,1 0 0,-1 0 1,22-1-1,49-6 156,-75 5-133,27-5 38,-1 0 0,-1-2 0,1-2 0,-1-1 0,-1-1 0,0-2 0,0-1 0,-1-1 0,33-23 0,27-26 126,-55 34-640,-35 30 436,0 0 0,1 0 0,-1 0 0,0 0 0,0 0 0,0 0 0,1 0 0,-1 0 0,0 0 0,0 0 0,0 1 0,1-1 0,-1 0 0,0 0 0,0 0 0,0 0 0,0 0 0,1 0 0,-1 0 0,0 1 0,0-1 0,0 0 0,0 0 0,0 0 0,0 0 0,1 1 0,-1-1 0,0 0 0,0 0 0,0 0 0,0 0 0,0 1 0,0-1 0,0 0 0,0 0 0,0 0 0,0 1 0,0-1 0,0 0 0,0 0 0,0 0 0,0 1 0,0-1 0,0 0 0,0 0 0,0 0 0,0 1 0,-1-1 0,1 14-119,-5 14 88,2-8-1,-1 0 0,-10 28 0,0-10 91,-28 70-114,41-105 126,-1 0 1,0 0 0,0-1-1,0 1 1,0 0 0,0-1-1,-1 1 1,-3 2 0,5-4-54,1 0 0,-1-1 0,0 1 0,0-1 1,1 1-1,-1-1 0,0 0 0,0 1 1,0-1-1,0 0 0,0 0 0,0 1 0,1-1 1,-1 0-1,0 0 0,0 0 0,0 0 1,0 0-1,0 0 0,0-1 0,0 1 0,0 0 1,1 0-1,-1-1 0,0 1 0,0 0 1,0-1-1,0 1 0,1-1 0,-1 1 1,0-1-1,0 1 0,1-1 0,-1 0 0,0 1 1,0-2-1,-3-4 26,1 0-1,-1 1 1,1-1 0,0-1 0,1 1-1,0 0 1,0-1 0,0 1 0,1-1 0,0 0-1,0 1 1,0-1 0,1 0 0,0 0-1,1 0 1,-1 1 0,1-1 0,2-6 0,-2 9-51,1 0 1,-1 1-1,1-1 1,-1 1-1,1-1 1,0 1-1,0 0 1,1 0-1,-1 0 1,1 0-1,-1 0 1,1 1-1,0-1 1,0 1-1,0 0 1,0 0-1,1 0 1,-1 0-1,0 0 1,1 1-1,-1-1 1,1 1-1,0 0 1,5-1-1,9-1-809,1 0 0,0 1 0,32 2 0,-36 0-774,-12 0 755,6 0-576,-4 4-2876,0 4 1638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7:3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9 112 8128,'0'-51'3680,"0"29"-3168,0 13 960,0 6-896,0-11 0,0 10-384,0 1-608,0-3-64,0 12 352,0-3-2016,6 6 1184,-15 3-3584,3 10 2560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7:3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26 243 6400,'-20'-67'2880,"15"31"-2496,5 15-128,11 5-224,3-14-224,5 9 96,4-6 96,6 15 32,1-1-864,3 13 448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7:3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396 665 3072,'0'-1'179,"0"0"-1,0 0 1,1 0-1,-1 0 1,0 0 0,1 0-1,-1 0 1,0 0-1,1 0 1,0 0 0,-1 0-1,1 0 1,-1 0-1,2 0 1,-2 0-62,1 1 1,-1-1-1,1 1 1,-1-1-1,0 1 1,1-1-1,-1 1 0,0-1 1,1 1-1,-1-1 1,0 0-1,0 1 0,1-1 1,-1 1-1,0-1 1,0 0-1,0 1 0,0-1 1,0 0-1,0 1 1,0-1-1,0 0 0,0 1 1,0-1-1,0 1 1,0-1-1,-1 0 1,1 1-1,0-1 0,0 1 1,-1-1-1,1 0 1,0 1-1,-1-1 0,1 1 1,-1-1-1,1 1 1,-1-1-1,1 1 0,-1 0 1,1-1-1,-1 0 1,-2-1 47,1 0 0,-1 0 1,0 0-1,0 0 0,0 1 0,0-1 1,0 1-1,0 0 0,0 0 1,-1 0-1,-4-1 0,-2 0 50,0 1 1,-15 0-1,0 2-14,0 0 0,0 2 0,1 0 0,-33 10 0,45-10-137,0 1 0,0 0 1,1 1-1,-1 1 0,1 0 0,0 0 1,1 1-1,-1 0 0,1 1 1,-12 13-1,19-19-34,1 1 0,0-1 1,0 1-1,0 0 0,0 0 1,0 0-1,0 0 0,1 1 0,-1-1 1,1 0-1,0 1 0,0-1 0,1 0 1,-1 1-1,1-1 0,-1 1 0,1-1 1,0 1-1,0 0 0,1-1 1,-1 1-1,1-1 0,-1 1 0,1-1 1,0 0-1,1 1 0,-1-1 0,1 0 1,-1 0-1,1 0 0,4 5 1,-2-2 61,1 0-1,0 0 1,0-1 0,1 0 0,0 0 0,0 0 0,0-1 0,0 0 0,1 0 0,-1-1 0,1 1 0,0-2 0,14 5 0,-10-5 28,0 0 0,1-1 0,-1-1-1,0 0 1,0 0 0,1-1 0,-1-1 0,0 0 0,15-5 0,11-4 100,48-24 1,-71 28-149,-13 7-69,54-23 174,-2-3-1,82-52 1,-99 47-161,-62 49-1200,20-12 1183,1 0 0,-1 1 0,1-1 0,0 1 0,0 0 0,0 0 0,-4 11 0,7-14 35,1-1-1,0 0 0,0 0 1,0 0-1,0 1 0,1-1 1,-1 0-1,1 1 1,0-1-1,0 0 0,0 1 1,0-1-1,1 1 1,-1-1-1,1 0 0,0 0 1,0 1-1,0-1 1,0 0-1,4 6 0,-3-6 27,-1-1 0,1 1 0,0-1 0,0 0 0,1 0-1,-1 0 1,0 0 0,1 0 0,-1 0 0,1 0 0,0-1-1,0 0 1,-1 1 0,1-1 0,0 0 0,0 0 0,0 0-1,0-1 1,0 1 0,0-1 0,1 0 0,-1 0 0,0 0-1,0 0 1,0 0 0,0-1 0,0 1 0,0-1 0,0 0-1,4-1 1,-1 0 31,-1-1 1,1 1-1,0-1 0,-1 0 0,0 0 0,0-1 0,0 0 0,0 0 0,0 0 1,-1 0-1,1-1 0,-1 0 0,6-9 0,-9 12-85,0 0 0,0-1 0,0 1 0,0 0 0,0-1 0,0 1 0,-1-1-1,1 0 1,-1 1 0,0-1 0,1 1 0,-1-1 0,0 0 0,-1 1 0,1-1 0,0 1 0,-1-1 0,0 1 0,1-1 0,-3-3 0,2 3-40,-1 0 1,0 0 0,0 0 0,0 0 0,-1 0-1,1 1 1,-1-1 0,1 1 0,-1 0 0,0-1-1,0 1 1,0 0 0,0 1 0,-6-4 0,-10-5-266,15 8 217,0-1 0,-1 1 0,1 0 0,-1 0 0,0 0 0,1 0 0,-7-1 0,19 6 48,-6-2 38,0 0-1,1 0 1,-1-1-1,0 1 1,1-1 0,-1 1-1,3-1 1,97 3 64,-51-1 130,-1-2-1,90-11 1,-139 11-194,18-2 159,1-2 0,-1 0 0,0-2 0,0 0-1,22-10 1,-37 13-105,1 0 0,-1 0-1,0 0 1,5-5 0,-8 6-33,1 1 1,-1 0 0,0-1 0,0 1 0,0-1 0,0 1 0,0-1 0,0 0 0,0 1-1,0-1 1,-1 0 0,1 1 0,0-4 0,-2 1-37,0 0 1,0 1-1,0-1 0,0 1 1,-4-6-1,-1 9 146,5 1-128,3-1-69,-1 0-61,-1 3-163,-1 0 196,1 0 1,-1 0-1,0 0 1,-2 5-1,-2 11-104,3-12 187,1-1-1,-1 0 1,-1 0-1,1 0 1,-4 6 0,-8 22 30,7-13 88,5-14-127,0 1-1,0-1 1,0 0-1,1 1 1,-1-1-1,2 1 1,-1-1-1,2 11 1,-1-17 34,0 0 0,0 0 1,1 0-1,-1 0 1,0 0-1,1 0 0,-1 0 1,1 0-1,-1-1 0,1 1 1,0 0-1,-1 0 1,1 0-1,0 0 0,-1-1 1,1 1-1,0 0 0,0-1 1,0 1-1,0-1 1,0 1-1,0-1 0,0 1 1,-1-1-1,1 1 1,1-1-1,-1 0 0,0 0 1,0 0-1,0 1 0,0-1 1,0 0-1,0 0 1,0 0-1,0-1 0,0 1 1,0 0-1,0 0 0,2-1 1,0 0 29,0 0 1,0 0-1,0 0 1,0 0-1,0 0 0,-1-1 1,1 0-1,0 1 1,-1-1-1,1 0 1,-1 0-1,0 0 1,3-4-1,0 1-21,-1-1 1,0 0-1,0 0 1,-1 0-1,0-1 1,0 1-1,0-1 1,0 0-1,-1 0 1,-1 0-1,1 0 1,0-8-1,-3 10-92,1 0 0,-2 0 0,1-1 0,0 1-1,-1 0 1,0 1 0,0-1 0,-6-9 0,6 11-58,2 3 111,0 0 0,0 0 0,0 0 0,1 0 0,-1 0 0,0 0 0,0 0 0,0 0 0,0 0 0,0 0 0,0 0 0,0 0 0,0 0 0,0 0 0,0 0 0,0 0 0,0 0 0,0 0 0,0 0 0,0 0 0,0 0 0,0-1 0,0 1 0,0 0 0,0 0 0,7 4-113,0-1 127,-1-1 1,1 0-1,0-1 1,-1 0 0,1 0-1,12 0 1,46-3 132,-43 1-54,59-7 1,-1-4 0,84-23 0,-53 7-72,-110 28-21,-1 0-1,1 0 1,-1 0-1,1 0 1,-1 0-1,1 0 1,-1 0-1,1 0 1,-1 0-1,1 0 1,-1 0-1,1 0 1,-1 1-1,1-1 1,-1 0-1,1 0 1,-1 0-1,1 1 1,-1-1-1,1 0 0,-1 1 1,1-1-1,-1 0 1,0 1-1,1-1 1,-1 0-1,1 2 1,0-1 4,0 1 0,0-1 0,-1 1 1,1 0-1,-1 0 0,1-1 0,-1 1 1,1 3-1,0-1-15,-1 1 1,0 0 0,0 0-1,0 0 1,-2 8-1,-1-2-80,-1-1 0,-1 0 1,-6 12-1,5-13 122,2 0 0,-1 0 0,1 1 0,-5 17 0,9-24 1,-1 0 1,1 0-1,0 0 1,0-1-1,0 1 1,0 0-1,0 0 1,1 0-1,-1-1 1,1 1-1,0 0 1,0 0-1,0-1 1,0 1-1,0-1 1,1 1-1,-1-1 1,1 1-1,-1-1 1,1 0-1,4 4 1,-3-4-1,-1 1 0,1-1 1,0 0-1,0 0 0,1-1 0,-1 1 1,0-1-1,0 0 0,1 0 1,-1 0-1,1 0 0,-1 0 1,1-1-1,-1 1 0,1-1 0,0 0 1,-1 0-1,1-1 0,-1 1 1,4-1-1,11-3 58,-1 0 0,31-14 0,-31 12-59,194-57 132,-46 17-139,-117 32 71,13-5-83,-60 19-39,-2 0 31,1 0-1,0 0 1,0 0-1,0 0 1,0 0-1,0 0 1,0 0-1,0 0 1,0 0-1,0 0 1,0 0-1,0 0 1,-1 0-1,1 0 1,0 0-1,0 0 1,0 0-1,0 0 1,0 0-1,0 0 0,0 0 1,0 0-1,0 0 1,0 0-1,0 0 1,0 0-1,0-1 1,0 1-1,0 0 1,0 0-1,-1 0 1,1 0-1,0 0 1,0 0-1,0 0 1,0 0-1,0 0 1,0 0-1,0 0 1,0-1-1,0 1 1,0 0-1,0 0 1,0 0-1,0 0 1,0 0-1,0 0 1,1 0-1,-1 0 0,0 0 1,-14 1-93,1 1-1,0 1 1,-1 0-1,-13 6 1,8-3 63,7-2-32,-23 6 0,-52 24 0,77-30 69,0 2 0,0-1 0,1 1 0,0 1 0,0-1 0,0 2-1,1-1 1,0 1 0,-12 15 0,19-21 3,-1 0 1,1 1-1,0-1 0,-1 0 0,1 1 0,1-1 0,-1 1 1,0-1-1,0 1 0,1-1 0,-1 1 0,1 0 0,0-1 1,0 1-1,0 0 0,1 2 0,-1-3 4,0-1-1,1 1 1,-1-1-1,1 1 1,-1-1-1,1 1 1,0-1-1,0 0 1,0 1-1,0-1 1,0 0-1,0 0 1,0 0-1,0 1 1,0-1-1,0 0 1,1-1-1,-1 1 1,0 0-1,1 0 1,-1 0-1,1-1 1,-1 1-1,0-1 1,1 1-1,2 0 1,2-1 61,0 0 0,0 0 1,0-1-1,0 1 1,0-1-1,0-1 1,8-2-1,-12 4-61,47-16 134,48-22-1,-92 35-127,17-6 19,-1-1 1,0-1-1,-1-1 1,0-1-1,-1 0 1,-1-2-1,0 0 0,-1-1 1,0-1-1,21-28 1,-10 1 8,-1-1 1,28-68-1,-46 92-10,39-78-10,58-139-480,-105 235 410,0 0 0,0 0 0,0-1 0,0 1 0,0 0 0,-1 0 0,0-1 1,0 1-1,1 0 0,-2-4 0,1 6 34,0 1 0,0-1 0,0 1 0,0 0 0,0-1 0,0 1 0,0 0 0,-1-1 0,1 1 0,0 0 0,0-1 0,0 1 0,0 0 0,-1-1 0,1 1 0,0 0 0,0-1 1,-1 1-1,1 0 0,0 0 0,-1-1 0,1 1 0,0 0 0,-1 0 0,1 0 0,0-1 0,-1 1 0,1 0 0,0 0 0,-1 0 0,1 0 0,0 0 0,-1 0 0,0 0 0,0 0-15,-1 0 0,1 0-1,-1 1 1,1-1 0,-1 0-1,1 1 1,0-1 0,-1 1-1,-1 1 1,-2 1-3,0 0-1,0 1 1,-7 6 0,4-1 12,1 1 1,1-1-1,-1 1 0,1 0 1,1 1-1,0 0 1,1-1-1,-5 16 1,5-15 13,-68 223-142,62-189 127,2 0 1,1 0-1,0 65 1,8-97 72,-1 0 0,5 23 0,-4-30 14,1 0 0,0-1-1,0 1 1,0 0 0,0-1 0,1 1-1,0-1 1,4 5 0,-6-9-40,0 1 0,0-1 0,1 0 0,-1 0-1,1 0 1,-1 0 0,1 0 0,-1 0 0,1 0 0,0-1 0,-1 1 0,1 0 0,0-1 0,0 0-1,-1 1 1,1-1 0,0 0 0,0 0 0,0 0 0,-1 0 0,1 0 0,0 0 0,2-1-1,5-1 48,0 0 0,0-1 0,11-5-1,-17 7-54,55-24 101,-1-3-1,80-52 0,-130 75-118,5-2-184,-1-1 1,17-15 0,-28 23 178,0 0 0,0 0 0,0 0 0,0 0 0,0 0 0,0 0 0,0 1 0,0-1 1,0 0-1,0 0 0,0 0 0,0 0 0,0 0 0,0 0 0,0 0 0,0 0 0,0 0 0,0 0 1,0 0-1,0 0 0,0 0 0,1 0 0,-1 0 0,0 0 0,0 0 0,0 0 0,0 0 0,0 0 1,0 0-1,0 0 0,0 0 0,0 0 0,0 0 0,0 0 0,0 0 0,0 0 0,0 0 0,0 0 1,0 0-1,0 0 0,0 0 0,0 0 0,0 0 0,0 0 0,0 0 0,0 0 0,0 0 1,0 0-1,0 0 0,-2 7-197,-6 9-67,4-11 141,-3 4 30,1 0 0,0 0 0,-7 16 0,12-22 113,0-1 0,0 1 0,1-1 1,-1 1-1,1 0 0,-1-1 0,1 1 1,0 0-1,0-1 0,0 1 0,0 0 1,0-1-1,0 1 0,1 0 0,0-1 1,-1 1-1,1 0 0,0-1 0,2 5 1,-1-5 18,-1 1 1,1-1-1,-1 1 0,1-1 1,0 0-1,0 0 1,0 0-1,0 0 1,1 0-1,-1 0 1,0-1-1,1 1 0,-1-1 1,1 0-1,0 1 1,-1-1-1,6 1 1,-1-1 59,1 0 1,-1-1-1,0 0 0,0 0 1,15-3-1,10-3 27,-1-2 0,1-1 0,49-22 0,-51 17-174,-21 9-21,1 0 1,0 1 0,19-6-1,-29 10 72,1 0 0,-1 0 1,1 0-1,-1 0 0,1 0 0,-1 0 0,1 0 0,-1 0 0,1 0 0,-1 0 0,1 0 0,-1 0 1,1 0-1,-1 1 0,1-1 0,-1 0 0,1 0 0,-1 0 0,1 1 0,-1-1 0,1 0 0,-1 1 0,0-1 1,1 0-1,-1 1 0,0-1 0,1 0 0,-1 1 0,0-1 0,1 1 0,-1-1 0,0 1 0,1 1-1,0 0 0,-1 0-1,1 1 1,-1-1 0,0 0-1,0 0 1,1 0 0,-2 4-1,1 1-13,-1 0 1,0 0-1,-1 0 0,-4 12 0,4-12 36,0 1 0,0-1 0,-2 13 0,0 4 86,4-24-88,0 0-1,0 0 0,0 0 1,0 1-1,-1-1 0,1 0 0,0 0 1,0 0-1,0 0 0,0 0 1,0 1-1,0-1 0,0 0 1,0 0-1,0 0 0,0 0 1,0 0-1,0 1 0,0-1 1,0 0-1,0 0 0,0 0 0,0 0 1,0 1-1,0-1 0,0 0 1,0 0-1,1 0 0,-1 0 1,0 0-1,0 0 0,0 1 1,0-1-1,0 0 0,0 0 1,0 0-1,0 0 0,1 0 0,-1 0 1,0 0-1,0 0 0,0 0 1,0 1-1,0-1 0,1 0 1,-1 0-1,0 0 0,0 0 1,0 0-1,1 0 0,10-5 345,19-19-276,-20 16-61,74-53-7,-82 60-44,-1 0 0,1 0 1,-1 0-1,1 0 0,-1 0 0,1 1 0,-1-1 0,1 1 0,-1-1 0,1 1 0,0-1 0,3 1 1,-5 0 18,0 0-1,1 0 1,-1 0 0,0 1 0,1-1 0,-1 0 0,1 0 0,-1 0 0,0 1 0,1-1 0,-1 0 0,0 0 0,0 1 0,1-1 0,-1 0 0,0 1 0,0-1 0,1 0 0,-1 1 0,0-1 0,0 1 0,0-1-1,1 0 1,-1 1 0,0-1 0,0 0 0,0 1 0,0-1 0,0 1 0,0-1 0,0 1 0,0 14-246,0-13 240,0 8 33,-1-3 25,1 0 1,0-1-1,2 10 0,-2-15-35,0 1 0,1-1 0,-1 0 0,0 0 0,1 0 0,-1 1 0,1-1 0,-1 0 0,1 0 0,-1 0 0,1 0 0,0 0 0,0 0 0,-1 0 0,1 0 0,0 0 0,0 0 0,0 0 0,0-1 1,0 1-1,0 0 0,0-1 0,3 2 0,2-1 35,1 0 0,-1-1 0,1 0 0,0 0 0,-1 0 1,1 0-1,0-1 0,10-3 0,3 0 38,99-15 103,169-49 0,-266 60-253,12-3-134,-28 9 97,-5 2 20,-11 6-127,-91 70 197,94-71 1,0 1 0,1 0 0,0 0 0,0 0 1,0 1-1,1 0 0,0 0 0,-8 14 0,13-20 24,-1-1 0,1 1 0,0 0 0,-1-1-1,1 1 1,0 0 0,-1-1 0,1 1 0,0 0-1,0-1 1,0 1 0,0 0 0,0 0 0,0-1 0,0 1-1,0 0 1,0 0 0,0-1 0,0 1 0,0 0-1,0-1 1,1 2 0,-1-2 2,1 0-1,-1 1 0,1-1 1,-1 0-1,1 0 1,-1 0-1,1 1 1,-1-1-1,1 0 1,-1 0-1,1 0 1,-1 0-1,1 0 1,0 0-1,-1 0 1,1 0-1,-1-1 1,1 1-1,-1 0 0,1 0 1,0-1-1,5-1 90,0-1 0,0 0 0,8-5-1,61-51 69,-28 20-128,-46 39-40,-1-1-38,1 0 0,0 0 0,0 0 0,0 0 0,1 0 0,-1 1 1,0-1-1,0 1 0,0-1 0,0 1 0,2-1 0,-2 1 18,-1 1 0,1 0 0,-1-1 1,0 1-1,1 0 0,-1-1 0,0 1 0,0 0 0,0 0 1,1-1-1,-1 1 0,0 0 0,0 0 0,0 0 1,0-1-1,0 1 0,-1 0 0,1 1 0,0 2-13,0 2 28,0 1 0,0 0 1,1 0-1,0 0 0,2 9 0,-2-14 15,0 0-1,-1 0 0,1 0 1,0-1-1,0 1 0,0 0 1,0-1-1,1 1 0,-1-1 0,0 1 1,1-1-1,-1 0 0,0 0 1,1 1-1,0-1 0,-1 0 1,1 0-1,0 0 0,-1-1 0,1 1 1,0 0-1,0-1 0,0 1 1,3 0-1,1-1 20,-1 0-1,0-1 1,1 1 0,-1-1-1,0 0 1,0-1-1,0 1 1,0-1 0,5-2-1,10-3 6,150-54 106,-155 55-141,25-9 86,-1-2 0,66-41 0,-87 45-78,1 0 0,-1-1 0,-1-1 0,-1-1 0,0 0 0,26-37 0,-22 22-13,-2-1 1,-1-1 0,15-41-1,27-100-186,-57 169 182,0-1-42,0 0 1,0 1-1,-1-1 0,1 0 1,0-9-1,-2 15 48,0-1-1,0 1 1,0 0 0,0 0-1,0 0 1,0 0 0,0 0-1,0 0 1,0 0-1,0 0 1,0 0 0,0-1-1,0 1 1,0 0-1,0 0 1,0 0 0,0 0-1,0 0 1,0 0-1,0 0 1,-1 0 0,1 0-1,0-1 1,0 1-1,0 0 1,0 0 0,0 0-1,0 0 1,0 0 0,0 0-1,0 0 1,0 0-1,0 0 1,0 0 0,0 0-1,-1 0 1,1 0-1,0 0 1,0 0 0,0 0-1,0 0 1,0 0-1,0 0 1,0 0 0,0 0-1,-1 0 1,1 0-1,0 0 1,0 0 0,0 0-1,0 0 1,0 0 0,0 0-1,0 0 1,0 0-1,0 0 1,-1 0 0,-6 6-133,-5 9-26,-2 9 65,1 2 1,1 0-1,1 0 1,-11 45-1,11-36-12,-2 5 218,2 1 0,2 0-1,1 0 1,-3 80 0,11-109-78,2 1 1,-1-1-1,1 0 1,1 0-1,0 0 0,1 0 1,0 0-1,1-1 1,11 21-1,-15-30-10,1 0 0,-1 0 0,1 0 1,-1-1-1,1 1 0,0 0 0,0-1 0,0 1 0,0-1 0,0 0 1,0 0-1,0 0 0,0 0 0,0 0 0,1 0 0,-1 0 0,0-1 1,1 1-1,-1-1 0,1 0 0,-1 1 0,0-1 0,1 0 0,-1 0 1,1-1-1,2 0 0,7-1 70,1-1 1,-1 0-1,22-10 0,-11 5-24,108-42 536,-115 43-599,-1-1 0,0 0 0,0-2 0,-1 0 0,0 0 1,12-13-1,-24 22-10,-1-1 0,0 0 0,1 1 1,-1-1-1,0 0 0,0 0 1,0 0-1,0 0 0,0 0 1,-1 0-1,1 0 0,0-2 1,-1 3-13,0 0 0,0 1 0,0-1 0,0 0 0,0 0 1,0 1-1,0-1 0,0 0 0,-1 0 0,1 1 0,0-1 1,0 0-1,-1 0 0,1 1 0,-1-1 0,1 0 0,0 1 1,-1-1-1,1 1 0,-1-1 0,1 0 0,-1 1 0,0-1 1,1 1-1,-1 0 0,1-1 0,-1 1 0,0-1 0,0 1 1,1 0-1,-1 0 0,0-1 0,1 1 0,-1 0 1,0 0-1,0 0 0,1 0 0,-2 0 0,-5-1-21,0 1-1,0 0 1,0 0 0,1 1-1,-1 0 1,0 0 0,-12 4-1,5-1 16,1 1-1,-24 13 0,33-16 24,-1 1 0,1 0 0,-1 0 0,1 1 0,0-1 0,0 1 0,0 0 0,1 0 0,-5 6 0,6-8 4,1 1 1,0-1-1,0 0 1,0 0-1,0 1 1,1-1-1,-1 0 1,1 1-1,-1-1 1,1 1-1,0-1 1,0 1-1,0-1 1,0 1-1,0-1 1,0 0-1,1 1 1,-1-1-1,1 1 1,0-1 0,0 0-1,2 4 1,0-1 26,0 0 0,1 0 0,-1 0 0,1-1 0,0 0 0,1 1 0,-1-2 0,1 1 0,0 0 0,0-1 1,0 0-1,0 0 0,0 0 0,1-1 0,-1 0 0,9 2 0,2 0 11,0 0 0,-1-1-1,2-1 1,28 0 0,-36-2-379,0 0 0,0-1 0,0-1 0,0 1 0,0-2 1,0 1-1,9-4 0,-13 3-510,0 1 1,0-1 0,0 0-1,0 0 1,-1 0-1,1-1 1,5-5 0,4-4-1680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7:3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1248 413 8064,'-14'-12'3648,"42"6"-3168,0 3 704,11 3-736,18-4 128,1-1-384,10 1-256,-1 4 32,4-5 64,-9 5 0</inkml:trace>
  <inkml:trace contextRef="#ctx0" brushRef="#br0" timeOffset="1">20 37 6304,'-19'-37'2848,"29"37"-2464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7:3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0 876 4320,'4'-5'6232,"12"-4"-3770,7-4-1556,-10 2-130,15-17 0,-2 2-19,54-42 528,31-29 43,-59 44-699,77-101 1,-123 146-643,-6 6-15,1 1 0,0-1 0,1 0 0,-1 1 0,0-1 0,0 1 0,1-1 0,-1 1 0,0-1 0,1 1 0,0 0 0,-1 0 0,1 0 0,0 0 1,-1 0-1,1 0 0,0 0 0,2 0 0,-3 1 13,-1 0 0,0 0 1,1 0-1,-1 0 0,0 0 1,1 0-1,-1 0 0,0 0 0,1 0 1,-1 0-1,0 0 0,0 0 1,1 0-1,-1 0 0,0 0 0,1 1 1,-1-1-1,0 0 0,0 0 1,1 0-1,-1 1 0,0-1 1,0 0-1,1 0 0,-1 0 0,0 1 1,0-1-1,0 0 0,1 0 1,-1 1-1,0-1 0,0 0 0,0 1 1,0-1-1,0 0 0,0 0 1,0 1-1,0-1 0,0 0 1,1 1-1,-1-1 0,-1 19-273,1-13 228,0-5 50,-3 44-46,-1-1 0,-2 0 0,-20 72 0,-22 9 312,38-103-141,-2-1-1,0-1 1,-25 32-1,33-47-22,0 0 0,0-1 0,0 1 0,-1-1 0,-7 5 0,11-8-41,-1 0 1,0 0 0,0 0 0,-1 0 0,1-1 0,0 1-1,0 0 1,0-1 0,0 0 0,-1 1 0,1-1 0,0 0-1,0 0 1,0 0 0,-1-1 0,1 1 0,0 0 0,-4-2-1,1 0 33,1 0 0,0 0 0,0 0-1,0-1 1,0 0 0,1 1-1,-1-1 1,1-1 0,-1 1 0,1 0-1,0-1 1,0 0 0,-3-5 0,0-2-16,0 0 1,0-1-1,1 1 1,-4-15-1,4 10-145,1 1-1,1-1 1,-2-26 0,5 41 45,0 0 0,0 0 0,0 0 0,0 0 0,0 0 0,0 0 0,0 0 0,1 0 0,-1 0 0,0 0 0,1 0 0,-1 0 0,1 0 1,-1 0-1,1 0 0,-1 1 0,1-1 0,0 0 0,-1 0 0,1 0 0,0 1 0,0-1 0,-1 0 0,1 1 0,0-1 0,0 1 0,0-1 0,0 1 0,0-1 1,0 1-1,0 0 0,0 0 0,0-1 0,0 1 0,0 0 0,0 0 0,0 0 0,0 0 0,1 0 0,5 0-99,0 1 0,-1 0 0,1 0-1,11 5 1,-17-6 139,2 1-2,161 45 150,-119-35 198,77 8 0,-103-18-215,0 0 1,0-1 0,0-1 0,0-1-1,-1 0 1,1-1 0,0-2 0,-1 1-1,29-13 1,-25 6-66,0-1 0,-1-1 0,0 0 0,-1-2 0,-1 0 0,0-2 0,-2 0 1,27-31-1,-3-6-168,-36 47 47,-1-1-1,0 1 0,-1-1 1,0 1-1,0-1 1,2-10-1,-4 18 32,-1 0-1,0-1 1,0 1-1,0 0 1,0-1 0,1 1-1,-1-1 1,0 1-1,0 0 1,0-1-1,0 1 1,0-1 0,0 1-1,0 0 1,0-1-1,0 1 1,0-1 0,0 1-1,0 0 1,0-1-1,-1 1 1,1 0-1,0-1 1,0 1 0,0-1-1,-1 1 1,1 0-1,0-1 1,0 1 0,0 0-1,-1-1 1,0 1-11,0 0 0,0 0-1,0 1 1,1-1 0,-1 0 0,0 1 0,0-1 0,1 0 0,-1 1 0,0-1 0,1 1-1,-1-1 1,0 1 0,0 0 0,-25 27-310,13-11 213,0 1 1,-18 35 0,27-44 146,0 0-1,0 1 1,1-1 0,0 1 0,0 0-1,1 0 1,0 0 0,0 14-1,2-21 0,0-1 0,0 1 0,1-1-1,-1 1 1,0-1 0,1 1 0,0 0-1,0-1 1,-1 0 0,2 1 0,-1-1-1,0 1 1,0-1 0,1 0 0,-1 0-1,1 0 1,2 3 0,-1-3 35,0 0 1,0 0-1,0 0 1,0 0-1,0-1 0,0 1 1,1-1-1,-1 0 1,0 1-1,1-2 1,4 2-1,5-1 74,-1 0 1,1-1-1,-1-1 0,1 0 1,-1 0-1,13-4 0,2-2 47,-1-1 0,46-21 0,-50 18-158,-1-1 1,1-1-1,-2-1 0,0-1 1,24-23-1,-37 34-175,-7 4 146,1 0 1,-1 0 0,0 0 0,0 0-1,0 0 1,0 0 0,0 0 0,0 0 0,0 0-1,0 0 1,0 0 0,1-1 0,-1 1 0,0 0-1,0 0 1,0 0 0,0 0 0,0 0 0,0 0-1,0 0 1,1 0 0,-1 0 0,0 0-1,0 0 1,0 0 0,0 0 0,0 0 0,0 0-1,0 1 1,0-1 0,1 0 0,-1 0 0,0 0-1,0 0 1,0 0 0,0 0 0,0 0-1,0 0 1,0 0 0,0 0 0,0 0 0,0 0-1,1 1 1,-1-1 0,0 0 0,0 0 0,0 0-1,0 0 1,0 0 0,0 0 0,0 0-1,0 0 1,0 1 0,0-1 0,0 0 0,0 0-1,0 0 1,0 0 0,0 0 0,0 0 0,0 0-1,0 0 1,0 1 0,0-1 0,0 0 0,0 0-1,0 0 1,0 0 0,-1 0 0,-2 7-77,-1-1 1,-1 1-1,1-1 1,-1 0 0,-9 9-1,1-1 74,-203 273-207,41-19 330,67-121 217,64-89-61,39-52-155,1 0-1,-1 0 1,0 0 0,-1 0-1,1-1 1,-1 0 0,-10 6-1,15-10-93,1-1 0,-1 0-1,0 1 1,1-1 0,-1 0 0,1 0-1,-1 0 1,0 1 0,1-1-1,-1 0 1,0 0 0,1 0-1,-1 0 1,0 0 0,1 0 0,-1 0-1,0-1 1,1 1 0,-1 0-1,0 0 1,1 0 0,-1-1 0,0 1-1,1 0 1,-1-1 0,1 1-1,-1 0 1,1-1 0,-1 1-1,0-2 1,0 1 8,0 0-1,0 0 0,1 0 1,-1 0-1,0-1 1,1 1-1,-1 0 0,1 0 1,-1-1-1,1 1 1,0 0-1,0-1 0,-1 1 1,1-2-1,1-4 7,0-1 0,0 1 0,0 0 0,1 0 0,0 0 0,1 0 0,4-8 0,26-49-146,-18 39 181,1-3-60,0 1 0,2 1-1,2 1 1,0 0 0,30-27 0,-18 24-97,0 1 0,2 1 0,54-30 0,-58 38 35,245-135 204,-234 130-31,-1-1 1,56-46-1,62-70 136,-87 68-509,26-25-36,-96 96 251,0-1 0,1 1 1,-1 0-1,0 0 0,1 0 0,0 0 1,-1 0-1,1 0 0,2-1 0,-3 3 24,-1-1-1,1 0 1,0 0-1,-1 0 1,1 0-1,0 0 1,-1 1-1,1-1 1,-1 0-1,1 1 1,-1-1-1,1 0 1,-1 1-1,1-1 1,-1 1-1,1-1 1,-1 1-1,1-1 1,-1 1-1,1-1 1,-1 1-1,0-1 1,1 1-1,-1-1 1,0 1-1,0 0 1,0-1-1,1 2 1,1 3-27,-1-1 1,0 1 0,0 0 0,0 0 0,0 0 0,-1 0-1,0 0 1,0 0 0,0 0 0,-2 8 0,-1 7-5,-9 25 1,3-14 61,-2 1 0,-2-2 0,-1 1 0,-1-2 0,-1 0 0,-36 48 0,48-73 58,1 0 1,-1 0 0,1 0-1,-1-1 1,0 0 0,0 1-1,-1-1 1,-4 3 0,7-6-53,1 1 0,-1-1 0,1 1 1,0-1-1,-1 1 0,1-1 1,-1 0-1,1 0 0,-1 0 0,1 1 1,-1-1-1,1-1 0,-1 1 0,1 0 1,-1 0-1,1-1 0,0 1 1,-1 0-1,1-1 0,-1 0 0,1 1 1,0-1-1,-1 0 0,1 1 0,0-1 1,0 0-1,0 0 0,0 0 1,0 0-1,0 0 0,0-1 0,0 1 1,-1-2-1,-1-1-19,1 0 1,0 0-1,0-1 0,0 1 1,0 0-1,1-1 0,-1 1 1,1-1-1,1 0 0,-2-6 1,2 1-36,0-1 0,0 0 0,4-16 0,-4 14 69,0 11-59,0 0-1,0 1 1,0-1 0,0 0 0,1 1-1,-1-1 1,0 0 0,2-2 0,-2 3 8,1 1 1,-1-1-1,1 1 1,-1-1 0,1 1-1,-1-1 1,1 1-1,-1 0 1,1-1 0,-1 1-1,1 0 1,0 0-1,-1-1 1,1 1 0,0 0-1,-1 0 1,1 0 0,0 0-1,-1 0 1,1 0-1,0 0 1,-1 0 0,1 0-1,0 0 1,-1 0-1,1 0 1,1 0 0,151 28 183,-130-25-219,109 10-74,-115-13 167,1-1 0,-1 0 0,0-1-1,0 0 1,30-10 0,-14-1-31,0-1 0,-1-1 0,0-2 0,-1-2 0,-1 0 0,-1-2 0,29-28 0,19-23 127,75-92 0,-49 37-360,-64 76 248,-30 41-133,-1-1 1,-1 0-1,0 0 1,9-22-1,-16 33 95,0 0 0,0-1-1,0 1 1,0 0 0,0 0-1,1-1 1,-1 1 0,0 0-1,0 0 1,-1-1 0,1 1-1,0 0 1,0 0 0,0-1-1,0 1 1,0 0 0,0 0-1,0-1 1,0 1 0,0 0-1,0 0 1,-1 0 0,1-1-1,0 1 1,0 0 0,0 0-1,0 0 1,-1 0 0,1-1-1,0 1 1,0 0 0,0 0-1,-1 0 1,1 0 0,0 0-1,0 0 1,0 0 0,-1 0-1,1-1 1,0 1 0,0 0-1,-1 0 1,1 0 0,0 0-1,0 0 1,-1 0 0,1 0-1,0 0 1,0 1 0,-1-1-1,1 0 1,0 0 0,-15 3-120,8 0 93,0-1 0,1 2 0,-1-1 0,1 1 0,0 0 0,0 1 0,-9 8 0,1 1-23,-20 24 0,18-15 29,0-1 0,-22 48 0,-15 51 23,46-104 29,-3 9-43,0 0 0,1 0 0,2 1 1,1 0-1,-4 44 0,9-61 31,1 1 1,1-1 0,0 1-1,0 0 1,1-1-1,0 0 1,6 15 0,-5-17 35,0-1 0,1 1 0,0-1 0,1 0 1,-1-1-1,1 1 0,0-1 0,1 0 0,0 0 0,11 9 1,-9-10 36,0 1 1,1-1-1,0 0 0,-1-1 1,2 0-1,-1-1 1,0 0-1,1 0 1,-1-1-1,1 0 1,0 0-1,0-1 1,0-1-1,13 0 0,-12-1-50,0 0 0,0-1-1,0-1 1,0 1 0,0-2-1,-1 1 1,0-1-1,1-1 1,-1 0 0,-1 0-1,1-1 1,12-10 0,-7 2 3,-1-1 0,0 0 1,-1-1-1,-1 0 1,0-1-1,-2 0 0,0-1 1,0 0-1,-2-1 0,9-27 1,-16 43-53,0 0 0,0 0 0,0 0 0,0-1 0,-1 1 1,1 0-1,-1 0 0,0-1 0,0 1 0,0 0 0,-1-5 0,1 7 1,0 1 0,0-1-1,0 0 1,0 0 0,-1 1-1,1-1 1,0 0-1,0 1 1,0-1 0,-1 0-1,1 1 1,0-1 0,-1 1-1,1-1 1,0 0 0,-1 1-1,1-1 1,-1 1 0,1-1-1,-1 1 1,1-1 0,-1 1-1,0 0 1,1-1 0,-1 1-1,0 0 1,1-1 0,-1 1-1,1 0 1,-1 0 0,0-1-1,0 1 1,1 0 0,-1 0-1,0 0 1,1 0 0,-1 0-1,0 0 1,1 0 0,-1 0-1,0 0 1,0 1 0,1-1-1,-1 0 1,0 0 0,1 1-1,-1-1 1,1 0 0,-2 1-1,-2 1-35,0 0-1,1 1 1,-1-1-1,1 1 1,0 0-1,0 0 0,-6 6 1,-2 6 18,-1 1 0,2 0 1,0 1-1,1 0 0,1 0 0,1 1 0,0 0 1,-7 30-1,14-45 61,-1 0-1,1 1 1,0-1 0,0 0 0,0 0-1,0 0 1,1 0 0,-1 1 0,1-1-1,1 6 1,-1-8 5,-1 1-1,1-1 1,0 0 0,0 1 0,0-1-1,0 1 1,0-1 0,0 0 0,0 0-1,0 1 1,0-1 0,0 0 0,1 0-1,-1 0 1,0-1 0,1 1 0,-1 0-1,1 0 1,-1-1 0,1 1-1,-1-1 1,4 1 0,0 0 20,1-1 1,-1 0-1,1 0 1,-1 0-1,1-1 1,-1 0-1,1 0 1,9-3-1,4-4-114,19-9-1,-2 1 15,65-21 181,137-30 0,-230 65-187,0 0 0,0 1 0,0 0 0,0 0 0,11 1-1,-17 0 49,-1 0 0,1 1-1,-1-1 1,1 0-1,-1 0 1,1 1 0,-1-1-1,1 1 1,-1-1 0,1 1-1,-1-1 1,0 1-1,1 0 1,-1 0 0,0 0-1,0 0 1,0 0-1,0 0 1,1 0 0,-1 0-1,-1 0 1,1 1 0,0-1-1,0 0 1,0 1-1,-1-1 1,1 0 0,0 1-1,-1-1 1,0 1 0,1-1-1,-1 1 1,0-1-1,0 1 1,1 2 0,-2 1-3,1-1 0,-1 1 1,0-1-1,0 0 0,0 0 1,0 1-1,-1-1 0,1 0 1,-1 0-1,0 0 0,-4 5 1,-3 3 60,-21 22 1,13-15 90,14-16 92,3-3-209,0 0 0,0 0 0,0 0 0,0 0 0,0 0 0,0 0 0,0 0 0,0 0 0,0 0 1,0 0-1,0 0 0,1 1 0,-1-1 0,0 0 0,0 0 0,0 0 0,0 0 0,0 0 0,0 0 0,0 0 0,0 0 0,0 0 1,0 0-1,7-3 94,10-3 26,0-1-1,30-18 1,-29 15-252,0 0-1,36-12 0,-51 20 82,0 1-1,1 0 1,-1 0-1,1 0 1,-1 1-1,1-1 0,4 1 1,-7 0 9,0 0 1,-1 0-1,1 0 1,0 0-1,0 1 1,-1-1-1,1 0 1,0 1-1,0-1 1,-1 0-1,1 1 0,0-1 1,-1 1-1,1-1 1,-1 1-1,1-1 1,-1 1-1,1 0 1,-1-1-1,1 1 1,-1 0-1,1-1 1,-1 1-1,0 0 1,1-1-1,-1 1 0,0 0 1,0 0-1,1-1 1,-1 1-1,0 0 1,0 0-1,0 0 1,0-1-1,0 1 1,0 0-1,-1 1 1,1 43 489,1-45-464,-1 0 0,0 1 0,0-1 0,0 0 0,0 0 0,0 0 0,0 0 0,0 0 0,0 0 1,0 0-1,0 0 0,0 0 0,0 1 0,0-1 0,1 0 0,-1 0 0,0 0 0,0 0 0,0 0 0,0 0 0,0 0 0,0 0 0,0 0 0,1 0 0,-1 0 0,0 0 0,0 0 0,0 0 0,0 0 0,0 0 0,0 0 0,0 0 0,1 0 0,-1 0 0,0 0 0,0 0 0,0 0 0,0 0 0,0 0 0,0 0 0,0 0 1,1 0-1,-1-1 0,9-2 198,8-7 6,4-4-55,-7 5-165,-1 1 0,2-1 1,17-6-1,-27 13-19,-1 1 0,0-1 0,1 1 0,-1 0 0,1 1 0,-1-1 0,1 1 0,0 0 1,-1 0-1,1 0 0,-1 0 0,1 1 0,0 0 0,-1 0 0,0 0 0,5 3 0,7 2-9,5 3-61,-1 0 0,20 14-1,-20-12-389,41 16 0,-71-22-7317,-8-3 4713,-2-2 679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7:40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 5632,'-19'-16'2560,"24"16"-2208,4 0 1216,10 0-928,40 0 1152,3 0-1024,42 0 32,3 4-480,22-4-128,-10 0-128,20 0 32,-15 3-64,6 3-224,-19 6 96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7:4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28 110 4224,'-6'-2'763,"-13"-7"507,17 7 963,10 3 2455,0 1-4161,-1-1 0,1 0-1,0-1 1,0 0 0,0 0-1,0-1 1,0 0-1,9-2 1,61-20 824,-60 18-1047,22-9 48,71-21 248,-87 29-539,0 1 0,40-3 1,-58 7-67,0 1 1,-1 0 0,1 0-1,0 1 1,0 0-1,7 2 1,-10-3-13,-1 2 0,1-1 0,-1 0 0,1 0 0,-1 1 0,0-1-1,0 1 1,0 0 0,0 0 0,0 0 0,0 0 0,0 0 0,0 0 0,-1 0 0,3 4 0,0 2 40,0 1-1,0-1 1,-1 1 0,0 0 0,0 0-1,-1 1 1,-1-1 0,1 0 0,-1 1 0,-1 18-1,0-22 22,-1 9 45,2 0 1,-1 0 0,2-1-1,0 1 1,4 15 0,-5-28-99,0 1 0,0 0 1,0-1-1,0 1 0,0-1 1,1 0-1,-1 1 1,1-1-1,-1 0 0,1 0 1,0 0-1,0 0 0,0 0 1,0 0-1,0-1 0,1 1 1,-1-1-1,0 0 0,1 1 1,-1-1-1,5 1 0,-4-1-599,0-1 0,0 1 0,0-1 0,0 0 0,-1 0 0,1 0 0,0-1 0,0 1-1,0-1 1,0 0 0,-1 1 0,1-1 0,3-2 0,8-5-3984,2 0 1515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7:4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0 6976,'-1'4'642,"0"0"0,-1 0 0,1 0 0,-1-1 0,0 1 0,0 0 0,0-1 0,-1 0 0,-4 6 0,-4 4 78,-18 18 1,16-21-443,-1 1-1,1-2 1,-1 0 0,-1 0 0,0-1-1,-30 11 1,13-6-9,-7 4 75,-254 123 651,263-125-714,-10 7-337,19-6-2958,21-16 2925,0 0 1,0 0 0,0 1 0,0-1 0,0 0 0,0 0 0,0 0 0,1 0 0,-1 0 0,0 0 0,0 1 0,0-1-1,0 0 1,0 0 0,1 0 0,-1 0 0,0 0 0,0 0 0,0 0 0,0 0 0,1 0 0,-1 0 0,0 0 0,0 0-1,0 0 1,0 0 0,1 0 0,-1 0 0,0 0 0,0 0 0,0 0 0,0 0 0,1 0 0,-1 0 0,0 0 0,0 0-1,0 0 1,0 0 0,1 0 0,-1-1 0,0 1 0,12-2-2266,8-1-216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7:4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15 5824,'12'-10'1866,"-12"9"-1804,0 1 0,0 0 0,1 0 0,-1-1 0,0 1 0,0 0 0,1 0 0,-1-1 0,0 1 0,0 0 0,1 0-1,-1 0 1,0 0 0,0-1 0,1 1 0,-1 0 0,0 0 0,1 0 0,-1 0 0,0 0 0,0 0 0,1 0 0,-1 0-1,0 0 1,1 0 0,-1 0 0,0 0 0,1 0 0,-1 0 0,1 0 0,-2 7 3106,-9 6-2374,-1 0-1,0 0 0,0-1 0,-24 19 1,17-17-436,-25 30 0,30-27-275,0 1 0,1 1 0,1 0 0,0 1 0,2 0 0,0 1 0,1 0-1,-7 32 1,14-46-1049,0-4 593,0 0 1,0 0 0,1 0-1,-1 1 1,1-1-1,0 4 1,0-5-119,0-1 0,1 1 1,-1-1-1,1 1 1,-1-1-1,1 1 0,-1-1 1,1 0-1,0 1 1,1 1-1,11 11-2730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5:0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659 5 6304,'0'-1'121,"0"1"-1,-1 0 1,1-1 0,-1 1 0,1 0 0,-1-1-1,1 1 1,-1 0 0,1 0 0,-1 0 0,0-1 0,1 1-1,-1 0 1,1 0 0,-1 0 0,1 0 0,-1 0-1,0 0 1,1 0 0,-1 0 0,1 0 0,-1 0-1,0 0 1,-8 12 2315,5-4-2155,-9 11 801,-15 18 1,-35 32 770,-71 60 0,-9 10-813,-75 100-1520,197-214-3354,8 1 1029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3:38.8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11 527 3968,'-11'2'3370,"19"2"-187,20 0 130,-24-4-2984,-1-1-1,1 0 1,0 0 0,-1-1-1,1 1 1,0-1-1,-1 0 1,0 0 0,4-2-1,29-26 1170,-26 20-1157,53-55 1146,-13 13-867,33-26 34,37-37 252,-98 91-736,0-1-1,34-52 1,-36 38-524,-19 33-312,-12 25 182,0 0 328,-5 11 115,0 1 1,-13 39 0,27-64 59,0 0 0,1 0 0,0 0 0,0 0 0,1 0 0,0 0 0,0 0 0,0 1 0,2 9 1,-1-13 19,0 0 0,-1 0 0,1 0 0,0 0 0,1-1 0,-1 1 0,0 0 0,1 0 0,0-1 1,-1 1-1,1-1 0,0 0 0,0 0 0,1 1 0,-1-1 0,0 0 0,1-1 0,-1 1 0,1 0 0,-1-1 1,6 3-1,0-2 80,-1 0 1,1-1 0,0 1-1,0-1 1,-1-1 0,1 0-1,0 0 1,0 0 0,0-1-1,-1 0 1,1 0 0,0-1-1,-1 0 1,0-1 0,1 1-1,9-6 1,1-2-34,-1 0 0,0-1-1,0-1 1,-1 0 0,18-18 0,-15 10-63,-1-1 0,19-28 0,21-23-236,-57 71 164,1-1 1,-1 0 0,1 1-1,-1-1 1,1 1-1,0 0 1,0-1 0,0 1-1,2-1 1,-3 2 36,0 0 1,-1 0 0,1 0-1,0 0 1,-1 0 0,1 0-1,0 0 1,-1 0 0,1 0 0,0 1-1,-1-1 1,1 0 0,0 0-1,-1 1 1,1-1 0,0 0-1,-1 1 1,1-1 0,-1 1-1,1-1 1,-1 1 0,1-1-1,-1 1 1,1-1 0,-1 1-1,0-1 1,1 1 0,-1 0-1,0-1 1,1 1 0,-1-1-1,0 1 1,0 1 0,3 5-39,0-1 0,-1 1 0,0 0 0,-1 0 0,0 0 0,0 0 0,0 1 0,-1-1 0,0 0 0,-1 12 0,-3 6 31,-12 41 0,3-14 121,10-42 145,1 0 0,-8 17 1,10-27-238,0 1 0,-1-1 0,1 0 0,0 0 0,0 0 1,0 1-1,-1-1 0,1 0 0,0 0 0,0 0 0,-1 1 0,1-1 1,0 0-1,0 0 0,-1 0 0,1 0 0,0 0 0,-1 0 0,1 0 1,0 0-1,-1 0 0,1 0 0,0 0 0,0 0 0,-1 0 1,-1-1 38,5-2-5,3 1-41,0 0-1,1 1 1,-1-1-1,0 1 1,1 1-1,11-1 1,6-1 0,217-20 67,-209 21-10,58-4-1215,-32-1-3510,-38 5 2611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7:4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4 3488,'-4'-4'5813,"3"26"-1392,-8 19-2620,5-21-1246,-1 1 0,-1-1 0,-1 0 0,-17 36 0,11-34-372,-1-2 0,-1 0 0,-1 0 0,0-2 1,-1 0-1,-34 27 0,29-28-96,-1-1-1,0-1 1,-2-1 0,0-1 0,-44 16 0,58-25-484,0-1 0,-17 3 0,24-5-95,0-1 0,-1 1 0,1-1 0,0 0-1,-1-1 1,1 1 0,-1-1 0,1 0 0,-5-1 0,-7-5-2137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7:4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35 3904,'0'-3'324,"0"0"1,0 0 0,1 1-1,-1-1 1,1 0-1,1-4 1,-1 6-64,-1 1 1,0-1-1,0 1 0,1-1 1,-1 1-1,0-1 1,0 1-1,0-1 1,0 1-1,0-1 0,0 1 1,0-1-1,0 1 1,0-1-1,0 1 1,0-1-1,0 1 0,0-1 1,0 0-1,0 1-242,-1 0 0,1 0 0,0 1 0,-1-1 0,1 0 0,0 0 0,0 0 1,-1 0-1,1 1 0,0-1 0,0 0 0,0 0 0,-1 0 0,1 1 0,0-1 0,0 0 0,0 0 0,0 1 0,-1-1 0,1 0 0,0 0 0,0 1 0,0-1 0,0 0 0,0 1 0,0-1 0,0 0 0,0 0 0,0 1 0,0-1 0,-3 10 97,-43 160 2846,45-166-2797,1 0 1,-1 0-1,1 0 1,0 1 0,0-1-1,0 0 1,1 0-1,-1 0 1,1 0 0,0 0-1,2 6 1,-2-8-69,0 0 0,0-1 0,0 1 0,0-1 0,0 1 0,0-1 0,0 1 0,0-1 0,1 0 0,-1 0 0,0 1 0,1-1 0,-1 0 0,1 0 0,-1-1 0,1 1 0,0 0 0,-1 0 0,1-1 0,0 1 0,0-1 0,-1 1 0,1-1-1,0 0 1,0 0 0,0 0 0,0 0 0,3 0 0,4-2 125,0 1-1,0-1 0,0-1 0,-1 0 0,12-5 0,42-24 230,-35 18-383,2-2 29,-1 0 0,-1-2 1,32-27-1,13-14-817,-71 59 172,-3 5 188,-10 16 51,-18 25 241,1-8 62,-5 6 35,-32 54 1,-5 52 11,28-55 3,-58 100 213,85-170-146,0 0 0,-2 0 0,-1-2 0,-1 0 0,-29 25 0,42-42-17,0-1 0,0 0 1,-1 0-1,0-1 0,0 1 0,0-2 0,-10 4 1,16-6-32,-1 0 1,1-1 0,-1 1 0,0 0-1,1-1 1,-1 0 0,0 1 0,1-1-1,-1 0 1,0-1 0,1 1-1,-1 0 1,0-1 0,1 1 0,-1-1-1,0 0 1,1 0 0,-1 0 0,1 0-1,-1 0 1,1-1 0,0 1 0,0-1-1,0 1 1,0-1 0,-3-3 0,4 3-22,-1 0 0,1 0 1,0 0-1,-1-1 1,1 1-1,0 0 0,1-1 1,-1 1-1,0-1 1,1 1-1,-1-1 0,1 1 1,0-1-1,0-3 0,1-4 47,0 1-1,4-16 0,-4 20-71,6-18 1,0 0 1,16-35-1,29-44 7,-42 83-61,1 1 1,1 1-1,0 0 0,2 1 1,0 0-1,0 1 0,22-18 1,-25 25 13,-1 0 0,2 1 0,-1 0 0,1 1 0,0 0 0,0 1 0,0 0 0,1 1 0,0 0 0,0 1 0,0 0 0,21 0 0,-20 2-17,0 0-1,0 2 1,0 0-1,0 0 1,0 1-1,0 1 1,0 0 0,0 1-1,13 6 1,-18-6-398,-1 0 1,1 0 0,-1 1 0,0 0 0,-1 0 0,1 1 0,-1 0 0,11 12-1,-7-5-2821,4 3 1013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7:44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40 8064,'33'-36'2592,"-28"33"-1334,-5 7-796,-4 6 36,-1-1 22,-1 0 0,1 0-1,-12 11 1,-5 8 68,-19 31-149,4 1 0,-39 85 0,54-99-156,-24 53-1398,44-93-146,0-1 1,1 1-1,-1 0 0,0 10 0,1 1-1645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7:5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72 3648,'3'-10'1234,"0"0"-1,1 0 1,1 1 0,0-1 0,9-13-1,-14 23-1217,0 0-1,0 0 0,0 0 1,0 0-1,0 0 0,0 1 0,0-1 1,0 0-1,0 0 0,0 0 1,1 0-1,-1 0 0,0 0 0,0 0 1,0 0-1,0 0 0,0 0 1,0 0-1,0 0 0,0 0 1,0 0-1,0 0 0,0 0 0,1 0 1,-1 0-1,0 0 0,0 0 1,0 0-1,0 0 0,0 0 1,0 0-1,0 0 0,0 0 0,0 0 1,-3 14-17,2-10 64,-38 181 1198,10-38-394,-20 32-12,28-105-638,-125 376 1103,135-420-1168,2-2 410,-1-2 1,-1 1-1,-23 38 1,27-59 553,3-10-253,3 1-752,0 0 0,1 0 1,0 0-1,0 0 0,0 0 0,0-4 0,2-4-83,-1 0 0,2 1 0,-1-1 0,2 1 0,-1-1 0,7-10 0,37-65-245,-15 35 131,42-54 0,-59 87-15,1 0 0,1 1 0,0 0-1,1 2 1,0 0 0,23-13 0,-36 25 39,1 0 0,-1 0 0,1 1 0,0 0 0,0 0 0,0 1 0,7-2 1,-11 3 44,0 0 1,1-1-1,-1 1 1,0 0-1,0 0 1,0 1-1,0-1 1,1 0-1,-1 1 1,0-1-1,0 1 1,0 0 0,0-1-1,0 1 1,0 0-1,0 0 1,0 1-1,-1-1 1,1 0-1,0 0 1,-1 1-1,1-1 1,2 4-1,-2-1 36,0 0 0,0 1-1,0-1 1,0 1 0,-1 0-1,0-1 1,0 1 0,0 0-1,0 0 1,-1 8-1,0 2-15,-1 0 0,-3 19 0,-1-11 110,-2 0 0,0-1 0,-2 0 0,-13 26 0,16-35-56,-1-1 0,0 1 0,-1-2 0,-1 1 0,1-1 0,-2-1 0,0 1 0,0-2 0,0 1 0,-1-1 0,-1-1 0,0 0 0,0-1 0,0 0 0,-26 10 0,30-14-26,-21 8 148,-38 8 0,55-17 13,28-9-25,-1 2-184,419-214 202,-430 217-189,240-126 111,-233 122-159,1 0 1,13-5-1,-25 11 45,0 0-1,0 1 1,0-1-1,0 0 1,0 0 0,0 0-1,0 0 1,0 0-1,-1 0 1,1 0-1,0 0 1,0 0 0,0 0-1,0 0 1,0 1-1,0-1 1,0 0 0,0 0-1,0 0 1,0 0-1,0 0 1,0 0-1,0 0 1,0 0 0,0 1-1,0-1 1,0 0-1,0 0 1,0 0 0,0 0-1,0 0 1,0 0-1,0 0 1,0 0-1,0 1 1,0-1 0,0 0-1,0 0 1,0 0-1,0 0 1,1 0 0,-1 0-1,0 0 1,0 0-1,0 0 1,0 0-1,0 0 1,0 1 0,0-1-1,0 0 1,0 0-1,0 0 1,1 0 0,-1 0-1,0 0 1,0 0-1,0 0 1,0 0-1,0 0 1,0 0 0,0 0-1,0 0 1,1 0-1,-44 41-181,-66 72 45,99-100 165,1 0-1,0 0 0,0 0 1,1 1-1,1 1 0,0-1 0,-8 28 1,14-37 7,0-1 0,0 1 1,0 0-1,1-1 0,0 1 1,-1 0-1,1-1 1,1 1-1,1 8 0,-2-11 6,1 0-1,0 0 1,0 0-1,0 0 0,0 0 1,0 0-1,1 0 1,-1 0-1,1-1 0,-1 1 1,1 0-1,0-1 1,-1 1-1,1-1 0,0 0 1,0 1-1,0-1 1,0 0-1,0 0 0,0 0 1,3 0-1,0 1 25,-1-1 0,1 0 0,0 0-1,0 0 1,0-1 0,0 0 0,0 0-1,0 0 1,0 0 0,6-2 0,2-1 75,-1-1 0,22-8 0,-23 7-90,-1-1 0,0 0 0,-1 0 0,1-1 0,-1 0 1,-1-1-1,1 0 0,-1 0 0,-1 0 0,1-1 0,-1-1 0,-1 1 0,0-1 0,0 0 1,6-16-1,-8 15-44,0 1 0,0-1 0,-1 0 1,-1-1-1,0 1 0,0 0 0,-1-1 0,0 1 1,-1-1-1,-1 1 0,1-1 0,-2 1 1,0 0-1,0-1 0,-5-12 0,5 18-24,-1 1 0,1 0 0,-1 0 1,0 0-1,0 1 0,-1-1 0,1 1 0,-1-1 0,0 1 0,0 1 0,-1-1 0,1 0 0,-1 1 0,1 0 0,-1 0 0,-7-3 1,5 4-24,0-1 1,-1 1-1,1 0 1,-1 0 0,1 1-1,-1 0 1,0 0 0,0 1-1,0 0 1,1 0 0,-12 3-1,15-3 31,0 1 0,0 0 0,0 1 0,0-1 0,1 1 0,-1 0 0,0-1 0,1 2 0,-1-1 0,-2 3 0,4-4 13,0 1 1,1-1-1,0 1 0,-1-1 0,1 1 0,0-1 0,0 1 0,0 0 1,0-1-1,0 1 0,0 0 0,0 0 0,1 0 0,-1 0 0,0 0 0,1 0 1,0 0-1,0 0 0,-1 0 0,1 0 0,1 3 0,-1-3 0,1-1 0,-1 1 0,1-1 0,-1 1 0,1-1-1,0 0 1,0 1 0,0-1 0,0 0 0,0 1 0,0-1 0,0 0-1,0 0 1,0 0 0,0 0 0,1 0 0,-1 0 0,0-1-1,1 1 1,-1 0 0,1 0 0,2 0 0,4 2 5,0-1 0,17 3 0,-17-4 22,8 1 15,0 0 0,0-1 0,-1-1 0,1 0 1,0-2-1,28-5 0,-5-2 50,56-22 0,-15-8 153,-22 11-434,-49 23 213,-8 5-36,0-1 0,0 0 1,0 1-1,-1 0 0,1-1 1,0 1-1,0 0 1,0-1-1,0 1 0,0 0 1,2 0-1,-3 0 6,1 0 1,-1 1 0,0-1-1,1 1 1,-1-1-1,0 1 1,0-1-1,1 1 1,-1-1 0,0 1-1,0-1 1,0 1-1,0-1 1,1 1-1,-1-1 1,0 1-1,0-1 1,0 1 0,0-1-1,0 1 1,0 0-1,-1-1 1,1 1-1,0-1 1,0 1 0,0-1-1,-1 2 1,-6 30 4,-10 32 0,-4 13 25,10-32-59,-8 49-9,18-84 68,0 1 0,1-1 0,0 0 0,0 1 0,1-1 0,4 18 1,-5-27-2,0 0 1,0 0-1,0 0 1,1 0 0,-1 0-1,0 0 1,1 0 0,-1 0-1,0 0 1,1-1-1,-1 1 1,1 0 0,0 0-1,-1 0 1,1-1-1,0 1 1,-1 0 0,1-1-1,0 1 1,0-1 0,-1 1-1,1-1 1,0 1-1,0-1 1,0 1 0,0-1-1,0 0 1,0 1 0,0-1-1,0 0 1,0 0-1,0 0 1,-1 0 0,1 0-1,0 0 1,0 0-1,0 0 1,0 0 0,0 0-1,0-1 1,0 1 0,0 0-1,0-1 1,0 1-1,1-1 1,4-3 83,0 1 0,0-1 1,0 0-1,9-9 0,252-237 217,-100 94-661,-159 150 157,-12 11-217,-8 9 202,-5 10 173,1 1 0,-19 39 1,-17 57-31,30-54 66,20-60 1,0 0 0,1 0-1,0 1 1,0-1 0,1 0-1,0 0 1,2 12 0,-2-16 1,1-1 1,-1 0 0,1 0 0,0 1 0,0-1 0,0 0 0,0 0-1,1 0 1,-1 0 0,0 0 0,1 0 0,0 0 0,-1-1-1,1 1 1,0 0 0,0-1 0,0 0 0,0 1 0,0-1 0,0 0-1,0 0 1,3 1 0,-2-1 24,1 0 0,-1 0 0,0 0 0,1-1-1,-1 1 1,1-1 0,-1 0 0,0 0 0,1 0 0,-1-1 0,1 1-1,-1-1 1,0 0 0,1 0 0,3-1 0,5-5 27,1 0 0,-1 0 0,-1-1-1,0-1 1,20-18 0,44-56-124,-73 81 57,70-93-37,0 1 107,-39 52-265,-32 41 183,-1 0 0,1 1 1,0-1-1,-1 0 0,1 0 0,0 1 0,0-1 0,0 0 0,-1 1 0,1-1 0,0 1 0,0-1 0,0 1 0,0-1 1,0 1-1,0 0 0,0-1 0,0 1 0,0 0 0,0 0 0,0 0 0,2 0 0,-3 0 3,1 0 0,0 1 0,-1-1 0,1 1 0,0-1 0,-1 1 0,1-1 0,0 1 0,-1-1 0,1 1 0,-1-1 0,1 1 0,-1 0 0,1-1 0,-1 1 0,1 0 0,-1-1 0,0 1 0,0 0 0,1 0 0,-1 0 0,0-1 1,0 1-1,0 0 0,0 0 0,1 0 0,-1-1 0,-1 1 0,1 0 0,0 1 0,-2 33-81,-2 0 1,-8 35 0,4-24 59,-1 4 343,-20 66-1,27-108 239,5-12-269,11-27-186,-1 3-37,0 2-68,1 0 1,1 2 0,1 0-1,2 1 1,0 0-1,26-24 1,-44 47 9,16-15-75,0 1-1,0 0 1,1 1-1,32-18 1,-48 30 68,0 1 1,0-1-1,0 0 1,1 1-1,-1-1 1,0 1-1,0 0 1,0-1 0,0 1-1,1 0 1,-1 0-1,0 0 1,0 0-1,1 0 1,-1 0-1,0 0 1,0 0-1,1 0 1,-1 0 0,0 1-1,0-1 1,0 1-1,0-1 1,1 1-1,-1-1 1,0 1-1,0-1 1,0 1-1,0 0 1,0 0 0,0 0-1,0-1 1,-1 1-1,1 0 1,0 0-1,0 0 1,-1 0-1,1 0 1,0 1-1,0 0 1,0 3-9,1-1 0,-1 1-1,0 0 1,0 0 0,-1 0 0,1 0 0,-1 0-1,-1 6 1,-13 99-300,8-75 409,-3 64 0,9-96-59,0-1 1,0 1-1,1 0 1,-1-1-1,1 1 1,-1-1-1,1 1 1,0-1-1,-1 1 1,1-1-1,1 1 1,-1-1-1,0 0 1,2 3-1,-1-4-13,-1 0 1,1 1-1,-1-1 0,1 0 0,-1 0 0,1 0 0,0 0 0,0 0 1,0 0-1,0 0 0,0-1 0,-1 1 0,1-1 0,0 1 1,0-1-1,1 0 0,-1 0 0,3 0 0,7 0-18,-1-1-1,1-1 1,0 0 0,-1-1-1,1 0 1,20-9 0,-7 1 56,43-28 0,40-38-22,-11 7 19,168-82-14,-200 117-114,-46 22-45,-21 12 46,-4 1-1,-33 12-149,16-1 177,1 1 0,0 1 1,0 0-1,1 2 0,1 1 1,-25 24-1,-1 7 52,-49 65 0,89-104 6,-7 6-14,1 2 0,1-1-1,0 2 1,2 0 0,-16 33-1,20-39 27,4-9-13,0 0 1,0-1-1,0 1 1,0 0-1,1 0 1,-1 0-1,0 0 0,1 0 1,0 1-1,-1-1 1,1 0-1,0 0 1,0 0-1,0 0 1,1 4-1,-1-6-3,1 1-1,-1-1 0,1 1 0,-1-1 1,1 0-1,0 1 0,-1-1 1,1 0-1,-1 0 0,1 1 0,0-1 1,-1 0-1,1 0 0,0 0 0,-1 0 1,1 0-1,0 0 0,-1 0 1,1 0-1,0 0 0,-1 0 0,1 0 1,0 0-1,-1-1 0,1 1 1,0 0-1,-1 0 0,1-1 0,-1 1 1,1-1-1,-1 1 0,1-1 1,25-14 155,-3-3-137,0-2 0,-1 0 0,28-35 1,-31 34-20,161-181 125,-128 145-157,76-108 0,-97 117-8,-3-2 0,-2 0 0,23-63 0,-48 111 27,7-19-118,-1 0 1,8-35-1,-15 49-68,-2 8 11,-5 12-107,-3 4 166,-100 122-183,75-98 272,1 1-1,-54 90 0,72-104 21,1 2 0,2 0 0,1 0 0,1 2 0,-13 62 0,22-82 46,0-1 0,2 1 1,-1 0-1,1 0 1,1 0-1,2 16 1,-2-24-16,0 0 1,0 0 0,0 0 0,0 0 0,1 0 0,-1-1 0,1 1 0,0-1 0,0 1 0,1-1-1,-1 0 1,1 0 0,-1 0 0,1 0 0,0 0 0,0 0 0,0-1 0,1 0 0,-1 1 0,1-1-1,-1 0 1,5 1 0,0 0 6,-1-1 0,1 0 0,0-1-1,0 1 1,0-1 0,1-1-1,-1 0 1,0 0 0,14-2 0,-9-1-2,0 0 1,-1 0-1,1-2 1,-1 1-1,17-10 1,-1-3 4,-1 0 0,0-2 0,-1-1 0,24-25 0,-14 10 29,0-3 1,35-49 0,-68 83-47,6-8-284,-16 18-199,-14 18 336,1 1 0,2 2 0,-22 37 0,-34 88 110,69-141 51,1 0 1,0 0-1,-3 16 1,6-23-22,1 0 0,-1 0 1,1 1-1,0-1 0,0 0 1,0 0-1,1 0 1,-1 0-1,1 0 0,0 0 1,0 0-1,0 0 1,3 5-1,-4-9 12,1 1 0,-1 0 0,1 0 0,-1-1 0,1 1 1,0 0-1,-1-1 0,1 1 0,0-1 0,0 1 0,-1-1 0,1 1 0,0-1 0,0 0 1,0 1-1,0-1 0,-1 0 0,1 1 0,0-1 0,0 0 0,0 0 0,0 0 0,0 0 1,0 0-1,0 0 0,0 0 0,-1 0 0,1 0 0,0-1 0,0 1 0,0 0 0,1-1 1,3-1 47,-1 0 1,0 0 0,1 0 0,-1-1 0,4-2 0,-2 0-44,0-1-1,-1 1 1,1-1 0,-1 0 0,0-1-1,-1 1 1,0-1 0,5-10-1,3-3 8,68-143 90,-25 45-281,-50 110 138,-4 6 21,0 0-1,0 0 1,0 0 0,0 0-1,0 0 1,0 0 0,-1 0-1,1 0 1,-1 0 0,1 0 0,-1-2-1,0 4-1,0-1 0,0 1 0,0 0 0,0-1 0,0 1 0,1 0 0,-1-1 0,0 1 0,0 0-1,0 0 1,0-1 0,0 1 0,0 0 0,-1-1 0,1 1 0,0 0 0,0-1 0,0 1 0,0 0 0,0 0 0,0-1 0,0 1 0,-1 0-1,1 0 1,0-1 0,0 1 0,0 0 0,-1 0 0,1-1 0,0 1 0,0 0 0,-1 0 0,1 0 0,0 0 0,0-1 0,-1 1-1,1 0 1,0 0 0,-1 0 0,1 0 0,0 0 0,0 0 0,-1 0 0,1 0 0,0 0 0,-1 0 0,1 0 0,0 0 0,-1 0-1,1 0 1,0 0 0,0 0 0,-1 0 0,1 0 0,0 0 0,-1 0 0,1 1 0,0-1 0,0 0 0,-1 0 0,1 0 0,-1 1-1,-15 14-351,10-6 318,-1 0 0,2 0 1,-1 1-1,1 0 0,1 0 0,0 0 1,-4 14-1,-13 77-163,20-93 181,-2 9-4,2 0 0,0 31 0,1-39 31,1-1 0,0 0 0,1 1 0,-1-1 0,2 0 0,-1 0 0,6 12 0,-7-18 20,0 0 0,0-1 1,0 1-1,1 0 0,-1-1 0,0 1 0,1-1 1,-1 1-1,1-1 0,0 1 0,-1-1 0,1 0 1,0 0-1,0 0 0,0 0 0,0 0 1,0 0-1,0-1 0,0 1 0,0-1 0,0 1 1,0-1-1,0 0 0,0 0 0,3 0 0,3-1 71,0 0-1,-1 0 0,1-1 0,0 0 0,8-4 1,9-3-64,0-2 1,-1 0 0,0-2 0,-1-1-1,0-1 1,-1 0 0,-1-2 0,20-20 0,-10 7-44,-2-2 1,-1 0 0,37-58-1,-27 24 48,-32 50-132,1-1-58,-7 16 143,0 1-1,0-1 0,0 1 0,0-1 1,1 1-1,-1-1 0,0 1 0,1 0 1,-1-1-1,0 1 0,1-1 0,-1 1 1,0 0-1,1-1 0,-1 1 0,1 0 1,-1 0-1,0-1 0,1 1 0,-1 0 1,1 0-1,0-1 0,0 2-14,0-1 0,0 1 0,0-1 0,0 1-1,0 0 1,0-1 0,0 1 0,0 0 0,0 0 0,0 0 0,0-1-1,-1 1 1,1 0 0,1 2 0,11 18-162,-12-20 180,8 18-12,0 0 1,-1 0 0,-1 0-1,-1 1 1,7 36-1,5 106 5,-17-89 291,1-74-208,1-1 0,-1 1 0,0-1 1,0 1-1,1-1 0,-1 0 0,0 0 1,2-2-1,-1 1-14,89-90 71,-2 2-153,-88 89 37,13-12-116,1 1 0,26-17 0,-42 30 96,0-1-1,1 1 1,-1 0 0,0-1 0,1 1 0,-1 0-1,1-1 1,-1 1 0,1 0 0,-1 0 0,1 0-1,-1-1 1,1 1 0,-1 0 0,1 0-1,-1 0 1,1 0 0,-1 0 0,1 0 0,-1 0-1,1 0 1,-1 0 0,1 0 0,-1 0-1,1 0 1,-1 0 0,1 0 0,-1 1 0,1-1-1,-1 0 1,1 0 0,-1 1 0,1-1-1,-1 0 1,1 0 0,-1 1 0,0-1 0,1 1-1,-1-1 1,0 0 0,1 1 0,-1-1 0,0 1-1,0-1 1,1 1 0,-1-1 0,0 1-1,0-1 1,0 1 0,1-1 0,-1 1 0,0-1-1,0 1 1,0-1 0,0 1 0,0 0-1,0 4-44,0 1-1,0-1 0,0 1 0,-2 6 0,2-12 55,-5 24 50,-9 29-1,8-34-38,1 1 1,1-1-1,-2 26 0,5-39-3,1 2 30,-1 1 0,1-1 0,1 1 0,1 12 0,-1-20-21,-1 1 0,0-1 1,1 1-1,-1-1 0,1 1 0,-1-1 1,1 0-1,0 1 0,-1-1 1,1 0-1,0 1 0,0-1 1,0 0-1,0 0 0,0 0 1,0 0-1,0 0 0,1 0 1,-1 0-1,0 0 0,1 0 1,-1-1-1,0 1 0,1 0 1,-1-1-1,1 0 0,-1 1 1,1-1-1,-1 0 0,1 1 1,2-1-1,3-1 35,0 0 0,0 0 0,0 0 0,-1-1 0,1 0 0,0-1 0,-1 1 0,0-1 0,7-4 1,5-4-26,29-22 1,-9 1-110,-2-2 0,52-63 1,-87 96 68,-1 1 0,0-1 0,0 1 0,1 0 0,-1-1 0,0 1 0,0 0 0,1-1 0,-1 1 0,0 0 0,1-1 0,-1 1 0,1 0 0,-1 0 0,0-1 0,1 1 0,-1 0 0,1 0 0,-1 0 0,1 0 0,-1 0 0,0-1 0,1 1 0,0 0 0,-1 1 6,1-1 1,-1 0 0,0 1 0,0-1-1,1 0 1,-1 1 0,0-1 0,0 1 0,1-1-1,-1 0 1,0 1 0,0-1 0,0 1 0,0-1-1,0 1 1,0-1 0,0 1 0,0-1-1,0 0 1,0 1 0,0 5-11,-1-1 1,1 0-1,-1 1 1,-2 6-1,-3 6-50,-1 0 1,-1-1-1,-12 21 0,-88 123 77,37-59 2,-50 95-49,34-54-22,62-102 61,-97 138 310,115-170-218,0-1 0,-1 0-1,1 0 1,-2-1 0,1 0 0,-13 7-1,18-12-52,0-1 0,0 1-1,0-1 1,0 1 0,0-1-1,0 0 1,0 0-1,-5 0 1,7-1-25,0 0 0,0 0-1,0 0 1,0 0 0,0 0-1,-1 0 1,1-1 0,0 1 0,0 0-1,0-1 1,0 1 0,0-1 0,0 1-1,0-1 1,0 0 0,0 1-1,0-1 1,0 0 0,0 1 0,1-1-1,-1 0 1,0 0 0,0 0-1,1 0 1,-1 0 0,1 0 0,-1 0-1,1 0 1,-1 0 0,0-2 0,-1-6 49,0 0 1,0 0-1,0 0 0,1-1 1,1 1-1,0-12 1,7-57 94,-3 41-136,2 2-1,2-1 1,1 1-1,15-38 1,-12 43 1,31-53 0,-35 71-43,-1 1-1,2 0 1,0 0 0,0 1-1,1 0 1,0 0 0,15-10 0,-4 6-9,2 2 0,-1 0 1,1 1-1,39-12 1,-21 11 13,-1 2 1,44-5-1,-60 12 72,33-1-1,-49 4-358,1 1 0,0-1 0,-1 1 0,1 1 0,-1 0 0,0 0 0,11 5 0,-16-6-115,-1 0 0,1 0 0,-1 1 1,1-1-1,-1 1 0,0-1 0,0 1 0,1 0 0,-1 0 0,-1 0 0,1 0 0,0 0 0,0 0 0,1 4 0,7 10-2496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7:52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1108 3648,'0'0'1173,"7"3"1072,2-3-1585,0-1 0,-1 0 0,1 0 0,0-1 0,-1 0 0,1 0 0,-1-1-1,11-5 1,-1-2 1,0 0-1,28-22 0,118-100 1484,-131 104-1872,130-115 550,-133 113-570,-2-1 0,-1-1-1,27-44 1,-22 22-102,-2-2-1,23-62 0,-34 68-104,-2-1-1,16-91 1,-32 138-49,0-2-67,1-1 1,-1 0-1,-1 0 1,1 0-1,-1 0 1,0 0-1,-1 0 1,1 0-1,-3-9 0,2 15 43,1 0 0,0 1 1,0-1-1,0 0 0,-1 1 0,1-1 0,0 0 0,-1 1 0,1-1 0,-1 1 0,1-1 0,-1 1 0,1-1 0,-1 1 0,1-1 0,-1 1 0,1-1 0,-1 1 0,0-1 0,1 1 0,-1 0 0,1 0 0,-1-1 0,0 1 0,1 0 0,-1 0 0,0 0 0,0 0 0,1-1 0,-1 1 0,0 0 0,1 0 0,-1 0 0,0 1 0,0-1 0,1 0 0,-1 0 0,0 0 1,1 0-1,-1 1 0,0-1 0,1 0 0,-1 1 0,0 0 0,-3 1-37,1 0 0,-1 0 1,1 0-1,0 1 0,0-1 1,0 1-1,-5 6 0,0 3 68,-1 1 0,2 0 0,0 0 0,-9 25 0,-18 66 60,29-85-55,-55 207 385,50-178-178,2 1 1,-3 89 0,11-119-61,1 1 0,6 31 0,-5-42-10,0 0 1,1 0-1,0-1 0,0 1 0,1-1 0,0 0 0,9 13 0,-11-18-91,0-1 0,1 1 0,-1-1-1,1 1 1,0-1 0,0 0 0,-1 0 0,2 0-1,-1 0 1,0-1 0,0 1 0,0-1-1,1 0 1,-1 1 0,1-2 0,-1 1-1,1 0 1,-1-1 0,1 0 0,6 0 0,5-1 66,0 0 1,0-2-1,23-6 1,-34 8-117,302-96 236,-232 69 27,-1-3 0,68-42-1,-102 48 134,-35 23-341,-3 2-67,-1 0 0,1-1 1,0 1-1,0 0 0,-1-1 0,1 1 1,0 0-1,-1-1 0,1 1 0,0-1 1,-1 1-1,1-1 0,-1 1 0,1-1 1,-1 0-1,1 1 0,-1-1 0,1 0 1,-1 1-1,0-1 0,1-1 0,-28 12-242,-38 20 192,-109 68 0,151-83 65,1 2 0,1 0 0,0 1 0,2 1 1,0 0-1,1 2 0,-28 42 0,42-57 3,0 0 0,1 1 0,0-1 0,0 1 0,0 0-1,-1 8 1,4-13 10,-1-1-1,1 0 1,0 1-1,0-1 1,0 0-1,0 1 1,0-1-1,0 0 1,0 1-1,0-1 1,1 0-1,-1 1 1,0-1-1,1 0 1,-1 1-1,1-1 1,0 0-1,-1 0 1,1 0 0,0 0-1,0 0 1,0 1-1,-1-1 1,1-1-1,0 1 1,0 0-1,0 0 1,1 0-1,-1 0 1,0-1-1,0 1 1,0-1-1,1 1 1,-1-1-1,0 1 1,0-1-1,3 1 1,3 0 40,-1-1 1,1 1 0,-1-1-1,0 0 1,1-1 0,-1 0 0,1 0-1,-1 0 1,0 0 0,1-1-1,-1 0 1,9-5 0,0-1 13,1 0 1,-2-1 0,21-15 0,-8 1 16,-1-1 0,29-35 0,-30 32-44,60-72 74,-71 81-95,-1-1-1,0-1 1,15-33 0,-26 50-64,-1 0 0,0 0 0,0 0 0,0-1 1,0 1-1,-1 0 0,1-1 0,-1 1 1,0 0-1,0-1 0,-1-4 0,1 7 28,0 1 0,0 0-1,0 0 1,0-1 0,0 1-1,0 0 1,0 0-1,0-1 1,0 1 0,0 0-1,0 0 1,-1 0 0,1-1-1,0 1 1,0 0 0,0 0-1,0 0 1,-1 0 0,1 0-1,0-1 1,0 1 0,0 0-1,-1 0 1,1 0 0,0 0-1,0 0 1,0 0-1,-1 0 1,1 0 0,0 0-1,0-1 1,-1 1 0,1 0-1,-10 4-246,-11 13-30,16-13 245,-1 1 30,-1 0 1,1 1-1,0-1 1,1 1-1,-1 0 1,1 1-1,1-1 1,-1 1-1,1 0 1,0 0-1,0 1 1,-2 8-1,2-5-10,2-4 40,-1 0 0,1 0 0,0 0 0,1 1 0,0-1 0,0 1 0,0-1 0,1 1 0,0-1 0,2 10 0,0-8 57,0 0 0,5 13-1,-6-20-37,0 1 1,1-1-1,-1 1 0,0-1 1,0 0-1,1 0 1,0 0-1,-1 0 0,1 0 1,0 0-1,0 0 0,0-1 1,4 4-1,-5-5-20,1 1 0,-1-1 0,0 0 0,1 1 0,-1-1 0,0 0-1,1 0 1,-1 0 0,0 0 0,1 0 0,-1 0 0,0 0 0,1-1 0,-1 1 0,0 0 0,3-2 0,23-11 143,-18 8-123,56-38 120,-8 4-10,220-106 40,-215 110-374,-61 35 172,0-1 0,-1 1 0,1-1 0,0 1 0,0-1 0,0 1 0,0-1 0,0 1 0,0 0 0,1 0 0,-1-1 0,0 1 0,0 0 0,0 0 0,0 0 0,2 0 0,-3 1 1,0-1 0,0 0 0,1 1 0,-1-1 0,0 0 0,0 1 0,1-1 0,-1 0 0,0 1 0,0-1 0,0 0 0,0 1 0,0-1 0,0 1 0,1-1 0,-1 0 0,0 1 0,0-1 0,0 1 0,0-1 0,0 0 0,0 1 0,-1-1 0,1 0 0,0 1 0,0-1 0,0 1 0,0 0 0,-4 7-172,1 0 0,-9 16 0,6-14 275,-2 8-54,1 1 1,0 0 0,1 0 0,2 0 0,0 1-1,-2 26 1,5-39-1,1-1 0,0 1 0,0 0 1,0-1-1,1 1 0,0 0 0,1-1 0,3 13 0,-4-18-18,0 1-1,-1-1 1,1 1 0,0-1 0,0 0 0,0 1-1,0-1 1,0 0 0,1 0 0,-1 0-1,0 0 1,0 0 0,1 0 0,-1 0 0,1 0-1,1 1 1,-1-2-1,1 1 0,-1-1 0,0 0 1,0 0-1,0 0 0,0 0 0,0 0 0,1 0 0,-1 0 0,0-1 0,0 1 0,0-1 1,0 0-1,0 1 0,4-3 0,3-2 45,-1 0 0,1 0 0,-1-1 0,13-12 0,31-35-56,-17 16 37,-13 17 14,-9 8 68,18-21 0,-26 26-291,1 1 1,0-1-1,7-5 0,-13 12 161,0 0 0,1 0-1,-1 0 1,0 0 0,0-1-1,0 1 1,0 0 0,0 0 0,0 0-1,0 0 1,1 0 0,-1 0-1,0 0 1,0 0 0,0 0-1,0 0 1,0 0 0,1 0-1,-1 0 1,0 0 0,0 0 0,0 0-1,0 0 1,0 0 0,0 0-1,1 0 1,-1 0 0,0 0-1,0 0 1,0 0 0,0 0 0,0 0-1,1 0 1,-1 0 0,0 0-1,0 1 1,0-1 0,0 0-1,0 0 1,0 0 0,0 0 0,0 0-1,0 0 1,1 0 0,-1 0-1,0 1 1,0-1 0,0 0-1,0 0 1,0 0 0,0 0-1,0 0 1,0 1 0,0-1 0,0 0-1,0 0 1,0 0 0,0 0-1,0 0 1,0 1 0,0-1-1,0 0 1,0 0 0,0 0 0,0 0-1,0 0 1,-1 1 0,0 12-136,-15 49-93,-60 123 192,65-162 43,-14 29-22,-3-1-1,-1-2 0,-42 52 1,-145 165 470,192-236-385,18-21-10,-1-1 1,0 0-1,0 0 1,-1 0-1,-14 10 1,21-17-37,0 0 1,0-1 0,0 1 0,0-1 0,1 1 0,-1-1 0,0 1 0,0-1 0,0 0 0,0 0 0,0 1-1,0-1 1,-1 0 0,1 0 0,-1 0 0,1 0 2,1 0 0,-1-1 0,1 1 0,-1 0 0,1 0 0,-1-1 1,1 1-1,-1 0 0,1-1 0,-1 1 0,1 0 0,-1-1 0,1 1 0,0-1 0,-1 1 0,1-1 0,0 1 0,-1-1 0,1 1 0,0-1 0,-1-2 5,0 0 0,0 1 0,1-1 0,0 0 0,-1 0 0,1 1-1,0-1 1,0 0 0,1 0 0,-1-3 0,2-2-16,1 1 0,-1 0 1,1-1-1,0 1 0,1 0 1,0 0-1,8-12 0,-4 8-17,1 1 0,0 0 0,18-16 1,-1 7-8,2 1 0,0 1 1,38-16-1,40-24-108,60-54-63,85-73 54,-148 107 322,-94 71-168,31-23 15,50-49 0,-74 63-41,5-4 19,-2-1-1,0 0 1,-1-1 0,17-27 0,-35 47-31,1 0 1,-1 1-1,0-1 1,1 1-1,-1-1 1,0 0-1,1 1 1,-1-1-1,0 0 1,0 0 0,1 1-1,-1-1 1,0 0-1,0 1 1,0-1-1,0 0 1,0 0-1,0 1 1,0-1 0,-1 0-1,1 0 1,0 1-1,-1-2 1,1 1-7,-1 1 0,1-1 1,-1 1-1,0-1 0,1 1 1,-1-1-1,0 1 0,0-1 1,1 1-1,-1 0 0,0-1 1,0 1-1,0 0 0,1 0 1,-1 0-1,0 0 0,-1 0 0,-3-1-39,-1 2 0,0-1 0,1 0 0,-10 3 0,1 1 36,0 1 0,1 1 0,-1 0 0,1 0-1,0 1 1,0 1 0,1 0 0,0 1 0,1 0 0,0 1 0,0 0 0,1 1 0,0 0 0,1 1-1,0-1 1,-13 26 0,20-32 35,0 0 0,0 0-1,0 0 1,0 0 0,1 1-1,0-1 1,0 0 0,1 1-1,-1-1 1,1 1 0,0-1 0,1 1-1,-1-1 1,2 8 0,-1-10 8,0-1 1,0 1-1,1-1 1,-1 1 0,0-1-1,1 1 1,0-1 0,-1 0-1,1 0 1,0 0-1,0 0 1,0 0 0,0 0-1,1 0 1,-1 0 0,0-1-1,1 0 1,-1 1-1,1-1 1,0 0 0,-1 0-1,1 0 1,0-1-1,0 1 1,-1 0 0,1-1-1,0 0 1,0 0 0,5 0-1,7-1 54,-1 0 0,1-1-1,-1-1 1,1 0 0,20-8 0,73-34 98,-64 25-136,-19 8-102,-16 7-27,0 1-1,1 0 1,-1 0 0,18-3 0,-24 6 86,-1 1 0,1 0 0,0 0 0,0 0 0,0 0 0,0 0 0,0 1 0,0-1 0,0 1 0,-1 0 0,1 0 0,0 0 0,-1 0 0,1 0 0,0 0 0,-1 1 0,1-1 0,-1 1 0,0 0 0,0 0 0,3 2 1,5 8 11,1 1 0,-2 0 0,15 25 0,-17-26 48,0 1-1,1-1 0,1-1 1,0 0-1,18 18 0,-17-21 27,0-1 0,1-1-1,0 0 1,0 0 0,0-1-1,1 0 1,0-1 0,-1 0 0,2-1-1,-1-1 1,17 2 0,2-1-599,0-2-1,0-2 1,43-5 0,-63 4-393,1 0 0,-1-1 0,1 0 0,-1 0 0,0-1 0,17-9 0,20-9-2183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7:5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1167 3808,'0'0'40,"-1"0"1,1 0-1,0 0 1,0 0-1,-1 0 1,1 0-1,0 0 0,-1 0 1,1 0-1,0 0 1,0 0-1,-1 0 1,1 0-1,0 0 1,0 0-1,-1 0 0,1 1 1,0-1-1,0 0 1,-1 0-1,1 0 1,0 0-1,0 0 0,-1 1 1,1-1-1,0 0 1,0 0-1,0 0 1,0 1-1,-1-1 1,1 0-1,0 0 0,0 1 1,0-1-1,0 0 1,0 0-1,0 1 1,0-1-1,0 0 1,0 0-1,0 1 0,0-1 1,0 0-1,0 1 1,0-1-1,0 0 1,0 0-1,0 1 1,0-1-1,0 0 0,0 0 1,0 1-1,0-1 1,0 0-1,0 0 1,1 1-1,-1-1 1,0 0-1,0 0 0,0 1 1,0-1-1,1 0 1,-1 0-1,2 7 1046,-2-7-1023,0 0 0,0 0 0,0 1 0,0-1 0,0 0 0,0 0 0,0 0 0,0 1 0,0-1 0,0 0 0,1 0 0,-1 1 0,0-1 0,0 0 0,0 0 0,0 0 0,0 0 0,0 1 0,0-1 0,1 0 0,-1 0 0,0 0 0,0 0 0,0 1 0,0-1 0,1 0 0,-1 0 0,0 0 0,0 0 0,0 0 0,1 0-1,-1 0 1,0 1 0,0-1 0,0 0 0,1 0 0,-1 0 0,0 0 0,0 0 0,1 0 0,-1 0 0,0 0 0,0 0 0,0 0 0,1 0 0,-1-1 0,0 1 0,0 0 0,1 0 0,-1 0 0,0 0 0,0 0 0,0 0 0,0 0 0,1 0 0,-1-1 0,0 1 0,0 0 0,17-13 2013,43-39-385,7 0-1018,115-67 1,-73 50-341,-85 53-232,-1 0 0,0-2 1,-1 0-1,-2-2 0,0 0 1,30-40-1,-27 26-109,-1-1-1,-2-1 1,16-42 0,39-119 283,-74 194-272,5-16-171,0 0-1,4-28 0,-10 46 131,0-1-1,0 1 1,0 0 0,1 0-1,-2 0 1,1 0 0,0 0 0,0 0-1,0 0 1,0 0 0,-1-2 0,1 2 29,0 1 0,-1 0 0,1 0 0,0 0 0,0 0 0,0 0 1,0 0-1,0 0 0,0 0 0,0 0 0,0 0 0,0 0 1,0 0-1,-1 0 0,1 0 0,0 0 0,0 0 0,0 0 1,0-1-1,0 1 0,0 0 0,0 0 0,0 0 0,-1 0 0,1 1 1,0-1-1,0 0 0,0 0 0,0 0 0,0 0 0,0 0 1,0 0-1,0 0 0,-1 0 0,1 0 0,0 0 0,0 0 1,0 0-1,0 0 0,0 0 0,0 0 0,0 0 0,-7 10-335,-29 76-20,-30 106-1,44-121 417,6-23 270,2 0 1,3 1 0,-9 74-1,20-117-158,0 0 0,0 0-1,0 0 1,1 0 0,0 0 0,0 0-1,0 0 1,4 10 0,-4-14-115,0-1 0,-1 1 1,1-1-1,0 0 0,0 1 0,0-1 0,0 0 1,0 1-1,1-1 0,-1 0 0,0 0 0,0 0 1,1 0-1,-1 0 0,1-1 0,-1 1 1,1 0-1,-1 0 0,1-1 0,-1 1 0,1-1 1,-1 0-1,1 1 0,0-1 0,-1 0 0,1 0 1,0 0-1,-1 0 0,1 0 0,0 0 1,-1-1-1,1 1 0,-1 0 0,1-1 0,0 0 1,-1 1-1,2-2 0,10-4 166,1 0 1,11-10-1,-7 6-109,3-3 6,77-49 181,-50 24-223,-2-2-1,-1-2 0,46-56 1,-30 17-113,78-138-1,-112 174 13,64-132-101,-81 154 56,17-43-345,-64 121-1046,-11 35 1550,5-9 16,-137 210 141,110-188-202,-49 77 4,81-116 46,-42 97 0,67-128 15,5-12 528,-1 0-1,-19 32 0,43-98 1013,-5 27-1626,1-1 0,1 1 1,0 1-1,1 0 0,1 0 0,0 2 0,2 0 1,30-24-1,0 5-42,2 3 0,56-28 0,-98 57 19,1-3-55,0 2-1,1-1 0,0 1 0,0 0 1,11-2-1,-18 4 44,1 1 0,-1 0 1,1 0-1,-1 0 0,1 0 0,-1 0 1,1 0-1,-1 0 0,1 0 0,-1 1 1,1-1-1,-1 1 0,1-1 0,-1 1 1,0-1-1,1 1 0,-1 0 0,0 0 1,0-1-1,1 1 0,-1 0 0,0 0 1,0 0-1,0 0 0,0 1 0,0-1 1,0 0-1,-1 0 0,1 1 0,0-1 1,0 0-1,-1 1 0,1-1 0,-1 0 1,0 1-1,1-1 0,-1 3 0,3 10-16,-2 1 0,0-1 0,-1 19 0,0-12 43,3 21 1,-3-37 36,1 1 1,0-1 0,1 1 0,-1-1 0,1 0 0,0 0 0,1 0-1,4 8 1,-7-12-6,1 1-1,0-1 1,0 0-1,0 0 1,1 0-1,-1 0 0,0 0 1,0 0-1,0 0 1,1-1-1,-1 1 1,0 0-1,1-1 1,-1 1-1,1-1 1,-1 1-1,1-1 1,-1 0-1,1 0 0,-1 1 1,1-1-1,-1 0 1,1 0-1,-1 0 1,1-1-1,-1 1 1,1 0-1,-1-1 1,1 1-1,-1-1 0,1 1 1,0-2-1,6-1 80,0-1 0,-1-1-1,1 1 1,8-8 0,-13 9-91,174-123 190,-118 89-179,69-33 0,-115 63-75,-11 5-2,0 1-1,0 0 0,0-1 1,0 1-1,0 0 0,1 0 1,-1 1-1,0-1 1,3 0-1,-5 1 21,0 0 1,0 1-1,0-1 1,1 0-1,-1 0 1,0 1-1,0-1 1,0 0-1,0 1 1,0-1-1,0 0 1,0 0-1,0 1 1,0-1-1,0 0 1,0 1-1,0-1 1,0 0-1,0 1 1,0-1-1,0 0 1,0 0-1,-1 1 1,1-1-1,0 0 1,0 0-1,0 1 0,0-1 1,-1 0-1,1 1 1,-25 28-193,17-20 186,0-1 0,0 2 0,1-1 0,0 1 0,1 0 0,0 1 0,1 0 0,-7 18 0,11-28 15,-1 9 56,-1-1 1,2 0 0,-2 16 0,2-24-27,1 1 0,0 0 1,0 0-1,0 0 0,1 0 0,-1-1 0,0 1 0,1 0 0,-1 0 0,1-1 1,-1 1-1,1 0 0,0 0 0,0-1 0,0 1 0,0-1 0,0 1 1,0-1-1,0 1 0,0-1 0,0 0 0,1 0 0,-1 1 0,1-1 0,2 1 1,1 0 54,-1 0 0,1-1 0,0 0 1,0 0-1,0 0 0,0 0 1,0-1-1,0 0 0,8 0 0,7-3 21,22-4-1,-29 4-62,51-12-5,77-30-1,-6-13 214,-63 25-406,-22 12 30,53-15-1,-95 33 106,0 0-1,15-8 0,-15 7 9,-6 1-102,-6 2 12,-6 2-5,-10 7 80,0 2-1,0 0 1,2 1-1,-31 23 1,32-22 68,6-4-65,1 0 0,-1 1 0,1 1 0,-9 10 0,15-14 16,0-1-1,0 1 1,0 0-1,1 0 0,-1 0 1,1 0-1,1 0 1,0 1-1,-3 11 1,5-17 33,0 1 0,0-1 0,0 1 1,0-1-1,0 1 0,1-1 1,-1 1-1,0-1 0,1 0 1,0 1-1,-1-1 0,1 0 0,0 1 1,-1-1-1,1 0 0,0 0 1,0 0-1,0 0 0,0 0 0,0 0 1,1 0-1,-1 0 0,0 0 1,0 0-1,1 0 0,-1-1 0,0 1 1,1-1-1,-1 1 0,0-1 1,1 1-1,2 0 0,2-2 24,0 0-1,-1-1 0,1 1 1,-1-1-1,1 0 0,-1-1 1,8-4-1,6-1 75,204-81-137,-187 74 90,-1-1-1,61-39 0,-73 39-82,-1-1 1,0-1-1,-2-1 0,34-38 0,-5-10 58,0 3-11,59-124 5,-84 145-43,40-86-265,-63 128 245,-1 0 1,1 0-1,-1 0 0,0 0 1,1 0-1,-1 0 0,0 0 1,0-1-1,0 1 1,0 0-1,0 0 0,0 0 1,0 0-1,0 0 0,0 0 1,-1 0-1,1 0 0,0 0 1,-2-2-1,2 2 10,-1 1 0,1-1 0,-1 1 0,0-1 0,1 1-1,-1 0 1,0-1 0,1 1 0,-1 0 0,0 0 0,1-1 0,-1 1-1,0 0 1,0 0 0,1 0 0,-1 0 0,0 0 0,0 0 0,1 0-1,-1 0 1,0 0 0,1 0 0,-1 1 0,0-1 0,0 0 0,1 0-1,-1 1 1,0-1 0,1 0 0,-1 1 0,0-1 0,0 1 0,-6 3-26,1 0 0,-1 1 1,1 0-1,0 0 0,0 0 0,1 0 1,0 1-1,0 0 0,0 0 1,-6 11-1,-84 167-222,53-98 197,-71 134-23,-11 55 172,104-225 108,6-20 102,9-21-189,1 0 0,0 0 0,-3 16 0,8-24 379,3-6-270,8-14-21,11-18-22,2 1 0,43-49 0,73-58-649,-130 133 455,2-3-14,0 1 1,1 1-1,0 0 0,20-12 0,-29 21 8,-1 1 1,0-1-1,0 1 1,1-1-1,-1 1 1,1 0-1,-1 1 1,1-1-1,0 1 1,4 0 0,-7 0 18,-1 0 0,1 1 0,-1-1 0,1 0 0,0 1 0,-1-1 0,1 1 0,-1-1 0,1 1 1,-1-1-1,0 1 0,1 0 0,-1 0 0,0 0 0,1 0 0,-1 0 0,0 0 0,0 0 1,0 1-1,0-1 0,0 0 0,0 0 0,0 1 0,0-1 0,-1 1 0,1-1 0,0 1 1,-1-1-1,0 1 0,1 2 0,0 2 12,-1-1 0,0 1 0,-1 0 1,0-1-1,0 1 0,0-1 0,0 1 0,-1-1 0,0 0 1,0 0-1,0 1 0,-1-1 0,1-1 0,-1 1 1,-7 8-1,0 0 72,0-2 0,-1 1 0,-1-1 0,-16 12 0,27-22-70,-3 2 47,0 0 1,0 0-1,-1-1 0,-4 3 0,8-5-41,0 1 0,0-1 0,0 0 0,1 1 0,-1-1 0,0 0 0,0 0 0,0 0 0,0 0 0,0 0 0,0 0 0,0 0 0,0 0 0,0 0 0,0 0 0,0 0 0,0-1 0,0 1 0,0 0 0,0-1 0,0 1 0,0-1 0,0 1 0,1-1 0,-1 1 0,-1-2 0,2 2-6,0-1 0,0 1 1,-1 0-1,1-1 1,0 1-1,0 0 0,0-1 1,0 1-1,0 0 1,0-1-1,0 1 0,0 0 1,0-1-1,0 1 1,0 0-1,0-1 0,0 1 1,1 0-1,-1 0 1,0-1-1,0 1 0,0 0 1,0-1-1,0 1 1,1 0-1,-1 0 0,0-1 1,0 1-1,1 0 1,-1 0-1,0-1 0,0 1 1,1 0-1,-1 0 1,0 0-1,0 0 1,1-1-1,9-5-88,252-63 19,-181 51 76,134-46 1,-186 52 46,-11 4-89,0 1 0,32-8 0,-48 15 13,0-1-1,1 1 0,-1 0 1,0 0-1,0 0 0,1 0 1,-1 0-1,0 1 1,0-1-1,3 1 0,-4 0 15,-1-1 0,1 0 0,0 1 0,-1-1 0,1 0 0,0 1 0,-1-1 0,1 1 0,-1-1 0,1 1 0,-1 0 0,1-1 0,-1 1 0,1-1 0,-1 1 0,1 0-1,-1-1 1,0 1 0,1 0 0,-1 0 0,0-1 0,0 1 0,0 0 0,0 0 0,0-1 0,1 1 0,-1 0 0,0 0 0,-1 0 0,1-1 0,0 1 0,0 1 0,-4 12-70,0-1 0,0 0 0,-2 0 0,1 0 0,-15 22 0,-3 7-28,5-10 376,11-22-121,2 0 0,-6 11 0,19-30 154,0 0 1,1 1-1,17-14 0,12-10-286,-20 15-176,1 2-1,34-23 1,-51 37 97,0 0 0,0 0 0,0 0 1,0 0-1,1 1 0,-1-1 0,4 0 0,-5 1 53,-1 0 0,1 0 0,-1 0 0,1 0 0,-1 0 0,1 0-1,-1 0 1,1 0 0,-1 0 0,0 1 0,1-1 0,-1 0 0,1 0-1,-1 0 1,1 1 0,-1-1 0,0 0 0,1 0 0,-1 1-1,1-1 1,-1 0 0,0 1 0,0-1 0,1 0 0,-1 1 0,0-1-1,1 1 1,-1-1 0,0 0 0,0 1 0,0-1 0,0 1 0,1-1-1,-1 1 1,0-1 0,0 1 0,0-1 0,0 1 0,0-1 0,0 1-1,0 0 1,-1 8-12,0-1 0,0 1 0,-1 0 0,-3 8 0,-5 26 12,10-40 22,-1 1 0,1-1 0,0 1 0,0-1 0,1 1 0,-1-1 0,1 1 0,0-1 0,2 7 0,-3-9-3,1 0 0,0 0 0,-1 0 0,1 0-1,0-1 1,-1 1 0,1 0 0,0 0 0,0-1-1,0 1 1,0 0 0,0-1 0,0 1 0,0-1 0,0 1-1,0-1 1,0 0 0,0 1 0,0-1 0,0 0-1,0 0 1,0 0 0,0 0 0,0 0 0,1 0 0,-1 0-1,2 0 1,4-1 122,1-1 0,14-3 0,-17 3-56,172-54 506,-147 44-622,0-1 0,-1-1 0,47-32 0,-56 29 108,-19 16-91,0 0 0,0 0-1,0 0 1,0-1-1,0 1 1,0 0-1,-1 0 1,1-1 0,0 1-1,-1-1 1,1 1-1,-1 0 1,1-3 0,-1 4 10,0 0 1,0-1-1,0 1 1,-1 0 0,1 0-1,0-1 1,0 1 0,0 0-1,0 0 1,0 0 0,-1-1-1,1 1 1,0 0 0,0 0-1,0 0 1,0-1-1,-1 1 1,1 0 0,0 0-1,0 0 1,-1 0 0,1 0-1,0 0 1,0 0 0,-1 0-1,1-1 1,0 1 0,0 0-1,-1 0 1,1 0 0,0 0-1,0 0 1,-1 0-1,-10 1-155,10-1 114,-13 2 21,0 0 0,0 1 0,1 1-1,-1 0 1,1 1 0,0 0 0,0 1 0,0 1 0,1 0 0,0 0 0,0 1 0,1 1-1,0 0 1,0 1 0,1 0 0,1 0 0,-10 13 0,16-18 43,0 1-1,0-1 1,1 1 0,0 0-1,0 0 1,0-1-1,1 1 1,-1 0 0,1 1-1,1-1 1,-1 9 0,1-12 3,0-1 0,0 0 0,1 1 0,-1-1 0,0 1-1,1-1 1,-1 0 0,1 0 0,0 1 0,0-1 0,0 0 0,0 0 0,0 0 0,0 0 0,1 0 0,-1 0 0,1 0 0,-1-1 0,1 1 0,0 0 0,-1-1 0,1 1 0,0-1 0,0 0 0,0 1 0,0-1 0,0 0 0,1 0 0,-1-1 0,0 1 0,4 0 0,1 0 37,1 0 0,-1-1 0,1 0 1,-1-1-1,1 0 0,-1 0 1,1 0-1,13-6 0,-1 0 97,35-19 0,22-18-115,81-61 0,-134 87-28,-12 10-27,-7 4-56,0 0 0,0 0-1,0 1 1,1 0-1,0 0 1,-1 0 0,8-2-1,-13 5 71,1 0-1,-1 0 0,0 0 1,1 0-1,-1 0 1,0 0-1,0 0 0,1 0 1,-1 0-1,0 0 0,1 0 1,-1 0-1,0 0 1,0 0-1,1 1 0,-1-1 1,0 0-1,1 0 1,-1 0-1,0 0 0,0 0 1,1 1-1,-1-1 1,0 0-1,0 0 0,0 0 1,1 1-1,-1-1 0,0 0 1,0 0-1,0 1 1,0-1-1,0 0 0,1 0 1,-1 1-1,0-1 1,0 0-1,0 0 0,0 1 1,0-1-1,0 0 0,0 1 1,0-1-1,0 0 1,0 1-1,0-1 0,-3 16-81,3-14 51,-53 164-231,25-85 271,-28 64 361,43-123 48,13-22-393,-1 1 0,1-1 0,0 0-1,0 1 1,-1-1 0,1 0 0,0 0 0,-1 0 0,1 1-1,0-1 1,-1 0 0,1 0 0,0 0 0,-1 0-1,1 0 1,0 1 0,-1-1 0,1 0 0,-1 0 0,1 0-1,0 0 1,-1 0 0,0-1-11,1 1 1,-1 0-1,1 0 1,-1-1-1,1 1 1,-1-1-1,1 1 1,0-1-1,-1 1 1,1 0-1,0-1 1,-1 1-1,1-1 1,0 1-1,-1-1 1,1 0-1,0 1 1,0-1-1,-1 0 1,0-7 46,-1 1 1,1-1 0,0 0 0,1 1 0,0-1 0,0 0 0,3-13 0,-1 0-94,-2 14 33,7-66-90,-6 66 74,1 0 0,0 0 0,0 0 0,0 0 0,1 1 0,0-1 0,7-11 0,-9 18 10,-1-1 1,1 1-1,-1 0 0,0-1 0,1 1 0,-1 0 0,1 0 0,-1-1 1,1 1-1,-1 0 0,1 0 0,-1 0 0,1 0 0,-1 0 1,1 0-1,-1-1 0,1 1 0,-1 0 0,1 0 0,-1 1 1,1-1-1,-1 0 0,1 0 0,-1 0 0,1 0 0,-1 0 1,1 0-1,-1 1 0,1-1 0,-1 0 0,1 1 0,-1-1 1,1 0-1,-1 0 0,0 1 0,1-1 0,-1 1 0,0-1 1,1 0-1,0 2 0,16 18-188,-16-18 208,57 84 259,-57-85-251,0 1 0,1-1 0,-1 0 0,0 1 0,1-1 0,-1 0 0,1 0 0,-1 0 0,1 0 0,0 0 0,-1 0 0,1 0 0,0 0 0,-1-1 0,1 1 0,0-1 0,3 1 0,-1-1-1,-1 0 1,1 0-1,0 0 0,-1-1 0,1 1 0,0-1 1,-1 0-1,6-2 0,5-4 22,0 1-1,-1-2 1,18-13-1,-29 19-26,198-128 322,-126 84-269,-57 34-131,-11 7 24,0 1-1,0 0 1,12-5-1,-5 3-403,-13 6 442,0 0 0,0 0 0,0 0 0,1 0 0,-1 0 0,0 0 0,0 0-1,0 0 1,0 1 0,0-1 0,0 0 0,0 0 0,0 0 0,0 0 0,0 0 0,0 0 0,1 0-1,-1 1 1,0-1 0,0 0 0,0 0 0,0 0 0,0 0 0,0 0 0,0 0 0,0 1 0,0-1-1,0 0 1,0 0 0,0 0 0,0 0 0,0 0 0,0 0 0,-1 1 0,1-1 0,0 0 0,0 0-1,0 0 1,0 0 0,0 0 0,0 0 0,0 0 0,0 0 0,0 1 0,-4 6-128,3-5 41,-25 53-110,-33 47 91,-22 42 43,74-131 151,0-1-1,0 0 1,-1 0 0,-1 0 0,-12 12 0,20-23-64,0 0 1,0 1 0,-1-1-1,1 0 1,-1 0 0,1 0-1,-1 0 1,0 0 0,1 0-1,-1 0 1,0-1 0,0 1-1,0 0 1,1-1 0,-1 0-1,0 1 1,0-1 0,0 0-1,0 0 1,0 0 0,0 0-1,0 0 1,1-1 0,-1 1-1,0 0 1,0-1 0,0 0-1,0 1 1,1-1 0,-1 0-1,0 0 1,1 0 0,-1 0-1,1 0 1,-2-2 0,-3-2 33,0-1 1,1 0-1,0-1 1,0 1-1,0-1 1,-5-12 0,-20-24-379,30 43 324,-1 0 0,1 0-1,0-1 1,0 1 0,0 0 0,0 0 0,-1-1-1,1 1 1,0 0 0,0 0 0,0-1-1,0 1 1,0 0 0,0-1 0,0 1-1,0 0 1,0 0 0,0-1 0,0 1 0,0 0-1,0-1 1,0 1 0,0 0 0,0 0-1,0-1 1,0 1 0,0 0 0,0 0-1,0-1 1,1 1 0,-1 0 0,0 0 0,0-1-1,0 1 1,0 0 0,1-1 0,12-1-74,19 8 64,127 39-29,-91-25 12,-58-17 30,-1 0 0,0-1 0,1-1-1,0 1 1,15-1 0,-21-2-196,0 1 0,0-1-1,0 1 1,0-1 0,-1 0 0,6-3 0,-5 3-411,-1-1 0,1 0 0,-1 0 0,0 0 1,0-1-1,0 1 0,4-5 0,3-3-1058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7:5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1 265 8480,'8'-98'3840,"-2"52"-3360,-1 25 672,4 7-736,5-7-96,0 5-192,6-2-32,-1 6-64,1-1-224,-3 8 96,-1 5-864,-1 9 512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7:5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28 167 4576,'-24'-22'2048,"20"22"-448,13 0-1056,5-3 768,11 3-768,37-9 736,5 4-768,57-8 192,5 1-416,49-9-32,-15 3-160,19-3 224,-19 5-192,5-2-4832,-30 9 2560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8:0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561 841 3552,'24'-9'8720,"-23"8"-8485,0 1 0,0-1 0,-1 0 0,1 0 0,0 1 0,-1-1 0,1 0 0,-1 0 1,1 0-1,-1 0 0,1 0 0,-1 0 0,1 0 0,-1 0 0,0 0 0,0 0 0,1 0 0,-1 0 1,0 0-1,0-1 0,0-2 127,0 0 0,-1 0 0,1 1 0,-1-1 0,-2-6 0,-3-6 259,-13-25 0,16 35-285,-2-4-179,-1 1 0,0 0 0,-1 0 0,1 1 0,-2 0 0,1 0 0,-1 1 0,-1 0 0,1 0 0,-1 1 0,-11-7 0,-2 2 3,0 0 0,-1 1-1,-43-12 1,51 18-103,0 1 0,-1 0 1,1 1-1,-1 1 0,-24 0 1,32 2-15,-1 0 0,1 0 1,-1 0-1,1 1 0,-1 0 1,1 1-1,0 0 0,0 0 1,0 1-1,1 0 1,-11 7-1,9-4-29,1 0 0,0 1 0,0 0 0,1 0 0,0 0 1,0 1-1,1 1 0,0-1 0,1 1 0,-8 17 0,8-13 47,1-1 1,0 1-1,1 0 0,1 1 0,0-1 1,1 0-1,2 27 0,0-23 5,2 0 0,0-1 0,0 0 0,2 1 0,0-2 0,1 1 0,17 31 0,-12-29 24,0-1 0,1 0 0,1-1 0,1 0 0,1-1 0,18 16 0,-26-27-27,0 0 0,1 0 0,0 0 0,0-1 0,0 0 0,0-1 1,1 0-1,0 0 0,-1-1 0,1 0 0,14 2 0,-5-3 110,0 0 0,0-1-1,0-1 1,32-5 0,-16-1 56,-1-1 0,38-14 1,-60 17-161,-1-1 0,1 1 1,-1-2-1,0 1 0,-1-1 1,0-1-1,9-8 0,-15 12-58,0 1-1,0-1 1,0 0-1,0 0 1,-1 0-1,0-1 1,1 1-1,-1 0 1,-1-1-1,1 1 0,1-7 1,-2 3 10,0 0 1,0 0-1,-1 1 1,0-1-1,0 0 0,-3-11 1,0 2 4,-2 0 0,0 0 0,-1 1 0,0-1 0,-17-27 0,11 24 4,-1 0-1,-1 0 0,-1 2 1,0-1-1,-22-17 0,7 10-14,-1 1-1,-40-24 0,-107-57 183,172 102-151,0 0 0,0-1-1,0 0 1,0 0-1,0-1 1,1 1-1,0-1 1,1 0 0,-1-1-1,-3-7 1,6 10-39,0-1 0,0 1 0,1-1 0,-1 1 0,1-1 0,0 1 0,1-1 0,-1 0 0,1 0 0,0 1 0,0-1 0,1-8 0,2-4-70,1 1 0,6-18 0,-9 28 75,7-19-87,1 0-1,21-39 1,-23 51 48,1 0 0,1 0 0,0 1-1,1 0 1,21-19 0,-21 22 15,2 0 0,-1 1 0,1 0 0,1 1 0,-1 1 0,1 0 0,0 0 0,1 1 0,-1 1 0,1 1 1,0-1-1,0 2 0,0 0 0,0 1 0,17 0 0,-16 2-1,-1 0 1,1 1-1,-1 0 1,1 1-1,-1 1 1,0 0-1,0 1 1,-1 1-1,1 0 1,-1 0-1,-1 2 1,1-1-1,-1 2 1,17 15-1,-16-13-9,-1 2-1,-1 0 0,0 0 1,-1 1-1,0 0 0,-1 1 1,11 23-1,-16-29-254,8 18-2645,-5-8-5756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8:0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34 8320,'0'-16'18394,"3"7"-17868,-3 9-505,0-1-1,0 1 1,0 0-1,1 0 0,-1 0 1,0-1-1,0 1 0,0 0 1,0 0-1,0-1 1,0 1-1,0 0 0,0 0 1,0-1-1,1 1 0,-1 0 1,0-1-1,0 1 1,0 0-1,0 0 0,-1-1 1,1 1-1,0 0 0,0 0 1,0-1-1,0 1 1,0 0-1,0 0 0,0-1 1,0 1-1,-1-1 0,-1 2 9,1-1-1,-1 1 0,1-1 0,-1 1 0,0 0 0,1-1 0,-1 1 0,1 0 0,-1 0 0,1 0 0,-2 2 0,-20 17 112,11-8 71,-189 145 237,50-15-339,117-108-143,7-4 55,19-21-454,1 0 0,-1-1 0,-1 0 0,-16 13 0,17-17-626,1-1-3843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3:39.1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39 6048,'-24'-26'2752,"24"17"-2400,0 6-736,10 6 128,8-3-1664,11 5 1088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8:0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51 156 3552,'-13'1'3963,"11"0"-3295,0-1 1,0 1 0,1-1 0,-1 0 0,0 0 0,1 0-1,-1 0 1,0 0 0,0 0 0,1 0 0,-1-1 0,0 1-1,1 0 1,-1-1 0,0 0 0,-1 0 0,2 0-540,1 1-1,-1 0 1,1 0 0,-1-1 0,1 1 0,0-1 0,-1 1-1,1 0 1,0-1 0,-1 1 0,1-1 0,0 1-1,-1-1 1,1 1 0,0-1 0,0 1 0,0-1 0,0 1-1,-1-1 1,1 1 0,0-1 0,0 1 0,0-1-1,0 1 1,0-1 0,0 0 0,6-18 1033,15-16-501,-14 27-415,-1 0 1,1 1-1,1 0 0,0 0 1,-1 0-1,18-9 1,-19 12-177,1 0 1,-1 1-1,1 0 1,0 0 0,0 1-1,0 0 1,1 0-1,-1 1 1,0 0 0,8-1-1,-13 2-69,0 1 0,0-1 0,0 0 0,0 0 1,0 1-1,0-1 0,0 1 0,0 0 0,-1-1 0,1 1 0,0 0 0,0 0 0,-1 0 0,1 0 0,-1 1 0,1-1 0,1 2 0,1 2 129,0 0 0,0 0 0,5 11 0,-6-11 22,0 0 1,0 0-1,0 0 1,8 8-1,-6-9-61,0-1 0,0 1 0,0-1 0,0 0-1,1-1 1,-1 1 0,1-1 0,0 0 0,-1 0-1,1-1 1,0 0 0,0 0 0,0 0 0,11-1-1,5 0 139,0-2 0,36-7-1,43-14 106,-72 16-278,117-42-94,-143 48 28,0 0-146,18-8 222,-20 9-352,-1-1 1,1 1-1,0 0 1,0-1-1,0 1 1,-1-1-1,1 1 1,0-1-1,0 1 1,-1-1-1,1 0 0,0 1 1,-1-1-1,1 0 1,-1 1-1,1-2 1,-12 17-12493,-1 2 6762,-2 8 1968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8:1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13 144 4064,'-13'-2'11574,"21"-7"-10215,2-1 925,17-21 0,3-5-511,-24 29-1529,1 1-1,0 0 1,0 0 0,0 0 0,1 1 0,0 1-1,11-7 1,-16 10-189,0 1 1,-1-1-1,1 0 0,0 1 1,0-1-1,-1 1 0,1 0 0,0 0 1,0 0-1,0 0 0,-1 0 1,1 1-1,0-1 0,0 1 1,-1 0-1,1-1 0,0 1 0,-1 1 1,1-1-1,-1 0 0,1 1 1,-1-1-1,0 1 0,1 0 1,-1 0-1,0 0 0,2 3 1,4 3 127,6 7 448,25 22 0,-34-33-550,1 0 1,0 0 0,-1-1 0,1 0 0,1 0-1,-1 0 1,0-1 0,13 3 0,0-2 93,0-1 0,0-1 0,1-1-1,30-4 1,-28 2-147,1-2 0,-1 0 0,0-2 0,-1 0 0,1-2 0,-1 0 0,23-13 0,-35 16-450,0 0-1,-1-1 0,15-12 1,-18 12-322,-5 6 363,1-1 0,-1 1 0,0-1-1,0 1 1,0-1 0,0 1 0,0-1 0,1 1 0,-1-1 0,0 1 0,0-1-1,0 1 1,0-1 0,0 1 0,-1-1 0,1 1 0,0-1 0,0 1-1,0-1 1,0 1 0,0-1 0,-1 1 0,1-1 0,0 1 0,-1-2-382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8:1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293 273 7968,'5'1'13258,"-2"-1"-12986,-1 1 1,0-1-1,1 0 0,-1 0 1,1 0-1,-1 0 0,1-1 0,-1 1 1,0-1-1,1 1 0,-1-1 1,0 0-1,0 0 0,1 0 1,3-3-1,34-23 789,-32 21-719,29-21 197,-2-1-1,-2-2 1,48-53-1,-34 20-799,-90 136-16,17-30 344,-57 97 327,71-114-337,0-1-1,2 1 1,-13 51 0,-38 331 320,51-324-349,10-46 671,-21-38-982,-25 9 475,-13-7-251,-75 13 1,119-14 131,-14 2-18,27-2-47,1-1 0,0 0 0,-1 0 0,1 1 0,0-1 0,-1 0 0,1 1 0,0-1 0,0 1 0,0 0 0,-1-1 0,1 1 0,-1 1 0,-10-1 14,7-1 64,7 0-24,-1 0 392,6 0-428,279-11 1,-235 8-5,55 3 1,-34 2-148,-29 1-328,-51-1-3942,-16 9-2815,5-3 3989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8: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1728,'0'0'10074,"0"-1"-10287,-2-4-95,0 5 141,1 2-67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9:06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38 519 4064,'9'-22'4826,"-8"22"-4307,-1-1-1,1 0 1,-1 0-1,1 0 0,-1 0 1,1 0-1,-1 0 0,0 0 1,1 0-1,-1 0 1,0 0-1,0 0 0,0 0 1,1-1-1,-1 19 1098,-16 184 504,2-45-1707,13-123-343,-11 124 260,10-142-73,2-1-1,0 18 1,0-13 1032,-4-120 258,0-42-1147,5 124-324,22-243 548,-17 228-525,1 1 1,1 0-1,2 0 0,1 0 0,24-47 1,-31 72-118,0 1 1,1 0 0,0 0 0,0 0 0,0 1 0,1 0 0,0 0 0,0 0 0,0 1 0,10-7 0,-12 10 15,0 0 1,0 0 0,0 0-1,0 1 1,0-1-1,1 1 1,-1 0 0,0 0-1,1 1 1,-1-1-1,1 1 1,-1 0 0,0 0-1,1 1 1,-1-1-1,0 1 1,1 0-1,-1 0 1,0 0 0,0 1-1,5 2 1,5 2-14,-1 2 1,0 0-1,-1 0 1,0 1-1,0 1 1,-1 0-1,19 22 0,-11-8 52,-1 1 1,28 51-1,-36-56 44,-2 0 0,-1 1 0,8 34 0,-10-36-48,1 5 9,-2-1 0,-1 1 0,0 0 0,-2 0 0,-1-1 1,-5 44-1,0-39 16,0 0 1,-2 0-1,-1 0 0,-1-1 1,-16 33-1,23-54-16,-2 0 0,1 1 0,0-1 0,-1 0 0,0 0 0,-1-1-1,1 1 1,-1-1 0,0 0 0,0-1 0,-1 1 0,1-1 0,-10 5 0,6-4 6,-1 0 1,1-1-1,-1-1 0,0 1 1,0-2-1,0 1 0,-1-2 1,1 1-1,-1-1 0,1-1 1,-1 0-1,-15-2 1,11 0-26,1 0 1,0-2 0,0 0 0,0 0-1,0-1 1,1-1 0,-1 0 0,-15-12-1,21 13-39,0-1 0,-9-9 0,-8-6-314,10 9 106,15 12 205,0 0-1,0 0 1,0 0 0,-1 0-1,1 0 1,0 0 0,0 0-1,0 0 1,0 0 0,0 0-1,0 0 1,0 0 0,0 0 0,0 0-1,0 0 1,0 0 0,0 0-1,0 0 1,0 0 0,0 0-1,0 0 1,0 0 0,0 0-1,0 0 1,0 0 0,-1 0 0,1 0-1,0 0 1,0 0 0,0 0-1,0 0 1,6 9-82,9 10 180,-10-14-63,1 0 0,1 0 0,-1 0 0,1-1-1,0 0 1,0 0 0,0-1 0,1 0 0,-1 0 0,1-1 0,-1 0 0,17 2 0,2-1 50,-1-1 0,43-2 0,-48-1-22,0 0 0,-1-2 1,1 0-1,-1-1 0,1 0 0,-1-2 0,-1 0 0,1-2 0,-1 0 0,28-17 0,-24 9 34,0-1 0,-1-1 0,33-38 0,49-71 232,-94 114-265,3-3-40,0-1 1,12-23-1,-21 30-80,-3 10 53,1-1-1,-1 0 1,0 0 0,0 0 0,1 0 0,-1 0 0,1 0 0,-1 1 0,1-1 0,-1 0 0,1 0 0,0 0-1,-5 13-617,0-2 620,1 0 0,0 0 0,0 1 0,1-1-1,0 1 1,1 0 0,0 17 0,0-1-37,-1 2 57,4 52 0,-1-70 34,0 0 1,1 1 0,0-1-1,1 0 1,1 0 0,0-1-1,9 19 1,-12-26-9,1-1 0,0 0-1,0 1 1,0-1 0,0 0 0,0 0 0,0 0-1,0 0 1,1 0 0,-1-1 0,1 1-1,-1-1 1,1 0 0,0 0 0,-1 1-1,1-2 1,0 1 0,0 0 0,0-1-1,0 1 1,0-1 0,0 0 0,0 0 0,0 0-1,-1 0 1,1 0 0,0-1 0,0 1-1,0-1 1,3-1 0,3-1 24,-1 0 0,1-1 0,-1 0 0,0 0-1,0-1 1,0 0 0,0 0 0,11-12 0,59-64 222,-46 46-240,16-17 38,90-91-124,-134 139 8,0 1 0,0 0 0,0 0 0,0 0 0,6-2 0,-10 4 40,1 1 0,0-1 0,-1 1 0,1 0 0,0-1 0,-1 1 0,1 0 0,0 0 0,0 0 1,-1-1-1,1 1 0,0 0 0,0 0 0,-1 0 0,1 0 0,0 0 0,0 0 0,-1 1 0,1-1 0,0 0 0,0 0 0,-1 0 0,1 1 0,0-1 0,-1 0 0,1 1 0,0-1 0,-1 1 0,1-1 0,0 1 0,-1-1 0,1 1 0,-1-1 0,1 1 0,-1-1 0,1 1 0,-1 0 0,0-1 0,1 1 0,-1 0 0,0-1 0,1 1 0,-1 1 0,3 7-28,-1 1 0,0 0 0,-1 0 0,0-1 0,-1 1 0,-1 16 0,-10 62-19,5-53 83,2-9-75,-1 0-1,-11 32 1,11-46 77,0 1-1,0-1 1,-1 0 0,0 0-1,-1 0 1,-12 13-1,18-23-20,-1 0 0,1 0 0,-1 0 0,0-1 0,0 1 0,0 0 0,0-1 0,0 0 0,-1 1 0,1-1-1,0 0 1,-1 0 0,1 0 0,-1 0 0,1-1 0,-1 1 0,1-1 0,-1 1 0,1-1 0,-1 0 0,1 0-1,-1 0 1,1 0 0,-1-1 0,0 1 0,1-1 0,-1 1 0,1-1 0,0 0 0,-1 0 0,1 0-1,-5-3 1,0 0-12,0-1-1,0 0 1,1-1-1,0 0 1,0 0 0,0 0-1,0 0 1,-7-13-1,12 17-5,-1 0 0,1 0 0,0 0 0,0 0 0,0 0 0,0-1 0,0 1 0,0 0 0,1-1 0,-1 1 1,1 0-1,0-1 0,0 1 0,-1-1 0,1 1 0,1 0 0,-1-1 0,0 1 0,1 0 0,-1-1 0,2-3 0,0 3-9,-1 0 1,1 1 0,0-1-1,0 1 1,0 0-1,0 0 1,0 0 0,1 0-1,-1 0 1,1 0-1,-1 0 1,1 1-1,0-1 1,-1 1 0,7-2-1,86-25-146,-7 4 188,-75 19 8,1 0-1,-1-1 1,0-1 0,17-11-1,-1-5 93,43-43-1,5-4-200,-43 43 177,87-75 94,-103 85-168,0-2 0,-1-1 0,-1 0 0,17-28-1,-11 8 5,-1 0-1,18-55 0,19-95 14,-53 171-93,-2 0 0,0 0 0,1-26 0,-4 44 30,0 0 0,0-1 0,0 1 0,0 0 1,-1 0-1,1 0 0,0-1 0,0 1 0,-1 0 0,1 0 0,-1 0 0,1 0 0,-1 0 0,0-2 0,1 3 5,-1 0 0,1 0 0,0-1 0,-1 1 0,1 0 0,-1 0-1,1-1 1,0 1 0,-1 0 0,1 0 0,-1 0 0,1 0 0,-1-1-1,1 1 1,-1 0 0,1 0 0,-1 0 0,1 0 0,0 0 0,-1 0 0,1 0-1,-1 0 1,1 1 0,-1-1 0,-2 1-11,1 0 0,0 0 0,-1 0 0,1 1 0,0-1 0,0 1 0,0 0 0,0-1 0,1 1 0,-1 0 0,-2 2 0,-16 28-22,1 0 1,1 2 0,-17 46-1,28-63 100,-73 187 106,68-175-202,-10 21 35,3 1-1,-13 55 1,28-92 53,1 1-1,1-1 1,0 1-1,1 0 1,0 0-1,2 0 1,0-1-1,0 1 1,1 0-1,1 0 1,1-1-1,6 20 1,-9-32-28,0 1-1,0-1 1,0 0 0,1 0 0,-1 0 0,0 0 0,1 0-1,-1 0 1,1 0 0,0 0 0,0 0 0,0-1 0,-1 1-1,2-1 1,-1 0 0,0 1 0,0-1 0,0 0 0,0 0-1,1 0 1,-1-1 0,1 1 0,-1 0 0,0-1 0,1 0 0,-1 1-1,1-1 1,-1 0 0,1 0 0,-1-1 0,5 0-1,2-1 23,0 0-1,-1-1 0,0 0 1,1-1-1,-2 0 0,1 0 1,11-9-1,76-57 131,-14 8-217,-73 57-4,0-1 1,0 1 0,0 1 0,1-1-1,10-3 1,-15 7 26,0 0 1,1 0-1,-1 1 0,0-1 0,1 1 0,-1 0 1,1 0-1,-1 0 0,0 1 0,1 0 0,-1 0 1,0 0-1,7 2 0,-3 1 33,0 0-1,-1 0 0,0 1 1,0 0-1,0 0 1,10 11-1,-3-4 18,-11-9-56,1 0 0,0-1 0,-1 1 0,8 3 0,-10-6 41,-1 0-1,0 1 0,1-1 1,-1 0-1,0 0 0,1 0 0,-1 0 1,1 1-1,-1-1 0,0 0 1,1 0-1,-1 0 0,1 0 1,-1 0-1,0 0 0,1 0 0,-1 0 1,0 0-1,1 0 0,-1 0 1,1-1-1,-1 1 0,0 0 0,1 0 1,-1 0-1,0 0 0,1-1 1,-1 1-1,0 0 0,1 0 1,-1-1-1,0 1 0,1 0 0,-1 0 1,0-1-1,0 1 0,1 0 1,-1-1-1,0 1 0,0 0 1,0-1-1,0 1 0,1-1 0,-1 1 1,0 0-1,0-1 0,0 1 1,0-1-1,0 1 0,0 0 1,0-1-1,0 1 0,0-1 0,0 1 1,0-1-1,0-5 69,0 4-80,0-1-1,0 1 1,0-1-1,0 1 1,0-1-1,-1 1 1,1-1-1,-1 1 1,1 0-1,-1-1 1,0 1-1,0 0 0,0-1 1,0 1-1,0 0 1,-4-4-1,1 2-34,0-1 0,0 1-1,-1 0 1,-8-6-1,10 9 4,0-1 1,0 1-1,0 0 0,0 0 1,0 0-1,0 0 0,0 0 1,0 1-1,0-1 0,0 1 1,0 0-1,0 0 0,-4 0 0,2 1 12,0 0-1,0 0 0,1 0 0,-1 0 0,0 1 0,0 0 0,1 0 0,-1 0 0,1 1 1,-1-1-1,1 1 0,0 0 0,0 0 0,1 1 0,-1-1 0,0 1 0,1 0 0,0-1 0,0 2 1,0-1-1,-4 9 0,4-5 21,-1 0 0,1 1 1,1-1-1,-1 1 0,2 0 0,-1 0 1,1-1-1,0 1 0,1 0 0,0 0 1,2 16-1,1-7 21,1-1 1,6 23 0,-8-34 7,0-1 0,1 1 1,-1-1-1,1 0 0,0 0 1,0 0-1,0 0 0,1-1 0,0 1 1,7 7-1,-10-11-15,0-1 0,0 1 0,0 0-1,1 0 1,-1-1 0,0 1 0,0-1 0,0 1-1,0-1 1,1 1 0,-1-1 0,0 0 0,0 0-1,1 1 1,-1-1 0,0 0 0,1 0 0,-1 0-1,0 0 1,0-1 0,1 1 0,-1 0 0,0 0-1,0-1 1,1 1 0,-1-1 0,0 1 0,0-1-1,0 0 1,0 1 0,0-1 0,2-1 0,2-3 54,-1 1 1,1-1 0,-1-1 0,0 1-1,4-7 1,-8 11-65,19-31 23,21-55 0,-12 26-62,-16 37 32,-6 14-30,-1-1 1,0 0 0,0 0 0,4-17-1,-6 20-303,-2 14 63,1 18 144,-1-8 124,1 0 0,1-1 0,0 1 0,1-1 0,1 0 0,10 22-1,-13-32 32,0-1 0,0 0 0,1 0-1,-1 0 1,1 0 0,6 5-1,-8-8-12,0 0 0,1 0 0,-1 1 0,0-1 0,1 0 0,0-1 0,-1 1 0,1 0-1,-1 0 1,1-1 0,0 1 0,0-1 0,-1 1 0,1-1 0,0 0 0,0 0-1,-1 0 1,1 0 0,2 0 0,9-2 73,-1-1 0,0 0-1,0-1 1,-1-1 0,13-5 0,56-36-15,0 2-25,-65 36-73,-2 2-26,-1 0 0,1 0 0,0 2 0,1-1 0,13-1 0,-25 5 53,-1 1 0,0 0 0,0 0 0,1 0 0,-1 0 0,0 0 0,0 0 0,1 0 0,-1 1-1,0-1 1,0 0 0,1 1 0,-1-1 0,0 1 0,0-1 0,0 1 0,0-1 0,0 1 0,0 0 0,2 1 0,-2 0 17,1-1 0,-1 1 0,0 0 0,0 0 0,0-1 0,0 1 0,-1 0 0,1 0 0,0 0 0,-1 0 0,1 4 0,0 5 44,-1 0-1,0 0 1,-1-1-1,-2 12 1,2-15-96,1-6 33,-1 7 18,0-1 1,1 0 0,-1 1-1,2 11 1,0-5 71,0-8 34,3-14 113,12-25-66,25-38 0,-31 55-123,-3 5-118,0-1 0,0 2 0,1-1 0,14-14 0,-15 17 108,3-1-379,-7 12 186,-2 7 135,0 7 38,2 0 1,0-1-1,9 29 1,-12-43-20,12 28 77,-11-28-67,0-1-1,-1 0 1,1 0-1,0 1 1,0-1-1,0 0 0,0 0 1,0 0-1,0 0 1,0 0-1,0 0 0,0 0 1,1 0-1,-1 0 1,0-1-1,1 1 1,-1-1-1,3 2 0,2-2 61,0-1 0,0 1-1,0-1 1,0 0 0,0 0-1,10-4 1,-7 2-67,32-10 104,48-24 1,-17 7-236,142-55 222,-199 78-135,-14 6 34,0 0 1,1 1-1,-1-1 1,0 0-1,1 0 1,-1 1 0,1-1-1,-1 1 1,1-1-1,-1 1 1,1 0-1,-1 0 1,1-1-1,1 1 1,-2 1-156,-6 5-4,-15 20 69,17-22 107,-1 0 1,1 0 0,-1 1-1,1 0 1,1-1-1,-1 1 1,-4 10 0,4-2-3,0 0 1,0 0 0,1 0 0,1 0-1,0 0 1,0 0 0,2 0-1,0 0 1,0 0 0,1 0-1,1 0 1,0 0 0,0 0 0,2-1-1,-1 1 1,8 12 0,-10-22 15,-1-1 0,1 0 0,-1 1 0,1-1 0,0 0 0,0 0 0,0 0 0,0 0 0,0-1 0,0 1 0,0 0 0,1-1 0,-1 1 0,1-1 0,-1 0 0,1 0 1,-1 0-1,1 0 0,0-1 0,-1 1 0,1-1 0,0 1 0,-1-1 0,1 0 0,0 0 0,0 0 0,0 0 0,4-2 0,3-1 16,-1-2 1,1 1-1,-1-1 0,0 0 1,0-1-1,-1 0 0,15-14 1,51-60 45,-53 54-60,88-114-1,-108 138-27,0 1-1,0 0 1,-1-1-1,1 1 1,0 0-1,0-1 1,-1 1-1,1-1 1,-1 0-1,0 1 1,1-1-1,-1 1 1,0-1-1,0 0 1,0 1-1,0-1 1,0 1-1,0-1 1,0 0-1,-1 1 1,0-4-1,0 4-5,1 1-1,-1-1 0,1 0 1,-1 1-1,0-1 0,0 0 1,1 1-1,-1-1 0,0 1 1,0-1-1,0 1 0,0-1 0,0 1 1,0 0-1,0 0 0,1-1 1,-1 1-1,0 0 0,0 0 1,0 0-1,0 0 0,0 0 1,0 0-1,0 0 0,0 0 1,0 0-1,0 1 0,0-1 0,0 0 1,0 1-1,0-1 0,0 1 1,1-1-1,-2 1 0,-2 1 5,1 0-1,0 0 1,0 1-1,0-1 0,1 1 1,-1-1-1,0 1 0,1 0 1,0 0-1,-1 0 1,1 0-1,1 1 0,-1-1 1,0 0-1,0 4 1,-2 4 42,1-1 0,0 0 1,-3 22-1,5-23-42,1 0-1,-1 1 0,2-1 1,-1 0-1,1 0 0,1 1 1,0-1-1,4 14 0,-4-19 34,-1 0 1,1 0-1,0 0 1,0 0-1,0 0 0,0-1 1,1 1-1,0-1 0,-1 0 1,1 1-1,1-1 1,-1-1-1,0 1 0,1 0 1,-1-1-1,1 1 0,0-1 1,0 0-1,0-1 1,0 1-1,4 1 0,4-1 19,0 0-1,0-1 1,0 0-1,20-2 1,49-8 26,-24-1-302,110-36 0,-159 43-407,-1 0-1,1-1 0,11-7 0,-15 9-677,-1-1-1,-1 1 1,1 0-1,0-1 1,3-4 0,-5 7 1127,-1 0 1,0-1-1,0 1 0,0 0 1,0-1-1,0 1 1,0 0-1,0-1 0,0 1 1,0 0-1,0-1 1,0 1-1,0 0 0,0-1 1,0 1-1,0 0 1,0-1-1,0 1 0,0 0 1,0-1-1,0 1 1,-1 0-1,1-1 0,0 1 1,0 0-1,0 0 1,-1-1-1,1 1 0,0 0 1,0 0-1,-1-1 1,1 1-1,0 0 0,0 0 1,-1 0-1,1-1 1,0 1-1,-1 0 0,1 0 1,0 0-1,-1 0 1,1 0-1,0 0 0,-1 0 1,1 0-1,0 0 1,-1 0-1,1 0 1,-1-1-169,-9 0-3615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9:06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98 7392,'-2'-2'389,"-10"-6"1734,22 6-407,13 0 1325,69-4 857,221-16-624,160-18-3289,-421 34-138,35-2-1327,-35 6-2364,-48 2 2149,-13 4-2327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9:07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38 8544,'-53'-25'3872,"57"16"-3360,-4 6-1408,10 6 384,13-3-768,7 0 736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9:09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310 764 2144,'0'0'92,"0"-1"0,0 1 0,0-1 0,1 1-1,-1-1 1,0 1 0,0-1 0,0 1 0,0-1 0,1 1 0,-1-1 0,0 1 0,1-1 0,-1 1 0,0 0-1,1-1 1,-1 1 0,0-1 0,1 1 0,-1 0 0,1-1 0,-1 1 0,0 0 0,1 0 0,-1-1-1,1 1 1,-1 0 0,1 0 0,-1 0 0,1 0 0,0-1 0,-1 1 0,1 0 0,-1 0 0,1 0 0,-1 0-1,1 0 1,-1 0 0,1 1 0,0-1 80,0 0-1,0 0 1,-1 0-1,1 0 1,0 0-1,-1 0 1,1-1-1,0 1 1,0 0-1,-1 0 1,1 0-1,0-1 1,-1 1-1,1 0 1,0-1 0,-1 1-1,1-1 1,-1 1-1,1 0 1,-1-1-1,1 0 1,-1 1-1,1-1 1,-1 1-1,1-1 1,-1 1-1,0-1 1,1-1-1,0-1 1001,0-6 1653,-1 8-2687,-1 1 0,1-1-1,-1 0 1,1 1 0,-1-1 0,0 1 0,1-1 0,-1 1 0,0-1 0,0 1-1,1-1 1,-1 1 0,0 0 0,0-1 0,-1 1 0,-4-2 150,0 1 0,0-1 0,0 1 1,0 1-1,0 0 0,0-1 0,-8 2 1,-4 1-24,-22 5 1,27-3-185,1 0 0,-1 0-1,1 1 1,0 0 0,0 1 0,1 1 0,0 0-1,0 0 1,0 1 0,1 1 0,0-1 0,1 2-1,-11 12 1,14-15 16,1 0 0,-1 1-1,1 0 1,1 0 0,-1 1 0,2-1 0,-1 1-1,1 0 1,0 0 0,1 0 0,0 0-1,0 1 1,1-1 0,0 0 0,1 1 0,0-1-1,1 1 1,0-1 0,2 13 0,-2-19-55,0-1 1,0 0 0,-1 0 0,1 0 0,0-1 0,1 1-1,-1 0 1,2 2 0,-3-3-25,1-1 0,0 1 0,-1 0 0,1-1 0,-1 1 0,1-1 0,0 1 0,0-1 0,-1 1 1,1-1-1,0 0 0,0 1 0,0-1 0,-1 0 0,1 0 0,0 1 0,0-1 0,0 0 0,0 0 0,-1 0 0,1 0 0,0 0 0,0 0 0,0 0 0,0-1 0,0 1 0,0 0 0,9-6-13,0 0-1,-1 0 0,0-1 0,0 0 1,11-12-1,-15 14-30,13-13 4,-1-1-1,0-1 1,-1 0 0,16-29-1,-1-13 93,-31 60-99,1 1 1,0 0-1,-1-1 1,1 1-1,-1-1 1,1 1 0,-1-1-1,0 1 1,0 0-1,0-1 1,0 1-1,0-1 1,0 1-1,0-1 1,0 1 0,0-1-1,-1-2 1,-5 21 1,3-10 71,2 1 1,-1-1-1,1 0 1,0 1-1,1-1 1,0 1-1,0-1 0,1 1 1,-1-1-1,2 0 1,-1 1-1,1-1 1,3 9-1,2 2 110,1-1 0,0 0 0,1-1 0,14 21 0,-17-29-83,0 0 1,0-1-1,1 1 0,0-1 0,1-1 1,-1 1-1,1-1 0,16 9 1,-19-12-15,1-1 1,-1 1-1,1-1 1,0 0-1,0-1 1,0 1 0,0-1-1,0-1 1,0 1-1,0-1 1,0 0-1,0 0 1,0 0-1,0-1 1,10-3 0,-4 1 24,0-1 1,-1-1-1,0 0 1,0-1-1,13-9 1,51-42 247,-26 18-179,177-124 328,-198 141-443,-1-1 0,-1-1 0,-2-1 0,0-2 0,-2 0 0,0-2 0,18-33 0,-1-8-5,-2-2 0,-4-2-1,38-124 1,-69 192-26,15-58-105,-16 58 75,0 0 1,0 1 0,-1-1-1,0 1 1,0-1 0,0 0-1,-1 1 1,-1-9-1,2 13 17,0 1 0,0-1 0,-1 1 0,1-1 0,0 0-1,0 1 1,0-1 0,-1 1 0,1-1 0,0 1-1,-1-1 1,1 1 0,0 0 0,-1-1 0,1 1-1,-1-1 1,1 1 0,-1 0 0,1-1 0,-1 1-1,1 0 1,-1-1 0,1 1 0,-1 0 0,1 0-1,-1 0 1,0-1 0,1 1 0,-1 0 0,1 0-1,-1 0 1,1 0 0,-1 0 0,0 0 0,1 0-1,-1 1 1,-2-1-25,0 1-1,0 0 1,0 1 0,1-1-1,-1 0 1,0 1-1,-4 3 1,-5 5 12,0 0 1,1 1 0,0 0-1,0 0 1,-12 19-1,-37 61 165,-82 169 0,129-233-105,1 0 0,1 1 0,2 1 0,1 0 0,-8 49 0,14-64-16,1 0 0,0 0 0,1 0 0,1 0 1,0 0-1,1 0 0,1 0 0,0 0 0,1 0 1,0-1-1,1 0 0,0 0 0,1 0 0,10 15 0,-12-22 13,0 0-1,1 0 0,-1-1 1,1 1-1,0-1 0,1 0 0,-1-1 1,1 1-1,0-1 0,0-1 0,1 1 1,-1-1-1,1 0 0,-1 0 1,1 0-1,0-1 0,0 0 0,0-1 1,0 0-1,1 0 0,-1 0 0,0-1 1,0 0-1,0 0 0,1-1 0,-1 0 1,0 0-1,0-1 0,0 0 1,8-3-1,11-8 40,0-1 1,-2-1-1,0-1 1,-1-1 0,31-29-1,-53 45-80,6-5-7,0-1-1,0 0 1,0 0-1,-1-1 1,7-10-1,-11 10-225,-6 8-117,3 1 327,0-1-1,-1 1 0,1 0 0,0 0 1,0 0-1,0 0 0,0 0 1,0 0-1,-2 2 0,-1 4 31,1-1 1,-1 1-1,1 0 0,0 1 1,1-1-1,-1 0 0,1 1 1,1-1-1,0 1 0,0 0 1,0-1-1,1 9 0,1-6 57,-1-1 0,2 1 0,-1-1 0,2 1 0,-1-1-1,1 0 1,0 0 0,1 0 0,6 11 0,-8-18-33,-1 0 0,0 0 0,1 1 1,0-1-1,-1-1 0,1 1 0,0 0 0,0 0 1,0-1-1,4 3 0,-5-3-14,0-1 0,1 1 0,-1-1 0,0 1 0,1-1 0,-1 0-1,1 1 1,-1-1 0,1 0 0,-1 0 0,1 0 0,-1 0 0,0 0 0,1 0 0,-1-1 0,1 1 0,-1 0 0,1-1 0,-1 1-1,2-2 1,3-1 6,-1 0 0,1-1 0,-1 0 0,0 0 0,0-1 0,-1 1-1,1-1 1,7-10 0,-2 0 54,17-32-1,-22 36-33,0-1 0,7-22 0,-10 30-59,-1-1 0,-1 0 0,1 0 0,-1 0 0,1 0 0,-1 0 0,-1 0 0,1 0 0,-1 0 0,-1-6 0,1 9-14,0-1 1,1 1-1,-1 0 0,0 0 1,-1 0-1,1 0 0,0 0 0,0 0 1,-1 1-1,1-1 0,-1 0 1,0 1-1,1-1 0,-1 1 1,0-1-1,0 1 0,0 0 0,-4-2 1,-1 0-75,-1 1 0,1 0 0,-1 0 1,-9 0-1,-14-4 133,17 6-198,4 1 236,35 6 104,65-13 170,69 4-123,-82 3-334,31 1 187,-92 0-86,0 0 0,-1 1 0,1 0 0,26 11 0,-37-12 13,-1 0 0,1 0 0,-1 1 0,0-1 0,0 1 0,0 0 0,0 1-1,0-1 1,-1 1 0,0-1 0,1 1 0,-1 0 0,4 8 0,-4-6 27,0 0 1,-1 0 0,1 1-1,-1-1 1,-1 1 0,1-1-1,-1 1 1,0 0-1,0 11 1,-9 78 151,4-60 45,3-17 69,9-31 172,-1-3-391,-1 4 24,53-93 164,-52 93-295,0 1 1,1 0-1,0 1 0,1-1 0,0 2 0,0-1 0,16-10 0,-24 18 6,1 0 1,-1 0 0,1 1 0,-1-1-1,1 0 1,-1 0 0,1 1 0,0-1-1,0 1 1,-1 0 0,1-1 0,2 1-1,-3 0 27,-1 0-1,1 1 0,0-1 0,-1 0 0,1 1 0,0-1 1,-1 0-1,1 1 0,-1-1 0,1 1 0,0-1 1,-1 1-1,1 0 0,-1-1 0,1 1 0,-1-1 1,0 1-1,1 0 0,-1-1 0,0 1 0,1 0 1,-1-1-1,0 1 0,0 0 0,0 0 0,1-1 1,-1 1-1,0 0 0,0 1 0,1 7 18,2 1 0,-1-1 0,1 1 1,1-1-1,7 15 0,-9-20 6,0 0 1,1 0 0,0 0-1,0 0 1,0-1 0,0 1-1,0-1 1,1 0-1,0 0 1,0 0 0,-1 0-1,2-1 1,7 5-1,1-3 1,0 0-1,1-1 1,0-1-1,0 0 0,0 0 1,0-2-1,24-1 1,-9-2 30,0-1-1,48-13 1,-44 7-24,-1-2 1,0-1-1,29-18 0,84-55-46,-141 83 24,9-4-45,-1-1 0,1-1 1,-2 0-1,1 0 0,19-22 0,-30 30 34,-1 1-1,0 0 1,1-1-1,-1 1 1,0 0-1,1-1 1,-1 1-1,0-1 0,0 1 1,1 0-1,-1-1 1,0 1-1,0-1 1,0 1-1,1-1 1,-1 1-1,0-1 0,0 1 1,0-1-1,0 1 1,0-1-1,0 1 1,0 0-1,0-1 1,-1 0-1,0 0-12,1 1 1,-1 0-1,0-1 1,0 1-1,0 0 1,0 0-1,0 0 0,0-1 1,0 1-1,0 0 1,0 1-1,0-1 0,0 0 1,-2 0-1,-6 2-20,0 0 1,0 0-1,1 0 0,-1 1 1,1 0-1,0 1 0,0 0 1,0 0-1,-14 11 0,3 0 58,1 0-1,-27 30 0,34-33-23,1 1 1,0 1-1,1-1 0,0 1 0,1 1 0,-9 21 1,13-25 49,1-1 0,0 1 0,0 0 0,1 0 0,0 0 0,1 0 0,0 0-1,1 0 1,0 0 0,4 21 0,5-5 116,-8-26-141,-1 0 0,0 0 1,1 0-1,-1-1 0,1 1 1,-1 0-1,1 0 0,-1 0 0,1-1 1,-1 1-1,1 0 0,0-1 1,-1 1-1,1 0 0,0-1 0,0 1 1,-1-1-1,1 1 0,0-1 1,0 0-1,0 1 0,0-1 0,-1 0 1,1 0-1,0 1 0,0-1 1,0 0-1,0 0 0,0 0 0,1 0 1,1-3 14,0 1 0,0-1 0,0 0 0,0 0 0,0 0 0,0 0 0,-1-1 0,0 1 0,0-1 0,4-6 0,48-126 169,-7 16 139,-37 82-608,-8 28-243,-8 25 205,-15 83 87,6-24 189,15-71 32,-102 384 297,-14-76-314,90-248 93,-35 62 1,47-99 6,-2-1 0,-1-1 1,-1-1-1,-41 42 0,57-62-57,0-1 0,0 0 0,0 0 1,-1 0-1,1 0 0,-1 0 0,0-1 1,1 1-1,-1-1 0,0 1 0,0-1 0,0 0 1,0 0-1,0-1 0,0 1 0,0 0 1,0-1-1,-6 0 0,7 0-23,0 0 0,-1 0 0,1-1 0,0 1 0,-1-1 0,1 0 0,0 1 0,-1-1 0,1 0 0,0 0 0,0-1 0,0 1 0,0 0 0,0-1 0,0 1 0,0-1 0,1 0 0,-1 1 0,1-1 0,-1 0 0,1 0 0,-1 0 0,1 0 0,-2-4 0,1 2-8,-6-9-19,1 0 0,0-1 1,1 0-1,1 0 0,0-1 0,1 1 0,1-1 0,-2-19 1,0 7-13,-8-50 56,-6-152 1,19 218-25,0 1 1,1-1-1,0 0 1,1 1-1,0 0 0,7-18 1,-7 22 6,1 1 1,-1-1-1,2 1 0,-1 0 1,0 0-1,1 0 0,0 0 0,0 1 1,1-1-1,-1 1 0,1 0 1,0 1-1,6-4 0,4-2-38,0 2-1,1 0 1,0 1-1,0 1 0,1 0 1,0 1-1,19-2 1,3 2-45,-1 2 1,44 2-1,-3 6-30,94 20-1,-118-16-151,-13-2-1331,-15-3-1781,0 0-3672,-17-2 3467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9:12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98 688 2144,'-24'8'699,"24"-8"-686,-1 0 1,1 0-1,-1 0 0,1 0 1,-1 0-1,1 1 1,0-1-1,-1 0 1,1 0-1,-1 1 1,1-1-1,0 0 1,-1 0-1,1 1 0,0-1 1,-1 0-1,1 1 1,0-1-1,0 1 1,-1-1-1,-8 14 973,1-1 0,0 1 0,1 1 0,0-1 0,1 1-1,-7 30 1,10-32-299,1 0-1,1 1 0,0-1 0,0 1 0,2-1 1,-1 1-1,2-1 0,0 1 0,0-1 0,2 0 1,7 22-1,-10-31-431,1 0 1,0 0-1,0 0 0,4 5 1,-6-8-196,1-1-1,-1 1 1,1 0 0,0 0 0,-1-1-1,1 1 1,0-1 0,-1 1 0,1 0-1,0-1 1,-1 1 0,1-1 0,0 0-1,0 1 1,0-1 0,0 1 0,-1-1-1,1 0 1,0 0 0,0 0 0,0 0-1,0 1 1,0-1 0,0 0 0,0 0-1,0-1 1,-1 1 0,1 0 0,0 0 0,0 0-1,1-1 1,4-3 164,-1 0 0,-1-1 0,1 0-1,-1 1 1,0-2 0,0 1 0,6-11 0,-9 15-202,32-50 1004,110-158 695,-16 25-708,-53 75-485,-63 91-439,-10 15-69,0 0 0,1 0 1,-1 0-1,1 1 0,0-1 1,0 1-1,0-1 0,0 1 1,0-1-1,1 1 0,-1 0 1,0 0-1,6-3 0,-7 5-25,-1 0-1,1 0 1,0 0-1,-1 0 0,1 0 1,0 0-1,-1 0 0,1 0 1,0 0-1,-1 0 0,1 0 1,-1 0-1,1 0 0,0 1 1,-1-1-1,1 0 1,-1 0-1,1 1 0,0-1 1,-1 1-1,1-1 0,-1 0 1,1 1-1,-1-1 0,1 1 1,-1-1-1,0 1 0,1-1 1,-1 1-1,0-1 1,1 1-1,-1 0 0,0-1 1,1 2-1,5 23-60,-6-23 63,2 19 3,-1 0 1,-1 1-1,0-1 1,-2 0-1,-1 1 1,-8 32-1,-44 124 161,55-177-160,-16 43-7,-26 75-10,31-95 107,0 0 0,-22 36 0,30-56-61,0 0 1,0 0-1,0-1 1,-1 1-1,1-1 0,-5 4 1,7-6-16,-1 0 0,1 0 0,0 0 0,-1-1 0,1 1 0,-1 0 0,1-1 0,-1 1 0,0-1 0,1 1 0,-1-1 0,1 0 0,-1 0 0,0 1 0,1-1 1,-1 0-1,1-1 0,-1 1 0,0 0 0,1 0 0,-4-2 0,2 1 12,0-1 0,0 0 0,0 0 0,1-1 0,-1 1 0,1 0 0,-1-1 0,1 1 0,0-1 0,0 0 0,0 0 0,0 0 0,0 0 0,1 0 0,-3-7 0,-6-18-22,-14-59 0,-1-39-281,23 112 275,1 5-45,0 0 0,1 0 0,1-14 0,0-3-218,-1 25 252,0 0 0,0 0 0,0 1 0,1-1-1,-1 0 1,0 0 0,0 0 0,1 1 0,-1-1 0,0 0 0,1 0-1,-1 1 1,1-1 0,-1 0 0,1 1 0,-1-1 0,1 1-1,0-1 1,-1 1 0,1-1 0,0 1 0,-1-1 0,1 1 0,0-1-1,0 1 1,-1 0 0,1 0 0,0-1 0,0 1 0,-1 0 0,1 0-1,0 0 1,0 0 0,0 0 0,0 0 0,-1 0 0,1 0 0,0 0-1,1 0 1,6 1-27,0 0-1,0 1 1,10 2 0,-11-2 63,60 17 9,60 13-151,-102-27 212,1-2 1,-1 0-1,1-2 0,0 0 0,0-2 0,-1-1 1,1-1-1,47-12 0,-46 6-3,-1-1 1,-1-1-1,42-25 0,-23 7 73,41-34 0,-77 57-226,-1 0 0,1-1 0,-1 0 0,-1 0-1,11-15 1,-58 64-263,32-31 335,0 1 0,1 0 0,0 0 0,1 1 0,1 0 0,0 0 0,1 1 0,0-1 0,1 1 0,0 0 0,2 1 0,-1-1 0,2 0 0,0 1 0,1 28 0,1-38 26,-1 0 1,1 0 0,0 0-1,4 10 1,-5-14-17,1 1 0,-1 0 1,1-1-1,0 1 0,0 0 1,0-1-1,0 0 1,0 1-1,0-1 0,1 1 1,-1-1-1,0 0 0,1 0 1,-1 0-1,1 0 0,-1 0 1,3 1-1,-1-1-5,-1-1 1,1 1-1,0-1 0,-1 0 1,1 1-1,0-2 0,-1 1 1,1 0-1,0 0 0,-1-1 1,1 1-1,0-1 0,3-2 1,35-16 130,-28 12-80,79-41 123,140-97 0,-212 130-186,21-21 0,-46 44-51,0 1 0,1-1 0,0 1 0,0-1 0,1 1 0,0 1 0,1-1 0,0 0 0,-1 14 0,3-10 73,0-1 0,1 0-1,1 0 1,0 0 0,1 0 0,0-1 0,1 1 0,0-1 0,1 1 0,0-1 0,8 12-1,-12-21-8,0-1 0,0 1 0,0 0 0,0-1 0,0 1 0,1 0-1,-1-1 1,0 0 0,1 1 0,-1-1 0,1 0 0,-1 0 0,1 0 0,0 0-1,0 0 1,-1 0 0,1 0 0,0-1 0,0 1 0,0-1 0,0 1-1,0-1 1,0 0 0,0 1 0,0-1 0,-1 0 0,1 0 0,0-1-1,0 1 1,0 0 0,0-1 0,0 1 0,0-1 0,0 1 0,0-1-1,-1 0 1,1 0 0,3-2 0,5-4 23,0 0 0,0-1 1,-1 0-1,14-16 0,27-42 1,-23 31 65,50-53 74,-69 79-187,3-5-117,-10 11 98,1 1 1,-1 0 0,0 0-1,1 0 1,0 0-1,-1 1 1,1-1 0,0 0-1,2-1 1,19 9-282,-12-2 280,16 4 21,-1 1 0,-1 1 1,0 1-1,0 1 0,-1 1 1,0 1-1,-2 1 0,1 2 1,-2 0-1,0 1 0,21 25 1,-22-20 64,-6-6-77,1 0-1,23 18 1,-37-33 32,1-1 1,0 1 0,0-1-1,-1 0 1,1 0-1,0 0 1,0 0 0,0 0-1,0 0 1,0-1-1,0 1 1,1-1 0,-1 1-1,0-1 1,0 0-1,0 0 1,0 0 0,1 0-1,-1 0 1,0 0-1,0-1 1,0 1 0,4-2-1,0-1 18,0-1 0,0 1 0,-1-1 1,0 0-1,0 0 0,7-8 0,136-137 534,-110 109-503,-2-1-1,-2-1 1,42-68-1,67-148-198,-72 123 220,-32 58-307,-36 70 13,-16 30-15,-110 220-105,-67 125 496,76-106-174,-54 106 8,151-336 23,10-17 35,-1-1 0,0 1 0,-1-2 0,0 1 0,-1-1 0,-13 12 0,23-24-47,-1-1 1,1 1-1,-1 0 1,0-1-1,0 1 0,1-1 1,-1 1-1,0-1 1,0 0-1,0 1 0,1-1 1,-1 0-1,0 0 1,0 1-1,0-1 0,-1 0 1,2 0-9,-1 0 0,1-1 0,-1 1 0,1 0 0,-1 0 0,1 0 0,-1 0 0,1-1 1,0 1-1,-1 0 0,1-1 0,-1 1 0,1 0 0,0-1 0,-1 1 0,1 0 0,0-1 0,-1 1 0,1-1 0,0 1 1,-1-1-1,0-2-13,0 0 1,1 1-1,-1-1 0,0 0 1,1 0-1,0 0 1,-1 0-1,1 0 1,0 1-1,1-4 1,3-16-48,0 1 0,10-23 1,-3 6 11,3-14-45,29-73 1,-31 97 72,2 0 0,19-32 0,-24 47-7,0 0 0,1 1 0,0 0 0,1 1 0,0 0-1,22-16 1,-13 14 14,1 1 0,0 1-1,23-8 1,71-22-125,254-53 211,-262 65-177,-42 10 300,-57 17-166,6-2 122,-13 1-84,-7-1-38,4 4-35,0-1 0,0 1 1,0 0-1,0 0 1,-1-1-1,1 2 0,0-1 1,0 0-1,0 0 0,0 1 1,0-1-1,0 1 0,0-1 1,0 1-1,1 0 1,-1 0-1,-3 2 0,-4 2-9,2 1 0,-11 8 1,17-13 8,-6 5-11,0 0-1,0 0 0,1 1 0,0 0 1,0 0-1,1 0 0,0 1 0,0-1 0,0 1 1,1 1-1,1-1 0,-6 17 0,6-14 43,1 0-1,1 0 0,0 0 0,0-1 1,1 1-1,0 0 0,1 0 0,3 14 1,-4-23-17,0-1 1,1 0-1,-1 1 1,1-1-1,-1 1 1,1-1-1,0 1 1,-1-1-1,1 0 1,0 0-1,0 1 0,0-1 1,2 2-1,-2-3 0,0 1 0,-1-1 0,1 1 0,0-1 0,0 1 0,0-1-1,0 0 1,0 0 0,0 1 0,0-1 0,0 0 0,0 0-1,0 0 1,0 0 0,0 0 0,0 0 0,0-1 0,0 1 0,0 0-1,0 0 1,0-1 0,0 1 0,0 0 0,1-2 0,10-5 108,0-1 0,-1-1 0,17-15 0,-5 4-73,39-30 42,101-87-96,-124 107-242,-35 27 237,-4 3 9,1 0-1,-1-1 1,0 1 0,1 0 0,-1 0 0,0 0 0,1 0 0,-1 0 0,0-1-1,1 1 1,-1 0 0,0 0 0,0-1 0,1 1 0,-1 0 0,0-1-1,0 1 1,1 0 0,-1-1 0,0 1 0,0 0 0,0-1 0,0 1-1,1 0 1,-1-1 0,0 1 0,0 0 0,0-1 0,0 1 0,0 0 0,0-1-1,0 1 1,0-1 0,0 1 0,0 0 0,0-1 0,0 1 0,0 0-1,-1-1 1,1 1 0,0-1 0,-4 0-81,-1 3 70,1-1-1,-1 1 1,1 0 0,0 1 0,0-1 0,0 1 0,0 0-1,0 0 1,1 0 0,-4 4 0,-1 1-19,1 0-1,0 1 1,-11 16 0,17-23 40,-1 1 0,1 0 0,0 0 0,0 0 1,0 0-1,0 0 0,1 1 0,-1-1 0,1 0 0,0 0 1,0 0-1,0 1 0,0-1 0,0 0 0,1 0 1,-1 0-1,1 0 0,0 0 0,0 1 0,0-2 0,1 1 1,-1 0-1,1 0 0,-1 0 0,1 0 0,0-1 0,0 1 1,0-1-1,0 0 0,1 1 0,-1-1 0,0 0 1,1 0-1,0-1 0,0 1 0,-1-1 0,5 2 0,2 1 32,0-1-1,1 0 0,-1-1 0,1 0 0,0-1 0,0 1 0,0-2 0,0 0 0,13-1 1,6-2 37,53-13 1,-43 4-66,65-28-1,-41 13-81,186-56-291,-238 82 68,-11 1 292,0 0 0,0 0-1,0 0 1,0 0-1,0 0 1,0 0-1,0 1 1,0-1 0,0 0-1,0 0 1,0 0-1,0 0 1,0 0-1,0 1 1,0-1 0,0 0-1,0 0 1,0 0-1,0 0 1,0 0-1,0 0 1,0 1-1,0-1 1,0 0 0,0 0-1,0 0 1,0 0-1,0 0 1,0 0-1,0 1 1,0-1 0,-1 0-1,1 0 1,0 0-1,0 0 1,0 0-1,0 0 1,0 0 0,-19 17-52,11-11 5,0 1 55,1 0 1,0 1 0,1-1 0,0 1-1,0 1 1,0-1 0,1 1 0,-5 11 0,9-17 5,0 0 1,0 0-1,0 0 1,0 1 0,0-1-1,0 0 1,1 1 0,0-1-1,0 0 1,0 1 0,0-1-1,0 0 1,0 1-1,1-1 1,0 0 0,0 1-1,0-1 1,0 0 0,0 0-1,1 0 1,-1 0 0,1 0-1,0 0 1,0-1 0,0 1-1,0 0 1,0-1-1,3 3 1,2 0 13,0 0-1,0-1 1,0 0-1,1 0 1,0 0-1,0-1 1,0 0 0,0-1-1,0 0 1,0 0-1,1-1 1,-1 0-1,10 0 1,6 0 41,1-2 0,-1-1 0,31-5 0,-33 2-52,-1 0 0,0-2 0,0 0-1,-1-2 1,0 0 0,22-14 0,-6 1 73,-1-3 0,38-33-1,-69 54-60,8-6-170,-1 0 1,13-16-1,-24 26 137,0 0 0,1 0 0,-1-1 0,0 1 0,0 0 0,0 0 0,1 0 0,-1-1 0,0 1 0,0 0 0,0 0 0,0-1 0,0 1 0,0 0 0,0 0 0,0-1-1,1 1 1,-1 0 0,0 0 0,0-1 0,0 1 0,0 0 0,0-1 0,0 1 0,0 0 0,-1 0 0,1-1 0,0 1 0,0 0 0,0 0 0,0-1 0,0 1 0,0 0 0,0 0 0,0-1 0,-1 1 0,1 0 0,0 0 0,0 0 0,0-1 0,-1 1 0,1 0 0,0 0 0,0 0 0,0 0 0,-1 0 0,1-1 0,0 1 0,0 0-1,-1 0 1,1 0 0,0 0 0,0 0 0,-1 0 0,1 0 0,0 0 0,-1 0 0,1 0 0,-16-1-111,12 2 129,-1-1 0,0 1 0,1 0 0,-1 0 0,1 1 0,-1 0 0,1-1 0,0 1 0,-1 1 0,1-1 0,0 1 0,1-1 0,-1 1 0,0 0 0,1 0 0,-1 1 0,1-1 0,0 1 0,0 0 0,1 0 0,-1 0 0,1 0 0,0 0 0,0 0 0,0 1 0,0-1 0,1 0 0,0 1 0,0 0 0,0-1 0,1 1 0,-1 0 0,1-1 0,0 1 0,0 0 0,1-1 0,-1 1 0,1 0 0,0-1 0,1 1 0,-1-1 0,1 1 0,-1-1 0,1 0 0,1 1 0,2 4 0,0-3 1,-1-1 0,1 1 0,0-1-1,1 0 1,-1 0 0,1 0 0,0-1 0,0 0 0,1 0-1,-1-1 1,1 0 0,-1 0 0,12 3 0,10 3 22,56 8 1,-84-17-35,34 5-363,-1-2 1,1-1 0,57-4-1,-68 0-699,0-1 0,-1-1-1,1-2 1,-1 0 0,-1-1 0,35-16 0,18-20-5541,2-4 2065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9:16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58 930 4160,'-38'40'2346,"37"-38"-2152,0 0 0,-1-1 0,1 1 0,0 0-1,0 0 1,0 0 0,0 0 0,0 0 0,0 0 0,1 0-1,-2 3 1,2-3 156,0 0 0,-1 0 0,0 0 0,1-1 0,-1 1 0,0 0 0,-2 3 0,13-23 5858,10-26-3969,-1 3-1236,-10 24-706,-1-1-38,0 1 0,2 1 0,0 0 0,1 0 0,22-25 0,-7 16-76,1 2 1,2 0-1,0 2 0,49-27 1,235-116 1571,-303 160-1637,-2-1-6,0 1 0,1 1 0,13-5 0,-20 8-101,-1-1 0,0 1 0,1 0 0,-1 0 0,0-1 0,1 1 0,-1 0 0,1 0 0,-1 0 0,1 0 0,-1 1 0,0-1 0,1 0 0,-1 0 0,1 1 0,-1-1 0,0 1 0,1 0 0,-1-1 0,0 1 0,0 0 0,0 0 0,1-1 0,-1 1 0,0 0 0,0 0 0,0 0 0,0 0 0,0 2 0,1 1 25,0 0 0,-1 0 0,1 0 0,-1 1 1,0-1-1,-1 0 0,1 1 0,-1-1 1,0 0-1,0 1 0,0-1 0,0 0 0,-1 1 1,0-1-1,-2 8 0,-1 0 34,0 1 0,-1-1-1,0-1 1,-8 13 0,-40 59 202,27-44-22,-32 65 1,53-87-45,5-17-200,0 0 1,0 0-1,0 0 1,0 0-1,0 0 0,0 0 1,0 1-1,0-1 1,1 0-1,-1 0 1,0 0-1,0 0 1,0 0-1,0 0 1,0 0-1,0 1 0,0-1 1,0 0-1,0 0 1,0 0-1,0 0 1,1 0-1,-1 0 1,0 0-1,0 0 1,0 0-1,0 0 1,0 0-1,0 0 0,0 1 1,1-1-1,-1 0 1,0 0-1,0 0 1,0 0-1,0 0 1,0 0-1,0 0 1,1 0-1,-1 0 1,0-1-1,11-5 258,58-50 93,3-5-298,115-73 0,-143 109-219,49-22 0,-89 45 154,0 0 1,0 1-1,0 0 1,0 0-1,0 0 1,1 0-1,5 1 1,-9 0 5,0 0 0,0 0 0,-1 0 0,1 0 0,0 0 0,-1 0 1,1 0-1,0 1 0,-1-1 0,1 0 0,0 1 0,-1-1 1,1 0-1,-1 1 0,1-1 0,0 0 0,-1 1 0,1-1 0,0 2 1,-1-1 0,1 0 0,-1 0 0,0 0 0,0 0 0,1 0 0,-1 0 0,0 0 0,0 0 0,0 0 0,0-1 0,0 1 0,0 0 0,0 0 0,-1 0 0,1 0 0,0 0 0,-1 0 0,0 2 0,-4 8 35,-1 0 0,0-1-1,-1 1 1,0-1-1,-16 17 1,-14 20 102,27-32-88,1 0-1,0 1 0,-11 31 1,19-47-47,1 0 1,0 1 0,0-1 0,0 1-1,0-1 1,0 1 0,-1-1-1,1 0 1,0 1 0,0-1-1,0 1 1,0-1 0,0 1 0,0-1-1,0 1 1,1-1 0,-1 1-1,0-1 1,0 1 0,0-1-1,0 0 1,1 1 0,-1-1-1,0 1 1,0-1 0,1 0 0,-1 1-1,0-1 1,0 0 0,1 1-1,-1-1 1,0 0 0,1 1-1,-1-1 1,1 0 0,-1 0 0,0 1-1,1-1 1,-1 0 0,1 0-1,2 1 8,-1-1-1,1 0 1,-1 0-1,0 0 0,1 0 1,-1 0-1,5-2 0,150-36-55,-87 19 122,105-30-19,-87 23-121,-82 24 51,1 0 0,0 0 0,-1 1 0,1 0 0,0 1 0,0-1 0,7 1 0,-13 1 3,-1-1 0,1 0 0,0 0 0,-1 1 0,1-1 0,-1 0 0,1 1 0,-1-1 1,1 0-1,-1 1 0,0-1 0,1 1 0,-1-1 0,1 1 0,-1-1 0,0 0 0,1 1 0,-1 0 0,0-1 0,0 1 0,0-1 0,1 1 0,-1-1 0,0 1 0,0 0 0,0-1 0,0 1 0,0-1 0,0 1 1,0-1-1,0 1 0,0 0 0,0-1 0,0 1 0,0-1 0,-1 2 0,-7 24-6,7-24 9,-5 15 7,-2 2 1,1 1 0,1 0 0,0 0 0,-2 23 0,5-17 56,2 0 1,0 0 0,6 48-1,-5-71-40,1 0-1,0 0 0,-1 0 0,1-1 1,0 1-1,0 0 0,1 0 0,-1-1 1,0 1-1,1-1 0,0 1 0,3 3 1,-4-5-10,0 0 1,0 0-1,0-1 1,1 1-1,-1 0 1,0-1-1,0 1 1,1-1-1,-1 1 1,0-1-1,1 0 1,-1 0-1,0 1 1,1-1 0,-1 0-1,1 0 1,-1 0-1,0 0 1,1-1-1,-1 1 1,0 0-1,1-1 1,-1 1-1,0 0 1,1-1-1,-1 0 1,0 1-1,0-1 1,2-1-1,5-3 37,0-1 0,-1 0-1,0 0 1,0-1 0,0 0-1,-1-1 1,8-10 0,36-62 120,-50 80-165,9-17-20,11-25-1,-17 35 22,0 0-1,-1 0 1,-1-1-1,1 1 1,-1 0-1,1-10 1,-2 14-16,0 0 1,0 0-1,0 1 0,0-1 1,-1 0-1,1 1 1,-1-1-1,0 0 0,1 1 1,-1-1-1,-1 1 1,1-1-1,0 1 0,0 0 1,-1-1-1,1 1 1,-1 0-1,0 0 1,0 0-1,0 0 0,0 0 1,0 0-1,0 1 1,0-1-1,0 1 0,-1-1 1,1 1-1,-5-2 1,-3 1-22,0 0 1,1 0 0,-1 1-1,0 0 1,0 1-1,-11 0 1,6 0 108,8 0-106,6 0 31,0 0-1,-1-1 1,1 1 0,0 0 0,-1 0-1,1 0 1,0 0 0,-1 1 0,1-1 0,0 0-1,-1 0 1,1 1 0,0-1 0,-1 1-1,-1 0 1,24 0 157,2-3-131,0 0 0,1-2 0,22-6 0,3-1 66,157-33 81,-178 38-53,88-27 89,-107 29-206,0 1 0,0 1-1,1-1 1,-1 1-1,1 1 1,-1 0 0,1 0-1,16 1 1,-6 3-68,-15-3 40,-1 1-1,0-1 1,1 1 0,-1 0 0,5 2-1,-7-3 26,-1 1 0,0-1 0,0 1 0,0 0 1,1 0-1,-1-1 0,0 1 0,0 0 0,0 0 0,0 0 0,0 0 0,-1 1 0,1-1 0,0 0 0,0 0 0,-1 0 0,1 1 0,-1-1 0,1 0 0,0 3 0,0 6 41,1-1 0,-2 1 0,1-1 0,-1 1 1,-1 0-1,0-1 0,0 1 0,-5 16 0,-2 15-285,8-31 283,-1 1 0,2 0-1,-1-1 1,1 1-1,1 0 1,4 13-1,-6-22-22,0-1 0,1 1 0,-1-1-1,1 1 1,0-1 0,-1 1 0,1-1-1,0 0 1,0 1 0,0-1 0,0 0-1,0 0 1,0 0 0,0 0 0,0 0-1,1 0 1,-1 0 0,0 0 0,1 0-1,2 1 1,-2-2 6,0 1 1,1-1-1,-1 0 0,0 1 0,1-1 1,-1 0-1,1-1 0,-1 1 1,0 0-1,1-1 0,-1 1 0,3-2 1,6-2 31,-1-1 1,1 0 0,-1-1 0,12-9 0,-21 15-54,40-26 24,1 3 1,1 2-1,1 1 0,1 3 0,50-13 0,-45 14-23,30-7-160,-79 23 150,28-4-232,-28 3 238,0 1 0,0 0 0,0 0 0,-1 0 0,1 0 0,0 0 0,0 0 0,0 0 0,-1 0 0,1 1 0,0-1 0,0 0 0,0 0 0,-1 1 0,1-1 0,0 0 0,-1 1 0,1-1 0,0 1 0,-1-1 0,1 1 0,0-1 0,-1 1 0,1 0 0,-1-1 0,1 1 0,-1 0 0,1 0 0,-1 2-3,0 0-1,0 0 0,0 0 1,0 0-1,-1 0 1,0 0-1,0 0 1,1 0-1,-2-1 1,1 1-1,0 0 1,0-1-1,-3 4 1,0 1 0,-97 184 82,94-178 20,7-9 45,17-14 98,-11 6-221,207-139 154,-184 124-331,34-16 0,-63 34 151,1 1 0,-1 0 0,1-1-1,-1 1 1,1 0 0,-1 0 0,1-1 0,-1 1 0,1 0 0,-1 0-1,1 0 1,0 0 0,-1 0 0,1 0 0,-1 0 0,1 0 0,0 0-1,-1 0 1,1 0 0,-1 0 0,1 0 0,-1 0 0,1 0 0,0 1-1,0-1 2,-1 1-1,0 0 1,1-1-1,-1 1 0,0-1 1,0 1-1,0-1 0,0 1 1,0 0-1,1-1 0,-1 1 1,0 0-1,0-1 0,0 1 1,0-1-1,-1 1 0,1 0 1,0-1-1,0 2 0,-3 6-17,0 1 0,-6 12-1,5-11 140,-2 12-75,6-22-30,-1 1 0,1-1 0,0 0 1,0 1-1,0-1 0,0 1 0,-1-1 0,1 0 1,0 1-1,0-1 0,0 0 0,0 1 0,0-1 0,0 1 1,0-1-1,0 0 0,0 1 0,0-1 0,0 1 1,0-1-1,0 0 0,1 1 0,-1-1 0,0 0 0,0 1 1,17-13 40,0 1 1,1 1 0,21-10 0,-23 13-36,9-5-34,42-12 0,-41 16-143,-25 7 149,1 1-1,-1-1 0,1 1 0,-1 0 0,1-1 1,-1 1-1,1 0 0,-1 0 0,1 0 1,-1 0-1,1 0 0,-1 0 0,1 1 1,-1-1-1,2 1 0,-2-1 7,0 1-1,-1-1 1,1 1-1,-1-1 1,1 1 0,-1 0-1,1-1 1,-1 1 0,0 0-1,1 0 1,-1-1-1,0 1 1,1 0 0,-1 0-1,0-1 1,0 1 0,0 0-1,0 0 1,0 0 0,0-1-1,0 1 1,0 0-1,0 0 1,0 0 0,0-1-1,0 1 1,0 0 0,-1 0-1,1-1 1,-1 2-1,-15 44 32,12-37-7,1-1 1,-1 1-1,2 0 1,-1 0-1,1 0 0,1 0 1,-1 0-1,2 0 1,-1 12-1,2-19-10,-1 1 0,1-1 0,-1 0 0,1 0 0,0 0 0,0 1 0,0-1 0,0 0 0,0 0 0,0 0 0,0 0 0,1 0 0,-1-1 0,1 1 0,-1 0 0,1-1 0,0 1 0,0-1 0,0 0 0,0 1-1,0-1 1,0 0 0,0 0 0,4 1 0,3 1 30,-1-1-1,1 0 1,0-1 0,0 0-1,10 0 1,5-1-40,0-2 1,-1 0-1,1-1 0,-1-2 1,36-11-1,107-49-81,-1-15 64,-106 49-27,-58 31 45,-1 0 0,0 0 0,0 0 0,0 0 0,0 0 1,0 0-1,0 0 0,0 0 0,0 0 0,0 0 0,0 0 0,0 0 0,0 0 1,0 0-1,0 0 0,1 0 0,-1 0 0,0 0 0,0 0 0,0 0 1,0 0-1,0 0 0,0 0 0,0 0 0,0 0 0,0 0 0,0 0 1,0 0-1,0 0 0,0-1 0,0 1 0,0 0 0,0 0 0,0 0 1,0 0-1,0 0 0,0 0 0,0 0 0,0 0 0,0 0 0,0 0 0,0 0 1,0 0-1,0 0 0,0 0 0,0-1 0,0 1 0,0 0 0,0 0 1,0 0-1,0 0 0,0 0 0,0 0 0,0 0 0,0 0 0,0 0 1,0 0-1,0 0 0,-1 0 0,1 0 0,0 0 0,0 0 0,0 0 0,0 0 1,0 0-1,-7-2-74,-9 3 39,2 3-5,1 0 0,0 1 0,0 1 0,0 0 1,-14 10-1,-1 2-2,-28 24 0,51-39 63,1 1 1,0 1-1,-1-1 0,1 1 0,1-1 0,-1 1 1,1 0-1,0 1 0,0-1 0,0 0 1,-3 11-1,6-16-11,0 0 0,-1 1 1,1-1-1,0 0 0,0 0 0,0 1 1,0-1-1,0 0 0,0 1 1,0-1-1,0 0 0,-1 0 0,1 1 1,0-1-1,0 0 0,0 1 1,1-1-1,-1 0 0,0 1 0,0-1 1,0 0-1,0 0 0,0 1 1,0-1-1,0 0 0,0 1 0,0-1 1,1 0-1,-1 0 0,0 1 1,0-1-1,0 0 0,1 0 0,-1 0 1,0 1-1,0-1 0,1 0 1,-1 0-1,0 0 0,0 0 0,1 1 1,-1-1-1,0 0 0,0 0 1,1 0-1,-1 0 0,0 0 0,1 0 1,-1 0-1,14-4 67,-13 4-54,16-9-82,-1 0-1,0 0 1,22-18-1,-36 26 41,-1 0 14,-1 1 1,0 0-1,1-1 0,-1 1 0,1 0 0,-1 0 0,1 0 0,-1-1 0,1 1 0,-1 0 0,1 0 0,-1 0 1,1 0-1,-1 0 0,1 0 0,-1 0 0,1 0 0,-1 0 0,1 0 0,-1 0 0,1 1 0,-1-1 0,1 0 0,-1 0 1,1 0-1,-1 1 0,1-1 0,-1 0 0,1 1 0,1 0-15,0 1 0,-1 0 0,1-1 0,-1 1-1,0 0 1,1 0 0,0 3 0,2 1-15,-1 1-1,0 0 1,3 13-1,-3 0 46,-1-10 26,0 0 0,6 17 1,-7-24-25,0-1 0,0 1 0,0-1-1,1 0 1,-1 1 0,1-1 0,-1 0 0,1 0 0,0 0 0,0 0 0,0 0 0,0 0 0,0 0-1,5 2 1,0-1 12,1 0 0,-1 0 0,1-1 0,0 0 0,-1-1 0,1 1-1,0-2 1,0 1 0,0-1 0,0 0 0,13-2 0,-1-1 27,0-1 0,0-2 0,23-7 0,-13 0 42,-1-1 1,0-1-1,0-2 0,-2 0 1,31-26-1,116-111 63,-171 151-155,84-84 50,84-110 0,72-104-165,-235 291 106,-1 3-9,-1 0-1,-1-1 1,1 0-1,-1 0 1,4-10 0,-8 17 2,-1 0 0,0 0 0,0 0 1,0 0-1,0 0 0,0 0 0,0 0 0,0 0 1,0 0-1,0 0 0,0 0 0,0 0 1,-1 0-1,0-2 0,-2 0-92,-5 6 12,-9 6 39,1 1 0,0 1-1,1 0 1,0 1 0,-25 27 0,-64 86 67,64-69 51,2 1 0,-43 88-1,66-114-59,2 0-1,1 1 1,2 0-1,1 1 1,1 0-1,-6 67 1,14-90-30,-1 1 0,1-1 0,1 0 0,0 1 0,1-1 0,0 0 0,0 0 0,4 11 0,-5-19-41,1 0 1,-1 1-1,0-1 0,1 0 0,-1 1 0,1-1 0,-1 0 1,1 0-1,0-1 0,0 1 0,0 0 0,0 0 1,1-1-1,-1 1 0,3 0 0,-2-1-144,0 0 0,0 0 0,0-1 0,1 1 0,-1-1 0,0 1-1,0-1 1,1 0 0,-1-1 0,0 1 0,0-1 0,1 1 0,-1-1 0,0 0 0,4-1 0,15-8-2972,-1 0 1,0-1 0,-1-2 0,32-23 0,-4 1-1650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3:41.1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1276 4064,'-7'2'6780,"7"-3"-6574,1-7 2836,13-20-2407,-9 19 78,33-79 1224,-22 49-1071,39-70 0,91-94 275,-120 171-877,48-45 0,-73 76-282,0 0 0,0 0 0,0 1 0,0-1 0,0 0-1,0 0 1,0 1 0,0-1 0,1 0 0,-1 1 0,0-1 0,1 1 0,-1 0 0,0-1 0,1 1 0,-1 0 0,0 0-1,1 0 1,1 0 0,-2 0 5,0 1 0,0-1 1,0 1-1,-1-1 0,1 1 0,0 0 0,0-1 0,0 1 0,-1 0 1,1 0-1,0 0 0,-1-1 0,1 1 0,-1 0 0,1 0 0,-1 0 0,1 0 1,-1 0-1,1 0 0,-1 0 0,0 0 0,0 0 0,0 0 0,1 0 0,-1 0 1,0 2-1,0 5 23,0 1 1,0-1-1,-1 1 1,0-1-1,-1 1 1,-4 13-1,-1 1-25,-13 26-1,-20 31 129,19-42 111,-15 44-1,30-63 368,7-15-258,5-8 183,15-16-281,0 0 1,2 2-1,48-30 0,-24 18-184,208-135-515,-251 162 417,0 1-1,0 0 0,0 0 1,0 0-1,0 1 0,1-1 1,7-1-1,-11 3 40,0 0 0,1 0 0,-1 0 0,0 0 0,0 0 0,0 0 0,0 0 0,0 0 0,0 1 0,0-1 0,0 0 0,0 1 0,0-1 0,0 0 0,0 1 0,0 0 0,0-1 0,0 1 0,0-1 0,0 1 0,-1 0 0,1 0 0,0-1 0,0 1 0,-1 0 0,1 0 0,0 0 0,-1 0 0,1 0 0,-1 0 0,0 0 0,1 0 0,-1 0 0,1 1 0,1 9 35,-1 0 1,0 1-1,0-1 0,-1 0 1,0 0-1,-1 0 0,-5 22 1,3-19-42,1 1 1,1-1 0,1 29-1,0-42 38,0 1 0,0-1 0,0 1 1,1-1-1,-1 1 0,0 0 0,1-1 0,0 1 0,-1-1 0,1 0 0,0 1 0,0-1 0,0 0 0,-1 1 0,1-1 0,1 0 0,-1 0 0,0 0 0,3 2 0,-2-2 27,0 0-1,0 0 1,0 0-1,0 0 1,1-1-1,-1 1 1,0-1-1,1 0 1,-1 1-1,0-1 1,1 0-1,2-1 1,5 0 66,1-1-1,0-1 1,-1 0-1,16-6 1,-26 8-126,198-83-272,-70 28 376,-8-1-410,-120 57 305,1 0 0,-1 0 1,1-1-1,0 1 0,-1 0 0,1 0 0,-1 0 1,1 0-1,-1-1 0,1 1 0,0 0 1,-1 0-1,1 0 0,-1 0 0,1 0 0,0 1 1,-1-1-1,1 0 0,-1 0 0,1 0 0,0 1 1,-1-1 3,1 1-1,-1-1 1,0 1 0,0-1 0,0 1 0,0-1 0,1 0-1,-1 1 1,0-1 0,0 1 0,0-1 0,0 1 0,0-1-1,0 1 1,-1-1 0,1 1 0,0-1 0,0 1 0,0-1 0,0 1-1,0-1 1,-1 1 0,1-1 0,0 1 0,0-1 0,-1 0-1,1 1 1,0-1 0,-1 1 0,-8 10-45,1-1 1,-2 0-1,-14 13 0,12-11-23,0 0-1,-14 17 1,24-26 82,-1 1 0,1 0 0,-1 0 0,1 0 0,0 0 1,0 1-1,1-1 0,0 1 0,-1-1 0,1 1 1,1-1-1,-2 9 0,2-10 14,1-1-1,-1 1 1,0-1 0,1 1-1,-1-1 1,1 0 0,-1 1-1,1-1 1,0 0 0,0 1-1,0-1 1,1 0 0,-1 0 0,0 0-1,1 0 1,0 0 0,-1 0-1,1 0 1,0-1 0,0 1-1,0-1 1,0 1 0,0-1-1,0 0 1,0 0 0,0 0-1,1 0 1,-1 0 0,0 0-1,1 0 1,-1-1 0,1 1-1,2-1 1,3 1 63,1 0 1,-1-1-1,1 0 0,-1 0 0,1-1 0,-1 0 1,0 0-1,12-4 0,-11 2-43,-1 0-1,1-1 1,-1 0 0,0 0-1,0-1 1,0 0-1,-1 0 1,11-10 0,-16 13-37,0 0 1,0-1-1,0 1 1,0 0-1,0-1 1,0 1-1,-1-1 0,1 0 1,-1 1-1,0-1 1,0 0-1,0 0 1,0 0-1,0 0 1,0 0-1,-1 0 1,0 0-1,1 0 1,-1 0-1,-1 0 0,1 0 1,0 0-1,-1 0 1,1 0-1,-1 0 1,0 0-1,0 0 1,0 0-1,-2-4 1,0 3-32,1 1 0,-1-1 0,0 1 0,0-1 1,-1 1-1,1 0 0,-1 0 0,1 1 0,-1-1 1,0 1-1,0 0 0,0-1 0,0 2 1,0-1-1,-1 0 0,-6-1 0,-9-1-71,1 1-1,-29-2 1,37 4 38,1 1 1,-1 0-1,1 1 0,-1 0 1,1 0-1,-18 6 0,28-7 59,0 0-1,1 0 0,-1 0 0,0 0 1,0 0-1,0 0 0,0 0 0,0 0 1,0 0-1,1 1 0,-1-1 0,0 0 1,0 0-1,0 0 0,0 0 0,0 0 1,0 0-1,0 1 0,0-1 0,0 0 1,1 0-1,-1 0 0,0 0 0,0 0 1,0 1-1,0-1 0,0 0 0,0 0 1,0 0-1,0 0 0,0 1 0,0-1 1,0 0-1,0 0 0,0 0 0,0 0 1,0 0-1,0 1 0,-1-1 0,1 0 1,0 0-1,0 0 0,0 0 0,0 0 1,0 1-1,0-1 0,0 0 0,0 0 1,0 0-1,-1 0 0,1 0 0,0 0 1,0 0-1,0 0 0,0 1 1,0-1-1,-1 0 0,1 0 0,0 0 1,0 0-1,0 0 0,0 0 0,-1 0 1,1 0-1,14 5 287,-12-4-257,13 3 16,1 0-1,-1-2 1,1 0-1,0 0 1,0-1-1,21-2 1,-12 1 80,-13-1-103,0-1-1,0 1 0,0-2 1,16-4-1,-14 1 1,-1 0 1,1 0-1,-1-1 1,0-1-1,17-14 1,-9 7 61,9-8-4,-1-2 0,35-39 0,-41 41-80,195-187 85,-92 88 47,-103 96-121,-2 0 0,0-2 0,17-32 0,45-98-379,-78 150 191,-6 10-159,-10 17-127,-33 58 108,-6 13 203,18-22 147,-31 98 0,44-102 29,4 1 0,2 0 0,-8 111 0,20-154 53,1 0 0,4 30 0,-2-42-180,0 1 0,0-1 0,1 0 0,1 0-1,-1 0 1,11 18 0,-13-26-88,0 0 0,0-1 0,0 1 0,0 0 0,1-1 0,-1 1 0,0-1 1,1 1-1,-1-1 0,1 0 0,0 1 0,-1-1 0,1 0 0,0 0 0,0 0 0,-1-1 0,1 1 0,0 0 0,3 0 0,14 3-1745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9:17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100 204 3328,'-40'3'1061,"39"-3"-1039,0-1-1,1 1 0,-1 1 1,0-1-1,1 0 0,-1 0 1,0 0-1,1 0 0,-1 0 1,1 0-1,-1 1 0,0-1 1,1 0-1,-1 1 0,1-1 1,-1 0-1,0 1 0,1-1 1,-1 1-1,-4 3 72,3-3 34,0 1 0,-1-1 0,1 1 0,0 0 0,0 0 0,0 0 0,0 0 0,0 1 0,0-1 0,1 0 0,-1 1 0,-2 4 0,1 7 1565,-1-1 1,2 0-1,-2 20 0,3-29-1336,1 1 1,0-1-1,0 0 0,1 1 0,-1-1 0,1 0 0,0 0 0,0 1 1,0-1-1,1 0 0,0 0 0,-1 0 0,1-1 0,5 8 0,-6-10-187,1 1-1,0-1 0,0 1 0,-1-1 1,1 1-1,0-1 0,0 0 0,0 0 1,0 0-1,1 0 0,-1 0 0,0-1 1,0 1-1,0-1 0,1 1 0,-1-1 1,0 0-1,1 0 0,-1 0 0,0 0 1,5-1-1,1 0 216,1-1 0,-1 0 0,0-1 0,15-7 0,23-14 338,-2-2 1,0-1 0,74-64-1,-81 56-307,-1 0-1,-2-3 1,44-61 0,-69 89-484,-9 10 68,0 0 0,0 0 0,0 0 0,1 0 0,-1 0 0,0 0 0,0 0 0,0 0 0,0 0 0,0 0 0,0 0 0,0 0 0,0 0 0,0 0 0,0 0 0,1 0 0,-1 0 0,0 0 0,0 0 0,0 1 0,0-1 0,0 0 0,0 0 0,0 0 0,0 0 0,0 0 0,0 0 0,0 0 0,0 0 0,0 0 0,0 0 0,0 0 0,0 0 0,0 1 0,0-1 0,0 0 0,0 0 0,0 0 0,0 0 0,0 0 0,0 0 0,0 0 0,0 0 0,0 0 0,0 1 0,0-1 0,0 0 0,0 0 0,0 0 0,0 0 1,0 0-1,0 0 0,0 0 0,0 0 0,0 0 0,0 0 0,0 0 0,-8 26-57,4-14 71,-9 28 77,-14 59 185,24-87-195,1-1 1,1 1-1,0 0 1,1-1-1,0 1 1,4 20-1,-4-29-28,1 1 0,0 0-1,1-1 1,-1 1 0,0-1 0,1 1-1,0-1 1,0 0 0,0 1 0,0-1-1,0 0 1,1 0 0,4 4-1,-5-6-26,0 1-1,1-1 0,-1 1 1,0-1-1,1 0 0,-1 0 0,0 0 1,1 0-1,0 0 0,-1-1 1,1 1-1,-1-1 0,1 0 0,0 0 1,-1 0-1,1 0 0,0 0 1,-1 0-1,1-1 0,0 1 0,4-2 1,90-38 336,-29 11-221,69-24-23,142-76 1,-254 118-230,-25 11 105,1-1 0,-1 1 0,1 0 0,-1 0 0,1 0-1,-1 0 1,1 0 0,-1 0 0,0 0 0,1 0 0,-1 0 0,1 0-1,-1 0 1,1 0 0,-1 0 0,1 1 0,-1-1 0,1 0 0,0 1-6,-1-1 1,0 1 0,0-1-1,0 0 1,0 1 0,1-1-1,-1 1 1,0-1 0,0 0 0,0 1-1,0-1 1,0 1 0,0-1-1,0 1 1,0-1 0,0 1-1,0-1 1,-1 0 0,1 1 0,0-1-1,0 1 1,0-1 0,0 0-1,-1 2 1,-10 19-59,0 0 1,-2-1-1,-25 32 0,-146 180 269,173-216-6,23-21 128,21-16 0,168-90-1642,-56 49-3831,-131 57 4244,35-13-5468,71-37 0,-61 23 2249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9:17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22 10464,'-28'-13'4736,"28"8"-4096,5 2-864,-1 6 0,1-3-896,9 9 640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9:19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74 6048,'-4'-15'3249,"4"14"-3078,0 1 1,0-1-1,1 1 0,-1-1 0,0 1 0,1-1 0,-1 1 0,1-1 1,-1 1-1,0 0 0,1-1 0,-1 1 0,1-1 0,-1 1 0,1 0 1,-1 0-1,1-1 0,0 1 0,33-21 4858,-32 19-4591,-1 1 1,1 0-1,-1-1 1,1 1-1,-1-1 0,0 1 1,1-1-1,-1 0 0,0 1 1,1-3-1,5-7 1583,-11 17-1560,0-1 0,1 1 0,-1 0 0,1 0 0,0 1 0,1-1 0,0 0 0,-3 12 0,-13 66-980,17-75 728,-31 259-193,31-252 50,0-6-53,0 1 1,1-1 0,0 1 0,1-1 0,0 1 0,0-1 0,5 15-1,-5-23 4,0 0-1,-1-1 0,1 0 0,0 1 0,0-1 0,0 1 0,0-1 0,0 0 0,1 0 0,-1 0 0,0 0 0,0 0 0,1 0 0,-1 0 0,1 0 0,-1 0 0,1 0 1,-1-1-1,1 1 0,-1-1 0,1 1 0,0-1 0,-1 0 0,1 1 0,0-1 0,1 0 0,5-1 69,0 1-1,-1-1 1,1-1-1,11-2 1,-17 3-78,22-6 47,0-1-1,-1-1 0,0-2 1,-1 0-1,0-1 0,0-1 1,-2-1-1,0-1 0,0-1 1,-1 0-1,-1-2 0,-1 0 1,16-22-1,117-187 278,-120 168-667,-28 58 127,-1 6 142,1 7 23,-3 6 41,-4 27 1,1-18 23,0 6-34,-2 0 0,0 0 0,-3-1 1,-23 61-1,0-28 39,-62 95 1,-96 125 480,171-256-419,-29 32 0,46-58-72,0 0 0,-1 0 0,1-1 0,0 1 0,-1-1 0,1 0 0,-1 0 0,0 0 0,0 0 0,0 0 0,0-1 0,0 1 0,0-1 0,0 0 0,-1 0 0,-5 1 0,7-1-8,0-1 0,1-1 0,-1 1-1,0 0 1,0 0 0,1-1 0,-1 1 0,0-1 0,1 1 0,-1-1 0,0 0 0,1 1 0,-1-1 0,1 0 0,-1 0 0,1 0 0,0 0 0,-1-1 0,1 1 0,0 0-1,0 0 1,0-1 0,0 1 0,0-1 0,0 1 0,0-1 0,-1-1 0,0-1 4,-3-5 0,0 0 0,1 0 0,0-1 1,0 1-1,1-1 0,0 0 0,1 0 0,0-1 0,0-13 0,1 16-10,-1-4 1,1 0 0,0-1 0,1 1 0,0 0 0,1 0-1,4-19 1,-4 26 6,1 0-1,0-1 0,0 1 1,0 0-1,0 0 0,1 0 1,0 0-1,0 0 1,1 1-1,-1-1 0,1 1 1,0 0-1,0 0 0,1 1 1,-1-1-1,1 1 0,4-3 1,6-2-17,1 1 0,0 1 0,0 0 1,0 1-1,0 1 0,33-5 0,105 0-67,-138 8 82,53 0-55,-1 3 0,92 13 0,-142-13 91,22 1 0,-16-3-4337,14-9-19321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9:20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31 10720,'-12'-7'3456,"7"7"-1063,5 0-2362,0 0 0,0 0 0,0 0 0,0 0 0,0 0 0,0 0 0,0 1 0,0-1 0,0 0 0,0 0 0,0 0 1,0 0-1,0 0 0,0 0 0,0 0 0,0 0 0,0 0 0,0 1 0,0-1 0,0 0 0,0 0 0,0 0 0,0 0 0,0 0 1,0 0-1,0 0 0,0 0 0,0 0 0,1 0 0,-1 0 0,0 0 0,0 0 0,0 0 0,0 1 0,0-1 0,0 0 0,0 0 1,0 0-1,0 0 0,1 0 0,-1 0 0,0 0 0,0 0 0,0 0 0,0 0 0,0 0 0,0 0 0,0 0 0,0 0 0,0 0 1,1-1-1,-1 1 0,0 0 0,0 0 0,0 0 0,0 0 0,0 0 0,0 0 0,0 0 0,0 0 0,0 0 0,141-1 7112,186-10-4809,-131 1-2552,-175 10-757,7 0-1623,-15-4-2437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9:22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1191 4064,'-13'-3'1307,"12"4"-1178,0-1 1,0 0 0,0 1 0,0-1-1,0 1 1,0-1 0,1 1 0,-1 0-1,0-1 1,0 1 0,0 0 0,1-1 0,-1 1-1,0 0 1,1 0 0,-1 0 0,0 1-1,5 18 6175,-4-20-6190,0 0-1,0 1 1,0-1-1,1 0 1,-1 0 0,0 1-1,0-1 1,1 0-1,-1 0 1,0 1-1,0-1 1,1 0 0,-1 0-1,0 0 1,1 0-1,-1 0 1,0 0-1,0 1 1,1-1-1,-1 0 1,0 0 0,1 0-1,-1 0 1,0 0-1,1 0 1,-1 0-1,0 0 1,1 0 0,-1-1-1,0 1 1,1 0-1,-1 0 1,0 0-1,1 0 1,-1-1-1,16-3 978,12-10-277,-1-1 1,0-1 0,38-30-1,-44 31-590,176-142 999,-191 152-1171,27-21 90,-2-1 0,0-2 0,-2-1-1,26-36 1,3-17-6,49-95 0,47-123 302,-120 219-192,-30 72-179,-1-1-1,-1-1 1,0 1-1,0 0 0,0-15 1,-2 24-49,0 0-1,0 0 1,0 0 0,0 0 0,-1 0-1,1 0 1,0 0 0,-1 0-1,1 0 1,-1 0 0,0 0 0,0 0-1,0 0 1,0 1 0,0-1 0,0 0-1,0 1 1,0-1 0,-3-1 0,3 2-20,-1 0 0,0 0 0,0 0 0,0 0 0,0 0 0,1 1 0,-1-1 0,0 1 0,0 0 0,0-1 0,0 1 0,0 0 0,0 0 0,0 0 0,-4 1 0,-3 0-8,1 1 0,-1 1-1,1 0 1,-1 0-1,1 0 1,-15 10 0,12-6 30,1 0 0,0 1 1,0 1-1,1-1 1,0 1-1,0 1 1,-10 15-1,6-5 101,1 1 1,-19 41 0,10-7 107,3 2 0,1 0 0,4 1 1,-11 98-1,21-130-144,1 0 0,2 0 0,0 0 0,5 30 0,-2-42-37,-1 0 0,2 0-1,0 0 1,1 0-1,0-1 1,1 0-1,0 0 1,16 24-1,-19-34-83,-1-1 0,0 1 0,1 0 0,0-1-1,-1 0 1,1 0 0,0 1 0,0-2-1,1 1 1,-1 0 0,0-1 0,1 1-1,-1-1 1,0 0 0,1 0 0,0 0-1,-1-1 1,1 1 0,-1-1 0,1 0-1,7 0 1,4-2-1397,0 0 0,-1-2 0,29-8 0,-35 9 416,31-9-1474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9:23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34 6880,'6'-34'10949,"-8"43"-8069,-10 11-1465,5-8-892,0 1 1,-9 23 0,14-30-399,-12 33 436,-9 44-1,20-70-411,1 0 0,1 1 0,0-1 0,0 1 0,1 0 0,1-1 0,4 20 0,-5-30-70,1 0 0,0-1 0,0 1 0,0-1 0,0 1 0,0-1 0,0 0 0,3 4 0,-3-5-40,-1 0-1,1-1 1,0 1-1,-1 0 0,1-1 1,0 1-1,0 0 0,0-1 1,-1 1-1,1-1 1,0 1-1,0-1 0,0 0 1,0 1-1,0-1 1,0 0-1,0 0 0,0 0 1,0 1-1,0-1 0,0 0 1,0 0-1,0 0 1,0-1-1,0 1 0,0 0 1,1-1-1,1 0 49,0 0 0,0-1 0,0 0-1,0 1 1,0-1 0,0-1 0,0 1 0,4-4 0,19-26 224,-10 13-145,144-142 145,-140 142-217,17-13-86,-26 24-53,0-1 1,-1-1-1,12-13 0,-12 10-213,-13 16-86,-16 21 29,-12 16 348,3 2 1,1 1-1,-24 51 0,14-20 115,-32 70 30,63-131-169,-57 117 184,56-118-139,-1 1 0,0-1 0,-1-1 0,0 0 0,-1 0 0,0-1 0,-20 16 0,28-25-48,-3 3 37,0-1 1,0 0 0,-9 4-1,12-6-30,0 0 0,1-1 0,-1 1 0,0-1-1,1 0 1,-1 1 0,0-1 0,0 0 0,1 0 0,-1 0-1,0-1 1,0 1 0,1 0 0,-1-1 0,0 1-1,1-1 1,-3 0 0,0-1 12,0-1-1,-1 0 1,1 0 0,1 0 0,-1 0-1,0-1 1,1 1 0,-1-1-1,1 0 1,0 0 0,1 0 0,-1 0-1,1-1 1,0 1 0,0-1-1,-2-6 1,2 5-33,0-1-1,0 0 1,1 1 0,0-1-1,0 0 1,1 1 0,0-1-1,0 0 1,0 0 0,1 1-1,2-11 1,-1 10 12,0-1 1,1 1-1,0 0 1,0 0-1,1 1 0,0-1 1,0 1-1,0 0 1,1 0-1,0 0 0,0 0 1,1 1-1,-1 0 0,1 0 1,0 0-1,0 1 1,1 0-1,0 0 0,-1 1 1,1 0-1,0 0 0,0 0 1,1 1-1,-1 0 1,1 1-1,-1-1 0,12 1 1,9 0-14,0 2 0,48 8 0,53 18-141,-129-26 151,37 10-145,-1 1-1557,-11-9-2459,-23-3 3177,0-1 0,1 1 0,-1-1-1,0 0 1,0 1 0,0-1 0,0 0 0,0 0 0,0 0 0,0-1 0,-1 1 0,4-3 0,0 0 184,14-8-2203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9:23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164 109 7040,'39'-48'2282,"-37"46"-2170,-1 0 0,1 0 0,-1 0 0,1 1 0,0-1 0,-1 1 0,4-2 0,4-4-20,1-2 1906,1 2 0,21-13 0,-32 20-1712,1 0 0,0-1 0,-1 1 1,1 0-1,-1-1 0,1 1 0,0 0 1,-1 0-1,1 0 0,0-1 1,-1 1-1,1 0 0,0 0 0,-1 0 1,1 0-1,0 0 0,1 1 0,-2-1-165,0 0 0,0 1 0,0-1 0,0 0-1,0 1 1,0-1 0,0 0 0,0 1-1,0-1 1,0 0 0,0 1 0,0-1-1,0 0 1,0 1 0,0-1 0,0 0-1,-1 1 1,1-1 0,0 0 0,0 1-1,0-1 1,0 0 0,-1 0 0,1 1-1,-23 29 2188,16-21-1940,-11 13 132,-36 45 221,-72 114-1,91-123-2623,12-23-3356,18-21 2816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9:24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25 4064,'0'0'45,"0"0"1,0-1-1,1 1 1,-1 0-1,-4-16 13427,5 15-13010,0 0-1,0 1 0,0-1 0,1 0 1,-1 1-1,0-1 0,1 0 0,-1 1 0,1-1 1,-1 1-1,0 0 0,3-1 0,84 5 1625,383-4 127,116 4-1003,164-1-1359,-334-3-1387,-390-3-1435,-20 1-1202,-16 1-170,-1 3 1495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9:27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17 344 6720,'-12'-8'3460,"7"5"-1526,8 7 965,-1-4-2594,-1 0 1,1-1-1,-1 1 1,1 0-1,-1 1 1,1-1-1,-1 0 1,1 0-1,1 1 1,10 1 623,18-4-229,0-2 0,0-1 0,44-13 0,130-42 294,-135 39-740,-21 4 160,49-24 1,-85 35-130,-10 5-210,2-2 38,0 1 1,0 0-1,0 1 0,7-2 0,-11 3-95,-1-1 0,1 1 0,0 0 0,0 0 0,0 0 0,0 0 0,0 0 0,0 0 0,-1 0 0,1 0 0,0 1 0,0-1 0,0 0 0,0 0 0,0 1 0,-1-1-1,1 0 1,0 1 0,0-1 0,-1 1 0,1-1 0,0 1 0,-1 0 0,1-1 0,0 1 0,-1-1 0,1 1 0,-1 0 0,1 0 0,-1-1 0,1 1 0,-1 0 0,0 0 0,1 0 0,0 5 62,0-1 0,-1 0 1,1 0-1,-1 0 0,-1 9 0,0 1-23,-1 28-5,-4 239 261,8-202-223,19 123-1,3-92 72,-20-97-125,0-1 1,2 0-1,-1 0 1,1-1-1,1 0 1,9 13-1,-13-20-5,1-1 0,-1 0-1,1-1 1,0 1 0,4 3 0,-6-5-18,0-1 1,0 0 0,0 0-1,0 0 1,0 0-1,0-1 1,0 1 0,0 0-1,0-1 1,0 0 0,1 1-1,-1-1 1,0 0-1,0 0 1,0 0 0,3-1-1,8-1 63,1-2 0,-1 0-1,21-9 1,41-24 112,-58 29-181,-1-1 1,0-1-1,-1-1 1,20-16-1,-17 9-42,-1-1-1,0-1 1,-2 0 0,0-1-1,-2-1 1,0 0 0,13-32-1,-5-3 86,-2-1-1,-2-1 0,-4-1 0,12-106 0,-24 136 106,-2 0 0,0 1 1,-2-1-1,-1 1 0,-1 0 1,-2 0-1,-10-29 0,7 35 110,8 18-225,0 1 0,0-1 1,1 0-1,-1 1 0,1-1 0,0 0 1,0-7-1,1 11-36,0 0 0,0 1 0,0-1 1,1 0-1,-1 1 0,1-1 0,-1 0 0,0 0 0,1 1 0,-1-1 1,1 1-1,-1-1 0,1 0 0,0 1 0,-1-1 0,1 1 0,0 0 0,-1-1 1,1 1-1,0-1 0,-1 1 0,1 0 0,0-1 0,0 1 0,0 0 1,24-6-31,-22 5 13,27-2 38,-1 2 0,0 0 0,40 5 0,-56-3 14,202 17 402,115 5 9,-134-12-320,142 3-191,-352-13-10669,-19 5 3226,10 1 4507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9:28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63 207 10048,'-1'27'7492,"-3"48"-4777,-8 43-956,-3 32-254,-9 266 970,18-349-982,6-67-1489,0 0 0,0 0 0,0 0 0,0 0 0,0 0 0,0 0 0,0 0 0,0 0 0,1 0 0,-1 0 0,0 0 0,0 0 0,0 0 0,0 0 0,0 0 0,0 0 0,0 0 0,0 0 0,0 0-1,0 0 1,0 0 0,0 0 0,0 0 0,0 0 0,1 0 0,-1 0 0,0 0 0,0 0 0,0 0 0,0 0 0,0 0 0,0 0 0,0 0 0,0 0 0,0 0 0,0 0 0,0 0 0,0 0 0,0 0 0,0 0 0,0 0 0,0 0 0,0 1 0,0-1 0,0 0 0,0 0 0,0 0 0,0 0 0,0 0-1,0 0 1,0 0 0,0 0 0,0 0 0,0 0 0,0 0 0,0 0 0,0 0 0,0 0 0,0 1 0,0-1 0,0 0 0,0 0 0,0 0 0,0 0 0,0 0 0,0 0 0,0 0 0,3-6 3,11-73-12,-5 20-53,21-113-60,18-51 161,4-1 79,-14 106 1,-31 101-98,1 0 1,1 0 0,0 1-1,16-21 1,-19 30 25,0 0 0,1 0 0,-1 1 1,1 0-1,1 0 0,-1 1 0,1 0 0,0 0 0,16-7 0,-18 10-18,0 0-1,0 0 0,0 1 1,0-1-1,0 2 1,0-1-1,0 0 0,0 1 1,1 0-1,-1 1 1,0 0-1,0-1 0,0 2 1,0-1-1,8 4 0,-4-1 17,0 1 0,0 0 0,-1 1-1,0 0 1,0 1 0,0 0-1,-1 0 1,0 0 0,12 16-1,-4-3 40,-2 1 0,0 1-1,12 26 1,-20-36-49,-1 1 0,0 0 1,-1 0-1,0 0 0,-1 0 1,3 26-1,-6-34-46,1 1-1,-2-1 0,1 1 1,-1-1-1,0 1 1,0-1-1,0 1 0,-4 8 1,3-10-17,1-1 0,-1 0 1,0 0-1,0 1 0,-1-1 0,1-1 1,-1 1-1,1 0 0,-1 0 0,0-1 0,0 0 1,0 0-1,-1 1 0,-2 0 0,-4 2-51,0-1 0,-1-1-1,1 0 1,-1 0 0,1-1 0,-19 1-1,-70 0-47,72-3 155,22 0 46,-3 0-14,0 0 0,0 0 1,-15 3-1,22-2-47,-1-1 1,1 0-1,0 1 1,0-1-1,0 1 1,0-1-1,0 1 1,0-1-1,0 1 0,0 0 1,0-1-1,0 1 1,1 0-1,-1 0 1,-1 1-1,2-1 7,-1-1 0,1 1 0,0 0 0,0 0 0,0 0 1,0-1-1,0 1 0,-1 0 0,1 0 0,1 0 0,-1 0 0,0 0 0,0-1 0,0 1 0,0 0 0,1 0 0,-1 0 0,0-1 0,1 1 0,-1 0 0,0 0 1,1-1-1,-1 1 0,2 0 0,9 13 113,0-1-1,2 0 1,-1-1 0,2 0 0,24 16 0,4 4 66,-7-1-255,-2 2 0,-1 0 0,40 56 0,-45-55-725,-4-5-2415,-10-10-3676,-8-15 3758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3:41.4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97 6304,'-24'-16'2848,"34"11"-2464,-1 1 928,10 8-800,15-8 1120,8 4-928,34-9-32,8 6-448,30-11-64,-6 10-96,6-8 32,-14 3-64,-6-3-4096,-14 3 2208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9:31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70 407 320,'-3'1'881,"0"-1"0,0 0 0,0 0 0,0-1 0,0 1 0,0 0 0,0-1 0,0 0 0,0 0 0,0 0 0,1 0 0,-1 0 0,0 0 0,1-1 0,-4-2 0,4 3-619,1-1 1,0 1 0,-1 0 0,1 0 0,0 0 0,-1 0 0,1 0 0,-1 1 0,-2-2 0,1-1 2549,5 0-590,-2 2-2106,1 0 1,0 0-1,0 1 0,-1-1 0,1 1 0,0-1 0,0 1 0,0-1 0,0 1 0,0-1 1,0 1-1,0 0 0,0 0 0,0-1 0,0 1 0,0 0 0,0 0 0,0 0 0,0 0 0,1 0 1,32 0 319,332 9 1719,-245-10-1867,300-16 223,-366 12-464,222-14 29,-144 23-65,-116-4 75,-12 1-75,1-1-1,0 0 1,0-1-1,0 1 1,0-1-1,0 0 1,7-3-1,-12 4 1,-1 0-1,0 0 0,0 0 1,0 0-1,0 0 0,0 0 0,0 0 1,0-1-1,0 1 0,0 0 1,0 0-1,1 0 0,-1 0 0,0 0 1,0 0-1,0 0 0,0 0 0,0 0 1,0-1-1,0 1 0,0 0 1,0 0-1,0 0 0,0 0 0,0 0 1,0 0-1,0 0 0,0-1 0,0 1 1,0 0-1,0 0 0,0 0 1,0 0-1,0 0 0,0 0 0,0 0 1,0 0-1,-1-1 0,1 1 0,0 0 1,0 0-1,0 0 0,0 0 1,0 0-1,0 0 0,0 0 0,0 0 1,0 0-1,-9-8 83,-9-4-188,-22-9 63,-112-66 65,126 69 67,1 0 0,0-1-1,-34-37 1,35 32-63,-23-27-128,32 38 86,15 13 5,0 0 0,0 0 0,0 0 0,1 0 0,-1 0 1,0 0-1,0 0 0,0 0 0,0 0 0,0 0 0,0 0 0,0 0 0,0 0 0,0 0 0,0 0 0,0 0 0,0 0 0,1 0 0,-1 0 1,0 0-1,0 0 0,0 0 0,0 0 0,0 0 0,0 0 0,0 0 0,0 0 0,0 0 0,0-1 0,0 1 0,0 0 0,0 0 0,0 0 1,0 0-1,0 0 0,0 0 0,0 0 0,0 0 0,0 0 0,0 0 0,0 0 0,0 0 0,0-1 0,0 1 0,0 0 0,0 0 0,0 0 0,0 0 1,0 0-1,0 0 0,0 0 0,0 0 0,0 0 0,0 0 0,9 2-11,-7-2 2,127 42-23,3 1 160,-107-37-162,25 6 54,-1 3 0,66 28 1,-109-40-43,1 0 1,-1 1 0,1 0-1,-1 0 1,0 1 0,-1-1-1,1 1 1,8 10 0,-14-14 41,1 1 1,0 0-1,-1-1 1,1 1 0,0-1-1,-1 1 1,0 0-1,1-1 1,-1 1-1,0 0 1,0-1 0,0 1-1,0 0 1,0-1-1,-1 1 1,1 0-1,0-1 1,-1 1 0,1 0-1,-1-1 1,0 1-1,1-1 1,-1 1-1,0-1 1,0 1-1,-1 1 1,-2 2 35,1-1 0,-1 1 0,0-1 0,-1 0 0,-8 7-1,-9 3 35,0-1 0,-1-1 0,-43 15-1,41-17-48,-222 83-643,221-81-734,3-1-3767,11-9-5076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9:33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538 751 4224,'9'-1'10960,"-7"-3"-9699,-4 0 294,2 3-1337,-5-4 184,1-1 0,-1 1 0,0 0 1,-1 0-1,1 1 0,-1 0 0,0 0 0,0 0 0,0 0 0,-10-3 0,-10-4 116,-34-8 0,46 15-238,-5-1-72,0 1-1,0 1 1,-33-1 0,15 1-138,21 2 41,0 0 0,0 1-1,0 1 1,-24 4 0,32-3-72,1-1 0,0 1 0,0 1 0,0-1 0,1 1 0,-1 1 0,1-1 0,-1 1 0,1 0 0,0 0 0,1 1 0,-7 6 0,8-7 10,0 1-1,1-1 1,0 1-1,0 0 1,0 0-1,0 0 1,1 0-1,0 0 1,0 1 0,0-1-1,1 0 1,0 1-1,0 0 1,0-1-1,1 1 1,-1 0-1,1-1 1,1 1-1,1 11 1,1 0 38,1 1 0,1-1 1,0 0-1,2 0 0,0-1 0,0 0 1,2 0-1,0-1 0,0 0 1,13 15-1,-6-11-20,1 0 1,1-2-1,0 0 1,1-1 0,1-1-1,1-1 1,0 0-1,25 11 1,-27-16 47,1-1 0,0-1 0,1-1 0,-1 0 0,1-2 0,1 0 0,31 1-1,-42-5-68,1-1-1,-1 0 0,0 0 0,0-1 0,0 0 0,0-1 0,-1 0 0,1-1 0,-1 0 0,0-1 0,0 0 0,0 0 0,-1-1 0,1-1 0,-1 1 0,8-9 0,2-6 45,-1 0 0,-1-1-1,0-1 1,-2 0 0,22-47 0,-31 58-81,-1 0 0,-1 0 1,4-15-1,-6 23 9,-1-1-1,0 0 1,0 0-1,-1 0 1,1 0-1,-1 0 1,0 0-1,0 0 1,-1 0-1,0 0 1,0 0-1,0 0 1,-2-7-1,-2 0-52,1 0 0,-2 0-1,1 1 1,-10-14 0,-31-41 206,26 39-111,-2 1 0,-2 1 0,0 2 0,-51-39 0,-116-61-201,166 108 131,3 2 59,-1-2 0,2 0 0,-31-29-1,45 38-25,1-1-1,0 0 0,0 0 0,1 0 1,0-1-1,0 0 0,1 1 0,0-2 1,0 1-1,1 0 0,0-1 1,0 0-1,-2-15 0,5 21-27,0-1-1,-1 0 1,1 0 0,0 0-1,1 0 1,-1 1 0,1-1-1,0 0 1,0 0 0,0 1-1,0-1 1,1 1 0,-1-1 0,1 1-1,0-1 1,4-5 0,-2 5 8,0 0 1,1 0 0,-1 0 0,1 0 0,0 1 0,0-1 0,0 1-1,1 1 1,-1-1 0,6-1 0,25-9-20,0 1 0,56-10 1,-70 18-11,0 2 0,1 0 0,0 1 0,-1 2 0,37 4 0,-21 1 8,-1 2-1,0 2 0,62 25 1,-85-29-83,1 1 1,-1 1 0,-1 1 0,17 12-1,-29-20-92,0 0 0,0 0-1,-1 0 1,1 0 0,0 0-1,-1 0 1,1 0-1,-1 0 1,1 0 0,-1 0-1,1 0 1,-1 1 0,0-1-1,0 0 1,0 0 0,1 2-1,-3 24-5057,0 3-525,7-9 2934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9:34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59 5568,'-14'-9'19269,"14"9"-19234,0 0 1,-1 0 0,1 0 0,0 0 0,0-1 0,0 1 0,0 0 0,0 0 0,0 0 0,0 0-1,0 0 1,0 0 0,0-1 0,0 1 0,0 0 0,0 0 0,0 0 0,0 0 0,0 0 0,0-1 0,0 1-1,0 0 1,1 0 0,-1 0 0,0 0 0,0 0 0,0 0 0,0 0 0,0 0 0,0-1 0,0 1-1,0 0 1,0 0 0,0 0 0,1 0 0,-1 0 0,0 0 0,0 0 0,0 0 0,0 0 0,14-5 913,24-6 0,17 2-385,85-5-1,-91 11-495,181 0 268,-126 4-160,55-1-123,-148 3 961,-7-1-3095,-32 23-20963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9:35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81 5472,'-12'-10'11098,"25"-1"-8986,-9 8-1558,1-1 0,-1 1 0,1 0 0,0 0 0,0 0 0,0 1 0,8-3 1,39-11 1424,-50 16-1890,31-6 489,0 1-1,57-1 1,-64 5-433,41 2 304,103 13 1,2 0-528,3-11-1366,-60-5-4072,-66 2 2929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9:36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1251 4896,'-1'6'19331,"7"-8"-20417,2-4 1461,0-1 0,-1 0 0,0 0 0,0-1 0,7-10 0,-3 3-71,13-14-62,1 2 0,2 0 1,0 2-1,58-40 0,24-3 22,24-16-144,-101 61-67,-2-3 0,0 0 1,-2-2-1,-1-1 0,41-58 1,94-171 74,-117 181-118,-37 63-6,51-90 134,-51 87-105,-1 0 1,0-1 0,-1 1-1,4-26 1,-9 38-11,0 1 0,-1-1 0,1 0 0,-1 0 0,0 0 0,-1 0 0,0-5 0,1 9-34,-1-1 0,1 0 0,-1 1 0,0-1 0,1 0 0,-1 1 0,0-1 0,0 1 0,0-1 0,0 1 0,0 0 0,0-1 0,-1 1 0,1 0 0,0 0 0,-1 0 0,1 0 0,0 0 0,-1 0 0,1 0 0,-1 0 0,0 1 0,1-1 0,-3 0 0,-1 0-25,0 0 0,1 1 0,-1-1 0,0 1 0,0 0 0,0 1 0,0-1 0,0 1-1,1 0 1,-1 0 0,0 0 0,1 1 0,-1 0 0,-5 2 0,-7 5 34,0 1 0,-18 14 0,26-17 48,-10 8-1,0 0 1,1 2 0,0 0-1,2 1 1,0 1 0,1 0-1,-22 39 1,18-23 32,1 1 1,3 0-1,0 1 1,-9 41-1,19-59-5,1 0 0,1 1-1,0 0 1,2 0 0,0-1 0,2 26-1,1-32-7,0 1 0,1-1 0,0 0-1,1-1 1,0 1 0,1-1-1,0 0 1,1 0 0,0 0 0,11 14-1,-2-7 28,0-1-1,0-1 1,22 19-1,-26-27-95,0 0 0,1 0-1,0-2 1,1 1 0,0-2 0,15 7-1,-24-12-463,-1 0 0,0 0 0,1-1-1,-1 0 1,1 0 0,-1 0-1,1 0 1,-1 0 0,0 0-1,7-3 1,14-6-7079,-23 8 6946,0 1-1,0-1 1,0 1 0,0-1-1,0 1 1,0 0-1,0-1 1,0 1 0,0 0-1,0 0 1,0 0-1,0-1 1,0 1 0,0 0-1,0 1 1,2-1-1,12 3-3600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9:39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225 596 1568,'7'1'568,"20"-2"3958,-27 1-4308,1 0 0,0 0-1,-1 0 1,1 0 0,-1-1-1,1 1 1,-1 0-1,1 0 1,0 0 0,-1 0-1,1-1 1,-1 1 0,1 0-1,-1 0 1,1-1-1,-1 1 1,1 0 0,-1-1-1,1 1 1,-1-1-1,0 1 1,1-1 0,-1 1-1,0-1 1,1 1 0,-1-1-1,0 1 1,1-1-1,-1 1 1,0-1 0,0 0-1,0 0 70,-1-1 0,0 1 0,0 0-1,0 0 1,0 0 0,0 0 0,0 0 0,0 0-1,0 0 1,0 0 0,0 0 0,0 1 0,-3-2-1,1 0 334,-8-8 151,-1 2-1,0-1 1,0 1 0,-18-7 0,26 13-669,-1 0 0,1 0-1,-1 1 1,0-1 0,0 1 0,1 1-1,-1-1 1,0 1 0,0-1 0,0 1-1,0 1 1,0-1 0,0 1 0,0 0 0,-8 2-1,7-1-36,1 0 0,0 1 0,0-1 1,0 1-1,0 0 0,0 0 0,0 1 0,1-1 0,0 1 0,0 0 0,0 0 0,0 1 0,0-1 0,1 1 0,0 0 0,0 0 0,0 0 0,1 0 0,-1 0 1,1 1-1,1-1 0,-1 1 0,1-1 0,0 1 0,0 0 0,0-1 0,1 1 0,0 0 0,1 9 0,1 1 23,1-1 0,1 1-1,0 0 1,1-1-1,1 0 1,1 0 0,0-1-1,0 0 1,1 0 0,1-1-1,1 1 1,0-2 0,0 0-1,1 0 1,1-1 0,0 0-1,0-1 1,1 0 0,0-1-1,1-1 1,0 0 0,23 9-1,-8-6 57,1-1 0,0-2 1,0-1-1,1-1 0,54 3 0,-70-9-64,0 0-1,0-1 0,-1-1 1,1 0-1,-1-1 0,17-6 1,-22 5-31,1 1 0,-1-2-1,0 1 1,-1-1 0,1-1 0,-1 0 0,0 0 0,0 0 0,12-15-1,-13 11-31,-1 0 0,0 0-1,-1 0 1,0-1 0,0 0-1,-2 0 1,5-15 0,-5 14-6,0 0 1,-1 1-1,0-1 1,0-20-1,-2 25-11,0 0-1,-1 0 1,0 0 0,-1 0-1,1 0 1,-1 0-1,-1 0 1,1 1-1,-5-8 1,-1 0-20,0 0 0,-1 1 0,-1 0 0,0 1 0,-20-19 0,-66-46 43,52 44-6,36 27 4,-138-111 209,125 98-166,1 0 0,1-1 0,-25-35 0,31 37-24,1-1 0,1 0 0,-9-21 0,19 38-41,-3-6 17,1-1-1,0 0 1,0 1 0,1-1 0,-2-14 0,4 21-17,0 0 0,0 0 0,0 0 0,0 0 0,0 0 0,1 0 0,-1 0 0,1 0 0,-1 0 0,1 0 0,0 0 0,0 1 0,0-1 0,0 0 0,0 0 0,0 1 0,0-1 0,1 0 0,-1 1 0,1 0 0,-1-1 0,1 1 0,-1 0 1,1 0-1,0-1 0,0 1 0,-1 1 0,1-1 0,0 0 0,2 0 0,4-2-10,-1 2 0,1-1 1,-1 1-1,1 0 1,0 1-1,0-1 0,0 2 1,-1-1-1,1 1 0,0 0 1,9 3-1,12 4 15,42 18 1,-63-23-9,23 11-37,-2 2 0,1 1 0,-2 1 1,0 1-1,40 37 0,-56-44-68,-1 0 0,0 1 0,-1 0 0,0 1 1,11 23-1,-7-14-1606,-10-13-1323,-3 1-6372,-1-7 6296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9:40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4 9728,'-8'-4'12733,"-1"14"-12325,-70 58 2796,57-46-3169,0 0 0,2 1 0,-23 33 0,13-13-2210,-19 17-6733,34-35 6258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9:40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9 134 5408,'-1'-5'466,"1"5"-421,0 0 1,0 0-1,0 0 0,0-1 1,0 1-1,0 0 0,0 0 1,0 0-1,0-1 0,0 1 1,0 0-1,0 0 0,0 0 1,0-1-1,0 1 1,0 0-1,-1 0 0,1 0 1,0-1-1,0 1 0,0 0 1,0 0-1,0 0 0,0 0 1,-1 0-1,1-1 0,0 1 1,0 0-1,0 0 0,0 0 1,-1 0-1,1 0 0,0 0 1,0 0-1,0 0 0,-1-1 1,1 1-1,0 0 0,0 0 1,0 0-1,-1 0 0,1 0 1,0 0-1,0 0 0,0 0 1,-1 0-1,1 0 0,0 0 1,0 1-1,0-1 0,-1 0 1,1 0-1,0 0 0,0 0 1,0 0-1,-1 0 0,17-7 8439,2 1-3361,26-3-1937,50-1-3902,-87 10 1311,451-25 1149,4 13-1163,-51-3-127,-151 4-359,30-11-508,-218 16-1392,-51 6-1418,-7 0-1975,-9 0 2777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9:41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23 439 6304,'-3'-4'589,"0"1"0,0-1 1,0 1-1,0 0 0,-4-2 1,8 2 358,0 0 1,0 1-1,0-1 1,1 1-1,-1-1 1,1 1-1,0-1 1,3-2-1,21-28 1555,27-16-963,2 2-1,67-43 1,-112 83-1319,1 0 1,0 1-1,22-9 0,-32 15-205,0-1 0,0 1 0,0 0 0,0 0 0,0 0 0,0 0 0,0 0 0,0 0 0,0 0 0,0 0 0,0 0 0,0 0 0,0 0 0,-1 1 0,1-1 0,0 0-1,0 1 1,0-1 0,0 1 0,0-1 0,-1 1 0,1-1 0,0 1 0,0-1 0,-1 1 0,1 0 0,0-1 0,-1 1 0,1 0 0,-1 0 0,1-1 0,-1 1 0,1 0 0,-1 0 0,1 2 0,1 2 30,0 1 1,-1 0 0,1 0-1,0 9 1,-2-12-28,8 134 374,-4-46-407,23 149 218,-15-177-72,35 110 1,-37-146-68,13 28 1,-19-47-12,1-1 1,-1 1-1,1-1 0,1 0 0,-1 0 1,1 0-1,13 11 0,-16-16-46,0-1 0,0 1 1,0 0-1,1-1 0,-1 0 0,0 1 0,1-1 0,-1-1 1,1 1-1,-1 0 0,1-1 0,0 0 0,-1 0 0,1 0 1,0 0-1,-1 0 0,1-1 0,-1 0 0,1 0 0,-1 0 1,1 0-1,-1 0 0,0-1 0,1 1 0,-1-1 0,0 0 1,0 0-1,0 0 0,-1 0 0,1-1 0,3-3 0,1-5-54,0 1 0,0-1-1,-2-1 1,8-17-1,12-51-195,35-201-52,-53 241 252,40-253 196,-46 289-165,0-1 0,0 1 0,1-1-1,-1 1 1,1 0 0,0 0-1,0 0 1,0 0 0,1 0 0,-1 0-1,1 1 1,0-1 0,0 1-1,0 0 1,0 0 0,8-5-1,-1 1 54,0 1 0,0 0 0,1 0 0,18-6-1,48-10 289,-65 19-293,69-14 354,0 3 0,2 3-1,101 1 1,250 23 137,-421-12-523,3 0 12,140 4 238,-122-6-365,0-1 0,51-10 0,-58 5-1583,-1 0 0,50-23 0,4-9-9870,-77 38 10781,4-3-4519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9:42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95 8224,'8'-6'13464,"-8"41"-11478,-21 210-160,13-182-1561,-33 119 1,-16-24 92,56-155-337,-1 1 1,1-1 0,0 1 0,0 0 0,1-1-1,-1 1 1,1 0 0,0-1 0,0 1 0,1 6 0,0-8 116,-1-8-176,1 0 0,-1 0 0,2 0-1,-1 0 1,4-8 0,3-15 1,50-322 463,-57 345-408,7-50 127,15-53-1,-19 93-129,1 0-1,1 1 1,0 0-1,1 0 1,0 0-1,1 1 1,1 0-1,13-15 1,-15 22-11,0 0 0,1 0 1,0 1-1,1 0 0,-1 1 1,1 0-1,0 0 0,0 1 1,1 0-1,-1 0 0,1 1 1,0 1-1,0-1 1,19 0-1,9 0 82,0 2 0,59 6 0,-97-5-84,165 21 180,-142-16-140,1 0 1,-1 2-1,-1 1 1,43 21-1,-61-27-51,-1 0-1,0 0 1,0 0-1,0 0 0,0 0 1,-1 1-1,1-1 1,0 1-1,-1 0 0,4 5 1,-6-7-1,1 0 1,-1-1-1,0 1 1,1 0 0,-1 0-1,0 0 1,0 0-1,0 0 1,0 0 0,0 0-1,0 0 1,0 0-1,0 0 1,0-1 0,0 1-1,0 0 1,-1 0-1,1 1 1,-1 0-1,0 0 0,0-1 0,0 1-1,-1-1 1,1 1 0,0-1 0,-1 0 0,1 1 0,0-1 0,-1 0 0,0 0 0,-2 1-1,-8 4-42,0-1 0,0 0 0,0-1-1,-22 5 1,-58 6-97,37-6 17,28-5 103,6-1 11,0 1 0,1 1 0,-35 13 0,52-17 61,0 1 0,0-1 0,1 1 1,-1 0-1,1 0 0,0 0 1,-1 0-1,1 0 0,0 1 1,0-1-1,1 1 0,-1-1 1,0 1-1,1 0 0,-1-1 1,1 1-1,0 0 0,0 0 1,0 0-1,1 0 0,-1 0 1,1 0-1,-1 0 0,1 4 1,0 3 103,0-1 1,1 1 0,0 0 0,1-1-1,0 1 1,4 12 0,-1-8 2,1-1 0,0 0 0,1 0 0,0-1 0,14 18 0,0-4 38,29 29 1,-14-23-441,2-1-1,1-2 1,43 25 0,-76-50-600,14 7-1368,-6-8-2092,-5-3 1833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3:44.6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1472 3904,'-16'10'1253,"16"-10"-1216,-1 0-1,1 0 1,0 0-1,-1 1 1,1-1-1,0 0 1,0 0-1,-1 0 1,1 0-1,0 1 1,0-1-1,-1 0 1,1 0-1,0 0 1,0 1-1,0-1 1,0 0-1,-1 0 1,1 1 0,0-1-1,0 0 1,0 1-1,0-1 1,0 0-1,0 0 1,0 1-1,0-1 1,0 0-1,0 1 1,0-1-1,0 0 1,0 1-1,0-1 1,0 0-1,0 1 1,0-1-1,0 0 1,0 0-1,0 1 1,0-1-1,0 0 1,1 0-1,-1 1 1,10 6 2086,-8-6-1528,-1 0-489,-1-1-1,1 0 0,0 0 1,0 1-1,0-1 0,0 0 0,-1 0 1,1 0-1,0 0 0,0 0 1,0 0-1,0 0 0,0 0 1,0 0-1,-1-1 0,1 1 0,0 0 1,1-1-1,20-11 1566,-10 4-675,16-17 0,-10 7-185,-1-1 0,-1-1 0,15-24 0,35-67 1137,-53 87-1689,3-6 347,19-52 1,-21 47-359,16-50 222,7-17 25,-32 89-554,0 0-1,2 0 0,0 1 0,16-24 1,-23 36 56,1-1 0,-1 1 0,1-1 1,-1 1-1,1-1 0,0 1 1,-1-1-1,1 1 0,-1 0 0,1-1 1,0 1-1,-1 0 0,1 0 1,0-1-1,-1 1 0,1 0 0,0 0 1,-1 0-1,1 0 0,0 0 0,-1 0 1,1 0-1,0 0 0,0 0 1,0 0-1,1 1-2,-1-1 0,0 1 0,1 0 0,-1 0 0,0 0 0,1 0 0,-1 0 0,0 0 0,0 0 0,0 0 0,1 2 0,3 3-7,-1 1-1,0 0 1,0 0 0,3 8 0,10 30 82,-2 1 0,-2 0 1,-3 2-1,9 75 1,-17-97 8,-2 46 1,0-61 27,-2 0 1,1-1-1,-1 1 1,-1-1-1,0 1 0,0-1 1,-6 11-1,8-19-57,0 0 1,0 0-1,-1 1 0,1-1 0,-1 0 0,1 0 1,-1 0-1,0-1 0,0 1 0,0 0 0,0-1 1,0 1-1,0-1 0,-1 0 0,1 1 0,0-1 1,-1 0-1,1-1 0,-5 2 0,4-1-20,-1-1-1,1 0 1,-1 0-1,1-1 0,-1 1 1,1 0-1,0-1 1,-1 0-1,1 0 0,0 0 1,-1 0-1,1-1 1,0 1-1,-6-5 1,-13-10-139,0-1 0,-37-38 1,13 11-377,45 42 351,0 1 78,1 1 1,-1-1 0,1 1-1,-1-1 1,1 1-1,-1-1 1,1 1 0,-1-1-1,1 1 1,-1 0-1,0-1 1,1 1-1,-1 0 1,-1-1 0,2 1 31,0 0 0,0 0 1,0 1-1,0-1 1,-1 0-1,1 0 0,0 0 1,0 0-1,0 0 1,0 1-1,0-1 0,0 0 1,0 0-1,0 0 1,0 1-1,0-1 0,0 0 1,0 0-1,0 0 1,0 0-1,0 1 0,0-1 1,0 0-1,0 0 0,0 0 1,0 1-1,0-1 1,0 0-1,0 0 0,0 0 1,0 0-1,0 1 1,0-1-1,0 0 0,0 0 1,1 0-1,-1 0 1,0 1-1,0-1 0,0 0 1,8 11-252,-5-7 233,1-1 1,0 0-1,0 0 1,0 0-1,0-1 1,1 1-1,-1-1 1,1 0-1,5 2 1,9 1 63,20 4-1,-26-6 47,18 2 56,0 0 0,0-3 0,0 0-1,1-2 1,-1-1 0,0-1 0,45-10 0,-50 6-77,0-1 1,0-1-1,-1-2 1,0 0 0,-1-1-1,0-2 1,0 0-1,-2-2 1,25-20 0,19-27 83,60-74 0,-108 116-95,162-204 487,-162 199-488,-1-1-1,-1 0 1,18-41 0,-11 7 53,30-126 0,-10-89-51,-42 271-77,0-23-114,-1 25 109,0 1 0,0-1 0,0 1 0,0-1 0,-1 0 0,1 1 0,-1-1 0,1 1 0,-1-1 0,1 1 0,-1-1 0,-1-1 0,2 3 38,0 0-1,-1-1 1,1 1-1,0 0 1,0 0-1,0 0 1,0 0-1,0 0 1,-1 0-1,1 0 1,0 0-1,0-1 1,0 1-1,-1 0 0,1 0 1,0 0-1,0 0 1,0 0-1,-1 0 1,1 0-1,0 0 1,0 0-1,0 0 1,0 0-1,-1 0 1,1 0-1,0 1 1,0-1-1,0 0 1,-1 0-1,1 0 1,0 0-1,0 0 1,0 0-1,0 0 1,0 0-1,-1 1 0,1-1 1,-3 2-18,0 1 0,0 0 1,1 0-1,-1 0 0,1 0 1,-1 0-1,1 1 0,0-1 0,1 1 1,-3 4-1,-74 163 238,-38 32 400,-31 66-159,-44 201 5,139-331 271,45-131 15,7-8-740,0-1 1,0 1-1,0 0 0,0 0 0,0 0 0,0 0 0,-1-1 0,1 1 0,0 0 1,0 0-1,0 0 0,0 0 0,0-1 0,0 1 0,0 0 0,0 0 0,0 0 1,0-1-1,0 1 0,0 0 0,0 0 0,0 0 0,0-1 0,0 1 0,0 0 1,0 0-1,0 0 0,0 0 0,1-1 0,-1 1 0,0 0 0,0 0 0,0 0 1,0 0-1,0-1 0,0 1 0,1 0 0,-1 0 0,0 0 0,0 0 0,0 0 1,0 0-1,1-1 0,-1 0 5,27-43-3,36-47 0,-53 79-61,-1 1 1,2 0-1,0 0 0,0 1 1,1 0-1,0 1 0,1 1 1,20-11-1,-31 17 25,1 1 0,0 0 0,0 0-1,-1 1 1,1-1 0,0 0 0,0 1 0,0 0 0,0 0-1,0 0 1,-1 0 0,1 0 0,0 0 0,0 1-1,5 1 1,-4-1 9,0 1 0,0 0 0,0 0 0,0 1-1,-1-1 1,1 1 0,-1-1 0,0 1 0,6 6 0,-2 1 15,0 0 0,0 0 0,0 1-1,-2 0 1,1 0 0,5 18 0,-8-20 15,0 0-1,0 0 0,1-1 1,0 1-1,0-1 0,1 0 1,0-1-1,0 1 0,1-1 1,0 0-1,13 12 0,-14-15 18,0-1 0,0 1 0,0-1 0,0 0 0,0 0 0,1-1 0,0 1 0,-1-1 0,1-1 0,0 1 0,0-1 0,0 0 0,0 0 1,7-1-1,5 0-15,-1-2 0,1 0 0,-1-1 0,0 0 0,0-2 0,0 0 0,-1-1 0,1 0 0,-1-2 0,-1 0 0,18-11 0,-7 2 88,123-82 56,-127 82-91,0-1 0,-1 0 0,-1-2 0,21-27 0,-39 44-55,-1 2-18,0 1 0,-1-1 0,1 0 0,0 0 1,-1 0-1,1 0 0,-1 0 0,1 0 1,-1 0-1,1 0 0,-1 0 0,0 0 1,1 0-1,-1-2 0,0 4 7,0-1-1,0 0 1,0 0 0,0 0-1,0 0 1,0 0-1,0 0 1,0 0-1,0 0 1,0 0 0,0 0-1,0 0 1,0 0-1,0 0 1,-1 0-1,1 0 1,0 0 0,0 0-1,0 0 1,0 0-1,0 0 1,0 0-1,0 0 1,0 0 0,0 0-1,0 0 1,0 0-1,0 0 1,0 0 0,0 0-1,0 0 1,0 0-1,0 0 1,0 0-1,-1 0 1,1 0 0,0 0-1,0 0 1,0 0-1,0 0 1,0 0-1,0 0 1,0 0 0,0 0-1,0 0 1,0 0-1,0 0 1,0 0 0,0 0-1,0 0 1,0 0-1,0 0 1,0 0-1,0 0 1,0 0 0,0 0-1,0 0 1,0 0-1,0-1 1,-22 17-143,0 1 0,-22 22 0,12-10-32,13-11 178,0 0 0,1 2-1,-24 31 1,35-41-10,0 1 1,1 0-1,0 0 0,0 1 1,1 0-1,1 0 1,0 0-1,1 0 0,-3 16 1,6-25 32,0 0 0,0 0 0,0 0 0,0-1 1,0 1-1,0 0 0,1 0 0,0 0 1,-1-1-1,1 1 0,0 0 0,2 4 1,-2-6-11,0 0 0,0 0 0,-1-1 0,1 1 0,0 0 0,0 0 0,0 0 0,0-1 1,0 1-1,0 0 0,0-1 0,0 1 0,0-1 0,0 1 0,0-1 0,0 0 0,0 1 1,1-1-1,-1 0 0,0 0 0,0 0 0,0 0 0,0 0 0,1 0 0,-1 0 0,0 0 1,0 0-1,0-1 0,0 1 0,1 0 0,-1-1 0,2 0 0,15-7 95,0-1 0,-1 0-1,0-2 1,26-20 0,55-57 173,-86 75-271,1-1 0,-2 0 0,19-29 0,-24 34 7,-1-2-1,0 1 1,-1 0 0,0-1-1,-1 0 1,0 0 0,1-13-1,-3 23-29,-1 0 0,0 0-1,0 0 1,0 0-1,0 0 1,0 0 0,0-1-1,0 1 1,0 0-1,0 0 1,0 0-1,-1 0 1,1 0 0,0 0-1,-1 0 1,1 0-1,0 0 1,-1 0 0,0 0-1,1 0 1,-2-1-1,1 2-8,1 0-1,-1-1 0,0 1 1,0 0-1,0-1 1,0 1-1,0 0 0,0 0 1,0 0-1,0 0 1,0 0-1,0 0 0,0 0 1,0 0-1,0 1 0,0-1 1,0 0-1,0 1 1,0-1-1,0 0 0,0 1 1,-1 0-1,-4 3-22,0 0 0,0 0 1,0 0-1,0 0 0,1 1 0,0 0 0,0 1 0,0-1 1,0 1-1,1 0 0,-5 8 0,4-5 31,0 0 1,1 1-1,0-1 0,1 1 0,0 0 1,0 0-1,-1 15 0,3-20 8,1-1 0,0 0-1,0 1 1,1-1 0,-1 0 0,1 0-1,0 1 1,0-1 0,1 0 0,-1 0-1,1 0 1,0 0 0,0 0-1,0-1 1,0 1 0,1 0 0,-1-1-1,5 4 1,-3-3 18,0 0 0,0-1-1,0 0 1,1 1 0,0-1 0,-1-1 0,1 1-1,0-1 1,1 0 0,-1 0 0,0 0 0,0-1-1,9 2 1,0-2 33,0 0 0,0-1 0,0 0 0,0-1 0,0 0 0,0-2 0,-1 1 0,1-2 0,-1 0 0,0 0 0,0-1 0,0-1 0,0 0 0,-1-1 0,0 0 0,-1-1 0,1 0 0,-2-1 0,1 0 0,9-11 0,-4 1-69,0-1 1,14-25 0,-21 32 54,-6 8-3,1 0 0,-1 0 1,0 0-1,0 0 0,-1 0 1,3-11-1,-2 8 167,0-8-410,7 41-315,1 3 514,0 0-1,22 37 0,-21-43 1,-7-12 20,0 0 1,1-1 0,1 0 0,0 0 0,0 0 0,10 8 0,-12-13 21,0 0 0,0 0 0,0-1-1,0 1 1,0-1 0,1 0 0,-1-1 0,1 0 0,0 1 0,0-2-1,0 1 1,12 1 0,-1-2 63,0-1-1,0-1 0,0 0 1,0-1-1,-1-1 0,27-8 1,-23 4-70,1-1 1,-1 0 0,0-2 0,28-18-1,-14 4 65,59-57-1,-91 79-97,-1 0 0,1 1 0,0-1 0,0 1 0,1-1 0,-1 1-1,3-2 1,-4 3 8,-1 0 1,0 0-1,0 0 0,1 0 0,-1 0 0,0 0 0,0 0 1,1 0-1,-1 0 0,0 0 0,0 0 0,1 0 0,-1 0 0,0 0 1,0 0-1,1 0 0,-1 0 0,0 1 0,0-1 0,0 0 0,1 0 1,-1 0-1,0 0 0,0 0 0,0 1 0,1-1 0,-1 0 0,0 0 1,0 1-1,1 0-5,-1-1 1,0 1 0,1 0 0,-1 0-1,0 0 1,0 0 0,0 0 0,0 0-1,0 0 1,0 0 0,0 0-1,0 2 1,-3 10-47,-1 0 1,1 0-1,-8 13 0,-63 163 170,-144 262 0,95-206 87,89-173 598,36-78-745,0 1 0,1-1 0,0 0 0,0 1 0,0 0 0,0-1 0,1 1 0,5-5 0,2-5-6,61-77 127,-40 43-215,41-83 0,17-66-257,-56 119 297,151-310-60,-176 372 38,-2 2-19,0 1 1,1 1-1,0-1 0,2 2 1,-1-1-1,22-21 1,-29 32 29,0 0 1,0 1 0,0-1 0,0 1-1,0 0 1,0 0 0,0 0-1,0 0 1,0 0 0,1 0-1,-1 1 1,0-1 0,0 1-1,1-1 1,-1 1 0,0 0-1,1 0 1,-1 0 0,1 0 0,-1 0-1,0 1 1,1-1 0,-1 1-1,0-1 1,0 1 0,1 0-1,-1 0 1,0 0 0,0 0-1,3 3 1,-1-1-9,0 0 1,-1 0-1,0 1 0,0-1 0,0 1 1,0 0-1,0 0 0,-1 0 1,0 0-1,0 0 0,0 1 0,0-1 1,0 0-1,1 10 0,-2-5 25,0 0 0,-1 0 0,0 0 0,0 0 0,-1 0 0,0 0 0,-1 0 0,0-1 0,0 1 0,-1 0 0,-6 12 0,-5 8 111,-34 51 0,35-58-75,2-5 1,0 1 1,-1-1-1,-1-1 1,-1 0-1,-19 17 0,32-32-42,-1 1 0,1-1 0,-1 0 0,0 0 0,0 0-1,0 0 1,1 0 0,-1 0 0,0 0 0,0-1 0,0 1-1,0-1 1,0 0 0,0 1 0,0-1 0,0 0-1,0 0 1,0 0 0,-1 0 0,1-1 0,0 1 0,0 0-1,0-1 1,0 0 0,1 1 0,-1-1 0,0 0 0,0 0-1,0 0 1,0 0 0,1 0 0,-1-1 0,1 1 0,-3-3-1,-2-2-825,1 0 0,0 0 0,0-1 1,1 0-1,0 0 0,0 0 0,-3-10 0,6 8-1698,10 9-4113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9:43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29 250 5632,'-1'-1'162,"1"1"1,-1-1-1,0 0 1,1 1-1,-1-1 1,0 0-1,0 1 1,1-1 0,-1 1-1,0-1 1,0 1-1,0 0 1,0-1-1,0 1 1,0 0-1,0 0 1,0 0-1,-1-1 1,-2 1 2791,-2 0 2262,5 0-5143,1 0-1,0 0 1,0 0-1,0 0 1,0 0 0,0-1-1,0 1 1,0 0-1,0 0 1,-1 0 0,1 0-1,0 0 1,0-1-1,0 1 1,0 0-1,0 0 1,0 0 0,0 0-1,0-1 1,0 1-1,0 0 1,0 0 0,0 0-1,0 0 1,0-1-1,0 1 1,0 0-1,0 0 1,1 0 0,-1 0-1,0-1 1,0 1-1,0 0 1,0 0 0,0 0-1,0 0 1,0 0-1,0 0 1,1-1-1,-1 1 1,5-8 791,8-9-159,0 1 0,1 1 1,1 0-1,26-20 0,-33 29-626,13-11 186,1 1 1,1 1-1,0 0 0,1 2 0,1 1 0,42-15 0,-62 25-179,0 1 0,0-1 0,0 1 0,0 1 0,0-1 0,0 0-1,7 1 1,-11 1-72,0-1 0,1 0 0,-1 0 0,1 1 0,-1-1 0,0 1 0,1-1-1,-1 1 1,0 0 0,0 0 0,1-1 0,-1 1 0,0 0 0,0 0 0,0 0 0,0 0 0,0 0-1,0 0 1,0 1 0,0-1 0,-1 0 0,1 0 0,0 1 0,-1-1 0,1 0 0,-1 1-1,1-1 1,-1 0 0,0 4 0,2 7 107,-1 0 0,-1 0-1,0 0 1,-1 1 0,0-1 0,-1 0 0,-5 21-1,3-15 120,0-1 0,-1 36-1,5-51-195,0 0-1,0 0 1,0 0-1,1 0 0,-1 0 1,1 0-1,-1 0 0,1 0 1,0-1-1,-1 1 0,1 0 1,0 0-1,0-1 0,0 1 1,1 0-1,-1-1 0,0 1 1,1-1-1,-1 0 0,1 1 1,-1-1-1,1 0 1,-1 0-1,1 0 0,0 0 1,0 0-1,-1 0 0,1-1 1,0 1-1,0-1 0,0 1 1,3 0-1,5 0 118,1 0 0,0 0 0,-1-1 0,18-2 0,-24 2-162,25-3 27,1-2-1,-1 0 1,0-2-1,40-15 1,-37 13-151,8-4-230,-38 12-242,1 0-1,-1 0 1,0-1 0,1 1-1,-1-1 1,3-2 0,-34 12-17605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9:44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15 123 7712,'0'-18'2506,"0"18"-2477,0 0 0,0 0 0,0 0 0,0 0 0,0-1 0,0 1-1,0 0 1,0 0 0,0 0 0,0 0 0,0-1 0,0 1 0,0 0-1,0 0 1,0 0 0,0 0 0,0-1 0,0 1 0,0 0 0,0 0-1,0 0 1,-1 0 0,1 0 0,0-1 0,0 1 0,0 0 0,0 0-1,0 0 1,0 0 0,-1 0 0,1 0 0,0 0 0,0-1 0,-11-5 707,11 6-622,0 0-1,0 0 1,0-1 0,-1 1 0,1 0 0,0 0 0,0 0 0,0 0 0,0 0 0,0-1-1,0 1 1,0 0 0,-1 0 0,1 0 0,0-1 0,0 1 0,0 0 0,0 0-1,0 0 1,0-1 0,0 1 0,0 0 0,0 0 0,0 0 0,0-1 0,0 1 0,0 0-1,0 0 1,0 0 0,0-1 0,0 1 0,0 0 0,0 0 0,1 0 0,-1-1 0,0 1-1,0 0 1,0 0 0,0 0 0,0 0 0,0-1 0,1 1 0,13-10 2508,2 2-1557,-2 0-278,0 1-1,1 1 1,0 0-1,18-4 1,-30 9-679,1 0 1,0 1 0,0-1-1,-1 1 1,1 0 0,0 0-1,0 0 1,-1 1 0,1-1-1,0 1 1,0 0 0,-1 0-1,1 0 1,0 0 0,-1 1-1,0-1 1,1 1 0,-1 0-1,0 0 1,0 0-1,0 1 1,0-1 0,3 4-1,-1 0 64,0 0 0,0 1 0,-1 0-1,0 0 1,6 14 0,11 42 281,-5-15 15,-13-39-358,0-1 0,1 1 0,1 0-1,0-1 1,0 0 0,0 0-1,8 8 1,-9-12-53,1 1 0,-1-1 1,1-1-1,0 1 0,0-1 0,0 0 0,1 0 1,-1 0-1,1-1 0,0 0 0,-1 0 1,11 2-1,-2-2 14,0-1 1,0 0-1,0-1 1,0 0-1,0-1 1,-1-1-1,1 0 0,0-1 1,-1 0-1,1-1 1,-1-1-1,21-10 1,-8 1-62,0-1 1,-1-1-1,-1-1 1,43-40-1,-40 30-1075,-2-2 1,31-44-1,-54 70 894,5-7-799,13-18-2620,-12 10-2533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9:45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1021 8128,'-5'-1'4498,"15"2"-1471,8-4-2080,1-2-1,-1 0 1,0 0 0,0-2-1,26-13 1,78-53 947,-24 13-839,72-28-442,-133 71-542,-1-2 0,-1-1 0,-1-2 0,-1-1 0,-1-2-1,34-34 1,-34 26 33,38-55 0,21-43 51,-63 88 181,-2-1 0,-2-1 0,18-49 0,-40 88-321,0 1-1,0 0 1,0-1 0,0 0 0,-1 1 0,0-1 0,0 0-1,-1-9 1,0 13-28,0 1 0,0 0 0,0-1-1,0 1 1,0 0 0,-1 0 0,1-1-1,0 1 1,-1 0 0,0 0 0,1 0 0,-1-1-1,1 1 1,-1 0 0,0 0 0,0 0-1,0 0 1,0 0 0,1 0 0,-1 1 0,0-1-1,-1 0 1,1 0 0,0 1 0,0-1-1,0 0 1,0 1 0,0-1 0,-1 1 0,1 0-1,0-1 1,-2 1 0,-1 0-5,-1-1 1,1 2-1,0-1 1,-1 0 0,1 1-1,0 0 1,-8 2-1,1 1 41,0 0 0,0 1 0,1 0 0,-11 8-1,17-11-13,-8 6 4,1 0 0,-1 1 0,1 1 0,1 0-1,0 0 1,-15 20 0,10-9 50,2 0-1,-21 43 0,26-46 11,1 0 0,1 1 0,0-1 1,2 1-1,0 1 0,1-1 0,1 1 0,0 21 0,2-26-7,1 0 0,1 0 0,0-1 0,1 1 0,1-1 0,0 1 1,1-1-1,0 0 0,1-1 0,1 1 0,9 13 0,-4-9 35,0-1 0,2 0 0,0-2 0,0 1 0,32 23 0,-35-30-380,0-2 0,1 0 1,25 11-1,-27-14-556,1-1 0,0 0 0,-1 0-1,1-1 1,16 1 0,30-3-5826,-33 0 4000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9:45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5 5632,'-45'-4'1834,"45"4"-1794,-1 0-1,0-1 1,1 1-1,-1 0 0,0 0 1,0 0-1,1 0 1,-1 0-1,0 0 1,0 0-1,1 0 0,-1 1 1,0-1-1,0 0 1,1 0-1,-1 1 0,0-1 1,-20 10 472,21-9-438,-1-1 1,0 0 0,1 0-1,-1 0 1,1 0 0,-1 1-1,0-1 1,1 0 0,-1 1-1,1-1 1,-1 0 0,1 1-1,-1-1 1,1 1 0,-1-1-1,1 1 1,0-1 0,-1 1-1,1-1 1,0 1 0,-1-1-1,1 1 1,0-1 0,0 1-1,-1-1 1,1 1 0,0 0-1,0-1 1,0 2 0,0-1 138,1 0 0,0 0 0,-1 0 0,1 0 0,0 0 0,0-1 0,0 1 0,0 0 0,0 0 0,0-1 0,0 1 0,0 0 0,0-1 0,0 1 0,0-1 0,2 1 0,13 4 597,0-1 0,1 0-1,-1-1 1,1-1 0,23 0 0,-11 0-75,400-4 3516,-399 0-4102,466-13 1270,-31 15-848,-206 1-3254,-253-2 1942,1 1 0,-1 1 0,0-1 0,11 4 0,-17-4 595,1 0 0,0 0 1,-1 0-1,1 1 0,0-1 0,-1 0 1,1 0-1,-1 1 0,1-1 0,-1 1 1,1-1-1,0 0 0,-1 1 1,0-1-1,1 1 0,-1-1 0,1 1 1,-1 0-1,1-1 0,-1 1 0,0-1 1,0 1-1,1 0 0,-1-1 1,0 1-1,0-1 0,0 1 0,1 0 1,-1-1-1,0 1 0,0 0 0,0 0 1,0-1-1,0 1 0,-1 0 0,1-1 1,0 1-1,0 0 0,0-1 1,0 1-1,-1-1 0,1 1 0,0 0 1,-1-1-1,1 1 0,0-1 0,-1 1 1,1-1-1,-1 2 0,-13 18-2280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9:47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19 599 8064,'-14'-11'3276,"13"10"-3194,1 1-1,0 0 1,-1 0-1,1-1 1,0 1-1,-1 0 1,1-1-1,0 1 1,0 0-1,0-1 1,-1 1-1,1 0 1,0-1 0,0 1-1,0 0 1,0-1-1,-1 1 1,1-1-1,0 1 1,0-1-1,0 1 1,0 0-1,0-1 1,0 1-1,0-1 1,0 1 0,1 0-1,-1-1 1,0 1-1,0-1 1,0 1-1,0 0 1,0-1-1,1 1 1,-1 0-1,1-1 1,8-7 1940,9-9 30,36-56 1531,13-17-1470,-57 79-1968,0 0 1,0 1 0,1 0 0,0 1 0,20-12 0,-26 18-89,1 0 1,-1 0 0,1 1-1,-1 0 1,9-2-1,-12 3-29,0 1 0,-1 0 0,1-1 0,0 1 0,-1 0 0,1 0-1,0 0 1,0 1 0,-1-1 0,1 0 0,0 0 0,0 1 0,-1-1 0,1 1-1,0 0 1,-1-1 0,1 1 0,-1 0 0,1 0 0,-1 0 0,0 0 0,3 2 0,-1 2 36,0-1 1,0 1-1,0 0 1,0 0-1,-1 0 1,0 0-1,0 0 1,0 0-1,-1 1 1,1 5-1,2 11 95,0 26 0,-4-40-125,3 212 325,5 70-190,-4-249-139,-2-15 48,11 51 0,-13-75-66,0-1 0,1 1 0,-1-1 0,0 0-1,1 1 1,0-1 0,-1 0 0,1 0-1,0 1 1,0-1 0,-1 0 0,1 0-1,0 0 1,0 0 0,0 0 0,0 0-1,1 0 1,-1 0 0,0-1 0,0 1 0,0 0-1,1-1 1,-1 1 0,0-1 0,1 1-1,-1-1 1,0 1 0,1-1 0,-1 0-1,1 0 1,2 0 0,0 0 1,1-1-1,-1 0 1,1 0 0,-1 0-1,0 0 1,0-1 0,1 0-1,3-2 1,7-5-125,-1 0-1,0-1 1,0-1 0,-1 0-1,0 0 1,-1-2 0,19-24-1,61-103-464,-90 136 571,21-37 2,-3-1 0,-1-1 0,-2-1 0,-2-1 0,11-58 0,26-237 838,-47 279-536,6-43 711,-10 103-988,-1 0 1,0 0-1,1 0 0,-1-1 1,1 1-1,0 0 1,-1 0-1,1 0 1,0 0-1,0 0 0,-1 0 1,1 0-1,0 1 1,0-1-1,0 0 1,0 0-1,0 1 0,0-1 1,0 0-1,1 1 1,-1-1-1,1 1 0,5-2-11,-1 0 0,0 1 0,9-1 0,-11 1 2,85-6 104,121 5 1,-104 4 18,675 22 839,-661-18-930,172 3-332,-226-7 505,-33-1-2136,-1-1-6026,-39 2 3288,-2 4 2613,6-3 809,-17 13-1986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19:48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172 211 7136,'4'-15'2309,"-4"15"-2285,0 0-1,0-1 1,0 1-1,1 0 1,-1 0 0,0 0-1,0 0 1,0-1-1,0 1 1,0 0-1,0 0 1,0 0 0,0 0-1,0 0 1,0 0-1,0-1 1,0 1-1,1 0 1,-1 0 0,0 0-1,0 0 1,0 0-1,0 0 1,0 0 0,1 0-1,-1 0 1,0-1-1,0 1 1,0 0-1,0 0 1,0 0 0,1 0-1,-1 0 1,0 0-1,0 0 1,0 0-1,1 0 1,21-1 3131,-21 1-2958,0 0-1,0 0 1,0 0-1,0 0 1,0 1-1,0-1 1,0 0-1,0 0 1,0 1-1,0-1 1,-1 1-1,1-1 1,0 1-1,0-1 1,0 1-1,0-1 1,-1 1-1,1 0 1,0-1-1,-1 1 0,1 0 1,1 1-1,-1 5 239,1 0 0,-1 0 0,0 0 0,0 0 0,-1 0-1,0 1 1,-1-1 0,1 0 0,-3 10 0,1-2-16,-6 29 639,-18 59-1,7-30-740,4-9-199,-3 15 404,-35 97 1,47-161-501,-4 8 412,-5 25 1,15-47-422,0-1 1,0 0 0,0 0-1,0 1 1,0-1 0,0 0-1,0 1 1,0-1 0,0 0-1,-1 0 1,1 1 0,0-1 0,0 0-1,0 1 1,0-1 0,0 0-1,-1 0 1,1 1 0,0-1-1,0 0 1,0 0 0,-1 0-1,1 0 1,0 1 0,0-1 0,-1 0-1,1 0 1,0 0 0,0 0-1,-1 0 1,1 1 0,0-1-1,0 0 1,-1 0 0,1 0-1,0 0 1,-1 0 0,1 0 0,0 0-1,-1 0 1,1 0 0,0 0-1,0 0 1,-1 0 0,1-1-1,0 1 1,-1 0 0,1 0-1,0 0 1,0 0 0,-1 0 0,1 0-1,0-1 1,0 1 0,-1 0-1,-1-2-3,1 0 0,-1 0-1,1 1 1,0-1 0,-1 0 0,1 0-1,0 0 1,0 0 0,-1-4-1,-6-20-105,2 0 0,-3-28 0,6 34 95,2 0-1,0-1 1,1 1-1,1 0 1,1 0-1,8-37 1,-2 29 98,1 0 0,1 0 1,26-50-1,-6 26 250,41-57-1,-30 48-248,-17 24-62,34-40-1,-49 66-1,1 0 1,1 1-1,-1 0 0,2 1 0,-1 1 1,1-1-1,23-10 0,-18 12 17,0 0 0,1 2 0,-1 0 1,1 1-1,1 1 0,-1 0 0,0 1 0,0 2 0,1-1 0,-1 2 0,1 1 1,-1 0-1,32 9 0,-35-7-26,-1 0-1,0 1 1,0 1 0,0 0 0,-1 1 0,0 1 0,0 0-1,-1 0 1,0 2 0,0-1 0,-1 1 0,-1 1 0,1 0-1,-2 1 1,0-1 0,0 2 0,9 17 0,-15-25-16,-1 0 1,1 0 0,-1 0 0,-1 1-1,1-1 1,-1 0 0,0 1 0,0-1-1,0 9 1,-2-11-5,1 0 0,-1 0-1,1 0 1,-1 0 0,0-1 0,0 1-1,0 0 1,0 0 0,-1-1 0,1 1-1,-1-1 1,1 1 0,-1-1 0,0 0-1,0 1 1,0-1 0,0 0 0,-1 0 0,1-1-1,-3 3 1,-7 3-83,0 0 0,-1-1 0,1-1 0,-1 0 1,-21 5-1,-74 13-343,85-19 349,-24 4-255,0-1 0,-97-1 0,116-6 359,1-2 0,-1-1 0,-28-8 0,-12-10 869,60 19-763,7 4 13,11 12 176,0-1-68,6 13 43,-2 1 1,21 55-1,-9-20-105,-13-33-130,1-1 0,1 0 1,2-1-1,0-1 0,2 0 1,1-1-1,24 23 0,-25-31-70,0 0-1,2-1 1,0-1-1,0 0 1,35 16-1,-24-17-391,36 13 0,4-8-3519,-44-15 1316,-24-4 1558,0 0 0,0 0 0,0-1 1,0 0-1,6-1 0,13-4-3002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21:0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1167 3328,'-1'3'10208,"9"-4"-7987,-5 0-2198,-1 0 0,1 1 1,-1-1-1,1 0 0,-1-1 0,3-1 1,3-4 234,-2-1 0,1 0 1,-1 0-1,0 0 1,-1-1-1,8-16 0,1 0-45,77-124 421,-74 127-562,1 1 0,1 1 0,39-33 0,-36 34-13,9-9 107,92-85 298,-99 87-402,-1 0 0,37-55 0,8-40 164,-31 53-292,-28 50 177,0-1 0,6-26 0,-13 41-71,1-2-60,-3 8 16,-2 13 39,-8 33 3,-6 26-1,-34 77 182,-2 4-129,47-137-24,0 0 0,-1 20 0,5-32-30,1 0-1,-1-1 1,1 1-1,1 0 1,-1-1-1,1 1 1,0-1-1,0 1 1,1 0-1,-1-1 1,4 7-1,-4-10 9,0 0-1,0-1 1,0 1-1,0 0 1,0-1 0,1 1-1,-1-1 1,0 0-1,1 1 1,-1-1-1,1 0 1,-1 0 0,1 0-1,0 0 1,-1 0-1,1 0 1,0 0 0,2 0-1,-1-1 6,-1 1 0,1-1 0,0 0 0,0 0 0,-1 0 0,1 0-1,0-1 1,0 1 0,-1-1 0,1 0 0,3-1 0,6-3 58,-1-1-1,0 0 1,0-1 0,14-11-1,-17 12-91,18-15 129,37-38 0,-31 28 32,19-21-126,81-106 0,28-72 276,-150 215-294,91-139-90,-97 148 53,-1 1 1,1-1 0,-1 0 0,0 0 0,0 0 0,-1-1 0,1 1-1,1-11 1,-4 17-4,0 0 0,0 0 0,0 0 0,0 0-1,0-1 1,0 1 0,0 0 0,0 0 0,0 0 0,-1 0-1,1 0 1,0-1 0,0 1 0,0 0 0,0 0-1,0 0 1,0 0 0,0 0 0,0 0 0,-1 0 0,1-1-1,0 1 1,0 0 0,0 0 0,0 0 0,0 0 0,0 0-1,-1 0 1,1 0 0,0 0 0,0 0 0,0 0-1,0 0 1,-1 0 0,1 0 0,0 0 0,0 0 0,0 0-1,0 0 1,-1 0 0,-9 3-212,-9 6 16,19-8 201,-9 4-8,1 1-1,0 0 1,1 1 0,0 0 0,0 0 0,0 1 0,-5 8 0,-38 61-1,48-72 1,-51 89 309,-40 105 1,34-79 233,34-74-276,-22 59 1,31-53 282,16-51-522,0-1 0,-1 1 0,1-1 0,0 0 0,0 1 0,0-1 0,0 1 0,0-1 0,-1 0 0,1 1 0,0-1 0,0 0 0,-1 1 0,1-1 0,0 0 0,-1 1 0,1-1 0,0 0 1,-1 0-1,1 1 0,0-1 0,-1 0 0,1 0 0,-1 0 0,1 1 0,0-1 0,-1 0 0,1 0 0,-1 0 0,0 0 0,2 0 40,-2 2 11,-3 5-22,-4-4-309,6-2 225,6-2 472,-3-11-103,2 7-315,1 0 1,0 0 0,-1 0 0,1 1 0,1-1-1,-1 1 1,1 0 0,9-6 0,4-2-85,21-10 1,45-15-6,-73 33 52,0 0 0,0 1 1,1 1-1,-1 0 0,22-1 0,-32 3 12,0 0 1,1 0-1,-1 0 0,0 1 0,0-1 0,1 0 1,-1 1-1,0-1 0,0 1 0,0 0 0,0-1 0,1 1 1,-1 0-1,0 0 0,0-1 0,-1 1 0,1 0 1,0 0-1,0 0 0,0 0 0,-1 0 0,1 0 1,0 1-1,-1-1 0,1 0 0,-1 0 0,1 0 1,-1 1-1,0-1 0,1 0 0,-1 0 0,0 2 1,1 7-71,0-1 0,-1 1 0,0 13 0,-1-9 253,1 16-54,8 55 0,-6-74-74,0-1 1,1 1 0,0 0 0,0-1 0,1 0 0,1 0 0,0 0 0,8 12 0,-11-18-11,1-1 0,0 0 0,0 0 0,-1 0 1,2-1-1,-1 1 0,0-1 0,0 0 0,1 0 1,0 0-1,-1 0 0,1 0 0,0-1 0,0 1 1,0-1-1,0 0 0,0-1 0,0 1 0,0-1 1,0 1-1,7-2 0,-4 1-14,0-1-1,0-1 1,0 1-1,0-1 1,-1 0 0,1-1-1,-1 0 1,1 0 0,-1 0-1,0-1 1,10-7-1,-3-1 2,0-1 0,-1 0 0,11-16 0,-8 9-19,-1 3 59,-2-2-1,11-21 1,0 2 0,-18 30-36,0-1-1,5-11 0,-9 17-15,0 1 0,0-1 0,0 0-1,-1 1 1,1-1 0,-1 0-1,0 1 1,0-1 0,0 0 0,0 0-1,0 1 1,0-1 0,-2-3-1,2 5-17,0 0-1,0 1 0,0-1 0,-1 0 0,1 1 0,0-1 0,0 1 0,-1-1 0,1 1 0,-1-1 0,1 0 0,0 1 0,-1 0 0,1-1 0,-1 1 0,1-1 0,-1 1 0,0 0 0,1-1 0,-1 1 0,1 0 0,-1-1 0,0 1 0,1 0 0,-1 0 0,1 0 0,-1 0 0,0-1 1,1 1-1,-1 0 0,0 0 0,1 0 0,-1 0 0,0 1 0,1-1 0,-1 0 0,-1 0 0,0 1-15,0 0-1,0 0 1,1-1 0,-1 1 0,0 0-1,0 0 1,1 1 0,-1-1 0,1 0 0,-1 0-1,-1 3 1,1-1 27,0-1 0,0 1 0,0-1 0,0 1 0,1 0 0,-1 0 0,1 0 0,0 0 0,0 0 0,0 0 0,1 0 0,-1 1 0,1-1-1,-1 0 1,1 0 0,0 1 0,0-1 0,1 0 0,-1 0 0,0 0 0,1 1 0,0-1 0,0 0 0,0 0 0,0 0 0,3 3 0,3 9 56,-5-11-42,1 1 0,-1-1 0,1 0-1,0 1 1,0-1 0,0-1 0,5 5-1,-1-1 3,0-2 0,1 1 0,0-1 0,0 0 0,0 0 0,0-1 0,1 0 0,0-1 0,11 3 0,-14-4-193,1-1 0,0 0 1,-1 0-1,1-1 0,11-1 0,-11 0-452,-1 0-1,0 0 1,1-1-1,-1 1 1,0-2-1,9-3 1,-11 4 68,0 0-332,-1 1 1,0-1-1,1 0 0,-1 0 0,0 0 0,0 0 0,0-1 0,-1 1 0,4-4 1,-2 1-1144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21:01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20 146 4736,'-2'-1'303,"0"0"1,1 0-1,-1 1 0,0-1 1,0 1-1,0-1 1,1 1-1,-4-1 0,73-3 9795,45-12-7979,-26 3-1243,324-43-915,-140 18-5441,-136 26-712,-80 11 3776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21:3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 2240,'-1'0'18,"1"0"1,0 0-1,0 0 1,0 0-1,0 0 1,0 0-1,0 0 1,0 0-1,0 1 1,0-1-1,0 0 1,0 0-1,-1 0 1,1 0-1,0 0 1,0 0-1,0 0 1,0 0-1,0 0 1,0 0-1,0 0 1,-1 0-1,1 0 1,0 0-1,0 0 1,0 0-1,0 0 1,0 0-1,0 0 1,0 0-1,0 0 1,-1 0-1,1 0 1,0 0-1,0 0 1,0 0-1,0 0 1,0 0-1,0-1 0,0 1 1,0 0-1,0 0 1,-1 0-1,1 0 1,0 0-1,0 0 1,0 0-1,0 0 1,0 0-1,0-1 1,0 1-1,0 0 1,0 0-1,0 0 1,0 0-1,0 0 1,0 0-1,0 0 1,0 0-1,0-1 1,0 1-1,0 0 1,0 0-1,0 0 1,0 0-1,0 0 1,-4 2 763,-1 7 6273,-2-3-4883,-10 7-1282,18-13-837,-1 0-1,0 0 0,0 1 0,1-1 1,-1 0-1,0 0 0,0 0 1,1 1-1,-1-1 0,0 0 1,0 0-1,0 1 0,1-1 1,-1 0-1,0 0 0,0 1 1,0-1-1,0 0 0,0 0 0,0 1 1,0-1-1,0 4 3362,3-4-3340,-1 1-1,0 0 0,0-1 1,0 1-1,1 0 0,-1 0 1,3 3-1,-3-3-38,0 0-1,0 0 1,0 0 0,0 0-1,1 0 1,-1 0 0,4 1-1,7-1 62,0 0-1,0 2 0,0-1 0,0 2 0,15 6 0,-19-8-46,1 0 0,-1 0 0,1-1 0,12 1 0,12 1 42,18 0 0,-3 2 111,-37-3-152,1-1-1,0 0 1,24-3-1,-6 1 111,256 1 1877,-284-1-2028,1 1 1,-1-1-1,0-1 0,0 1 1,0 0-1,0-1 0,0 0 1,0 1-1,4-4 0,-4 3 133,-6 6-3487,-2 2 962,-1 6-198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23:5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2976,'0'0'6922,"-7"0"-5540,9 0-1257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3:45.0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1 10976,'-5'0'4960,"5"7"-4321,-4-2 1569,4 4-1344,-5-2-64,0 2-512,-4-1-608,9 1 128,-5-9-3775,5 4 2175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2:4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68 5888,'-3'-18'2954,"3"14"83,4 14 3371,-3-2-5936,-1 0-1,1 0 0,-1 0 0,-1 0 0,-1 14 0,-1 6 238,-4 72 247,-3 90 56,11-96-345,19 137 0,-18-216-459,1-1 0,0 1 0,1-1 0,1 0 0,0 0 0,1-1 0,10 16 0,-14-26-146,0 0 0,0-1 1,1 1-1,-1 0 1,1-1-1,0 0 1,-1 0-1,1 0 1,0 0-1,1 0 0,-1 0 1,0-1-1,0 1 1,1-1-1,-1 0 1,1 0-1,-1-1 0,1 1 1,-1-1-1,1 1 1,5-1-1,5-1 83,1 0 0,0-1-1,25-7 1,-38 9-140,41-11 155,-1-2 0,77-35 0,-101 39-117,0-1 1,-2-1 0,1-1-1,-1-1 1,-1 0-1,0 0 1,-1-2-1,-1 0 1,0 0 0,-1-1-1,12-21 1,9-22 91,49-125 1,-62 135-88,-2 8 1,-8 21-72,-2-1 0,0 0 1,5-24-1,-12 39 24,6-27 58,3-34-1,-9 59-297,0 0 0,-1 0 0,0 0 0,0 0 0,-1 0-1,0 0 1,-1 0 0,0 0 0,0 0 0,-4-8 0,6 14-2,-1 1 0,0 0 0,0 0 0,0 0 1,0-1-1,0 1 0,0 0 0,0 0 0,0 0 0,0 0 0,0 1 1,-1-1-1,1 0 0,0 0 0,-1 1 0,1-1 0,0 1 0,-1-1 1,1 1-1,-1 0 0,1-1 0,0 1 0,-1 0 0,1 0 0,-1 0 1,1 0-1,-1 0 0,1 1 0,-1-1 0,1 0 0,0 1 0,-1-1 1,1 0-1,-1 1 0,1 0 0,-2 0 0,-12 10-1977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2:4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73 7552,'-15'-11'2448,"14"11"-2248,0-1 1,-1 1 0,1 0-1,-1-1 1,1 1 0,0 0 0,-1 0-1,1 0 1,-1 0 0,1 0-1,0 1 1,-1-1 0,1 0-1,0 0 1,-1 1 0,1-1-1,0 1 1,-1-1 0,1 1 0,0 0-1,0 0 1,0-1 0,-2 3-1,0-1 248,-1 0-186,0 1 0,0 0 1,0 0-1,1 1 1,0-1-1,0 1 1,0-1-1,0 1 1,0 0-1,1 0 0,-1 0 1,1 1-1,0-1 1,-1 5-1,2-5-130,-1 0 0,1 0 0,0 0 1,1 0-1,-1 0 0,1 0 0,0 0 0,0 0 0,0 0 0,0 0 0,1 0 0,-1 0 1,1 0-1,0 0 0,0 0 0,1 0 0,1 3 0,0-1 2,1-1-1,-1 0 1,1-1 0,0 1-1,0-1 1,0 0 0,1 0-1,-1 0 1,1 0-1,0-1 1,6 3 0,-4-2-2,1 0-1,1-1 1,-1-1 0,0 1 0,1-1 0,-1-1-1,9 2 1,1-3 37,0 0-1,-1 0 0,1-2 1,-1 0-1,1-1 0,-1-1 1,17-5-1,-13 2-11,0-1 1,-1-1-1,22-12 0,-34 16-87,-1 1-1,1-1 0,-1-1 1,-1 1-1,1-1 0,-1-1 1,0 1-1,0-1 0,-1 0 1,8-14-1,-11 19-74,-1-1 0,0 1 0,0-1 0,0 0 0,0 0 0,-1 1 1,1-1-1,-1 0 0,1 0 0,-1 0 0,0 0 0,0 0 0,0 1 0,-1-1 0,1 0 0,-1 0 0,1 0 0,-1 0 0,0 1 0,0-1 0,0 0 0,-1 1 0,1-1 0,0 1 0,-1 0 0,0-1 0,-2-2 1,-1 1-68,1-1 1,-2 0 0,1 1-1,0 0 1,-1 1 0,0-1 0,0 1-1,0 0 1,0 0 0,-8-2 0,-7 0-189,1 1 0,0 1 0,-1 1 0,0 1 0,-40 2 0,56-1 198,-14 1-588,0 1-1,0 0 0,0 2 0,-32 10 1,39-10-364,0 0 1,1 1 0,0 1 0,0 0-1,1 0 1,-1 1 0,2 1 0,-14 11-1,-7 15-2212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2:16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649 90 3232,'0'-9'9141,"2"1"-5482,-5 3-3410,-2 1 0,1-1 0,0 1 1,-1 0-1,0 1 0,0-1 1,0 1-1,0 0 0,0 0 1,-1 0-1,0 1 0,-11-4 1,-7 0 350,-42-7 1,47 11-467,0 0 0,0 1 1,0 1-1,0 1 0,0 0 0,-37 9 0,43-7-62,1 1 0,0 0 0,0 1 0,0 0 0,1 1 0,0 0 0,0 1 0,0 0 0,1 1 0,0 0 0,-11 12 0,14-14 20,1 1 1,0 1 0,-8 12 0,12-16-28,0-1 1,1 1-1,0 0 1,-1-1-1,1 1 1,1 0-1,-1 0 1,1-1-1,-1 1 1,1 0-1,1 7 1,-1-8-14,0 0 0,0 0 1,0 1-1,1-1 0,0 0 0,-1 0 0,1 0 0,0 0 1,1 0-1,-1 0 0,0 0 0,1 0 0,0-1 1,0 1-1,0-1 0,0 1 0,0-1 0,0 1 1,0-1-1,1 0 0,-1 0 0,1 0 0,0-1 1,-1 1-1,1-1 0,0 1 0,6 1 0,-2-1-4,1-1-1,-1 0 1,1 0 0,0 0-1,0-1 1,-1 0 0,1-1-1,8-1 1,-10 1-43,0 0 1,0-1 0,0 1-1,0-1 1,-1-1 0,1 1-1,0-1 1,-1 0 0,0 0-1,8-7 1,-5 1-58,-9 5 4,-9 2-71,10 2 110,-3 0-26,0 0 1,0 0 0,0 1-1,0-1 1,0 1-1,0-1 1,0 1 0,0 0-1,0 0 1,1 0 0,-1 1-1,0-1 1,-2 2 0,-8 7-39,0 0 0,1 0 0,1 1 0,-1 0 0,2 1 0,0 0 0,0 1 0,-14 25 1,-6 23-27,-24 70 0,37-87 142,-24 70 362,35-91-299,0 1 1,2-1 0,-2 27 0,6-41 1,0 0-1,0 0 1,1 0 0,0 0 0,4 15 0,-4-21-62,0 1 0,0-1 1,0 0-1,0 0 0,1-1 1,-1 1-1,1 0 0,0 0 1,0-1-1,0 1 0,0-1 1,0 1-1,0-1 0,1 0 1,-1 0-1,1 0 0,0 0 1,-1 0-1,5 1 0,-3-2-14,1 0 0,0 0-1,-1 0 1,1 0 0,0-1 0,0 0-1,0 0 1,-1 0 0,1-1 0,6-1-1,6-2-57,22-8 0,-30 9-4,-2 1 17,36-12-40,-1-2 1,73-38-1,-79 33 28,0-2 0,-2-2 1,0-1-1,-2-2 0,38-41 0,24-43-204,-92 110 217,0-1 0,0 1 0,1 0 0,0 0 0,-1 0 1,1 0-1,6-3 0,-9 5 7,1-1 0,-1 1-1,1 0 1,-1 0 0,1 0 0,-1 0-1,1 0 1,-1 0 0,1-1 0,0 1-1,-1 0 1,1 0 0,-1 1 0,1-1 0,-1 0-1,1 0 1,-1 0 0,1 0 0,0 1-1,0-1 4,-1 1-1,1-1 0,-1 1 1,1-1-1,-1 1 0,0 0 0,1-1 1,-1 1-1,0-1 0,1 1 1,-1 0-1,0-1 0,0 1 0,0 0 1,0-1-1,0 1 0,1 0 1,-1 0-1,0-1 0,-1 2 1,6 112 782,-1-59-510,-4-43-213,1 0-1,1-1 0,0 1 1,1-1-1,0 1 0,1-1 1,0 0-1,0 0 0,1-1 1,1 1-1,0-1 0,0-1 1,1 1-1,0-1 0,12 12 0,-15-17-155,1-1-1,-1 1 1,1-1-1,0 0 0,0 0 1,0-1-1,0 0 0,1 0 1,-1 0-1,1 0 0,-1-1 1,1 0-1,0 0 0,0 0 1,5-1-1,-8 0-654,-1 0-1,0 0 1,0-1 0,1 1-1,-1-1 1,0 1 0,0-1-1,0 0 1,0 0 0,0 0 0,0 0-1,0 0 1,0 0 0,2-3-1,6-2-4490,0 4 2499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2:1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25 5216,'0'-2'890,"1"-13"838,-1 15-1559,0 0-1,0-1 1,0 1 0,0 0-1,0-1 1,-1 1-1,1 0 1,0 0 0,0-1-1,0 1 1,0 0-1,0-1 1,0 1-1,-1 0 1,1 0 0,0-1-1,0 1 1,0 0-1,-1 0 1,1 0 0,0-1-1,0 1 1,-1 0-1,1 0 1,0 0-1,0 0 1,-1-1 0,1 1-1,0 0 1,-1 0-1,1 0 1,0 0 0,0 0-1,-1 0 1,1 0-1,0 0 1,-1 0-1,1 0 1,0 0 0,-1 0-1,-3 1 277,1 0 0,0 1 0,0-1-1,-1 1 1,-4 2 0,0 1-74,-214 132 3957,1 12-3639,216-146-709,3-1 3,-41 30-449,38-28-187,1-1 0,-1 1 0,1 1-1,1-1 1,-1 1 0,-5 9-1,8-14 467,1 1-1,0-1 0,0 1 1,-1-1-1,1 1 0,0-1 1,0 0-1,0 1 0,0-1 1,0 1-1,0-1 0,0 1 0,0-1 1,0 1-1,0-1 0,0 1 1,0-1-1,0 1 0,0-1 1,1 1-1,-1-1 0,0 0 0,0 1 1,0-1-1,1 1 0,-1-1 1,0 0-1,0 1 0,1-1 1,-1 1-1,0-1 0,1 0 1,0 1-1,15 6-5318,7-4 2194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2:1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165 883 7968,'0'0'2565,"1"2"-1546,0 5-479,-1-1 1,1 1-1,-2-1 1,1 1-1,-1-1 1,0 1-1,0-1 1,-4 10 0,3-4-180,-23 103 1732,-19 78-330,39-172-1587,-3 12 256,-2 0 0,-1 0 0,-19 40 0,29-72-381,-8 13 178,9-14-228,0 0 0,-1 0-1,1 0 1,0 0 0,0 0 0,0 0-1,0 0 1,-1 1 0,1-1 0,0 0-1,0 0 1,0 0 0,0 0 0,-1 0-1,1 0 1,0 0 0,0 0 0,0 0-1,-1 0 1,1 0 0,0 0 0,0 0-1,0 0 1,-1 0 0,1 0 0,0 0-1,0 0 1,0-1 0,0 1 0,-1 0-1,1 0 1,-5-11-38,4 1 14,0 0-1,0 0 1,1 0 0,1 0 0,2-15 0,5-30 18,31-102-1,-23 114 6,2 0 0,28-50 0,-35 73 0,25-44 70,72-100-1,-99 151 42,1 0 0,0 1 1,1 1-1,0 0 0,1 0 0,15-10 1,-26 20-85,0 0 1,0 1 0,0-1 0,0 0 0,0 1-1,1-1 1,-1 1 0,0 0 0,0-1 0,1 1-1,-1 0 1,0 0 0,0 0 0,1-1-1,-1 2 1,0-1 0,1 0 0,-1 0 0,0 0-1,0 0 1,1 1 0,-1-1 0,0 1 0,0-1-1,1 1 1,-1-1 0,0 1 0,0 0 0,0-1-1,0 1 1,0 0 0,0 0 0,0 0 0,0 0-1,0 0 1,-1 0 0,1 0 0,0 0 0,-1 0-1,2 2 1,0 2 90,1 1 1,-1-1-1,0 1 0,0-1 0,-1 1 0,1 0 1,-1 8-1,0-4 2,-1 1 1,-1 0-1,0 0 0,0 0 1,-1 0-1,-5 17 1,3-18-88,0 0 0,0-1 0,0 0 0,-1 0 0,-1-1 1,0 1-1,0-1 0,-13 13 0,16-18-72,0-1 0,0 1 0,0-1 0,-1 0 0,1 0 0,-1 0 0,1-1 0,-1 1 0,0-1 0,0 0 0,0 0 0,1 0 0,-8 0 0,4-1-133,0 0 0,0-1 0,0 0 0,1 0 1,-1 0-1,-11-4 0,18 5 163,0 0 1,0 0 0,0 0-1,-1 0 1,1 0-1,0 0 1,0 0-1,0 0 1,0 0 0,0 0-1,-1 0 1,1 0-1,0 0 1,0 0 0,0 0-1,0 0 1,0 0-1,-1-1 1,1 1-1,0 0 1,0 0 0,0 0-1,0 0 1,0 0-1,0 0 1,-1 0-1,1 0 1,0 0 0,0-1-1,0 1 1,0 0-1,0 0 1,0 0-1,0 0 1,0 0 0,0-1-1,0 1 1,0 0-1,0 0 1,0 0-1,0 0 1,0 0 0,0-1-1,0 1 1,0 0-1,0 0 1,0 0-1,0 0 1,0 0 0,0-1-1,0 1 1,0 0-1,0 0 1,0 0-1,0 0 1,0 0 0,0-1-1,10-1-78,46 5-425,-25-3 589,0-2 0,0-1 0,0-2 0,-1-1 0,41-12 0,-52 11 0,0 0 0,-1-1 0,0-1 0,-1-1 0,1 0 0,-2-1 0,0-1 0,0-1 0,18-19 0,-25 23-17,-1-1 1,-1 0-1,11-18 0,-15 22-50,0 1-1,0-1 1,-1 0-1,0 0 1,0 1-1,-1-2 1,0 1-1,0 0 0,1-7 1,-2 12-19,0 0 0,0 0 0,0 0 0,0 0 0,0 0 0,0 0 0,0 0 0,0 0 0,0 0 1,-1 0-1,1 0 0,0 0 0,-1 0 0,1 0 0,0 0 0,-1 1 0,1-1 0,-1 0 0,0 0 0,1 0 0,-1 1 0,1-1 0,-1 0 0,0 1 1,0-1-1,1 0 0,-1 1 0,0-1 0,0 1 0,0 0 0,0-1 0,0 1 0,0-1 0,1 1 0,-1 0 0,0 0 0,0 0 0,-2-1 0,0 2-10,0-1-1,0 1 0,0-1 0,0 1 0,0 0 0,0 0 0,1 0 1,-1 0-1,0 1 0,0-1 0,-3 4 0,-7 4 89,1 1 0,0 1 0,0 0 0,1 1 0,1 0 0,0 0-1,0 1 1,2 1 0,-1-1 0,2 1 0,-8 20 0,14-32-69,0 1 0,0-1 1,1 0-1,-1 1 0,1-1 0,0 0 0,0 1 1,-1-1-1,2 0 0,-1 1 0,0-1 1,0 1-1,1-1 0,-1 0 0,1 0 0,0 1 1,0-1-1,0 0 0,0 0 0,2 3 1,-1-2-2,0-1 0,0 0 1,0 0-1,1 0 0,-1 0 1,1 0-1,-1-1 1,1 1-1,0-1 0,-1 0 1,1 1-1,0-1 0,0-1 1,0 1-1,6 1 1,6-1 72,0 0 1,0 0 0,28-4 0,46-11 202,-80 12-281,27-6 6,-1-1 1,47-19 0,63-37-113,-50 21-34,-93 43 171,0 0 1,0 0 0,1 0 0,-1 1 0,0-1-1,0 0 1,0 1 0,0 0 0,4-1 0,-6 1-24,0 0 1,0 0 0,0 0 0,0 1 0,1-1 0,-1 0-1,0 0 1,0 0 0,0 0 0,0 0 0,1 0-1,-1 0 1,0 1 0,0-1 0,0 0 0,0 0 0,0 0-1,0 0 1,0 1 0,0-1 0,0 0 0,1 0-1,-1 0 1,0 1 0,0-1 0,0 0 0,0 0-1,0 0 1,0 0 0,0 1 0,0-1 0,0 0 0,0 1-1,-5 13-41,-4 9 104,-4 9 153,6-21-144,3-5-39,1 0 0,0 0 0,-1 1 0,2-1 0,-1 1 0,1-1 0,0 1 0,-1 8 0,2-11-20,0-1-1,0 1 0,1 0 1,0 0-1,0-1 0,0 1 1,0 0-1,0 0 0,1-1 1,0 1-1,0 0 0,0-1 1,0 1-1,0-1 0,4 7 1,-5-10-9,1 0 1,-1 1 0,0-1 0,1 0-1,-1 0 1,1 1 0,-1-1 0,1 0-1,-1 0 1,1 0 0,-1 1 0,1-1-1,-1 0 1,1 0 0,-1 0 0,1 0-1,-1 0 1,1 0 0,-1 0 0,1 0-1,-1-1 1,1 1 0,-1 0 0,1 0 0,14-6 58,-12 5-38,19-6 6,-1-2 1,0 0-1,0-1 1,-1-2-1,-1 0 1,20-15-1,2-11-38,-1-1 0,-2-3-1,-2 0 1,-2-3 0,29-49-1,-21 19 120,-2-3-1,-4 0 0,28-91 1,-31 56 56,-28 100 54,-8 19-26,-6 23-38,-41 163 496,32-100-651,4 1 0,-4 142 1,14-183 61,1-35-2,2 1-1,0 0 1,3 29-1,-1-8-1797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2:19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56 7872,'-19'-14'2560,"18"13"-2372,1 1-1,-1-1 1,1 1 0,-1 0 0,1-1 0,-1 1 0,1 0-1,-1-1 1,0 1 0,1 0 0,-1 0 0,0-1-1,1 1 1,-1 0 0,0 0 0,1 0 0,-2 0 0,11 1 1743,50-13 2572,19-1-2313,108 3 665,-96 8-2078,45 1-141,-57 2-6136,-75-1 4707,4 1-1771,8 11-5908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2:2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1 303 3808,'-1'-4'11156,"5"-2"-7040,7-9-5265,-5 8 2156,9-13-711,-4 5-148,0 0 0,1 1-1,1 0 1,25-21 0,-16 19 160,44-25 1,-57 36-231,-1 1 0,1 1-1,0-1 1,0 1 0,1 1 0,-1 0-1,0 0 1,18-1 0,-26 3-39,0 0-1,0 0 1,1 1-1,-1-1 1,0 0-1,0 1 1,0-1-1,0 0 1,0 1-1,0 0 1,0-1-1,0 1 1,0-1-1,0 1 1,0 0-1,0 0 1,0 0-1,-1-1 1,1 1-1,0 0 1,0 0-1,-1 0 1,1 0-1,-1 0 1,1 0-1,-1 1 1,1-1-1,-1 0 1,0 0-1,1 0 1,-1 0-1,0 0 1,0 2-1,1 5 112,-1 0 0,0 0-1,-1 15 1,0-15-63,-4 63 301,-1 1-57,3 1 0,7 77 0,-3-138-278,1-1 0,1 0 0,0 0 0,0 0 0,1 0 0,1-1 0,0 0 0,0 1 0,1-2 0,0 1 0,12 14 0,-14-19 15,0-1 0,0 0-1,0 0 1,0-1-1,0 1 1,1-1 0,0 0-1,0 0 1,0 0 0,0-1-1,0 0 1,0 0-1,1 0 1,-1 0 0,1-1-1,-1 0 1,1 0 0,0-1-1,-1 1 1,1-1-1,-1-1 1,1 1 0,0-1-1,-1 0 1,9-2 0,-8 1-42,0 0 1,0-1-1,-1 0 1,1 0 0,0-1-1,-1 1 1,0-1 0,0 0-1,0 0 1,-1-1 0,1 0-1,-1 1 1,0-2 0,0 1-1,4-7 1,2-9 5,0 1-1,-1-1 1,5-22 0,-10 33-31,14-47-84,19-104 1,-10-42 248,-20 145-306,-7 47 30,0 9 79,-1 0 1,1 1 0,0-1 0,0 0 0,0 1-1,0-1 1,0 0 0,1 0 0,-1 1 0,1-1 0,-1 0-1,1 1 1,-1-1 0,1 1 0,0-1 0,1-2 0,-1 4 48,-1 0 1,1 0 0,0 0-1,0 0 1,-1 0 0,1 0 0,0 0-1,-1 0 1,1 0 0,0 0-1,0 0 1,-1 0 0,1 1-1,0-1 1,-1 0 0,1 1 0,0-1-1,1 1 1,1 0 47,5 3 42,0-1 0,0 1 0,0 0-1,8 7 1,15 7 94,86 35 13,-63-31-9,-38-15-124,1 0-1,30 6 1,-13-9-4294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2:2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78 4640,'-2'0'331,"2"0"-276,0 0 0,-1 0 0,1 0 0,0 0 0,0 0 0,0 0 0,-1 0 0,1 0 0,0 0 0,0 0 0,0 0 1,-1 0-1,1 0 0,0 0 0,0 0 0,0 0 0,-1 0 0,1 0 0,0 0 0,0 0 0,0 0 0,0 0 0,-1 0 0,1-1 0,0 1 0,0 0 0,0 0 1,0 0-1,-1 0 0,1 0 0,0 0 0,0-1 0,0 1 0,0 0 0,0 0 0,0 0 0,0-1 0,0 1 0,0 0 0,-1 0 0,1 0 0,0-1 0,7-8 7732,10-5-4621,-8 8-2558,0 0 1,11-6 0,-6 7-259,-1-1 1,1 2 0,20-5 0,-28 8-162,-1 0 0,1 1 0,-1-1 0,1 1 0,-1 0 0,1 1 0,-1-1 0,1 1 1,-1 0-1,0 1 0,1-1 0,7 4 0,-11-3-100,0-1 0,0 0 0,0 1 0,0 0 0,-1-1-1,1 1 1,0 0 0,-1 0 0,1 0 0,-1 0 0,0 0 0,0 0 0,0 0 0,0 1 0,0-1 0,1 3 0,1 6 131,-1 1 1,2 13 0,-1-11-112,4 22 27,1 0 0,2-1 0,2-1 0,1 0 0,23 41 0,-34-71-221,0 0 0,1 0 0,-1 0 0,1-1 0,0 1 0,0-1 0,0 0 1,1 0-1,-1 0 0,1 0 0,0 0 0,0-1 0,0 0 0,5 3 1,-7-4-308,1-1 1,0 1-1,-1-1 1,1 1-1,-1-1 1,1 0-1,-1 0 1,1 0 0,0 0-1,-1 0 1,3-1-1,-2 0-313,0 0 0,0 0 0,0 0 0,-1 0 0,1 0 0,-1-1 0,1 1-1,-1-1 1,1 0 0,-1 0 0,2-2 0,12-14-4335,-2 1 1659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2:2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658 3 8064,'-6'-2'9523,"-7"9"-6887,-47 19 127,29-13-2094,-59 28 491,45-17-890,1 3 0,2 2-1,0 2 1,2 1 0,2 2-1,-36 40 1,2 14-1269,50-60 25,17-21-27,-1 0 0,2 0 1,-1 0-1,-5 13 0,2 5-5531,8-8 2874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2:3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1048 4224,'-4'4'449,"3"-4"-363,0 1-1,0 0 1,1-1-1,-1 1 1,0 0-1,0-1 1,1 1 0,-1 0-1,1 0 1,-1 0-1,0 0 1,1 0 0,0 0-1,-1-1 1,1 1-1,-1 2 1,-1 4 92,1-6-130,1-1 1,0 0 0,0 0 0,0 0 0,0 0-1,-1 0 1,1 1 0,0-1 0,0 0 0,0 0-1,0 0 1,0 1 0,0-1 0,0 0 0,0 0-1,-1 0 1,1 1 0,0-1 0,0 0-1,0 0 1,0 1 0,0-1 0,0 0 0,0 0-1,0 0 1,1 1 0,-1-1 0,0 0 0,0 0-1,0 1 1,0-1 0,0 0 0,0 0 0,0 0-1,0 0 1,0 1 0,1-1 0,3 0 263,-1-1 0,1 0 0,0 0 0,-1 0 0,1 0 0,0 0 0,-1-1 1,0 1-1,1-1 0,-1 0 0,3-3 0,38-30 682,-42 33-912,32-32 745,52-67-1,-35 32-208,57-101 0,24-80 637,-12-14 1038,-119 260-2252,6-16 193,6-27 0,-12 43-211,0 0 0,0 0-1,-1-1 1,1 1 0,-1-1 0,0 1 0,-1 0-1,1-1 1,-1 1 0,1 0 0,-2-1 0,-1-6-1,3 11-31,0 0 0,-1-1-1,1 1 1,0 0 0,0-1 0,0 1-1,-1 0 1,1 0 0,0-1-1,0 1 1,-1 0 0,1 0-1,0 0 1,0 0 0,-1-1 0,1 1-1,0 0 1,-1 0 0,1 0-1,0 0 1,-1 0 0,1 0-1,0 0 1,-1 0 0,1 0 0,0 0-1,-1 0 1,1 0 0,-12 5-134,-9 11 11,21-15 122,-13 11 38,1 2-1,1-1 1,0 2 0,1-1 0,0 1 0,-14 32 0,7-6 223,-19 69 1,20-51-88,3 2-1,-10 119 1,22-163-153,1 0-1,0 0 1,4 18-1,-4-30 14,1-1-1,0 0 0,0 0 1,1 1-1,-1-1 1,1 0-1,0 0 1,0-1-1,0 1 0,0 0 1,1-1-1,-1 1 1,1-1-1,0 0 1,0 0-1,0 0 1,5 4-1,0-3 56,-1 0 0,1-1 0,0 0 0,-1 0 0,1-1 0,0 0 1,1-1-1,-1 1 0,0-1 0,0-1 0,15 0 0,1-2 15,0-1 1,42-11-1,-49 9 44,0 0-1,-1-1 1,1 0-1,-1-2 1,-1 0 0,1 0-1,-2-2 1,1 0-1,23-20 1,-37 28-117,0 1 0,-1 0 0,1 0 0,0 0 0,0 0 1,0-1-1,-1 1 0,1 0 0,-1-1 0,1 1 0,-1 0 0,1-1 0,-1 1 0,0-1 0,0 1 1,1-1-1,-1 1 0,-1-4 0,1 5-33,0-1 1,0 0-1,-1 1 0,1-1 1,0 0-1,-1 1 1,1-1-1,-1 0 0,1 1 1,-1-1-1,1 1 1,-1-1-1,1 1 0,-1-1 1,1 1-1,-1-1 1,0 1-1,1 0 0,-1-1 1,0 1-1,1 0 1,-1-1-1,0 1 0,0 0 1,1 0-1,-1 0 1,0 0-1,0 0 0,1 0 1,-1 0-1,0 0 1,0 0-1,1 0 0,-1 0 1,0 0-1,1 0 1,-1 1-1,0-1 0,0 0 1,0 1-1,-11 3-132,0 1 0,0 1 0,1 0 0,0 0 0,0 1 0,0 1 0,1 0 0,0 0 0,-16 17 0,24-22 141,-1 0 0,1 0 0,0-1 0,0 1-1,0 0 1,0 1 0,0-1 0,1 0 0,0 1 0,-1-1-1,1 0 1,0 1 0,1 0 0,-1-1 0,1 1 0,-1-1-1,1 5 1,1-5 22,-1 0 0,1-1 0,0 1 0,0 0 0,0 0 0,0 0 0,0-1 0,1 1 0,-1-1 0,1 1 0,0-1 0,-1 1 0,1-1 0,0 0 0,1 0 0,-1 0 0,0 0 0,0 0 0,1-1 0,5 4 0,-3-3 56,0 1-1,0-1 1,0 1 0,1-1 0,-1-1 0,1 1 0,0-1 0,-1 0 0,1 0 0,0-1 0,-1 0 0,1 0-1,0 0 1,0-1 0,-1 1 0,11-4 0,-11 2-29,-1 1 0,-1-1 1,1 0-1,0 0 0,0-1 0,-1 1 0,1-1 1,-1 1-1,0-1 0,0 0 0,0-1 0,0 1 1,0 0-1,-1-1 0,0 0 0,1 1 0,-1-1 1,-1 0-1,1 0 0,0 0 0,-1 0 0,2-9 1,-2 5 0,0-1 1,-1 0 0,0 1 0,0-1 0,-3-17 0,-1 4-99,-8-24 1,12 45 24,-1 1-1,1-1 0,0 1 1,0-1-1,0 0 0,0 1 1,0-1-1,0 0 1,0 1-1,0-1 0,0 0 1,0 1-1,0-1 0,0 0 1,0 0-1,1 1 14,-1-1-1,0 1 1,0 0 0,0 0-1,1 0 1,-1-1 0,0 1-1,0 0 1,0 0 0,1 0-1,-1 0 1,0-1-1,0 1 1,1 0 0,-1 0-1,0 0 1,1 0 0,-1 0-1,0 0 1,0 0 0,1 0-1,-1 0 1,0 0-1,1 0 1,22 8-338,-9-3 380,54 17-8,14 4 220,-72-24-771,0 0-1,0 0 1,0-1-1,0-1 1,0 0-1,12-1 1,-21 1 390,-1 0 0,1 0-1,-1 0 1,1 0 0,-1 0 0,1 0-1,-1 0 1,1 0 0,-1 0 0,1 0-1,-1 0 1,1-1 0,-1 1 0,1 0 0,-1 0-1,0-1 1,1 1 0,-1 0 0,1 0-1,-1-1 1,0 1 0,1 0 0,-1-1-1,0 1 1,1-1 0,-1 1 0,0 0-1,0-1 1,1 1 0,-1-2 0,0 1-146,0 0 0,0 0 1,-1 1-1,1-1 1,0 0-1,-1 0 0,1 0 1,0 0-1,-1 0 0,1 1 1,-1-1-1,0 0 0,0 0 1,-9-12-2131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3:46.8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508 49 5056,'0'-21'1642,"0"20"-1483,0 0-1,0 0 1,0 0-1,0 0 1,0 0-1,0 0 1,1 0-1,-1 0 0,0 0 1,1 0-1,-1 0 1,4-4 3555,2 0-2278,0-1 793,-6 7-2054,1-1 0,-1 1 0,0-1 0,0 0 0,0 1 0,0-1 0,0 1 0,1-1 0,-1 1 0,0-1 0,0 1 0,0-1 0,0 1 0,0-1 0,-1 1 0,1-1 0,0 1 0,0-1 1,0 0-1,0 1 0,0-1 0,-1 2 0,-6 37 804,4-18-619,-1 0-1,-8 26 1,1-17-77,-1 0 0,-23 41-1,-47 56 384,18-31 34,22-23-371,-45 104 1,-15 81-248,82-200-79,13-34-668,-18 41-1,22-59 693,-6 12-2704,10-24-1814,2 0 3175,0-1 0,-1 0 1,2-14-1,-2 13 403,7-26-1620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2:3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34 154 7968,'-34'-8'3616,"45"13"-3136,-2-10 864,5 5-832,14-9 928,6-4-832,39-4-33,8 1-351,34-6-128,-5 10-64,5-6-735,-14 6 383,9-6-3680,-9 9 2208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2:3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40 821 4896,'-26'3'1584,"13"0"-280,13-3-1289,0 0 0,0 0 0,0 0 0,0 0 0,0 0 0,0 0 1,0 0-1,0 0 0,0 0 0,0 0 0,0 0 0,0 0 0,1 0 0,-1 0 0,0 0 0,0 0 1,0 0-1,0 0 0,0 0 0,0 0 0,0 0 0,0 0 0,0 0 0,0 0 0,0 0 0,0 0 0,1 0 1,-1 0-1,0 0 0,0 0 0,0 0 0,0 0 0,0 0 0,0 0 0,0 0 0,0 0 0,0 0 1,0 1-1,0-1 0,0 0 0,0 0 0,0 0 0,0 0 0,0 0 0,0 0 0,0 0 0,0 0 0,0 0 1,0 0-1,0 0 0,0 0 0,0 0 0,0 1 0,0-1 0,0 0 0,0 0 0,0 0 0,0 0 1,0 0-1,0 0 0,0 0 0,0 0 0,0 0 0,0 0 0,0 0 0,0 0 0,0 1 0,10-2 583,0-1 1,0 1-1,0-1 0,0-1 0,0 0 0,12-6 0,-8 4-177,14-7-125,-1 0 0,-1-2 0,0-1 0,-1-1 0,-1-1 0,0-1 0,-2-1 0,0-2 0,-1 0 0,-1-1-1,27-38 1,-16 14 141,-2-1 0,-2-2-1,-3-1 1,-1 0-1,19-69 1,-39 113-380,17-66 646,-18 62-544,0 0-1,-1 0 1,0 0 0,-1 0-1,-1-13 1,1 20-80,-1-1-1,1 0 1,-1 1 0,0-1 0,0 1 0,-1 0 0,-2-6 0,4 8-95,-1 0-1,1 1 1,-1-1 0,1 0 0,-1 0 0,0 1-1,1-1 1,-1 1 0,1-1 0,-1 0 0,0 1-1,0-1 1,1 1 0,-1-1 0,0 1 0,0 0-1,0-1 1,0 1 0,1 0 0,-1 0 0,0-1-1,0 1 1,0 0 0,0 0 0,0 0 0,0 0-1,0 0 1,0 0 0,1 1 0,-1-1 0,0 0-1,0 0 1,0 0 0,0 1 0,0 0 0,-3 0-29,2 1 0,-1 0 0,0 0 0,0 1 0,0-1 0,1 1 0,0-1 0,-1 1 0,1 0 0,0 0 0,0-1 0,0 2 0,-1 3 0,-3 7-85,-8 26-1,-2 29 78,-15 130-1,3 209 844,28-374-532,7 51 1,-6-80-191,0 0 1,0-1-1,0 1 0,1 0 1,3 7-1,-5-12-46,1 1 0,-1 0 0,0-1 0,1 1 0,-1 0 0,0-1 0,1 1 0,-1-1 0,1 1-1,-1-1 1,1 1 0,0-1 0,-1 1 0,1-1 0,-1 0 0,1 1 0,0-1 0,-1 0 0,1 1 0,0-1 0,0 0 0,-1 0 0,1 0 0,0 0 0,-1 0-1,1 1 1,0-1 0,0-1 0,-1 1 0,1 0 0,0 0 0,-1 0 0,1 0 0,0 0 0,0-1 0,-1 1 0,1 0 0,0 0 0,-1-1 0,1 1 0,-1-1 0,1 1-1,0-1 1,0 0 0,4-5 51,1 0 0,-1 0 0,-1-1 0,1 0-1,-1 0 1,0 0 0,3-9 0,-5 11-69,15-30 292,24-71 0,-39 101-469,-1 1 0,-1 0 0,1-1 1,-1 1-1,0-8 0,0 11 47,0 0-226,2 2 312,-1-1 0,1 1 0,-1 0 0,0 0-1,1 0 1,-1 0 0,0 0 0,0 1 0,0-1 0,1 2-1,4 2-23,1 1 111,2 0 0,-1 0 1,0-1-1,1 0 0,0-1 1,0 0-1,0-1 0,1 1 1,-1-2-1,1 1 0,0-1 1,0-1-1,-1 0 0,1 0 1,16-2-1,-3 0 99,1-1-1,-1-2 1,0 0 0,0-2 0,33-11 0,-48 14-79,0 0 0,-1-1 1,0 0-1,1 0 0,-2 0 1,1-1-1,0 0 0,-1 0 1,0-1-1,9-10 0,-11 10-26,0 1-1,-1 0 0,0-1 1,0 0-1,0 0 1,-1 0-1,0 0 1,0 0-1,0 0 0,-1-1 1,0 1-1,0-1 1,0-9-1,-1 13-48,0 1 0,-1-1 0,1 0 0,0 1 0,-1-1 0,1 0 0,-1 1 0,0-1 0,0 1 0,0-1 0,0 1 0,-1-1 0,1 1 0,-1 0 0,-1-3 0,2 4-32,-1-1-1,1 1 0,0-1 0,-1 1 1,1 0-1,-1 0 0,1 0 0,-1 0 1,1 0-1,-1 0 0,0 0 1,0 1-1,1-1 0,-1 0 0,0 1 1,0-1-1,0 1 0,0 0 1,0 0-1,1 0 0,-1 0 0,0 0 1,0 0-1,0 0 0,0 1 1,-3 0-1,-3 2-105,0 0 1,0 0-1,0 1 1,-10 6-1,18-10 139,-12 7-41,0 1 1,1 0 0,0 1 0,-13 12-1,19-16 72,1 0 0,0 0-1,0 0 1,0 0 0,1 1-1,0-1 1,0 1 0,0 0 0,0 0-1,1 0 1,-1 7 0,2-9-3,1-1 1,-1 1-1,1 0 1,1 0-1,-1-1 1,0 1 0,1 0-1,0-1 1,0 1-1,0-1 1,0 1-1,0-1 1,1 1-1,0-1 1,-1 0-1,1 0 1,0 0 0,1 0-1,-1 0 1,0 0-1,1-1 1,3 4-1,5 3 85,1 0 0,0-1-1,0 0 1,16 7 0,-11-7-126,0-1 0,1 0 1,0-1-1,0-1 0,1 0 1,0-2-1,0 0 0,-1-1 1,2-1-1,-1 0 0,0-2 1,0 0-1,0-2 1,-1 0-1,1 0 0,-1-2 1,1-1-1,20-8 0,-12 2-4022,37-22-1,-39 22 1553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2:3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1131 2656,'0'0'837,"3"1"-501,2-1 33,0 1-1,0-1 1,0 0 0,-1 0-1,1 0 1,0-1-1,0 0 1,0 0 0,0 0-1,7-3 1,6-3 1137,26-14 0,-14 4-533,-1-2 1,-1-1 0,-1-1-1,0-1 1,-2-2 0,27-31-1,-44 46-743,-1-1 0,0 1 0,-1-1 0,0-1 0,-1 1 0,0-1 0,-1 0 0,0 0 0,-1 0 0,0-1 0,0 1 0,-1-1 0,-1 0 0,0 1 0,-1-1 0,-1-18 0,0-17-87,1 29-532,0 18 359,0-1-1,0 0 1,0 1-1,0-1 0,0 0 1,0 1-1,1-1 1,-1 1-1,0-1 0,0 0 1,0 1-1,1-1 1,-1 1-1,0-1 0,1 1 1,-1-1-1,0 1 1,1-1-1,-1 1 1,1-1-1,-1 1 0,1-1 1,-1 1-1,1 0 1,-1-1-1,1 1 0,-1 0 1,1 0-1,-1-1 1,1 1-1,0 0 0,-1 0 1,1 0-1,0 0 1,-1-1-1,1 1 0,-1 0 1,1 0-1,0 0 1,-1 0-1,2 1 0,3-1-29,0 1-1,0 1 0,0-1 0,6 3 0,-6-3 56,14 6 69,0 0 0,-1 1 0,1 1 0,-2 1 0,1 0 0,16 14 1,-27-18 11,1 1 1,-1-1 0,-1 1 0,1 0-1,-1 1 1,0 0 0,-1 0 0,0 0-1,0 0 1,-1 1 0,0 0-1,0 0 1,-1 0 0,4 16 0,-5-6 16,1 24 0,-3-28-114,1 1-1,5 28 1,-5-41 47,0 0 0,0 0-1,0-1 1,1 1 0,-1 0-1,1 0 1,0-1-1,-1 1 1,1-1 0,0 1-1,0-1 1,1 0 0,-1 0-1,0 0 1,1 0-1,0 0 1,-1-1 0,1 1-1,0-1 1,-1 0 0,1 1-1,0-1 1,0 0 0,0-1-1,0 1 1,0-1-1,1 1 1,-1-1 0,0 0-1,5 0 1,4-2 82,0 0 0,0-1 1,0-1-1,14-5 0,46-24-46,-47 21-52,16-8-36,89-45 468,-117 59-473,-21 15-254,-7 4 143,7-4 128,0 0 0,1 0 0,0 1 0,0 0 0,-6 13 1,12-20 14,-1 0 0,1-1 0,0 1 1,1 0-1,-1 0 0,0 0 0,1 0 1,0 0-1,-1 0 0,1 0 1,1 6-1,0-7 16,-1 0 0,1 0 0,0 0 0,0 0 0,0 0 0,0-1 0,0 1 0,0 0 0,0 0 0,1-1 0,-1 1 0,0-1 0,1 1 0,0-1 0,-1 1 0,1-1 1,0 0-1,3 2 0,2 0 81,-1 0 0,1 0 0,-1-1 1,1 0-1,0 0 0,0-1 0,0 0 1,13 1-1,-7-2 16,0-1 1,0 0-1,0-1 0,13-4 1,-15 3-24,0 0 0,0-1 0,0 0 0,18-11 1,-24 12-45,1-1 0,-1 0 0,0 0 1,0 0-1,-1 0 0,1-1 1,-1 1-1,0-1 0,0 0 0,3-6 1,-5 8-33,-1 0 0,0-1 0,0 1 0,0 0 0,0 0 1,-1-1-1,1 1 0,-1-1 0,0 1 0,0 0 1,0-1-1,0 1 0,-1 0 0,1-1 0,-1 1 0,0 0 1,0-1-1,0 1 0,-1 0 0,-2-5 0,2 4-65,-1-1 0,1 2 0,-1-1 0,0 0 0,-1 0 0,1 1 0,0 0 0,-1-1 0,0 1 0,0 1 0,0-1 0,0 1 0,0-1 0,-8-2 0,1 2-60,0 0 0,0 1 0,0 0 0,0 1 1,-1 0-1,1 1 0,-1 0 0,-21 3 1,23-1 34,0 0 1,0 0-1,1 1 0,-1 1 1,1-1-1,0 2 1,0-1-1,0 1 1,0 0-1,-12 11 1,20-15 77,0 0 0,0 0 0,0 0 0,0 0 1,0 1-1,0-1 0,0 0 0,0 1 0,1-1 1,-1 0-1,1 1 0,-1-1 0,1 1 0,-1-1 1,1 1-1,0-1 0,0 1 0,-1-1 0,1 1 1,0-1-1,1 1 0,-1-1 0,0 1 0,0-1 1,1 1-1,-1-1 0,0 1 0,1-1 0,0 1 1,-1-1-1,1 0 0,0 1 0,0-1 0,0 0 1,0 0-1,0 0 0,0 1 0,0-1 0,0 0 1,0 0-1,0-1 0,1 1 0,-1 0 0,2 1 1,4 2 55,1-1 1,0 0 0,-1 0 0,1 0 0,1-1-1,-1 0 1,0-1 0,13 2 0,70-3 404,-62-2-404,-1-2-1,0 0 0,-1-2 0,1-1 1,-1-1-1,0-1 0,-1-2 0,45-24 1,163-115 356,-229 147-473,-2 0-11,-4 6 36,-3 5 55,-52 100 422,-22 47-266,76-150-164,1 1 1,-1-1-1,1 0 0,0 1 0,0-1 0,0 9 0,1-12-2,0-1 0,0 0-1,0 0 1,0 0 0,0 0-1,0 0 1,0 0 0,1 0 0,-1 0-1,0 0 1,1 0 0,-1 0-1,1 0 1,-1 0 0,1 0 0,-1 0-1,1 0 1,0 0 0,-1 0-1,1 0 1,0-1 0,0 1 0,0 0-1,0-1 1,-1 1 0,1 0-1,0-1 1,0 1 0,0-1 0,0 0-1,0 1 1,0-1 0,0 0-1,1 0 1,-1 1 0,0-1 0,0 0-1,0 0 1,0 0 0,0 0-1,2-1 1,11 0 158,1-2-1,-1 0 1,25-9 0,43-21-37,-33 12-49,4-1-100,-1-2 1,56-36 0,-89 49 56,-16 10-53,0 0 1,0 0-1,-1-1 0,1 0 1,0 1-1,-1-1 1,1 0-1,-1 0 0,2-3 1,-12 18-229,-1-1 0,-19 19-1,17-20 245,1 0 0,0 1 0,-9 16-1,18-27-4,0 0 1,0 0-1,1 1 0,-1-1 0,1 0 0,-1 1 1,1-1-1,-1 0 0,1 1 0,0-1 1,-1 1-1,1-1 0,0 0 0,0 1 0,0-1 1,0 1-1,0-1 0,1 1 0,-1-1 1,0 1-1,1-1 0,-1 0 0,1 1 0,-1-1 1,1 0-1,0 1 0,-1-1 0,1 0 0,0 0 1,0 0-1,0 0 0,0 0 0,0 0 1,0 0-1,0 0 0,0 0 0,1 0 0,-1 0 1,0-1-1,2 2 0,3 0 17,-1 1 1,1-1-1,0-1 1,-1 1-1,1-1 0,0 0 1,0 0-1,8 0 1,7-3 19,-1-1 0,0 0 0,0-2 0,0 0 0,33-14 0,-34 12-83,80-30 106,-1-4 0,115-68 1,-154 71 19,-42 23-121,-13 10-133,-10 5-422,-37 16 371,1 2 0,1 3 1,1 0-1,1 3 0,-46 36 0,78-54 151,0 0 1,1 1-1,-12 14 0,16-18 67,0-1 0,1 1 0,-1-1 0,1 1 0,0 0 0,0-1 0,-1 5 0,2-6 12,0 0 1,0 0-1,0 1 1,0-1-1,0 0 1,0 0 0,0 0-1,0 1 1,0-1-1,0 0 1,1 0 0,-1 0-1,1 0 1,-1 1-1,1-1 1,-1 0 0,2 2-1,-1-2 13,0 0 1,0 0-1,0 0 0,0 0 0,0 0 0,1-1 0,-1 1 0,0 0 1,0-1-1,1 1 0,-1 0 0,0-1 0,1 1 0,-1-1 0,1 0 1,1 1-1,23-1 323,-23-1-265,7 1 5,-1-1 0,1 0 0,-1-1 0,1 0 0,-1 0 0,0-1 1,0-1-1,0 1 0,0-1 0,-1-1 0,1 1 0,-1-2 0,8-6 1,-1 0 38,-8 7-111,-1 0-1,0 0 1,0-1 0,-1 0 0,1 0-1,7-11 1,-13 17-14,0 0 0,0 0 1,-1 0-1,1 0 0,0 0 0,0 0 1,0 0-1,0 0 0,0 0 0,0 0 1,0 0-1,0 0 0,0 0 0,0 0 1,0 0-1,0 0 0,0 0 0,0 0 1,-1 0-1,1 0 0,0-1 0,0 1 1,0 0-1,0 0 0,0 0 0,0 0 1,0 0-1,0 0 0,0 0 0,0 0 1,0 0-1,0 0 0,0 0 0,0 0 1,0 0-1,0 0 0,0-1 0,0 1 1,0 0-1,0 0 0,0 0 0,0 0 1,0 0-1,0 0 0,0 0 0,0 0 1,0 0-1,0 0 0,0 0 0,0 0 1,0 0-1,0-1 0,0 1 0,0 0 1,0 0-1,0 0 0,1 0 0,-11 7-549,2-2 323,-6 7 20,0-1 1,0 1 0,2 1 0,-1 1-1,-15 22 1,10-10 204,2 0 0,-18 41 0,-64 181 204,39-90 57,48-133-123,-22 40 0,27-55 49,0-1 0,-1 1 0,0-2 0,0 1 0,-1-1 0,-14 12 0,22-20-178,-1 1 0,0 0 0,0-1 0,1 1 0,-1-1 0,0 1 0,0-1 0,0 1 0,1-1 0,-1 0 0,0 1 0,0-1 0,0 0 0,0 0 0,0 1 0,0-1 0,0 0 0,0 0 0,0 0 0,0 0 0,0 0 0,1 0 0,-1-1 0,0 1 0,0 0 0,0 0 0,0-1 0,0 1 0,0-1 0,0 1 0,1-1 0,-1 1 0,0-1 0,-1 0 0,1-1-26,0 0 1,-1 1-1,1-1 0,0 0 0,0 0 0,0 0 0,0 0 0,0-1 0,1 1 0,-1 0 0,1 0 0,-1-4 1,0-13 4,1-1 1,1 0-1,1 1 1,1 0-1,7-29 1,-6 31-49,5-23-209,2 1 1,2 0-1,30-62 0,-37 89 238,0 2 0,1-1-1,1 1 1,0 0 0,0 0-1,1 1 1,17-15 0,-11 13 13,0 1 1,0 1-1,1 0 1,27-11-1,134-39 82,-123 44 6,-1-2 1,78-38-1,-107 41-60,-1-1 1,0-1-1,-1-1 1,-1-1-1,0-1 1,26-31-1,96-141 187,-114 149-162,104-133 431,-97 129-462,-2 0 75,-2-2-1,-2-1 1,-3-2-1,28-69 1,-49 107 3,-4 9-128,0 0 0,0-1 0,0 1 0,-1-1 0,0 1 0,2-10 0,-3 14 47,0 0-1,0 0 1,0 0 0,0 0-1,0 0 1,0 0 0,0 0-1,0 0 1,0 0 0,0 0-1,0 0 1,-1 0 0,1 1-1,0-1 1,0 0 0,0 0-1,0 0 1,0 0 0,0 0-1,0 0 1,0 0 0,0 0 0,0 0-1,0 0 1,0 0 0,0 0-1,0 0 1,0 0 0,0 0-1,0 0 1,0 0 0,0 0-1,0 0 1,0 0 0,-1 0-1,1 0 1,0 0 0,0 0-1,0 0 1,0 0 0,0 0-1,0 0 1,0 0 0,0 0-1,0 0 1,0 0 0,0 0 0,0-1-1,0 1 1,0 0 0,0 0-1,0 0 1,0 0 0,0 0-1,0 0 1,0 0 0,0 0-1,0 0 1,0 0 0,0 0-1,0 0 1,0 0 0,0 0-1,0 0 1,-5 6-164,1-2 113,-160 202-157,132-165 295,1 1-1,2 2 1,-32 62-1,-51 148 180,52-116 651,59-132-702,4-6 32,9-12 4,81-114-831,-75 105 485,1 1-1,1 1 1,39-30 0,-57 47 28,1 0 0,-1 0 0,1 1 0,-1-1 0,1 1 0,0 0 0,0 0 1,5-2-1,-6 3 57,-1 0 1,0 0-1,0 0 1,0 1-1,0-1 1,0 0-1,0 0 0,0 1 1,-1-1-1,1 1 1,0-1-1,0 1 1,0-1-1,0 1 1,0-1-1,-1 1 1,1 0-1,0-1 1,0 1-1,-1 0 1,1 0-1,-1 0 1,1-1-1,0 1 1,-1 0-1,0 0 1,1 0-1,-1 0 0,1 2 1,1 3 18,0 1-1,0-1 1,-1 1 0,1 9-1,5 22-42,-1-20 99,-1 0-73,14 30 1,-16-43 49,-1 0 1,1-1-1,-1 0 1,1 0-1,0 0 1,1 0-1,-1 0 1,1 0-1,0-1 1,0 0-1,6 5 1,-6-6 11,1 0 0,-1 0 0,1-1 0,-1 0 0,1 1 0,-1-2 0,1 1-1,0 0 1,-1-1 0,1 0 0,0 0 0,0 0 0,-1-1 0,1 1 0,0-1 0,-1 0 0,8-3 0,-3 0-34,1 0 0,-1 0 0,0-1 0,0 0 0,-1-1 0,15-12 1,-12 7 19,-1 1 0,0-2 1,-1 1-1,0-1 1,7-14-1,31-66 174,-43 84-198,82-170 261,-55 112-362,7-14 188,27-85 0,-63 158-97,4-10-22,0-1-1,-2 0 1,0 0-1,2-30 1,-6 47-4,1 0 1,-1 1 0,0-1 0,0 0 0,0 1 0,0-1 0,-1 1 0,1-1-1,0 0 1,0 1 0,0-1 0,0 1 0,-1-1 0,1 0 0,0 1 0,-1-1 0,1 1-1,0-1 1,-1 1 0,1-1 0,0 1 0,-1-1 0,0 0 0,0 1-5,1 0 0,-1 0 0,1 0 0,-1 0-1,0 0 1,1 0 0,-1 0 0,0 0 0,1 0 0,-1 0 0,1 0 0,-1 0 0,0 0 0,1 1 0,-1-1 0,1 0 0,-1 0 0,0 1 0,-3 2-73,0-1 1,1 1 0,0-1-1,-1 1 1,-4 7 0,-6 8 25,1 2 0,1-1 0,-10 23 1,-24 66 287,32-67-94,1 0 1,3 2-1,-8 60 0,5 132 353,16-174-369,-2-54-7,0 0-1,0 0 0,1 0 1,0 0-1,0 0 1,5 9-1,-7-15-71,1 0 0,-1 0 1,1 0-1,-1 0 0,1-1 0,0 1 1,-1 0-1,1 0 0,0-1 0,-1 1 1,1 0-1,0-1 0,0 1 0,-1 0 1,1-1-1,0 1 0,0-1 0,0 0 1,0 1-1,0-1 0,0 0 0,0 1 1,0-1-1,0 0 0,0 0 0,0 0 1,0 0-1,0 0 0,0 0 0,0 0 1,0 0-1,0-1 0,0 1 0,0 0 1,0 0-1,0-1 0,0 1 0,1-1 0,6-5 54,1 0 0,-1-1-1,0 0 1,-1 0-1,0 0 1,9-12-1,10-11 18,52-48-281,-58 64 63,-19 13 119,-1 1 0,1 0 0,-1-1-1,0 1 1,1 0 0,-1 0 0,1-1 0,-1 1-1,1 0 1,-1 0 0,1 0 0,-1 0 0,1 0 0,-1-1-1,1 1 1,-1 0 0,1 0 0,-1 0 0,1 0 0,-1 0-1,1 1 1,-1-1 0,1 0 0,-1 0 0,1 0-1,-1 0 1,1 0 0,-1 1 0,1-1 0,-1 0 0,0 0-1,1 1 1,-1-1 0,1 0 0,-1 1 0,0-1 0,1 0-1,-1 1 1,0-1 0,1 1 0,-1-1 0,0 1-1,1 3-17,-1 0 0,0 0 0,0 0-1,0 0 1,0 0 0,0-1 0,-1 1-1,-2 6 1,-11 36-86,11-37 91,-18 49 0,11-33 79,1 2 1,1-1-1,1 1 0,-4 35 0,11-60-43,-1 0-1,1 0 1,0 0-1,0 0 1,0 0-1,0 0 1,1 0-1,-1 0 0,1 0 1,-1 0-1,1 0 1,0 0-1,1 3 1,-1-4 10,-1 0 1,1-1 0,0 1 0,0 0-1,0 0 1,0-1 0,0 1 0,0-1-1,0 1 1,1-1 0,-1 1 0,0-1-1,0 0 1,0 0 0,0 1 0,0-1 0,1 0-1,-1 0 1,0 0 0,0 0 0,0 0-1,1 0 1,-1-1 0,0 1 0,1-1-1,171-47 651,-127 34-744,-40 12 20,0 0 1,1 1-1,0 0 0,-1 0 1,8 0-1,-13 1 40,0-1-1,-1 1 1,1 0-1,0 0 1,0 0-1,0 1 1,0-1-1,0 0 1,0 0-1,0 0 1,0 1-1,-1-1 0,1 0 1,0 1-1,0-1 1,0 1-1,0-1 1,-1 1-1,1-1 1,0 1-1,-1 0 1,1-1-1,0 1 1,-1 0-1,1-1 1,-1 1-1,1 0 0,-1 0 1,1 0-1,-1 0 1,0-1-1,1 1 1,-1 0-1,0 0 1,0 0-1,0 0 1,1 0-1,-1 0 1,0 0-1,0 0 1,0 0-1,-1-1 1,1 1-1,0 0 0,0 0 1,0 0-1,-1 0 1,1 0-1,-1 1 1,-3 8 2,0 0 0,-1-1 0,-10 18 0,3-7 4,-152 257-145,157-264 131,-65 113 105,-92 125 0,125-205 86,34-41-84,1-1 0,-1 0 1,0 0-1,-1 0 0,1 0 0,-10 4 0,14-7-70,-1-1 0,1 1 0,-1-1-1,0 1 1,1-1 0,-1 1 0,1-1 0,-1 0 0,0 0-1,1 0 1,-1 0 0,1 0 0,-1 0 0,-2-1 0,3 1-13,0 0 1,0-1 0,0 1 0,0-1 0,0 1-1,1-1 1,-1 0 0,0 1 0,0-1-1,0 0 1,1 0 0,-1 1 0,0-1 0,1 0-1,-1 0 1,0-2 0,-1-1-1,0-1 0,1 0 0,0 0 0,0 0 0,0 0 0,1 0-1,0-9 1,1-20-46,11-67 0,16-26-60,-18 84 23,31-79-1,-36 108 56,2 1-1,0 0 1,0 1-1,1-1 1,1 2-1,0-1 1,1 1-1,0 0 1,20-15-1,-11 13-15,0 1-1,1 0 1,0 2 0,1 0-1,0 2 1,35-10 0,140-23-1269,-177 37 1013,1 0-899,32-3-1548,-16 6-2108,-11 4 2124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2:3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134 100 3328,'0'-1'153,"-1"1"1,1-1-1,0 0 1,0 0-1,0 0 0,0 0 1,0 0-1,0 1 1,0-1-1,0 0 0,0 0 1,0 0-1,0 0 1,0 0-1,0 1 0,1-1 1,-1 0-1,0 0 1,1 0-1,-1 1 0,1-1 1,-1 0-1,1 1 1,0-2-1,18-23 2757,-9 12-1170,-9 11-1371,0 1 0,1-1-1,-2 0 1,1 0 0,0 0 0,0 0 0,0 0-1,-1 0 1,1 0 0,-1 0 0,0 0 0,1-2-1,0 0 626,2-2 717,-3 6-1691,0 0 0,0-1 0,0 1 0,0 0 0,0 0-1,0 0 1,0 0 0,0 0 0,0 0 0,0-1 0,0 1-1,0 0 1,0 0 0,0 0 0,0 0 0,0 0 0,0 0-1,0 0 1,0-1 0,0 1 0,-1 0 0,1 0 0,0 0-1,0 0 1,0 0 0,0 0 0,0 0 0,0 0 0,0 0-1,0 0 1,-1 0 0,1-1 0,0 1 0,0 0 0,0 0-1,0 0 1,0 0 0,0 0 0,-1 0 0,1 0 0,0 0-1,0 0 1,0 0 0,0 0 0,0 0 0,-1 0 0,-1 1 38,0 1-1,0-1 1,0 0 0,1 0 0,-1 1 0,0-1 0,0 1 0,1 0 0,-1-1 0,1 1-1,-2 2 1,-5 6 69,-10 9 190,-27 41 0,-1 0-290,41-54-51,0 0 0,0 1-1,0 0 1,1 0-1,-5 10 1,8-14-146,0-1-1,0 1 1,1-1 0,-1 1-1,1-1 1,0 1 0,0 0 0,-1-1-1,2 4 1,-1-4-302,0 0 1,1 0 0,0 0-1,-1 0 1,1 0-1,0 0 1,0 0-1,0-1 1,0 1-1,0 0 1,0 0-1,3 2 1,7 6-5460,2 2 1889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2:4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5 580 3648,'-1'0'60,"1"1"0,0-1-1,-1 0 1,1 0 0,0 0 0,0 0 0,-1 1 0,1-1-1,0 0 1,0 0 0,0 1 0,-1-1 0,1 0 0,0 0 0,0 1-1,0-1 1,0 0 0,-1 1 0,1-1 0,0 0 0,0 0-1,0 1 1,0-1 0,0 0 0,0 1 0,0-1 0,0 0-1,0 1 1,0-1 0,0 0 0,0 1 0,0-1 0,0 0-1,1 1 1,0-1 281,0 1-1,0-1 1,0 1 0,0-1-1,0 0 1,1 1-1,-1-1 1,0 0-1,0 0 1,0 0-1,3 0 1,7-1 461,-1 0 1,1-1-1,0 0 1,0 0-1,-1-1 1,21-9-1,-8 2 211,39-26-1,-41 23-705,-1-2 0,0-1-1,-2-1 1,0 0 0,0-1-1,-2-1 1,0 0 0,-1-1-1,23-45 1,42-97 955,-44 86-961,-2 10-355,-33 66 53,-1 0 0,0 0 0,0 1 0,0-1 0,0 0 0,0 0 0,0 0 0,0 0 0,0 0 0,0 0 0,0 0 0,0 0 0,0 0 0,0 0 0,0 0 0,0 0 0,0 0 1,0 0-1,0 0 0,1 0 0,-1 0 0,0 0 0,0 0 0,0 0 0,0 0 0,0 0 0,0 0 0,0 0 0,0 0 0,0 0 0,0 0 0,0 0 0,0 0 0,0 0 0,0 0 0,0 0 0,1 0 0,-1 0 0,0 0 0,0 0 0,0 0 0,0 0 0,0 0 0,0-1 0,0 1 0,0 0 0,0 0 0,0 0 0,0 0 0,0 0 0,0 0 0,0 0 0,0 0 0,0 0 0,0 0 0,0 0 0,0 0 0,0 0 0,0 0 0,0 0 0,0-1 0,0 1 0,0 0 0,0 0 0,0 0 0,0 0 0,1 8 1,0 18 45,-1-7-42,-6 200 289,3-182-202,-2 0 1,-1-1-1,-23 70 0,20-77 30,4-15 80,1 0-1,-2 0 1,0 0-1,0-1 1,-12 17-1,17-29-181,0 1-1,0-1 1,0 1 0,0-1-1,-1 1 1,1-1-1,-1 0 1,1 1 0,-1-1-1,0 0 1,1 0-1,-1 0 1,0-1 0,0 1-1,1 0 1,-1-1-1,0 1 1,0-1 0,0 1-1,0-1 1,0 0-1,0 0 1,0 0 0,0 0-1,0 0 1,0 0-1,0-1 1,1 1-1,-1-1 1,0 1 0,0-1-1,-3-1 1,1 0-43,1-1-1,-1 1 1,1-1 0,0 1 0,0-1 0,0 0-1,0 0 1,1 0 0,-1-1 0,1 1 0,0-1 0,0 1-1,0-1 1,-2-5 0,2 4-4,0 0 0,1-1 0,-1 1 1,1 0-1,0-1 0,1 1 0,-1 0 0,1-1 0,0 1 0,1-9 1,0 11-23,0 0 0,0 1 1,0-1-1,0 0 0,1 0 1,-1 1-1,1-1 0,-1 1 1,1-1-1,0 1 0,0 0 1,0 0-1,0 0 0,0 0 1,1 0-1,-1 0 0,0 1 1,1-1-1,0 1 0,3-2 1,-3 2-6,0-1 1,1 1 0,-1 1-1,0-1 1,1 1 0,-1-1-1,0 1 1,1 0 0,-1 0 0,1 0-1,5 2 1,39 11-150,-23-6 460,-12-3-103,0-1-1,1-1 0,-1 1 1,1-2-1,-1 0 0,1-1 1,22-2-1,-19-2-64,0 0 0,-1 0-1,0-2 1,0 0 0,0-1 0,-1-1-1,1 0 1,-2-1 0,1 0 0,-2-1-1,19-17 1,-11 6 64,0 0 0,-2-1 0,0-1 0,-2-1 0,27-46 0,-43 68-153,12-24-180,-13 25 170,1 0-1,-1 0 1,1 1 0,-1-1-1,0 0 1,0 0-1,1 1 1,-1-1-1,0 0 1,0 0 0,0 0-1,0 0 1,0 1-1,0-1 1,0 0-1,0 0 1,0 0-1,0 0 1,0 1 0,0-1-1,-1 0 1,1-1-1,-4 3-195,-2 7 130,0-1 1,0 1-1,1 0 0,0 1 0,1-1 0,-1 1 0,2 0 0,-1 0 0,-2 13 1,2-7 54,1 0 0,0 0 1,1 1-1,0 25 1,2-34 33,0-1 1,1 0 0,0 1 0,0-1 0,1 0-1,-1 1 1,1-1 0,1 0 0,-1 0 0,1-1-1,0 1 1,0-1 0,1 1 0,4 5 0,-2-5 75,0 0 0,0 0 0,0-1 0,1 0 0,0 0 0,0 0 0,0-1 0,1 0 0,0 0 0,-1-1 0,1 0 0,16 4 0,-17-6-20,0 0 1,0-1 0,1 1-1,-1-1 1,0-1 0,0 1-1,0-1 1,0-1-1,0 1 1,0-1 0,-1 0-1,1-1 1,0 0 0,-1 0-1,12-7 1,-6 1-31,-1 1 1,0-2-1,0 1 1,-1-2-1,0 1 1,-1-1-1,10-16 1,-2-2-35,0 0 0,11-32 0,6 2-360,-32 68-159,-2 7 531,-1-8 29,-1 19 203,-9 47 0,-4 10-167,15-83-66,0-1 1,0 0-1,0 1 0,0-1 0,0 0 1,0 1-1,0-1 0,0 0 0,-1 1 1,1-1-1,0 1 0,1-1 0,-1 0 1,0 1-1,0-1 0,0 0 0,0 1 0,0-1 1,0 0-1,0 1 0,0-1 0,1 0 1,-1 1-1,0-1 0,0 0 0,0 0 1,1 1-1,-1-1 0,1 0 6,-1 1 1,1-1-1,0 0 0,-1 0 0,1 0 0,-1 0 1,1-1-1,0 1 0,-1 0 0,1 0 0,-1 0 1,1 0-1,-1-1 0,1 1 0,-1 0 1,2-1-1,28-20 325,-22 15-359,62-51 25,-44 34-40,0 1-1,2 2 1,35-20 0,-59 38 8,0 0 1,0 0-1,0 1 1,0-1-1,0 1 1,0 0 0,1 0-1,-1 1 1,5-1-1,-6 1 10,-1 1 0,0-1-1,0 0 1,0 0 0,0 1-1,0 0 1,0-1-1,0 1 1,0 0 0,0 0-1,0 0 1,0 0 0,-1 0-1,1 0 1,0 1 0,-1-1-1,1 0 1,-1 1 0,1 0-1,1 2 1,2 5-15,0 1 0,0 0 0,-1 0 0,5 18 0,-3-6 103,-5-21-62,-1 0 0,0 0 0,1 0 0,-1 0 0,1 0 1,-1 0-1,1 0 0,0-1 0,-1 1 0,1 0 0,0 0 1,0 0-1,-1-1 0,1 1 0,0 0 0,0-1 1,0 1-1,0 0 0,0-1 0,0 1 0,0-1 0,1 1 1,1-1-4,-1 0 0,0 1 0,0-1 1,1 0-1,-1-1 0,0 1 1,0 0-1,0 0 0,1-1 0,2-1 1,5-2 8,0 0 0,0-1 0,14-10 0,-22 14-8,18-12 18,-14 8-23,0 1 0,0 0 0,0 0 0,1 0 0,-1 1 0,1 0 1,0 0-1,0 1 0,10-2 0,-15 4-17,0 0 1,0 0-1,-1 0 1,1 1-1,0-1 1,0 0-1,0 1 0,0 0 1,-1-1-1,1 1 1,0 0-1,-1 0 1,1 0-1,-1 0 1,1 0-1,-1 0 0,1 1 1,-1-1-1,0 0 1,0 1-1,1-1 1,-1 1-1,0-1 1,1 4-1,3 4-26,-1 1-1,0-1 0,3 14 1,-6-20 23,4 16-2,-1 0 0,-1 1 0,-1-1 0,-1 31 1,-1-23-3705,15-48-10409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2:4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64 8064,'-28'-28'3648,"23"13"-3168,5 8-352,5 7-160,0-8-320,4 8 192,0-6-576,7 12 416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2:4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1126 5632,'-4'-2'3796,"12"-1"-1747,46-30 1951,-26 18-3443,139-81 1657,-139 77-1823,0-1 0,-1-1 0,38-39 1,-31 22 152,39-38 485,-57 64-810,-12 14-165,-5 8-108,-24 93 499,-2 10-261,26-107-161,0-1 0,1 0 0,0 1 0,0-1 0,0 1 0,0-1 0,1 0 0,0 1 0,0-1 0,1 0 0,3 9 0,-4-11 19,0-1 0,1 0 0,-1 0 1,1 0-1,-1 0 0,1 0 0,0-1 0,-1 1 0,1 0 0,0-1 1,0 0-1,0 1 0,1-1 0,-1 0 0,0 0 0,0 0 0,1 0 1,-1 0-1,0-1 0,1 1 0,-1-1 0,1 1 0,-1-1 0,1 0 1,-1 0-1,1 0 0,2-1 0,1 1 26,-1-1 0,0 0 1,1-1-1,-1 1 0,0-1 0,0 0 1,0-1-1,8-3 0,1-4 52,19-15 0,-31 23-110,14-12 41,-2 0 1,1-1-1,-2-1 0,0 0 1,15-25-1,-4 7-12,146-207 259,-154 218-268,22-30-34,55-101 0,-24-7 77,-58 129-36,-1 1-1,-2-1 0,5-42 0,-12 67-38,0 4-37,-1 0 1,1 1 0,-1-1 0,0 1 0,0-1 0,0 1-1,0-1 1,0 0 0,0 1 0,-1-1 0,1 1 0,-1-1-1,0 1 1,0-1 0,-2-3 0,3 5 27,0 1 0,-1 0 0,1-1-1,0 1 1,-1 0 0,1-1 0,-1 1 0,1 0 0,0 0 0,-1-1-1,1 1 1,0 0 0,-1 0 0,1 0 0,-1 0 0,1 0 0,-1-1-1,1 1 1,-1 0 0,1 0 0,0 0 0,-1 0 0,1 0 0,-1 0 0,1 1-1,-1-1 1,1 0 0,-1 0 0,1 0 0,0 0 0,-1 0 0,1 1-1,-1-1 1,-7 5-96,0-1 0,1 1-1,0 0 1,0 1 0,0 0-1,1 0 1,-6 7 0,-38 43-43,-52 76 1,78-96 180,2 0-1,1 2 1,2 1 0,2 0-1,1 1 1,2 1 0,2 0-1,2 1 1,2 0 0,2 0-1,-2 48 1,7-73 70,1 0 0,1 0 0,1 0 0,0 0 0,8 26 0,-9-38-67,1 0 1,-1 0 0,1 0 0,1 0-1,-1 0 1,1 0 0,0-1 0,0 1 0,0-1-1,0 0 1,1 0 0,0 0 0,0 0-1,0-1 1,0 1 0,1-1 0,-1 0-1,1-1 1,-1 1 0,1-1 0,9 4 0,2-3 34,-1-1 0,0 0 1,1 0-1,-1-2 1,1 0-1,-1-1 1,1 0-1,-1-1 1,1-1-1,-1 0 0,0-1 1,24-11-1,-14 5-38,0-2 0,-1-1 0,-1-1 0,0-1 0,-1-1 1,28-26-1,67-73-14,-105 102-40,70-80 125,-107 158-518,5-17 227,-19 41 410,-6 9 29,39-83-141,1 1 0,0 0-1,1 0 1,-2 23 0,6-38-107,-1 3 118,1-1 0,0 1 0,0 0 0,1 6 0,-1-10-105,0 1 1,0-1-1,0 0 1,0 1-1,0-1 1,1 0-1,-1 0 0,0 1 1,0-1-1,0 0 1,0 0-1,0 1 1,1-1-1,-1 0 0,0 0 1,0 0-1,0 1 1,1-1-1,-1 0 1,0 0-1,0 0 1,1 0-1,-1 1 0,0-1 1,0 0-1,1 0 1,-1 0-1,1 0 1,0 0 5,-1 0 1,1-1 0,0 1 0,0 0-1,0-1 1,0 1 0,-1 0 0,1-1 0,0 1-1,0-1 1,-1 0 0,1 1 0,0-1-1,0-1 1,19-19 98,-1-1 0,-2-1 0,27-44 0,33-81 13,-29 45-629,-45 102 71,-4 8 198,-2 13 111,0-6 159,0 1 0,2-1 0,-1 1 0,2 16 0,0-27-44,0-1 0,1 1 0,-1 0 0,1 0 0,0 0 0,0 0 0,0-1 0,0 1 0,1 0 0,-1-1 0,1 1 0,0-1 0,0 0 0,1 1 0,-1-1 0,0 0 0,1 0 0,0-1 0,0 1 0,0 0 0,4 2-1,0-2 38,0 0-1,-1 0 0,1-1 0,0 0 1,0-1-1,0 1 0,0-1 0,0-1 0,0 1 1,0-1-1,11-1 0,0-1 22,0-1 0,0-1 0,24-7 0,-13-1-46,0-1-1,0-2 1,41-27-1,-7 4 87,-60 36-78,0 0 0,0 0 0,0 1 1,1 0-1,-1-1 0,1 1 0,-1 1 0,8-2 1,-10 2-16,1 0 1,-1 0 0,1 0 0,-1 1-1,1-1 1,-1 0 0,1 1 0,-1-1 0,1 1-1,-1 0 1,0-1 0,1 1 0,-1 0-1,0 0 1,0 0 0,1 0 0,-1 0 0,0 0-1,0 0 1,0 0 0,0 0 0,1 2-1,4 9 18,1-1-1,-1 2 1,-1-1-1,0 0 1,3 14-1,-3-8 37,14 29 1,-5-6-3547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2:4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77 10208,'-76'-52'4640,"37"40"-4032,25 3-768,9 9-32,5-3-608,5 6 448,9-3-704,11 9 608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2:4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1030 5984,'-7'2'786,"2"-1"634,5-5-368,1 4-787,0-1-1,0 1 0,1-1 1,-1 1-1,0 0 0,0-1 1,0 1-1,0 0 0,0 0 1,0 0-1,2 0 0,18-4 1940,-9-1-1540,0-2 0,-1 0 0,0 0 0,18-15-1,-19 14-409,76-67 977,-61 51-915,205-207 1385,-56 25-540,-138 158-535,-3-1 1,43-86-1,-1-42 676,-69 159-1480,-6 16 31,-2 4-16,-14 32-274,14-31 439,-42 86-38,-15 32 128,47-93-79,2 1 1,-11 43-1,11-24-16,-5 57 0,14-85 108,0 0 0,1 0 0,1 0 0,1 0 0,8 35 0,-7-47 19,-1-1 0,1 1 0,8 14 0,-10-20-90,0 0 0,0 0 0,0-1 0,0 1 0,1 0-1,-1 0 1,1-1 0,-1 1 0,1-1 0,0 1 0,-1-1-1,1 0 1,0 0 0,0 0 0,0 1 0,0-2 0,0 1 0,0 0-1,3 0 1,-2-1 9,1 0 0,-1 0 1,0-1-1,1 0 0,-1 0 0,0 0 0,0 0 0,0 0 0,0-1 1,0 1-1,5-4 0,33-25 147,-30 20-172,155-129 359,-133 110-291,-20 18-119,-1-1-1,12-14 0,-21 21 12,-7 4-81,-10 8-151,6-1 223,1 1 0,0 0 0,0 0 0,1 1 0,0 0 0,0 0-1,0 1 1,1-1 0,1 1 0,-6 14 0,5-11 1,1 1 0,1-1 0,0 1 1,0 0-1,2 0 0,-1 1 0,2 19 0,1-26 85,0 0-1,0 0 1,1 0-1,0 0 1,0-1 0,0 1-1,1-1 1,0 1-1,1-1 1,-1 0-1,8 9 1,-8-12-19,-1 0 0,1 0 0,-1 0 0,1 0 0,0 0-1,0-1 1,0 0 0,0 1 0,1-1 0,-1 0 0,1-1 0,-1 1 0,1-1 0,0 1 0,-1-1 0,1 0 0,0 0 0,0-1 0,0 1 0,0-1 0,7 0-1,-8-1-9,-1 1-1,1-1 0,-1 0 0,0 0 1,1 0-1,-1 0 0,0 0 0,0 0 1,0-1-1,0 1 0,0-1 0,0 1 1,0-1-1,0 0 0,0 0 0,-1 1 1,1-1-1,-1-1 0,0 1 0,1 0 0,-1 0 1,0 0-1,0-1 0,1-3 0,0-3-12,0 0-1,0 0 0,-1-1 0,0 1 0,-1-11 0,-1 2-51,0 0-1,-2 1 0,0-1 1,-1 0-1,0 1 0,-2 0 1,0 0-1,-14-27 0,20 44 25,-1-1 1,1 1-1,0-1 0,-1 0 0,1 1 1,0-1-1,-1 1 0,1-1 0,0 0 0,0 1 1,0-1-1,0 0 0,0 1 0,-1-1 1,1 0-1,0 1 0,0-1 0,1 0 1,-1 1-1,0-1 0,0 0 0,0 1 0,1-2 1,0 2-4,0-1-1,0 0 1,0 1 0,0-1 0,0 1 0,0-1 0,1 1 0,-1 0 0,0-1 0,0 1-1,1 0 1,-1 0 0,2 0 0,98-4-300,-68 5-1255,-1-2 1,1-2 0,37-7-1,-56 7-681,6-1-88,-20 4 2009,1 0-1,0-1 1,0 1-1,-1 0 1,1 0-1,0-1 1,-1 1-1,1-1 1,0 1-1,-1 0 1,1-1-1,-1 1 0,1-1 1,-1 1-1,1-1 1,-1 0-1,1 1 1,0-1-1,-1-5-2860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2:44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9312,'-9'-3'4192,"42"3"-3616,-4 0 1152,4 3-1057,29-3 705,-3 0-800,22-3-224,1 3-224,28-6-32,0 6-64,5-7-2144,-9 7 1185,-10-5-5217,-15 10 3424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3:47.2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94 9216,'-1'0'161,"1"0"0,-1 0 0,1 0 0,0-1 0,-1 1 0,1 0 0,0-1 0,-1 1 0,1 0 0,0-1 0,-1 1 0,1-1 0,0 1 0,0 0 0,-1-1 0,1 1 0,0-1 0,0 1 0,0-1 0,-1 1 0,1-1 0,0 1 0,0-1 0,0 1 0,0-1 0,0 1 0,0 0 1,0-1-1,0 1 0,1-2 0,0 1 22,0 1 0,1-1-1,-1 1 1,1-1 0,-1 1 0,0-1 0,1 1 0,-1 0 0,1-1 0,-1 1 0,1 0 0,1 0 0,80-8 2638,544-43 593,-364 39-3418,-150 8 61,-8 4-7,-49 1-4575,-64 0 1128,-1 5 1067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2:4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32 285 5632,'-24'-3'1834,"16"4"-818,9 3-563,6 3-2,-3-4-135,1 0 0,-1 0 1,1-1-1,0 0 0,0 0 0,0 0 0,0-1 0,0 1 0,0-1 0,0 0 0,1-1 0,5 1 0,0-1 199,0-1 0,0 0-1,1 0 1,17-5 0,-19 3-298,0 0 0,0-1 0,0 0 1,-1-1-1,1 0 0,-1-1 0,0 1 0,-1-2 1,1 1-1,14-16 0,-10 8 61,0-1 0,-1-1 0,15-25 0,-21 32-120,-1-1 0,0 1 0,-1-1 0,-1-1 0,1 1 0,-1 0 0,-1-1-1,1-10 1,-2 18-145,-1 0-1,0 0 0,-1 1 0,1-1 0,0 0 1,-1 0-1,0 0 0,1 1 0,-1-1 0,-2-4 1,2 6-16,0 0 0,1 0 1,-1 0-1,0 0 0,1 0 0,-1 0 1,0 0-1,0 1 0,0-1 1,0 0-1,0 0 0,0 1 1,0-1-1,0 1 0,0-1 0,0 1 1,0-1-1,0 1 0,0-1 1,-1 1-1,1 0 0,0 0 1,0 0-1,0 0 0,-1 0 0,1 0 1,0 0-1,0 0 0,-3 1 1,0 0-38,0 0 0,0 0 0,0 1 1,0 0-1,0-1 0,0 2 0,0-1 0,1 0 1,-1 1-1,1-1 0,-1 1 0,-2 3 0,-10 11 127,1 0-1,1 1 0,0 0 1,2 1-1,-15 27 0,14-20 103,1 1 1,1 1-1,-13 52 0,21-68-139,1-1 1,1 0-1,0 1 0,0-1 1,1 1-1,0-1 0,1 1 0,4 15 1,-4-22 2,0 0 0,1 0 1,-1 0-1,1 0 0,1 0 1,-1-1-1,1 1 1,0-1-1,0 0 0,0 0 1,0 0-1,1 0 0,-1 0 1,1 0-1,0-1 0,0 0 1,1 0-1,-1 0 1,1-1-1,8 5 0,-6-5 14,0 0-1,1 0 0,-1 0 0,1-1 1,-1 0-1,1-1 0,-1 0 1,1 0-1,-1 0 0,1-1 0,-1 0 1,1-1-1,7-2 0,6-3 8,-1-1-1,0 0 0,32-20 1,334-238 71,-282 189-18,-87 64-139,-6 5-29,20-13-1,-27 19 47,0 0 1,0 0-1,0 1 0,0-1 0,1 1 0,-1 0 0,0 0 1,0 1-1,8-1 0,-11 1 8,1 0 1,0 0-1,0 1 1,-1-1 0,1 0-1,0 1 1,-1-1-1,1 1 1,-1 0-1,1 0 1,-1-1-1,1 1 1,-1 0-1,1 0 1,-1 0-1,0 1 1,0-1-1,1 0 1,-1 0-1,0 1 1,0-1-1,0 0 1,1 3-1,1 3 57,0 0 0,0 1 0,0-1-1,1 8 1,-3-11-55,21 98 564,11 33-189,-27-115-368,1 0-1,1-1 1,1 0 0,17 28-1,-23-42-75,0 0-1,1 0 0,0-1 1,0 1-1,0-1 1,0 0-1,1 0 0,-1-1 1,6 4-1,-7-6-147,-1 1 0,1-1 0,-1 0 0,1-1 0,-1 1 0,1 0 0,0-1 0,-1 1 0,1-1-1,0 0 1,-1 0 0,1 0 0,0 0 0,-1-1 0,1 1 0,0-1 0,-1 1 0,1-1 0,-1 0 0,1 0-1,3-2 1,6-4-1559,0-1-1,-1 0 0,0-1 0,-1 0 1,10-11-1,13-11-1203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2:4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779 5 8128,'-2'-1'298,"1"0"0,-1 1 1,1-1-1,-1 1 0,0-1 0,1 1 1,-1 0-1,0 0 0,1-1 1,-1 1-1,0 0 0,1 1 0,-1-1 1,0 0-1,1 0 0,-4 2 1,-30 12 1413,24-9-901,-21 11 174,0 1 0,0 1 0,2 2 0,0 1-1,-45 42 1,-117 143 770,-1-6-1782,173-181-133,8-9-1084,0 2 0,1-1 0,-11 17 0,13-13-3139,9-15 4153,0 1 0,0 0 0,0 0 0,0 0 0,0 0 0,1 0 0,-1 0 0,0 0 0,0 0 0,1 0 0,-1 0 0,1 0 0,-1-1 228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2:4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109 567 4992,'-6'-5'11179,"-2"12"-10199,4-4-703,1 1-1,-1 1 0,0-1 0,1 0 0,0 1 0,0 0 0,0-1 0,-2 9 0,-15 44 838,16-44-899,-7 23 211,2 0 0,-6 51 1,13-69-347,1 0 0,0 0 0,2 0 0,0 0 0,1 0 1,9 34-1,-10-46-30,1-1 1,0 0 0,0 1 0,0-1 0,1-1 0,0 1-1,0 0 1,0-1 0,1 1 0,-1-1 0,1 0-1,0 0 1,0 0 0,0-1 0,1 1 0,9 5-1,-6-6 8,0 0-1,0 0 0,0 0 0,0-1 1,1 0-1,-1-1 0,1 0 0,-1 0 0,1-1 1,15-1-1,-2-1-18,-1 0 1,1-1 0,-1-1-1,0-2 1,-1 0-1,1 0 1,-1-2-1,0-1 1,-1 0-1,0-2 1,24-17 0,-19 9 54,-1-1 0,-1-1 0,-1-2 0,-1 0 0,0-1 0,-2 0 0,-1-2 0,-2 0 0,0-1 0,21-55 0,-33 73-105,-1-1 0,3-13 0,-5 23 7,0-2-16,0 1 1,1-1-1,-1 1 1,0-1-1,0 1 0,0 0 1,0-1-1,0 1 1,-1-1-1,1-1 0,-1 2 8,1 1 0,-1-1-1,1 1 1,-1-1-1,1 1 1,-1-1-1,1 1 1,-1-1 0,0 1-1,1-1 1,-1 1-1,0 0 1,1-1-1,-1 1 1,0 0 0,1 0-1,-1-1 1,0 1-1,0 0 1,1 0-1,-1 0 1,0 0 0,0 0-1,1 0 1,-2 0-1,-4 1-30,1 0-1,-1 0 1,0 0-1,1 0 1,0 1-1,-1 0 1,1 0 0,0 1-1,0-1 1,0 1-1,-5 4 1,-9 6 85,-25 26 0,20-17 26,0 2 1,-24 33-1,39-44-73,0 0 0,1 0 0,0 1 0,1 0 0,1 0 0,0 1 0,-5 17 0,10-29 4,0 1-1,0 0 0,1 0 1,-1 0-1,1 0 0,0 0 1,0-1-1,0 1 0,1 0 1,-1 0-1,1 0 1,0 0-1,0 0 0,0-1 1,0 1-1,1 0 0,0-1 1,-1 1-1,1-1 0,0 0 1,1 0-1,-1 0 1,1 0-1,-1 0 0,6 4 1,-2-2 68,0-1 1,0 0 0,1-1-1,0 1 1,-1-1 0,1 0-1,0-1 1,1 0 0,-1 0-1,0 0 1,1-1 0,-1 0-1,1 0 1,-1-1 0,12-1-1,-7 0-13,-1-1 0,1-1 0,-1 0 0,1 0 0,-1-1-1,0-1 1,0 0 0,-1 0 0,13-9 0,68-52-110,19-13 0,-106 77 43,-1-1 1,1 1-1,0 1 1,0-1-1,5-1 1,-8 2 2,0 1 1,-1 0 0,1 0-1,0 0 1,0 0-1,-1 0 1,1 0-1,0 0 1,0 0-1,0 0 1,-1 0-1,1 0 1,0 0-1,0 1 1,-1-1 0,1 0-1,0 0 1,-1 1-1,1-1 1,0 0-1,-1 1 1,1-1-1,0 1 1,-1-1-1,1 1 1,-1-1-1,1 1 1,-1 0 0,1-1-1,-1 1 1,0 0-1,1-1 1,-1 1-1,0 0 1,1-1-1,-1 1 1,0 0-1,0 0 1,1 0 0,0 8-16,1 0 0,-1-1 0,-1 1 1,0 0-1,0 0 0,-1-1 0,0 1 1,-3 15-1,-5 6 72,-13 34 0,5-17-62,-79 330-81,71-261 266,20-94 200,0-1 0,-18 40 0,28-164 984,3 43-1484,3 0 1,22-68-1,-17 82 54,1 0 0,3 1 0,38-65 0,43-44-65,-85 134 74,0 0 0,2 1 0,0 1-1,1 1 1,27-20 0,-42 34 30,1 0 0,0 1 0,0 0 0,0-1 0,0 1 0,0 1 0,8-2 0,-11 2 22,0 1 1,1-1-1,-1 1 0,0 0 0,0 0 0,0 0 0,1 1 0,-1-1 0,0 0 1,0 1-1,0-1 0,1 1 0,-1 0 0,0 0 0,0 0 0,0 0 0,0 0 0,0 0 1,-1 0-1,3 3 0,-1-1 32,0 1 1,-1 0-1,0-1 0,0 1 1,0 0-1,0 0 0,0 1 1,-1-1-1,0 0 0,0 1 1,0-1-1,0 0 0,-1 1 1,1-1-1,-1 1 0,-1 6 1,0 2 30,-1-1 1,0 1 0,0-1 0,-9 22 0,4-18-1,0 0 0,-2-1 0,0 0 0,-1 0 0,0-1 0,-1 0 0,0-1 0,-1 0 0,-24 19-1,34-31-45,-3 3 61,0 0 0,0 0 0,-1 0 0,0-1 0,0 0 0,-11 4 0,17-7-59,0 0-1,0 0 0,0 0 1,0 0-1,0 1 0,0-1 1,0 0-1,0 0 1,0 0-1,-1 0 0,1 0 1,0 0-1,0 0 0,0 0 1,0 0-1,0 0 1,0 0-1,0 0 0,-1 0 1,1 0-1,0 0 0,0 0 1,0 0-1,0 0 1,0 0-1,0 0 0,0 0 1,-1 0-1,1 0 0,0 0 1,0 0-1,0 0 1,0 0-1,0 0 0,0 0 1,0 0-1,-1-1 0,1 1 1,0 0-1,0 0 1,0 0-1,0 0 0,0 0 1,0 0-1,0 0 0,0 0 1,0 0-1,0-1 1,0 1-1,0 0 0,0 0 1,5-6 47,13-8-182,120-67-114,-121 69 230,-1-1 0,0 0-1,-1-2 1,19-22 0,45-70 69,-29 37 69,136-147-27,-184 215-96,57-56 93,98-129 1,-2-75 454,-141 237-398,-7 11-58,-2 4-3,1 0-1,9-13 1,-15 23-94,0 0 1,0 1-1,0-1 1,0 0 0,0 0-1,0 0 1,0 0-1,0 0 1,0 0-1,0 0 1,0 1-1,0-1 1,0 0 0,0 0-1,0 0 1,0 0-1,0 0 1,0 0-1,0 0 1,0 1 0,0-1-1,0 0 1,0 0-1,1 0 1,-1 0-1,0 0 1,0 0-1,0 0 1,0 0 0,0 0-1,0 0 1,0 1-1,0-1 1,0 0-1,1 0 1,-1 0-1,0 0 1,0 0 0,0 0-1,0 0 1,0 0-1,0 0 1,0 0-1,1 0 1,-1 0-1,0 0 1,0 0 0,0 0-1,0 0 1,0 0-1,0 0 1,0 0-1,1 0 1,-1 0 0,0 0-1,0-1 1,0 1-1,0 0 1,0 0-1,0 0 1,0 0-1,-2 16-77,-28 79 38,-43 95-1,-19 55 262,9 99-147,58-169-2468,24-165 1623,1-9 597,0 0-1,0 0 1,0 0 0,0 0 0,0-1 0,0 1 0,-1 0 0,1 0 0,0 0 0,-1 0 0,1-1 0,-1 1 0,1 0 0,-1 0 0,1-1 0,-1 1 0,1 0 0,-1 0 0,1-1 0,-1 1 0,0-1 0,0 1 0,-1 0 0,1-1-4,0 0 1,0 0 0,0 0 0,0 0-1,0 0 1,0 0 0,0-1-1,0 1 1,-1 0 0,1 0 0,0-1-1,0 1 1,0-1 0,1 1-1,-1-1 1,0 0 0,0 1 0,0-1-1,0 0 1,0 0 0,1 1-1,-2-3 1,-4-4-444,0-1 0,0 1 0,1-1-1,0-1 1,-6-14 0,-17-47-525,27 67 1102,-49-141 103,3 2 3501,44 131-2925,-1 0 0,1 0 0,-2-19 0,5 27-532,0-1 1,0 1-1,0-1 0,1 1 1,-1-1-1,1 1 0,-1 0 1,1-1-1,0 1 0,1 0 1,-1 0-1,1 0 0,-1 0 1,1 0-1,0 0 0,3-4 1,0 2-79,0 0 1,0 0 0,1 1-1,-1 0 1,1 0-1,0 0 1,0 1 0,7-3-1,9-3-181,23-5 0,-26 8 14,62-21-1804,-29 8-5023,-45 18 4115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2:4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32 3232,'18'-9'1192,"7"-4"1773,-17 7 2360,-9 6-5166,1 0-1,0-1 0,-1 1 0,1 0 1,-1 0-1,1-1 0,0 1 1,-1 0-1,1 0 0,-1-1 0,1 1 1,-1 0-1,1 0 0,-1 0 1,1 0-1,-1 0 0,1 0 0,-1 0 1,1 0-1,-1 0 0,1 0 1,-1 0-1,1 0 0,-1 0 0,-14 2 637,3 1-552,0 0-1,1 1 0,0 0 1,0 0-1,0 2 0,1-1 1,-1 1-1,-10 9 0,15-11-434,1 1 0,0 0 0,0 0 0,1 0 0,-1 0 0,1 1 0,0 0 0,1 0 0,-1 0 0,1 0 0,1 0 0,-1 1 0,1 0 1,0-1-1,-2 11 0,3 12-1312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2:5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1160 4320,'-4'-2'134,"-3"1"1898,13 3 52,-4-2-1780,1 1 0,-1-1 1,0 0-1,1 0 0,-1 0 0,1 0 0,-1-1 0,0 1 0,1-1 0,1 0 0,2 0 213,3-2-21,0 1 1,0-1 0,10-5-1,3-2 259,19-7-45,-1-2-1,-1-2 1,-1-2 0,62-48-1,127-129 1802,-187 162-1770,-28 28-333,-1-1 0,-1 0 1,0 0-1,-1-1 1,0 0-1,14-25 0,-23 37-383,7-18 210,-8 14-310,-7 9-110,6-3 149,0 0-1,0 0 1,0 0 0,1 1-1,-1-1 1,1 1-1,-1 0 1,1-1 0,-2 6-1,-6 30-63,6-28 84,-2 18 51,0-1 0,-1 54 0,6-68-31,1 1 0,0-1 1,1 1-1,0-1 1,1 0-1,1 0 0,0 0 1,7 16-1,-10-27 19,0 1 0,1-1-1,-1 1 1,1-1 0,-1 0-1,1 0 1,0 0 0,-1 0-1,1 0 1,0 0 0,0 0-1,1-1 1,-1 1 0,0-1-1,1 0 1,-1 1 0,0-1-1,1 0 1,-1 0 0,1-1-1,0 1 1,-1 0 0,1-1-1,0 0 1,-1 1 0,1-1-1,5-1 1,3-1 46,0 0 1,-1-1-1,1 0 0,-1-1 1,16-8-1,51-31 48,-58 31-95,327-202 303,-282 173-234,27-17 410,-91 58-496,0 0-1,1 0 1,-1 0 0,0-1 0,0 1 0,0 0-1,0 0 1,0 0 0,0 0 0,0 0-1,1 0 1,-1 0 0,0 0 0,0 0 0,0 0-1,0 0 1,0 0 0,0 0 0,1 0-1,-1 0 1,0 0 0,0 0 0,0 0 0,0 0-1,0 0 1,0 0 0,0 0 0,1 0-1,-1 0 1,0 0 0,0 1 0,0-1 0,0 0-1,0 0 1,0 0 0,0 0 0,0 0-1,1 0 1,-1 0 0,0 1 0,1 6 164,-2 11-33,-11 56-98,-3 20 303,11-53-306,3-1 1,6 70-1,-5-105-11,1 0 0,0 1 0,1-1-1,-1 0 1,1 0 0,0 0-1,5 9 1,-6-12-4,1 0 0,-1 0-1,1 1 1,0-2 0,0 1 0,0 0 0,0 0-1,0-1 1,0 1 0,0-1 0,1 1-1,-1-1 1,1 0 0,-1 0 0,1 0 0,-1 0-1,1-1 1,2 1 0,0 0-7,1-1 0,-1 0 1,1-1-1,-1 1 0,1-1 1,-1 0-1,0 0 0,1-1 1,-1 0-1,0 0 0,6-2 1,42-23 91,71-45 1,48-45-93,91-81-40,-257 191-152,-10 4-37,-10 7-173,-8 9 296,0 0 0,1 2 0,0 1-1,-19 19 1,-68 78-270,84-86 344,-43 53-175,58-68 153,1 0 1,1 0-1,0 1 1,1 0-1,-5 15 1,10-26 45,0 0-1,0 1 1,1-1 0,-1 0-1,1 0 1,-1 0 0,1 0 0,0 1-1,0-1 1,0 0 0,0 0-1,1 1 1,-1-1 0,0 0-1,1 0 1,0 0 0,-1 0 0,1 0-1,0 0 1,0 0 0,0 0-1,0 0 1,1 0 0,-1 0-1,0-1 1,1 1 0,-1 0 0,1-1-1,0 1 1,-1-1 0,1 0-1,0 1 1,3 0 0,0 0 28,0-1 1,1 0-1,-1 0 1,1 0-1,-1 0 1,1-1-1,0 0 1,-1 0 0,1-1-1,-1 1 1,1-1-1,-1-1 1,1 1-1,-1-1 1,0 1-1,8-5 1,-2 0 21,1 0 0,-2 0 0,1-1 0,-1-1 0,0 0 0,10-10-1,-6 4 11,-1-2 0,-1 1 1,0-2-1,-2 1 0,16-32 0,30-93 57,-55 137-123,4-5-212,-6 21-389,-47 168-255,34-136 886,-3 0 1,-25 45 0,-117 154 136,104-166-44,50-69-46,-17 22 202,20-28-235,1-1 0,-1 0 0,1 1 0,-1-1-1,1 0 1,-1 0 0,0 0 0,0 0 0,0 0 0,1 0 0,-1 0-1,0-1 1,-4 2 0,5-2-39,0 0 0,1 0 0,-1 0 0,0 0-1,0 0 1,1 0 0,-1 0 0,0 0 0,0 0 0,1-1 0,-1 1-1,0 0 1,1 0 0,-1-1 0,0 1 0,1 0 0,-1-1 0,0 1 0,1-1-1,-1 1 1,1-1 0,-1 1 0,1-1 0,-2-1 0,1 1-19,0-1 0,1 0 1,-1 0-1,0 0 0,1 1 1,-1-1-1,1 0 0,0 0 1,-1-3-1,1-2-79,0 0 0,1 0 0,2-13 0,-1 12 27,1-1 1,1 1 0,-1 0 0,2 0 0,-1 0 0,1 0 0,0 1 0,0-1 0,1 2 0,0-1 0,1 0 0,8-6 0,11-8-91,52-32-1,-66 46 153,29-21 12,0-1-1,-2-2 1,51-53 0,110-111 46,-28 63-11,-11 9 77,-136 101-75,0-1-1,-2-2 1,-1 0-1,21-30 1,125-244 738,-91 151 19,-61 116-881,-34 102-69,-63 177 358,-43 171-61,115-377-151,1-10 61,-2 34-1,10-47 87,0-18-138,1 1 0,-1-1 0,0 0 0,0 0 0,0 0 1,0 1-1,0-1 0,0 0 0,0 0 0,0 0 0,0 0 0,0 1 1,1-1-1,-1 0 0,0 0 0,0 0 0,0 0 0,0 0 0,1 0 1,-1 1-1,0-1 0,0 0 0,0 0 0,0 0 0,1 0 0,-1 0 1,0 0-1,0 0 0,0 0 0,1 0 0,-1 0 0,10-7 172,46-73-39,-41 55-205,1 2 0,35-40 0,-48 60 49,0 0 0,0 0 0,0 1 1,0-1-1,1 1 0,-1 0 0,5-2 0,-7 3 10,0 1 1,0-1-1,1 1 1,-1 0-1,0 0 0,0 0 1,0 0-1,0 0 1,1 0-1,-1 0 0,0 0 1,0 0-1,0 0 1,0 1-1,0-1 0,1 0 1,-1 1-1,0-1 1,0 1-1,0 0 0,0-1 1,0 1-1,0 0 1,0-1-1,-1 1 0,1 0 1,2 2-1,1 2 5,0 2-1,0-1 1,0 0 0,0 1-1,-1-1 1,3 11-1,-3-8 16,1-1-1,0 1 0,8 11 0,-10-16 9,0-1-1,1 0 1,0 1-1,0-1 1,0 0-1,0 0 1,1-1 0,-1 1-1,1-1 1,-1 1-1,1-1 1,0 0-1,0-1 1,6 3-1,-6-3 24,1-1-1,0 1 1,0-1-1,-1 0 1,1 0-1,0 0 1,0-1-1,-1 0 1,1 0-1,0 0 1,-1 0-1,1-1 1,6-3-1,101-55-26,-82 43 36,89-57 135,-104 62-158,0 0 0,-1 0 0,0-2 0,-1 1 0,18-26 0,-14 11 10,-1-1 1,-2 0-1,-1-1 1,12-40-1,27-123 9,-24 78-146,-26 109 78,-1 2-9,1-1 0,-1 0 0,0 1 1,0-1-1,0 0 0,-1 1 0,0-1 0,0 0 1,0 0-1,-1-8 0,0 12-81,-1 6 21,-46 215-163,-18 228 112,57-364 226,-9 112-2584,18-188 1960,-4 28-3015,0-23 308,4-13 3112,0 0 1,0 0-1,0 1 1,0-1-1,-1 0 1,1 0-1,0 0 1,0 1-1,0-1 1,0 0-1,-1 0 1,1 0-1,0 0 1,0 0-1,0 1 1,-1-1-1,1 0 1,0 0-1,0 0 1,0 0-1,-1 0 1,1 0-1,0 0 1,0 0-1,-1 0 1,1 0-1,0 0 1,0 0-1,-1 0 1,1 0-1,0 0 1,0 0-1,-1 0 1,1 0-1,-1-1-120,0 1 52,0-1 0,0 1 0,0-1 0,1 1 0,-1-1 0,0 1-1,0-1 1,0 0 0,1 0 0,-1 1 0,0-1 0,0-1 0,-7-11-1856,-8-20 1,2 4 785,-46-82-658,-12 1 5850,58 92-2536,-2-3 1937,-24-42 0,39 62-3210,0-1-1,1 1 0,-1-1 1,1 1-1,-1-1 0,1 1 1,0-1-1,0 0 0,0 1 1,0-1-1,0 1 1,0-1-1,0 0 0,0 1 1,1-1-1,-1 1 0,1-1 1,-1 0-1,1 1 1,-1 0-1,1-1 0,0 1 1,0-1-1,0 1 0,0 0 1,0-1-1,0 1 1,0 0-1,0 0 0,0 0 1,3-1-1,2-3 98,0 1-1,0 0 1,1 0-1,0 1 1,9-4-1,34-9-248,0 3 0,58-9 0,-87 18-972,10-2-516,-10 4-2553,-6 6 1600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2:5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38 11392,'-65'-38'5823,"74"38"-6654,5 0 319,34 0-640,14 9 672,24-2-5792,1 11 3424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2:5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349 789 3392,'3'-6'789,"1"0"0,0 1 0,1-1 0,-1 1 0,1 1 0,9-8 0,-10 9 552,-4 2-1113,1 0 0,0 1 0,-1-1-1,1 1 1,-1-1 0,1 0 0,-1 0 0,0 1 0,1-1 0,-1 0 0,0 0 0,1 0 0,-1 1 0,0-1 0,0 0 0,0 0 0,1 0 0,-1 0 0,0-1 0,-1 2-131,1 0 1,0 0-1,0-1 1,0 1-1,0 0 1,0-1-1,0 1 1,0 0-1,-1 0 1,1-1-1,0 1 1,0 0-1,0 0 1,-1 0-1,1-1 1,0 1-1,0 0 1,-1 0-1,1 0 1,0 0-1,0-1 1,-1 1-1,1 0 1,-1 0-1,-13 2 1018,8 0-989,0 0-1,0 1 0,0 0 1,0 0-1,1 1 0,-1 0 1,-7 7-1,-42 40 595,-59 75 0,80-87-480,25-29-158,-13 14 94,1 1-1,1 1 1,-20 34-1,39-57-156,-1 0 0,1 0 0,0 0 0,0 1 0,0-1 0,0 0 0,1 0 0,-1 0 1,1 1-1,0 6 0,0-9-7,0 0 1,0 0-1,1 1 0,-1-1 1,0 0-1,1 1 1,-1-1-1,1 0 1,-1 0-1,1 0 1,0 0-1,-1 1 0,1-1 1,0 0-1,0 0 1,0 0-1,-1 0 1,1-1-1,0 1 1,1 0-1,-1 0 0,0-1 1,0 1-1,0 0 1,0-1-1,0 1 1,1-1-1,1 1 1,3 0 76,1-1 1,-1 0-1,1 0 1,-1-1 0,0 1-1,1-1 1,-1-1-1,0 1 1,11-5 0,-8 2-40,-1-1 1,0 0 0,0-1 0,0 1-1,0-2 1,-1 1 0,7-8 0,2-4 82,22-33 0,43-83-184,-29 46-32,-51 85 56,2-1-51,-1 0 0,1 0 0,0 0 0,0 0-1,6-6 1,-9 10 63,0 0-1,0 0 0,0 0 0,0 0 1,0 0-1,1 0 0,-1 0 0,0 0 1,0 0-1,0 0 0,0 0 1,0 0-1,0 0 0,1 0 0,-1 1 1,0-1-1,0 0 0,0 0 0,0 0 1,0 0-1,0 0 0,1 0 0,-1 0 1,0 0-1,0 0 0,0 0 1,0 0-1,0 1 0,0-1 0,0 0 1,0 0-1,0 0 0,0 0 0,0 0 1,1 0-1,-1 1 0,0-1 0,0 0 1,0 0-1,0 0 0,0 0 1,0 1-1,2 6-16,-2-6-33,9 38-181,-5-20 257,1 1 1,1-1-1,1 0 1,9 21-1,-13-35 45,0 0 1,1 0 0,-1 0-1,1 0 1,0 0-1,0-1 1,0 0-1,1 0 1,0 0-1,0 0 1,0-1-1,0 1 1,0-1 0,0 0-1,1-1 1,0 0-1,-1 0 1,9 2-1,-3-2 45,-1-1-1,1 0 0,0 0 0,0-1 1,0 0-1,0-1 0,0-1 0,-1 0 1,1 0-1,0-1 0,-1 0 0,0-1 1,0 0-1,0 0 0,17-12 0,-2 0 56,0-2 0,-1-1 0,-1-1 0,32-36 0,-10 2 90,58-89-1,-57 68-39,51-114 0,-88 170-181,135-327 1586,-140 336-1654,-1-1 0,2-12 1,-5 23 37,0 0 0,0 0-1,0 0 1,0 0 0,0 0 0,1 0 0,-1 0 0,0 0-1,0-1 1,0 1 0,0 0 0,0 0 0,0 0 0,0 0 0,0 0-1,0 0 1,0 0 0,0-1 0,0 1 0,0 0 0,0 0-1,0 0 1,0 0 0,0 0 0,0 0 0,0-1 0,0 1 0,0 0-1,0 0 1,0 0 0,0 0 0,0 0 0,0 0 0,0 0 0,-1 0-1,1-1 1,0 1 0,0 0 0,0 0 0,0 0 0,0 0-1,0 0 1,0 0 0,0 0 0,0 0 0,-1 0 0,1 0 0,0 0-1,0 0 1,0 0 0,0 0 0,0 0 0,0 0 0,0 0 0,-1 0-1,1 0 1,0 0 0,-8 7-176,3-1 132,1-1-1,0 2 1,-5 7-1,-3 15-56,-16 48-1,-4 38 254,31-109-128,-12 46-7,3 1 0,-7 103 1,12 98 146,24 1-851,-13-205-1268,3 17-3030,-7-61 4145,0 9-933,-6-7-2382,-1-2 1392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2:5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82 9312,'-25'-17'4192,"31"13"-3616,-1-1 1344,4 5-1153,5-7 609,11 1-800,14-3-192,-2 6-224,30-6-192,0 5 0,24-4-320,1 4 192,4-1-4671,-20 5 2655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2:5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12 8896,'0'0'152,"-1"-1"1,1 1-1,0 0 1,0-1-1,0 1 1,-1-1 0,1 1-1,0 0 1,0-1-1,0 1 1,0-1-1,0 1 1,0 0-1,0-1 1,-1 1 0,1-1-1,0 1 1,0 0-1,1-1 1,-1 1-1,0-1 1,0 1-1,0 0 1,0-1-1,0 1 1,0-1 0,1 0-1,-1 2 23,1 0 1,-1 0-1,1 0 1,-1 0-1,0-1 0,1 1 1,-1 0-1,0 0 1,0 0-1,1 0 0,-1 0 1,0 0-1,0 0 1,0 0-1,0 0 0,-1 1 1,-3 84 2581,-36 167 502,6-64-2047,17-91-744,-7 49 160,-12 70-35,34-209-538,1-6-10,0 0 0,1 0 0,-1-1 0,1 1 0,0 0 0,-1 0 0,1 0 0,0 0 0,0-1 0,0 1 0,0 0 0,1 0 0,-1 0 0,0 0 0,1-1 0,-1 1 0,1 0 0,0 0 0,1 2 0,-2-4-33,0 0 0,0 1 0,1-1 0,-1 0 1,0 0-1,0 1 0,1-1 0,-1 0 1,0 0-1,0 0 0,1 0 0,-1 0 1,0 1-1,1-1 0,-1 0 0,0 0 0,1 0 1,-1 0-1,0 0 0,1 0 0,-1 0 1,0 0-1,1 0 0,-1 0 0,0 0 0,1 0 1,-1 0-1,0 0 0,0-1 0,1 1 1,-1 0-1,0 0 0,1 0 0,-1 0 1,0-1-1,0 1 0,1 0 0,-1 0 0,0 0 1,1-1-1,28-32 387,-1 0-259,0 3-127,2 1 0,0 1 1,55-37-1,-53 45-90,1 1-1,0 2 1,1 1 0,0 1-1,39-10 1,-69 25 65,-1-1 1,0 0-1,1 1 0,-1 0 1,0 0-1,1 0 1,-1 0-1,0 0 0,7 2 1,-9-2 13,0 1 0,0-1 0,0 1 1,0-1-1,0 1 0,0-1 0,0 1 0,0-1 0,-1 1 1,1 0-1,0 0 0,0-1 0,-1 1 0,1 0 1,0 0-1,-1 0 0,1 0 0,-1 0 0,1 0 1,-1 0-1,1 0 0,-1 0 0,0 0 0,1 0 0,-1 0 1,0 0-1,0 0 0,0 0 0,0 0 0,0 0 1,0 0-1,0 0 0,0 0 0,-1 0 0,1 2 1,-3 7 47,0-1 0,0 1 1,-1-1-1,0 0 1,-1 0-1,1 0 1,-2-1-1,1 0 1,-2 0-1,-11 13 1,-3 0 71,-2-1 1,-30 22-1,11-11 85,-2-2-1,-1-2 1,-92 40 0,131-64-161,5-3-45,1 1 1,-1-1-1,1 0 0,-1 1 1,1-1-1,-1 0 0,1 0 1,-1 1-1,1-1 0,-1 0 1,0 0-1,1 0 1,-1 0-1,0 0 0,1 0 1,-1 0-1,1 0 0,-1 0 1,0 0-1,1 0 0,-1 0 1,1 0-1,-1 0 0,0-1 1,1 1-1,-1 0 0,1 0 1,-2-1-1,2 1-3,0 0 0,0-1 0,0 1 0,0 0 0,0 0 0,0 0 0,0 0 0,-1-1 0,1 1 0,0 0 0,0 0 0,0 0 0,0 0 0,0-1 0,0 1 0,0 0 0,0 0 0,0 0 0,0 0 0,0-1 0,0 1 0,0 0 0,1 0 0,-1 0 1,0 0-1,0-1 0,0 1 0,0 0 0,0 0 0,0 0 0,0 0 0,0 0 0,0 0 0,1-1 0,-1 1 0,0 0 0,0 0 0,0 0 0,0 0 0,0 0 0,1 0 0,-1 0 0,7-6-97,0 0-1,0 1 1,0 0 0,14-7 0,299-141-752,-232 115 827,8-3-32,118-31 0,-187 64 307,30-14-1,-54 20-197,-10 3-152,-18 8-110,15-4 191,1 1 1,-1 0 0,1 0 0,0 1 0,0 0 0,1 0 0,0 1 0,1 1 0,-1-1 0,1 1 0,-10 18 0,11-17 18,1 0 0,0 1 0,0 0 0,1-1 0,1 1 0,0 0 0,0 1 0,1-1 0,1 0 0,0 1 0,0 22 1,2-30 29,-1 0 0,1-1 0,0 1 1,0 0-1,0-1 0,0 1 0,1-1 1,-1 1-1,1-1 0,0 1 0,0-1 1,0 0-1,4 4 0,-5-6-15,0 0 0,1 1 0,-1-1 0,1 0 0,0 0 0,-1-1 0,1 1 0,0 0 0,-1 0 0,1-1 0,0 1 0,0-1 0,0 1 0,0-1 0,-1 0 0,1 0 0,0 0 0,0 0 0,0 0 0,0 0 0,0-1 0,-1 1 0,1-1 0,0 1 0,0-1 0,0 1 0,-1-1 0,1 0 0,0 0 0,1-1 0,10-6 64,-1-1 0,0 1-1,-1-2 1,0 0 0,-1 0 0,0-1 0,10-12 0,-8 6-42,-1 0 1,0-1 0,-2 0-1,14-32 1,-20 41-14,0 1-1,-1 0 1,0-1 0,2-15 0,-4 20-43,0 1 1,0 0-1,0-1 0,0 1 1,-1 0-1,1-1 0,-1 1 1,0 0-1,0 0 0,0 0 1,-1 0-1,1 0 0,-1 0 1,0 0-1,1 0 0,-5-4 1,1 3-62,1 0 1,-1 0-1,0 0 0,0 1 1,0 0-1,0 0 1,-1 0-1,1 1 0,-1 0 1,0 0-1,1 0 0,-1 1 1,0-1-1,0 1 1,-9 0-1,4 1 60,1 0 0,-1 0 1,0 1-1,0 1 0,1-1 0,-1 2 1,-18 5-1,21-2-70,9 0 0,0-4 89,1-1 0,-1 0 0,0 0 1,0 0-1,1-1 0,-1 1 0,1 0 0,-1 0 0,1-1 1,1 1-1,9 2 33,-1-1 1,1 0-1,-1-1 1,1-1-1,-1 0 1,21-2-1,-1 0 15,61-3 34,1-4-1,-1-4 0,104-28 1,-183 37-25,38-8 3,-50 12-55,-1 0 0,0 0 0,1 0 0,-1 0-1,0 0 1,1 0 0,-1 0 0,0 0 0,1 0 0,-1 0 0,0 0 0,1 0-1,-1 0 1,0 0 0,1 0 0,-1 0 0,0 1 0,0-1 0,1 0-1,-1 0 1,0 0 0,1 0 0,-1 1 0,0-1 0,0 0 0,1 0 0,-1 1-1,0-1 1,1 1 0,-2 10 102,-14 18 10,11-22-103,-10 20 17,1 0 0,-11 32 0,19-43-43,0 1 0,1-1 0,1 1 0,1 0 0,-1 24 0,3-35 70,0 0-1,1-1 0,-1 1 1,1-1-1,1 1 0,-1-1 1,4 11-1,-4-15-41,0 0 1,-1 0-1,1 0 0,0 1 0,-1-1 1,1 0-1,0 0 0,0 0 1,0 0-1,0 0 0,0 0 0,0 0 1,0-1-1,1 1 0,-1 0 0,0-1 1,0 1-1,1-1 0,-1 1 1,0-1-1,1 1 0,-1-1 0,0 0 1,1 0-1,-1 0 0,0 1 0,1-1 1,-1-1-1,1 1 0,-1 0 1,0 0-1,1 0 0,-1-1 0,0 1 1,1-1-1,-1 1 0,0-1 0,2 0 1,20-12 45,-1 0-1,0-1 1,27-23 0,-7 4-37,151-90 56,-188 120-77,13-8-99,30-11 1,-39 18 0,-9 4 91,0 0-1,0-1 0,1 1 0,-1 0 0,0 0 0,1 0 0,-1-1 1,0 1-1,0 0 0,1 0 0,-1 0 0,0 0 0,1 0 0,-1 0 1,0 0-1,1 0 0,-1-1 0,0 1 0,1 0 0,-1 1 0,0-1 0,1 0 1,-1 0-1,0 0 0,1 0 0,-1 0 0,0 0 0,1 0 0,-1 0 1,0 1-1,1-1 0,-1 0 0,1 0 0,-3 14-60,0-4 41,-3 11-61,-13 34 0,10-33 232,-7 30 0,12-37-179,-1 1 53,1 0 0,-2 30 0,5-42-9,0 0 0,0 0 0,0 0 0,1 0 0,0 0 0,-1 0 0,2 0 0,-1 0 0,0 0 0,1 0 0,-1 0 0,1 0 0,0-1 0,1 1 0,-1-1 0,4 5 0,-3-6-1,-1 0 1,1 0 0,-1-1-1,1 1 1,-1 0 0,1-1-1,0 0 1,0 0 0,0 0-1,0 0 1,0 0-1,0-1 1,0 1 0,0-1-1,0 0 1,0 0 0,0 0-1,0 0 1,0 0 0,0-1-1,0 1 1,0-1-1,0 0 1,3-1 0,4-2 19,-1 0 1,0 0-1,0-1 1,-1 0 0,1-1-1,11-9 1,71-76 289,-65 63-367,0 1 0,41-30-1,-5 14-178,-52 37 183,0 0-1,0 1 1,0 1-1,17-5 0,-26 8 40,-1 1 0,1 0 0,-1 0 0,1 0 0,0 0 0,-1-1 0,1 1 0,0 0 0,-1 0 0,1 0 0,-1 0 0,1 0 0,0 1 0,-1-1 0,1 0 0,-1 0 0,1 0 0,0 0 0,-1 1 0,1-1 0,-1 0 0,1 1 0,-1-1 0,1 0 0,-1 1 0,1 0-1,0 0 2,-1 0-1,1 0 0,-1 0 1,1 0-1,-1 0 0,0 0 0,0 0 1,1 0-1,-1 0 0,0 0 0,0 1 1,0-1-1,0 1 0,-1 6 51,0-1 0,-1 0 0,-3 10 0,5-17-43,-21 57 246,-6 21-141,27-77-113,-1 0 0,1 1 0,-1-1 0,1 0 0,0 0 0,0 0 0,0 0 0,0 0 0,0 1 0,0-1 0,0 0 0,0 0 0,0 0 0,0 0 0,1 0-1,0 2 1,-1-3 6,0 1-1,1-1 0,-1 0 1,1 0-1,-1 1 0,0-1 1,1 0-1,-1 0 0,1 0 0,-1 0 1,1 1-1,-1-1 0,0 0 1,1 0-1,-1 0 0,1 0 1,-1 0-1,1 0 0,-1 0 0,1 0 1,-1 0-1,0 0 0,1-1 1,-1 1-1,1 0 0,-1 0 0,1-1 1,6-2 13,0-1-1,-1 1 1,12-10 0,-14 10-62,46-32-121,99-51 1,-149 86 155,1-1 1,-1 1-1,1 0 0,0-1 0,-1 1 1,1 0-1,-1 0 0,1 0 0,-1-1 0,1 1 1,-1 0-1,1 0 0,0 0 0,-1 0 1,1 0-1,-1 0 0,1 0 0,0 0 1,-1 1 3,1-1 1,-1 0 0,0 0-1,0 1 1,0-1 0,0 0 0,0 0-1,0 1 1,0-1 0,0 0-1,0 1 1,0-1 0,0 0 0,0 0-1,0 1 1,0-1 0,0 0-1,0 1 1,0-1 0,0 0 0,0 0-1,-1 1 1,1-1 0,0 0-1,0 1 1,-15 22-100,13-21 112,-128 185 302,121-174-234,1-1-1,-15 14 1,67-86-11,3 8-232,2 1 0,3 3 0,76-55 0,-23 33-136,-99 66 284,0 0 0,0 1-1,0 0 1,0 0 0,10-3 0,-15 6 4,0-1 1,0 1 0,0 0-1,1-1 1,-1 1-1,0 0 1,0 0 0,0 0-1,0 0 1,1 0 0,-1 0-1,0 0 1,0 0 0,0 0-1,0 1 1,1-1-1,-1 0 1,0 1 0,0-1-1,0 1 1,0-1 0,0 1-1,0 0 1,0-1 0,0 1-1,0 0 1,-1 0-1,1 0 1,0-1 0,0 1-1,-1 0 1,1 0 0,0 0-1,-1 0 1,1 0 0,-1 1-1,1-1 1,-1 0 0,1 2-1,5 28-122,-5-21 118,1-1-1,0 1 1,1-1 0,5 14-1,-7-22-126,-1 0-1,1-1 1,0 1 0,-1 0-1,1 0 1,0 0 0,0 0-1,-1-1 1,1 1 0,0 0-1,0-1 1,0 1 0,0-1-1,0 1 1,0-1-1,0 1 1,0-1 0,0 0-1,0 1 1,0-1 0,0 0-1,0 0 1,1 0 0,-1 0-1,1 0 1,4 0-1111,-1-1 1,1 0-1,10-3 0,-6 1 590,91-29-8841,-59 17 7237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2:5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544 445 6656,'0'0'97,"0"0"1,-1 1 0,1-1-1,0 1 1,0-1 0,0 0-1,-1 1 1,1-1 0,0 0-1,0 1 1,-1-1 0,1 0-1,0 0 1,-1 1 0,1-1-1,0 0 1,-1 0 0,1 0-1,0 1 1,-1-1 0,1 0-1,-1 0 1,1 0 0,0 0-1,-1 0 1,1 0 0,-1 0-1,1 0 1,0 0 0,-1 0-1,1 0 1,-1 0-1,1 0 1,0 0 0,-1 0-1,1 0 1,-1-1 0,-11 2 1343,-73 33 4032,3-3-3709,42-14-1095,0 2 1,2 2-1,-42 29 1,66-39-549,0-1-1,0 2 1,1 0 0,1 0 0,0 1 0,1 1 0,0 0-1,1 0 1,1 1 0,0 0 0,-7 19 0,14-29-80,0-1 0,1 1 0,0 0 0,0 0 0,0-1 0,0 1 0,1 10 0,0-13-19,0 0-1,1 0 0,-1-1 0,0 1 0,1 0 1,0 0-1,-1 0 0,1 0 0,0 0 0,0-1 0,0 1 1,0 0-1,0-1 0,0 1 0,0-1 0,1 1 1,-1-1-1,1 0 0,-1 1 0,1-1 0,-1 0 0,4 1 1,-2 0 19,1 0 0,0-1 1,0 0-1,0 0 0,0 0 1,0 0-1,0-1 0,0 0 1,0 0-1,0 0 0,1 0 1,-1-1-1,0 1 0,7-3 1,1 0 16,-1-2 0,1 1 1,17-11-1,-6 1-74,-2 0 0,0-2 0,-1 0 0,0-1-1,-2-1 1,0-1 0,15-20 0,5-12-245,51-93 0,-55 81 195,46-127-1,-57 129 411,17-78 0,-38 132-289,-1 4-58,0 1 1,0-1-1,-1 0 0,1 0 0,-1 0 0,0 0 1,1 1-1,-1-1 0,-1 0 0,1 0 1,0 0-1,-1 0 0,1 0 0,-1 1 0,-2-6 1,3 8-2,0-1 1,0 1 0,0 0-1,0 0 1,0 0 0,0 0 0,0-1-1,0 1 1,0 0 0,0 0-1,-1 0 1,1 0 0,0-1-1,0 1 1,0 0 0,0 0 0,0 0-1,0 0 1,-1 0 0,1 0-1,0-1 1,0 1 0,0 0-1,-1 0 1,1 0 0,0 0 0,0 0-1,0 0 1,0 0 0,-1 0-1,1 0 1,0 0 0,0 0-1,0 0 1,-1 0 0,1 0 0,0 0-1,0 0 1,0 0 0,-1 0-1,1 0 1,0 0 0,0 0 0,0 0-1,0 1 1,-1-1 0,1 0-1,0 0 1,0 0 0,0 0-1,0 0 1,0 0 0,-1 1 0,1-1-1,-6 6-22,1 1 0,-1 0 0,1-1 0,0 2 0,1-1 0,0 1 0,-4 9 0,-17 35 214,1 0 0,4 1-1,1 1 1,-12 65 0,27-92-150,1 0 0,1 0 0,1 0 0,2 0 0,1 0-1,1 0 1,1 0 0,8 28 0,-10-47 0,1 0 1,-1-1-1,1 1 0,0-1 0,1 0 0,0 0 0,0 0 1,1 0-1,-1 0 0,1-1 0,1 0 0,-1 0 0,1-1 1,0 1-1,1-1 0,-1 0 0,1-1 0,9 5 1,-6-5-7,0 0 1,0-2-1,0 1 1,0-1-1,1-1 1,-1 1 0,1-2-1,10 0 1,5-2 50,0 0 1,27-8 0,-16 2-28,-1-3 1,0 0 0,-1-3-1,-1-1 1,0-1 0,-1-2 0,0-1-1,-2-2 1,0-1 0,29-28-1,-57 47-36,22-21 148,-24 22-167,1 1 1,-1-1-1,0 0 0,0 1 0,0-1 0,0 0 0,0 0 0,0 0 1,0 0-1,-1 0 0,1 1 0,0-5 0,-1 5-16,0 0-1,0 1 1,0-1 0,0 1-1,0-1 1,-1 0 0,1 1-1,0-1 1,0 0 0,-1 1-1,1-1 1,0 1 0,-1-1-1,1 1 1,-1-1 0,1 1-1,0-1 1,-1 1 0,1-1-1,-1 1 1,1 0 0,-1-1-1,0 1 1,1 0 0,-1-1-1,1 1 1,-1 0 0,0 0-1,0-1 1,-2 1-51,0-1 0,0 0 0,0 1 0,0 0 0,0 0 0,-4 0 0,-11 2 36,0 1 1,0 1 0,1 1-1,0 0 1,0 1 0,0 0-1,1 2 1,0 0 0,-15 10-1,2 1 97,1 0 0,-48 43-1,62-49-47,2 0 0,0 1 0,0 0 0,2 1 0,-1 1 0,2-1 0,-9 22 0,15-30-1,0 0 1,0 0-1,1 0 0,1 0 0,-2 12 1,2-16-7,1 0 0,0 0 0,0-1 1,0 1-1,1 0 0,-1 0 1,1 0-1,0-1 0,-1 1 0,1 0 1,0-1-1,0 1 0,1-1 1,-1 1-1,1-1 0,-1 0 1,3 3-1,0 0 27,1-2-1,-1 1 1,1-1 0,0 1 0,0-1 0,0 0-1,0-1 1,0 1 0,1-1 0,-1 0 0,1-1-1,0 1 1,-1-1 0,1 0 0,0-1 0,9 1 0,-7-1 11,1-1 1,0 1 0,0-2 0,0 1 0,-1-1-1,1 0 1,-1-1 0,1 0 0,14-8 0,-9 2-72,-1 0 0,0-1 0,0 0 0,-1-1 0,-1-1 0,0 0 0,12-16 0,57-98 205,-65 99-198,-1-1-1,12-33 1,-25 58-23,0 0-1,0 0 1,0 0 0,0 0-1,-1-1 1,1 1 0,-1 0-1,0 0 1,0 0 0,0 0-1,-1-6 1,1 8 19,-1 0 0,1 1 0,0-1 0,0 0 0,0 0 0,-1 0 0,1 0 0,0 0 0,-1 0 0,1 0 0,-1 1 0,1-1 0,-1 0 0,1 0 0,-1 1 0,1-1 0,-1 0 0,0 1 0,0-1 0,1 1 0,-1-1 0,0 0 0,0 1 0,0 0 0,1-1 0,-2 1 0,0-1-2,0 1 1,0 0 0,1 0-1,-1 0 1,0 0-1,0 1 1,1-1-1,-1 0 1,0 1-1,0-1 1,1 1-1,-4 1 1,-1 1 14,0 1 0,0-1 0,1 1 0,0 0 1,-1 1-1,-4 4 0,4-1 7,1-1 0,0 1-1,0 0 1,0 0 0,1 1 0,1 0 0,-1-1 0,1 1 0,1 0-1,0 0 1,0 1 0,0-1 0,2 0 0,-1 13 0,1-15 20,0 0 1,1 0 0,-1 0-1,2-1 1,-1 1-1,1 0 1,0 0 0,0-1-1,1 0 1,0 1-1,0-1 1,0 0 0,1 0-1,0 0 1,0-1-1,0 0 1,1 1 0,0-1-1,9 7 1,-9-8 11,0-1 1,0-1-1,1 1 0,-1-1 1,0 0-1,1 0 1,-1 0-1,1-1 0,0 0 1,-1 0-1,1 0 0,0-1 1,0 0-1,0 0 1,-1 0-1,11-3 0,3-1 12,-1-2 0,0 0 0,29-14 0,-47 20-46,348-191 83,-294 159 26,24-21 119,-30 19-232,-54 43 103,1-1 0,-9 19 0,8-16-50,-5 11 8,1 0-1,2 0 0,0 1 1,1 0-1,1 0 0,1 0 1,1 1-1,-1 45 0,5-62-32,0 1 0,1-1 1,0 0-1,1 0 0,3 12 0,-4-17-11,0 0 1,-1 0-1,1 0 1,0 0 0,0 0-1,0 0 1,0 0-1,1-1 1,-1 1-1,0 0 1,1-1-1,-1 1 1,1-1-1,0 1 1,-1-1-1,1 0 1,0 0-1,0 1 1,0-1-1,0-1 1,0 1-1,0 0 1,3 1-1,-1-2 5,1 0 0,-1 0 0,0-1 0,0 1 0,0-1 0,0 0 0,0 0 0,0 0 0,0-1 0,0 1 0,0-1 0,-1 0 0,5-3 0,5-4-6,0-1 0,12-11 1,-6 5-46,38-32 33,82-65 329,-102 85-264,76-41 0,-91 55-127,-10 6-291,-12 9 355,0 0 0,-1 0 0,1 0-1,0 0 1,0 0 0,-1 0-1,1 0 1,-1 0 0,1 0-1,-1-1 1,1 1 0,-1 0-1,1 0 1,-2 1 0,-84 137 4,29-45 89,-101 143-100,148-224 28,-176 226 103,-31-20-35,200-203-36,-1-2 1,-1 0 0,0-1-1,0-1 1,-1-1-1,-25 10 1,43-20-34,-1 0 1,0 0-1,1 0 0,-1 0 0,0-1 1,0 1-1,0-1 0,1 0 0,-1 0 1,0 0-1,0 0 0,-5-1 0,6 0-14,1 1-1,-1-1 0,1 0 0,0 0 0,-1 0 1,1 1-1,0-1 0,0 0 0,0-1 0,0 1 1,0 0-1,0 0 0,0 0 0,0-1 0,0 1 0,0 0 1,1-1-1,-1 1 0,0-1 0,1 1 0,0 0 1,-1-1-1,1 0 0,0 1 0,0-1 0,-1 1 1,2-3-1,-1-6-18,0 0 1,1 0 0,1 0-1,0 0 1,0 1-1,1-1 1,0 1 0,0-1-1,1 1 1,1 0-1,6-11 1,4-3-51,1 0 0,1 0 1,20-20-1,0 6-125,47-37 1,50-29-2450,-99 77 974,-5 4-2624,46-24 0,-23 18 216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3:50.6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1210 7648,'-16'-5'2453,"16"5"-2421,-1 0 1,1 0-1,0 0 1,0 0-1,0 0 0,-1 0 1,1 0-1,0 0 1,0 0-1,0 0 0,-1 0 1,1 0-1,0 0 1,0 0-1,0 0 0,-1 0 1,1 0-1,0 0 1,0 0-1,0 0 0,0 0 1,-1 0-1,1 0 1,0 0-1,0 0 0,0 1 1,0-1-1,-1 0 1,1 0-1,0 0 0,0 0 1,0 0-1,0 1 1,0-1-1,-1 0 1,1 0-1,0 0 0,0 0 1,0 1-1,0-1 59,0-1 74,4-4 646,6-4-145,91-125 2012,-62 79-1635,71-78-1,-84 106-606,1 1 0,1 2 1,2 1-1,33-21 0,26-7 988,-89 51-1416,0 0 0,1-1 0,-1 1 0,0 0 0,0 0 0,0 0 0,0 0 0,0 0 0,0 0 0,0 0 0,0 0 0,0 0 0,0 0 0,0 0 0,0 0 0,1 0 0,-1 0 1,0 0-1,0 0 0,0 0 0,0 0 0,0 0 0,0 0 0,0 0 0,0 0 0,0 0 0,0 0 0,1 0 0,-1 0 0,0 0 0,0 0 0,0 0 0,0 0 0,0 0 0,0 0 0,0 0 0,0 0 0,0 0 0,0 0 0,1 0 0,-1 0 0,0 0 0,0 0 0,0 0 0,0 0 0,0 0 0,0 1 0,0-1 0,0 0 0,0 0 0,0 0 0,0 0 0,0 0 1,-3 8 209,-12 18-134,1-3-20,2 2-26,1 1 0,0 0-1,2 1 1,2 0 0,0 1 0,2 0 0,1 0 0,1 0-1,1 0 1,3 42 0,0-60-5,0 1 1,0-1-1,1 0 0,1 1 1,0-1-1,5 13 0,-6-19 2,0 0 1,0-1-1,0 1 0,0-1 1,0 1-1,1-1 0,-1 0 0,1 0 1,0 0-1,0 0 0,0-1 0,1 1 1,-1-1-1,0 0 0,1 0 1,0 0-1,-1 0 0,1-1 0,6 3 1,0-3-11,0 1 1,0-1-1,0-1 1,1 0-1,-1-1 1,0 1-1,0-2 1,0 0-1,0 0 1,0 0-1,0-2 1,-1 1-1,1-1 1,-1 0-1,9-7 1,10-6-30,0-2 1,-2-1 0,35-32-1,42-53-86,16-14 308,-7 27 161,-91 67-220,-20 25-158,-1-1-1,1 1 1,-1-1 0,0 1 0,1-1 0,-1 1 0,0-1 0,0 0-1,0 1 1,1-1 0,-1 1 0,0-1 0,0 0 0,0 1-1,0-1 1,0 0 0,0 0 1,-1 1-1,1 0 1,0 0-1,-1 0 1,1-1 0,-1 1-1,1 0 1,0 0-1,-1 0 1,1 0-1,-1 0 1,1 0 0,0 0-1,-1 0 1,1 0-1,-1 0 1,1 0-1,-1 0 1,1 0-1,0 0 1,-1 0 0,1 0-1,-1 0 1,1 0-1,0 1 1,-1-1-1,1 0 1,-1 1 0,-9 3-17,1 1 0,0 0 0,0 1 1,0-1-1,1 2 0,0-1 0,0 1 1,1 1-1,-1-1 0,-11 18 1,-5 10 23,-27 51-1,44-74-2,-5 10-1,-30 58 45,35-65-82,0 0-1,2 0 1,-6 22-1,10-33 27,1 1 0,-1-1 0,1 0-1,0 0 1,0 0 0,0 1 0,1-1-1,0 0 1,1 5 0,-2-7 18,1 1 0,0-1 0,0 0-1,0 1 1,0-1 0,1 0 0,-1 0 0,1 0 0,-1 0 0,1 0 0,0 0 0,-1 0 0,1 0-1,0-1 1,3 3 0,-4-4-1,0 1 0,0-1 0,0 1 0,0-1 0,0 0-1,0 1 1,0-1 0,1 0 0,-1 0 0,0 0 0,0 0 0,0 0-1,0 0 1,0 0 0,0 0 0,0 0 0,0 0 0,1-1 0,0 0-1,1 0 10,-1 0 0,1 0 0,-1-1-1,0 1 1,0-1 0,0 0-1,0 0 1,2-2 0,3-4 33,-1 0 0,0-1 1,5-11-1,-11 20-53,84-166 357,-26 47-287,-1-1-6,-55 115-64,0 0 0,-1 0 0,1 0-1,1-10 1,-2 8-20,-1 7 9,0-1 0,0 1 1,0 0-1,0-1 0,1 1 1,-1 0-1,0-1 1,0 1-1,0-1 0,0 1 1,0 0-1,0-1 0,0 1 1,0-1-1,0 1 1,0 0-1,0-1 0,-1 1 1,1-1-1,0 1 1,0 0-1,0-1 0,0 1 1,-1 0-1,1-1 0,0 1 1,0 0-1,0-1 1,-1 1-1,1 0 0,-1-1 1,0 1-9,1 0 0,-1 0 0,0 1 0,0-1 1,1 0-1,-1 0 0,0 0 0,0 1 0,1-1 0,-1 0 0,0 1 1,1-1-1,-1 1 0,1-1 0,-2 1 0,-2 3-7,0 0-1,0 0 1,1 0-1,-1 0 1,-3 6 0,0 3 38,1 2 0,0-1 1,1 1-1,0 0 1,1 0-1,-2 16 1,1 2 20,0 63 1,5-84-7,0 1 0,1-1 1,1 1-1,0-1 0,1 1 0,0-1 0,1 0 0,1 0 0,0 0 0,0-1 0,7 12 1,-10-21-8,-1 0 1,1 1 0,-1-1 0,1 0-1,0 0 1,0 0 0,0 0 0,0 0-1,0 0 1,0 0 0,0-1 0,1 1-1,-1-1 1,1 0 0,-1 0 0,1 0-1,-1 0 1,1 0 0,0 0 0,-1-1 0,1 1-1,0-1 1,0 0 0,-1 0 0,1 0-1,0 0 1,3-1 0,4-2 13,-1 0 1,0-1-1,0 0 1,0-1-1,-1 0 1,1 0-1,13-12 1,53-55 15,-57 53-29,71-76 43,56-54-123,-140 144 73,16-14 21,-21 19-42,0-1 0,1 1 0,-1 0 0,0 0 0,1-1 0,-1 1 0,0 0 0,1 0 0,-1 0 0,1-1 0,-1 1 0,0 0 0,1 0 0,-1 0 0,1 0 0,-1 0 0,1 0 0,-1 0 0,0 0 0,1 0 0,-1 0 0,1 0 0,-1 0 0,1 0 0,-1 0 0,0 1 0,1-1 0,-1 0 0,1 0 0,-1 0 0,0 1 0,1-1 0,-1 0 0,0 0 0,1 1 1,-1-1-1,0 0 0,0 1 0,1-1 0,-1 0 0,0 1 0,0-1 0,1 0 0,-1 1 0,0-1 0,0 1 0,0-1 0,1 1 0,0 5-3,-1 0 0,1 0 0,-1 0 0,0 0 0,-1 0 0,0 8 0,-41 232 96,20-130-76,21-108 18,-1 1 0,1-1-1,1 0 1,0 16 0,0-24-21,0 0 0,0 0 0,0 0 0,0 1 0,0-1 1,0 0-1,0 0 0,0 0 0,1 0 0,-1 0 0,0 1 0,0-1 0,0 0 0,0 0 1,0 0-1,1 0 0,-1 0 0,0 0 0,0 1 0,0-1 0,0 0 0,1 0 1,-1 0-1,0 0 0,0 0 0,0 0 0,1 0 0,-1 0 0,0 0 0,0 0 0,0 0 1,1 0-1,-1 0 0,0 0 0,0 0 0,0 0 0,0 0 0,1 0 0,-1 0 0,0-1 1,8-3 57,-3-3-96,0-1-1,0 0 1,0-1-1,-1 1 1,0-1-1,-1 1 1,3-11-1,4-8-222,6-13 14,38-82 64,-42 102 136,1 0 0,1 0 0,0 2 0,1 0 0,29-27 0,-42 43 13,1 0 0,-1 0 0,1 0 0,-1 1 0,1-1 0,-1 1 0,1-1 0,0 1 0,0 0 1,5-2-1,-7 3 19,0 0 0,0 0 0,0 0 0,0 0 0,0 0 1,0 0-1,0 1 0,0-1 0,0 0 0,0 0 0,0 1 0,0-1 1,0 1-1,0-1 0,0 1 0,0-1 0,0 1 0,-1-1 1,1 1-1,0 0 0,0 0 0,-1-1 0,1 1 0,0 0 0,-1 0 1,1 0-1,-1 0 0,1 0 0,-1 0 0,1-1 0,-1 1 0,0 0 1,1 0-1,-1 2 0,2 7 3,0 0 1,-1 1-1,-1-1 1,0 13-1,0-12 28,-2 56 222,2 41-135,1-90-111,0 0 1,2-1-1,0 1 1,7 17-1,-9-30 21,1 0 1,-1-1-1,1 1 1,1-1-1,-1 0 1,1 0-1,-1 0 1,5 4-1,-6-6 11,1-1 0,-1 1 0,1-1-1,0 1 1,0-1 0,0 0 0,0 0 0,-1 0 0,2 0 0,-1 0-1,0-1 1,0 1 0,0-1 0,0 1 0,0-1 0,0 0-1,1 0 1,-1 0 0,0 0 0,3 0 0,1-1 5,1 0-1,-1-1 1,1 1 0,-1-1-1,1-1 1,-1 1 0,0-1 0,0 0-1,0 0 1,5-5 0,2-2-21,-1-1 0,0 0 0,14-18 0,2-6 101,40-64 0,15-47-129,-11-2 189,-57 119-175,-14 27-39,0 0 0,1 0 0,-1 0 0,1 0 0,-1 0 1,1 1-1,0-1 0,0 1 0,0-1 0,-1 1 0,4-2 1,-4 6-10,1 0 1,-1 0 0,0 0 0,0 0-1,-1 0 1,1 0 0,0 0 0,-1 6 0,2 41 73,-8 74 0,2-66-1,1 28 30,-9 90 138,10-161-117,-1 9 267,-2-1 0,-13 42 0,18-65-337,0 1 0,0-1 0,0 0-1,0 0 1,0 0 0,0 0 0,0 0-1,0 0 1,0 0 0,0 0 0,0 1-1,0-1 1,0 0 0,0 0 0,0 0-1,0 0 1,0 0 0,0 0 0,-1 0-1,1 0 1,0 0 0,0 0 0,0 0-1,0 0 1,0 0 0,0 0 0,0 0-1,0 1 1,-1-1 0,1 0 0,0 0-1,0 0 1,0 0 0,0 0 0,0 0-1,0 0 1,0 0 0,0 0 0,-1 0-1,1-1 1,0 1 0,0 0 0,0 0-1,0 0 1,0 0 0,0 0 0,-1 0-1,-4-6-5,-2-9-363,0-10 99,2-1-1,0 1 1,2-1-1,0-32 1,2 49 295,-1-9-259,2 18 215,0 0-1,-1 0 0,1-1 1,0 1-1,0 0 1,0 0-1,0 0 0,0-1 1,0 1-1,0 0 1,0 0-1,1-1 1,-1 1-1,0 0 0,0 0 1,0 0-1,0-1 1,0 1-1,0 0 0,0 0 1,0 0-1,0-1 1,1 1-1,-1 0 0,0 0 1,0 0-1,0 0 1,0 0-1,1-1 0,-1 1 1,0 0-1,0 0 1,0 0-1,1 0 0,-1 0 1,0 0-1,0 0 1,0 0-1,1 0 0,-1 0 1,0 0-1,0 0 1,1 0-1,-1 0 1,0 0-1,0 0 0,0 0 1,1 0-1,-1 0 1,0 0-1,0 0 0,0 0 1,1 0-1,0 1-33,0 0 1,0 0-1,0 0 0,-1 0 1,1 1-1,0-1 0,-1 0 0,1 0 1,0 0-1,-1 1 0,1 0 0,3 8 78,2-1-43,0-1 0,0 1 0,1-1 1,0 0-1,10 8 0,-14-13 29,1-1 0,-1 1-1,1-1 1,-1 0 0,1 0-1,0-1 1,0 1 0,0-1 0,0 0-1,0 0 1,0 0 0,1 0-1,-1-1 1,0 0 0,7 0 0,-2-1 27,0 0 1,0-1 0,0 0-1,0-1 1,-1 0 0,13-6-1,48-30 158,-55 31-181,28-18-48,-1-3 0,-1 0 1,-1-3-1,47-50 1,-54 46 101,50-49 45,-81 85-134,-1 0 0,0-1 0,0 1 0,1 0 0,-1-1 0,0 1 0,1 0 0,-1 0 0,0-1 0,1 1 1,-1 0-1,0 0 0,1 0 0,-1 0 0,0-1 0,1 1 0,-1 0 0,1 0 0,-1 0 0,0 0 0,1 0 0,-1 0 0,1 0 0,3 8-88,-6 15 158,1-20-54,-18 97 110,-2 18-86,17-93-57,2 0-1,2 42 0,0-61 34,1 1-1,0-1 1,0 1 0,1-1-1,-1 0 1,6 12 0,-6-17 1,-1 1 0,1-1 0,0 1 0,0-1 0,0 1 1,0-1-1,0 0 0,0 1 0,0-1 0,1 0 1,-1 0-1,0 0 0,1 0 0,-1 0 0,1 0 0,-1 0 1,1-1-1,-1 1 0,1 0 0,0-1 0,-1 1 0,1-1 1,0 0-1,-1 0 0,1 1 0,0-1 0,-1 0 1,1 0-1,2-1 0,-1 0 27,1 1-1,-1-1 1,0 0 0,0 0 0,0-1-1,0 1 1,0-1 0,0 0-1,0 1 1,0-1 0,0 0 0,-1-1-1,1 1 1,2-4 0,2-3 62,0 0-1,-1-1 1,5-10 0,-9 15-82,67-141 218,-10 17-293,11 12 60,-3 7 24,53-153-317,-109 236 290,2-4-11,135-291-311,-139 308 239,-8 12 46,1-1 0,0 1 0,-1-1 0,1 1-1,-1-1 1,0 0 0,0 0 0,0 1 0,0-1-1,0-5 1,-1 8 33,0 0 0,0-1 0,0 1 0,0 0 0,0 0 1,0 0-1,0 0 0,0 0 0,0 0 0,0 0 0,0 0 0,0-1 0,0 1 0,0 0 0,0 0 0,0 0 0,0 0 0,0 0 0,0 0 0,0 0 0,0 0 0,0 0 0,0-1 0,-1 1 0,1 0 0,0 0 0,0 0 0,0 0 1,0 0-1,0 0 0,0 0 0,0 0 0,0 0 0,0 0 0,-1 0 0,1 0 0,0 0 0,0 0 0,0 0 0,0 0 0,0 0 0,0 0 0,0 0 0,0 0 0,-1 0 0,1 0 0,0 0 0,0 0 0,0 0 0,0 0 0,0 0 1,0 0-1,-1 0 0,-7 5-251,-6 9 97,2 2 126,1 0-1,0 1 1,1 0 0,-9 20 0,-1 3 69,8-17-15,-152 304 577,132-254-437,3 2 0,-31 124 0,18 65-5,41-253-65,0-4-3,0 0-1,1 15 0,0-19-46,0-1-1,0 1 0,1-1 1,0 0-1,-1 1 0,1-1 1,0 0-1,0 0 0,0 1 1,0-1-1,1 0 0,-1 0 1,2 2-1,-2-3-20,0 0 1,0 0-1,1 0 0,-1 0 0,0-1 1,0 1-1,1 0 0,-1-1 0,0 1 1,1-1-1,-1 1 0,1-1 0,-1 0 1,0 1-1,1-1 0,-1 0 0,1 0 1,-1 0-1,1 0 0,-1 0 0,1 0 1,-1-1-1,1 1 0,1-1 0,3-1 7,0 0 0,0-1-1,0 1 1,0-1 0,7-5-1,31-26-148,61-57 1,-96 83 105,161-152-15,-163 153-58,1 1 0,0 0 1,15-8-1,-23 13 87,1 1 0,-1 0-1,0 0 1,1-1 0,-1 1 0,0 0 0,1 0 0,-1 0-1,1-1 1,-1 1 0,0 0 0,1 0 0,-1 0 0,1 0-1,-1 0 1,0 0 0,1 0 0,-1 0 0,1 0 0,-1 0-1,1 0 1,-1 0 0,0 0 0,1 1 0,-1-1 0,1 0-1,-1 0 1,0 0 0,1 0 0,-1 1 0,0-1 0,1 0-1,-1 0 1,0 1 0,1-1 0,-1 0 0,0 1 0,0-1-1,1 0 1,-1 1 0,0-1 0,0 1 0,0-1 0,1 0 0,-1 1-1,0-1 1,0 1 0,0-1 0,2 30-163,-2-26 166,-2 28-12,-1 0 1,-10 42-1,7-47 55,1 0 0,2 0-1,0 0 1,2 42 0,2-66-30,-1 0 1,0 0 0,1 0 0,0 0 0,-1 0 0,1-1 0,0 1 0,1 0 0,-1 0 0,0-1-1,3 4 1,-3-5 5,1 1-1,-1-1 0,0 0 1,1 0-1,-1 0 0,1 0 1,-1 0-1,1 0 0,0 0 1,-1 0-1,1-1 0,0 1 1,0-1-1,-1 1 0,1-1 1,0 0-1,0 1 0,0-1 1,2 0-1,0-1-17,0 1 1,1-1 0,-1 0-1,0 0 1,1 0-1,-1-1 1,0 1-1,0-1 1,0 0 0,0 0-1,-1-1 1,8-4-1,-1-2-34,0-1-1,17-19 1,46-60-172,-20 22 125,113-108 1,-108 122-12,-73 79-208,-12 19 264,-28 63-1,45-83 81,1 0 0,1 0-1,1 1 1,-6 43 0,12-62-33,1-1 0,0 1 0,0-1 0,1 0 1,-1 1-1,1-1 0,1 1 0,-1-1 0,1 0 1,0 0-1,5 11 0,-5-14 24,0-1 0,-1 1 0,1 0 0,0-1 0,0 1 0,0-1 0,1 0 0,-1 0 0,1 0 0,-1 0 0,1 0 0,-1-1 0,1 1 0,0-1 0,0 1 0,0-1 0,0 0-1,0 0 1,0 0 0,0-1 0,0 1 0,0-1 0,1 0 0,-1 0 0,0 0 0,4 0 0,4-1 30,1-1-1,-1 0 1,1-1 0,-1 0-1,0-1 1,0 0-1,-1 0 1,1-1 0,-1-1-1,19-13 1,-18 10-38,-1 0-1,1-1 1,-2-1 0,1 0 0,-2 0 0,0-1-1,0 0 1,-1 0 0,0-1 0,8-21 0,-11 22-28,-1-1 1,0 1 0,-1-1 0,0 1 0,0-1 0,-2 0 0,0-17 0,0 26-15,-1-1 1,1 1-1,-1 0 1,0 0-1,-1-1 1,1 1-1,-1 0 1,1 0-1,-1 0 1,0 1-1,-1-1 1,1 0-1,-1 1 0,1 0 1,-1-1-1,0 1 1,0 0-1,-1 0 1,1 1-1,0-1 1,-1 1-1,0-1 1,0 1-1,-7-3 1,1 2-54,0 1 1,0 0-1,1 0 1,-1 1 0,-1 0-1,1 1 1,0 0 0,0 1-1,0 0 1,-11 2-1,-9 4-146,-56 20 0,60-20 118,19-6 88,17-3 12,100-30 0,-15 4 0,-54 17 68,0 3 0,1 1 0,56-2 0,-92 9 30,0 0 0,0 0 0,-1 1-1,1 0 1,0 0 0,-1 0 0,1 1 0,-1-1 0,1 2-1,-1-1 1,10 6 0,-12-6-54,0 1 0,0-1-1,0 1 1,-1 0 0,1 0 0,-1 1 0,1-1 0,-1 0-1,0 1 1,0-1 0,0 1 0,-1 0 0,1 0 0,-1-1-1,0 1 1,0 0 0,0 6 0,0 10 28,0 1 0,-2 0 1,0-1-1,-1 1 0,-7 25 0,-1 17 7,-1 11 81,10-64-150,1-10-9,0 0 0,0 0 0,0 0 0,0 0 0,0 0 0,0 0 0,0 0-1,0 0 1,0 0 0,0 1 0,0-1 0,1 0 0,-1 0 0,0 0 0,0 0 0,0 0-1,0 0 1,0 0 0,0 0 0,0 0 0,0 0 0,0 0 0,0 0 0,0 0 0,0 0-1,0 0 1,0 0 0,0 0 0,1 0 0,-1 0 0,0 0 0,0 0 0,0 0 0,0 0 0,0 0-1,0 0 1,0 0 0,0 0 0,0 0 0,0 0 0,0 0 0,0 0 0,1 0 0,-1 0-1,0 0 1,0 0 0,0 0 0,0 0 0,0 0 0,0 0 0,0 0 0,13-16 70,25-48-69,-27 44-37,0 1 0,1 0 0,1 1 0,1 0 0,22-22 0,-34 38 32,0 0-1,1 0 1,0 0 0,0 0 0,-1 0 0,1 1-1,0-1 1,0 1 0,1-1 0,-1 1 0,7-1-1,-9 2 2,1 0-1,-1 0 0,1 0 1,-1 0-1,1 1 1,-1-1-1,1 0 0,-1 1 1,1-1-1,-1 1 0,1 0 1,-1-1-1,0 1 1,1 0-1,-1 0 0,0 0 1,0 0-1,1 0 0,-1 0 1,0 0-1,0 1 1,0-1-1,-1 0 0,1 0 1,0 1-1,0-1 0,0 3 1,3 3 29,-1 1 1,-1 0-1,1 0 1,-1 0 0,1 14-1,2 47 218,-3-36-143,1 2-224,1 45 323,-4-70-865,-1 1 0,0 0 0,-1 0 0,0-1 1,-3 13-1,4-21 196,0-1 0,1 1 0,-1 0 0,0 0 0,0-1 0,0 1 0,0-1 0,0 1 0,0-1 0,-1 1 0,-1 1 0,-6 6-1942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2:5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13472,'-17'9'6079,"-8"24"-5279,5-15 2464,12 0-1952,-21 6-32,10 3-800,-15 7-416,9-4-64,-8 3-3744,10 1 2048,-11-4-7263,6 0 4991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3:0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10 459 4736,'-9'0'9434,"10"-4"-7562,132-92 1768,75-31-2391,-106 66-597,-93 56-561,0 0 0,1 0 0,-1 1-1,14-5 1,-21 9-86,0-1-1,0 0 1,0 1-1,0-1 0,-1 1 1,1 0-1,0 0 1,0 0-1,0 0 1,0 0-1,0 0 1,0 0-1,0 1 1,0-1-1,0 1 0,0-1 1,0 1-1,-1 0 1,1 0-1,0 0 1,0 0-1,-1 0 1,1 0-1,-1 0 1,1 1-1,-1-1 0,1 0 1,-1 1-1,0-1 1,2 3-1,1 5 35,0 0 0,0 1 0,0 0 0,-1 0 0,-1 0 0,0 0 0,0 0 0,0 13-1,-1 3 43,-1 1 0,-4 28-1,-3 11 98,-9 141 199,16-201-360,5 110 315,-4-103-210,2 0 0,-1 0 1,1-1-1,1 1 0,0-1 1,11 22-1,-14-32-83,1 0 1,-1 0-1,0-1 0,0 1 0,1-1 0,-1 1 0,0-1 0,1 1 1,0-1-1,-1 0 0,1 1 0,0-1 0,2 1 0,-3-2-11,0 1 0,0-1 0,1 0-1,-1 0 1,0 1 0,0-1 0,0 0-1,1 0 1,-1 0 0,0-1-1,0 1 1,1 0 0,-1 0 0,0-1-1,0 1 1,0 0 0,1-1 0,-1 1-1,0-1 1,0 0 0,0 1 0,0-1-1,0 0 1,0 0 0,1-1 0,15-16 191,-1-2 0,-2 1 0,14-24 0,-17 25-135,105-157 348,-69 98-336,38-87-1,-26 28 53,16-32-162,-71 161 5,-2 2-8,0 0-1,1 0 1,0 1 0,0-1 0,7-6-1,-9 10 14,-1 0 1,1 0-1,0 1 0,0-1 0,0 0 0,1 1 0,-1-1 0,0 1 0,0-1 0,0 1 0,0 0 0,0-1 0,1 1 0,-1 0 0,0 0 0,0 0 0,0 0 0,1 0 0,-1 0 0,0 0 0,0 0 0,0 0 0,1 1 0,-1-1 0,0 0 0,0 1 0,0-1 0,0 1 0,0-1 0,0 1 0,2 1 0,1 1 3,1 1 0,-1-1 0,0 1 0,0 0 1,-1 0-1,1 1 0,3 5 0,21 38 69,-19-30-22,41 81-29,-28-52-935,2-1 0,42 59 1,-65-103 50,1 0 1,-1 0-1,0 0 1,0 1-1,0-1 0,1 4 1,-2-6 793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3:0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72 7808,'-16'-7'2506,"16"6"-2399,1 1-1,-1-1 0,1 0 0,-1 1 1,1-1-1,-1 1 0,1-1 0,-1 1 0,1-1 1,0 1-1,-1-1 0,1 1 0,0 0 1,-1-1-1,2 1 66,16-9 1224,0 2 0,0 0 0,29-6 0,-23 7-677,-10 2-184,0 0-1,0 2 0,29-2 1,-37 3-338,1 2 1,-1-1-1,0 1 0,1 0 1,-1 0-1,0 1 1,0-1-1,0 1 1,0 1-1,-1-1 1,10 6-1,-9-3-39,0-1-1,0 1 1,0 0 0,-1 1-1,0-1 1,0 1 0,0 0-1,-1 0 1,0 1-1,0-1 1,4 11 0,0 6 164,0-1 1,5 32-1,-9-35-205,7 17-124,-7-24-493,0 1 0,-1 0 0,-1 0 0,2 18 0,-2-30-878,-2-1 1253,0 0 0,0 0-1,0 0 1,1 0 0,-1 0 0,0 0-1,0 0 1,0 0 0,0 0-1,1 0 1,-1 0 0,0 0 0,0 0-1,0 0 1,1 0 0,-1 0 0,0 0-1,0 0 1,0 0 0,0 0-1,0 0 1,1 0 0,0-2-877,13-7-2520,4-8-980,2-2 1564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3:0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809 1 9984,'-28'7'3205,"14"0"-1941,-32 25 1386,-66 62 1,100-82-2343,-145 130 2365,-56-4-1910,213-138-763,-92 48-87,-17 13-3922,89-46 1017,15-8-2458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3:0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11296,'-5'5'5120,"-4"16"-4449,-1-8 1665,6 4-1408,-12 5 352,2-1-768,-4 4-320,2 1-128,-2 3-224,8 1 96,1 0-544,4 0 352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3:0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56 7456,'-12'-4'2421,"12"3"-2322,-1 1-1,1-1 1,0 1 0,-1-1-1,1 1 1,0-1-1,0 1 1,-1-1 0,1 0-1,0 1 1,0-1 0,0 1-1,0-1 1,0 1-1,0-1 1,0 0 0,0 1-1,0-1 1,0 1-1,0-1 1,0 0 0,1-3 2275,0-12 5905,6 5-4444,-6 10-3772,1 0-1,0 0 1,0 0 0,0 1-1,0-1 1,0 0 0,0 1 0,0 0-1,0-1 1,0 1 0,0 0-1,0 0 1,4 0 0,109 4 395,-89-4-488,242 8-41,-213-8-125,-35 0-2677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3:0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8128,'-21'1'9668,"24"3"-7410,6 2-1246,-3-3-470,1-1-1,-1 0 0,0-1 1,1 1-1,-1-1 1,11 0-1,4 1 181,360 52 1662,-336-49-2437,-2 0-3259,-23 0 1434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3:0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14 263 4736,'-4'-5'857,"3"5"-665,1-1 0,-1 0-1,0 0 1,0 0 0,0 0 0,1 0 0,-1 0-1,0 0 1,1-1 0,-1 1 0,1 0 0,0 0-1,-1 0 1,1 0 0,0-1 0,0 1 0,-1 0-1,1 0 1,0-2 0,9-23 3812,-8 22-3734,0-1 0,0 0-1,1 1 1,0-1 0,0 1 0,0-1-1,1 1 1,3-5 0,5-3 73,0 0 1,1 1-1,0 1 0,1 0 1,0 0-1,1 1 0,0 1 1,0 0-1,1 1 0,23-8 1,5 2 263,1 1 1,67-10 0,-108 21-587,6 0 88,0-1 0,0 2 0,0-1 0,18 2 1,-25-1-89,1 1 1,-1-1 0,0 1-1,0-1 1,1 1 0,-1 0-1,0 0 1,0 0 0,0 0 0,0 0-1,0 1 1,0-1 0,-1 1-1,1-1 1,0 1 0,-1 0-1,1-1 1,-1 1 0,1 0-1,-1 0 1,0 0 0,0 0 0,0 0-1,1 5 1,1 1 36,-1 1 1,-1 0-1,0 0 1,0 0-1,0 0 1,-2 10-1,-6 58 97,4-52-106,-6 44 39,-6 76 171,14-131-171,1 0 1,1 0 0,0-1-1,1 1 1,4 14-1,-5-22 11,1 1-1,1-1 1,-1 1 0,1-1-1,0 0 1,1 0-1,-1-1 1,1 1 0,1 0-1,-1-1 1,1 0 0,5 5-1,-7-8-60,-1 0 0,1 0 0,0-1 0,0 1 0,0-1 0,0 1 0,0-1 0,0 0 0,0 0 0,1 0 0,-1-1 0,0 1 0,0-1 0,1 0 0,-1 0 0,0 0 0,1 0 0,-1 0 0,0-1 0,1 1 0,-1-1 0,0 0 0,0 0 0,0-1 0,0 1 0,4-3 0,6-3 60,-1-1-1,0 0 1,-1-1-1,0 0 0,13-14 1,85-99 71,-22 24-98,5 5 211,104-81 1,-186 165-226,1 1-1,0 0 1,22-11-1,-30 17-54,1 0 1,-1 1-1,0 0 0,1 0 1,-1 0-1,1 0 0,-1 1 0,1-1 1,-1 1-1,1 0 0,0 0 1,-1 0-1,1 0 0,-1 1 1,1-1-1,-1 1 0,1 0 1,-1 0-1,7 3 0,122 74-397,-88-51-8442,-30-20 5654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3:0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9152,'-13'5'4181,"9"-2"-2395,6-2-388,-1-1-1243,0 0 0,0 0 0,0 0 0,0 0 0,-1 0 0,1 1 0,0-1 0,0 0 0,0 1 0,-1-1 1,1 0-1,0 1 0,1 0 0,4 3 298,18 4 984,-12-4-976,-1-1-1,0 2 1,0 0-1,-1 0 1,0 1-1,13 8 1,-9-2-73,0 0 1,0 1-1,-1 0 1,-1 1-1,16 21 1,5 21 13,-18-31-1347,22 31 0,-37-56 901,1 2-337,0-1 0,1 1 0,-1-1 0,0 0 0,0 0 0,1 0 0,-1 1 0,0-1 0,1 0 0,-1-1-1,1 1 1,2 1 0,9 3-1987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3:07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633 5 9792,'-23'-5'4448,"-16"19"-3872,11-7 2367,5 2-1727,-30 9 800,0 0-1216,-15 3 256,15 0-608,-4 0-256,13 4-128,-4-3-64,15 4 0,-5-10-1216,14 5 672,-10-3-4416,20 3 2721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3:51.0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12 8640,'-42'0'3904,"47"-8"-3392,-2 4-192,8 8-288,12-4-640,10 0 320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3:0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92 9376,'-22'-4'4487,"24"4"-3117,11 3 1514,6 0-1917,0-2 1,1 0-1,-1-1 0,21-3 1,1 1-344,204-17 1154,-103 7-1220,361-20 103,59 7-2167,-508 23 372,-34 1-467,32 1-1950,-16 8-2800,-11 0 2847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3:1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2912,'20'-16'4128,"-16"12"-3620,1 1-1,0-1 1,-1-1 0,0 1 0,0-1 0,0 1 0,-1-1-1,6-9 1,-4 7-141,-4 6-318,0 0 0,0 0 0,-1 0 0,1 0 0,0 0 0,-1 0 0,1 0 0,-1 0 0,1 0 0,-1-1 0,1 0 0,1-2 21,-1 0 0,1 0 0,0 1 0,1-1 0,-1 1 0,5-5 0,0-2 213,-2 3 106,0 1 0,0-1-1,1 1 1,-1 0 0,1 1-1,1-1 1,6-4 0,-13 10-349,0 0 0,1 0 1,-1 0-1,0 0 0,0 0 1,0 0-1,0 0 1,0 0-1,0 0 0,0 0 1,0 0-1,0 0 1,1 0-1,-1 0 0,0 0 1,0 0-1,0 0 1,0 0-1,0 0 0,0 0 1,0 0-1,0 0 0,1 0 1,-1 0-1,0 0 1,0 0-1,0 0 0,0 0 1,0 0-1,0 0 1,0 0-1,0 0 0,0 0 1,0 0-1,0 1 1,1-1-1,-1 0 0,0 0 1,0 0-1,0 0 0,0 0 1,0 0-1,0 0 1,0 0-1,0 0 0,0 0 1,0 1-1,0-1 1,0 0-1,0 0 0,0 10 1096,-3 16-51,2-24-960,-4 19-129,-1 0 1,-1 0 0,-2 0-1,1-1 1,-2 0 0,-1-1-1,-25 35 1,20-35-3315,15-19 3028,1 1 1,-1-1 0,0 1-1,1-1 1,-1 0-1,0 1 1,1-1 0,-1 0-1,0 1 1,0-1-1,1 0 1,-1 0 0,0 0-1,1 0 1,-1 1 0,0-1-1,0 0 1,0 0-1,1-1 1,-1 1 0,0 0-1,0 0 1,1 0-1,-1 0 1,-1-1 0,-9-7-3551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3:1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53 4224,'-1'-2'230,"0"1"-1,1-1 1,0 0 0,-1 1 0,1-1-1,0 0 1,0 0 0,0 1 0,0-1-1,0 0 1,0 0 0,0 1 0,0-1-1,1 0 1,-1 1 0,1-1 0,-1 0-1,1 1 1,0-1 0,0 1 0,0-1-1,0 1 1,0-1 0,2-10 8022,-7 17-8051,-5 18 90,1 0 0,2 1-1,0 0 1,1 0 0,1 1-1,0 29 1,3-11-123,3 0 0,11 74 0,-10-100-78,0-1 0,2 0 0,0-1 0,1 1 0,0-1 0,1 0 0,1 0 0,0-1 0,17 22 0,-17-26 28,0-1 0,1 0 0,0 0-1,1-1 1,-1-1 0,2 1 0,-1-1 0,1-1-1,0 0 1,0-1 0,0 0 0,1 0-1,16 3 1,-21-6-10,1 0-1,0-1 0,0 0 1,0 0-1,-1-1 0,1 0 1,0 0-1,0-1 0,0 0 1,0-1-1,-1 1 0,1-2 1,0 1-1,-1-1 0,11-5 1,-10 3-16,-1-1 1,1 0-1,-1-1 1,0 1-1,0-2 1,-1 1-1,11-16 1,-2-2 123,17-37 1,6-27 34,38-138-1,-69 204-256,6-45-1,-10 21-1641,-4 37-249,0 1-1,-3-17 0,3 16 180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3:1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54 272 7712,'-31'3'2506,"31"-3"-2469,-1 0-1,1 0 0,0 0 1,-1 0-1,1 0 0,0 0 1,-1 0-1,1 0 0,-1 0 1,1 0-1,0 0 0,-1 1 1,1-1-1,0 0 1,-1 0-1,1 0 0,0 0 1,0 1-1,-1-1 0,1 0 1,0 0-1,-1 1 0,1-1 1,0 0-1,0 0 0,-1 1 1,0 1 209,-1 1 1,1-1-1,-1 0 1,1 1-1,0-1 1,0 1-1,0 0 1,0-1-1,0 1 1,1 0-1,-1 2 1,1-3-78,0 0 0,0-1 0,0 1 0,1 0 0,-1-1 0,0 1-1,1 0 1,-1-1 0,1 1 0,0-1 0,0 1 0,-1-1 0,1 1 0,0-1 0,0 1 0,0-1 0,0 0 0,1 0 0,-1 1 0,0-1 0,0 0 0,1 0 0,2 1 0,0 0-16,0 0 1,-1 0-1,1-1 1,0 0-1,0 0 1,0 0-1,0 0 1,0-1 0,5 1-1,42-2 1180,-37 0-836,5 0 60,-1-1 0,35-7 1,-48 8-459,1-1 0,0 0 0,-1 0 1,0 0-1,1-1 0,-1 0 0,0 0 1,0 0-1,-1-1 0,1 1 0,-1-1 1,1 0-1,5-8 0,-6 6-22,0-1-1,-1 1 1,1-1-1,-1 0 1,-1 0-1,1 0 1,-1 0-1,-1 0 1,2-14-1,-2 11-28,0-1 0,-1 1 0,-1-1 1,0 1-1,0 0 0,-6-20 0,5 21-92,-1 1 1,0 0 0,-1 0-1,0 0 1,0 1-1,-1-1 1,0 1 0,-8-10-1,9 13-57,-1 0 0,1 0 0,0 0 0,-1 0 0,0 1 0,0 0 0,0 0 0,0 1 0,0-1 0,-1 1-1,1 0 1,-1 0 0,-7-1 0,8 3-96,0-1-1,-1 1 1,1 0-1,0 1 1,-1-1-1,1 1 0,0 0 1,0 0-1,0 1 1,-1-1-1,-8 6 1,5-3-472,0 1 0,0 1 0,1 0 0,0 0 0,-8 7 0,-6 12-1042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3:1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13 250 6304,'-13'-8'11623,"45"-35"-9145,-10 11-1691,1 1 0,2 1 0,1 1 0,31-26 1,-53 52-737,-1 0 0,1 0 0,0 1 1,0 0-1,1-1 0,4 0 0,-8 2-36,0 1 0,0-1 0,0 1 0,0 0-1,1 0 1,-1-1 0,0 1 0,0 0 0,0 0-1,1 0 1,-1 0 0,0 1 0,0-1 0,0 0-1,1 0 1,-1 1 0,0-1 0,0 0 0,0 1 0,0 0-1,0-1 1,0 1 0,0-1 0,0 1 0,0 0-1,0 0 1,1 1 0,0 1 13,0 0 1,0 0-1,-1 0 1,1 0-1,-1 0 0,0 0 1,0 1-1,0-1 1,-1 0-1,1 1 1,-1-1-1,0 4 0,1 7 170,-4 22 0,2-31-136,-3 21 129,-9 34 1,8-41-35,0 1 1,1 0-1,-1 34 1,5-52-122,0 0 0,0 0 0,1-1 0,-1 1 0,1 0 1,-1-1-1,1 1 0,-1 0 0,1-1 0,0 1 0,0-1 0,0 1 1,0-1-1,0 0 0,0 1 0,0-1 0,0 0 0,0 1 0,1-1 1,-1 0-1,1 0 0,-1 0 0,1 0 0,-1-1 0,1 1 0,-1 0 0,1-1 1,2 1-1,3 1 62,0 0 0,0 0 0,1-1 1,-1-1-1,12 1 0,23-3 32,1-2 1,-1-1-1,1-2 0,-2-3 1,1-1-1,65-27 0,-90 31-301,-1-1 0,20-12-1,-13 2-3244,-23 18 3340,0 0 1,0 0 0,0 0 0,0 0 0,-17 4-10242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3:1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37 7296,'-17'3'9061,"31"-4"-7797,8-3 904,30-10 1,-32 8-1521,0 1 1,22-3-1,-39 7-574,0 1 0,0 0 0,-1 0-1,1 0 1,0 0 0,-1 0 0,1 0 0,0 1-1,0-1 1,-1 1 0,1 0 0,-1 0 0,1 0-1,-1 0 1,1 0 0,-1 1 0,0-1 0,1 1-1,-1-1 1,0 1 0,0 0 0,0 0 0,0 0-1,0 0 1,-1 0 0,1 0 0,1 3 0,0 3 113,0 0 0,0-1 0,0 1 0,-1 0 0,-1 1 0,1-1 0,0 12 0,-2-12-101,1 0 0,0-1 1,1 1-1,0 0 0,0-1 1,1 1-1,0-1 0,0 0 0,5 8 1,-5-11-23,-1-1 0,1 1 1,0-1-1,0 0 0,1 1 1,-1-1-1,1-1 1,-1 1-1,1-1 0,0 1 1,0-1-1,0 0 0,1 0 1,-1-1-1,0 1 0,1-1 1,6 1-1,1-1-4,0 0-1,-1-1 1,1 0-1,0-1 1,0 0 0,-1-1-1,1-1 1,-1 1-1,1-2 1,12-5-1,6-4-153,0-2 0,38-24 0,-41 21-1555,25-22-1,-5-3-5525,-17 18-995,-16 15 4858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3:1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38 469 10208,'-1'1'406,"1"-1"-1,0 1 1,0 0 0,0 0 0,0 0 0,0 0 0,1 0 0,-1 0-1,0 0 1,0 0 0,1-1 0,-1 1 0,0 0 0,1 0 0,-1 0-1,1 0 1,-1-1 0,1 1 0,0 1 0,0-2-121,0 0 1,0 1-1,0-1 1,0 0-1,0 0 1,0 0-1,0 0 1,0 0-1,0 0 0,0 0 1,0 0-1,0 0 1,0-1-1,0 1 1,0 0-1,0 0 1,0-1-1,1 0 1,4-2 86,-1 1 0,0-1 0,0 0 0,0-1 0,0 1 0,0-1 1,-1 0-1,0 0 0,5-6 0,5-7-36,13-23 0,-16 23-26,43-63 199,5 2-1,104-109 1,-159 183-485,-2 3-16,-1 0 1,1-1-1,-1 1 1,1 0-1,-1-1 0,0 0 1,0 1-1,0-1 1,0 1-1,0-1 0,0 0 1,1-2-1,-5 5-13,0 1 19,1 0-1,-1 1 1,1-1 0,-1 1 0,1-1 0,0 1-1,0 0 1,-2 4 0,-14 28-102,15-28 68,-31 74-9,-38 143 0,57-173-36,-64 272 262,52-93-10,27-178-249,1-23 311,-1-29-4,-16 0-261,6 0-24,0 0-1,0 1 0,0 0 1,0 1-1,0-1 1,0 2-1,1 0 1,-1 0-1,-9 5 1,-38 18 56,46-21 103,14-6 17,14-2 201,0 0-120,0-1 0,-1 0 0,27-11 0,-3 1-360,103-22-652,-46 22-5279,-59 13 3519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3:24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539 184 2560,'29'-4'2302,"-10"0"-220,-15 3-1783,-1 0 1,0 0-1,0 0 0,-1 0 1,1 0-1,0-1 0,0 1 1,0-1-1,-1 0 1,1 0-1,-1 0 0,0 0 1,1 0-1,-1 0 1,0-1-1,0 1 0,0-1 1,-1 0-1,1 1 0,-1-1 1,1 0-1,-1 0 1,0 0-1,0 0 0,0 0 1,-1 0-1,1 0 1,-1 0-1,1 0 0,-1 0 1,0-1-1,0 1 0,-1 0 1,1 0-1,-1 0 1,1 0-1,-1 0 0,0 0 1,0 0-1,0 0 1,-1 0-1,1 0 0,-4-5 1,2 4-165,-1-1 1,0 0 0,0 1 0,0-1-1,0 1 1,-1 0 0,0 1-1,1-1 1,-1 1 0,-1 0-1,1 0 1,0 0 0,-1 1 0,1 0-1,-1 0 1,0 1 0,-10-3-1,-2 4-29,0 0 0,0 1 0,1 1 0,-1 0 0,0 2 0,-27 8 0,27-5 21,0 0 1,1 1-1,-1 2 1,1-1-1,1 2 1,0 0-1,1 1 0,-17 17 1,19-17-77,2 0 0,0 2 0,0-1 0,2 1 1,-1 1-1,2 0 0,0 0 0,1 0 0,-8 24 0,14-36-46,0 1-1,0-1 0,1 1 0,-1-1 1,1 1-1,0-1 0,0 1 1,0-1-1,0 1 0,1-1 0,-1 1 1,1-1-1,0 1 0,0-1 0,0 1 1,0-1-1,1 0 0,-1 0 1,1 1-1,3 3 0,-3-4 22,1 0-1,0-1 1,0 1-1,0 0 1,0-1-1,1 0 1,-1 1-1,1-1 1,-1-1-1,1 1 1,0 0-1,-1-1 1,1 0-1,0 0 1,0 0 0,0 0-1,6 0 1,-1-1 69,0 0 1,-1 0 0,16-3 0,-21 2-43,0 0 0,1 1 0,-1-1 0,0 0 0,0-1 0,0 1 0,0 0 0,0-1 0,-1 0 0,1 0 0,0 0 0,2-2 0,-5 4-41,1-1 1,-1 1-1,0 0 1,0 0-1,0-1 1,1 1 0,-1 0-1,0-1 1,0 1-1,0 0 1,0 0-1,0-1 1,0 1 0,0 0-1,0-1 1,0 1-1,0 0 1,0-1 0,0 1-1,0 0 1,0-1-1,0 1 1,0 0-1,0-1 1,0 1 0,0 0-1,0 0 1,0-1-1,0 1 1,-1 0 0,1-1-1,0 1 1,0 0-1,0 0 1,-1-1-1,1 1 1,0 0 0,0 0-1,-1 0 1,1-1-1,-16-6 128,10 6-175,1 0 0,0 1-1,0-1 1,0 1-1,-1 0 1,1 0-1,0 1 1,0 0-1,0 0 1,0 0-1,-8 3 1,5 0-1,1-1-1,-1 1 1,1 0 0,0 1-1,0 0 1,-10 9 0,5-2 52,1 1 1,0 0-1,1 0 0,0 1 1,1 1-1,-12 24 0,11-16 6,1-1 0,1 2 1,1 0-1,-6 33 0,11-43-34,1 0 1,0-1-1,1 1 0,0 0 1,1 0-1,0 0 1,2-1-1,-1 1 0,7 17 1,-7-27 26,-1 0 0,1 0 0,0-1 0,0 1 0,1-1 0,-1 1 1,1-1-1,-1 0 0,1 0 0,0 0 0,0-1 0,1 1 0,-1-1 0,0 0 0,1 1 0,-1-1 1,1-1-1,0 1 0,0-1 0,0 1 0,0-1 0,0 0 0,0 0 0,4 0 0,5 0 23,-1-1-1,1 0 1,-1 0-1,1-2 1,-1 1-1,0-1 1,14-5-1,-3 0 15,0-1 0,-1-2 0,35-18 0,-21 6-20,42-33 0,53-62 49,-90 77-12,72-54 0,-109 90-78,0 2 1,1-1-1,-1 0 1,1 1-1,0 0 1,9-3-1,-13 5 17,0-1 1,1 1-1,-1 0 1,0 0-1,0 0 1,1 0-1,-1 0 1,0 0-1,0 1 1,0-1-1,1 0 1,-1 0-1,0 1 1,0-1-1,0 1 1,0-1-1,1 1 1,-1 0-1,0-1 0,0 1 1,0 0-1,-1 0 1,1-1-1,0 1 1,0 0-1,0 0 1,0 0-1,-1 0 1,1 0-1,-1 0 1,1 1-1,-1-1 1,1 0-1,-1 0 1,1 1-1,9 31 300,7 37 0,-10-37-200,13 38 0,-10-45-21,1 0 1,1 0-1,21 30 0,-26-44-123,2-1-1,-1 0 1,2 0-1,-1-1 1,1 0 0,1-1-1,0 0 1,20 13-1,-29-21-183,1 0-1,-1 0 1,1 0-1,-1 0 1,1-1-1,0 1 0,-1-1 1,1 0-1,0 1 1,-1-1-1,1 0 1,0 0-1,-1-1 1,1 1-1,0-1 0,-1 1 1,1-1-1,-1 0 1,1 0-1,-1 0 1,1 0-1,3-3 0,0 0-662,-1 1 0,0-1-1,0 0 1,-1 0-1,1-1 1,-1 0 0,0 1-1,6-10 1,1-6-2298,10-23 0,-16 31 2012,15-28-1609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3:2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706 22 6720,'3'-21'6293,"-5"22"-5500,-1 0 0,0 0 0,1 0 0,-1-1 0,0 1 0,0-1 1,-4 1-1,-9 1 3,-5 6 211,-27 13 0,27-11-493,-9 4-86,1 3 0,1 0 1,1 2-1,0 1 0,1 1 0,-24 26 0,-127 156 331,84-91-744,72-89-259,-19 24 309,36-42-478,0 1-1,0 0 1,1 0 0,-1 1-1,1-1 1,-2 8 0,4 0-1049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3:2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49 505 9216,'0'31'3628,"-3"3"-2308,-1 31 777,2 9 1647,-13 84 0,5-49-2324,-4 26 189,18-169 167,5-34-1872,39-92 108,-8 31 66,-24 68-28,45-147-100,-57 195 64,1 0 0,1 0-1,0 0 1,0 1 0,2 0-1,-1 0 1,1 1 0,19-20-1,-26 30 5,0 0-1,0 0 1,0 0-1,0 0 1,1 0 0,-1 1-1,0-1 1,1 0-1,-1 1 1,1-1 0,-1 1-1,1-1 1,-1 1-1,1-1 1,-1 1-1,1 0 1,-1 0 0,1 0-1,-1 0 1,3 0-1,-3 1 4,0-1-1,0 1 1,0-1-1,1 1 1,-1 0-1,0 0 0,0-1 1,0 1-1,0 0 1,0 0-1,-1 0 1,1 0-1,0 0 0,0 0 1,-1 0-1,1 0 1,0 0-1,-1 1 1,1-1-1,-1 0 0,0 0 1,1 0-1,-1 1 1,0 1-1,2 6 15,-1 1 0,-1-1 1,0 1-1,0 0 0,-3 18 0,-15 46 63,11-48-102,-2 0-1,0-1 0,-2-1 1,-1 0-1,-1 0 0,-1-1 1,-19 23-1,25-37-112,7-8 88,0 0 1,0 0 0,0-1 0,0 1 0,0 0 0,1 0 0,-1 0 0,0 0 0,1 0 0,-1 0 0,1 0 0,-1 0 0,1 0 0,-1 2-1,11-3-269,102-22 314,153-51 0,-216 57-30,76-34 1,-108 41 56,0 0 0,0-1-1,-1 0 1,-1-2-1,0 0 1,0 0 0,20-24-1,-27 26 49,1-1 0,6-12 0,-13 19-68,0 0 1,0 0-1,0 0 1,-1 0-1,0 0 0,1 0 1,-1-1-1,-1 1 1,1-9-1,0 12-27,-1 0 0,0 0 0,0 0-1,0 0 1,0 0 0,0 0 0,-1 0 0,1 0 0,0 0-1,0 0 1,-1 0 0,1 0 0,-1 0 0,1 0 0,-1 0-1,1 0 1,-1 0 0,1 0 0,-1 0 0,0 1 0,0-1-1,1 0 1,-1 0 0,0 1 0,0-1 0,0 1 0,0-1-1,0 1 1,0-1 0,0 1 0,0-1 0,0 1-1,0 0 1,0-1 0,0 1 0,0 0 0,0 0 0,-2 0 0,0 0-16,0 0 0,0 1 0,0-1 0,0 1 0,0 0 0,0 0 0,0 0 0,1 0 0,-1 0 0,0 1 1,0-1-1,-4 4 0,-1 3-19,-1-1-1,1 1 1,0 1 0,1-1 0,0 1-1,0 1 1,-7 14 0,12-21 24,0 1 0,1 0 0,0-1 0,0 1 0,0 0 0,0 0 0,0 0 0,1 0 0,0 0 0,-1 0 0,2 4 0,-1-5 0,1 0 1,0 0-1,0 0 1,0 0-1,0 0 0,0-1 1,1 1-1,-1 0 1,1-1-1,-1 1 1,1-1-1,0 0 1,0 0-1,0 1 1,1-1-1,3 2 0,-4-1 29,1-1-1,0 0 1,0 0-1,1 0 1,-1-1-1,0 1 1,1-1-1,-1 0 1,1 0-1,-1 0 1,1 0-1,-1 0 1,1-1-1,0 0 1,-1 0-1,1 0 1,0 0-1,6-1 0,15-7-68,30-12 0,22-8-53,-71 27 109,7-3 3,0 1 0,0 0 0,1 1-1,19 0 1,-31 2 5,1 0-1,-1 0 1,1 0 0,-1 0 0,1 0-1,-1 1 1,1-1 0,-1 1-1,0 0 1,1 0 0,-1 0-1,0 0 1,0 0 0,0 0 0,0 1-1,0-1 1,0 1 0,0-1-1,0 1 1,0 0 0,-1 0-1,1 0 1,-1 0 0,1 0 0,-1 0-1,0 0 1,0 0 0,0 0-1,0 1 1,0-1 0,1 5-1,-1 5 0,1 0-1,-2 1 1,0-1-1,0 0 1,-1 1-1,-5 19 1,3-13-13,-1 33 0,4-50 11,0-1 1,-1 1-1,2-1 0,-1 1 0,0 0 1,0-1-1,0 1 0,1-1 0,-1 1 1,1-1-1,-1 1 0,1-1 0,0 1 1,-1-1-1,1 0 0,0 1 0,0-1 1,0 0-1,0 1 0,0-1 0,0 0 1,1 0-1,-1 0 0,0 0 0,1 0 1,-1-1-1,0 1 0,1 0 0,-1 0 1,1-1-1,-1 1 0,1-1 0,-1 0 1,4 1-1,1 0 25,0-1 0,0 0 1,0-1-1,0 1 0,0-1 1,0 0-1,8-3 0,-1-1-37,0 0-1,0 0 0,-1-1 1,1 0-1,-1-1 0,17-14 1,-13 8 29,0-1 1,-1-1 0,22-29 0,-7 1 116,-1-1 1,34-76-1,-7 10 34,21-42-114,-60 115 25,-5 15-53,14-45 1,-28 81-2,-1 28 0,2-14-13,-12 121-140,-6 103 217,17-200-372,-2 52-2289,-4-37-4436,7-62 6010,1-4 772,0-1 0,0 1 0,0-1-1,0 1 1,0-1 0,0 1 0,0-1-1,0 1 1,0-1 0,0 1 0,0-1-1,0 1 1,-1-1 0,1 1 0,0-1-1,0 0 1,-1 1 0,1-1 0,0 1-1,-1-1 1,1 0 0,0 1 0,-1-1-1,1 1 1,-1-1 0,0 1 0,-4-1-2548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2:5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1166 3232,'1'1'10443,"11"-15"-7762,12-23-2532,-22 32 396,163-219 1078,-44 66-1358,-95 120-233,-1-2 0,25-54 0,-25 34 95,-2-1-1,-3-1 1,17-94 0,-33 136-98,-2 1 1,0-1 0,-1-23 0,-1 34-40,-1 0 1,-1 1 0,1-1 0,-1 0-1,-1 1 1,1-1 0,-1 1 0,-1 0 0,-4-9-1,7 16-10,0 0-1,1-1 1,-1 1 0,0 0-1,0 0 1,0-1-1,0 1 1,0 0-1,0 0 1,0 0-1,-1 0 1,1 0-1,0 0 1,-1 0-1,1 1 1,0-1-1,-1 0 1,1 1-1,-1-1 1,1 1-1,-1 0 1,1-1 0,-4 1-1,2 0-4,-1 1 0,1 0 0,-1 0 0,0 0 0,1 0 0,0 0 0,-1 1 0,1 0 0,-5 2 0,1 1 10,0 0-1,0 0 1,0 1 0,0 0-1,1 0 1,0 1 0,-9 12-1,7-7-12,0 1 0,1 0-1,0 1 1,-4 13 0,0 7-21,2 0 1,1 0-1,-4 39 0,8-32 97,1 0 0,1 0-1,6 44 1,-2-58 111,2-1-1,2 0 0,0 0 1,1 0-1,19 43 1,-10-35 246,1-1 0,2-1 1,38 50-1,-51-75-264,1 0 0,-1-1 1,9 7-1,-12-10-76,-1-1 1,1-1 0,0 1 0,0 0-1,-1-1 1,1 1 0,0-1-1,0 0 1,0 0 0,1 0-1,-1-1 1,4 2 0,-5-3-15,1 1-1,-1-1 1,0 1 0,1-1 0,-1 0 0,0 0 0,0 0 0,0 0 0,0 0 0,0 0 0,0-1 0,0 1 0,0-1 0,-1 1-1,1-1 1,1-2 0,24-31 406,39-86-217,-20 33-186,-45 86-96,1 0 1,-1-1 0,0 1 0,1 0 0,0 0 0,-1 0 0,1 0-1,0 1 1,0-1 0,0 0 0,1 1 0,-1 0 0,0-1-1,0 1 1,1 0 0,-1 0 0,1 0 0,-1 0 0,5 0 0,-2 0-4,-1 1 0,1 0 0,0 1 0,-1-1 0,1 1 0,-1 0 0,1 0 0,-1 0 0,1 1 0,4 2 0,157 76 355,-161-77-169,-1-1 1,1 0 0,-1 0 0,11 2-1,-15-4-110,1 0 0,-1 0 0,0 0 0,1 1 0,-1-1 0,1 0 0,-1 0 0,1 0 0,-1-1 0,0 1 0,1 0 0,-1 0 0,1 0 0,-1 0 1,1 0-1,-1 0 0,0-1 0,1 1 0,-1 0 0,0 0 0,1-1 0,-1 1 0,0 0 0,1 0 0,-1-1 0,1 0 0,-1 0 0,0 0 0,0 0 1,1 0-1,-1 0 1,0 0-1,0 0 1,0 0-1,-1 0 0,1 0 1,0 0-1,0-1 1,0 1-1,-1 0 0,1 0 1,-1 0-1,0-1 1,-2-5-59,-1-1 1,1 1 0,-2 0 0,1 0 0,-1 1-1,0-1 1,0 1 0,-1 0 0,0 1 0,0-1-1,0 1 1,0 0 0,-1 1 0,0 0 0,0 0-1,-1 0 1,1 1 0,0 0 0,-1 0 0,0 1-1,0 0 1,-15-2 0,18 3-28,-1 1-1,1 0 1,-1 0-1,1 0 1,0 1 0,-1 0-1,1 0 1,0 0-1,-1 0 1,1 1 0,0 0-1,0 0 1,0 0-1,1 1 1,-1 0 0,0 0-1,1 0 1,0 0-1,0 1 1,0 0 0,0 0-1,0 0 1,1 0-1,-4 6 1,2-2 27,0 0 0,1 1-1,0 0 1,0-1 0,1 1 0,0 0 0,1 1 0,0-1-1,0 0 1,1 1 0,0 14 0,1-8 50,1 1 0,0-1 1,2 0-1,0 0 0,9 29 0,-10-39 52,1 0-1,-1 0 1,1 0 0,1 0-1,-1-1 1,5 6-1,-7-10-36,0 1-1,0-1 1,0 0-1,0 1 1,0-1-1,0 0 1,1 0-1,-1 0 1,0 0 0,1-1-1,-1 1 1,1 0-1,-1 0 1,1-1-1,-1 1 1,1-1-1,0 1 1,-1-1-1,1 0 1,0 0-1,-1 0 1,1 0 0,0 0-1,-1 0 1,1 0-1,-1 0 1,1-1-1,0 1 1,2-1-1,0-2 7,0 1 0,0-1 0,0 0 0,0 0 0,0 0 0,0-1 0,-1 1 0,1-1 0,3-6 0,26-42 77,-29 46-100,29-47 76,-13 21-44,-1 0 0,15-37 0,-25 35-1339,-3 49 1295,0-1 0,1 0 0,0 0 0,1 0 0,1-1 0,0 0-1,0-1 1,2 0 0,-1-1 0,2 0 0,20 17 0,-28-26 44,-1 0-1,0 0 1,1 0 0,0 0-1,-1 0 1,1-1 0,0 1-1,0-1 1,0 0 0,0 0-1,0-1 1,0 1 0,0-1-1,0 0 1,0 0 0,0 0-1,0-1 1,0 1 0,0-1-1,0 0 1,0 0 0,0 0-1,-1-1 1,1 1 0,0-1-1,-1 0 1,1 0 0,-1 0-1,0-1 1,1 1 0,4-6-1,8-8-36,-2-1-1,0 0 1,24-38 0,-18 18-2,20-45 0,-40 81-30,1-1 1,0 0-1,0 0 1,-1 1-1,1-1 1,-1 0-1,0 0 1,1 1-1,-1-1 1,0-3-1,14 76-965,-13-64 992,1-1-1,-1 0 1,1 0 0,4 9 0,5 17-81,-9-25 95,0 0-1,0-1 1,1 0 0,-1 1 0,2-1 0,-1 0-1,1 0 1,0-1 0,5 7 0,-6-9 3,-1 0 0,1 0 1,0-1-1,0 1 0,0-1 0,0 0 1,0 0-1,1 0 0,-1 0 1,0 0-1,1-1 0,0 1 1,-1-1-1,1 0 0,0 0 1,0-1-1,5 1 0,6-2 80,1-1 0,-1 0 0,0-2-1,30-9 1,-14 3-76,146-47 208,-152 46-147,0 0 0,-1-2-1,-1 0 1,43-32 0,-50 31-162,23-25-1,-34 34-120,-6 6 82,-8 7-20,-61 34-430,34-22 497,1 3 0,-48 38-1,77-55 61,0 0-1,0 0 0,1 0 1,0 1-1,-7 10 0,11-15 8,0 0-1,0 0 0,0 1 1,0-1-1,0 0 0,0 0 1,1 1-1,-1-1 0,1 0 0,0 1 1,-1-1-1,1 0 0,0 1 1,0-1-1,0 0 0,1 1 0,-1-1 1,1 0-1,-1 1 0,1-1 1,0 0-1,0 0 0,1 3 1,-1-3 8,0-1 0,1 0 1,-1 1-1,0-1 0,0 0 1,1 0-1,-1 0 1,1 0-1,-1 0 0,1 0 1,-1 0-1,1-1 0,0 1 1,-1-1-1,1 1 1,0-1-1,0 1 0,-1-1 1,1 0-1,0 0 0,0 0 1,-1 0-1,4 0 1,1-1 41,1 0 0,-1-1 0,0 1 1,0-1-1,7-3 0,-3-1 27,-1 1 0,0-1-1,0-1 1,-1 0 0,1 0-1,-1 0 1,-1-1 0,0 0-1,12-17 1,-10 11 7,-1 1 1,13-29-1,-6 12-153,-12 24 65,-1 0 0,1 0 1,-1-1-1,0 1 0,-1 0 1,2-11-1,-3 16-27,0 0-1,0 1 1,1-1 0,-1 0 0,0 1 0,0-1-1,1 0 1,-1 1 0,0-1 0,1 0 0,-1 1 0,1-1-1,-1 1 1,1-2 0,2 3-458,-2 6 171,-2 17 79,-1 0 0,-12 46 1,-1 12 252,2 51-63,-14 89 47,21-188 37,-2-1 0,-1 0 0,-1-1 0,-23 48 0,22-59 96,0-2 1,-1 1-1,-1-2 1,-26 30 0,34-43-94,-1 0 0,1 0 1,-1 0-1,0-1 1,0 0-1,0 0 1,-1-1-1,1 0 1,-1 0-1,0 0 0,0-1 1,0 0-1,0 0 1,0-1-1,-1 0 1,1 0-1,0-1 1,0 0-1,-1 0 0,1 0 1,0-1-1,-1 0 1,1-1-1,0 0 1,0 0-1,0 0 1,0-1-1,1 0 0,-9-5 1,10 6-46,1-1 0,0 1 1,-1-1-1,1 0 0,0-1 1,1 1-1,-1-1 0,0 1 0,1-1 1,0 0-1,0 0 0,0-1 1,1 1-1,-4-8 0,4 7-2,0 0 0,1 0-1,-1-1 1,2 1 0,-1 0-1,0-1 1,1 1 0,0 0-1,0-1 1,1 1 0,-1 0-1,2-6 1,1 4-22,-1-1-1,1 1 1,0 1-1,0-1 1,0 0 0,1 1-1,9-12 1,0 4 13,1-1 1,1 2 0,0 0-1,1 1 1,32-20-1,63-29-193,-63 36 195,-2-1 0,73-55 1,-93 56 62,-1 0 1,-1-1-1,27-39 0,-6 7 16,-19 24 91,24-40 0,-44 65-127,-1-1-1,-1 1 0,0-1 0,0 0 1,2-12-1,-4 18-41,-2 0 0,1 0-1,0 0 1,-1 0 0,1 0 0,-1 0 0,0 0-1,-1 0 1,1 0 0,-1 0 0,0 0 0,0 0 0,0 1-1,0-1 1,0 0 0,-3-4 0,3 7-15,0 0 1,1 0-1,-1 0 0,0 0 1,0 0-1,0 0 1,0 0-1,0 0 0,0 1 1,0-1-1,0 0 0,0 1 1,0-1-1,0 1 1,0-1-1,0 1 0,0-1 1,-1 1-1,1 0 1,0 0-1,0-1 0,-2 1 1,0 1-23,1-1 1,-1 0-1,1 1 1,0 0-1,-1 0 1,1-1-1,0 1 1,0 1-1,0-1 1,-4 3-1,-1 1 2,0 1 1,1-1-1,0 2 0,0-1 0,-7 10 0,4-3 36,0 1 0,1 0 0,1 1-1,0-1 1,0 1 0,-6 27 0,11-34 47,0 1-1,1 0 1,0-1 0,1 1 0,0 0-1,0 0 1,0 0 0,2-1 0,-1 1-1,1 0 1,0-1 0,1 1 0,6 15 0,-7-21 10,0 1 1,1-1-1,-1 0 1,1 0-1,-1 0 1,1 0-1,0 0 0,0-1 1,0 1-1,0-1 1,1 0-1,-1 0 1,1 0-1,-1 0 1,1-1-1,0 0 1,0 1-1,-1-1 1,1 0-1,0-1 1,0 1-1,6-1 1,3 1 62,1-1 1,-1-1-1,0 0 1,0-1-1,20-6 1,-14 2 171,0-1-1,-1-1 1,-1-1 0,31-20 0,-9 6-3761,1 3-7318,-26 15 6374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5:1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1012 3648,'-5'-3'10106,"38"6"-6255,-26-5-3627,0 1 0,-1-1-1,1 0 1,-1-1 0,0 1 0,1-1 0,-1-1 0,0 1 0,-1-1-1,8-5 1,-2-1-115,0 0-1,0-1 0,14-18 1,-9 8-25,-1 0 1,-1-1 0,-1-1-1,0 0 1,-2 0 0,-1-2-1,10-34 1,-19 54-125,0 1 0,-1 0 1,0-1-1,0 1 0,0 0 0,-1-1 1,0-4-1,0 2-533,0 8 486,0 1-1,0 0 1,0-1-1,0 1 1,-1-1 0,1 1-1,0-1 1,-3 3-1,-5 5-58,-1 7 140,0 1-1,1 0 1,1 1-1,-10 29 1,7-5 331,-8 43 1,18-78-248,1 0 0,0-1 0,0 1 0,0 0 0,1 0 0,-1 0 0,2-1 0,-1 1 0,1 0 0,5 11 0,-6-15 7,0-1 0,0 1-1,0-1 1,0 1 0,1-1 0,-1 1 0,1-1 0,0 0 0,0 0 0,0 0 0,0 0 0,0 0 0,0 0 0,1 0 0,-1-1 0,0 1 0,1-1 0,0 0 0,-1 0 0,1 0 0,0 0 0,-1 0 0,1 0 0,0-1 0,0 1 0,0-1 0,4 0 0,8-2 132,-1-1 0,1-1 0,-1-1 0,1 0 1,24-13-1,-20 10-69,11-7-125,0-1-1,-1-1 1,30-25 0,72-71-194,-125 107 168,27-24-9,-31 28-3,1 0 0,0 0 0,0 0 0,0 0 0,1 0 0,-1 1 0,0-1-1,1 1 1,4-1 0,-7 2 2,0 0 0,0 0 0,0 0 0,1 0 0,-1 1 0,0-1 0,0 0 0,0 1 0,0-1 0,0 1 0,0-1 0,0 1 0,0-1 0,0 1 0,0 0 0,0-1 0,0 1 0,0 0 0,0 0 0,-1 0 0,1 0 0,0 0 0,-1 0 0,1 0 0,0 0 0,-1 0 0,0 0 0,1 0 0,-1 0 0,1 0 0,-1 2-1,2 2 14,-1 1-1,0-1 0,0 1 0,0 0 1,0 7-1,-2 8 50,0 1 1,-1-1-1,-8 38 0,8-52 44,0 0 0,1 0 0,-1 0-1,1 7 1,1-13-82,0-1 0,0 0 0,0 0-1,0 0 1,0 0 0,0 0 0,0 0-1,0 0 1,0 0 0,0 1 0,0-1 0,0 0-1,1 0 1,-1 0 0,0 0 0,0 0-1,0 0 1,0 0 0,0 0 0,0 0 0,0 0-1,0 0 1,0 1 0,0-1 0,0 0-1,1 0 1,-1 0 0,0 0 0,0 0 0,0 0-1,0 0 1,0 0 0,0 0 0,0 0-1,0 0 1,1 0 0,-1 0 0,0 0 0,0 0-1,0 0 1,0 0 0,0 0 0,0 0-1,0 0 1,1 0 0,-1 0 0,0 0 0,0-1-1,0 1 1,0 0 0,0 0 0,0 0-1,0 0 1,10-7 333,12-14-48,7-17-160,52-63-454,-80 100 306,0 0-1,0 0 0,0 0 1,0 0-1,0 0 1,0 0-1,0 0 1,0 1-1,0-1 0,0 0 1,0 1-1,0-1 1,1 1-1,-1 0 1,0-1-1,3 1 0,-4 0 6,0 0-1,1 0 1,-1 0-1,0 0 1,0 0-1,1 0 1,-1 0-1,0 1 1,1-1-1,-1 0 1,0 0-1,0 0 1,1 0-1,-1 1 1,0-1-1,0 0 1,0 0-1,1 1 1,-1-1-1,0 0 1,0 0-1,0 1 1,0-1-1,0 0 1,1 1-1,-1 15-63,-4 13 77,-2-1-1,-17 55 0,14-54 273,7-17 195,2-10-126,2-4 86,9-12-376,-1 1 1,1 0 0,1 0-1,21-16 1,-19 18-141,2 1 1,-1 0-1,1 1 0,1 1 1,31-11-1,-44 17 57,1 0 1,0 1-1,0 0 0,0 0 1,0 0-1,0 1 0,8 0 1,-10 0 2,0 1 1,1 0 0,-1-1 0,0 1-1,0 0 1,0 1 0,0-1-1,0 0 1,-1 1 0,1 0-1,0 0 1,-1 0 0,4 2 0,-3-1 5,1 0 0,-1 1 1,0-1-1,0 1 0,0-1 1,-1 1-1,1 0 0,-1 0 1,0 0-1,0 1 0,0-1 1,-1 0-1,1 1 0,-1-1 1,1 10-1,3 45 518,-5-58-486,1 0 0,-1 0 0,0-1 0,1 1 0,-1 0-1,1 0 1,-1-1 0,1 1 0,-1 0 0,1-1 0,-1 1 0,1 0 0,0-1-1,-1 1 1,1-1 0,0 1 0,0-1 0,0 1 0,-1-1 0,1 0 0,0 1-1,0-1 1,0 0 0,0 0 0,-1 0 0,1 1 0,0-1 0,0 0 0,0 0-1,0 0 1,0-1 0,0 1 0,-1 0 0,1 0 0,1 0 0,7-2 62,0 0 0,14-4 0,-10 2-1,38-11-77,-1-3 1,73-35 0,-70 29 22,-24 10 16,35-23-1,-111 93-842,-30 19 767,61-60 49,0 1 0,-19 24-1,33-37 4,0-1 0,1 0 0,-1 0 0,0 1 0,1-1 0,0 1 0,0-1 0,-1 1 0,1 0-1,1-1 1,-1 1 0,0 0 0,1 0 0,-1 0 0,1-1 0,0 1 0,0 3 0,0-5-9,0-1 0,0 0 0,1 1 0,-1-1 0,0 0 0,0 1 0,0-1 0,0 0 0,0 0 0,0 1 0,1-1 0,-1 0 0,0 0 0,0 1 0,0-1 0,1 0 0,-1 0 0,0 1 0,0-1 0,1 0 0,-1 0 0,0 0 0,1 0 0,-1 1 0,0-1 0,1 0 0,-1 0 0,0 0 0,1 0 0,-1 0 0,14-2 222,12-11 79,2-10-108,-13 10-108,-7 6-87,0 0 0,0 0 1,-1-1-1,0 0 0,0 0 1,-1 0-1,7-14 0,-1 2-6,-1-1 0,-1 0 0,-2-1 0,13-42-1,-21 62-26,2-15-352,-3 15 136,-4 11-50,1-2 262,1 1 1,1-1 0,0 1-1,0 0 1,0 0 0,1 0-1,0 0 1,0 13-1,1-16 40,1-1 0,-1 1 0,0-1-1,1 1 1,0-1 0,0 0 0,0 1-1,1-1 1,0 0 0,-1 0-1,2 0 1,-1 0 0,0 0 0,1 0-1,-1-1 1,1 1 0,5 4 0,-6-7 18,0 1 1,1-1-1,-1 0 1,0 0-1,1 0 1,0 0 0,-1 0-1,1 0 1,-1-1-1,1 1 1,0-1 0,-1 0-1,1 0 1,0 0-1,0 0 1,-1 0 0,4-1-1,5-1 80,1-1 0,17-6 0,-21 6-43,18-8-17,-1 0 0,-1-2 0,0 0-1,31-24 1,-37 24-13,-1-1 0,0 0 0,-1-1 1,-1-1-1,25-33 0,-10 3-19,-2-1 1,28-65-1,-41 81-65,40-96-102,-45 93-437,-10 33 440,-4 6 182,-6 7-318,21-47 1120,-1 19-789,-7 13-30,0-1-1,-1 0 1,0 0 0,0 0 0,0-1 0,1-6 0,7-25 0,-2 0-1,-2 0 1,-1-1 0,0-41 0,-5 75-32,-1-32-69,1 32 46,0 1 0,-1 0 0,1 0-1,0 0 1,-1 0 0,0 0 0,1-1-1,-1 1 1,0 0 0,0 0 0,-2-3 0,3 5 34,-1 0 0,1 0 0,0 0 0,0 0 0,-1 0 0,1 0 0,0 0 0,0 0 0,-1 0 0,1 0 0,0 0 0,0 0 0,-1 0 0,1 0 0,0 0 0,0 0 0,-1 0 0,1 0 0,0 1 0,0-1 1,-1 0-1,1 0 0,0 0 0,0 0 0,0 0 0,-1 1 0,1-1 0,0 0 0,0 0 0,0 0 0,0 1 0,-1-1 0,1 0 0,0 0 0,0 1 0,-6 8-70,6-9 75,-57 102-156,4 2 0,6 2 0,3 3 0,-45 181 0,81-255 215,-5 50 0,11-71-27,2 1 0,0-1 0,0 1 0,2-1 0,0 1 0,4 15 0,-6-27-5,1 1 1,1-1-1,-1 1 1,0-1 0,1 0-1,0 0 1,0 0 0,0 0-1,0 0 1,0 0 0,4 4-1,-4-6 2,1 1-1,-1-1 1,0 1-1,1-1 0,-1 0 1,1 0-1,-1 0 1,1 0-1,0 0 1,-1 0-1,1-1 1,0 1-1,0-1 0,5 0 1,-1 0 17,0-1-1,0 0 1,1 0 0,-1-1-1,0 0 1,0 0 0,-1-1-1,1 0 1,0 0 0,-1 0-1,7-6 1,8-6-45,34-31-1,-46 38-14,22-26 23,-24 26-72,-1 0 0,2 1 0,-1 0-1,15-11 1,-22 17 62,1 1-1,-1 0 0,0 0 1,0 0-1,0 0 0,1 0 1,-1 0-1,0-1 1,0 1-1,1 0 0,-1 0 1,0 0-1,0 0 1,1 0-1,-1 0 0,0 0 1,0 0-1,1 0 0,-1 0 1,0 0-1,0 0 1,1 0-1,-1 1 0,0-1 1,0 0-1,1 0 0,-1 0 1,0 0-1,0 0 1,0 0-1,1 1 0,-1-1 1,0 0-1,0 0 1,0 0-1,0 0 0,1 1 1,-1-1-1,0 0 0,0 0 1,0 1-1,0-1 1,4 18-267,-4 20-70,-2-14 366,0-14 8,1 0 1,0 0-1,1 0 1,0 0-1,1 0 1,0 0-1,4 17 1,-5-26-19,1 1 0,-1-1 1,1 0-1,-1 0 0,1 0 1,-1 1-1,1-1 0,0 0 1,-1 0-1,1 0 0,0 0 0,0 0 1,0 0-1,0 0 0,0-1 1,0 1-1,0 0 0,0 0 1,0-1-1,0 1 0,1 0 1,-1-1-1,0 0 0,0 1 0,0-1 1,1 0-1,-1 1 0,0-1 1,1 0-1,-1 0 0,0 0 1,1 0-1,-1 0 0,0 0 0,0-1 1,1 1-1,1-1 0,4-1 38,0-1 0,0 0 0,0-1 0,0 1 1,6-6-1,-6 5-143,37-24 149,10-5-78,88-71 1,-128 89 43,-12 13-53,-1 0 0,1 0-1,0 0 1,0 1 0,0-1-1,0 0 1,0 1 0,0-1-1,0 1 1,1-1 0,3-1-1,-5 3 21,-1 0 1,0 0-1,0 0 0,1 0 0,-1 0 1,0 0-1,0 0 0,1 0 0,-1 0 1,0 0-1,1 0 0,-1 0 0,0 0 1,0 0-1,1 0 0,-1 0 0,0 0 1,0 0-1,1 0 0,-1 0 0,0 1 1,0-1-1,1 0 0,-1 0 0,0 0 1,0 0-1,0 1 0,1-1 0,-1 0 1,0 0-1,0 0 0,0 1 0,0-1 0,0 0 1,1 0-1,-1 1 0,0-1 0,0 0 1,0 0-1,0 1 0,0-1 0,0 0 1,0 0-1,0 1 0,0-1 0,0 0 1,0 1-1,0-1 0,0 0 0,0 0 1,0 1-1,0-1 0,0 0 0,0 0 1,-1 1-1,1-1 0,-7 18-9,6-16-9,-14 26-185,10-22 215,2 1 1,-1-1-1,1 1 1,0 0-1,0 0 1,1 0-1,-1 0 1,0 12-1,2-15 9,1 1-1,0-1 0,1 1 1,-1-1-1,1 0 1,0 1-1,0-1 1,0 1-1,0-1 0,1 0 1,0 0-1,3 5 1,-4-7 7,0 0 0,1 1 0,-1-1 0,1 0 0,0 0 0,0-1 0,0 1 1,0 0-1,0-1 0,0 1 0,0-1 0,0 1 0,1-1 0,-1 0 0,0 0 0,1 0 1,-1-1-1,1 1 0,-1 0 0,1-1 0,0 0 0,2 1 0,-1-2 10,0 1-1,0-1 0,-1 0 1,1 0-1,0 0 1,-1 0-1,1-1 0,-1 1 1,1-1-1,-1 0 1,0 0-1,0 0 0,0 0 1,5-5-1,-4 3-1,1-1 1,-1 0-1,0 0 0,0 0 0,0-1 0,0 1 1,4-11-1,-7 12-36,1 1 1,-1-1-1,0 0 1,0 0-1,-1 1 1,1-1 0,-1 0-1,0 0 1,0 0-1,0 0 1,0 0-1,-1 0 1,1 0-1,-1 0 1,0 1-1,0-1 1,-1 0-1,1 1 1,-1-1-1,0 1 1,0-1 0,0 1-1,0 0 1,-1-1-1,1 1 1,-1 1-1,1-1 1,-1 0-1,-4-2 1,0 0-47,2 0 10,-1 1 1,0 0 0,0 1 0,0-1-1,0 1 1,0 0 0,-9-2 0,0 2 29,1 0 0,-1 1 0,0 1 0,-26 1 0,32 1 1,0-1-1,1 2 0,-1 0 0,1 0 0,-1 0 0,1 1 0,0 0 1,0 1-1,-11 6 0,19-10 14,-10 8-58,12-6 118,8-1 39,21-3-76,0-2 0,0 0 0,43-14 0,-21 5 173,-12 4-194,-7 0-67,1 2 1,0 2 0,46-2-1,-78 6 63,-1 1 0,1 0-1,0 1 1,-1-1 0,1 1-1,0-1 1,-1 1 0,1 0-1,0 0 1,-1 0 0,1 0-1,-1 0 1,0 0 0,1 1-1,-1-1 1,0 1 0,0 0-1,0 0 1,0-1 0,0 1-1,0 1 1,2 2 0,-2 0 0,0-1 1,0 0-1,-1 0 0,1 1 1,-1-1-1,0 1 0,-1-1 1,1 1-1,-1 0 0,1-1 1,-1 1-1,-1 6 1,0-8 16,1 2-34,0 0 0,-1 1 1,0-1-1,0 0 1,0 1-1,-1-1 1,-3 7-1,5-12 16,-13 25 251,12-18 131,11-13 16,-5 0-344,0 0 1,0-1-1,0 1 0,4-9 1,15-19-160,8 4-84,-31 30 187,-1 0-1,1-1 1,-1 1-1,1 0 1,-1-1-1,1 1 1,-1 0 0,1-1-1,-1 1 1,1 0-1,0 0 1,-1 0-1,1 0 1,-1-1-1,1 1 1,0 0 0,-1 0-1,1 0 1,-1 0-1,1 0 1,0 1-1,-1-1 1,1 0-1,-1 0 1,2 1-1,-1-1-18,0 1-1,0 0 1,0 0-1,1 0 1,-1 0-1,0 0 1,0 0-1,-1 0 0,1 0 1,0 0-1,1 1 1,0 3-19,0 0 0,0-1 0,0 1 1,0 0-1,-1 0 0,2 6 0,12 82 363,-15-81-1677,0-12 1045,0 1 1,0 0-1,-1-1 0,1 1 0,0-1 0,0 1 1,-1-1-1,1 1 0,-1-1 0,1 1 0,0-1 1,-1 1-1,1-1 0,-1 1 0,1-1 1,-1 0-1,0 1 0,1-1 0,-1 0 0,1 0 1,-1 1-1,1-1 0,-1 0 0,0 0 0,1 0 1,-1 0-1,0 0 0,1 0 0,-1 1 1,1-2-1,-1 1 0,0 0 0,1 0 0,-1 0 1,0 0-1,1 0 0,-2-1 0,-8 0-2290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3:51.3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266 337 9792,'-19'-5'4448,"47"2"-3872,0 3 768,5 3-865,39-3 1217,8 5-960,20-1-96,0 5-384,3-1-224,-9 1-64,6-5-896,-15 8 512,-9-7-3135,-15 4 1951,-17-6-4224,-16 1 3296</inkml:trace>
  <inkml:trace contextRef="#ctx0" brushRef="#br0" timeOffset="1">72 21 9888,'-57'-21'4480,"43"26"-3904,19-5-1728,14 0-544,9 0 992,14 0-4832,5 0 3072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3:2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52 11872,'-23'-4'5375,"31"-10"-4671,7 10 1952,4 4-1600,15-9 992,8 6-1184,6-6 64,-4 9-544,13-4-512,-4 4 64,15-5-224,-1 10 160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3:4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14 698 3552,'-14'-9'9072,"23"4"-6800,34-23-683,-7 11-1086,0 2 0,60-17 0,-92 31-432,0 0 1,1 1-1,-1-1 0,1 1 1,-1-1-1,0 1 0,1 1 1,-1-1-1,9 2 0,-11-1-25,1 0-1,-1 0 1,0 0-1,0 0 1,0 0 0,0 0-1,0 1 1,0-1-1,0 0 1,-1 1-1,1 0 1,0-1-1,-1 1 1,1 0-1,-1 0 1,0 0-1,0 0 1,0 0-1,0 0 1,2 4-1,3 19 96,0 0-1,-2 1 0,0-1 1,-1 39-1,5 31 144,-6-79-158,1-1 0,0 0 0,2 0 0,6 16 0,-9-27-20,0 1 0,0-1 0,0 0 0,1 0 0,0 0 0,6 7-1,-8-10-55,0 1-1,1-1 1,-1 0-1,1 0 1,-1 0-1,1 0 1,-1 0-1,1 0 1,0 0-1,-1-1 1,1 1-1,0-1 0,0 1 1,0-1-1,-1 0 1,1 1-1,0-1 1,0 0-1,0 0 1,0-1-1,2 1 1,0-1-20,-1-1 0,1 1 0,-1-1 0,1 0 1,-1 0-1,0 0 0,0 0 0,0-1 1,0 1-1,0-1 0,-1 0 0,1 0 0,-1 1 1,0-2-1,1 1 0,-1 0 0,2-6 0,4-8 42,-1-1-1,7-22 1,-10 28-25,21-63 86,21-115 1,-43 170-116,-4 18-72,1-1-1,1 1 0,-1-1 1,0 1-1,1-1 1,-1 1-1,1-1 1,0 1-1,-1-1 0,1 1 1,1 0-1,-1 0 1,0-1-1,3-2 1,-4 5 43,0 0 0,1 0 0,-1-1 0,0 1 0,1 0 0,-1 0 0,0 0-1,1 0 1,-1 0 0,1 0 0,-1 0 0,0 0 0,1 0 0,-1 0 0,0 0 0,1 0 0,-1 0 0,1 0 0,-1 0 0,0 0 0,1 0 0,-1 0 0,0 0 0,1 1 0,-1-1 0,0 0 0,1 0 0,-1 0 0,0 1 0,1-1 0,-1 0 0,0 0 0,0 1 0,1-1 0,-1 0 0,0 1 0,0-1 0,0 0 0,1 1 0,2 2 9,11 7 70,2 0 1,-1-1-1,1-1 0,1 0 0,0-1 1,0-1-1,0-1 0,0 0 0,23 2 1,0-1 42,42 0-1,-69-5-28,1-2-1,0 0 0,0 0 0,-1-1 0,1-1 0,25-8 0,-23 4 35,0-1 1,0 0 0,26-19-1,-34 22-53,0-2 0,0 1 0,-1-1 0,0-1 0,0 1 0,-1-1 1,11-17-1,-15 22-45,-1-1 1,1 1-1,-1 0 1,0 0-1,0-1 1,0 1-1,-1 0 1,1-1-1,-1-3 1,0 6-25,0-1 0,0 0 0,0 1 0,0-1 0,-1 1 0,1-1 0,0 1 0,-1-1 0,0 1 0,1-1 0,-1 1 0,0-1 0,0 1 0,1 0 0,-1-1 0,0 1 0,0 0 0,-1 0 0,1 0 0,0 0 0,0 0 1,-2-1-1,-1 0-32,0 0 1,1 1 0,-1 0 0,0 0 0,0 0-1,0 0 1,0 1 0,0 0 0,0-1 0,0 1-1,0 1 1,0-1 0,0 1 0,-6 1 0,-2 1-20,0 0 1,1 1-1,-19 9 1,22-9 42,1 1-1,-1-1 1,1 2 0,0-1 0,0 1 0,1 0 0,0 0 0,0 1 0,1 0 0,-1 0 0,1 0 0,1 0 0,-1 1 0,1 0-1,1 0 1,0 0 0,0 1 0,0-1 0,1 1 0,0-1 0,0 11 0,1-9 39,0 0 0,1 0 0,0 0 0,1 0-1,0 0 1,1 0 0,0 0 0,1-1 0,-1 1 0,2-1 0,-1 1 0,2-1 0,-1 0 0,1 0 0,0-1-1,1 0 1,13 16 0,-11-17 25,0 1-1,0-1 0,0-1 1,1 0-1,13 8 0,-17-12-14,0 0-1,0 0 0,0 0 0,0 0 1,0-1-1,0 0 0,1 0 0,-1 0 1,0 0-1,1-1 0,-1 0 0,11-1 1,-9-1 15,-1 0 1,1-1-1,0 1 1,-1-1 0,0 0-1,1-1 1,-1 0-1,0 0 1,5-5 0,9-8 85,19-21 1,-36 34-127,171-177 369,-52 53-276,-95 97-141,-2-2 0,29-47 0,18-61 176,-62 118-155,-1-1 0,-1 0 0,-1-1 0,4-28 0,-11 49 6,2-16-125,-2 19 112,0 0-1,0 1 1,0-1 0,-1 0 0,1 0 0,0 1 0,0-1 0,-1 0 0,1 0 0,0 1 0,-1-1 0,1 0-1,0 1 1,-1-1 0,1 1 0,-1-1 0,1 0 0,-1 1 0,0-1 0,0 1 12,1-1 1,0 1-1,-1 0 1,1 0-1,-1 0 1,1 0-1,-1 0 0,1 0 1,0 0-1,-1 0 1,1 0-1,-1 0 1,1 0-1,-1 0 1,1 0-1,0 0 0,-1 0 1,1 0-1,-1 0 1,1 0-1,-1 1 1,1-1-1,0 0 1,-1 0-1,1 0 0,0 1 1,-1-1-1,1 0 1,-1 1-1,-8 7-103,-1 0 0,1 0 0,1 1-1,-14 17 1,-111 156-109,113-151 233,1 1-1,2 0 1,1 1-1,-21 60 0,29-66 12,1 0-1,1 1 0,2-1 0,0 1 0,2 0 0,2 47 0,1-62 46,1 1 0,0-1 0,1 0 1,0 0-1,1 0 0,0-1 0,1 1 0,11 19 0,-12-26-36,0 1 0,1-1 0,0 0 0,-1-1 0,2 1 0,-1-1 1,1 0-1,-1-1 0,1 1 0,1-1 0,-1 0 0,1 0 0,-1-1 0,1 0 0,0 0 0,0-1 0,9 2 1,-6-2 3,0-1 0,0 0 1,0-1-1,0 0 1,-1-1-1,1 0 1,0 0-1,0-1 0,-1-1 1,1 1-1,-1-1 1,13-7-1,-4 2-1,-1-2-1,-1 0 1,1 0-1,-2-2 1,20-17 0,-17 10 6,-1-1 1,0 0-1,-2-1 1,22-39-1,-25 40 26,2 0 4,-9 12-9,0 1 0,-1-1 0,0 1-1,0-1 1,4-12 0,-8 11-72,-3 7-259,2 2 236,0 1 1,0-1 0,0 1-1,0 0 1,0-1-1,0 1 1,1 0 0,-1-1-1,0 1 1,0 0-1,1 0 1,-1 0 0,1 0-1,-1 0 1,-13 22-66,1 1-1,1 0 1,2 1 0,0 0-1,1 0 1,2 1 0,-5 31-1,11-48 156,0 0 0,1 0 0,0 0 0,2 16 0,-1-20-25,0-1 0,0 1 0,0-1 0,1 0 0,-1 1 0,1-1 0,0 0 0,0 0 1,1 0-1,-1-1 0,4 5 0,-5-7-4,1 0 0,-1 0 1,0 0-1,0 0 0,1 0 0,-1 0 1,0 0-1,1 0 0,-1-1 0,1 1 1,-1-1-1,1 1 0,-1-1 0,1 0 1,-1 1-1,1-1 0,0 0 0,-1 0 1,1 0-1,-1 0 0,3-1 0,-1 0 1,0 1-1,0-1 1,0 0 0,0 0-1,0 0 1,-1-1 0,1 1-1,0-1 1,-1 0 0,4-2-1,1-4 24,0 0 0,-1 0 0,0 0 0,0-1 0,-1 0 0,0 0 0,-1 0-1,4-13 1,-5 16 18,0-2-37,-1-1 1,1 1-1,-1-1 1,-1 1 0,0-1-1,0-17 1,-1 11-99,-1-1 0,-6-30 0,4 36 91,-1 1 0,0-1 0,0 0 0,-1 1 0,0 0 0,-7-9-1,9 13-44,-1 0-1,1 1 1,-1-1-1,0 1 1,0 0-1,0 0 1,-1 1-1,1-1 0,-1 1 1,0 0-1,0 0 1,-9-4-1,7 3-187,6 3 59,4 2 86,-1 0 58,-1 0 1,1-1 0,0 0 0,0 1 0,-1-1-1,1 0 1,0 0 0,0 0 0,0 0 0,2-1 0,5 0 4,107 1-125,111 0-175,-1 17 529,-184-14-177,43-1 0,-64-2 180,-20 0 74,-11 5-395,6 0 68,-1 0-1,2 0 0,-1 1 0,-3 6 0,-6 9 53,-6 6-18,1 1 1,1 1-1,2 0 1,1 1 0,-15 48-1,28-76 0,0 1 1,1 0-1,-1 0 0,1-1 0,0 1 0,0 0 1,0 0-1,0-1 0,0 1 0,1 0 0,-1-1 1,1 1-1,0 0 0,0-1 0,0 1 1,0 0-1,0-1 0,0 0 0,1 1 0,-1-1 1,1 0-1,-1 0 0,1 1 0,0-1 0,0-1 1,0 1-1,0 0 0,1 0 0,-1-1 0,0 1 1,1-1-1,-1 0 0,1 0 0,-1 0 1,1 0-1,0 0 0,-1 0 0,1-1 0,0 0 1,-1 1-1,1-1 0,0 0 0,0 0 0,-1 0 1,1-1-1,0 1 0,0 0 0,4-3 0,2 0 37,-1 0 0,1-1 0,-1 0 0,0-1 0,0 0-1,-1 0 1,9-8 0,48-50-101,-42 40 129,86-84 110,-84 84-290,1 1-1,52-35 0,-75 58-32,-4 5 110,-6 10 25,0 2 6,1 1-1,0 0 1,1 0-1,-6 39 1,7-35-6,-5 34-44,9-50 37,1 1 0,-1-1-1,2 1 1,-1-1 0,3 13 0,-3-18 14,1 0 0,-1 0 0,1-1 0,0 1-1,0 0 1,0-1 0,0 1 0,0 0 0,0-1 0,0 1-1,0-1 1,1 0 0,-1 1 0,0-1 0,1 0 0,-1 0-1,1 0 1,3 2 0,-1-1 16,0-1 0,0 1 1,0-1-1,1 0 0,-1 0 0,7 0 0,-6-1-4,1 0-1,0 0 1,0-1-1,0 1 1,0-2 0,-1 1-1,1 0 1,0-1-1,-1 0 1,0-1 0,9-3-1,0-3 0,0 0-1,22-19 0,-14 8 9,0-1 1,-2-1-1,0-1 0,20-31 0,58-109 127,-72 119-140,-9 10-36,0 0-1,-2-2 0,-2 1 1,12-49-1,-21 67 16,-1 7-7,0 0 1,-1 0-1,-1 0 0,1 0 0,-2-1 1,1 1-1,-2-12 0,1 21 8,0 1 0,0 0 0,0-1 0,0 1 0,0 0 0,0-1 0,0 1-1,0 0 1,0-1 0,0 1 0,-1-1 0,1 1 0,0 0 0,0-1 0,0 1 0,0 0 0,-1 0 0,1-1-1,0 1 1,0 0 0,-1-1 0,1 1 0,0 0 0,-1 0 0,1 0 0,0-1 0,0 1 0,-1 0 0,1 0-1,-8 6-224,-3 17-48,-27 59-132,22-50 447,2 1 0,1 0-1,-12 47 1,17-39 176,-5 73-1,12-89-178,2 0 0,0 0-1,1 0 1,8 31-1,-1-27 103,-9-28-116,1 1 1,-1-1-1,1 0 1,-1 1-1,1-1 0,0 0 1,0 0-1,-1 1 0,1-1 1,0 0-1,0 0 0,0 0 1,0 0-1,1 0 0,-1 0 1,0-1-1,0 1 0,0 0 1,2 0-1,-1-1 5,0 0 0,-1 0-1,1-1 1,0 1 0,-1 0-1,1-1 1,-1 1 0,1-1-1,0 0 1,-1 0 0,1 1-1,-1-1 1,0 0 0,1 0 0,-1 0-1,0 0 1,1-1 0,0-1-1,20-24 313,-22 27-328,62-95 128,-13 29-309,-37 55 56,-11 11 117,-1 0 0,0 0-1,0 0 1,0-1 0,1 1 0,-1 0-1,0 0 1,0 0 0,1 0 0,-1 0-1,0 0 1,0 0 0,1 0 0,-1 0-1,0 0 1,0 0 0,1 0 0,-1 0-1,0 0 1,0 0 0,1 0 0,-1 0-1,0 0 1,0 0 0,1 1 0,-1-1 0,0 0-1,0 0 1,0 0 0,1 0 0,-1 0-1,0 1 1,0-1 0,0 0 0,0 0-1,1 0 1,-1 1 0,0-1 0,0 0-1,0 0 1,0 0 0,0 1 0,0-1-1,0 0 1,1 0 0,-1 1 0,0-1-1,0 0 1,0 0 0,0 1 0,0-1-1,0 0 1,0 0 0,0 1 0,0-1-1,-1 0 1,1 0 0,0 1 0,0-1-1,-3 51 236,-14 82-1,8-76-139,6-18-46,3-37-27,0 1 0,0-1 0,0 1 0,1-1 0,-1 0 0,0 1 0,1-1 0,0 0 0,0 1 0,0-1 0,0 0 0,0 0 0,0 0 0,2 2 0,-2-3-4,-1-1-1,1 1 1,0-1 0,0 1 0,0-1 0,0 0-1,0 0 1,0 1 0,0-1 0,0 0 0,0 0 0,0 0-1,0 0 1,0 0 0,0 0 0,0 0 0,0-1-1,0 1 1,1-1 0,24-8 161,-18 6-142,54-25 125,10-5-241,-65 31 55,0 0 0,0 0 0,1 0 0,-1 1 0,1 0 1,-1 0-1,15 1 0,-19 0 16,0 0 1,-1 1-1,1-1 1,0 1-1,-1-1 1,1 1-1,0 0 1,-1 0-1,1 0 0,-1 0 1,0 1-1,1-1 1,-1 1-1,0-1 1,0 1-1,0 0 1,0 0-1,0 0 1,0 0-1,-1 0 1,1 0-1,-1 0 1,1 1-1,-1-1 1,0 1-1,0-1 1,0 1-1,0-1 1,0 1-1,-1-1 0,1 1 1,-1 0-1,1-1 1,-1 1-1,0 0 1,0 0-1,-1 3 1,-1 5 60,-1 0 0,1 0 0,-2 0 0,0-1 0,0 1 0,-1-1 0,0 0 0,-7 10 0,-10 11-75,-27 30 0,22-29 62,-53 75-100,53-68 148,-3 0 0,0-2 0,-52 47 0,82-84-84,-3 3 12,0-1 1,0 1-1,0-1 0,0 0 1,0 0-1,0-1 1,-4 3-1,5-4-5,1 0 0,0 1 1,0-1-1,0 0 0,-1 0 0,1 0 1,0 0-1,0-1 0,0 1 0,0 0 1,-1 0-1,1-1 0,0 1 0,0 0 1,0-1-1,0 0 0,0 1 0,0-1 1,0 1-1,0-1 0,0 0 0,0 0 1,0 0-1,0 1 0,1-1 0,-1 0 1,0 0-1,0-1 0,-2-4 16,0 0-1,0 1 1,1-1 0,-1 0 0,1 0-1,1 0 1,-1-1 0,1 1-1,0 0 1,1-1 0,-1 1-1,2-12 1,0 4-43,0 1-1,1-1 1,0 0 0,1 1-1,5-14 1,-2 13 4,1 1 0,0 0 0,1 0-1,0 1 1,0 0 0,2 0 0,-1 1 0,2 1 0,-1-1 0,1 2-1,18-13 1,12-5-43,1 1-1,47-20 1,-22 15-534,12-7-1641,-28 11-2163,-49 26 3860,0 0 0,0 0 0,0-1 0,0 1 0,0-1 0,0 1 0,-1-1 0,1 1 0,0-1 0,-1 0 0,2-3 0,2-1-2109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3:4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16 9632,'-33'-16'4384,"38"20"-3840,-2-4 864,8 5-897,17-5 417,6 4-544,28-1 0,11 2-224,13-1-160,-4 1-32,-11-5-384,-9 4 192,-9-4-2207,-11 3 1343,-8 3-3616,0-3 2624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3:4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325 614 2560,'12'-4'252,"30"-10"2646,-21 4 3333,-21 10-6153,1 0-1,-1 0 1,0 0 0,0 0 0,0-1-1,0 1 1,0 0 0,1 0 0,-1 0-1,0-1 1,0 1 0,0 0 0,0 0-1,0 0 1,0-1 0,0 1 0,0 0-1,0 0 1,0-1 0,0 1 0,0 0-1,0 0 1,0 0 0,0-1 0,0 1-1,0 0 1,0 0 0,0-1 0,0 1-1,-1 0 1,1 0 0,0 0 0,0 0-1,0-1 1,0 1 0,0 0-1,-1 0 1,1 0 0,0 0 0,0-1-1,-1 1 1,-6-6 1270,-7 5-260,-9 1-600,0 2 0,0 0 1,1 1-1,-1 2 0,1 0 0,-39 15 0,48-15-426,0 1 0,1 1 1,-1 0-1,2 0 0,-1 1 0,1 1 0,0 0 0,1 0 0,0 1 0,0 0 0,1 1 0,-12 19 0,17-24-31,1 0-1,0 1 1,0-1-1,0 1 1,1 0 0,0 0-1,1 0 1,-1 0-1,1 0 1,1 0 0,-1 0-1,2 9 1,-1-12 1,0-1 0,1 1 1,-1-1-1,1 1 0,0-1 0,0 0 1,1 1-1,-1-1 0,1 0 1,-1 0-1,1 0 0,0 0 1,0 0-1,1 0 0,-1-1 0,0 1 1,1-1-1,0 1 0,-1-1 1,1 0-1,0 0 0,0 0 0,0-1 1,1 1-1,5 1 0,-1 0 20,0-1-1,1-1 0,-1 0 0,1 0 0,-1 0 0,1-1 1,0-1-1,-1 1 0,1-2 0,8-1 0,-3 0-7,-2-1 0,1 0 0,0-1 0,-1 0 0,22-13 0,-17 7 32,-1 0 0,0-1-1,0-1 1,-2 0 0,1-1 0,-2-1 0,0 0 0,15-23 0,-27 37-62,0-1 1,0 0 0,0 0-1,0 0 1,0 0 0,-1 0 0,1 0-1,-1 0 1,1 0 0,-1 0-1,0 0 1,0 0 0,0-1 0,0 1-1,0 0 1,0 0 0,-1 0-1,1 0 1,-2-3 0,1 2-26,-1 0 1,1 0-1,-1 0 1,0 1-1,0-1 1,0 1-1,-1-1 0,1 1 1,0 0-1,-1 0 1,-4-3-1,-2 0-10,-1 0 0,1 0 1,-1 1-1,0 0 0,0 1 0,-21-4 0,-75-16-96,106 23 119,0 0 0,0 0 0,0 0 1,0 0-1,0 0 0,0 0 0,0 0 0,0 0 1,0 0-1,0 0 0,0 0 0,0 0 1,0 0-1,0 0 0,0 0 0,0-1 0,0 1 1,0 0-1,0 0 0,-1 0 0,1 0 1,0 0-1,0 0 0,1 0 0,-1 0 1,0 0-1,0 0 0,0 0 0,0-1 0,0 1 1,0 0-1,0 0 0,0 0 0,0 0 1,0 0-1,0 0 0,0 0 0,0 0 0,0 0 1,0 0-1,0 0 0,0 0 0,0 0 1,0 0-1,0 0 0,0-1 0,0 1 1,1 0-1,-1 0 0,0 0 0,0 0 0,0 0 1,0 0-1,0 0 0,0 0 0,0 0 1,0 0-1,0 0 0,0 0 0,0 0 1,1 0-1,-1 0 0,10-5 149,13-5 155,4 3-148,0-3 0,-1 0 0,0-1 0,0-2 0,-1 0 0,-1-2 0,0-1 0,-1-1 0,-1 0 0,38-40 1,58-93 398,-68 84-340,73-77 0,-117 136-185,-4 5-17,-1 0 0,1 0 0,0-1 0,0 1 0,0 1 0,1-1-1,-1 0 1,0 0 0,1 1 0,-1-1 0,1 1 0,0 0 0,2-1-1,-4 2-13,-1 0-1,0 0 0,1 0 0,-1 0 1,0 0-1,0 0 0,1 0 0,-1 0 0,0 0 1,1 1-1,-1-1 0,0 0 0,0 0 0,0 0 1,1 1-1,-1-1 0,0 0 0,0 0 0,1 0 1,-1 1-1,0-1 0,0 0 0,0 0 0,0 1 1,0-1-1,1 0 0,-1 1 0,0-1 0,0 0 1,0 0-1,0 1 0,0-1 0,0 0 0,0 1 1,0-1-1,0 1 0,-2 14-69,2-11 56,-11 42 12,-1 0 1,-27 64 0,25-72-5,-101 306 238,24-70-124,63-200 23,-50 94 1,-51 57 103,122-214-129,-1 1-1,1-1 1,-19 19 0,25-29-90,0 0 0,0 0 0,0 0 0,0 0-1,0 0 1,0 0 0,0-1 0,0 1 0,0 0 0,0-1 0,0 1 0,-1-1 0,1 1 0,0-1 0,-1 1 0,1-1 0,0 0 0,-3 0 0,3 0-1,-1-1 0,1 1 1,0-1-1,0 0 1,0 1-1,0-1 0,-1 0 1,1 0-1,0 0 1,0 0-1,1 0 0,-1 0 1,0 0-1,0 0 1,0 0-1,1-1 0,-1 1 1,0 0-1,1 0 1,-1-1-1,1 0 0,-3-5 5,1 0 1,0 0-1,0 1 0,1-1 0,0 0 0,0-1 0,0 1 0,1 0 0,0 0 0,2-12 0,1 8-21,-1 0 1,1 0-1,1 1 1,0-1-1,0 1 0,8-13 1,2 1-40,2 1 0,0 0 0,1 1 0,0 0-1,25-19 1,-33 31 4,-1 1 0,1 0 0,0 1 0,1 0 0,0 1 0,0-1-1,0 2 1,0 0 0,1 0 0,0 1 0,0 0 0,0 0 0,0 2 0,0-1-1,0 1 1,17 1 0,129 20-1448,-2 15-4063,-129-28 3057,0 1 0,32 16 1,-13 0-600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3:5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15 628 2912,'-15'9'10522,"17"-13"-8100,97-106 2665,54-75-3037,-105 124-1508,-2 3-204,2 3 0,88-79 0,-132 130-345,-1 1 0,2 0 0,-1 0 0,0 1 0,0-1 0,1 1 0,-1 0 0,1 0 0,0 0 0,8-1 0,-11 3 19,1-1-1,-1 1 0,0 1 1,0-1-1,0 0 0,1 0 0,-1 1 1,0-1-1,0 1 0,0 0 1,0 0-1,0 0 0,0 0 1,0 0-1,0 0 0,0 0 1,0 0-1,-1 1 0,1-1 1,-1 1-1,1 0 0,-1-1 1,1 1-1,-1 0 0,0 0 1,2 3-1,1 3 64,0 0 0,-1 0 0,0 0 0,-1 0 0,1 0 1,-2 1-1,1-1 0,-1 1 0,0-1 0,-1 13 0,-1-2 80,-1 1 0,-1 0-1,-7 27 1,2-23-70,-1 0 0,-1-2 0,-1 1 0,-26 41 0,-4 5 88,28-47-3,13-22-159,1 0 0,-1 0 0,1 0 0,-1 0 0,1 0 0,-1 0 0,1 0 0,-1 0-1,1 0 1,-1 0 0,1 0 0,0 0 0,-1 0 0,1 0 0,-1 0 0,1-1 0,-1 1 0,1 0 0,-1 0 0,1-1 0,205-111 293,-172 91-390,21-14 45,50-43-1,-77 56 51,-24 19-15,0 0 1,0 0 0,1 0 0,-1 1 0,1-1 0,-1 1 0,1 0-1,10-2 1,-14 3 10,1 1 0,-1 0 0,1 0 0,-1 0 0,1 1 0,-1-1 0,1 0 0,-1 0 0,1 1 0,-1-1 0,0 1 0,1-1 0,-1 1 0,1 0 0,-1-1 0,0 1 0,0 0 0,0 0 0,1 0 0,-1 0 0,0 0 0,0 0 0,0 0-1,0 1 1,-1-1 0,1 0 0,0 0 0,0 1 0,-1-1 0,1 0 0,-1 1 0,1-1 0,0 4 0,1 2 37,0 0 0,-1 1-1,0 0 1,0-1 0,-1 1 0,0 0-1,0-1 1,-2 12 0,-3 7-26,-9 29 0,1-1-83,12-43 335,11-15-122,-8 2-144,117-76-53,90-56 22,-171 110 24,-27 16-9,1 0-1,0 1 1,1 0 0,-1 2 0,20-8 0,-31 13 13,1-1 0,-1 1 0,1-1 1,-1 1-1,1 0 0,0-1 0,-1 1 0,1 0 0,0 0 1,-1 0-1,1 0 0,0 1 0,-1-1 0,1 0 0,-1 1 1,1-1-1,-1 1 0,1-1 0,-1 1 0,1 0 1,-1-1-1,1 1 0,-1 0 0,0 0 0,1 0 0,-1 0 1,0 0-1,0 1 0,0-1 0,0 0 0,0 1 1,0-1-1,0 0 0,0 1 0,-1-1 0,1 1 0,0-1 1,0 4-1,1 5 6,0 1 1,-1 0-1,-1-1 1,0 1-1,0 0 0,-3 18 1,2-18 12,-1 1-1,2-1 1,0 1 0,0-1-1,3 16 1,-2-24-18,0 0 0,0 1 0,0-1 0,0 0 1,1 1-1,-1-1 0,1 0 0,0 0 0,0 0 0,0 0 1,0-1-1,1 1 0,-1-1 0,6 5 0,-4-4 4,0-1-1,0 0 1,0 0 0,1 0-1,-1 0 1,1-1 0,-1 1-1,1-1 1,8 1-1,1-1 8,0-1-1,1-1 1,-1 0-1,0-1 1,28-7-1,269-93-143,-267 84 223,-2-1 0,77-49 0,-96 52-12,0-1-1,-1-2 1,0 0-1,-2-1 1,35-44 0,-47 51-44,-8 12-33,-7 9-26,-14 15-34,-1-1 0,-1-1-1,-29 21 1,-88 53 101,-26 21 25,159-110-84,0 0-1,1 0 0,0 0 0,-7 10 0,12-15 20,0 1-1,0-1 1,0 1 0,0-1 0,0 1-1,0-1 1,0 1 0,1-1 0,-1 1-1,1 0 1,-1 0 0,1-1 0,0 1-1,0 0 1,-1 0 0,1-1-1,0 1 1,1 0 0,-1 0 0,0 0-1,0-1 1,1 1 0,-1 0 0,1-1-1,0 1 1,0 1 0,1-1 4,-1 0 1,1-1-1,0 1 0,0-1 1,0 0-1,0 0 0,0 1 1,0-1-1,0-1 0,0 1 1,0 0-1,0 0 0,1-1 1,-1 1-1,0-1 1,0 0-1,1 0 0,-1 0 1,0 0-1,4 0 0,8-1 7,0-1 0,13-3 0,-23 5-15,10-3 36,1-1 0,-1 0 0,1-1 0,-1-1 0,-1 0 0,1-1 0,-1 0 0,0-1-1,-1-1 1,0 0 0,0 0 0,-1-1 0,0-1 0,-1 0 0,0 0 0,14-21-1,-11 11-46,0 0-1,-2-1 0,0 0 0,13-41 0,-23 52-148,-5 14-50,-8 18 31,-2 9 153,6-14 29,0 0 1,1 0 0,1 1-1,-6 23 1,11-36-3,1 1 1,-1 0-1,1 0 1,0 0-1,0 0 1,0 0-1,0 0 1,1-1-1,0 1 0,0 0 1,1 0-1,-1-1 1,1 1-1,0-1 1,0 1-1,0-1 1,1 0-1,0 0 1,-1 0-1,7 7 0,-6-8 28,0 0-1,1 0 1,-1 0-1,1 0 1,0-1-1,-1 0 1,1 1-1,0-1 1,0 0-1,0-1 1,1 1-1,-1-1 1,0 0-1,1 0 0,-1 0 1,8 0-1,-7-1 4,1-1 0,-1 1 0,1-1 0,-1-1 0,1 1 0,-1-1 0,0 1 0,0-1 0,0-1 0,0 1 0,0-1 0,0 0 0,6-5 0,23-19-77,-2-2 0,53-59 1,-43 36 236,41-64 0,-76 105-394,-11 19 63,-5 13 134,-2 7 56,0-1-6,1 0-1,2 0 0,0 0 1,-3 31-1,10-54-34,1-1 0,0 1 0,0 0 0,0 0 1,1-1-1,-1 1 0,1-1 0,0 1 0,0 0 0,0-1 0,1 1 0,-1-1 0,1 0 0,-1 1 1,4 2-1,-2-2-2,0-1 1,0 1-1,1-1 1,-1 0 0,1 0-1,0 0 1,0 0-1,0-1 1,1 1-1,5 2 1,0-2 22,0 0 0,0 0 0,0-1 1,1 0-1,-1-1 0,0 0 0,1-1 0,-1 0 0,1 0 1,11-3-1,-4-1-12,0-2 0,0 0-1,0-1 1,-1 0 0,31-20 0,-28 15-21,-2-1-1,1-2 0,-2 0 1,32-33-1,48-77-9,-94 120 19,11-12 16,-14 17-21,0 0 0,0-1 0,1 1 1,-1 0-1,0 0 0,0-1 0,1 1 0,-1 0 1,0 0-1,0 0 0,1-1 0,-1 1 1,0 0-1,1 0 0,-1 0 0,0 0 0,0 0 1,1 0-1,-1 0 0,0-1 0,1 1 1,-1 0-1,0 0 0,1 0 0,-1 0 0,0 1 1,1-1-1,-1 0 0,0 0 0,1 0 1,-1 0-1,0 0 0,1 0 0,-1 0 0,0 1 1,0-1-1,1 0 0,-1 0 0,0 0 1,1 1-1,-1-1 0,0 0 0,0 0 0,0 1 1,1-1-1,-1 0 0,0 0 0,0 1 1,0-1-1,0 1 0,1 1 8,0 1 0,0-1 0,0 1 1,-1 0-1,0-1 0,1 1 0,-1 0 0,0-1 0,0 1 0,-1 0 0,0 4 1,-9 35 144,4-21-121,-24 97-203,27-107 107,2-10 151,3-2 25,6-7 14,57-56-113,1 0-20,-55 54-47,0 1-1,1 1 1,0 0-1,16-8 1,-26 15 55,1 0-1,-1 0 1,1 0 0,-1 1 0,1-1-1,-1 1 1,1-1 0,0 1 0,-1 0 0,1 0-1,0 0 1,-1 1 0,1-1 0,-1 0 0,1 1-1,-1 0 1,1 0 0,-1-1 0,1 2 0,3 1-1,3 2 1,0 1 1,-1 1-1,15 13 0,1 1-1,78 56-203,-92-70-687,20 10-1,-5-3-4335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3:5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45 9152,'-39'-30'4128,"25"21"-3584,11 4-160,3 10-320,-6-5-928,12 0 448,3 0-1024,10 9 800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3:5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1420 7232,'-28'3'2314,"27"-3"-2245,0 0 0,0 0 0,1 1 0,-1-1 0,0 0 0,0 0 0,0 0 0,0 1 0,1-1-1,-1 0 1,0 1 0,0-1 0,0 1 0,1-1 0,-1 1 0,0-1 0,1 1 0,-2 0 0,2 0-2,0-1 1,0 0-1,0 0 1,-1 0 0,1 1-1,0-1 1,0 0-1,0 0 1,-1 0-1,1 0 1,0 1 0,0-1-1,0 0 1,-1 0-1,1 0 1,0 0 0,0 0-1,-1 0 1,1 0-1,0 0 1,0 0-1,-1 0 1,1 0 0,0 0-1,-1 0 1,1 0-1,0 0 1,0 0 0,-1 0-1,1 0 1,0 0-1,1 0 428,0 0-1,0 0 0,1 0 0,-1 0 1,0 0-1,0 0 0,1 0 0,-1 0 1,0-1-1,3 0 0,14-8 1643,13-14-857,-30 23-1227,7-7 167,0 0 0,-1-1 1,0 0-1,0-1 0,7-12 1,-8 13-98,12-20 436,27-59 1,6-36 377,-30 68-226,45-84-1,-43 98-310,3 1 0,59-72 0,-79 105-416,1 1 0,-1 0 0,1 0 0,0 0 0,0 1 0,1 0 0,-1 1 0,1-1 0,17-5 0,-24 10 19,0-1 1,0 1-1,0 0 0,0 0 0,1 0 1,-1 0-1,0 0 0,0 0 0,0 0 0,0 0 1,1 0-1,-1 0 0,0 1 0,0-1 1,0 0-1,0 1 0,0-1 0,0 1 0,0-1 1,0 1-1,0 0 0,0-1 0,0 1 1,0 0-1,0 0 0,0 0 0,0 0 1,-1 0-1,1 0 0,0 0 0,-1 0 0,1 0 1,0 1-1,0 2 5,1 0-1,-1 0 1,0 1-1,0-1 1,0 0 0,-1 1-1,1 7 1,-4 22 113,-1 0 0,-1 0 0,-20 66 0,15-64-179,1-2 86,-1 1-1,-2-1 1,-2-1-1,-1 0 1,-2-1-1,-40 60 0,52-86 46,3-3-52,0 0 0,0 0 1,0 0-1,-1 0 0,1 0 0,-1-1 0,0 1 0,0-1 0,0 0 0,0 0 0,0 0 0,0 0 0,-4 1 0,5-2-24,1-1 0,-1 1-1,0-1 1,0 1 0,0-1-1,1 0 1,-1 0 0,0 0-1,0 0 1,0 0 0,1 0-1,-1 0 1,0-1 0,-2 0-1,2 0-14,0 0 0,1 0 1,-1 0-1,1-1 0,-1 1 0,1 0 0,-1-1 0,1 1 0,0-1 1,0 0-1,0 1 0,-1-1 0,2 0 0,-1 0 0,-1-3 0,-3-13-116,1-1 0,0 1-1,2-1 1,-1-35-1,3 47 111,0-1-1,1 1 0,0 0 1,1 0-1,-1 0 0,1 0 1,4-8-1,-6 14 10,1 0-1,0 0 1,0 0-1,0 0 0,-1 0 1,1 0-1,0 0 1,0 0-1,0 0 1,1 1-1,-1-1 1,0 0-1,0 1 0,0-1 1,0 1-1,1-1 1,-1 1-1,0 0 1,0 0-1,3-1 1,27-1-49,-27 2 76,52 0-54,102-15 1,-130 10 79,-1-1 0,0-1-1,0-1 1,-1-2 0,45-23-1,28-32 17,-39 23 52,-24 19-51,106-73 301,-111 74-342,0 0-16,35-31 1,-35 21 52,-1-1 0,-1-1 0,-2-2 1,27-47-1,24-65-37,-46 82-18,-12 24 280,-2 0 0,13-52-1,-30 93-264,-1 0-1,0 0 1,1-1-1,-1 1 1,0 0 0,0 0-1,0 0 1,0 0-1,0-1 1,0 1 0,0 0-1,0 0 1,0 0-1,-1-2 1,1 2-11,0 1 0,-1 0-1,1-1 1,0 1 0,0 0 0,-1 0 0,1-1 0,0 1 0,-1 0 0,1 0-1,0-1 1,-1 1 0,1 0 0,0 0 0,-1 0 0,1 0 0,-1 0-1,1-1 1,0 1 0,-1 0 0,1 0 0,-1 0 0,1 0 0,0 0 0,-1 0-1,1 0 1,-1 0 0,1 1 0,-4 0-14,1 0 0,-1 0 0,1 1 0,0-1 1,0 1-1,0 0 0,0 0 0,0 0 0,-5 5 0,-11 12-35,1 0 0,-20 28-1,-32 52 203,44-60-147,-39 57 42,-78 159 0,129-222-43,1 1 0,2 0 1,1 0-1,2 1 0,1 1 1,2-1-1,0 39 0,4-64 15,1 0-1,0 0 0,0 0 0,1 0 0,1 0 0,0 0 0,0-1 0,1 1 0,0-1 1,0 1-1,6 9 0,-7-16-3,0 0 0,-1-1 0,1 1 1,0-1-1,0 0 0,0 0 0,0 0 1,1 0-1,-1 0 0,1 0 0,-1 0 0,1-1 1,-1 1-1,1-1 0,0 0 0,0 0 1,0 0-1,0 0 0,0 0 0,0-1 0,0 1 1,0-1-1,6 0 0,1-1 26,0 0 0,-1 0 0,1-1 0,0-1 0,-1 1 0,11-6-1,5-3-47,0 0-1,-1-2 0,0-1 0,42-34 0,77-80-7,-106 93 30,-18 17 51,-1-1 0,-1 0-1,21-31 1,-23 32-463,-15 18 386,0 0 1,0 0-1,0 0 1,0-1-1,1 1 0,-1 0 1,0 0-1,0 0 0,0 0 1,1 0-1,-1 0 1,0 0-1,0 0 0,0-1 1,1 1-1,-1 0 1,0 0-1,0 0 0,1 0 1,-1 0-1,0 0 0,0 0 1,0 0-1,1 0 1,-1 1-1,0-1 0,0 0 1,1 0-1,-1 0 2,1 1-1,-1 0 1,0-1 0,1 1 0,-1-1-1,0 1 1,0-1 0,0 1-1,0 0 1,1-1 0,-1 1 0,0 0-1,0-1 1,0 1 0,0 0-1,0 0 1,-1 24-20,1 3 66,0 1 0,10 55-1,-5-57-106,19 71 137,-20-86-37,0 0-1,1-1 1,1 1-1,-1-1 0,14 18 1,-15-23-19,1-1 0,0 0 0,0 0 0,1-1 0,-1 0 0,1 0-1,0 0 1,0 0 0,0-1 0,0 0 0,1 0 0,0-1 0,-1 0 0,1 0 0,0-1 0,0 1 0,0-1 0,0-1 0,10 0 0,0 0 4,0-1 0,-1-1 0,1-1 0,0 0 1,-1-2-1,29-10 0,-29 8 3,-1 0 1,1 0 0,-2-1 0,1-1-1,-1-1 1,-1 0 0,0-1 0,0 0-1,11-13 1,3-7 119,33-49 0,-46 58-174,-1 0 0,0-1 1,13-37-1,-23 53 28,-1 0 1,2-15 0,-3 20-4,-1 1 0,0-1 0,0 0 0,1 1-1,-1-1 1,-1 1 0,1-1 0,0 0 0,0 1 0,0-1 0,-1 1 0,1-1 0,-1 1 0,1-1 0,-1 1 0,0-1 0,0 1-1,1 0 1,-1-1 0,0 1 0,0 0 0,-2-2 0,1 2-3,0 0 0,-1-1 0,1 1 0,-1 1 0,1-1 1,-1 0-1,0 0 0,1 1 0,-1 0 0,0-1 0,1 1 0,-1 0 0,0 0 0,1 1 0,-1-1 0,-3 1 0,-6 2 26,-1 1 0,-13 5 0,24-8-13,-12 4 19,0 1 0,0 1 0,1 1 0,0-1 0,0 2 1,-21 19-1,27-22-30,1 0 0,0 1-1,0 0 1,0 0 0,1 1 0,0-1 0,1 1 0,0 0 0,0 1 0,0-1 0,1 1 0,0-1 0,-1 11-1,3-12 12,1-1 0,-1 1 0,1 0-1,1 0 1,-1-1 0,1 1-1,1 0 1,-1-1 0,1 1 0,0-1-1,0 1 1,1-1 0,0 0-1,0 0 1,1 0 0,-1-1 0,1 1-1,0-1 1,1 1 0,-1-2-1,1 1 1,8 6 0,-6-6 12,-1 0 1,1-1 0,0 1-1,0-2 1,0 1-1,1-1 1,-1 0 0,1-1-1,0 1 1,0-2-1,0 1 1,-1-1 0,2 0-1,-1-1 1,0 1-1,0-2 1,0 1 0,0-1-1,8-2 1,19-9-17,0-1 1,61-32-1,-23 8-17,-8 8 86,52-24 78,119-75 1,-219 117-180,0 0 0,-1-1 0,26-26 0,-42 38 27,1-1 0,-1 1 0,0-1 1,1 1-1,-1-1 0,1 1 0,-1-1 0,0 1 1,0-1-1,1 1 0,-1-1 0,0 1 0,0-1 1,1 1-1,-1-1 0,0 0 0,0 1 0,0-2 1,0 2 4,0 0 1,0-1-1,-1 1 1,1 0-1,0 0 1,0-1-1,0 1 1,-1 0-1,1 0 1,0-1-1,0 1 1,-1 0-1,1 0 1,0 0-1,-1 0 1,1-1-1,0 1 1,-1 0-1,1 0 1,0 0-1,0 0 1,-1 0-1,1 0 1,-1 0-1,-3 0-17,-1 0-1,1 0 0,-1 0 1,-7 3-1,-12 2 1,0 1 1,0 1-1,1 1 1,0 1-1,0 2 1,-21 12-1,23-9-8,1 1-1,0 0 1,1 2 0,1 0-1,-28 34 1,34-34 57,1 0 0,1 0 0,-14 32 0,21-42-28,0 0 0,1 0 0,0 1 0,0-1 0,1 1 0,0-1 0,0 1 0,0-1 0,1 1 0,1-1 0,-1 1 0,3 12 0,-2-18 4,-1 0 0,1 0 0,0 0 0,-1 0-1,1 0 1,0-1 0,0 1 0,1 0 0,-1 0 0,0-1 0,1 1 0,-1 0-1,1-1 1,-1 0 0,1 1 0,-1-1 0,1 0 0,0 0 0,0 0 0,0 0-1,0 0 1,3 1 0,-2-1 9,0-1-1,0 0 1,0 1 0,0-1-1,0 0 1,0-1 0,0 1-1,0 0 1,0-1 0,0 0-1,-1 0 1,1 0-1,0 0 1,0 0 0,-1 0-1,5-3 1,5-4 58,0-1 0,0-1 0,15-16 0,28-34-40,-27 23-150,35-58 1,-29 41-45,-24 40 92,16-28 38,-24 38 1,0 0-1,-1 1 0,1-1 0,-1 0 0,0 0 0,0-1 0,0 1 0,0-7 0,-1 11 21,0-1 0,0 1 0,0 0 0,0-1-1,0 1 1,0-1 0,0 1 0,0 0 0,0-1 0,0 1 0,0 0 0,0-1 0,-1 1 0,1 0 0,0 0 0,0-1 0,0 1 0,0 0 0,-1-1 0,1 1 0,0 0-1,0 0 1,-1-1 0,1 1 0,0 0 0,-1 0 0,1 0 0,0-1 0,-1 1 0,-10 1-160,-9 10 82,15-6 103,1-1 0,0 0-1,-1 1 1,2 0 0,-1 0 0,0 0 0,1 0 0,0 1 0,0-1 0,1 1-1,0 0 1,0 0 0,0 0 0,1 0 0,-1 0 0,0 10 0,1-4 7,1 1 0,0-1 0,1 1 0,0-1 0,0 1-1,2-1 1,4 16 0,-4-19 16,0 0 0,0-1-1,1 1 1,1-1 0,-1 0-1,2 0 1,8 12 0,-12-18-16,0 0-1,0 0 1,0 0 0,0 0 0,1 0 0,-1 0 0,1-1 0,-1 1 0,1-1 0,0 1 0,-1-1 0,1 0-1,0 0 1,0 0 0,0-1 0,0 1 0,-1-1 0,1 0 0,0 1 0,0-1 0,0 0 0,0-1 0,0 1-1,0-1 1,0 1 0,0-1 0,5-2 0,2-2 21,-1-1 1,0 1-1,0-2 0,-1 0 0,0 0 1,11-11-1,-2 2 1,13-13-95,2 2 1,1 2 0,1 1 0,65-35-1,-85 54 128,-13 5-69,-1 0-1,0 0 1,0 0-1,0 0 1,1 0-1,-1 0 1,0 0-1,0 0 1,1 0-1,-1 0 1,0 0-1,0 0 1,0 0-1,1 1 1,-1-1-1,0 0 1,0 0-1,0 0 1,1 0-1,-1 0 1,0 0 0,0 1-1,0-1 1,0 0-1,0 0 1,1 0-1,-1 0 1,0 1-1,0-1 1,0 0-1,0 3 30,0-1 1,0 0-1,0 1 0,0-1 0,-1 0 0,1 1 0,-1-1 1,-1 3-1,1 0-22,-5 13 9,-13 27 0,14-34-7,0-1-1,1 1 1,0 0-1,1 0 1,0 0-1,0 1 1,0 17-1,2-28-12,1-1-1,0 1 0,0-1 0,0 1 1,0 0-1,0-1 0,1 1 1,-1-1-1,0 1 0,0-1 0,0 1 1,0-1-1,1 1 0,-1-1 0,0 1 1,0-1-1,1 1 0,-1-1 1,0 1-1,1-1 0,-1 1 0,1-1 1,-1 0-1,0 1 0,1-1 0,-1 0 1,1 1-1,-1-1 0,1 0 1,-1 0-1,1 1 0,-1-1 0,1 0 1,-1 0-1,1 0 0,0 0 0,-1 0 1,1 0-1,-1 0 0,1 0 1,-1 0-1,2 0 0,2-1 14,0 1 0,0-1 0,0-1-1,7-2 1,-5 2 43,44-19-62,71-41 0,-22 10-36,-83 44 70,-1 1 0,1 1 1,0 1-1,0 0 0,20-3 0,-34 8-34,-1 0-1,0 0 1,1 0-1,-1 0 1,0 0-1,1 1 1,-1-1-1,0 1 0,1-1 1,-1 1-1,0-1 1,0 1-1,0 0 1,0-1-1,1 1 1,-1 0-1,0 0 0,0 0 1,-1 0-1,1 0 1,0 0-1,0 0 1,0 0-1,-1 0 1,1 1-1,0-1 1,-1 0-1,1 0 0,-1 1 1,1-1-1,-1 0 1,0 0-1,1 3 1,0 5-43,1 0 0,-1 0 1,-1 15-1,-2 16 95,0-27-22,2 0 1,-1-1 0,3 16 0,-1-18-54,-1-7 44,0-1-1,0 0 1,0 0 0,0 0 0,1 0 0,-1 1-1,2 1 1,-2-3-12,0-1-1,1 0 1,-1 1-1,0-1 1,1 0-1,-1 1 1,0-1-1,1 0 1,-1 0-1,1 1 1,-1-1-1,0 0 1,1 0-1,-1 0 1,1 1-1,-1-1 1,1 0-1,-1 0 1,1 0-1,-1 0 1,1 0-1,-1 0 1,0 0 0,1 0-1,-1 0 1,1 0-1,-1 0 1,1 0-1,-1-1 1,1 1-1,-1 0 1,1 0-1,-1 0 1,0-1-1,1 1 1,-1 0-1,1 0 1,-1-1-1,1 1 1,9-7 20,1 0 0,-1-1 1,9-9-1,20-14-25,-35 28 15,3-1-32,-1-1 0,1 1 0,-1 1 0,1-1 0,12-3-1,-17 6 15,0 1-1,0 0 0,0-1 0,0 1 0,0 0 0,0 0 0,0 0 0,0 0 1,0 1-1,0-1 0,0 1 0,0-1 0,0 1 0,0-1 0,0 1 1,0 0-1,-1 0 0,1 0 0,0 0 0,0 0 0,-1 1 0,1-1 0,-1 0 1,1 1-1,-1-1 0,2 4 0,9 11 23,-1 2 1,-1-1-1,10 25 0,-11-22-105,1 0 0,22 33 0,-26-45 104,1-1 0,-1 0-1,1 0 1,0 0 0,10 6 0,-13-10-392,1 0 0,-1-1 1,0 1-1,1-1 0,0 0 0,-1-1 0,1 1 0,0-1 1,0 0-1,0 0 0,10 0 0,-14-1 82,0 0 0,0 0 0,0 0-1,0 0 1,0-1 0,0 1 0,0 0 0,0-1-1,0 1 1,0-1 0,0 1 0,0-1 0,0 1-1,0-1 1,0 0 0,0 0 0,0 1 0,-1-1-1,1 0 1,0 0 0,0 0 0,-1 0 0,1 0-1,-1 0 1,1 0 0,-1 0 0,1 0 0,-1 0-1,0 0 1,1 0 0,-1 0 0,0 0 0,0 0-1,0 0 1,0 0 0,0-1 0,0 0 0,-5-32-6498,-1 0 2236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3:5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69 9792,'-23'-17'4448,"57"4"-3872,-6 1 1823,11 7-1439,23-8 1024,5 10-1152,52-3 160,12 6-576,22 0-224,-10 9-128,25 0-352,-14 0 160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3:5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65 374 3072,'16'-21'1370,"7"-8"4236,-16 16-1799,-7 13-3541,0-1 0,0 0 0,0 0 0,1 1 0,-1-1 0,0 0 0,1 1 0,-1-1 0,1 0 0,-1 1 0,1-1 0,-1 1 0,1-1 0,0 0 0,-3 3 309,1-1 1,-1 1-1,0-1 1,1 1 0,-1 0-1,1 0 1,-2 2-1,-10 23 657,-9 38-898,-19 135 367,38-180-623,-8 44 108,4 0 0,2 1 0,5 68 0,3-80-112,2-1 0,3 0 0,2 0 0,20 59 1,-24-90 31,2-1 0,14 30 1,-19-45-38,0 0 0,0 0 0,0 0 0,0-1 0,1 0 0,0 1 0,0-1 0,0-1 0,0 1 0,1 0 0,-1-1 0,1 0 0,0 0 0,9 4 0,-10-7-30,-1 1 1,0 0-1,0-1 0,0 1 1,1-1-1,-1 0 0,0 0 0,0-1 1,1 1-1,-1 0 0,0-1 0,0 0 1,0 0-1,0 0 0,0 0 1,0 0-1,0-1 0,5-3 0,5-4 122,-1 0-1,22-23 0,-30 29-144,198-190 554,-169 163-520,-2-1 0,-1-2 0,-2-1 0,-1-1-1,25-44 1,-21 22 19,-2-1 1,30-87-1,-30 55-13,20-100 0,-39 127-868,-3-1-1,0-92 1,-11 83-3044,4 70 3163,0 0 1,-1-1-1,1 1 0,-1-1 0,0 1 1,0 0-1,0 0 0,-2-6 0,2 18-6773,5 11 4677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3:5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32 433 2912,'-3'-2'300,"0"0"142,0 0-1,0 0 1,1 0-1,-1-1 1,-5-5 2707,8 8-3097,-5-8 3209,5 6-3043,-1 0 0,1 0-1,0 0 1,0 0-1,-1 0 1,1 0 0,0 0-1,1 0 1,-1 0-1,0 0 1,0 0 0,1 0-1,-1 0 1,2-1-1,1-9 397,2-8-207,0 0 0,2 0 0,0 0 1,1 1-1,1 0 0,1 1 1,0 0-1,2 0 0,0 1 1,1 1-1,0 0 0,2 0 1,0 2-1,0 0 0,35-24 1,-32 26-137,1 1 1,27-11 0,-40 20-204,0 0-1,0 0 0,0 0 1,0 1-1,0-1 1,0 1-1,0 1 1,1-1-1,-1 1 1,0 0-1,1 1 1,-1 0-1,7 1 1,-10-1-6,0 0 0,0 1 0,0-1 0,0 1 0,0 0 0,-1 0 0,1 0 0,-1 0 0,1 0 0,-1 1 0,0-1 0,1 1 0,-1-1 0,-1 1 1,1 0-1,0 0 0,-1 0 0,1 0 0,1 4 0,1 7 135,0 0-1,-1 0 1,2 17 0,-2-10-33,2 15 169,-2-16-216,6 25-1,-7-39-71,-1 0 0,1-1 0,1 1 0,-1-1-1,1 0 1,0 0 0,0 1 0,7 7 0,-8-11-1,0 0-1,0 0 1,0-1 0,0 1-1,0 0 1,1-1 0,-1 1-1,1-1 1,-1 0-1,1 1 1,-1-1 0,1-1-1,0 1 1,0 0 0,-1-1-1,1 1 1,0-1 0,0 0-1,-1 0 1,6 0-1,-4-1 8,0 0-1,0 0 0,0 0 1,1-1-1,-1 1 1,-1-1-1,1 0 0,0 0 1,0-1-1,-1 1 0,1-1 1,-1 1-1,4-5 0,47-58 305,-4 5-438,-20 26 41,-12 13-873,27-24 1,-32 31-1453,-10 2-2146,-4 21-1953,-5 6 3367,1 0 808,-4 18-786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3:53.5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191 1159 4224,'-13'10'5346,"19"-9"-3928,7-2-550,-4-1-406,0-1 1,0-1 0,-1 1 0,1-2-1,-1 1 1,0-1 0,0 0 0,7-7-1,-2 0-180,0 0-1,-1-1 1,13-18-1,76-120 795,-78 114-904,113-156 580,-97 145-641,72-98 183,93-186 544,-183 293-650,-12 24-104,0-1-1,-2 1 1,9-26-1,-15 39-81,-1 1 0,1 0 0,-1-1 0,0 1 0,0 0 0,0 0 0,0-1 0,0 1-1,0 0 1,0-1 0,-1-1 0,1 2-10,0 1 1,-1-1-1,1 1 0,-1-1 1,1 1-1,-1 0 0,1-1 0,-1 1 1,1 0-1,-1-1 0,1 1 0,-1 0 1,1 0-1,-1-1 0,1 1 1,-1 0-1,0 0 0,1 0 0,-1 0 1,1 0-1,-1 0 0,0 0 0,1 0 1,-1 0-1,1 0 0,-1 0 0,0 0 1,1 1-1,-1-1 0,1 0 1,-1 0-1,1 1 0,-2-1 0,-3 2-21,0 0 1,0 0-1,0 1 0,0-1 0,0 1 0,1 0 0,-1 1 0,1-1 0,0 1 1,0 0-1,-6 7 0,-42 52 189,-55 90 0,-25 86 159,76-129-169,-6 3 301,-123 166-1,31-92-125,7-7 166,105-122-192,39-51-48,8-7-143,14-9-63,-14 6-6,61-33 105,106-78 0,-108 61-122,95-105 0,-152 151-24,178-171-126,-129 132 80,96-61 0,-80 60 184,49-27 214,-110 67-267,-2 3-110,-15 12-56,-2-1 148,0 0 0,-10 7 0,-15 13-52,22-14 10,0 0 0,2 1 0,-1 1 0,2-1 0,-10 21 0,8-14-1,3-7 1,1 0 0,0 1 1,1-1-1,1 1 0,0 0 1,1 0-1,0 1 0,1-1 0,1 1 1,2 22-1,-1-35-13,0 1 0,1 0 0,0-1 0,0 1 0,0-1 0,0 1 0,1-1 0,-1 1 0,1-1 0,0 0 1,0 0-1,0 0 0,1 0 0,-1 0 0,0-1 0,1 1 0,0 0 0,0-1 0,0 0 0,0 0 0,0 0 0,0 0 0,0 0 0,1-1 0,-1 0 0,1 1 0,-1-1 0,1 0 1,-1-1-1,1 1 0,0-1 0,-1 1 0,1-1 0,7-1 0,-2 0 4,0-1 0,0 0 0,0 0 0,0-1 0,-1 0 0,15-8 0,0-2 46,23-16 1,87-75-24,3-2 176,-118 94-158,-6 4-13,18-15 0,-27 20-126,-5 3 23,-5 4-50,-1 5 58,1 0 1,1 0-1,0 1 0,-9 17 0,-14 43-78,17-36 113,1 0-1,2 1 0,-6 54 1,14-82 34,0 0 1,1-1 0,1 1-1,-1 0 1,1-1 0,0 1 0,0 0-1,1-1 1,0 0 0,0 1 0,6 11-1,-6-15 11,-1-1-1,1 1 0,0 0 1,0-1-1,0 0 0,0 1 1,0-1-1,1 0 0,-1 0 1,1 0-1,-1 0 1,1-1-1,0 1 0,-1-1 1,1 0-1,0 0 0,0 0 1,0 0-1,0 0 0,0 0 1,0-1-1,1 1 0,-1-1 1,0 0-1,0 0 0,0 0 1,5-2-1,3 0 21,0-1 1,0 0-1,0-1 0,0 0 0,-1-1 0,0 0 0,0-1 0,0 0 1,-1 0-1,0-1 0,0 0 0,-1-1 0,0 0 0,0 0 1,8-12-1,-2 1-16,-1-1 0,-1 0-1,0-1 1,-1 0 0,-2-1 0,10-32 0,-16 44-68,0 0 0,-1 1 0,0-1 0,-1 0 0,0 0 1,-1 0-1,0 0 0,0 0 0,-3-13 0,2 19 2,0 0 0,0 1 0,0-1 0,0 1 0,-1-1 1,1 1-1,-1 0 0,0 0 0,0-1 0,0 1 0,0 1 0,-1-1 0,1 0 0,-1 0 0,0 1 0,0 0 0,0-1 1,0 1-1,0 0 0,0 0 0,0 1 0,-1-1 0,1 1 0,-1 0 0,1-1 0,-1 2 0,0-1 0,-4 0 1,-8 0-45,-1 0 0,1 1 0,-1 2 0,1-1 0,-1 2 1,1 0-1,0 1 0,-26 10 0,37-12 27,-1 0 0,1 0 0,-10 7 0,27-5 218,2-5-106,1-1 0,18-4 0,3 0 0,84-11-87,-31 4 27,120-4 0,-204 17 46,-1 0 1,0 1-1,1-1 1,-1 1-1,0-1 1,0 1-1,1 0 1,7 4-1,-10-4 1,0 0 0,-1 1-1,1-1 1,0 1 0,0-1 0,-1 1-1,1-1 1,-1 1 0,1 0 0,-1 0-1,0 0 1,0 0 0,0 0 0,0 0 0,0 0-1,0 0 1,-1 1 0,2 3 0,0 4 58,-1 1 1,0 1 0,-1-1 0,0 0 0,-1 0 0,-1 11 0,-1 1-21,-3 16-32,-1 0 0,-21 62 0,-5 23 97,32-114 116,6-13-22,11-20-2,59-106-220,-53 97-17,28-32 1,-38 49-35,2 2 0,-1-1 0,2 2 0,19-14 0,-32 25 27,0-1-1,1 1 0,-1 0 0,1-1 0,-1 1 0,1 0 1,0 1-1,-1-1 0,1 0 0,0 1 0,-1 0 0,5-1 0,-6 2 3,0-1 0,0 0 0,-1 0 0,1 0 0,0 0 0,0 1 0,-1-1 0,1 0 0,0 1 0,0-1 0,-1 1 0,1-1 0,-1 0 0,1 1 0,0 0 0,-1-1 0,1 1 0,0 0 0,0 1 0,-1-1 0,1 0 0,-1 1 0,1-1 0,-1 1 0,1-1 0,-1 0 0,0 1 0,0-1 0,0 1 0,0-1 0,0 1 0,0 2 0,-5 25 8,-1-1 0,-2 1 0,0-1 0,-18 38 0,-8 26 160,33-91-172,1 0 0,-1 0 0,1 0 0,0 0 0,0 0 0,0 0 0,0 0 0,-1 0 0,1 0 0,1 0 0,-1 0 1,0 2-1,0-3 4,0 0 0,0 1 0,1-1 0,-1 0 0,0 0 0,0 1 0,0-1 0,1 0 0,-1 0 0,0 0 0,0 0 0,0 1 1,1-1-1,-1 0 0,0 0 0,0 0 0,1 0 0,-1 0 0,0 0 0,0 0 0,1 0 0,-1 0 0,0 0 0,0 0 0,1 0 0,-1 0 1,0 0-1,1 0 0,-1 0 0,0 0 0,1 0 0,3-1 16,0-1 0,0 0 1,0 0-1,0 0 0,5-4 0,62-44 239,-39 27-348,60-34 0,-88 55 77,0 0 0,1 0-1,-1 0 1,1 1-1,0 0 1,-1 0 0,1 0-1,0 0 1,0 1-1,0 0 1,4 0 0,-5 0 15,-1 1 1,1 0-1,-1 0 1,0 0 0,1 0-1,-1 0 1,0 1 0,0 0-1,0-1 1,0 1 0,0 0-1,0 1 1,0-1 0,-1 0-1,4 5 1,8 10-19,-2 0 0,0 1 0,17 35 0,-18-30 37,2 0 0,17 22 0,-28-43-200,-1 0 0,1-1 0,0 1 0,0 0 0,1-1 0,-1 1-1,0-1 1,0 0 0,1 0 0,-1 0 0,1 0 0,-1 0 0,4 0-1,-4 0-246,0-1 0,0 0 0,0 1-1,0-1 1,0 0 0,0 0-1,0 0 1,0-1 0,0 1 0,0 0-1,0-1 1,-1 1 0,1-1-1,0 0 1,0 1 0,0-1 0,0 0-1,-1 0 1,4-3 0,13-18-6003,1-3 2043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3:5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7 167 8064,'0'0'94,"-1"0"-1,1 0 1,0 0 0,-1 0 0,1 0-1,0-1 1,0 1 0,-1 0 0,1 0-1,0 0 1,0 0 0,0 0 0,-1 0-1,1-1 1,0 1 0,0 0 0,0 0-1,-1 0 1,1 0 0,0-1 0,0 1-1,0 0 1,0 0 0,-1-1 0,1 1 0,0 0-1,0 0 1,0-1 0,0 1 0,0 0-1,0-1 1,9-2 2549,3-2-1353,15-4 391,39-9 1,-19 6-923,3 0 497,2 2 0,0 1 0,101-1 0,-140 11-932,0 0-1,0 2 0,0-1 0,-1 2 1,1-1-1,19 10 0,-21-8-122,0 0 0,0-1-1,1-1 1,-1 0 0,1-1-1,0 0 1,-1 0 0,17-1-1,-4-3-317,0-2 0,-1 0 0,0-2 0,23-8 0,42-22-4124,-71 27 983,23-17-1,-34 22 2427,28-18-2405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3:59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79 7040,'-5'0'9956,"1"9"-6927,-3 17-3457,6-22 1449,-37 224 2003,31-176-2709,3 0 1,2 0-1,6 72 1,-2-103-190,1-1 1,0 0 0,2 0 0,0 0 0,2 0 0,0-1 0,1 0-1,1 0 1,1-1 0,0 0 0,20 25 0,-25-38-70,-1 0 0,1 0 1,1 0-1,-1-1 0,1 1 1,0-1-1,0-1 0,0 1 1,0-1-1,0 0 0,1 0 1,8 1-1,-5-1 44,0-1 0,0-1 1,0 0-1,0-1 0,0 0 1,0 0-1,18-3 0,-5-2 40,0-1-1,0-2 1,0 0-1,-1-1 1,0-1-1,30-19 0,-36 19-81,0-1-1,-1-1 0,0-1 1,-1 0-1,20-23 0,-17 13-10,0 1 0,-2-2 0,16-30 0,0-18 95,42-136 0,-52 139-21,-12 44-323,3-12 289,10-49 1,-20 75-738,0 0-1,-1 0 0,-1 0 0,0-1 0,0 1 0,-1 0 1,0-1-1,-6-19 0,6 28-79,1 0-1,-2 0 1,1 1 0,0-1-1,-1 0 1,1 0 0,-4-3-1,5 6 561,-1-1 0,1 1-1,0 0 1,-1 0 0,1-1-1,0 1 1,0 0 0,-1 0 0,1 0-1,0 0 1,-1 0 0,1-1-1,0 1 1,-1 0 0,1 0-1,-1 0 1,1 0 0,0 0-1,-1 0 1,1 0 0,0 0-1,-1 0 1,1 0 0,0 0-1,-1 1 1,1-1 0,0 0-1,-1 0 1,1 0 0,0 0-1,-1 0 1,1 1 0,0-1-1,0 0 1,-1 0 0,1 1-1,0-1 1,0 0 0,-1 0-1,1 1 1,0-1 0,0 0 0,0 1-1,-1-1 1,1 0 0,0 0-1,0 1 1,0-1 0,0 1-1,0-1 55,-6 12-3399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4:0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44 7296,'-2'0'407,"0"-1"1,0 0-1,-1 1 1,1 0-1,0-1 0,0 1 1,0 0-1,0 0 1,-1 0-1,1 0 1,0 1-1,0-1 1,0 0-1,0 1 1,0 0-1,0-1 0,0 1 1,-4 2-1,-4 2 914,1 1-1,-13 10 1,21-15-1323,-7 5 364,1 1 0,0 1 0,0-1 0,0 1 0,1 0 0,0 1 0,-6 12 0,9-15-189,0 0-1,0 0 1,0 0 0,1 0-1,0 0 1,1 1 0,-1-1-1,1 1 1,0-1 0,1 1 0,-1 0-1,2 7 1,0-10-123,-1 0 0,1 0 0,1 0 0,-1 0 0,0 0-1,1-1 1,0 1 0,0 0 0,0-1 0,0 1 0,1-1 0,-1 0 0,1 0 0,0 0 0,0 0 0,0 0 0,0-1 0,1 1 0,-1-1-1,1 0 1,-1 0 0,1 0 0,0-1 0,-1 1 0,1-1 0,0 0 0,0 0 0,0 0 0,5 0 0,-2 0-14,-1-1 0,1 0-1,-1 0 1,1-1 0,-1 1 0,1-1 0,-1-1 0,0 1 0,1-1 0,-1 0 0,0-1-1,0 1 1,0-1 0,-1 0 0,1-1 0,-1 1 0,8-8 0,-4 1-34,0 1 0,-1-2 0,-1 1 1,0-1-1,0-1 0,-1 1 0,0-1 0,-1 0 1,-1 0-1,0 0 0,0-1 0,-1 0 0,-1 0 1,0 1-1,-1-1 0,-1-23 0,0 33-25,0 1-1,0-1 1,-1 1-1,1-1 1,-1 0-1,0 1 1,0-1 0,0 1-1,0 0 1,0-1-1,0 1 1,-1 0-1,1 0 1,-1 0-1,1 0 1,-1 0-1,-4-4 1,3 4-85,0 0 0,-1 0 0,1 1 0,-1-1 0,1 1 0,-1-1 0,1 1 0,-1 0 0,0 1 0,0-1 0,-4 0 0,-3 1-362,1 0 0,0 1 1,-1 0-1,1 1 0,0 0 0,0 0 0,0 1 1,-13 6-1,-4 3-1920,6 0 791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4:06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18 2560,'0'0'832,"24"-5"9328,-33 0-5922,3 3-5127,-1 0 1100,-1 0-1,0 1 1,0 1 0,1-1 0,-1 1-1,0 0 1,0 1 0,-8 1 0,-2 0 169,-11 1 32,0 1 1,0 1-1,-40 13 0,49-12-330,0 2-1,1 0 1,1 1-1,-1 1 1,-27 20 0,44-28-94,0 0 0,0-1 0,0 1 0,0 0 0,0 0 0,0 0 0,0 0 1,1 0-1,-1 1 0,1-1 0,0 0 0,-1 1 0,1-1 0,-1 6 0,1-4 17,1 1-1,0 0 0,0-1 1,0 1-1,0-1 1,1 1-1,0-1 1,1 6-1,1-1-12,0-1 0,0 1 1,1-1-1,0 0 0,0 0 0,1-1 1,0 1-1,1-1 0,8 9 0,2 0 96,0 0 1,30 21-1,34 14 487,-30-21 268,-39-24-645,-4-1 922,-24-3-331,-135-2 247,49 0-5437,109 9-282,-1-6 4009,0-1 0,0 1 0,0-1 0,1 0-1,-1 0 1,1 0 0,0-1 0,-1 0 0,1 0 0,0 0 0,7-1 0,-6 1 102,46 3-1497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4:0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54 5408,'6'-9'12303,"-11"27"-9956,4-14-2137,-3 16 679,4-19-862,0 0 0,0 0-1,1 0 1,-1 0 0,0 0-1,0-1 1,1 1-1,-1 0 1,0 0 0,1 0-1,-1 0 1,1-1 0,0 1-1,-1 0 1,1 0 0,-1-1-1,1 1 1,0 0-1,0-1 1,0 1 0,3 2 98,1-1 0,-1 0 0,0 0 0,1 0 0,-1-1-1,1 1 1,0-1 0,-1 0 0,1-1 0,7 1 0,7 0 218,23-3-1,-30 1-172,-3 0-76,97-10 293,-94 9-226,0 0 1,-1-1-1,1-1 0,-1 0 1,0 0-1,19-12 1,-29 16-146,0 0 1,-1 0 0,1-1 0,0 1 0,-1 0 0,1-1 0,0 1 0,-1-1-1,1 1 1,-1-1 0,1 1 0,-1-1 0,1 1 0,-1-1 0,1 0-1,-1 1 1,0-1 0,1 0 0,-1 1 0,0-1 0,1 0 0,-1 1 0,0-1-1,0 0 1,0 0 0,0 1 0,0-1 0,0 0 0,0 0 0,0 1-1,0-1 1,0 0 0,0 1 0,0-1 0,0 0 0,-1 0 0,1 1 0,0-1-1,0 0 1,-1 1 0,1-1 0,-1 0 0,1 1 0,0-1 0,-1 1 0,1-1-1,-1 1 1,0-1 0,0 0 0,-3-2-20,0 0 0,0 0 1,-1 0-1,1 1 0,-8-4 0,-1 1-76,0 1-1,-1 0 1,1 1 0,-1 1-1,0 0 1,1 1 0,-23 1-1,11 1-145,-1 1 0,1 2 0,-26 6-1,40-7-258,0 1 0,-18 7 0,25-9-155,-1 1-1,1-1 1,0 1 0,0-1 0,0 1 0,1 0 0,-1 1-1,-4 5 1,7-9 507,1 1 0,-1-1 0,1 0 0,0 1 0,-1-1-1,1 1 1,0-1 0,0 1 0,-1-1 0,1 1 0,0-1 0,0 1 0,0-1-1,0 1 1,0 0 0,0-1 0,0 1 0,0-1 0,0 1 0,0-1 0,0 1 0,0-1-1,0 1 1,0 0 0,1 0-270,0 0-1,0 0 1,-1 0-1,1 0 1,0 0-1,0-1 1,0 1-1,0 0 1,0-1-1,0 1 1,2 0-1,20 11-3026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4:1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77 2976,'0'-4'304,"0"1"0,1-1 0,-1 0 0,1 1 0,1-5 0,0 2 1380,-1 0 0,0-1 0,-1 1-1,1 0 1,-1-8 0,0 8 580,-2 37 253,-9 46-1,-4 33-2029,12 284 671,6-363-1043,1-1 0,1 0 0,2 0 0,11 33 1,-16-57-74,1 0 0,0 0 0,0 0 0,0 0 0,1 0 0,0-1 0,0 0 0,0 0 0,1 0 0,-1 0 0,12 8 0,-9-8 43,1-1 0,0 1 0,1-1 0,-1 0 0,1-1 0,0 0-1,16 3 1,-1-3 71,0 0 0,0-2-1,0-1 1,0-1-1,44-7 1,-51 5-111,77-15 237,-81 15-227,0-1 1,0-1 0,-1 0 0,1 0-1,12-9 1,-12 5 0,-1 0-1,0-1 1,0 0-1,-1-1 1,-1 0-1,0 0 1,0-1 0,-1-1-1,-1 0 1,0 0-1,6-15 1,-1-4 82,-1-2 1,10-47 0,5-72 149,-25 142-274,7-77 49,-8 75-106,-1 0 0,-1 0 0,-1 0-1,-4-23 1,1 16-120,2 7-336,0 0-1,-1 1 0,0 0 1,-9-17-1,12 27-5,0 0 1,0-1-1,0 1 0,0 0 1,0 0-1,1 0 0,-1 0 1,1-1-1,0 1 0,-1-4 1,2 4-14,-1 1 0,0 0 0,0-1 0,0 1 0,1 0 0,-1-1 0,1 1 1,-1 0-1,1 0 0,-1 0 0,1-1 0,0 1 0,0 0 0,-1 0 0,1 0 1,0 0-1,0 0 0,0 0 0,1 0 0,11-5-1951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4:1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45 5216,'0'-18'1696,"0"18"-1677,0 0 0,0 0 1,0 0-1,0-1 0,0 1 1,0 0-1,0 0 0,0 0 0,0 0 1,0-1-1,0 1 0,0 0 1,0 0-1,0 0 0,0 0 0,0-1 1,0 1-1,0 0 0,0 0 1,0 0-1,0 0 0,0-1 1,1 1-1,-1 0 0,0 0 0,0 0 1,0 0-1,0 0 0,0 0 1,0 0-1,1-1 0,-1 1 0,0 0 1,6-4 94,16-10 4927,-21 14-4839,0-1-1,-1 1 1,1-1 0,0 1-1,0 0 1,0-1-1,-1 1 1,1 0 0,0 0-1,0 0 1,0-1 0,0 1-1,0 0 1,-1 0-1,1 0 1,0 1 0,0-1-1,0 0 1,0 0 0,0 0-1,0 1 1,-1-1 0,2 1-1,-1 0 10,-1 1-1,1 0 1,-1 0-1,0-1 1,1 1-1,-1 0 1,0 0 0,0 0-1,0-1 1,0 1-1,-1 0 1,1 0-1,0-1 1,-1 1-1,-1 3 1,1 4 351,-26 154 1410,12-82-1790,-27 112-61,34-160-167,6-27-334,0 1-1,0-1 1,-1 1-1,1-1 1,-5 6-1,1 6-963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4:1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36 3072,'-30'-4'10240,"24"3"-8944,6 1-1141,-1 0 1,1 0-1,-1 0 0,1 0 0,-1 0 0,1 0 0,-1 0 0,1 0 0,-1-1 0,1 1 0,-1 0 0,1 0 0,0 0 0,-1-1 0,1 1 0,-1 0 0,1 0 0,0-1 0,-1 1 0,1 0 0,0-1 0,-1 1 0,1-1 0,0 1 0,0 0 0,-1-1 0,-2-3 1433,10 4-931,2-2-234,1 1-1,-1 0 0,11 0 0,20-1 337,217-11 1570,-148 14-4576,-12-1-6858,-99 0 8224,-1 1-1,0-1 1,1 0 0,-1 1 0,0-1 0,-3 2 0,-1 0-733,-16 5-1580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4:1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85 7552,'-1'-6'2644,"6"9"-429,6 4-493,-2-4-830,-1-1 1,1 0 0,-1-1-1,1 0 1,10 1-1,47-3 1541,-50 0-1981,153-17 1506,-85 7-1591,190-27-1455,-269 38 908,12-4-1566,-17 4 1580,1 0 0,0 0 0,-1-1 0,1 1 0,-1 0 0,1-1 0,-1 1 0,1 0-1,-1-1 1,0 1 0,1 0 0,-1-1 0,1 1 0,-1-1 0,0 1 0,1-1 0,-1 1 0,0-1 0,0 1 0,1-1 0,-1 1 0,0-1 0,0 1-1,0-1 1,1 1 0,-1-1 0,0 0 0,-3-9-4074,2 5 1398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4:1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2656,'62'-47'5269,"-54"42"-3648,-1-1 0,0 1 0,10-13 4045,-19 27-4334,-18 103-196,-18 126 70,31-175-734,2 114-1,6-157-366,1 0-1,1 0 0,1-1 1,0 0-1,1 1 1,9 19-1,-12-35-19,0 0-1,0 0 1,0 0 0,0-1 0,1 0-1,-1 1 1,1-1 0,0 0 0,0 0-1,0 0 1,0 0 0,1-1 0,-1 0-1,1 1 1,-1-1 0,1 0 0,0-1-1,0 1 1,5 1 0,-1-2 44,0 0 1,1 0-1,-1 0 0,1-1 0,-1 0 1,1-1-1,-1 0 0,15-4 1,19-4 174,-1-2 0,0-2-1,-1-1 1,71-38 0,-97 44-234,0-1 0,-1-1 0,0 0 0,-1-1 0,0-1-1,-1 1 1,0-2 0,-1 0 0,0 0 0,13-24-1,6-21 54,-2-1 0,-3-1-1,23-87 1,-13-8-619,-34 151 408,4-21-1545,1-32 0,-5 55 1075,0 0 0,-1 0 1,1 0-1,0 0 0,-1 0 1,1 0-1,-1 0 1,-1-3-1,1 1-1549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3:57.4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1340 3712,'-7'6'604,"5"-5"-438,1 1 0,-1-1 1,1 0-1,-1 0 1,1 0-1,-1-1 0,0 1 1,-2 1-1,8-3 2167,0 0-1912,0 0 0,0 0 0,0 0 1,-1 0-1,1 0 0,0-1 0,-1 0 0,1 1 0,-1-1 0,0-1 0,6-3 1,4-9 570,18-24 0,18-29 661,109-115 0,-58 91-681,24-23 67,-99 88-782,-1-1-1,-1-1 1,-1-1 0,-2-1 0,27-56 0,28-90 389,-12-7-449,-54 159-125,-1 0 0,-2 0 0,-1-1 0,0 0 0,0-41 0,-5 64-119,0 0 0,0 0 0,0 0 0,-1 0 0,1 0 0,-2-5 1,1 7 36,1 1 0,0-1 0,0 1 1,-1-1-1,1 1 0,-1-1 1,1 1-1,0 0 0,-1-1 0,1 1 1,-1 0-1,1-1 0,-1 1 1,1 0-1,-1-1 0,1 1 0,-1 0 1,1 0-1,-1 0 0,1-1 1,-1 1-1,0 0 0,1 0 0,-1 0 1,1 0-1,-1 0 0,1 0 1,-1 0-1,0 0 0,1 0 0,-1 0 1,1 1-1,-1-1 0,1 0 1,-1 0-1,1 1 0,-1-1 0,1 0 1,-1 0-1,1 1 0,-1 0 1,-12 7 40,1 0 0,0 1 0,1 0 1,0 1-1,0 1 0,-17 21 0,-1 9 122,2 1-1,-42 89 1,63-119-152,-7 14 9,-24 47 177,-36 106 0,66-158-171,1 0 0,1 0 0,1 0 0,1 1 0,1-1 0,1 1 0,2 24 0,0-33 28,1-1-1,0 0 1,1 0 0,0 0 0,1-1 0,0 1-1,1-1 1,0 0 0,1 0 0,0 0 0,1-1 0,0 0-1,16 17 1,-15-19-4,0-1 0,0 0 0,0 0 0,11 6 0,-15-11-14,-1 0-1,1 0 1,0 0 0,0-1 0,0 1-1,-1-1 1,2 0 0,-1 0 0,0-1-1,0 1 1,0-1 0,0 0 0,7-1-1,-2 0-12,-1-1-1,0-1 0,1 0 1,-1 0-1,0 0 0,0-1 1,-1 0-1,9-6 0,8-8 143,23-22-1,-14 12 2,12-9-86,1 2-1,80-45 0,-94 62-93,-19 10-36,-1 1-1,1 0 1,1 1-1,-1 0 0,1 1 1,17-3-1,-26 7 38,1 1 0,-1 0 0,0 0-1,0 1 1,0-1 0,0 1 0,1 0 0,-1 1-1,0-1 1,-1 1 0,1 0 0,0 0-1,0 1 1,-1 0 0,0-1 0,1 1 0,-1 1-1,0-1 1,0 0 0,3 5 0,8 9 0,-1 0 0,-1 1 0,15 25 0,-27-41 26,3 5 4,0 0 0,-1 0 0,4 11 0,-2-3 93,-4-14 684,-4-25 347,2 19-1125,-1-1 1,1 1-1,-1 0 1,0-1-1,0 1 1,-1 0-1,-4-6 1,5 8-48,0 0 1,0 0-1,0 1 1,-1-1-1,1 0 1,-1 1-1,0 0 1,1 0-1,-1 0 1,0 0-1,0 0 1,-7-3-1,2 3-80,0-1-1,0 1 0,0 0 1,0 0-1,-1 1 1,1 1-1,-1-1 0,1 1 1,-13 2-1,1 1 79,1 0 0,0 2 0,-1 0 0,2 1 0,-1 1 0,1 0 0,-25 16 0,34-18 28,1 1-1,0 0 1,0 0-1,0 1 1,1 0-1,0 0 1,0 1-1,1 0 0,0 0 1,0 1-1,1-1 1,1 1-1,-1 0 1,1 1-1,0-1 1,-3 16-1,5-13 57,0 0 0,0-1 0,2 1 0,-1 0 0,1 0 0,1-1 0,0 1 0,1 0 0,0-1 0,1 1 0,7 20 0,-8-27-21,1 0-1,-1 0 1,1 0 0,-1-1-1,1 1 1,1-1-1,-1 0 1,1 0-1,-1 0 1,1 0 0,0 0-1,1-1 1,-1 0-1,0 0 1,1 0-1,0 0 1,0-1 0,0 0-1,0 0 1,0 0-1,0 0 1,0-1-1,1 0 1,-1 0-1,1 0 1,-1-1 0,8 0-1,-3-1 22,0 0 0,0-1 0,-1 0 0,1-1-1,0 0 1,-1 0 0,1-1 0,-1 0 0,10-7 0,1-2 98,-1 0 0,33-30 1,-22 11-61,-1-1-1,-2-1 1,42-66 0,-35 38 17,-24 37-186,-9 18-263,-7 14-404,4-1 721,0 1 0,0 0 0,0 0 1,1 0-1,-1 0 0,2 0 1,-1 13-1,0-1 12,0 4 38,1 0-1,1 0 0,1 0 1,1-1-1,1 1 0,1-1 1,14 40-1,-19-60 10,0-1 0,0 0 0,1 0-1,-1 0 1,1 0 0,-1 0 0,1 0 0,0 1 0,-1-1 0,1 0-1,0-1 1,0 1 0,-1 0 0,1 0 0,0 0 0,0 0 0,0-1 0,0 1-1,0 0 1,0-1 0,0 1 0,0-1 0,1 1 0,-1-1 0,0 1 0,0-1-1,0 0 1,0 0 0,1 0 0,-1 0 0,0 0 0,0 0 0,1 0 0,-1 0-1,0 0 1,0 0 0,0 0 0,0-1 0,1 1 0,-1-1 0,0 1 0,0-1-1,0 1 1,2-2 0,12-7 37,-1 0-1,0-1 0,21-20 1,-1 2-111,15-7-27,83-46 0,60-15 223,-192 96-145,5-2 19,0 0 1,0 0-1,0 0 0,8-1 1,-12 3-8,0 0 1,0 0 0,-1 0-1,1 0 1,0 0-1,-1 0 1,1 0-1,0 0 1,0 0 0,-1 0-1,1 1 1,0-1-1,-1 0 1,1 0-1,0 1 1,-1-1 0,1 0-1,0 1 1,0 0 3,-1 0 0,1 0 0,-1-1 0,0 1 0,1 0 0,-1 0 0,0-1 0,0 1 0,1 0 0,-1 0 0,0 0 0,0 0 0,0-1 0,0 1 0,0 0 0,0 0 0,0 0 0,0-1 0,-1 1 0,1 2 0,-6 14 142,-1 1 0,-17 31 0,16-35-104,-73 141 21,41-86 39,20-35 26,-18 39 0,38-73-137,0 0 0,1 0-1,-1 0 1,0 0-1,0 0 1,0 0-1,0 0 1,0 0 0,0 0-1,0 0 1,0 0-1,0 0 1,0 0-1,0 0 1,0 0 0,0 0-1,0 0 1,0 0-1,0 0 1,0 0-1,0 0 1,0 0 0,0 0-1,0 0 1,1 0-1,-1 0 1,0 0-1,0 0 1,0 0 0,0 0-1,0 0 1,0 0-1,0 0 1,0 0-1,0 0 1,0 0 0,0 0-1,0 0 1,0 0-1,0 0 1,0 0-1,0 0 1,0 0-1,0 0 1,0 0 0,0 0-1,0 0 1,0 0-1,0 1 1,0-1-1,0 0 1,0 0 0,0 0-1,0 0 1,0 0-1,0 0 1,0 0-1,0 0 1,0 0 0,0 0-1,0 0 1,0 0-1,5-4 12,200-247 338,-201 246-352,40-50-106,69-66-1,-111 119 65,0 1 0,0-1 0,1 0 1,-1 1-1,1-1 0,4-1 0,-7 3 37,1 0 0,-1 0 0,0 0 0,1 0 0,-1 0 0,0 0 1,0 1-1,1-1 0,-1 0 0,0 0 0,1 0 0,-1 1 0,0-1 0,0 0 0,0 0 1,1 1-1,-1-1 0,0 0 0,0 0 0,0 1 0,0-1 0,1 0 0,-1 1 0,0-1 1,0 0-1,0 1 0,0-1 0,0 0 0,0 1 0,0-1 0,0 0 0,0 1 0,0-1 1,0 0-1,0 1 0,-5 25-7,1-9-14,-42 304 240,45-317-198,1 0-25,-1-1-1,1 1 0,0 0 0,0-1 0,0 1 0,0 0 1,0-1-1,1 1 0,0 0 0,0-1 0,2 7 0,-3-9 17,1-1 0,-1 0 0,0 1 0,0-1 0,0 0 0,1 1-1,-1-1 1,0 0 0,0 0 0,1 1 0,-1-1 0,0 0 0,1 0-1,-1 0 1,0 0 0,1 1 0,-1-1 0,0 0 0,1 0 0,-1 0-1,0 0 1,1 0 0,-1 0 0,1 0 0,-1 0 0,0 0 0,1 0-1,-1 0 1,0 0 0,1 0 0,-1 0 0,1 0 0,-1 0 0,0 0-1,1-1 1,-1 1 0,0 0 0,1 0 0,-1 0 0,0-1 0,0 1-1,1 0 1,-1 0 0,0-1 0,1 1 0,-1 0 0,0 0 0,0-1-1,12-17 74,-11 16-53,32-62 64,21-35-155,-32 68 63,2 0 0,1 2 1,2 1-1,0 1 0,2 1 0,56-39 0,-76 59 10,4-2-92,-22 19-259,-1 1 306,1 0 0,0 0 0,0 1 0,2 0-1,-12 25 1,7-6 97,-14 50-1,22-66-69,0 0 0,1 0-1,1 0 1,0 0 0,1 1-1,1-1 1,2 20 0,-2-34 13,0 1 0,1-1 0,-1 0 0,1 1 0,0-1 0,0 0 0,0 1 0,0-1 0,0 0 0,1 0 0,-1 0 0,0 0 0,1 0 0,0 0 0,3 2 0,-4-3 6,1 0-1,0 0 0,0 0 1,-1-1-1,1 1 0,0 0 1,0-1-1,0 0 1,0 1-1,0-1 0,0 0 1,0 0-1,0 0 0,0 0 1,0 0-1,0-1 1,-1 1-1,1-1 0,0 1 1,4-2-1,3-2 42,0-1 0,1 1 0,-1-2 0,-1 1 1,1-1-1,7-8 0,47-46 145,-47 43-163,154-172-39,-159 176-97,0-1 0,11-18 0,-28 86-382,-5 12 465,5-35 32,1-1-1,2 0 1,0 59-1,10-51 1,1-19 102,-8-19-104,1 1 1,-1-1-1,0 1 0,1-1 1,-1 0-1,0 1 0,1-1 1,-1 1-1,1-1 0,-1 0 1,1 0-1,-1 1 0,1-1 1,-1 0-1,1 0 0,-1 1 1,1-1-1,-1 0 0,1 0 1,-1 0-1,1 0 0,0 0 1,-1 0-1,2 0 0,-1 0-1,0-1-1,1 0 0,-1 1 0,0-1 0,0 0 0,0 1 0,1-1 0,-1 0 0,0 0 0,0 0 0,0 0 0,0 0 0,-1 0 0,1 0 0,0 0 0,0 0 0,-1-1 1,1 1-1,0-2 0,3-4 12,46-82 52,-33 56-65,1 1 0,1 1 1,44-52-1,-59 78-28,4-4 30,0 1-1,17-13 1,-25 20-11,0 1 0,0 0-1,1 0 1,-1-1 0,0 1-1,1 0 1,-1 0-1,1-1 1,-1 1 0,0 0-1,1 0 1,-1 0 0,1 0-1,-1 0 1,0-1-1,1 1 1,-1 0 0,1 0-1,-1 0 1,1 0 0,-1 0-1,0 0 1,2 1 0,-2-1-3,0 0 0,0 1 1,1-1-1,-1 0 0,0 1 1,0-1-1,0 1 0,0-1 1,0 0-1,1 1 1,-1-1-1,0 0 0,0 1 1,0-1-1,0 1 0,0-1 1,0 1-1,0-1 1,0 0-1,-1 1 0,-6 27-143,6-26 146,-73 255-88,65-225 156,7-25-8,0 1 0,0 0 0,-2 15 0,30-58 209,73-99-299,-77 108-1,2 0-1,46-38 0,-33 36-121,64-37 0,-100 64 145,1 0-1,-1 0 1,1 0 0,-1 1-1,1-1 1,-1 0-1,1 1 1,0-1-1,-1 1 1,1 0-1,0 0 1,-1-1-1,1 1 1,3 0-1,-4 1 14,0-1 1,-1 1-1,1-1 0,0 1 0,-1 0 0,1-1 1,0 1-1,-1 0 0,1-1 0,-1 1 1,1 0-1,-1 0 0,1 0 0,-1-1 0,1 1 1,-1 0-1,0 0 0,0 0 0,1 0 0,-1 0 1,0 0-1,0 0 0,0-1 0,0 1 1,0 0-1,0 0 0,0 0 0,-1 1 0,0 21-47,-1 0 0,-2 0-1,-6 23 1,-5 39-61,14-75 30,-1 4 65,1 0 0,0 0 0,1 0 0,4 27 0,-4-38 18,0-1 0,1 1 0,0-1 0,0 1 0,-1-1 0,1 1 0,1-1 0,-1 1 0,0-1 0,1 0 0,-1 0 0,1 0 0,-1 0 0,1 0 0,0 0 0,0 0 0,0 0 0,0-1 0,0 1 0,1-1 0,-1 0 0,0 0 0,1 1 0,-1-1 0,1-1 0,-1 1 0,1 0 0,-1-1 0,1 1 0,0-1 0,-1 0 0,6 0-1,-1 0 0,1-1-1,-1 0 0,1 0 0,-1-1 0,0 0 0,0 0 0,0 0 0,0-1 0,0 0 0,0-1 0,-1 0 0,1 0 0,5-5 0,9-8 29,-2-1 0,25-29 0,-21 22-27,58-68 113,22-22 78,-97 109-183,-2 1-10,1 0 0,0 0 0,-1 0 0,0 0 0,0-1 0,3-6 0,-7 11-10,1 1-1,-1-1 1,0 1-1,0 0 1,0-1-1,1 1 1,-1-1-1,0 1 1,0-1-1,0 1 1,0-1-1,0 1 1,0 0-1,0-1 1,0 1-1,0-1 1,0 1-1,0-1 1,0 1-1,-1-1 1,1 1-1,0 0 1,0-1-1,0 1 1,0-1-1,-1 1 1,1 0-1,0-1 1,-1 1-1,1 0 1,0-1-1,-1 1 1,1 0-1,0-1 1,-1 1-1,1 0 1,0 0-1,-1-1 1,1 1-1,-1 0 1,1 0-1,-1 0 1,1 0-1,0-1 1,-1 1-1,1 0 1,-1 0-1,1 0 1,-1 0-1,1 0 1,-1 0-1,1 0 1,-1 1-1,-3-1-44,-1 0-1,1 0 1,0 1-1,-6 1 1,2 0 32,1 1-1,-1 0 1,1 0 0,0 1 0,0 0 0,0 0 0,-7 7-1,1-1 2,1 1 0,-15 17-1,8-5-11,0 0-1,2 1 1,1 1-1,1 0 1,1 1-1,1 1 1,1 0 0,-14 50-1,25-72 32,-1 0-1,1 0 1,0 1-1,0-1 0,1 1 1,-1-1-1,1 0 1,0 1-1,1-1 1,0 1-1,-1-1 1,4 10-1,-3-14 10,-1 0-1,1 0 1,0 0-1,-1 0 0,1-1 1,0 1-1,-1 0 1,1 0-1,0-1 1,0 1-1,0-1 1,0 1-1,-1-1 1,1 1-1,0-1 1,0 1-1,0-1 0,0 0 1,0 1-1,0-1 1,0 0-1,0 0 1,1 0-1,-1 0 1,0 0-1,0 0 1,0 0-1,0 0 1,0 0-1,0 0 0,0-1 1,0 1-1,1-1 1,2-1 29,1 1 0,-1-1 1,0-1-1,0 1 0,-1 0 1,1-1-1,4-3 0,9-12-36,-1 0 0,22-33 0,-17 21-4,22-26 19,2 1-1,99-91 1,-129 133-52,25-17 0,-43 38-61,-10 13 145,6-10-75,-5 10-61,0 0 1,-14 39 0,22-48 79,0 1 0,1-1 0,0 1 0,1-1 0,1 1 0,-1 25 0,2-35 16,0-1-1,1 1 0,-1-1 0,0 1 0,1-1 1,0 1-1,-1-1 0,1 0 0,0 1 0,0-1 0,0 0 1,1 0-1,-1 1 0,0-1 0,1 0 0,0 0 0,-1-1 1,1 1-1,0 0 0,0 0 0,0-1 0,0 1 0,0-1 1,0 0-1,1 0 0,-1 0 0,0 0 0,1 0 0,-1 0 1,0 0-1,1-1 0,-1 1 0,1-1 0,-1 0 1,1 0-1,0 0 0,-1 0 0,1 0 0,-1 0 0,1-1 1,3 0-1,3-2 25,0 0 1,0 0-1,-1-1 1,1 0-1,-1 0 0,10-7 1,44-36 60,39-41-9,10-9-262,-100 88 170,-9 7 5,0 0 0,0 0 0,0 0-1,0 0 1,1 1 0,-1-1-1,1 1 1,-1-1 0,1 1 0,-1 0-1,1 0 1,4-1 0,-6 2 2,-1 0 0,1 0 1,0 0-1,-1 1 0,1-1 0,0 0 1,-1 0-1,1 0 0,-1 1 1,1-1-1,0 0 0,-1 1 0,1-1 1,-1 1-1,1-1 0,-1 0 1,1 1-1,-1-1 0,0 1 0,1-1 1,-1 1-1,1-1 0,-1 1 1,0 0-1,0-1 0,1 1 0,-1-1 1,0 1-1,0 0 0,1 0 1,0 21 51,-1-19-42,0 28 6,5 128 98,-2-139-106,0 0 0,1 0 0,1-1 1,1 0-1,15 35 0,-18-49-159,0 0 0,0-1-1,0 0 1,0 0 0,1 0 0,0 0 0,-1 0-1,2-1 1,-1 1 0,0-1 0,0 0-1,1 0 1,0-1 0,0 0 0,-1 1 0,1-2-1,1 1 1,-1 0 0,9 0 0,-6 0-785,-1-1 0,0-1 0,1 0 0,-1 0 0,1 0 0,-1-1 0,0 0 0,1 0 0,-1-1 0,0 0 0,0 0 0,0-1 0,9-4 0,9-6-2688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4:1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15 182 7968,'-14'-21'3584,"15"20"-3453,-1 1 1,1-1-1,0 1 1,0-1-1,0 1 1,0 0 0,0-1-1,0 1 1,0 0-1,0 0 1,0-1-1,0 1 1,0 0-1,0 0 1,1 1 0,8-2 493,88-20 3745,30-5-1929,-2 4-968,376-49 499,-433 66-2002,3-1-608,84 3-1,-136 3-1087,-18 0 1350,0-1 0,1 1 0,-1 0 0,0 0 0,1 0 0,-1 0-1,0 0 1,1 1 0,-1-1 0,0 1 0,0 0 0,1-1 0,-1 1 0,0 0 0,3 2 0,-5-3 262,0 0 0,0 0 0,1 1 1,-1-1-1,0 0 0,0 0 0,0 1 1,0-1-1,1 0 0,-1 0 0,0 1 1,0-1-1,0 0 0,0 1 0,0-1 1,0 0-1,0 1 0,0-1 1,0 0-1,0 1 0,0-1 0,0 0 1,0 1-1,0-1 0,0 0 0,0 1 1,0-1-1,0 0 0,0 0 0,0 1 1,-1-1-1,1 0 0,0 1 0,0-1 1,-10 11-2189,5-7 883,-14 20-1759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4:1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45 256 1472,'0'-1'170,"0"0"0,0 1 1,0-1-1,0 1 0,0-1 0,0 0 1,0 1-1,0-1 0,0 1 0,0-1 0,0 0 1,0 1-1,0-1 0,1 1 0,-1-1 1,0 0-1,0 1 0,1-1 0,-1 1 0,0-1 1,1 1-1,-1-1 0,0 1 0,1-1 1,-1 1-1,1 0 0,-1-1 0,1 1 1,-1-1-1,8-5 5779,-19 32 974,-6 32-5994,13-46-392,-3 17-353,2-1 1,0 1-1,0 40 0,3-38-116,-1 13 108,6 70 0,-1-90-126,2 0 1,0 0-1,2-1 0,12 37 0,-14-51 4,0-1 0,0 0-1,1 0 1,0 0 0,0 0 0,1-1 0,0 0 0,0 0 0,1 0 0,0-1 0,0 0 0,0-1 0,14 9 0,-11-9 39,1 0 0,0 0 1,-1-1-1,2-1 0,-1 0 0,0 0 1,1-1-1,-1-1 0,1 0 1,18 0-1,-7-2 74,0-1 0,-1-2 0,1 0 0,-1-1 0,31-11 1,-44 12-112,0 0 1,0 0 0,0-1 0,-1 0-1,1 0 1,12-12 0,-11 7-4,-1 0-1,0 0 1,-1-1 0,12-21 0,12-30 132,26-70 1,-42 92-109,12-25-25,37-94 76,-46 106-125,12-55 1,-27 87-279,0-1 0,-1 0 0,-1-32 0,-2 33-3045,-6-34 1,6 55 3237,0-1 0,0 1 0,0 0-1,0 0 1,0 0 0,0 0 0,0-1 0,0 1-1,0 0 1,0 0 0,0 0 0,0-1 0,0 1 0,0 0-1,-1 0 1,1 0 0,0 0 0,0-1 0,0 1 0,0 0-1,0 0 1,0 0 0,0 0 0,-1 0 0,1 0-1,0-1 1,0 1 0,0 0 0,0 0 0,0 0 0,-1 0-1,1 0 1,0 0 0,0 0 0,0 0 0,0 0-1,-1 0 1,1 0 0,0 0 0,0 0 0,-1 0 0,-5 5-2525,-3 9 239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4:18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163 102 9056,'-21'-2'1134,"-26"-1"1796,43 3-2839,1 0 24,1 0-1,-1 0 1,0 0 0,0 0 0,0 0 0,1 1-1,-1-1 1,0 1 0,0 0 0,1 0 0,-1 0-1,0 0 1,1 0 0,-1 1 0,1-1-1,-3 3 1,3-2 115,-4 3 341,1 0 1,0 0-1,0 1 1,-8 11-1,12-15-498,0-1-1,0 1 1,0 0-1,1 0 1,-1 0-1,1 0 1,-1 0-1,1 0 1,-1 0-1,1 0 0,0 0 1,0 0-1,0 0 1,0 0-1,0 0 1,1 0-1,-1 0 1,1 0-1,-1 0 1,1 0-1,0 0 1,0 0-1,1 2 1,0 0 21,2 1 0,-1-1 1,0 0-1,1 0 0,0 0 1,0 0-1,0-1 1,0 0-1,0 1 0,1-2 1,0 1-1,-1 0 0,1-1 1,0 0-1,0 0 0,0-1 1,11 3-1,5-1 120,1 0 0,0-1-1,23-2 1,-37 0-181,10 0 110,0-1 0,0-1 0,-1 0 0,1-2 0,20-5-1,-32 7-88,0 0-1,0 0 1,-1-1-1,1 1 1,0-1-1,-1-1 0,0 1 1,0-1-1,0 0 1,0 0-1,0 0 0,-1-1 1,0 1-1,0-1 1,0 0-1,0 0 1,5-11-1,-8 13-53,0 0 1,0 0-1,0 0 1,0 0-1,-1 0 1,1 0-1,-1 0 1,0 0-1,0 0 1,0 0-1,0 0 1,0 0-1,-1 0 1,0 0-1,1 0 1,-3-5-1,1 4-44,0 0-1,-1 0 1,1 0-1,-1 1 1,0-1 0,0 1-1,0 0 1,0 0-1,-1 0 1,-4-4-1,-8-2-393,0 0 0,-1 1-1,1 1 1,-29-8 0,19 8-1904,-1 1-1,-33-2 1,51 7 1113,-1-2-2627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4:1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8 182 5824,'0'-15'1866,"1"15"-1820,-1 0-1,0 0 0,0-1 0,0 1 0,0 0 0,0 0 0,0-1 1,0 1-1,0 0 0,0 0 0,0 0 0,0-1 0,0 1 0,0 0 1,0 0-1,0-1 0,0 1 0,-1 0 0,1 0 0,0 0 0,0-1 0,0 1 1,0 0-1,0 0 0,0 0 0,-1-1 0,1 1 0,0 0 0,0 0 1,0 0-1,0 0 0,-1 0 0,1-1 0,0 1 0,0 0 0,0 0 1,-1 0-1,1 0 0,0 0 0,0 0 0,-1 0 0,1 0 0,0 0 1,0 0-1,0 0 0,-1 0 0,1 0 0,0 0 0,-1 0 0,0 0 884,2-4 163,2 1-264,0 1 0,0 0 0,1 0 0,-1 0 0,1 0 1,-1 1-1,1 0 0,-1-1 0,1 1 0,5-1 0,17-6 857,-9 1-1404,0 0 1,1 1-1,-1 2 1,1-1-1,0 2 1,0 1-1,1 0 1,29 1-1,-45 2-277,0-1-1,0 1 0,0 0 1,0 0-1,0 0 0,0 0 1,0 1-1,-1-1 0,1 1 1,0 0-1,-1 0 0,1 0 0,-1 0 1,0 0-1,3 3 0,-1 1 237,1-1-1,-1 1 0,-1 0 0,1 1 0,4 11 0,-8-18-202,1 1 1,-1-1-1,0 1 0,1-1 0,-1 0 0,0 1 0,1-1 1,-1 1-1,1-1 0,-1 0 0,1 1 0,-1-1 0,1 0 1,-1 0-1,1 1 0,-1-1 0,1 0 0,-1 0 0,1 0 1,-1 0-1,1 0 0,-1 1 0,2-1 0,16-1 516,-14 0-451,28-4 163,-1-1 0,40-14 1,-15 4-134,-52 15-123,62-16-14,88-35 1,-149 49-238,1 0 0,-1 0 0,0 0 0,6-6 1,5-8-3846,-16 17 3853,0-1 1,0 1-1,0-1 1,0 1-1,1-1 1,-1 1-1,0 0 1,0-1-1,0 1 1,0-1-1,0 1 1,0-1-1,0 1 0,0 0 1,-1-1-1,1 1 1,0-1-1,0 1 1,0-1-1,0 1 1,0 0-1,-1-1 1,1 1-1,0 0 1,0-1-1,-1 1 1,1 0-1,0-1 1,-1 1-1,1 0 0,0-1 1,-1 1-1,1 0 1,0 0-1,-1-1 1,1 1-1,-1 0 1,1 0-1,0 0 1,-1 0-1,1 0 1,-1-1-1,1 1 1,-1 0-1,1 0 0,0 0 1,-1 0-1,1 0 1,-1 0-1,1 1 1,-1-1-1,-9 2-3008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4:1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40 133 8640,'-13'-10'1092,"8"7"-397,0-1 0,0 0 0,-6-6 0,10 10-649,1-1 1,0 1 0,0 0-1,0 0 1,0 0 0,0 0 0,0 0-1,0-1 1,0 1 0,0 0-1,0 0 1,0 0 0,0 0 0,0 0-1,0 0 1,0-1 0,0 1-1,0 0 1,0 0 0,0 0 0,0 0-1,0 0 1,0-1 0,1 1-1,-1 0 1,0 0 0,0 0 0,0 0-1,0 0 1,0 0 0,0 0-1,0-1 1,0 1 0,0 0 0,1 0-1,-1 0 1,0 0 0,0 0-1,0 0 1,10-6 1524,19-6 627,-20 8-1670,38-15 1290,82-20 1,-112 33-1382,-11 4-347,0 0-1,0 0 1,11-2 0,-16 4-60,0 0 1,0 0-1,0 0 1,0 0 0,0 0-1,0 0 1,1 0-1,-1 0 1,0 0-1,0 1 1,0-1 0,0 0-1,0 1 1,0-1-1,0 1 1,0-1 0,0 1-1,0 0 1,0-1-1,-1 1 1,1 0-1,0-1 1,0 1 0,0 0-1,-1 0 1,2 2-1,2 6 131,-1 0 0,0 1-1,-1-1 1,0 1 0,0 0-1,-1 0 1,0 0 0,-1 0-1,-1 13 1,1-11-39,0 0 1,0 0-1,2 0 1,-1 0-1,6 21 1,-4-26-10,0 1 1,0-1-1,0 0 1,8 10-1,-9-14-55,0-1 1,0 1-1,0-1 0,0 0 0,0 0 0,1 0 0,-1 0 0,1 0 1,0-1-1,0 1 0,-1-1 0,1 1 0,0-1 0,4 1 0,2-1 32,-1 1-1,1-1 1,0-1-1,-1 0 1,1 0-1,0-1 1,0 0-1,-1 0 0,11-3 1,8-4-73,38-17-1,-36 13-384,45-26 0,-61 30-1078,20-17 1,-24 17-967,-1 0 0,14-17 0,-12 9-2724,0 6 1675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2T20:44:2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75 254 7136,'-9'-9'2050,"13"15"-70,15 19 3008,-14-19-4029,0 0 0,0-1 0,0 0 0,12 9 0,-14-12-773,0-1 0,0 1 0,0-1-1,0 0 1,0 1 0,0-2 0,1 1 0,-1 0 0,0-1 0,1 1 0,-1-1 0,0 0-1,7-1 1,-5 1-83,0-1 0,1-1 0,-1 1 0,0-1 0,0 0-1,0 0 1,0 0 0,0-1 0,-1 0 0,1 0 0,-1 0-1,5-4 1,6-7 156,26-30 0,-28 29-135,67-83 842,13-14-44,-87 104-1030,-12 13-419,-14 23 457,2 1 0,-29 60 0,-20 72 9,60-143 76,-16 45 74,3 0 0,2 1 0,4 1 0,2 1 0,-5 106 0,16-147-57,0-7 88,2 34-1,0-2 131,-1-32 98,0-18-284,-7 0-150,-21-3 89,22 2 12,0 1-1,1-1 0,-1 1 1,-11 1-1,-101 0-148,87-1 860,50 1-375,-1 1 0,1 1 1,28 8-1,6 1-199,115 17-1026,-140-24-1041,-4-1 555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06:15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1027 832,'9'5'14368,"-8"-7"-14287,0 1 1,0-1-1,1 1 1,-1 0-1,1-1 1,-1 1-1,1 0 1,-1 0-1,1 0 1,0 0-1,2-1 1,-1 0-47,3-2 9,0-1 0,-1 0 0,0 0 0,8-10 1,4-4 256,-8 8-181,0-1 0,-1 0 0,0-1 0,-1 0 0,9-22 0,0 1-205,11-26 200,29-93 0,-15 34-292,-8 25 353,-33 94-176,6-21-91,7-33 1,-4 18 213,-5 27-37,-3 7-101,0 1-1,-1-1 0,1 0 1,-1 1-1,1-1 1,-1 0-1,1 1 1,-1-1-1,0-3 0,4-15-272,-4 20 310,-5 12-316,1 6 263,1 1 0,1 0-1,0 0 1,2 32-1,-3 33-141,-3 33 171,4-47-145,5 59-49,-1-94 130,1-19 132,0 0 0,1 0 0,0 0 1,13 28-1,-12-29-61,23 38 187,-27-51-174,-1 0 0,1-1 0,0 1 0,0 0 0,0-1 0,0 1-1,0-1 1,0 1 0,1-1 0,-1 1 0,1-1 0,-1 0 0,0 0 0,1 1 0,0-1 0,-1 0-1,1 0 1,0-1 0,0 1 0,-1 0 0,1-1 0,0 1 0,0-1 0,0 1 0,0-1 0,0 0-1,0 0 1,-1 0 0,1 0 0,0 0 0,0 0 0,0 0 0,0-1 0,0 1 0,0-1-1,2-1 1,1 0 13,1 0-1,-1 0 0,0-1 0,-1 0 0,1 0 0,0 0 0,-1-1 1,1 0-1,-1 0 0,0 0 0,4-5 0,1-4-12,1 1 1,-2-2-1,0 1 0,0-1 1,-2-1-1,9-23 0,8-44 131,45-142 257,-63 211-399,50-145 68,-49 136-24,-2 1 0,0-1 1,-1 0-1,-1 1 0,-2-36 0,-4 21-78,0-1 1,-3 2-1,-15-49 0,22 83-2,0-1 0,0 1 0,-1 0-1,1 0 1,-1-1 0,1 1 0,-1 0-1,0 0 1,0 0 0,1 0 0,-1 0-1,0 0 1,0 0 0,0 0 0,0 0-1,0 0 1,0 1 0,0-1 0,0 0-1,0 0 1,0 1 0,-1-1 0,-1 0-1,2 1 4,-1 0-1,1 0 0,-1 0 0,1 1 1,0-1-1,-1 0 0,1 1 0,0-1 1,0 1-1,-1-1 0,1 1 0,0 0 1,0-1-1,0 1 0,0 0 0,-1 0 1,1 0-1,0 0 0,1 0 0,-1 0 1,0 0-1,0 0 0,0 1 0,-7 12-77,1-1-1,1 1 0,0 0 0,1 0 0,-6 26 1,6-23 28,-13 57 92,4 1 0,-8 105 0,12 2 64,7-107 64,5 27-108,0-33 99,1 34-263,3-54 507,-6-48 58,2 2 462,-2-3-888,0 0 1,0 0-1,0 0 1,0 0-1,0 1 0,0-1 1,0 0-1,0 0 1,0 0-1,0 0 0,0 0 1,0 0-1,0 0 0,0 0 1,0 0-1,1 0 1,-1 0-1,0 0 0,0 0 1,0 0-1,0 0 1,0 0-1,0 0 0,0 0 1,0 0-1,0 0 1,0 0-1,0 0 0,0 0 1,0 0-1,0 0 0,0 0 1,0 0-1,0 0 1,1 0-1,-1 0 0,0 0 1,0 0-1,0 0 1,0 0-1,0 0 0,0 0 1,0 0-1,0 0 0,0 0 1,0 0-1,0 0 1,0 0-1,0 0 0,0 0 1,0 0-1,0 0 1,0 0-1,0 0 0,0 0 1,0 0-1,1 0 0,-1 0 1,0 0-1,0 0 1,0-1-1,0 1 0,0 0 1,0 0-1,0 0 1,0 0-1,0 0 0,0 0 1,0 0-1,8-139 234,-7 115-263,2 0 0,7-33 0,0-1-226,-7 38-14,2 1 1,8-24-1,-7 24 193,-5 16 6,0 0 0,0 0-1,0 0 1,1 1 0,-1-1-1,1 0 1,-1 1 0,1-1-1,0 1 1,4-4 0,-6 5 52,0 1 1,1 0-1,-1-1 0,1 1 1,-1 0-1,1-1 1,0 1-1,-1 0 0,1 0 1,-1 0-1,1 0 0,-1 0 1,1 0-1,-1-1 1,1 1-1,0 0 0,-1 0 1,1 1-1,-1-1 1,1 0-1,-1 0 0,2 0 1,-1 1 1,0 0 0,0-1 1,0 1-1,0 0 1,0 0-1,0 0 0,0 0 1,0 0-1,0 0 1,0 0-1,0 0 0,-1 0 1,2 2-1,5 12 71,-1 0 0,0 0 0,7 29 0,0 1 49,-12-39-134,1 0 0,-1 0 0,0 0 0,0 7 0,2 16 151,4 9-202,-6-23 39,2-1-1,0 0 0,0 0 0,7 14 0,-9-24 49,1 0 0,0 0 0,0-1-1,1 1 1,-1-1 0,1 1 0,0-1 0,0 0-1,0 0 1,0 0 0,0-1 0,0 1 0,1-1 0,-1 0-1,1 1 1,0-2 0,0 1 0,5 2 0,0-2 33,0 0-1,0-1 1,-1 1 0,1-2 0,0 1 0,0-1 0,0-1 0,0 0 0,0 0-1,0 0 1,-1-1 0,1-1 0,-1 1 0,1-1 0,-1-1 0,0 0-1,15-9 1,-14 7-11,0 0 0,-1 0 0,0-1 0,0 0 0,-1-1 0,0 0 0,0 0 0,0 0 0,-1-1 0,-1 0 0,0 0 0,0-1 0,0 1 0,5-19 0,-3 3 19,-1 0 0,-1 0-1,-1-1 1,1-31-1,0-18 151,-10 51-1216,15 32 395,-7-4 567,1-1 0,-1 1 0,0 0 0,0 0 0,0 0 0,-1 0-1,1 1 1,-1-1 0,0 1 0,2 5 0,0 5 23,0 0 0,2 16 0,0 19 186,-4-28-199,8 36 0,-6-40-14,-1-4 104,1-1-1,6 16 1,-9-25-43,1-1 0,0 1 0,0-1 0,0 1 1,0-1-1,1 0 0,-1 0 0,1 0 0,0 0 0,0 0 0,0-1 1,4 3-1,-5-4-21,0 0 0,0 0 0,0-1 0,0 1 0,0 0 0,0-1 1,0 0-1,0 0 0,0 0 0,0 1 0,0-2 0,0 1 0,0 0 0,0 0 0,0-1 0,3 0 1,32-14 208,-29 12-129,13-9 52,0 0 0,-1-1 0,20-18 0,-37 29-119,119-96 199,-154 156-751,25-49 474,1 0 0,1 1-1,-8 16 1,12-23 63,0-1 0,0 0 0,0 1 0,0-1-1,1 1 1,-1-1 0,1 1 0,0-1 0,-1 1-1,1-1 1,0 1 0,1-1 0,-1 1 0,0-1-1,1 1 1,-1-1 0,1 1 0,0-1 0,0 0-1,0 1 1,0-1 0,3 4 0,-2-5 38,0 1-1,0 0 1,0-1 0,1 1 0,-1-1 0,1 1-1,-1-1 1,1 0 0,0 0 0,-1 0 0,1-1-1,0 1 1,3 0 0,-1 0-15,1-1 0,0 1 0,0-1 0,-1 0 0,11-2-1,2-2 10,51-12 301,-61 13-286,0 0 0,-1 0 1,1-1-1,-1 0 0,0 0 0,11-9 0,-5 3 1,-8 6 20,0 0 1,0 0 0,-1 0-1,7-8 1,-10 10-47,0 1 0,0-1 1,0 0-1,0 0 0,0 0 0,0 0 0,-1 0 0,1 0 0,0 0 0,-1 0 1,0 0-1,0 0 0,0 0 0,1 0 0,-2 0 0,1 0 0,-1-4 0,0 1 14,0 0 0,-1 0-1,0 0 1,0 0 0,0 1-1,-1-1 1,1 1-1,-6-6 1,-2-3-1,-16-14-1,8 8 14,13 15-56,1 0 0,-1 0 0,1 1 0,-1-1 0,-1 1 0,1 0 0,0 0 0,-1 1 0,1 0-1,-1 0 1,0 0 0,-9-1 0,-4 0-153,-1 1 0,-29 1 0,35 1 131,14 0-283,0 1 109,1 1 208,-1-1 0,1 0 0,-1 0 0,1 0 0,0 0 0,-1 0 1,1 0-1,0 0 0,0 0 0,0 0 0,0 0 0,0-1 0,0 1 0,0 0 0,0-1 0,0 1 0,2 0 0,22 10-38,-10-7 84,0 0 0,0-1 0,1-1-1,-1-1 1,1 0 0,-1-1 0,1 0 0,-1-2 0,1 1 0,-1-2 0,0 0 0,0-1 0,0-1 0,0 0 0,-1-1 0,1 0-1,15-11 1,-28 16-51,9-5 121,0-1 1,-1-1-1,0 0 0,16-15 0,-26 22-97,1 0 0,-1 0 0,1 0 0,-1 0 0,1 0 0,-1 0 0,0 0 0,1 1 0,-1-1 0,0 0 0,0-2 0,0 2-10,1 0-1,-1 0 1,0 0-1,0 0 1,0 1-1,1-1 1,-1 0-1,0 0 1,1 0 0,-1 1-1,1-1 1,0-1-1,4-7-150,-5 18-287,-9 100 432,-1 3-102,10-103 70,0-1 0,1 1 0,0 0 0,0-1 1,1 1-1,3 8 0,-5-15 32,1-1 0,0 1 1,-1 0-1,1-1 1,0 1-1,0-1 1,0 0-1,1 1 1,-1-1-1,0 0 0,0 1 1,1-1-1,-1 0 1,1 0-1,1 1 1,-1-1 21,0-1 1,-1 1 0,1-1 0,0 0 0,0 1 0,0-1 0,0 0-1,-1 0 1,1 0 0,0-1 0,0 1 0,0 0 0,0-1-1,0 1 1,-1-1 0,1 1 0,3-3 0,8-3 61,1-1 0,-2-1 0,1 0 0,-1-1-1,0 0 1,18-19 0,55-74 399,-32 35-250,-21 26-414,-26 29 17,-7 11-86,-3 10 113,-20 94-318,22-87 442,0 1 1,1-1-1,0 1 0,3 22 0,-1-33 25,1 0-1,-1 0 1,1 0-1,0 0 1,0-1-1,0 1 1,1-1-1,0 0 1,0 1-1,0-1 1,1-1-1,0 1 1,0 0 0,0-1-1,9 8 1,-6-7-2,0-1 0,0 0 0,0 0 0,0 0 0,0-1 0,1 0 0,0 0 0,0 0 0,0-1 0,0-1 0,11 2 0,57 0-48,-67-4 53,0 0-1,1 0 0,-1-1 0,0 0 0,0 0 1,10-4-1,-10 2 44,0 0 1,0 0 0,-1-1-1,1 0 1,-1 0 0,0-1-1,0 0 1,-1-1 0,0 1-1,0-2 1,0 1 0,-1-1-1,0 1 1,-1-2 0,7-11-1,5-18 171,20-59 0,-33 69-135,-3 24-129,-1 0 1,1 0-1,-1 0 0,1 0 1,2-4-1,-3 6 33,1 0 0,-1 0 0,0 0 0,0 0 0,1 0 0,-1 1 0,-1-1 0,1-2 0,0-2-271,0 5 491,1 1-875,-1 0 666,1 0 0,-1 0 0,0 0 0,0 0 0,1 1 1,-1-1-1,0 0 0,0-1 0,0 1 0,1 0 0,-1 0 0,0 0 0,0 0 0,1 0 0,-1 0 1,0 0-1,0 0 0,0 0 0,1 0 0,-1 0 0,0-1 0,0 1 0,0 0 0,0 0 0,1 0 1,-1 0-1,0 0 0,0-1 0,0 1 0,0 0 0,0 0 0,0 0 0,1-1 0,-1 0 450,10-11-486,-10-24 277,0 35-304,-5-8 299,5 8-250,-1 1-1,1-1 0,-1 0 1,1 1-1,-1-1 0,1 0 1,-1 1-1,0-1 0,0 1 1,1-1-1,-1 1 0,0 0 1,1-1-1,-1 1 0,0 0 1,0-1-1,0 1 0,0 0 1,1 0-1,-1 0 0,0 0 1,0 0-1,0 0 0,0 0 0,0 0 1,-1 0-6,1-1 1,-1 1 0,1 0-1,-1 0 1,1 0-1,0 1 1,-1-1 0,1 0-1,-1 0 1,1 1-1,0-1 1,-1 1 0,1-1-1,0 1 1,0 0 0,-1-1-1,-1 3 1,-5 11-88,0 0 0,1 0 0,0 1 0,1 1 0,1-1 0,-5 23 0,6-25-99,0 1 151,1 1 0,0-1 0,1 1 0,1 0 0,0 0-1,1 0 1,0 0 0,1 0 0,1 0 0,1 0 0,4 16 0,-6-28 57,0-1 0,0 0 1,0 0-1,0 0 0,0 0 0,0 0 0,1 0 1,-1 0-1,0-1 0,1 1 0,0 0 1,-1-1-1,1 1 0,3 1 0,-4-2 37,0-1 0,0 1 0,0-1-1,0 0 1,0 1 0,1-1 0,-1 0-1,0 0 1,0 0 0,0 1 0,0-1-1,1 0 1,-1-1 0,0 1 0,0 0-1,0 0 1,1 0 0,-1-1 0,0 1-1,0-1 1,0 1 0,0-1 0,0 1-1,0-1 1,0 0 0,0 1 0,0-1-1,1-1 1,0 0 20,-1-1 1,1 0-1,-1 0 0,1 0 1,-1 0-1,0 0 1,0 0-1,0 0 0,-1 0 1,1-7-1,1 2 88,0-11-183,0 1-1,-2-36 1,0 26-170,0 28 170,0 20-922,1-11 887,0 0 0,0 0 0,1 0 0,3 9 0,-2-7 68,-1-1 1,2 14-1,0 24-93,-2 0-1,-8 90 1,-37 118 1308,41-250-1115,0 0-1,0-1 1,0 1 0,0-1 0,-1 1 0,0-1-1,0 0 1,-1 0 0,-6 7 0,10-11-108,-1-1 0,1 1 0,0-1 1,-1 1-1,1-1 0,-1 1 1,1-1-1,-1 0 0,1 1 0,-1-1 1,1 0-1,-1 1 0,0-1 0,1 0 1,-1 0-1,1 0 0,-1 0 0,0 1 1,1-1-1,-1 0 0,0 0 1,1 0-1,-1 0 0,0 0 0,1 0 1,-1-1-1,1 1 0,-1 0 0,0 0 1,1 0-1,-1-1 0,1 1 0,-1 0 1,0 0-1,1-1 0,-1 1 0,1-1 1,-1 1-1,1 0 0,0-1 1,-1 1-1,1-1 0,-1 1 0,1-1 1,0 1-1,-1-1 0,1 0 0,0 1 1,0-1-1,-1 1 0,1-1 0,0 0 1,0 1-1,0-1 0,0 1 0,0-2 1,-3-28-13,2 21 9,0 1 0,1 0 0,0-10 0,3-3-1,1 0 1,1 1-1,0-1 1,2 1-1,0 0 0,2 0 1,15-28-1,10-7 31,49-58 1,-69 95 12,21-35-8,-2-1 0,43-93 0,-42 76 23,45-70 0,-1 26 91,-65 95-116,0-1 1,-1 0-1,18-46 0,12-69 113,-39 118-330,0 2-743,-3 16 930,0 0 1,0 0 0,0 0 0,0 0 0,0 0-1,0 0 1,0 0 0,0 0 0,0 0 0,0 0-1,0 0 1,0 0 0,0 0 0,0 0 0,0 0-1,0 0 1,0 0 0,0 0 0,0 0 0,0 0 0,0 0-1,0 1 1,0-1 0,0 0 0,0 0 0,0 0-1,0 0 1,0 0 0,1 0 0,-1 0 0,0 0-1,0 0 1,0 0 0,0 0 0,0 0 0,0 0-1,0 0 1,0 0 0,0 0 0,0 0 0,0 0 0,0 0-1,0 0 1,0 0 0,0 0 0,0-1 0,0 1-1,0 0 1,0 0 0,0 0 0,0 0 0,0 0-1,0 0 1,0 0 0,0 0 0,0 0 0,0 0-1,0 0 1,0 0 0,2 10-91,6 78-60,-7 146-1,-7-119 134,-1 34 80,2 64 211,2-154-6,1-50 79,-1-8 395,2-2-710,0 0 0,1 1 0,-1-1 0,1 0 0,0 0 0,-1 1-1,1-1 1,0 0 0,-1 0 0,1 0 0,0 0 0,0 1 0,0-1 0,-1 0 0,1 0 0,0-1 0,1-6-11,-1 0-1,5-16 1,0-13-130,1-16-90,17-78 0,-21 123 229,2-9 34,-3 4-179,2 1 0,0 0 1,1 0-1,0 0 1,0 0-1,10-16 0,-14 27 110,1 1 0,-1-1 0,1 1 0,-1 0-1,0-1 1,1 1 0,-1 0 0,1-1 0,-1 1-1,1 0 1,-1-1 0,1 1 0,-1 0 0,1 0 0,-1 0-1,1 0 1,0 0 0,-1-1 0,1 1 0,-1 0-1,1 0 1,-1 0 0,1 0 0,0 1 0,-1-1-1,1 0 1,-1 0 0,1 0 0,-1 0 0,1 0-1,-1 1 1,1-1 0,-1 0 0,1 1 0,-1-1-1,1 0 1,-1 1 0,1-1 0,-1 0 0,0 1-1,1-1 1,-1 1 0,20 20-5,-19-19 30,8 12-69,0 0-1,-1 1 1,-1-1-1,7 19 1,-2-4 136,12 32 102,-15-37-177,1 0 0,12 23 0,-18-41 15,-1 0 68,0-1 0,1 1 1,0-1-1,0 0 0,7 7 0,-8-9-55,0-1 0,0 0 0,0 1 0,1-2 0,-1 1-1,1 0 1,-1-1 0,1 1 0,0-1 0,-1 0-1,1 0 1,5 0 0,3 0-26,1 0 0,18-3-1,1 1 321,-32 1-353,0 0 1,1 0-1,-1 0 1,0 0-1,0 0 1,0 0-1,0 0 1,1 0-1,-1 0 1,0 0-1,0 0 1,0 0-1,0 0 1,1-1-1,-1 1 1,0 0-1,0 0 1,0 0-1,0 0 1,0 0-1,0 0 1,1 0-1,-1 0 1,0 0-1,0-1 1,0 1-1,0 0 1,0 0-1,0 0 1,0 0-1,0 0 1,0-1-1,1 1 1,-1 0-1,0 0 1,0 0-1,0 0 1,0-1-1,0 1 1,0 0-1,0 0 1,0 0-1,0 0 1,0 0-1,0-1 1,0 1-1,0 0 1,-1 0-1,1 0 1,-5-8-2615,-5 0-325,-3 0 944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06:17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243 770 4160,'-3'0'1513,"4"1"-377,-4 3-900,-5 0 705,1 0 1,0 1-1,0 0 0,1 0 1,0 1-1,-11 12 0,-30 45 129,26-34-596,10-11-372,0 0 0,1 1 0,-7 22 0,-10 17 2,20-44-137,1 0 0,1 1 0,1 0 0,-4 19 0,4-19-20,4-12 59,-1 0 1,1 0-1,0 1 1,0-1-1,0 0 1,0 0-1,0 0 1,0 0-1,1 0 1,0 0-1,0 0 1,0 0-1,0 0 1,0 0-1,0 0 1,1-1-1,3 6 1,-2-4 47,0 0-1,0-1 1,0 0 0,1 0 0,-1 0 0,1 0 0,0 0 0,0-1 0,0 1 0,0-1 0,7 2 0,-7-2 32,1-1 0,0 1 0,0-1 0,-1-1 1,1 1-1,0-1 0,0 1 0,0-1 0,0-1 0,-1 1 0,7-2 0,-8 2-15,0-1 0,0 0 0,0 0-1,1-1 1,-1 1 0,0-1 0,-1 1 0,1-1-1,0 0 1,-1 0 0,1 0 0,-1-1-1,1 1 1,-1-1 0,0 1 0,0-1 0,2-3-1,-1 0-13,1-1-1,-2 0 0,1 0 1,-1-1-1,0 1 0,0 0 0,-1-1 1,0 1-1,0-1 0,-1 1 1,-1-9-1,-1-11 172,-10-45 0,10 61-165,-5-20-103,-18-47 0,23 74 17,0 0 0,0 1 0,0-1 0,0 1 1,-1-1-1,1 1 0,-1 0 0,0 0 0,0 0 0,0 0 0,0 0 0,-1 1 0,1-1 0,-1 1 1,1 0-1,-8-3 0,6 4-695,5 3 233,7 7 40,16 10 423,-18-16 80,1 0-1,0-1 0,0 0 0,0 0 0,1 0 0,-1-1 0,0 0 0,1-1 1,-1 1-1,0-1 0,1 0 0,-1-1 0,0 1 0,1-1 0,-1-1 0,0 1 0,9-4 1,5-2 303,1-2 1,-1 0-1,32-22 1,-48 29-289,-1 0-1,0 0 0,0-1 1,0 1-1,3-5 1,4-3 127,-28 14-382,14 0 108,-1 0 0,1 0 0,0 0-1,1 0 1,-1 0 0,1 1 0,0 0-1,0 0 1,-4 9 0,2-3-3,1-1 1,1 1-1,0 0 1,-2 12-1,2-1 124,-1 35-1,4-47-49,1 1 0,0-1 0,0 0 0,1 0 0,5 18 0,-6-24 22,1-1-1,-1 0 1,1 0 0,0 0 0,-1 0 0,2 0 0,-1 0 0,0 0-1,0-1 1,1 1 0,0-1 0,-1 1 0,1-1 0,0 0 0,0 0-1,0 0 1,0-1 0,1 1 0,-1-1 0,0 0 0,1 0-1,-1 0 1,1 0 0,-1 0 0,1-1 0,-1 0 0,5 0 0,0 0 20,1 0 0,-1-1 0,1 0 1,-1-1-1,0 0 0,0 0 1,0-1-1,0 0 0,0-1 0,10-5 1,-6 1-32,1-1 1,-2 0 0,0 0-1,17-19 1,36-49 172,-35 40 64,1-3 149,6-7-441,-36 47 39,0 0 0,0 0 0,0 0 0,0 0-1,0 0 1,0 0 0,0 0 0,0 0 0,0 0 0,0 0 0,0 0 0,0 1 0,0-1 0,0 0 0,0 0 0,0 0 0,0 0 0,1 0 0,-1 0 0,0 0 0,0 0 0,0 0 0,0 0 0,0 0 0,0 0 0,0 0-1,0 0 1,0 0 0,0 0 0,0 0 0,0 0 0,0 0 0,0 0 0,0 0 0,0 0 0,1 0 0,-1 0 0,0 0 0,0 0 0,0 0 0,0 0 0,0 0 0,0 0 0,0 0 0,0 0 0,0 0 0,0 0 0,0 0 0,0 0-1,0 0 1,0 0 0,0 0 0,0 0 0,0 0 0,1 0 0,-1-1 0,0 1 0,0 0 0,0 0 0,0 0 0,0 0 0,0 0 0,0 0 0,0 0 0,0 0 0,0 0 0,-1 9-230,-7 23 214,2-7-93,2-8 32,-5 25-41,3 0 0,-3 60-1,9-97 148,0 0 0,1 1 0,-1-1 0,1 0 0,1 0 0,-1 0 0,1 0 0,2 7 0,-3-11-5,0 0 0,-1 0 0,1 1 0,0-1 0,-1 0 0,1 0 0,0 0 0,0 0 0,0 0 1,0 0-1,0 0 0,0 0 0,0-1 0,0 1 0,0 0 0,1 0 0,-1-1 0,0 1 0,0-1 1,1 1-1,-1-1 0,0 0 0,1 1 0,-1-1 0,0 0 0,1 0 0,-1 0 0,1 0 1,-1 0-1,0 0 0,1-1 0,-1 1 0,0 0 0,1-1 0,-1 1 0,2-1 0,3-2 27,0 0 0,-1-1 0,1 1 0,-1-1 0,0 0 0,0-1 0,0 1 0,-1-1 0,1 0 0,-1 0 0,0 0 0,-1 0 0,4-8 0,4-8 26,-1 0 0,8-30 0,-12 35-56,80-212 284,-48 133-338,-12 19 114,18-81 1,5-80-51,-41 191 86,-2-1-1,-1-57 1,-5 101-176,1 1 8,-1 0 0,0 0-1,0-1 1,0 1 0,0 0 0,-1 0 0,1 0 0,0 0-1,-1-1 1,0 1 0,1 0 0,-1 0 0,0 0 0,0 0 0,-2-3-1,2 5 36,1 0 0,-1 0-1,1 0 1,-1 0-1,1 0 1,-1 0 0,1 0-1,-1 0 1,1 0-1,0 0 1,-1 0 0,1 0-1,-1 0 1,1 0-1,-1 0 1,1 0 0,-1 0-1,1 1 1,0-1 0,-1 0-1,1 0 1,-1 1-1,1-1 1,0 0 0,-1 0-1,1 1 1,0-1-1,-1 1 1,1-1 0,0 0-1,-1 1 1,1-1-1,0 0 1,0 1 0,-1 0-1,-9 18-249,3 0 128,0 0 0,1 0-1,-5 29 1,-4 63-38,11-77 132,-4 43 87,4 1 0,5 84 0,3-106 109,3 1 1,2-1-1,25 85 1,-28-124-97,0 0 0,1 0 0,1 0 0,1-1 0,0 0 0,1-1 0,17 21 0,-24-33-87,1 1 0,0 0 0,0-1 1,0 1-1,1-1 0,-1 0 0,1-1 1,0 1-1,-1-1 0,1 0 0,0 0 0,1 0 1,5 1-1,-8-3-158,0 1 0,1-1 0,-1 0 0,1 0 0,-1 0 1,0 0-1,1-1 0,-1 1 0,0-1 0,1 0 0,-1 0 0,0 0 0,0 0 0,0 0 0,0-1 1,0 1-1,0-1 0,0 0 0,0 0 0,-1 0 0,5-5 0,-4 3-382,0 0 0,0 0 0,0 0-1,3-8 1,9-24-1367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06:18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87 10144,'-28'0'3744,"32"-3"-2912,-8 6-224,13 1-960,4 4-32,15-8 224,4 0 288,6 0-64,2 0 576,25 0-384,14-3 32,13-2-160,5 1-1568,-9-4 768,-9-8-4000,-20-4 2560,-8-23-2016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06:18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5152,'0'-2'261,"0"0"1,1 1 0,-1-1-1,0 0 1,0 0 0,1 0-1,0 1 1,-1-1 0,1 0-1,0 1 1,0-1 0,-1 1-1,1-1 1,0 1 0,1-1-1,-1 1 1,0-1 0,0 1-1,1 0 1,-1 0-1,0 0 1,1 0 0,0 0-1,-1 0 1,1 0 0,-1 0-1,1 0 1,0 1 0,2-1-1,5-1 34,0 0-1,0 0 1,0 1 0,18 1-1,20 2-141,-1 3-1,57 12 0,-17-1-27,-72-14-109,40 6-533,0-1-1,77-2 1,-16-13-1899,15-10 688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3:57.8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156 31 10880,'-117'-30'4928,"83"30"-4289,29 3-4286,5 3 1855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06:21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1319 4896,'-2'-2'1322,"5"-1"-420,4-1-417,-5 2-221,1 0-1,-1 0 1,0 0 0,0 0-1,-1 0 1,1 0 0,0-1-1,-1 1 1,1 0 0,0-4-1,12-28 1286,-11 24-1438,41-117 2562,14-39-1389,-30 105-998,47-76 0,-68 125-341,4-4-64,0 0 0,19-20 0,-21 27 103,-6 5 22,0 1-1,1-1 0,-1 1 1,1 0-1,0 0 1,0 0-1,1 0 0,-1 1 1,0 0-1,1 0 1,-1 0-1,1 0 0,6-1 1,-9 3 2,1 0 0,-1-1 0,1 1 0,-1 0 1,1 1-1,-1-1 0,0 0 0,1 1 0,-1-1 0,1 1 1,-1 0-1,0 0 0,1 0 0,-1 0 0,0 0 0,0 0 0,0 0 1,0 1-1,0-1 0,0 1 0,0 0 0,0 0 0,-1-1 1,1 1-1,-1 0 0,1 0 0,0 3 0,1-1 21,-1 1 0,0-1 0,0 1 0,-1 0-1,1-1 1,-1 1 0,0 0 0,-1 0 0,1 0 0,-1 9-1,-1 5 77,-6 29-1,4-27-75,-41 190-67,39-189 34,4-16 98,0 0-1,0 0 1,-1-1-1,0 1 1,0-1 0,-3 8-1,5-36 851,4-4-885,1-1-1,2 1 1,0 1 0,2-1-1,15-30 1,-17 43-134,0 0 1,2 1-1,-1 0 0,2 0 1,-1 1-1,2 0 0,0 1 1,22-18-1,-32 28 67,0 0 0,0 0 0,0 1 0,0-1 0,0 0 1,0 1-1,0-1 0,0 0 0,1 1 0,-1-1 0,0 1 0,0 0 0,1-1 0,-1 1 0,0 0 0,1 0 0,-1 0 0,0 0 0,1 0 1,-1 0-1,0 0 0,1 1 0,-1-1 0,0 0 0,0 1 0,1-1 0,-1 1 0,0-1 0,2 2 0,-1 0-21,0 0-1,0 0 1,0 0-1,0 1 1,-1-1-1,1 0 1,-1 1-1,0-1 1,0 1-1,0-1 1,0 1-1,0 0 1,1 4-1,1 14 108,-1 1 0,-1 0-1,-1 0 1,-5 39-1,1 17 346,3-51-277,1-14 37,2 25 0,-3-38-174,1 1-1,0-1 1,0 1-1,0-1 1,0 0 0,0 1-1,0-1 1,0 1-1,1-1 1,-1 0-1,0 1 1,0-1-1,0 1 1,0-1 0,0 0-1,1 1 1,-1-1-1,0 0 1,0 1-1,1-1 1,-1 0 0,0 1-1,0-1 1,1 0-1,-1 0 1,0 1-1,1-1 1,-1 0 0,0 0-1,1 0 1,-1 1-1,1-1 1,-1 0-1,0 0 1,1 0 0,-1 0-1,1 0 1,-1 0-1,0 0 1,1 0-1,-1 0 1,1 0 0,0 0 36,1-1 1,-1 0-1,1 0 1,-1 0-1,0 0 1,1 0-1,-1 0 1,0 0-1,0 0 1,0 0-1,0 0 1,2-2-1,18-28 202,20-42 0,-23 40-324,33-47 1,-40 67 19,8-13-180,2 0 0,30-28 0,-50 53 211,0 1-1,0-1 0,0 0 1,-1 1-1,1-1 0,0 1 1,0-1-1,0 1 0,0-1 1,0 1-1,0 0 0,0-1 1,0 1-1,0 0 0,0 0 1,2 0-1,-2 0 25,-1 0-1,1 0 1,-1 1-1,1-1 1,-1 0-1,1 0 0,-1 1 1,1-1-1,-1 0 1,1 1-1,-1-1 1,0 1-1,1-1 1,-1 0-1,1 1 1,-1-1-1,0 1 1,0-1-1,1 1 1,-1-1-1,0 1 1,0 0-1,1-1 1,-1 1-1,0-1 1,0 1-1,0-1 1,0 1-1,0 0 1,0-1-1,0 1 1,0-1-1,0 2 1,5 120 210,-5-98-179,1 0 0,1-1 1,9 43-1,-10-62-10,1 0 0,-1 0 0,1 0 0,0 0 0,1-1-1,-1 1 1,0-1 0,5 5 0,-7-8-18,1 1 4,-1 0 1,1-1 0,-1 1-1,1 0 1,-1-1 0,1 1-1,0-1 1,-1 1 0,1-1-1,0 1 1,0-1 0,-1 0-1,1 1 1,0-1 0,0 0-1,0 1 1,-1-1 0,1 0-1,0 0 1,0 0 0,0 0-1,0 0 1,-1 0 0,1 0-1,0 0 1,0 0 0,0 0-1,0 0 1,0-1-1,-1 1 1,1 0 0,0-1-1,0 1 1,-1 0 0,1-1-1,0 1 1,1-2 0,2-2 22,1 0 0,-1 0 1,0 0-1,5-9 0,-4 6-22,34-42 78,1 3 0,55-50-1,-64 63-350,-40 42 219,0 2 1,2-1-1,-1 1 0,1 0 0,1 1 0,0-1 0,1 1 0,-6 19 0,5-12-87,1 1 0,1-1-1,0 1 1,2-1 0,0 23 0,2-37 160,0 0-1,1 0 1,0 0 0,-1 0 0,2 0 0,-1 0 0,1 0 0,-1 0-1,6 8 1,-6-11-12,0 0-1,0 0 0,1-1 1,-1 1-1,0 0 1,1-1-1,0 1 0,-1-1 1,1 1-1,0-1 1,0 0-1,-1 0 0,1 0 1,0 0-1,0 0 1,1 0-1,-1 0 0,0-1 1,0 1-1,0-1 0,0 1 1,0-1-1,1 0 1,-1 0-1,3 0 0,0-1 39,0 1 0,0-1 0,0 0 0,0 0 0,0-1 0,0 1 0,0-1 0,-1 0 0,1-1 0,-1 1 0,1-1 0,-1 0 0,0 0 0,7-6-1,-8 5 18,0 0 0,0 0 0,0 0 0,-1 0 0,1-1 0,-1 1 0,0-1 0,-1 1 0,1-1 0,-1 0-1,0 1 1,0-1 0,0 0 0,-1 0 0,0-8 0,0 5-34,-1-1 1,0 1-1,0-1 0,-1 1 0,-1-1 1,1 1-1,-1 0 0,-6-11 1,3 7-101,-1 1 0,0 0 0,-1 0 0,-15-17 0,19 24-21,0 1 0,0-1 0,-1 1 0,1 0 0,-1 0 0,-7-3 1,-9-5-10,11 5-252,11 8-231,16 9 172,-8-6 385,1-1 0,-1-1 0,1 0 0,-1 0 0,1-1 0,0 0 0,0 0 0,20-1 0,-6-2 149,0 0-1,40-9 1,-44 4 113,1 0 0,-1-2 0,32-16 0,-25 11 32,-6 1-146,0-1 0,-1 0 0,0-2 0,21-20 0,-35 30-79,-5 4-63,1 0 0,-1 0 0,0 0 0,0 0 0,0 0 0,0 0 0,-1 0 0,1 0 0,0 0 0,0-1 0,-1 1 0,1 0 0,-1 0 0,1-1 0,-1 1 0,1 0 0,-1-1 0,0 1 0,0-1 0,1 1 0,-1 0 0,0-2 0,0 2-229,2 3-83,0-1 219,0 1 0,0-1 0,1 1 0,-1 0 0,3 4 0,-2 0 100,1 0-1,-1 0 1,-1 1-1,1 0 1,-1-1 0,0 1-1,0 0 1,0 11-1,-1-13 152,0 1 1,0 0-1,-1 0 1,0 0-1,0 0 0,-1 0 1,0 0-1,0 0 1,-2 9-1,3-15-116,-1 0 0,1 1-1,0-1 1,0 0 0,0 0-1,-1 1 1,1-1 0,0 0 0,-1 0-1,1 0 1,0 1 0,0-1 0,-1 0-1,1 0 1,0 0 0,-1 0 0,1 0-1,0 0 1,-1 1 0,1-1-1,0 0 1,-1 0 0,1 0 0,0 0-1,-1 0 1,1 0 0,-1 0 0,1-1-1,0 1 1,-1 0 0,1 0 0,0 0-1,-1 0 1,1 0 0,0 0-1,0-1 1,-1 1 0,1 0 0,0 0-1,-1-1 1,1 1 0,0 0 0,-1-1-1,-14-16 254,6 7-202,1 5-242,0 0-137,0 0-1,-14-12 1,22 16 83,5 9-805,0-2 1021,0-1 0,0-1 0,0 1-1,0-1 1,1 0 0,-1 0-1,1 0 1,0-1 0,1 0 0,-1 0-1,0 0 1,10 2 0,-12-5 46,0 1 1,0-1 0,0 0 0,0 0-1,0-1 1,0 1 0,0-1 0,0 0-1,0 0 1,7-2 0,0-3 33,1 1 1,11-9-1,9-4 15,-3 4 131,17-7 33,67-42-1,-101 55-212,0-1 1,0 0-1,-1-1 1,0 0-1,0-1 0,-1 0 1,-1-1-1,0 0 1,14-24-1,-9 4 140,-1 0 0,17-62 0,2-70-236,-29 147 75,-1 0 0,0 1 0,-2-1 0,0 0 0,0 0 0,-2 0 0,-4-20 0,-9-13-246,15 50 193,0 0 0,0-1 0,0 1 0,0 0 0,0-1 0,0 1-1,0 0 1,0 0 0,-1-1 0,1 1 0,0 0 0,0 0 0,0-1 0,-1 1 0,1 0 0,0 0 0,0-1 0,0 1-1,-1 0 1,1 0 0,0 0 0,-1 0 0,1-1 0,0 1 0,0 0 0,-1 0 0,1 0 0,0 0 0,-1 0 0,1 0 0,0 0-1,-1 0 1,0 0 0,-8 7-544,-6 18 164,9-8 336,1 0-1,0 1 0,1 0 0,1 0 0,-2 35 1,2-15 44,-25 255-124,20 2 699,12-245-384,1 0 0,3 0 0,16 54 0,-23-96-65,1-1 0,0 0 0,0-1 0,1 1 0,0 0 0,1-1 0,-1 0 0,1 1 0,9 10 0,-13-17-72,1 1 0,0-1 0,0 1 1,-1-1-1,1 1 0,0-1 1,0 1-1,0-1 0,0 0 0,-1 0 1,1 1-1,0-1 0,0 0 0,0 0 1,0 0-1,0 0 0,0 0 1,0 0-1,-1 0 0,3 0 0,-1-1 0,1 0 0,-1 0 0,0 0-1,0 0 1,0 0 0,0 0 0,4-3-1,0-1-146,-1 0-1,0 0 1,0-1-1,6-8 1,-6 6-352,-1 1 1,-1-1-1,1 0 1,-1 0-1,2-10 1,8-43-2923,-10 43 1077,-2 0 1,0-27-1,-1 36 1155,-2-23-1239,-9 2-480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06:22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8480,'0'-1'228,"0"0"0,1-1 0,-1 1 0,1 0 1,-1-1-1,1 1 0,-1 0 0,1 0 0,0 0 0,0-1 0,0 1 1,0 0-1,0 0 0,0 0 0,0 0 0,0 1 0,0-1 0,0 0 1,0 0-1,2 0 0,30-14-448,-28 12 449,8-1 113,0 0 0,-1 0 0,2 1 0,-1 1 0,0 0 0,14 1 0,80 4 1516,-88-2-1695,256 32 1376,-195-21-1579,-50-10-1102,44 0-1,-51-2-1244,-4 2-1975,0 8 1370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06:23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109 125 5568,'0'0'1786,"5"0"876,4 0-2178,-1 0 0,1-1 0,-1 0 0,1-1 0,-1 0 0,9-3 1,-13 3-316,1 0 1,-1 0 0,0 0-1,0 0 1,0-1 0,0 0-1,0 0 1,0 0 0,-1 0-1,1 0 1,-1-1 0,4-5-1,-3 3 75,1 1 0,0-1 0,0 1 0,0 0 0,0 0 0,1 1 0,6-5 0,-4-2-186,-8 11-42,0-1 1,0 1-1,0-1 0,0 0 0,0 1 1,1 0-1,-1-1 0,0 1 1,1-1-1,-1 1 0,0-1 0,1 1 1,-1 0-1,0-1 0,1 1 0,-1-1 1,1 1-1,-1 0 0,0 0 1,1-1-1,0 1 0,-1 0-24,0-1 0,0 1 0,0 0 0,0 0 0,0-1 0,0 1 1,0 0-1,0 0 0,0 0 0,0-1 0,0 1 0,0 0 0,0 0 0,0-1 0,0 1 0,0 0 0,0 0 0,0 0 0,0-1 0,0 1 0,1 0 0,-1 0 0,0 0 1,0-1-1,0 1 0,0 0 0,0 0 0,1 0 0,-1 0 0,0 0 0,0-1 0,0 1 0,1 0 0,-1 0 0,0 0 0,0 0 0,0 0 0,1 0 0,-1 0 0,0 0 1,0 0-1,1 0 0,-1 0 0,0 0 0,3 3 7,0 0 1,0 0-1,0 1 1,-1-1-1,1 1 1,-1 0 0,0-1-1,0 1 1,-1 0-1,1 1 1,-1-1-1,0 0 1,1 8-1,1 8-72,0 35 0,-2-20 178,3 111 1431,-4-143-1469,0 0 0,0 0 0,0 0 0,-1 0 1,1 0-1,-1 0 0,0 0 0,0 0 0,0 0 1,0 0-1,0 0 0,-4 4 0,4-6-16,0 1-1,-1-1 0,1 0 1,0 1-1,-1-1 0,1 0 1,-1 0-1,0 0 0,1 0 1,-1-1-1,0 1 1,0 0-1,1-1 0,-1 1 1,0-1-1,0 0 0,0 1 1,0-1-1,0 0 1,1 0-1,-1 0 0,-3-1 1,-3 0-5,0 0 1,0-1 0,1-1 0,-1 1-1,0-1 1,1 0 0,0-1 0,-11-6-1,-7-6 166,-22-21 0,-16-10-539,41 32 271,12 8-155,-1 1 1,-21-11-1,30 15 36,7 0-14,10 1-199,0 3 336,0 1 0,-1 0 0,1 1 0,-1 1 0,0 0 0,0 1 0,-1 0 0,1 1 0,-1 1 0,-1 0 0,16 13 0,-23-17 57,6 6-923,21 15 0,-27-22 168,-1-1 0,1 1-1,-1-1 1,1 0 0,0-1 0,-1 1 0,1-1-1,0 0 1,7 1 0,10 1-4743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06:25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288 892 6240,'4'-16'9797,"-28"12"-8037,17 4-1643,0 1 0,-1-1 1,1 1-1,0 1 0,0-1 1,-8 4-1,4-2-10,1 0-56,0 1 0,0 0 0,0 0 0,0 1 0,1 1 0,0-1 0,0 2 0,1-1 1,-1 1-1,1 0 0,1 1 0,-8 9 0,6-6-67,1 0 0,0 1 1,0 1-1,1-1 0,1 1 1,0 1-1,1-1 0,-6 22 0,9-27-29,0 1-1,1 0 0,0 0 0,1 0 0,0 0 0,0 0 0,1-1 0,0 1 0,1 0 0,3 13 1,-4-18 50,1-1 1,-1 1-1,1-1 0,-1 0 1,1 0-1,0 1 1,1-1-1,-1-1 1,0 1-1,1 0 1,-1 0-1,1-1 1,0 0-1,0 1 0,0-1 1,0 0-1,1-1 1,-1 1-1,0 0 1,1-1-1,-1 0 1,1 0-1,-1 0 1,1 0-1,0-1 0,-1 1 1,1-1-1,5 0 1,3-1 71,1 0 1,-1-1 0,0 0-1,0-1 1,0-1-1,0 1 1,-1-2-1,1 0 1,-1 0 0,19-13-1,-10 4 49,-1-1 0,0 0 0,-1-1 0,25-29-1,-33 33 14,-1 0-1,0 0 0,-1-1 0,0 0 1,8-19-1,-14 25-74,1 1-1,-1-1 1,0 1 0,0-1 0,-1 0 0,0 0-1,-1 0 1,1 0 0,-1 0 0,0 0 0,-1 0-1,0 0 1,-2-11 0,1 13-102,0-1 0,0 0 0,0 1 0,0 0 1,-1-1-1,0 1 0,0 0 0,0 1 0,-1-1 0,0 0 0,0 1 0,0 0 0,0 0 0,-1 0 1,1 0-1,-1 1 0,0 0 0,-6-3 0,-4-2-127,0 1 0,-22-7-1,30 12 32,-1 0 0,0 0 0,1 1 0,-1 0 0,0 0 0,0 1 0,-8 1 0,14-1 107,0 0 0,0 0 0,1 0 0,-1 0 0,0 1 0,1-1 0,-1 1 0,0-1-1,1 1 1,-1 0 0,1 0 0,-1-1 0,1 1 0,-1 0 0,1 0 0,0 0 0,0 1 0,-1-1 0,1 0 0,0 0 0,0 1 0,0-1-1,0 1 1,0-1 0,0 1 0,1-1 0,-1 1 0,1 0 0,-1-1 0,0 4 0,1-3 20,0 0 0,0 1 0,0-1 0,1 0 0,-1 0 0,1 0 0,-1 1 0,1-1 0,0 0 0,0 0 0,-1 0 0,2 0-1,-1 0 1,0 0 0,0-1 0,1 1 0,-1 0 0,1-1 0,-1 1 0,1 0 0,0-1 0,-1 0 0,4 2 0,0 0 47,-1-1 0,1 0 0,0-1 0,0 1 0,0-1 0,0 0 1,0 0-1,0 0 0,1-1 0,-1 1 0,0-1 0,0-1 0,0 1 0,8-2 0,5-2 179,1-1 0,26-10 1,-23 7 17,-1-1-1,40-23 1,-51 25-137,1-1-1,-1 0 0,-1 0 0,0 0 0,0-2 0,0 1 1,8-13-1,-9 9-23,0-1 0,-1 1 1,-1-1-1,0 0 0,4-16 1,14-74 156,-13 53-167,7-29 19,18-91 1,-8 23-182,-25 112 103,-3 31-170,0-1 0,0 1 0,1 0 0,0 0 0,2-10 0,-1 36-1272,2 98 481,-9 334 404,-28 4 732,-26-92 44,45-309-97,-1-1-1,-3 0 1,-3-1 0,-35 68-1,40-95-8,-1 0 1,-1-1-1,-26 30 0,34-44 1,-2-1 0,1 0-1,-1-1 1,-1 0 0,0-1 0,-1 0-1,1-1 1,-19 8 0,27-14-86,-1 0 0,0 0 0,0 0 0,0-1 0,0 0 0,0 0 0,0 0-1,-7-1 1,10 0-32,0 0-1,1-1 1,-1 1 0,0-1-1,1 0 1,-1 1-1,1-1 1,-1-1-1,1 1 1,-1 0-1,1 0 1,0-1 0,-1 0-1,1 1 1,0-1-1,0 0 1,0 0-1,1 0 1,-1 0-1,-2-3 1,0-2-13,1 0 0,-1-1 0,1 1 1,0-1-1,1 1 0,0-1 0,0 0 0,1 0 0,0 0 0,0 0 1,1 0-1,0 0 0,0 0 0,1 0 0,0 0 0,0 0 1,1 0-1,0 1 0,6-16 0,-2 9 14,1 0-1,0 1 1,0 0 0,2 0-1,-1 0 1,2 1 0,0 0 0,0 1-1,21-18 1,-15 17 39,1 1-1,0 1 1,1 0 0,0 1 0,23-8-1,98-26-52,-133 41-12,35-8-32,-1 2 0,1 1 0,0 2 0,0 2 0,1 2-1,54 5 1,-72-1-364,43 3-1775,-24 1-2769,-23-2 2472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06:26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93 288 2912,'9'-7'7908,"-8"7"-7603,2 5 762,-2 0-1069,-1-1 0,1 1 0,-1-1 0,-1 8 0,1 3 33,0 626 3254,2-513-2779,-1-29 3212,-2-133-3064,-9-46 1,5 41-439,-33-154 373,22 120-358,-11-97 0,25 137-300,-6-59-62,5-103 0,4 180 103,1 1 0,0 0 0,1 0 0,6-17 0,-6 23-29,0 1 1,0-1-1,1 1 0,0 0 1,0 0-1,0 1 0,1-1 0,9-9 1,6-2-51,1 1 0,0 1 1,1 1-1,32-17 0,-44 27 26,1 0-1,0 1 0,0 0 0,0 1 1,0 0-1,0 1 0,1 0 0,22 0 0,-13 2 43,-1 1-1,1 2 1,-1 0 0,24 7-1,-29-6 25,0 1 0,-1 1 0,18 9 0,-26-12 16,0 0 0,0 1 1,-1 0-1,1 0 0,-1 0 0,0 1 0,0-1 1,0 1-1,7 10 0,-11-11 18,1-1 1,-1 0-1,0 1 0,0-1 1,0 1-1,-1 0 0,1-1 0,-1 1 1,0-1-1,0 1 0,0 0 1,0-1-1,-1 1 0,1-1 0,-1 1 1,0 0-1,0-1 0,-3 6 1,-2 7 83,-2-1 0,-15 24 0,15-26-59,-34 49 412,-77 88 0,97-126-367,0-1-1,-2-1 1,0-1-1,-44 29 1,6-14-388,53-31 136,8-4-232,8-1 187,-5 0 217,26 2-286,0 1 1,46 11-1,-8-1 237,160 37-189,-209-45 247,1 0-1,-1 1 1,0 1 0,0 1-1,27 16 1,-40-21 15,1 1 0,0-1-1,-1 1 1,0 0 0,0 0-1,0 0 1,0 0 0,-1 1 0,0 0-1,0-1 1,0 1 0,0 0 0,-1 1-1,0-1 1,0 0 0,0 1-1,0-1 1,-1 1 0,0 0 0,-1-1-1,1 1 1,-1 8 0,-1-3 23,-1 0 0,0 1 0,-1-1 0,0 0 0,-1 0 0,0 0 0,-1-1 0,0 0 0,0 0 0,-1 0 0,-10 13 0,0-3 131,-1-1-1,-1 0 1,-1-1-1,-21 16 1,3-8 101,-1-1 0,-2-2 0,-74 32 0,100-49-258,0-2 1,0 1-1,-1-2 0,1 0 1,-1 0-1,-17 0 0,-89-5-1021,97 1 474,10 0-699,-1 0 0,1-1 0,0 0 0,0-1 0,-15-5 0,29 8 1022,-1 0 0,1-1-1,-1 1 1,0 0 0,1 0 0,0-1-1,-1 1 1,1 0 0,-1-1-1,1 1 1,-1 0 0,1-1 0,0 1-1,-1 0 1,1-1 0,-1 1-1,1-1 1,0 1 0,0-1 0,-1 0-1,4-15-2567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06:27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3 5312,'-1'-2'12172,"-6"2"-9956,-10 3-2925,-2 5 867,0 0 0,1 1 0,0 1 0,1 1 0,0 0 0,0 2 0,-27 26 0,17-10 248,46-39 336,-6 3-460,10-9 99,22-20-1,-40 32-379,-5 4-56,1 0-1,-1 0 0,0-1 0,1 1 0,-1-1 1,0 1-1,1 0 0,-1-1 0,0 1 0,1-1 1,-1 1-1,0 0 0,0-1 0,0 1 0,1-1 1,-1 1-1,0-1 0,0 1 0,0-1 1,0 1-1,0-1 0,0 1 0,0-1 0,0 1 1,0-1-1,0 1 0,0-1 0,0 1 0,-1-1 1,1 1-1,0-1 0,0 1 0,0-1 0,-1 1 1,1 0-1,-1-1 0,-6-5-3483,-1 3-3332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06:28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0 172 3712,'14'-25'1882,"-12"22"-2027,0 0 0,-1 1-1,1-1 1,-1 0-1,1 0 1,-1-1-1,1-3 1,-1 3 121,0 1 1,0 0-1,0 0 0,0 0 1,1-1-1,-1 2 1,1-1-1,3-4 1,7-9 631,5-5 79,-16 20-531,0 0 0,0 0 0,-1-1 0,1 1 0,0 0 0,0 0 0,-1 0 0,1-1 0,-1 1 0,1 0 0,0-3 0,-1 2 239,0 1 0,1-1-1,-1 1 1,1-1 0,0 1-1,-1 0 1,1-1 0,0 1-1,0 0 1,1-2 0,4-7 2339,-2 4 1432,-3 7-4097,0-1 1,-1 0 0,1 1 0,-1-1-1,1 1 1,-1-1 0,1 1-1,-1-1 1,1 1 0,-1-1 0,1 1-1,-1-1 1,0 1 0,1 0 0,-1 0-1,3 6-21,0-1 0,0 0 0,-1 0 0,0 1 0,-1-1 0,2 10 0,2 44 94,-3-39-33,17 429 979,-25-237-879,2-137-109,3 9 154,2-44-219,-3 0-1,-10 67 1,10-98 42,1 0 0,1-1 0,0 12 0,0-12 26,0 0 1,-3 17-1,3-25-75,0-1-1,-1 1 0,1-1 1,0 1-1,0-1 0,0 1 1,0-1-1,0 1 0,0-1 1,0 1-1,0-1 0,0 1 1,0 0-1,0-1 0,0 1 1,0-1-1,0 1 0,0-1 1,0 1-1,1-1 0,-1 1 1,0-1-1,0 1 0,1-1 1,-1 0-1,0 1 0,1 0 0,1-1 3,-1 0 0,1 1-1,0-1 1,-1 0 0,1 0-1,0 0 1,-1-1-1,1 1 1,1-1 0,453-47-100,-369 43-132,-50 10-92,-33-7 55,-6-4-4264,-11-4-3538,-3 2 2425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06:29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0 6304,'5'0'8629,"-5"0"-8474,-1 1 0,1-1 0,-1 0 0,0 0 0,1 0 0,-1 0 0,1 1 0,-1-1 0,1 0 0,-1 0 0,1 1 0,-1-1 0,1 0 0,-1 1 0,1-1 0,-1 1 0,1 0 0,-10 5 393,-2-1-238,1-1-1,1 2 0,-15 8 1,-14 7-1,-2-3-287,1 0-73,-53 31 0,93-49 52,0 0-1,0 0 1,0 0-1,-1 0 0,1 0 1,0 0-1,0 0 1,0 0-1,0 1 1,-1-1-1,1 0 1,0 0-1,0 0 1,0 0-1,0 0 1,0 1-1,0-1 1,-1 0-1,1 0 1,0 0-1,0 0 1,0 1-1,0-1 1,0 0-1,0 0 1,0 0-1,0 1 1,0-1-1,0 0 1,0 0-1,0 0 1,0 1-1,0-1 1,0 0-1,0 0 1,0 0-1,0 1 1,8 4 71,15 0 141,-12-4-75,1-2 0,-1 1 0,0-2-1,0 1 1,1-2 0,-1 1 0,20-9 0,-12 3 171,0-1 1,0 0 0,24-19-1,-28 15-817,-15 13 349,1 0 0,-1-1-1,0 1 1,0-1-1,0 1 1,1-1-1,-1 1 1,0-1 0,0 1-1,0-1 1,0 1-1,0-1 1,0 1-1,0-1 1,0 1-1,0-1 1,0 1 0,0-1-1,0 1 1,0-1-1,0 1 1,0-1-1,0 1 1,-1-1-1,1 1 1,0-1 0,0 1-1,-1-1 1,1 1-1,-1-1 1,-7-8-2150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06:50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6 529 3808,'-6'5'1203,"12"-4"2596,-6-1-3757,0 1 1,0 0-1,0-1 0,0 1 0,1 0 0,-1-1 0,0 1 0,0-1 0,1 1 0,-1 0 0,0-1 1,1 1-1,-1-1 0,0 1 0,1-1 0,-1 1 0,1-1 0,-1 1 0,1-1 0,-1 1 0,1-1 1,0 0-1,-1 1 0,1-1 0,-1 0 0,1 1 0,0-1 0,-1 0 0,1 0 0,0 0 0,-1 0 1,1 1-1,0-1 0,-1 0 0,1 0 0,1-1 0,0 2 52,1-2 1,0 1-1,0 0 1,-1 0-1,1-1 1,5-1-1,-4 0-26,0-1 0,0 1-1,0-1 1,-1 1 0,1-1 0,-1 0-1,0-1 1,0 1 0,0 0 0,0-1 0,0 0-1,3-6 1,3-7 171,11-30 1,-14 31-123,18-38 506,17-48 760,-14 38-704,-19 46-383,0 1 0,9-35 1,-14 34-255,0-1 1,-1 1 0,0-29-1,-2 46-53,0 1 0,0 0 0,0-1 0,0 1 1,0 0-1,0-1 0,0 1 0,0 0 0,0-1 0,0 1 0,0-1 0,0 1 0,0 0 0,0-1 0,0 1 0,0 0 1,1-1-1,-1 1 0,0 0 0,0 0 0,0-1 0,1 1 0,-1 0 0,0 0 0,0-1 0,1 1 0,-1 0 0,0 0 0,1-1 1,-1 1-1,0 0 0,1 0 0,-1 0 0,0 0 0,1 0 0,-1 0 0,0-1 0,1 1 0,-1 0 0,0 0 0,1 0 1,-1 0-1,0 0 0,1 0 0,-1 0 0,1 1 0,-1-1 0,0 0 0,1 0 0,-1 0 0,0 0 0,1 0 0,-1 0 0,0 1 1,0-1-1,1 0 0,-1 1 0,20 12 36,-17-11-51,11 9 50,-1 1 0,0 0 0,-1 1 1,0 1-1,-1 0 0,0 1 1,-2 0-1,1 0 0,-2 1 0,0 0 1,-1 0-1,-1 1 0,9 33 1,-9-20 78,-1 1 1,-1 0-1,-2 0 1,-1-1-1,-2 1 1,0 0-1,-8 37 0,7-59-40,0 0 0,0 0-1,0 0 1,-2 0-1,1 0 1,-1 0 0,0-1-1,-1 0 1,-7 12-1,8-16 2,1-1 0,0 1-1,-1-1 1,0 1 0,0-1-1,0 0 1,0-1-1,0 1 1,-1-1 0,1 1-1,-1-1 1,1-1 0,-1 1-1,0-1 1,0 0 0,0 0-1,1 0 1,-1 0-1,-7-1 1,4 0-78,0-1-1,1 1 1,-1-1-1,1-1 1,-1 0 0,1 0-1,0 0 1,0-1-1,0 0 1,-10-5 0,9 2 15,-1 0 0,1 0 1,1-1-1,-1 1 1,1-2-1,-12-15 0,4 0-138,1 0-1,1-1 0,1 0 1,-16-52-1,25 68 112,0 0-1,1 0 1,0-1 0,1 1 0,0-1 0,0 0 0,1 1-1,0-1 1,1 1 0,1-11 0,-1 4 125,-1 13-108,0 0-1,0 0 1,0 0-1,0 0 1,0-1-1,0 1 1,1 0 0,-1 0-1,1 0 1,0 1-1,-1-1 1,1 0-1,0 0 1,3-3-1,-4 4-2,1 0 0,-1 1 0,1-1 0,0 1 0,-1-1 0,1 1 0,0-1 0,0 1 0,-1-1 0,1 1 0,0-1 0,0 1 0,0 0 0,0 0-1,0-1 1,-1 1 0,1 0 0,0 0 0,0 0 0,0 0 0,0 0 0,0 0 0,0 0 0,0 0 0,-1 1 0,1-1 0,0 0 0,0 0 0,0 1 0,0-1 0,-1 1 0,1-1 0,0 1 0,0-1 0,-1 1 0,1-1 0,0 1 0,-1-1-1,1 1 1,0 0 0,0 1 0,4 4 14,1 1 0,-1 0 0,7 13 0,-3-4-85,11 16 80,3-1 0,0-1 0,35 34 0,-50-56 51,0-1 0,1 0 0,0 0 0,0 0 0,1-1 0,0-1 0,0 0 0,0 0 1,0-1-1,1 0 0,0-1 0,0 0 0,0-1 0,0 0 0,20 1 0,-24-3 3,1-1 1,0 0-1,-1 0 0,1 0 1,-1-1-1,1 0 0,-1-1 1,0 1-1,12-7 0,-10 3-4,1 0 0,-1-1 1,-1 0-1,1 0 0,14-17 0,-2-4 22,0 0 1,-2-2-1,19-40 1,-33 60-51,57-125-103,-32 67-130,-28 63 207,0 1 0,1 0 0,-1 0 0,1 0 0,3-4 0,-6 7 3,1 1 1,-1-1-1,1 0 0,0 1 1,-1-1-1,1 1 1,0-1-1,0 0 0,-1 1 1,1 0-1,0-1 0,0 1 1,0 0-1,0-1 0,0 1 1,-1 0-1,1 0 1,0-1-1,0 1 0,0 0 1,0 0-1,0 0 0,0 0 1,0 1-1,0-1 0,0 0 1,-1 0-1,1 0 1,0 1-1,0-1 0,0 0 1,0 1-1,1 0 0,6 5-89,1 1-1,-1 0 0,-1 1 1,13 14-1,5 5 125,0 2 1238,-27-31-1215,0 0 0,1 0 0,-1-1 0,0 1 0,0 0 0,0 0-1,-3-1 1,4 1 1,-6-4-15,1 1 0,-1 0 1,0 0-1,0 0 1,-15-6-1,19 9-77,-1 1 1,1 0-1,0 0 1,0 0-1,-1 1 1,1-1-1,0 1 0,-1 0 1,1 0-1,-1 0 1,1 0-1,0 0 1,-1 1-1,1 0 0,0-1 1,-1 1-1,-4 3 1,0 0-65,0 0 0,1 1 0,-1 0 0,1 0 0,0 1 1,1-1-1,-1 2 0,1-1 0,-8 12 0,7-8 49,0 0 0,1 1-1,1 0 1,0 1 0,0-1 0,-3 15 0,2 1 34,1 0 1,2 0 0,0 1 0,2 0 0,3 39-1,-2-55 46,2 0-1,-1 1 0,1-1 0,1 0 1,1 0-1,-1-1 0,2 1 1,7 15-1,-11-25-11,1 0 0,-1 0 0,1 0 1,0 0-1,-1 0 0,1 0 0,0 0 0,0 0 1,0-1-1,3 2 0,-4-2-6,0-1 0,0 1-1,0-1 1,0 0 0,0 1 0,0-1 0,0 0-1,0 0 1,0 0 0,1 1 0,-1-1-1,0 0 1,0-1 0,0 1 0,0 0 0,0 0-1,0 0 1,0-1 0,0 1 0,0 0 0,0-1-1,0 1 1,0-1 0,0 1 0,0-1 0,1-1-1,2-1 22,0-1-1,-1 0 1,1 0-1,-1 0 1,0 0-1,0-1 1,0 1-1,3-10 1,15-44 100,-16 40-99,26-100 369,-28 100-213,-1 0-1,0 0 1,-2-1-1,-1-30 0,-1 42-179,1 1-1,-1-1 0,1 1 1,-2-1-1,1 1 0,-1 0 1,-6-11-1,9 17-20,0 0 0,-1-1 0,1 1 0,0 0 0,0-1 0,-1 1 0,1 0 1,0-1-1,0 1 0,-1 0 0,1 0 0,0-1 0,-1 1 0,1 0 0,0 0 0,-1-1 0,1 1 0,0 0 0,-1 0 0,1 0 0,-1 0 0,1 0 0,0 0 0,-1-1 1,1 1-1,-1 0 0,1 0 0,0 0 0,-1 0 0,1 0 0,-1 1 0,1-1 0,0 0 0,-1 0 0,1 0 0,0 0 0,-1 0 0,1 0 0,-1 1 0,1-1 0,-1 1 1,1-1-20,-1 1 1,0-1-1,1 1 1,-1 0-1,0 0 1,1-1 0,-1 1-1,1 0 1,0 0-1,-1 0 1,1-1-1,-1 1 1,1 0-1,0 0 1,0 0 0,0 0-1,-1 1 1,2 5-23,0-1-1,1 0 1,0 1 0,0-1 0,0 0 0,0 0 0,1-1 0,6 11-1,0 0-28,-6-9 103,1 1 0,1-1 1,0 0-1,0-1 0,0 1 0,0-1 0,1 0 0,0 0 0,1-1 0,-1 0 1,1 0-1,8 4 0,-11-7 4,0 0 0,1 0 0,-1 0 0,1-1 0,-1 1 0,1-1 1,0-1-1,-1 1 0,1 0 0,0-1 0,0 0 0,-1 0 0,1-1 0,0 1 0,0-1 0,-1 0 1,1 0-1,-1-1 0,1 1 0,-1-1 0,0 0 0,6-3 0,0-2 93,0 0 0,0-1 0,0 0 0,-1 0 0,11-14 0,36-52-168,-12 13 24,-11 24 555,-29 49-656,-2-3 104,-1 0-1,0 0 1,-1 0 0,0 0-1,0 0 1,-1 0 0,-2 13-1,-1 3 60,-12 74 245,1-2-69,14-81-49,6-25 275,1-7-343,48-85 66,-44 82-171,1 0 1,2 0-1,-1 1 0,2 0 1,21-20-1,-28 30-39,15-14-200,-22 22 252,0-1-1,1 1 0,-1 0 0,0-1 0,1 1 0,-1 0 0,0-1 0,1 1 0,-1 0 0,1 0 0,-1-1 0,1 1 0,-1 0 0,0 0 0,1 0 0,-1 0 1,1-1-1,-1 1 0,1 0 0,-1 0 0,1 0 0,-1 0 0,1 0 0,-1 0 0,1 0 0,-1 1 0,1-1 0,-1 0 0,1 0 0,-1 0 0,1 0 0,-1 1 1,0-1-1,1 0 0,-1 0 0,1 1 0,-1-1 0,0 0 0,1 1 0,-1-1 0,0 0 0,1 1 0,-1-1 0,0 0 0,1 1 0,5 11-25,-4-10 32,-1 0 1,0 1-1,0-1 1,0 1 0,0-1-1,0 1 1,0-1-1,-1 1 1,1-1-1,0 5 1,-2 42 83,0-33-2,1 0 0,3 28 0,1-30 139,-4-14-224,0 0 0,1 0 1,-1 0-1,0 0 0,0 0 0,0 1 1,0-1-1,0 0 0,0 0 0,0 0 1,1 0-1,-1 0 0,0 0 0,0 0 1,0 0-1,0 0 0,0 0 0,1 1 1,-1-1-1,0 0 0,0 0 0,0 0 1,0 0-1,0 0 0,1 0 0,-1 0 1,0 0-1,0 0 0,0 0 0,0 0 1,1 0-1,-1-1 0,0 1 0,0 0 1,0 0-1,0 0 0,0 0 0,1 0 1,0-2 22,1 0 1,0 0 0,-1 0-1,1 0 1,-1 0-1,2-5 1,3-3-87,20-42-137,-6 9 81,47-63 171,-61 96-87,-5 8 12,0 1 0,0-1 1,0 1-1,0-1 0,0 1 1,0 0-1,1-1 0,-1 1 1,0 0-1,1 0 0,-1 0 1,1 0-1,-1 0 0,1 0 1,2 0-1,-3 1 21,0 0 0,1 0-1,-1 0 1,0 0 0,0 1 0,0-1 0,0 0 0,0 1 0,0-1 0,0 1 0,0-1-1,0 1 1,0 0 0,-1-1 0,1 1 0,0 0 0,0 0 0,0-1 0,-1 1-1,1 0 1,0 0 0,-1 0 0,1 0 0,-1 0 0,1 2 0,8 12 71,1 3-168,1-1 1,0 0 0,18 19 0,-25-31 97,0-1 1,0 0 0,1 0-1,0-1 1,0 1 0,0-1-1,0 0 1,0 0 0,1 0 0,-1-1-1,1 0 1,0 0 0,-1-1-1,1 1 1,11 0 0,4-1-9,0-1-1,0-1 1,30-5 0,-38 3 59,0 0 0,-1 0 0,1-1 0,-1-1 0,0 0 0,19-10 0,-26 12-28,0-1 1,-1 1 0,1-1 0,-1 0 0,0 0 0,0-1-1,0 1 1,0-1 0,3-6 0,-6 9-13,0 1 0,0-1 0,0 0 0,0 0 0,-1 0 0,1 0 0,0 0 0,-1 0 0,0-1 0,0 1 0,1 0 0,-1 0 0,0 0 0,-1 0 0,1 0 0,0 0 0,-1 0 0,1 0 0,-1-1 0,1 1 0,-1 0 0,0 1 0,0-1 0,0 0 0,0 0 0,0 0 0,-3-3 0,-1 0-7,0 1-1,0-1 0,-1 0 1,1 1-1,-1 0 0,0 1 1,0-1-1,0 1 1,-7-2-1,9 3-54,0 1 0,1 0 0,-1 0 0,0 0 0,0 0 0,0 1 0,0-1 0,0 1-1,0 0 1,1 0 0,-1 1 0,0-1 0,0 1 0,0 0 0,0 0 0,1 0 0,-6 3 0,2-1 17,1 1 1,1 0-1,-1 0 1,0 1-1,1-1 1,0 1-1,0 1 1,1-1-1,-1 1 0,1-1 1,0 1-1,1 0 1,-1 1-1,-2 7 1,2-3 43,1 0 1,0 1 0,0-1 0,1 1-1,1 0 1,0 0 0,1 18 0,1-15 14,0-1 0,1 1 1,1 0-1,0-1 0,1 0 1,0 0-1,13 26 1,-12-31 16,0 1 0,1-1 0,1 0 0,-1 0 1,1-1-1,1 0 0,-1 0 0,1-1 0,1 0 1,-1 0-1,14 7 0,-11-7 32,1-2 0,-1 1-1,1-1 1,0-1 0,0 0 0,1-1 0,19 3 0,-26-6-35,1 1 0,0-1 0,0 0 0,-1-1 0,1 0 0,0 0 0,-1 0 0,1-1 0,-1 0 0,1 0 0,-1 0 0,0-1 0,0 0 0,0 0 0,0-1 1,5-4-1,44-33-1089,-54 40 746,1 0-1,-1 0 1,0-1-1,-1 1 1,1-1-1,0 1 1,0-1-1,-1 1 1,1-1-1,0 1 1,-1-1-1,0 1 1,1-1-1,-1 0 1,0 1-1,0-1 1,0 0-1,0 1 1,0-1-1,-1-2 1,1-3-1523,0-8-475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06:51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379 48 5408,'-7'-5'2924,"7"4"-2831,0 1 1,-1 0 0,1 0-1,0 0 1,-1-1-1,1 1 1,0 0 0,-1 0-1,1 0 1,0 0-1,-1 0 1,1 0 0,0-1-1,-1 1 1,1 0-1,0 0 1,-1 0 0,1 0-1,0 0 1,-1 0-1,1 1 1,0-1 0,-1 0-1,1 0 1,-1 0-1,1 0 1,0 0-1,0 0 1,-1 1 0,1-1-1,0 0 1,-1 0-1,1 0 1,0 1 0,-1-1-1,0 1-72,-21 2 1802,5-2-1118,-19 7 424,25-6-967,1 0 0,-1 1 0,1 0 0,0 1 0,-14 6 1,-10 8 152,18-11-356,-25 17 1,30-16 227,0 0 0,1 1-1,0 0 1,0 1 0,1 0 0,-10 14-1,14-16-142,1 0 1,-1 0-1,1 0 0,1 1 0,-1 0 1,1 0-1,1 0 0,0 0 0,-2 17 0,3-17-23,1 0 0,0 0 0,1 0 0,0 0 0,0 0 0,1 0 0,3 13 0,-3-18-33,-1 0 0,1 0 0,0 0 0,0 0 0,0-1 0,0 1 0,1 0 0,-1-1 0,1 0 0,0 0 0,0 0 0,0 0 0,1 0 0,-1 0 0,1-1 0,-1 0 0,8 4 0,-8-5 46,1 0 0,-1 0 0,1-1 0,-1 1 0,1-1 0,-1 0 0,1 0 0,-1 0 0,1 0 0,-1-1 0,1 1 0,-1-1 0,1 0 0,-1 0 0,5-2 0,-2 0 10,0 0-1,0 0 0,0-1 1,0 1-1,-1-1 0,1 0 1,4-6-1,-5 4 59,1 0-1,-2-1 1,1 1 0,0-1 0,-1 0-1,-1-1 1,1 1 0,-1-1-1,0 0 1,-1 1 0,0-1 0,0 0-1,-1-1 1,1-12 0,-1 10-70,-2 0 0,1 1 0,-1-1 0,-1 0 0,1 0 0,-2 1-1,0-1 1,0 1 0,-1 0 0,-8-16 0,5 12-76,6 10-26,-1 0 0,0 1 0,0-1 1,-1 0-1,1 1 0,-1 0 0,-2-4 1,5 7 62,0 0 1,-1 0-1,1 0 0,0 0 1,0 0-1,0 0 0,0-1 1,0 1-1,0 0 1,0 0-1,0 0 0,-1 0 1,1 0-1,0 0 1,0 0-1,0 0 0,0 0 1,0 0-1,0 0 0,-1 0 1,1 0-1,0 0 1,0 0-1,0 0 0,0 0 1,0 0-1,0 0 1,0 0-1,-1 0 0,1 0 1,0 0-1,0 0 1,0 1-1,0-1 0,0 0 1,0 0-1,0 0 0,0 0 1,-1 0-1,1 0 1,0 0-1,0 0 0,0 1 1,-2 6-149,1 10-135,2-10 233,1 1 1,0 0 0,1 0 0,-1-1 0,2 1-1,-1-1 1,1 0 0,0 0 0,9 12-1,-4-7 52,1-1 1,1 0-1,0 0 0,16 11 0,-16-13 21,1-2 0,0 1 0,0-2 0,1 1 0,-1-2 0,2 0 0,-1 0 0,0-1 0,16 2 0,-20-5 4,0 0 0,0 0 0,0-1 0,0 0 0,0 0 0,0-1 0,0-1 0,-1 1 0,1-1 0,0-1 0,-1 0 0,0 0 0,1 0 0,-1-1 0,10-7 0,-5 1 45,1 0 0,-2-1 0,0-1 0,0 0 0,14-20 0,-7 6 235,-2 0 0,14-30 1,-4-14 579,-26 67-841,0 0 1,0 0 0,-1 0-1,1 0 1,-1 0 0,0 0 0,0-4-1,0 4-73,0 1 1,0-1-1,0 1 0,0-1 0,1 0 0,-1 1 0,1-1 0,0 1 0,1-4 0,-2 6 13,0 0-1,0 0 1,0 0 0,0-1-1,0 1 1,0 0-1,0 0 1,0 0-1,0-1 1,0 1-1,0 0 1,0 0 0,0 0-1,0-1 1,0 1-1,0 0 1,0 0-1,0 0 1,0-1-1,0 1 1,0 0-1,0 0 1,-1 0 0,1 0-1,0-1 1,0 1-1,0 0 1,0 0-1,0 0 1,0 0-1,-1 0 1,1-1 0,0 1-1,0 0 1,0 0-1,0 0 1,-1 0-1,1 0 1,0 0-1,0 0 1,0 0 0,-1 0-1,1 0 1,0 0-1,0 0 1,-1 129-1062,1 96 1270,-9-144 250,9-79-409,0 0 0,0 0 1,-1 0-1,1 0 0,-1 0 0,0 0 0,1 0 0,-1 0 1,0 0-1,0-1 0,0 1 0,0 0 0,0-1 0,-1 1 1,1-1-1,0 1 0,-3 1 0,3-2-18,0-1 0,0 1 0,0-1 0,-1 1 0,1-1 0,0 0-1,0 0 1,0 1 0,0-1 0,-1 0 0,1 0 0,0 0 0,0 0 0,-1-1-1,1 1 1,0 0 0,0 0 0,0-1 0,0 1 0,-1 0 0,1-1 0,0 0 0,0 1-1,0-1 1,0 1 0,0-1 0,-1-1 0,-2-2-36,1 1 0,0-1 1,0 0-1,0 0 0,0 0 0,0 0 0,-3-8 0,-1-3-135,-1 0 66,-9-27 1,9 22-48,8 21 139,0-1-1,0 0 1,1 0-1,-1 0 1,0 0-1,0 0 1,0 0-1,0 0 1,0 0-1,0 0 1,0 0-1,0 0 1,0 0-1,0 0 1,0 0-1,0 0 1,0 0-1,0 0 1,0 0-1,0 0 1,0 0-1,1 0 1,-1 0-1,0 0 1,0-1-1,0 1 1,0 0-1,0 0 1,0 0-1,0 0 1,0 0-1,0 0 1,0 0-1,0 0 1,0 0-1,0 0 1,0 0-1,0 0 1,0 0-1,0 0 1,0 0-1,0 0 1,0 0-1,0 0 1,0 0-1,0 0 1,0-1-1,0 1 1,0 0-1,0 0 1,0 0-1,0 0 1,0 0-1,0 0 1,0 0-1,0 0 1,0 0-1,0 0 1,0 0-1,0 0 1,0 0-1,0 0 1,0 0-1,0 0 1,0 0-1,0 0 1,0-1-1,7 5-20,7 7 100,55 52 579,-42-37-754,1-1 0,59 40-1,-55-44-207,12 7-1548,-14-15-2729,-16-9 2408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4:00.7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308 1392 5408,'-24'3'1728,"24"-3"-1688,-1 0 1,1 0-1,-1 0 0,0 0 1,1 0-1,-1 0 1,1 0-1,-1 0 0,0 0 1,1 1-1,-1-1 1,1 0-1,-1 0 1,1 1-1,-1-1 0,1 0 1,-1 1-1,1-1 1,0 1-1,-1-1 0,1 1 1,-1 0-1,-1 2 1411,7-4-177,10-5 234,-5 0-944,0-1-1,0 0 0,-1 0 1,0-1-1,13-15 1,39-54 584,-55 69-1010,124-192 1968,-104 152-1629,36-88 0,5-55 87,25-59 9,-48 153-368,27-61-383,-52 121-94,-16 31 117,-6 13 4,-6 9 121,0 1 129,-24 51 212,-81 234 116,90-235-349,-105 277 399,83-244-292,-5-1-1,-82 117 1,-132 197 359,195-290-37,62-109-419,6-10-44,0 1 1,-1-1 0,1 0 0,-1 0 0,0 0-1,0 0 1,0-1 0,-7 7 0,9-10-44,1 0 0,0 1-1,0-1 1,-1 0 0,1 0 0,0 1 0,0-1 0,-1 0 0,1 0 0,0 0 0,-1 0 0,1 0 0,0 1 0,-1-1 0,1 0 0,0 0 0,-1 0 0,1 0 0,-1 0 0,1 0 0,0 0 0,-1 0-1,1 0 1,0 0 0,-1 0 0,1 0 0,0 0 0,-1-1 0,1 1 0,0 0 0,-1 0 0,1 0 0,0 0 0,-1-1 0,1 1 0,0 0 0,0 0 0,-1 0 0,1-1 0,0 1 0,0 0 0,-1-1 0,1 1-1,0 0 1,0 0 0,0-1 0,0 1 0,0 0 0,-1-1 0,1 1 0,0 0 0,0-1 0,0 1 0,0-1 0,0 1 0,0 0 0,0-1 0,0 0 0,0-29-148,1 18 110,1 0 1,1 0-1,0 0 1,0 1-1,1-1 1,1 1-1,0 0 1,0 0-1,14-19 0,-6 13 3,0 1 0,0 1 0,2 0 0,0 1-1,18-13 1,53-44 9,-3-4 1,81-95-1,-97 101 67,2 3 1,106-77 0,-135 112-58,140-117-98,-98 62 94,98-131 0,-42 41 85,58-77 594,-178 228-650,-1-2 1,-1 0 0,19-46-1,-35 71-1,6-16-136,-6 18 117,0 0 1,0 0-1,0-1 1,0 1-1,0 0 1,0-1-1,-1 1 1,1 0-1,0 0 1,0-1-1,0 1 1,0 0-1,0 0 1,0-1-1,0 1 1,0 0-1,-1 0 1,1 0-1,0-1 1,0 1-1,0 0 1,-1 0-1,1 0 1,0 0-1,0-1 1,-1 1-1,1 0-18,-1 0-1,0 0 0,0 0 1,1 0-1,-1 0 0,0 0 1,1 0-1,-1 0 0,0 0 0,0 0 1,1 0-1,-1 1 0,0-1 1,-1 1-1,-9 4-7,0 1 0,0 0 0,1 1 0,0 0 0,-11 9 1,-2 5-55,-25 29 0,-4 13 261,-65 106 0,-61 125 762,148-248-882,-57 97 135,71-112-110,1-1-1,-20 65 1,27-67-40,1 0 0,1 0 1,2 1-1,-2 42 0,7-59 6,-1 0-1,1-1 0,1 1 1,0 0-1,8 21 1,-7-26 2,-1 0 1,2-1 0,-1 1 0,1-1 0,0 0 0,0 0-1,1-1 1,-1 1 0,1-1 0,10 8 0,-9-9-5,-1 0 0,1-1 0,0 0 0,0 0 0,0 0 0,0-1 1,1 1-1,-1-2 0,1 1 0,0-1 0,-1 0 0,1 0 0,0-1 1,-1 0-1,1 0 0,0 0 0,12-3 0,-7 0 18,-1 0 0,0-1 0,0 0 0,0 0 0,-1-1-1,1-1 1,-1 0 0,-1 0 0,17-14 0,9-12 51,54-64 1,20-45 108,-108 139-216,20-28-4,-20 27 20,1 1 0,-1-1 0,0 0 1,0 1-1,0-1 0,0 0 0,0 0 0,-1 0 0,1-4 1,-1 6-36,0 1 0,0-1 0,0 0 0,0 0 0,0 0 0,0 0 0,0 0 0,0 0 0,-1 1 0,1-1 0,0 0 0,-1 0 0,1 0 0,-1 1 0,1-1 0,-1 0 0,1 0 0,-1 1 0,1-1 0,-1 0 0,0 1 0,1-1 1,-1 1-1,0-1 0,0 1 0,1-1 0,-1 1 0,0 0 0,0-1 0,0 1 0,0 0 0,1 0 0,-1-1 0,0 1 0,0 0 0,0 0 0,0 0 0,-1 0 0,0 0-23,-1 0 0,1 1 0,0-1 0,0 1-1,-1-1 1,1 1 0,0 0 0,0-1 0,0 1-1,0 0 1,0 0 0,0 1 0,0-1 0,-2 3 0,-2 2-19,0 1 1,1 0 0,0 0 0,0 1 0,0-1 0,1 1 0,0 0 0,1 1 0,-4 11 0,1 5 39,-6 50 0,10-52 40,3 38 0,0-18 129,-1-31-269,-1-8 116,1-1 0,0 0 0,0 0 0,0 1 0,0-1 0,1 0 0,-1 0 0,1 0 0,0 1 0,-1-1 0,3 4 0,6 7 28,-8-11-2,0-1 0,0 0 0,0 1 0,1-1 0,-1 0-1,1 0 1,-1 0 0,1 0 0,0-1 0,-1 1 0,1 0 0,0-1 0,0 1 0,1-1 0,-1 0 0,0 1 0,5 0 0,0 0 20,1-1 0,-1 0 1,1-1-1,-1 0 1,1 0-1,-1 0 1,1-1-1,-1 0 1,1-1-1,-1 0 1,0 0-1,1 0 0,-1-1 1,7-4-1,-2 1 34,0 0-1,-1-1 1,0-1-1,0 0 1,0 0-1,-1-1 1,11-12-1,-13 11-13,-1-1-1,0 0 1,0 0-1,-1-1 0,-1 0 1,0 0-1,0 0 1,-1-1-1,4-22 0,-6 29-71,-1 0-1,0-1 0,-1 1 0,1-1 0,-1 1 0,0 0 0,-1-1 0,1 1 0,-1-1 0,-1 1 0,1 0 0,-1 0 0,0 0 0,0 0 0,-1 0 0,0 0 0,0 0 0,0 1 0,-1-1 0,0 1 0,0 0 0,-7-7 0,3 5-63,0 1-1,0 0 1,-1 1-1,1 0 0,-1 0 1,-1 1-1,1 0 1,0 1-1,-1 0 1,0 0-1,1 1 1,-1 0-1,0 1 1,0 0-1,0 0 1,-1 1-1,1 1 0,-19 2 1,24-1 52,0-1 0,0 1 0,0 0 0,0 0-1,1 0 1,-1 1 0,1-1 0,-1 1 0,1 0 0,0 1 0,-7 6 0,8-7 6,0 0 0,0 1 0,0-1-1,1 1 1,-1-1 0,1 1 0,0 0 0,0-1 0,1 1 0,-1 0-1,1 0 1,0 0 0,0 1 0,-1 7 0,2-11 27,0 0 0,0 1 0,0-1 0,0 0 0,0 0 0,1 0 1,-1 0-1,0 0 0,1 0 0,-1 0 0,1 1 0,-1-1 0,1 0 0,-1-1 0,1 1 0,0 0 0,0 0 1,-1 0-1,1 0 0,0 0 0,0-1 0,0 1 0,0 0 0,0-1 0,0 1 0,0-1 0,0 1 0,0-1 1,0 1-1,0-1 0,0 0 0,0 0 0,3 1 0,2-1-3,0 1 0,0-1 0,0 0 0,11-3 0,-16 3-12,112-21 310,158-50-1,-227 58-316,-10 2-58,-12 4 91,36-7 1,-58 13-24,1 1 0,-1 0 1,0 0-1,0 0 1,1 0-1,-1 0 1,0 0-1,1 0 1,-1 0-1,0 0 0,0 0 1,1 0-1,-1 0 1,0 0-1,1 0 1,-1 0-1,0 0 1,1 0-1,-1 0 0,0 0 1,0 0-1,1 0 1,-1 0-1,0 1 1,0-1-1,1 0 1,-1 0-1,0 0 0,0 1 1,1-1-1,-1 0 1,0 0-1,0 0 1,0 1-1,1-1 1,-1 0-1,0 0 0,0 1 1,-1 3 8,-17 48-94,-5 28 128,-20 123-1,42-198-5,1-1 0,-1 0-1,1 0 1,0 1 0,0-1 0,0 1-1,0-1 1,2 7 0,-1-11-25,-1 1 0,0-1 0,0 1 0,0-1 0,1 1 0,-1-1 1,0 1-1,1-1 0,-1 0 0,0 1 0,1-1 0,-1 1 0,1-1 0,-1 0 0,1 1 1,-1-1-1,0 0 0,1 0 0,-1 1 0,1-1 0,-1 0 0,1 0 0,0 0 0,-1 0 0,1 1 1,-1-1-1,1 0 0,-1 0 0,1 0 0,-1 0 0,1 0 0,-1 0 0,1-1 0,0 1 1,-1 0-1,1 0 0,0 0 0,17-10 80,-17 9-63,5-3-6,0 0 0,0-1-1,-1 0 1,1-1 0,-1 1 0,4-7 0,25-39 26,-19 27-45,113-148 28,-114 157-144,-10 16-2,-5 8 84,-9 75-87,5-56 184,2 0 1,0 50-1,3-67-35,0-1-1,2 0 1,-1 1 0,1-1-1,1 0 1,-1 0-1,2 0 1,-1-1 0,2 1-1,-1-1 1,7 9-1,-9-15-22,0-1-1,0 0 0,1 0 0,-1 1 0,1-2 0,-1 1 0,1 0 0,0-1 0,0 1 1,0-1-1,0 0 0,0 0 0,0 0 0,0 0 0,0 0 0,0-1 0,1 1 0,-1-1 1,0 0-1,5-1 0,-1 1 9,1-1 0,-1 0 0,0 0 1,0-1-1,0 1 0,0-2 0,0 1 1,8-5-1,1-3 53,-1 0 1,0 0-1,-1-2 0,0 0 1,-1 0-1,0-1 1,16-22-1,-2-3-77,38-71 0,-62 105 7,37-78 41,-36 72-50,-1 0-1,0 0 0,0 0 1,-1 0-1,0 0 0,0-19 0,-2 29 10,0-1-1,0 1 0,0-1 1,0 1-1,1-1 0,-1 1 1,0-1-1,1 1 0,-1-1 1,0 1-1,1-1 0,-1 1 1,0-1-1,1 1 0,-1 0 1,1-1-1,-1 1 0,0 0 1,1-1-1,-1 1 0,1 0 1,-1 0-1,1-1 0,-1 1 0,1 0 1,0 0-1,-1 0 0,1 0 1,-1 0-1,1 0 0,-1 0 1,1 0-1,0 0 0,-1 0 1,1 0-1,-1 0 0,1 0 1,-1 0-1,2 1 0,31 6-8,-21-4 8,-5-1-22,9 2-682,0-1 1,0 0-1,0-1 1,0-1 0,0 0-1,31-4 1,-45 3-70,0 0 0,0-1 0,0 1 0,1 0 0,-1 0 1,0 0-1,0 0 0,0 1 0,4 0 0,7 6-2532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06:54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441 793 1472,'-7'-5'456,"7"5"-449,1 0-1,-1 0 1,0 0 0,0 0 0,0 0 0,0 0-1,0 0 1,0 0 0,0 0 0,0 0 0,0 0-1,1 0 1,-1 0 0,0 0 0,0 0 0,0 0-1,0 0 1,0 0 0,0 0 0,0-1-1,0 1 1,0 0 0,0 0 0,0 0 0,0 0-1,0 0 1,0 0 0,0-3 2435,0 2-1979,0 1-1,0-1 1,0 0 0,0 0-1,0 1 1,-1-1 0,1 0-1,0 1 1,0-1 0,-1 0 0,1 1-1,-1-1 1,1 0 0,0 1-1,-1-1 1,1 1 0,-1-1 0,0 0-1,-15-7 1508,12 7-2016,0 0-1,0 1 1,0-1-1,-1 1 1,1 0-1,0 0 0,-5 1 1,-14 3 197,0 1 0,1 1-1,0 1 1,0 1 0,1 1 0,0 1 0,0 0 0,1 2 0,0 1-1,1 0 1,1 1 0,0 1 0,-20 22 0,30-28-33,-1 1 1,1 0 0,1 0-1,0 1 1,1 0 0,0 0-1,-7 19 1,12-28-100,1 0 0,-1 0-1,1 0 1,-1 0 0,1 0-1,0 0 1,0 0 0,-1 0 0,2 0-1,-1 0 1,0 0 0,0 0 0,1 1-1,-1-1 1,1 0 0,0 0-1,-1 0 1,1 0 0,2 2 0,-1-1-8,1 1 1,-1-1 0,1 0-1,0 0 1,0-1-1,0 1 1,0-1 0,0 1-1,7 2 1,-1 0-21,1-1 0,0 0-1,0 0 1,0-1 0,1-1 0,19 3 0,-11-3 31,0-1-1,0-1 1,1-1 0,-1-1 0,0 0-1,26-8 1,-36 8 22,0-1-1,0-1 1,-1 0-1,1 0 1,-1 0-1,0-1 1,-1-1-1,1 1 1,-1-1-1,0 0 1,0-1-1,-1 0 1,1 0 0,9-15-1,-7 8 90,-1-1 1,-1 0-1,0 0 1,-1 0-1,-1-1 0,5-20 1,-8 27-73,-1-1 0,0 0 1,0 0-1,-1 0 0,0 1 1,0-1-1,-1 0 0,-1 0 0,0 0 1,0 1-1,-7-17 0,6 19-72,-1 0-1,0 0 1,-1 0-1,0 0 1,-10-10-1,-3 8-105,18 9 108,0 0 0,-1 0-1,1 0 1,0-1 0,0 1 0,0 0 0,0 0 0,0 0 0,-1 0 0,1 0 0,0-1 0,0 1-1,0 0 1,0 0 0,-1 0 0,1 0 0,0 0 0,0 0 0,0 0 0,0 0 0,-1 0 0,1 0 0,0 0-1,0 0 1,0 0 0,-1 0 0,1 0 0,0 0 0,0 0 0,0 0 0,-1 0 0,1 0 0,0 0 0,0 0-1,0 0 1,-1 0 0,1 0 0,0 0 0,0 0 0,0 0 0,0 1 0,-1-1 0,1 0 0,0 0-1,0 0 1,0 0 0,0 0 0,0 1 0,0-1 0,-1 0 0,1 0 0,0 0 0,0 0 0,0 1 0,0-1-1,0 0 1,0 0 0,0 0 0,0 1 0,0-1 0,0 0 0,0 0 0,0 0 0,0 1 0,0-1 0,-1 16-194,1-15 195,1 4-17,-1 0-1,1-1 0,0 1 1,0 0-1,1 0 1,2 7-1,5 14 2,-5-10 22,2 0-1,-1 0 0,2-1 1,0 0-1,1 0 0,0 0 1,12 14-1,-19-27 13,1 0 1,0 0-1,-1 0 0,1 0 1,0 0-1,0 0 0,0-1 1,1 1-1,-1-1 0,0 1 1,1-1-1,-1 0 0,0 0 1,1 0-1,0 0 0,-1 0 1,1 0-1,-1-1 0,1 0 1,0 1-1,3-1 0,-1-1 2,-1 1 1,1-1-1,-1 0 0,1 0 0,-1-1 0,0 0 0,1 1 1,-1-1-1,0-1 0,0 1 0,7-6 0,142-113 238,-117 90-179,-3-2 1,37-44-1,-57 60-30,-2 0-1,0-1 0,-1 0 1,-1-1-1,0 0 0,-2 0 1,10-36-1,-9 20 49,-2-1-1,-2 1 1,1-60 0,-5 67 12,-1 0 1,-2 0 0,-7-32-1,8 48-84,-1 1-1,-1 0 1,0-1-1,0 1 0,-1 1 1,-1-1-1,0 1 0,0 0 1,-1 0-1,-8-9 0,14 18-60,0-1 0,-1 1 0,1 0 0,0 0-1,0 0 1,0 0 0,-1 0 0,1 0 0,-1 1 0,1-1-1,0 0 1,-1 1 0,1-1 0,-1 1 0,0-1 0,1 1-1,-1 0 1,1 0 0,-1-1 0,0 1 0,1 0 0,-1 1-1,1-1 1,-1 0 0,0 0 0,1 1 0,-1-1 0,1 1-1,-1-1 1,1 1 0,-1-1 0,1 1 0,0 0 0,-3 1-1,1 1 7,-1 0 0,1 1 0,0-1-1,-1 1 1,2-1 0,-1 1-1,0 0 1,1 0 0,-1 0 0,1 1-1,-2 4 1,-4 17 18,1 0 0,1 0 0,-3 33 0,-1 82 25,9-104 80,2 0-1,2 0 0,1 0 0,1-1 0,3 0 0,1 0 0,1 0 1,20 43-1,-16-45-7,2-2-1,1 0 1,1 0 0,31 37 0,-47-65-118,11 13 159,1 0 0,1-1 0,0 0 0,22 17 0,-33-29-242,0-1 1,1 0-1,-1-1 1,1 1-1,-1-1 1,1 0-1,0 0 0,0 0 1,0-1-1,0 0 1,0 0-1,0 0 1,0 0-1,1-1 1,-1 0-1,0 0 1,0 0-1,0-1 1,1 0-1,-1 0 0,0 0 1,0-1-1,8-3 1,-11 4-143,-1 0-1,1-1 1,-1 0 0,0 1 0,1-1-1,-1 0 1,0 1 0,0-1 0,0 0 0,0 0-1,0 0 1,-1 0 0,1 0 0,0 0-1,-1 0 1,0 0 0,1 0 0,-1 0-1,0-4 1,0-8-1591,0-22-1,-5 0-3123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06:54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24 7136,'0'0'67,"0"0"0,-1 0-1,1 0 1,0 0 0,0 0 0,0 0 0,0 0 0,-1 0 0,1 0-1,0 0 1,0 0 0,0 0 0,0-1 0,0 1 0,-1 0 0,1 0 0,0 0-1,0 0 1,0 0 0,0 0 0,0 0 0,0-1 0,0 1 0,-1 0 0,1 0-1,0 0 1,0 0 0,0 0 0,0-1 0,0 1 0,0 0 0,0 0-1,0 0 1,0 0 0,0-1 0,0 1 0,0 0 0,0 0 0,0 0 0,0 0-1,0-1 1,0 1 0,0 0 0,0 0 0,0 0 0,0 0 0,0 0 0,0-1-1,0 1 1,0 0 0,1 0 0,-1 0 0,0 0 0,0 0 0,0-1 0,12-3 2415,-3 2-2027,-2-1-103,0 1-1,1 0 0,-1 1 1,1 0-1,0 0 0,-1 0 1,1 1-1,10 1 0,7 2 43,29 8 0,-15-2-157,9-1-47,175 37 407,-166-30-879,102 39 1,-146-48-889,1-1 0,0 0 1,0-1-1,0 0 0,1-1 0,-1-1 1,1 0-1,27-1 0,1-3-3011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06:56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14 397 4576,'-10'8'2858,"10"-8"-2772,0 0 0,0 0 0,-1 0-1,1-1 1,0 1 0,0 0-1,0 0 1,0 0 0,0 0 0,-1 0-1,1 0 1,0 0 0,0 0-1,0 0 1,0 0 0,0 0 0,0 0-1,-1 0 1,1 0 0,0-1-1,0 1 1,0 0 0,0 0 0,0 0-1,0 0 1,0 0 0,0 0 0,0-1-1,0 1 1,0 0 0,0 0-1,0 0 1,-1 0 0,1 0 0,0-1-1,0 1 1,0 0 0,0 0-1,0 0 1,1 0 0,-1-1 0,5-24 2489,1 5-1969,18-36-1,-19 47-459,0 0-1,1 0 1,0 0 0,1 1 0,12-13 0,-5 7 146,50-43 621,-58 52-875,1 0 1,-1 1-1,1 0 1,0 0-1,0 1 1,1 0-1,-1 0 1,12-2-1,-16 5-33,-1 0-1,1 0 1,-1 0-1,1 0 0,-1 0 1,1 1-1,0 0 0,-1-1 1,1 1-1,-1 0 0,0 0 1,1 0-1,-1 0 1,0 1-1,0-1 0,1 1 1,-1-1-1,0 1 0,-1 0 1,4 2-1,3 5-13,0 1 0,13 19 0,-18-24-40,33 57-40,-25-41 167,1-1 0,27 35-1,-36-52-56,-1 0 0,1-1-1,0 1 1,0 0-1,0-1 1,1 0 0,-1 0-1,0 0 1,1 0-1,0-1 1,-1 1 0,1-1-1,0 0 1,7 1-1,-5-1 26,-1-1-1,1 0 0,-1 0 0,0-1 0,1 1 0,-1-1 0,0 0 0,0-1 1,1 1-1,7-5 0,3 0-5,-1-2 0,0 0 0,0 0 0,0-2 0,14-12 0,-8 4-288,-1 0 0,-1-2 0,18-24 0,-31 36 200,0-1 0,0 1 0,-1-1 0,0-1 0,4-11 0,-8 18 28,0-1-1,0 1 1,-1-1 0,0 0 0,1 1 0,-1-1-1,0 0 1,-1 1 0,1-1 0,-1 0-1,0 1 1,1-1 0,-2 1 0,1-1 0,0 1-1,-1 0 1,1-1 0,-3-2 0,0-1-37,0 1 1,0 0-1,-1 0 1,0 0 0,0 0-1,0 1 1,-1 0-1,0 0 1,0 0-1,-7-3 1,9 5 11,-1 1 1,0 0-1,0 0 1,0 0-1,0 1 1,0 0-1,-1 0 1,1 0-1,0 0 1,0 1-1,-1 0 1,1 0-1,0 0 1,-1 1-1,-5 1 1,-4 2 20,-1 0 0,1 1 0,1 0 0,-1 1 0,1 1 0,-15 9 0,20-10 92,1 0 1,0 1-1,0-1 1,0 2-1,1-1 1,0 1-1,1 0 1,-1 0-1,-9 19 1,7-11 61,1 0 0,0 0 0,2 1 0,0 1 0,0-1 0,2 1 0,-4 26 0,7-27-44,-1 0 1,-5 19-1,6-31-44,0-1 0,-1 0 0,1 0 0,-1 0 0,0 0 1,1 0-1,-2-1 0,1 1 0,0-1 0,-1 1 0,0-1 0,0 0 0,0 0 0,-5 5 0,5-7 42,1 0-1,-1 0 0,0 0 1,0 0-1,0 0 0,-1 0 0,1-1 1,0 0-1,0 1 0,0-1 1,0 0-1,0-1 0,0 1 0,-1-1 1,1 1-1,0-1 0,-3-1 1,-8-3 93,0 0 1,-16-9-1,21 9-134,-4-1-88,1-2 0,0 0 0,0 0-1,-19-19 1,10 6-538,-24-31 0,42 49 347,0 0 0,1 0 0,0-1 0,0 1 0,-1 0 0,2-1 0,-1 1 0,0-1 0,1 0 0,0 1 0,0-1 0,0 0 0,0 0 0,0 0 0,1-5 0,6-14-1166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07:03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38 169 1984,'1'-6'107,"1"-1"0,0 0 0,0 1 0,1-1 0,-1 1 1,1 0-1,1 0 0,-1 0 0,1 0 0,0 1 0,7-8 0,39-37 1365,-42 39-658,4-3 5849,-12 13-6653,0 1-1,0 0 0,0 0 1,0-1-1,1 1 0,-1 0 1,0 0-1,0-1 1,0 1-1,0 0 0,0 0 1,0-1-1,0 1 0,0 0 1,0 0-1,0-1 0,0 1 1,0 0-1,0-1 1,0 1-1,0 0 0,0 0 1,0-1-1,0 1 0,0 0 1,0-1-1,0 1 0,0 0 1,0 0-1,-1-1 1,1 1-1,0 0 0,0 0 1,0 0-1,-1-1 0,1 1 1,0 0-1,0 0 0,0 0 1,-1-1-1,1 1 1,0 0-1,-1 0 0,-12-1 1643,11 1-1385,1 0-283,-10 0 116,9 0-107,6 0 2388,-5 0-2343,1 0-38,-1 0 0,1 0 0,-1 0-1,0 0 1,1 0 0,-1 0 0,1 0 0,-1 0 0,1 1 0,-1-1 0,0 0 0,1 0 0,-1 1 0,1-1 0,-1 0 0,1 1-1,-1-1 1,1 0 0,-1 1 0,1-1 0,-1 2 0,-1-1 23,-12 8 270,8-6-258,1-1 0,0 2-1,0-1 1,1 1 0,-6 4-1,10-7 110,-2-2 178,0 1 877,5-2-1130,4-1 555,-11 3-152,3 1-464,-1-1 0,1 1 0,0 0 0,-1 0 0,1-1 0,0 1 0,0 0 0,0 0 0,-1 0 0,0 2 0,-3 3-39,2 0 0,-1 0 0,1 1 0,0-1 0,0 1 0,1-1 0,0 1 0,0 0 0,-2 12 0,-2 6-30,5-23 66,0 0 0,0 1-1,0-1 1,1 1 0,-1-1 0,1 1 0,-1 0 0,1-1 0,0 1 0,0-1 0,0 1 0,0 0 0,0-1-1,1 1 1,-1-1 0,1 1 0,1 2 0,-2-4 342,2-2-316,0-1 0,0 0 0,0 0 0,0 0 0,-1 0 0,1 0 0,-1 0 1,0-1-1,1 1 0,-1 0 0,0-1 0,0 1 0,-1-1 0,1 1 0,0-1 0,-1 1 1,1-6-1,-1 7 454,14 1-8986,18 0 1520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09:48.4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46 2560,'6'-31'4832,"-1"24"-2459,-5 1-499,0 5-1268,0 4 146,-1-3-716,0 1 1,0-1-1,0 1 1,1-1-1,-1 1 1,0 0 0,0 0-1,1-1 1,-1 1-1,0 0 1,1 0-1,-2 1 1,-7 14 212,1 1 1,1 1 0,0-1-1,-8 33 1,-9 78 168,17-86-191,2-11-108,1 0 1,1 1-1,1 0 1,5 46-1,-2-69-23,2 1-1,-1-1 1,1 0-1,1 1 1,0-1-1,0-1 0,0 1 1,1-1-1,7 8 1,-11-14-46,0 0 0,0-1 1,1 1-1,-1-1 0,1 1 1,0-1-1,-1 0 0,1 0 0,0 0 1,0 0-1,0 0 0,-1 0 1,1 0-1,0 0 0,0-1 0,0 1 1,0-1-1,1 0 0,-1 1 1,0-1-1,0 0 0,0 0 1,0 0-1,0 0 0,0-1 0,0 1 1,0-1-1,0 1 0,0-1 1,0 0-1,0 0 0,3-1 0,3-2 34,-1-1 0,0 0-1,0 0 1,0-1 0,-1 1-1,11-14 1,5-9 4,0-2 0,-2 0 0,23-48 0,-24 35-427,18-56 1,-46 167-1118,6-51 1448,1 0 0,1 0-1,1 25 1,1-33 29,-1-1 0,2 1 0,-1-1 0,1 0-1,1 1 1,-1-1 0,1 0 0,8 14-1,-5-13 44,-1-1 0,1 1 0,1-1 0,0 0 0,0-1-1,1 1 1,11 8 0,-15-13 37,1-1 0,-1 1-1,1-1 1,0 0 0,0 0 0,0 0 0,0 0-1,0-1 1,0 0 0,0 0 0,0-1-1,1 1 1,-1-1 0,0 0 0,0 0 0,9-2-1,-6 0-23,-1 0-1,1 0 0,-1-1 1,0 1-1,0-2 0,0 1 1,0-1-1,0 0 0,-1 0 1,7-7-1,-4 4-45,-1-2 0,-1 1 0,1-1 0,-2 0 0,1 0 0,6-14 0,-2 1-30,-1-2 1,-1 0 0,-1 0 0,-1 0-1,6-40 1,-11 49-65,0 0-1,-2 0 1,1 0-1,-2 0 1,0 0 0,-1 0-1,0 1 1,-9-28-1,4 34-419,5 7 490,4 4 5,-1-2-54,-1-14 554,1 11-571,-1 2 56,0 0-1,0 0 0,0 0 0,-1 1 0,1-1 1,0 0-1,0 0 0,0 0 0,0 0 0,0 1 1,-1-1-1,1 0 0,0 0 0,0 0 0,0 0 1,-1 0-1,1 0 0,0 0 0,0 1 0,0-1 1,-1 0-1,1 0 0,0 0 0,0 0 0,0 0 1,-1 0-1,1 0 0,0 0 0,0 0 1,-1 0-1,0 0-31,0-1-51,3-4-215,-12 24-67,1 26-4837,9-27 3051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09:49.9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210 9 4160,'-1'0'194,"0"-1"1,0 1 0,1-1-1,-1 1 1,0-1-1,0 1 1,1-1-1,-1 1 1,1-1-1,-1 0 1,-2-2 2072,2 13-1416,-19 71 2506,2-11-1711,-35 175 210,-36 174-123,81-385-1406,0 1 361,7-26 234,4-11 629,102-150-1226,-35 57-351,45-70-572,-111 161 437,-1 0 0,1 0-1,8-7 1,-12 11 131,1-1 1,-1 1 0,1-1 0,-1 1 0,1 0-1,0-1 1,-1 1 0,1 0 0,0 0 0,-1-1-1,1 1 1,0 0 0,-1 0 0,1 0 0,0 0-1,1 0 1,-2 0 11,0 0 0,1 1 0,-1-1 0,1 0 0,-1 1 0,0-1 0,1 0 0,-1 1 0,0-1 0,0 0 0,1 1-1,-1-1 1,0 1 0,0-1 0,0 1 0,1-1 0,-1 1 0,0-1 0,0 1 0,0-1 0,0 1 0,0-1 0,0 1 0,0-1 0,0 1 0,0-1-1,0 1 1,-2 22-22,0 0 0,-9 37 0,-1 7 219,6-27-66,2-19-101,1 1-1,1 0 1,2 35 0,1-52 21,-1 0 1,2-1-1,-1 1 1,1 0-1,-1-1 1,4 7-1,-4-10 6,-1 0 0,1 0 0,-1 0 0,1 0 0,0 0 0,-1 1 0,1-1 0,0 0 0,0-1 0,0 1 0,0 0 0,0 0 0,0 0 0,0 0 0,0-1 0,0 1 0,0 0 0,0-1 0,0 1 0,0-1 0,1 0 0,-1 1 0,0-1 0,0 0 0,1 1 0,-1-1 0,0 0 0,2 0 0,1-1 161,1 0-107,-1 0 1,0 0-1,1-1 0,-1 1 1,0-1-1,0 0 0,0 0 1,0 0-1,0 0 1,-1-1-1,1 0 0,5-4 1,2-5-72,-1 0 0,0-1 1,-1 0-1,11-20 1,23-58-27,-21 42 61,-9 16-100,2-2-325,-9 28-82,-3 11 109,-2 19-46,-1-17 339,0 169-406,0-170 468,1-1 0,-1 1 1,1-1-1,0 0 0,3 9 0,-3-12 30,-1 0 0,1 0 0,-1 0 0,1 1 0,-1-1 0,1 0 0,-1 0 0,1 0 1,0 0-1,0 0 0,-1 0 0,1 0 0,0 0 0,0 0 0,0-1 0,0 1 0,0 0 1,0 0-1,1-1 0,-1 1 0,0-1 0,2 1 0,-1-1 1,0 0 0,-1-1 0,1 1 0,0-1 0,-1 0 0,1 0 0,0 0 0,-1 1 0,1-1 0,-1-1 0,0 1 0,1 0 0,-1 0 0,0 0 0,0-1 0,0 1 0,1-1 0,-2 1 0,2-2 0,19-35 138,-18 32-157,12-28-183,17-53 0,-29 84-393,-2 7 298,1 8 14,-3 24 80,-11 56 1,-33 153 503,4-19 241,37-203-526,-3 24 146,-16 53 0,21-97-196,1 3 85,-1-1 1,1 0 0,-1-1 0,-4 8-1,5-12-73,1 1-1,0 0 0,-1-1 0,1 1 1,-1 0-1,1-1 0,-1 1 1,1-1-1,-1 1 0,1-1 1,-1 1-1,1-1 0,-1 1 1,0-1-1,1 0 0,-1 1 0,0-1 1,0 0-1,1 0 0,-1 1 1,0-1-1,1 0 0,-1 0 1,0 0-1,0 0 0,0 0 1,1 0-1,-1 0 0,0 0 0,0 0 1,1 0-1,-1 0 0,0-1 1,1 1-1,-1 0 0,0-1 1,0 1-1,1 0 0,-2-1 1,-1-2 19,0 1 0,0-1 1,0 0-1,0-1 0,0 1 1,0 0-1,1-1 1,0 1-1,0-1 0,0 0 1,0 0-1,0 0 1,-1-6-1,-1-5 45,0 1-1,-1-24 1,3 14-55,1 1 0,1-1 0,5-35 0,-3 46-56,0-1 0,1 1-1,0-1 1,1 1 0,1 0 0,0 1 0,0-1 0,2 1-1,12-20 1,-14 25 12,0 0-1,1 1 1,0 0-1,0 0 1,0 0 0,1 0-1,-1 1 1,2 0-1,-1 1 1,0 0-1,1 0 1,0 0-1,0 1 1,0 0-1,0 1 1,16-3 0,-6 3-78,0 0 1,0 2 0,1 0 0,-1 2 0,31 5 0,-35-4-3537,28 10 0,-18 0-2683,-5 4 2064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09:52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0 873 3392,'0'0'52,"0"-1"0,0 1 1,0 0-1,0 0 0,1-1 0,-1 1 1,0 0-1,0 0 0,0 0 0,0-1 1,0 1-1,0 0 0,0 0 0,0 0 1,0-1-1,0 1 0,1 0 0,-1 0 1,0 0-1,0-1 0,0 1 0,0 0 0,1 0 1,-1 0-1,0 0 0,0 0 0,0 0 1,1-1-1,-1 1 0,0 0 0,0 0 1,1 0-1,-1 0 39,0 0 0,0 0 1,1 0-1,-1 0 0,0-1 1,0 1-1,1 0 0,-1 0 0,0 0 1,0 0-1,1-1 0,-1 1 0,0 0 1,0 0-1,0 0 0,0-1 0,1 1 1,-1 0-1,0 0 0,0-1 1,0 1-1,0 0 0,0 0 0,0-1 1,0 1-1,0 0 0,0 0 0,0-1 1,0 1-1,0 0 0,0-1 0,0 1 1,15-20 3417,29-82 682,-11 25-3444,1-4-346,9-20-53,-35 84-318,2 0 0,-1 1 0,20-24 1,-27 38-49,-1 0 0,1 1 0,-1-1 0,1 1 0,-1-1-1,1 1 1,0 0 0,0-1 0,0 1 0,0 0 0,0 0 0,0 0 0,0 1 0,4-2 0,-4 2 12,-1 0 0,0 0 0,1 0 1,-1 0-1,1 0 0,-1 1 0,1-1 0,-1 1 0,0-1 1,1 1-1,-1-1 0,0 1 0,0 0 0,1 0 1,-1-1-1,0 1 0,0 0 0,0 0 0,0 0 0,0 0 1,0 0-1,0 1 0,1 0 0,3 6 51,-1 0-1,1 0 1,-1 0-1,-1 1 1,1 0-1,-2-1 1,1 1-1,-1 0 1,0 0-1,-1 0 1,0 10-1,0 14 98,-6 56-1,3-66-51,0-14-15,1 1 0,-5 12 1,3-15 208,2 0 0,-1 0 1,1 0-1,-1 10 1,25-37 1603,47-57-1883,88-126 0,-150 193-22,1-3-117,0 1 0,0 0 0,2 1 0,17-16-1,-27 26 106,0 0-1,0 0 1,0 0 0,0 0-1,0 1 1,1-1-1,-1 0 1,0 1-1,0-1 1,1 1-1,-1-1 1,0 1-1,1 0 1,-1 0-1,0-1 1,1 1-1,-1 0 1,3 1 0,-3-1 21,0 1 1,1-1 0,-1 1-1,0-1 1,0 1 0,0 0-1,0-1 1,-1 1 0,1 0-1,0 0 1,0 0 0,0-1 0,-1 1-1,1 0 1,0 0 0,-1 0-1,2 2 1,1 5 32,-1-1-1,0 1 1,0 0-1,0 0 1,0 8-1,-1-12-29,1 18 71,-1 0-1,-2 39 1,-11 46 203,7-69-138,1-19-78,2-4 1094,3-15-1101,0-1-1,-1 1 1,1-1-1,0 1 1,0-1-1,0 0 1,-1 0-1,1 1 1,0-1-1,-1 0 1,1 0-1,-1 0 1,1 0-1,-1 1 1,1-1-1,-1-2 1,38-65 316,-19 30-292,35-81-153,-25 50-106,-26 63 111,0 0 0,1 0 0,-1 0 0,7-8 0,-9 14 69,-1 0-1,0 0 0,0-1 0,0 1 0,1 0 0,-1 0 1,0-1-1,0 1 0,1 0 0,-1 0 0,0 0 1,1-1-1,-1 1 0,0 0 0,0 0 0,1 0 1,-1 0-1,0 0 0,1 0 0,-1 0 0,0 0 1,1 0-1,-1 0 0,0 0 0,1 0 0,-1 0 1,0 0-1,1 0 0,-1 0 0,0 0 0,1 0 1,-1 0-1,0 0 0,1 1 0,-1-1 0,0 0 1,0 0-1,1 0 0,-1 1 0,0-1 0,0 0 1,1 0-1,-1 1 0,0-1 0,0 0 0,0 0 1,1 1-1,-1-1 0,0 0 0,0 1 0,0-1 1,0 0-1,0 1 0,0-1 0,1 0 0,-1 0 1,0 1-1,4 21-254,2 113-43,-1-17 289,-4-98 61,3 24 346,-4-40-367,1-1 0,0 1 0,0-1 0,0 1-1,0-1 1,0 0 0,1 0 0,0 1 0,2 3 0,-3-7 8,0 1 0,-1 0 0,1 0 0,0-1 0,0 1 0,0-1 0,-1 1 0,1-1 0,0 1 0,0-1 0,0 1 0,0-1 0,0 0 0,0 0 0,0 1 0,0-1 0,0 0 0,0 0 0,0 0 0,0 0 0,0 0 0,0 0 0,0 0 0,0-1 0,0 1 1,0 0-1,0 0 0,0-1 0,0 1 0,0-1 0,0 1 0,1-2 0,4-1 109,-1-1 0,0 1-1,10-10 1,-11 9-91,17-16 29,-1 0-1,28-39 0,25-50-134,0-18-27,-63 113-91,-10 14 165,0 1 1,0-1-1,0 0 1,0 0 0,0 0-1,0 0 1,1 0-1,-1 0 1,0 1 0,0-1-1,0 0 1,0 0-1,0 0 1,0 0-1,0 0 1,0 0 0,0 0-1,0 1 1,0-1-1,0 0 1,0 0 0,1 0-1,-1 0 1,0 0-1,0 0 1,0 0 0,0 0-1,0 0 1,0 0-1,0 0 1,1 0 0,-1 0-1,0 1 1,0-1-1,0 0 1,0 0-1,0 0 1,0 0 0,1 0-1,-1 0 1,0 0-1,0 0 1,0-1 0,0 1-1,0 0 1,0 0-1,1 0 1,-1 0 0,0 0-1,0 0 1,0 0-1,0 0 1,0 0-1,0 0 1,0 0 0,0 0-1,1 0 1,-1-1-1,0 1 1,-2 15-73,2-11 12,-4 37-126,-3 20 47,0-11 180,-3 87-1,10-131-8,0 0 0,1 0 0,-1 0 0,1 0-1,0 0 1,1 0 0,-1 0 0,1-1 0,0 1 0,1 0 0,3 5 0,-6-10 0,0-1 0,1 1 0,-1 0 1,1-1-1,-1 1 0,1-1 0,0 1 1,-1-1-1,1 1 0,0-1 0,-1 0 0,1 1 1,0-1-1,-1 0 0,1 1 0,0-1 1,-1 0-1,1 0 0,0 0 0,0 0 1,0 1-1,1-1 0,0-1 38,0 1 0,0 0 0,0-1 0,0 0 0,0 1 0,0-1 0,-1 0 0,4-2 1,1 0 48,0-1 1,-1 0-1,0-1 1,8-8-1,4-9-65,-1-1 0,-2 0-1,22-45 1,-29 51-31,-6 13-46,0 1 1,0-1-1,1 1 0,-1 0 0,1 0 1,0 0-1,0 0 0,0 0 0,4-3 1,-6 6 16,0 0 0,0-1 0,0 1 0,0 0 1,1 0-1,-1 0 0,0 0 0,0 0 0,0 0 0,1 0 1,-1 0-1,0 0 0,0 0 0,0 0 0,1 0 1,-1 0-1,0 0 0,0 0 0,1 0 0,-1 0 1,0 0-1,0 0 0,0 0 0,1 0 0,-1 0 0,0 0 1,0 0-1,0 0 0,0 0 0,1 1 0,-1-1 1,0 0-1,0 0 0,0 0 0,0 0 0,1 1 1,5 9-316,0 16 95,-5-25 222,4 30-55,-1-10-18,8 28-1,-10-43 104,0-1 1,0 1 0,1-1-1,0 0 1,0 0 0,0 0 0,0 0-1,1 0 1,7 7 0,-10-11 22,-1-1 1,1 1 0,0 0 0,0-1 0,0 1 0,0-1-1,0 1 1,0-1 0,0 1 0,0-1 0,0 1 0,0-1-1,0 0 1,0 0 0,0 0 0,0 0 0,0 1 0,0-1-1,1-1 1,-1 1 0,1 0 0,0-1 16,0 1-1,0-1 1,-1 0 0,1 0 0,0 0 0,0 0-1,-1 0 1,1 0 0,0-1 0,1-1-1,4-4 46,-2-1 1,1 1-1,-1-1 0,4-8 0,3-9-76,16-44 0,-20 45-131,1 1 1,21-37-1,-30 59 87,1 0 0,0 0 0,-1 0 0,1 0 0,0 0-1,0 0 1,-1 0 0,1 0 0,0 0 0,0 1 0,0-1 0,0 0 0,0 0 0,3 0 0,-4 1 6,1 0 0,-1 0 0,1-1-1,-1 1 1,1 0 0,-1 0 0,1 1 0,-1-1 0,1 0 0,-1 0 0,1 0 0,-1 0 0,1 0 0,-1 1 0,1-1 0,-1 0 0,1 0 0,-1 1 0,1-1 0,-1 0 0,0 1 0,1-1-1,-1 0 1,1 1 0,1 2-20,0 0-1,0 0 1,-1 0-1,1 0 1,-1 0 0,0 0-1,0 0 1,0 1-1,1 4 1,-1 8 55,0 0-1,-1 0 1,-1 0 0,0-1 0,-1 1 0,-5 17 0,0 12-50,6-37 10,-1 8 111,-7 25 0,8-37-50,0-1 0,0 0 0,0 0 0,0 0 0,-1 0 0,1 0 0,-1 0 0,0 0 0,0 0 0,0-1 0,0 1 0,0-1 0,-1 1 0,-2 1 0,5-3-37,-1-1 1,1 0 0,-1 0 0,1 1-1,-1-1 1,0 0 0,1 0 0,-1 0-1,1 0 1,-1 0 0,1 0 0,-1 0-1,1 0 1,-1 0 0,1 0 0,-1 0-1,0 0 1,1 0 0,-1 0 0,1 0-1,-1-1 1,1 1 0,-1 0 0,0-1-1,-11-12 197,9 10-165,1-1-1,0 0 1,0 0 0,1-1 0,-1 1-1,0-6 1,0 0-65,1 8 8,1 1 0,-1-1 0,1 0 0,0 1 0,0-1 0,0 1 0,0-1-1,0 1 1,0-1 0,0-3 0,1 5 11,0-1-1,-1 0 1,1 0 0,0 1-1,-1-1 1,1 0 0,0 1-1,0-1 1,0 0 0,-1 1-1,1-1 1,0 1 0,0 0-1,0-1 1,0 1 0,0 0-1,0-1 1,0 1 0,0 0-1,0 0 1,0 0 0,1 0-1,44-6-51,-19 3 97,0-1 1,0-1 0,27-9 0,-38 9-9,-1 0 1,0-1 0,0-1 0,0-1 0,-1 0-1,0-1 1,-1 0 0,0-1 0,15-14 0,-6-2 3,-2 0 0,-1-2 0,24-44 0,-12 14-37,-3-2 1,-3-1 0,-2-1 0,16-69-1,-29 87-512,-19 79 474,2 0 0,-4 40 1,3 71 203,8-137-157,0 92-22,20 148-1,-17-227 84,7 21 0,-1-2 61,-5-29-537,-4-12 358,0 0 1,1 0-1,-1 0 0,0 1 1,0-1-1,0 0 1,0 0-1,0 0 0,0 0 1,0 0-1,0 0 0,1 0 1,-1 0-1,0 0 1,0 0-1,0 0 0,0 0 1,0 0-1,0 0 0,1 0 1,-1 0-1,0 0 1,0 0-1,0 0 0,0 0 1,0 0-1,0 0 0,0 0 1,1 0-1,-1 0 1,0 0-1,0-1 0,0 1 1,0 0-1,0 0 0,0 0 1,0 0-1,0 0 1,0 0-1,0 0 0,1 0 1,-1 0-1,0-1 0,0 1 1,0 0-1,0 0 1,0 0-1,1-2-531,0 0 0,-1 0-1,1-1 1,0 1 0,-1 0 0,0 0 0,1-1 0,-1 1 0,0-2 0,0 3 473,0-7-1023,0 1 0,-1-1 0,0 0-1,-2-7 1,-9-23-3020,2 1 1386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09:53.0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12 7136,'-29'-12'2309,"46"15"2374,25-2-2505,59 7 1,-5 6-1611,103 30 0,-178-38-563,15 5-287,-12-1-3009,-9-1 1030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09:56.2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10 328 3136,'-1'2'7581,"-6"5"-5866,7-8-1555,-1 0 0,1 0 0,0 0 1,0-1-1,-1 1 0,1 0 0,0 0 1,0 0-1,0 0 0,1 0 0,-1 0 1,0 0-1,0 0 0,0 0 0,1 0 1,-1 0-1,1-1 0,8-25 70,19-15 160,-6 10-311,0 2 0,2 0 0,1 2 0,2 1 0,33-28 0,-56 52-101,0 0-1,1 0 1,-1 1-1,1-1 0,6-2 1,-10 4 18,0 1 0,1 0 0,-1-1 0,0 1 0,0 0 0,0 0 0,0-1 0,0 1 0,0 0 1,0 0-1,1 0 0,-1 0 0,0 1 0,0-1 0,0 0 0,0 0 0,0 1 0,0-1 0,0 0 0,0 1 0,0-1 0,0 1 0,0 0 0,0-1 0,0 1 0,0 0 1,0-1-1,0 1 0,-1 0 0,1 0 0,1 1 0,0 2 10,0 0 0,0 0 1,-1 0-1,1 0 0,-1 0 1,0 0-1,0 1 0,0 4 0,1 37-44,-2-45 36,-2 38 176,-2 0 1,-10 46-1,-2 9 241,15-79-300,0-1-1,1 1 0,0-1 0,3 17 1,-3-25-32,1-1 0,0 1 1,1 0-1,0-1 1,0 1-1,0-1 0,0 0 1,1 0-1,0 0 1,0 0-1,0 0 0,0-1 1,6 6-1,-7-9-8,0 1 0,0-1 0,0 1 0,1-1 0,-1 0 0,1 0 0,-1 0-1,1 0 1,-1 0 0,1 0 0,0-1 0,-1 1 0,1-1 0,0 0 0,-1 0 0,1 0 0,0 0 0,0 0 0,-1-1 0,1 1-1,0-1 1,-1 0 0,6-1 0,-2-1 41,1 0 0,0-1 0,-1 1 0,0-1 0,1 0 0,-2-1-1,11-8 1,-8 3-12,1 0 0,-2 0-1,1-1 1,-1 0-1,-1 0 1,8-20-1,22-73 186,-31 89-278,5-18-66,-2 1 0,0-1 0,3-44 1,-6 1-458,-4 75 500,-1 1 1,0-1 0,0 0-1,0 0 1,1 1-1,-1-1 1,0 0 0,1 1-1,-1-1 1,0 0 0,1 1-1,-1-1 1,1 1 0,-1-1-1,1 0 1,0 1-1,-1-1 1,1 1 0,-1 0-1,1-1 1,0 1 0,-1 0-1,1-1 1,0 1 0,0 0-1,-1-1 1,1 1 0,0 0-1,-1 0 1,1 0-1,0 0 1,0 0 0,0 0-1,-1 0 1,1 0 0,1 0-1,30 4 6,34 13 310,13 4 47,-68-19-260,0-1 0,0 0 0,1 0-1,-1-1 1,13-1 0,-22 0-98,1 0 0,-1 0 1,1 0-1,-1 0 0,1 0 0,-1 0 1,0-1-1,0 1 0,1-1 0,-1 0 1,0 1-1,-1-1 0,1 0 0,0 0 1,0 0-1,-1-1 0,3-3 0,-3 4-353,0 0 0,1-1 0,-1 1 0,0-1 0,-1 1 0,1-1 0,0 0-1,-1-2 1,1 3-164,-1 1 1,0-1-1,0 0 0,-1 1 0,1-1 0,0 1 0,0-1 0,-1 1 0,1-1 0,-1 1 1,1-1-1,-1 1 0,0 0 0,-1-2 0,-1-2-2505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09:56.6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 4064,'-1'1'85,"-4"2"1642,11-2 2253,1-1-1724,6 0-1692,-1 0 0,0 2 0,0-1 0,0 1 0,23 8 1,-28-8-448,0 1 0,-1 0 0,1 1 0,-1-1 0,0 1 0,0 0 0,0 1 0,-1 0 0,0 0 0,0 0 0,8 10 0,2 9 148,0 0 1,-2 1 0,-1 0-1,12 38 1,-16-42-154,-7-18-91,24 57 210,-22-54-94,1 1 0,0-1 0,0 0 0,0 0-1,0-1 1,9 9 0,-12-14-237,-1 1-1,1-1 0,-1 1 0,1-1 0,0 0 0,-1 1 0,1-1 0,-1 0 1,1 0-1,0 0 0,-1 1 0,1-1 0,0 0 0,-1 0 0,1 0 0,0 0 1,-1 0-1,1 0 0,0 0 0,-1 0 0,1 0 0,0-1 0,-1 1 1,1 0-1,0 0 0,-1-1 0,1 1 0,-1 0 0,1-1 0,0 1 0,-1 0 1,1-1-1,-1 1 0,1-1 0,-1 1 0,1-1 0,-1 1 0,0-1 0,1 0 1,3-4-1320,-1 0 1,0 0 0,5-9 0,-4 7-784,9-15-1018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4:02.1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0 441 3712,'0'0'1221,"2"10"3206,3-7-3785,-3-2-336,-1 1 0,1-1 0,0 0 0,-1 0 0,1 0 0,0 0-1,0 0 1,0 0 0,0-1 0,0 1 0,0-1 0,0 1 0,0-1 0,0 0 0,0 1 0,0-1 0,4-1 0,2-1 132,0 0 1,0 0-1,0-1 1,0 0-1,0-1 1,0 0-1,10-7 0,49-40 859,-46 34-987,91-70 782,-30 25-80,79-78-1,-151 129-744,0 0-1,0-1 1,8-16 0,-17 28-279,-1-1 1,0 1 0,1-1 0,-1 1-1,0-1 1,0 1 0,1-1 0,-1 0 0,0 1-1,0-1 1,0 1 0,0-1 0,0 1-1,0-1 1,0 0 0,0 1 0,0-2 0,0 2 2,0 0 1,0 0-1,0-1 1,-1 1-1,1 0 1,0-1-1,0 1 1,-1 0-1,1 0 1,0 0-1,0-1 1,-1 1-1,1 0 1,0 0-1,0 0 1,-1 0-1,1 0 1,0-1-1,-1 1 1,1 0-1,0 0 1,-1 0-1,0 0-10,-1 0-1,1 0 1,-1 0 0,1 0-1,-1 0 1,1 0 0,0 1 0,-1-1-1,1 0 1,-1 1 0,0 0-1,-10 6 16,0 0 0,1 1 0,0 1 0,0 0 0,1 0 0,1 1 0,-1 0 0,2 0 0,-1 1 0,1 1 0,1-1 0,0 1 0,1 0 0,-7 18 0,9-19 66,0 0-1,1 1 1,1-1-1,0 0 0,0 1 1,1-1-1,1 1 1,0 0-1,0-1 0,1 1 1,1-1-1,0 1 1,0-1-1,1 0 0,1 0 1,-1 0-1,9 15 1,-9-20 4,1 0 1,0 1 0,0-1 0,1-1 0,0 1 0,0-1 0,10 9 0,-13-12-32,1 0 1,0-1-1,-1 1 1,1 0-1,0-1 1,0 0-1,0 1 1,0-1-1,0-1 0,0 1 1,0 0-1,0-1 1,0 1-1,1-1 1,-1 0-1,0 0 1,0 0-1,0-1 1,1 1-1,4-2 1,2-2 8,0 0 1,0 0-1,-1-1 0,1-1 1,-1 1-1,0-2 1,13-11-1,4-7-76,22-28-1,22-21 169,21 0-100,-75 63-12,0 1 1,1 0-1,35-14 1,-51 24-20,0-1 1,0 1 0,0-1 0,1 1 0,-1 0 0,0 0 0,0-1 0,0 1 0,0 0 0,0 0 0,0 0 0,1 0 0,-1 0 0,0 0 0,0 0 0,0 1 0,0-1 0,0 0 0,0 1 0,1-1 0,-1 1 0,1 0 0,-1 0-3,0 0 0,0 0 0,-1 0 0,1 0 0,0 0 0,-1 0 1,1 1-1,-1-1 0,1 0 0,-1 0 0,1 1 0,-1-1 0,0 0 0,0 1 1,0-1-1,0 2 0,0 7 16,-1 0 0,-1 0 0,1 0 0,-4 10 0,3-14 15,-18 65 171,-12 59 166,32-129-366,0-1 0,0 1-1,0 0 1,0-1-1,0 1 1,0 0 0,0-1-1,0 1 1,0 0-1,0-1 1,0 1 0,0 0-1,0-1 1,1 1-1,-1 0 1,0-1 0,0 1-1,1-1 1,-1 1-1,0 0 1,1-1 0,-1 1-1,2 0 1,-1-1 2,-1 1 1,1-1-1,0 0 1,0 0-1,0 0 1,0 0 0,0 0-1,0 0 1,-1 0-1,1-1 1,0 1-1,0 0 1,0 0-1,0-1 1,0 1-1,-1 0 1,1-1-1,0 1 1,0-1-1,-1 1 1,1-1 0,0 1-1,-1-1 1,2-1-1,128-113 417,21-17-395,-141 124-39,0 1 0,20-10 0,-28 15 5,1 1-1,0 0 1,0 0-1,0 0 1,0 0-1,0 0 1,0 1 0,0-1-1,0 1 1,0 0-1,0 0 1,0 0 0,1 0-1,-1 1 1,0-1-1,3 2 1,-3-1-9,-1 1 1,0-1-1,1 1 0,-1 0 1,0 0-1,0 0 0,0 0 1,0 0-1,0 0 0,0 1 1,-1-1-1,1 1 1,-1-1-1,0 1 0,2 3 1,2 7-25,6 25 0,-2 0-63,-2 1-1,4 62 1,-10-76-2381,-4 27-1,3-48 1618,-1 0 0,0-1 0,0 1-1,0 0 1,0 0 0,-3 6-1,3-9 545,-5 17-2436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09:57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548 4 5408,'0'0'53,"0"0"1,0 0 0,0-1-1,0 1 1,0 0 0,0 0-1,0 0 1,0 0 0,0 0-1,0 0 1,0 0-1,0 0 1,0-1 0,0 1-1,0 0 1,0 0 0,0 0-1,0 0 1,0 0-1,0 0 1,0 0 0,0 0-1,-1 0 1,1 0 0,0-1-1,0 1 1,0 0 0,0 0-1,0 0 1,0 0-1,0 0 1,0 0 0,0 0-1,0 0 1,-1 0 0,1 0-1,0 0 1,0 0-1,0 0 1,0 0 0,0 0-1,0 0 1,0 0 0,0 0-1,-1 0 1,-6 3 1259,-10 12-413,10-9-290,-50 29 1647,5-3-871,17-8-626,1 1 0,1 3 0,-43 44 0,-117 178 600,176-222-825,2-4-3278,14-19 1058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09:57.3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124 39 4736,'13'-31'2672,"-8"24"2117,-11 24-2805,-4 4-524,-20 25 1,-8 15-489,36-57-975,-11 19-44,2 1 0,-16 44 0,22-43-412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09:59.3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39 3968,'0'0'28,"12"-28"3307,-12 27-3232,1 1 0,-1-1 0,0 0 0,1 1 0,-1-1 0,0 1 0,1-1-1,-1 1 1,1-1 0,-1 1 0,1-1 0,-1 1 0,1-1 0,-1 1 0,1-1 0,0 1 0,-1 0 0,1-1 0,-1 1 0,1 0 0,0 0-1,-1 0 1,1-1 0,0 1 0,-1 0 0,1 0 0,0 0 0,-1 0 0,1 0 0,0 0 0,0 0 0,-1 0 0,1 1 0,0-1 0,-1 0-1,1 0 1,1 1 0,6 4 538,-6-4-525,0 0 0,0 0 0,0 0 0,0 1 0,-1-1 1,1 1-1,0 0 0,-1-1 0,1 1 0,-1 0 0,1 0 1,-1 0-1,2 3 0,3 7 177,-2 0 0,1 0 0,-1 0 0,-1 0 0,0 1 0,2 23 0,-3-10 191,-2-1 0,-3 40 1,0-47-174,-1 0 0,0-1 0,-2 0 0,0 0 0,-14 28 0,17-40-160,1-1-1,-1 1 0,-1-1 1,1 0-1,0 0 0,-1 0 0,0-1 1,0 1-1,0-1 0,-8 5 0,10-7-190,0 0 0,1 0 0,-1-1 0,0 1 0,0 0 1,0-1-1,0 1 0,0-1 0,0 0 0,1 0 0,-1 1 0,0-1 0,0-1 0,-2 1 0,2 0-199,1-1 1,-1 0-1,0 1 1,1-1-1,0 0 1,-1 0-1,1 0 1,-1 0-1,1 0 0,0 0 1,0 0-1,0 0 1,-1 0-1,1-1 1,0 1-1,1 0 1,-1-1-1,0 1 1,-1-3-1,1 1-868,-1-1 0,1 0 0,0 0 0,-1-7-1,0-19-2694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0:00.2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23 331 3072,'-23'18'10078,"23"-18"-9991,15-15 2622,55-49-742,49-39-1235,-110 97-752,0 0 1,0 0 0,16-7-1,-22 12-18,0 0 0,1 0 0,-1 0 0,0 0-1,1 0 1,-1 1 0,1-1 0,-1 1-1,0 0 1,1 0 0,-1 0 0,1 1 0,-1-1-1,5 2 1,-5-1 26,-1 0 1,0 1-1,0-1 0,1 0 0,-1 1 0,0-1 1,0 1-1,0 0 0,-1 0 0,1 0 0,0 0 1,-1 0-1,1 0 0,-1 0 0,0 0 0,0 1 1,0-1-1,0 1 0,1 3 0,0 2 56,0 0 0,0-1 0,-1 1-1,0 0 1,-1 9 0,-1 17 94,-10 52 1,5-48-134,5-24 23,0 0-1,1 0 0,0 0 0,2 17 0,-1-25 18,0 0 0,0 0 0,1 1 1,0-1-1,0 0 0,0 0 0,1 0 0,-1-1 0,1 1 0,1-1 1,5 9-1,-6-11 53,1 0 0,-1-1 0,1 1-1,-1-1 1,1 1 0,0-1 0,0 0 0,0 0 0,0-1 0,0 1 0,0-1 0,0 0 0,1 0 0,-1 0 0,0-1 0,1 1 0,-1-1-1,0 0 1,1-1 0,-1 1 0,0-1 0,1 0 0,-1 0 0,6-1 0,-1-2 27,0 1 0,-1-1 0,1 0 0,-1-1 0,1 0 0,-1 0 0,-1-1 0,1 0 1,-1 0-1,9-10 0,-4 1-111,-1 1 1,0-1 0,-1-1-1,-1 0 1,-1-1 0,0 1-1,9-30 1,0-22 0,13-106 0,-18 92-296,-11 49-247,-1 33 523,0 0-1,0 0 0,0 0 0,0 0 0,1 0 1,-1 0-1,0 0 0,0 0 0,0 0 0,0-1 1,0 1-1,0 0 0,0 0 0,1 0 1,-1 0-1,0 0 0,0 0 0,0 0 0,0 0 1,0 0-1,0 0 0,1 0 0,-1 0 1,0 0-1,0 0 0,0 0 0,0 0 0,0 0 1,0 0-1,1 0 0,-1 0 0,0 1 0,0-1 1,0 0-1,0 0 0,0 0 0,0 0 1,0 0-1,1 0 0,-1 0 0,0 0 3,63 37 163,-45-25 33,0-1 1,1-1-1,33 12 1,-35-16-248,12 4 377,-28-10-406,1 0 0,-1 0 0,1 1 0,0-1 0,-1 0 0,1 0 0,-1 0 0,1-1 0,-1 1 0,1 0 0,-1-1 0,1 1 0,-1-1 0,4 0 0,-4-1-1310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0:01.4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76 3552,'3'-18'7322,"-4"26"-6729,0 0-1,-1 0 0,-4 11 1,-5 25 93,9-36-451,0 0 0,1 1-1,1-1 1,-1 0 0,1 1-1,1-1 1,0 1 0,3 13-1,-4-21-188,0-1-1,1 1 0,-1 0 1,0-1-1,1 1 0,-1-1 1,1 1-1,-1-1 0,1 1 1,-1-1-1,1 1 0,-1-1 1,1 1-1,0-1 0,-1 0 1,1 1-1,0-1 0,-1 0 1,1 1-1,0-1 0,-1 0 1,1 0-1,0 0 0,0 0 1,-1 0-1,1 0 0,0 0 1,0 0-1,-1 0 1,2 0-1,1-1 80,0 1 0,0-1 0,0 0 0,0 0 0,-1 0 0,1 0-1,4-3 1,6-6 132,-1 0 0,-1 0-1,1-1 1,14-19-1,24-23-77,76-47-761,-125 99 548,0 0-1,0 0 1,0 0-1,0 0 1,0 1-1,1-1 1,-1 1-1,0-1 1,1 1-1,-1-1 0,0 1 1,1-1-1,-1 1 1,2 0-1,-2 0 22,-1 0-1,1 0 1,-1 0-1,1 1 1,-1-1-1,1 0 1,-1 0-1,1 1 1,-1-1-1,1 0 1,-1 1-1,1-1 1,-1 0-1,0 1 1,1-1-1,-1 1 1,0-1-1,1 0 1,-1 1-1,0-1 1,1 1-1,-1-1 1,0 1-1,1 0 1,0 4-14,-1-1 1,1 1 0,-1-1-1,1 1 1,-1-1-1,-1 1 1,0 8 0,-35 183-84,26-155 383,-2-1 0,-31 70 0,26-75 83,-2 0 1,-1-2-1,-2 0 0,-26 32 0,42-59-212,-13 13 627,18-18-715,0 0 1,0 0-1,-1 0 0,1-1 1,0 1-1,-1-1 0,1 1 0,-1-1 1,1 1-1,-1-1 0,1 0 1,0 0-1,-1 0 0,1 0 1,-1 0-1,-2 0 0,2-1-31,0 1 0,-1-1-1,1 0 1,0 0 0,-1 0-1,1 0 1,0 0 0,0 0-1,0 0 1,0-1 0,0 1-1,0-1 1,0 0 0,1 1-1,-1-1 1,0 0 0,1 0-1,0 0 1,-1 0 0,1 0-1,0-1 1,0 1 0,0 0-1,0 0 1,1-1 0,-1 1-1,0-4 1,0-2-28,0-1 1,0 1-1,1-1 0,0 1 1,1 0-1,2-14 0,-2 17-14,0 1-1,1 0 1,0 0 0,-1 0-1,2 0 1,-1 0-1,0 1 1,1-1-1,-1 1 1,1-1 0,0 1-1,0 0 1,1 0-1,4-3 1,2-2-2,1 1 1,-1 1-1,23-10 0,-20 12-22,0 0 0,1 0 0,0 2 0,0 0-1,-1 0 1,16 1 0,-9 0-1683,0-1-1,20-5 1,-20 2-542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0:02.2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96 35 5152,'5'-16'14335,"9"15"-13364,-8-13-1318,-7 10-143,0 9 392,-2 4 9,-5 16 193,5-17-54,0-1 0,0 1 0,-7 12 0,-77 138-301,85-149-549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0:03.7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15 234 3808,'-14'7'12757,"14"-7"-12649,0 0 1,0 0-1,0-1 1,0 1-1,0 0 1,0-1-1,0 1 1,0 0-1,0 0 1,0-1-1,0 1 1,0 0-1,0-1 1,0 1-1,0 0 1,0 0 0,0-1-1,0 1 1,0 0-1,1 0 1,-1-1-1,0 1 1,0 0-1,0 0 1,1-1-1,18-17 877,33-39 1,-5 4-568,-22 27-307,-13 13-58,1-1 1,29-20 0,-39 31-78,1 1-1,0 0 1,0 0-1,0 0 1,0 0-1,0 1 1,0 0-1,1 0 1,-1 0-1,6-1 1,-7 2 9,0 0 0,0 0 0,0 1 0,-1-1 1,1 1-1,0-1 0,0 1 0,0 0 0,-1 0 0,1 0 0,0 0 0,-1 0 0,1 1 0,-1-1 1,1 1-1,2 2 0,6 8 106,-1-1 1,0 1 0,-1 1 0,9 15-1,-10-14 130,1-1 0,0-1 0,21 22-1,-26-30-178,0-1 1,0 0-1,0 0 0,1 0 0,-1-1 0,1 1 0,0-1 0,-1 0 1,1 0-1,0-1 0,0 1 0,0-1 0,1 0 0,-1-1 0,9 1 1,2-2 55,0-1 1,0 0 0,0-2 0,-1 1 0,1-2 0,-1 0 0,0-1 0,0 0-1,-1-1 1,0-1 0,0-1 0,19-14 0,-25 16-99,0-1 0,-1 0 0,9-11-1,16-16 98,-31 34-188,0 0 0,0 0 0,0 0 0,-1 0 0,1 0 0,0 0 0,0 0 0,-1 0 0,1 0 0,-1-1 0,1 1 0,-1 0 0,1 0 0,-1-1 0,1-1 0,-1-12-5512,0 9 1942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0:05.8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74 269 5632,'0'5'10835,"5"-6"-11302,15-10 2140,29-21 0,48-46-1054,-95 77-595,164-142 978,-158 136-1352,-9 8 51,-14 15 58,10-6 280,1 0 0,-1 0 0,1 1 0,1-1 1,-3 18-1,0-5 3,-25 112 614,-12 139 0,36-226-419,2 1 1,2 0-1,5 69 0,1-97 41,12 38-1,-15-58-358,2 10 749,-5-11-143,-5-6-506,6 5-27,0 1 0,0-1 0,-1 1 0,1-1 0,0 1 0,0 0 0,0 0 0,0 0 0,-1 0 0,1 0 0,-4 1 0,-8 0-14,8 0 33,1 0 0,1 0 0,-1 0 0,0 0 0,0 1 0,-7 3 0,-6 2-2,2-2-73,0 1 1,0 1 0,1 1-1,-25 16 1,30-17 60,1 0 0,0 0 0,1 1 0,0 1-1,0-1 1,0 1 0,-8 15 0,8-18-9,8-6 12,0 0-1,0 0 0,0 0 0,0 0 0,0 0 0,0 0 0,0 0 1,-1 0-1,1 1 0,0-1 0,0 0 0,0 0 0,0 0 0,0 0 1,0 0-1,0 0 0,0 0 0,0 0 0,0 0 0,-1 0 0,1 0 1,0 0-1,0 0 0,0 0 0,0 0 0,0 0 0,0 1 0,0-1 1,0 0-1,0 0 0,0 0 0,0 0 0,0 0 0,0 0 0,0 0 1,0 0-1,0 1 0,0-1 0,0 0 0,0 0 0,0 0 1,0 0-1,0 0 0,0 0 0,0 0 0,0 0 0,0 0 0,0 1 1,0-1-1,0 0 0,0 0 0,0 0 0,0 0 0,0 0 0,0 0 1,0 0-1,0 0 0,0 0 0,1 0 0,-1 1 0,0 6-80,0-7 119,0 1 0,0-1 0,0 1-1,0-1 1,0 0 0,0 1 0,0-1 0,0 1 0,0-1 0,0 1-1,0-1 1,0 1 0,0-1 0,0 1 0,0-1 0,0 0-1,1 1 1,-1-1 0,0 1 0,0-1 0,1 1 0,-1-1 0,4 1 26,0 0 1,-1 0 0,1 0 0,0-1 0,0 1 0,0-1-1,-1 0 1,1-1 0,5 0 0,38-8 136,-46 8-192,112-25 277,198-20-1,-243 47-578,-61 1-83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0:11.7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14 134 4992,'-6'-6'16106,"0"2"-14707,5 3-648,1 0-670,1 1 1,-1-1-1,0 1 1,1-1-1,-1 0 1,0 1 0,0-1-1,0 0 1,1 1-1,-1-1 1,0 0-1,0 1 1,0-1-1,0 0 1,0 1-1,0-2 1,0 2-74,0-1-1,0 1 1,0-1 0,1 1 0,-1-1 0,0 1-1,0-1 1,1 1 0,-1-1 0,0 1 0,1-1-1,-1 1 1,1 0 0,-1-1 0,0 1-1,1-1 1,-1 1 0,1 0 0,-1 0 0,1-1-1,0 1 1,17-8 87,-5 4-84,12-10-62,12-4 81,-1 3 98,15-5 96,-27 13-135,-16 4-59,0 0 1,0 0-1,0 1 1,1 0-1,-1 1 0,0 0 1,1 0-1,15 2 1,-14 0 34,-9-1-64,0 0 0,1 0 0,-1 0-1,0 0 1,0 0 0,0 1 0,0-1 0,0 0 0,1 1 0,-1-1-1,0 1 1,0 0 0,0-1 0,0 1 0,0 0 0,1 0 0,2 3 124,0-1 0,0 1 1,-1 0-1,1 1 0,-1-1 1,0 0-1,4 7 0,-5-5-56,1-1-1,-1 1 1,0 0 0,-1 0-1,1 0 1,-1 0-1,0 0 1,-1 8 0,0 5 212,-3 24 0,1-16-378,0-11 191,-1 1 1,-1-1-1,0 0 1,-1 0-1,-1 0 1,-14 26-1,17-37-86,0 1 0,0-1 1,-1 0-1,0-1 0,0 1 0,0-1 0,0 1 0,-1-1 0,-7 4 0,4-2 1,-1-1-1,0 0 0,-1-1 1,-18 7-1,24-10-9,-32 13-35,35-13 37,-1 0-1,0 0 1,0 0 0,1 0 0,-1 0 0,1 0 0,-1 0-1,1 1 1,0-1 0,0 1 0,-1-1 0,1 1-1,0-1 1,0 1 0,0 0 0,0-1 0,1 1 0,-2 2-1,1 5 32,0 0-1,1 0 0,0 1 1,0-1-1,1 0 0,1 11 1,16 56 449,-14-61-318,20 85 269,-21-92-521,0 3-62,-3-8 152,1 0-1,0 0 1,0 0-1,0 0 0,0 0 1,0 0-1,4 5 0,3 9 29,-7-9-687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0:12.5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 12 5408,'-7'0'9608,"-1"0"-4144,-26 0-1369,32 1-4057,0 0 0,0-1 0,0 1 0,0 0 0,0 0 0,0 0 0,0 1 0,1-1 0,-1 0 0,0 1 0,1-1 0,-1 1 0,1 0 0,-2 1 0,2-2-31,0 0 0,0 1 0,0-1 1,0 0-1,0 0 0,0 1 0,0-1 0,1 0 0,-1 1 0,1-1 0,-1 1 0,1-1 0,-1 1 0,1-1 0,0 1 0,0-1 0,-1 1 0,1-1 0,0 1 0,1 0 1,-1 2-1,1-3 46,0 0 0,0 0 1,-1 0-1,1-1 1,0 1-1,0 0 1,0 0-1,0-1 0,0 1 1,0 0-1,0-1 1,0 1-1,1-1 1,-1 1-1,0-1 1,0 0-1,0 0 0,1 1 1,-1-1-1,0 0 1,0 0-1,0 0 1,1 0-1,-1 0 0,0-1 1,2 1-1,0-1-62,1 1 0,-1-1 0,0 0 0,0 0 0,1 0 0,-1-1 0,5-2 0,-5 1 13,1 1 0,-1-1 0,-1 0 0,1-1 0,0 1 0,-1 0 0,3-4 0,-4 5 25,0 1-1,0-1 1,-1 1 0,1-1 0,0 0-1,-1 1 1,1-1 0,-1 0 0,1 0-1,-1 1 1,0-1 0,0 0 0,1 0-1,-2 1 1,1-1 0,0 0 0,0-2 0,-1 3-24,1 1 0,0 0 0,0 0 0,-1-1 0,1 1 0,0 0 0,0-1 0,-1 1 0,1 0 0,0 0 0,0-1 0,-1 1 0,1 0 0,0 0 1,-1 0-1,1 0 0,-1 0 0,1-1 0,0 1 0,-1 0 0,1 0 0,0 0 0,-1 0 0,1 0 0,-1 0 0,1 0 0,0 0 0,-1 0 0,1 0 1,0 0-1,-1 0 0,1 1 0,0-1 0,-1 0 0,1 0 0,0 0 0,-1 0 0,1 1 0,0-1 0,-1 1 0,-11 8 182,6-4-92,2 0 0,-1 1 0,1 0 0,-4 6 0,5-8-193,2-1-1743,14-22-12956,5 2 9491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4:02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33 7136,'-23'-24'3232,"26"20"-2816,8-1-832,3 10 128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5:25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25 378 1472,'-14'9'3968,"7"-8"-1287,3 1-1316,6-7-686,0-19 110,5 10-685,0 0 0,1 1 0,0 0 0,1 1 0,0 0 0,12-12 0,3 0 74,44-34-1,-62 53-86,8-6 37,18-10 0,-28 18-68,0 1 0,1 0-1,-1 0 1,0 0 0,1 1-1,-1-1 1,1 1 0,0 0-1,8 0 1,-11 1-27,-1 0 0,1 1 0,0-1 0,-1 0 0,1 1 0,0 0 0,-1-1 0,1 1 0,0 0 0,-1 0 0,0 0 0,1 0-1,-1 0 1,1 0 0,-1 0 0,0 0 0,0 1 0,0-1 0,0 1 0,0-1 0,0 0 0,0 1 0,0 0 0,0-1 0,-1 1 0,1-1 0,-1 1 0,1 0 0,-1 2 0,3 6 109,-2-1 0,0 1 0,0 18 0,-3 42 345,1 35-163,3-83-281,1 1-1,0-1 1,2 0 0,10 34-1,-12-49 78,1 1 0,-1-1 0,1 0-1,0 0 1,1 0 0,0 0 0,9 8 0,-13-12-68,1-1 0,1 0 1,-1 0-1,0-1 0,0 1 0,1 0 1,-1-1-1,1 1 0,0-1 1,-1 0-1,1 0 0,0 0 0,0 0 1,0 0-1,-1-1 0,1 1 1,0-1-1,0 0 0,0 0 0,0 0 1,0 0-1,0 0 0,5-2 0,-3 0-3,-1 0 0,1 0 0,-1-1 0,1 0-1,-1 1 1,0-2 0,0 1 0,0 0-1,-1-1 1,1 1 0,2-6 0,4-4 63,16-28 1,-15 18-79,0 0 0,-1 0 0,-2-1 0,7-31 0,13-99-62,-12 58-7,-10 59 29,8-36 28,-14 71-13,1 1 0,-1 0 0,1-1 0,-1 1 0,1 0 1,-1-1-1,1 1 0,0 0 0,0 0 0,0-1 0,0 1 0,1-1 0,-2 2-8,1-1-1,-1 1 0,1 0 0,0 0 0,-1 0 0,1-1 0,-1 1 0,1 0 0,-1 0 1,1 0-1,-1 0 0,1 0 0,0 0 0,-1 0 0,1 0 0,-1 0 0,1 0 0,-1 1 1,1-1-1,0 0 0,-1 0 0,1 0 0,-1 1 0,1-1 0,-1 0 0,1 1 0,-1-1 1,0 0-1,1 1 0,-1-1 0,1 1 0,-1-1 0,0 0 0,1 1 0,-1 0 0,6 7 56,-1 0-1,0 0 0,-1 0 0,0 0 1,0 1-1,3 10 0,1 2 38,49 106 377,-52-107-582,-5-18-1019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5:2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27 3808,'-9'-10'1227,"9"9"-1178,0 1 0,0-1 0,-1 1 0,1-1 0,0 1 0,0-1 0,0 1 0,0-1 0,1 1 0,-1-1 0,0 1 0,0-1 0,0 0 0,0 1 0,0-1 0,1 1 0,-1-1 0,1 0 0,0-5 2662,0 78 3414,0-19-5390,12 74 0,-11-109-578,4 20 119,-6-36-244,1 0-1,-1-1 1,1 1-1,0 0 1,-1 0-1,1 0 1,0-1-1,0 1 1,0 0-1,1-1 1,-1 1 0,0-1-1,0 1 1,3 1-1,-3-3 5,-1 1-1,1-1 1,-1 0 0,1 0-1,-1 1 1,1-1 0,0 0-1,-1 0 1,1 0 0,-1 0-1,1 0 1,-1 0 0,1 0-1,0 0 1,-1 0 0,1 0-1,-1 0 1,1 0 0,-1-1-1,1 1 1,0 0 0,-1 0-1,1 0 1,-1-1 0,1 1-1,-1 0 1,1-1 0,-1 1-1,1-1 1,12-15 354,-10 11-261,12-15 182,-2-2 0,21-43 0,4-8-17,-29 58-259,-7 10-76,1 1-1,0-1 1,0 1 0,0-1-1,7-6 1,-9 11 41,-1-1 0,0 1 0,1 0 0,-1-1 0,0 1 0,0 0 0,1 0-1,-1-1 1,1 1 0,-1 0 0,0 0 0,1 0 0,-1-1 0,1 1 0,-1 0 0,0 0 0,1 0 0,-1 0 0,1 0 0,-1 0 0,1 0 0,-1 0 0,0 0 0,1 0 0,-1 0 0,1 0 0,-1 0 0,1 0 0,-1 0 0,0 0 0,1 1 0,-1-1 0,1 0 0,-1 0 0,0 1 0,1-1 0,-1 0-1,0 0 1,1 1 0,-1-1 0,0 0 0,1 1 0,-1-1 0,0 0 0,0 1 0,1-1 0,-1 0 0,0 1 0,0 0 0,2 2 22,-1 1-1,0 0 1,0 0 0,0 0-1,0 4 1,6 54 183,-1 79 0,-6-112-109,-2 1-1,-1-1 1,-1-1-1,-9 33 1,7-43 6,0 0 0,0 0 1,-2-1-1,0 0 0,-1 0 1,-1-1-1,-15 21 0,21-33-44,0 0 0,1 0 1,-1 0-1,0-1 0,-1 1 0,1-1 0,-7 4 0,8-6-56,0 0-1,0 0 1,1 0-1,-1 0 1,0 0 0,0 0-1,0-1 1,0 1 0,0-1-1,0 0 1,0 0-1,0 0 1,0 0 0,0-1-1,-5-1 1,4 1-15,-1-1 0,1 0 0,-1 0 0,1 0 0,0-1 0,0 0 0,0 1 0,0-1 0,0-1 0,1 1 0,-1-1 0,1 1 0,0-1 0,0 0 0,0 0 0,1 0 0,-1-1 0,1 1-1,0 0 1,0-1 0,1 0 0,-2-5 0,1 4 35,1 1-1,1-1 1,-1 1-1,1-1 0,0 0 1,0 1-1,0-1 0,1 1 1,0-1-1,0 1 1,0-1-1,1 1 0,0 0 1,0 0-1,0 0 0,1 0 1,0 0-1,0 0 1,5-7-1,-3 7 7,0 1 1,1-1-1,-1 1 0,1 0 1,-1 0-1,1 1 0,0 0 0,1 0 1,-1 0-1,0 1 0,10-2 1,-4 1 4,0 1 0,0 0 0,0 0 0,1 2 0,18 0 1,-21 1-334,0 1 0,0-1 0,0 1 1,11 5-1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5:2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4736,'-6'8'7647,"-9"21"-3139,10-17-3645,-20 28 1123,18-30-1702,1 1-1,-1 0 1,-4 14-1,5-9-450,-24 63 548,14-25-5837,15-42 3104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5:2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 3392,'-9'-4'12517,"11"5"-12437,0-1 0,-1 1 0,1-1 0,-1 1 0,1-1 0,0 0 0,0 1 0,-1-1 0,1 0 0,2 0 0,147-6 1648,-142 6-1703,1-1 0,12-3 0,20-1 305,-35 6 505,-4 1-2121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5:2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 4480,'-5'-3'1888,"11"1"878,8-1 62,3-3-1065,-1 1-1,25-4 1,-21 6-1106,0 1-1,1 0 1,34 3 0,5 9-284,-53-9-570,0 0-1,-1 1 1,1-1 0,-1 2-1,12 4 1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5:3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10 566 2496,'-1'0'139,"1"-1"0,-1 1 0,0-1 0,1 1 1,-6-3 4945,6-2-2685,1-3-2134,1 0-1,0 1 1,0-1-1,1 0 1,0 1 0,0 0-1,1 0 1,0 0-1,6-9 1,-9 15-255,-1 0-1,1 0 1,-1 0-1,1 0 1,0 0-1,0 0 1,0 0 0,-1 0-1,1 0 1,0 1-1,0-1 1,0 0-1,0 1 1,0-1 0,1 1-1,-1-1 1,0 1-1,0-1 1,0 1 0,0 0-1,2-1 1,-2 1-3,0 1 1,1-1-1,-1 0 1,0 1 0,0-1-1,0 0 1,0 1-1,0 0 1,0-1 0,0 1-1,0 0 1,0-1-1,0 1 1,0 0 0,0 0-1,-1 0 1,2 1-1,3 5 24,-1-1-1,-1 1 1,1 0-1,-1 0 1,3 10-1,13 45 204,-10-30-33,1-1 1,20 43 0,-5-23 158,-12-23-62,1-1 0,1 0 0,33 44 0,-47-69-247,0-1-1,1 1 1,-1-1 0,0 1 0,1-1 0,-1 0-1,1 0 1,-1 0 0,1 0 0,0 0-1,0 0 1,-1 0 0,1-1 0,0 1 0,2 0-1,-2-1-12,-1 0-1,0 0 1,0 0 0,0-1-1,0 1 1,0 0-1,0-1 1,0 1 0,0-1-1,0 1 1,0-1-1,0 1 1,0-1 0,0 0-1,0 1 1,0-1-1,0 0 1,0 0 0,-1 0-1,1 1 1,0-1-1,-1 0 1,1 0 0,-1 0-1,1 0 1,-1 0-1,1-2 1,3-7 22,-1-1 1,-1 0-1,0 1 1,1-14-1,-2 16-59,8-198 82,-9 200-77,0-385 286,0 378-316,1 0-1,0-1 0,1 1 1,1 0-1,-1 0 0,6-13 1,-4 17 89,0 0 0,0 0 1,1 0-1,0 0 1,1 1-1,0 0 1,0 0-1,14-12 0,-16 16 1,1 0 0,0 1 0,0 0 0,0 0-1,0 0 1,0 1 0,1 0 0,-1 0 0,8-2-1,9-1 58,25-1-1,-34 4-72,41-3 291,1 2 0,91 8 0,107 27 141,-220-28-451,14 2 123,-42-5 1877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5:3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64 5632,'0'0'148,"-1"0"1,0 1 0,0-1-1,1 0 1,-1 1-1,0-1 1,1 0 0,-1 1-1,0-1 1,1 1-1,-1 0 1,1-1-1,-1 1 1,1-1 0,-1 1-1,1 0 1,-1-1-1,1 1 1,0 0 0,-1 1-1,-4 16 1174,-2 151 3317,2 67-2702,6-103-899,-1-75-204,0-57-820,0-1-1,0 0 0,0 0 1,0 1-1,0-1 1,0 0-1,0 0 0,0 1 1,0-1-1,0 0 1,0 0-1,0 1 1,0-1-1,0 0 0,0 1 1,0-1-1,0 0 1,0 0-1,0 1 0,0-1 1,-1 0-1,1 0 1,0 0-1,0 1 1,0-1-1,0 0 0,-1 0 1,1 0-1,0 1 1,0-1-1,0 0 0,-1 0 1,1 0-1,0 0 1,0 0-1,-1 0 1,1 1-1,0-1 0,-1 0 0,1 0 1,0-1-1,-1 1 0,1 0 0,0 0 0,0 0 0,-1 0 0,1-1 0,0 1 1,0 0-1,0 0 0,-1-1 0,1 1 0,0 0 0,0 0 0,0-1 0,0 1 1,0 0-1,-1 0 0,1-1 0,0 1 0,0 0 0,0 0 0,0-1 0,0 1 1,0 0-1,0-1 0,-3-76-38,0 42 5,3-40 1,5 12-5,3 0 0,2 1 0,24-80 0,-29 127 30,0-1 1,1 1 0,1 1-1,0-1 1,1 1 0,1 0-1,18-22 1,-24 32-6,1 1 0,-1 0 0,1 0 0,0 0 0,0 0-1,1 1 1,-1-1 0,1 1 0,-1 0 0,1 1 0,-1-1 0,1 1 0,0 0 0,0 0-1,0 0 1,-1 1 0,1 0 0,0 0 0,0 0 0,0 0 0,0 1 0,0 0 0,0 0-1,-1 0 1,1 0 0,0 1 0,-1 0 0,1 0 0,-1 0 0,0 1 0,0-1 0,0 1-1,0 0 1,0 0 0,6 7 0,-2-1 50,-1 1 0,0 1 0,0-1 0,-1 1 0,-1 0-1,0 1 1,0-1 0,-1 1 0,-1 0 0,0 0 0,-1 0 0,0 0 0,0 1-1,-1-1 1,-1 1 0,-2 17 0,1-19-6,0 1 0,-1-1 0,-1 0 0,0 0-1,0 0 1,-1 0 0,-1-1 0,0 1 0,0-1 0,-1 0 0,0-1-1,0 1 1,-1-1 0,-1-1 0,0 1 0,0-1 0,0-1 0,-12 9-1,7-9-38,0 0 0,0-1 0,-1 0-1,0-1 1,0-1 0,-1 0-1,-22 3 1,-13 4 108,41-11-637,19 2 316,10 7 749,60 28 739,124 38 0,-184-68-1350,-16-5-345,1 0 1,0-1 0,0 1-1,-1-1 1,10 1-1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5:33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24 228 5152,'-8'2'658,"0"0"150,1-2 4696,8-1-5298,0 1 0,-1-1 0,1 1 0,0-1 0,0 0 0,0 1 0,0-1 0,0 0 0,-1 0 0,1 0 0,0 0 0,3-3 154,8-5-2,1 1 0,0 0-1,0 1 1,1 0 0,-1 1 0,1 1 0,15-4-1,-13 3-152,87-29 652,2 5 0,199-31-1,-40 36-619,-195 23-201,131 11 1,-184-7-265,30 4 412,-15-5-3186,-17-1 1275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5:3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66 3552,'-3'-2'4013,"0"8"-2221,1 14-1365,1-9 269,-2 11-41,2 0 1,0 0-1,3 26 1,12 64 279,-7-68-723,2 1 1,2-1-1,2-1 1,1 0-1,35 70 1,-44-104-82,1 0 0,0 0 0,0 0 0,1 0 0,0-1 0,0 0 0,14 11 0,-18-17-73,-1 0 1,1 0-1,0 0 0,0-1 0,-1 1 0,1-1 1,1 0-1,-1 1 0,0-1 0,0-1 0,0 1 0,0 0 1,1-1-1,-1 1 0,0-1 0,1 0 0,-1 0 0,0-1 1,0 1-1,1-1 0,-1 1 0,0-1 0,0 0 1,0 0-1,0-1 0,0 1 0,0 0 0,4-3 0,-2 0-7,0 0 0,-1 0-1,1 0 1,-1-1 0,0 0-1,0 1 1,-1-1 0,4-7-1,2-4 24,9-24-1,9-27 299,31-127 1,-49 153-255,-2 0 1,-1 0 0,-3 0 0,-2-65 0,-1 95-93,0 6-54,-1 0 1,1 0 0,-1 1 0,0-1 0,0 0 0,0 1-1,0-1 1,-5-8 0,-1-8-736,-4-7-3935,11 28 4614,0 0-1,0 0 1,0 0 0,0 0 0,0 0-1,0 0 1,0 0 0,-1 0 0,1 0-1,0 0 1,0 0 0,0 0-1,0 0 1,0 0 0,0 0 0,0 0-1,-1 0 1,1 0 0,1 11-4240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5:3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4320,'-2'1'179,"1"-1"1,-1 0 0,1 1-1,-1 0 1,1-1-1,-1 1 1,1 0-1,0 0 1,-1 0-1,1 0 1,0 0-1,0 0 1,0 0 0,0 0-1,-1 0 1,2 0-1,-1 1 1,-2 1-1,2 2 336,-1-1 0,0 1-1,1 0 1,-1 9-1,-2 3 360,3-13-689,0 0 0,1 0-1,-1 0 1,1 1 0,0-1 0,0 0-1,0 0 1,0 1 0,1-1-1,0 0 1,0 0 0,0 0-1,0 1 1,0-1 0,1-1 0,0 1-1,0 0 1,0 0 0,0-1-1,1 1 1,-1-1 0,1 0 0,0 1-1,0-1 1,0 0 0,1-1-1,-1 1 1,0-1 0,6 3-1,1 1 6,0-2 0,0 1 0,0-1-1,1-1 1,-1 0 0,1 0 0,16 1-1,-22-3-120,1-1-1,0 1 1,-1-2-1,1 1 1,-1 0-1,1-1 1,-1 0 0,1-1-1,-1 1 1,1-1-1,-1 0 1,0 0-1,0-1 1,0 1-1,0-1 1,5-4-1,-6 3-35,-1 1 0,0-1 0,0 0 0,0 0 0,0 0 0,-1 0 0,0 0 0,0-1 0,0 1 0,0-1 0,-1 1 0,1-1 0,-1 0 0,0 1 0,-1-1 0,1 0 0,-1 0 0,0-6 0,0 7-23,-1 0 0,1 0 1,0 0-1,-1 0 0,0 0 1,0 0-1,0 0 0,-1 0 0,0 0 1,1 0-1,-1 1 0,0-1 1,-1 1-1,1-1 0,0 1 1,-1 0-1,0 0 0,0 0 0,0 0 1,0 0-1,-5-2 0,2 2-94,-1 0-1,0 0 0,0 1 0,-1 0 1,1 1-1,0-1 0,-1 1 0,1 1 1,0-1-1,-1 1 0,1 0 0,-1 1 0,1 0 1,-1 0-1,1 1 0,-9 2 0,8-1-521,0 0 0,0 0 0,0 1 0,0 0 0,0 0 0,1 1 0,0-1 0,0 2 0,0-1 0,0 1 0,1 0 0,0 1 0,-6 8 0,8-6-2615,7 0 1072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4:03.4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1005 5472,'0'0'70,"0"0"1,-1 0 0,1 0-1,0 0 1,-1-1-1,1 1 1,0 0 0,-1 0-1,1 0 1,0 0-1,-1 0 1,1 0 0,0 0-1,-1 0 1,1 0-1,0 0 1,-1 0 0,1 0-1,0 0 1,-1 0-1,1 0 1,0 1 0,-1-1-1,1 0 1,0 0-1,0 0 1,-1 0 0,1 1-1,-1-1 1,1 11 1139,0-5-394,0-6-679,0 1 0,0-1-1,0 1 1,0-1 0,0 1 0,0-1 0,0 1 0,0-1 0,0 1 0,0-1 0,1 1 0,-1-1-1,0 1 1,0-1 0,1 1 0,-1-1 0,0 0 0,1 1 0,-1-1 0,0 1 0,1-1 0,-1 0-1,1 1 1,-1-1 0,1 0 0,-1 0 0,0 1 0,1-1 0,0 0 0,0 0-1,0 1-1,0-1 1,-1 0 0,1 0 0,0 0-1,0-1 1,-1 1 0,1 0 0,0 0-1,0 0 1,-1-1 0,1 1 0,0 0-1,-1 0 1,1-1 0,0 1 0,-1-1-1,1 1 1,-1-1 0,1 1 0,-1-1-1,1 1 1,0-2 0,36-39 994,3 1 1,0 2 0,3 2-1,93-60 1,72-25 554,-180 101-1397,-28 20-290,1 0 0,-1 0 0,0 0-1,0 0 1,0-1 0,0 1 0,0 0-1,0 0 1,1 0 0,-1 0 0,0 0-1,0 0 1,0 0 0,0 0 0,1 0-1,-1 0 1,0 0 0,0-1 0,0 1-1,0 0 1,1 0 0,-1 0 0,0 0-1,0 0 1,0 0 0,1 1 0,-1-1-1,0 0 1,0 0 0,0 0 0,0 0-1,1 0 1,-1 0 0,0 0 0,0 0-1,0 0 1,0 0 0,0 0 0,1 1-1,-1-1 1,0 0 0,0 0 0,0 0-1,0 0 1,0 0 0,0 1 0,0-1-1,0 0 1,1 0 0,-1 0 0,0 0-1,0 1 1,0-1 0,0 0 0,0 0-1,0 0 1,0 0 0,0 1 0,0-1-1,0 0 1,0 0 0,0 0 0,0 1-1,-23 16-215,3 0 245,2 0 1,0 1-1,1 1 1,0 1-1,-15 25 1,12-12-6,-19 44 0,30-57 36,2 0 1,0 1-1,-8 40 0,14-56-43,1 0 0,0-1 0,0 1 0,0 0-1,0 0 1,1 0 0,0-1 0,0 1 0,0 0-1,0-1 1,4 8 0,-4-10 13,0 1-1,0-1 1,1 0-1,-1 0 1,1 0-1,0 0 1,0 0-1,-1 0 1,1 0-1,0 0 1,1-1-1,-1 1 1,0-1-1,0 1 1,1-1-1,-1 0 1,1 0-1,-1 0 1,1 0-1,-1 0 1,1-1-1,2 1 1,3-1 35,0 0-1,-1-1 1,1 1 0,0-2 0,-1 1 0,1-1-1,-1 0 1,0 0 0,0-1 0,0 0 0,0-1 0,0 1-1,11-9 1,2-3 14,-1 0-1,33-35 1,-33 31-40,179-171 172,-50 73-183,-129 103-26,42-35 11,0-14 25,-42 43-24,19-22 52,-3-1 0,-1-1 0,44-78 0,59-121 5,-134 237-133,0 1 0,-1-1 0,1 1 0,1-10 0,-3 9-123,-3 5 23,-9 13-29,-32 53 65,-24 56 309,20-34 28,-68 115 201,105-185-371,2-1-1,-1 1 1,2 1-1,0-1 1,1 1-1,-5 28 1,10-37-22,0 1 1,0-1-1,1 1 1,0 0 0,0 0-1,1-1 1,0 1-1,1 0 1,0-1 0,1 0-1,0 1 1,0-1-1,1 0 1,7 12-1,2-1 43,1 0 0,0 0 0,2-1 0,0-1-1,1-1 1,33 27 0,-39-37-252,-1 0-1,1 0 1,1-1 0,-1 0-1,1-1 1,15 4 0,-18-6-363,-1-2-1,0 1 1,1-1 0,-1 0 0,1-1 0,-1 0 0,1 0-1,-1-1 1,1 0 0,10-3 0,-17 4 118,-1-1-1,1 1 0,0-1 1,0 1-1,-1-1 1,1 0-1,0 1 1,-1-1-1,1 0 1,-1 0-1,1 0 1,-1 0-1,0-1 1,1 1-1,-1 0 1,0-1-1,0 1 1,0-1-1,0 1 1,0-1-1,0 1 1,0-1-1,0 1 1,-1-1-1,1 0 1,0-2-1,3-5-2367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5:3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20 229 3392,'-12'-3'889,"5"1"1326,7 1-1968,0 1 0,0 0 0,0-1 0,0 1 0,0 0 0,1-1 1,-1 1-1,0-1 0,0 1 0,0 0 0,1-1 0,-1 1 0,0 0 0,0 0 0,1-1 0,-1 1 1,0 0-1,1 0 0,-1-1 0,0 1 0,1 0 0,-1 0 0,1-1 0,17-12 517,1 1 0,0 0 0,34-14 0,-37 19-671,-6 2 14,1 0 0,15-4 0,-22 8-73,0 0 1,0 0 0,1 1-1,-1 0 1,0 0 0,0 0-1,0 0 1,0 0 0,1 1-1,5 1 1,-8-1-23,0 0 0,0 0 0,-1 0 0,1 1 0,0-1 0,0 0 0,-1 1 0,1-1 0,-1 1 0,0 0 0,1-1 1,-1 1-1,0 0 0,0 0 0,0 0 0,0 0 0,0 0 0,1 4 0,0 3 72,1 0 0,-1 0 0,1 11 0,-1 21 317,-1-26-273,0-1-1,4 22 1,24 68 482,-23-89-499,0 0 1,1 0 0,1 0-1,15 20 1,-22-33-71,0 0 0,1 1 0,0-2 0,0 1 0,-1 0 0,1 0 0,0 0-1,0-1 1,1 1 0,-1-1 0,0 0 0,0 0 0,1 0 0,2 1 0,-3-1 0,0-1 0,-1 0 1,1 0-1,0 0 0,0 0 0,-1 0 1,1-1-1,0 1 0,-1-1 0,1 1 1,-1-1-1,1 1 0,0-1 0,-1 0 1,1 0-1,-1 1 0,0-1 0,1 0 1,-1-1-1,0 1 0,1 0 0,1-2 1,2-3 61,-1-1-1,1 1 1,-1-1 0,0 0 0,-1 1 0,1-2 0,2-8-1,14-55 358,-16 56-393,7-42 140,7-94 0,-14 109-205,-4 11-141,1-14 109,0 42 37,-1 0 0,1-1 0,-1 1 0,1 0 1,0 0-1,0 0 0,1 0 0,-1 0 0,1 0 0,2-4 0,-3 6 8,0 0-1,1 0 1,-1 0-1,0 0 0,0 0 1,0 1-1,1-1 1,-1 0-1,0 1 0,1-1 1,-1 1-1,1 0 0,-1-1 1,1 1-1,-1 0 1,0 0-1,1 0 0,-1 0 1,3 0-1,31 6 270,-27-4-194,55 15 204,12 2-140,-52-14-245,-23-5-261,0 2-836,-1 0-1,0 0 1,0 0 0,0 0 0,0 0-1,-1 0 1,1 0 0,-1 0 0,-2 2-1,-4 7-2773,2 2 1269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5:3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 4480,'0'0'78,"-1"-1"0,1 1 0,0 0 0,0 0 0,-1-1 0,1 1 0,0 0 0,0 0 0,0-1 0,0 1 0,-1 0 1,1 0-1,0-1 0,0 1 0,0 0 0,0-1 0,0 1 0,0 0 0,0-1 0,0 1 0,0 0 0,0-1 0,0 1 0,0 0 0,0-1 0,0 1 0,0 0 0,0 0 1,1-1-1,1-9 6060,-6 27-1870,-2 15-4035,4-1 194,2 58 0,1-72-264,1-1-1,1 0 1,1 0-1,0 0 1,9 21-1,-13-36-119,1 1-1,0-1 1,-1 1 0,1-1-1,0 1 1,0-1-1,0 1 1,0-1 0,0 0-1,1 1 1,-1-1 0,0 0-1,1 0 1,-1 0 0,0 0-1,1 0 1,-1 0-1,1-1 1,0 1 0,-1 0-1,1-1 1,1 1 0,0-1 46,0 0 0,-1 0 0,1 0 1,0 0-1,0-1 0,-1 1 1,1-1-1,-1 1 0,1-1 1,0 0-1,-1 0 0,0 0 0,1-1 1,2-1-1,5-4 42,-1-1 0,-1 0 0,1-1 0,-1 0 0,-1 0 0,13-20 0,-10 15-77,10-18 55,20-41 1,-14 23-313,-26 50 203,0 0 0,0 0 0,0-1 0,0 1 0,1 0 0,-1 0 0,0 0 0,0 0 0,0 0 0,0-1 1,0 1-1,0 0 0,0 0 0,0 0 0,0 0 0,0 0 0,0 0 0,0 0 0,1-1 0,-1 1 0,0 0 0,0 0 0,0 0 1,0 0-1,0 0 0,0 0 0,0 0 0,1 0 0,-1 0 0,0 0 0,0 0 0,0 0 0,0 0 0,0 0 0,1 0 1,-1 0-1,0 0 0,0 0 0,0 0 0,0 0 0,0 0 0,1 0 0,-1 0 0,0 0 0,0 0 0,0 0 0,0 0 0,0 0 1,4 9-30,-2 11-96,-14 182 488,8-179-260,0-1 1,-2 0-1,0 0 0,-2 0 1,0-1-1,-1 0 0,-14 22 1,15-30-28,0 0 0,-1-1 0,0 0 0,0-1 1,-1 0-1,-20 16 0,28-25-57,-1 0 0,0 0 0,-1 0 0,1 0 1,0 0-1,0-1 0,-1 0 0,1 1 0,-1-1 0,1 0 0,-1-1 0,1 1 0,-1-1 1,0 0-1,-4 0 0,5 0-18,0 0 1,0-1-1,1 1 1,-1-1-1,0 0 0,1 0 1,-1 0-1,1 0 1,-1 0-1,1 0 1,0-1-1,-1 0 0,1 1 1,0-1-1,0 0 1,0 0-1,0 0 1,0 0-1,1 0 0,-4-5 1,3 4 16,1-1 1,-1 0-1,1 1 0,0-1 0,0 0 1,0 0-1,0 0 0,1 0 1,0 1-1,-1-1 0,1 0 1,1 0-1,-1 0 0,1 0 1,-1 0-1,1 0 0,0 0 0,0 1 1,1-1-1,-1 0 0,1 1 1,0-1-1,0 1 0,0 0 1,0-1-1,1 1 0,-1 0 1,1 0-1,6-4 0,2-2 98,1 1 0,0 1 0,1 0 0,-1 1 0,1 0 0,1 1 0,22-5-1,-5 3-249,0 2-1,42-2 0,-58 6-13,-6 0-663,1 0 0,0 1 0,12 1 0,3 0-5158,-15-1-1096,-5 0 3033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5:4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230 678 2080,'-2'-4'6079,"-4"0"-3681,3 4-2251,1-1 1,-1 1-1,1-1 1,0 1-1,-1 0 1,1 0-1,-1 0 1,1 0-1,-3 0 1,-31 3 475,22-2-282,-1 0-1,-21 5 1,32-5-255,-1 0-1,0 1 1,1 0-1,-1 0 1,1 0-1,-1 0 1,1 1-1,0 0 1,0 0-1,0 0 1,-5 5 0,5-3 9,0 0 0,1-1 0,-1 1 0,1 1 0,0-1 0,0 0 0,0 1 0,-3 9 0,5-12-54,0 1-1,1 0 1,-1-1-1,1 1 1,0 0-1,0-1 1,0 1-1,0 0 1,0-1-1,1 1 1,0-1-1,0 1 1,0-1-1,0 1 1,3 4-1,-1-1-13,0-1-1,1-1 0,0 1 1,0 0-1,0-1 0,1 0 0,0 0 1,0 0-1,0-1 0,1 0 1,-1 0-1,1 0 0,0 0 0,0-1 1,0 0-1,8 2 0,-5-2 1,-1-1-1,1 0 0,0-1 1,-1 0-1,1 0 0,0-1 1,0 0-1,0-1 0,-1 0 1,1 0-1,0-1 0,10-3 1,2-2 72,33-18-1,-38 17-29,-1-1-83,1 0-1,-1-1 0,0-1 0,-1 0 0,-1-1 0,20-21 1,62-87-234,-86 106 269,-7 12-14,-1 0 1,0 1-1,1-1 1,-1 0-1,1 1 0,-1-1 1,1 1-1,0-1 1,-1 1-1,1 0 1,0-1-1,0 1 1,0 0-1,0 1 0,0-1 1,0 0-1,0 0 1,1 1-1,-1-1 1,0 1-1,0 0 1,0 0-1,4 0 0,-2 1 58,-1 0 0,1 0-1,-1 0 1,1 0-1,-1 1 1,0-1-1,0 1 1,0 0 0,0 0-1,0 1 1,0-1-1,0 0 1,3 5-1,6 6 151,-1 0-1,-1 1 1,0 0-1,14 29 0,-19-35-96,-4-7 106,2-20 0,-5 14-251,0 0 0,-1 0 1,1 0-1,-1 1 0,0-1 1,-1 0-1,1 1 0,-1 0 1,-6-7-1,5 7-3,1 1-1,-1-1 1,1 1 0,-1 0-1,0 0 1,0 1 0,-8-4-1,10 6 13,1-1-1,-1 0 0,0 1 1,0 0-1,0 0 0,0 0 1,1 0-1,-1 0 0,0 0 1,0 1-1,0-1 0,0 1 1,1 0-1,-1 0 0,0 0 1,-3 2-1,2-1 31,1 0 0,0 0 0,0 0 0,0 1 0,0-1 0,1 1 0,-1-1 0,1 1 0,-1 0 0,1 0 0,0 0 0,0 0 0,0 0 0,1 1 0,-1-1 0,1 0 0,0 1 0,0-1 0,0 1 0,0 0 0,1-1 0,-1 1 0,1 6 0,0-4 27,1 1 0,0-1 1,0 0-1,0 1 0,1-1 0,0 0 0,0 1 1,1-1-1,0-1 0,3 7 0,-1-4 0,0-1 0,0 0 0,1 0 0,0 0 0,0-1 0,14 11 0,-19-16-24,1 1-1,-1-1 1,0 0-1,1 0 1,0 0-1,-1 0 1,1-1-1,0 1 1,-1 0-1,1-1 1,0 1-1,0-1 1,-1 0-1,1 1 1,0-1 0,0 0-1,0 0 1,0 0-1,-1 0 1,1-1-1,0 1 1,0 0-1,0-1 1,-1 1-1,1-1 1,0 0-1,-1 1 1,4-3-1,-1-1-28,0-1-1,0 1 1,0-1-1,-1 0 1,0 0-1,0 0 1,4-9-1,-1-3-127,6-21 0,-8 24 103,0-1 0,9-18 0,-2 20 178,-11 11 202,2 9 70,12 24 74,-8-18-215,0 0 0,9 15 0,-13-26-229,0 1-1,0 0 0,0-1 0,0 1 0,1-1 1,-1 1-1,1-1 0,-1 0 0,1 0 0,0 0 1,0-1-1,0 1 0,0 0 0,5 1 0,-5-3-36,-1 0 0,1 0-1,0 1 1,0-2 0,0 1-1,0 0 1,0 0 0,0-1-1,-1 0 1,1 0-1,0 1 1,0-2 0,4-1-1,36-23-295,-29 17 240,22-15-189,-17 10 261,28-14 0,-40 24 37,-1 1 0,1 1-1,0-1 1,0 1 0,0 0-1,0 1 1,0 0 0,13-1-1,-18 2-15,0 0 0,1 1-1,-1-1 1,0 0 0,0 1-1,0-1 1,1 1 0,-1 0 0,0 0-1,0 0 1,0 0 0,0 0-1,0 0 1,-1 1 0,1-1-1,0 0 1,-1 1 0,1 0-1,0-1 1,-1 1 0,0 0-1,1 0 1,-1 0 0,0 0 0,1 3-1,2 3 48,-1 1 1,-1 0-1,1 0 0,1 17 0,3-6-137,-7-19 56,0-1 0,0 1-1,0-1 1,1 1 0,-1-1-1,0 1 1,0-1 0,1 1 0,-1-1-1,0 0 1,1 1 0,-1-1-1,0 1 1,1-1 0,-1 0-1,1 1 1,-1-1 0,1 0-1,-1 0 1,1 1 0,-1-1-1,1 0 1,-1 0 0,1 0-1,-1 0 1,1 1 0,-1-1-1,1 0 1,-1 0 0,1 0 0,-1 0-1,1 0 1,0 0 0,-1 0-1,1-1 1,52-26-135,-41 19 13,0-2 0,-1 0 0,0 0 0,12-15 0,-13 13 114,1 1 1,0 0 0,17-13 0,-27 23 4,1 0 1,0 0-1,-1 0 0,1 0 0,0 0 1,0 1-1,-1-1 0,5 0 0,-6 0 14,1 1 0,0 0 0,-1 0-1,1 0 1,0 0 0,-1 1-1,1-1 1,0 0 0,-1 0 0,1 0-1,-1 0 1,1 1 0,0-1 0,-1 0-1,1 1 1,-1-1 0,1 0-1,0 1 1,1 2 50,0-1 1,0 1-1,-1 0 0,1 0 1,-1 0-1,1-1 0,-1 1 1,1 6-1,1-2-82,0 2 67,0-1 1,-1 1-1,0-1 0,0 1 1,0 12-1,-2-20-117,6-9-181,9-7-218,22-26 0,-28 29 439,0 1-1,1 1 1,0 0-1,1 1 1,15-12 0,-25 20 28,0 1 0,0-1 0,0 0 0,0 0 0,1 1 0,-1-1 0,0 1 0,1-1 0,-1 1 0,0-1 0,1 1 0,-1 0 0,0 0 0,1 0 0,-1 0 0,1 0 0,-1 0 0,1 0 0,-1 0 0,0 0 0,1 1 0,-1-1 0,0 0 0,1 1 0,-1-1 0,0 1 0,1 0 0,1 1 1,-2-1 21,1 1 0,-1 0 0,1 0 0,-1 0 0,0 0 0,0 0 0,0 0 0,0 0 0,0 0 0,0 1 1,-1-1-1,1 0 0,-1 0 0,0 1 0,1-1 0,-1 0 0,0 4 0,-1 0-10,2 0-1,-1 1 1,1-1 0,0 0-1,0 1 1,1-1 0,-1 0-1,4 6 1,-4-10-13,0 0 1,0 0-1,0 0 0,1 0 1,-1 0-1,0 0 1,1-1-1,0 1 0,-1-1 1,1 1-1,0-1 1,0 1-1,0-1 1,0 0-1,0 0 0,0 0 1,0 0-1,0 0 1,0-1-1,1 1 1,-1-1-1,0 1 0,0-1 1,1 0-1,3 0 1,-1 0-37,1-1 1,0 0-1,-1 0 1,1 0-1,-1-1 1,10-3-1,34-19-272,-22 9 155,3 1 34,-1-1 1,47-33-1,-61 39 252,-11 9-145,-6 7-128,-4 2 167,0 1 0,1 0 0,-5 12 0,9-18 0,-1 0 0,1 0 0,0 0 0,0 0 0,0 0 0,1 0 0,0 1 0,-1-1 0,2 0 0,-1 0 0,1 7 0,-1-10-33,1 1 1,-1 0-1,1-1 1,-1 1 0,1 0-1,0-1 1,0 1 0,0-1-1,0 1 1,0-1-1,0 0 1,0 1 0,0-1-1,0 0 1,1 0-1,-1 0 1,0 0 0,1 0-1,-1 0 1,1 0-1,-1 0 1,1-1 0,-1 1-1,1 0 1,0-1 0,-1 0-1,1 1 1,0-1-1,-1 0 1,1 0 0,0 0-1,2 0 1,-2 0-7,1 0 1,-1-1 0,0 1-1,0-1 1,1 0-1,-1 1 1,0-1 0,0 0-1,0 0 1,0-1-1,0 1 1,0 0 0,0-1-1,0 1 1,-1-1-1,1 1 1,-1-1 0,1 0-1,-1 0 1,1 0-1,-1 0 1,2-2 0,-1-3-22,0 1 1,1 0-1,-2-1 1,1 1 0,-1-1-1,0 0 1,0 1-1,-1-1 1,0-9-1,-1 11 40,0 0 0,0 0 0,0 1 0,-1-1 0,1 1 0,-1-1 0,0 1 0,0-1 0,-1 1 0,1 0 0,-1 0 0,0 0 0,-7-6 0,7 7-8,2 2 3,-18-10-12,12 6-129,2 2-145,12 10 159,-5-5 135,1 1 0,0-1 0,1 0-1,-1-1 1,0 1 0,0 0 0,1-1-1,-1 0 1,1 0 0,-1 0 0,1 0-1,0 0 1,3-1 0,0 1-11,0-1 0,1 0 1,-1 0-1,0-1 0,13-2 0,-16 1 9,-1 1-1,0 0 1,0 0-1,0-1 1,0 0-1,0 0 1,0 0 0,0 0-1,0 0 1,2-3-1,22-29 143,-22 27-139,6-7 9,-2-1 1,0 0-1,-1 0 1,10-23-1,12-46 671,20-99-1,-44 154-396,-1 0 1,-2-1-1,-1-30 0,-2 59-269,0-1 0,1 1-1,-1-1 1,-1 1-1,1-1 1,0 1 0,0-1-1,0 1 1,-1 0 0,1-1-1,-1 1 1,0-3 0,0 4-20,1 0 0,0 0 0,-1 0 1,1 0-1,0 0 0,0 0 0,-1 0 1,1 0-1,0 0 0,-1 0 0,1 0 1,0 0-1,0 0 0,-1 0 0,1 0 1,0 1-1,0-1 0,-1 0 1,1 0-1,0 0 0,0 0 0,-1 1 1,1-1-1,0 0 0,0 0 0,0 0 1,-1 1-1,1-1 0,0 0 0,0 0 1,0 1-1,0-1 0,0 0 0,-1 0 1,1 1-1,-2 4 31,-1 0 0,1-1 0,0 1 0,0 1 0,-1 6 0,0 5 79,1 1-1,1 31 1,0-1 78,2 77 73,17 127 1,-6-182-429,-8-50-866,0 0 1,1 34 0,-5-53 646,0 1 1,0 0 0,0 0-1,1 0 1,-1-1-1,0 1 1,1 0-1,0 2 1,0-2-135,-16-27-16725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5:4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8128,'-9'0'3680,"29"-4"-3168,-6 1 2176,5 6-1568,5-3 863,0 9-1151,10 0-96,3-2-448,7 2-416,-6 3 64,6-3-544,-7 5 320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5:4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189 706 3232,'-1'-4'226,"1"4"-197,0 0 1,0-1-1,0 1 0,0 0 0,0 0 0,0-1 0,0 1 0,0 0 0,0 0 0,0-1 0,0 1 1,0 0-1,0 0 0,0-1 0,0 1 0,-1 0 0,1 0 0,0 0 0,0-1 0,0 1 0,0 0 1,0 0-1,-1 0 0,1 0 0,0-1 0,-7-1 5847,2-1-3108,-13 1-843,11 3-1754,0 1 0,1-1 0,-1 1 0,0 1 0,1 0 0,0-1 0,-1 2 0,1-1 0,0 1 0,1 0 0,-1 0 0,1 1 0,-9 9 0,6-8-78,1 1 0,1 0 1,-1 1-1,1-1 0,1 1 0,0 1 0,-6 10 0,10-17-95,0 1-1,0-1 1,0 1 0,1-1-1,-1 1 1,1-1 0,-1 1-1,1-1 1,0 1-1,0-1 1,0 1 0,1 0-1,-1-1 1,0 1 0,1-1-1,0 1 1,-1-1-1,1 1 1,0-1 0,1 0-1,-1 1 1,0-1 0,0 0-1,1 0 1,0 0-1,-1 0 1,1 0 0,0 0-1,0 0 1,0-1 0,0 1-1,3 1 1,-1-1-16,-1 0 1,1 0-1,-1 0 1,1-1 0,0 0-1,0 1 1,0-1-1,0-1 1,0 1-1,0 0 1,0-1-1,0 0 1,0 0-1,0 0 1,0-1 0,0 1-1,0-1 1,0 0-1,0 0 1,-1 0-1,1-1 1,0 1-1,5-4 1,5-3-17,0 0 1,-1-2-1,0 1 1,17-17-1,-15 11 25,-1 0 0,-1 0 0,0-2 0,-1 1 0,-1-2 0,-1 1 1,0-1-1,-1-1 0,9-29 0,0-11 128,17-109 0,-26 120 14,-1 10 123,-2 0 1,1-47-1,-8 68 65,1-1 0,-2 1 1,-5-24-1,7 40-311,0 1-1,0-1 1,-1 1-1,1-1 1,0 1-1,0-1 1,0 1-1,-1 0 1,1-1 0,0 1-1,0-1 1,-1 1-1,1 0 1,0-1-1,-1 1 1,1 0-1,0-1 1,-1 1 0,1 0-1,-1-1 1,1 1-1,0 0 1,-1 0-1,1 0 1,-1-1-1,1 1 1,-1 0 0,1 0-1,-1 0 1,1 0-1,-1 0 1,1 0-1,-1 0 1,1 0-1,-1 0 1,1 0 0,-1 0-1,1 0 1,-1 0-1,1 1 1,-1-1-1,-1 1-5,0 0-1,0 0 1,1 0-1,-1 0 0,0 0 1,1 0-1,-1 0 1,-2 3-1,1 0 21,-1 1 0,1-1 0,0 1 0,1 0-1,-1 0 1,1 0 0,0 1 0,0-1 0,-1 9 0,-1 4 131,-1 29 0,2-3-18,3 0 0,1 0 0,2-1 0,2 1 0,21 80 0,-20-104-89,1 0 0,1-1 0,0 1 0,2-2 0,19 31 0,-21-37-1,2-1 0,-1 1 0,1-2-1,1 1 1,0-1 0,1-1 0,-1 0-1,25 13 1,-32-20-70,0 0 1,1 0-1,-1-1 0,1 1 1,0-1-1,-1 0 0,1 0 1,0-1-1,0 0 0,0 1 1,-1-1-1,1-1 0,0 1 1,0-1-1,0 0 0,-1 0 1,1 0-1,-1-1 0,1 0 1,-1 1-1,1-2 0,-1 1 1,6-4-1,-6 3 4,0-1-1,1 1 1,-1-1 0,0 0 0,-1 0-1,1 0 1,-1 0 0,0-1-1,0 1 1,0-1 0,-1 0-1,1 0 1,-1 0 0,0 0 0,-1 0-1,1 0 1,-1-1 0,0 1-1,0-1 1,0-5 0,-1 2 90,-1 0 1,0 0 0,-1-10 0,1 18-61,1-1 1,0 0-1,-1 1 0,1-1 1,-1 1-1,1-1 0,-1 1 1,0-1-1,1 1 0,-1-1 1,0 1-1,0-1 0,0 1 1,0 0-1,0 0 0,-1-1 1,1 1-1,0 0 0,0 0 1,-1 0-1,1 0 0,-1 1 1,1-1-1,-2-1 0,1 2-22,1 1-1,-1-1 1,1 0-1,-1 0 1,1 0-1,-1 1 1,1-1-1,-1 1 1,1-1-1,0 1 1,-1 0-1,1-1 1,0 1-1,-1 0 1,1 0-1,0 0 1,0 0-1,0 0 1,-2 2-1,-21 28-42,20-26 77,-3 4 78,1 1-1,1-1 1,0 1-1,0 0 1,1 0 0,-4 14-1,7-21-97,0 0 0,0 1 1,1-1-1,0 1 0,0-1 0,0 1 0,0-1 0,0 0 0,0 1 0,2 5 0,-1-7-7,0 0-1,0 0 0,0 0 1,0 0-1,0-1 0,0 1 1,1 0-1,-1-1 0,0 1 1,1-1-1,-1 1 0,1-1 1,0 0-1,0 1 1,-1-1-1,1 0 0,0 0 1,0-1-1,2 2 0,0-1-14,-1 0 0,1 0 0,0-1 0,0 1 0,-1-1 0,1 0 0,0 0 0,0 0-1,-1-1 1,1 1 0,3-2 0,41-13 189,-43 13-153,86-30 281,-87 31-264,0 0 0,0 0 0,0 0 0,0 0 1,0 1-1,0 0 0,1 0 0,-1 0 0,0 0 0,0 0 0,0 1 0,0 0 0,0 0 0,0 0 0,0 0 0,7 4 0,-8-3 5,0 0 0,0 0-1,0 0 1,0 1 0,0-1 0,-1 1 0,1-1-1,-1 1 1,0 0 0,0 0 0,0 0 0,0 0-1,-1 0 1,1 1 0,-1-1 0,0 0 0,1 1-1,-2-1 1,2 8 0,0 11 39,-1 0-1,0 0 1,-5 30-1,-14 67 13,13-87 19,-2 0 1,-2 0-1,-22 57 0,30-88-141,1 0 0,0 0 0,0-1 1,-1 1-1,1 0 0,-1-1 0,1 1 0,-1 0 0,1-1 0,-1 1 0,1 0 0,-1-1 0,1 1 0,-1-1 0,0 1 1,0 0-1,0-1 15,1 0 0,0-1-1,0 1 1,-1 0 0,1 0 0,0 0 0,0 0 0,-1 0 0,1-1 0,0 1 0,0 0 0,-1 0 0,1 0 0,0-1 0,0 1 0,0 0 0,-1 0 0,1 0 0,0-1 0,0 1 0,0 0 0,0-1 0,0 1 0,0 0-1,-1 0 1,1-1 0,0 1 0,0-1 0,-5-33-498,4 5 404,1 0-1,1 0 1,1 0-1,1 0 0,2 1 1,10-34-1,-8 39 162,1 0 0,2 1 0,0 0 0,1 1 0,1 0 0,1 0 1,0 1-1,17-17 0,-17 22 69,0 2 0,0 0 1,2 1-1,-1 0 0,1 1 1,1 1-1,20-11 0,-34 20-60,1 0-1,-1-1 1,1 1-1,0 1 1,0-1-1,0 0 1,0 1-1,0-1 1,-1 1-1,1 0 1,0 0-1,0 0 1,0 0-1,0 0 1,0 1-1,0 0 1,0-1-1,5 3 1,-6-2-34,0 0 1,0 1 0,0-1 0,-1 1-1,1-1 1,0 1 0,-1-1 0,1 1-1,-1 0 1,1 0 0,-1-1-1,0 1 1,0 0 0,0 0 0,0 1-1,0-1 1,0 0 0,-1 0 0,1 0-1,-1 0 1,1 1 0,-1-1-1,0 0 1,0 4 0,0-1-10,-1 0 0,1 1-1,-1-1 1,0 0 0,-1 0 0,1 0 0,-1 0-1,0-1 1,0 1 0,-1 0 0,1-1 0,-1 1 0,0-1-1,-6 6 1,2-2-177,0-1 0,-1 0 0,0-1 0,0 0 0,-1 0-1,-12 7 1,17-12 44,0 1-1,1-1 0,-1 1 1,0-1-1,0 0 1,0-1-1,0 1 0,0-1 1,0 0-1,0 0 1,0 0-1,0 0 0,-1-1 1,1 1-1,1-1 0,-1 0 1,0-1-1,-6-1 1,10 2 99,0 1 0,0 0 1,-1 0-1,1 0 0,0 0 1,0 0-1,0 0 0,0 0 1,0 0-1,0-1 0,0 1 1,0 0-1,0 0 0,0 0 1,-1 0-1,1 0 0,0 0 1,0-1-1,0 1 0,0 0 1,0 0-1,0 0 0,0 0 1,0 0-1,0-1 1,0 1-1,0 0 0,0 0 1,0 0-1,0 0 0,1 0 1,-1-1-1,0 1 0,0 0 1,0 0-1,0 0 0,0 0 1,0 0-1,0 0 0,0-1 1,0 1-1,0 0 0,0 0 1,1 0-1,-1 0 0,5-4-49,-3 2 72,1 1 0,-1 0 0,0 1 0,0-1 1,1 0-1,-1 1 0,0-1 0,5 1 0,3-2 7,48-5 52,39-7 192,-50 4 234,47-17 0,-79 22-430,-1-1 1,1 0-1,-1-1 0,0-1 0,-1-1 0,0 1 0,14-14 1,-19 15 111,0-1 1,-1 1 0,0-2 0,9-12 0,-15 18-153,0 0 0,0 0 1,0 0-1,0 0 1,0 0-1,-1-1 1,1 1-1,-1 0 1,0 0-1,0 0 0,-1-4 1,1 6-18,0-1 0,0 1 1,0-1-1,0 1 0,-1-1 1,1 1-1,0-1 0,-1 1 0,1 0 1,-1-1-1,0 1 0,1 0 1,-1-1-1,0 1 0,0 0 0,0 0 1,0 0-1,0 0 0,0 0 1,0 0-1,0 0 0,-1 0 0,1 0 1,0 0-1,-3 0 0,3 1-1,-1 0 0,1 0-1,-1 0 1,1 0 0,-1 0-1,1 0 1,0 1 0,-1-1-1,1 0 1,-1 1 0,1 0-1,0-1 1,-1 1 0,1 0-1,0-1 1,0 1 0,-1 0-1,1 0 1,0 0 0,0 0 0,0 0-1,0 1 1,0-1 0,0 0-1,1 0 1,-2 3 0,-2 3 29,0 0 0,0 0 1,-3 10-1,6-15 4,-3 9 27,0 0 0,1 1 0,0-1 0,-1 14 0,4-22-57,0-1 0,-1 1 0,1 0 1,0-1-1,1 1 0,-1-1 0,0 1 0,1 0 1,-1-1-1,1 1 0,0-1 0,0 0 0,0 1 1,0-1-1,0 0 0,1 1 0,-1-1 0,1 0 1,-1 0-1,1 0 0,0 0 0,0-1 0,0 1 1,0 0-1,0-1 0,2 2 0,-1-2-5,0 0 0,1 0 0,-1 0 0,0 0 0,0-1 0,1 0 0,-1 0 0,0 0-1,0 0 1,1 0 0,-1 0 0,0-1 0,5-1 0,9-2 7,19-9-1,-28 10-28,36-16-73,-29 12 128,1 1 0,-1 0 0,18-3 0,-28 8 34,-1 0 0,1 1 1,-1 0-1,1 0 0,-1 0 0,1 1 1,-1-1-1,8 3 0,-11-3-37,1 1 1,-1-1-1,1 0 0,-1 1 1,1 0-1,-1-1 0,0 1 1,0 0-1,1 0 0,-1 0 1,0 0-1,0 0 0,0 0 1,0 0-1,0 0 0,0 0 0,0 0 1,0 1-1,0-1 0,-1 0 1,1 1-1,0-1 0,-1 0 1,1 1-1,-1-1 0,0 1 1,1-1-1,-1 1 0,0 1 1,-5 22 216,4-23-255,0 0 0,1 0 0,-1-1 0,1 1 0,-1 0 0,1 0 0,0 0 0,0 0 0,0 0 0,0 0 0,0 0 0,0 3 1,1-7-143,0 0 1,0 1 0,0-1-1,1 1 1,-1 0 0,0-1-1,1 1 1,-1 0 0,0-1-1,3 0 1,8-7 49,-1 1 0,16-8 0,-22 13 193,0 1 0,1 0 1,-1 0-1,0 0 0,1 1 0,-1 0 0,1 0 0,11-1 1,-14 3-53,1 0 0,-1 0 0,0 0 0,1 0 0,-1 0 0,0 1 0,1-1 1,-1 1-1,0 0 0,4 4 0,-3-3-128,1 0 0,-1-1 0,1 1 0,-1-1 0,7 2 0,-5-2 17,1-1 1,-1 0-1,1-1 0,-1 0 0,1 0 1,-1 0-1,1-1 0,-1 1 0,13-5 0,1-1-77,33-16-1,-41 17 117,47-28 4,-33 18 44,18-15 1108,-41 29-636,-6 2-323,-8 7-378,0 6 133,0 1 0,1-1 0,-9 19 0,16-28 29,1-1 1,0 1-1,0 0 0,1-1 0,0 1 0,-1 0 0,2 0 1,-1 0-1,0 0 0,1 0 0,0 0 0,0 0 0,1 0 0,-1 0 1,1 0-1,2 8 0,-2-12 22,-1 0-1,0 0 1,1 0 0,-1 0 0,1 0-1,-1-1 1,1 1 0,-1 0 0,1 0-1,-1-1 1,1 1 0,0 0-1,-1-1 1,1 1 0,0-1 0,0 1-1,-1-1 1,1 1 0,0-1 0,0 1-1,0-1 1,1 1 0,-1-1 17,1 0 1,-1 0-1,1 0 0,-1 0 1,1-1-1,0 1 0,-1 0 1,1 0-1,-1-1 0,1 1 1,-1-1-1,2 0 1,5-4 18,-1 1 1,0-1 0,12-11-1,-15 13-81,4-4 71,-1-1 0,0 0 0,0-1 0,-1 0 0,0 0-1,0 0 1,-1-1 0,0 1 0,5-19 0,3-9-82,-2-1-1,9-49 1,-12 49 81,53-368 707,-60 388-382,0 1 0,-2-1 0,0 1 0,-6-31 1,4 44-115,-1 8-134,-5 12-10,2 5-1,0 1-1,1-1 1,1 1-1,-2 32 1,-2 94 659,8-114-589,1 63 8,14 112 1,-12-190-281,1 0-1,9 32 1,-9-42-464,1 0-1,0 0 1,0-1 0,6 10-1,-7-15-329,-1 0-1,0-1 1,1 1-1,-1-1 1,1 0-1,0 0 1,-1 0-1,1 0 1,0-1-1,0 1 1,1-1 0,-1 1-1,0-1 1,0 0-1,1-1 1,3 2-1,-6-2 772,18 4-3214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5:4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63 6464,'-5'1'1173,"1"0"0,0 0-1,-1 0 1,0 0 0,-5-1 0,-16 3 984,13 2-1723,0 0 0,1 0-1,0 1 1,0 1 0,0 0 0,0 0 0,1 1-1,-19 19 1,26-24-349,1 1-1,0-1 1,-1 1-1,2 0 1,-1 0-1,0 0 1,1 0-1,0 1 1,-2 5-1,3-8-78,0 0-1,0 1 0,1-1 0,-1 0 0,1 1 1,0-1-1,0 0 0,0 1 0,0-1 1,0 1-1,0-1 0,1 1 0,-1-1 0,1 0 1,0 1-1,-1-1 0,1 0 0,0 0 0,0 0 1,1 1-1,1 1 0,1 1-1,0 0-1,0-1 1,1 0 0,0 0-1,0 0 1,0 0 0,0-1-1,1 0 1,-1 0-1,1 0 1,0-1 0,0 1-1,0-2 1,10 3 0,-6-2 41,0-1-1,-1 0 1,1-1 0,0 0 0,-1-1 0,1 1 0,0-2 0,18-4 0,-23 4-38,0 0 1,0 0-1,-1 0 1,1 0-1,-1-1 1,1 0-1,-1 0 1,0 0-1,0 0 1,0-1-1,-1 1 1,1-1-1,-1 0 1,0 0-1,4-6 1,-6 7 25,1 0 1,-1 0-1,0 0 1,0 0 0,0 0-1,0 0 1,0 0-1,-1 0 1,1 0-1,-1 0 1,0 0-1,0 0 1,0 0-1,-1 0 1,1 0-1,-1 0 1,1 0-1,-1 0 1,0 0-1,0 0 1,0 0 0,-1 0-1,1 0 1,-1 1-1,-3-6 1,0 2 28,-1 1 1,1-1 0,-1 1 0,0 0 0,0 0-1,-1 1 1,0 0 0,1 0 0,-1 1 0,-13-5-1,-1 1 60,1 1 0,-40-5 0,54 11-148,-6-2-135,10 2 33,5-2-27,103-14 61,83-19 354,-173 31-252,4-2 287,40-5-1,-55 10-184,0 1 0,1 0-1,-1 0 1,0 0 0,0 1-1,0-1 1,1 1 0,-1 0-1,0 1 1,0-1 0,0 1-1,-1 0 1,6 3 0,-8-4-30,0 1 1,0 0-1,0-1 1,0 1-1,-1 0 0,1 0 1,0 0-1,-1 0 1,0 0-1,1 0 1,-1 1-1,0-1 0,0 0 1,0 1-1,-1-1 1,1 0-1,0 1 1,-1-1-1,1 5 0,-1 3 103,0 0-1,0 0 1,-4 16-1,3-18-152,0-3-45,-1 6-70,2-11 53,0 0 0,0 0 0,-1 0 0,1 1 0,0-1 0,0 0 0,0 0 0,0 0 0,0 1 0,0-1 0,0 0 0,0 0 0,0 0 0,0 1 0,0-1 0,1 0 0,-1 0 0,0 0-1,0 0 1,0 1 0,0-1 0,0 0 0,0 0 0,0 0 0,0 0 0,0 1 0,1-1 0,-1 0 0,0 0 0,0 0 0,0 0 0,0 0 0,0 0 0,1 0 0,-1 1 0,0-1 0,2-8-1248,40-47 240,-38 49 1200,0 1 0,0-1 0,1 1 0,0 0 0,0 0 0,0 0 0,1 0 0,9-5 0,-14 10-71,1-1 0,0 0 0,0 0 0,0 1 0,0-1 0,0 1 0,0 0 0,0 0 0,0-1 0,0 1 0,0 0 0,1 1 0,-1-1 0,0 0 0,0 1 0,0-1 0,0 1 0,-1-1 0,1 1 0,0 0 0,0 0 0,0 0 0,2 2 0,3 2 109,0 1 1,0 0 0,-1 1-1,7 7 1,3 3 143,-4-5-378,64 58 362,-69-64-1060,0 0 0,1-1-1,0-1 1,0 1-1,0-1 1,1 0-1,-1-1 1,18 4 0,-24-6 153,0-1 0,0 1-1,0-1 1,0 0 0,0 0 0,-1 0 0,1 0 0,0-1 0,0 1 0,0 0 0,0-1 0,0 1 0,0-1-1,-1 0 1,1 1 0,0-1 0,0 0 0,-1 0 0,1 0 0,-1 0 0,1-1 0,1 0 0,11-12-3691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5:5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79 3328,'-7'-1'451,"6"1"-363,0-1-1,0 1 0,0 0 1,0 0-1,0 0 0,0-1 1,0 1-1,0-1 0,0 1 1,0-1-1,0 1 0,0-1 1,1 1-1,-1-1 0,0 0 1,-1 0-1,1-3 2511,7 3 2548,-6 1-4980,1 0 1,0 0-1,0 1 1,0-1-1,0 0 1,0 1-1,0-1 1,0 0 0,-1 1-1,1 0 1,0-1-1,0 1 1,-1-1-1,1 1 1,0 0-1,-1-1 1,1 1 0,-1 0-1,1 0 1,-1 0-1,1 1 1,10 22 789,-9-17-798,3 8 70,-1 0 0,0 0 0,-2 1 0,2 24 0,0-6-3,7 156 775,3 24-165,-5-104-1336,-9-109 410,-1-10-181,-13-75 128,2-59 373,10 104-113,2 0 0,2 0 0,12-70 1,-9 87-61,1 1 0,0 0 0,2 1 1,0 0-1,2 0 0,0 0 0,1 1 1,19-25-1,-22 34 135,0 0-1,1 0 1,0 1 0,1 0 0,18-12-1,-24 18-95,0 1-1,0-1 1,0 1-1,0 0 1,0 1-1,1-1 1,-1 1-1,1 0 1,-1 0-1,1 0 1,-1 0-1,1 1 1,-1 0 0,1 0-1,0 0 1,-1 1-1,1-1 1,-1 1-1,9 2 1,-11-2-70,0 0 1,0 0-1,0 0 1,0 0-1,0 1 0,0-1 1,0 1-1,0-1 1,-1 1-1,1-1 1,0 1-1,-1 0 1,0 0-1,1 0 1,1 3-1,-1-1-3,-1-1 0,0 1 0,0 0 0,0 0 0,0 0 0,0 0 0,-1-1 0,0 8-1,0-1-19,-1 0 0,0-1 0,-1 1 0,0 0 0,-1 0 0,-5 12 0,3-9-209,-1-1-1,0 0 0,-1 0 1,0 0-1,0-1 1,-2 0-1,-10 11 0,14-17 153,0-1-1,0 0 0,0 0 1,-1 0-1,0 0 0,0-1 0,0 0 1,0 0-1,0-1 0,0 1 1,-1-1-1,0-1 0,1 1 0,-1-1 1,0-1-1,-9 1 0,9-1 48,1 0 0,0-1 0,-1 1 0,1-1 0,-11-4 0,17 5 18,0 0 0,0 0 0,-1 0 0,1 0-1,0 0 1,0-1 0,-1 1 0,1 0 0,0 0-1,0 0 1,0 0 0,-1 0 0,1 0 0,0 0-1,0 0 1,-1 0 0,1 0 0,0 0 0,0 0-1,-1 0 1,1 0 0,0 0 0,0 0 0,-1 0-1,1 0 1,0 1 0,0-1 0,-1 0 0,1 0-1,0 0 1,0 0 0,-1 1 0,3 8 652,14 17 479,-10-18-1177,31 56 860,34 50 226,-57-94-1180,2 0 0,0-1 1,25 23-1,-36-37-245,1 0 0,-1-1 1,1 0-1,9 5 0,-11-7-966,1 0-1,0 0 1,-1-1-1,8 2 0,-11-3 1003,-1 0 0,1 0-1,0 0 1,0 0-1,0 0 1,-1 1-1,1-1 1,0-1-1,0 1 1,-1 0-1,1 0 1,0 0-1,0 0 1,-1-1-1,1 1 1,0 0-1,0 0 1,-1-1-1,1 1 1,0-1-1,-1 1 1,1-1 0,-1 1-1,1-1 1,0 0-1,10-8-3393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6:0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9 1984,'9'-8'9178,"-24"8"-6356,-8 0-2392,0 1 0,0 1 0,1 1 0,-1 1 0,0 2-1,1 0 1,-22 9 0,-2 5-136,1 3-1,-53 34 0,76-39-294,21-17 7,0 0 0,-1 1 0,1-1-1,0 0 1,0 1 0,0-1 0,1 0 0,-1 1-1,0-1 1,1 1 0,-1 0 0,0-1 0,1 4-1,0-5-5,0 1 0,1 0-1,-1 0 1,1 0-1,-1-1 1,1 1-1,0 0 1,-1-1-1,1 1 1,0-1 0,-1 1-1,1-1 1,0 1-1,0-1 1,0 1-1,-1-1 1,1 1-1,0-1 1,0 0 0,0 0-1,0 1 1,0-1-1,0 0 1,1 0-1,4 2 50,20 5-4,-1 0 0,42 5 0,-19-5-159,72 11 1058,-97-12-575,-20-5-224,0 0 1,0 0 0,0 0-1,1 0 1,5 0 0,-11 2 723,-12 3-313,-16 7-227,6-6-282,1-1 0,-2-1-1,-33 3 1,46-6-133,0 0 0,-16 5 0,1 0-1760,0-4-5010,42-9-2338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6:0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45 3808,'-8'4'800,"-3"3"3714,6 10-426,1 0-2712,2-10-690,0 1 1,-1 15-1,3-21-629,0 1 1,0 0-1,0-1 1,1 1-1,-1-1 0,1 1 1,-1-1-1,1 1 1,0-1-1,0 1 1,0-1-1,3 5 0,-3-5-7,1 1 0,0-1-1,0 1 1,0-1-1,0 0 1,1 0-1,-1 0 1,1 0-1,-1 0 1,1 0-1,-1-1 1,1 1-1,0-1 1,0 0-1,0 0 1,4 1-1,-3-1-33,0-1 0,0 1 1,0-1-1,0-1 0,0 1 0,0 0 0,0-1 0,1 0 0,-2 0 0,1 0 0,7-3 0,8-3-37,-16 6 67,0 0-1,1 0 0,-1 0 0,0 0 0,0-1 0,0 1 0,0-1 0,0 0 0,0 0 1,0 0-1,-1 0 0,1-1 0,-1 1 0,5-6 0,-5 5 34,0 0 0,-1 0-1,1 0 1,-1 0 0,1 0-1,-1-1 1,0 1 0,0 0-1,0-1 1,-1 1 0,1 0 0,-1-1-1,0 1 1,0-1 0,0 1-1,-1-1 1,1 1 0,-1-1 0,1 1-1,-1 0 1,0-1 0,-1 1-1,1 0 1,0 0 0,-1 0 0,0 0-1,0 0 1,-4-5 0,2 2-12,-1 1 0,0-1 0,0 1 0,-1 0 0,1 1 0,-1-1 0,-8-4 0,11 8-99,1-1-1,-1 1 1,1 0 0,-1 1-1,0-1 1,1 0 0,-1 1-1,0 0 1,1-1 0,-1 1-1,0 0 1,0 0-1,1 1 1,-1-1 0,0 1-1,1-1 1,-1 1 0,0 0-1,1 0 1,-1 0 0,1 0-1,0 0 1,-4 2 0,-1 2-352,0 0 1,-1 1 0,2 0 0,-8 7-1,-3 11-3612,15-21 2545,0 1 0,1-1 0,-1 1 0,1-1 0,-2 7 0,3 7-2239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6:0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4 299 2144,'-4'0'746,"8"0"2358,5-4 1440,-5 1-4000,0-1 0,0 0 0,-1 1 0,5-7 0,8-7 411,101-81 1269,-85 75-1512,62-35 0,-92 57-643,-1 0-1,1 0 1,0 0 0,-1 1 0,1-1-1,-1 0 1,1 1 0,0 0-1,-1-1 1,1 1 0,0 0 0,0 0-1,-1 0 1,3 0 0,-3 0-43,0 1 0,-1-1 0,1 1-1,0-1 1,0 1 0,-1 0 0,1-1 0,-1 1 0,1 0 0,-1-1-1,1 1 1,-1 0 0,1 0 0,-1 0 0,1-1 0,-1 1 0,0 0 0,0 0-1,1 0 1,-1 0 0,0 0 0,0-1 0,0 1 0,0 0 0,0 0-1,0 0 1,0 0 0,-1 1 0,-1 32 380,-13 66 0,14-95-375,0 1-26,0-1-1,1 1 1,-1 0 0,1-1 0,0 1 0,1-1 0,-1 1-1,1-1 1,0 1 0,1-1 0,-1 1 0,1-1 0,0 0 0,0 1-1,1-1 1,0-1 0,0 1 0,0 0 0,0-1 0,0 1 0,1-1-1,0 0 1,0 0 0,0 0 0,1-1 0,-1 0 0,1 1-1,0-1 1,0-1 0,0 1 0,0-1 0,6 2 0,-2-2 8,1 0 0,0-1 1,-1 0-1,1 0 0,0-1 1,0-1-1,0 1 0,-1-2 1,1 1-1,0-1 0,-1-1 1,1 0-1,-1 0 0,0-1 1,0 0-1,0 0 0,-1-1 1,1 0-1,-1-1 0,-1 0 1,1 0-1,-1-1 0,0 1 1,0-2-1,9-12 0,-6 3 19,0 0 0,-1-1 0,0 0 0,-2 0 0,0-1 0,7-33 0,-4 16 186,-7 25-8,1-1-1,-1 0 0,-1 1 0,1-16 0,-3 25-174,0 0-1,1 1 0,-1-1 0,1 0 0,-1 1 0,1-1 1,-1 1-1,1-1 0,1-1 0,-2 3-28,0-1 0,0 1 0,0 0-1,1-1 1,-1 1 0,0 0 0,0-1 0,0 1-1,1 0 1,-1 0 0,0-1 0,0 1-1,1 0 1,-1 0 0,0-1 0,0 1 0,1 0-1,-1 0 1,0 0 0,1 0 0,-1 0 0,0-1-1,1 1 1,-1 0 0,0 0 0,1 0-1,-1 0 1,0 0 0,1 0 0,-1 0 0,0 0-1,1 0 1,-1 0 0,0 0 0,1 0-1,-1 0 1,0 1 0,1-1 0,-1 0 0,0 0-1,1 0 1,-1 0 0,0 1 0,1-1 0,-1 0-1,57 53 1249,-39-36-1194,1-2 1,0 0 0,26 14 0,-40-26-86,1 0-296,17-29-19821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4:03.7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 10208,'0'-1'156,"0"1"1,0-1-1,0 1 1,0 0 0,0-1-1,0 1 1,1 0-1,-1-1 1,0 1 0,0-1-1,0 1 1,0 0-1,1-1 1,-1 1-1,0 0 1,0-1 0,1 1-1,-1 0 1,0 0-1,0-1 1,1 1-1,-1 0 1,0 0 0,1-1-1,-1 1 1,1 0-1,-1 0 1,0 0 0,1 0-1,-1 0 1,0 0-1,1-1 1,0 1-1,18 0 249,-8 1 810,322 20 3357,-68-1-5528,-201-16-1610,13 0-4457,-66-5 2810,-6 0 1408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6:0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 6144,'0'0'158,"0"-1"0,0 1 0,-1 0 0,1 0 1,0-1-1,0 1 0,0 0 0,-1-1 0,1 1 0,0-1 1,0 1-1,0 0 0,0-1 0,0 1 0,2-8 7016,-4 27-604,0-8-6495,1 2 0,0 15 0,2 1-64,-1-22 39,0 0 0,1-1 0,-1 1 0,1 0 0,0-1 0,1 1-1,3 10 1,-3-14-36,13 27 1,-14-29-16,0 0 1,0 0-1,-1 1 0,1-1 1,0 0-1,0 0 1,0 0-1,0 0 0,0-1 1,0 1-1,0 0 0,1 0 1,-1-1-1,0 1 0,0 0 1,1-1-1,-1 1 1,0-1-1,3 1 0,-1-2-6,1 1 1,0-1-1,-1 0 0,1 0 0,0 0 0,-1 0 0,1 0 1,-1-1-1,0 0 0,0 1 0,1-1 0,-1-1 1,4-3-1,5-4-13,19-23 0,-18 18 161,15-16-3,-14 15-235,0 0-1,2 1 1,17-14 0,-33 29 111,1-1 0,-1 1 0,1 0 0,-1-1 0,0 1 0,1 0 0,-1-1 0,0 1 0,1 0 0,-1 0 0,1-1 0,-1 1 0,1 0 0,-1 0 0,1 0 0,-1 0 0,1 0-1,-1 0 1,1 0 0,-1 0 0,1 0 0,-1 0 0,1 0 0,-1 0 0,1 0 0,-1 0 0,0 0 0,1 0 0,-1 1 0,1-1 0,-1 0 0,1 0 0,-1 0 0,0 1 0,1-1 0,-1 0 0,1 1 0,-1-1 0,0 0 0,1 1 0,-1-1 0,0 0 0,0 1 0,1-1 0,-1 1 0,0-1 0,0 1 0,1-1 0,-1 1 0,0-1 0,0 0 0,0 1 0,0-1-1,0 2 1,1 4 2,0 0-1,0 0 1,-1 11-1,0-14-8,0 53 252,-3 0 0,-2 0-1,-14 60 1,14-95-184,-2 1-1,0-1 1,-1 0 0,-17 29-1,19-39-33,-1 0 0,0-1 0,-1 0 1,0-1-1,-1 1 0,0-1 0,0-1 0,-1 0 0,-12 8 0,16-12-48,1 0 0,-1 0 0,0-1 0,0 0 0,0 0 0,0-1 0,0 0 0,-1 0 0,1 0 0,-1-1 0,1 0 0,-10 1 0,9-2-30,0-1 0,-1 1 0,1-2 0,0 1-1,0 0 1,0-1 0,-8-4 0,13 6 20,0-1 0,1 0 1,-1 0-1,0 1 0,1-1 0,-1-1 0,1 1 0,-1 0 1,1 0-1,0 0 0,-1-1 0,1 1 0,0-1 0,0 1 1,0-1-1,0 1 0,0-1 0,0 0 0,0 1 0,1-1 1,-1 0-1,0 0 0,1 1 0,0-1 0,-1 0 1,1 0-1,0 0 0,0 0 0,0 0 0,0 1 0,0-1 1,1 0-1,0-2 0,0-1 46,1 1 0,0-1 0,0 1 0,0-1 0,1 1 0,-1 0 1,1 0-1,0 0 0,0 1 0,1-1 0,-1 1 0,1-1 0,0 1 0,0 0 0,0 1 0,0-1 0,5-2 0,5-2 117,0 1 0,0 1 0,1 0 0,16-3 0,1 2-148,0 2 0,1 1-1,-1 1 1,59 5 0,1 9-8317,-78-7 5754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6:0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12 5408,'-3'-11'11573,"4"75"-7978,-3 84-742,-18 33-1320,3-37-1168,14-89-172,-9 61-194,12-101-3476,0-28-326,3 5 2203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6:0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49 3552,'-34'-8'2106,"34"8"-1986,-1 0 0,1 0 0,-1 0-1,1-1 1,-1 1 0,0 0 0,1 0-1,-1 0 1,1 0 0,-1 1-1,1-1 1,-1 0 0,1 0 0,-1 0-1,1 0 1,-2 1 0,-3 0 1564,-6-10 5410,17 6-3311,3 1-2938,0 0-1,19 0 1,-7 1-341,30-5 0,1 0-291,265-6 213,2 17-206,-204-3-221,249 15-30,-255-10-98,-47 0-2170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7:0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695 0 2144,'4'4'11978,"-5"-2"-11813,-1-1-1,0 1 1,1-1-1,-1 0 1,0 0-1,0 0 1,0 0-1,0 0 1,0 0 0,0-1-1,-1 1 1,1-1-1,0 1 1,0-1-1,0 0 1,0 0-1,-1 0 1,1 0-1,-3 0 1,-23 7 1040,24-7-1085,0 1-1,0 0 1,0 0 0,0 0-1,1 0 1,-1 0 0,0 1-1,-6 4 1,5-3-6,-1 0-1,0-1 0,-8 3 1,8-2 26,1-1 1,0 1-1,0 1 1,0-1-1,-8 8 1,5-4 200,-3 3-459,-17 19 1,27-27 141,0-1 0,0 1-1,1-1 1,-1 1 0,1-1 0,-1 1-1,1 0 1,-1-1 0,1 1 0,-1 2-1,-2 8 9,2-10 11,-2 15 42,-12 47 742,13-58-787,-1-1-1,0 1 1,0-1 0,0 1 0,0-1-1,-1 0 1,0 0 0,0-1 0,0 1-1,-1-1 1,1 0 0,-11 7 0,2-3 66,-1 0 1,0-1 0,-26 10 0,20-9 92,16-6-161,0 0 1,0 0 0,0-1-1,0 1 1,0-1 0,-6 1-1,-3-1 92,4 1-53,-1-1 1,1-1-1,-1 0 1,1 0-1,-1 0 1,-11-3-1,10 0-6,0 0 0,0-1 0,0 0 0,0-1 0,1 0 0,-12-8 0,16 9-64,0 0 1,1 0-1,-1-1 1,1 0-1,0 0 1,1 0-1,-1-1 1,1 1-1,0-1 1,0 0-1,-4-9 1,7 12 6,0 0 0,-1-1 0,1 1 1,0 0-1,1-1 0,-1 1 0,0-1 0,1 1 0,0-1 0,0 1 1,0-1-1,0 1 0,1-1 0,0-4 0,1 5-31,-1 0-1,0 0 1,1 0-1,-1 1 1,1-1-1,0 1 1,0-1-1,0 1 1,0-1-1,1 1 1,-1 0-1,0 0 1,1 0-1,0 1 1,-1-1-1,6-2 1,-3 2-14,0 0 1,1 0 0,-1 1 0,0 0-1,1 0 1,-1 0 0,1 1 0,-1-1 0,1 1-1,6 1 1,9 1-131,28 7 1,-2 0 67,-36-7 149,0 1 0,0 0-1,0 1 1,0 0 0,12 7 0,0 0 52,-10-5-37,22 15 0,-25-14 20,1 0 1,23 10-1,-12-8 12,26 15 1,9 4 750,-37-17-602,-15-8-107,-1-1 0,1 0-1,0 1 1,7 1 0,-1-1 56,-8-2-149,-1 0 1,0 0-1,0-1 1,1 1-1,-1-1 0,1 1 1,-1-1-1,0 0 1,5 0-1,6-3 218,0 2-117,-1-2-1,0 0 1,20-8-1,-5 1-52,1-1-1279,-12 2-2712,-15 9 3461,-1-1-1,1 1 1,-1 0 0,1-1 0,-1 1 0,1 0 0,0 0 0,-1-1 0,1 1-1,-1 0 1,1 0 0,0 0 0,-1 0 0,1 0 0,0 0 0,-1 0 0,1 0 0,-1 0-1,1 0 1,0 0 0,-1 0 0,1 0 0,0 1 0,-1-1 0,1 0 0,0 1 0,1 0-143,-1 0 0,0 1 0,0-1 1,0 0-1,1 1 0,-1-1 1,-1 1-1,3 2 0,6 21-3848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8:1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259 440 2304,'-6'-3'3629,"-8"7"4182,-20 16-6153,14-10-1020,0 1 0,1 1 0,0 0 0,-30 28 0,49-40-633,-13 11 76,0 0 0,1 1 1,-14 18-1,25-28-80,-1 0 1,1 0-1,0 0 0,-1 0 0,1 1 0,0-1 1,0 0-1,1 0 0,-1 1 0,0-1 1,1 1-1,-1-1 0,1 1 0,0-1 1,0 1-1,0-1 0,0 1 0,0-1 0,1 0 1,-1 1-1,1-1 0,0 1 0,-1-1 1,2 3-1,0-2-10,0 0 0,-1 0 0,1-1 1,0 1-1,1 0 0,-1-1 0,0 0 0,1 1 0,-1-1 1,1 0-1,-1 0 0,1 0 0,0-1 0,0 1 1,0-1-1,0 0 0,6 2 0,-3-2 64,0 0 0,-1 0-1,1-1 1,0 0 0,0 0 0,0 0-1,-1-1 1,1 0 0,0 0 0,-1 0-1,1-1 1,-1 0 0,1 0 0,-1 0 0,0-1-1,0 1 1,0-1 0,0-1 0,0 1-1,5-5 1,-4 2-24,0 0 0,0 0 0,0-1 0,-1 1 0,1-1 0,-2 0 0,1-1 0,-1 1 0,0-1 0,-1 0 0,0 0 0,0 0 0,2-9 0,-3 4 28,-1 0-1,0-1 1,-1 1 0,0-1-1,-1 1 1,-1 0 0,0-1-1,-4-13 1,6 27-62,-1-1-1,1 1 1,0-1-1,-1 1 1,1 0-1,0-1 1,-1 1-1,1-1 1,-1 1-1,1 0 1,-1-1-1,1 1 1,-1 0-1,1-1 1,-1 1-1,1 0 1,-1 0-1,1 0 1,-1-1-1,1 1 1,-1 0-1,0 0 1,1 0-1,-1 0 1,1 0-1,-1 0 1,1 0 0,-1 0-1,0 0 1,1 0-1,-1 1 1,1-1-1,-1 0 1,1 0-1,-1 0 1,1 1-1,-1-1 1,1 0-1,-1 1 1,1-1-1,-1 0 1,1 1-1,-1-1 1,1 1-1,0-1 1,-1 1-1,1-1 1,-1 1-1,0 2 41,0-1 0,0 1 0,0-1 0,1 1 0,-1 0 0,1-1 0,-1 1 0,1 0 0,0 3 0,3 29 336,-2-23-353,0 1 45,1 0 1,0 0-1,1 1 0,1-1 1,6 16-1,-8-24-22,0 0-1,0 0 1,1-1-1,0 1 1,0-1-1,0 1 1,1-1-1,-1 0 1,1-1-1,0 1 1,0 0-1,0-1 1,0 0-1,1 0 1,-1 0-1,8 3 1,-10-6-9,1 1 0,-1-1 0,0 0 0,1 1 1,-1-1-1,1 0 0,-1 0 0,0-1 0,1 1 0,-1 0 1,1-1-1,-1 1 0,0-1 0,0 0 0,1 0 0,-1 0 1,3-2-1,5-3 49,0 0 0,12-11 0,-14 11-78,81-69-38,-49 40-110,-38 33 118,0 0 0,0 0 0,0 1 0,1-1 0,-1 1 0,1-1 0,-1 1 0,1 0-1,-1 0 1,1 0 0,0 1 0,0-1 0,2 0 0,-3 1 20,0 0-1,0 0 0,0 1 1,0-1-1,-1 0 0,1 1 1,0-1-1,0 1 0,-1 0 1,1 0-1,0-1 0,-1 1 1,1 0-1,0 0 1,-1 0-1,0 1 0,1-1 1,-1 0-1,0 1 0,2 1 1,0 1 39,1 1 1,-1 0 0,0 0-1,0 0 1,-1 1 0,0-1-1,0 1 1,0 0 0,0-1-1,-1 1 1,1 11 0,2 0-18,2 8 67,-6-24-72,0-1 0,-1 1 1,1 0-1,0-1 0,0 1 0,1-1 1,-1 1-1,0 0 0,0-1 0,0 1 0,0 0 1,0-1-1,1 1 0,-1-1 0,0 1 1,1-1-1,-1 1 0,0 0 0,1-1 0,-1 1 1,1-1-1,-1 0 0,0 1 0,1-1 1,-1 1-1,1-1 0,0 0 0,-1 1 0,1-1 1,-1 0-1,2 1 0,0-1 5,0 0 0,-1 0 0,1 0 0,0 0 0,0 0 0,0-1 0,-1 1 0,1 0-1,0-1 1,0 0 0,1 0 0,8-5-43,-1 1-1,16-12 1,-25 16 12,152-97-247,-153 97 266,5-2-33,0 0 0,0 0-1,0 0 1,1 0 0,7-2 0,-12 5 33,0-1-1,0 1 1,0 0 0,0 0 0,0 0-1,0-1 1,0 1 0,0 0 0,0 0-1,0 1 1,0-1 0,0 0 0,0 0-1,0 0 1,1 1 0,-1-1 0,0 1-1,0-1 1,-1 0 0,1 1 0,0 0-1,0-1 1,0 1 0,0 0 0,0-1-1,-1 1 1,1 0 0,0 0 0,0 0 0,-1-1-1,1 1 1,-1 0 0,1 0 0,-1 0-1,1 0 1,-1 0 0,0 0 0,1 1-1,1 6 134,-1-1 0,0 0 1,0 1-1,-1-1 0,0 1 0,-1 13 0,0-12-122,0 1-1,1-1 1,1 0 0,1 11 0,3-8 166,-1 3-124,-1-14-46,-1-1 0,0 0 0,0 0 0,0 0 0,0 0 0,1 0 0,1 0 0,6-3-87,-1 1 1,0-1-1,0-1 1,0 0-1,13-8 1,15-6-82,58-16 123,16-7 109,-91 33 106,-14 6-125,-14 7-115,-116 67-1,112-63 31,0 0-1,0 0 1,1 1 0,-14 16-1,20-21-24,1 1-1,-1 0 1,1 0-1,0 0 1,1 1-1,-1 0 1,1-1-1,1 1 1,-1 0-1,-2 15 1,5-21 50,-1 1 1,1 0-1,0 0 1,0-1-1,-1 1 1,1 0 0,0 0-1,1-1 1,-1 1-1,0 0 1,1 0-1,-1-1 1,1 1-1,-1 0 1,1 0-1,0-1 1,-1 1 0,1-1-1,0 1 1,0-1-1,0 1 1,0-1-1,1 0 1,-1 1-1,0-1 1,1 0 0,-1 0-1,0 0 1,1 0-1,-1 0 1,1 0-1,0 0 1,-1-1-1,1 1 1,0-1 0,-1 1-1,1-1 1,0 1-1,0-1 1,-1 0-1,1 0 1,0 0-1,0 0 1,0 0 0,-1 0-1,1-1 1,3 0-1,10-3 82,0-1-1,0-1 1,-1 0-1,1-1 0,18-12 1,-15 9-75,7-5-113,0-1 1,0 0 0,-2-2-1,0-1 1,23-26-1,-37 34 127,-1 0-1,0-1 0,0 0 1,-1 0-1,-1 0 0,0-1 1,-1 0-1,0 0 0,5-25 1,-3-5 108,5-77 1,-13-139-175,0 249 8,0 0 1,-1 1 0,0-1-1,-5-11 1,7 21 32,0-1 0,0 1 0,0 0 0,0-1 0,-1 1 0,1 0 0,0 0 0,0-1 0,0 1 1,-1 0-1,1-1 0,0 1 0,0 0 0,0 0 0,-1 0 0,1-1 0,0 1 0,-1 0 0,1 0 0,0 0 1,0 0-1,-1 0 0,1-1 0,0 1 0,-1 0 0,1 0 0,0 0 0,-1 0 0,1 0 0,0 0 0,-1 0 0,1 0 1,0 0-1,-1 0 0,1 0 0,0 0 0,-1 0 0,1 1 0,0-1 0,-1 0 0,1 0 0,0 0 0,0 0 1,-1 1-1,1-1 0,0 0 0,-1 0 0,1 0 0,0 1 0,0-1 0,0 0 0,-1 0 0,1 1 0,0-1 1,0 0-1,0 1 0,-3 2-2,1-1 0,1 0 0,-1 1 0,0 0 0,-2 4 0,-2 15 151,0 0 0,1 0 0,1 0 0,-2 35 0,5-38-36,-2 20 117,1 0 1,3 0-1,7 57 1,-3-66-186,1-1 1,1 0-1,2-1 1,0 1-1,17 30 1,-10-24-73,-6-14-599,0 0 0,1-1 0,23 31 1,-31-47 159,4 4-1072,-1 0 0,1 0 1,8 6-1,-10-11 123,-1 0 1,0 0-1,1 0 1,8 3-1,22 7-3095,-5-5 1525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8:2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17 395 5632,'-9'2'1752,"2"0"-772,10-7 2533,15-13-2087,0-1-1,24-35 1,-7 10-562,-26 31-690,0 1 0,7-17 0,3-2 248,22-43 338,-27 46-156,22-32 0,-16 49 607,-19 17-1105,0 1 0,0-1 0,0 1 0,5 11 1,2 14 87,-3-8 141,1 43 1,-6-56-229,0 0 1,-1-1-1,0 1 1,-1-1 0,0 1-1,-6 15 1,6-20 3,0-1 0,0 0 0,0 0 0,-1 1 0,0-2 0,0 1 0,-7 8 1,8-11-89,-1 0 0,1 0 0,-1 0 0,1 0 0,-1-1 0,0 0 0,1 1 0,-1-1 0,0 0 0,0 0 0,0 0 0,0-1 0,0 1 0,0-1 0,0 0 0,-6 0 0,-1 0-140,0-1-1,0 0 1,0 0 0,0-1-1,0 0 1,0-1 0,0 0-1,1-1 1,-1 0 0,1-1-1,0 1 1,1-2 0,-13-8-1,20 13 102,1 1-1,0 0 0,-1 0 0,1-1 1,0 1-1,-1 0 0,1-1 0,0 1 1,-1 0-1,1-1 0,0 1 0,0-1 1,-1 1-1,1 0 0,0-1 0,0 1 1,0-1-1,0 1 0,0-1 1,-1 1-1,1 0 0,0-1 0,0 1 1,0-1-1,0 1 0,0-1 0,0 1 1,1-1-1,-1 0 0,0 0-7,1 1 0,-1-1 0,1 0-1,0 1 1,-1-1 0,1 0 0,0 1 0,0-1-1,-1 1 1,1-1 0,0 1 0,0-1 0,1 1-1,3-2-65,0 0 0,0 1 1,1 0-1,6-1 0,12 1 53,39 5 1,-43-2 161,1-1 0,-1 0-1,33-5 1,-25 0 195,0-2 0,0-1 0,0-1 0,41-18 0,-61 22-170,13-6-85,19-12 1,-35 19-11,0 0 1,0-1 0,0 0 0,-1 0 0,1 0 0,-1-1 0,0 1 0,5-9 0,-7 6-77,-6 7-287,-9 7-291,11-5 600,0 0 1,0 0-1,1-1 0,-1 1 0,1 1 0,-1-1 1,1 0-1,0 0 0,0 0 0,0 1 0,0-1 0,0 1 1,0-1-1,1 0 0,-1 1 0,1-1 0,0 1 1,-1 0-1,1-1 0,0 1 0,1-1 0,-1 1 1,0-1-1,1 1 0,0-1 0,-1 1 0,3 3 0,0 1 39,0-1 0,0 0 0,1 0 0,0 0 0,0-1 0,0 1 0,1-1 0,0 0-1,6 5 1,-4-4 2,0-1 1,1 0-1,0 0 0,-1-1 0,2 1 0,-1-2 0,0 1 1,1-1-1,0-1 0,-1 0 0,1 0 0,0 0 0,0-1 0,0-1 1,0 1-1,1-1 0,-1-1 0,0 0 0,0 0 0,13-4 1,-14 3 17,1-1 0,-1 1 1,1-2-1,-1 1 1,0-1-1,0 0 1,-1-1-1,13-9 1,-1-1 24,-5 4-21,-1 0 0,23-25 0,6-10-523,-41 46 454,-1 0-1,0-1 1,0 1-1,0 0 1,0 0-1,0 0 1,0 0 0,0 0-1,1-1 1,-1 1-1,0 0 1,0 0-1,0 0 1,0 0-1,0 0 1,1 0-1,-1 0 1,0 0 0,0 0-1,0 0 1,0 0-1,1 0 1,-1 0-1,0-1 1,0 1-1,0 0 1,0 0-1,1 1 1,-1-1 0,0 0-1,0 0 1,0 0-1,1 0 1,-1 0-1,0 0 1,0 0-1,0 0 1,0 0-1,0 0 1,1 0 0,5 9 3,0 13 78,-1 37 52,-4-48-206,0-5 794,7-10-394,19-23-893,-23 21 514,1 1 0,0 0 1,1 0-1,0 0 0,-1 0 1,1 1-1,1 0 0,-1 0 1,1 1-1,10-5 0,-13 7 18,0 0 0,0 0 1,0 0-1,0 0 0,0 1 0,7-1 0,-8 1 41,-1 1-1,1-1 1,-1 1 0,1 0-1,-1 0 1,0 0 0,0 0-1,1 0 1,-1 1 0,0-1-1,0 0 1,2 3 0,13 10 147,-10-7 50,0-1 0,1-1 0,13 9 0,-17-12-170,-1-1 0,1 1-1,0-1 1,-1 0-1,1 0 1,0 0-1,0-1 1,0 0 0,0 1-1,0-1 1,-1 0-1,7-2 1,14-1 76,0-2 1,0 0-1,37-15 0,-41 12-124,66-31-655,-70 30 593,-11 5 46,0 0 0,1 1-1,0 0 1,0 0 0,0 1-1,0 0 1,0 0 0,0 0-1,0 1 1,7-1 0,-13 3 58,0-1 1,0 1-1,0 0 0,0 0 1,0 0-1,-1-1 1,1 1-1,0 0 1,-1 0-1,1-1 1,-1 1-1,1 0 1,-1-1-1,0 2 1,-5 3 22,0 0 0,-1-1 0,0 1 0,1-1 0,-1-1 0,-1 1 0,-12 4 0,-32 13-122,-1 0-158,46-19 202,0 1 0,0 0 0,0 0 0,1 0 0,0 1 0,-9 6 0,13-8 16,1-1-1,-1 0 1,1 1 0,-1-1 0,1 1 0,0-1-1,0 1 1,0 0 0,0-1 0,0 1-1,0 0 1,0 2 0,0-2 16,1-1 0,0 0 0,0 0 0,0 0 1,0 1-1,0-1 0,0 0 0,1 0 0,-1 1 0,0-1 1,1 0-1,-1 0 0,1 0 0,-1 0 0,1 0 0,-1 1 0,1-1 1,0 0-1,-1 0 0,1-1 0,1 3 0,1-1-3,0 1-1,1 0 1,-1-1-1,0 0 1,0 0-1,1 0 1,0 0-1,-1-1 1,5 2 0,37 8 62,-27-7 2,-3-1 4,1 0 0,0-1 0,0-1 0,0-1 0,0 0 0,0-1 1,24-5-1,-7-1-6,0-2 0,47-19 0,-23 7-153,-32 13 15,-1-1 0,0-1 0,31-19 0,-53 28 67,1-1 0,-1 0 1,0 0-1,1 0 0,-1 0 1,0 0-1,-1-1 0,1 1 1,0-1-1,1-3 1,-2 5 8,-1 1-1,0-1 1,1 0 0,-1 0 0,0 0 0,0 1 0,0-1 0,1 0 0,-1 0 0,0 0 0,0 0 0,0 1 0,0-1 0,-1 0 0,1 0 0,0 0 0,0 0 0,0 1 0,-1-1 0,1 0 0,0 0 0,-1 1-1,1-1 1,-1 0 0,1 0 0,-1 1 0,1-1 0,-1 1 0,1-1 0,-1 0 0,0 1 0,1-1 0,-1 1 0,0-1 0,1 1 0,-1 0 0,0-1 0,0 1 0,0 0 0,1-1 0,-2 1 0,-2-1 42,0 0 0,0 0 0,0 0 0,1 1 1,-1-1-1,0 1 0,0 0 0,0 0 0,0 0 1,0 1-1,0-1 0,0 1 0,0 0 0,0 0 1,0 1-1,1-1 0,-1 1 0,1 0 0,-1 0 1,1 0-1,-1 0 0,1 0 0,0 1 1,0 0-1,0-1 0,1 1 0,-1 0 0,1 1 1,-1-1-1,1 0 0,0 1 0,0-1 0,1 1 1,-1-1-1,1 1 0,-2 4 0,3-6-14,0 0 0,0 1 0,0-1 0,0 0 0,0 0 1,1 0-1,-1 0 0,1 0 0,0 0 0,-1 0 0,1 0 0,0 0 0,0 0 0,0 0 0,0 0 0,1 0 0,-1-1 0,0 1 0,1 0 0,-1-1 0,1 1 1,0-1-1,2 3 0,5 2 88,0 0 1,0-1 0,14 6-1,-9-5-72,0 0 0,1-1-1,0-1 1,1 0 0,-1-2-1,22 3 1,-7-4-316,-1-2 1,43-4 0,-60 3-428,1-1 1,0 0 0,18-7 0,13-9-3909,-17 8 254,-3 2-2374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8:2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183 128 10400,'-76'-30'3840,"37"26"-2976,-4-5-256,33 6-2944,1-6 1152,4-4-576,10-4 1056,9-1-3040,9 6 2080,2-1-896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8:2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4 264 2912,'-4'-7'13775,"9"-3"-14740,6-18 1484,1 0-1,25-42 1,-11 25-283,-25 43-157,0-1-1,0 1 1,1 0 0,-1-1-1,1 1 1,0 0 0,2-2-1,-4 4-62,0 0 0,0 0 1,0-1-1,1 1 0,-1 0 0,0 0 0,0 0 0,0 0 1,0 0-1,1 0 0,-1 0 0,0 0 0,0 0 0,0 0 0,0 0 1,1 0-1,-1 0 0,0 0 0,0 0 0,0 0 0,1 0 0,-1 0 1,0 0-1,0 0 0,0 0 0,0 0 0,0 0 0,1 1 1,-1-1-1,0 0 0,0 0 0,0 0 0,0 0 0,0 0 0,1 1 1,3 11 367,0 15-45,-1 41 0,1 2-287,4 58 327,-8-122-343,1 1 1,0-1-1,0 0 0,0 1 1,1-1-1,0 0 0,0 0 1,0 0-1,1 0 0,0-1 1,0 1-1,1-1 0,0 0 1,0 0-1,7 8 0,-10-12 11,1 0-1,-1 0 0,1 0 1,-1 0-1,1 0 1,0-1-1,0 1 0,-1 0 1,1-1-1,0 1 0,0-1 1,0 0-1,-1 0 0,1 0 1,0 0-1,0 0 0,0 0 1,0 0-1,3-1 1,3-1 94,-1 0-1,1-1 1,9-4 0,-5 2-32,8-3 11,0 0-1,-1-1 1,0-1 0,-1-1-1,28-22 1,-36 25-89,-1-1 0,0 0 0,0 0 1,-1-1-1,0 0 0,-1-1 1,0 0-1,0 0 0,-1 0 0,7-22 1,-5 11 40,-2 6-16,0-1 1,-2 0 0,6-30-1,-9 31-76,0 3-67,0 0 0,5-17-1,-5 27 34,-1 0 0,1 0 0,1 0 0,-1 0 0,0 0 0,1 0 0,-1 1 0,1-1 0,0 0 0,0 1 0,0-1 0,0 1 0,1 0 0,-1-1 0,3-1 0,-2 3 78,0 0 1,-1 1 0,1-1-1,0 0 1,0 1 0,0-1-1,0 1 1,0 0 0,-1 0-1,1 0 1,0 1 0,0-1 0,0 0-1,0 1 1,0 0 0,-1 0-1,1 0 1,0 0 0,3 2-1,5 2 94,0 1 0,-1 0 0,13 10 0,-20-14-70,5 4 88,0 0 0,1 0 0,11 5 0,-12-9 1888,-5-1-3685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8:2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6880,'0'-1'7306,"-1"7"-3721,-3 45-2482,2-30-960,0 0 0,2-1 0,0 1 0,4 27 0,-3-39 1,1 0 0,-1 0 0,2 0 0,-1 0 0,1 0 0,4 8 0,-7-16-121,0-1 0,1 1 0,-1-1 0,0 0-1,0 1 1,0-1 0,1 0 0,-1 0 0,0 1 0,1-1 0,-1 0 0,0 1 0,0-1 0,1 0 0,-1 0 0,0 0 0,1 1 0,-1-1 0,1 0 0,-1 0 0,0 0 0,1 0 0,-1 0 0,0 0 0,1 0-1,-1 0 1,1 0 0,-1 0 0,1 0 0,9-8 426,4-15 14,3-23-124,-13 32-248,1 1 1,12-23-1,1-2 10,-18 38-112,0-1 0,0 1 0,0 0-1,0 0 1,0 0 0,0 0 0,0-1 0,0 1-1,0 0 1,0 0 0,0 0 0,0 0 0,1-1-1,-1 1 1,0 0 0,0 0 0,0 0-1,0 0 1,0 0 0,0 0 0,1-1 0,-1 1-1,0 0 1,0 0 0,0 0 0,0 0 0,0 0-1,1 0 1,-1 0 0,0 0 0,0 0-1,0 0 1,1 0 0,-1 0 0,0 0 0,0 0-1,0 0 1,0 0 0,1 0 0,4 7-57,0 11 190,1 20-26,-3 0 0,-1 71 0,-2-66 10,-1-7 40,0 0 1,-3 0-1,-1 0 0,-10 38 0,14-69-54,-1 0-1,0 0 1,0 0 0,-1 0 0,1 0 0,-1-1-1,-4 6 1,6-8-72,0-1 0,0 0 0,0 0-1,0 0 1,0 0 0,-1 1 0,1-1 0,0-1-1,0 1 1,-1 0 0,1 0 0,-1 0 0,1-1 0,-1 1-1,1-1 1,-1 1 0,1-1 0,-1 0 0,1 1-1,-1-1 1,0 0 0,1 0 0,-1 0 0,1 0 0,-1 0-1,-1-1 1,-1 0-30,0 0 0,0-1 0,0 0 0,0 1 0,0-1 0,0 0 0,1-1 0,-5-3 0,6 5-7,1-1 0,-1 0 0,0-1 0,1 1 0,0 0 0,-1 0 0,1-1 0,0 1 0,0 0 0,0-1 0,1 1 0,-1-1 0,1 1 0,-1-1 0,1-3 0,-1 0 12,1-1 1,1 1 0,-1-1 0,1 1 0,1-1-1,-1 1 1,1-1 0,0 1 0,0 0 0,4-7 0,6-8 90,19-29 1,-25 42-156,-1 0-38,1 0 0,0 0 1,1 1-1,0 0 0,0 0 0,0 0 0,1 1 0,11-7 0,-15 11-316,0 0-1,-1 0 1,1 0 0,0 1 0,0 0-1,0 0 1,0 0 0,0 0-1,0 1 1,0-1 0,0 1-1,0 0 1,0 0 0,0 1-1,0-1 1,0 1 0,0 0-1,0 0 1,0 0 0,0 0 0,-1 1-1,8 3 1,22 15-3236,5 2-1983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8:2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0 878 3328,'7'-1'7269,"-2"-1"-6738,0-2 0,-1 1 0,1 0 0,-1-1 0,1 0 0,3-5 0,10-9 63,33-26 0,-14 12-379,47-41 359,33-32 622,-89 74-709,-24 25-317,1 0 0,0 0 0,0 1-1,1-1 1,-1 1 0,1 0 0,10-6 0,-15 11-150,-1 0 1,0 0-1,1 0 0,-1 0 1,0 0-1,1 0 0,-1 0 1,1 0-1,-1 0 1,0 0-1,1 0 0,-1 0 1,1 0-1,-1 0 0,0 1 1,1-1-1,-1 0 1,0 0-1,1 0 0,-1 0 1,0 1-1,1-1 0,-1 0 1,0 0-1,0 1 1,1-1-1,-1 0 0,0 0 1,0 1-1,1-1 1,-1 0-1,0 1 0,0-1 1,0 1-1,0-1 0,1 0 1,-1 1-1,0-1 1,0 0-1,0 1 0,0 0 1,3 18 164,-2-17-128,0 17 125,0-1-1,-1 1 0,-1-1 1,-1 1-1,0-1 0,-2 0 1,0 0-1,-1 0 0,0 0 1,-2-1-1,-9 20 0,7-20-78,4-8 144,0 0-1,-5 14 1,7-15 191,8-14-247,11-13-11,96-112-338,-91 104 80,30-29 1,-50 56 79,-1 0 0,0 0-1,1 0 1,-1 0 0,0 0 0,1 0-1,-1 0 1,0 0 0,1 0 0,-1 0 0,0 1-1,0-1 1,1 0 0,-1 0 0,0 0 0,1 0-1,-1 0 1,0 0 0,0 1 0,1-1 0,-1 0-1,0 0 1,0 1 0,0-1 0,1 0 0,-1 0-1,0 0 1,0 1 0,0-1 0,0 0 0,0 1-1,1-1 1,-1 0 0,0 0 0,0 1-1,0-1 1,0 0 0,0 1 0,5 13-29,-2 3 114,-1 0 1,-1 1 0,-1-1-1,0 0 1,-1 0 0,-1 1 0,-1-1-1,-6 23 1,7-34-16,1-2 200,3-6-26,4-5-297,17-23 24,-14 18 16,2-1 1,14-14-1,-14 17-89,2-1-1,-1 2 1,1 0 0,28-15 0,-41 24 88,1-1 1,0 1 0,-1 0 0,1 0 0,0-1 0,-1 1 0,1 0 0,0 0 0,-1 0 0,1 0 0,0 0 0,0 0-1,-1 0 1,1 0 0,0 0 0,0 0 0,-1 0 0,1 0 0,0 1 0,-1-1 0,1 0 0,0 0 0,1 1 0,-2 0 8,1 0 0,0 0 0,0 0 0,0 0 0,-1 0 0,1 0 1,0 0-1,-1 0 0,1 1 0,-1-1 0,1 0 0,-1 0 0,0 2 0,2 5 21,-1 0 0,-1 0-1,0 13 1,0-15-54,0 7-2,-1-8 78,1 0 0,0 0 0,0 1 0,2 8 1,-2-13-25,0 0 0,1-1 1,-1 1-1,0 0 1,1 0-1,-1 0 0,0 0 1,1 0-1,-1-1 1,1 1-1,-1 0 0,1 0 1,0-1-1,-1 1 1,1 0-1,0-1 0,-1 1 1,1-1-1,0 1 1,0-1-1,0 1 0,-1-1 1,1 0-1,0 1 1,0-1-1,0 0 1,0 1-1,0-1 0,0 0 1,0 0-1,1 0 1,8-1 44,-1-1 1,0 0-1,-1 0 1,1-1 0,0 0-1,-1 0 1,1-1 0,7-5-1,19-11-127,60-44-1,-49 30-354,-45 33 234,4 15-261,-4-2 353,0 0-1,-1 19 1,-1-19 160,1 0 0,4 22 0,-3-25 33,1 0 0,1 0 1,6 15-1,-8-20-58,1-1 0,0 1 0,1-1 0,-1 0 1,0 1-1,1-1 0,0 0 0,0-1 0,0 1 1,0-1-1,4 3 0,-6-4-9,0-1 1,0 1-1,0-1 1,0 1-1,0-1 1,1 0-1,-1 1 1,0-1-1,0 0 1,0 0-1,1 0 1,-1 0-1,0 0 1,0 0-1,1-1 1,-1 1-1,0 0 1,0 0-1,0-1 1,0 1-1,1-1 1,-1 1-1,0-1 1,0 0-1,0 1 1,2-3-1,2-1 5,-1 0-1,1-1 0,7-8 1,-9 9-31,14-18-222,-2 0 0,15-27 1,-28 46 178,0-1-69,1 0 1,-1 0-1,0 0 0,0 0 1,0-1-1,-1 1 1,3-9-1,18 92-90,-18-68 287,0 0 1,1 0 0,0-1-1,0 1 1,12 14 0,-16-24-56,0 0 1,0 0-1,-1 0 1,1-1-1,1 1 1,-1 0 0,0 0-1,0-1 1,0 1-1,0-1 1,0 1 0,1-1-1,-1 1 1,0-1-1,0 0 1,1 1-1,-1-1 1,0 0 0,1 0-1,-1 0 1,0 0-1,0 0 1,1 0-1,-1-1 1,0 1 0,1 0-1,-1-1 1,0 1-1,0-1 1,0 1 0,1-1-1,-1 1 1,0-1-1,1-1 1,5-3 104,0 0 0,0 0 0,12-14 0,-11 12-180,7-10 90,0-1 1,-1-1-1,-1 0 0,-1-1 0,14-29 1,22-34-44,-32 54-540,-16 29 511,0 0 0,0-1 0,0 1-1,0 0 1,0-1 0,1 1 0,-1 0 0,0-1 0,0 1 0,0 0 0,0-1 0,1 1 0,-1 0 0,0 0-1,0-1 1,1 1 0,-1 0 0,0 0 0,1-1 0,-1 1 0,0 0 0,1 0 0,-1 0 0,0 0-1,1-1 1,-1 1 0,0 0 0,1 0 0,-1 0 0,0 0 0,2 0 0,-2 0-3,1 1 0,0-1 0,0 1 1,-1-1-1,1 1 0,0-1 0,0 1 0,-1-1 0,1 1 1,-1-1-1,1 1 0,-1 0 0,2 0 0,12 27-195,-9-14 250,-1 1 1,0-1-1,-2 1 0,0 0 0,0 0 1,-1 0-1,-1 0 0,-2 20 0,1-32-5,1 1-1,-1-1 1,0 1 0,0-1-1,0 1 1,-1-1-1,1 0 1,-1 1 0,0-1-1,0 0 1,0 0-1,0 0 1,0-1-1,-1 1 1,1 0 0,-1-1-1,0 0 1,0 1-1,0-1 1,0 0 0,0-1-1,0 1 1,-1 0-1,1-1 1,0 0 0,-1 0-1,1 0 1,-1 0-1,1 0 1,-1-1 0,0 0-1,1 1 1,-1-1-1,0-1 1,-6 0 0,-4-2-138,-21-2-345,18 1-81,32-1 75,14 4 423,37-8 1,-19 3-7,89-15 292,-119 17-175,0 0 1,0-1-1,-1-2 0,1 1 1,27-17-1,-35 16-56,0 0 1,0-1 0,0 0-1,-1 0 1,0-1-1,0 0 1,-1-1-1,0 0 1,-1 0 0,0 0-1,4-12 1,6-17 161,20-71 0,-27 76-15,-8 30-152,41-152 536,-35 124-490,-2 1 1,2-64-1,-7 22-615,-1 85 533,-1 0 0,-3 12 0,1-4 155,-2 24 1,3 216 328,5-141-413,3-36 20,0-4-58,0-43-802,-1-3-4734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4:04.1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59 9568,'-37'-41'4320,"18"28"-3776,13 8-3296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8:2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24 133 10144,'-23'-21'4576,"26"15"-3968,13 3 575,2-6-767,7-3 768,3-1-704,11-1-224,9 2-160,5-1-1376,9 1 704,14 3-3999,6 0 2559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9:1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1 477 1408,'0'0'448,"1"1"-267,8 2 5206,10 3 40,-18-6-5303,1 1 1,-1-1-1,0 0 0,1 0 1,-1 0-1,1 0 0,-1 0 1,1-1-1,-1 1 0,1 0 1,-1-1-1,0 1 1,1-1-1,-1 1 0,0-1 1,1 0-1,-1 0 0,0 1 1,2-2-1,9-9 119,0 0-1,-1-1 0,-1 0 1,0-1-1,0 0 0,-1 0 1,7-16-1,-6 9-121,-1 0 0,-1-1 0,-1 0 0,8-37 0,-4-2 338,-9 47-56,-1 11-152,-2 8-207,-10 54 354,4-26-240,1 0-1,-1 50 0,7-80-128,-1 11 70,2 0 0,0 0 1,5 28-1,-5-39-69,0-1 0,0 1 0,0-1 0,1 0-1,-1 0 1,1 1 0,0-1 0,0 0 0,0 0 0,0-1 0,0 1 0,0 0 0,1-1 0,0 1 0,-1-1 0,1 0 0,0 0 0,0 0 0,0 0 0,0-1-1,1 1 1,3 1 0,1-1 85,0 0 1,1-1-1,-1 0 0,1 0 0,0 0 0,-1-1 0,1-1 0,-1 1 0,10-3 0,9-3 214,39-14-1,-44 12-311,-1 0 0,1-2 0,-1-1 0,-1-1 0,0 0 0,0-2 0,-2 0 0,0-1 0,0-1 0,24-29 0,-21 22 49,20-30 279,-40 52-352,0 0 1,-1 0-1,1 0 1,0 0 0,0 0-1,0 1 1,-1-1-1,1 0 1,0 0 0,0 1-1,0-1 1,0 0-1,0 1 1,2-1 0,-2 1 5,-1 0 0,0 0 0,1 1 1,-1-1-1,0 0 0,0 0 1,1 1-1,-1-1 0,0 0 1,0 1-1,1-1 0,-1 0 0,0 1 1,0-1-1,0 0 0,0 1 1,1-1-1,-1 0 0,0 1 0,0-1 1,0 0-1,0 1 0,0-1 1,0 1-1,0 0 3,2 18 118,-1 0 0,-2 34 0,0-9 298,-3 10-156,4-53 106,5-6-208,6-6-174,-1-1 1,0 0-1,12-19 1,15-18 13,-35 46 44,-1 2-60,-1 1 1,1-1-1,-1 0 0,1 1 1,-1-1-1,1 1 1,-1-1-1,1 0 1,0 1-1,-1 0 0,1-1 1,0 1-1,-1-1 1,1 1-1,0 0 1,-1-1-1,1 1 0,0 0 1,0 0-1,-1 0 1,1 0-1,1-1 1,-1 2 11,-1-1 1,1 1-1,-1-1 1,0 1-1,1-1 1,-1 1-1,0-1 1,1 1 0,-1 0-1,0-1 1,0 1-1,1-1 1,-1 1-1,0 0 1,0-1-1,0 1 1,0-1 0,0 1-1,0 1 1,0-2 2,2 7 32,-1-1 0,1 1 0,6 10-1,-1 2 34,-6-17-49,-1 0 0,1 1 0,0-1 0,0 0 0,0 0 0,0 1-1,1-1 1,-1 0 0,1 0 0,-1 0 0,1-1 0,-1 1 0,1 0 0,0 0 0,0-1 0,0 0 0,0 1 0,0-1 0,0 0 0,0 0 0,1 0-1,-1 0 1,0 0 0,1 0 0,-1-1 0,0 1 0,1-1 0,-1 0 0,1 1 0,-1-1 0,1 0 0,-1-1 0,1 1 0,2-1 0,6-1 41,0-1 1,-1-1-1,1 0 1,-1-1 0,17-9-1,48-35 439,-34 20-375,8-6-304,30-19-466,-71 49 601,1 1 1,-1 0 0,1 0-1,0 1 1,0 0 0,0 1-1,17-3 1,-22 5 56,-1 0 0,1 0 0,-1 0 0,1 0 0,-1 0 1,1 1-1,-1-1 0,0 1 0,7 2 0,-1 2-49,0 0-1,14 11 1,-13-9 25,-3-3 48,-6-4 662,-10 0-374,-2 1-535,-1 0 0,1 0 0,0 1 0,-21 6 0,-42 21 161,39-15-60,8-4 183,0 0-70,0 0-1,1 3 1,-44 26 0,67-38 0,0 1-1,1 1 1,-1-1 0,1 0-1,-1 0 1,1 1 0,0 0-1,-3 3 1,5-5 8,0 0 0,-1 0 0,1 0 0,0 0 0,-1 0 0,1 0 0,0 0 0,0 0-1,0 0 1,0 0 0,0 0 0,0 0 0,0 0 0,0 0 0,0 0 0,0 0 0,1 0 0,-1 0 0,0 0 0,1 0-1,-1 0 1,1 0 0,-1 0 0,1-1 0,-1 1 0,1 0 0,0 0 0,-1 0 0,1-1 0,1 2 0,1 1 46,1 0 0,1 0 0,-1 0 0,0-1 0,1 1 1,-1-1-1,1 0 0,0 0 0,7 1 0,46 8 349,-53-10-354,29 2 88,0-1 1,1-2-1,-1-1 1,53-8 0,-59 3-95,0-1 1,0-2 0,-1-1-1,0 0 1,32-19 0,-43 19-93,0 0 1,-1-1 0,0 0 0,-1-1 0,-1-1-1,0 0 1,0-1 0,15-24 0,-27 37 9,1-1 0,-1 1 0,0-1 1,-1 0-1,1 1 0,0-1 0,0 0 1,-1 0-1,1 0 0,-1 1 0,1-1 0,-1-3 1,0 5-143,2 1-142,0 0 304,0 0-1,-1 0 1,1 0-1,0 0 1,-1 1 0,1-1-1,-1 1 1,1-1 0,1 3-1,31 39-157,41 46 95,-64-79 133,23 18 0,-1-2-102,-29-23 60,0 0 0,0 0-1,1-1 1,-1 1 0,1-1 0,-1 0 0,1-1-1,0 1 1,0-1 0,0 0 0,0 0 0,6 0-1,7 0 81,-1 0-1,21-3 0,-23-1-60,-1 1 0,0-2 0,-1 0 0,1 0 1,-1-2-1,1 1 0,-1-2 0,-1 0 0,23-15 1,-31 18-57,1 0 0,-1 0 1,1 0-1,-1-1 0,0 1 0,-1-1 1,5-5-1,18-39-275,-20 37 328,-1-1-1,-1 0 1,1-1 0,-2 1-1,3-17 1,-5 22 52,0 0 0,-1 0 0,0 0 0,0-1 0,-1 1 0,0 0 0,0 0 0,-1 0 0,-5-15 0,7 22-83,0 1 0,-1-1 0,1 1 0,0-1 0,0 0-1,-1 1 1,1-1 0,0 1 0,-1-1 0,1 1 0,0-1 0,-1 1 0,1-1 0,-1 1 0,1 0 0,-1-1 0,1 1 0,-1 0 0,1-1 0,-1 1 0,1 0 0,-1-1 0,1 1 0,-2 0 0,2 0-4,-1 0 0,0 0 0,1 0 0,-1 1 0,0-1 0,1 0 1,-1 0-1,0 1 0,1-1 0,-1 1 0,1-1 0,-1 0 0,1 1 0,-1-1 0,1 1 0,-1-1 0,1 1 0,-1 0 0,-2 3-35,1 0-1,0 0 1,0 0 0,0 0-1,-2 6 1,-2 14 110,1 0 0,-3 37 0,8-52-18,0-1-1,0 1 1,1 0-1,1-1 1,-1 1-1,1-1 1,1 1 0,0-1-1,0 0 1,0 0-1,1 0 1,7 11-1,-8-16-39,0 0-1,0 0 1,0 0 0,0 0-1,0 0 1,1 0-1,0-1 1,-1 0 0,1 0-1,0 0 1,0 0-1,0 0 1,0-1-1,0 0 1,0 0 0,1 0-1,-1 0 1,9 0-1,6-1 10,0 0-1,37-6 0,-56 6-13,31-4-76,1-2 1,-2-1-1,1-2 1,54-23-1,-64 22 45,0-1 0,-2 0 0,1-2 0,-1 0 0,-1-1-1,-1-1 1,24-26 0,-30 29 10,0 1 125,-1-1 0,0 1-1,-1-2 1,-1 1 0,11-20-1,-19 31-113,0 0 0,0 0 0,0 0 0,1 0-1,-1 0 1,0 0 0,0 0 0,0 0 0,0 0-1,0 0 1,-1 0 0,1 0 0,0 1 0,0-1 0,-1-2-1,1 3 11,-1 0-1,1-1 0,0 1 0,0 0 0,0 0 0,-1-1 0,1 1 0,0 0 0,0 0 0,0 0 0,-1 0 0,1-1 0,0 1 0,-1 0 0,1 0 0,0 0 0,0 0 0,-1 0 0,1 0 0,0 0 1,-1 0-1,1 0 0,0 0 0,0 0 0,-1 0 0,1 0 0,0 0 0,-1 0 0,1 0 0,0 0 0,0 0 0,-1 0 0,1 0 0,0 0 0,-1 0 0,1 0 0,0 1 0,0-1 0,-1 0 1,1 0-1,0 0 0,0 1 0,0-1 0,-1 0 0,1 0 0,0 1 0,0-1 0,0 0 0,0 0 0,-1 1 0,1-1 0,0 0 0,0 1 0,-28 36 14,11-14 174,-33 34 0,25-33-154,-41 42 129,56-54-143,0 0 1,1 0-1,0 1 0,-7 14 0,15-24 2,0-1 0,0 1 0,0 0-1,0-1 1,1 1 0,-1 0 0,1-1 0,-1 1-1,1 0 1,0 0 0,0-1 0,0 1 0,1 4 0,-1-6-9,1 0 0,-1 0 0,0 0 1,1 1-1,0-1 0,-1 0 1,1 0-1,0 0 0,0 0 0,-1 0 1,1 0-1,0 0 0,0 0 1,0-1-1,0 1 0,0 0 0,0 0 1,0-1-1,1 1 0,-1-1 1,0 1-1,0-1 0,0 1 0,1-1 1,-1 0-1,0 1 0,0-1 1,1 0-1,-1 0 0,0 0 1,2 0-1,4-1-43,-1 1 1,-1-1-1,1 0 0,0-1 1,0 0-1,0 1 0,-1-2 1,1 1-1,-1-1 1,1 0-1,-1 0 0,0 0 1,0 0-1,0-1 0,-1 0 1,8-8-1,-2 1-17,-1-1-1,0 0 0,-1 0 1,-1-1-1,12-24 1,7-33 375,-16 40-455,15-30 0,-21 51 118,2 0-208,-6 10 215,1 0 0,-1 0 1,1-1-1,-1 1 1,1 0-1,-1 0 0,1 0 1,-1-1-1,0 1 1,0 0-1,1 0 0,-1 0 1,0 0-1,0 1 1,14 74 241,-10-48-225,1-1-1,1 0 1,13 34-1,-7-36 270,4 14-253,-16-39-19,0 0 0,0 0 0,0 0 0,1 1 0,-1-1 0,0 0 0,0 0 0,0 0 0,1 1 1,-1-1-1,0 0 0,0 0 0,1 0 0,-1 0 0,0 0 0,0 0 0,1 1 0,-1-1 0,0 0 0,0 0 0,1 0 0,-1 0 0,0 0 0,0 0 1,1 0-1,-1 0 0,0 0 0,1 0 0,-1 0 0,0-1 0,0 1 0,1 0 0,-1 0 0,0 0 0,1 0 0,9-5 262,-9 5-188,2-1-72,-1-1 0,0 1 0,0-1 0,1 0-1,-1 0 1,0 0 0,0 0 0,-1 0-1,1 0 1,0 0 0,-1-1 0,2-2 0,15-34-140,-15 31 120,17-45-13,37-87 129,-49 126-142,30-60 164,-31 63-184,0 0 0,0 1 0,2 0 0,11-12 0,-19 21 40,-1 0 0,1 0 0,0 1 0,-1-1 0,1 0 0,0 1 0,0-1 0,-1 1 0,1-1 1,0 1-1,0-1 0,0 1 0,0 0 0,0-1 0,0 1 0,0 0 0,0 0 0,0-1 0,-1 1 0,1 0 0,0 0 0,0 0 0,0 0 0,0 1 0,0-1 0,0 0 0,0 0 0,0 0 0,0 1 0,0-1 0,0 0 0,0 1 0,-1-1 0,1 1 0,0-1 0,0 1 1,0 0-1,-1-1 0,1 1 0,0 0 0,0 0 0,2 4 55,0 0 1,0 0 0,0 0 0,0 0-1,3 11 1,1 3 38,-1 1-1,-1 1 1,-1-1 0,-1 1-1,1 25 1,-3-31 8,-2 1 0,0 0 0,0-1 0,-1 1 0,-1-1 1,-1 0-1,-10 28 0,12-38-85,-1 0 0,0 0 0,0 0-1,-1-1 1,1 1 0,-1-1 0,0 0 0,0 0 0,0 0 0,-1 0 0,1-1 0,-1 0 0,0 0-1,0 0 1,0 0 0,-1-1 0,1 0 0,0 0 0,-1 0 0,-5 0 0,1 0-47,1 0 0,0-1 0,-1-1 0,1 1 0,-1-2 0,1 1 0,0-1 0,-1-1 1,1 1-1,0-2 0,-14-4 0,7-3-130,14 9 126,1 0-1,-1 0 0,0-1 0,1 1 0,-1 1 0,0-1 0,0 0 0,0 0 0,0 1 0,-3-2 0,19 3 42,23 4 0,7 1-23,17-3 185,1-3-1,68-8 1,-107 5-47,1-1 1,26-10-1,-37 10-40,0-1 0,0 0 0,-1-1 1,0 0-1,14-11 0,-18 11-70,-1 0-1,-1 0 1,1-1 0,-1 0 0,0 0-1,-1-1 1,0 0 0,0 0 0,-1 0-1,0 0 1,0-1 0,0 1 0,-2-1-1,1 0 1,-1 0 0,0 0 0,-1 0-1,0-1 1,0 1 0,-1 0 0,-1-12-1,1 20 7,0 1-1,0-1 0,0 1 0,0-1 1,0 1-1,0-1 0,0 1 0,-1-1 1,1 1-1,0-1 0,0 1 1,0-1-1,-1 1 0,1-1 0,0 1 1,-1 0-1,1-1 0,0 1 0,-1-1 1,1 1-1,0 0 0,-1-1 0,1 1 1,-1 0-1,1-1 0,-1 1 0,1 0 1,-1 0-1,1 0 0,-1-1 0,1 1 1,-1 0-1,1 0 0,-1 0 0,1 0 1,-1 0-1,1 0 0,-1 0 0,1 0 1,-1 0-1,1 0 0,-1 0 0,1 0 1,-1 0-1,0 1 0,-1-1-6,1 1-1,-1 0 1,0 0-1,1 0 1,-1 0-1,1 0 1,-1 0-1,1 1 1,0-1-1,-1 0 1,-1 4-1,-1 2 56,0-1-1,0 2 0,1-1 0,0 0 0,0 1 0,1-1 0,0 1 0,0 0 1,0 13-1,1-15-32,1 0 0,0-1 0,1 1 0,0 0 0,0-1 0,0 1 0,0 0 1,1-1-1,0 1 0,0-1 0,0 0 0,1 0 0,6 10 0,-4-9 20,-1 0 1,1-1-1,1 1 0,-1-1 0,1 0 1,0 0-1,0-1 0,0 0 0,1 0 1,0 0-1,-1-1 0,1 0 0,1 0 1,-1-1-1,13 3 0,-9-3-575,0 0 1,0-2-1,21 0 0,-14-1-2851,31-8 0,-47 9 2774,0-1 0,0 1 1,-1-1-1,1 0 0,0 1 0,0-1 0,0 0 0,-1 0 1,1 0-1,0-1 0,-1 1 0,1 0 0,-1-1 0,1 1 1,-1-1-1,0 1 0,0-1 0,0 0 0,2-3 1,3-11-2240,-5-9-1294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9:1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27 9152,'-34'-18'3360,"26"14"-2592,-1-1-224,18 5-7040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6:1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50 294 6560,'-27'-14'2790,"27"14"-2564,-1-1 1,0 0 0,0 1 0,-1 0-1,1-1 1,0 1 0,0 0 0,0-1 0,0 1-1,0 0 1,0 0 0,0 0 0,0 0-1,-1 0 1,1 0 0,0 0 0,0 0-1,-2 1 1,17-6 3811,24 3-3272,-9 1-269,-25 0-445,-1 1 0,1 0-1,-1 0 1,1 1-1,-1-1 1,1 1-1,-1-1 1,1 1 0,-1 0-1,1 1 1,-1-1-1,0 1 1,0-1-1,0 1 1,0 0-1,0 0 1,0 0 0,0 0-1,-1 1 1,1-1-1,-1 1 1,0 0-1,0-1 1,0 1 0,0 0-1,0 0 1,1 4-1,4 8 25,-1 1-1,0 0 1,-1-1-1,3 24 1,-6-30-95,35 184 201,-16-85-49,-15-73-185,3 0 0,0-1 0,19 41 0,-26-70 55,1 3-63,0-1-1,9 12 1,-12-18 38,1 0 0,0 0 0,0 0 0,-1 0 0,1 0 0,0-1 0,0 1 1,0 0-1,0 0 0,0-1 0,1 1 0,-1 0 7,-1-1 0,1 0 0,-1 0 0,1 0 0,-1 0 0,1 0 0,-1 0 0,1 0 1,-1 0-1,1 0 0,-1 0 0,1-1 0,-1 1 0,1 0 0,-1 0 0,1 0 0,-1 0 0,1-1 0,-1 1 0,0 0 0,1-1 1,-1 1-1,0 0 0,1 0 0,-1-1 0,0 1 0,1-1 0,2-3-22,0 0 0,0 0 1,0-1-1,-1 1 0,1 0 0,-1-1 1,0 0-1,2-9 0,0-6 86,2-22 0,-5 35-61,19-207-42,-13 78 166,-4 75-26,-2-18 77,-2 50-55,1 0 0,2 0 0,1 0 1,8-35-1,-9 57 4,1 0 0,0-1 0,0 1 1,1 0-1,0 1 0,0-1 0,0 1 0,1 0 1,0 0-1,1 0 0,-1 0 0,1 1 0,0 0 1,0 1-1,1-1 0,-1 1 0,1 0 0,13-5 1,3 0 103,1 1 1,0 1 0,1 1 0,37-4 0,-16 5 64,0 3 1,-1 1 0,52 6 0,136 28-17,-227-32-392,9 2-1146,-1-1-1,19 1 1,-30-3-660,-5 9-3744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6:1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7648,'-14'0'2453,"13"0"-2385,1 1 1,0-1-1,-1 0 0,1 1 0,0-1 1,0 1-1,-1-1 0,1 1 0,0-1 1,0 0-1,0 1 0,-1-1 0,1 1 1,0-1-1,0 1 0,0-1 1,0 1-1,0-1 0,0 1 0,0-1 1,0 1-1,0-1 0,0 1 0,1 0 1,2 130 6357,8 63-4300,-3-60-1057,-7-118-1007,4 135 942,-6-144-1086,-2-9-91,-3-11-116,-3-85-137,4 51 553,3 0 0,2 0 0,1 1 0,3-1 0,12-56 0,-14 93-56,1 0-1,0 1 0,1 0 1,-1-1-1,2 1 0,-1 1 1,2-1-1,-1 1 0,1-1 1,0 2-1,0-1 0,1 1 1,10-9-1,-10 11 19,0 0 0,0 1 0,0 0-1,0 0 1,1 0 0,-1 1 0,1 0 0,0 1 0,0 0 0,0 0 0,0 1 0,1 0 0,-1 0 0,0 1-1,0 0 1,13 1 0,-8 1-34,0 0-1,0 1 1,-1 0-1,1 1 1,-1 0-1,1 1 1,-2 1-1,13 6 1,-22-11-64,-1 0-1,0 0 1,1 0 0,-1 0-1,0 0 1,1 0 0,-1 0 0,0 0-1,0 1 1,0-1 0,0 0-1,0 1 1,-1-1 0,1 1-1,0-1 1,-1 1 0,1-1 0,-1 1-1,1 0 1,-1-1 0,0 1-1,1-1 1,-1 1 0,0 0 0,0-1-1,0 1 1,-1 0 0,1-1-1,0 1 1,0 0 0,-1-1-1,1 1 1,-1-1 0,-1 3 0,-1 1-91,0 0 0,0 0 0,-1-1 0,1 1 0,-1-1 1,-1 1-1,1-1 0,0 0 0,-1-1 0,-9 6 1,3-2-76,-1-1 0,1 0 0,-23 7 0,21-10 59,0 0-1,-24 1 1,-6 2 295,34-4-3,8-2-159,1-1-1,-1 1 0,1 0 0,-1 0 0,1 0 1,-1 0-1,1 0 0,-1 0 0,0 0 0,1 0 1,-1 1-1,1-1 0,-1 0 0,1 0 0,-1 0 1,1 1-1,-1-1 0,1 0 0,-1 0 0,1 1 1,-1-1-1,1 1 0,-1-1 0,1 0 0,0 1 1,-1-1-1,1 1 0,0-1 0,-1 1 0,1-1 1,0 1-1,0-1 0,-1 1 0,1-1 0,0 1 1,0-1-1,0 1 0,0-1 0,0 1 1,0-1-1,0 1 0,0 0 0,0-1 0,0 1 1,0-1-1,0 1 0,0-1 0,0 2 0,5 19 192,1-1-1,0 1 0,2-1 0,0-1 0,1 1 1,16 24-1,-12-25-167,1 0 0,0-1 0,2 0 0,33 29 0,-24-25-1614,35 21-1,-51-38 388,-1-1 0,1 0 1,0 0-1,0-1 0,15 3 1,9 3-2147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9:1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178 990 4224,'-1'-17'13391,"-4"19"-12983,1 1 0,-1 0-1,1 0 1,0 0-1,0 0 1,0 1 0,0-1-1,-5 7 1,1-1 62,-1 1-209,-1 1 1,2 0-1,-1 1 1,-11 23-1,-21 55 395,32-69-411,7-16-168,-13 36 261,15-39-314,-1 0 0,0 0 0,1 0 0,0 0 0,-1 1 0,1-1 0,0 0 0,0 0 0,1 1 1,-1-1-1,0 0 0,1 0 0,-1 1 0,1-1 0,1 3 0,-2-5-22,1 0-1,-1 0 1,0 1 0,1-1-1,-1 0 1,0 0 0,1 0 0,-1 0-1,0 1 1,1-1 0,-1 0-1,0 0 1,1 0 0,-1 0-1,1 0 1,-1 0 0,0 0-1,1 0 1,-1 0 0,1 0 0,-1 0-1,0-1 1,1 1 0,-1 0-1,2 0-6,5-2-52,0 0 0,-1 0 0,1 0 0,0-1 0,-1 0 0,0 0-1,7-4 1,40-31-302,-46 33 333,25-20-99,56-39-273,-86 62 387,1 1 1,-1-1-1,1 1 1,0 0-1,0 0 1,-1 0-1,1 0 1,0 0-1,0 1 1,0-1-1,4 1 1,-5 0 14,0 0 1,-1 1-1,1-1 1,-1 0-1,1 1 0,0 0 1,-1-1-1,1 1 1,-1 0-1,1 0 1,-1 0-1,0 0 1,1 0-1,-1 0 1,0 0-1,0 0 1,0 1-1,0-1 1,0 0-1,2 3 1,11 20 192,-7-12-102,0-1 1,0 0 0,18 19-1,-23-27-58,1-1 0,-1 1 0,1-1 0,0 0 0,0 0 0,0 0 0,0 0-1,0-1 1,1 0 0,-1 1 0,0-1 0,1 0 0,-1 0 0,1-1 0,-1 1 0,1-1 0,-1 1-1,1-1 1,5-1 0,-5 0-31,-1 0 0,0 0 0,0 0 0,0-1 0,1 1 0,-1-1 0,-1 0 0,1 0 0,0 0 0,0 0 0,-1 0 0,1-1 0,-1 1 0,0-1 0,1 1 0,-1-1 0,-1 0 0,1 0 0,0 0 0,1-5-1,4-6-98,-2-1-1,0 1 0,3-18 0,2-9 162,-3 0 0,-1 0 0,0-65 0,-6 106-76,0 0 0,1-1 1,-1 1-1,0 0 0,0-1 1,0 1-1,1 0 1,-1-1-1,0 1 0,0 0 1,1 0-1,-1-1 1,0 1-1,1 0 0,-1 0 1,0 0-1,1 0 0,-1-1 1,0 1-1,1 0 1,-1 0-1,0 0 0,1 0 1,-1 0-1,0 0 1,1 0-1,-1 0 0,1 0 1,-1 0-1,0 0 0,1 0 1,-1 0-1,1 0 1,17 3 15,-13-2 8,165 8 208,-165-9-208,1 1 0,-1-1 0,1 1 0,-1 1 0,9 2 0,-10-3 5,-3-1-7,-1 1 1,1-1-1,-1 0 0,1 0 0,-1 1 1,1-1-1,-1 1 0,1-1 0,-1 1 1,1-1-1,-1 1 0,1-1 0,-1 1 0,0-1 1,1 1-1,-1-1 0,0 1 0,1-1 1,-1 1-1,0 0 0,0 0 0,2 19 387,-3-12-200,0 1 0,-4 12 1,-19 54 343,9-32-554,-16 81 1,31-122 7,0 0 1,-1 0-1,1-1 1,0 1-1,0 0 1,0 0 0,0 0-1,0-1 1,1 1-1,-1 0 1,0 0 0,1-1-1,-1 1 1,1 0-1,0-1 1,-1 1-1,1 0 1,0-1 0,0 1-1,2 1 1,-2-2 5,1 1 0,0-1 1,0 0-1,0 0 0,0 0 0,0 0 0,0 0 1,0-1-1,0 1 0,0-1 0,0 1 1,0-1-1,0 0 0,3 1 0,7-2-47,0 0-1,0 0 0,0-1 0,20-6 1,-7 0-85,0-2 1,0 0 0,-1-2 0,0 0 0,-1-2 0,-1 0 0,0-2-1,-1 0 1,24-25 0,-4-1 24,-2-1 0,-3-2 0,40-62 0,-49 66 75,-2-2-1,-1-1 0,-3-1 0,20-60 1,41-222 288,-82 327-260,2-6 6,-1 1 1,0-1-1,0 0 1,-1-1-1,0 1 1,0-6-1,0 12-10,0 0 1,0 0-1,0 0 0,0 0 0,0 1 1,-1-1-1,1 0 0,0 0 0,0 0 0,0 0 1,0 0-1,0 0 0,0 0 0,-1 0 1,1 1-1,0-1 0,0 0 0,0 0 0,0 0 1,0 0-1,0 0 0,-1 0 0,1 0 1,0 0-1,0 0 0,0 0 0,0 0 0,-1 0 1,1 0-1,0 0 0,0 0 0,0 0 1,0 0-1,0 0 0,-1 0 0,1 0 0,0 0 1,0-1-1,0 1 0,0 0 0,0 0 1,-1 0-1,1 0 0,0 0 0,0 0 0,0 0 1,0 0-1,0-1 0,0 1 0,0 0 1,0 0-1,0 0 0,0 0 0,-1 0 0,1-1 1,0 1-1,0 0 0,0 0 0,0 0 1,0 0-1,0 0 0,0-1 0,0 1 0,-7 16-171,-12 42-57,-20 110 0,21-79 251,2-12 128,3 0 0,3 1 0,2 157 0,8-229-137,0 1 0,1-1 0,0 0 0,0 0 0,0 0 0,1 0 0,-1 0 0,1 0 1,1-1-1,-1 1 0,6 7 0,-8-12-17,0 0-1,1-1 1,-1 1 0,1-1 0,-1 1-1,0-1 1,1 0 0,-1 1-1,1-1 1,-1 1 0,1-1 0,-1 0-1,1 1 1,-1-1 0,1 0-1,0 0 1,-1 1 0,1-1 0,-1 0-1,1 0 1,0 0 0,-1 0 0,1 0-1,-1 0 1,1 0 0,0 0-1,-1 0 1,1 0 0,0 0 0,-1 0-1,1 0 1,-1 0 0,1-1-1,0 1 1,-1 0 0,1 0 0,-1-1-1,1 1 1,0-1 0,2-2-28,0 1 0,-1-1 1,1 0-1,-1 0 0,3-5 1,35-56-290,16-26 0,45-30-1,-59 72 236,39-56-1,-50 54 206,27-58 1,19-59-117,-19 38 190,35-74 2363,-107 267-1722,-4 54-505,2-7-243,-2-26 108,-3-1 0,-45 114 0,-10 1 229,56-143-410,35-77-585,2 1-1,31-31 1,-36 38 496,-10 10 26,1 1-1,-1-1 1,1 1-1,-1-1 1,1 1-1,4-3 1,-7 5 55,1 0 1,0-1 0,0 1 0,-1 0-1,1 0 1,0-1 0,0 1 0,0 0-1,-1 0 1,1 0 0,0 0 0,0 0-1,0 0 1,0 0 0,-1 1 0,1-1 0,0 0-1,0 0 1,0 1 0,-1-1 0,1 0-1,0 1 1,-1-1 0,1 1 0,0-1-1,-1 1 1,1-1 0,0 1 0,-1-1-1,1 1 1,0 1 0,14 17 124,0 1 1,-2 1-1,-1 0 0,0 1 0,9 27 1,5 6-62,-18-38-112,1-1 1,0 0-1,1-1 0,23 28 0,-33-42-50,1-1-1,-1 1 1,1 0 0,0-1-1,-1 1 1,1 0-1,0-1 1,0 1 0,-1-1-1,1 1 1,0-1 0,0 1-1,0-1 1,0 0-1,0 1 1,0-1 0,0 0-1,0 0 1,1 1-1,-1-2-100,-1 1 1,1 0-1,0 0 0,-1-1 0,1 1 0,0 0 0,-1-1 0,1 1 0,-1-1 0,1 1 0,-1 0 0,1-1 0,-1 1 0,1-1 0,-1 0 0,1 1 0,-1-1 1,0 1-1,1-1 0,-1 0 0,2-4-1199,0 0 1,-1 0-1,1 0 1,-1 0 0,0-7-1,0-9-1447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9:1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82 9888,'-37'-13'4480,"40"17"-3904,8-4 1663,-2-4-1343,16 1 768,8-6-960,4 0 96,22-3-480,26 3-320,16 0-32,-5 0-224,-15 6 160,-14-3-3072,-8 6 1760,-22 0-3583,2 0 2815,-11 0-3264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9:1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74 4640,'-25'-18'1728,"36"11"-1344,17-11-96,1 9-2560,24 0 1184,9-3-1056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9:1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28 206 3808,'5'-18'14810,"-13"46"-13717,2 1 0,-4 44 0,3 64-357,6-106-618,0 136 355,3-126-389,2 1 0,10 41 1,-11-72-32,0-1 1,0 1 0,1-1-1,1 0 1,-1 0 0,2 0 0,-1-1-1,8 9 1,-10-14 13,0 0 1,1 0-1,-1 0 0,1-1 0,0 1 1,0-1-1,0 0 0,1 0 1,-1-1-1,1 1 0,-1-1 1,1 0-1,0 0 0,0 0 0,-1-1 1,1 0-1,1 0 0,-1 0 1,5 0-1,-1-2-18,0 0-1,0 0 1,0-1 0,-1 0 0,1 0-1,-1-1 1,0-1 0,0 1 0,0-1-1,0 0 1,0-1 0,-1 0 0,0 0-1,10-10 1,0 0-44,-1-2 1,-1 0-1,-1-1 0,18-28 0,15-37 299,67-159 0,-101 208-257,-2 1-1,-2-1 1,-1-1-1,-1 0 1,-2 0-1,1-71 1,-11 15-478,-5 33-2984,10 57 3303,0 0 0,0 1 0,-1-1 0,1 0 0,0 0 0,0 1 0,-1-1 0,1 1-1,0-1 1,-1 0 0,1 1 0,0-1 0,-1 0 0,1 1 0,-2-1 0,2 1 51,0 0 0,0 0 0,0 0 0,-1 0 0,1 0 1,0 0-1,0 0 0,0 0 0,-1 0 0,1 0 0,0 0 0,0 0 1,0 0-1,-1 0 0,1 0 0,0 1 0,0-1 0,0 0 0,-1 0 0,1 0 1,0 0-1,0 0 0,0 1 0,0-1 0,0 0 0,0 0 0,-1 0 1,1 1-1,0-1 0,0 0 0,0 0 0,-1 3-453,0 0 0,-1 0-1,2 0 1,-1 0 0,-1 7 0,1 58-5472,1-38 3705,0 6-2129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9:1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5824,'-6'9'790,"-1"-1"0,-5 13 0,-3 3 109,11-17-263,0-1 0,1 0 0,0 1-1,1 0 1,-1-1 0,1 1 0,-2 13 0,-1 1 634,1-8-353,1 0 0,1 1 0,-1 19 0,2-28-730,1-1-1,0 0 0,1 0 0,-1 1 0,1-1 0,-1 0 0,1 0 0,1 0 0,-1 0 0,1 0 0,-1 0 0,1 0 0,0 0 0,0-1 0,3 4 0,-4-6-161,-1 0 1,1-1-1,0 1 0,-1 0 0,1-1 0,-1 1 0,1-1 0,0 1 0,0-1 0,-1 0 1,1 1-1,0-1 0,0 0 0,-1 1 0,1-1 0,0 0 0,0 0 0,0 0 0,0 0 1,-1 0-1,1 0 0,0 0 0,0 0 0,0 0 0,1 0 0,-1-1 1,1 1 0,-1-1 0,1 0 0,-1 0-1,1 0 1,-1 0 0,1 0 0,-1 0 0,0 0 0,0 0-1,2-3 1,1 0 19,-2-1 0,1 1 0,0-1 0,-1 1 0,0-1 0,0 0 0,2-9 0,-2 4 67,-1-1 0,0 0 0,0 0 0,-2 0 0,1 0 0,-1 0 0,-1 0 0,0 1 0,-5-15 0,7 23-156,-1 1 1,0-1-1,0 0 1,1 1-1,-1-1 1,0 1-1,0-1 1,-1 1-1,1-1 0,0 1 1,0 0-1,-1 0 1,1-1-1,-1 1 1,1 0-1,-1 0 1,1 1-1,-1-1 1,0 0-1,1 0 1,-1 1-1,-3-1 0,3 0-78,0 1 0,0 1 0,1-1 0,-1 0 0,0 0 0,0 1 0,0-1 0,0 1 0,1 0 0,-1-1 0,0 1 0,1 0 0,-1 0 0,0 0 0,1 0 0,-1 0 0,1 1 0,-1-1 0,1 0 0,0 1 0,0-1 0,-2 2 0,1 1-323,-1-1 0,1 1 0,0 0-1,0 0 1,0-1 0,1 1 0,-1 0 0,1 1 0,0-1 0,0 0-1,0 0 1,1 0 0,-1 8 0,2-5-283,-1-1 0,1 0 0,1 1 0,-1-1 0,1 0 0,0 0 0,0 0 0,5 8 0,15 25-3698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5:1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30 7712,'-25'-12'3520,"17"7"-3072,8 1 1728,3 4-1280,-3-5-352,10 10-352,-1-10-192,10 5 0,-5-4-288,6 8 160,-6-4-2848,0 5 1632,-9 4-4416,0 3 3200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4:07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1 160,'8'0'1948,"-8"0"-1887,1 0 1,-1 0 0,1 0-1,-1 0 1,1 0 0,-1 0-1,1 0 1,-1 0 0,0 0-1,1 0 1,-1 0 0,1 0 0,-1 1-1,1-1 1,-1 0 0,0 0-1,1 1 1,-1-1 0,0 0-1,1 0 1,-1 1 0,0-1-1,1 0 1,-1 1 0,0-1-1,1 0 1,-1 1 0,39 14 316,118 43-138,-117-44-117,-37-14-5,-1 0 1,1 0-1,0-1 0,-1 1 1,1-1-1,0 1 0,-1-1 1,1 0-1,-1 0 0,0-1 0,1 1 1,-1 0-1,0-1 0,0 1 1,3-3-1,0 3-155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9:1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5 5152,'0'0'69,"0"0"0,0 0-1,0 0 1,0-1 0,0 1 0,0 0 0,0 0 0,0 0-1,0 0 1,0-1 0,0 1 0,0 0 0,0 0 0,0 0-1,0 0 1,0-1 0,0 1 0,0 0 0,0 0-1,0 0 1,1 0 0,-1 0 0,0-1 0,0 1 0,0 0-1,0 0 1,0 0 0,0 0 0,1 0 0,-1 0 0,0 0-1,0 0 1,0 0 0,0-1 0,1 1 0,6 3 1300,6 9 378,-9-7-1292,0 0 0,0 1-1,-1 0 1,0 0 0,0 0-1,-1 0 1,1 0 0,-1 0-1,-1 1 1,1-1-1,-1 0 1,1 14 0,-2-1 96,0 0 1,-1 0 0,-4 25-1,-1-15-95,-1-1-1,-2 0 0,0 0 0,-2-1 0,-1 0 0,-2-1 0,0 0 0,-23 29 0,33-48-609,-2 0-1,1-1 0,-1 0 1,0 0-1,-11 8 0,14-12-201,1 0 0,-1 0 0,0 0 0,0 0 0,0-1 0,0 0 0,-1 1 0,1-1 0,0 0 0,0-1 0,-1 1-1,1 0 1,0-1 0,-1 0 0,1 0 0,-7-1 0,9 1 120,-1 0-1,1-1 1,-1 0-1,1 1 0,0-1 1,-1 0-1,1 0 1,0 0-1,0 0 1,-1 0-1,1 0 1,0 0-1,0 0 0,0 0 1,0 0-1,0-1 1,1 1-1,-1 0 1,0-1-1,1 1 1,-1-1-1,0 1 0,1-1 1,0 1-1,-1-1 1,1 1-1,0-1 1,0 1-1,0-1 1,0-2-1,1-8-826,0 0 0,3-16 0,5-24-2153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9:1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29 164 5408,'-14'-6'1185,"0"-1"3912,28-6-1939,-8 8-2778,1-1-57,0 1 0,0 0 0,0 0-1,1 0 1,0 1 0,11-5-1,116-35 1852,-111 38-1872,1 1 0,0 1 0,42 0 0,-62 4-218,0 0 1,0 0 0,0 1-1,0 0 1,0 0-1,0 0 1,0 0 0,0 1-1,0 0 1,0 0 0,-1 1-1,9 4 1,-9-4-12,-1 0 0,0 0 0,0 1-1,0-1 1,0 1 0,0-1 0,-1 1 0,0 0 0,0 0 0,0 0 0,0 0 0,0 0 0,-1 0-1,0 0 1,1 7 0,1 9 191,-2 1-1,0 0 1,-1 0-1,-4 25 1,-1 28 40,5-29-239,-1-6-111,5 47 0,-3-76-53,0-7 158,-1 0 1,0-1-1,1 1 0,-1 0 1,1 0-1,0-1 1,0 1-1,0 0 1,0-1-1,3 5 1,4 4 958,-6-10-1039,1 0 52,0 0 0,-1 0-1,1-1 1,0 1 0,0-1 0,0 1 0,0-1-1,0 0 1,0 0 0,0 0 0,-1-1 0,1 1 0,0-1-1,0 1 1,0-1 0,0 0 0,-1 0 0,1 0 0,0-1-1,-1 1 1,1-1 0,-1 1 0,0-1 0,3-3 0,6-3 126,-1-1 0,-1-1 0,0 0 1,9-12-1,-4-1-194,0 0 0,-2 0 0,15-40 1,-7 17 82,85-167 210,-105 212-264,3-5 18,0 0 1,0 0-1,-1-1 0,0 1 0,0-1 1,2-10-1,-4 16-22,0 0 0,0 0 0,1 0-1,-1 1 1,0-1 0,1 0 0,-1 0 0,1 0 0,-1 0 0,1 1 0,-1-1 0,1 0 0,0 1 0,-1-1-1,1 0 1,0 1 0,0-1 0,-1 1 0,1-1 0,0 1 0,0-1 0,0 1 0,1-1 0,22-6-136,-9 5 121,-1 2 0,0-1 0,22 4 0,43 8 102,-69-10-90,40 8 248,56 7-194,-76-13 91,36 2-1022,-71 20-20197,1-19 20333,-9 15-2337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9:1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27 5888,'0'0'66,"1"0"0,-1 0 1,0 0-1,1 0 0,-1-1 1,0 1-1,0 0 0,1 0 0,-1 0 1,0 0-1,0 0 0,1-1 1,-1 1-1,0 0 0,0 0 1,1 0-1,-1-1 0,0 1 0,0 0 1,0 0-1,1-1 0,-1 1 1,0 0-1,0-1 0,0 1 0,0 0 1,0 0-1,0-1 0,0 1 1,0 0-1,0-1 0,0 1 1,0 0-1,0-1 0,0 1 0,0 0 1,0-1-1,0 1 0,0 0 1,0 0-1,0-1 0,0 1 1,0 0-1,0-1 0,-1 1 0,1 0 1,0 0-1,0-1 0,0 1 1,-1 0-1,1 0 0,0-1 0,0 1 1,-1 0-1,1 0 0,0 0 1,0 0-1,-1-1 0,1 1 1,0 0-1,0 0 0,-1 0 0,1 0 1,-1 0-1,3 0 574,0-1-1,0 1 1,-1-1-1,1 1 1,0-1 0,-1 0-1,1 1 1,-1-1-1,1 0 1,-1 0 0,1 0-1,-1 0 1,3-3-1,0 14 1185,-2-3-1552,-2 1 0,1 0 0,-1-1 0,0 1 0,0-1 0,-3 14 0,2-15-242,0-1-1,0 1 1,0 0-1,1-1 1,0 1-1,0 0 1,1-1-1,-1 1 1,1 0-1,0-1 1,1 1-1,0-1 1,-1 0-1,5 8 1,-5-12-10,-1-1-1,1 1 1,0 0 0,-1 0 0,1-1-1,0 1 1,0-1 0,0 1 0,0 0-1,-1-1 1,1 0 0,0 1 0,0-1-1,0 1 1,0-1 0,0 0 0,0 0-1,0 0 1,0 0 0,0 0 0,0 1-1,0-2 1,0 1 0,0 0 0,0 0-1,0 0 1,0 0 0,0-1-1,0 1 1,2-1 0,3-2 78,0 1-1,0-1 1,8-6 0,100-71 115,-26 22-272,-66 49 347,-19 10-85,-1 2-171,0-1 0,-1 1 0,1 0 0,-1 0-1,1 0 1,-1 0 0,0 0 0,0 0 0,0 0 0,0 0 0,-1 0 0,1 0 0,-1 5 0,0 5 63,-1-1 1,-2 17-1,-1-1 9,0 12 54,-1-1 0,-3 1 0,-1-2 0,-2 1 0,-24 55 0,27-75-126,-1-1 0,-1-1-1,0 0 1,-1 0 0,-1-1-1,-1 0 1,0-1 0,-1-1-1,-1 0 1,0-1 0,-1 0-1,-34 20 1,47-31-57,-1 0 1,1 0-1,-1-1 0,0 1 1,0-1-1,1 0 0,-1 0 0,0 0 1,0-1-1,0 1 0,0-1 0,-8 0 1,9-1 9,1 1 0,-1-1 0,1 0 0,-1 0 0,1-1 1,-1 1-1,1 0 0,0-1 0,0 1 0,-1-1 0,1 0 0,0 1 1,0-1-1,1 0 0,-1-1 0,0 1 0,1 0 0,-1 0 0,-1-4 1,-2-4-11,1 0 0,0 0 1,0-1-1,1 1 1,1-1-1,-1 0 1,2 0-1,-1-11 0,1 6-26,1 1 0,1-1 0,0 1 0,1 0 0,5-19 0,-4 24 80,1 1 1,-1-1 0,2 1 0,-1 0-1,1 0 1,1 0 0,0 0 0,0 1 0,0 0-1,1 0 1,0 1 0,1 0 0,0 0-1,0 1 1,0 0 0,1 0 0,0 1 0,0 0-1,0 0 1,1 1 0,-1 0 0,1 1-1,18-3 1,-2 0-57,1 2 0,1 1 1,-1 2-1,0 0 0,29 4 0,-38-1-1270,0 1-1,26 8 1,-26-4-2458,-14-5 2183,1 0 1,-1 0 0,1-1-1,-1 0 1,6 1-1,13 3-3670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9:19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4 4640,'1'-4'12153,"-3"15"-5347,-3-1-8592,-22 26 3168,-58 64 0,81-96-1336,-227 214 1425,209-199-1379,9-7-65,0-1 1,-1-1-1,0 0 1,0-1-1,-21 10 0,31-17-82,-1 0-1,1-1 0,-1 1 1,1-1-1,-1 0 1,0 0-1,1 0 0,-1-1 1,0 1-1,0-1 0,1 0 1,-1-1-1,0 1 0,0-1 1,1 0-1,-1 0 0,1-1 1,-1 1-1,1-1 0,-1 0 1,1 0-1,0 0 1,0-1-1,-4-2 0,3 0-15,-1-1-1,1 1 1,1-1 0,-1 0-1,1 0 1,0 0-1,0-1 1,1 0 0,0 1-1,0-1 1,0 0-1,1-1 1,0 1 0,-1-8-1,2 8 55,0 1 0,0 0-1,1-1 1,0 0 0,0 1-1,1-1 1,-1 1 0,1-1-1,1 1 1,-1 0 0,1-1 0,0 1-1,1 0 1,-1 0 0,1 0-1,6-8 1,-8 13 40,0-1 0,1 1 1,-1 0-1,1-1 0,0 1 0,-1 0 0,1 0 1,0 0-1,0 0 0,0 0 0,-1 0 1,1 0-1,0 1 0,0-1 0,0 1 0,0 0 1,0-1-1,0 1 0,0 0 0,0 0 0,1 0 1,-1 0-1,0 1 0,0-1 0,0 1 1,0-1-1,0 1 0,-1-1 0,5 3 0,5 2 129,-1 1 0,1 0-1,17 13 1,-26-17-138,73 58 760,16 10-316,181 111-383,-269-179-135,59 31-1167,-56-30 173,1 0 0,0-1 1,0 0-1,0 0 0,0 0 0,0-1 1,11 1-1,-17-2 738,1 0 0,-1 0 0,1-1 0,0 1 0,-1 0 0,1-1 0,-1 1 0,1-1 0,-1 1 0,1-1 0,2-1 0,22-21-6537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9:2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59 163 4064,'-1'-2'409,"0"1"0,0 0 0,1-1-1,-1 1 1,1-1 0,-1 1 0,1-1 0,0 1 0,-1-1 0,1 1 0,-3-11 7126,3 11-7331,0 1 0,-1 0-1,1 0 1,0 0-1,0 0 1,-1 0 0,1 0-1,0 0 1,0 0 0,-1 0-1,1 0 1,0 0-1,0 0 1,-1 0 0,1 0-1,0 0 1,0 0 0,-1 0-1,1 1 1,-8 5 4605,5-1-6098,-2 11 1458,1 0 1,1 0 0,1 0-1,-2 28 1,3-20-79,-3 17 21,-6 158 803,11-172-777,1-1 0,1 1 0,1-1 1,1 0-1,14 39 0,-15-56-65,0 0 0,0-1 1,1 0-1,1 1 1,0-2-1,0 1 1,0-1-1,1 1 1,0-2-1,0 1 1,1-1-1,-1 0 0,1-1 1,1 0-1,-1 0 1,1-1-1,0 0 1,0 0-1,0-1 1,1 0-1,9 1 0,-15-3-58,1-1 0,-1 0 0,1-1 0,-1 1 0,1-1 0,-1 0 0,1 0 0,-1 0-1,0-1 1,6-2 0,3 0-13,-5 0-6,1 0 1,-1 0-1,-1 0 0,1-1 1,-1 0-1,1 0 0,-2-1 1,1 0-1,0 0 1,-1-1-1,10-14 0,-2 0 31,0-1 0,20-45 0,81-196-22,-64 142-85,-49 117 72,38-98-27,-37 91-19,0 0 1,-1 0-1,0 0 0,-1 0 0,0-1 0,0 1 0,-2-18 0,0 25-141,0 1 0,0-1-1,0 1 1,-1-1 0,1 1 0,-1 0 0,1-1 0,-1 1-1,-3-4 1,4 6 42,0 0 0,1 0 0,-1 0 0,0 0 0,0 0 0,0 0 0,0 1 0,0-1 0,0 0 0,0 0-1,0 1 1,0-1 0,-1 1 0,1-1 0,0 1 0,0-1 0,0 1 0,-1 0 0,1-1 0,0 1 0,-1 0 0,1 0 0,0 0-1,0 0 1,-1 0 0,1 0 0,0 1 0,-1-1 0,-1 1 0,-1 1-579,0 1 0,0 0 0,0 0 0,0 0 0,0 1 0,1-1 0,-1 1-1,1 0 1,0 0 0,0 0 0,1 0 0,-1 1 0,1-1 0,-3 8 0,-1 14-1881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9:2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59 8384,'-15'2'766,"2"0"-15,0 0 0,0 1 0,-15 6 0,17-6 413,0 2 0,0-1-1,1 1 1,-18 12 0,27-17-1116,1 0 0,-1 0 0,0 1 0,1-1 0,-1 1 0,1-1 0,-1 0 0,1 1 0,-1-1 0,1 1 0,-1-1 0,1 1 0,0 0 0,-1-1 0,1 1 0,-1-1 0,1 1 0,0 0 0,0-1 0,0 1 0,-1 0 0,1-1 0,0 1 0,0 0 0,0-1 0,0 1 0,0 0 0,0-1 0,0 1 0,0 0 0,0-1 0,0 1 0,1 0 0,-1-1 0,0 1 0,0 0 0,1-1 0,-1 1 0,0 0 0,1-1 0,-1 1 0,0-1 0,1 1 0,-1-1 0,1 1 0,-1-1 0,1 1 0,-1-1 0,1 0 0,0 1 0,-1-1 0,1 0 0,1 1 0,1 1 42,1 0 0,0 0 0,0-1 0,-1 1 0,1-1 0,0 0 0,7 0 0,3 1 148,-2-1-177,-1 0 0,1-1 0,0-1 1,18-2-1,-12 0-66,7-1 49,42-14 1,-60 16 49,0 0 0,-1-1 1,1 0-1,-1-1 0,0 1 1,0-1-1,0 0 0,-1-1 1,1 0-1,-1 1 0,5-7 1,-9 10-66,0 0 0,-1 0 0,1 0 1,0-1-1,0 1 0,-1 0 0,1 0 0,0-1 1,-1 1-1,0 0 0,1-1 0,-1 1 1,0 0-1,1-1 0,-1 1 0,0-1 0,0 1 1,0 0-1,0-1 0,-1 1 0,1-1 1,0-1-1,-1 1 12,0 1 0,0-1-1,-1 0 1,1 0 0,0 0 0,0 1 0,-1-1 0,1 1-1,-1-1 1,0 1 0,1 0 0,-1 0 0,-2-2 0,-2 0-2,-1 0 1,1 0-1,-1 0 1,0 1-1,0 0 1,0 0 0,0 1-1,-7-1 1,-21 1-737,-51 5 0,7 9-3659,79-13 4214,-1 0-1,1 0 0,-1 0 0,0 0 0,1 0 0,-1 0 0,1 0 1,-1 1-1,0-1 0,1 0 0,-1 0 0,1 1 0,-1-1 1,1 0-1,-1 1 0,1-1 0,-1 0 0,1 1 0,-1-1 0,1 1 1,-1-1-1,1 1 0,0-1 0,-1 1 0,1-1 0,0 1 0,-1 1 1,1-2-96,1 1 0,-1 0 0,1 0 0,-1-1 0,1 1 0,-1 0 0,1-1 0,0 1 0,-1 0 0,1-1 0,-1 1 0,1-1 0,0 1 0,0-1 0,-1 0 0,1 1 0,0-1 0,0 0 0,0 1 0,1-1 0,24 9-5148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9:2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4992,'13'-2'12281,"30"-9"-8482,21-5-3266,25-5 48,177-38 508,8 21-541,168 21-612,-361 18 150,50-3-1590,-80-6-4523,-74 27-4407,-10-2 8026,-14 1 184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9:2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15 258 7552,'-14'6'3788,"15"-7"-3455,1 1 0,-1-1 0,0 0 0,1 0 0,-1 0-1,0 0 1,0 0 0,1 0 0,-1 0 0,1-1 0,0 0-216,25-27 1710,43-37 0,-63 61-1647,-4 2-64,1 0 0,-1 0-1,1 1 1,0-1 0,0 1 0,6-3-1,-9 5-89,0 0 0,0 0 0,1-1 0,-1 1 0,0 0 0,1 0 0,-1 0 0,0 0 0,0 0 0,1 1 0,-1-1 0,0 0 0,1 1 0,-1-1 0,0 0 0,0 1 0,0 0 0,0-1-1,1 1 1,-1 0 0,0-1 0,0 1 0,0 0 0,0 0 0,-1 0 0,1 0 0,1 1 0,3 5 120,-1 0-1,0 0 1,-1 1-1,1-1 1,-2 1-1,1-1 1,-1 1-1,2 12 1,0-6-43,67 335 817,0 1-560,-64-321-271,2 0 0,15 38 0,-23-65-91,0 0 0,0 0 0,1 0 0,-1 0 1,0 0-1,1 0 0,-1 0 0,1-1 0,-1 1 0,1 0 0,2 1 0,-3-3-4,0 1 0,0-1 0,0 0 1,-1 1-1,1-1 0,0 0 0,0 0 0,0 0 0,0 1 0,0-1 0,0 0 0,0 0 0,0 0 0,0 0 0,0-1 0,0 1 0,0 0 0,-1 0 0,1-1 0,0 1 0,0 0 0,0-1 0,0 1 0,0-1 0,-1 1 0,1-1 0,0 1 0,0-1 1,-1 1-1,1-1 0,0-1 0,4-4-5,0 0 0,-1-1 1,0 0-1,0 0 0,-1 0 1,0 0-1,0-1 1,3-13-1,-4 14 0,24-84-74,-4-1-1,-4 0 1,-4-2 0,1-97-1,-15 122 362,-2-1-1,-19-111 1,21 180-255,0 0 0,0 0 0,0 0 0,0 0 1,0-1-1,0 1 0,0 0 0,0 0 0,1 0 0,-1 0 0,0 0 1,1-1-1,-1 1 0,1 0 0,-1 0 0,1 0 0,0 0 0,-1 0 1,1 1-1,0-1 0,0 0 0,-1 0 0,1 0 0,0 0 0,0 1 0,0-1 1,0 1-1,0-1 0,1 0 0,4-2 136,0 1 0,0 0 1,0 0-1,8-1 0,-10 2-100,35-6 442,48-3-1,-38 5-257,297-19 576,-224 18-835,-19-1-26,118-4-1373,-213 11-397,-13-1-1026,3 1 2214,0 0 1,-1 0-1,1 0 1,-1 0-1,1 1 1,0-1-1,-3 1 1,-4 3-1476,0 1 1,1 0-1,-9 5 0,-8 9-354,-13 14-596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9:2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 7808,'-23'-6'5701,"23"17"-2464,-17 336 4283,0 3-8539,17-345 806,1 23-2906,-1-27 3022,0-1 0,0 0 0,0 1 0,0-1 0,0 0-1,0 0 1,0 1 0,0-1 0,0 0 0,0 1 0,0-1-1,1 0 1,-1 0 0,0 1 0,0-1 0,0 0-1,0 0 1,0 1 0,0-1 0,1 0 0,-1 0 0,0 1-1,0-1 1,1 0 0,-1 0 0,0 0 0,0 0 0,0 1-1,1-1 1,-1 0 0,0 0 0,1 0 0,-1 0-1,0 0 1,0 0 0,1 0 0,-1 0 0,0 0 0,1 0-1,-1 0 1,0 0 0,0 0 0,1 0 0,-1 0 0,0 0-1,1 0 1,-1 0 0,0 0 0,0 0 0,1 0-1,-1 0 1,0-1 0,0 1 0,1 0 0,-1 0 0,0 0-1,0 0 1,1-1 0,-1 1 0,0 0 0,0 0 0,0 0-1,0-1 1,1 1 0,-1 0 0,0 0 0,0-1-1,0 0 1,10-14-2980,4-10-2032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19:24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28 247 7648,'-2'-1'178,"0"-1"1,0 0-1,0 1 0,0-1 1,0 0-1,1 0 1,-1 0-1,0 0 0,1 0 1,-1 0-1,1-1 1,0 1-1,0 0 0,0-1 1,0 1-1,0-1 1,1 1-1,-1-1 0,1 0 1,0 1-1,-1-1 1,1 1-1,0-1 0,0 0 1,1 1-1,-1-1 1,1 1-1,-1-1 0,1 1 1,1-3-1,1-4 290,1 0-1,1 0 1,0 1 0,0 0-1,1 0 1,-1 0-1,2 1 1,-1-1 0,9-6-1,-4 5-104,0 1 1,0 0-1,1 1 0,0 0 0,26-10 1,-20 10-123,0 2-1,1 0 1,0 1 0,0 1 0,0 0 0,0 2 0,1 0-1,-1 1 1,26 3 0,-33-1-163,0 1 0,0 0 0,0 1 1,0 0-1,0 1 0,-1 0 0,0 1 0,15 9 0,-20-10-57,1 0-1,-1 0 0,0 0 1,0 0-1,-1 1 0,0 0 1,0 0-1,0 1 0,-1-1 0,0 1 1,0 0-1,-1 0 0,1 0 1,2 10-1,-6-14-13,1 0 1,-1 1-1,1-1 0,-1 0 0,0 0 1,0 0-1,-1 0 0,1 0 1,-1 0-1,1 0 0,-1 0 1,0 0-1,0 0 0,0 0 1,-1 0-1,1 0 0,-1 0 0,1-1 1,-1 1-1,0-1 0,0 1 1,0-1-1,0 0 0,-1 0 1,-2 3-1,-4 1-36,1 0 1,-1 0-1,0-1 0,0-1 1,-1 1-1,-13 3 0,-33 9 129,0-3 0,0-2 0,-64 5 0,114-17 3,0 0 0,0 1-1,0 0 1,1 1 0,-1-1-1,0 1 1,-7 3 0,13-4 55,3 0 25,45 14 604,139 46 415,-165-53-1157,0 2 1,-1 0-1,0 2 0,-1 0 0,33 27 0,-39-27-611,-1 0 0,-1 1 1,13 17-1,-16-18-1090,-1 0 0,0 1 0,-1 0 0,6 17 0,-3-1-1527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4:09.8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1065 3136,'-1'0'285,"1"0"1,0-1 0,-1 1-1,1 0 1,-1 0-1,1-1 1,0 1-1,-1 0 1,1 0-1,0-1 1,-1 1 0,1 0-1,0-1 1,-1 1-1,1-1 1,0 1-1,0 0 1,-1-1 0,1 1-1,0-1 1,0 1-1,0 0 1,0-1-1,0 1 1,0-1-1,0 1 1,0-1 0,0 0-1,0-1 67,0 0-1,0 1 1,1-1-1,-1 0 1,1 1-1,0-1 1,-1 1-1,2-3 1,22-27 792,-21 28-523,8-10-114,1 1 0,1 1 1,-1 0-1,2 1 0,16-11 0,77-36 754,-76 42-818,11-6-80,-1 1 42,62-41 0,-81 44-313,0-1 1,-1-1-1,-1-1 1,-1-1-1,26-37 1,0-8 138,-3-3 1,-3-2-1,-3-1 0,28-79 1,-59 135-132,0 0 0,5-25-1,-9 32-93,0 0 0,-1 0 0,0 1 0,0-1 0,-1 0 0,-3-12 0,3 14-92,-2-6-447,2 13 512,1 0 0,-1 0 0,1 0 0,0-1 0,-1 1 0,1 0 0,-1 0 0,1 0 0,-1 0 0,1 0 0,-1 0 0,1 0 0,-1 0 0,1 0 0,-1 0 0,1 0 0,0 0 0,-1 0 0,1 0 1,-1 1-1,1-1 0,-1 0 0,1 0 0,-1 1 0,1-1 0,0 0 0,-1 0 0,1 1 0,0-1 0,-1 1 0,-4 2 3,1 0 0,0 1 0,0 0 0,0 0 0,0 0 0,0 0 0,1 1 0,0-1 0,0 1 0,0 0 0,-2 5 0,-3 10 54,-10 36 0,-20 99 247,-19 178-1,54-314-227,0 0-1,0 0 0,1 0 0,2 0 1,2 38-1,-1-52 17,0 0 0,1 0 0,-1 0 0,1 0 0,0-1 1,1 1-1,3 5 0,-5-8-37,0-1-1,0 1 1,0-1-1,0 1 1,0-1-1,0 0 1,1 0-1,-1 0 1,0 1-1,1-1 1,-1 0-1,1-1 1,-1 1 0,1 0-1,0 0 1,-1-1-1,1 1 1,0-1-1,-1 1 1,1-1-1,0 0 1,0 1-1,-1-1 1,4-1 0,4-1-10,-1 0 1,0-1 0,0 0 0,13-7 0,1-1-11,180-90 372,-175 86-361,-6-2 82,-15 10-244,-12 11-297,-7 5 261,2 1 0,0 0 1,-19 21-1,25-25 162,0 1-1,1-1 1,-1 1-1,1 0 1,1 0-1,0 0 1,0 1-1,0-1 1,-2 11 0,4-14 33,1-1 0,0 0 0,-1 1 0,1-1 0,0 0 0,1 1 0,-1-1 0,0 1 0,1-1 0,0 0 0,0 0 0,0 1 0,0-1 0,0 0 0,1 0 0,0 0 0,-1 0 0,1 0 0,0-1 0,0 1 0,1 0 0,-1-1 0,0 0 0,1 1 0,0-1 0,-1 0 0,1 0 0,0-1 0,0 1 0,0 0 0,6 1 0,0-1 35,1-1 1,-1 1 0,0-2 0,0 0 0,1 0 0,-1 0 0,0-1 0,0-1 0,0 0 0,11-3 0,-7 1-18,0-1 1,-1-1 0,1 0 0,-1-1 0,0 0-1,11-9 1,-20 13-29,-1 1-1,1 0 1,0-1-1,-1 1 1,1-1-1,-1 0 1,0 0-1,0 0 1,0 0-1,0 0 1,0-1-1,-1 1 1,0 0-1,1-1 1,-1 1-1,-1-1 1,1 1-1,0-1 1,-1 0 0,0 1-1,0-1 1,0 1-1,0-1 1,0 0-1,-1 1 1,0-1-1,1 1 1,-1-1-1,-1 1 1,1-1-1,0 1 1,-1 0-1,0-1 1,0 1-1,0 0 1,0 0-1,0 0 1,0 1-1,-1-1 1,0 1-1,1-1 1,-1 1-1,-5-3 1,-1-1-101,-1 2 0,0 0 1,0 0-1,0 0 0,-1 1 0,-15-2 1,22 4 85,-55-4-429,39 3 238,20 2 195,0 0-1,0 0 1,0 0-1,0 0 1,0 0-1,0 0 0,0 0 1,0 0-1,0 0 1,0 0-1,0 0 1,0 0-1,0 1 0,0-1 1,0 0-1,0 0 1,0 0-1,0 0 1,0 0-1,0 0 1,0 0-1,0 0 0,0 0 1,0 0-1,0 0 1,0 0-1,0 0 1,0 0-1,0 0 1,0 0-1,0 0 0,0 0 1,0 0-1,0 0 1,0 0-1,0 1 1,0-1-1,0 0 1,0 0-1,0 0 0,0 0 1,0 0-1,0 0 1,0 0-1,0 0 1,0 0-1,0 0 0,0 0 1,0 0-1,0 0 1,0 0-1,0 0 1,0 0-1,0 0 1,0 0-1,0 0 0,13 4 116,63 12 380,146 10 0,-181-22-466,12 1-1719,-40-7 270,-31-20-11954,18 22 13365,-15-9-2642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0:30.0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230 58 2144,'0'-2'567,"0"0"-1,0-1 1,0 1 0,0 0 0,0 0 0,1 0-1,-1-1 1,1 1 0,-1 0 0,2-2-1,-2-8 5119,-4 16-4671,1 3-718,0 1 1,0-1 0,1 0-1,0 1 1,-1 8-1,0-3 42,-22 124 654,7-30-496,-1-1-68,-5 30 275,14-63-666,1-9 48,9-61-107,-2 7 297,2-13 393,2-19-330,-2-64-218,18-147 0,1 75 349,-17 141-359,1-1-1,1 1 0,0 0 1,1 0-1,1 0 0,1 1 1,0-1-1,1 2 0,18-29 1,-23 42-58,-1-1 0,0 1 1,1 0-1,0-1 0,-1 1 0,1 0 1,0 1-1,0-1 0,0 1 1,0-1-1,1 1 0,-1 0 1,0 0-1,0 0 0,1 0 0,-1 1 1,1-1-1,-1 1 0,0 0 1,1 0-1,-1 0 0,7 2 1,-1-1-7,0 1 0,0 0 0,0 1 1,-1 0-1,1 0 0,-1 1 1,13 7-1,-14-6-42,1 1 0,-1-1 1,0 1-1,0 0 0,0 1 1,-1 0-1,0 0 0,-1 0 0,0 1 1,7 11-1,-9-12 30,0-1-1,-1 1 0,0-1 1,0 1-1,0 0 1,-1 0-1,0 0 1,0 0-1,-1 0 1,0 0-1,0 0 1,0 0-1,-1 0 1,-3 10-1,1-6-18,-1 0 0,0 0 0,-1 0 0,-1-1 0,0 0 0,0 0 0,-13 16 0,0-4-22,-41 37 1,47-48 70,-1-1 1,0 0 0,0-1-1,-1 0 1,0-1-1,-1-1 1,0-1 0,-20 6-1,30-10-59,1-1 0,0 0-1,-1 0 1,1-1 0,-1 0 0,1 1-1,-1-2 1,-7 0 0,12 1-12,1 0 1,0 0 0,0 0-1,-1 0 1,1 0-1,0 0 1,0 0-1,0 0 1,-1-1-1,1 1 1,0 0-1,0 0 1,0 0 0,-1 0-1,1 0 1,0 0-1,0-1 1,0 1-1,0 0 1,-1 0-1,1 0 1,0 0-1,0-1 1,0 1 0,0 0-1,0 0 1,0 0-1,0-1 1,-1 1-1,1 0 1,0 0-1,0-1 1,0 1-1,0 0 1,0 0 0,0 0-1,0-1 1,0 1-1,0 0 1,0-1-1,8-9-181,12-6-10,-12 12 182,-1 0 0,1 1-1,0 0 1,0 0-1,0 1 1,1 0 0,-1 1-1,0-1 1,1 2 0,-1-1-1,1 1 1,15 2 0,-4 1 1,-1 0-1,0 1 1,0 1 0,27 12 0,-40-15-1,81 37 23,-73-32 23,-1 0 1,0 1 0,0 1 0,13 12-1,-14-10-10,-7-8-8,-1 1-1,1 0 0,-1 1 1,1-1-1,-1 1 0,-1 0 1,1 0-1,-1 0 0,4 8 1,-6-11-5,-1-1 0,0 0 0,0 1 0,0-1 0,0 1 1,0-1-1,0 1 0,0-1 0,0 0 0,0 1 1,-1-1-1,1 0 0,0 1 0,-1-1 0,0 0 0,1 1 1,-1-1-1,0 0 0,1 0 0,-1 0 0,0 0 1,0 1-1,-1 0 0,-2 2 20,-1 0 1,1 0-1,-1-1 1,-6 5-1,0-2 72,0-1 0,0 0 0,-1 0 0,1-1 0,-1-1 0,0 0 0,0 0 0,-21 1 0,-9-2 82,-50-3-1,71 0-141,-32-4-89,-92-20 1,85 13-370,54 11 51,4 0 46,-1 1 0,0 0 0,0-1 0,0 0 1,0 0-1,0 0 0,1 0 0,-1 0 0,0-1 0,-2-1 0,5 3 183,0-1 0,0 1 0,0 0 0,0 0 0,0-1 1,0 1-1,0 0 0,0-1 0,0 1 0,0 0 0,0-1 0,0 1 0,0 0 0,0 0 0,1-1 0,-1 1 1,0 0-1,0 0 0,0-1 0,0 1 0,1 0 0,-1 0 0,0-1 0,0 1 0,1 0 0,-1 0 0,0 0 1,0 0-1,1-1 0,-1 1 0,0 0 0,0 0 0,1 0 0,-1 0 0,0 0 0,1 0 0,-1 0 0,0 0 1,0 0-1,1 0 0,0 0 0,14-5-3420,-14 4 3363,23-2-6556,1 3 3878,16 3 655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0:31.4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34 450 2304,'-3'-1'875,"6"-4"-744,1-3 975,15 1 8717,-19 7-9720,0 12 1844,-5 14-1117,-43 166 2781,47-188-3578,0 0 0,1 0 0,-1 0 0,1 1 0,0-1 1,0 5-1,0-8-23,0-1 1,0 1-1,0-1 0,0 1 1,0 0-1,1-1 1,-1 1-1,0-1 1,0 1-1,1-1 1,-1 1-1,0-1 0,1 1 1,-1-1-1,0 1 1,1-1-1,-1 1 1,1-1-1,-1 0 1,1 1-1,0-1-1,0 1 0,0-1 0,0 0 0,-1 0 0,1 0 0,0 0-1,0 0 1,0 0 0,0 0 0,0 0 0,-1-1 0,1 1 0,0 0 0,0 0 0,0-1 0,-1 1 0,1 0 0,0-1-1,0 0 1,6-3-14,-1 0-1,0-1 1,0 1 0,0-1-1,-1-1 1,6-6-1,28-39-7,-25 32-10,59-91 545,-70 106-526,-2 2 160,-2 3 75,-3 12 80,-2 6 16,4-11-228,-1 0 0,-1 16 0,0 1-75,-1 9 53,1-5-24,3-22-68,-1 0 0,1 0 0,0 11 0,1-17 14,0 1-1,0-1 0,1 0 0,-1 1 0,0-1 0,0 1 0,1-1 0,-1 1 0,1-1 1,-1 0-1,1 1 0,0-1 0,0 0 0,-1 0 0,1 1 0,0-1 0,0 0 0,0 0 1,0 0-1,0 0 0,2 1 0,-1-1 5,-1-1 1,1 1-1,-1-1 0,1 0 1,-1 1-1,1-1 0,-1 0 1,1 0-1,-1 0 0,1 0 1,0 0-1,-1 0 0,1-1 1,-1 1-1,1 0 0,1-2 1,25-9-91,-27 11 85,111-67-324,-75 43 407,-19 13-86,-1-2 0,0 0 0,-1 0 0,-1-2 0,0 0 1,-1 0-1,-1-2 0,0 0 0,-1 0 0,15-29 0,-1-8 23,-3-1 0,33-114 0,-29 79 531,-26 84-438,0 0 1,-1 0-1,0-9 0,0 7 228,-4 41 216,7 51 261,-3 89 480,1-119-1084,-1-29-81,6 47 0,9 37-88,-14-103-16,1 1 0,0-1 1,3 8-1,-2-9-9,-1 1-1,-1-1 1,1 1 0,1 8-1,-3-12-130,0-1 0,0 1 1,1 0-1,-1 0 0,0 0 0,1 0 0,0 0 0,-1 0 0,1-1 0,0 1 0,0 0 1,0-1-1,0 1 0,0 0 0,0-1 0,1 1 0,1 1 0,-3-3-154,1 0-1,-1 0 0,0 1 0,1-1 1,-1 0-1,1 0 0,-1 0 1,1 0-1,-1 0 0,1 0 0,-1 0 1,1 0-1,-1 0 0,1 0 1,-1 0-1,1 0 0,-1 0 0,1 0 1,-1 0-1,1 0 0,-1 0 1,1-1-1,-1 1 0,1 0 0,-1 0 1,1-1-1,-1 1 0,0 0 1,1-1-1,9-9-3236,-6 6 2120,-1 0 0,1 1 0,0-1 0,0 1 0,5-4 0,6-1-1992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0:31.8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27 8128,'-19'-18'3008,"24"13"-1824,4 5 1344,7 0-1472,7-4 991,16 4-1183,14 0 64,9 4-544,0-4-576,-6 5 96,3-1-288,-2 1 224,-4-1-4927,5 1 2783,13-5-4544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0:34.2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105 554 2144,'6'4'757,"-15"-11"6331,8 7-6869,1 0 0,-1 0 0,1 0 0,-1 0-1,1 0 1,0 0 0,-1 0 0,1 0 0,-1 1 0,1-1 0,-1 0 0,1 0 0,0 1-1,-1-1 1,1 0 0,0 0 0,-1 1 0,1-1 0,0 0 0,-1 1 0,1-1-1,0 0 1,0 1 0,-1-1 0,1 0 0,0 1 0,0-1 0,0 1 0,0-1 0,-1 1-1,1 0-566,-14 13 1698,13-13-1257,-1 0 0,1 0-1,0 1 1,-1-1 0,1 0 0,0 1-1,0-1 1,0 1 0,-2 2-1,-17 27 998,17-26-926,-1 1 0,0-1 1,1 1-1,0-1 0,-2 8 0,3-7-61,-4 9 205,-4 26 1,9-36-280,0 1 1,1 0 0,0-1-1,0 1 1,0 0 0,1 0-1,0-1 1,1 8 0,2-2 70,-1 1 0,2-1 0,5 10 0,-9-18-95,0-1 1,0 0-1,1 1 0,-1-1 1,1 0-1,-1 0 0,1 0 1,0 0-1,0 0 0,0 0 0,0 0 1,0-1-1,0 1 0,0-1 1,0 1-1,1-1 0,-1 0 1,1 0-1,2 1 0,-3-3-5,1 1-1,-1 0 0,1-1 0,-1 0 1,0 1-1,1-1 0,-1 0 1,0 0-1,0 0 0,0 0 0,0-1 1,0 1-1,0-1 0,0 1 0,0-1 1,0 0-1,-1 1 0,1-1 1,2-4-1,2-1-33,3-2-24,-1 1 0,-1-2 0,0 1 0,0-1 0,0 0 0,-2 0 0,1-1 0,4-12 0,-5 10 194,-2 4-72,0-1-1,0 1 0,0-1 1,1-16-1,-4 25-74,0 1 1,0-1-1,0 0 0,0 1 1,0-1-1,0 0 0,0 1 1,0-1-1,0 1 0,-1-1 1,1 0-1,0 1 0,0-1 1,-1 1-1,1-1 0,-1 1 1,1-1-1,0 1 1,-1-1-1,1 1 0,-1-1 1,1 1-1,-1-1 0,1 1 1,-1 0-1,1-1 0,-2 1 1,2 0 12,-1 0 1,1 0-1,-1 0 1,1 0-1,-1 0 1,1 0-1,0 0 1,-1 0-1,1 0 1,-1 0-1,1 0 1,-1 1-1,1-1 1,0 0-1,-1 0 1,1 0 0,0 1-1,-1-1 1,1 0-1,0 1 1,-1-1-1,1 0 1,0 1-1,-1-1 1,1 0-1,0 1 1,0-1-1,0 1 1,-1-1-1,1 0 1,0 1-1,0-1 1,0 1-1,0-1 1,0 0 0,0 1-1,0-1 1,0 1-1,0 0 1,-1 2 23,1 0 1,0 0-1,0 1 1,0-1-1,1 0 1,-1 0 0,1 0-1,0 0 1,0 1-1,0-1 1,0 0-1,0-1 1,1 1-1,-1 0 1,1 0-1,3 4 1,-1-2-34,1 1 1,0-1-1,1 0 1,-1 0-1,1 0 1,8 4-1,-11-7 11,0-1 0,0 1 0,0-1 0,0 0 1,1 0-1,-1 0 0,0-1 0,1 1 0,-1-1 0,0 0 0,1 0 0,-1 0 1,1 0-1,-1 0 0,0-1 0,1 0 0,-1 1 0,0-1 0,4-2 0,6-2-49,0-1-1,-1-1 0,15-9 0,-23 13 19,0 0-2,0 0 1,0 0-1,0-1 0,0 1 1,-1-1-1,1 0 1,-1 0-1,0 0 0,-1 0 1,1-1-1,-1 1 0,1-1 1,-1 0-1,-1 1 1,1-1-1,-1 0 0,0 0 1,1-10-1,-2 12 47,0-1-1,0 1 1,0 0 0,-1-1-1,0 1 1,0 0 0,0-1-1,0 1 1,0 0 0,-1 0-1,1 0 1,-1 0 0,0 0-1,0 1 1,-3-5 0,-2-3 51,-2 1-196,-6-4-55,14 13 6,16 5-102,11 1 296,1 0 0,-1-2 0,1-1-1,0-1 1,50-3 0,-68 1 15,-1-2 0,1 1 0,0-1 0,-1-1 0,1 1 0,-1-2 0,0 1 0,0-1 0,0 0 0,-1 0 0,1-1 0,-1 0 0,0-1 0,0 0 0,-1 0 0,0 0 0,0-1 0,9-13 0,-5 5-24,0 0-1,-2-1 1,0-1-1,-1 1 1,0-1-1,-2 0 1,0-1-1,4-20 1,19-149 359,-26 171-367,2-7 209,1-36 0,-3 37-72,-1 17 280,-1 15-72,-13 40 667,-11 124 480,14-79-1050,-53 224 725,51-267-1116,-13 44 248,15-55-387,7-30 27,0 1 0,-5 13 0,13-57-1332,4 7 1168,0 0 0,2 1 0,0 1 0,2 0 0,24-35 0,-34 54 244,0 0 1,0 0-1,1 0 0,-1 0 0,1 1 0,0-1 0,0 1 0,9-6 1,-10 11 331,1 4-181,0 0 0,-1 0 1,0 0-1,0 1 1,2 9-1,5 11-122,-3-11-148,5 23-1,-10-30 122,1 1-1,0-1 1,0 0-1,1 0 1,0 0-1,1-1 1,0 1-1,9 12 1,-12-20-34,-1 0 0,0 0 1,1 0-1,-1 0 0,0-1 1,1 1-1,-1 0 1,1-1-1,-1 1 0,1-1 1,-1 0-1,1 1 0,-1-1 1,1 0-1,0 0 1,-1 0-1,1 0 0,-1 0 1,1-1-1,-1 1 0,1 0 1,-1-1-1,1 1 1,-1-1-1,1 1 0,-1-1 1,1 0-1,0-1 0,8-3-196,0-1-1,16-12 0,-18 12 149,135-112-306,-111 91 390,-2-2 103,-20 19 37,0 0 0,17-11 0,-26 20-73,-6 6-134,3 0 43,0 0 1,0 0-1,1 0 0,-1 0 1,1 0-1,0 1 0,1-1 1,-1 0-1,1 0 0,0 1 1,1 5-1,1 3-13,0-1 0,1-1 0,6 20 0,-8-30-2,2 10 11,2-1-1,-1-1 1,8 13 0,-11-21 20,0 0 0,0 0 0,1 0 0,-1 0 0,0-1 0,1 1 0,-1 0 0,1-1 0,-1 1 0,1-1 0,0 0 0,0 0 0,0 1 0,0-1 0,0 0 0,0 0 0,0-1 0,0 1 0,0 0 0,0-1 0,0 1 0,0-1 0,1 0 0,2 1 0,-3-2-34,0 0 0,0 1 0,0-1 0,0 0-1,0 0 1,0 0 0,0 0 0,-1 0 0,1 0 0,0 0 0,-1-1 0,1 1 0,2-3 0,17-25-246,-18 25 194,16-26 60,-2 0-1,20-49 0,-15 37 198,-21 41-139,-1 3 27,2 4-33,-1 0 1,0 0 0,-1 0 0,1 1 0,-1-1 0,-1 0-1,1 0 1,-1 0 0,-3 12 0,1 5 67,-1 9 135,-2 25-56,-3-1-1,-26 95 1,31-139-177,0-1 0,-1 0 0,-1-1 0,0 1 0,0-1 0,-1 0 0,0-1 0,0 1 0,-12 10 0,12-14-80,-1 0 1,1 0-1,-1-1 1,0 0-1,-1 0 1,1-1-1,-1 0 1,0 0-1,0-1 1,0 0-1,0-1 1,-11 2 0,5-2-119,0-1 0,-1-1 0,1 0 0,-19-2 1,28 1 124,-1 0 1,1 0-1,0-1 1,0 1-1,0-1 1,0-1-1,1 1 1,-1-1-1,0 0 1,1 0-1,0 0 1,0-1-1,-6-5 1,10 8 41,-1-1 0,1 1 0,0 0 1,0-1-1,0 1 0,0-1 1,0 0-1,0 1 0,1-1 1,-1 0-1,0 1 0,1-1 1,0 0-1,-1 0 0,1 1 0,0-1 1,0 0-1,0 0 0,0-3 1,1 2 15,-1 1 0,1-1 0,0 1 1,0-1-1,0 1 0,1 0 0,-1-1 1,1 1-1,-1 0 0,1 0 1,0 0-1,2-2 0,4-3 136,1 0 0,0 0 0,0 1 1,1 1-1,13-7 0,159-57 760,-92 37-1146,-54 18-68,-7 3-3967,53-14 1,-77 24 3478,0 0 0,-1 1 0,1-1 0,0 1 0,-1 0-1,1 1 1,0-1 0,0 1 0,-1 0 0,1 0 0,-1 0 0,1 1 0,5 2-1,24 12-2864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0:36.9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34 221 1408,'-14'12'12672,"13"-7"-10790,-6-3-157,2-1-399,4-9-1246,-4-4-134,5 10 26,0 0 0,1 0 0,-1 1-1,1-1 1,-1 0 0,1 0 0,0 1 0,0-1-1,0 0 1,0 1 0,0-1 0,0 1-1,1-2 1,6-9 13,-5 8 0,0-1 0,0 1 0,0 0 0,1 0 0,-1 1 1,1-1-1,0 1 0,0 0 0,5-4 0,41-21 25,-44 26 43,0-1 0,0 1-1,0 0 1,1 1 0,-1 0 0,1 0 0,-1 0-1,1 1 1,8 0 0,-15 0-44,1 1 1,-1-1-1,1 1 0,0-1 1,-1 1-1,1-1 0,-1 1 1,1-1-1,-1 1 0,1-1 0,-1 1 1,0 0-1,1-1 0,-1 1 1,0 0-1,1 0 0,2 5 196,0-2-72,0-1 0,-1 1 0,0 0 0,0 0 1,0 0-1,0 0 0,0 1 0,-1-1 0,0 0 1,0 1-1,1 7 0,-1 6 163,-1 30 1,0-20-371,-3 13 457,2-29-296,0-1 0,1 1 0,1 19 0,0-27-67,0 0 1,0 0-1,0-1 0,0 1 1,0 0-1,1-1 0,0 1 1,-1-1-1,1 0 0,0 0 0,1 0 1,-1 0-1,1 0 0,-1 0 1,5 3-1,-4-4 2,-1 0-1,1 0 1,0 0-1,-1-1 1,1 1-1,0-1 1,0 0-1,0 0 1,0 0-1,0 0 1,0-1-1,0 1 1,1-1 0,-1 1-1,0-1 1,0 0-1,0-1 1,0 1-1,0 0 1,1-1-1,-1 0 1,0 0-1,0 0 1,0 0-1,4-2 1,0 0-28,1-1 0,-1 0-1,0 0 1,0-1 0,0 0 0,-1 0-1,0-1 1,0 1 0,0-1 0,-1-1 0,9-12-1,-1 1 95,-2-2 0,0 1-1,-2-2 1,0 1-1,-1-1 1,7-30 0,15-101-190,-29 147 157,0 1 0,1-1 0,0 1 0,3-7 0,-4 10-37,-1 0 0,1 0 0,-1 0 0,1 0 0,-1 0 0,1 0 0,-1 0 0,1 0 0,0 0 0,0 0 0,-1 1 0,1-1 0,0 0 0,0 1 0,0-1 0,0 0 0,0 1 0,0-1 0,0 1 0,0-1 1,0 1-1,0 0 0,0 0 0,2-1 0,3 4 93,0 0 1,0 0 0,0 0-1,0 1 1,0 0-1,-1 0 1,8 8 0,5 3 45,2 1 368,-7-5-259,0-1 0,1 0 0,21 10 1,-24-13-185,-9-6-170,-1 0 0,1 1 0,0-1 0,0 0 0,0 0 0,0 0 0,0-1 0,0 1 0,0 0 0,3 0 0,-11-14-5634,-6-8-2070,10 9 1035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0:55.9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13 2720,'11'-13'10810,"-11"35"-9386,-5 58 347,4-61-1599,1-12-146,-1 0 1,1 0-1,1 0 1,-1 0-1,1-1 1,3 13-1,-4-19-21,1 0 0,-1 0 0,0 1 0,0-1 1,0 0-1,1 0 0,-1 0 0,0 0 0,0 1 0,1-1 0,-1 0 0,0 0 0,1 0 0,-1 0 0,0 0 0,0 0 0,1 0 1,-1 0-1,0 1 0,1-1 0,-1 0 0,0 0 0,1-1 0,-1 1 0,0 0 0,0 0 0,1 0 0,-1 0 0,0 0 0,1 0 1,-1 0-1,0 0 0,0 0 0,1-1 0,-1 1 0,0 0 0,0 0 0,1-1 0,8-6 101,23-33 239,-28 33-361,1 0 0,-1 0 0,2 1 1,-1-1-1,1 1 0,0 1 0,0-1 0,1 1 1,12-8-1,-18 12 31,1 1-1,-1-1 1,0 0 0,0 1 0,0 0 0,0-1 0,1 1-1,-1 0 1,0-1 0,1 1 0,-1 0 0,0 0-1,0 0 1,1 0 0,-1 0 0,0 0 0,1 1-1,-1-1 1,0 0 0,0 1 0,1-1 0,-1 1 0,0-1-1,0 1 1,0-1 0,0 1 0,0 0 0,0 0-1,0-1 1,0 1 0,0 0 0,0 0 0,0 0 0,0 0-1,-1 0 1,1 0 0,0 1 0,-1-1 0,1 0-1,-1 0 1,1 0 0,-1 2 0,3 5 120,0 1 1,-1 0-1,0-1 1,0 16-1,-2-24-132,1 14 67,-2 1 0,1-1-1,-5 20 1,2-13 67,0-5-23,-1-1 0,-1 0-1,0 0 1,0-1 0,-2 1 0,0-1-1,-1 0 1,0-1 0,-1 0 0,0 0 0,-13 12-1,18-21-96,0 0 0,-1 0 1,1-1-1,-1 0 0,0 0 0,0 0 0,0 0 0,-1-1 0,-7 3 0,12-4-24,-1-1 0,0 1 0,1-1 0,-1 1 0,0-1 0,1 0 0,-1 0 0,0 0 0,1 0 0,-1 0 0,0 0 0,0 0 0,1 0 0,-1-1 0,0 1 0,1-1 0,-1 1 0,1-1 0,-1 0 0,0 1 0,1-1 0,0 0 0,-1 0 0,1 0 0,-1 0 0,1-1 0,0 1 0,0 0 0,0 0 0,0-1 0,0 1 0,0-1 0,0 1 0,-1-3 0,1 1-32,0 0 1,1 0 0,-1 1-1,1-1 1,-1 0 0,1 0 0,0 0-1,0 0 1,1 0 0,-1 1-1,0-1 1,3-5 0,13-35-147,-10 30 94,-3 5 141,1 1-1,1-1 1,-1 1-1,1-1 1,1 2-1,-1-1 0,1 0 1,1 1-1,-1 0 1,1 1-1,0-1 1,0 1-1,13-6 1,-13 7-369,0 1 1,1 0 0,0 0 0,0 1 0,-1 0-1,13-1 1,-12 2-983,-1 1 1,0 0-1,0 0 0,0 1 1,1 0-1,-1 0 0,13 4 0,1 1-1749,-1-7 138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0:56.3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111 15 6144,'-6'-14'6784,"6"23"-4224,-3 8-1473,-8 8 65,2 5-704,1 4 32,-8-4-320,7 0-224,-5 0 32,3-5-928,2-4 544,0-3-3295,4-5 2079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0:57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1 142 5216,'0'0'220,"0"-1"0,-1 1 1,1 0-1,0-1 0,0 1 0,0 0 1,0-1-1,0 1 0,0 0 0,0-1 1,0 1-1,0-1 0,1 1 0,-1 0 1,0-1-1,0 1 0,0 0 0,0-1 0,0 1 1,1 0-1,-1-1 0,0 1 0,0 0 1,1 0-1,-1-1 0,0 1 0,0 0 1,1 0-1,-1-1 0,0 1 0,1 0 1,17-15 1892,2-3-906,-12 8-733,0 0 0,1 0 0,12-11 0,-18 19-349,0 0 1,0 0-1,0 0 1,0 0-1,0 0 0,0 1 1,0-1-1,1 1 1,-1 0-1,0 0 1,1 0-1,-1 0 1,1 1-1,-1-1 1,1 1-1,-1 0 1,5 1-1,-5-1-50,-1 1 1,1 0-1,-1 0 0,1 1 0,-1-1 0,0 0 1,0 1-1,0-1 0,0 1 0,0 0 1,0 0-1,0 0 0,2 3 0,0 0 97,-1 0-1,1 0 0,-1 0 0,4 10 0,-5-11-44,-1 0-1,1 0 1,0 0 0,0-1-1,0 1 1,1 0-1,-1-1 1,1 0-1,0 1 1,4 2-1,-6-4-66,1-1 0,-1 0 0,1 0 0,-1 0 0,0 1-1,0-1 1,0 1 0,2 2 0,-2-3-38,-1-1 0,1 0 0,-1 0 0,0 1 0,1-1 0,0 0 1,-1 0-1,1 0 0,-1 0 0,1 1 0,-1-1 0,1 0 0,-1 0 0,1 0 0,-1 0 0,2 0 0,0 0 35,6 1 167,1 0 0,0 0 0,-1-1 0,1 0-1,-1 0 1,14-3 0,50-14 208,2-1-554,-60 15-317,1 0 0,-2-1 0,1-1-1,18-8 1,-5 0-2839,26-19 0,-18 7-3884,-17 11 1733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0:58.4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104 176 6560,'-6'-4'-622,"-9"-5"9655,21 12-7119,-3-1-1751,0-2 1,1 1-1,-1 0 0,0 0 1,0-1-1,0 0 0,0 0 1,0 0-1,1 0 1,-1 0-1,0-1 0,0 1 1,0-1-1,0 0 0,0 0 1,0 0-1,6-3 1,2-1 58,0-2 0,-1 1 1,10-9-1,-19 14-207,15-13 169,0 0-1,16-21 1,15-12 534,-45 45-714,-1 1 2,0 0 0,0 0 1,0 1-1,0-1 0,0 0 0,0 0 1,0 0-1,-1 0 0,1 0 0,0 0 0,-1-1 1,1 1-1,0-1 0,-1 1 437,0 3-289,-1 4-86,0 1-1,0-1 1,-4 12 0,-1 8 3,-16 175 575,10-61-338,3 91-43,9-196 84,0-34 243,-1 0-592,0-1 1,0 0 0,0 0 0,0 0-1,0 1 1,0-1 0,0 1 0,1-1-1,-1 1 1,0-1 0,-1 2 0,-12 4-181,-24 1 31,0 2-1,-61 23 1,88-28 51,6-3 181,0 1 0,0 0 0,-8 5 1,-6-1-58,19-6-26,-1 0 0,1 1 0,-1-1 0,1 0 0,-1 0 0,1 0 0,-1 0 0,1 0 0,0 0 0,-1 1 0,1-1 0,0 0 0,-1 0 0,1 1 0,-1-1 0,1 0 0,0 1 0,0-1 0,-1 0 0,1 1 0,0-1 0,-1 0 0,1 1 0,0-1 0,0 1 0,-1 0 0,1-1 29,0 1 0,0-1 0,-1 0-1,1 0 1,0 0 0,0 0 0,0 0 0,0 0-1,0 0 1,0 0 0,0 0 0,-1 0 0,1 1-1,0-1 1,0 0 0,0 0 0,0 0 0,0 0-1,0 0 1,0 0 0,0 1 0,0-1-1,0 0 1,0 0 0,0 0 0,0 0 0,0 0-1,0 0 1,0 1 0,0-1 0,0 0 0,0 0-1,0 0 1,0 0 0,0 0 0,0 1 0,0-1-1,0 0 1,0 0 0,0 0 0,0 0 0,0 0-1,0 0 1,1 1 0,-1-1 0,0 0-1,0 0 1,0 0 0,0 0 0,0 0 0,0 0-1,0 0 1,0 0 0,1 0 0,-1 0 0,0 0-1,0 0 1,0 1 0,0-1 0,0 0 0,1 0-1,-1 0 1,0 0 0,0 0 0,18 2 395,26-4-464,104-11 688,148-7-133,-277 20-470,-10-1-22,1 1 0,0 1 0,0 0 0,16 3 0,10 3-1079,-34-6-197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0:59.6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48 165 5312,'-12'-3'1098,"-12"-4"725,23 7-1569,1 0 1,-1-1 0,0 1-1,1 0 1,-1-1-1,0 1 1,1-1 0,-1 1-1,1-1 1,-1 1 0,1-1-1,-1 1 1,1-1-1,-1 0 1,1 1 0,-1-1-1,1 1 1,0-1 0,-1 0-1,1 0 1,0 1-1,0-1 1,0 0 0,-1 1-1,1-2 1,0 0 185,0 0-1,0 0 1,0 1-1,0-1 1,1 0 0,-1 1-1,0-1 1,1 0 0,-1 1-1,1-1 1,0 1-1,1-3 1,-1 2-321,1 0 0,0 1-1,0-1 1,0 0 0,0 1-1,0 0 1,0-1 0,3 0 0,8-5 427,102-52 1667,-99 52-2035,1 0 1,0 2-1,0 0 0,1 1 1,21-2-1,-35 5-117,0 1 1,0 0-1,0 1 0,0-1 1,0 1-1,0 0 0,0 0 0,0 0 1,0 0-1,0 1 0,-1 0 1,1-1-1,-1 1 0,1 1 1,4 3-1,-6-4-45,0 0 0,0-1-1,0 1 1,0 0 0,-1 0 0,1 0 0,-1 0-1,0 1 1,1-1 0,-1 0 0,0 1 0,0-1-1,0 0 1,-1 1 0,1-1 0,-1 1 0,1-1-1,-1 1 1,0 0 0,0-1 0,0 1 0,0-1-1,0 1 1,-1-1 0,0 4 0,-5 9-84,0 0-1,-1 0 1,-1-1 0,-14 22 0,14-25-28,1 1 0,-1 1 0,2-1 0,0 1 0,0 1 0,-5 20 0,-1 11-108,8-32 158,0 0-1,1 0 1,-2 17-1,0 23 343,-1 22 331,6-67-522,0-1 29,0 0-1,0 0 1,1 0-1,0 0 1,3 10-1,-3-12-38,-1-1 0,1 1 0,0 0 0,-1 7 0,0-8-103,0 0 0,0-1-1,0 1 1,0 0 0,1-1-1,0 1 1,0-1 0,1 5-1,-1-8-97,-1 0 0,1 0 0,-1 1 0,0-1 0,1 0 0,-1 0 0,1 0 0,-1 0 0,0 0 0,1 0 0,-1 0 0,1 0 0,-1 0 0,1 0 0,-1 0 0,0 0 0,1 0 0,-1 0 0,1-1 0,-1 1 0,0 0 0,1 0 0,-1 0 0,1-1 0,-1 1 0,0 0 0,1 0 0,-1-1 0,0 1 0,1 0 0,-1-1 0,17-24-20581,-17 19 18202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4:10.2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37 100 6464,'-37'-12'2090,"54"16"-305,0-1-1,1-1 0,-1 0 0,18-1 0,84-5 239,281-41-1008,-202 21-2737,0 4-3795,-115 14 2995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1:00.0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88 6880,'-30'0'6149,"36"-8"-1243,-4 3-4190,1 1 0,-1-1 0,0 0-1,0 0 1,1-9 0,1 1 605,-3 12-1146,-1-1-1,1 1 0,-1 0 0,0-1 1,0 1-1,0-1 0,0 1 0,0-1 1,0 1-1,0 0 0,0-1 0,0 1 1,-1-1-1,1 1 0,0 0 0,-2-3 1,2 4-123,0 0 0,0 0 0,0-1 0,0 1 0,-1 0 0,1 0 0,0 0 0,0 0 0,0-1 0,0 1 0,-1 0 0,1 0 0,0 0 0,0 0 0,-1 0 0,1 0 0,0 0 0,0-1 0,-1 1 0,1 0 0,0 0 0,0 0 0,-1 0 0,1 0 0,0 0 0,0 0 0,-1 0 0,1 0 0,0 0 0,0 0 0,-1 1 0,0-1-3,0 1 1,0-1 0,1 1 0,-1 0 0,0-1 0,0 1 0,0 0-1,1 0 1,-1 0 0,0 0 0,1 0 0,-1 1 0,-2 2-146,1 0 0,1 0 0,-1 0 0,1 0 0,-1 0 0,1 1 0,0-1 0,0 1 0,1 7 0,0-11-1056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4:11.8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1259 3808,'-1'0'69,"0"0"185,-1-1 0,0 1 0,0 0 0,0 0 0,0 0-1,1 0 1,-1 1 0,0-1 0,0 0 0,0 1 0,-7 4 6630,20-13-5057,9-12-467,-2-1 0,26-37 0,-22 29-840,31-35 0,113-80 581,-43 42-666,-49 33-89,99-121 1,-165 180-332,198-264 1437,-200 264-1372,-4 9-99,0-1 0,-1 0-1,1-1 1,-1 1 0,0 0 0,0 0 0,0-1 0,0 1 0,0 0 0,0-1-1,0-3 1,-12 22-890,6-9 784,-6 7 63,2 1 0,0 0 1,0 1-1,-6 19 0,-3 4 56,-97 197 507,13-49-298,94-170-218,0 0 0,1 1 0,-6 22 0,11-31 65,0-1-1,1 1 1,0-1 0,0 1 0,1-1-1,0 1 1,1 0 0,0-1 0,3 14-1,-4-20-15,1 1 1,0-1-1,-1 0 0,1 1 0,1-1 1,-1 0-1,0 0 0,0 0 0,1 0 0,-1 0 1,1 0-1,0 0 0,-1-1 0,1 1 0,0-1 1,4 3-1,-3-2 19,0-1 0,0 0 0,1 0 0,-1 0 0,0 0 0,0 0-1,1-1 1,-1 0 0,1 0 0,-1 0 0,4 0 0,4-2 33,0 0 0,-1 0 0,1-1 0,0 0 0,-1-1 0,13-7 0,-7 3-45,-1-1 1,0-1-1,0 0 1,17-17-1,-8 4 32,27-33-1,-13 8-33,33-55-1,-24 33 2,117-153 206,-45 63-214,-36 34 249,-69 104-242,18-40-119,-7 14-224,-17 33-162,-7 12 5,-6 9 150,-101 143 450,29-28 126,62-94-199,-128 244 362,40-69-302,101-200-122,-137 276 291,133-264-84,0-1 1,-13 22 0,16-35 93,2-9 77,4-2-324,0-1-1,0 1 0,1 0 0,1 0 0,0 0 0,8-12 0,5-4-108,24-28 1,-30 40 60,0 1 0,1 1-1,25-19 1,-34 28-59,2 0 0,-1 0 1,0 1-1,1 0 0,-1 0 0,1 0 0,0 1 1,0 0-1,0 0 0,0 1 0,0-1 0,1 1 0,-1 1 1,12-1-1,-15 2 31,0-1 0,0 1 0,0 0 0,0 0 0,0 0 0,0 1 0,0-1 0,0 1 0,0-1 0,-1 1 0,1 0 0,0 0 0,-1 0 0,4 5 0,2 2-6,0 2 0,9 15-1,3 3 21,-14-20 34,2 0 0,-1 0 0,1-1 0,1 0 0,0-1 0,0 0 0,0 0 0,1-1 0,17 9 1,-21-12 9,1-1 0,0 0 1,0 0-1,0 0 0,1-1 1,-1 0-1,0 0 0,0-1 1,1 0-1,-1 0 1,0-1-1,0 0 0,1 0 1,-1-1-1,0 0 0,7-3 1,-6 3 12,0-2 0,0 1 1,-1-1-1,1 0 0,-1 0 1,0-1-1,0 0 0,0-1 1,-1 1-1,0-1 0,0 0 1,8-12-1,-7 5-80,0 1 1,-1-2-1,0 1 0,-2-1 1,7-27-1,-11 28-173,0 13 190,0 0 1,0 0-1,0 0 1,0 0-1,0 0 1,0 0-1,0-1 1,0 1-1,0 0 0,0 0 1,0 0-1,0 0 1,0 0-1,0 0 1,0-1-1,0 1 1,-1 0-1,1 0 1,0 0-1,0 0 1,0 0-1,0 0 1,0 0-1,0 0 1,0 0-1,-1 0 1,1 0-1,0 0 1,0-1-1,0 1 1,0 0-1,0 0 0,-1 0 1,1 0-1,0 0 1,0 0-1,0 0 1,-1 1-15,0 0 0,0 0 0,0-1 0,0 1 0,0 0 0,0 0 0,0 0 0,0 0 0,1 0 0,-1 0 0,0 0 0,1 0 0,-1 0 0,0 2-1,-3 7 23,-1 0 0,1 1-1,1-1 1,0 1 0,-2 15-1,4-20 3,1-1 0,-1 1 0,2-1 0,-1 0 0,0 1-1,1-1 1,0 1 0,1-1 0,-1 0 0,1 0 0,0 0 0,0 0 0,5 8-1,1-2-58,0 0 0,18 17 0,-17-18 45,-5-7-282,-1 0 0,1-1 0,0 1 0,0-1 0,0 0 0,0 0 0,0 0 0,0 0 0,1-1 0,-1 0 0,1 1 0,-1-2 0,1 1 0,-1-1 0,1 1 0,0-1 0,-1 0 0,1-1 0,7-1 0,-5 1-704,0 0 1,-1-1-1,1 1 0,0-2 0,-1 1 0,0-1 1,1 0-1,-1 0 0,0-1 0,-1 1 0,1-1 1,8-8-1,0-5-3672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4:12.2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8 7808,'-39'-7'3520,"53"14"-3040,5-2 800,4-1-800,30 4 864,6 1-768,17 0-32,0-9-320,31-5-288,27-2 32,-1-2-2240,-13 0 1216,-10 0-5824,11 18 3840,-6-5 1056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4:14.9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1 510 4480,'1'-2'10609,"7"-14"-7816,-5 9-2241,-1 0 1,1-1-1,1-9 0,9-26 391,-8 30-742,1-2-29,0-1 0,2 1-1,-1 0 1,2 0-1,0 1 1,19-23 0,-5 15 11,0 1 0,2 1 0,35-23 0,88-44 173,-118 71-282,60-32 113,-86 46-199,1 0 1,-1 0-1,1 1 0,-1-1 0,1 1 1,0 0-1,0 0 0,5 0 0,-9 1 10,0 0 0,1 0-1,-1 0 1,1 0 0,-1 1-1,0-1 1,1 0-1,-1 1 1,0-1 0,1 1-1,-1-1 1,0 1 0,1 0-1,-1-1 1,0 1 0,0 0-1,0 0 1,0 0-1,0 0 1,0 0 0,0 0-1,0 0 1,0 0 0,-1 1-1,1-1 1,0 0-1,-1 0 1,1 1 0,-1-1-1,1 0 1,0 3 0,1 4 72,-1 0-1,0 1 1,0 0 0,-1-1 0,0 1 0,0-1 0,-1 1 0,0-1 0,-1 1 0,0-1 0,0 0 0,-7 16-1,-4 4 54,-1-1 0,-24 34 1,6-11 70,31-47-148,-8 10 39,9-13-72,0 0 0,0 1-1,0-1 1,0 0 0,0 0 0,-1 1 0,1-1 0,0 0-1,0 0 1,-1 0 0,1 1 0,0-1 0,0 0 0,-1 0-1,1 0 1,0 0 0,0 0 0,-1 1 0,1-1-1,0 0 1,-1 0 0,1 0 0,0 0 0,0 0 0,-1 0-1,1 0 1,0 0 0,-1 0 0,1 0 0,0 0 0,0 0-1,-1-1 1,2-2 217,7-9-198,0 1-1,1-1 1,0 2 0,1-1 0,20-15 0,65-42-10,-36 27 218,-55 38-254,67-43-244,-65 42 201,1 0 0,-1 1 0,1 0 0,0 1 0,0-1-1,0 2 1,1-1 0,-1 1 0,9-1 0,-14 2 38,-1 0 1,1 0-1,0 0 0,-1 0 0,1 0 1,-1 0-1,1 1 0,0-1 0,-1 0 0,1 1 1,-1 0-1,1-1 0,-1 1 0,1 0 1,-1 0-1,0 0 0,1 0 0,1 2 0,-2-2 27,0 0 0,-1 1 0,1-1 0,0 0 0,-1 1 0,1-1 0,-1 1-1,0-1 1,0 1 0,1-1 0,-1 1 0,0-1 0,0 1 0,0-1-1,0 1 1,-1 1 0,-1 7 73,-1-1 1,0 1-1,-1-1 0,-9 17 1,10-21-111,-32 57 290,-8 16-106,25-46 337,15-28-232,3-5-46,6-17-119,-3 12-85,0 0-1,1 0 1,0 0 0,0 1-1,0-1 1,1 1 0,0 0-1,0 0 1,10-7 0,4-1-75,30-16 0,-45 27 50,50-27 37,2 2-1,1 3 0,72-21 1,-118 42-17,40-9-128,-48 11 92,1 0 0,0 1 0,0 0 0,0 0 0,0 0 0,0 1 0,-1-1 0,1 1 0,0 0 0,6 2 0,-9-2 21,1-1 0,-1 1 1,1 0-1,-1 1 0,0-1 1,0 0-1,1 0 0,-1 0 0,0 1 1,0-1-1,0 1 0,0-1 1,0 1-1,-1-1 0,1 1 0,0-1 1,-1 1-1,1 0 0,-1-1 1,1 1-1,-1 0 0,0-1 1,0 1-1,0 2 0,0 5 20,0 0 0,-1 0 0,-2 13 0,1-14 54,-10 53-16,7-42-25,1 1 0,0-1 0,2 1 0,1-1 1,0 25-1,1-42-11,0 0 1,1 1-1,-1-1 0,1 0 1,-1 0-1,1 0 1,0 0-1,0 1 0,0-1 1,2 3-1,-2-4-4,-1-1 0,1 1 0,0 0 0,0 0 1,0-1-1,-1 1 0,1-1 0,0 1 0,0-1 0,0 1 0,0-1 0,0 1 0,0-1 0,0 0 1,0 0-1,1 1 0,-1-1 0,0 0 0,0 0 0,0 0 0,0 0 0,0 0 0,0-1 0,0 1 0,2-1 1,9-3 38,0 0 0,0-1 0,0-1 0,-1 0 0,1 0 0,18-16 0,-11 9-68,25-13 0,23-4-51,0 4-1,130-33 0,-157 49 238,0-2 0,-1-2 1,41-19-1,-75 30-137,1 0 0,-1-1 0,10-7 0,-15 11-27,0 0-1,0 0 0,0-1 1,1 1-1,-1 0 1,0 0-1,0 0 1,0 0-1,0 0 1,0-1-1,0 1 0,0 0 1,0 0-1,1 0 1,-1 0-1,0-1 1,0 1-1,0 0 0,0 0 1,0 0-1,0 0 1,0-1-1,0 1 1,0 0-1,0 0 1,0 0-1,0 0 0,0-1 1,0 1-1,0 0 1,-1 0-1,1 0 1,0 0-1,0 0 0,0-1 1,0 1-1,0 0 1,0 0-1,0 0 1,0 0-1,-1 0 1,1-1-1,0 1 0,0 0 1,0 0-1,0 0 1,0 0-1,-1 0 1,1 0-1,0 0 0,0 0 1,0 0-1,0 0 1,-1 0-1,1 0 1,0 0-1,0 0 1,0 0-1,-1 0 0,-9-1-181,-25 8 52,1 2 0,1 1 0,0 2-1,1 1 1,-44 25 0,60-29 115,1 1 1,1 1 0,-1 0-1,2 1 1,0 0 0,0 1-1,1 0 1,1 1 0,0 0-1,1 1 1,1 1 0,-11 21-1,14-22 18,0-1 0,1 1 0,-6 28 0,10-39-1,0 0-1,1 0 0,-1 0 1,1 0-1,0 0 1,0 1-1,1-1 0,-1 0 1,1 0-1,0 0 1,0 0-1,0 0 0,1 0 1,-1 0-1,1-1 1,0 1-1,0 0 0,0-1 1,4 4-1,-5-5 5,0-1 1,1 0-1,-1 0 0,1 0 1,-1 0-1,1-1 0,-1 1 1,1 0-1,0-1 0,-1 1 1,1-1-1,0 1 0,-1-1 1,1 0-1,0 0 0,0 1 0,-1-1 1,1-1-1,0 1 0,0 0 1,-1 0-1,1-1 0,0 1 1,-1-1-1,1 1 0,0-1 1,-1 0-1,3-1 0,5-3 73,0 0-1,0-1 1,13-11-1,-20 15-65,36-32 158,38-42-1,32-46-94,-83 92-38,-15 19-72,-1-1 0,0 0 0,-1 0 0,11-22-1,-19 34 32,0 0 0,0 0 0,0 0 0,0 0 0,0 0-1,0 0 1,0 0 0,-1 0 0,1 0 0,0 0-1,0 0 1,0 0 0,0 0 0,0 0 0,0 0-1,0 0 1,0 0 0,0 0 0,0 0 0,0 0-1,0 0 1,0 0 0,-1 0 0,1 0 0,0 0-1,0 0 1,0 0 0,0 0 0,0 0 0,0 0-1,0 0 1,0-1 0,0 1 0,0 0 0,0 0-1,0 0 1,0 0 0,0 0 0,0 0 0,0 0-1,0 0 1,0 0 0,0 0 0,0 0 0,0 0-1,0-1 1,0 1 0,0 0 0,0 0 0,0 0-1,0 0 1,0 0 0,0 0 0,0 0 0,0 0-1,0 0 1,0 0 0,0 0 0,0 0 0,0 0-1,0-1 1,0 1 0,0 0 0,0 0 0,1 0-1,-10 6-264,-11 12-104,15-11 370,1-1 1,0 0 0,1 1 0,0 0-1,0 0 1,0 0 0,1 0 0,0 0-1,0 0 1,-1 14 0,2-9-3,0 0 1,1 0-1,1 0 0,0 0 1,0-1-1,5 16 0,-4-17 29,2 0-1,-1-1 0,1 0 1,1 1-1,0-2 1,10 16-1,-12-21-6,-1 1 0,1-1-1,0-1 1,0 1 0,0 0 0,1-1-1,-1 1 1,7 2 0,-8-4-8,0 0 1,0 0-1,0 0 0,1-1 1,-1 1-1,0-1 0,1 0 1,-1 0-1,1 1 0,-1-2 1,0 1-1,1 0 0,-1 0 1,1-1-1,3-1 0,1 0 21,0-1-1,-1 0 1,0-1-1,0 0 1,0 0-1,0 0 1,0 0-1,8-10 1,4-5 35,16-24 0,-1 0 32,-5 13-99,-15 18 75,-1-2 0,0 0-1,15-24 1,-26 35-79,1 0-1,-1 0 1,0 0-1,0-1 1,2-5-1,-3 9 2,0 0 0,0 0 0,0 0 0,0 0 0,0 0 0,0-1 0,0 1 0,0 0 0,0 0 0,-1 0 0,1 0 0,0 0 0,0 0 0,0 0-1,0-1 1,0 1 0,0 0 0,0 0 0,0 0 0,0 0 0,0 0 0,0 0 0,0 0 0,-1 0 0,1 0 0,0 0 0,0 0 0,0 0 0,0-1-1,0 1 1,0 0 0,0 0 0,-1 0 0,1 0 0,0 0 0,0 0 0,0 0 0,0 0 0,0 0 0,0 0 0,0 0 0,-1 0 0,1 0 0,0 0-1,0 1 1,-9 2-123,-7 9-33,13-8 150,0 0-1,0 0 1,1 0 0,-1 1 0,1-1 0,0 1 0,0-1 0,1 1-1,-3 9 1,1 4-22,-1 24 0,4-35 30,-2 11 5,2 0 0,0-1 1,1 1-1,0-1 0,2 1 0,0-1 0,1 0 0,9 25 0,-12-38 16,1 0 0,0-1 0,0 1-1,0 0 1,1-1 0,-1 1-1,1-1 1,0 0 0,0 0-1,0 0 1,0 0 0,0 0-1,1-1 1,0 0 0,-1 1-1,6 1 1,-4-2-1,0-1 1,1 1-1,-1-1 1,0 0-1,1-1 0,-1 1 1,1-1-1,0 0 1,-1 0-1,1-1 0,-1 0 1,9-2-1,7-3 5,1-1 0,-1-1 1,0-1-1,-1-1 0,0-1 0,34-24 0,103-96 121,-127 104-107,95-77 58,-110 91-105,-12 9-8,1 1 0,0-1 0,0 1-1,1 0 1,4-3 0,-9 6 15,1 0 1,-1 0-1,0 0 0,0 0 1,1 0-1,-1 0 0,0-1 0,0 1 1,1 0-1,-1 0 0,0 0 0,0 0 1,1 0-1,-1 0 0,0 0 1,0 0-1,1 0 0,-1 0 0,0 0 1,0 0-1,1 1 0,-1-1 1,0 0-1,0 0 0,1 0 0,-1 0 1,0 0-1,0 0 0,1 1 1,-1-1-1,1 4 1,0 0 0,-1 1 0,1-1-1,-1 0 1,0 1 0,0-1 0,0 1 0,-2 6 0,1-7 0,-10 79 99,4-43-94,-2 66 1,7-90 91,1-14-74,0 0 1,1-1-1,0 1 1,-1 0-1,1 0 1,0 0-1,0 0 1,1 3-1,-1-5-19,0 0-1,0 0 0,0 0 0,0 0 0,1 0 0,-1 0 0,0 0 0,0 0 0,0-1 1,0 1-1,1 0 0,-1 0 0,0 0 0,0 0 0,0 0 0,0 0 0,0 0 0,0 0 0,1 0 1,-1 0-1,0-1 0,0 1 0,0 0 0,0 0 0,0 0 0,0 0 0,0 0 0,0-1 1,0 1-1,1 0 0,-1 0 0,0 0 0,0 0 0,0 0 0,0-1 0,0 1 0,0 0 0,12-32 103,-7 19-101,0 0-1,0 0 0,1 1 0,1 0 0,0 0 0,1 0 0,0 1 1,13-14-1,-4 9-27,2 0-1,0 2 1,1 0 0,0 1 0,1 1 0,0 1-1,1 0 1,0 2 0,1 1 0,0 1 0,0 0-1,30-3 1,-48 9 24,0 1 0,0 0-1,0 0 1,-1 0 0,1 1 0,0-1 0,0 1-1,0 1 1,-1-1 0,1 0 0,0 1 0,-1 0-1,0 0 1,1 1 0,6 4 0,-5-2 4,0 0 1,-1 1 0,1-1-1,-1 1 1,0 1-1,-1-1 1,0 1 0,1-1-1,2 9 1,4 11-18,-1 1 0,7 32 0,13 32 78,-13-47 110,-5-13-641,21 39 0,-33-70 230,0 1 0,0-1-1,0 1 1,1-1 0,-1 1-1,0-1 1,1 1 0,-1-1-1,0 1 1,1-1 0,-1 1-1,1-1 1,-1 0 0,1 1-1,-1-1 1,1 0 0,-1 1 0,1-1-1,-1 0 1,1 1 0,-1-1-1,1 0 1,-1 0 0,1 0-1,-1 0 1,1 0 0,0 1-1,-1-1 1,1 0 0,-1 0-1,1 0 1,0-1 0,-1 1 0,1 0-1,0 0 1,0-1-101,0 0 1,-1 1-1,1-1 0,-1 0 0,1 0 1,-1 1-1,0-1 0,1 0 0,-1 0 1,0 0-1,1 0 0,-1 0 1,0 1-1,0-1 0,0 0 0,0 0 1,0 0-1,0 0 0,0 0 0,0 0 1,0 0-1,0 0 0,0 1 1,-1-1-1,1 0 0,0 0 0,-1-1 1,-13-27-2779,-7-12-890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4:15.3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203 128 9568,'-77'-76'3520,"33"63"-2720,2 1-256,27 7-896,1 1 64,4-1-736,10 1 576,14 1-1536,16-3 1120,12 12-2784,6 10 2048,0 5-896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4:18.4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1511 3392,'-5'3'392,"0"0"-1,0 0 1,0 0 0,0 1 0,1-1-1,0 1 1,0 0 0,0 0 0,0 1-1,-5 7 1580,14-4 2274,-4-8-4093,0 1 1,0-1-1,0 0 1,0 0-1,0 0 0,0 0 1,0 0-1,0 0 0,0 0 1,0 0-1,0-1 1,0 1-1,0 0 0,0 0 1,0-1-1,0 1 1,0-1-1,-1 1 0,1-1 1,0 1-1,0-1 1,0 1-1,-1-1 0,1 0 1,0 1-1,0-2 1,4-2 617,0 0-518,0 0-1,0-1 1,0 1-1,-1-1 1,1 0-1,-1 0 1,0 0-1,-1-1 1,4-7-1,26-60 730,-17 37-408,-5 13-347,79-156 1223,-64 137-1082,42-50 1,41-35-76,-78 91-204,-29 34-75,17-18-73,-18 19 48,0 0-1,-1 1 1,1-1-1,0 0 1,-1 1-1,1-1 1,0 1 0,0-1-1,0 1 1,-1-1-1,1 1 1,0-1-1,0 1 1,0 0 0,0 0-1,0-1 1,0 1-1,0 0 1,0 0-1,0 0 1,1 0 0,-1 1 11,0 0 0,-1 0 1,1 1-1,-1-1 0,1 0 1,-1 0-1,1 0 1,-1 1-1,0-1 0,1 0 1,-1 0-1,0 2 0,0-1 4,2 17 26,-1 0-1,-2 0 1,1 0-1,-2 0 1,-1 0-1,-5 21 1,0 3-106,0 5 7,-26 134 84,25-145 23,-1-2-1,-29 68 0,32-91-15,0 1 0,-10 14-1,14-22 77,-1-1-1,0 0 0,0 1 0,0-1 1,0-1-1,0 1 0,-10 5 0,13-8-70,-1 0 0,1-1 0,0 1 0,-1-1 0,1 1 0,-1-1 0,1 0 0,-1 0 0,1 1 0,-1-1 0,1 0 0,-1 0 0,1-1 0,-1 1 0,1 0 0,0 0 0,-1-1 0,1 1 0,-1-1 0,1 1 0,0-1 0,-1 1 0,1-1 0,0 0 0,0 0 0,-1 0 0,-1-2 0,0 0-12,-1-1 0,1 0 0,-1-1 1,1 1-1,0 0 0,-2-7 0,-10-17-32,-11-34-1,22 51-53,1-1 0,0 0 0,0-1 0,1 1 0,-1-22 0,3 34 43,0-1 0,0 0 0,0 1 0,0-1 0,0 1 0,0-1 0,0 0 0,0 1 0,0-1 0,0 1 0,0-1 0,0 0 0,0 1 0,1-1 0,-1 1 0,0-1 0,0 1 0,1-1 0,-1 1 0,0-1 0,1 1 1,-1-1-1,0 1 0,2-1 0,-1 1-3,0 0 1,0 0 0,0 0-1,0 0 1,0 1 0,0-1-1,1 0 1,-1 1 0,0-1-1,0 1 1,0-1 0,0 1-1,1 1 1,14 7 33,1 0-1,0-1 1,0 0 0,1-2 0,0 0 0,0-1-1,0 0 1,25 2 0,-17-6 26,0-1 0,0-1 0,0-1 0,0-1 0,0-2 0,-1 0 1,0-2-1,0 0 0,0-2 0,-1-1 0,-1 0 0,1-2 0,-2-1 0,26-19 0,255-152 399,-290 177-390,-11 5-29,19-9 57,0-1 1,-1-1 0,-1-1-1,25-22 1,-22 11-31,-1 0-1,-1-1 1,-2-1-1,0-1 0,17-39 1,52-151 148,-66 156-191,-4-2 1,-2 0-1,-3-1 1,6-107-1,-13 22-994,-6 137 455,-2 14 115,-1 7 141,-82 170-135,8-23 607,-85 309 203,155-439-353,1 0 0,1 0 1,2 1-1,0 0 0,1 0 0,2 27 1,1-49-13,0 1-1,1 0 1,0 0 0,0-1 0,0 1 0,0-1 0,1 1 0,-1-1 0,1 1 0,0-1 0,1 0 0,-1 0 0,1 0 0,6 7 0,-5-8 22,0 1 1,0-1 0,0 0 0,0 0 0,1-1-1,-1 1 1,1-1 0,0 0 0,0-1 0,-1 1-1,1-1 1,0 0 0,10 1 0,-1-1 51,0 0-1,0-2 1,0 1-1,0-2 1,26-6 0,-9 0 23,45-20 1,-55 18-61,0 0-1,-1-2 1,0-1-1,-1 0 1,-1-2-1,0 0 0,-1 0 1,0-2-1,19-25 1,-34 39-25,0 0-1,0 0 1,0 0 0,-1 0 0,1 0 0,-1-1 0,1 1-1,0-5 1,2 0-82,-3 7 25,-1 1 0,1 0 0,-1-1 0,0 1 0,0-1 0,1 1 0,-1 0 0,0-1 1,0 1-1,1-1 0,-1 1 0,0-1 0,0 1 0,0-1 0,0 1 0,0-1 0,0 0 0,0 0 0,0 0-96,1 15-113,17 37 48,-9-8 204,2-1 0,2-1 0,2 0 0,24 48 1,-32-75-15,1 0 0,0-1 1,2 0-1,-1 0 0,2-1 1,-1 0-1,18 14 0,-22-21 30,-1-2 0,0 1 0,1-1 0,0 1-1,0-2 1,0 1 0,0-1 0,1 0 0,-1 0 0,0 0 0,1-1-1,7 1 1,-4-2-11,-1 0 0,0-1 0,0 0 1,0 0-1,0-1 0,0 0 0,-1-1 0,9-3 0,5-4 15,-1 0 0,-1-2 0,0-1 0,0 0 0,33-31 0,-36 27 63,-1-1-1,0-1 1,-2 0-1,0 0 1,13-26-1,-25 42-109,-1-1-1,1 1 1,-1-1 0,0 1-1,0-1 1,0 0-1,-1 1 1,1-1-1,-1 0 1,0 0-1,0 1 1,0-1-1,-1-4 1,1 6-12,-1 1 1,1 0-1,0-1 0,-1 1 1,1 0-1,-1 0 1,1 0-1,-1-1 1,0 1-1,1 0 1,-1 0-1,0 0 1,0 0-1,0 0 1,0 0-1,0 0 1,0 0-1,0 0 1,0 1-1,0-1 1,0 0-1,0 1 1,0-1-1,-1 1 1,1-1-1,0 1 1,0-1-1,-1 1 1,1 0-1,0 0 1,-1 0-1,1 0 0,0 0 1,-1 0-1,1 0 1,0 0-1,-1 0 1,1 1-1,0-1 1,-1 0-1,0 1 1,-26 8-142,-47 21 1,63-24 163,0 0 0,0 1 0,1 0 0,0 1 1,-20 19-1,28-24-3,-1 0 0,1 1-1,0-1 1,0 1 0,1 0 0,-1 0 0,1 1 0,-1-1 0,1 0 0,1 1-1,-1-1 1,1 1 0,-1-1 0,1 1 0,1 0 0,-1 0 0,1-1 0,0 1-1,0 0 1,0 5 0,2-1 11,1 0 0,-1-1-1,1 0 1,1 0 0,-1 1 0,1-2 0,1 1-1,0-1 1,0 1 0,12 12 0,-14-16 4,1 0 0,0 0 1,0-1-1,1 1 1,-1-1-1,1 0 1,0 0-1,0-1 1,-1 1-1,2-1 1,-1 0-1,0-1 0,0 1 1,1-1-1,-1 0 1,1 0-1,-1-1 1,10 1-1,0-4 37,0 0-1,0-1 1,0-1 0,0 0-1,-1-1 1,14-8-1,8-3-17,226-79 187,-189 74-89,112-49 1,-143 53-76,-29 13-12,1-1 1,-1-1 0,16-9-1,-1 0-64,-28 16 23,0 0 0,1-1 0,-1 1 0,0 0 0,0 0 0,0 0 0,0 0 0,0-1 0,1 1 0,-1 0 0,0 0 0,0 0 0,0-1 0,0 1-1,0 0 1,0 0 0,0 0 0,0-1 0,0 1 0,0 0 0,0 0 0,0-1 0,0 1 0,0 0 0,0 0 0,0-1 0,0 1 0,0 0 0,0 0 0,0 0 0,0-1 0,0 1 0,0 0 0,-1 0 0,1 0 0,0-1 0,0 1 0,0 0 0,0 0 0,0 0 0,-1 0 0,1-1 0,0 1 0,0 0 0,0 0 0,-1 0 0,1 0 0,0 0 0,0 0 0,0 0 0,-1-1 0,1 1 0,0 0 0,0 0 0,-1 0 0,1 0 0,0 0 0,0 0 0,0 0 0,-1 0 0,1 0-1,-24 2-158,1 2 0,0 0 0,0 1-1,-43 15 1,39-11 133,7-3-24,0 2 1,1 0 0,0 1-1,0 1 1,1 1-1,-30 23 1,40-27 64,0-1 0,1 2 0,-1-1 0,1 1 0,1 0 0,0 1 1,0-1-1,1 1 0,0 0 0,0 1 0,1-1 0,0 1 0,1 0 0,0 0 0,-3 17 0,6-25-16,0-1 1,-1 1-1,1-1 0,0 1 0,0-1 0,1 1 1,-1-1-1,0 1 0,0-1 0,1 1 0,-1-1 1,1 1-1,-1-1 0,1 1 0,0-1 1,-1 0-1,1 1 0,0-1 0,0 0 0,0 0 1,0 1-1,2 0 0,-2-1 14,1 0 0,-1 0 0,1-1-1,0 1 1,-1 0 0,1-1 0,0 1 0,-1-1 0,1 0 0,0 0 0,0 1-1,0-1 1,-1 0 0,1 0 0,0-1 0,0 1 0,0 0 0,-1 0 0,4-2 0,7-2 28,1-1 1,-1 0 0,0-1 0,-1 0-1,1-1 1,12-11 0,1-2 85,34-35 1,-5 1-58,50-54-27,-89 95-498,-14 13 272,0 33 211,2 1 1,1-1 0,2 0 0,18 63 0,-22-91-2,0 0-1,0 0 1,0-1-1,5 10 0,-6-13-18,-1 0-1,1-1 1,-1 1-1,1 0 0,0 0 1,-1 0-1,1-1 1,0 1-1,-1 0 0,1-1 1,0 1-1,0 0 0,0-1 1,0 1-1,-1-1 1,1 0-1,0 1 0,0-1 1,0 0-1,0 1 1,0-1-1,0 0 0,0 0 1,0 0-1,0 0 0,0 0 1,0 0-1,0 0 1,0 0-1,0 0 0,1-1 1,2-1 31,0 0-1,-1-1 1,1 1 0,-1-1-1,0 0 1,6-6 0,-1 1 26,18-17-10,1 1 1,1 1 0,1 2-1,52-31 1,72-23-85,-149 72 11,1 1 0,0 0 0,1 1 0,-1-1 0,0 1 0,0 0 0,0 0 0,7 1 0,-12 0 14,0 0 0,1 0 0,-1 0 0,0 1 0,0-1 0,0 0 0,1 0 0,-1 1 0,0-1 0,0 0 0,0 1 0,0-1 0,0 0 0,0 0 0,1 1 0,-1-1 0,0 0 0,0 1 0,0-1 0,0 0 1,0 1-1,0-1 0,0 0 0,0 1 0,-1-1 0,1 0 0,0 0 0,0 1 0,0-1 0,0 0 0,0 1 0,-1 0 1,-3 11 20,0 0-1,-1 0 1,-1 0-1,0 0 1,-14 20-1,-1 2 15,-45 96 58,56-108-163,6-16 109,2 0 0,-1-1 0,1 1 0,0 0 0,0 1 0,0-1 0,-1 13 0,14-25 165,128-96-163,-23 13 173,-79 63-204,-23 14 4,1 2-1,26-14 1,-32 18-63,-6 5 23,0-1 0,0 0 0,-1 1 1,1 0-1,6-2 0,-8 3 25,-1 0 1,1 0-1,-1 0 1,1 0-1,-1 0 1,1 0-1,0 0 1,-1 0-1,1 0 0,-1 0 1,1 0-1,-1 0 1,1 1-1,-1-1 1,1 0-1,0 0 1,-1 1-1,0-1 1,1 0-1,-1 1 0,1-1 1,-1 1-1,1-1 1,-1 0-1,0 1 1,1-1-1,-1 1 1,0-1-1,1 1 0,-1-1 1,0 1-1,0-1 1,0 1-1,1 0 1,-1-1-1,0 1 1,0 0-1,2 8-7,0-1 0,-1 1 0,0 0 0,-1-1-1,0 1 1,0 0 0,0 0 0,-1-1 0,-3 11 0,3-15 30,1 0 1,-1-1-1,1 1 1,0 0-1,0-1 1,1 8-1,0 7 93,-1-18-111,0 1 1,0-1 0,0 1-1,0-1 1,0 1 0,0-1-1,0 1 1,0-1-1,0 1 1,0-1 0,0 0-1,0 1 1,1-1 0,-1 1-1,0-1 1,0 1-1,1-1 1,-1 0 0,0 1-1,0-1 1,1 0-1,-1 1 1,0-1 0,1 0-1,-1 1 1,1-1 0,-1 0-1,0 0 1,1 1-1,-1-1 1,1 0 0,-1 0-1,0 0 1,1 0 0,-1 0-1,1 0 1,-1 1-1,1-1 1,-1 0 0,1 0-1,-1 0 1,1-1 0,-1 1-1,0 0 1,1 0-1,-1 0 1,1 0 0,-1 0-1,1 0 1,-1-1 0,1 1-1,-1 0 1,0 0-1,1-1 1,-1 1 0,0 0-1,1 0 1,-1-1 0,0 1-1,1-1 1,4-3 18,-1-1 1,0 0 0,0 0-1,0 0 1,3-7 0,8-10 24,-3 7-30,19-17 0,-26 27-53,1 1 1,-1-1-1,1 1 1,0 1-1,0-1 0,12-4 1,-16 7 39,0 1-1,-1 0 1,1-1 0,0 1 0,0 0 0,0 0 0,0 0-1,0 1 1,0-1 0,0 0 0,0 1 0,0-1-1,0 1 1,0 0 0,0 0 0,-1-1 0,1 1 0,0 0-1,-1 0 1,1 1 0,-1-1 0,1 0 0,-1 1 0,1-1-1,1 3 1,4 4 7,-1 0-1,1 1 1,5 12-1,-11-20-8,23 40 62,-11-15-29,2-2 1,1 0-1,24 29 1,-35-47-51,1-1 0,-1 1 0,2-1 0,-1 0 0,0 0 0,1-1 0,0 1 1,0-2-1,0 1 0,1-1 0,-1 0 0,1 0 0,0-1 0,-1 0 0,1-1 0,12 1 0,-16-1-58,55 0-1859,-53-2 1421,0 1 0,0-1 1,-1 0-1,1 0 0,0-1 1,-1 0-1,10-4 0,-12 5 155,-1-1 0,0 0 0,0 1 0,0-1 0,-1 0 0,1 0 0,0 0 1,-1 0-1,1-1 0,-1 1 0,1 0 0,-1-1 0,0 1 0,0 0 0,0-1 0,-1 0 0,1 1 0,0-4 0,0-1-408,0 0 1,-1 0-1,1 0 0,-2 0 1,0-12-1,0 13 267,-1-1-1,1 0 1,-1 0-1,0 1 1,-1-1 0,1 1-1,-1 0 1,0 0-1,-1 0 1,-4-6-1,-1 2-663,-1 0-1,-11-8 0,21 18 1153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4:18.7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1 165 8640,'0'-25'3200,"9"16"-2496,44 1-192,0 4 928,29-1-896,8-2 1247,16-8-991,43 0-64,23-3-416,-15 5-320,-2-4 0,2 4-1984,11 4 1089,-19 6-3873,-14-1 2688,-16 11-3104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4:20.1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386 642 3552,'0'-1'125,"1"0"1,0 0-1,-1 0 1,1 0-1,0 0 1,0 0 0,-1 0-1,1 0 1,0 0-1,0 0 1,0 1-1,0-1 1,0 0-1,0 1 1,0-1-1,1 1 1,-1-1-1,0 1 1,0-1-1,0 1 1,0 0-1,3-1 1,-3 1 329,0 0 0,1 0 0,-1-1 0,1 1 0,-1 0 0,0-1 0,0 1 0,1-1 0,-1 0 0,0 0 0,0 1 0,0-1 0,0 0 0,0 0 0,0 0 0,0 0 0,2-2 0,-3 3-372,0 0 0,0-1 1,0 1-1,0 0 0,0-1 0,0 1 0,0 0 1,0 0-1,0-1 0,0 1 0,0 0 1,0 0-1,0-1 0,-1 1 0,1 0 1,0 0-1,0-1 0,0 1 0,0 0 0,0 0 1,-1-1-1,1 1 0,0 0 0,0 0 1,0 0-1,-1-1 0,1 1 0,0 0 0,0 0 1,0 0-1,-1 0 0,1 0 0,-1-1 1,-9-3 974,4 2-753,0 0 0,-1 1 0,1 0 0,-1 1 0,1-1 0,-9 2 0,-42 4 285,47-4-467,-17 3 146,0 1 1,0 1-1,-35 12 1,48-13-177,1 1 0,0 0 0,1 1 0,-1 0 0,1 1 0,1 0-1,0 1 1,-13 13 0,20-18-76,1-1 0,-1 2 0,1-1-1,0 0 1,1 1 0,-1-1 0,1 1-1,-2 6 1,3-10-7,1 1-1,-1 0 1,1 0-1,-1 0 1,1 0-1,0 0 1,0 0-1,0 0 1,0 0 0,0 0-1,0 0 1,0 0-1,1-1 1,-1 1-1,1 0 1,0 0-1,-1 0 1,1 0-1,0-1 1,0 1-1,0 0 1,0-1 0,0 1-1,3 2 1,0-1 32,0 0 1,1 0 0,-1 0 0,1-1-1,0 0 1,0 0 0,0 0 0,0 0-1,0-1 1,0 0 0,0 0 0,1 0-1,-1-1 1,10 0 0,6-1 56,1 0 0,27-7 0,-23 3-28,1-1 1,-2-1-1,47-19 0,-62 21-24,1 0 1,-1-1-1,0-1 1,0 1-1,-1-2 0,0 1 1,0-1-1,-1 0 0,0-1 1,0 0-1,7-12 1,-14 18-49,1 1 0,-1 0 0,0-1-1,0 1 1,0-1 0,0 0 0,-1 1 0,1-1 0,-1 0 0,1 1 0,-1-1 0,0 0 0,0 1 0,0-1 0,-1 0 0,1 1 0,0-1 0,-1 0 0,0 1 0,0-1 0,0 1 0,0-1 0,0 1 0,0-1 0,-1 1 0,1 0 0,-1-1 0,1 1 0,-5-3 0,3 2-61,1 0 0,-1 1 1,0-1-1,0 1 0,0 0 0,-1 0 0,1 0 1,-1 0-1,1 1 0,-1-1 0,1 1 1,-1 0-1,0 0 0,0 0 0,1 1 0,-1-1 1,0 1-1,0 0 0,0 0 0,-6 1 1,8 0 40,0-1 0,1 1 0,-1 0 0,0 0 0,1 0 1,-1 0-1,1 0 0,-1 0 0,1 0 0,-2 3 0,2-4 421,20 1 312,-14 0-632,0-1 1,0 0-1,0 0 1,0 0-1,9-2 1,-3-1 4,-1-1-1,1 1 1,0-2 0,-1 1-1,0-1 1,0-1 0,-1 0 0,1 0-1,9-10 1,-2 0 26,-1 0 0,0-2 0,21-31 0,99-168 330,-34 51-232,-78 127-598,-22 36 101,-1 3 89,-2 11-9,-7 19 2,-97 288-29,-4 68 312,42-129 33,44-180-15,-44 143 143,-19-7 234,83-209-429,-12 24 318,14-26-331,0-1 0,0 1 0,-1-1 0,1 1 0,0-1 0,-1 0 0,1 1 0,-1-1 0,0 0 0,1 0 0,-1 0 0,-3 1 0,4-1-17,0-1 0,0 0 0,0 0 0,0 0 0,1 0 0,-1 0 0,0 0 0,0 0 0,0 0 0,0 0 0,0 0 0,0-1 0,0 1 0,0 0 0,0-1 0,1 1 0,-1-1 0,0 1 0,0 0 0,0-1-1,1 0 1,-1 1 0,0-1 0,1 1 0,-1-1 0,0 0 0,1 0 0,-1 0 0,-2-4 8,0 1 0,1 0 0,0-1 0,-2-5-1,-1-4 9,1 0 0,1-1 0,0 1 0,0-1-1,2 0 1,0 0 0,1 0 0,0 0 0,1 0-1,5-23 1,2 0-53,2 1-1,1 1 1,17-37-1,29-43-35,-46 97-14,1 0-1,0 1 1,30-30 0,-36 41-140,1 1 1,0 0-1,1 1 1,0-1-1,-1 2 1,2-1-1,-1 1 1,13-5-1,-10 6-664,-1 0 1,1 1-1,-1 0 0,1 1 0,0 0 1,0 0-1,12 2 0,23 4-1421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5:11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1207 219 10144,'15'-7'4576,"66"-7"-3968,-30 7 1215,6 7-1119,18-5 224,1 5-576,0-4-288,-9 8-64,-6-4-64,-8 5 0,-12-2-1152,-2 6 672</inkml:trace>
  <inkml:trace contextRef="#ctx0" brushRef="#br0" timeOffset="1">81 35 9792,'-70'-26'4448,"59"23"-3872,11-3-224,6 6-320,8 0-2496,10 6 1376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4:22.8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158 1198 4992,'0'0'1589,"6"0"-522,-4-1-865,1 1 0,-1-1 0,0 1 0,0-1 1,0 0-1,0 0 0,0 0 0,0 0 0,0 0 1,3-3-1,23-18 1713,-20 15-1505,146-132 3777,-151 137-4145,133-125 1552,-120 110-1382,-1-1 1,0-1 0,-2-1-1,0 0 1,19-41-1,6-38 236,-4-2 0,22-116 0,-19-9-42,-37 224-401,0-3-18,1 0 0,-1 1-1,0-1 1,0 0-1,-1-7 1,1 11 5,0 1 0,0-1 0,-1 1 1,1-1-1,0 1 0,0 0 0,0-1 0,0 1 0,0-1 0,0 1 0,-1 0 1,1-1-1,0 1 0,0 0 0,-1-1 0,1 1 0,0 0 0,0-1 0,-1 1 1,1 0-1,0-1 0,-1 1 0,1 0 0,-1 0 0,1 0 0,0-1 1,-1 1-1,1 0 0,0 0 0,-1 0 0,1 0 0,-1 0 0,1 0 0,-1 0 1,0 0-1,0 0-7,0 0 0,-1 1 0,1-1 0,0 1 1,0 0-1,0-1 0,0 1 0,0 0 0,0 0 1,0-1-1,0 1 0,0 0 0,-1 2 0,-14 18 60,0 0-1,2 1 0,1 1 1,-13 29-1,-34 101 187,39-94-134,-86 190 206,3-8 156,47-86-229,-46 118 231,-14-9-202,106-242-93,2-3 150,-1 0 0,-19 27 0,29-45-292,-1 0 0,0 0 0,1 0 0,-1 0 0,0 0 0,0 0 0,1-1 0,-1 1 0,0 0 0,0 0 0,0-1 0,0 1 0,0-1 0,0 1 0,0-1 0,0 1 0,0-1 0,0 0 1,-1 1-1,1-1 0,-2 0 0,2 0-10,0 0 1,0-1-1,0 1 1,0 0 0,0-1-1,1 0 1,-1 1 0,0-1-1,0 1 1,1-1-1,-1 0 1,0 1 0,0-1-1,1 0 1,-1 0 0,1 0-1,-1 1 1,1-1 0,-1-2-1,-1-1-31,0-1-1,1 0 0,-1 0 1,1 0-1,0 1 1,1-1-1,-1 0 1,1 0-1,0-6 1,3-5-104,0-1-1,1 1 1,10-27 0,26-47 3,-22 51 70,-6 14 44,1 1 0,2 0 0,0 1 0,2 1 1,0 0-1,1 1 0,1 1 0,2 1 0,-1 1 0,35-23 0,274-155-240,-147 94 291,-34 9 125,-110 66-112,62-56 1,-19 0-103,-5-4-1,-3-2 0,67-109 1,-130 182 56,0 0 0,-1 0 0,0 0 0,-1-1 0,-2 0 0,1-1 0,6-33 0,-9 22-196,-4 29 174,1 0-1,-1 0 0,0 0 0,0-1 1,0 1-1,0 0 0,0 0 1,0 0-1,0 0 0,0 0 1,0-1-1,0 1 0,0 0 1,0 0-1,0 0 0,0 0 0,-1 0 1,1 0-1,0-1 0,0 1 1,0 0-1,0 0 0,0 0 1,0 0-1,0 0 0,0 0 0,0 0 1,0-1-1,0 1 0,-1 0 1,1 0-1,0 0 0,0 0 1,0 0-1,0 0 0,0 0 0,0 0 1,-1 0-1,1 0 0,0 0 1,0 0-1,0 0 0,-6 4-210,-5 9 103,-32 77-124,14-30 391,2 2-1,-18 65 1,31-85-112,-2 6 29,-72 223 109,81-244-81,1 1 0,-4 30 0,9-45-9,1 0 1,-1 0 0,2 0-1,0 0 1,0 0 0,7 23-1,-7-32-33,1 1 0,0-1 0,0 0 0,0 0 0,0 0-1,0 0 1,1 0 0,0-1 0,0 1 0,0-1 0,0 1 0,0-1 0,5 3-1,-5-4-7,0-1-1,0 1 1,0 0-1,0-1 0,0 0 1,0 0-1,0 0 0,1 0 1,-1 0-1,0 0 0,1-1 1,-1 0-1,1 0 0,-1 0 1,0 0-1,1 0 1,-1-1-1,4 0 0,7-3 21,0 1-1,0-2 0,-1 0 1,1-1-1,-1 0 0,0-1 1,16-12-1,9-8-4,45-43 1,20-32 183,-86 87-300,-13 12 44,0 0 0,0 0 0,-1-1-1,1 0 1,-1 1 0,0-1 0,5-8 0,-46 67-1029,23-28 1064,-20 60 1,32-76 34,0-1 0,0 1 0,1 0 0,1 1 0,0-1 1,0 0-1,1 0 0,1 0 0,1 13 0,-2-22-37,0 0 1,1 0-1,-1 0 1,1-1-1,-1 1 1,1 0-1,-1 0 1,1 0-1,0-1 1,0 1-1,0 0 1,0-1-1,0 1 1,0-1-1,0 1 1,1-1-1,-1 1 1,0-1-1,1 0 1,-1 0-1,1 0 1,0 0-1,-1 0 0,1 0 1,0 0-1,0 0 1,-1-1-1,1 1 1,0-1-1,0 1 1,0-1-1,0 0 1,0 0-1,-1 0 1,1 0-1,4 0 1,5-2 61,-1-1 1,1 1-1,-1-2 0,0 0 1,14-7-1,-7 4-62,47-20 82,-8 5-19,-2-3-1,76-46 0,-114 61-157,0 0 0,27-11 0,-42 42-433,-11 36 491,6-37-40,-4 35-1,8-48 91,0 0 0,0 0 0,1-1 0,-1 1 0,2 0 0,-1-1 0,1 1 0,0-1 0,4 9 0,-5-13-20,-1-1-1,1 1 1,0-1 0,-1 1 0,1-1 0,0 0-1,0 1 1,0-1 0,0 0 0,0 0 0,1 0 0,-1 0-1,0 0 1,0 0 0,1 0 0,-1 0 0,1 0-1,-1-1 1,1 1 0,-1 0 0,1-1 0,-1 1-1,1-1 1,-1 0 0,1 0 0,0 1 0,-1-1-1,1 0 1,0 0 0,-1-1 0,1 1 0,-1 0-1,1 0 1,0-1 0,2 0 0,1-2 16,1 1 1,-1-1-1,1-1 0,-1 1 1,0-1-1,0 1 0,9-10 1,-9 7 5,13-12 57,1 0 1,36-26-1,221-142 194,-264 178-330,11-8-57,-19 14-56,-10 7-125,-11 12 223,0 0 1,-20 26-1,32-35 92,-1-1-1,2 1 1,-1 0-1,1 0 1,0 0 0,1 0-1,0 1 1,0 0-1,-2 14 1,5-20-31,-1 0 0,1 0 1,0 0-1,0 0 0,0-1 0,0 1 1,1 0-1,-1 0 0,1 0 0,0-1 1,0 1-1,0 0 0,0-1 0,0 1 1,0-1-1,4 5 0,-3-4-1,1-1-1,-1 1 1,1-1-1,0 0 1,0 0-1,-1 0 1,1 0-1,1-1 1,-1 1-1,0-1 1,0 0-1,4 1 1,6 1 3,0-1 1,1 0-1,-1-2 1,1 1-1,23-3 1,7-4 14,-1-2 0,0-2 1,0-1-1,55-23 0,97-29 44,-113 39 1,155-68 1,-221 84-107,30-21 0,-43 27-86,-4 0 29,-10 3-29,-16 7-43,-34 11 14,-96 34-76,118-38 219,-73 41 0,92-43-26,0 0 0,1 0 0,0 2 0,1 1 0,-17 18 0,27-25 37,1 1 1,-1 0-1,1 0 1,1 1-1,0-1 0,1 1 1,0 1-1,0-1 1,1 1-1,1-1 1,-3 19-1,5-26 6,1 1 0,0-1 0,0 0 1,0 1-1,1-1 0,-1 0 0,1 1 0,0-1 0,1 0 0,-1 0 0,1 0 0,3 7 0,-4-9 11,0-1-1,-1 0 1,1 0-1,0 1 0,1-1 1,-1 0-1,0 0 0,0 0 1,0 0-1,1 0 1,-1 0-1,0-1 0,1 1 1,-1 0-1,1-1 0,1 1 1,-1 0-2,-1-1 1,1 0 0,0 0-1,0 0 1,0 0-1,0-1 1,-1 1 0,1 0-1,0-1 1,0 1-1,-1-1 1,1 0 0,0 1-1,-1-1 1,1 0 0,2-2-1,7-6 51,0 1 0,11-13-1,4-4 83,16-8-120,78-49 0,-6 6 19,-91 59 15,-1-2 0,37-38 0,-31 23-25,-1-1 1,23-43-1,39-83-27,9-15 177,-2 8-394,-88 148 107,-8 20 92,0 0 0,0 0 0,0 0 0,0-1 0,0 1 0,1 0 0,-1 0 0,0 0 0,0 0 0,0 0 0,0-1 0,0 1 0,0 0 0,0 0 0,0 0 0,0 0 0,0-1 1,0 1-1,0 0 0,0 0 0,0 0 0,0-1 0,0 1 0,0 0 0,0 0 0,0 0 0,0 0 0,0-1 0,0 1 0,-1 0 0,1 0 0,0 0 0,0 0 0,0 0 0,0-1 0,0 1 0,0 0 0,0 0 0,-1 0 0,1 0 0,0 0 1,0 0-1,0 0 0,0 0 0,-1-1 0,1 1 0,0 0 0,0 0 0,0 0 0,0 0 0,-1 0 0,1 0 0,0 0 0,0 0 0,0 0 0,0 0 0,-1 0 0,-8 7-234,4-2 220,0 2-1,0-1 0,1 1 1,0-1-1,0 1 0,-3 10 1,-16 39-22,-28 115-1,10-31 46,5-33-1,-42 135 93,29-21-96,27-117-312,5-13-2061,7-31-4187,9-56 5921,1-2-273,-1 1 603,-4-28-8676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4:23.1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110 103 10400,'-56'-78'3840,"41"66"-2976,-13 3-256,23 5-1664,-1 4 256,17 0-1120,3 4 1248,0 8-3040,9 9 2080,8 10-1792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4:26.0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9 607 6560,'-9'6'8757,"30"-3"-5829,-15-5-2586,1 0-1,0 0 1,-1 0 0,1 0 0,-1-1-1,9-6 1,38-26 666,-35 22-840,51-37 505,105-100 0,40-82 807,-209 226-1450,8-9 37,-1 0 1,0 0 0,-2-1 0,15-28-1,-26 42-349,-4 4 21,-9 8-17,6-2 233,0 1 0,1 0 0,0 1 0,0 0 1,1 0-1,0 0 0,-6 16 0,2-7 31,-65 141 378,61-123-178,1 0 0,-13 58 0,25-86-135,-1 1 1,1 0-1,1 0 0,-1 0 0,2 0 0,0 0 0,3 19 1,-3-26-22,0 0 1,-1 0-1,1 0 1,0 0-1,1 0 1,-1-1 0,0 1-1,1 0 1,0-1-1,0 1 1,-1-1-1,2 1 1,-1-1 0,0 0-1,0 0 1,1 0-1,-1 0 1,1 0-1,-1-1 1,1 1 0,0-1-1,0 1 1,-1-1-1,1 0 1,0 0-1,0 0 1,0-1 0,6 1-1,-5-1 13,0 0 0,0 0 1,0 0-1,0-1 0,0 1 0,0-1 0,-1 0 0,1 0 0,0-1 0,0 1 0,-1-1 1,5-2-1,-2 0 2,-1 0 0,1 0 0,-1-1 1,0 0-1,0 0 0,6-8 0,2-7 57,-1 1 0,-1-2 0,11-25-1,-19 39-62,31-74 115,27-55-175,-43 100-111,-5 10 27,2 0-1,0 1 0,24-30 1,-38 54 74,0 0 1,-1 0-1,1 0 1,0 0 0,-1 0-1,1 0 1,0 1 0,0-1-1,0 0 1,-1 1-1,1-1 1,0 0 0,0 1-1,0-1 1,0 1 0,0 0-1,0-1 1,0 1-1,2-1 1,-2 2 7,0 0 0,-1 0 0,1 0 0,-1 0-1,1 0 1,-1 0 0,1 0 0,-1 0 0,0 0 0,1 0 0,-1 1-1,0-1 1,0 0 0,0 0 0,0 0 0,0 0 0,0 0 0,0 0 0,0 1-1,0 0 1,-3 57-219,-12 65 0,9-80 177,-2 20 145,-3 0 0,-33 108 0,43-167-76,0-2 37,0 1 0,0-1 0,-1 0 0,1 0 0,-1 0 0,1 0 0,-1 0 0,0 0 0,0 0 0,0-1 0,-3 4 0,5-6-30,-1 0 0,1 0 0,0 0 0,0 0 0,-1 1 0,1-1 0,0 0-1,0 0 1,-1 0 0,1 0 0,0 0 0,0 0 0,-1 0 0,1 0 0,0 0 0,-1 0 0,1 0 0,0 0 0,0 0 0,-1 0 0,1 0 0,0 0 0,0-1 0,-1 1 0,1 0 0,0 0-1,0 0 1,-1 0 0,1 0 0,0-1 0,0 1 0,-1 0 0,1 0 0,0 0 0,0-1 0,0 1 0,0 0 0,-1 0 0,1-1 0,0 1 0,0 0 0,0-1 0,-4-12 73,3 5-100,1-1 1,0 0-1,0 0 1,1 0-1,0 0 1,2-10-1,-2 16 13,0 0-1,0 0 1,0 0-1,0-1 0,1 1 1,-1 1-1,1-1 0,0 0 1,0 0-1,0 1 0,0-1 1,0 1-1,1-1 0,-1 1 1,1 0-1,-1 0 0,1 0 1,0 0-1,5-2 0,-2 2-65,2-1 0,-1 1 0,0 1 0,0-1 0,1 1 1,-1 1-1,1-1 0,-1 1 0,10 1 0,4 2-267,39 11 0,-33-7 7,2 1-1953,43 17 1,-10 5-4148,-40-17 3240,-21-12 2751,-1-1-1,1 1 1,0 0 0,-1 0 0,1-1 0,-1 1 0,1 0 0,-1 0-1,1 0 1,-1 0 0,0 0 0,1 1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4:26.3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24 103 2976,'-23'-81'1120,"23"59"-896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4:31.7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306 1081 3136,'5'-12'1113,"0"0"-1,1 0 1,0 0 0,10-13 0,-6 9 755,9-19 1,-16 29-1495,-1 0 1,0 0-1,0-1 1,0 1-1,-1-1 1,0 1-1,-1-1 0,1 0 1,-1 1-1,-1-1 1,1 0-1,-1 1 1,0-1-1,-1 1 0,1-1 1,-5-10-1,4 13-293,0 0-1,0 0 1,0 0-1,-1 1 1,1-1-1,-1 0 1,0 1-1,0 0 1,0-1-1,0 1 1,-1 1-1,1-1 1,-1 0-1,0 1 1,0 0-1,0 0 1,0 0-1,0 0 1,0 1-1,0-1 1,-1 1-1,1 0 1,-1 1-1,1-1 1,-9 0-1,7 2-45,0 0-1,0 0 0,1 0 0,-1 0 0,0 1 0,1 0 1,-1 0-1,1 1 0,-1 0 0,1 0 0,0 0 1,0 0-1,0 1 0,1 0 0,0 0 0,-1 0 1,-6 9-1,-4 7 158,0 0 1,-21 42-1,31-53-153,-14 26 133,2 1 0,1 1 0,2 0-1,-18 76 1,30-103-112,0 0-1,1 1 1,0-1 0,1 1 0,0-1-1,1 1 1,3 18 0,-2-23-36,-1-1 0,1 1 0,1-1 0,-1 1 1,1-1-1,0 0 0,0 0 0,0 0 0,1-1 0,0 1 0,-1-1 0,2 0 1,-1 0-1,0 0 0,7 4 0,-5-4 38,1 0-1,0-1 1,0 0-1,0 0 1,0-1 0,1 0-1,-1 0 1,1 0 0,-1-1-1,1 0 1,-1-1 0,1 1-1,9-2 1,11-2 49,-1-1 0,36-11 0,-41 10-118,20-5 15,0-2 0,-1-1 0,-1-2 0,0-2 0,42-25 0,-48 22 17,-2-1 1,0-2-1,-1-1 0,-2-2 0,-1-1 0,26-31 0,-46 49-5,68-94-162,-74 100 111,3-6-79,-4 8 104,-1 1 0,0 0 0,0 0 1,0 0-1,0-1 0,0 1 0,0 0 0,0 0 0,0-1 0,0 1 0,0 0 1,0 0-1,0-1 0,0 1 0,0 0 0,0 0 0,0 0 0,0-1 0,0 1 1,0 0-1,0 0 0,-1-1 0,1 1 0,0 0 0,0 0 0,0 0 0,0 0 1,0-1-1,-1 1 0,1 0 0,0 0 0,0 0 0,0 0 0,-1-1 0,1 1 1,0 0-3,-1 0 1,1 0 0,0 0 0,-1 0 0,1 0-1,0 0 1,0 0 0,-1 0 0,1 0 0,0 1 0,-1-1-1,1 0 1,0 0 0,0 0 0,-1 0 0,1 0 0,0 0-1,0 1 1,-1-1 0,1 0 0,0 0 0,0 0-1,0 1 1,0-1 0,-1 0 0,-6 8-89,1-1-1,0 1 1,0 0-1,-8 17 1,1-3 55,-100 164-167,103-171 237,2 0 1,0 0-1,0 0 0,-7 25 0,14-35-9,0-1 0,0 1-1,0-1 1,1 1 0,0-1 0,-1 1-1,2-1 1,-1 1 0,2 7 0,-1-9-7,-1-1 0,1 1 0,1 0 0,-1-1 0,0 1 0,1-1 0,-1 1 0,1-1 0,0 0 0,0 0 0,0 0 0,0 0 0,0 0 0,0 0 0,0 0 1,5 2-1,-2-1 48,1-1 0,-1 0 1,1 0-1,-1 0 1,1-1-1,0 0 0,0 0 1,-1 0-1,1-1 1,0 0-1,0 0 0,10-1 1,-6-1-9,1 0 1,0-1 0,-1 0-1,1 0 1,18-10 0,-21 9-26,-1 0 1,0-1-1,-1 1 1,1-1-1,-1-1 1,0 1 0,0-1-1,-1 0 1,0-1-1,0 1 1,0-1-1,-1 0 1,0 0 0,0-1-1,3-8 1,-3 4-9,0-1 0,-1 1 1,-1-1-1,0 0 0,-1 0 1,0 0-1,-1 0 0,-3-24 1,2 20-128,-2 0 1,0 0 0,-1 0-1,0 0 1,-8-15 0,10 27 65,0 1 0,0 0-1,-1 0 1,1 0 0,-1 0 0,0 1 0,0-1 0,-1 1 0,1-1 0,-5-2 0,5 4 23,0 0-1,0 1 1,0-1 0,0 1 0,0 0-1,0 0 1,-1 0 0,1 0 0,0 1 0,-1-1-1,1 1 1,-1 0 0,1 0 0,0 0-1,-7 1 1,-4 2-2,1 1 0,0 0-1,-1 1 1,2 0 0,-1 1 0,1 1-1,-1 0 1,2 0 0,-17 13 0,24-16 27,1-1 1,-1 1-1,0 0 0,1 0 1,0 0-1,0 0 1,0 1-1,0-1 1,-3 9-1,6-11-1,-1 0 0,1 0 0,0-1 0,-1 1 0,1 0 0,0 0 0,0 0 0,0-1 0,0 1 0,1 0 0,-1 0 0,0 0 0,1-1 0,-1 1 0,1 0 0,0-1 0,-1 1 0,1 0 0,0-1 0,0 1 0,0-1 0,0 1 0,1-1 0,-1 0 0,0 1 0,0-1 0,1 0 0,-1 0 0,1 0 0,-1 0 0,3 1 0,0 1 25,1-1 0,-1 0-1,0-1 1,1 1-1,-1-1 1,1 1 0,-1-1-1,1-1 1,0 1 0,0-1-1,-1 0 1,1 0 0,0 0-1,0 0 1,-1-1 0,6-1-1,7-3 11,1 0-1,30-15 1,-26 11 26,37-15-121,95-25 1,-114 40 75,0 1-1,0 3 0,65-2 0,-92 7-19,0 1-1,1 0 1,-1 1 0,0 0-1,0 1 1,0 0-1,22 10 1,-28-10 13,-1 1 0,1-1 0,-1 1 0,0 0 0,-1 1-1,1-1 1,-1 1 0,0 0 0,0 1 0,0-1 0,0 1 0,-1 0 0,0 0 0,-1 0 0,1 1 0,2 7 0,-3-6 19,-1 0 0,0 0 0,0 0 0,-1 0 0,0 1 1,0-1-1,-1 0 0,0 0 0,0 1 0,-1-1 0,0 0 0,-3 11 0,1-9-25,-1 0-1,0 0 1,0 0-1,-1 0 1,0-1-1,-1 0 1,0 0-1,0 0 0,-9 8 1,5-5 182,10-12-187,0 0-1,0 0 1,0 0-1,0 0 1,1 0-1,-1 0 1,0 0-1,0 0 1,0 0-1,0 0 1,0 0-1,0 0 1,0 0-1,0 0 1,0 0-1,0 0 0,0 1 1,0-1-1,0 0 1,0 0-1,1 0 1,-1 0-1,0 0 1,0 0-1,0 0 1,0 0-1,0 0 1,0 0-1,0 0 1,0 0-1,0 0 1,0 0-1,0 0 1,0 0-1,0 0 0,0 0 1,0 1-1,0-1 1,0 0-1,0 0 1,0 0-1,0 0 1,0 0-1,0 0 1,0 0-1,0 0 1,0 0-1,0 0 1,0 0-1,0 0 1,0 0-1,0 0 0,0 1 1,0-1-1,0 0 1,0 0-1,0 0 1,0 0-1,0 0 1,0 0-1,0 0 1,0 0-1,-1 0 1,1 0-1,0 0 1,0 0-1,0 0 1,0 0-1,0 0 1,2-1 9,1 0 1,-1-1 0,0 1-1,0-1 1,1 0 0,-1 0-1,2-2 1,62-75-33,-43 50-177,49-48 0,-71 76 169,1-1 0,0 1 0,-1 0 0,1 0 0,-1-1-1,1 1 1,0 0 0,0 0 0,0 1 0,0-1 0,0 0 0,0 1-1,2-1 1,-4 1 8,1 0 0,-1 0 0,1 0 0,-1 0 0,1 0 0,-1 0 0,1 1 0,-1-1 0,1 0 0,-1 0 0,1 0 0,-1 1-1,1-1 1,-1 0 0,0 1 0,1-1 0,-1 0 0,1 1 0,-1-1 0,1 1 0,0 0-8,-1 1 0,1-1 0,0 1 0,-1-1 0,1 1 0,-1-1 0,1 1 0,-1-1 0,1 4 0,0 23 10,0 0 0,-4 38 0,-1 10 164,4-71-123,0 1 0,0 0 1,1 0-1,0-1 1,0 1-1,0 0 1,0-1-1,4 9 1,-4-12-14,1 0 0,-1 0 0,1 0 0,-1 0 0,1 0 0,0 0 0,0 0 0,0-1 0,0 1 0,0-1 1,0 1-1,0-1 0,0 0 0,0 0 0,1 0 0,-1 0 0,1 0 0,-1 0 0,0-1 0,1 1 0,4 0 1,4-1 32,-1 0 1,1 0-1,-1-1 1,1 0 0,13-4-1,5 0 73,6-1 6,0-1 1,61-21 0,-79 21-112,0 0-1,0-1 1,-1 0-1,-1-2 1,1 0-1,-2 0 1,23-21 0,-11 1-62,-1-1 1,-1-1 0,30-53 0,0 0-53,47-50-48,13-21-31,33-105 76,-23-13 178,-65 124-217,-57 143 57,1-1 0,-1 1 0,0-1 0,0-10 0,-1 17 67,-1 0-1,0 0 1,0 0-1,0 0 1,0 0-1,0 0 1,0 0-1,0 0 1,0 0-1,0 0 1,-1 0 0,1 0-1,0 0 1,-1 1-1,1-1 1,0 0-1,-1 0 1,1 0-1,-1 0 1,1 0-1,-1 1 1,0-1-1,1 0 1,-1 0-1,0 1 1,0-1-1,1 1 1,-1-1-1,0 1 1,0-1 0,0 1-1,0-1 1,0 1-1,1 0 1,-1-1-1,0 1 1,0 0-1,0 0 1,0 0-1,0-1 1,0 1-1,0 0 1,0 0-1,0 1 1,0-1-1,-1 0 1,-3 1-17,-1 0 0,1 1 0,1-1 0,-1 1 0,0 0 0,0 1 0,1-1 0,-1 1 0,-6 5 0,-2 2-2,-23 25 0,16-12 57,1 0 0,-22 37 0,-28 57 97,58-97-108,-157 309 260,153-288-218,2 0 0,2 2 1,-6 43-1,8-39-6,6-31-39,-25 146 157,24-129-74,1 0 0,4 63 0,-1-95-90,1 9 135,0 0-1,5 16 0,-6-24-82,1 0-1,-1 0 1,1 0-1,0 0 1,0 0-1,0 0 1,0 0-1,0 0 1,0 0-1,0-1 1,1 1-1,-1 0 0,1-1 1,-1 1-1,1-1 1,0 0-1,-1 0 1,5 3-1,-4-4-33,0 0-1,0 0 1,0 0-1,0 0 1,1 0-1,-1 0 1,0 0-1,0-1 0,0 1 1,0-1-1,0 1 1,0-1-1,0 0 1,3-1-1,0 0 9,20-10 49,0 0 1,-1-2-1,0-1 0,41-33 1,77-83-109,-115 104-2,13-14 101,13-12-158,-60 63-55,1 1-1,0 1 0,-7 19 1,2-6 139,-37 89 102,41-94-79,1 1 0,1-1 0,-5 38 0,10-55 9,0 1 0,0-1 0,0 1 0,0-1 0,0 1 0,1-1 0,-1 0 0,1 1 0,0-1 0,0 0 1,0 0-1,1 1 0,-1-1 0,1 0 0,0 0 0,0 0 0,0-1 0,0 1 0,0 0 0,5 3 0,-3-3 20,-1 0 0,1-1 0,0 0 0,0 0 0,0 0 0,0-1 0,0 1 0,1-1 0,-1 0 0,0 0 0,1 0 0,-1-1 0,1 0 0,-1 0 0,9 0 0,-3-2-25,1 0 0,-1 0 0,0-1 0,0 0 0,0-1 0,0 0 0,-1-1 0,0 0-1,1 0 1,-2-1 0,1 0 0,-1 0 0,0-1 0,10-11 0,8-11 41,-3 0-1,34-55 1,-37 54-50,9-15-49,52-72-113,-81 117 156,0 0 0,0 0-1,0 0 1,0 0 0,0 0 0,0 1 0,0-1 0,0 0 0,0 0 0,0 0 0,0 0-1,0 0 1,0 0 0,0 0 0,0 0 0,1 1 0,-1-1 0,0 0 0,0 0 0,0 0-1,0 0 1,0 0 0,0 0 0,0 0 0,0 0 0,0 0 0,1 0 0,-1 0 0,0 0-1,0 0 1,0 0 0,0 0 0,0 0 0,0 0 0,0 0 0,1 0 0,-1 0 0,0 0-1,0 0 1,0 0 0,0 0 0,0 0 0,0 0 0,0 0 0,1 0 0,-1 0 0,0 0-1,0 0 1,0 0 0,0 0 0,0 0 0,0 0 0,0-1 0,0 1 0,0 0 0,1 0-1,-1 0 1,0 0 0,0 0 0,0 0 0,0 0 0,0-1 0,0 9 7,-2 5-7,-39 199-66,15-90 262,24-108-144,1 7 134,1-20-64,1-2 122,25-16-129,45-39 0,-10 6-60,-61 50-56,99-71-60,-73 54 18,53-26 0,-75 41 25,0 1 1,0-1-1,0 1 0,0 0 1,1 0-1,-1 0 0,0 0 1,0 1-1,1 0 0,6 0 1,-9 0 10,0 1-1,-1-1 1,1 1 0,0-1 0,-1 1 0,1 0-1,-1 0 1,1-1 0,-1 1 0,0 0 0,1 1 0,-1-1-1,0 0 1,0 0 0,0 0 0,1 1 0,-1-1-1,-1 0 1,1 1 0,0-1 0,0 1 0,0-1 0,-1 1-1,1 0 1,-1-1 0,1 1 0,-1 0 0,0 2-1,1 6-10,0-1-1,-1 1 0,0-1 1,-1 0-1,0 1 0,0-1 1,-1 0-1,0 0 0,-5 10 1,-4 11 97,-19 36 0,24-52-193,-8 26 0,14-39 115,-1 0 4,1-1-1,0 1 0,0-1 1,0 1-1,0 0 0,0-1 1,0 1-1,0 0 0,0-1 1,0 1-1,0 0 0,0-1 1,0 1-1,0-1 0,0 1 1,1 0-1,-1-1 1,0 1-1,0-1 0,1 1 1,-1-1-1,0 1 0,1-1 1,-1 1-1,1-1 0,-1 1 1,1-1-1,-1 1 0,1-1 1,-1 0-1,1 1 0,-1-1 1,1 0-1,-1 1 0,1-1 1,0 0-1,-1 0 0,1 0 1,-1 1-1,1-1 0,1 0 1,3 1 47,0-1 0,0 1 0,1-1 0,5-1 1,-4 1-33,3 0-18,-3 1 4,-1-1 1,1 0 0,0-1 0,0 1 0,-1-1-1,1-1 1,-1 1 0,1-1 0,10-5-1,-3 0 26,0-1 0,19-14 0,-27 18-24,0-1 0,0-1 0,-1 1 0,0-1 0,0 0 0,0 0 0,5-10 0,107-231 245,-96 199-268,-7 18 21,0 1-1,2 1 1,22-31 0,-5 17-194,-32 41 128,-3 3-97,0 0 123,0 0-1,0 0 1,1 0-1,-1 0 1,-1 4-1,-7 12-7,1 0 1,1 0-1,-7 23 0,-13 60-184,11-37 165,0 19 32,6-26 19,7-39 47,2 0 1,0 1 0,1 19-1,1-38-31,0 1-1,0-1 0,0 1 0,0-1 0,1 1 0,-1-1 1,0 1-1,1 0 0,-1-1 0,0 0 0,1 1 0,-1-1 0,0 1 1,1-1-1,-1 1 0,1-1 0,-1 0 0,1 1 0,-1-1 1,1 0-1,-1 1 0,1-1 0,-1 0 0,1 0 0,-1 0 0,1 1 1,-1-1-1,1 0 0,0 0 0,-1 0 0,1 0 0,-1 0 1,1 0-1,0 0 0,21-2 189,-12 0-184,0-1 0,0 0-1,-1-1 1,1 0 0,-1 0-1,0-1 1,10-7 0,54-45 122,-30 17-25,-2-2 0,48-63 1,0 0-344,-68 79 170,-18 20 60,1 1 0,0 0 0,9-9 0,-4-1-47,-7 10 29,-4 13-233,-17 69-154,-72 211 650,88-279-230,0 0 1,0 1 0,1-1-1,0 1 1,1 0 0,0 0-1,1 0 1,0 0 0,2 14-1,-2-22 3,0-1 0,1 1-1,-1-1 1,1 1-1,0-1 1,0 1-1,-1-1 1,1 1 0,0-1-1,0 0 1,0 0-1,1 0 1,-1 1-1,0-1 1,0 0-1,0 0 1,3 1 0,0 0 5,-1-1 1,1 1-1,0-1 1,-1 0-1,1 0 1,0 0-1,4 0 1,5 0 10,0 0 0,0-1 0,19-3 0,-19 1-31,1-1-1,-1 0 0,0-1 1,24-11-1,-9 1 127,28-18 0,47-41 4,-103 73-128,27-17-107,-2 0 1,0-2-1,38-37 0,-62 56 96,0-1-1,0 0 0,-1 1 1,1-1-1,-1 0 1,1 0-1,0 1 0,-1-1 1,0 0-1,1 0 1,-1 0-1,1 0 0,-1 0 1,0-1-1,0 2 8,0 0-1,0-1 0,0 1 0,0 0 1,0 0-1,-1 0 0,1 0 0,0-1 1,0 1-1,0 0 0,-1 0 0,1 0 1,0 0-1,0 0 0,-1-1 0,1 1 1,0 0-1,0 0 0,-1 0 0,1 0 1,0 0-1,0 0 0,-1 0 1,1 0-1,0 0 0,0 0 0,-1 0 1,1 0-1,0 0 0,0 0 0,0 0 1,-1 1-1,-4 0-12,0 0 0,0 1-1,1-1 1,-7 4 0,1 1-5,1 0 0,0 0 0,0 1 0,0 0 0,-9 10 0,-37 45-86,40-43 129,-17 26-1,27-38-12,1 1-1,0 0 0,1 0 0,-1 0 0,1 1 0,-3 15 0,6-23-6,0-1 1,0 1-1,0 0 0,0 0 1,0 0-1,0 0 1,0-1-1,0 1 0,0 0 1,0 0-1,0 0 1,1-1-1,-1 1 0,0 0 1,0 0-1,1 0 1,-1-1-1,1 1 0,-1 0 1,1-1-1,-1 1 1,1 0-1,-1-1 1,1 1-1,1 0 3,-1 0 0,1 0 0,-1 0 0,1-1 0,0 1 0,-1-1 0,1 1 0,-1-1 0,1 0 0,0 1 0,2-1 0,4 0 28,0 0 0,1-1 0,12-2 0,-19 2-25,15-2 30,0-1-1,-1-1 0,1 0 0,-1-1 0,25-14 1,-31 14-35,0 0 0,-1-1 0,0 0 1,0 0-1,0-1 0,-1 0 1,0-1-1,-1 0 0,9-13 0,-6 7-20,-1-1-1,-1 0 1,0-1-1,-1 0 0,8-32 1,-13 41-22,0 0 0,-1 0 1,0 0-1,-1 0 0,0 0 1,0 0-1,-1 0 0,0 0 1,0 0-1,-1 0 0,0 0 0,0 1 1,-1-1-1,0 1 0,-6-12 1,6 16 15,1 0 0,0 0 0,-1 0 0,0 0-1,0 0 1,0 1 0,0-1 0,0 1 0,0 0 0,0 0 0,-1 0 0,1 1 0,-1-1 0,0 1 0,1 0 0,-1 0 0,0 0 0,-7-1-1,4 1-11,0 1-1,0 0 0,0 0 0,0 0 0,1 1 0,-1 0 0,0 0 0,0 1 0,-10 4 0,9-3 34,1 0 0,0 0 0,1 1 0,-1 0 0,0 0 0,1 1 0,0 0 0,0 0 0,1 0 0,-1 1 0,1 0 0,0 0 0,1 0 0,0 1 0,0-1 0,0 1 0,0 0 0,1 0 0,1 0 0,-1 1 0,1-1 0,-3 16 0,5-21 15,0 0 0,0 0-1,-1 0 1,1 1 0,0-1 0,1 0 0,-1 0 0,0 0-1,1 0 1,-1 1 0,1-1 0,0 0 0,0 0 0,-1 0-1,1 0 1,1 0 0,-1-1 0,0 1 0,0 0 0,1 0-1,-1-1 1,1 1 0,-1-1 0,1 1 0,0-1 0,-1 0-1,1 1 1,0-1 0,0 0 0,0 0 0,4 1 0,2 0 8,0 1 1,0-2 0,0 1-1,0-1 1,1-1-1,-1 1 1,10-2 0,14-2 33,0-1 1,-1-1 0,0-2-1,0-2 1,0 0 0,-1-2-1,42-22 1,-46 17-20,0-1 0,-2-2 0,0 0 0,27-28-1,41-34 160,-88 78-224,1 0 0,0 0 1,0 1-1,7-3 0,-12 5 28,0 0 0,0 0 1,0 0-1,0 0 0,0 0 0,0 0 1,0 0-1,0 0 0,0 0 0,0 0 1,0 0-1,0 0 0,0 1 0,0-1 1,0 0-1,0 0 0,0 0 0,0 0 1,0 0-1,0 0 0,0 0 0,0 0 1,0 0-1,0 0 0,0 0 0,0 0 0,0 0 1,0 0-1,0 0 0,0 1 0,0-1 1,0 0-1,0 0 0,0 0 0,0 0 1,0 0-1,0 0 0,0 0 0,1 0 1,-1 0-1,0 0 0,0 0 0,0 0 1,0 0-1,0 0 0,0 0 0,0 0 1,0 0-1,0 0 0,0 0 0,0 0 1,0 0-1,0 0 0,0 0 0,0 0 1,0 0-1,1 0 0,-1 0 0,0 0 1,0 0-1,0 0 0,0 0 0,0 0 1,0 0-1,0 0 0,0 0 0,0 0 1,0 0-1,0 0 0,-1 23-105,-6 28-1,1 0 142,-14 79 55,6-44 163,12-67-252,-14 73 85,15-84-31,1-7 95,1-1-21,5 0-93,0-1-1,0 0 1,0 0 0,-1-1-1,1 0 1,-1 0 0,1 0-1,-1-1 1,0 0-1,0 0 1,0 0 0,5-4-1,10-9-16,25-26 0,-35 33 19,143-127-213,-119 106 21,-38 47-154,-3 9 135,-14 35 0,14-44 223,1 0 0,1 0 0,0 0 0,1 1 0,1-1 0,-1 21-1,4-35-52,0-1 0,0 1 0,0 0 0,1-1 0,-1 1 0,1 0-1,-1-1 1,1 1 0,0-1 0,0 1 0,1-1 0,-1 1 0,0-1-1,1 0 1,-1 0 0,1 0 0,3 4 0,-1-3 21,-1-1 0,1 1 0,0-1 0,-1 0 1,1 0-1,0-1 0,0 1 0,0-1 0,0 0 0,6 1 1,7 0 49,-1 0 1,1-2 0,0 0 0,25-4 0,-26 3-34,-1-1 0,0-1 0,0-1 0,-1 0 0,1-1 0,-1 0 0,0-1 0,0-1 0,0 0 1,-1-1-1,0-1 0,-1 0 0,0 0 0,0-1 0,-1-1 0,0 0 0,14-20 0,73-138 53,-57 94 13,-27 50-177,24-48-401,-51 110 336,-14 65-1,-4 17 65,-45 89 142,13-40 139,55-154-15,4-12 7,2-10-55,2-112-188,-1 109-16,0 11 63,1 0-1,0 0 1,0 0-1,0 0 0,0 0 1,0 0-1,0 0 1,0 0-1,0 0 1,0 0-1,-1 0 1,1 0-1,0 0 1,0 0-1,0 0 1,0 0-1,0 0 1,0 0-1,0 0 1,0 0-1,0 0 1,0 0-1,-1 0 1,1 0-1,0 0 0,0 0 1,0 0-1,0 1 1,0-1-1,0 0 1,0 0-1,0 0 1,0 0-1,0 0 1,0 0-1,0 0 1,0 0-1,0 0 1,0 0-1,0 0 1,0 1-1,0-1 1,0 0-1,0 0 1,0 0-1,0 0 0,0 0 1,0 0-1,0 0 1,0 1-1,-1 0-2,1 0-1,0 0 0,0 0 1,0 0-1,0 0 0,0 0 1,0 0-1,0 0 0,0 0 1,1 0-1,-1 0 0,0 0 1,1 0-1,-1 0 0,0 0 1,1 0-1,-1 0 0,1 0 1,1 2-1,4 3-18,0-1 0,1 1 1,-1-1-1,1 0 0,1-1 0,-1 0 0,0 0 0,1-1 0,0 1 1,0-2-1,0 1 0,0-1 0,12 1 0,12 1-294,0-1 0,37-2 0,-50-1 105,-2 0-420,5 0-1786,0 0 0,0-1 0,38-8 1,-59 9 2035,0 0 1,1-1-1,-1 1 0,0-1 1,0 1-1,0-1 1,1 1-1,-1-1 1,0 0-1,0 1 0,1-2 1,-2 2 253,0-1 0,0 1 1,1-1-1,-1 1 0,0 0 0,0-1 0,0 1 1,0-1-1,0 1 0,0 0 0,0-1 1,0 1-1,0-1 0,0 1 0,0-1 1,0 1-1,0 0 0,-1-1 0,1 1 0,0 0 1,0-1-1,0 1 0,0-1 0,-1 1 1,1 0-1,0-1 0,0 1 0,-1 0 1,1 0-1,0-1 0,-1 1 0,1 0 0,0 0 1,-1-1-1,1 1 0,-1 0 0,-17-13-4794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4:33.7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31 5408,'1'-2'230,"1"0"1,-1 0 0,1 0-1,-1 1 1,1-1-1,-1 0 1,1 1-1,0 0 1,0-1 0,0 1-1,0 0 1,0 0-1,0 0 1,0 0-1,1 0 1,-1 0 0,3 0-1,16-1 7315,-27 15-4579,-2 0-2157,0-1-1,-1 1 1,0-2 0,-1 1 0,-21 18 0,19-22 185,11-8-973,1 0 0,0 0 0,0 0 0,0 0 0,0 0 0,-1-1 0,1 1 0,0 0 0,0 0 0,0 0 1,0 0-1,-1 0 0,1 0 0,0 0 0,0 0 0,0 0 0,0 0 0,0 0 0,-1 0 0,1-1 0,0 1 0,0 0 0,0 0 0,0 0 0,0 0 0,0 0 0,0-1 0,-1 1 1,1 0-1,0 0 0,0 0 0,0 0 0,0 0 0,0-1 0,0 1 0,0 0 0,0 0 0,0-1 0,0-3 160,1 0 1,-1 0-1,1 0 1,1-7-1,2-8-274,-3 12-111,1-25-608,-5 11-4870,2 16 2716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6:04:34.0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0 243 13536,'6'-30'5023,"27"13"-3903,49-8-320,-31 12 416,22-13-832,47-4 608,47 0-544,-8 5-448,-10 4-32,14 3-3040,4 11 1664,-19 10-8415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49:2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64,'-14'0'32,"3"0"-32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49:2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18 122 1472,'-9'0'11232,"1"6"-8790,15-5 2653,-2 1-5523,12 2 565,-1 0 0,1-1 0,0-1 0,0-1 0,0 0 0,21-3 0,-4 2 168,153-7 596,362-18 38,-291 0-465,146-18-95,237-1-214,-559 47-77,147 23 0,-128-11-98,170 26-92,47 6 32,-234-36 39,346 46-305,16-3 128,-359-43 241,277 31 99,-248-30-117,208 18-131,81-5-7,-183-13 13,305 27-2841,-317-17-3881,-151-14 4438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49:48.090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83 1984,'12'-4'4716,"-7"3"-4126,29 2 1873,-17 0-1320,40-2 276,123 5-6,-112-3-496,-46-2-759,0 2 0,24 3 1,-32-2-76,-1 0 1,1 0 0,-1-1-1,1-1 1,0 0 0,-1-1 0,1-1-1,-1 0 1,20-5 0,13-7 329,84-15 0,-106 28-353,-20 1-71,0 0 0,0 0 0,0 0 1,0-1-1,6-1 0,-4 1-9,0 1-1,1-1 1,-1 1-1,13 2 1,5-1 229,114 3-65,87-14 240,-80-1-331,13 7-165,-125 4 272,34-3 89,-38 0 29,33 3 0,157 2 538,-112-3-474,-100 1-353,145-5 294,-22 5-304,-60 1 100,118 8 81,-173-7-107,-1-1-1,1 0 0,-1-2 0,28-3 1,24-1 160,55-4-309,4 8 196,-59 3 168,-44-1-382,-1 1 0,31 7 0,13 2 317,-54-9-220,-1 0 0,0 1-1,10 4 1,20 4 230,22 10-282,20 4 16,-70-22 69,1 0 0,-1 0 1,1-1-1,18 0 1,11 2-46,155 18 29,-105-12-180,38 1 360,-98-11-191,107-5-53,-38 0 102,-55 4-38,18-1 74,-42 0-72,36 3-1,-13 0 124,22 3 57,-52-3-246,24 3 0,-10 0-27,-9 0 91,-1 0-1,1 1 1,20 9-1,-16-5 10,33 6 0,-41-12-5,16 4 11,1-2-1,45 1 1,-49-5 73,52 7 0,-8 1-45,-40-6-70,62 15 0,-44-7 42,-32-7-68,-1 0 0,29 12 0,102 38 171,-130-48-160,1-1 1,0-1-1,30 3 0,-20-3 11,-5-2 58,0-1-1,26-2 0,-3 0-30,570 1-97,-589 1 121,-1 1-1,48 10 1,53 22-85,30 14-20,-139-42 96,28 14-1,-42-14 322,-5-5-328,-1-1 1,0 1-1,0-1 0,1 1 1,-1-1-1,0 0 0,1 1 1,-1-1-1,1 0 0,-1 1 0,0-1 1,1 0-1,-1 1 0,1-1 1,-1 0-1,1 0 0,-1 0 1,0 1-1,1-1 0,-1 0 0,1 0 1,-1 0-1,1 0 0,-1 0 1,1 0-1,0 0 0,0 0 39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5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25 5152,'-1'-2'153,"0"0"161,0 0-1,-1 0 1,1 0 0,1 0-1,-1 0 1,0 0 0,0 0-1,0-4 1,1 9 1216,-1 0 0,1 1 1,-1-1-1,0 0 0,-2 7 0,-12 21 1328,-24 29-1074,35-56-1361,4-10-346,4-13-1665,3 6 436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49:49.859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1 146 2976,'7'-3'2576,"-3"5"-2012,1-1 0,-1 0 0,1 0 0,8 0 0,-8-1-321,-1 0 1,1 1 0,0 0 0,-1 0 0,7 2-1,0 1 36,0-1-1,0 0 1,0 0-1,1-1 1,-1-1-1,14 1 1,70-5 331,-61 1-396,218-2 710,-21 1-339,18-18-340,-181 13-154,41-4 217,87-8 168,-178 18-412,28-7 0,-27 5-16,20-1 0,-14 1-38,25-6 1,23-3 112,-64 13-98,21-3-30,32-7 1,-16 3 16,0 2 1,72 2-1,97 9 74,-142-7 298,0-4-1,93-18 1,-154 22-383,-1 0 0,0 1 0,0 1 0,14 1 0,21 1 37,-21-3-134,0 2 0,31 4 0,-45-4 118,1-1-1,16-1 1,-16 0 6,0 0 0,14 3 0,-10-1 165,1-1 0,21 0 0,-33-1-169,34 3 449,-29-2-384,1 0 1,0-1 0,14-1 0,7 3-116,-12-1 73,5 5-127,-18-7 110,3 1-84,0 0 0,0 1 0,20 4 0,-12-2-80,0 1-1,0-2 1,26 0 0,58-4-5660,-78 1 3026,15 0 54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49:51.177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1 140 4800,'0'-1'127,"0"1"0,0-1 0,0 0 0,0 0 0,0 1-1,0-1 1,0 0 0,1 0 0,-1 1 0,0-1 0,0 0 0,1 1 0,-1-1 0,1 0 0,-1 1 0,2-3 508,0 1-509,16-19 915,-15 16-149,13-14 762,-10 11-901,0 0 0,1 0-1,0 1 1,0-1 0,11-7 0,-13 12-474,-1 1 0,1 0 0,0 0 0,0 0 0,0 1 0,0-1 0,9 0 0,38-1 766,-22 2-707,458-3 1381,-378 6-1534,178 7 224,152 1 190,-220-9-450,411-12 588,-203 4-452,1 28 51,-426-21-333,285 25 18,-91-13 476,378 29 302,-228-13-196,17 3-398,-90-6-181,198 30 387,-44 0 527,-275-37-820,245 34-81,20-19 16,-382-30-207,41 3-396,-55-5-112,-19 0 328,-1-1 0,1 1 0,-1-1 0,1 0 1,-1 0-1,1 0 0,-1 0 0,1 0 0,-1-1 0,1 1 0,-1-1 1,5-1-1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49:59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2656,'0'0'837,"20"8"12384,52-4-11728,-7-7-821,75-13 0,14-1-458,36 3 20,48-3 172,-142 13-359,204-2 178,-111 2 159,-42-1-219,-105 2-42,-30 2-13,1 1 0,21 1 0,-5 0 147,30-1-1,-38 0-143,0 0 0,0 0 1,34 7-1,-37-6-172,-16-1-1050,-21 5-12059,8 3 9371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0:00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1 169 1888,'5'-9'19849,"1"9"-22440,34-12 3942,-24 7-974,-11 3-308,0 0 1,0-1-1,-1 1 1,1-1-1,4-3 0,12-8 96,-7 9-70,20-7-1,-1 1 16,162-50 407,-169 54-425,-25 6-50,-1 1 0,1 0 0,0 0 0,0-1 0,0 1-1,-1 0 1,1-1 0,0 1 0,0 0 0,-1-1 0,1 1-1,0-1 1,-1 0 0,1 1 0,0-1 0,-1 1 0,1-1-1,-1 0 1,1 0 0,0-1 0,-2 2-30,1 0-1,-1-1 1,0 1 0,1 0 0,-1 0-1,1-1 1,-1 1 0,0 0 0,1 0 0,-1 0-1,0 0 1,1 0 0,-1 0 0,0 0-1,1 0 1,-1 0 0,0 0 0,1 0-1,-1 0 1,0 0 0,1 1 0,-1-1-1,-3 1-57,-11-1 34,0 1 1,1 1 0,-1 1-1,0 0 1,-17 7-1,-71 31 140,47-17 16,25-13-6,16-6 14,-26 13 0,5-4-200,34-13 75,1 0 0,-1 0 0,0 0 0,0 0 0,1 0 0,-1 0 0,0-1 0,0 1 0,0-1 0,0 1 0,0-1 1,0 0-1,0 0 0,-3 0 0,22 1 729,-1 1 0,31 7 0,42 14-445,-61-16-101,10 4-93,0 0 0,53 26 1,-62-27-210,-25-9 16,0 1 0,0-1 0,0 1 0,0 0 1,0 0-1,-1 0 0,8 5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0:03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12 232 3552,'-11'8'13893,"12"-10"-13785,1-1 0,0 1 0,-1 0 0,1 0 0,0 1 0,0-1-1,0 0 1,0 1 0,4-3 0,6-5-19,-4 2 13,9-8 9,33-23 0,-45 35-44,1 0 0,0 0 0,-1 0 0,1 1 0,0-1 0,0 1 0,1 1 0,-1-1 0,0 1 0,13-1 0,-17 3-25,0-1 0,0 0 1,1 1-1,-1 0 0,0-1 0,0 1 0,0 0 0,0 0 0,0 0 1,0 0-1,0 0 0,-1 1 0,1-1 0,0 1 0,0-1 0,-1 1 1,1-1-1,1 4 0,4 4 66,-1 0 0,7 16 0,-5-11 106,12 25 168,4 7-151,-17-34-157,-2-4-8,-1 0 0,2 0-1,-1 0 1,1-1-1,0 0 1,1 0 0,-1 0-1,1-1 1,14 10 0,-17-14 45,-1-1-1,0 1 1,0 0 0,1-1 0,-1 0 0,1 0 0,-1 0 0,1 0 0,4 0 0,-6-2-82,0 1 0,0 0 0,0-1 0,0 1 0,-1-1 0,1 1 0,0-1 0,0 0 0,0 0 0,0 0 0,-1 0 0,1 0 0,0 0 0,-1 0 0,1 0 0,-1-1 1,3-2-1,4-5 5,0 0 1,0 0 0,-1-1-1,0 0 1,0 0 0,-1-1-1,-1 1 1,0-2 0,6-17-1,27-126 52,-34 127-40,-4 22-13,1 0 0,0 0-1,0-1 1,0 1 0,1 0 0,0 0 0,3-6 0,-4 10-9,0 0 1,0 1 0,1-1 0,-1 1-1,1-1 1,-1 1 0,1 0 0,-1 0 0,1-1-1,0 1 1,-1 0 0,1 1 0,0-1-1,0 0 1,0 0 0,0 1 0,0-1-1,0 1 1,0 0 0,0-1 0,0 1 0,0 0-1,0 0 1,0 0 0,0 1 0,0-1-1,2 1 1,7 1-54,0 1 0,0 0-1,12 5 1,-21-7-648,1-1 0,-1 1-1,0-1 1,0 0 0,1 0 0,-1 0 0,0 0-1,0 0 1,1-1 0,-1 1 0,0-1 0,3 0-1,3-1-2539,6 1 140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0:13.37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7103 496 832,'8'7'11802,"-47"-9"-9378,25 0-2254,-1 1 0,-19 2 0,17 0 13,-34-4 1,0 0 83,-3-1 480,39 2-661,0 0 1,0 1 0,-25 2-1,7 2 266,-52-4 0,33 0 144,17-2-76,28 2-332,0 0-1,0 0 1,0 1 0,-9 0 0,-1 1 70,0-1 1,0-1-1,0-1 1,-22-4-1,-1-1 101,9 2 20,-1-1 1,-44-17-1,73 22-296,-38-14 448,-22-7-451,8 5 152,-76-35-1,74 28-144,-79-33-77,103 45 22,-1 1 1,-62-10 0,53 13 130,-178-18-30,221 26-34,-86-4-90,63 4 157,16 0-44,0 0 1,-1-1-1,-9-1 0,-31-3 138,33 4-297,10 1 129,1 0 0,0-1 1,0 1-1,-8-2 0,0-1 85,6 2-88,0-1 0,0 0 0,0 0 0,-8-4-1,11 5 19,-1-1 0,0 1 0,1 0 0,-1 0-1,1 0 1,-1 1 0,0-1 0,0 1 0,-6 0 0,-9-1-38,-70-17 47,53 11-62,-86-12 129,-51 12-104,142 6 69,0 1-1,-55 8 1,4 1 353,-239-9-295,208-6-23,-100-1 272,184 5-364,0-1 0,-47-11 1,-12-1 12,-186-1-99,164 13 78,-3 0 28,32-3 1,2-1-211,-102 1 221,142 5-9,-126 1-122,-71 2 190,-81 5-189,95 14 121,-51 5 38,77-18-14,-246 26-79,293-25 191,-22 3 38,63 0-269,-8 1 36,83-12 91,-58 12 0,63-12-585,20-1 518,26 4 94,17-1 54,0-2 0,68-5 0,-38 0-3,-27 3-100,160-13-35,60-10-291,-231 22 328,434-26-62,-374 22-8,149-2 95,-118 10 1,94 5-214,-182-3 198,146 23 101,-150-23-151,0 0 1,36-1-1,-31-1-42,438 48 238,-377-37-181,232 27-4,-290-37 8,320 21 103,-204-19-22,209 21-90,-160 2-227,-58-5 362,-6 3 41,-29-4-70,14-1-239,46 8 298,-103-17-161,-39-7 87,39 4-1,106-1 145,85-6-328,-136-3 41,54-5 192,60 2-9,30 21-254,73 19 646,-156-16-239,34 5 55,28 1-873,-224-25-1679,-1-1-1,33-5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0:14.48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67 5568,'2'-2'3670,"10"1"-2105,18 0-703,-26 1-506,482-33 5268,-145 3-4422,723 38 1348,-699 18-1548,-268-18-874,199 12 219,96-1 416,408-3-91,-60 40-48,-634-42-582,127 19 225,99 22-48,-103-25 35,143 24 409,159 11-743,-389-42 102,-88-12-87,-10-2 8,25 4-713,-23-9-4509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0:15.05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 95 8224,'-4'-12'2645,"4"11"-2551,1 1 0,0-1 0,-1 1 0,1-1 0,-1 1 0,1-1 0,0 1 0,0 0 0,-1-1 0,1 1 0,0 0 0,0 0 0,-1-1 0,1 1 0,1 0 0,19-5 299,0 0 0,0 2 1,0 1-1,23-1 0,81 9 1602,-121-6-1945,282 33 2610,-65-6-1619,391 13-296,10-53-1858,-302-25-3262,-105-2-1330,-43 4 2073,-4-1 59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0:15.92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25 0 6464,'-24'5'4623,"24"-5"-4606,6 1 924,1 0 0,0 0 1,9 3-1,11 2 323,35-2 165,100-4 0,118-3 71,-121 2-898,299-5 603,80 0 38,-453 5-1118,400 1 768,95 5-285,-177 3-532,-257-4-66,370 14 736,-23-2 134,-168 6-627,-218-14-196,411 39 65,-25-9-133,-127-13-3300,-317-20 2192,79 8-3469,-43 0-5390,-52-6 6826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0:16.98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1 244 3808,'68'-11'1712,"51"-7"-870,-22 7-402,93-7 2523,-173 17-2595,4 0 853,33 2 1,33 0 2327,-48-2-1371,70-7-210,145-20-437,-155 14-1104,314-28 474,39 13-101,59 7-318,-470 21-409,613-18 97,-593 17-123,565-15 616,54 15-429,-210 11-258,-289-5-37,-119-3 34,452 15 651,443 53 310,-596-6-1036,-359-62-28,32 5-156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5:1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 5472,'-6'-1'5434,"9"11"2817,-4-10-8089,1 0 0,-1 1 0,1-1-1,0 0 1,-1 0 0,1 0 0,0 0 0,-1 1 0,1-1 0,0 0 0,-1 0 0,1 1 0,0-1 0,-1 0 0,1 1 0,0-1 0,0 0 0,-1 1 0,1-1-1,0 0 1,0 1 0,-1 0 0,1-1-89,0 1-1,-1 0 1,1-1 0,-1 1-1,1 0 1,-1-1 0,1 1-1,-1-1 1,1 1-1,-1-1 1,1 1 0,-1-1-1,-1 1 1,2-1-59,0 0 0,-1 1 0,1-1 1,0 0-1,-1 0 0,1 0 0,0 0 0,0 0 1,-1 0-1,1 0 0,0 1 0,0-1 0,-1 0 0,1 0 1,0 0-1,0 1 0,0-1 0,-1 0 0,1 0 1,0 1-1,0-1 0,0 0 0,0 0 0,-1 1 0,1-1 1,0 0-1,0 1 0,0-1-12,1 0 0,-1 0-1,0-1 1,0 1 0,1 0 0,-1 0-1,0 0 1,0 0 0,1 0 0,-1-1-1,0 1 1,0 0 0,1 0 0,-1 0-1,0-1 1,0 1 0,0 0 0,0 0-1,1-1 1,-1 1 0,0 0 0,0 0-1,0-1 1,0 1 0,0 0 0,0-1-1,0 1 1,0 0 0,1-2-715,0 0 1,1 0-1,-1 0 1,0 0-1,0 0 0,1 1 1,-1-1-1,1 1 1,0-1-1,-1 1 0,1 0 1,2-2-1,14-6-3233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0:17.76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0 4160,'11'9'10744,"13"4"-9814,-15-10-436,2 1 189,0 0 1,13 2-1,94 10 1333,219 2 91,-285-17-1894,365 10 1222,192-6 74,-384-2-1152,468-10 82,-105-1 280,96 12-10,-224 1-496,-270-2-181,-69-2-10,302 1 249,34-10-399,-237-6-311,-78-4-3287,-130 16 2329,0 0 0,0-1-1,-1 0 1,21-8 0,-8 1-1600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0:18.52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0 180 3552,'4'-2'447,"0"0"1,-1 1-1,1 0 0,0 0 0,-1 0 1,1 0-1,6 0 0,32-5 1912,44-4 626,48 3 226,117-8-593,128-13-1087,-267 19-1177,236-14 567,213-1-57,-224 13-405,-64 3-65,-78 0-53,216-7 177,-28 10 50,-188 4-310,676 15-156,-414 9-883,-157 1-6246,-211-15 4302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0:20.40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 9 3712,'-2'-9'4192,"16"14"-3234,0-1-1,0-1 1,0-1 0,26 2 0,-3 0-217,389 64 3686,-166-22-3046,377 47 422,61-17-609,73-20-810,-97-45-1242,-469-16-1372,-18-1 614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0:21.31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44 122 4640,'-43'-2'3526,"42"1"-3496,14 13 888,-6-8-673,0 0 0,0-1-1,0 0 1,0 0-1,1 0 1,14 2-1,291 36 1570,-296-39-1745,-3-1-36,516 38 873,226-50 283,-276-17-501,-169 8-171,479-28 470,-68-5-369,-694 50-611,540-43-102,6 17-297,-463 29-259,-49 1-3103,-54-2 2203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0:39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50 2144,'0'0'13946,"0"-18"-13274,-5 3-68,5 14-582,0 1 0,0 0-1,0-1 1,0 1 0,0 0 0,0 0 0,0-1 0,0 1 0,0 0 0,0-1-1,0 1 1,-1 0 0,1 0 0,0-1 0,0 1 0,0 0 0,0 0-1,-1-1 1,1 1 0,0 0 0,0 0 0,-1 0 0,1 0 0,0-1 0,0 1-1,-1 0 1,1 0 0,0 0 0,0 0 0,-1 0 0,1 0 0,0 0-1,-1 0 1,1 0 0,0 0 0,0 0 0,-1 0 0,1 0 0,0 0 0,-1 0-1,1 0 1,0 0 0,-1 0 0,1 0 0,0 0 0,0 0 0,-1 1-1,1-1-16,0 0 0,0 0-1,0 0 1,0 0-1,0 0 1,0 0-1,0 1 1,-1-1-1,1 0 1,0 0-1,0 0 1,0 0-1,0 0 1,0 0 0,0 0-1,0 0 1,0 0-1,0 1 1,-1-1-1,1 0 1,0 0-1,0 0 1,0 0-1,0 0 1,0 0-1,0 0 1,-1 0 0,1 0-1,0 0 1,0 0-1,0 0 1,0 0-1,0 0 1,0 0-1,-1 0 1,1 0-1,0 0 1,0 0-1,0 0 1,0 0 0,0 0-1,0 0 1,0-1-1,-1 1 1,1 0-1,0 0 1,0 0-1,0 0 1,0 0-1,0 0 1,0 0-1,0 0 1,0-1 0,3 5 411,-3-2-429,1-1 1,-1 1 0,1 0 0,-1-1-1,0 1 1,1 0 0,-1 0 0,0-1-1,0 4 1,0-4 348,-2-1-276,1 0 0,0 0 0,0 0 0,0 1 0,-1-1 0,1 0 0,0 1 0,0-1 0,0 1 0,0-1 0,0 1 0,-2 0 0,2 0-8,-1 0-37,1 1-1,-1 0 0,1-1 1,-1 1-1,1 0 1,0 0-1,0 0 1,0 0-1,0 0 1,0 0-1,0 0 1,0 0-1,0 3 1,2-5-191,8 0-614,-9-1 806,1 0-1,-1 1 0,1-1 0,0 1 0,-1-1 0,0 0 1,1 1-1,-1-1 0,1 0 0,-1 1 0,0-1 1,1 0-1,-1 0 0,0 1 0,0-1 0,0 0 0,0 0 1,0 0-1,0 1 0,0-1 0,0 0 0,0 0 1,0 0-1,0-1 0,-6-24 368,4 18-260,2 5-112,0 2 5,0 1-1,0-1 0,1 1 1,-1 0-1,0-1 0,0 1 1,0 0-1,0-1 0,0 1 1,0-1-1,0 1 0,0 0 1,0-1-1,0 1 0,0 0 1,0-1-1,0 1 0,0-1 1,-1 1-1,1 0 0,0-1 1,0 1-1,0 0 0,-1-1 1,1 1-1,0 0 0,0 0 0,-1-1 1,1 1-1,0 0 0,0 0 1,-1-1-1,1 1 0,0 0 1,-1 0-1,1 0 0,0-1 1,-1 1-1,1 0 0,0 0 1,-1 0-1,1 0 0,-1 0 1,1 0-1,0 0 0,-1 0 1,1 0-1,0 0 0,-1 0 1,1 0-1,-1 0 0,1 0 1,0 0-1,-1 0 0,1 0 1,-1 1-1,0-1-16,1 0 0,-1 0 0,0 1 0,0-1 0,1 0 0,-1 0 0,0 1 0,1-1 0,-1 1 0,0-1 0,1 1 0,-1-1 0,0 1 0,1-1 0,-1 1 0,1-1 0,-1 1 0,1 0 0,-1-1 0,1 1 0,0 0-1,-1-1 1,1 1 0,0 0 0,-1 1 0,1 0-9,0 0-1,0 1 0,1-1 1,-1 0-1,0 0 0,1 0 1,-1 0-1,1 1 0,0-1 1,0 0-1,0 0 0,0 0 1,2 3-1,-2-4 144,-3 0-149,0 0 26,0-1 1,1 1-1,-1 0 0,0 0 1,1 0-1,-1 1 0,0-1 1,1 0-1,0 1 0,-1-1 1,-1 3-1,-9 8 218,9-9-197,0 0-1,0 0 0,0 0 0,1 1 1,-1 0-1,1-1 0,-3 7 0,-2 4-128,5-8-57,12 0 188,-8-5-29,1-1 1,-1 1-1,1-1 0,-1 1 1,1-1-1,-1 0 1,1 0-1,-1-1 0,1 1 1,2-1-1,-4 1-35,0 0 1,0 0-1,0 0 0,-1 0 0,1-1 0,0 1 0,0 0 1,0 0-1,0-1 0,-1 1 0,1-1 0,0 1 0,0-1 1,-1 1-1,1-1 0,0 1 0,-1-1 0,1 1 0,0-1 1,-1 0-1,1 1 0,-1-1 0,1 0 0,-1 0 0,0 1 1,1-3-1,-1 3-7,-10-16-11145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49:38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1863 108 1728,'-3'3'12349,"0"-3"-11882,-141-4 2759,44-1-2101,-39 1-293,-156 6 41,154-3-311,103 2-567,13-1 129,0 0 1,-41-5-1,58 4-88,0 0 1,1 1-1,-13 2 0,10-1-8,0-1 0,1 0-1,-14-1 1,-2-4 196,13 2-179,-1 1 1,1 0-1,-1 1 0,1 0 1,-20 2-1,25 0-46,1-1-1,-1 0 1,1 0 0,-1-1-1,1 0 1,0 0 0,-7-2-1,-48 4 285,-78-1-395,121-4 242,17 3-115,1 1 1,-1 0-1,1 0 1,0-1-1,-1 1 1,1 0-1,-1 0 1,1 0-1,-1 0 1,1 0-1,-1 0 1,1 0-1,-1 0 1,1 0-1,-1 0 1,1 0-1,-1 0 1,1 0-1,-1 0 1,1 0-1,-1 0 1,1 0-1,-1 1 1,0-1-1,11-4 153,0 1-1,0 0 0,15-2 0,2-2-137,68-26-50,-63 21 120,-25 9-48,3 1-136,-10 3 47,-7-1-46,0 0 0,0 1 1,0 0-1,0 0 0,0 1 1,0 0-1,0 0 0,-9 5 0,-21 7 81,-81 15 37,85-21-102,-276 73 78,272-71 42,37-10-35,0 0 0,0 0 0,0 1 0,0-1 0,0 0 0,0 0 0,0 0 0,0 0-1,1 1 1,-1-1 0,0 0 0,0 0 0,0 0 0,0 0 0,0 1 0,0-1 0,1 0 0,-1 0 0,0 0 0,0 0 0,0 0 0,0 0 0,1 0 0,-1 1 0,0-1-1,0 0 1,0 0 0,1 0 0,-1 0 0,0 0 0,0 0 0,0 0 0,1 0 0,-1 0 0,0 0 0,0 0 0,1 0 0,11 3 292,15-1 43,47-2 0,-27-1-259,196 1-3806,-204 0 2325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49:40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2024 113 3904,'-1'-1'205,"0"1"0,1-1 0,-1 1 0,0-1 0,0 1 0,0 0-1,0-1 1,1 1 0,-1 0 0,0 0 0,0-1 0,0 1 0,0 0 0,0 0 0,0 0 0,0 0 0,0 0 0,0 1 0,0-1 0,0 0 0,1 0 0,-1 0-1,0 1 1,-2 0 0,-7 1 922,-65 9 2631,19-3-1754,-84 3-1,-173-12-361,-632 8 103,672 15-1926,262-21 293,0-1 0,-14 0 0,-5-1-48,93-27 1450,-32 17-1503,13-5 45,47-24 0,-53 22-33,-28 14 45,0 0 0,-1-1 0,1 0 1,-1-1-1,16-13 0,-19 15-172,-6 4 112,0 0 0,1 0-1,-1 0 1,0-1 0,1 1 0,-1 0 0,0 0 0,1-1-1,-1 1 1,0 0 0,0 0 0,0-1 0,1 1 0,-1 0 0,0-1-1,0 1 1,0 0 0,1-1 0,-1 1 0,0 0 0,0-1-1,0 1 1,0 0 0,0-1 0,0 1 0,0-1 0,0 1-1,0 0 1,0-1 0,0 1 0,0 0 0,0-1 0,-4 1-99,0 0 0,0 0 1,0 1-1,1 0 0,-1 0 1,0 0-1,-6 3 0,-314 124-79,314-124 122,-1-1 0,1 0 0,-1 0 0,0-1 0,0-1 0,0 1 0,-15-2 0,36 3 111,-1 0 0,17 9 0,11 4 132,132 57 727,-79-22-42,-88-51-1086,-1 1-1,1 0 1,0-1 0,-1 0-1,1 1 1,0-1-1,-1 0 1,1 0 0,3 0-1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49:34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86 1248,'0'0'389,"4"6"785,-7-6-1034,2 0-70,0 0 0,0 0 1,0 0-1,-1 0 1,1 0-1,0 0 1,0-1-1,0 1 1,0 0-1,0 0 0,0-1 1,0 1-1,0-1 1,-1 1-1,1-1 1,1 1-1,-3-2 1,-1 0 244,3 0-237,1 2-77,0 0-2,0 0-1,0-1 1,0 1-1,0 0 1,0 0-1,-1-1 0,1 1 1,0 0-1,0 0 1,0-1-1,0 1 1,-1 0-1,1 0 1,0 0-1,0-1 1,0 1-1,-1 0 1,1 0-1,0 0 1,0 0-1,-1 0 1,1-1-1,0 1 1,0 0-1,-1 0 0,1 0 1,0 0-1,-1 0 1,1 0-1,0 0 1,0 0-1,-1 0 1,1 0-1,0 0 1,-1 0-1,1 0 1,0 0-1,0 0 1,-1 0-1,1 1 1,0-1-1,0 0 0,-1 0 1,1 0-1,0 1 1,-3-1 18,2 1-24,0-1-6,-7-6-36,-7-2 1369,9 6-230,1 2-622,5 0-346,0 0-1,-1 0 1,1 0 0,-1 0-1,1 0 1,-1 0 0,1 0-1,0 0 1,-1 0 0,1-1-1,-1 1 1,1 0 0,0 0-1,-1 0 1,1-1 0,-1 1-1,1 0 1,0 0 0,-1-1-1,-19-8 5010,17 10-2998,99-13 432,33-1-2074,25-1-287,-16 1-195,-48 13 77,-88 0-79,0 0 0,-1 0 0,1 0 0,-1 0 1,1 0-1,0 0 0,-1 0 0,1 1 0,-1-1 1,1 1-1,-1-1 0,1 1 0,-1-1 0,1 1 1,-1 0-1,1 0 0,-1 0 0,0 0 0,0 0 0,1 0 1,-1 0-1,2 2 0,0 1 12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49:35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9 122 1568,'-8'-9'14549,"20"1"-15450,-2 2 1797,7-7-805,1 0 1,1 1-1,0 1 1,0 1-1,41-15 1,-53 24-48,7-4 158,-14 5-195,0 0 0,0 0 0,0 0 0,0 0-1,0 0 1,1 0 0,-1 0 0,0-1-1,0 1 1,0 0 0,0 0 0,0 0-1,0 0 1,0 0 0,1 0 0,-1-1 0,0 1-1,0 0 1,0 0 0,0 0 0,0 0-1,0-1 1,0 1 0,0 0 0,0 0 0,0 0-1,0 0 1,0-1 0,0 1 0,0 0-1,0 0 1,0 0 0,0 0 0,0 0 0,0-1-1,0 1 1,0 0 0,-1 0 0,1 0-1,0 0 1,0-1 0,0 1 0,0 0 0,0 0-1,0 0 1,0 0 0,-1 0 0,1 0-1,0 0 1,0 0 0,0-1 0,0 1 0,0 0-1,-1 0 1,1 0 0,0 0 0,0 0-1,0 0 1,0 0 0,-1 0 0,1 0-1,-4-1-8,1 1 0,-1-1 0,0 1 0,0 0-1,0 0 1,-7 2 0,-11-1 193,14-1-77,0 1-1,0 0 0,1 0 0,-1 1 0,-10 3 0,-2 0 387,13-2-405,6-2-66,-1-1 0,1 1 0,-1-1 0,1 0 0,0 1 0,-1-1-1,1 0 1,-1 0 0,-2 0 0,4 0-32,0 0 1,0 0-1,-1 0 0,1 0 1,0 0-1,0 0 0,0 0 1,0 0-1,0 0 1,-1 0-1,1 0 0,0 0 1,0 1-1,0-1 0,0 0 1,0 0-1,0 0 0,0 0 1,-1 0-1,1 0 0,0 0 1,0 0-1,0 0 0,0 1 1,0-1-1,0 0 0,0 0 1,0 0-1,0 0 0,0 0 1,0 0-1,0 1 0,0-1 1,0 0-1,0 0 0,0 0 1,0 0-1,0 1 0,0-1 4,-1 1-1,1-1 1,0 1-1,0-1 0,0 0 1,0 1-1,-1-1 1,1 1-1,0-1 0,0 1 1,-1-1-1,1 0 1,0 1-1,-1-1 0,1 1 1,0-1-1,-1 0 1,0 1-1,1-1 13,0 0 1,0 0-1,0 0 0,0 0 1,0 0-1,0 0 0,-1 0 0,1 1 1,0-1-1,0 0 0,0 0 1,0 0-1,0 0 0,0 0 1,0 0-1,0 0 0,0 0 0,0 0 1,0 1-1,0-1 0,0 0 1,0 0-1,0 0 0,0 0 1,0 0-1,0 0 0,0 0 0,0 0 1,0 1-1,0-1 0,0 0 1,0 0-1,0 0 0,0 0 1,0 0-1,0 0 0,0 0 0,1 0 1,-1 0-1,0 0 0,0 1 1,0-1-1,0 0 0,0 0 1,0 0-1,0 0 0,0 0 0,0 0 1,0 0-1,0 0 0,1 0 1,-1 0-1,3 5 290,-2-5 22,0 2-170,12 7 212,0-1-1,0 0 1,23 9-1,-12-5-675,-17-5-357,-4 2-3328,3 6-4844,7 1 5041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49:37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1215 249 2240,'0'0'720,"-7"0"581,-21-3 4453,-9-3-3638,-20-2-967,17 5-595,-27-3 284,-106-14 608,29 4-370,9 6-249,67 6-523,-44-2 597,68 6 198,43 0-1028,3-4-36,0 2-37,-1 1 0,0 0-1,1 0 1,-1 0 0,1 0-1,-1 0 1,1 0-1,0 0 1,0 1 0,2-2-1,10-4 29,35-21 0,-35 20-11,0 0 0,-1 0 0,0-2 1,18-14-1,-4 3 55,-22 17-48,-1 1 0,0-1 0,1 0 0,-1-1 0,-1 1 0,7-7 0,-1-7 223,-38 23-538,9 1 221,0 1 1,-19 11-1,5-2 116,-217 93 116,227-99-216,-42 26 0,54-30-67,8-5 141,0 0-1,0 0 1,0 1-1,0-1 1,1 1-1,0 0 1,-1 0-1,1 0 0,0 0 1,-3 5-1,6-8-14,0 0-1,0 1 1,0-1-1,0 0 1,0 0-1,0 0 1,0 1-1,0-1 1,0 0-1,-1 0 1,1 0-1,0 0 1,0 1-1,0-1 1,0 0-1,0 0 1,0 0-1,-1 0 1,1 1-1,0-1 1,0 0-1,0 0 1,0 0-1,-1 0 1,1 0-1,0 0 1,0 0-1,0 0 1,-1 0-1,1 0 1,0 0-1,0 0 1,0 0-1,-1 0 1,1 0-1,0 0 1,0 0-1,7 3 762,4 2-626,-1-1 0,1 1 0,-1-2 0,1 1 0,1-2-1,14 3 1,-14-4-114,148 11-458,-69-12-3630,-62 0 2634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5:1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6 5472,'0'-6'7778,"-3"13"-4360,-1 0-4342,-67 129 4065,-71 144-1413,59-117-1211,78-148-337,4-13-146,1 1 0,-1-1 0,0 0 0,0 1 0,0-1 0,0 0 0,0 0-1,-3 3 1,4-5-85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0:50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2656,'2'-7'12446,"11"0"-10345,17-3-2883,1 4 1114,105-18 306,-129 23-595,1 0-63,-1 0 0,1 1 0,13 1 0,15 1 272,-30-2-195,1 0 0,-1 1 0,0 0 0,0 0 0,0 0 0,8 2 0,-12-2-46,2 0 95,0 1 1,0-1-1,0 1 0,0 0 0,0 0 0,0 0 1,-1 0-1,1 1 0,-1-1 0,0 1 1,1 0-1,-1 0 0,5 7 0,-2-2-24,-1 1-1,0 0 0,0 0 1,-1 1-1,0-1 0,-1 1 1,4 16-1,7 19 142,-10-33-1,5 23 0,-6-8 128,0 0 0,-3 29 0,0-34-94,-1-12-187,-1 1 0,0-1-1,-1 0 1,0-1 0,0 1-1,-10 17 1,5-8 202,1-4-236,-1-1 0,-19 26 0,12-19 186,10-14-169,0-1 0,-1 0 0,-12 9 0,7-6-42,-14 13 19,15-14-89,-18 18 1,16 0 101,12-25-45,-1 0 0,1 0 0,0 0 0,-1 0 0,1 0 0,0 0 0,-1 0 0,1 0 0,0 0 0,0 0 0,0 0 0,0 1 0,0-1 0,0 0 0,1 0 0,-1 0 0,0 0 0,0 0 0,1 0 0,-1 0 0,1 0 0,-1 0 0,2 1 0,18 24 306,-7-11-182,0 2 31,26 25 0,-28-32-99,0 1 1,-1 0-1,-1 0 1,17 27-1,-20-15 98,-3-7-35,-2-13-78,0 1 1,-1-1 0,0 1-1,1-1 1,-1 1 0,-1-1 0,1 1-1,0-1 1,-1 1 0,-2 6-1,0 5 49,2-8-42,-1 0 1,-1 0 0,1-1 0,-1 1-1,-1-1 1,1 1 0,-1-1 0,-7 9-1,-6 11 157,12-18-177,-1 0 0,0 0 0,-10 10-1,-4 4-224,-8 12-174,27-33 375,1-1-1,0 0 0,0 1 1,-1-1-1,1 0 0,0 1 1,0-1-1,0 0 0,-1 1 1,1-1-1,0 1 0,0-1 1,0 1-1,0-1 0,0 0 1,0 1-1,0-1 0,0 1 1,0-1-1,0 0 0,0 1 1,0-1-1,0 1 0,0-1 1,1 1-1,-1-1 1,0 0-1,0 1 0,1 0 1,12 13 23,22 10 27,-27-18-38,0 0 0,0 0 0,-1 1 0,13 14 0,11 10 146,-22-22-122,0 1 0,0 0 1,-1 1-1,0 0 0,-1 0 1,8 17-1,-9-16-31,-1 1 0,-1-1 0,0 1 0,3 20-1,3 53 281,-8-68-217,-1-4 13,0 1 0,-2-1 0,1 0 0,-2 0 0,0 1 0,-1-1 0,-4 14 0,4-20-116,0 1 1,-1-1-1,0 0 0,0 0 1,-1 0-1,-9 10 1,12-15-82,0 0 0,-1 0 0,1-1 1,-1 1-1,0-1 0,0 0 0,0 0 0,0 0 1,0 0-1,0 0 0,-1-1 0,1 1 1,-1-1-1,1 0 0,-1 0 0,1-1 0,-1 1 1,-4 0-1,-34-4-3426,21 2 1871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1:0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7 810 3904,'-6'-2'2254,"7"2"-2107,-1 0 0,1 0 0,0 0 0,0 0 0,-1 0 0,1 0 0,0 0 0,-1-1 0,1 1-1,0 0 1,0 0 0,-1-1 0,1 1 0,0 0 0,-1-1 0,1 0 0,7-4 112,-1-1 0,0 0 0,-1 0 0,1-1 1,-1 1-1,-1-1 0,1-1 0,4-8 0,5-5 86,32-44 463,13-20-135,119-128 1,-97 124-352,-1 0-308,-80 88-27,9-8-473,-10 17 80,-1 2 425,-10 53 15,-20 65-1,12-55-73,10-37 23,-52 200 279,-41 54 250,76-221-280,-20 84 0,21-52-61,24-85-40,1-14-114,0-1 0,0 1 0,0-1 0,0 0-1,0 1 1,0-1 0,-1 1 0,1-1 0,0 1 0,-1-1 0,1 0 0,-1 1 0,0 1 0,-1-3 526,3-5 413,0-12-365,-1-22-523,-1 18-65,1 1-1,0-1 1,2 1-1,7-32 0,24-60 116,-2 36-6,19-55-86,-7 6-12,22-66 67,16 7-485,3 31 310,-49 92 145,-25 43-101,1 0-1,0 1 0,15-17 1,-21 29 14,0 0 1,0 0 0,0 0 0,0 1-1,1 0 1,0 0 0,0 0 0,0 1-1,0-1 1,1 2 0,-1-1-1,13-3 1,-14 6 34,0-1 0,0 1 0,0 0-1,0 1 1,0-1 0,0 1 0,1 0-1,-1 0 1,-1 0 0,1 1 0,0 0 0,0 0-1,0 0 1,-1 0 0,0 1 0,1 0 0,6 6-1,-1-1 21,-1 0-1,0 1 0,0 0 1,-1 1-1,0 0 0,7 12 1,-9-11-2,-1 1 1,0-1-1,0 1 1,-1 0 0,-1 0-1,0 0 1,0 0-1,-1 1 1,-1-1-1,0 1 1,-1 0-1,0-1 1,-1 1-1,-5 22 1,-2 1 84,-2-1 0,-1 0 1,-28 59-1,27-70 72,0-1 1,-2 0-1,0-1 1,-1 0-1,-2-1 1,-35 35-1,40-45-107,0-2-1,-1 0 1,0 0 0,0-1-1,-26 10 1,18-9-36,-1-1-1,0-2 1,-26 6 0,31-9-26,7-1-101,-1 0 0,1-1 0,-21 0 0,60 62-1440,-13-31 1484,-1 1-1,10 34 1,11 26 508,-23-59-322,-12-28-27,1 0 1,0 0-1,0-1 1,1 1 0,0-1-1,0 1 1,0-1-1,0 0 1,1 0 0,5 5-1,-7-9-71,-1 0 0,0 0 0,1-1 0,-1 1 1,1-1-1,-1 1 0,1-1 0,-1 1 0,1-1 0,0 0 0,-1 0 0,1 0 0,-1 0 0,1 0 0,-1 0 0,1 0 1,0-1-1,-1 1 0,1-1 0,-1 1 0,1-1 0,2-1 0,6-2 74,0-1-1,10-7 1,-11 7-85,22-11 4,0 2 1,35-11-1,17-7 155,-47 16-35,68-28-90,-85 37-173,0 1-1,1 1 0,31-4 0,-44 8 67,-1 0-1,1 1 0,0-1 1,0 1-1,0 1 0,-1 0 0,1 0 1,0 0-1,-1 1 0,1-1 1,-1 2-1,1-1 0,-1 1 0,10 6 1,28 24 1312,-50-42-395,4 5-872,0 0 0,0 0 0,-1 0 0,1 1 0,-1-1 0,0 1 0,0 0 0,0 0 0,0 0 0,0 0 0,-1 0 0,0 1 0,1 0 0,-1-1 0,-5-1 0,3 2-61,1-1 0,0 2 0,0-1 0,-1 1 0,1-1 0,-1 1 0,1 1 0,-1-1 0,1 1 0,-1 0 0,1 0 0,-8 2 0,-22 6-254,1 1 0,-41 17-1,61-19 288,1 1 0,0 0-1,1 1 1,0 1-1,1 0 1,-1 0 0,2 1-1,-17 22 1,20-23 18,0 0 0,0 1 0,1 0-1,0 1 1,1-1 0,-6 24 0,9-28 39,0-1 0,1 1 0,0 0 0,0-1 0,1 1 0,0 0 0,0-1 0,0 1 0,1 0 0,0-1 0,0 1 0,1 0 0,0-1 0,3 9 0,-2-11 16,-1 0-1,1 0 0,0 0 0,0-1 0,0 1 0,0-1 0,1 0 1,-1 0-1,1 0 0,0 0 0,0 0 0,0-1 0,0 0 0,0 0 0,0 0 1,1 0-1,7 1 0,-4-1 27,0 0 1,-1-1-1,1-1 1,0 1-1,0-1 1,0 0-1,-1-1 0,1 0 1,0 0-1,9-3 1,-3-2 11,1 1 0,-1-2 0,0 0 0,0-1 0,-1 0 0,0-1 0,0 0 1,-1-1-1,-1-1 0,12-12 0,12-17 152,47-71-1,-74 99-167,7-13 2,-1-1 0,16-40 1,-22 47-106,-8 18-34,1-1 0,0 0 1,-1 0-1,1 0 1,-1 0-1,0 0 0,0-1 1,0 1-1,0 0 1,0 0-1,0 0 0,-1-2 1,1 4 43,0-1 0,-1 1 0,1 0 0,0 0 0,0 0 0,-1 0 0,1 0 0,0-1 0,-1 1 0,1 0 0,0 0 0,-1 0 0,1 0 0,0 0 0,-1 0 0,1 0 0,0 0 0,0 0 0,-1 0 0,1 0 0,0 0 0,-1 0 0,1 1 0,0-1 0,-1 0 0,1 0 0,0 0 0,0 0 0,-1 0 0,1 1 0,0-1 0,0 0 0,-1 0 0,1 0 0,0 1 0,-9 6-202,3 1 192,0 0-1,1 0 0,0 1 1,0-1-1,1 1 1,0 0-1,1 0 1,0 1-1,0-1 1,1 0-1,0 1 1,1 0-1,0 0 1,0-1-1,1 1 1,1 10-1,0-8 127,0 0-1,1 0 1,0-1-1,1 1 1,0-1-1,1 0 1,0 0-1,11 20 1,-11-26-26,-1 1 0,1-1 0,-1 0 0,1-1 1,1 1-1,-1-1 0,6 5 0,-8-7-19,1 0 0,0-1 0,0 1 1,-1-1-1,1 1 0,0-1 0,0 0 0,1 0 0,-1 0 0,0-1 0,0 1 0,0-1 0,0 0 0,1 0 0,4 0 0,0-1 28,-1-1 0,0 1 0,0-2-1,0 1 1,0-1 0,0 0-1,6-4 1,45-31 343,-53 34-392,123-90 182,-13 9-6,-44 29-159,-64 51-49,-3 2-173,0 0-1,0 0 1,1 0-1,5-2 0,-9 5 166,-1 0 0,0 0 0,0-1 0,1 1 0,-1 0 0,0 0 1,0 0-1,1 0 0,-1 0 0,0 0 0,1 0 0,-1 0 0,0 0 0,0 0 0,1 0 0,-1 0 0,0 0 0,1 1 0,-1-1 0,0 0 0,0 0 0,1 0 0,-1 0 0,0 0 0,0 1 0,0-1 0,1 0 0,-1 0 0,0 0 0,0 1 0,0-1 0,1 0 0,-1 0 0,0 0 0,0 1 0,0-1 0,0 0 0,0 0 0,0 1 0,1-1 0,-1 0 0,0 1 0,0-1 0,0 0 1,0 0-1,0 1 0,0-1 0,0 0 0,0 1 0,0-1 0,0 0 0,-1 0 0,1 1 0,0-1 0,0 0 0,0 1 0,-5 21-237,5-21 239,-112 387-437,87-310 497,-52 109-1,49-123-111,4 1 173,-31 128 0,29-89 590,24-87-546,2-15-118,0 0 1,0 0-1,0 0 0,-1 0 1,1 0-1,-1 0 0,1 0 1,-2 3-1,0-4 772,3-6-50,2-7-498,5-45 51,19-63 0,-11 55-302,-8 34 22,2-1 0,24-53 0,8-27 90,-24 62-107,23-66-101,51-125-236,-80 216 231,2 2 0,0 0 0,2 0 0,19-22 0,-27 36-10,0 1-1,1-1 1,0 2 0,0-1 0,16-10 0,-21 16 45,-1 0-1,1 0 1,0 0 0,-1 0 0,1 1-1,0-1 1,0 1 0,0 0-1,0 0 1,0 1 0,0-1-1,1 1 1,-1 0 0,0 0 0,0 0-1,0 1 1,0-1 0,0 1-1,6 1 1,-8-1 50,0 1 0,0-1-1,0 0 1,0 1 0,-1-1 0,1 1 0,0-1 0,-1 1-1,1 0 1,-1 0 0,1-1 0,-1 1 0,0 0-1,1 0 1,-1 1 0,0-1 0,-1 0 0,1 0-1,1 4 1,0 5-51,0 0-1,0 22 1,-1-19-2,1 28 150,-2-1 0,-2 1 0,-2-1 0,-2 0-1,-2 0 1,-17 56 0,24-93-7,-1 1 0,0-1 0,1 0 0,-1 0 0,-1-1 0,1 1 0,-1 0 1,1-1-1,-1 0 0,0 1 0,0-1 0,0 0 0,-1 0 0,-6 4 0,7-6-53,1 1-1,-1-1 1,0 0 0,1-1 0,-1 1-1,0 0 1,1-1 0,-1 1 0,0-1-1,0 0 1,1 0 0,-1 0-1,0 0 1,0-1 0,1 1 0,-1-1-1,0 0 1,1 1 0,-1-1 0,0 0-1,1-1 1,-1 1 0,1 0 0,-4-4-1,1 1-5,0 0 0,0 0 1,1-1-1,-1 0 0,1 0 0,0 0 0,1 0 0,-1-1 0,-3-7 0,6 9-41,-1 1-1,1 0 1,0 0 0,-1-1-1,1 1 1,1-1-1,-1 1 1,0 0 0,1-1-1,0 0 1,0 1 0,0-1-1,0 1 1,1-1-1,-1 1 1,1-1 0,2-6-1,-2 10 2,-1-1-1,1 0 0,0 0 0,0 0 0,0 1 0,0-1 1,-1 0-1,1 1 0,0-1 0,0 1 0,0-1 1,0 1-1,1 0 0,-1-1 0,0 1 0,0 0 0,0 0 1,0 0-1,0 0 0,0 0 0,0 0 0,0 0 1,1 0-1,-1 0 0,0 0 0,0 0 0,0 1 0,0-1 1,1 1-1,5 1-61,0 1 1,-1-1-1,9 5 1,-1 2-76,17 13-1,-21-14 188,1 0 0,0-1-1,17 8 1,-22-12 59,1 0 0,1 0 1,-1-1-1,0 0 0,1-1 1,12 2-1,-14-3-20,-1 0-1,1-1 1,-1 1-1,0-1 1,1 0 0,-1-1-1,0 1 1,0-1-1,0 0 1,8-5 0,7-5 18,-1-2 1,-1 0-1,21-22 1,-30 28-50,27-28 177,32-44-1,-28 34-146,75-94-114,-62 62 107,-41 60-939,-12 18 865,0 0 0,0 1 0,0-1 0,0 0 0,0 0 0,0 0-1,0 0 1,0 0 0,0 0 0,0 0 0,-1 0 0,1 0 0,0 0 0,0 0 0,0 0 0,0 0 0,0 0 0,0 0 0,0 0 0,0 0 0,0 0 0,0 0-1,0 0 1,0 0 0,0 0 0,0 0 0,0 0 0,0 0 0,0 0 0,0 0 0,0 0 0,0 0 0,0 0 0,-1 0 0,1 0 0,0 0 0,0 0-1,0 0 1,0 0 0,0 0 0,0 0 0,0 0 0,0 0 0,0 0 0,0 0 0,0 0 0,0 0 0,0 0 0,0 0 0,0 0 0,0 0 0,0 0 0,0 0-1,0 0 1,0 0 0,0 0 0,0 0 0,-1 0 0,1 0 0,0 0 0,0 0 0,0 0 0,0-1 0,0 1 0,0 0 0,0 0 0,-9 9-374,1 0 356,0 1 0,1 0 0,0 0 0,1 1-1,0-1 1,1 1 0,0 1 0,-5 16 0,1-1 183,2 0-1,-7 45 1,12-53-58,1 0 1,0-1-1,1 1 0,2 0 0,2 19 0,-3-32-1,1-1 0,-1 1-1,1-1 1,0 1-1,1-1 1,-1 0 0,1 0-1,0 0 1,0 0-1,0-1 1,5 6 0,-7-9-54,1 0 0,-1 1 1,1-1-1,0 0 0,-1 0 1,1 1-1,0-1 0,0-1 1,0 1-1,0 0 1,-1 0-1,1-1 0,0 1 1,0-1-1,0 1 0,1-1 1,-1 0-1,0 0 0,0 0 1,0 0-1,0 0 0,0-1 1,0 1-1,0-1 0,0 1 1,0-1-1,0 0 0,0 1 1,-1-1-1,1 0 1,0 0-1,0 0 0,2-3 1,4-3 16,-1-1 0,0 0 0,0 0 0,-1 0 0,0-1 0,5-11 0,-4 8-16,18-29-30,44-67-35,-58 94-19,0 1 1,0 0-1,2 0 0,-1 1 0,19-13 0,-26 22 2,0 0-1,1 0 1,-1 0-1,1 1 0,0 0 1,0 0-1,0 0 1,0 1-1,0 0 0,0 0 1,0 0-1,0 1 1,0 0-1,0 0 1,0 1-1,1 0 0,-1 0 1,0 0-1,0 0 1,8 4-1,-1 1-6,0-1 1,-1 2-1,0 0 1,0 0-1,0 1 0,-1 0 1,0 1-1,9 10 0,-6-7 64,-11-10 41,1 1 1,-1-1-1,0 1 0,1 0 1,-1 0-1,-1 1 0,1-1 0,2 5 1,-6-10 12,0-1 1,-1 1-1,1 0 1,0 0-1,-1 1 1,0-1-1,0 0 1,1 1-1,-1-1 1,0 1-1,-3-2 1,-2-2-72,0 2 1,0-1-1,-12-3 0,11 4-73,0 0-1,-1 1 0,1 0 0,-1 1 1,0 0-1,1 0 0,-1 1 0,-15 1 1,14 1 14,0 1 1,0 0 0,0 1 0,0 0 0,0 0 0,1 1-1,-1 0 1,-11 10 0,14-11 31,1 1-1,0 1 0,1-1 1,-1 1-1,1 0 0,0 0 1,0 0-1,1 1 0,0-1 1,0 1-1,0 0 1,-2 9-1,2-2 7,0-1 0,2 1 0,-1 0 0,2 0 0,0 1 0,1 24 0,1-33 56,0 1-1,0-1 0,0 1 0,1-1 0,0 0 0,0 0 0,5 9 0,-5-12 12,1 1 0,-1-1-1,1 1 1,-1-1 0,1 0-1,0 0 1,1 0 0,-1 0-1,0 0 1,1-1 0,-1 0-1,6 3 1,-6-4 12,0 0-1,0 0 1,0 0 0,0 0-1,1-1 1,-1 1 0,0-1-1,0 0 1,0 0 0,0 0 0,1 0-1,-1-1 1,0 1 0,0-1-1,0 0 1,5-2 0,1-1 12,-1 0 1,0 0-1,0-1 1,-1 0-1,8-6 1,15-16 97,49-58 0,-56 59-151,13-16 73,-2-1 0,40-67-1,-55 78 22,-2-2-1,-2 0 1,0-1-1,14-55 1,0-84-314,-18 100 115,-5 34 31,10-68-30,-14 87-102,-1-1 0,-3-41 0,1 60 47,0-1-1,1 0 1,-1 1-1,0-1 0,-1 1 1,-2-7-1,4 10 115,0-1 1,-1 1-1,1-1 0,0 1 0,-1-1 0,1 1 1,-1 0-1,1-1 0,0 1 0,-1 0 1,1-1-1,-1 1 0,1 0 0,-1-1 0,1 1 1,-1 0-1,1 0 0,-1 0 0,1-1 0,-1 1 1,0 0-1,0 0-6,0 0 1,0 1-1,0-1 1,0 0 0,0 1-1,1-1 1,-1 1-1,0-1 1,0 1-1,0-1 1,1 1-1,-1 0 1,0-1-1,1 1 1,-1 0-1,1-1 1,-1 1-1,0 1 1,-4 6-67,1 0 1,0 0-1,1 0 1,0 0-1,0 1 0,-3 16 1,-6 27 176,2 1 1,-4 100-1,14-112 126,1 0 0,2 0 0,2 0 1,15 59-1,65 181 345,-79-266-494,0 0 0,1 0 0,1-1 1,0 0-1,1 0 0,14 17 1,-22-29-201,1-1 1,-1 1-1,1 0 1,0-1-1,0 1 1,0-1-1,-1 0 1,1 0-1,0 1 0,1-1 1,-1-1-1,0 1 1,0 0-1,0 0 1,0-1-1,1 1 1,-1-1-1,0 0 1,1 0-1,-1 0 1,0 0-1,0 0 1,1 0-1,-1 0 1,0-1-1,1 0 1,-1 1-1,2-2 1,21-6-1745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1:04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22 6656,'-28'-18'3008,"22"15"-2624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1:1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467 763 2816,'2'-1'182,"0"-1"476,1 1 0,-1-1 0,0 0 0,1 0 0,-1 0 0,3-4 0,-5 6-539,1-1 0,-1 0-1,1 0 1,-1 1-1,0-1 1,0 0 0,1 1-1,-1-1 1,0 0-1,0 0 1,0 0 0,0 1-1,0-1 1,0 0-1,0 0 1,0 0 0,0 1-1,0-1 1,0 0-1,-1 0 1,1 1 0,0-1-1,0 0 1,-1 0-1,1 1 1,-1-1 0,1 0-1,0 1 1,-1-1 0,1 1-1,-1-1 1,0 0-1,0 0 1,-1-1-7,-1 0 0,1 1 1,-1-1-1,1 1 0,-1-1 0,0 1 1,1 0-1,-1 0 0,0 0 0,-3-1 1,-35-3 209,21 5-319,1 0 0,-1 2 0,0 0 0,1 1-1,0 1 1,-1 1 0,1 1 0,1 0 0,-1 1-1,1 2 1,1-1 0,0 2 0,0 0 0,0 2 0,2-1-1,-20 19 1,27-22 22,0 1 0,1 0 0,-1 1 0,2-1 0,-1 1 0,2 1-1,-1-1 1,1 1 0,1 0 0,-5 15 0,7-17 62,0 1-1,0-1 1,1 1 0,0 0 0,1-1-1,-1 1 1,2 0 0,0-1 0,0 1-1,1-1 1,0 1 0,0-1-1,5 11 1,-5-16-40,0-1 1,-1 1-1,2-1 0,-1 0 0,0 0 0,1 0 1,-1 0-1,1 0 0,0 0 0,0-1 0,0 1 0,0-1 1,0 0-1,1 0 0,-1 0 0,0-1 0,1 1 1,0-1-1,-1 1 0,1-1 0,0-1 0,0 1 0,6 0 1,0 0 29,-1-1 0,1 0 1,0-1-1,0 0 1,-1-1-1,1 0 1,-1-1-1,14-5 1,-5 1 69,-2-1 1,1-1 0,22-17 0,42-38 236,45-53-75,-110 99-275,0 0 0,-2-1 0,0-1 0,-2 0 0,14-28-1,-8 2 62,-3 0-1,17-83 0,3-73 9,-30 149-75,-1-96 1,-5 129-63,1 7-118,0 0 0,-1 0 0,-1 0 0,0 0 0,0 1 0,-6-16-1,8 28 116,-1-1 0,1 1 0,0-1-1,0 1 1,-1 0 0,1-1 0,0 1-1,-1 0 1,1-1 0,0 1 0,-1 0-1,1 0 1,-1-1 0,1 1-1,0 0 1,-1 0 0,1 0 0,-1 0-1,1-1 1,-1 1 0,1 0 0,0 0-1,-1 0 1,1 0 0,-1 0 0,1 0-1,-1 0 1,1 0 0,-1 0 0,1 1-1,-1-1 1,1 0 0,0 0-1,-1 0 1,1 0 0,-1 1 0,1-1-1,0 0 1,-1 0 0,1 1 0,-1-1-1,1 1 1,-17 13-280,12-6 295,1-1 0,-1 1 0,1 0 0,0 0 0,1 0 0,0 0 0,1 1 0,-3 10 1,0 12 67,-1 33 1,4-31 30,-6 55 287,4 0 1,12 147-1,-2-169 27,2 21 39,-6-76-382,1 11 120,1-1 0,1 0 0,10 28 0,-11-37-3,1-1-1,0 0 1,10 15-1,-12-23-110,-1 1-1,1-1 1,0 0 0,0 0-1,0 0 1,1 0-1,-1 0 1,1-1-1,-1 0 1,1 0 0,0 0-1,0 0 1,5 2-1,-1-2 13,0-1-1,0 1 0,1-1 0,-1-1 0,0 1 0,0-1 0,1-1 1,-1 0-1,0 0 0,0 0 0,0-1 0,11-4 0,8-4 153,0-2 0,28-16-1,-32 16-117,2-1-24,0 0-1,-2-1 1,0-2 0,0 0-1,26-25 1,-41 33-42,3-3 103,15-18 0,-24 26-117,0 0 0,0 1-1,0-1 1,-1 0 0,1 0 0,-1 0-1,0-1 1,1 1 0,-2 0 0,1 0-1,0-1 1,0-4 0,-1 6-53,0-1 0,-1 1 0,1 0 0,-1 0 1,1 0-1,-1 0 0,0 0 0,0 0 0,0 0 0,0 0 0,0 0 0,0 0 0,0 0 1,-1 0-1,1 1 0,-1-1 0,1 1 0,-1-1 0,0 1 0,1 0 0,-1-1 0,0 1 1,0 0-1,0 0 0,0 0 0,0 0 0,0 1 0,-3-2 0,-4 0-101,1 0 0,0 1 0,-1-1-1,1 2 1,-1-1 0,-12 2 0,8 0 48,-1 1 0,0 1 1,1 0-1,-1 1 0,1 0 0,0 1 1,0 0-1,1 1 0,-1 1 1,1 0-1,1 1 0,-1 0 0,-19 19 1,26-21 93,0-1 0,1 2 1,0-1-1,0 0 0,0 1 0,1-1 1,0 1-1,0 0 0,1 0 0,0 1 1,0-1-1,1 0 0,-1 1 0,2-1 1,-1 1-1,1-1 0,1 13 1,1-5 51,1 1 1,0 0 0,1-1-1,1 1 1,0-1 0,1 0 0,9 16-1,-9-22-3,0 1-1,0-2 0,1 1 0,0-1 1,1 0-1,0-1 0,0 1 0,0-2 1,1 1-1,0-1 0,1 0 0,-1-1 1,17 7-1,-16-8 29,-1-1 0,1 0 0,0 0 0,1-1 0,-1 0 0,0 0 1,0-2-1,1 1 0,-1-1 0,1 0 0,-1-1 0,0-1 0,1 1 0,10-5 0,-7 1-20,-1-1-1,1 0 0,-1-2 0,-1 1 1,1-1-1,16-16 0,63-65 11,-47 41-24,-7 10 69,77-58 0,-78 68-279,-16 13 150,28-17-1,-41 27-85,0 1 0,1 1 0,-1-1 0,1 2 0,0-1 0,0 1 0,12-2 0,-19 4 84,7-1-65,0 0 0,-1 1 0,15 1 0,-13 0 24,0 0-1,15-2 1,-8 1 172,-16 0 253,-3 0-281,-1-1 1,1 1-1,-1-1 1,1 1-1,-5-3 1,0 2-120,0 0 1,0 0 0,0 1 0,0 0-1,0 0 1,-8 1 0,-15 1-233,6-2 78,-25 3 0,41-2 113,0 1 0,1-1 0,-1 1 0,0 1 0,1-1 0,-1 1-1,-9 6 1,14-7 34,-13 7-89,1 1-1,-25 22 0,35-27 122,1-1 1,-1 2-1,1-1 0,0 0 0,1 1 0,-1 0 1,1-1-1,1 1 0,-1 1 0,1-1 0,-3 8 1,2 0 30,0-1 1,1 1-1,1-1 1,0 1 0,0 0-1,2-1 1,-1 1-1,2 0 1,0-1-1,4 16 1,-4-24 22,0 0 0,0 0 0,0 0 0,0 0 0,1 0 0,0-1 0,0 1 0,0-1 0,0 0-1,1 0 1,0 0 0,0-1 0,5 5 0,-3-4 9,1 0-1,-1 0 1,1-1-1,0 0 1,1 0-1,-1 0 1,0-1-1,11 1 1,2 0 5,0-2 1,0 0 0,0-1 0,0-1-1,0-1 1,22-5 0,-17 0 7,-1 0 0,0-1 1,36-19-1,-29 13-14,4-3 15,0-1 0,-2-2 0,48-37-1,80-87 475,-103 89-714,-57 54 135,0 0 1,0 0-1,0 0 1,0 0-1,0 0 1,0 0-1,0 0 1,0 0-1,0 0 1,0 0-1,-1-1 1,1 1-1,-1 0 1,1-1 0,-1 1-1,1 0 1,-1-1-1,0-1 1,1 3 11,-1 0 0,0-1 1,1 1-1,-1-1 1,0 1-1,1 0 0,-1-1 1,1 1-1,-1 0 1,1 0-1,-1-1 0,1 1 1,-1 0-1,0 0 1,1 0-1,-1 0 0,1-1 1,-1 1-1,1 0 0,-1 0 1,1 0-1,-1 0 1,1 0-1,-1 0 0,1 0 1,-1 0-1,1 1 1,0-1-1,28 3-168,-5-1 109,-21-2 64,0 0 0,0 1-1,0-1 1,0 1-1,0 0 1,0 0-1,-1 0 1,1 0 0,0 0-1,0 0 1,-1 1-1,1-1 1,-1 1 0,1 0-1,-1 0 1,0 0-1,0 0 1,0 0 0,0 1-1,0-1 1,0 0-1,0 1 1,-1 0 0,1-1-1,-1 1 1,0 0-1,0 0 1,0-1 0,0 1-1,-1 0 1,1 0-1,-1 0 1,1 0 0,-1 0-1,0 0 1,-1 5-1,-12 57-139,7-41 170,1 0-1,1 0 1,1 0 0,1 1-1,2 26 1,1-38 9,0 1 0,1-1 0,1 0-1,5 16 1,-6-25-1,0 1 1,0-1-1,0 1 0,1-1 0,0 0 0,0 0 0,0 0 1,0 0-1,1-1 0,-1 1 0,1-1 0,0 0 0,0 0 0,6 4 1,-4-5 31,-1 1 1,0-1-1,1 1 1,0-1-1,-1-1 0,1 1 1,0-1-1,0 0 1,0-1-1,-1 1 1,13-2-1,-9 0 10,-1 0-1,1-1 1,0 0-1,-1-1 1,0 0-1,0 0 0,11-6 1,-2-2 19,0 0 0,-1 0 0,-1-2 0,0 0 0,-1 0 1,20-26-1,-18 18-1,18-34 0,-20 32 38,-2 2-24,12-24 1,-21 38-147,0-1 0,0 1 0,-1 0 0,0-1 0,-1 1 1,0-1-1,1-11 0,-2 18 9,0-1 0,0 1 0,0-1 1,0 1-1,0 0 0,-1-1 0,1 1 0,0-1 0,-1 1 1,1 0-1,-1-1 0,1 1 0,-1 0 0,0-1 0,1 1 1,-1 0-1,0 0 0,0 0 0,0 0 0,-2-2 0,1 2 4,1 0 0,-1 0 0,0 1 0,1-1 0,-1 1 0,0-1 0,1 1 0,-1 0 0,0 0 0,0-1 0,0 1 0,1 0 0,-1 1 0,-3-1 0,-2 2-43,0 0-1,-1 0 1,1 0 0,0 1 0,0 0 0,-11 7 0,12-5 63,1-1 0,0 1 0,0 0 0,0 0 0,1 0 0,-1 1 0,1-1 0,0 1 0,1 0 0,0 1 0,0-1 0,0 0 0,0 1 0,1 0 0,0-1 0,1 1 0,0 0 0,0 0 0,0 0 0,1 7 0,0 0 43,0 0-1,1-1 1,1 1-1,0-1 1,1 1-1,1-1 0,0 0 1,1 0-1,0 0 1,1-1-1,9 16 1,-13-25-28,4 7 91,15 19 0,-18-26-60,0 0-1,0 1 1,1-2 0,-1 1-1,1 0 1,-1-1-1,1 1 1,0-1-1,5 2 1,-2-2 51,1 1 0,-1-1-1,1-1 1,0 1 0,0-1 0,0-1 0,0 1-1,0-1 1,9-2 0,7-1 36,43-13 1,-15-1-103,-2-3 0,0-1 0,-1-2 0,68-46 0,-67 35 116,64-59 1,-89 70-8,-1-1 0,26-34 0,-49 57-168,0 0 0,-1 0 0,1 0 0,0 0-1,0-1 1,-1 1 0,1 0 0,-1-1 0,1 1-1,-1 0 1,0-1 0,0 1 0,1-1 0,-1 1 0,0 0-1,0-3 1,-1 3 16,1 0 0,0 1 0,0-1 0,-1 1 0,1-1 0,0 1 0,-1-1-1,1 1 1,0-1 0,-1 1 0,1 0 0,0-1 0,-1 1 0,1 0 0,-1-1 0,1 1 0,-1 0 0,1-1 0,-1 1-1,1 0 1,-1 0 0,0-1 0,1 1 0,-1 0 0,1 0 0,-1 0 0,1 0 0,-1 0 0,0 0 0,1 0 0,-1 0-1,1 0 1,-1 0 0,0 0 0,1 1 0,-1-1 0,1 0 0,-1 0 0,1 0 0,-2 1 0,-12 5-93,0-1 0,1 2 0,-1 0 0,2 0 0,-15 11 0,-54 49 134,58-46-36,0 1 1,2 0-1,-28 39 1,43-52 33,0 0 1,1 0-1,0 1 1,0-1-1,1 1 1,0 0-1,1 0 1,0 1-1,1-1 1,0 1-1,0-1 1,1 1-1,1 18 1,0-26 16,0 0 0,1 0 0,-1 0 0,1 0-1,0 0 1,0 0 0,0 0 0,0-1 0,1 1 0,-1 0 0,1 0 0,-1-1 0,1 1 0,0-1 0,0 0 0,0 1 0,0-1 0,0 0 0,1 0 0,-1-1 0,1 1 0,-1 0 0,1-1 0,4 3 0,-3-3 20,0 0-1,0 0 1,0 0 0,0-1 0,0 1 0,0-1 0,0 0-1,0 0 1,0 0 0,0-1 0,0 0 0,0 1 0,0-1-1,0-1 1,0 1 0,0-1 0,0 1 0,3-3 0,4-4 10,-2 1 1,1-1 0,-1-1 0,-1 0 0,1 0-1,-1-1 1,-1 1 0,0-2 0,6-11 0,9-15 51,24-57 0,24-63-699,-70 157 571,0 0 1,0 0-1,0 0 1,0 1-1,0-1 1,0 0-1,0 0 1,0 0-1,0 0 0,0 0 1,1 0-1,-1 0 1,0 0-1,0 0 1,0 0-1,0 0 1,0 0-1,0 0 1,0 0-1,0 1 0,0-1 1,0 0-1,1 0 1,-1 0-1,0 0 1,0 0-1,0 0 1,0 0-1,0 0 1,0 0-1,0 0 0,0 0 1,0 0-1,1 0 1,-1 0-1,0 0 1,0 0-1,0-1 1,0 1-1,0 0 1,0 0-1,0 0 0,0 0 1,0 0-1,0 0 1,1 0-1,-1 0 1,0 0-1,0 0 1,0 0-1,0 0 1,0 0-1,0 0 0,0-1 1,0 1-1,0 0 1,0 0-1,0 0 1,0 0-1,0 0 1,0 0-1,0 0 1,2 15-381,-1 31 325,-1-37 2,1 12 75,2 0 0,0 0 0,1-1 0,8 24 0,-7-24-52,0-4 50,10 25-1,-12-36 61,-1 0 1,0 0-1,1-1 1,0 1-1,0-1 1,0 0-1,1 0 1,7 7-1,-10-10-37,1 0 1,-1 0-1,1 0 1,-1-1-1,1 1 1,-1 0-1,1-1 1,-1 0-1,1 1 1,-1-1-1,1 0 1,-1 1-1,1-1 1,0 0-1,-1 0 1,1-1-1,-1 1 1,1 0-1,0 0 1,-1-1-1,4 0 1,0-1 45,-1-1 1,1 0-1,0 1 1,6-7 0,-6 6-12,25-21 121,0-1 0,26-29 0,46-60 50,-47 51-87,46-37-365,-98 97 155,0 1 0,0-1-1,0 1 1,1 0 0,-1 0 0,1 1 0,5-3 0,-7 3 43,-1 1 0,0 0 0,1-1 0,-1 1 0,1 0-1,-1 0 1,1 0 0,-1 0 0,1 0 0,-1 0 0,1 0 0,-1 1 0,1-1 0,-1 0 0,1 1 0,-1-1 0,0 1 0,1 0 0,-1-1 0,0 1 0,0 0 0,3 2 0,0 0-30,-1 1 0,1-1 0,0 1-1,-1 1 1,0-1 0,0 0 0,0 1 0,-1-1 0,3 7 0,-3-4 5,0 0-1,0 1 0,-1-1 0,0 0 1,-1 1-1,0 8 0,-5 97-59,2-58 42,2-38 48,-1-1 1,0 0 0,-1 1 0,-1-1-1,-1 0 1,-10 25 0,14-39 41,1 0-1,-1-1 1,0 1-1,0 0 1,0-1-1,0 1 1,0-1-1,-1 1 1,1-1 0,0 1-1,-1-1 1,1 0-1,-1 0 1,1 1-1,-1-1 1,1 0 0,-1-1-1,0 1 1,0 0-1,0 0 1,1-1-1,-1 1 1,0-1 0,0 1-1,0-1 1,0 0-1,0 0 1,0 0-1,0 0 1,1 0-1,-1 0 1,0-1 0,0 1-1,0-1 1,0 1-1,0-1 1,1 0-1,-4-1 1,-3-2 26,0-1 0,0 0 0,0-1-1,1 0 1,0 0 0,-10-11 0,-10-8-43,22 21 6,0-1 1,0 1 0,0-1-1,1 0 1,0 0-1,0 0 1,0 0 0,-6-12-1,7 12-89,6 7-21,-1 1 0,1-1 0,0 0 0,0 1 0,0-1 0,7 2 0,5 6 72,18 12 22,-14-7 23,1-2-1,0 0 1,2-1-1,-1-1 0,26 9 1,-36-17 15,0 0 1,1 0 0,-1-1 0,1 0-1,-1-1 1,1-1 0,-1 0 0,1 0 0,0-1-1,-1-1 1,19-4 0,7-5 101,-1-2-1,-1-1 1,0-2 0,-1-1-1,-1-2 1,42-30 0,-52 32-87,-2-1 1,27-27-1,-37 32-66,-1 1 1,0-1-1,0-1 0,-1 0 0,10-21 0,-18 32-17,0 0-1,0 0 1,0 0 0,0 0-1,0-1 1,-1 1-1,0 0 1,1 0-1,-1 0 1,0 0-1,-1-7 1,0 9-14,1-1 1,-1 0-1,1 0 1,-1 0-1,0 0 1,0 1-1,0-1 0,0 0 1,0 1-1,0-1 1,0 1-1,-1-1 0,1 1 1,0 0-1,-1-1 1,1 1-1,-1 0 1,0 0-1,1 0 0,-1 0 1,0 0-1,-2 0 1,-4-2-44,1 2 0,0-1 1,-1 1-1,1 0 1,-1 1-1,-8 0 1,-43 5-148,44-3 216,-1 1 0,1 0 0,1 1 0,-1 1 0,0 1 0,1 0-1,0 0 1,-22 16 0,29-18 51,1 1-1,0 0 0,0 1 0,0-1 0,1 1 1,0 0-1,0 1 0,0-1 0,1 1 0,0 0 0,0 0 1,1 0-1,0 0 0,0 1 0,0 0 0,1-1 1,1 1-1,-2 11 0,2-11 40,1-1 1,-1 1-1,2 0 1,-1 0-1,1 0 0,0-1 1,1 1-1,0-1 1,0 1-1,0-1 0,1 1 1,0-1-1,1 0 1,0-1-1,0 1 0,0 0 1,7 6-1,0 0 31,1-1-1,1 0 1,0 0-1,0-2 1,1 0-1,0 0 1,1-1-1,26 11 1,-20-11-16,1-1 0,0-1 0,0 0 0,1-2 0,45 4 0,-50-8-580,1-1 0,-1-1 0,0-1 0,26-5 0,30-13-6130,-25 3 2801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1:1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247 650 2496,'11'-8'1314,"-5"2"2271,-9-6 198,2 11-3620,0 0 0,1 0 0,-1 0 0,0 0 0,0 1 0,0-1 0,0 0 0,1 0-1,-1 1 1,0-1 0,0 0 0,-1 1 0,1-1 0,0 1 0,0-1 0,0 1 0,-1-1 0,-25-3 1000,14 4-903,0 1 0,0 0 0,1 1 0,-1 0 0,-24 8 0,31-8-228,1 1 0,-1-1 0,0 1 0,1 0-1,-1 1 1,1-1 0,0 1 0,0 0 0,1 0-1,-1 1 1,1-1 0,0 1 0,0 0 0,-4 8-1,2-1 13,0 0-1,1 0 1,1 1 0,0 0-1,0 0 1,2 0-1,0 0 1,0 0-1,1 24 1,1-21 49,1 1 1,1 0-1,0-1 1,1 0 0,1 1-1,1-1 1,8 20-1,-10-29 15,0-1 0,1 1 0,0-1-1,0 0 1,0 0 0,6 6 0,-7-10-54,-1 0 1,0 0-1,0 0 1,1 0-1,-1 0 0,1-1 1,0 1-1,-1-1 1,1 0-1,0 0 1,0 0-1,0 0 1,0 0-1,0-1 0,0 1 1,4 0-1,-2-2 9,0 0 0,0 1-1,-1-1 1,1-1 0,0 1 0,-1-1-1,1 0 1,-1 0 0,0 0-1,0 0 1,0-1 0,0 0 0,0 0-1,0 0 1,-1 0 0,1-1-1,-1 1 1,4-7 0,3-3 54,0-1-1,-2 0 1,15-30 0,-14 22-56,-1 0 1,0 0-1,5-28 1,-11 39-38,0 1 1,-1-1-1,0 1 1,-1-1-1,-1 0 1,1 1-1,-1-1 1,-1 1-1,-3-13 1,3 17-50,-1 0 0,1 1 0,-1-1 0,0 1 0,0-1 0,0 1 0,-8-8 0,9 10-62,0 1 0,0 0 0,-1 0 1,1 0-1,0 0 0,-1 1 0,1-1 1,-1 1-1,1-1 0,-1 1 0,0 0 1,1 0-1,-1 0 0,0 0 1,0 1-1,-5-2 0,8 2 71,0 0 0,0 0 1,0 0-1,0 0 0,-1 0 0,1 0 0,0 0 1,0 0-1,0 0 0,0 0 0,0 0 0,-1 0 0,1 0 1,0 0-1,0 0 0,0 0 0,0 0 0,0 0 1,-1 0-1,1 0 0,0 0 0,0 0 0,0 1 1,0-1-1,0 0 0,-1 0 0,1 0 0,0 0 0,0 0 1,0 0-1,0 0 0,0 0 0,0 1 0,0-1 1,0 0-1,-1 0 0,1 0 0,0 0 0,0 0 1,0 1-1,0-1 0,0 0 0,0 0 0,0 0 0,0 0 1,0 0-1,0 1 0,0-1 0,0 0 0,0 0 1,0 0-1,0 0 0,0 1 0,0-1 0,0 0 1,0 0-1,0 0 0,1 0 0,9 12-54,18 9 588,-21-17-369,1-1 0,-1 1 1,1-1-1,0 0 1,0-1-1,0 0 0,1 0 1,-1-1-1,0 0 1,1-1-1,-1 1 0,0-2 1,1 1-1,-1-1 0,1 0 1,-1-1-1,0 0 1,10-4-1,-5 2-18,0-2 1,0 0-1,0 0 0,-1-1 0,0 0 1,0-1-1,-1-1 0,0 0 1,-1 0-1,12-14 0,-7 3-49,-1-1 1,-1 0-1,-1 0 0,16-44 0,-4-3 213,29-139 1,-50 191-306,7-59-81,-3 20-319,-5 51 6,0 5-202,0 15-133,-6 87 51,-18 204 517,19-275 178,-37 313 196,23-240 22,-38 127 1,34-166-2,-4-1 0,-38 74 0,59-130-86,-1 0 0,0 0 0,0 0 0,-1-1 0,0 0 0,-8 8 0,13-15-101,0 0 0,-1 0-1,1 0 1,0 1 0,-1-1 0,1 0 0,-1-1 0,1 1 0,-1 0 0,0 0 0,1-1 0,-1 1 0,0-1 0,0 1 0,1-1 0,-1 0 0,-3 0 0,3 0-5,0 0-1,0-1 1,0 0 0,0 1 0,0-1-1,0 0 1,1 0 0,-1 0 0,0 0 0,0 0-1,1-1 1,-1 1 0,0 0 0,1-1-1,0 1 1,-3-3 0,-1-4-72,0 0 1,0 0-1,0-1 1,1 1-1,1-1 1,-1 0-1,1 0 0,1 0 1,0 0-1,-2-18 1,2 7 23,1-1 1,1 1 0,4-40 0,1 28-52,1 0 0,2 1-1,1 1 1,1-1 0,2 1 0,1 1 0,17-29 0,-20 42 31,1 0 1,0 1-1,1 1 1,1 0-1,23-20 1,-25 25 37,0 1 1,1 0 0,0 1 0,0 0 0,1 1-1,0 0 1,0 1 0,18-4 0,-24 7-29,1 1 1,-1 0 0,1 0 0,-1 1 0,1 0 0,0 0 0,-1 1 0,1 0 0,-1 0 0,1 1-1,13 4 1,-11-2-590,0 0-1,-1 1 1,9 6-1,-6-3-2781,18 16 1,-12-8 596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1:1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1034 5568,'-35'-3'1786,"34"4"-1676,0-1 0,1 0 1,-1 0-1,0 0 0,1-1 0,-1 1 0,0 0 0,1 0 0,-1 0 0,0 0 0,1-1 0,-1 1 0,0 0 0,1 0 0,-1-1 0,1 1 0,-1-1 0,1 1 0,-1 0 0,1-1 0,-1 1 0,1-1 0,-1 1 0,1-1 0,0 0 0,-1 0 0,3 1 296,0 0 0,0-1 0,0 1 0,0-1 0,-1 0-1,1 1 1,0-1 0,2-1 0,125-65 2436,-63 36-1668,-61 28-1081,14-7 216,1 0 0,0 2 0,1 0-1,28-6 1,-46 13-269,-1 1 0,1 0-1,0-1 1,0 1 0,-1 0 0,1 1-1,0-1 1,-1 0 0,1 1-1,0-1 1,0 1 0,-1 0-1,1 0 1,-1 0 0,1 0 0,-1 1-1,0-1 1,3 2 0,-2 0 25,0 0 1,0 0-1,0 0 1,-1 0-1,0 1 1,1-1 0,-1 1-1,0-1 1,-1 1-1,4 8 1,-2 0 64,0 1 1,-1 0-1,0 0 1,-1 0 0,0 0-1,-2 19 1,-3 27 135,-7 81 1,7-110-130,2 0 0,2 46 0,6-46 256,2-17 46,-8-12-410,0-1 0,1 0-1,-1 0 1,1 1-1,-1-1 1,0 0 0,1 0-1,-1 0 1,1 0-1,-1 0 1,1 1 0,-1-1-1,0 0 1,1 0 0,-1 0-1,1 0 1,-1 0-1,1 0 1,-1 0 0,1 0-1,-1-1 1,1 1-1,-1 0 1,0 0 0,1 0-1,0-1 1,2 0 16,-1-1-1,1 0 1,0 0 0,-1 0 0,0-1-1,1 1 1,-1 0 0,4-6 0,13-26 53,-11 20-55,66-104 161,9-15 291,-60 87-603,34-95 0,-49 120 89,-6 15-113,0 1 0,0-1 0,1 1 1,0-1-1,0 1 0,4-5 0,-6 9 113,-1 1 1,1 0-1,0 0 0,0 0 0,-1 0 0,1 0 0,0 0 0,-1 0 0,1 0 1,0 0-1,0 0 0,-1 0 0,1 0 0,0 0 0,-1 0 0,1 1 1,0-1-1,-1 0 0,1 0 0,0 1 0,0 0 0,4 1-46,37 14 12,54 27 0,2 2 390,-78-37-165,0-1-1,0-1 1,22 3 0,-33-7-110,0-2 0,1 0 0,-1 0 0,0 0 0,1-1 0,-1-1 0,0 1 0,0-2 0,11-3 0,-5 0 80,-1 0-1,1-1 1,-2 0-1,24-17 1,-30 18-86,-1 0 1,1 0 0,-1-1 0,-1 0 0,1-1 0,-1 1 0,0-1 0,-1 0 0,0 0-1,0-1 1,-1 1 0,0-1 0,0 0 0,-1 1 0,0-1 0,-1 0 0,1-11-1,-2 17-85,0 0-1,0 0 0,-1-1 0,1 1 0,-1 0 0,0 0 0,0 0 0,0 0 0,-2-3 0,3 4-7,-1 1 0,0 0 0,0-1-1,0 1 1,0 0 0,0 0-1,0 0 1,0 0 0,-1 0-1,1 0 1,0 0 0,-1 0-1,1 0 1,0 1 0,-1-1-1,1 0 1,-1 1 0,1-1-1,-1 1 1,0 0 0,-2-1 0,1 1-27,-1 0 1,0 1 0,1-1 0,-1 1 0,1-1-1,-1 1 1,1 0 0,-1 1 0,1-1 0,-1 1 0,1-1-1,0 1 1,0 0 0,0 0 0,0 0 0,0 1-1,-3 2 1,-3 4 22,1 0 0,0 1 0,-12 17 0,12-14 43,0 0 0,1 0 0,1 1 0,0 0 0,1 1 0,0-1 0,1 1 0,1 0 0,-2 17 0,4-25 19,0 0 0,1 0-1,0 0 1,1 0 0,-1 1-1,1-1 1,1 0 0,-1 0-1,1 0 1,0-1 0,1 1-1,0 0 1,0-1 0,0 0-1,1 1 1,0-1 0,0-1-1,0 1 1,1-1 0,0 1-1,7 5 1,-3-5 60,0 0 0,0-1 0,0 0 1,1 0-1,0-1 0,0 0 0,1-1 0,-1 0 0,0-1 0,1 0 1,12 0-1,3 0 61,0-2-1,0 0 1,38-7 0,-39 4-70,0-1 0,0-1 0,0-1 0,-1-1 0,28-13 0,-39 13-22,-1 0 0,0 0 0,-1-1 0,0 0 0,0-1 0,17-19-1,-14 11 35,-1 0-1,-1-1 0,20-38 1,48-129 2,-50 110-183,8-16 0,53-136 103,-77 184-76,-2 0-1,-1 0 0,6-61 1,-16 92-85,0 0 0,-1 0 1,-2-24-1,1 34 100,1 1 1,-1-1-1,1 0 0,-1 0 1,0 0-1,1 0 0,-1 0 0,0 1 1,0-1-1,-2-2 0,2 4 30,1-1 0,-1 1-1,1-1 1,-1 1 0,1 0 0,-1 0-1,1-1 1,-1 1 0,1 0 0,-1 0-1,1-1 1,-1 1 0,0 0 0,1 0-1,-1 0 1,1 0 0,-1 0 0,0 0-1,1 0 1,-1 0 0,0 0 0,1 0-1,-1 0 1,1 1 0,-1-1 0,1 0-1,-1 0 1,0 0 0,1 1 0,-1-1-1,1 0 1,-1 1 0,1-1 0,-1 1-1,1-1 1,0 0 0,-1 1 0,1-1-1,-1 1 1,1 0 0,-8 8-84,0 0 0,0 1-1,2 0 1,-12 21 0,-20 53-51,25-52 109,-16 37 43,-26 94 0,8 59 38,31-139 30,-2 8 204,-8 117 0,25-192-104,1-1 0,1 1 0,0-1 0,0 1 0,8 25 0,-9-39-129,1 0 0,-1 1 0,1-1-1,0 0 1,0 0 0,0 0 0,0 0 0,1 0-1,-1 0 1,0-1 0,1 1 0,-1 0 0,1-1 0,0 1-1,-1-1 1,1 1 0,0-1 0,0 0 0,0 0-1,0 0 1,0 0 0,0 0 0,0 0 0,0 0-1,1-1 1,-1 1 0,0-1 0,0 0 0,1 1-1,-1-1 1,4-1 0,6 0 12,-1-1 0,0 0 1,0 0-1,-1-2 0,12-4 0,-12 5-61,103-42-11,-54 20 74,-27 11 11,0 0 1,0-2-1,-2-2 1,53-38-1,-61 37-17,-1 0 0,-1-2-1,18-23 1,-28 28-125,-9 15 44,-1 1 1,0-1-1,1 1 0,-1-1 1,0 0-1,1 1 0,-1-1 0,0 0 1,0 1-1,0-1 0,0 0 1,1 1-1,-1-1 0,0 0 0,0 1 1,0-1-1,0 0 0,-1 1 1,1-1-1,0 0 0,0 1 1,-1-2-1,-2 3-470,-11 10 214,-1 1 0,1 1 0,1 0 0,-15 20 0,24-28 252,-4 4 41,1 0 0,0 0 0,1 1 0,0 0 1,0 0-1,-4 13 0,8-20 24,1 0 0,0 1 0,0-1 1,0 1-1,1-1 0,-1 1 0,1-1 0,0 1 1,0-1-1,0 1 0,0 0 0,1-1 0,-1 1 1,1-1-1,0 1 0,0-1 0,0 0 0,1 1 1,-1-1-1,1 0 0,-1 0 0,1 0 0,4 5 1,0-2 73,0-1 0,0 1 1,0-1-1,1 0 1,0-1-1,0 0 1,0 0-1,1 0 0,-1-1 1,1 0-1,0 0 1,0-1-1,0 0 1,0-1-1,14 2 0,-16-3-36,0 0 0,-1 0 0,1 0 0,-1 0 0,1-1-1,-1 0 1,1 0 0,-1 0 0,1-1 0,-1 0-1,0 0 1,0 0 0,0-1 0,0 0 0,0 0 0,0 0-1,-1 0 1,0-1 0,1 0 0,-1 0 0,-1 0 0,1 0-1,5-8 1,-7 8-43,0 1 1,-1-1-1,1 0 0,-1 0 1,0 0-1,0 0 0,0 0 1,0-1-1,-1-3 0,-2-40 90,0 21-10,0 4-212,-1 0 0,-1-1 0,-1 1 0,-1 1 0,-2-1 0,0 1 0,-19-38 0,24 56 32,0-1-1,0 1 1,0 0-1,-6-6 1,-4-7-121,13 16 179,-1 1 0,1-1 0,0 0 0,-1 1 0,1-1 0,-1 1 0,1-1 0,-1 0 0,1 1 0,-1-1 0,0 1 0,1-1 0,-1 1 0,0 0 0,1-1 0,-1 1 0,0 0 0,1-1 0,-1 1 1,-1 0-1,0 4-212,5 6 256,0-5 34,1 1-1,-1-1 1,1 0 0,0 0-1,1-1 1,-1 1 0,1-1-1,0 0 1,0 0 0,0 0-1,1-1 1,-1 0 0,1 0-1,0 0 1,0-1 0,0 0-1,0 0 1,7 1 0,227 2 452,-140-7-572,-92 2 50,108 3 20,-92-1 28,-1 1 0,44 11 0,-60-11-28,0 0 1,-1 0-1,1 1 1,-1-1 0,6 6-1,-5-5 33,-1 1-1,15 5 1,-31-1-61,-1-1-1,-18 12 1,-10-1-123,-18 11-17,49-25 121,1 0 0,0 0-1,1 0 1,-1 1 0,-8 10-1,13-15 49,1 1 0,0 0 0,-1 0 0,1 0 0,0 0 0,0 0 0,0 0 0,0 0 0,0 0 0,0 0-1,1 0 1,-1 1 0,1-1 0,-1 0 0,1 0 0,0 1 0,0-1 0,0 0 0,0 1 0,1-1 0,-1 0 0,0 0 0,1 0 0,0 1 0,-1-1 0,1 0-1,0 0 1,0 0 0,0 0 0,1 0 0,-1 0 0,0 0 0,1 0 0,-1-1 0,3 2 0,2 4 55,2-1 0,-1 0-1,1-1 1,0 0 0,0 0 0,0 0-1,12 4 1,-7-5 19,-1 1-1,1-2 1,0 0 0,0 0-1,0-1 1,1-1 0,-1 0-1,0-1 1,1-1 0,-1 0-1,0 0 1,0-1 0,0-1-1,0 0 1,13-6 0,-5 1 32,122-48 75,-104 39-145,57-36-1,-69 36-457,-66 55-315,32-30 718,0 1-1,1-1 1,0 1 0,1 0-1,0 1 1,0-1-1,1 1 1,0 0 0,-3 14-1,6-19 14,0 0 1,1 0-1,-1 0 0,1 0 1,0 0-1,0 0 0,1 0 0,-1 0 1,1 0-1,0 0 0,1 0 0,-1 0 1,1 0-1,0-1 0,0 1 1,1 0-1,-1-1 0,1 0 0,0 0 1,0 0-1,6 7 0,-2-5 55,0 0 0,0 0-1,1-1 1,-1 1-1,1-2 1,0 1 0,1-1-1,-1 0 1,1-1 0,-1 0-1,1-1 1,0 1 0,0-2-1,1 1 1,11-1 0,4-2 75,0-2 0,0-1 1,46-14-1,-52 12-86,0-1 1,-1-1-1,35-20 0,44-37 37,-95 64-74,27-22-8,-1 0 1,-1-2 0,26-31-1,20-28-66,64-95 0,-77 91 110,-45 67-26,64-99 18,-70 103-30,8-12-121,-1-2 0,-2 0-1,13-42 1,-25 68 40,-1 1-1,0-1 1,0 0-1,0 0 1,-1 0-1,0 0 1,0 0-1,0-1 1,-2-8-1,1 12 42,1 1 1,0 0-1,-1-1 1,0 1-1,1 0 1,-1 0 0,0 0-1,1 0 1,-1 0-1,0-1 1,0 2-1,0-1 1,0 0-1,0 0 1,0 0-1,-2-1 1,1 1 1,0 1 1,0-1-1,0 1 1,0-1-1,0 1 1,0-1 0,0 1-1,0 0 1,0 0-1,0 0 1,0 0-1,0 0 1,-4 1 0,-18 5 21,0 1 0,0 0 0,0 2 0,1 1 0,0 1 0,1 0 0,0 2 0,1 1 0,-27 22 0,34-23 29,1 1 1,1 0 0,0 1-1,1 0 1,1 1 0,-11 20 0,12-17 16,0 1 1,1 1-1,-6 29 1,-9 62 195,18-81-126,-1 1-35,-13 87 189,17-99-177,1 0 1,1-1-1,5 40 1,-4-55-41,-1-1 1,1 0 0,0 0-1,0 0 1,0 0-1,0 0 1,1 0 0,0 0-1,-1 0 1,1 0 0,0 0-1,0-1 1,0 1-1,0-1 1,4 3 0,-3-3 31,1 1 0,0-1 1,0 1-1,0-1 1,0-1-1,1 1 0,-1 0 1,0-1-1,9 1 1,1 0 27,1-2-1,-1 1 1,0-2 0,0 0 0,1-1-1,14-3 1,0-2-17,1-2-1,-2 0 1,52-26 0,-39 13-210,70-50 0,-106 68 99,-1 1 0,1 0 0,0 0 0,11-4 0,-16 6 24,1 1-1,0 0 0,-1 0 0,1-1 0,0 1 0,0 0 1,-1 0-1,1 0 0,0 0 0,0 0 0,-1 0 0,1 0 1,0 0-1,0 1 0,-1-1 0,1 0 0,0 0 0,-1 0 1,1 1-1,0-1 0,-1 0 0,1 1 0,0-1 0,-1 1 1,1-1-1,-1 1 0,1-1 0,-1 1 0,1-1 1,-1 1-1,1-1 0,-1 1 0,1 0 0,-1-1 0,0 1 1,1 0-1,-1-1 0,0 1 0,0 0 0,0 0 0,1-1 1,-1 1-1,0 0 0,0 0 0,1 15-31,0 1-1,0-1 0,-2 0 1,0 0-1,-1 0 1,-5 24-1,-4 30 141,10-54-77,0-1 25,0 0 1,0 0 0,2 0-1,3 25 1,-4-39-32,0 1 0,0-1 0,1 0 0,-1 0 0,0 0 0,1 0 0,-1 0 0,1 0 0,-1 0-1,1 0 1,-1 0 0,1 0 0,0 0 0,-1 0 0,1 0 0,0 0 0,0-1 0,-1 1 0,1 0 0,0 0 0,0-1 0,0 1 0,0-1 0,0 1 0,0-1 0,0 1-1,1-1 1,-1 0 0,0 1 0,0-1 0,0 0 0,0 0 0,0 0 0,0 0 0,1 0 0,-1 0 0,0 0 0,0 0 0,0 0 0,0-1 0,0 1 0,0 0-1,2-2 1,10-3 179,0-2-1,17-11 0,4-3-209,11-2-72,1 2 0,1 2-1,92-25 1,-170 72-352,7-5 343,1 2 1,-30 40-1,-34 63-3,-5 8 113,71-109 2,-1-1-1,-45 42 0,40-46-21,-2-1-1,0-2 0,-1 0 0,0-2 0,-2-1 1,0-2-1,-1-1 0,0-2 0,-58 13 0,83-23-71,-1 0 0,0 0 0,0 0 0,0-1-1,0-1 1,-16-2 0,22 3 59,1 0 0,0-1-1,0 1 1,-1-1 0,1 0 0,0 0 0,0 0-1,0 0 1,0 0 0,0 0 0,0-1 0,0 1-1,0-1 1,0 1 0,0-1 0,1 0 0,-1 0-1,1 0 1,0 1 0,-1-1 0,1-1 0,0 1-1,0 0 1,0 0 0,0 0 0,1 0 0,-1-1-1,0 1 1,1 0 0,0-3 0,0-2 24,1 0 1,-1 0-1,2 0 0,-1 0 1,1 0-1,0 1 1,1-1-1,-1 1 0,8-13 1,-10 19-8,11-20 27,1 1 0,1 1-1,27-31 1,-20 27-4,1 2-1,1 0 1,39-27-1,76-35 21,-98 62-69,1 3 0,0 1 0,50-13 0,127-19-1370,-126 30-943,-80 16 1483,34-10-1648,-42 11 1971,1 0 0,-1 0 0,0-1 0,-1 1 0,1-1 1,0 0-1,0 0 0,-1 0 0,1 0 0,3-5 1,1-2-2124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1:1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 12544,'-12'-25'4042,"12"25"-4014,0 0 0,0 0 0,0 0 0,0 0 1,0-1-1,0 1 0,-1 0 0,1 0 0,0 0 0,0 0 0,0 0 0,0 0 0,0 0 0,0-1 0,0 1 0,0 0 0,0 0 0,0 0 0,0 0 1,0 0-1,-1-1 0,1 1 0,0 0 0,0 0 0,0 0 0,0 0 0,0 0 0,0-1 0,0 1 0,0 0 0,1 0 0,-1 0 0,0 0 1,0 0-1,0-1 0,0 1 0,0 0 0,0 0 0,0 0 0,0 0 0,0 0 0,0 0 0,0-1 0,1 1 0,-1 0 0,0 0 0,0 0 0,0 0 1,0 0-1,0 0 0,0 0 0,1 0 0,-1 0 0,0 0 0,0 0 0,0-1 0,14-4 598,-1 0 0,1 1 0,0 1 0,0 0 0,24-2 1,75 3 1148,-77 2-1531,497 24 265,-401-15-1327,-100-8-397,-12 0 132,22 3 0,-34-3-81,0 1 0,0 0 0,9 4 0,-4 2-1802,-13-7 2816,0-1 0,0 0 0,0 1 1,0-1-1,0 0 0,0 1 0,0-1 1,0 1-1,0-1 0,0 0 0,0 1 1,-1-1-1,1 0 0,0 1 0,0-1 1,0 0-1,-1 1 0,1-1 0,0 0 1,0 0-1,-1 1 0,1-1 0,0 0 1,-1 0-1,1 0 0,0 1 0,-1-1 1,1 0-1,0 0 0,-1 0 0,1 0 0,0 0 1,-1 0-1,1 1 0,-1-1 0,-18 7-3268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1:1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85 10976,'-67'-30'4960,"58"14"-4321,9 4-1118,5 6 127,10-6-1888,4 3 1248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1:2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79 524 5728,'-66'12'3226,"53"-7"3758,20-5-5440,24-9 38,-1-1 0,37-17 1,-54 20-1420,0 1 1,-1-2-1,0 1 1,0-2-1,-1 0 1,0 0-1,0-1 0,-1 0 1,-1-1-1,13-17 1,-8 7-27,-2 0-1,-1-1 1,0 0 0,-2-1 0,9-30-1,-4 5 5,-1-1-1,5-54 1,-18 99-125,1 3-19,-1 0 1,0 0-1,0 0 0,0 0 1,0 0-1,0 0 0,0-1 0,0 1 1,0 0-1,0 0 0,-1-1 1,0 2-23,0 1 1,0-1-1,1 1 1,-1-1 0,0 1-1,0-1 1,1 1 0,-1 0-1,0-1 1,0 1-1,0 1 1,1-2 18,-5 10-41,0 1 0,0 0 0,1 0 0,1 0 0,0 1 0,1-1 0,-2 20 1,1-17 42,0 6 90,0 0-1,2 0 0,0 0 1,1 0-1,1 0 0,1-1 1,7 37-1,-7-51 49,0 0 1,0 1-1,0-1 1,0-1-1,1 1 1,5 7-1,-7-10-82,0-1-1,1 1 1,-1 0 0,1-1-1,-1 0 1,1 1-1,0-1 1,0 0 0,0 0-1,-1 0 1,1 0-1,0 0 1,0 0 0,1-1-1,-1 1 1,0 0-1,0-1 1,0 0 0,3 1-1,2-2 31,0 0-1,0 0 0,0 0 0,-1-1 1,1 0-1,-1 0 0,12-6 1,16-10 4,56-38 0,31-34 22,-70 51 1,-35 27-111,32-24-139,1 2-1,64-34 0,-112 67 134,0 1 0,0-1 0,0 1 0,0-1 0,0 1 0,0 0 0,0 0 0,0-1 0,0 1 0,0 0 0,0 0 0,0 0 0,0 0 0,0 0 0,0 0 0,2 1 0,-3-1 10,1 0 1,-1 0-1,1 1 1,0-1-1,-1 1 0,1-1 1,-1 0-1,1 1 1,-1-1-1,1 1 1,-1-1-1,1 1 1,-1 0-1,0-1 0,1 1 1,-1-1-1,0 1 1,1 1-1,0 2 14,0 1 0,-1-1 0,1 1 0,-1-1 0,0 0 0,0 7 0,-4 23 60,-1-1 1,-9 34 0,4-21-46,-16 63 108,25-106-123,1 0 0,-1-1 0,1 1 0,0-1 0,0 1 0,0 0 0,0-1 0,1 1 0,-1-1-1,2 4 1,-2-5-5,0-1 0,0 1-1,1-1 1,-1 1-1,0-1 1,0 1-1,1-1 1,-1 1 0,0-1-1,1 1 1,-1-1-1,1 0 1,-1 1 0,1-1-1,-1 0 1,1 1-1,-1-1 1,1 0-1,0 1 1,0-1 3,0 0 1,0 0-1,0 0 0,-1 0 1,1 0-1,0 0 0,0 0 1,0 0-1,0-1 0,0 1 1,-1 0-1,1-1 0,0 1 1,0 0-1,0-1 0,-1 1 1,2-2-1,21-15 38,0-2-1,24-26 1,-22 20-60,38-28 0,-54 46-9,0 1 0,0 1-1,0-1 1,1 2 0,0-1 0,0 1 0,0 1-1,19-5 1,-25 8-4,1-1 0,0 1 0,-1 0 0,1 0 0,0 0 0,-1 0 0,1 1 0,0 0 0,-1 0 0,1 0 0,-1 1 0,0 0 0,1-1 0,-1 1 0,0 1 0,0-1 0,0 1 0,0-1 0,0 1 0,-1 0 0,1 1 0,-1-1 0,5 7 0,3 5-20,-1 2 0,0-1 0,-1 1-1,10 26 1,-6-12 74,39 79-1126,-49-103 332,-1-1 0,0 0 1,0 1-1,0-1 1,0 13-1,-1-12-1260,-1 1-1,0-1 0,-1 1 1,1-1-1,-3 9 1,-1 4-1371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1:2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50 8896,'-62'-43'4032,"18"36"-3520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5:1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57 8064,'-12'-3'2388,"12"3"-2280,0 0 1,-1 0 0,1 0-1,0-1 1,0 1 0,-1 0 0,1 0-1,0 0 1,-1 0 0,1 0-1,0 0 1,0 0 0,-1 0 0,1 0-1,0 0 1,-1 0 0,1 0 0,0 0-1,0 1 1,-1-1 0,1 0-1,0 0 1,-1 0 0,1 0 0,0 0-1,0 1 1,-1-1 0,1 0-1,0 0 1,0 0 0,0 1 0,-1-1-1,1 0 1,0 0 0,0 1 0,0-1-1,8 0 3103,420-29 1113,-106 3-2014,-152 25-2422,-97 1 22,-91 7-12955,7 4 9685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1:2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66 102 4576,'-4'-18'1450,"3"18"-1429,1 0 0,0 0 0,0-1 0,0 1-1,0 0 1,0-1 0,0 1 0,0 0-1,0 0 1,0-1 0,0 1 0,0 0-1,0 0 1,0-1 0,0 1 0,0 0-1,0-1 1,1 1 0,-1 0 0,0 0-1,0 0 1,0-1 0,0 1 0,0 0 0,1 0-1,-1-1 1,0 1 0,43-60 8187,-43 60-8182,0-1 0,0 1 1,0 0-1,0 0 1,0 0-1,0 0 1,0 0-1,0 0 1,0 0-1,1 0 0,-1 0 1,0 0-1,0-1 1,0 1-1,0 0 1,0 0-1,0 0 1,0 0-1,0 0 0,0 0 1,1 0-1,-1 0 1,0 0-1,0 0 1,0 0-1,0 0 1,0 0-1,0 0 0,0 0 1,0 0-1,1 0 1,-1 0-1,0 0 1,0 0-1,0 0 1,0 0-1,0 0 1,0 0-1,0 0 0,0 0 1,1 0-1,-1 1 1,0-1-1,0 0 1,0 0-1,0 0 1,0 0-1,0 0 0,0 0 1,0 0-1,0 0 1,0 0-1,0 0 1,0 1-1,0-1 1,1 0-1,-1 0 0,0 0 1,0 0-1,0 0 1,0 0-1,2 9 617,1 33 93,-3 1-1,-7 66 0,4-75-589,-24 236 409,-27 85 127,45-279-345,3-22 537,3-45-394,0-14 52,-1-16-285,6-4-160,0-1 0,7-31 0,2-4-135,8-135 146,4-26-15,-14 167-89,26-95 0,-29 131 13,1 0 0,1 0-1,1 1 1,0 0 0,1 1-1,1 0 1,1 0 0,16-16-1,-27 31-6,0 1 0,1-1 0,0 1 0,-1 0 1,1-1-1,0 1 0,0 0 0,0 0 0,0 0 0,0 1 0,-1-1 0,2 0 0,-1 1 0,0-1 0,0 1 0,0 0 0,0 0 0,0 0 0,0 0 0,0 0 0,0 0 0,0 0 0,0 1 0,0-1 1,1 1-1,-1-1 0,-1 1 0,1 0 0,3 1 0,-1 0 19,0 1 1,-1-1 0,1 1-1,0 0 1,-1 0-1,0 0 1,1 0-1,-1 1 1,-1-1 0,1 1-1,0-1 1,2 7-1,-4-8 3,2 3 10,-1 0 0,0 0 0,0-1 0,0 1 0,-1 0 0,0 1 0,0-1 0,1 6 0,-5 13 162,0 0 1,-2-1 0,-12 40 0,16-58-158,-18 58 311,-2-1 0,-33 70 1,49-122-346,-1 0 1,-1 0 0,1 0-1,-1-1 1,-1 0-1,0 0 1,0-1-1,-12 9 1,20-15-379,4-1 150,7-1 46,3 2 148,0 0-1,0 0 0,0 2 1,0-1-1,22 11 1,-12-6 12,42 13-64,25 10-80,-75-25 118,-1 1 0,1 1 0,21 14 0,-32-18 70,0-1 0,-1 1 0,1 0 1,-1 0-1,0 1 0,0-1 1,0 1-1,-1 0 0,0 0 1,0 0-1,3 6 0,-5-8 5,0 1 0,0-1-1,0 1 1,0-1 0,-1 1 0,0-1-1,1 1 1,-1 0 0,0-1-1,-1 1 1,1-1 0,-1 1 0,1-1-1,-1 1 1,0-1 0,0 1 0,-1-1-1,1 0 1,-1 1 0,-2 2 0,-5 7 127,-1 0 1,0-1 0,-1-1-1,0 0 1,-1 0 0,-17 11 0,17-13-84,-1-1 1,0 0 0,-1 0-1,0-2 1,0 0 0,-22 7-1,27-11-43,1 0 0,-1 0-1,1-1 1,-1 0-1,1 0 1,-1-1 0,1 0-1,-1-1 1,0 1 0,1-2-1,-13-3 1,14 3 9,0 1-120,1-1-1,0-1 0,0 1 1,-9-5-1,14 6 56,1 1 0,-1-1 0,0 1 0,0 0-1,1-1 1,-1 1 0,1-1 0,-1 1 0,0-1-1,1 0 1,-1 1 0,1-1 0,-1 0 0,1 1-1,0-1 1,-1 0 0,1 1 0,0-1 0,-1 0 0,1 0-1,0 0 1,0 1 0,0-1 0,0 0 0,0 0-1,0 0 1,0 1 0,0-1 0,0 0 0,0 0 0,0 0-1,0 1 1,0-1 0,1 0 0,-1 0 0,0 1-1,1-1 1,-1 0 0,0 0 0,1 1 0,-1-1-1,1 0 1,-1 1 0,1-1 0,0 1 0,0-1 0,3-3-22,0 1 0,0-1 0,0 1 1,0 0-1,1 1 0,-1-1 0,11-3 1,-11 4 20,16-6-5,1 1 1,37-7 0,-38 9 35,250-62-190,-6-16 402,-255 80-133,-6 2-42,1-1 0,-1 1 0,1 0 0,-1 0 0,1 0 1,6 0-1,-10 1-41,0 0-1,0 0 1,0 0 0,0 0 0,1 0-1,-1 0 1,0 0 0,0 0 0,0 0-1,0 0 1,0 0 0,0 0 0,0 0-1,0 0 1,0 0 0,0 0 0,0 1 0,1-1-1,-1 0 1,0 0 0,0 0 0,0 0-1,0 0 1,0 0 0,0 0 0,0 0-1,0 0 1,0 0 0,0 0 0,0 0-1,0 0 1,0 1 0,0-1 0,0 0-1,0 0 1,0 0 0,0 0 0,0 0-1,0 0 1,0 0 0,0 0 0,0 0-1,0 1 1,0-1 0,0 0 0,0 0-1,0 0 1,0 0 0,0 0 0,0 0 0,0 0-1,0 0 1,-4 8-36,-10 8-168,11-14 118,-6 9-59,0 1 0,1 0-1,0 0 1,-12 26-1,18-35 152,1 1 0,0-1-1,0 1 1,0 0 0,0-1 0,0 1-1,1 0 1,-1 0 0,1-1-1,0 1 1,0 0 0,1 0-1,-1-1 1,1 1 0,0 0-1,0-1 1,0 1 0,0-1-1,1 1 1,-1-1 0,1 1 0,0-1-1,0 0 1,3 4 0,-4-5 25,1 0 1,0 0 0,0 0 0,0 0-1,0 0 1,0-1 0,1 1 0,-1-1-1,1 1 1,-1-1 0,1 0 0,-1 0-1,1 0 1,-1 0 0,1 0 0,0 0 0,0-1-1,-1 0 1,1 1 0,0-1 0,0 0-1,0 0 1,-1-1 0,1 1 0,0 0-1,0-1 1,-1 0 0,1 0 0,0 0-1,-1 0 1,1 0 0,-1 0 0,1-1-1,2-1 1,28-18 357,53-44-1,-83 62-343,0 1 1,-1-1 0,1 0-1,-1 0 1,0 0 0,1 0-1,-1 0 1,-1 0 0,1-1-1,0 1 1,-1-1 0,0 1-1,0-1 1,0 0 0,0 1-1,0-1 1,-1 0 0,0 0-1,0-4 1,0 2-28,-1 0 1,-1 0 0,1 0-1,-1 1 1,0-1-1,0 0 1,0 1 0,-1-1-1,0 1 1,0 0-1,-5-5 1,-5-9-108,-23-23 1,31 37-45,-1 0-1,0 0 1,0 0 0,0 0 0,-1 1 0,1 0 0,-14-5 0,18 8 73,1 1 0,0-1 0,-1 1 0,1 0 0,0-1 1,-1 1-1,1 0 0,0 0 0,-1 0 0,1 0 0,-1 0 0,1 1 0,0-1 0,-1 0 1,1 1-1,0-1 0,-1 0 0,1 1 0,0 0 0,0-1 0,-1 1 0,1 0 0,0 0 1,-1 1-1,1-2 43,0 1 1,1 0-1,-1 0 1,1 0 0,-1-1-1,1 1 1,-1 0 0,1 0-1,0 0 1,-1 0-1,1 0 1,0 0 0,0 0-1,0 0 1,0 0 0,0 0-1,0 0 1,0 0-1,0 0 1,0 0 0,0 0-1,0 0 1,1 0-1,-1 0 1,0-1 0,1 1-1,-1 0 1,1 0 0,-1 0-1,1 0 1,-1 0-1,1-1 1,-1 1 0,2 1-1,2 2 28,-1-1-1,1 1 0,0-1 1,0 1-1,1-1 1,-1-1-1,1 1 1,-1 0-1,1-1 0,0 0 1,0 0-1,0-1 1,9 3-1,5-2 89,-1 0 0,30-1 0,-44-1-90,60-1 383,71-10 0,-95 4-259,1-1 1,73-24-1,-83 18-82,-1-1 0,-1-1 1,0-1-1,36-29 0,-51 34 27,-10 8-15,1 1 1,-1 0-1,1-1 0,-1 2 0,8-5 0,-11 9-87,-1 0 1,0 0-1,0 0 0,0 1 0,0-1 0,0 0 1,0 0-1,0 0 0,-1 0 0,0 3 1,-35 104-275,21-68 325,-9 42 1,18-60-24,-4 24-59,10-43 92,0 0 0,0-1 0,0 1 0,0 0 0,0 0 0,1 0 0,-1 0-1,1-1 1,3 7 0,-4-9-15,0 0 0,1-1 0,-1 1 0,0 0 0,1-1 0,-1 1 0,1-1 0,-1 1 0,1 0 0,-1-1 0,1 1 0,-1-1 0,1 0 0,-1 1-1,1-1 1,0 1 0,-1-1 0,1 0 0,-1 0 0,1 1 0,0-1 0,1 0 0,-1 0 8,1 0 0,0 0 0,-1 0 0,1 0-1,0 0 1,-1-1 0,1 1 0,-1 0 0,4-2 0,3-2 21,-1 0 1,0 0-1,9-7 1,-10 6-39,318-200 248,-269 167-229,-37 24-119,0 1 0,22-10 1,-40 23 76,0 0 1,0-1 0,1 1-1,-1 0 1,0 0-1,1 0 1,-1-1-1,0 1 1,1 0 0,-1 0-1,0 0 1,1 0-1,-1 0 1,0 0-1,1 0 1,-1-1 0,0 1-1,1 0 1,-1 0-1,1 0 1,-1 1 0,0-1-1,1 0 1,-1 0-1,0 0 1,1 0-1,-1 0 1,0 0 0,1 0-1,-1 1 1,0-1-1,1 0 1,-1 0-1,0 0 1,1 1 0,-1-1-1,0 0 1,0 0-1,1 1 1,-1-1 0,0 0-1,0 1 1,0-1-1,1 0 1,-1 1-1,0-1 1,0 0 0,0 1-1,0-1 1,0 0-1,0 1 1,0-1-1,0 1 1,0-1 0,0 0-1,0 1 1,0-1-1,0 0 1,0 1-1,0-1 1,0 0 0,0 1-1,0-1 1,-1 1-1,-6 29-260,6-28 264,-16 40-86,12-31 80,1 1 0,0-1 0,0 1 0,-3 18 0,7-25 30,-1-1-1,1 1 1,1-1 0,-1 1-1,0-1 1,1 1 0,0-1-1,0 0 1,1 1 0,-1-1-1,1 0 1,0 0 0,0 0-1,0 0 1,0 0 0,5 5-1,-5-6 17,0-1-1,0 0 1,0 0-1,0 1 1,1-1 0,-1-1-1,0 1 1,1 0-1,0-1 1,-1 1-1,1-1 1,0 0 0,0 0-1,0 0 1,0 0-1,4 1 1,-1-2 2,-1 0 1,1 0 0,-1 0 0,0-1-1,1 1 1,-1-1 0,0-1-1,10-2 1,2-4-15,1 0-1,-2-1 1,1-1 0,20-16-1,-7 4-13,1 2 1,1 0-1,43-18 0,-56 29-34,-13 6 7,0 0-1,1 0 0,-1 1 1,0-1-1,1 1 1,0 1-1,-1-1 1,1 1-1,0 1 1,10-1-1,-16 1 13,0 0 0,-1 0 0,1 0 0,0 1-1,0-1 1,0 0 0,-1 1 0,1-1 0,0 0 0,-1 1 0,1-1 0,0 1-1,-1-1 1,1 1 0,0-1 0,-1 1 0,1 0 0,-1-1 0,1 1-1,-1-1 1,0 1 0,1 0 0,-1 0 0,1-1 0,-1 1 0,0 0 0,0 0-1,1-1 1,-1 1 0,0 0 0,0 0 0,0 0 0,0 0 0,0-1-1,0 1 1,0 1 0,-1 1 3,1 0 0,-1 0 0,0 0 1,1 0-1,-1 0 0,0-1 0,-1 1 0,1 0 0,-3 3 0,-4 5 20,-16 15 0,2-3 29,20-20-31,-7 8 195,-1 0 0,-20 16 0,53-40-165,0 0-1,2 1 0,49-16 1,87-16-260,-151 41 175,1 1 1,0 1-1,0 0 0,0 0 0,0 1 0,11 1 1,-18-1 23,0 1 0,-1 0 0,1 0 0,0 0 0,-1 0 0,1 0 0,0 1 0,-1-1 0,1 1 0,-1 0 0,0 0 0,0 0 0,0 1 0,0-1 0,0 1 1,0 0-1,-1 0 0,1 0 0,-1 0 0,3 4 0,1 6 42,-1 0 0,0 1 1,5 21-1,3 9-121,-12-43 99,0 1-1,0 0 0,0-1 1,0 1-1,0-1 0,0 0 1,0 1-1,0-1 0,0 0 1,1 0-1,-1 1 0,0-1 1,1 0-1,-1-1 0,1 1 1,-1 0-1,1 0 0,0 0 0,-1-1 1,1 1-1,0-1 0,-1 0 1,1 1-1,0-1 0,-1 0 1,1 0-1,0 0 0,0 0 1,-1 0-1,1 0 0,3-1 1,6-2 40,0 1 1,0-1 0,18-8 0,-19 7-69,68-23-7,89-17 0,41-13 103,-81 6 14,-313 119-1771,168-61 1682,-102 47-84,106-46 38,0 0-1,0 1 0,1 1 0,1 0 1,0 0-1,-12 14 0,20-20 38,0 1 0,1 0 0,-1 0 0,1 0 0,0 0 0,1 1 0,-1-1-1,1 1 1,0-1 0,0 1 0,1 0 0,0 0 0,0 0 0,-1 8 0,2-13 23,0 0-1,0 1 1,1-1 0,-1 0 0,0 1 0,0-1-1,1 0 1,-1 1 0,0-1 0,1 0-1,0 0 1,-1 0 0,1 0 0,0 1-1,-1-1 1,1 0 0,0 0 0,0 0 0,0 0-1,0 0 1,0-1 0,0 1 0,0 0-1,0 0 1,0-1 0,0 1 0,1 0 0,-1-1-1,0 0 1,0 1 0,1-1 0,-1 0-1,0 1 1,0-1 0,1 0 0,-1 0 0,0 0-1,3 0 1,4-1 19,-1 1 1,1-1-1,0-1 1,0 1-1,9-4 1,17-8 6,0-2 0,-1-1 1,37-24-1,-12 2 38,-47 31-64,0-1 7,0 1-1,13-12 1,-8 2 25,-1 0 0,0-1 0,20-33 0,-13 15-12,19-45 0,23-64 96,35-78 2,-79 183-156,3-7 225,20-59-1,-43 103-185,2 0-27,-1 1-1,0-1 0,-1 0 1,1 0-1,0 0 0,-1 0 1,0 0-1,0 0 0,0 0 1,0 0-1,-1-5 0,1 8 1,0-1 0,0 1 0,0 0 0,0-1 1,0 1-1,0-1 0,0 1 0,0 0 0,-1-1 0,1 1 0,0 0 0,0-1 0,-1 1 0,1 0 0,0-1 0,0 1 1,-1 0-1,1-1 0,0 1 0,-1 0 0,1 0 0,0 0 0,-1-1 0,1 1 0,-1 0 0,1 0 0,0 0 0,-1 0 1,1 0-1,-1-1 0,1 1 0,0 0 0,-1 0 0,1 0 0,-1 0 0,1 0 0,0 0 0,-1 1 0,1-1 0,-1 0 1,1 0-1,0 0 0,-1 0 0,1 0 0,-1 1 0,-2 0-58,0 1 1,0 0-1,1-1 0,-1 1 1,1 0-1,-4 4 1,-6 7 34,0 1 0,1 0 0,1 1 0,1 0 1,0 0-1,-11 28 0,-30 104 222,47-139-173,-46 179 32,41-147-38,2 0 1,-2 71-1,8-100 33,0 0 0,1 1-1,0-1 1,1 0 0,0 0 0,1 0 0,0 0 0,0 0 0,9 16 0,-10-24-12,1 0 0,-1 0 1,1 0-1,-1 0 0,1-1 1,0 1-1,0-1 0,0 0 1,0 0-1,0 0 1,0 0-1,1 0 0,-1-1 1,1 1-1,-1-1 0,1 0 1,0 0-1,-1-1 1,1 1-1,4 0 0,7-1 8,0 1-1,0-2 1,24-4-1,43-8-22,106-30-1,-146 30 43,-1-2 1,0-1-1,0-2 1,45-29-1,-73 38 67,0 0 0,-1 0 0,1-1 0,-2-1 0,19-21 0,-27 28-53,-2 3-78,0 1 0,-1-1 1,1 1-1,-1-1 0,1 0 0,-1 0 0,1 1 0,-1-1 1,0 0-1,1 0 0,-1 1 0,0-1 0,1 0 0,-1 0 1,0-1-1,0 2 7,0 0 0,0 0 1,0 0-1,0 0 0,0 0 0,0 0 1,0 0-1,0 0 0,0 0 0,0 0 1,0 1-1,0-1 0,0 0 1,0 0-1,0 0 0,0 0 0,0 0 1,0 0-1,-1 0 0,1 0 0,0 0 1,0 0-1,0 0 0,0 0 0,0 0 1,0 0-1,0 0 0,0 0 1,0 0-1,0 0 0,0 0 0,0 0 1,0 0-1,0 0 0,0 0 0,0 0 1,0 0-1,0 0 0,-1 0 0,1 0 1,0 0-1,0 0 0,0 0 0,0 0 1,0 0-1,0 0 0,0 0 1,0 0-1,0-1 0,0 1 0,0 0 1,0 0-1,0 0 0,0 0 0,0 0 1,0 0-1,0 0 0,0 0 0,0 0 1,-93 63-1298,52-40 1314,-55 35-38,81-47 38,0 0 0,1 0 0,0 2 0,-12 13 0,23-23-13,1 1-1,-1-1 1,1 1 0,0 0-1,0 0 1,0 0 0,0-1-1,1 2 1,-1-1 0,0 6 0,2-8 12,-1-1 1,1 0-1,0 1 1,0-1-1,0 0 1,0 1 0,1-1-1,-1 0 1,0 1-1,0-1 1,1 0-1,-1 1 1,1-1 0,-1 0-1,1 0 1,0 0-1,0 1 1,-1-1-1,1 0 1,0 0 0,0 0-1,0 0 1,0 0-1,0-1 1,0 1 0,0 0-1,0 0 1,0-1-1,1 1 1,-1 0-1,0-1 1,0 1 0,1-1-1,-1 0 1,0 1-1,1-1 1,1 0-1,4 1 51,0 0 0,0-1 0,0 0 0,0-1 0,1 1 0,-1-1 0,0-1 0,0 1 0,-1-1 0,8-3 0,-3 1-57,0-1 0,-1 0 1,0-1-1,0 0 1,14-12-1,-8 5-14,-2-2-1,0 1 0,-1-2 1,0 0-1,16-27 1,41-93-76,-47 88 75,5-18-39,-26 62-162,-1 4 58,-2 11-25,-5 21 17,-11 35-51,-8 38 280,23-92-35,0 1 0,1-1 0,1 0 0,0 1 0,1-1 0,2 14 0,-2-24-9,-1-1 0,1 1 0,0-1 0,0 1 0,0-1-1,0 0 1,0 1 0,0-1 0,1 0 0,-1 0-1,1 0 1,-1 0 0,1 0 0,0 0 0,0 0-1,0 0 1,3 1 0,-1-1 20,0 0-1,-1 0 1,1-1-1,0 1 1,0-1 0,0 0-1,0 0 1,1-1-1,-1 1 1,4-1 0,10-1 87,0 0 1,1-2 0,-2 0-1,20-5 1,-24 4-112,25-5 15,0-2 0,-1-2 1,-1-1-1,62-34 0,-88 42 1,-1 0-1,0-1 1,0 0-1,0-1 0,-1 0 1,14-17-1,-18 19-24,0 1 0,0-1 0,-1 0 0,0 0 0,0 0 0,-1-1 0,0 1 0,0-1 0,0 1 0,-1-1 0,0 0 0,1-11 0,-2 8-42,-1 6-48,1 0 0,0 0 0,1 0 0,-1 0 0,1 1 1,1-7-1,-2 9 51,1 0 0,-1 0 0,1-1 0,0 1 0,0 0 0,0 0 0,-1 0 0,1 1 0,0-1 0,0 0 1,0 0-1,0 0 0,0 1 0,0-1 0,1 0 0,-1 1 0,0-1 0,0 1 0,0 0 0,1-1 0,-1 1 0,0 0 0,2-1 0,-1 1 24,-1 0 0,1-1 0,0 1 0,-1 0 0,1 0 0,0 0 0,0 0 0,-1 0 0,1 1 0,0-1 0,0 0 0,-1 1 0,1-1 0,1 2 0,0 0-23,0 0 0,0 0-1,-1 0 1,1 1 0,-1-1-1,4 5 1,-1 0-26,-1 0 0,1 0 0,-1 0 0,0 1 0,0-1 0,-1 1 0,4 14 0,-1 4 128,2 30 1,-5-31-26,10 37 1,-12-60-40,-1 0-1,1 0 1,0 1-1,0-1 1,0 0-1,0 0 1,0 0-1,0 0 1,0 0-1,1 0 1,-1 0 0,1-1-1,0 1 1,-1 0-1,1-1 1,0 1-1,0-1 1,0 0-1,0 0 1,0 0-1,0 0 1,0 0-1,1 0 1,-1 0-1,0-1 1,0 1-1,1-1 1,-1 1 0,0-1-1,1 0 1,-1 0-1,0 0 1,1 0-1,-1-1 1,0 1-1,4-2 1,186-65 620,-95 30-640,-92 35-29,1 1 0,-1-1 1,1 1-1,5-1 1,-10 2 33,-1 0 0,1 0 0,0 0 0,-1-1 1,1 1-1,-1 0 0,1 0 0,0 0 0,-1 0 1,1 1-1,0-1 0,-1 0 0,1 0 0,-1 0 1,1 0-1,-1 1 0,1-1 0,0 0 0,-1 0 1,1 1-1,-1-1 0,1 1 0,-1-1 1,1 0-1,-1 1 0,0-1 0,1 1 0,-1-1 1,1 1-1,-1-1 0,0 1 0,0-1 0,1 1 1,-1 0-1,0-1 0,0 1 0,1-1 0,-1 1 1,0 0-1,0-1 0,0 1 0,0-1 1,0 1-1,0 0 0,0-1 0,0 1 0,0-1 1,-1 2-1,-2 9 94,0 0 1,-8 19-1,-3 6-8,9-22-5,3-9-61,1 0 1,-1 0-1,1 0 0,-1 0 0,0 8 1,2-12-13,0 0 0,0 0 0,0 0 0,1 0 0,-1 0 1,0 0-1,0 0 0,1 0 0,-1 0 0,0 0 0,1 0 1,-1 0-1,1 0 0,-1 0 0,1-1 0,-1 1 1,1 0-1,0 0 0,-1 0 0,1-1 0,0 1 0,0 0 1,0-1-1,0 1 0,-1-1 0,1 1 0,0-1 0,0 1 1,0-1-1,0 0 0,0 1 0,0-1 0,2 0 0,3 1 43,1 0 0,0-1 0,0 0-1,0 0 1,0-1 0,-1 1 0,10-4-1,49-14 35,-39 8-93,47-24 0,-10 2-223,-62 32 227,0-1 0,0 1 0,1-1 0,-1 1 0,0 0 0,0-1 0,0 1 0,0 0 0,1 0 0,-1 0 0,0-1 0,0 1 0,1 1 0,-1-1 0,0 0 0,0 0 0,0 0 0,2 1 0,-2 0 7,-1-1 1,1 1-1,0-1 1,-1 1-1,1 0 0,0-1 1,-1 1-1,1 0 1,-1 0-1,1-1 1,-1 1-1,1 0 1,-1 0-1,0 0 1,1 0-1,-1 0 1,0-1-1,1 3 1,-1 5 17,1 1 1,-1-1-1,-1 1 1,-1 13-1,-11 53-199,-29 94 0,32-136 129,-2-2 0,-23 47 0,-47 56 32,-83 82 105,112-150-80,41-51-8,-51 64-206,-106 107 0,161-179 134,1 1 1,-2-2-1,1 1 0,-1-1 1,0 0-1,-1 0 0,-12 4 1,20-9 62,1 0 0,-1-1 1,0 1-1,0-1 0,0 0 1,1 1-1,-1-1 1,0 0-1,0 0 0,0 0 1,0 0-1,0-1 0,1 1 1,-1 0-1,0-1 0,0 1 1,1-1-1,-1 0 0,0 0 1,1 1-1,-1-1 0,0 0 1,1 0-1,-1-1 0,1 1 1,0 0-1,-1 0 0,1-1 1,0 1-1,0-1 0,-1-1 1,-2-4-5,0 1 1,0-1 0,1-1 0,0 1-1,1 0 1,-4-15 0,2-4 21,1-1 0,0 1-1,2-1 1,1 1 0,1 0 0,6-32 0,0 18 148,1 0-1,3 2 1,24-62 0,-32 92-118,4-11 56,1 1 0,1 0 0,1 1 0,17-26 0,-14 29-66,0-1 0,1 2 1,0 0-1,1 0 0,0 1 0,1 1 1,0 1-1,1 0 0,0 1 1,1 1-1,0 1 0,0 0 0,31-7 1,-14 8-111,0 1 0,0 1 0,56 2 0,-56 4-2282,61 12 1,-79-11-598,0 0-1,32 0 1,-10-3-994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1:2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1270 6048,'-1'1'182,"0"0"1,0-1-1,0 1 0,0 0 1,0-1-1,0 1 0,0 0 1,0 0-1,0 0 1,0 0-1,1 0 0,-1 0 1,0 0-1,1 0 0,-1 0 1,1 0-1,-1 0 1,1 0-1,-1 1 0,1-1 1,0 0-1,0 0 1,-1 0-1,1 1 0,0-1 1,0 2-1,1-1-32,0-1-1,-1 0 1,1 0 0,0 1-1,-1-1 1,1 0 0,0 0 0,0 0-1,0 0 1,0 0 0,0 0-1,0 0 1,0 0 0,1-1-1,-1 1 1,0 0 0,0-1-1,1 1 1,-1 0 0,0-1-1,1 0 1,-1 1 0,0-1 0,3 0-1,10 2 380,0-1 1,1 0-1,-1-1 0,0-1 0,0-1 0,19-3 0,-23 3-308,24-3 155,-1-1-1,1-2 0,-2-1 0,1-2 0,40-20 0,-41 14-206,-2-2 0,0-1 0,-2-1 1,0-2-1,-1-1 0,27-32 0,161-212 386,-124 135-220,-66 92-226,27-58 1,-30 43 116,-3 0 1,-1-1-1,-4-1 0,10-74 0,-22 118-122,0 1-1,-1 0 1,-1-1-1,0 1 1,-1 0 0,-2-15-1,3 25-113,-1 0 1,1 0-1,-1 0 0,0 0 0,1 1 0,-1-1 0,0 0 0,-1 1 0,1-1 1,0 1-1,-1-1 0,1 1 0,-1 0 0,0-1 0,0 1 0,0 0 0,0 0 1,0 0-1,-3-1 0,4 2-6,0 1 0,0-1 1,0 1-1,0-1 0,0 1 0,0-1 1,0 1-1,0 0 0,0 0 0,0-1 1,0 1-1,0 0 0,0 0 0,0 0 1,0 0-1,0 0 0,0 1 0,0-1 1,0 0-1,-1 0 0,0 1 0,-6 3-51,-1 0 0,1 1 0,0 0 0,0 0 0,0 1 0,1 0 0,0 0 0,0 0 0,1 1 0,-1 0 0,-6 11 0,-6 10-40,-31 59 0,17-18 331,-40 120 0,-1 120 661,47-123-714,24-149-71,2-1 0,2 0 0,5 43 0,-5-70-17,1 0 1,0-1 0,0 1-1,0-1 1,2 0 0,-1 0-1,6 10 1,-8-15-33,1 0 0,0-1 0,0 1 0,0-1 0,0 0 0,1 1 0,-1-1 0,0 0 0,1 0 0,0-1 0,-1 1 0,1 0 0,0-1 0,0 0 0,0 1 0,0-1 0,0-1 0,0 1 0,0 0 0,0-1 0,0 1 0,0-1 0,6 0 0,6-1 6,-1-2 0,0 1 1,18-7-1,45-16 110,-69 22-142,36-15-46,0-1-1,-2-2 1,0-2 0,59-44-1,-65 41-37,-10 6-57,0 1 0,2 2 1,33-17-1,-57 33 93,-1-1 0,1 1 1,0 0-1,-1 0 0,1 1 0,0-1 0,-1 1 1,1 0-1,0 0 0,0 0 0,-1 0 1,1 1-1,0-1 0,0 1 0,-1 0 1,1 0-1,-1 0 0,5 3 0,2 1 16,-1 1 0,1 0-1,-1 1 1,15 14 0,23 20 854,-46-40-495,-6-9 406,-15-42-303,9 21-650,-20-37-1,28 61 142,0 0 0,0 0-1,0 0 1,-1 1 0,0-1 0,0 1 0,0 0 0,-1 0 0,0 0-1,-5-4 1,7 7 13,0 0-1,1 0 0,-1 0 1,0 0-1,0 0 1,0 0-1,0 1 0,0 0 1,0-1-1,0 1 0,0 0 1,0 0-1,0 1 0,0-1 1,0 1-1,1-1 1,-1 1-1,0 0 0,0 0 1,0 0-1,1 1 0,-1-1 1,-2 2-1,-14 10-78,0 0 1,1 1-1,1 0 0,-19 22 0,-57 75-1,84-100 140,2 0 0,-1 1 0,2 0 0,-1 0 0,1 1 0,-4 16 0,8-25 5,1 0 0,0 0 1,0 0-1,1 0 0,-1 1 0,1-1 0,0 0 0,0 0 0,1 0 0,-1 1 1,1-1-1,0 0 0,0 0 0,0 0 0,0 0 0,1 0 0,0 0 0,0-1 0,0 1 1,0 0-1,0-1 0,1 1 0,-1-1 0,5 3 0,-3-2 39,0 0 0,1-1 0,0 0 0,-1 0-1,1 0 1,0-1 0,1 1 0,-1-1 0,0 0 0,1-1 0,-1 1-1,1-1 1,-1-1 0,1 1 0,0 0 0,9-2 0,-3 0 5,1 0 0,-1-1 1,1-1-1,-1 0 0,0-1 0,18-7 1,-20 6-38,0-1-1,-1 0 1,1 0 0,-1-1 0,0 0 0,0 0-1,9-12 1,1-3-58,26-38 0,-19 17 60,-1-2 1,35-89-1,-42 89 27,-17 43-74,0 0 0,0 1 1,0-1-1,0 0 0,-1 0 0,1 0 1,-1 0-1,1 0 0,-1 0 1,0 0-1,0 0 0,0 0 0,0-4 1,0 6 5,0 0 1,0 0-1,0 0 0,0-1 1,-1 1-1,1 0 1,0 0-1,0 0 1,0-1-1,0 1 0,0 0 1,0 0-1,0 0 1,0 0-1,0-1 0,0 1 1,-1 0-1,1 0 1,0 0-1,0 0 0,0 0 1,0 0-1,-1-1 1,1 1-1,0 0 1,0 0-1,0 0 0,0 0 1,-1 0-1,1 0 1,0 0-1,0 0 0,0 0 1,0 0-1,-1 0 1,1 0-1,0 0 0,0 0 1,0 0-1,-1 0 1,1 0-1,0 0 1,0 0-1,0 0 0,-1 0 1,1 0-1,0 0 1,0 1-1,0-1 0,0 0 1,0 0-1,-1 0 1,1 0-1,0 0 0,0 0 1,0 1-1,0-1 1,0 0-1,0 0 1,-1 0-1,1 0 0,0 1 1,0-1-1,0 0 1,0 0-1,0 0 0,0 0 1,0 1-1,-9 14-322,0 5 243,1 0 0,2 1-1,0 0 1,1 0 0,1 1 0,1-1-1,-1 26 1,4-39 97,1 0 0,-1-1 0,1 1 0,1 0-1,0-1 1,0 1 0,0-1 0,1 1 0,0-1 0,0 0 0,1 0 0,8 11 0,-8-13 19,0 0-1,0-1 1,0 1 0,1-1-1,0 0 1,0 0 0,0-1-1,0 0 1,1 0 0,-1 0-1,1 0 1,0-1 0,0 0-1,0 0 1,0 0 0,0-1-1,6 1 1,7-1 41,0 0 0,0-1-1,-1-1 1,1-1 0,0 0-1,-1-2 1,1 0 0,-1-1 0,0 0-1,0-2 1,29-15 0,-28 12-60,-1-2 0,-1 0 0,0-1 1,-1 0-1,0-2 0,-1 1 0,0-2 1,-1 0-1,-1-1 0,14-25 0,34-72 753,-56 104-925,-1 0 1,3-16-1,-7 89-123,5 167 191,-5-218 122,2 0 0,-1 0 0,2 0 0,3 13 0,-5-23-7,0 0-1,-1 1 0,1-1 1,0 0-1,0 0 0,1 0 1,-1 1-1,0-1 0,1 0 0,-1-1 1,1 1-1,0 0 0,-1 0 1,1-1-1,0 1 0,0-1 1,0 1-1,0-1 0,0 0 1,0 0-1,1 0 0,-1 0 1,0 0-1,1 0 0,-1-1 1,0 1-1,5-1 0,6-1 60,-1-1 0,0-1 0,1 0 0,-1 0 0,-1-2 0,1 1 0,17-10 0,-4 0-48,-1 0-1,0-2 0,-1-1 0,-1 0 0,30-31 0,88-110 70,-118 129-53,-16 20-72,0 2 1,0-1 0,0 1-1,15-13 1,-11 16 45,-10 4-23,1 0 0,-1 0 0,0 0 0,0 0 0,0 0 0,0 1 0,1-1 0,-1 0 0,0 0 0,0 0 0,0 0 0,0 0 0,0 1-1,1-1 1,-1 0 0,0 0 0,0 0 0,0 1 0,0-1 0,0 0 0,0 0 0,0 1 0,0-1 0,0 0 0,0 0 0,0 0 0,0 1-1,0-1 1,0 0 0,-5 23-138,4-18 101,-6 17-35,-1-1 0,-1 0-1,-14 24 1,-66 101-130,16-31 107,-73 157 58,40-69 39,-31 66 58,123-240-52,-101 193-276,112-218 262,-3 6-138,0 0 1,-1-1 0,-10 11 0,16-19 101,-1 1 0,1-1 0,0 1 0,-1-1 0,0 0 0,1 0 0,-1 0 0,0 0 0,1 0 0,-1 0 0,0 0 0,0 0 0,0-1 0,0 1 1,0-1-1,0 0 0,0 1 0,0-1 0,0 0 0,0 0 0,0 0 0,0 0 0,0-1 0,-2 0 0,2 1 10,0-2 1,0 1 0,0 0-1,0 0 1,1 0 0,-1-1-1,0 1 1,1-1-1,-1 1 1,1-1 0,0 0-1,-1 0 1,1 1-1,0-1 1,0 0 0,0 0-1,0 0 1,1 0 0,-2-4-1,0 0-39,-2-5 8,1 0-1,0 0 1,0 0 0,1-1 0,1 1 0,0-1-1,0 1 1,1-1 0,0 0 0,4-19 0,0 12-17,1 1 1,1-1-1,1 1 1,0 0-1,17-29 1,10-16 9,-1 2-120,69-99-1,-88 144 208,0-1 0,1 2 0,1 0 0,1 1 0,0 1 0,0 0 0,24-12 0,33-11 245,145-49 0,-18 10-9,-146 50-133,-1-2 0,86-60 0,-114 66 26,0-1 1,-1-1-1,-1-1 0,39-54 1,-34 36 200,-1-1 0,33-72 0,-59 109-308,31-73 383,-30 71-349,-1 0 0,0 0 0,-1 0 0,1-1 0,-2 1 0,1-1 0,-2-12 0,1 18-74,0-1 1,-1 1 0,1 0-1,-1 0 1,0-1 0,0 1-1,-3-6 1,3 8-27,0-1-1,-1 0 1,1 1 0,0 0 0,-1-1 0,1 1-1,-1 0 1,1 0 0,-1-1 0,1 1-1,-1 1 1,0-1 0,0 0 0,0 0 0,1 1-1,-4-2 1,-1 1-22,0 0 0,0 0 0,0 0 0,0 1 0,-1-1 0,1 2 0,0-1 0,0 1 0,0 0 0,0 0 0,-12 4 0,10-2 36,1 1 0,-1 0 0,0 0 0,1 1 0,0 0 0,0 0 0,-11 10 0,4 1 60,1-1 0,0 2 1,1 0-1,1 0 0,0 1 0,-10 25 0,9-15-8,1 0 1,2 1 0,0 0-1,2 1 1,1-1 0,2 1-1,-2 60 1,6-83 0,0-1-1,0 1 0,1 0 1,0 0-1,1 0 1,-1-1-1,4 10 1,-3-13-7,-1 0 1,1 0-1,0 0 0,0 0 1,0 0-1,0-1 1,1 1-1,-1-1 0,1 1 1,-1-1-1,1 0 1,0 0-1,0 0 1,0 0-1,0 0 0,5 1 1,-1 0-6,0-1 1,1 0 0,-1-1-1,0 1 1,1-2 0,-1 1-1,11-1 1,3-1 77,30-7 1,-33 4-84,0 0 1,-1-2 0,0 0 0,0-1-1,-1-1 1,1 0 0,-2-1-1,1-1 1,-1 0 0,23-22 0,5-10-102,72-93 1,9-8 70,-94 114 24,43-41 347,-73 71-360,0-1 1,0 0-1,0 0 1,0 0-1,0 0 1,0 0-1,0 0 1,0 0-1,0 0 1,0 0-1,0 0 1,0 1-1,0-1 0,0 0 1,0 0-1,0 0 1,0 0-1,0 0 1,0 0-1,0 0 1,0 0-1,0 0 1,0 0-1,0 0 1,0 0-1,0 1 1,0-1-1,0 0 1,0 0-1,1 0 1,-1 0-1,0 0 1,0 0-1,0 0 1,0 0-1,0 0 1,0 0-1,0 0 1,0 0-1,0 0 1,0 0-1,0 0 0,1 0 1,-1 0-1,0 0 1,0 0-1,0 0 1,0 0-1,0 0 1,0 0-1,0 0 1,0 0-1,0 0 1,0 0-1,0 0 1,1 0-1,-1 0 1,0 0-1,0 0 1,0-1-1,0 1 1,0 0-1,0 0 1,0 0-1,0 0 1,0 0-1,0 0 0,-1 10-1,0-5 16,-3 53 219,3 82 0,1-127-224,2-1 0,-1 1 0,2-1-1,-1 1 1,2-1 0,-1 0 0,2 0-1,0-1 1,0 1 0,1-1 0,0 0-1,1 0 1,0-1 0,1 0 0,0 0-1,1-1 1,0 0 0,0-1 0,1 0-1,0 0 1,0-1 0,16 9 0,0-2-37,1-2 0,-1-1 0,47 13 0,-53-18-568,1-2 0,0 0 0,0-2 0,1 0 0,34-2 0,-46-1-265,-1-1 0,1 0 0,-1 0 0,1-1 1,-1 0-1,0 0 0,0-1 0,-1-1 0,1 1 0,-1-1 0,12-9 0,43-32-4214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1:3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11 593 3808,'-10'1'5044,"10"-1"-4995,1 8 3567,-1-7-3413,0 0 0,0-1 1,0 1-1,0 0 0,0 0 1,0-1-1,0 1 0,0 0 0,0-1 1,1 1-1,-1 0 0,0 0 0,0-1 1,1 1-1,-1 0 0,1-1 0,-1 1 1,0-1-1,1 1 0,-1-1 0,1 1 1,-1 0-1,1-1 0,0 0 1,0 2-1,0-2 8,1 0 1,-1 0 0,0 1 0,0-1-1,0 0 1,1 0 0,-1 0-1,0 0 1,0 0 0,0-1-1,1 1 1,-1 0 0,0 0 0,2-1-1,4-2 210,-1-1 0,1 1 0,0-1 0,6-5 0,10-8-108,-1-2 1,0 0-1,-2-2 0,0 0 1,31-45-1,-16 13-136,44-93 1,-61 110-165,-6 15 22,-2 0 1,0-1 0,-1-1 0,9-38 0,-17 46-141,-1 15 94,0-1 0,0 1 1,-1 0-1,1 0 1,0-1-1,0 1 0,0 0 1,0 0-1,0-1 0,0 1 1,0 0-1,-1 0 0,1-1 1,0 1-1,0 0 0,0 0 1,-1 0-1,1 0 0,0-1 1,0 1-1,0 0 1,-1 0-1,1 0 0,0 0 1,0 0-1,-1 0 0,1-1 1,0 1-1,-2 1-20,1-1 0,-1 1 0,1-1 0,0 1 0,-1 0 0,1 0 0,0 0 0,-1-1 0,1 1 0,0 0 1,0 0-1,0 1 0,0-1 0,0 0 0,0 0 0,0 0 0,0 2 0,-13 18 35,1 0-1,2 0 1,-15 35-1,-17 76-44,38-114 57,-18 80 286,21-85-169,0 0 0,1-1 0,1 1-1,0 0 1,3 21 0,-3-32-90,1 1 1,-1-1-1,1 1 1,0-1-1,0 0 0,0 1 1,0-1-1,0 0 1,0 0-1,0 0 1,1 0-1,0 0 0,-1 0 1,1 0-1,0 0 1,0-1-1,0 1 0,0-1 1,0 1-1,0-1 1,0 0-1,0 0 1,1 0-1,-1 0 0,0 0 1,1 0-1,-1-1 1,1 1-1,-1-1 0,0 1 1,6-1-1,3 0 129,0-1 0,0 0 0,0 0 0,0-1 0,21-7 0,-7 1 68,0-1 0,33-17-1,-44 18-212,-1 0 0,0-1 0,-1 0 0,0-1-1,19-19 1,-3-3-1,-2-1 0,30-49 0,36-79 24,-88 153-50,6-9 1,2-7-9,27-37-1,-39 61 10,13-13-155,-10 15-4,-1 11 53,-4 69 217,-4-1 0,-30 150 0,35-227-106,0 7 74,-2-1 1,1 0 0,-2 0 0,1 0-1,-1-1 1,-6 12 0,9-21-53,1 1 0,0-1-1,-1 1 1,1-1 0,0 1 0,-1-1 0,1 0 0,0 1 0,-1-1-1,1 0 1,0 1 0,-1-1 0,1 0 0,-1 0 0,1 1 0,-1-1 0,1 0-1,-1 0 1,1 0 0,-1 0 0,1 1 0,-1-1 0,1 0 0,-1 0 0,1 0-1,-1 0 1,1 0 0,-1 0 0,0-1 0,0 1 0,-1-1 0,1 1 0,0-1-1,0 0 1,-1 0 0,1 0 0,0 0 0,0 1 0,0-1 0,-1-3 0,-3-2-62,1 0 0,0 0 0,-3-9 1,4 10-5,1 0 1,0-1 0,1 0 0,-1 1 0,0-8-1,2 12 20,0 0 0,-1 0 0,1 0-1,0 0 1,1 0 0,-1 0 0,0 0 0,0 0-1,0 0 1,0 0 0,1 0 0,-1 1-1,0-1 1,1 0 0,-1 0 0,1-1 0,0 2 1,-1 0 1,1-1 0,0 1 0,-1 0 0,1-1-1,-1 1 1,1 0 0,0 0 0,-1 0-1,1-1 1,0 1 0,-1 0 0,1 0 0,0 0-1,-1 0 1,1 0 0,0 0 0,-1 0 0,1 1-1,0-1 1,-1 0 0,1 0 0,0 0 0,-1 1-1,2 0 1,188 65-4608,-118-41-1856,-42-16 2001,-1 4 1487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1:33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 6048,'-9'-15'2752,"13"15"-2400,1 0-960,9 0 256,15 0-3168,4 9 1952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1:3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516 856 3712,'2'-2'605,"0"-1"0,0 0-1,0 1 1,1-1 0,-1 1 0,5-4 0,-2 2 1054,-5 4-1503,1-1 1,0 1-1,-1-1 0,0 0 1,1 1-1,-1-1 1,1 0-1,-1 1 0,0-1 1,1 0-1,-1 1 0,0-1 1,0 0-1,0 0 1,1 1-1,-1-1 0,0 0 1,0 0-1,0 0 0,0 1 1,0-1-1,-1 0 0,1 0 1,0 1-1,0-1 1,0 0-1,-1 0 0,1 1 1,0-1-1,-1 0 0,1 1 1,-1-1-1,1 0 0,-1 1 1,1-1-1,-1 1 1,1-1-1,-1 1 0,1-1 1,-2 0-1,-1-1 99,1-1 0,-1 1 0,1 1 0,-1-1-1,0 0 1,0 1 0,0-1 0,0 1 0,-5-2 0,-1 2-165,0 0 0,0 1 1,-1 0-1,1 0 0,0 1 1,0 1-1,0-1 0,-13 5 1,3 0 84,1 0 0,-33 17 0,21-5-47,0 0 0,1 2 0,-27 24 1,-67 76-311,116-112 181,0 0-1,0 0 1,1 0-1,0 1 1,-8 15-1,13-22 14,0 1 0,0-1 0,1 1-1,-1-1 1,0 1 0,1-1 0,-1 1-1,1-1 1,0 1 0,0 0 0,0-1-1,0 1 1,0 0 0,1-1-1,-1 1 1,1-1 0,0 1 0,0-1-1,0 1 1,0-1 0,0 1 0,0-1-1,1 0 1,-1 0 0,1 1 0,-1-1-1,4 3 1,2 0 58,-1 1-1,1-1 1,0-1 0,1 1-1,-1-1 1,1 0 0,0-1 0,0 0-1,0 0 1,1-1 0,-1 0-1,0 0 1,1-1 0,-1 0-1,1 0 1,0-1 0,-1-1-1,1 1 1,-1-1 0,1 0-1,-1-1 1,1 0 0,-1-1 0,0 0-1,0 0 1,0 0 0,-1-1-1,1 0 1,9-7 0,1-5-35,0 0 0,-1-2 0,30-37 0,39-73-26,81-151 162,-141 230-151,-2-2 0,-2 0 0,25-88 0,11-112 76,-53 224-54,2-40 1,-7 65-66,1 0 0,-1-1 0,0 1 0,0 0 0,0 0 0,0-1 0,0 1 0,-1 0 1,1 0-1,-1 0 0,1 0 0,-1-1 0,0 1 0,1 0 0,-1 0 0,0 0 0,-1 0 0,1 1 0,-2-3 0,3 4 14,0-1-1,0 1 1,0-1-1,-1 1 0,1 0 1,0-1-1,-1 1 1,1 0-1,0 0 0,-1-1 1,1 1-1,0 0 1,-1 0-1,1-1 0,0 1 1,-1 0-1,1 0 1,-1 0-1,1 0 0,0 0 1,-1 0-1,1-1 1,-1 1-1,1 0 0,-1 0 1,1 0-1,0 0 1,-1 1-1,1-1 0,-1 0 1,1 0-1,0 0 1,-1 0-1,0 0 0,-2 2-33,0 0 0,0 1-1,0-1 1,0 0 0,0 1-1,0 0 1,1-1 0,-4 5-1,-23 37-131,-104 213 68,104-192 285,4 2 0,-28 118 0,13 28 244,35-170-224,1 0 1,3 0-1,4 46 1,-1-71-24,0 0 1,8 25 0,-8-36-83,0-1 0,0 1 1,1-1-1,0 0 1,1 0-1,-1 0 1,1 0-1,0 0 0,6 6 1,-7-9-17,1-1 0,0 1 1,-1 0-1,1-1 0,0 0 1,0 0-1,0 0 0,0 0 0,1-1 1,-1 0-1,0 0 0,1 0 0,-1 0 1,1 0-1,6-1 0,3 0 133,1-1-1,-1-1 1,20-4 0,-18 3-157,0-2 0,0 0 1,0-1-1,-1-1 0,1 0 0,-2-1 1,1 0-1,-1-2 0,-1 1 1,1-2-1,-2 0 0,1 0 1,-2-1-1,0-1 0,20-27 1,-9 5 100,28-56 0,9-41-158,-50 111-64,-6 15-45,0 0 0,0 0 0,-1 0 0,0-1 0,0 1 0,2-13 0,-12 35-623,-71 293 710,75-293 101,-4 29 118,8-41-154,-1 0 1,1-1-1,0 1 0,0 0 0,0-1 1,1 1-1,-1-1 0,1 1 1,1 3-1,-1-6-5,-1 0 0,0 0 0,1 0 0,-1 0 0,1 0 0,-1 0 0,1-1 0,-1 1 0,1 0-1,-1 0 1,1-1 0,0 1 0,-1-1 0,1 1 0,0 0 0,0-1 0,-1 1 0,1-1 0,0 1 0,0-1 0,0 0 0,0 1 0,0-1 0,0 0 0,0 0 0,0 0 0,-1 0 0,1 0 0,0 1 0,0-2 0,0 1 0,0 0 0,0 0 0,0 0 0,0 0 0,0-1 0,0 1 0,0 0 0,1-1-1,3-2 62,0 0-1,0 0 1,0 0-1,-1-1 1,5-4-1,-7 6-83,19-18 35,-1-2 0,31-44 0,-12 14-51,94-105 42,-104 119-458,-24 33 126,-5 10-24,-6 16-86,5-20 400,-14 43-244,-24 70 274,31-88-21,2 0-1,-5 42 1,11-63 12,0-1 0,0 1 0,0-1 0,0 1 1,1-1-1,-1 1 0,1-1 0,1 1 0,-1-1 0,4 8 1,-4-9 3,1-1 1,-1 1 0,1-1-1,0 1 1,0-1-1,0 0 1,0 0 0,1 1-1,-1-2 1,1 1 0,-1 0-1,1 0 1,0-1 0,-1 1-1,1-1 1,0 0 0,3 1-1,7 1 54,1 0 1,0-1-1,-1 0 0,1-1 0,0-1 0,20-1 1,83-17 277,-74 10-291,-17 3-57,1-1 0,30-12-1,-18 1 237,-30 9-224,-4 6-139,8-5 235,-8 4-113,0 1 0,-1 0 0,1-1 0,6-6 0,-4 3 0,-1-1 1,-1 0-1,1 0 0,-1 0 0,0-1 1,6-14-1,16-50 63,-26 69-71,6-25-106,0 0 1,4-47-1,-10 65 91,1-2-93,-1 0-1,-1 0 1,0 0 0,-1 0-1,0 0 1,-3-12 0,4 22 77,-1 1 1,1 0-1,0-1 1,-1 1-1,1 0 1,-1 0-1,1-1 1,-1 1-1,0 0 1,0 0-1,1 0 1,-1 0 0,0 0-1,0 0 1,0 0-1,0 0 1,-2-1-1,2 1 17,0 1 0,0 0 0,0-1 0,0 1 1,0 0-1,0 0 0,0 0 0,0 0 0,0 0 0,0 0 0,0 0 0,0 0 0,0 0 0,0 1 0,0-1 0,0 0 0,1 1 1,-1-1-1,-1 1 0,-2 1 16,1 0-1,-1 1 1,1 0 0,0-1 0,-1 1 0,1 0 0,1 1-1,-1-1 1,0 0 0,-3 7 0,-4 10 142,1 0 0,1 0 1,1 1-1,1 0 0,1 0 0,0 0 1,2 1-1,1-1 0,0 1 1,2 34-1,1-47-60,0 0 0,1 0-1,-1 0 1,2 0 0,-1 0 0,6 12 0,-5-16-30,-1-1 0,0 1 1,1-1-1,0 0 0,0 0 0,0 0 1,1 0-1,-1-1 0,1 1 0,0-1 0,0 0 1,0 0-1,6 3 0,1-1 18,0-1 0,0 0 1,0 0-1,1-2 0,14 3 0,60 3-15,-85-8-48,46 2-963,1-3 0,-1-2 1,86-16-1,-119 16-147,-1-1 0,0 0 0,0 0-1,0-2 1,19-10 0,7-6-1877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1:3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1211 2720,'0'0'52,"0"0"1,-1 0-1,1 0 1,0 0-1,0 0 1,-1 0-1,1 0 1,0 0-1,0 0 1,-1 0-1,1 0 0,0 1 1,0-1-1,0 0 1,-1 0-1,1 0 1,0 0-1,0 0 1,0 1-1,-1-1 1,1 0-1,0 0 1,0 0-1,0 1 1,0-1-1,-1 0 0,1 0 1,0 0-1,0 1 1,0-1-1,0 0 1,0 0-1,0 1 1,0-1-1,0 0 1,0 0-1,0 1 1,0-1-1,0 0 0,0 1 1,0-1-1,0 0 1,0 0-1,0 1 1,0-1-1,0 0 1,0 0-1,0 0 1,0 1-1,1-1 1,-1 0-1,0 0 1,0 1-1,0-1 0,1 0 1,10 15 3243,-5-11-2864,-1-1 0,1 1-1,0-1 1,0 0 0,0-1-1,0 1 1,1-1 0,-1 0-1,1-1 1,-1 0 0,1 0-1,0 0 1,-1-1-1,8 0 1,9-1 473,0-2 0,39-9-1,-48 10-725,0-2 0,0 1-1,0-2 1,-1 0 0,0-1-1,0 0 1,0-1 0,-1 0-1,17-13 1,-10 3-39,-2-1 0,0 0 0,-1-1 0,18-28 1,50-93 101,-33 52 42,35-39-5,-23 36-196,-38 51 19,-1-2-1,-3 0 0,20-54 1,-24 47 134,-2-1 0,-2 0 0,9-77 0,-21 124-229,1-17 134,-1-23 1,0 40-152,-2-1 0,1 0 0,0 0 0,-1 0 0,0 0 0,0 1 0,0-1 0,0 0 0,-1 1 0,1-1 0,-1 1 0,-2-5 0,4 8 2,-1-1 0,1 1 0,0 0 0,-1-1 0,1 1-1,-1-1 1,1 1 0,-1 0 0,1-1 0,-1 1 0,1 0 0,-1 0 0,1-1 0,-1 1 0,1 0 0,-1 0 0,1 0 0,-1 0 0,0-1 0,1 1 0,-1 0 0,1 0 0,-1 0 0,1 0 0,-1 1 0,0-1 0,1 0 0,-2 0 0,-13 10-151,13-9 140,-5 5 11,1 1 0,-1 0 0,1 0 0,0 1 0,1 0 0,-1 0 0,2 0 0,-7 14 0,8-16 11,-59 135 108,53-117-89,-17 44 71,4 1-1,-23 121 1,8 141 328,37-327-422,-2 33 191,4 46 0,-2-73-92,1 0 1,1-1 0,0 1-1,0-1 1,1 1-1,0-1 1,1 0 0,0 0-1,9 15 1,-10-21-46,-1 0 0,1 1 0,1-1 0,-1 0 0,0-1 0,1 1 0,-1 0 0,1-1 0,0 0 0,0 0 0,0 0 0,0 0 0,0-1 0,0 0 0,0 0 0,1 0 0,-1 0 1,0 0-1,9-1 0,0 0 55,0-1 1,0 0-1,1-1 1,-2 0-1,20-7 1,-12 2-49,0-1 1,0-1-1,-1-1 0,0-1 1,-1-1-1,0 0 0,-1-1 1,0-1-1,-1-1 0,21-25 1,-11 9 22,-1-2 1,-1-1 0,-2-1 0,28-61 0,-48 93-74,1-3-55,1-1 0,-2 0 0,1 1 0,-1-1 0,0 0 0,0-1 0,-1 1 0,1-8 0,-2 15 29,0-1 0,0 1 0,1 0 1,-1 0-1,0 0 0,0-1 0,0 1 0,0 0 0,0 0 1,0-1-1,0 1 0,0 0 0,0 0 0,0 0 1,0-1-1,0 1 0,0 0 0,0 0 0,0 0 0,-1-1 1,1 1-1,0 0 0,0 0 0,0 0 0,0-1 1,0 1-1,0 0 0,-1 0 0,1 0 0,0 0 0,0-1 1,0 1-1,0 0 0,-1 0 0,1 0 0,0 0 1,0 0-1,0 0 0,-1 0 0,-6 7-359,-5 14-41,-9 27 220,-21 67 1,34-90 299,2 1 0,1-1-1,1 1 1,-2 43 0,6-59-46,1 0 0,0-1 0,0 1 1,1 0-1,0-1 0,6 17 0,-5-20 15,-1-1-1,1 0 0,0 1 1,0-2-1,0 1 1,1 0-1,-1 0 1,1-1-1,1 0 1,-1 0-1,0 0 1,7 4-1,-10-8-27,0 1-1,0 0 0,0 0 1,0-1-1,1 1 0,-1-1 0,0 1 1,0-1-1,0 1 0,1-1 1,-1 0-1,0 0 0,1 0 1,-1 1-1,0-1 0,1 0 1,-1-1-1,0 1 0,0 0 1,1 0-1,-1 0 0,0-1 1,0 1-1,1-1 0,-1 1 1,0-1-1,0 1 0,0-1 1,0 0-1,2-1 0,-1 0 7,-1 0-1,1 0 0,0 0 0,-1-1 1,1 1-1,-1 0 0,0-1 0,0 1 1,0-1-1,0 1 0,0-1 0,-1 0 1,1 1-1,-1-4 0,1-13-148,-2 1 1,-2-24-1,-1 6 34,1-5-23,-1 0 0,-14-54-1,13 83-35,4 9 75,0 0 0,0 0 0,0 0 1,0 0-1,-1-6 0,2 8 49,0 1 1,0 0 0,1-1-1,-1 1 1,0 0 0,0 0-1,0-1 1,0 1 0,0 0-1,0 0 1,0-1 0,1 1-1,-1 0 1,0 0 0,0-1-1,0 1 1,1 0-1,-1 0 1,0 0 0,0-1-1,0 1 1,1 0 0,-1 0-1,0 0 1,0 0 0,1 0-1,-1 0 1,0 0 0,1-1-1,-1 1 1,0 0 0,0 0-1,1 0 1,-1 0 0,0 0-1,1 0 1,-1 0-1,0 0 1,0 0 0,1 1-1,-1-1 1,16 3 96,-13-1-89,39 11 63,-27-8-42,1 0-1,28 5 0,133 5 52,-147-15-694,-1-1 1,1-1-1,-1-2 1,32-7 0,-58 10 332,-1 1 0,1-1 0,-1 0 0,0 1 0,1-1 0,-1 0 0,0 0 0,0-1 0,0 1 0,0 0 0,0-1 0,0 0 0,0 1 0,0-1 0,0 0 0,-1 0 0,3-3 0,5-8-1902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1:3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9216,'0'-5'4192,"39"10"-3648,-16-5 1888,2 4-1441,37-4-127,10 5-544,38-10-96,5 5-128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1:4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38 867 3808,'-2'2'131,"-2"0"566,1 0-1,0 0 1,0 0 0,0 0 0,0 1-1,1-1 1,-1 1 0,0 0 0,-2 4-1,1 1 4067,13-13-3499,-3 2-904,-1 0 0,1-1 0,-1 1 0,0-1 0,-1 0 0,8-8 0,25-33 530,-18 21-439,-18 23-443,15-19 318,1 0 0,0 2 0,34-28 0,-50 46-307,-1-1-1,1 0 1,0 0 0,-1 1-1,1-1 1,0 1 0,0-1-1,0 1 1,0-1 0,0 1-1,0-1 1,-1 1 0,1 0-1,0 0 1,0-1-1,0 1 1,0 0 0,0 0-1,0 0 1,0 0 0,0 0-1,0 0 1,0 0 0,0 0-1,0 1 1,0-1 0,0 0-1,0 1 1,0-1 0,0 0-1,0 1 1,0-1 0,-1 1-1,1 0 1,0-1 0,0 1-1,-1 0 1,1-1 0,0 1-1,-1 0 1,1 0 0,0-1-1,-1 1 1,1 0 0,-1 0-1,1 1 1,2 5 30,-1-1 1,0 1-1,0 0 0,-1 0 1,2 10-1,-2 12 113,0 0 0,-5 39 0,1-13-178,-3 26 241,2-55-133,2 0-1,1 0 1,1 0-1,5 38 0,-3-54-89,-2-3 76,2 0 0,-1-1 0,1 1 0,0-1 0,0 0 1,4 8-1,-6-13-44,1 0 0,0 0 0,0 1-1,0-1 1,0 0 0,0 0 0,0 0 0,0 0 0,1 0 0,-1-1 0,0 1 0,1 0 0,-1-1-1,0 1 1,1 0 0,-1-1 0,0 0 0,1 1 0,-1-1 0,1 0 0,-1 0 0,1 1 0,-1-1-1,1 0 1,-1-1 0,1 1 0,-1 0 0,1 0 0,-1-1 0,1 1 0,-1-1 0,0 1 0,3-2 0,4-2 112,1-1 1,-1 0 0,0 0 0,0-1-1,13-13 1,-3 3 34,8-7-33,-1-1 0,-1-2 0,27-37 0,-37 44-128,-1-1 1,-1 0-1,18-44 1,16-68-155,-38 109 58,-3-1 138,-4 17-148,0-1-1,1 1 1,0 0-1,6-14 1,-8 20 66,1 0-1,0 0 1,-1-1 0,1 1-1,0 0 1,0 0 0,0 0-1,0 0 1,0 1 0,0-1-1,0 0 1,0 0 0,0 1-1,0-1 1,0 0 0,0 1-1,0-1 1,1 1 0,-1-1-1,0 1 1,0 0 0,1-1-1,-1 1 1,0 0 0,0 0-1,1 0 1,-1 0 0,0 0-1,1 0 1,-1 1 0,0-1-1,0 0 1,3 1 0,3 2-29,0 1 1,-1-1 0,1 1 0,-1 0-1,11 9 1,5 3 87,-6-6-1,1-1 0,20 8 1,-29-14-18,1 0 1,-1 0 0,1-1-1,0 0 1,-1-1 0,15 1 0,-9-2 20,-1-2 0,1 0 0,0 0 0,-1-1 0,0-1 0,18-7 0,72-37 128,-91 41-107,1 1 94,-1 0 0,0-1 0,0-1 0,15-13-1,-58 98-945,15-40 812,2 1 0,2 0-1,-12 69 1,23-99-18,0 1-1,0-1 1,1 1 0,1 9-1,0-15-1,-1 1-1,1-1 1,0 0-1,0 0 1,0 0-1,0 0 1,0 0-1,1 0 1,-1 0-1,1 0 1,0 0-1,0 0 1,3 2 0,-1-1 48,0 0 1,0-1 0,0 0 0,0 0-1,1 0 1,0 0 0,-1-1 0,1 1-1,0-1 1,0-1 0,0 1 0,1-1 0,-1 1-1,0-1 1,0-1 0,1 1 0,-1-1-1,1 0 1,-1 0 0,0-1 0,1 0 0,-1 0-1,9-2 1,-3 0-12,-1 0 0,1-1 1,-1 0-1,1-1 0,-1 0 0,-1-1 0,1 0 1,-1 0-1,0-1 0,0 0 0,-1-1 0,0 1 0,-1-2 1,11-13-1,22-40-76,60-131-1,-86 164 35,41-91 2,-47 105-169,-3 11 23,-4 4 143,-1 0 0,0 0 0,0 0 1,0 0-1,0 0 0,0 0 0,0 0 0,1 0 0,-1 0 0,0 0 0,0 0 0,0 0 0,0 0 1,0 0-1,0 0 0,0 0 0,1 0 0,-1 0 0,0 0 0,0 1 0,0-1 0,0 0 0,0 0 0,0 0 1,0 0-1,0 0 0,0 0 0,0 0 0,0 1 0,0-1 0,0 0 0,0 0 0,1 0 0,-1 0 1,0 0-1,0 0 0,0 1 0,0-1 0,0 0 0,0 0 0,-1 0 0,1 0 0,0 0 0,2 22-216,-4 41 1,0-27 149,-10 155 5,7-136 113,3-27 24,-1-1 1,-1 0-1,-1 0 0,-11 31 1,11-40 45,-3 8 114,7-25-194,1 0 0,0 0 0,-1 0 0,0 0 0,1 0 0,-1 0 1,0 0-1,1 0 0,-1 0 0,0 0 0,0 0 0,0 0 0,0 0 0,-1 1 0,1-2-27,1 0-1,-1 0 1,0 0-1,1 0 1,-1 0-1,1 1 1,-1-1-1,0 0 1,1 0-1,-1 0 1,1 0-1,-1-1 1,1 1-1,-1 0 1,0 0-1,1 0 1,-1 0-1,1-1 1,-1 1-1,1 0 0,-1 0 1,1-1-1,-2 0 1,-10-14-71,10 10 25,-1 0 0,1 0 1,0-1-1,-1-5 0,1 2-15,1 5-22,0 1 0,0 0 0,0-1 1,1 1-1,0-1 0,-1 1 0,1-1 1,0 1-1,1-5 0,2 9-62,-1 0 1,1 0-1,-1 0 0,0 0 0,1 0 1,-1 1-1,0-1 0,0 1 1,0-1-1,3 4 0,15 10 180,-12-12-14,-1 0 0,1-1 0,-1 0 0,1-1 0,0 1 0,0-2 0,-1 1 0,1-1 0,0 0 0,13-2 0,7-3 141,41-11 1,-62 14-173,31-9 31,0-2 0,-1-2-1,-1-1 1,0-2 0,-1-2-1,-1-1 1,51-41 0,-65 45-29,-2 2-30,21-13 0,-37 27 4,0 0 1,-1 0 0,1 0-1,0 0 1,-1 1-1,1-1 1,0 1 0,0-1-1,-1 1 1,1 0 0,0 0-1,0 0 1,0 0-1,0 0 1,-1 0 0,1 0-1,0 1 1,0-1-1,0 0 1,-1 1 0,1 0-1,0-1 1,-1 1-1,1 0 1,0 0 0,-1 0-1,1 0 1,-1 0-1,0 0 1,1 1 0,1 1-1,4 5 30,-1 0-1,0 0 1,0 0 0,6 14-1,-7-14 53,2 6-31,-5-9 40,0-1 0,0 1 0,1-1 0,4 5-1,-6-8 258,-7-10 788,3 4-1126,1 1-1,-1-1 1,1 1-1,-1 0 1,0 0-1,-1 0 1,1 0-1,-1 1 1,-7-7-1,8 9-27,1-1 0,0 0 1,-1 1-1,1 0 0,-1-1 0,0 1 0,1 0 0,-1 1 0,0-1 0,0 0 1,0 1-1,0-1 0,1 1 0,-1 0 0,0 0 0,0 0 0,0 0 1,0 1-1,-4 0 0,-4 4-32,-1 0 1,1 0-1,1 2 1,-1-1-1,1 1 0,0 0 1,1 1-1,-1 0 1,2 1-1,-1 0 1,-12 18-1,19-24 76,-1 1 0,1-1 0,0 1 0,1 0 0,-1-1-1,1 1 1,-1 0 0,1 0 0,0 0 0,0 0 0,0 8 0,1-9-1,1 0 0,-1 0 0,0 0 0,1 0 0,0 0 0,0 0 0,0 0 0,0 0 0,0-1 0,0 1 0,1 0 0,-1-1 0,1 1 0,0-1 0,0 1 0,0-1 0,4 4 0,6 2 28,0 0 0,0 0 0,0-1 0,20 8 0,-25-12 10,0-1-1,1 1 1,-1-1-1,1-1 1,0 1-1,0-1 1,0-1-1,-1 1 1,11-2-1,5-1 79,39-10 0,-46 9-95,76-18 72,-1-4 0,93-39 0,-163 54-37,1 0 1,-1-1-1,-1-1 1,0-1 0,36-29-1,-53 38-241,-5 5 23,-12 9-92,-20 17-5,20-15 233,2 1 1,-17 20-1,25-27 22,0 0 0,0 0 0,1 0-1,0 0 1,0 1 0,0-1 0,1 1 0,0 0-1,-2 9 1,4-13 18,0 0-1,-1 0 1,2 0 0,-1 0-1,0 0 1,0 0 0,1 0-1,0-1 1,0 1 0,-1 0-1,1 0 1,1 0 0,-1-1-1,0 1 1,1-1 0,0 1-1,-1-1 1,1 0-1,0 1 1,0-1 0,0 0-1,0 0 1,1 0 0,-1-1-1,0 1 1,1 0 0,0-1-1,-1 0 1,1 1 0,0-1-1,-1 0 1,1 0 0,0-1-1,0 1 1,0-1 0,0 1-1,0-1 1,0 0-1,0 0 1,3-1 0,0 0 21,0 0 0,0-1 0,0 0 0,0 0 0,0-1 1,0 0-1,0 0 0,-1 0 0,0-1 0,1 1 0,-1-1 0,-1-1 1,1 1-1,0-1 0,-1 1 0,0-1 0,0-1 0,-1 1 0,1 0 1,-1-1-1,4-11 0,-4 9-54,0 0 0,0 0 0,-1 0-1,0-1 1,-1 1 0,1-1 0,-2 1 0,1-1 0,-1 1 0,-1-1 0,0 1 0,0-1-1,0 1 1,-1-1 0,-5-14 0,5 20-50,1 0 1,-1 0-1,1 0 0,-1 1 1,0-1-1,0 0 0,-1 1 1,1-1-1,0 1 0,-1 0 1,-3-3-1,5 4 38,0 1 1,0-1-1,0 1 0,0-1 0,0 1 0,0-1 1,0 1-1,0 0 0,0-1 0,0 1 0,-1 0 0,1 0 1,0 0-1,0 0 0,0 0 0,0 0 0,0 0 1,0 0-1,-1 0 0,1 1 0,0-1 0,0 0 1,0 1-1,0-1 0,0 1 0,0-1 0,0 1 1,0-1-1,0 1 0,0 0 0,1-1 0,-1 1 1,-1 1-1,1-1 18,0 0 1,0 0-1,0 1 0,0-1 1,0 0-1,0 0 0,1 1 1,-1-1-1,0 0 0,1 1 1,-1-1-1,1 1 0,-1-1 1,1 1-1,0-1 1,-1 3-1,2-2-1,-1 0 0,1 0 1,0 0-1,-1 0 0,1 0 0,0 0 0,0 0 1,0 0-1,1 0 0,-1 0 0,2 2 0,1 1 57,0-1 0,1 1 0,-1-1 0,1 0 0,0 0 0,0 0 0,0-1 0,0 0 0,1 0 0,-1 0 0,1-1 0,0 1 0,0-1 0,0-1 0,0 1 0,0-1 0,0 0 0,0 0 0,0-1 0,0 0 0,1 0 0,-1-1 0,0 1 0,0-1 0,0 0 0,0-1 0,0 0 0,6-2 0,16-9 106,0 0 0,-1-2 0,42-30 0,48-51 27,-39 29-134,-54 45-36,8-6-98,-32 28 82,1 0 0,0-1 1,-1 1-1,1 0 0,-1-1 1,1 1-1,0 0 0,-1 0 1,1-1-1,0 1 0,-1 0 1,1 0-1,0 0 0,-1 0 1,1 0-1,0 0 0,-1 0 1,1 0-1,0 0 0,-1 1 1,1-1-1,0 0 0,-1 0 1,1 0-1,0 1 0,-1-1 1,1 0-1,-1 1 0,1-1 1,0 1-1,-1-1 0,1 1 1,-1-1-1,0 1 0,1-1 1,-1 1-1,1-1 0,-1 1 1,0-1-1,1 1 0,-1 0 1,0-1-1,0 1 0,1 0 1,-1-1-1,0 1 0,0 0 1,0-1-1,0 1 0,0 0 1,0 0-1,1 21-6,-2 0 0,-1 0 0,0 0 0,-9 34 0,9-46 3,-6 17 12,0-1-1,-2-1 0,-1 0 0,-14 25 0,18-38 37,0 0 0,-1-1 1,0 0-1,-12 13 0,16-19-24,-1-1 0,0 1 0,0-1 1,0 0-1,-1-1 0,1 1 0,-1-1 0,0 0 0,0 0 0,-9 2 0,10-4-48,0 0-1,0 0 1,0-1-1,0 0 1,0 0-1,0 0 0,0 0 1,-9-3-1,11 2-11,0 1-1,0-1 1,0 0-1,0 0 1,0-1 0,0 1-1,1-1 1,-1 1-1,0-1 1,1 0-1,-1 0 1,1 0-1,0 0 1,-4-4-1,-18-20-374,24 26 411,-1-1 0,1 1 0,0 0-1,0 0 1,0-1 0,0 1 0,0 0 0,-1-1-1,1 1 1,0 0 0,0 0 0,0-1 0,0 1-1,0 0 1,0-1 0,0 1 0,0 0 0,0-1-1,0 1 1,0 0 0,0-1 0,1 1 0,-1 0-1,0 0 1,0-1 0,0 1 0,0 0 0,0-1-1,1 1 1,-1 0 0,0 0 0,1-1 0,11-5-89,27 2 107,-30 3-72,126-5 524,-70 5-82,77-12 0,-119 7-322,0 0 0,0-1 0,-1-1 0,0-1 0,23-14 0,-30 15 12,-1-1-1,0 0 0,-1-1 0,0-1 0,-1 0 1,0-1-1,-1 0 0,0-1 0,13-20 0,-13 16-11,17-23-16,-41 96-88,3-18 136,-10 56-116,18-83 25,1-1-1,0 0 1,1 1-1,1-1 1,-1 0-1,1 1 1,3 9-1,-3-18 7,-1 0-1,1 0 1,0 0-1,0 0 1,0 0-1,0 0 0,0 0 1,0 0-1,0-1 1,0 1-1,1-1 0,-1 1 1,1-1-1,-1 1 1,1-1-1,0 0 0,-1 0 1,1 1-1,0-1 1,0 0-1,0-1 1,0 1-1,0 0 0,0-1 1,0 1-1,0-1 1,2 1-1,6 0 34,-1-1-1,0-1 1,1 1-1,16-4 1,-9 1 44,2 1-31,1-1 0,-1-1 1,0-1-1,0-1 0,-1 0 1,1-1-1,20-12 0,-18 6-32,1-2 0,-2 0-1,0-2 1,-1 0 0,-1-1-1,0 0 1,24-35 0,85-162 38,-113 190-46,34-61-3,32-62-151,-43 70 78,36-117 1,-66 172 32,-2 0 0,3-24 0,-7 44-3,0 0-1,-1 0 0,0 1 1,0-1-1,0 0 0,0 0 0,0 0 1,0 0-1,-1 0 0,1 0 1,-1 1-1,0-1 0,-2-5 0,3 8 25,0-1-1,-1 1 0,1-1 0,0 1 0,-1-1 0,1 1 1,0 0-1,-1-1 0,1 1 0,0-1 0,-1 1 0,1 0 0,-1-1 1,1 1-1,-1 0 0,1 0 0,0-1 0,-1 1 0,1 0 1,-1 0-1,1 0 0,-1 0 0,0 0 0,1 0 0,-1-1 0,1 1 1,-1 0-1,1 0 0,-1 1 0,1-1 0,-1 0 0,1 0 1,-1 0-1,1 0 0,-1 0 0,1 1 0,-1-1 0,1 0 1,-1 0-1,1 1 0,0-1 0,-1 0 0,1 0 0,-1 1 0,1-1 1,0 1-1,-1 0 0,-2 2-28,-1 0 0,1 1 0,1-1-1,-1 1 1,-2 4 0,-29 60 10,-45 124 0,49-101 91,4 0-1,3 2 1,5 1 0,-11 162-1,29-238 48,0 0 0,1 0-1,1 0 1,5 26-1,-6-43-75,-1 1 0,0-1 0,1 1 0,-1-1 0,1 0-1,-1 1 1,1-1 0,0 1 0,0-1 0,0 0 0,-1 0-1,1 1 1,0-1 0,1 0 0,-1 0 0,0 0 0,0 0-1,0 0 1,0 0 0,1-1 0,1 2 0,0-1-9,-1-1 1,0 1-1,1-1 1,-1 0-1,1 1 1,-1-1-1,1 0 1,-1-1-1,1 1 0,-1 0 1,0-1-1,4 0 1,2-2 21,0 0 0,0 0 0,-1-1 0,1 0 0,-1-1 1,12-7-1,28-27-14,58-33 0,-101 70-57,1-1 0,-1 1-1,1 0 1,0 0 0,5-1-1,-10 2 29,1 1-1,0 0 0,0 0 1,-1 0-1,1-1 1,0 1-1,-1 0 0,1 0 1,0 0-1,0 0 1,-1 0-1,1 0 0,0 1 1,-1-1-1,1 0 0,0 0 1,-1 0-1,1 1 1,0-1-1,-1 0 0,1 1 1,0-1-1,-1 0 0,1 1 1,-1-1-1,1 1 1,-1-1-1,1 1 0,-1-1 1,1 1-1,-1 0 1,1-1-1,-1 1 0,0 0 1,1-1-1,-1 1 0,0 0 1,0-1-1,1 1 1,-1 0-1,0-1 0,0 1 1,0 1-1,0 5 19,-1 0 1,1 1-1,-2-1 0,1 0 1,-1 0-1,-4 11 0,1-1-151,-8 22-7,-6 21 233,17-53-85,1 0 0,0 1 0,0-1 1,1 0-1,-1 1 0,2 8 0,-1-14 1,1-1-1,-1 0 1,1 1-1,-1-1 0,0 0 1,1 1-1,0-1 1,-1 0-1,1 1 0,0-1 1,0 0-1,0 0 0,0 0 1,0 0-1,0 0 1,0 0-1,0 0 0,0 0 1,0 0-1,1 0 1,-1-1-1,0 1 0,1 0 1,-1-1-1,0 1 1,1-1-1,-1 0 0,0 1 1,1-1-1,-1 0 1,1 0-1,-1 0 0,3 0 1,6 0 23,-1-1 0,1 0 0,-1-1 0,10-2 0,-15 3-30,46-14 93,1-2 0,-2-2-1,61-34 1,-1-10-378,-105 61 272,1-1 0,-1 1 1,1-1-1,0 1 0,6-2 0,-10 4 10,0 0 0,0 0 0,0-1 1,-1 1-1,1 0 0,0 0 0,0 0 0,0 0 1,0 0-1,-1 0 0,1 0 0,0 0 1,0 0-1,0 0 0,0 1 0,-1-1 0,1 0 1,0 1-1,0-1 0,0 0 0,-1 1 1,1-1-1,0 1 0,-1-1 0,1 1 0,0-1 1,-1 1-1,1 0 0,-1-1 0,1 1 1,-1 0-1,1-1 0,-1 1 0,0 0 1,1 0-1,-1-1 0,0 1 0,1 1 0,-1 3-20,0 0 0,0 0-1,0-1 1,-1 1 0,0 0-1,0 0 1,0-1 0,0 1-1,-4 8 1,-11 23-112,-23 36-1,-5-1-26,-95 118 0,97-140 169,-2-2 0,-3-3 0,-1-1 0,-2-2 0,-93 57 0,125-88-80,-24 11 0,37-19 26,0 0 0,0 0-1,-1 0 1,1-1 0,-1 0-1,1 0 1,-1-1 0,-10 1-1,15-2 38,0 1-1,0 0 1,0 0-1,-1-1 0,1 1 1,0 0-1,0-1 0,0 1 1,1-1-1,-1 1 1,0-1-1,0 0 0,0 1 1,0-1-1,0 0 0,1 0 1,-1 1-1,0-1 1,1 0-1,-1 0 0,1 0 1,-2-2-1,-5-22-97,6 15 101,0 0-1,0 1 1,1-1-1,1 0 1,0 0 0,0 0-1,1 0 1,2-10-1,1 5-18,0 1 0,1-1-1,0 1 1,15-23 0,-15 27-3,1 0 0,1 1 1,0 1-1,0-1 0,1 1 1,0 1-1,0-1 0,0 2 1,18-10-1,14-3-302,0 2 0,2 1 0,67-14 0,-39 11-957,49-17-5621,-91 26 4912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1:4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 10880,'-10'-14'5567,"15"14"-3487,0 5-1280,4-1 1280,5 1-1184,15 2 128,4 2-640,35 0-224,-6 0-96,15 0-288,-6-2 128,-9-2-1792,-3 4 1024,-20-9-3999,-7 0 2719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1:4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 10464,'-19'-5'4736,"24"2"-4096,-5-1-448,0 8-224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5:1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10 881 3232,'-9'-7'10496,"21"0"-6029,11-8-3461,21-19 0,57-45 64,-83 66-982,99-62 92,-115 74-184,41-20 28,-39 19-52,0 1 0,0-1 0,0 1 0,0 0 0,0 1 0,1-1 0,-1 1 0,0-1 0,5 2 0,-8-1 11,1 0-1,-1 1 1,1-1 0,-1 1 0,0 0 0,0-1 0,1 1 0,-1 0 0,0 0 0,0 0 0,0 0-1,0 0 1,0 0 0,0 0 0,0 0 0,0 0 0,0 0 0,0 1 0,-1-1 0,1 0-1,0 0 1,-1 1 0,1-1 0,-1 1 0,0-1 0,1 0 0,-1 1 0,0 1 0,1 5 3,0 1 1,-1-1 0,-1 14-1,1-14 26,-2 9-48,2 0 1,2 32-1,-1-44 59,0 0 1,0 1-1,0-1 0,1 0 0,0 0 0,0 0 0,0 0 1,1 0-1,0 0 0,0 0 0,0-1 0,0 0 1,5 5-1,-3-4 69,0 0 0,1 0 0,0-1 1,-1 1-1,1-2 0,1 1 0,-1-1 0,0 1 1,1-2-1,0 1 0,0-1 0,0 0 1,0 0-1,0-1 0,0 0 0,0-1 0,0 1 1,0-1-1,0 0 0,1-1 0,-1 0 1,0 0-1,7-2 0,2-3-21,0 0-1,-1-1 1,0 0 0,0-1 0,-1-1 0,0 0-1,0-1 1,18-17 0,-23 18-64,-1 0 1,0 0 0,-1 0-1,0-1 1,0 0 0,-1 0-1,0-1 1,-1 0-1,0 0 1,-1 0 0,0 0-1,4-23 1,-7 29-32,3-36-163,-4 39 165,0 0 0,0 0 0,-1 0 0,1 0 0,0 0 0,-1 0-1,1 0 1,-1 0 0,1 0 0,-1 0 0,0 0 0,0 1 0,0-1 0,0 0 0,0 0 0,-1 1 0,-1-3 0,2 4 2,0-1 1,1 1-1,-1-1 1,0 1-1,0 0 1,0 0 0,0-1-1,0 1 1,0 0-1,0 0 1,0 0-1,0 0 1,0 0-1,0 0 1,0 0-1,0 0 1,0 1-1,0-1 1,1 0-1,-1 1 1,0-1-1,0 0 1,0 1-1,0-1 1,0 1-1,1-1 1,-1 1-1,0 0 1,0-1-1,1 1 1,-2 1-1,-4 3-54,1 1 0,-9 11 0,11-13 56,-15 19-39,2 0 0,-19 36 0,29-49 59,1 1 1,1 0-1,0 0 0,0 0 1,1 1-1,1-1 1,0 1-1,-1 19 1,3-29 29,0 0 0,0 1 0,0-1 0,0 0 0,0 0 0,1 0 0,-1 0 0,1 0 0,-1 0 0,1 0 0,0 0 0,0 0 1,0 0-1,0 0 0,0-1 0,0 1 0,1 0 0,-1-1 0,1 1 0,-1-1 0,1 1 0,-1-1 0,1 0 0,0 1 0,0-1 0,-1 0 1,1 0-1,0 0 0,0-1 0,0 1 0,0 0 0,0-1 0,0 1 0,4-1 0,3 1 73,0-1 0,1 0-1,-1 0 1,0-1 0,1 0 0,11-4 0,260-79 191,-260 77-294,14-5 40,-1-2-1,0-1 0,42-25 1,-55 28-122,0 1 0,31-11 1,-50 21 67,2-1-13,-4 2 27,0 0 0,1 0 0,-1 0 0,0-1 0,1 1 0,-1 0 0,0 0 0,1 0 0,-1 0 0,0 0 0,1-1 0,-1 1 0,0 0 0,1 0 0,-1 0 0,1 0 0,-1 0 0,0 0 0,1 0 0,-1 1 0,0-1 0,1 0 0,-1 0 0,0 0 0,1 0 0,-1 0 0,1 0 0,-1 1 0,0-1 0,1 0 0,-1 0-1,0 1 0,0-1 0,0 0 0,0 0 0,0 0 0,0 0 0,0 0 0,0 0 0,0 0 0,0 0 0,0 0 0,0 0 0,0 0 0,0 0 0,0 0 0,1 0 0,-1 1 0,0-1 0,0 0 0,0 0 0,0 0 0,0 0 0,0 0 0,0 0 0,0 0 0,0 0 0,0 0 0,0 0 0,0 0 0,0 0 0,1 0 0,-1 0 0,0 0 0,0 0 0,0 0 0,0 0 0,0 0 0,0 0 0,0 0 0,0 0 0,0 0 0,0 0 0,0 0 0,1 0 0,-1 0 0,0 0 0,0 0 0,0-1 0,0 1 0,0 0 0,0 0 0,0 0 0,0 0 0,0 0 0,0 0 0,0 0 0,0 0 0,0 0 0,0 0 0,0 0 0,0 0 0,0 0 0,0 0 0,0-1 0,0 1 0,0 0 0,0 0 0,0 0 0,0 0 0,0 0-3,0 0 1,0-1 0,0 1 0,0 0-1,0 0 1,0 0 0,0 0 0,0-1-1,0 1 1,0 0 0,0 0 0,0 0-1,-1 0 1,1-1 0,0 1 0,0 0-1,0 0 1,0 0 0,0 0 0,0 0-1,-1 0 1,1 0 0,0-1 0,0 1-1,0 0 1,0 0 0,-1 0-1,1 0 1,0 0 0,0 0 0,0 0-1,-1 0 1,1 0 0,-4 0-34,1 1 0,-1 0 0,1 0 0,0 0 0,-1 0 0,1 1 0,0-1 0,-1 1 1,-3 2-1,-29 22-267,19-12 298,-62 45-109,45-36 113,-44 39 0,76-60 23,1-1-1,0 0 1,0 0 0,0 0-1,0 1 1,0-1 0,0 1-1,0-1 1,1 0 0,-1 1-1,0 0 1,1-1 0,-1 1-1,1-1 1,0 1 0,-1 1-1,1-2-13,0 0-1,1 0 0,-1 0 1,0-1-1,0 1 0,0 0 1,1 0-1,-1-1 0,0 1 1,1 0-1,-1 0 0,0-1 1,1 1-1,-1 0 0,1-1 1,-1 1-1,1-1 1,0 1-1,-1 0 0,1-1 1,-1 0-1,1 1 0,0-1 1,0 1-1,-1-1 0,1 0 1,0 1-1,0-1 0,-1 0 1,1 0-1,0 0 0,0 1 1,0-1-1,1 0 0,5 0 52,1 1 0,0-2-1,0 1 1,0-1-1,0 0 1,0 0 0,-1-1-1,1 0 1,-1-1-1,1 0 1,-1 0 0,0 0-1,11-8 1,-4 2-46,0-1 0,-1 0-1,0-1 1,-1-1 0,15-17 0,-14 11-22,-1 0 0,-1-1 1,0 0-1,-1-1 0,-2 0 1,8-25-1,-15 42-347,-1 6 132,-6 13 46,-6 25-22,9-24 80,2-1 1,-1 30-1,2-39 166,1-1-1,0 1 0,0 0 0,0-1 0,0 1 0,1-1 1,0 1-1,1-1 0,5 11 0,-7-15-22,0-1-1,0 1 1,1-1 0,-1 1-1,0-1 1,1 1-1,-1-1 1,1 0-1,-1 0 1,1 0-1,0 0 1,0 0 0,-1 0-1,1 0 1,0 0-1,0-1 1,0 1-1,0-1 1,0 1 0,0-1-1,0 0 1,0 0-1,0 0 1,0 0-1,0 0 1,0 0 0,0-1-1,-1 1 1,1-1-1,0 1 1,0-1-1,2-1 1,4-1 60,0-1-1,0-1 1,-1 1 0,0-1 0,13-11-1,14-18 45,-2-1 0,-1-1 0,28-44 0,26-45-162,13-17 95,-61 90-101,-2-2 1,-2-1-1,-3-2 1,28-75 0,-48 107-464,-7 18 184,-6 14-187,-10 25 287,-19 31 1,15-32 199,-19 50 0,-7 89 183,35-133-125,-45 273 270,51-295-266,1 0 1,1 1-1,1 14 1,0-26-50,-1 0 1,1 0 0,0 0 0,0 0 0,0 0-1,0 0 1,1-1 0,0 1 0,0 0 0,0-1 0,0 1-1,0-1 1,1 0 0,-1 0 0,6 5 0,-7-7-232,1 0 0,-1 0 1,0 0-1,1 0 1,-1 0-1,1-1 1,-1 1-1,1-1 0,-1 1 1,1-1-1,-1 0 1,1 1-1,0-1 1,-1 0-1,1 0 0,0 0 1,-1 0-1,1 0 1,-1 0-1,1-1 1,0 1-1,2-2 1,-1 1-537,-1 0 1,1 0 0,0-1 0,-1 0 0,1 1 0,-1-1 0,1 0 0,-1 0-1,4-5 1,8-6-2230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1:4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73 15136,'-33'-30'6847,"27"17"-5951,6 4-832,11 6-224,-2-11-512,10 10 384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1:4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 12544,'-9'-3'5695,"13"15"-4959,-4-6 2560,0-3-1952,0 1 864,0 5-1280,-4-1 224,4 1-672,-5-5 0,-1 5-288,-2-4-160,8 2-64,-6-7-480,1 0-2656,10 0 1856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1:57.8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674 321 4736,'0'0'87,"0"0"1,1 0-1,-1 0 1,0-1-1,0 1 0,0 0 1,0 0-1,0 0 1,0 0-1,1-1 0,-1 1 1,0 0-1,0 0 1,0 0-1,0 0 1,1 0-1,-1 0 0,0 0 1,0 0-1,0-1 1,1 1-1,-1 0 1,0 0-1,0 0 0,1 0 1,-1 0-1,0 0 1,0 0-1,0 0 1,1 0-1,-1 0 0,0 0 1,0 0-1,0 1 1,1-1-1,-1 0 0,0 0 1,0 0-1,0 0 1,1 0-1,-1 0 1,0 0-1,0 0 0,0 1 1,0-1-1,1 0 1,-1 0 30,0 1 1,0-1 0,0 0 0,1 0-1,-1 0 1,0 0 0,0 1-1,1-1 1,-1 0 0,0 0 0,0 0-1,1 0 1,-1 0 0,0 0-1,0 0 1,1 0 0,-1 0 0,0 0-1,0 0 1,1 0 0,-1 0 0,0 0-1,1 0 1,-1 0 0,0 0-1,0 0 1,1 0 0,-1 0 0,0 0-1,0 0 1,1 0 0,-1-1-1,0 1 1,0 0 0,1 0 0,-1 0-1,0 0 1,0-1 0,0 1 0,0 0-1,1 0 1,-1 0 0,0-1-1,0 1 1,0 0 0,0 0 0,0-1-1,1 1 1,-1 0 0,0 0-1,0-1 1,-1-1 297,-1 0-1,1 0 1,0 0-1,-1 0 1,0 1 0,1-1-1,-3-2 1,3 4-344,-10-9 157,0 1-1,-1 0 0,0 1 0,-1 0 1,0 1-1,0 1 0,0 0 1,0 0-1,-25-4 0,24 8-173,1-1 0,-1 2 0,0 0 0,0 0 0,1 1 0,-1 1 0,1 1 0,-23 6 0,-3 5 55,-61 30 0,84-37-128,1 1 0,0 1 0,1 0 1,0 1-1,0 1 0,1 0 0,1 0 0,0 2 1,0-1-1,1 2 0,-11 18 0,10-12-13,2 0 0,0 0 0,2 1 0,0 0 0,1 1 0,1-1 0,2 1 0,0 1 0,-2 36-1,6-45 77,0 1 0,1 0 0,0 0-1,1-1 1,1 1 0,0-1 0,1 0 0,1 1-1,0-2 1,1 1 0,1-1 0,0 0-1,0 0 1,1-1 0,17 21 0,-7-14 111,1 0 1,1-1-1,1 0 0,0-2 1,1-1-1,1-1 1,0 0-1,34 13 1,-48-24-42,-1-1 1,1 0 0,0 0-1,-1-1 1,1-1-1,0 1 1,0-1 0,-1-1-1,1 0 1,0 0-1,0 0 1,-1-1 0,1 0-1,-1-1 1,16-7 0,2-3 40,0-1 0,-1-1 0,32-25 0,-27 17-151,-2-2-1,0-1 1,24-30-1,64-92-57,-15 18-157,-100 128 205,17-19-89,22-20 0,-35 36-8,0 0-1,1 1 1,0-1 0,0 1-1,0 1 1,0-1 0,1 1 0,-1 0-1,12-3 1,-16 6 78,0-1 0,1 1 0,-1 0 0,1 0 0,-1 1 0,0-1 0,1 0 0,-1 1 0,0-1 0,0 1 0,1 0 0,-1 0 0,0 0 0,0 0 0,0 0 0,0 0 1,0 1-1,0-1 0,0 1 0,-1-1 0,1 1 0,0 0 0,2 3 0,3 4 51,-1 0 1,0 1-1,7 14 1,-12-24-27,12 31 268,18 57 0,-13-33-204,3 6 1055,-47-102 928,3-12-1894,-11-23-483,29 68 213,0 0 0,0 0 0,0 1 0,-1 0 0,0 0 0,-13-11 0,17 16 83,0 1 1,0-1-1,-1 1 1,1 0-1,0-1 1,0 1-1,-1 0 1,1 1-1,-1-1 1,1 0-1,-1 1 1,1-1-1,-1 1 1,1 0-1,-1 0 1,0 0-1,1 0 1,-1 1-1,1-1 0,-4 1 1,0 1-11,0 0 1,0 1-1,0 0 0,1 0 1,-1 0-1,-6 5 1,-8 8-89,0 1 0,1 1 0,0 1 0,2 0 0,0 2 0,1 0 0,2 0 0,-17 31 0,24-39 94,1 1 1,0 0-1,1 0 1,0 0-1,1 0 0,-4 30 1,7-37 45,0 1 0,1 0 0,0 0 0,1 0 0,0-1 0,0 1 0,0 0 0,1-1 0,0 1 0,1-1 0,0 0 0,0 0 0,0 0 0,1 0 0,5 7 0,-4-6 78,1-2 0,-1 1 0,2-1 1,-1 1-1,1-2 0,0 1 0,0-1 0,0 0 0,1 0 0,9 4 1,-12-7-28,-1-1 0,1 1 1,-1-1-1,1 0 0,-1 0 1,1 0-1,0-1 0,0 0 1,-1 0-1,1 0 0,0 0 1,-1-1-1,1 0 0,0 0 1,-1 0-1,1 0 0,-1-1 1,1 0-1,7-4 0,-2-1 7,-1 0-1,1 0 0,-2-1 0,1 0 1,-1 0-1,0-1 0,-1 0 1,0 0-1,-1-1 0,0 0 1,7-13-1,-3-1-72,0-1 1,-1 0-1,10-49 1,-16 58-335,1 0 0,9-22 1,-11 36-256,-1 8 254,0 12 77,-1 0 212,1 0-1,0 0 1,2 0-1,0 0 1,1 0 0,8 23-1,-9-34 100,0 1-1,1-1 1,-1 1 0,2-1 0,-1 0-1,1-1 1,0 1 0,0-1-1,1 0 1,0 0 0,0-1-1,0 1 1,1-1 0,0-1-1,0 1 1,11 4 0,-10-6 37,0-1 1,0 1 0,0-1-1,0-1 1,1 1 0,-1-2-1,0 1 1,1-1 0,-1 0-1,1-1 1,-1 0 0,1 0-1,15-5 1,-4-1 112,1-1 0,-1 0 0,0-2 0,20-12 0,-23 11-225,0 0 0,0-1 0,-2-1-1,1 0 1,-2-2 0,19-21 0,12-23 71,40-70-1,-68 103-90,30-36 0,-45 60 35,-1 0-1,1 1 1,0-1-1,0 0 1,0 0 0,0 1-1,1-1 1,-1 1-1,0 0 1,1 0-1,-1 0 1,0 0 0,4-1-1,-5 2 9,0 0 1,1 0-1,-1 0 0,1 0 0,-1 0 0,1 0 0,-1 0 1,1 0-1,-1 1 0,0-1 0,1 1 0,-1-1 0,1 1 1,-1-1-1,0 1 0,0 0 0,1 0 0,-1-1 0,0 1 1,0 0-1,0 0 0,0 0 0,2 2 0,1 3-7,0 0 0,0 0-1,-1 1 1,0-1 0,0 1 0,0-1-1,3 13 1,7 51-83,-12-65 96,3 29 85,-1-1 1,-2 1-1,-1 0 0,-1 0 0,-7 36 1,8-52-1,1-6 446,42-58 167,128-183-1019,-143 196 263,1 1 0,58-48 0,-81 74 21,1 1 0,0 1 0,0-1 0,13-6 0,-18 11 12,-1-1-1,1 0 0,-1 1 1,1-1-1,0 1 0,-1-1 1,1 1-1,-1 0 1,1 0-1,0-1 0,-1 1 1,1 0-1,0 1 0,-1-1 1,1 0-1,0 0 0,-1 1 1,1-1-1,0 1 0,-1-1 1,1 1-1,-1 0 0,1 0 1,-1 0-1,0 0 0,1 0 1,-1 0-1,0 0 1,0 0-1,2 2 0,0 1-38,0 1-1,0 0 1,-1 1-1,0-1 1,0 0-1,0 1 1,0-1-1,0 10 1,5 48 116,-7-52-52,12 184 404,-11-186-367,0-1 0,0 1 0,1-1-1,-1 0 1,2 1 0,-1-1 0,1 0 0,1-1 0,0 1-1,8 13 1,-11-20-9,0 0-1,-1 0 0,1-1 1,0 1-1,0 0 0,0-1 1,0 1-1,0 0 0,0-1 1,0 0-1,0 1 1,0-1-1,0 1 0,0-1 1,1 0-1,-1 0 0,0 0 1,0 1-1,0-1 1,0 0-1,0-1 0,1 1 1,-1 0-1,0 0 0,0 0 1,0-1-1,0 1 0,0 0 1,0-1-1,0 1 1,0-1-1,0 1 0,0-1 1,0 0-1,2-1 0,2-2 40,0 0-1,-1 0 0,1 0 0,-1-1 0,4-5 0,6-9-118,-1 0 1,0-1-1,15-36 0,-9 13 63,2 2 0,2 0 0,1 1-1,52-63 1,-72 98-44,0 1 0,1 0 0,-1 0 0,1 0 0,-1 1 0,1-1 0,7-2 0,-9 4 15,0 1 0,0 0 0,0 0 0,0 0 0,0 0 0,0 1 0,0-1 0,0 1 0,1 0-1,-1 0 1,0 0 0,0 0 0,1 0 0,4 2 0,-1 0 18,-3-1-1,0 0 1,0 0-1,0 0 1,-1 0 0,1 0-1,0 1 1,-1 0-1,1 0 1,-1 0 0,0 0-1,0 0 1,0 1-1,0-1 1,0 1 0,0 0-1,3 5 1,1 2-21,-1-1 1,-1 1-1,1 0 0,-2 1 1,1-1-1,-2 1 1,1 0-1,-2 0 0,1 0 1,-1 1-1,-1-1 1,0 22-1,-1-17 53,-1 0 0,-1-1 0,-1 1 0,0-1 0,0 0 0,-2 0 0,0 0 0,-1 0 0,-7 13-1,7-16 151,-16 26-268,21-36 124,1-1-1,-1 0 0,0 1 1,0-1-1,-1 0 0,1 1 1,0-1-1,0 0 1,-1 0-1,1 0 0,0 0 1,-1 0-1,1-1 0,-1 1 1,1 0-1,-1-1 0,1 1 1,-4 0-1,5-1-24,0 0 1,-1 0-1,1 0 0,0 0 0,-1-1 1,1 1-1,0 0 0,-1 0 0,1 0 1,0-1-1,0 1 0,-1 0 0,1 0 0,0 0 1,0-1-1,0 1 0,-1 0 0,1-1 1,0 1-1,0 0 0,0 0 0,0-1 1,0 1-1,0 0 0,-1-1 0,1 1 1,0 0-1,0-1 0,0 1 0,0-1 1,0-11 12,5-5-63,1-1 0,0 1-1,1 0 1,1 0-1,1 1 1,13-20-1,-8 12-1,-2 3-38,0 1 0,1 1 0,2-1-1,0 2 1,1 0 0,19-17 0,-32 33 64,0-1 1,0 1-1,0 0 1,0 0-1,1 1 1,-1-1-1,0 0 1,1 1-1,-1 0 1,6-1-1,-7 2-7,0-1-1,0 1 1,0 0-1,0 1 0,0-1 1,-1 0-1,1 0 0,0 1 1,0-1-1,0 1 1,-1 0-1,1-1 0,0 1 1,-1 0-1,1 0 0,0 0 1,-1 0-1,1 0 1,-1 1-1,0-1 0,1 0 1,-1 1-1,1 1 0,2 2-24,0 0 0,-1 0 0,0 1-1,0 0 1,-1-1 0,4 13-1,6 38-43,-9-36 140,10 100 194,-8-59-140,-5-39-89,0-16-4,0-1 1,0 1-1,1-1 0,-1 1 0,3 8 0,-3-13-4,1 0 1,-1 0-1,1 0 0,-1 0 0,1 0 0,-1 0 1,1 0-1,0-1 0,-1 1 0,1 0 0,0 0 1,0-1-1,0 1 0,0 0 0,-1-1 0,1 1 1,0 0-1,0-1 0,0 0 0,0 1 0,0-1 1,0 1-1,0-1 0,0 0 0,1 0 0,-1 0 1,0 0-1,0 0 0,0 0 0,0 0 0,0 0 1,2 0-1,5-3 34,0 1-1,-1-1 1,1-1 0,-1 1 0,0-1-1,0-1 1,12-9 0,-18 13-39,34-27 64,44-45-1,3-3-36,10-2-442,-93 87 41,-4 6 249,-7 16 38,-2 6 29,0 2 0,-11 57 0,25-93 64,-1 1 0,1-1-1,0 0 1,0 0 0,0 0 0,0 1-1,1-1 1,-1 0 0,1 0 0,0 0-1,0 0 1,0 0 0,0 0 0,1 0-1,-1 0 1,1 0 0,0-1 0,0 1-1,0-1 1,0 1 0,0-1 0,0 1-1,0-1 1,1 0 0,0 0 0,-1-1-1,1 1 1,0 0 0,0-1 0,0 0-1,-1 1 1,2-1 0,-1 0 0,5 0-1,0 1 56,1-2-1,-1 1 1,1-1-1,-1-1 1,1 1 0,-1-1-1,1-1 1,-1 0-1,1 0 1,-1 0-1,0-1 1,0 0-1,0-1 1,-1 0-1,1 0 1,-1-1-1,0 0 1,0 0-1,0 0 1,6-8-1,-11 10-45,0 1 1,0-1-1,0 0 0,0 0 1,0 1-1,-1-1 0,0-1 1,1 1-1,-1 0 0,0 0 1,0 0-1,-1-1 0,1 1 1,-1 0-1,1-4 0,-2 2-23,1 0 1,-1 0-1,0 0 0,0 1 0,0-1 0,0 0 0,-1 1 0,0-1 0,-4-6 0,2 3-49,-1 1-1,0 0 1,-1 0-1,1 1 0,-1 0 1,0 0-1,-1 0 0,0 0 1,0 1-1,0 1 0,-12-7 1,-16-3-403,-52-14 0,83 27 428,-1 0-1,0 1 1,1-1 0,-1 1-1,0 0 1,-5 1 0,-4 0-100,12-1 43,14 9-155,-1-3 210,0-1-1,0 0 1,0 0-1,1-1 1,0 0-1,0-1 1,0-1-1,16 2 1,-6-2 98,-1-2 1,1 0 0,39-6-1,-52 5-24,-1 0 0,0-1 0,0 0 0,1-1 0,-1 1 0,-1-2-1,1 1 1,0-1 0,-1 0 0,0-1 0,0 1 0,11-11 0,1-3 120,-2-1 0,25-33 0,25-49 275,-31 44-213,-20 34-71,-1-1-1,-1 0 1,-1-2 0,-2 1-1,14-45 1,-15 31-104,-2-1 0,-2 0 1,-1-1-1,-2-58 0,-3 93-92,0 0 0,-1 0 0,0-1 0,0 1-1,-1 0 1,-3-9 0,5 15 28,0-1 0,0 0 0,0 1 0,0-1 0,-1 1 0,1-1 0,0 1 0,0-1 0,-1 1 0,1-1 0,0 1 0,-1 0 0,1-1 0,0 1 0,-1-1 0,1 1 0,-1 0 0,1-1 0,-1 1 0,1 0 0,-1 0 0,1-1 0,-1 1 0,1 0 0,-1 0 0,1 0 0,-1 0 0,1-1 0,-1 1 0,-1 0 0,1 1-7,0-1 0,0 1 0,0-1 0,0 1 0,0-1 0,0 1 0,0 0 1,0 0-1,0-1 0,1 1 0,-1 0 0,0 0 0,-1 2 0,-2 3-44,0 1 0,0 0 0,-4 10-1,-10 29 17,2 1 0,3 1 0,-13 80 0,-3 150 315,19 102-272,10-320-9,0-39-181,0 0 1,1 0-1,1 0 1,10 40-1,-12-60-108,0 1 0,1 0 0,0-1 0,-1 1 0,1-1 0,0 1 0,0-1 0,0 1 0,0-1 0,0 0 0,0 1 0,0-1 0,0 0 0,2 1 0,-3-1 131,1-1 0,-1 0 1,1 0-1,-1 0 0,0 0 1,1 0-1,-1 1 0,1-1 1,-1 0-1,0 0 1,1 0-1,-1 0 0,1 0 1,-1 0-1,1-1 0,-1 1 1,0 0-1,1 0 0,-1 0 1,1 0-1,0-1 1,0 1-302,0-1 0,0 0 1,0 0-1,-1 0 1,1 0-1,0 0 1,0 0-1,0 0 1,-1 0-1,2-1 1,6-16-4008,3 0 1488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1:58.2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10 11808,'-19'-9'5343,"24"9"-4639,6 0 1568,3 0-1376,9 0 928,5 5-1088,11-1-160,0 5-384,9-1-192,0 5-32,14-1-480,5 2 288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1:59.5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16 935 6464,'-1'0'120,"1"0"1,-1 0 0,1 0-1,-1 0 1,0 0 0,1 1-1,-1-1 1,1 0 0,-1 0-1,0 0 1,1 0 0,-1 1-1,1-1 1,-1 0 0,1 1-1,-1-1 1,1 0 0,-1 1-1,1-1 1,0 0 0,-1 1-1,1-1 1,-1 1 0,1-1-1,0 1 1,-1-1 0,1 2-1,-1-1 191,1 1-1,0-1 0,0 1 1,-1-1-1,1 1 0,0-1 1,1 1-1,-1 0 0,0-1 1,0 1-1,1-1 1,0 3-1,-1-4-147,1 1 1,0 0-1,-1 0 1,1 0-1,0 0 1,-1 0-1,1-1 1,0 1-1,0 0 1,0-1-1,0 1 1,0 0-1,0-1 1,0 1-1,0-1 1,0 0-1,0 1 1,0-1-1,0 0 1,0 0-1,0 0 1,1 1-1,-1-1 1,2-1-1,3 2 300,-1-1-1,1-1 0,11-1 0,-1-3-70,-1 0 0,1-1 1,-1-1-1,0 0 1,-1-1-1,17-12 0,-12 6-314,0 0-1,-1-1 1,-1-1 0,0-1-1,-2 0 1,0-2-1,20-30 1,3-14 53,30-72 1,-31 59-2,33-74 214,-59 120-141,-1 0 0,-1-1 1,5-38-1,-10 48-80,-1 3-45,0 0 0,-1 0 0,-1 0 1,-1 0-1,-2-23 0,1 34-113,-1-4-166,2 11 194,0 0 0,0-1 0,0 1 0,-1 0-1,1 0 1,0 0 0,0 0 0,0 0-1,0-1 1,-1 1 0,1 0 0,0 0 0,0 0-1,-1 0 1,1 0 0,0 0 0,0 0-1,0 0 1,-1 0 0,1 0 0,0 0 0,0 0-1,-1 0 1,1 0 0,0 0 0,0 0 0,0 0-1,-1 0 1,1 0 0,0 0 0,0 0-1,-1 0 1,1 0 0,0 0 0,0 1 0,0-1-1,-1 0 1,1 0 0,0 0 0,0 0-1,0 1 1,-5 2-34,1 0-1,0 0 1,1 1-1,-1 0 1,0 0 0,1 0-1,-5 7 1,-18 37 81,5-9 22,5-9-9,1-1 0,1 2-1,2-1 1,1 2 0,-8 42 0,-21 167 153,39-232-196,-4 36 164,2 1 0,2 0 0,3 0 0,10 74 0,-11-115-94,0 1 0,0 0 1,1 0-1,0-1 0,0 1 1,0-1-1,5 8 0,-6-12-44,0 1 0,0-1 0,0 0 0,0 1 0,0-1 0,0 0 0,1 0 0,-1 0 0,0 0-1,1 0 1,-1 0 0,1 0 0,-1-1 0,1 1 0,-1 0 0,1-1 0,-1 1 0,1-1 0,-1 0 0,1 1-1,0-1 1,-1 0 0,1 0 0,0 0 0,-1 0 0,1-1 0,0 1 0,-1 0 0,1 0 0,-1-1 0,4-1-1,5-3 61,0 0 0,0-1 0,-1 0 0,0-1 0,14-12 0,-15 11-92,0-1 0,-1 1-1,0-1 1,0 0-1,-1 0 1,7-16-1,-2 6-28,38-79-9,-24 45 31,-24 52-5,-1 0-1,1 0 1,-1 0-1,1 0 1,-1 0-1,1 0 1,0 0-1,0 0 1,0 1-1,-1-1 1,1 0-1,0 0 1,2 0-1,-3 1-2,0-1 0,1 1 0,-1 0 0,1 0 0,-1 0 0,0 0 0,1 0 0,-1 0 0,1 0 0,-1 0 0,0 0 0,1 0 0,-1 0 0,1 1 0,-1-1 0,0 0 0,1 0 0,-1 0 0,0 0 0,1 1 0,-1-1 0,0 0 0,1 0 0,-1 1 0,1-1 0,1 3-83,1 1 0,-1-1 0,0 0 0,0 1 0,-1-1 0,3 5 0,1 3-64,1 0 169,0-1 1,1 0-1,1 0 1,0-1-1,0 0 0,0 0 1,1-1-1,1 0 1,-1-1-1,1 0 1,1 0-1,-1-1 0,1 0 1,0-1-1,0 0 1,1-1-1,-1 0 1,1-1-1,0 0 0,23 1 1,-17-2 62,0-2 0,0 0 0,0-1 0,0-1 0,0-1 1,0 0-1,19-7 0,-26 6-45,-1 0 1,1 0-1,-1-1 1,-1 0-1,1-1 1,-1 0-1,0-1 0,0 0 1,-1 0-1,0-1 1,0 0-1,12-17 1,-6 4 106,-1-2 0,19-40 0,-27 50-98,0 0-1,0-1 1,-2 1 0,0-1-1,0 0 1,1-24 0,-4 35-86,0 0 0,-1 0 1,1 0-1,-1 0 1,0 0-1,1 0 0,-3-5 1,3 8 30,-1-1 1,1 0-1,0 1 1,-1-1-1,1 1 1,0-1-1,-1 1 1,1-1-1,0 1 0,-1-1 1,1 1-1,-1 0 1,1-1-1,-1 1 1,1 0-1,-1-1 1,0 1-1,1 0 1,-1 0-1,1-1 1,-1 1-1,1 0 1,-1 0-1,0 0 1,1 0-1,-1 0 1,0 0-1,1 0 1,-1 0-1,1 0 1,-1 0-1,0 0 1,1 0-1,-1 0 1,1 0-1,-1 1 1,0-1-1,1 0 1,-1 0-1,1 1 1,-1-1-1,1 1 1,-1-1-1,1 0 1,-1 1-1,0 0 0,-13 11 40,1 2-1,0 0 0,1 0 0,1 1 0,0 0 0,-14 27 0,6-9 139,-15 41 0,29-61-99,0 1 1,1-1-1,0 1 0,1 0 0,1 0 0,-1 21 0,3-28-35,1-1-1,0 0 1,0 0-1,1 1 1,0-1-1,0 0 0,0 0 1,1-1-1,0 1 1,0 0-1,1-1 1,-1 0-1,1 0 0,0 0 1,7 6-1,-4-3 27,1-1-1,0 0 1,1-1 0,0 0-1,0 0 1,0 0-1,0-2 1,16 7-1,-12-7-2,0-1-1,1 0 0,0-1 1,-1-1-1,1 0 1,0 0-1,17-3 0,97-18-2339,-91 13 362,-29 5 969,55-12-4968,-55 12 2905,0-1 0,14-8 0,4-3-2263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1:52.1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 3808,'0'0'75,"0"0"0,0-1 0,0 1 0,0 0 1,0 0-1,0 0 0,0 0 0,0 0 0,0-1 0,0 1 0,0 0 0,0 0 1,1 0-1,-1 0 0,0 0 0,0-1 0,0 1 0,0 0 0,0 0 0,0 0 1,0 0-1,0 0 0,0 0 0,1 0 0,-1-1 0,0 1 0,0 0 0,0 0 1,0 0-1,0 0 0,0 0 0,1 0 0,-1 0 0,0 0 0,0 0 0,0 0 1,0 0-1,0 0 0,1 0 0,-1 0 0,0 0 0,0 0 0,0 0 0,0 0 1,0 0-1,1 0 0,-1 0 0,0 0 0,0 0 0,0 0 0,0 0 1,1 0-1,-1 1 187,0-1 0,1 0 0,-1 0 0,0 1 0,1-1 524,0 1-524,-1-1 0,0 0 1,0 1-1,1-1 0,-1 0 0,0 1 0,0-1 0,0 0 0,0 1 0,1-1 0,-1 1 0,0-1 0,0 0 0,0 1 0,0 0 1,0 0 28,0 0 0,1 0 0,-1 0 0,0 0 0,1 0 0,-1 0 0,1 0 0,-1-1 0,1 1 0,-1 0 0,1 0 0,0 0 0,-1-1 0,1 1 0,0 0 0,-1-1 0,1 1 0,0 0 0,0-1 0,1 1 0,23 12-82,-15-8 409,-1-1-397,0-1 1,1 1-1,-1-1 0,1-1 0,-1 0 1,13 1-1,59 0 234,-62-3-374,460-3 885,100 11-161,75 30 315,-20 24-316,-619-61-792,85 10 104,394 38 504,6-20-151,-481-29-485,289 5 314,0-22-1705,-270 13-599,-6 0-697,-10 1-2321,-10 2 1947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1:53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1237 12 4736,'0'0'152,"1"0"1,0 0 0,-1 0-1,1 0 1,0 0 0,-1 0-1,1 0 1,-1 0 0,1-1-1,0 1 1,-1 0-1,1 0 1,-1 0 0,1-1-1,-1 1 1,1 0 0,-1-1-1,1 1 1,0-1-1,-1 1-105,0 0-1,0 0 0,0 0 0,0 0 0,0-1 0,0 1 0,0 0 1,0 0-1,0 0 0,0 0 0,0 0 0,0 0 0,0 0 0,0 0 1,0 0-1,1 0 0,-1 0 0,0 0 0,0 0 0,0 0 0,0 0 1,0 0-1,0 0 0,0 0 0,0 0 0,0 0 0,0 0 0,0 0 1,1 0-1,-1 0 0,0 0 0,0 0 0,0 0 0,0 0 0,0 0 1,0 0-1,0 0 0,0 0 0,0 0 0,0 0 0,0 0 1,0 0-1,1 0 0,-1 0 0,0 0 0,0 0 0,0 0 0,0 1 1,0-1-1,0 0 63,0 0 1,1 0-1,-1 0 1,0 0-1,0 1 1,1-1-1,-1 0 1,0 0-1,0 0 0,1 0 1,-1 0-1,0 0 1,1 0-1,-1 0 1,0 0-1,0 0 1,1 0-1,-1 0 1,0 0-1,1 0 1,-1 0-1,0 0 1,0 0-1,1 0 1,-1-1-1,0 1 1,0 0-1,1 0 1,-1 0-1,0 0 1,0-1-1,1 1 1,-1 0-1,0 0 1,0 0-1,0-1 0,0 1 1,1 0-1,-1 0 1,0-1-1,0 1 1,0 0-1,0 0 1,3-4 3166,-3 11 1996,-7 16-4712,-13 11-101,10-19-369,-55 90 223,-70 109 400,91-150-287,-66 72-1,89-114-278,-1 0-1,-42 31 1,-61 26 160,-294 149 429,400-218-726,-12 7 65,-42 15 0,69-31-244,-1 0-1,1 0 1,-1 0 0,1 0 0,-1-1-1,1 0 1,-1 0 0,1 0 0,-9-1-1,11 0-212,0 1-1,-1-1 0,1 1 0,-1-1 1,1 0-1,0 0 0,-1 0 0,1 0 0,0 0 1,0-1-1,0 1 0,0-1 0,0 1 1,0-1-1,1 0 0,-1 0 0,0 0 0,-1-3 1,-3-12-2296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1:53.9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695 11 5312,'-1'-4'476,"-1"-2"878,2 6-1334,0 0 0,0 0 0,0 0 0,0 0 0,0 0 0,0 0 0,1 0 0,-1 0 0,0 0 0,0 0 0,0 0 0,0 0 0,0 0 0,0 0 0,0 1 0,2-1 2198,2 9 1312,-5-7-3151,-1 0 0,1 1 1,-1-1-1,0 0 0,0 0 0,0 0 0,0 0 0,0 0 0,0 0 0,0-1 0,-4 3 0,1 0 219,-7 4 132,0 0 1,-1-1-1,-24 11 0,-44 11 398,36-14-617,-211 78 891,181-64-1407,-47 14 1658,109-42-920,13-1-723,0-1 0,0 1 0,0 0 0,0 0 0,0 0 0,1 0 0,-1 0 0,0 0 0,0 0 0,0 0 0,0 0 0,0 0 0,0 0 0,0 0 0,0-1 0,1 1 0,-1 0 0,0 0 0,0 0 0,0 0 0,0 0 0,0 0 0,0 0 0,0-1 0,0 1 0,0 0 0,0 0 0,0 0 0,0 0 0,0 0 0,0 0 0,0-1 0,0 1 0,0 0 0,0 0 0,0 0 0,0 0 0,0 0 0,0 0 0,0-1 0,0 1 0,0 0 0,0 0 0,0 0 0,0 0 0,-1 0 0,1 0 0,0 0 0,0-1 0,0 1 0,0 0 0,0 0 0,0 0 0,0 0 0,0 0 0,-1 0 0,1 0 0,0 0 0,0 0 0,0 0 0,0 0 0,0 0 0,0 0 1,-1 0-1,1 0 0,0 0 0,0 0 0,11-8 76,0-1 0,10-11 1,-14 13-103,1 0 0,-1 0 1,2 1-1,-1 0 0,18-10 1,215-72 341,-207 77-322,125-45 611,-92 31-462,-59 22-142,15-6-82,-22 9 64,-1-1 0,1 1 1,-1 0-1,1 0 0,-1 0 0,1 0 0,-1 0 0,1 0 1,-1 0-1,1 0 0,-1 0 0,1 0 0,-1 0 0,1 0 1,-1 0-1,1 0 0,-1 1 0,1-1 0,-1 0 0,1 0 1,-1 0-1,1 1 0,-1-1 0,0 0 0,1 1 0,-1-1 1,0 0-1,1 1 0,-1-1 0,0 0 0,1 1 0,-1-1 1,0 1-1,1-1 0,-1 1 0,0-1 0,0 1 0,2 7 12,-2-1 0,1 0 0,-1 1 1,0-1-1,0 1 0,-2 11 0,-1 20-99,-6 111 759,8-131-642,-7 17-13,1-12 252,7-23-257,0-1 1,-1 1-1,1 0 1,0-1-1,-1 1 1,1 0-1,-1-1 1,1 1-1,-1-1 1,0 1-1,1-1 1,-1 1-1,1-1 0,-1 1 1,0-1-1,1 0 1,-1 1-1,0-1 1,0 0-1,1 0 1,-1 1-1,0-1 1,0 0-1,1 0 1,-1 0-1,0 0 1,-1 0-1,-26-1-394,21 1 198,-50-5-1741,-148-3-8472,160 11 7637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2:04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1252 7456,'18'-16'12094,"25"-28"-9275,-2 3-1765,-1-2-58,58-76 0,24-56 148,-48 66-498,-22 44-241,-32 43-235,-19 20-148,1 0 0,0 0-1,0 0 1,0 1-1,0-1 1,1 0-1,-1 1 1,0-1-1,4-1 1,-5 3-15,0 0 0,-1 0 1,1 0-1,-1 0 0,1 0 1,0 0-1,-1-1 0,1 2 0,0-1 1,-1 0-1,1 0 0,0 0 0,-1 0 1,1 0-1,0 0 0,-1 1 1,1-1-1,0 1 0,0-1 1,0 1 0,0 0 0,0 0 0,-1 0 0,1-1 1,0 1-1,-1 0 0,1 0 0,0 0 0,-1 0 0,1 1 0,-1-1 0,0 0 0,1 1 0,2 13 38,0 0 1,-2 0-1,0 1 0,0-1 0,-3 26 1,1-20-69,-7 66 104,-29 138 0,30-189-86,-1-4 2,5-24 26,1 1 0,0-1 0,0 0 0,0 13-1,2-21-18,0 0 0,0 1 0,0-1-1,0 0 1,0 0 0,0 0 0,0 0-1,0 0 1,0 0 0,0 0-1,0 1 1,0-1 0,0 0 0,0 0-1,0 0 1,0 0 0,0 0 0,0 0-1,0 0 1,1 1 0,-1-1-1,0 0 1,0 0 0,0 0 0,0 0-1,0 0 1,0 0 0,0 0 0,0 0-1,0 0 1,1 0 0,-1 0-1,0 0 1,0 0 0,0 0 0,0 0-1,0 0 1,0 1 0,0-1 0,1 0-1,-1 0 1,0 0 0,0 0 0,0 0-1,0-1 1,0 1 0,0 0-1,0 0 1,1 0 0,-1 0 0,0 0-1,0 0 1,0 0 0,0 0 0,0 0-1,0 0 1,11-8 184,12-15 33,-19 18-177,8-8-94,0-1 0,11-19 0,7-9-130,-12 19 116,65-80 37,-61 77 23,50-42-1,-66 63-10,0 0-1,0 1 1,1 0 0,-1 0-1,1 0 1,13-4-1,-19 8 7,0-1-1,1 1 1,-1 0-1,0 0 1,0 0 0,1 0-1,-1 0 1,0 1-1,1-1 1,-1 0-1,0 1 1,0-1 0,0 0-1,1 1 1,-1 0-1,0-1 1,0 1-1,0 0 1,0-1 0,0 1-1,0 0 1,0 0-1,0 0 1,0 0-1,-1 0 1,1 0 0,0 0-1,0 0 1,-1 0-1,1 0 1,-1 0-1,1 1 1,0 0 0,2 7-2,0 0-1,-1-1 1,3 15 0,-4-18 38,3 20-50,-2 0 0,0 26-1,-2-23 27,6 37 1,-4-44 2,5 18 18,-6-36-25,0 0 1,0 0-1,0 0 1,1 0-1,-1-1 1,1 1-1,-1-1 1,1 1-1,0-1 1,4 4-1,-1-2 21,0 0 1,0 0-1,0-1 0,1 1 0,-1-2 0,1 1 1,0 0-1,0-1 0,0 0 0,0-1 0,0 1 1,0-1-1,0 0 0,11 0 0,-2-2 17,-1 0 0,0-1-1,0 0 1,0-1-1,20-7 1,-22 6-8,-1-2 0,1 1 0,-1-2 0,0 1 0,-1-2 0,0 1 1,0-1-1,0-1 0,-1 0 0,14-18 0,-12 14-1,-1 0 0,-1-1 1,0-1-1,-1 0 0,-1 0 1,0 0-1,7-25 0,-4 9 26,9-44-1,-16 58-99,0 0 0,-2 0 0,0 0-1,-2-26 1,1 40 26,0 2-14,0 0 0,0 0 0,0 0-1,0-1 1,0 1 0,0 0 0,0 0-1,-1 0 1,1 0 0,0 0 0,-1 0 0,1 0-1,0 0 1,-1 0 0,0 0 0,1 0-1,-1 0 1,1 0 0,-1 0 0,0 0-1,0 0 1,0 0 0,1 1 0,-1-1-1,0 0 1,0 1 0,-1-1 0,1 0 16,1 1 0,0 0 0,-1 0 1,1 0-1,-1 0 0,1 0 0,-1 0 0,1 0 0,-1 0 1,1 0-1,0 0 0,-1 0 0,1 0 0,-1 0 1,1 0-1,-1 0 0,1 0 0,-1 0 0,1 1 0,0-1 1,-1 0-1,1 0 0,0 1 0,-1-1 0,0 1 0,-2 2-43,-1 0 0,1 1 0,0 0-1,0-1 1,0 1 0,0 1-1,-3 5 1,-15 37 77,15-32 27,-22 49 25,-36 123 1,61-177-58,1 1 0,0 0 0,0 1 0,1-1 0,1 19 0,1-26-11,-1-1 0,0 0 1,1 1-1,0-1 0,0 0 0,0 0 0,0 0 1,0 0-1,1 0 0,-1 0 0,1 0 1,0 0-1,0-1 0,0 1 0,0-1 0,0 1 1,1-1-1,-1 0 0,1 0 0,-1 0 1,1 0-1,0 0 0,4 2 0,1-2 50,-1 0 0,1 0 1,0-1-1,-1 0 0,1-1 0,0 1 0,0-1 0,-1-1 1,1 0-1,10-2 0,-4 2-22,199-42 148,-135 25-263,-27 6 41,85-32 0,-107 32 66,0-1 0,0-2 0,51-36 0,-57 35 8,-9 6 85,24-21-1,-35 29-91,0-1-1,0 0 0,-1-1 1,1 1-1,-1 0 0,0-1 1,1 0-1,-2 1 0,1-1 1,0 0-1,-1 0 0,2-6 1,-3-3-289,-4 8-34,3 5 259,-1 0 1,1 0-1,0 0 1,0 0-1,0 1 0,0-1 1,0 0-1,-1 1 1,1-1-1,0 1 1,0-1-1,0 1 0,0 0 1,-1 1-1,-7 5-200,0 0-1,-10 12 0,-33 37-121,-56 65-189,101-112 534,0 1 1,1 0-1,0 0 1,0 1 0,-4 11-1,9-19 21,0 0 0,0 0 0,0 0 0,1 0 1,-1 0-1,1 0 0,0 0 0,0 0 0,0 0 0,0 0 0,0 0 0,1 0 0,-1 0 0,1 0 0,0 0 0,0 0 0,0 0 0,0 0 0,1-1 1,-1 1-1,1 0 0,-1-1 0,1 1 0,4 3 0,-4-3 51,0-1-1,1 0 1,-1 0 0,1 0-1,0 0 1,0-1 0,0 1 0,0-1-1,0 1 1,0-1 0,0 0 0,0 0-1,0 0 1,0-1 0,1 1-1,-1-1 1,0 0 0,1 0 0,-1 0-1,0 0 1,0 0 0,1-1 0,-1 0-1,0 1 1,0-1 0,4-2-1,-2 1 11,0 0-1,0-1 1,-1 0-1,1 0 0,-1 0 1,0 0-1,1 0 0,-2-1 1,1 0-1,0 0 0,-1 0 1,0 0-1,0-1 0,0 1 1,4-10-1,2-7-32,0 0 0,-2 0-1,-1-1 1,0 0 0,-2 0-1,4-45 1,-12 46-464,1 17-72,0 11-37,-1 11 255,-4 23-77,-21 64 0,-39 79 322,48-129 79,-2-1-1,-42 74 1,45-97 79,-2-1 1,-1-1-1,-2-1 0,0-1 1,-2-1-1,-1-2 0,-39 29 0,49-43-89,-27 13 0,34-18-67,0 0-41,0 0 0,-13 3 0,20-8 18,0 1-1,0 0 0,0-1 0,0 1 0,0-1 0,0 0 0,-1 0 1,1 0-1,0-1 0,0 1 0,-4-2 0,6 2 45,0 0 0,1-1 0,-1 1-1,0-1 1,0 1 0,0-1 0,0 0 0,1 1-1,-1-1 1,0 0 0,0 0 0,1 1-1,-1-1 1,1 0 0,-1 0 0,1 0 0,-1 0-1,1 0 1,-1 0 0,1 1 0,0-1 0,0 0-1,-1 0 1,1 0 0,0 0 0,0 0 0,0 0-1,0 0 1,0-1 0,0 1 0,1-1-1,-1-1-2,1-1-1,-1 1 0,1-1 0,0 1 0,0 0 1,1-1-1,2-4 0,4-4-58,0 1-1,0 0 1,1 0 0,19-17-1,-7 8 36,317-271 74,-157 161 229,-58 63-236,-23 13 8,-71 37 99,-2-1-1,0-1 1,42-40 0,-25 10-69,-2-2 1,64-101 0,37-95 351,0-62-202,-127 274-31,-2 0 0,-2-1 0,-2 0 0,8-46 0,-19 63-441,1 19 253,0 0 0,0 0 0,0 0 0,0 0 0,0 0 0,0 0 0,0-1 0,0 1 0,0 0 0,0 0 0,0 0 0,0 0 0,0 0 0,0 0 0,-1 0 0,1 0 0,0 0 1,0-1-1,0 1 0,0 0 0,0 0 0,0 0 0,0 0 0,0 0 0,-1 0 0,1 0 0,0 0 0,0 0 0,0 0 0,0 0 0,0 0 0,0 0 0,-1 0 0,1 0 0,0 0 0,0 0 0,0 0 0,0 0 0,0 0 0,0 0 0,0 0 0,-1 0 0,1 0 0,0 0 0,0 0 1,-8 12-496,-102 237-40,99-223 553,-9 27-42,1 0-1,-15 75 1,-6 129 394,37-219-237,1 1 0,3 0 1,1 0-1,12 69 0,-12-99-64,1-1-1,-1 0 0,1 0 1,5 9-1,-6-13-16,0-1 0,0 0 0,1 1 0,-1-1 0,1 0 0,-1 0 0,1 0 0,0 0 0,0-1 0,1 1 0,3 2 0,-2-3 14,0 0 0,0 0 0,0 0-1,0-1 1,0 0 0,0 0 0,0 0 0,10-1 0,3 0-48,22-4 0,-31 3-35,24-3 86,0-2 1,0-1-1,59-22 0,-80 25 13,0-1-1,0-1 0,0 0 0,-1-1 1,0 0-1,0 0 0,-1-2 0,0 1 1,0-1-1,-1 0 0,0-1 0,12-17 0,-18 21-31,0 1 0,0 0 0,-1-1 0,0 0 0,0 0 0,2-8-1,-4 13-66,1 0-1,-1 0 0,0 0 0,1 0 0,-1-1 0,0 1 0,0 0 1,0 0-1,0 0 0,0 0 0,0-1 0,0 1 0,0 0 1,-1 0-1,1 0 0,0 0 0,-1 0 0,1-1 0,-1 1 0,1 0 1,-1 0-1,1 0 0,-1 0 0,-1-1 0,1 1-4,-1 0-1,1 1 1,0-1 0,-1 1-1,1 0 1,-1-1-1,1 1 1,-1 0 0,1 0-1,0 0 1,-1 0 0,1 0-1,-1 0 1,1 0-1,-1 1 1,-2 0 0,-5 2-43,0 0-1,0 0 1,0 2 0,-13 7 0,-12 9 106,1 2 1,-55 50-1,81-65-61,0 0 0,-12 16 0,17-21 32,0 0-1,0 1 1,0-1 0,0 0-1,1 1 1,-1 0 0,1-1-1,0 1 1,0 0 0,0 6-1,1-8 12,0 0-1,0 0 0,0 0 0,1 0 1,-1 0-1,1 0 0,-1-1 0,1 1 1,0 0-1,-1 0 0,1-1 0,0 1 0,0 0 1,0-1-1,1 1 0,-1-1 0,0 1 1,0-1-1,1 0 0,-1 1 0,1-1 1,-1 0-1,1 0 0,0 0 0,-1 0 0,1-1 1,0 1-1,2 0 0,5 2 81,-1-1 0,1 0 0,0-1 0,14 1-1,-18-2-38,18 1 19,1-2 0,0 0 0,-1-2 0,1 0 0,44-13 0,111-51-192,-61 21 80,-63 29-70,9-2-4,-52 14 133,0 0 0,1 1 0,0 0 0,0 1 0,1 0 0,25-1 0,-35 4-23,-1 0 0,1 1 0,-1-1 0,1 1-1,-1-1 1,1 1 0,-1 0 0,5 2 0,-6-2 78,-5-1-48,1 1 0,0-1-1,0 0 1,0 1 0,0 0-1,0-1 1,0 1 0,0 0-1,-3 2 1,-3 1 32,-102 24-106,88-21-98,0 1-1,-38 20 1,52-24 134,1 0-1,0 1 1,0 0-1,1 0 1,-1 1-1,1 0 1,0 0-1,1 0 1,-1 1 0,-8 13-1,13-17 19,0 0 0,0 0 0,0 0 1,0 0-1,0 0 0,1 1 0,-1-1 0,1 0 0,0 6 0,0-8-2,0 1-1,0-1 1,0 0 0,0 1-1,0-1 1,1 0-1,-1 1 1,1-1 0,-1 0-1,1 0 1,-1 0-1,1 1 1,0-1 0,-1 0-1,1 0 1,0 0-1,0 0 1,0 0 0,0 0-1,0 0 1,0-1-1,0 1 1,0 0 0,0-1-1,2 2 1,5 0 29,0-1 1,1 1-1,-1-2 1,0 1 0,0-1-1,0 0 1,1-1-1,12-2 1,-4 0-16,22-1 25,0-2 1,0-2-1,0-1 1,-1-2 0,54-24-1,-77 27-33,0 0 0,-1-1 0,0 0 1,0-1-1,-1-1 0,12-12 0,4-8 16,30-43 0,44-73-2,-15 20-11,-74 108-10,36-48-66,62-111 0,-41 37 68,-58 112 12,-2 1 1,-1-2 0,7-32-1,-15 53-25,0 0 0,-1 0-1,-1 0 1,0-9 0,0 16-16,0 0 0,0 0 0,0 0 0,-1 0 0,1 0 0,-1 0 0,1 0 0,-1 0 1,0 0-1,0 0 0,0 0 0,0 0 0,0 1 0,0-1 0,0 0 0,-1 1 0,1-1 0,-1 0 0,1 1 0,-4-2 0,4 2 7,0 0 1,0 1-1,0-1 1,0 1-1,0 0 0,-1-1 1,1 1-1,0 0 0,0 0 1,-1 0-1,1 0 0,0 0 1,0 0-1,-1 0 0,1 0 1,0 0-1,0 1 0,0-1 1,-1 0-1,1 1 1,-1 0-1,-2 1-16,0 1 1,0-1-1,0 1 1,-4 4 0,2-2-27,-12 11 13,0 2-1,0 0 0,2 1 0,-22 32 0,-46 93 52,69-112-2,0 0 0,3 1 0,0 0 0,2 1 0,2 0 0,-6 42 0,-2 143 179,16-173-168,1 0 0,15 82 0,-15-121 40,1-1 0,0 1-1,0 0 1,0-1 0,1 0-1,0 0 1,6 10-1,-7-13-19,0-1-1,0 1 0,1-1 1,-1 1-1,1-1 1,-1 0-1,1 0 0,0 0 1,0 0-1,0 0 0,0-1 1,0 1-1,0-1 0,0 0 1,0 0-1,1 0 0,3 1 1,20-1 38,0-1 1,0-1-1,52-8 1,-53 5-43,6 0 10,0-2 1,-1-1-1,32-11 1,-51 14-1,-1-1 0,0 0 0,0 0 1,0-1-1,-1-1 0,0 0 1,0 0-1,-1-1 0,0 0 0,0 0 1,10-14-1,-11 10 23,0 0 0,-1 0 1,0-1-1,-1 0 0,5-15 0,-8 19-65,0 0 1,-1-1-1,0 1 0,-1 0 0,0-1 0,0 1 0,-1-1 1,-1-13-1,0 20-25,1 0 0,-1 0 1,1 0-1,-1 0 0,0 0 1,0 0-1,0 0 0,0 0 1,0 1-1,-1-1 0,0 0 1,1 1-1,-1-1 0,0 1 1,-4-4-1,5 5 11,-1 0 0,1 0 0,-1 0-1,0 0 1,1 0 0,-1 1 0,0-1 0,1 0-1,-1 1 1,0-1 0,0 1 0,0 0 0,1 0 0,-1 0-1,0 0 1,0 0 0,0 0 0,0 0 0,1 0-1,-1 1 1,0-1 0,0 1 0,-3 1 0,2-1-1,-10 3-29,0 1 0,0 1 1,1 0-1,-1 1 0,-13 9 1,-51 45 20,63-48 39,1 0-1,0 0 1,0 1 0,2 1-1,-1 0 1,2 1 0,0 0-1,-9 20 1,18-33-15,0 0 0,0-1 1,0 1-1,1 0 0,-1 0 1,1 0-1,0 0 0,-1-1 0,1 1 1,0 0-1,1 0 0,-1 0 1,0 0-1,1-1 0,0 1 0,-1 0 1,1 0-1,0-1 0,1 1 1,-1 0-1,0-1 0,1 1 1,-1-1-1,1 0 0,0 1 0,0-1 1,0 0-1,0 0 0,0 0 1,0-1-1,3 3 0,4 2 11,1-1 1,-1 0-1,1-1 0,0 0 0,0 0 0,1-1 0,10 2 0,17 2 63,0-2-1,-1-2 1,55-1 0,119-17 24,-186 13-95,61-6-4,-1-4 0,148-40 0,-227 51 35,1-1 0,-1-1-1,1 1 1,-1-1-1,0 0 1,0-1 0,0 1-1,8-8 1,-14 11-33,1 0 1,-1 0 0,0 0 0,1-1-1,-1 1 1,0 0 0,0 0-1,1-1 1,-1 1 0,0 0-1,0-1 1,1 1 0,-1 0-1,0-1 1,0 1 0,0 0 0,0-1-1,1 1 1,-1 0 0,0-1-1,0 1 1,0 0 0,0-1-1,0 1 1,0-1 0,0 1 0,0 0-1,0-1 1,0 1 0,0-1-1,-1 1-8,1-1-1,-1 1 0,1-1 1,-1 1-1,0 0 0,1-1 1,-1 1-1,1 0 0,-1 0 1,0-1-1,1 1 1,-1 0-1,0 0 0,1 0 1,-2 0-1,-29 1-408,-2 6 188,0 2-1,1 2 1,-51 24-1,70-30 178,-49 25-123,56-26 158,-1 0 0,1 0 0,0 1 0,0-1 0,0 2 0,-9 9 0,14-14 21,1-1-1,-1 1 0,0 0 0,0 0 1,1 0-1,-1 0 0,1 0 0,-1-1 0,1 1 1,-1 0-1,1 0 0,-1 0 0,1 1 0,0-1 1,0 0-1,0 0 0,-1 0 0,1 0 0,0 0 1,0 0-1,0 0 0,1 0 0,-1 0 1,0 0-1,0 0 0,1 0 0,-1 0 0,0 0 1,1 0-1,-1 0 0,1 0 0,-1 0 0,1 0 1,0 0-1,-1 0 0,1 0 0,0-1 0,0 1 1,-1 0-1,1 0 0,0-1 0,0 1 1,0-1-1,0 1 0,0-1 0,0 1 0,0-1 1,2 1-1,5 2 31,0 0 1,0-1 0,1 0-1,14 1 1,-6-2 15,0-1-1,0 0 1,0-1 0,0-1-1,0 0 1,0-2-1,-1 0 1,1 0 0,18-10-1,-22 9-20,0-1-1,-1-1 1,0 0 0,0-1-1,-1-1 1,0 1 0,0-2-1,-1 1 1,-1-1 0,1-1-1,-2 0 1,1 0 0,-1-1-1,-1 0 1,9-19 0,90-212 365,-83 185-280,29-77-44,-46 116 17,-1-1 0,0 0 0,-2 1 0,3-41 0,-6 56-82,0-1-1,0 1 1,-1-1 0,1 1-1,-1 0 1,0-1 0,0 1-1,0 0 1,-1 0 0,1 0-1,-1 0 1,0 0 0,0 0-1,-1 0 1,-3-4 0,5 8-13,0-1 0,0 0 0,0 1 1,0-1-1,0 1 0,-1-1 1,1 1-1,0 0 0,0-1 0,-1 1 1,1 0-1,0 0 0,0 0 0,-1 0 1,1 0-1,0 0 0,-1 0 0,1 1 1,0-1-1,0 0 0,-1 1 0,1-1 1,0 1-1,0-1 0,0 1 0,0 0 1,0-1-1,0 1 0,-2 1 0,-3 2-24,0 1-1,0 0 1,-6 7-1,5-4 12,1 0-1,0 1 1,0 0-1,1 0 0,0 0 1,0 0-1,1 1 1,-3 10-1,-2 12 58,-6 37-1,7-14-57,3 1 1,2 78-1,3-121 18,0 32 72,12 79 1,-9-105-254,1 0 0,1-1 0,1 1 0,0-1 1,1-1-1,18 32 0,-23-46-285,1 1 0,0 0 0,0-1 0,0 1 0,0-1 0,1 0 0,-1 0 0,1-1 1,0 1-1,0-1 0,0 1 0,0-1 0,0 0 0,0-1 0,1 1 0,-1-1 0,6 1 0,23 7-2442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2:04.7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47 12064,'-25'-7'5439,"78"1"-4735,4 3 608,7 6-864,45-6 1664,-4-2-1184,44-3-704,0 3-192,8-4-672,-17 6 352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5:1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57 8960,'-16'-10'2896,"15"10"-2839,1 0 1,0 0 0,0 0 0,0 0 0,-1 0 0,1-1 0,0 1-1,0 0 1,0 0 0,0 0 0,-1 0 0,1-1 0,0 1-1,0 0 1,0 0 0,0 0 0,0-1 0,0 1 0,-1 0 0,1 0-1,0 0 1,0-1 0,0 1 0,0 0 0,0 0 0,0-1-1,0 1 1,0 0 0,0 0 0,0 0 0,0-1 0,0 1-1,0 0 1,0 0 0,0-1 0,1 1 0,-1 0 0,0 0 0,0 0-1,0-1 1,0 1 0,0 0 0,0 0 0,0 0 0,1-1-1,-1 1 1,0 0 0,0 0 0,0 0 0,1 0 0,-1 0 0,0 0-1,0-1 1,0 1 0,1 0 0,-1 0 0,0 0 0,0 0-1,0 0 1,1 0 0,-1 0 0,0 0 0,0 0 0,1 0 0,139-19 4990,68 7-4246,-133 11-824,48-2-281,-114 2-325,25 1-968,-10 7-3780,-10 0 2363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2:08.2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1 509 3328,'17'7'8615,"28"13"-5508,-29-15-2804,0-1-1,0-1 1,1-1-1,0 0 1,0-1 0,-1 0-1,1-1 1,0-2-1,0 1 1,-1-2-1,1 0 1,-1-1 0,0-1-1,20-8 1,-29 10-234,1 0 0,-1 0 1,0-1-1,0 0 0,0-1 1,-1 1-1,0-1 0,0 0 1,0-1-1,0 0 0,7-10 1,-7 6 30,0 0 0,-1 0-1,0-1 1,-1 0 0,0 0 0,-1 0 0,0 0 0,1-17 0,-3 22-79,0-1 0,-1 1-1,1-1 1,-2 1 0,1-1 0,-1 1 0,0 0 0,0-1-1,-1 1 1,0 0 0,0 0 0,0-1 0,-1 2 0,0-1-1,0 0 1,-7-9 0,9 13-19,-1 1 0,1-1-1,0 1 1,-1 0 0,1 0 0,-1 0-1,0 0 1,1 0 0,-1 0 0,0 0-1,1 1 1,-1-1 0,0 1 0,0-1 0,0 1-1,-2-1 1,1 1 5,-1 0 0,1 0 0,-1 1-1,1-1 1,0 1 0,-1 0 0,1 0 0,-5 2 0,-2 1-14,1 1 1,-1 1-1,1 0 0,-13 10 1,-7 8 183,1 1 1,0 1 0,2 2 0,1 1 0,-36 54-1,56-75-114,0 0 0,1 0 0,0 1 0,0-1 0,1 1 0,0 0 0,-3 12 0,6-17-27,-1-1 0,1 1 0,0 0-1,0 0 1,1 0 0,-1 0 0,1 0 0,0 0 0,0 0 0,0 0 0,0 0 0,0-1-1,1 1 1,0 0 0,0-1 0,0 0 0,0 1 0,1-1 0,4 5 0,-2-3 20,1 0 1,0 0 0,0-1-1,0 0 1,1 0 0,-1 0 0,1-1-1,0 0 1,0 0 0,11 2 0,0 0 120,0-2 0,1 0 1,19 0-1,-21-3-47,0-1 0,0 0 1,-1-1-1,1-1 0,22-7 1,74-31 186,-75 23-240,-1-1 1,-1-2-1,-1-1 1,53-43 0,-46 28 178,-2-1 0,67-83 1,-93 103-231,0 0 1,-2-1 0,0-1-1,-1 0 1,11-29 0,-22 47-320,-4 6 55,-8 12 28,-3 9 224,0 1 1,2 1 0,-14 40 0,20-50-16,-4 12-5,-14 53-1,23-74 31,0 1 0,1-1 1,0 0-1,1 1 0,-1-1 0,2 1 0,-1-1 1,1 0-1,0 1 0,1-1 0,5 15 1,-6-20 1,1 0 1,-1 0-1,1-1 1,0 1 0,0 0-1,0-1 1,1 1 0,-1-1-1,0 0 1,1 0 0,0 0-1,-1 0 1,1 0 0,0 0-1,0-1 1,0 1 0,0-1-1,1 0 1,-1 0-1,0 0 1,5 0 0,-2 0 30,1 0-1,-1-1 1,0 0 0,1 0 0,-1 0-1,1-1 1,-1 0 0,0 0 0,0-1-1,9-3 1,-5 1-36,-1-1 0,0 1 0,0-2 0,0 0 0,-1 0 0,1 0 0,-1-1 0,-1 0 0,0 0 0,0-1 0,0 0 0,-1-1 0,0 1 0,8-16 0,4-16 5,-1-2 1,-2 0 0,11-52-1,17-64-330,-41 150 40,0 6-1,1 13-154,1 2 338,1-3 73,1 0 0,0 0 0,0-1 0,1 1 0,0-2 0,1 1 1,0-1-1,14 12 0,-10-11 25,1-1 1,-1 0 0,1-1 0,1 0 0,-1-1 0,19 6 0,-11-6 6,0 0 0,1-2 0,0 0 0,0-1 0,0-2 0,0 0 0,37-3 0,-42-1 28,0 1 1,0-2-1,-1-1 0,1 0 1,-1 0-1,0-2 0,0 0 1,-1-1-1,0-1 0,20-14 0,-25 15-8,0 0-1,-1 0 0,0 0 0,-1-1 0,0-1 1,0 1-1,-1-1 0,0 0 0,9-21 0,-11 21 75,-1 2-16,-1 0 0,0 0 0,2-11 1,-4 18-120,-1-1 0,0 0 0,1 1 0,-1-1 0,0 0 0,0 1 1,0-1-1,-1 0 0,1 1 0,0-1 0,0 0 0,-1 1 1,1-1-1,-1 1 0,0-1 0,1 1 0,-1-1 0,0 1 0,0-1 1,0 1-1,0-1 0,-1 0 0,0 0-23,0 1 0,0 0 0,0 1-1,0-1 1,-1 0 0,1 0 0,0 1-1,0 0 1,0-1 0,0 1 0,-1 0 0,1 0-1,0 0 1,0 0 0,-1 0 0,1 1 0,0-1-1,0 1 1,-3 1 0,-5 0-19,0 2 0,-13 6 0,11-3 33,0 0 1,1 1-1,0 0 0,-16 17 1,10-9 32,1 1 0,1 0 0,0 1 1,2 1-1,-23 40 0,29-45-1,1 0 1,0 1-1,1 0 0,0 0 1,2 0-1,-1 0 0,2 1 1,0-1-1,0 28 0,3-37 33,-1 1-1,1-1 0,0 1 0,0-1 1,0 0-1,1 1 0,0-1 0,1 0 0,-1 0 1,1 0-1,0 0 0,1-1 0,-1 1 1,1-1-1,0 0 0,0 0 0,1-1 0,-1 1 1,1-1-1,0 0 0,1 0 0,-1 0 1,1-1-1,-1 0 0,1 0 0,0 0 0,0-1 1,0 1-1,9 1 0,-6-3-18,-1 0 1,1-1-1,0 0 0,-1 0 1,1-1-1,-1 0 0,1 0 0,-1-1 1,0 0-1,0-1 0,1 0 1,-1 0-1,-1 0 0,1-1 1,-1 0-1,1-1 0,6-5 0,11-10-37,-1-1 1,-1-1-1,22-27 0,-39 43 23,10-12-1,80-84 45,-74 82-27,0 0-1,42-27 1,-49 37-78,11-8-86,-24 17 151,-1 0-1,1 1 0,-1-1 0,1 1 1,-1-1-1,1 1 0,0-1 0,-1 1 0,1 0 1,0 0-1,-1 0 0,1 0 0,-1 0 0,1 0 1,2 1-1,-2-1 0,-1 1 0,0 0-1,0-1 1,0 1 0,-1 0 0,1 0 0,0-1 0,0 1 0,0 0-1,0 0 1,-1 0 0,1 0 0,0 0 0,-1 0 0,1 0 0,-1 0 0,1 1-1,-1-1 1,0 0 0,0 0 0,1 0 0,-1 0 0,0 1 0,0-1 0,0 0-1,0 2 1,0 5 27,-1 0 0,-2 16-1,-1-7 3,0 0 0,-1 0 0,-13 29 0,-31 48 38,16-33-133,10-18 121,22-34-102,4-6 28,10-7 58,-8 2-11,26-8 79,0-1 0,-1-2 0,34-20 0,-33 14-151,-13 7 3,1 1-1,0 0 1,1 2 0,27-10-1,-44 18 27,0 0-1,0 1 1,0-1-1,0 1 0,1-1 1,-1 1-1,0 0 1,0 0-1,0 1 1,1-1-1,-1 0 1,0 1-1,0 0 1,0 0-1,0 0 1,0 0-1,0 0 1,0 1-1,-1-1 1,1 1-1,0 0 1,-1 0-1,1 0 1,-1 0-1,0 0 1,4 5-1,7 11 139,16 32 1,-16-27-81,15 21-1,-24-38-62,0 0-1,1-1 0,0 0 0,0 0 0,0 0 0,1 0 0,0-1 0,8 5 0,-10-7-327,-1-1 0,1 0 0,0 0 0,-1 0 0,1 0 0,0 0 0,0-1 0,-1 1 0,1-1 0,0 0 0,0-1 0,5 0-1,-8 1 306,23 0-1785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2:09.5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1059 6048,'-1'0'73,"1"-1"1,0 1 0,-1 0-1,1 0 1,-1 0-1,1 0 1,0 0 0,-1 0-1,1 0 1,0 0 0,-1 0-1,1 0 1,0 0-1,-1 0 1,1 0 0,0 0-1,-1 1 1,1-1-1,0 0 1,-1 0 0,1 0-1,0 0 1,-1 1-1,1-1 1,0 0 0,0 0-1,-1 0 1,1 1 0,0-1-1,0 0 1,-1 1-1,1-1 1,0 0 0,0 0-1,0 1 1,0-1-1,0 0 1,-1 1 0,1 0-1,1 0 76,-1 0-1,1 0 1,-1-1 0,1 1-1,-1 0 1,1 0-1,0 0 1,-1-1-1,1 1 1,0 0 0,0 0-1,-1-1 1,1 1-1,2 0 1,3 3 324,0-1 1,1 0-1,-1 0 1,1-1-1,0 0 1,0 0-1,-1 0 1,1-1-1,0 0 0,1-1 1,-1 1-1,0-1 1,0-1-1,0 1 1,0-1-1,0 0 1,10-4-1,-8 2-205,0 0 1,0-1-1,0 0 0,0 0 1,-1-1-1,0 0 0,0-1 1,0 0-1,-1 0 0,0 0 1,0-1-1,11-15 0,3-11 490,28-59-1,-15 25-346,63-137 981,-97 204-1393,5-14 142,-5 14-136,0 0 0,0-1 0,0 1 0,0 0 0,0-1 0,0 1 0,0 0 0,0 0 0,1-1 0,-1 1 0,0 0 0,0 0 0,0-1 0,0 1 0,0 0 1,-1-1-1,1 1 0,0 0 0,0 0 0,0-1 0,0 1 0,0 0 0,0 0 0,0-1 0,0 1 0,-1 0 0,1 0 0,0-1 0,0 1 0,0 0 0,0 0 0,-1 0 0,1-1 0,0 1 0,0 0 1,-1 0-1,1 0 0,0 0 0,0 0 0,-1-1 0,1 1 0,-1 0 0,-9 16 251,3-4-331,1 0-1,0 1 1,1-1 0,0 1 0,1 0-1,-5 22 1,-6 84-427,14-104 551,0 0 0,1 1 0,1-1 0,5 30 0,-5-42-15,0 0-1,0-1 1,0 1 0,1 0 0,-1-1 0,1 1-1,0-1 1,0 1 0,0-1 0,0 0-1,0 0 1,0 0 0,0 0 0,1 0 0,-1 0-1,1-1 1,0 1 0,-1-1 0,1 1-1,0-1 1,0 0 0,0-1 0,0 1-1,0 0 1,0-1 0,3 1 0,5-2 33,-1 0 0,1 0 0,-1-1 0,0-1 0,0 0 0,13-5 1,2-2 49,33-20 0,-33 14-2,-1 0 0,0-2 0,-1-1 0,30-31 0,-14 6 107,44-61-1,-14-5-97,-56 89-88,10-19 39,-2 0 0,31-85-1,-29 52-87,26-147 0,-45 193-35,-4 27 35,0 0 1,0-1 0,0 1 0,0 0-1,0-1 1,0 1 0,0 0-1,0-1 1,0 1 0,0 0 0,0-1-1,0 1 1,0 0 0,0-1-1,0 1 1,0 0 0,-1-1 0,1 1-1,0 0 1,0 0 0,0-1-1,0 1 1,-1 0 0,1 0-1,0-1 1,0 1 0,-1-1 0,0 2-5,1 0 1,-1-1-1,0 1 1,1-1-1,-1 1 1,1-1-1,-1 1 1,1 0-1,0 0 1,-1-1 0,1 1-1,0 0 1,-1-1-1,1 1 1,0 0-1,-1 1 1,-23 93-384,-125 366 186,110-356 254,-65 126 0,78-183 11,-40 53 0,-41 41 169,102-136-206,-21 28 87,6-7 142,-32 33 0,50-58-222,-2 2 46,0 0-1,0-1 0,-8 7 0,11-10-58,0 1-1,0-1 1,0 1 0,0-1-1,0 1 1,0-1 0,0 0-1,0 1 1,0-1 0,0 0-1,0 0 1,0 0 0,0 0-1,0 0 1,0 0 0,0 0-1,0 0 1,-1 0 0,1 0-1,0-1 1,0 1 0,0 0-1,0-1 1,0 1 0,-1-2-1,0 1-12,1 0 0,0 0-1,0-1 1,0 1-1,0 0 1,0-1 0,0 1-1,0-1 1,0 1 0,1-1-1,-1 0 1,0 1-1,1-1 1,-1 0 0,1 1-1,0-1 1,0 0-1,0 0 1,0 1 0,0-1-1,0 0 1,0-2-1,1-2-6,0 1 0,1-1 0,-1 1 0,1-1 0,0 1 0,4-7 0,-1 2-4,0 1 0,2 0-1,-1 0 1,1 1 0,0-1-1,1 2 1,11-10 0,-6 6-46,1 1 0,1 1 0,0 0 0,16-6 0,15-3-156,2 2-1,58-13 0,-101 28 206,135-27-2504,-111 24-771,36 0 0,-31 7 797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2:09.8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56 5984,'-28'-34'2688,"56"13"-2336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2:10.9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11 267 7136,'-8'-25'2309,"8"25"-2278,0-1 0,0 1 0,0 0 0,-1 0 0,1 0-1,0-1 1,0 1 0,0 0 0,0 0 0,0-1 0,0 1 0,0 0 0,0 0 0,0-1-1,0 1 1,0 0 0,0 0 0,0-1 0,0 1 0,0 0 0,0 0 0,0-1 0,0 1 0,0 0-1,1 0 1,-1-1 0,0 1 0,0 0 0,7-10 4289,-6 27-683,-11 427 720,9-146-3549,3-141 1840,7-484-1791,-3 192-759,13-112 137,24 22-598,-40 212 319,1 1 0,1 0-1,0 0 1,1 0 0,0 0 0,1 1 0,0 0 0,1 0 0,0 1 0,0 0 0,13-11-1,-13 14 32,0 1-1,0 0 0,1 1 0,-1 0 1,1 0-1,0 0 0,1 1 0,-1 1 0,1 0 1,-1 0-1,1 1 0,0 0 0,0 0 1,18 1-1,-18 1 25,-1 1 1,0 0-1,1 0 0,-1 1 1,0 0-1,0 1 1,0 0-1,0 0 0,-1 1 1,1 0-1,-1 1 1,0 0-1,0 0 0,13 12 1,-12-8 17,0 0 0,-1 0 0,0 1 0,-1 0 0,0 0 0,0 1 0,-1 0 0,-1 0 0,0 0 0,7 23 1,-7-16-20,-1 0 1,-1 1 0,0-1-1,-2 1 1,0-1 0,-1 1-1,-1 0 1,-3 23 0,2-32-20,0 0 0,-1 0 0,0-1 0,0 1 0,-1 0 0,0-1 0,-1 0 0,0 0 1,0-1-1,-1 1 0,0-1 0,-1 0 0,0-1 0,-11 11 0,4-7 30,0 0 1,-1-1-1,0 0 0,-1-1 0,0-1 1,0-1-1,-30 10 0,21-10-24,0-2 0,-1 0 0,0-1 0,-49 0 0,35-4-424,45 6 609,14 9 86,-1-1 0,2-1 1,31 16-1,18 11-3,-26-11-231,-1 2 0,-1 2 1,-1 1-1,64 74 0,-92-92-192,15 16-918,-25-30 709,-1 0 0,1 0 0,0 0 1,1-1-1,-1 1 0,0-1 0,0 1 0,1-1 0,-1 0 0,1 0 0,3 1 0,-5-2-3,0 0 1,0 0 0,0 0-1,0 0 1,0 0 0,0 0-1,0 0 1,0 0 0,0-1-1,0 1 1,2-1 0,11-7-2660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2:11.3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66 11232,'-4'-12'3594,"4"11"-3284,1 0 0,0 1 0,0-1 0,-1 0 0,1 1 0,0-1 0,0 0 0,0 1 0,0-1 0,0 1 0,0 0 0,0-1 0,0 1 0,0 0 0,1-1 0,71-17 4653,-49 11-4214,2 1 0,43-5 1,-52 9-706,1 1 0,0 1 1,0 1-1,-1 0 1,28 6-1,-39-5-148,1-1 0,0 0 0,9 0 0,-14-1-813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2:11.6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34 8896,'-23'0'2869,"29"4"1435,8 0-2710,25 2 476,0-3-1,55-1 0,-30-5-2244,1-4 0,84-19 0,-141 25-20,11-3-1388,49-7-7260,-45 10 5622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2:13.6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1012 3552,'-15'-2'18329,"17"-4"-20109,0 1 1944,0 0 0,1 0 0,-1 0 1,1 0-1,7-8 0,11-18 184,70-142 787,60-101 514,-8 72-124,-114 169-1323,2 0-1,0 2 0,48-36 1,-56 48-64,2 2 0,0 0 1,0 1-1,47-19 0,-62 31-94,0 1 0,0 0 0,0 0 0,0 1 0,1 1 0,-1 0 0,14 0 0,-16 2 9,-1 0 0,1 0-1,-1 0 1,0 1-1,1 0 1,-1 0-1,0 1 1,-1 0-1,1 1 1,0-1 0,8 7-1,-6-3 2,0 0-1,-1 0 0,0 1 1,0 1-1,-1-1 0,0 1 1,0 0-1,5 11 0,-10-16-20,1 1 0,-2-1 0,1 1 0,0-1 0,-1 1 0,0 0 0,0 0 0,0-1 0,-1 9 0,0-10-4,0 1 0,0-1 0,-1 0 0,0 0 0,0 0 0,0 1 0,0-1 0,0 0 0,-1 0 0,1 0 1,-1 0-1,0-1 0,0 1 0,0 0 0,-3 3 0,-1-1 27,-1 1 1,0-1 0,1 0-1,-2-1 1,1 0 0,0 0-1,-16 6 1,-63 15 274,68-20-283,-113 26 100,101-25-931,-1-2-1,-43 1 0,42-8-2519,12-1-2460,14 4 2702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2:14.4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7 192 8544,'-7'-11'10341,"13"2"-8721,-5 9-1224,6-10-113,1 1 0,1 1 0,-1 0 0,1 0 0,1 0 1,-1 1-1,1 1 0,1-1 0,-1 2 0,1-1 0,0 2 0,0-1 1,0 2-1,1-1 0,16-2 0,-8 3-204,0 1 0,-1 0 0,1 2 1,0 0-1,0 1 0,-1 1 0,1 1 0,30 8 0,-43-9-36,-1 0 0,0 0-1,0 1 1,0-1 0,0 2-1,0-1 1,-1 0 0,1 1-1,-1 0 1,0 0 0,0 1-1,0 0 1,-1 0 0,0 0-1,0 0 1,0 0 0,0 1-1,-1 0 1,0-1-1,0 1 1,-1 1 0,1-1-1,-2 0 1,1 1 0,0-1-1,-1 0 1,0 10 0,0-2-4,-1-1-1,-2 21 1,1-25-12,0 1 0,0-1-1,1 1 1,1 0 0,0-1 0,2 13 0,-2-18-17,0 0 0,1 0 0,-1 0 0,1 0 0,0 0 0,0 0 0,0-1 0,0 1 0,6 5 0,-7-7 24,1-1-1,0 1 0,0-1 0,0 0 0,0 0 0,0 0 0,0 0 0,0 0 0,0 0 0,0 0 1,1-1-1,-1 1 0,0-1 0,0 1 0,1-1 0,-1 0 0,0 0 0,1 0 0,2-1 0,-2 1 10,1-1 0,0 0 0,-1 0 0,1-1 0,-1 1 0,1-1 0,-1 0 0,0 0 0,0 0 0,3-3 0,31-27 205,-34 29-217,11-13 86,-1 0-1,-1-1 1,0 0-1,-2-1 1,15-32-1,-12 20-108,15-56 0,-10 27-77,-17 56 68,0 0 0,0-1 0,1 1 0,-1 0 1,1 0-1,0 0 0,0 0 0,0 1 0,0-1 1,0 0-1,1 1 0,4-5 0,-4 6 22,0-1-1,-1 1 1,1 0 0,0 0-1,-1 0 1,1 0-1,0 0 1,0 1 0,0-1-1,0 1 1,0 0 0,0 0-1,0 0 1,6 1-1,28 5 93,55 17-1,-55-13-315,54 9 0,-73-19-995,9 2-4137,-26-2 4561,0 0-1,0 1 0,0-1 1,0 1-1,0-1 1,0 1-1,0-1 1,0 1-1,0 0 1,0 0-1,2 1-774,2 5-2680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2:15.8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11 932 7872,'-2'-2'483,"1"0"0,0 1 1,-1-1-1,1 0 0,0 0 1,0 0-1,0-2 1,1 3-353,0 1 0,0-1 1,0 1-1,0-1 1,0 1-1,0-1 1,0 1-1,0-1 0,0 1 1,0-1-1,0 1 1,1-1-1,-1 1 1,0 0-1,0-1 1,1 1-1,-1-1 0,0 1 1,1 0-1,-1-1 1,0 1-1,1 0 1,-1-1-1,0 1 1,1 0-1,-1 0 0,1-1 1,-1 1-1,1 0 1,-1 0-1,1 0 1,-1-1-1,1 1 1,23-15 2742,-1 7-1909,-3 1 97,33-16-1,60-41 280,110-83 1,-176 110-1268,-2-1 1,81-90 0,37-76 298,-147 180-277,18-36 0,-28 48-8,-1-1-1,0 1 0,-1-1 1,5-26-1,-8 37-101,-1 0-1,0 0 0,1-1 1,-1 1-1,0 0 1,0-1-1,0 1 0,-1 0 1,1-1-1,-1 1 1,1 0-1,-1 0 0,0 0 1,1-1-1,-1 1 1,0 0-1,-1 0 0,-1-3 1,2 4-2,0 0 0,1 0 0,-1 1 0,0-1 0,1 0 0,-1 1 0,0-1 0,0 0 0,1 1 0,-1-1 0,0 1 0,0-1 0,0 1 0,0 0 0,0-1 0,0 1 0,-1 0 0,-5-1-35,0 0-1,-1 1 1,1 0 0,0 0-1,0 1 1,0 0 0,-14 3-1,-49 18 116,54-15 17,1 0 1,0 1-1,0 1 0,1 0 0,0 1 1,1 0-1,0 1 0,0 1 0,1 0 0,1 1 1,0 0-1,-14 23 0,6-4 65,1 1 0,1 0 1,2 2-1,-17 56 0,27-73-64,0 1 0,1 0 1,1 0-1,-1 39 0,4-51-50,0 0 1,1 1-1,-1-1 0,2 0 0,-1 0 1,1 0-1,0 0 0,0 0 1,1 0-1,0 0 0,0-1 0,0 1 1,1-1-1,0 0 0,1 0 1,6 7-1,-2-5-220,0-1 1,1 0-1,1-1 1,-1 0-1,1-1 1,0 1-1,0-2 0,0 0 1,1 0-1,0-1 1,12 1-1,34 6-1156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2:16.5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27 172 6048,'-22'0'2881,"17"0"388,17 0 4282,67-3-4424,-52 1-2740,170-11 819,237-33-205,-335 35-658,-14 1-143,455-44 576,-444 47-690,307-16 169,-275 21-186,144 16 1,-253-12-129,-7-1-233,0 0 0,0 1 0,13 4 0,-24-6 238,-1 0-1,0 0 1,1 0 0,-1 0 0,0 1-1,1-1 1,-1 0 0,0 0 0,1 0 0,-1 0-1,0 0 1,1 0 0,-1 1 0,0-1-1,1 0 1,-1 0 0,0 0 0,1 1-1,-1-1 1,0 0 0,0 0 0,1 1-1,-1-1 1,0 0 0,0 1 0,0-1 0,0 0-1,1 0 1,-1 1 0,0-1 0,0 0-1,0 1 1,0-1 0,0 1 0,0-1-1,0 0 1,0 1 0,0-1 0,0 0-1,0 1 1,-11 12-4200,4-6 2455,-3 6-606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5:2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1165 2144,'-1'1'193,"1"0"1,-1 1-1,0-1 0,1 1 1,0-1-1,-1 0 1,1 1-1,0-1 0,0 1 1,0-1-1,-1 1 0,2 1 1,-1 6 5574,3-9-5314,-1 0-1,0 0 0,0 0 1,1-1-1,-1 1 0,4-2 1,0-1-224,0 1 1,0-1-1,0 0 1,0-1-1,-1 1 1,1-1 0,-1 0-1,0-1 1,0 1-1,-1-1 1,1 0-1,6-10 1,2-4 21,-1-2 0,11-26 1,-19 40-226,212-464 1151,-200 435-1091,-2 0-1,-1-1 1,-2-1-1,10-57 0,-20 85-122,3-11-71,0 0 0,-2 0 0,-1 0 1,-2-30-1,1 51 81,0-1 0,1 1 0,-1-1 0,0 1 0,0 0 0,0-1 0,-1 1 0,1-1 0,0 1 0,0-1 0,0 1 0,0 0 0,0-1 0,0 1 1,-1 0-1,1-1 0,0 1 0,0 0 0,0-1 0,-1 1 0,1 0 0,0-1 0,-1 1 0,1 0 0,0 0 0,0-1 0,-1 1 0,1 0 0,-1 0 0,0-1 0,1 2-21,-1-1 0,0 0 0,0 1 0,1-1 0,-1 1-1,0-1 1,1 1 0,-1 0 0,1-1 0,-1 1 0,1 0-1,-1-1 1,1 1 0,-1 0 0,1-1 0,0 1 0,-1 1-1,-23 51-174,-21 73-1,18-45 391,-41 140 579,0 51-198,38-173 131,-61 134 0,80-208-523,-2 0 0,-20 28 0,26-43 7,-1 0 1,0 0-1,0 0 0,-1-2 1,-1 1-1,-20 14 0,29-22-130,0 0-1,-1 0 0,1-1 1,0 1-1,-1 0 1,1-1-1,-1 1 0,1-1 1,-1 1-1,1-1 0,-1 0 1,0 0-1,1 0 0,-3 0 1,4 0-21,-1 0 0,1 0 0,0 0 0,0 0 0,-1 0 0,1 0 0,0-1 1,0 1-1,-1 0 0,1 0 0,0 0 0,0-1 0,0 1 0,-1 0 0,1 0 0,0 0 1,0-1-1,0 1 0,0 0 0,0 0 0,-1-1 0,1 1 0,0 0 0,0 0 0,0-1 0,0 1 1,0 0-1,0 0 0,0-1 0,0-1 16,0 1 0,1-1 0,-1 1 0,0 0 0,1-1 0,-1 1 0,1-1 0,0 1 0,1-2 0,2-4-5,1 1 0,0 0 0,0 0 0,1 1 0,0-1 0,11-8 0,5-3-5,-1 1 19,26-16 0,23-18 163,87-103-66,-61 54-3,77-57 42,42-41 121,-190 170-261,0-1 0,-2-1 1,27-46-1,-18 20-31,25-64 1,-42 83-92,-2-1 0,-2 0 0,-1-1 0,-2-1 0,3-48 0,-10 82 65,0 1-31,-1-1 1,0 1-1,0-1 0,0 1 1,0-1-1,0 1 0,-1 0 0,-1-6 1,2 10 33,0-1 0,0 1 1,0 0-1,0 0 0,0 0 0,0-1 1,0 1-1,-1 0 0,1 0 1,0-1-1,0 1 0,0 0 0,0 0 1,0 0-1,0 0 0,-1-1 1,1 1-1,0 0 0,0 0 1,0 0-1,0 0 0,-1 0 0,1-1 1,0 1-1,0 0 0,0 0 1,-1 0-1,1 0 0,0 0 0,0 0 1,-1 0-1,1 0 0,0 0 1,-8 5-332,-6 15 112,12-18 197,-3 7-21,0 0 0,-7 20-1,4-9 41,-47 118-76,-53 198 1,78-182 311,26-120-101,1 0 0,3 54 0,0-69 2,1-7 45,-1 0 0,5 19 0,-5-28-98,1 0 0,-1-1 0,1 1 0,0 0 0,0-1 0,0 1 0,1-1 1,-1 0-1,1 1 0,-1-1 0,1 0 0,0 0 0,-1 0 0,1 0 0,0 0 0,0 0 1,3 1-1,-3-2-30,0-1 0,-1 1 0,1-1 0,0 1 1,-1-1-1,1 0 0,0 0 0,0 0 0,-1 0 0,1 0 1,0 0-1,0 0 0,-1-1 0,1 1 0,0-1 1,-1 1-1,1-1 0,0 0 0,-1 1 0,1-1 0,-1 0 1,3-2-1,3-2 52,-1 0 1,1 0-1,8-10 0,36-48 303,-22 27-286,15-21-158,45-51 206,-11 32-596,-73 71-34,-7 10 63,-26 87 120,27-87 290,-25 117 16,24-106 39,1 0 0,0 0-1,1 0 1,1 0 0,4 27-1,-4-40-11,-1 0 0,1-1 0,0 1 0,0 0 0,0-1 0,1 0 0,-1 1 0,1-1 0,-1 0 0,4 4 0,-4-5-2,0 0-1,0 0 0,0 0 1,0-1-1,0 1 1,0 0-1,0-1 1,0 1-1,0-1 0,0 1 1,0-1-1,0 0 1,0 1-1,0-1 1,1 0-1,-1 0 0,0 0 1,0 0-1,0 0 1,1 0-1,-1 0 1,0 0-1,0 0 0,0-1 1,0 1-1,1 0 1,-1-1-1,1 0 1,9-5 55,-1 0 1,1-1 0,-1 0 0,15-15-1,35-39-140,-47 46 105,143-160 119,-110 124-635,-46 52 456,0-1 0,0 0 0,0 0 0,0 0 0,0 0 0,0 0 0,0 0 0,0 0 1,0 0-1,0 0 0,0 0 0,0 0 0,0 0 0,0 1 0,0-1 0,0 0 0,0 0 1,0 0-1,0 0 0,0 0 0,0 0 0,0 0 0,1 0 0,-1 0 0,0 0 0,0 0 1,0 0-1,0 0 0,0 0 0,0 0 0,0 0 0,0 1 0,0-1 0,0 0 0,0 0 1,0 0-1,0 0 0,0 0 0,0 0 0,0 0 0,1 0 0,-1 0 0,0 0 0,0 0 1,0 0-1,0 0 0,0 0 0,0 0 0,0 0 0,0 0 0,0 0 0,0 0 1,0 0-1,0 0 0,1 0 0,-1 0 0,0 0 0,0 0 0,0-1 0,0 1 0,-1 7-150,0-2 112,0 0 0,0 0 1,0 11-1,-1 12-27,-2-2 118,1 1 1,1 0 0,1-1-1,2 1 1,1 0 0,6 34 0,-1-36 113,-7-24-142,1 0-1,-1-1 1,0 1 0,1 0-1,-1 0 1,1 0 0,-1-1-1,1 1 1,-1 0 0,1 0-1,-1-1 1,1 1 0,0-1-1,-1 1 1,1 0 0,0-1-1,0 1 1,-1-1 0,1 0-1,0 1 1,0-1 0,0 0-1,-1 1 1,2-1 0,1-1 17,-1 1 0,1-1 0,-1 0 1,0-1-1,1 1 0,-1 0 1,0-1-1,0 1 0,0-1 0,0 0 1,0 1-1,0-1 0,-1 0 1,4-4-1,0 0 22,5-7 20,0-1 0,-1 0-1,0-1 1,11-28 0,10-16-28,51-80-64,-65 118-54,-14 18 26,0 1 1,0 0-1,0-1 1,0 1-1,0-1 1,-1 0-1,1 0 0,-1 1 1,0-1-1,2-6 1,-20 44-725,8-11 775,1 0 0,0 0 1,2 0-1,1 1 0,1 0 1,1 1-1,0 35 0,3-54 40,0 0-1,1-1 0,1 9 0,-2-14-22,0 0 0,1 0-1,-1 1 1,0-1-1,1 0 1,-1 0-1,1 0 1,-1 0-1,1 0 1,-1 0-1,1 0 1,0 0-1,-1 0 1,1 0-1,0 0 1,0 0-1,0 0 1,0 0-1,0-1 1,0 1-1,0 0 1,0-1 0,0 1-1,2 0 1,-1-1-14,-1 0 1,0 0-1,0 0 1,1 0-1,-1 0 1,0 0-1,0-1 1,0 1 0,1 0-1,-1-1 1,0 1-1,0-1 1,0 1-1,0-1 1,0 1-1,0-1 1,2-1 0,3-2 12,69-41 30,16-9 22,87-38 138,-51 34-367,-81 36 20,-49 24 9,-86 56-464,65-40 563,1 1 0,1 1 0,1 1 0,0 0 0,2 2 0,0 1 0,-19 32 0,36-52 38,0 1 0,0-1 0,0 1 1,1 0-1,-1 0 0,1 0 1,0-1-1,0 11 0,1-14-5,0 0 0,0 1 0,0-1-1,0 0 1,0 1 0,0-1 0,0 0 0,1 0 0,-1 0-1,1 1 1,-1-1 0,1 0 0,-1 0 0,1 0 0,-1 0-1,1 0 1,0 0 0,0 0 0,-1 0 0,1 0 0,0 0 0,0 0-1,0 0 1,0 0 0,0-1 0,0 1 0,0 0 0,1-1-1,-1 1 1,0-1 0,0 1 0,0-1 0,1 0 0,-1 0-1,0 1 1,0-1 0,1 0 0,-1 0 0,2 0 0,3-1 49,0 1 0,0-1 1,0-1-1,0 1 0,0-1 1,0 0-1,0 0 0,-1-1 1,1 1-1,-1-1 1,0 0-1,8-7 0,1-1 57,0-1 0,22-26 1,-12 9-82,-1 0 1,-1-2 0,-2-1 0,30-61 0,-31 48-14,-2-1 0,-2-1 0,11-58 0,-15 54-149,-3 0 0,3-72 0,-10 121 98,-1-1-1,0 1 0,0-1 1,0 1-1,-1-1 0,1 1 1,0-1-1,-1 1 0,0-1 1,1 1-1,-1-1 0,0 1 1,0 0-1,-1-1 0,0-1 1,1 4 22,1-1 0,0 1 1,0 0-1,0 0 0,-1-1 1,1 1-1,0 0 0,0 0 1,-1 0-1,1 0 0,0-1 1,0 1-1,-1 0 0,1 0 1,0 0-1,-1 0 0,1 0 1,0 0-1,-1 0 0,1 0 1,0 0-1,0 0 0,-1 0 1,1 0-1,0 0 0,-1 0 0,1 0 1,0 0-1,-1 0 0,1 0 1,0 0-1,-1 0 0,1 1 1,0-1-1,0 0 0,-1 0 1,1 0-1,0 0 0,-1 1 1,-6 9-154,-16 52-114,9-23 187,1 1 1,3 0-1,-12 80 1,20-96 118,1 0 0,0 1 0,2-1 0,1 0 0,1 0 1,1 0-1,1-1 0,10 29 0,-13-46-9,5 14 117,1 0 0,19 35 0,-24-49-98,1-1 0,0 0 0,0 0 0,0 0 0,0-1 0,6 5 0,-7-7-18,-1 0 0,1-1 0,0 1 0,-1-1 0,1 1 0,0-1 0,0 0 0,0 0-1,0 0 1,0-1 0,0 1 0,0-1 0,4 1 0,-2-2-241,-1 1 0,0-1 0,0 0-1,0 0 1,0 0 0,0 0 0,0-1-1,0 0 1,0 0 0,0 0 0,6-4-1,2-4-3070,21-19-1,-9 7 183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2:17.4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61 591 5408,'-11'0'860,"-25"0"2167,23-4 7309,13 4-10234,52-28 2677,-33 19-2445,-1 0 0,31-22 0,96-96 562,-29 22-411,-61 61-190,3 2 0,87-47 1,-16 20 98,-112 61-156,1 1 1,24-8-1,-40 14-189,0 1 1,0-1-1,0 1 0,0-1 1,1 1-1,-1 0 0,0 0 0,0 0 1,0 0-1,0 0 0,3 1 1,-5-1-25,1 0 0,-1 1 1,1-1-1,0 0 0,-1 0 1,1 1-1,-1-1 0,0 1 1,1-1-1,-1 0 0,1 1 1,-1-1-1,0 1 0,1-1 1,-1 1-1,0-1 0,1 1 1,-1 0-1,1 1 0,-1-1 1,0 0-1,1 1 0,-1-1 0,0 1 0,0-1 1,0 1-1,0-1 0,-1 0 0,1 1 1,-1 1-1,-4 15 42,-1 1-1,-1-1 1,0 0 0,-15 23 0,-48 69 52,-72 85 68,138-189-235,-1 1 0,1-1 0,0 1 0,-6 14 0,10-21 49,-1 0 1,1 1-1,0-1 0,0 1 1,0-1-1,0 1 0,0-1 1,0 0-1,0 1 0,0-1 1,0 1-1,0-1 1,0 0-1,0 1 0,0-1 1,0 1-1,0-1 0,0 1 1,0-1-1,1 0 0,-1 1 1,0-1-1,0 0 1,0 1-1,1-1 0,-1 0 1,0 1-1,1-1 0,-1 0 1,0 1-1,1-1 1,0 1 0,0-1 0,0 0 0,0 1 0,0-1 0,0 0 0,0 0 0,0 1 1,0-1-1,0 0 0,0 0 0,2-1 0,9 0 5,0-1-1,0 0 1,-1-1-1,18-7 1,45-23-120,-52 21 74,0-1-1,0-1 1,33-30-1,51-58-10,-82 76 77,15-14 1,-8 7-13,44-36 0,-74 68-17,18-11 157,-19 11-148,1 1 0,-1 0 0,0 0-1,1 0 1,-1 0 0,0-1 0,1 1 0,-1 0-1,0 0 1,1 0 0,-1 0 0,0 0-1,1 0 1,-1 0 0,0 0 0,1 0-1,-1 0 1,0 0 0,1 0 0,-1 0-1,0 0 1,1 0 0,-1 0 0,0 0 0,1 1-1,-1-1 1,0 0 0,1 0 0,-1 0-1,0 0 1,0 1 0,1-1 0,-1 0-1,0 0 1,0 1 0,1-1 0,-1 0 0,0 0-1,0 1 1,0-1 0,0 0 0,1 1-1,-1-1 1,0 0 0,0 1 0,0-1-1,0 0 1,0 1 0,0-1 0,0 0 0,0 1-1,0-1 1,0 0 0,0 1 0,0-1-1,0 1 1,-2 18 138,0 1 0,-9 36 0,-2 7 1,12-59-131,-10 105 246,10-93-236,1 0 0,1-1 0,0 1 0,7 29-1,-6-39-10,-1-1 0,1 0 0,0 0 0,1 0 0,-1 0 0,1 0 0,0-1 0,0 1 0,1-1 0,-1 0 0,8 7 0,-5-6-14,0-1-1,1 1 1,0-1-1,0 0 1,0 0-1,0-1 0,10 3 1,4 0-445,0-2 0,0 0 0,1-2 0,-1 0 0,23-1 0,-21-1-1703,0-2 0,31-5 0,-40 4-452,0 0-1,20-9 1,10-6-2285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2:18.8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24 578 8224,'-13'2'1821,"3"1"5035,25-10-3752,-5 1-2800,-1 0 1,1 0 0,-1-1 0,-1-1 0,1 1-1,-1-1 1,0-1 0,-1 0 0,0 0-1,7-12 1,8-17 130,24-56 0,-28 54-55,-9 22-267,107-215 574,-88 176 28,-36 77-709,1-1 1,1 1 0,-5 32-1,1-9 0,6-27 18,-21 104 301,23-105-249,0 0 0,2 1 0,-1-1 0,2 1 0,4 27 0,-4-37-21,0-1 0,0 0 1,1 0-1,0 0 0,0 0 0,0 0 0,1 0 0,-1-1 0,1 1 0,0-1 0,1 0 0,-1 1 1,1-2-1,0 1 0,0 0 0,0-1 0,0 0 0,0 0 0,1 0 0,-1 0 0,1-1 1,0 1-1,0-1 0,0-1 0,0 1 0,10 1 0,-6-2 61,0 0 1,0-1-1,0 0 0,1 0 1,13-3-1,45-14 242,-54 13-323,-1 0 1,0-1-1,-1 0 1,1-1-1,-1-1 0,0 0 1,-1-1-1,1 0 1,-1 0-1,10-11 0,-4 0-8,0 0-1,-1-1 1,15-25-1,36-71-198,3-6 25,-61 111 38,-10 23-67,1-8 146,-34 190-482,26-160 567,-2 0 0,-1 0 0,-2-1 0,-1-1 0,-1 0 0,-29 43-1,44-75-48,-1 1-1,1-1 1,-1 1-1,1-1 0,-1 1 1,1 0-1,0-1 1,0 1-1,-1 0 0,1-1 1,0 1-1,0 0 1,0-1-1,-1 1 0,1 0 1,0 0-1,0-1 1,0 1-1,0 0 0,1-1 1,-1 2-1,0-2-6,1 1 0,-1-1-1,0 1 1,1-1 0,-1 0 0,1 0-1,-1 1 1,1-1 0,-1 0 0,1 0 0,-1 1-1,1-1 1,-1 0 0,1 0 0,-1 0-1,1 0 1,-1 0 0,1 0 0,-1 0-1,1 0 1,0 0 0,7-1-20,-1 0-1,0 0 1,10-4-1,-9 3 86,110-19-731,-55 12-282,95-24-4028,-129 24 1657,41-17 1,-16 3 45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2:19.2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18 8128,'-34'-17'3680,"29"26"-3168,10-6-1856,4 11 640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2:21.2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1316 7392,'-8'-5'2956,"9"0"-1151,17-4-14,-8 4-866,43-21 988,-1 2-1016,0-6-75,-28 15-510,-1 0 0,0-1 0,-1-1-1,0-1 1,35-40 0,-27 22 28,-1-2 0,42-74-1,-37 52-49,84-155 690,-74 122-271,-4-3 0,-4-1 1,22-102-1,-52 178-553,-2 1 1,2-25-1,-6 38-143,0-12-83,0 18 55,0 1 0,0-1 1,0 0-1,-1 0 0,1 1 0,0-1 0,-1 0 1,1 1-1,0-1 0,-1 0 0,1 1 0,-1-1 1,1 1-1,-1-1 0,1 1 0,-1-1 0,0 1 1,1-1-1,-1 1 0,-1-1 0,2 1 6,-1 0-1,1-1 1,-1 1-1,1 0 1,-1 0 0,1 0-1,-1 0 1,1 0-1,-1 0 1,1 0-1,-1 0 1,1 0 0,-1 0-1,1 0 1,-1 0-1,1 0 1,-1 0-1,1 0 1,-1 1 0,1-1-1,-1 0 1,1 0-1,-1 0 1,1 1-1,-1-1 1,-4 5-19,0-1 0,0 1 0,1 0 0,-1 0 1,1 0-1,0 0 0,1 1 0,-5 7 0,-51 100 8,12-23 24,5-15 36,-48 94 86,62-103-150,-27 90 1,42-109 138,2 0 0,-8 96 0,18-127-36,0 1 0,2 0 0,0 0 1,1-1-1,4 20 0,-4-30-25,-1 0 0,1-1 0,0 1 1,0-1-1,1 1 0,0-1 0,0 0 1,0 0-1,0 0 0,1 0 0,0-1 0,0 1 1,0-1-1,0 0 0,1 0 0,0-1 1,9 6-1,-5-5 1,-1-1 0,1-1 0,0 1 0,0-2 0,0 1 0,0-1 1,0 0-1,1-1 0,-1 0 0,0-1 0,14-2 0,-4-1-61,0 0-1,0-1 1,0-1-1,0-1 1,-1-1 0,33-19-1,-4-2-13,50-43 0,-63 46 153,-1-2 0,-2-1 1,34-41-1,-61 65-112,0 0-1,0 0 1,-1 0-1,1 0 1,-2-1 0,6-11-1,-8 17-22,0-1 1,1 0-1,-1 1 1,0-1-1,0 1 0,0-1 1,0 0-1,0 1 0,0-1 1,0 0-1,0 1 0,0-1 1,0 0-1,0 1 0,0-1 1,0 0-1,0 1 0,-1-1 1,1 0-1,0 1 0,0-1 1,-1 1-1,1-1 0,0 0 1,-1 1-1,1-1 1,-1 0-1,-1 0-8,1 1 1,0-1-1,0 1 1,-1-1-1,1 1 1,0-1-1,-1 1 0,1-1 1,-1 1-1,1 0 1,0 0-1,-3 0 1,-3 0-41,0 1-1,1 0 1,-1 0 0,-10 3 0,6 0 35,0 1 0,1 0 0,0 0 0,0 1 0,1 1 0,0-1 0,-13 13 0,-4 6 72,-22 28 0,22-20-21,-31 53-1,52-79-26,-4 7 13,1-1-1,1 1 0,0 0 1,1 1-1,0 0 0,-4 20 1,9-32 18,0-1 0,1 1 0,-1 0 0,1 0 0,0 0 0,0-1 0,0 1 0,0 0 0,1 0 0,-1 0 0,1-1 0,-1 1 0,1 0 0,0-1 0,2 5 0,-3-6-25,1-1 0,-1 0 0,0 1-1,1-1 1,-1 0 0,1 0 0,-1 1 0,1-1 0,-1 0 0,1 0 0,-1 0 0,0 0 0,1 1 0,-1-1 0,1 0 0,-1 0-1,1 0 1,-1 0 0,1 0 0,-1 0 0,1 0 0,-1-1 0,1 1 0,-1 0 0,1 0 0,-1 0 0,1 0 0,-1-1-1,1 1 1,-1 0 0,0 0 0,1-1 0,-1 1 0,1 0 0,-1-1 0,1 1 0,22-17 211,-18 13-183,25-22-147,-1-1-1,-2-2 1,0 0-1,30-46 0,-19 15 191,-43 69-17,0 0 0,1 1 0,0 0 0,1 0 0,-3 11 0,4-13-47,0 1 0,1-1 1,0 1-1,0 0 0,1-1 0,0 1 1,2 13-1,-1-18-10,0 0 1,0 0 0,1 0 0,-1 0-1,1 0 1,0 0 0,0-1-1,0 1 1,1-1 0,-1 1 0,1-1-1,0 0 1,0 0 0,0 0-1,0-1 1,0 1 0,1-1 0,-1 0-1,1 0 1,0 0 0,0 0-1,-1 0 1,1-1 0,0 0 0,0 0-1,0 0 1,1 0 0,4 0-1,7 0 54,1 0 0,0-2-1,0 0 1,-1-1 0,29-6-1,-29 4-40,-1 0 0,1-2 0,-1 1 1,0-2-1,0 0 0,-1-1 0,24-16 0,-18 8-8,0-1 1,-2-1-1,0 0 1,20-27-1,-23 26 17,10-12-104,38-61 0,-32 45 91,-29 47 125,-2 7-67,-3 13-11,-39 173 199,36-164-251,2-11-14,1 0 0,-3 36-1,6-52 5,0 1 0,1-1 1,-1 0-1,0 0 0,1 0 0,-1 1 0,1-1 0,-1 0 0,1 0 0,0 0 0,0 0 0,0 0 0,0 0 0,0 0 0,1-1 0,-1 1 0,3 2 0,-2-2 1,1 0 1,0 0-1,-1 0 0,1-1 0,0 1 0,0-1 0,0 1 0,0-1 1,1 0-1,4 0 0,6 1 16,0 0 0,1-2 0,-1 0 0,19-2 1,-22 1-8,43-4-32,1-3 0,-1-2 0,-1-2 0,102-37 0,-140 42 50,0 0-1,0-1 0,24-16 0,-31 18-54,0-1 1,-1 1-1,0-1 1,-1 0-1,1-1 1,-1 1-1,7-14 0,-8 9-8,-8 11-70,-8 6-87,-53 38-212,-107 51 1,153-85 380,-26 12 36,-50 31 1,82-44-14,0 0 0,1 1-1,0 1 1,0-1 0,1 2 0,0-1 0,1 2 0,-12 17 0,20-26 2,-1 1 1,0-1-1,1 1 1,0-1 0,0 1-1,0-1 1,0 1-1,0 4 1,1-7-5,0 1 1,0-1 0,-1 0-1,2 1 1,-1-1-1,0 1 1,0-1-1,0 0 1,1 1 0,-1-1-1,0 0 1,1 1-1,0-1 1,-1 0-1,1 0 1,0 1-1,-1-1 1,1 0 0,0 0-1,0 0 1,0 0-1,0 0 1,1 1-1,1-1 8,0 1 0,0-1 0,-1 0 0,1-1 0,0 1 0,0 0 0,0-1 0,0 1 0,0-1 0,0 0 0,0 0 0,0 0 0,0-1 0,4 0 0,7-2 34,22-7 1,-26 7-26,14-6-9,-1-1 1,0-1 0,-1-1-1,0 0 1,-1-2 0,0-1-1,19-17 1,-25 18-1,0 0 0,-1-1 1,0 0-1,-1-2 0,12-20 0,-8 9 53,-2 0-1,16-46 1,-27 64-129,0 0 0,8-12 0,-8 19-18,-4 10 27,-4 16-27,-7 13 0,-2 0-1,-1-1 1,-25 44 0,20-41 43,-128 269-89,84-185 163,-125 183-1,178-290-77,-1 0-1,0 0 1,-1-2-1,-1 1 1,-20 17-1,32-31 23,1 1 0,-1-1-1,1 1 1,-1-1 0,1 1 0,-1-1 0,1 1-1,-1-1 1,0 0 0,1 1 0,-1-1 0,1 0-1,-1 0 1,0 0 0,1 1 0,-1-1 0,0 0 0,1 0-1,-1 0 1,0 0 0,1 0 0,-1 0 0,0 0-1,1 0 1,-1 0 0,0-1 0,1 1 0,-1 0-1,0 0 1,1 0 0,-1-1 0,1 1 0,-1 0-1,0-1 1,1 1 0,-1-1 0,1 1 0,-1-1-1,1 1 1,-1-1 0,1 1 0,0-1 0,-1 0-1,0-1-29,0 0-1,0 0 1,1 0-1,-1 0 1,1 0 0,0 0-1,-1 0 1,1 0-1,0 0 1,0 0-1,0 0 1,0 0-1,1-3 1,3-9-32,0 0 0,1 0 0,1 1 1,0 0-1,1 0 0,13-20 0,60-70-167,-59 78 104,4-4 64,2 1-1,35-29 1,67-43 109,-127 98-26,169-110 431,-120 85-160,95-35 0,-115 50-192,43-16 280,106-45 307,-157 61-502,0 0 0,-2-1 0,1-1-1,-2-1 1,29-27 0,-40 33-76,-1 0 0,0 0-1,-1-1 1,0 0 0,-1 0-1,0-1 1,0 0 0,-1 0 0,-1 0-1,5-16 1,-8 22-98,0 0 0,0-1 1,0 1-1,-1 0 0,0-1 0,0-9 0,-1 13-10,1 0-1,-1 0 1,1 0 0,-1 0-1,1 0 1,-1 1 0,0-1-1,0 0 1,0 0 0,0 1-1,0-1 1,-1 0 0,1 1-1,0-1 1,-1 1 0,1 0-1,-1-1 1,1 1 0,-1 0-1,0 0 1,1 0 0,-4-1-1,-1 0-7,0 0 0,-1 1-1,1 0 1,0 0 0,-1 1-1,1 0 1,-1 0 0,1 0-1,-12 3 1,-1 0 81,0 1 0,-20 8-1,19-5 1,1 1-1,0 1 0,0 0 1,0 1-1,1 2 0,1 0 1,0 0-1,1 2 0,-24 24 1,35-32-44,-1 1 1,1 1 0,0-1 0,1 1-1,-4 8 1,6-13-7,1 0-1,0 1 1,0-1-1,0 1 1,0-1-1,1 1 1,-1-1-1,1 1 1,0-1-1,0 1 1,0 0-1,0-1 1,1 1 0,1 6-1,1-3 18,1 1 1,0-1-1,0 0 1,1 0-1,0-1 1,0 1-1,0-1 0,1 0 1,0 0-1,0-1 1,13 10-1,-1-3-1,0-1 0,1-1-1,29 11 1,-28-13-347,-1-2-1,1 0 1,0-2-1,1 0 1,26 2 0,-29-6-1016,-1 0 1,1-1 0,32-5 0,15-12-6962,3 0 2470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3:36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54 561 4384,'-3'0'317,"1"1"0,-1 0 0,1 0 0,-1 0 0,1 0 0,0 0-1,-1 0 1,1 1 0,0-1 0,0 1 0,0-1 0,0 1 0,0 0 0,1 0 0,-1 0 0,0 0 0,1 0 0,-1 0 0,1 0 0,-1 3 0,0 0 110,-6 19 2773,8-23-3100,0 0 1,0 0-1,0 0 1,0 0-1,0 0 1,0-1-1,0 1 1,0 0-1,0 0 1,1 0-1,-1 0 1,0 0-1,1-1 1,-1 1-1,1 0 1,-1 0-1,1-1 1,-1 1-1,1 0 1,-1-1-1,1 1 1,0 0-1,-1-1 0,1 1 1,1 0-1,0 1 112,1-1 0,0 1 0,-1 0-1,1-1 1,0 0 0,0 0-1,0 0 1,0 0 0,0 0-1,0-1 1,0 1 0,1-1-1,-1 0 1,0 0 0,0 0-1,0 0 1,0-1 0,0 1-1,0-1 1,1 0 0,-1 0 0,0 0-1,-1 0 1,1 0 0,5-3-1,3-4 148,1 0-1,-2 0 0,14-13 0,-10 9-148,-2 0-83,-1 0 1,0 0-1,-1-1 1,0-1-1,16-28 0,29-78 331,-41 86-288,44-117 305,-22 53-33,-4 27-170,-32 70-261,0 1-1,1-1 1,-1 0 0,1 0-1,-1 0 1,1 0-1,-1 1 1,1-1-1,0 0 1,-1 0 0,1 1-1,0-1 1,0 1-1,1-2 1,-2 2-8,0 0 1,1 0-1,-1 0 1,0 0-1,1 0 1,-1 0-1,0 0 1,1 0-1,-1 0 1,0 0-1,1 0 1,-1 0-1,0 1 0,0-1 1,1 0-1,-1 0 1,0 0-1,1 0 1,-1 0-1,0 1 1,0-1-1,1 0 1,-1 0-1,0 1 1,0-1-1,0 0 1,1 1-1,1 2 14,-1-1 0,1 1-1,-1 0 1,0 1 0,0-1 0,1 4-1,10 53 2,-3 0-1,-2 0 0,-2 77 1,-5-115 68,-1-1 1,-1 1-1,-1-1 0,-11 38 1,14-56-73,-1 0-1,0 0 1,0 0 0,0 0 0,-1 0 0,1 0 0,-1 0-1,1-1 1,-1 1 0,0-1 0,0 1 0,0-1-1,-1 0 1,1 0 0,0 0 0,-1 0 0,1 0 0,-1 0-1,0-1 1,0 1 0,-3 1 0,0-2-91,0 0 0,-1 0 0,1 0 0,-1-1 1,1 0-1,-1 0 0,1-1 0,-1 1 0,1-1 0,-1-1 1,1 1-1,0-1 0,0-1 0,0 1 0,0-1 0,0 0 1,0 0-1,1 0 0,-1-1 0,1 0 0,0 0 0,0-1 1,1 1-1,-1-1 0,1 0 0,-5-7 0,-22-23-328,29 34 138,7 9-218,-1-3 512,0-1-1,0 0 1,0 0 0,1-1-1,-1 1 1,1-1 0,0 0-1,0 0 1,0 0 0,0-1-1,1 0 1,-1 0 0,1 0-1,-1-1 1,12 2 0,16 1 213,0-2 0,0-2 0,0-1 0,0-1 0,0-2 0,0-1 0,39-12 0,-37 5-157,1-1 0,-2-2 0,0-2 0,36-23 0,-65 37-79,0 0 0,0 0-1,0 1 1,0-1 0,0 1-1,8-2 1,-12 4-11,0 0 1,1 0-1,-1 0 0,0 0 1,0 0-1,0 0 0,0 0 0,0 0 1,0 0-1,1 1 0,-1-1 1,0 0-1,0 1 0,0-1 0,0 1 1,0-1-1,0 1 0,0 0 1,0-1-1,0 1 0,-1 0 0,1 0 1,0 0-1,0-1 0,-1 1 1,1 0-1,0 0 0,-1 0 1,1 0-1,-1 0 0,1 0 0,-1 0 1,0 0-1,1 1 0,-1-1 1,0 0-1,1 2 0,1 15 29,0 0 1,0 0-1,-2 0 0,0 0 0,-3 19 1,0 2-24,2-5 14,-14 239 9,-17-4 317,28-245-295,3-12 75,-1 1-1,-1-1 0,-6 17 0,7-27-37,1-8-143,2-16-69,13-108 109,5 1-1,5 2 1,7 0 0,79-210-1,-93 297 78,28-49-1,-36 73-22,1 1 0,0 1-1,1 0 1,1 0-1,22-20 1,-31 32-19,1-1 0,-1 1 0,0-1 0,1 1 0,-1 0 0,1 0-1,0 1 1,-1-1 0,1 1 0,0 0 0,0 0 0,0 0 0,0 0 0,0 1 0,0-1 0,0 1 0,0 0 0,1 0 0,-1 1 0,0-1 0,0 1 0,0 0 0,0 0 0,-1 0 0,1 1 0,0-1 0,0 1-1,-1 0 1,1 0 0,-1 0 0,1 1 0,-1-1 0,0 1 0,5 5 0,-2-1 24,-1-1 0,1 1 0,-1 0 1,-1 1-1,1-1 0,-1 1 0,-1 0 0,0 0 0,0 0 0,0 1 0,-1-1 0,0 1 1,-1-1-1,1 1 0,-2 0 0,1-1 0,-1 1 0,-3 15 0,2-13-20,-1-1-1,0 0 1,-1 0 0,0 0-1,0 0 1,-1-1-1,0 1 1,-1-1 0,0 0-1,-1 0 1,0-1-1,0 1 1,-1-1 0,0-1-1,-9 9 1,-2-1 2,10-8-18,-1 1 0,0-2 0,0 1 0,-1-1 0,0 0 0,-16 6 0,16-8-89,0-1 0,0 0 0,-1 0 0,1-1-1,-1-1 1,1 0 0,-1 0 0,1-1 0,-1 0-1,0-1 1,1 0 0,-21-6 0,28 4-174,9 1 123,14-1 6,52-6 152,96-23-1,-111 20-23,-5-1 92,0-2 0,0-2-1,55-28 1,137-87 388,-115 50-102,-119 73-240,-10 9-131,0 0 0,0-1 0,0 1 0,0 0 0,0 0 0,0 0 0,0 0 0,0 0 0,0 0 0,-1-1 0,1 1 0,0 0 0,0 0 0,0 0 1,0 0-1,0 0 0,0 0 0,0 0 0,0 0 0,0-1 0,0 1 0,0 0 0,-1 0 0,1 0 0,0 0 0,0 0 0,0 0 0,0 0 0,0 0 0,0 0 0,0 0 0,-1 0 0,1 0 0,0 0 0,0 0 0,0 0 0,0 0 0,0 0 0,-1 0 1,1 0-1,0 0 0,0 0 0,0 0 0,0 0 0,-3 0 9,0 0 0,0 1 1,0-1-1,0 1 0,0 0 1,-5 1-1,-6 6-38,0 1-1,0 0 1,1 0 0,-18 18 0,26-22 35,-28 26 20,1 2-1,2 1 1,-28 43-1,46-62-46,5-5 59,1-1 0,-1 1 1,2 0-1,-1 0 0,1 1 1,1 0-1,0 0 0,-4 19 0,7-29-15,1 1 0,0 0 0,0-1-1,0 1 1,0 0 0,0-1 0,0 1-1,0 0 1,1-1 0,-1 1 0,0 0-1,1-1 1,0 1 0,-1-1 0,3 4 0,-3-4-5,1-1 0,0 1 1,0 0-1,0 0 0,0 0 1,0-1-1,0 1 1,0 0-1,0-1 0,0 1 1,0-1-1,0 1 1,0-1-1,1 0 0,-1 0 1,0 1-1,2-1 1,1 0-2,0 0 0,0 0 0,0-1 0,0 0 0,0 1 0,0-1 0,0-1 0,0 1 0,0 0 0,0-1 0,4-3 0,8-5-27,0-1-1,-2 0 1,1-1-1,-1-1 1,-1 0-1,12-16 1,63-95-195,-85 118 177,25-41 202,-28 46-183,0 1 0,1-1 0,-1 1 1,0 0-1,0-1 0,0 1 0,1-1 0,-1 1 0,0-1 0,1 1 0,-1 0 0,0-1 0,1 1 0,-1 0 0,0-1 0,1 1 0,-1 0 0,1-1 0,-1 1 0,1 0 0,3 7-70,-3 22-56,-1-26 100,0 7 33,0 1 0,1-1 0,0 1 0,0-1 0,1 1 0,4 9 0,-5-16 8,0-1 0,1 0 0,-1 0 0,1 0 0,0 0 0,0 0 0,0 0-1,1-1 1,-1 1 0,1-1 0,-1 1 0,1-1 0,0 0 0,0 0-1,0 0 1,0 0 0,0-1 0,0 1 0,0-1 0,1 0 0,-1 0 0,4 1-1,6 0-12,-1-1 0,1 0 0,0 0 0,-1-1 0,1-1 0,-1 0 0,20-4-1,87-28 12,-104 28-8,58-21-41,30-8 203,-40 19-58,-78 21-108,0 1 1,0 0 0,0 1-1,-13 10 1,16-8 9,0 0 0,1 1 0,1 0 0,-12 14 0,17-17-1,1-1 1,0 0 0,0 1 0,0 0-1,1 0 1,0 0 0,0 0 0,-2 16-1,5-21 3,0-1-1,0 0 0,0 1 0,0-1 0,0 0 1,0 1-1,1-1 0,0 0 0,-1 0 0,1 1 0,0-1 1,0 0-1,0 0 0,0 0 0,0 0 0,1 0 1,-1 0-1,1 0 0,-1 0 0,1-1 0,0 1 1,-1 0-1,1-1 0,0 0 0,2 2 0,3 1 44,-1-1-1,0 1 1,1-2-1,0 1 1,0 0-1,12 2 1,4-2-31,0 0 0,0-2 0,38-1 0,71-14-56,-79 8 52,79-15-158,-117 18 160,0-1 0,-1-1 0,0-1 0,0 0 0,0 0 0,22-15 0,-31 17-30,-1 1-1,0-1 1,0 1 0,0-1-1,0 0 1,-1 0 0,0-1 0,4-5-1,-6 8-3,0 0 0,0 1 0,0-1 0,-1 0 1,1 1-1,-1-1 0,1 0 0,-1 0 0,0 0 0,1 1 0,-1-1 0,0 0 0,0 0 0,0 0 0,-1 1 0,1-1 0,0 0 0,-1 0 0,1 0 0,-1 1 0,0-1 0,1 0 0,-1 1 1,0-1-1,0 1 0,-1-3 0,0 3 15,1 0 1,0 0 0,0 0-1,-1 1 1,1-1 0,0 0-1,-1 1 1,1-1-1,0 1 1,-1-1 0,1 1-1,-1 0 1,1-1 0,-1 1-1,1 0 1,-1 0-1,1 0 1,-1 0 0,1 0-1,-1 1 1,1-1 0,-1 0-1,1 1 1,-2 0-1,-2 0 4,-7 1 52,1 1 1,0 1-1,0 0 0,0 0 1,0 1-1,1 0 0,0 1 1,0 0-1,0 1 0,1 0 1,-16 15-1,24-21-28,-1 1 1,1-1-1,0 1 0,-1-1 1,1 1-1,0 0 0,0 0 1,0 0-1,0-1 0,-1 4 1,2-4-6,0 0 1,0 0-1,0 1 1,0-1 0,1 0-1,-1 0 1,0 0-1,0 0 1,1 0-1,-1 0 1,0 0-1,1 0 1,-1 0-1,1 0 1,0 0-1,-1 0 1,1 0 0,0 0-1,-1 0 1,1 0-1,1 0 1,4 5 23,1 0 1,0-1-1,0 0 0,0-1 1,1 1-1,0-2 1,13 6-1,1-1-43,36 8 0,-43-13-95,0-1-1,0-1 1,0 0-1,0-1 1,26-2-1,16-8-2517,-1-4-3718,-30 8 3455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3:51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214 538 2656,'0'0'123,"1"1"1,-1 0-1,0-1 1,1 1-1,-1-1 1,0 0-1,1 1 1,-1-1-1,1 1 1,-1-1-1,1 0 1,-1 1-1,1-1 1,0 0-1,-1 1 1,1-1-1,-1 0 1,1 0-1,0 0 1,-1 0-1,1 1 1,-1-1-1,1 0 1,0 0-1,-1 0 1,1 0-1,1-1 1,23 1 5615,-18 0-1923,-14 0-211,3 0-3345,0 1 0,1 0 0,-1 0 0,0 0 0,1 0 0,-1 0 0,-6 4 0,-26 16 178,26-14-225,-27 15 121,13-9-152,1 1-1,1 1 1,-26 23 0,46-37-167,1 0 0,-1 0 0,1 1 0,0-1 0,-1 1 0,1-1-1,0 1 1,0-1 0,0 1 0,0 0 0,0 0 0,0-1 0,1 1 0,-1 0 0,1 0 0,-1 0 0,1 0 0,0 0 0,-1 0 0,1 0-1,0-1 1,0 1 0,0 0 0,1 0 0,-1 0 0,0 0 0,1 0 0,-1 0 0,1 0 0,0 0 0,-1-1 0,1 1 0,0 0-1,1 1 1,2 1 37,-1 0 0,0-1 0,1 0-1,-1 1 1,1-1 0,0-1-1,0 1 1,0 0 0,1-1-1,-1 0 1,0 0 0,7 1 0,-3 0 20,-1-1 1,1 0 0,0-1 0,0 0 0,0 0-1,0-1 1,0 0 0,0 0 0,0-1-1,0 0 1,0-1 0,0 1 0,-1-2 0,1 1-1,-1-1 1,11-5 0,-15 6-59,0 0-1,0-1 1,0 1 0,0-1-1,0 1 1,-1-1 0,1 0-1,-1 0 1,0-1 0,0 1-1,0 0 1,2-5 0,-1 0-28,0 1-1,-1-1 1,0 0 0,2-11 0,-3 6-33,1 0 0,-2 0 1,0 0-1,0 1 0,-1-1 1,-1 0-1,0 0 0,0 1 1,-2-1-1,1 1 0,-2 0 1,0 0-1,0 0 0,-1 1 1,-13-20-1,3 15-256,16 16 284,-1 0-1,1-1 1,-1 1 0,1 0 0,-1-1 0,1 1-1,-1 0 1,1 0 0,-1-1 0,1 1 0,-1 0-1,1 0 1,-1 0 0,1 0 0,-1 0 0,0-1 0,1 1-1,-1 0 1,1 0 0,-1 1 0,1-1 0,-1 0-1,1 0 1,-1 0 0,0 0 0,1 0 0,-1 1-1,1-1 1,-1 0 0,1 0 0,-1 1 0,0-1 5,1 1 1,0-1-1,-1 0 1,1 1-1,0-1 1,0 1-1,-1-1 1,1 1-1,0-1 1,0 0-1,0 1 1,-1-1-1,1 1 1,0-1-1,0 1 1,0-1 0,0 1-1,0-1 1,0 1-1,0-1 1,0 1-1,0-1 1,0 1-1,0-1 1,1 1-1,-1-1 1,0 1-1,0-1 1,0 0-1,0 1 1,1-1-1,-1 1 1,0-1-1,1 1 1,-1-1 0,1 1-1,-1-1 25,1 1 0,0 0-1,-1-1 1,1 1 0,0-1 0,-1 0 0,1 1-1,0-1 1,0 0 0,0 1 0,-1-1-1,1 0 1,0 0 0,0 1 0,0-1 0,0 0-1,-1 0 1,1 0 0,0 0 0,0 0-1,0 0 1,0-1 0,5-1 114,-1 0 0,0 0 0,0-1 0,0 1 0,0-1 1,0-1-1,-1 1 0,1-1 0,7-7 0,1-5 113,17-23 0,-11 14 24,34-39 133,3 2 0,107-91-1,-141 134-297,-10 7-37,1 1 0,27-18 1,-29 25-3,-11 4-58,0-1 1,0 1-1,1 0 0,-1 0 0,0 0 1,0 0-1,0 0 0,1 0 0,-1 0 1,0 1-1,0-1 0,0 0 0,0 0 1,1 0-1,-1 0 0,0 0 0,0 0 1,0 0-1,1 0 0,-1 0 0,0 0 1,0 1-1,0-1 0,0 0 0,0 0 1,0 0-1,1 0 0,-1 0 0,0 1 0,0-1 1,0 2-8,1 0 0,-1 1 0,0-1 0,0 0 0,0 0 0,-1 0 0,0 5 0,-1 11-14,-12 89-76,-35 137-1,-48 105 317,77-281-131,-131 400 440,93-335 112,52-121-572,3-4-3,-1 0 0,0 0 0,-1 0 0,0-1 0,0 0 0,-8 9-1,12-15-56,0 0 0,0 0 0,0 0 0,0 0-1,0 0 1,-1 0 0,1 0 0,0-1 0,0 1-1,-1 0 1,1-1 0,-1 1 0,1-1 0,-1 1-1,1-1 1,-1 0 0,1 0 0,-3 0 0,2 0-10,1 0 1,-1-1-1,1 0 1,-1 1 0,1-1-1,0 0 1,-1 0-1,1 0 1,0 1 0,0-1-1,0-1 1,-1 1-1,1 0 1,0 0 0,1 0-1,-1 0 1,0-1-1,0 1 1,0 0 0,1-1-1,-2-2 1,0-3-16,0 0 0,0 0 0,0-1 1,1 1-1,0-1 0,1-9 0,2-48-191,1 33 101,2 1 0,9-33-1,-9 46 60,1-1-1,0 1 0,2 1 1,15-27-1,-21 41 36,0 0 0,0 0 0,0 0 0,0 0 0,1 0 0,-1 1 0,1-1 0,0 1 1,0 0-1,0-1 0,0 2 0,0-1 0,6-2 0,-5 2-8,0 1 0,0 1 0,0-1 0,0 0 0,1 1 0,-1 0 1,0 0-1,0 0 0,0 1 0,1-1 0,6 3 0,25 9-389,-1 1 0,0 1 0,51 30 0,-4-1-3262,-54-30 1212,-9-3-257,24 8 1,-35-15 1012,1-1 0,-1 0 0,12 1 0,24 1-2770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2:56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0 114 1728,'0'-9'6853,"6"-4"-1552,-2 6-4501,-4 6-639,1-1-1,0 1 1,-1 0-1,1 0 1,-1-1-1,1 1 1,-1 0-1,0-1 1,0 1-1,1-3 1,7-24 1348,-8 27-1243,0 1-268,16 2 1284,-8-3-1148,0 0 0,0 0 0,14-5 0,-14 4-123,0 0-1,0 0 1,0 1 0,12-1 0,-17 2-21,-1 0 0,0 0 0,1 1 1,-1-1-1,0 1 0,1-1 1,-1 1-1,0 0 0,0 0 0,0 0 1,1 0-1,-1 0 0,0 1 0,0-1 1,-1 0-1,1 1 0,0 0 1,0-1-1,2 5 0,0-1 42,0 1 0,-1 0-1,0 0 1,0 0 0,0 1 0,2 11-1,7 45 131,1 120-82,-5-32 85,-4-120-97,0-1-1,17 56 1,-18-78-52,0-1-1,0 0 1,0 1-1,1-1 1,9 12-1,-12-17 47,1 0 0,-1 0-1,1 0 1,-1-1-1,1 1 1,0 0-1,0-1 1,-1 0-1,1 1 1,0-1-1,1 0 1,-1 0-1,0 0 1,0 0 0,0-1-1,1 1 1,-1 0-1,0-1 1,0 0-1,1 1 1,-1-1-1,0 0 1,1 0-1,3-1 1,1-1 80,0 0 0,1-1 0,-1 0-1,0-1 1,0 1 0,-1-1 0,1 0 0,-1-1 0,0 0 0,8-7 0,-1-2-46,1 0 1,19-31 0,-19 24-75,-2-1 0,0 0 0,-1-1 0,8-28 0,23-98 59,-27 93-64,9-57 13,-15 67 84,-7 37-173,0-1 0,-1 1 1,0-16-1,-2 25 30,1-1 0,0 0 0,1 0 0,-1 0 1,0 0-1,0 0 0,0 0 0,0 0 0,1 0 0,-1 1 0,1-1 1,-1 0-1,0 0 0,1 0 0,-1 0 0,1 1 0,0-1 0,-1 0 1,1 1-1,-1-1 0,1 0 0,0 1 0,0-1 0,-1 1 0,1-1 1,0 1-1,0-1 0,0 1 0,0 0 0,-1-1 0,1 1 0,0 0 1,1 0-1,3-1 6,1 1 1,-1-1-1,0 1 1,11 2 0,-1-1 128,49 3 385,-48-3-371,1 1 0,-1-2 0,0 0 0,1-1 0,21-4 0,-27 3-43,-9 2-54,0 0-1,0 0 1,0 0 0,0 0 0,0-1-1,0 1 1,0-1 0,0 1 0,0-1 0,0 0-1,0 0 1,-1 0 0,1 0 0,0 0-1,-1 0 1,3-2 0,0-3-55,2-2-1810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2:57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34 635 5568,'-33'2'11768,"44"-8"-9010,20-15-1834,20-20 6,-2-2 0,61-69-1,-72 68-548,35-55 0,23-52 111,-63 106-366,-13 19-183,-19 24-1,0 0-1,-1 0 1,1 0-1,-1 0 1,1 0 0,-1 0-1,1-4 1,-1 7 50,0-1 8,0 1 16,0-2 11,0 0-20,0 0-1,0 0 1,0 0-1,-1 0 1,1 0 0,0 0-1,0 0 1,-1 1-1,1-1 1,-1 0 0,1 0-1,-1 0 1,1 0-1,-1 0 1,-2-4 1,3 5-10,1-1 1,-1 1 0,0 0-1,0-1 1,0 1 0,0 0-1,0 0 1,0-1 0,0 1-1,0 0 1,0-1 0,0 1-1,0 0 1,0-1 0,0 1-1,0 0 1,0-1-1,0 1 1,-1 0 0,1-1-1,0 1 1,0 0 0,0 0-1,0-1 1,-1 1 0,1 0-1,0 0 1,0-1 0,0 1-1,-1 0 1,1 0 0,0 0-1,0-1 1,-1 1 0,1 0-1,0 0 1,-1 0 0,1 0-1,0 0 1,0 0 0,-1-1-1,1 1 1,0 0 0,-1 0-1,1 0 1,0 0 0,-1 0-1,1 0 1,0 0 0,-1 1-1,-2-1-105,-7 11-264,6-5 288,0 0 35,-1 1 0,1-1 0,1 1 0,-1 0 0,1 0 0,0 0 0,-1 8 0,1-8 86,-7 28-58,2 0-1,1 1 1,-4 65 0,8-62 149,2-19-48,1 23 0,1-9 50,0-30-112,-1 0-1,0 0 1,1 0 0,0 0-1,0 0 1,0-1 0,2 5-1,-2-6-25,-1 0 0,1 0 0,-1 0 0,0 0 0,0 0 0,0 0 0,0 0 0,0 3-1,-1-1 3,1-3 229,-1-1-481,0 0-1,-1 0 1,1 0-1,0 0 1,0 0 0,-1 0-1,1-1 1,0 1 0,0 0-1,0-1 1,0 1-1,-1-1 1,1 1 0,0-1-1,0 0 1,0 0 0,-1-1-1,1 1-64,-1 0-76,1 0-1,0 0 0,0 0 0,-1 0 0,1-1 1,0 1-1,0 0 0,-1-3 0,-14-30-6449,5-4 2182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3:06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1096 3232,'0'-14'14138,"2"16"-14346,105 89 843,-105-90-625,5 5 148,1 0 0,0-1 0,0 0 0,1-1-1,-1 0 1,1 0 0,0-1 0,0 0-1,0 0 1,0-1 0,12 1 0,-17-3-61,-1 0 1,1-1-1,-1 1 1,1-1-1,-1 0 1,0 0-1,1 0 1,-1-1-1,0 1 0,0-1 1,0 1-1,4-4 1,-1 0 15,0 0 1,0 0-1,0-1 1,5-8-1,9-13-12,-2-1-1,-2-1 1,0 0 0,-2-1-1,-1-1 1,14-49-1,54-142-153,-81 221 36,1 0 0,-1 1 1,0-1-1,0 0 0,0 1 0,1-1 0,-1 1 0,0-1 1,1 1-1,-1-1 0,0 0 0,1 1 0,-1-1 1,1 1-1,-1 0 0,1-1 0,-1 1 0,1-1 1,-1 1-1,1 0 0,-1-1 0,1 1 0,-1 0 1,2-1-1,-1 2-6,0-1 1,0 1-1,0-1 1,0 1 0,0 0-1,0-1 1,-1 1 0,1 0-1,0-1 1,0 1-1,0 0 1,-1 0 0,1 0-1,0 0 1,0 1-1,6 9-11,-1-1 1,0 2-1,-1-1 0,8 22 0,9 50 89,-18-66-42,-1-4 48,31 144-109,-28-118 267,-1 1 1,-1 40 0,-4-79-179,0-1 0,0 1 0,0-1 0,0 1 0,0-1 0,0 1 0,0-1 0,0 1 0,0-1 0,0 1 0,-1-1 0,1 1 0,0-1 0,0 1-1,-1-1 1,1 1 0,0-1 0,0 1 0,-1-1 0,1 0 0,-1 1 0,1-1 0,0 1 0,-1-1 0,1 0 0,-1 0 0,1 1 0,-1-1 0,0 1 11,-1-1 0,1 0 0,0 0 1,0 0-1,-1 0 0,1 0 0,0 0 0,0 0 0,0 0 1,-1-1-1,-1 0 0,-4-1 22,1-1 1,0 0-1,-9-6 1,-5-4-62,0-1 1,1-1-1,-19-20 0,34 31-62,-10-6-797,11 6 337,5 2 121,1 3 359,-1 0-1,0 0 1,0 0-1,1 0 0,-1 0 1,0 1-1,0-1 1,3 3-1,18 11 147,-10-10-32,0-1 0,0-1 0,1 0 0,-1 0 0,1-1 0,0-1 0,-1-1 0,1 0 0,0 0 0,0-1 0,-1-1 0,1-1 0,-1 0 0,1 0 1,-1-1-1,0-1 0,15-8 0,-12 5-55,0-1 0,-1-1 0,0-1 0,-1 0 1,25-25-1,56-62-121,-89 93 48,-1 0 0,1 0 0,0 1 0,0 0 0,9-5 0,-11 7 22,0 1 1,0-1-1,0 1 0,0 0 1,0 0-1,0 0 0,1 1 1,-1-1-1,0 1 1,8 1-1,10 2 30,-1 0 0,43 15 0,39 21-95,-93-35 96,-3-2 170,0 1 0,0 1 1,13 7-1,-97-81 801,67 62-1013,-5-4-147,-32-21 0,43 30 118,1 1 1,-1 0 0,0 1-1,0-1 1,0 1 0,0-1-1,0 1 1,0 1-1,0-1 1,0 0 0,-1 1-1,1 0 1,0 0 0,-8 1-1,9 0 26,0 0-1,0 0 1,1 0-1,-1 1 0,0-1 1,1 1-1,-1-1 1,1 1-1,0 0 1,-1 0-1,1 0 1,0 1-1,0-1 0,0 0 1,0 1-1,-2 4 1,-1 4-13,-1 0 0,-6 20 1,10-26 32,-2 9 23,0 0 0,1 0 0,0 0 0,1 0 0,0 25 0,2-29-16,0 1 0,1 0-1,1-1 1,0 0 0,0 1-1,1-1 1,0 0-1,7 15 1,-8-21 44,1 0-1,-1 1 1,1-1 0,0 0 0,0 0-1,1-1 1,-1 1 0,1-1 0,0 0-1,-1 0 1,2 0 0,-1 0 0,6 3-1,-3-3 28,0-1-1,0 1 1,0-1-1,0-1 0,0 1 1,1-1-1,14 0 1,3-2 25,0-2 0,0 0 0,-1-2 0,25-7 0,-48 12-88,24-8 44,1 0 1,-1-1-1,0-2 1,-1 0-1,0-2 1,-1 0-1,0-2 0,-1-1 1,-1 0-1,-1-2 1,0 0-1,-1-1 1,-1-1-1,25-36 1,-29 38-270,-14 18 217,0 0 1,0 0 0,0 0-1,0 0 1,0 0-1,0 0 1,0 0 0,0 0-1,0 0 1,1 0-1,-1 0 1,0 0 0,0 0-1,0 0 1,0 0-1,0 0 1,0 0 0,0 0-1,0 0 1,0 0 0,0 0-1,0 0 1,0 0-1,1 0 1,-1 0 0,0 0-1,0 0 1,0 0-1,0 0 1,0 0 0,0 0-1,0 0 1,0 0 0,0 0-1,0 0 1,0 0-1,0 0 1,0 0 0,1 0-1,-1 0 1,0 0-1,0 0 1,0 0 0,0 0-1,0 0 1,0 1 0,0-1-1,0 0 1,0 0-1,0 0 1,0 0 0,0 0-1,0 0 1,0 0-1,0 0 1,0 0 0,0 0-1,0 0 1,0 1-1,-2 11-326,-2 4 250,-1 4 0,0 1 0,1 0 0,-2 35 0,6-49 99,0-1 1,1 1-1,-1-1 0,1 1 1,1-1-1,-1 0 0,1 1 0,0-1 1,1 0-1,-1 0 0,1 0 1,0-1-1,1 1 0,-1-1 0,1 1 1,8 7-1,-9-9 34,1-1-1,-1 0 1,1 0 0,0-1-1,-1 1 1,1-1 0,0 0 0,1 0-1,-1 0 1,0 0 0,0-1-1,1 1 1,-1-1 0,9 1-1,-11-2-9,1 0 0,-1-1 0,1 1 0,-1-1 0,0 1 0,1-1 0,-1 0 0,1 0 0,-1 1 0,0-2 0,0 1 0,0 0 0,1 0 0,-1-1 0,0 1 0,-1-1 0,1 0 0,0 0 0,0 1 0,-1-1 0,1 0 0,-1-1 0,0 1 0,1 0 0,-1 0 0,0 0 0,0-1 0,1-4 0,1-1-5,-1 0 0,0 0 0,-1 0 0,1 0 0,-2-1 0,1 1 0,-1-13 0,-2 6-32,0 0-1,-1-1 0,-7-20 1,7 23-103,-2 0 0,1 0 1,-2 1-1,0-1 0,0 1 1,-1 0-1,-10-13 0,16 24 88,0 0-1,0 0 0,0 0 1,0 0-1,0 0 0,0 0 0,0 0 1,-1 1-1,1-1 0,0 0 1,0 1-1,-1-1 0,1 1 1,0-1-1,-1 1 0,1 0 1,0-1-1,-1 1 0,1 0 1,-1 0-1,1 0 0,0 0 1,-1 0-1,1 1 0,-1-1 0,1 0 1,0 0-1,-1 1 0,1-1 1,0 1-1,-1 0 0,1-1 1,0 1-1,0 0 0,0-1 1,0 1-1,-2 2 0,-1 0-30,1 0 1,0 1-1,1-1 0,-1 1 0,1-1 0,-1 1 0,1 0 0,0 0 0,0 0 0,-2 8 1,3-8 45,0 1 1,1-1-1,-1 0 0,1 1 1,0-1-1,0 0 1,0 1-1,0-1 1,1 0-1,0 1 1,0-1-1,0 0 1,0 0-1,1 1 0,0-1 1,0 0-1,0-1 1,0 1-1,0 0 1,1-1-1,0 1 1,-1-1-1,1 0 1,1 0-1,-1 0 0,0 0 1,1 0-1,7 4 1,-6-4 41,1 0 0,0 0 0,0-1-1,0 0 1,1 0 0,-1 0 0,0-1 0,1 0 0,-1 0 0,1 0 0,-1-1 0,1 0 0,-1-1-1,1 1 1,-1-1 0,1 0 0,-1-1 0,0 1 0,9-5 0,10-7 139,-1-2-1,-1-1 1,28-25 0,-26 19 13,0-2 1,34-44 0,-49 56-169,95-136 55,-104 146-80,35-46-457,-36 48 446,0 0-1,0-1 1,0 1-1,1-1 1,-1 1-1,0 0 1,0-1-1,1 1 1,-1 0-1,0 0 1,1-1-1,-1 1 1,0 0-1,1 0 1,-1-1-1,1 1 1,-1 0-1,0 0 1,1 0-1,-1 0 1,1 0-1,-1 0 1,1-1-1,-1 1 1,0 0-1,1 0 1,-1 0-1,1 0 1,-1 1-1,0-1 1,1 0-1,-1 0 1,1 0-1,-1 0 1,1 0-1,-1 0 1,0 1 0,1-1-1,-1 0 1,0 0-1,1 1 1,-1-1-1,0 0 1,1 0-1,-1 1 1,0-1-1,1 0 1,-1 1-1,0-1 1,0 1-1,0-1 1,1 1-1,8 22-227,-8-21 213,7 33-68,-1 1 0,4 67-1,-9-87 110,-2 155 54,-2-79 32,2-79-60,-1 0 0,-3 19 0,4-29-16,0-1-1,-1 1 1,0 0-1,0-1 1,0 1 0,0 0-1,0-1 1,0 1 0,0-1-1,-1 0 1,1 1-1,-1-1 1,0 0 0,0 0-1,0 0 1,0 0 0,-3 2-1,4-3-12,-1 0 0,1-1 1,-1 1-1,1-1 0,0 0 0,-1 1 0,1-1 0,-1 0 0,1 0 0,-1 0 1,1 0-1,-1 0 0,1 0 0,-1 0 0,1 0 0,-2-1 0,-4 0 32,0-1-3,-1 1 0,1-2 0,-1 1 1,1-1-1,0 0 0,0 0 0,0-1 0,0 0 0,-8-6 0,-8-5 49,3 1-156,1 0 0,0-2 1,-17-18-1,35 34 51,1-1 0,-1 1-1,1 0 1,-1-1 0,1 1 0,0-1 0,-1 1 0,1-1 0,0 1-1,-1-1 1,1 1 0,0-1 0,-1 0 0,1 1 0,0-1-1,0 1 1,0-1 0,0 0 0,-1 0 0,2 1 3,-1-1 0,0 1 0,0 0 0,1-1 0,-1 1 0,0 0-1,1 0 1,-1-1 0,0 1 0,0 0 0,1 0 0,-1 0 0,0-1 0,1 1 0,-1 0 0,1 0 0,-1 0 0,0 0 0,1 0 0,-1 0 0,0 0 0,1 0-1,-1 0 1,1 0 0,36 3-293,-18 0 290,31-2 191,-22 1-191,33-4 0,-52 2 37,0-2 1,-1 1-1,1-1 1,-1 0-1,0-1 1,1 0-1,-1 0 0,8-6 1,-4 2 24,-1 0 0,-1-2 0,1 1 0,-1-1-1,13-16 1,37-55 77,-42 54-254,-5 3 45,-12 20 38,1-1 0,0 1 0,-1 0 0,1 0 0,0 0 0,1 0-1,-1 0 1,1 0 0,3-2 0,-6 5 39,0 0-1,0 0 1,0 0 0,1 0-1,-1 0 1,0 0 0,0 0-1,1 0 1,-1 0 0,0 0-1,0 0 1,0 1 0,1-1-1,-1 0 1,0 0 0,0 0-1,0 0 1,0 0 0,1 1-1,-1-1 1,0 0 0,0 0-1,0 0 1,0 1 0,0-1-1,0 0 1,1 0 0,-1 0-1,0 1 1,0-1 0,0 0-1,0 0 1,0 1 0,0-1-1,1 9-27,0 0 1,-1 0-1,0 0 0,-1 0 0,-2 16 0,0 3-15,2 54-12,2-34-24,0-30 124,1-1 0,0 0 0,8 29 0,-10-45-22,1 1 0,-1-1 0,1 1 1,-1-1-1,1 1 0,0-1 0,0 0 0,0 1 1,0-1-1,0 0 0,0 0 0,0 1 1,0-1-1,0 0 0,0 0 0,1 0 0,-1 0 1,0-1-1,1 1 0,-1 0 0,0 0 0,1-1 1,-1 1-1,1-1 0,0 0 0,-1 1 0,1-1 1,-1 0-1,1 0 0,-1 0 0,1 0 0,0 0 1,1 0-1,4-1 32,-1 0 0,1-1 1,0 0-1,-1 0 0,1 0 0,9-5 1,8-6-21,-1 0 1,-1-2 0,0 0-1,-1-1 1,0-2 0,-2 0-1,19-22 1,11-24 80,46-79 0,-86 128-61,29-47 33,48-100-1,-62 101-39,30-110 0,13-171-257,-66 336 170,-1 4-17,1 1 0,-1-1 0,0 0-1,0 0 1,0 0 0,0 0 0,0 0-1,0 0 1,0 0 0,0 0 0,-1-2 0,0 4-161,-1 3 49,-3 10 6,1 1 1,-5 25-1,1-6 102,-95 335 43,89-311-2,-9 71 0,23-128 24,-17 213-46,16-165 38,2-1 0,11 71 1,-11-110 70,1 0 0,-1 0 0,2-1 0,-1 1 0,7 12 0,-8-18-34,-1-1 0,1 1 0,0-1 0,0 1 0,0-1 0,0 0 0,0 1 0,0-1 0,1 0 0,-1 0 0,0 0 0,1 0-1,-1 0 1,1 0 0,-1 0 0,1 0 0,-1 0 0,1-1 0,-1 1 0,1-1 0,0 1 0,-1-1 0,1 0 0,0 1 0,0-1 0,-1 0 0,1 0 0,0 0-1,-1-1 1,1 1 0,0 0 0,2-1 0,3-2 26,0 0 0,0 0 0,0-1 0,0 1 0,-1-2-1,11-7 1,34-37 65,-35 32-117,-12 13-10,5-6-80,1 1 0,0 0-1,0 1 1,22-14 0,-31 22 81,0-1 0,0 1 0,0-1 0,0 1-1,0 0 1,0-1 0,0 1 0,0 0 0,0 0 0,0 0 0,0 0 0,0 0-1,0 0 1,0 0 0,0 0 0,0 0 0,0 0 0,0 1 0,0-1-1,0 0 1,0 1 0,0-1 0,0 1 0,0-1 0,0 1 0,0 0-1,0-1 1,-1 1 0,1 0 0,0-1 0,0 1 0,-1 0 0,1 0-1,-1 0 1,1 0 0,0 0 0,0 1 0,2 4-33,-1 0 0,1 0 0,-1 1 0,2 10 0,-3-13 35,12 73-98,-3-14 87,-10-60 48,1 0 1,-1 0-1,1-1 1,0 1-1,0 0 1,0 0-1,1-1 1,-1 1-1,0-1 1,1 1-1,0-1 1,0 1 0,0-1-1,0 0 1,0 0-1,4 4 1,-4-5 4,1-1 0,-1 1 0,0 0 0,0 0 0,1-1 0,-1 1 1,0-1-1,1 0 0,-1 0 0,0 0 0,1 0 0,-1 0 0,0 0 1,1-1-1,-1 1 0,0-1 0,1 1 0,-1-1 0,0 0 0,4-2 0,13-7 40,0-1-1,-1 0 0,0-2 0,-1 0 0,0-1 0,-1-1 0,24-28 0,3-10-153,40-66-1,-80 114 63,-1 2-29,0-1-1,0 1 1,0 0 0,6-5-1,-8 8 36,1 0 0,-1-1 0,0 1 0,1 0-1,-1-1 1,1 1 0,-1 0 0,1 0 0,-1-1 0,1 1-1,-1 0 1,1 0 0,0 0 0,-1 0 0,1 0 0,-1 0 0,1 0-1,-1 0 1,1 0 0,0 0 0,-1 0 0,1 0 0,-1 0-1,1 0 1,-1 0 0,1 1 0,-1-1 0,1 0 0,-1 0 0,1 1-1,-1-1 1,1 0 0,-1 1 0,1-1 0,-1 0 0,0 1-1,1-1 1,-1 1 0,2 1-20,-1 0-1,1 0 0,-1 0 1,0 0-1,0 0 0,0 0 1,0 1-1,0-1 0,0 0 1,-1 0-1,1 1 1,-1-1-1,0 0 0,1 1 1,-1-1-1,-1 3 0,1 5-23,-1-1 0,-5 16 0,3-10-3,-24 98 44,-80 216 0,92-291 49,-1-1-1,-2 0 0,-1-2 1,-2 0-1,-39 50 0,52-75 10,0-2 1,0 1-1,0-1 0,-1 0 0,-1-1 0,1 0 0,-1-1 1,0 0-1,0 0 0,-1-1 0,0 0 0,-20 5 1,26-9-30,1 0 0,0 0 0,-1-1 0,1 0 0,-1 0 0,1 0 0,-1-1 0,1 0 0,-1 1 0,1-2 0,0 1 0,0 0 0,-1-1 0,1 0 0,0 0 0,0 0 0,0 0 0,1-1 0,-1 1 0,1-1 0,-1 0 0,1 0 0,0 0 0,0-1 0,0 1 0,0-1 0,1 1 0,-3-6 0,-2-5-5,0 0-1,1-1 0,1 1 0,0-1 0,1 0 0,-4-24 0,4 20-7,2-1-1,-1 0 1,2 0-1,1 0 1,2-23-1,-1 37-14,1 0 0,-1 1 0,1-1 0,0 1 0,0 0 0,1 0 0,0 0 0,0 0 0,0 0 0,0 0 0,1 1 0,-1-1 0,1 1 0,1 0 0,-1 0 0,0 1 0,1-1 0,0 1 0,0 0 0,6-3 0,8-3-47,0 1 0,1 2-1,0 0 1,22-4 0,57-9 20,136-6-1,-215 24-41,11 0-1689,-14-5-2224,-11 2 1986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3:06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39 8320,'-28'-8'2672,"28"8"-2637,0 0 0,0 0 1,0 0-1,0 0 0,0 0 0,0 0 1,0 0-1,1 0 0,-1 0 1,0 0-1,0 0 0,0 0 0,0-1 1,0 1-1,0 0 0,0 0 1,0 0-1,0 0 0,0 0 0,0 0 1,0 0-1,0 0 0,0 0 1,0-1-1,0 1 0,0 0 0,0 0 1,0 0-1,0 0 0,0 0 1,0 0-1,0 0 0,0 0 0,0 0 1,0-1-1,0 1 0,0 0 1,0 0-1,0 0 0,0 0 0,0 0 1,0 0-1,0 0 0,0 0 1,0 0-1,0 0 0,0 0 0,0-1 1,-1 1-1,1 0 0,0 0 1,0 0-1,0 0 0,0 0 1,0 0-1,0 0 0,0 0 0,10-2 1348,15 5 167,0-1 0,37-2-1,-26 0-950,192-11 369,-55 1-896,-108 6-454,-23 1-1206,0 2-3375,-31 3 2515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2:5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27 665 4800,'-3'-5'7794,"11"-2"-7274,-1 1-168,0-1-1,-1 0 0,0-1 1,0 0-1,-1 1 1,0-2-1,0 1 0,5-13 1,26-93 404,-30 96-691,5-23 285,-2-1 1,8-75-1,-12 85-56,0-15 132,-13 65-637,3-6 123,-5 22 79,1 0-1,-5 54 0,10-63 2,-42 271 289,-8 53 750,35-214 254,18-122-1002,-1 1 790,1-15-419,-2-10-29,2 0-455,0 0-1,1 0 1,2-22 0,0 18-92,5-46-17,3 0 0,31-101 0,-14 63-153,35-139-31,-9 79 109,-40 130-101,1 0 0,1 1 0,22-31-1,-33 54 82,0 0 0,1-1 0,0 1 1,0 1-1,0-1 0,0 1 0,1 0 0,-1 0 0,1 0 0,0 1 0,0 0 0,0 0 0,1 1 0,-1-1 0,1 1 0,-1 1 0,1-1 0,0 1 0,0 0 1,0 1-1,-1 0 0,1 0 0,0 0 0,0 1 0,0 0 0,-1 0 0,9 3 0,-5-1 15,-1 0-1,1 1 1,-1 0 0,0 1-1,-1-1 1,1 2 0,-1-1 0,0 1-1,0 0 1,-1 1 0,0 0-1,0 0 1,0 0 0,-1 1-1,0 0 1,-1 1 0,0-1-1,6 12 1,-5-1 30,-1-1-1,0 1 1,-1 0 0,-2 0-1,2 21 1,-3-27 24,-1 1-1,-1 0 1,0-1 0,0 1 0,-2-1-1,1 1 1,-10 23 0,10-30 6,-1-1-1,0 0 1,0 1 0,-1-1 0,0-1 0,0 1 0,0-1 0,-1 1-1,0-1 1,0 0 0,0-1 0,-1 1 0,1-1 0,-1 0 0,0-1 0,0 1-1,-8 2 1,-20 6 36,-58 12 0,-25 8-172,104-28 64,0 1 0,0 1 0,1 0 0,-22 16 0,32-19-10,0 0 0,0 0 0,0 0 0,0 0 0,1 1 0,-1-1 0,1 0 0,-1 6 0,-2 2-59,0-1 115,1-1-1,0 1 1,0 0 0,1 0-1,0 0 1,1 0 0,0 1-1,1-1 1,0 0 0,1 0-1,2 15 1,-2-20 8,1 0 0,0 0 0,0-1 0,0 1 0,0 0 1,1-1-1,5 7 0,-1-1 53,-3-4-14,-1-1-1,1 0 1,1-1 0,-1 1-1,1-1 1,-1 1-1,1-1 1,0-1-1,1 1 1,-1-1 0,1 0-1,0 0 1,-1-1-1,1 1 1,0-1-1,0-1 1,11 3-1,-3-3 59,1 0 0,0 0 0,-1-1 0,1-1-1,-1-1 1,25-5 0,-2-3-6,38-15 1,-17 5-88,68-31 272,-120 49-252,-1-1 0,1 1 0,-1-1 0,0-1 0,-1 1 0,1-1 0,0 0 0,-1 0 0,0 0 0,6-8 0,-8 9-31,0 0 0,-1 0 0,1 0 0,-1 0 0,0 0 0,0 0 0,0-1 0,0 1 0,0 0 0,-1 0 0,0-1 0,1 1 0,-1 0 0,0-1 0,-1 1 0,1 0 0,-1-1 0,1 1 0,-3-6 0,2 7-42,0 0 0,0 0 0,0 0 1,0 0-1,-1 0 0,1 1 0,0-1 0,-1 0 0,0 1 1,1-1-1,-1 1 0,0-1 0,0 1 0,0 0 1,0 0-1,0 0 0,0 0 0,0 0 0,0 0 0,0 0 1,0 1-1,0-1 0,-1 1 0,1 0 0,0 0 1,-4-1-1,-3 1-51,1 1 0,-1-1 1,0 1-1,1 1 0,-10 2 1,11-2 62,1 0 1,-1 1 0,1 0-1,0 1 1,-1-1 0,2 1-1,-1 0 1,0 1 0,1-1-1,0 1 1,0 0 0,0 1-1,0-1 1,1 1 0,0 0-1,1 0 1,-1 0 0,1 1-1,0-1 1,0 1 0,1-1-1,0 1 1,0 0 0,1 0-1,-1 9 1,1 2 33,2 0-1,0 0 1,1 0 0,0 0-1,2-1 1,8 28 0,-7-33 18,0 1 0,0-1 0,1 0 0,1 0-1,0 0 1,1-1 0,0 0 0,0-1 0,14 13 0,-20-21-2,0 1-1,1-1 1,0 0-1,-1 0 1,1 0-1,0 0 1,0-1-1,0 1 1,0-1-1,0 1 1,0-1-1,1 0 1,-1 0-1,0-1 0,1 1 1,-1-1-1,0 1 1,1-1-1,-1 0 1,0-1-1,1 1 1,-1 0-1,1-1 1,-1 0-1,6-2 1,-2-1 8,0-1 0,-1-1 0,0 1 1,0-1-1,0 0 0,0 0 0,-1-1 0,0 0 1,5-10-1,-2 5 20,4-6 3,54-84-27,-57 87-8,69-118-21,-76 130-86,0 0-1,1 0 1,-1 0 0,1 0-1,0 1 1,0-1 0,6-3-1,-9 6 58,0 0-1,1 0 0,-1 1 1,0-1-1,1 0 0,-1 0 1,0 1-1,0-1 0,1 0 1,-1 0-1,0 1 0,0-1 1,0 0-1,1 1 0,-1-1 1,0 0-1,0 1 0,0-1 1,0 1-1,0-1 0,0 0 1,0 1-1,0-1 0,0 0 1,0 1-1,0-1 0,0 1 1,-4 72-237,-1-19 168,5-38 88,-3 17 28,2 0 0,2 0 0,8 64 1,-7-88-35,3 11 173,7 23-1,-11-38-105,1-1 0,0 1 0,0-1 1,0 0-1,1 0 0,-1 0 0,1 0 0,0 0 0,0-1 0,6 7 0,-7-10-37,-1 1 0,0 0 0,0 0 1,1 0-1,-1 0 0,0-1 0,1 1 0,-1-1 1,1 1-1,-1-1 0,1 0 0,-1 1 0,1-1 1,-1 0-1,1 0 0,-1 0 0,1 0 0,-1 0 1,1 0-1,-1-1 0,1 1 0,-1 0 0,1-1 1,-1 0-1,3 0 0,1-2 26,-1 0 0,1 0 0,-1-1 1,0 1-1,5-7 0,-7 9-32,8-11 55,-1 1 1,0-1-1,14-25 0,17-42 38,-18 31-100,76-139-17,-77 151-720,-23 60 96,-14 59 382,-12 57 99,-104 294 575,106-356-546,-3 11 338,-62 130 0,86-211-114,1 0 0,-1 0-1,-9 12 1,12-19-77,0 1 0,1 0 1,-1 0-1,0-1 0,0 1 1,0-1-1,0 1 0,0-1 1,-1 0-1,1 0 0,0 0 1,0 0-1,-1 0 0,1 0 1,-1-1-1,1 1 0,-5-1 0,4 0-13,0 0 0,-1 0 0,1-1-1,0 1 1,0-1 0,0 0-1,0 0 1,0 0 0,0-1-1,0 1 1,0-1 0,0 1 0,0-1-1,1 0 1,-1 0 0,1-1-1,-1 1 1,1 0 0,0-1-1,0 1 1,-2-4 0,-2-3 15,1 0 1,1 0-1,0-1 1,0 1 0,-4-21-1,4 17-33,1-1-1,1 0 1,1 0 0,0 0-1,0 0 1,1 0 0,1 0-1,1 0 1,0 1 0,0-1-1,2 0 1,-1 1 0,2-1-1,0 1 1,13-24 0,-10 23-32,2-1 1,-1 1 0,2 1 0,0 0-1,1 0 1,23-19 0,101-65 163,22-16-194,-2-39-191,-117 111 277,78-99 42,-82 94-62,-27 38-5,-1 1 0,1-1 0,10-6 0,8-8-599,-26 22 589,1 0-1,-1 0 0,1 0 0,-1 1 0,1-1 0,-1 0 0,1 0 1,-1 1-1,1-1 0,-1 0 0,1 1 0,-1-1 0,0 0 0,1 1 0,-1-1 1,0 1-1,1-1 0,-1 1 0,0-1 0,1 1 0,-1-1 0,0 2 1,9 15-45,-6-4 7,-2 0 0,1-1 0,-2 1 0,0 0 0,0 0 0,-3 14 0,1 2 38,-1 22 136,-3-1 1,-15 66 0,19-109 35,0-1 0,0 1-1,-1 0 1,-5 10 0,6-17 223,1-6-212,3-13-31,3-6-104,1-1 0,2 1 1,0 0-1,18-35 0,-12 35-88,1 2 0,1-1 0,28-30 0,-31 40-32,0 1 0,1 1 1,0 0-1,1 1 0,0 0 1,22-11-1,-35 21 65,0 0 1,0 0-1,0 1 0,0-1 1,0 0-1,0 1 0,0-1 1,1 1-1,-1 0 0,0-1 1,0 1-1,0 0 0,0 0 1,0 1-1,1-1 0,-1 0 1,0 1-1,0-1 0,0 1 1,0 0-1,0 0 1,0 0-1,0 0 0,0 0 1,-1 0-1,1 0 0,0 0 1,0 1-1,-1-1 0,1 1 1,-1-1-1,0 1 0,1 0 1,-1-1-1,0 1 0,0 0 1,0 0-1,1 2 0,4 18-2,-2 0-1,0 0 1,-2 0-1,0 1 1,-2 32-1,-1-23 153,8 52 1,-7-80-90,1-1 0,0 0 0,0 1 1,0-1-1,0 0 0,0 0 0,1 0 1,3 6-1,-4-8-23,-1 0-1,1 0 1,0 0 0,0-1 0,0 1 0,0 0 0,0 0 0,0 0-1,0-1 1,0 1 0,0-1 0,0 1 0,1-1 0,-1 1-1,0-1 1,0 1 0,1-1 0,-1 0 0,0 0 0,0 0 0,1 0-1,-1 0 1,0 0 0,0 0 0,3-1 0,1 0 13,-1 0-1,1-1 1,-1 0 0,1 0-1,-1 0 1,0-1 0,0 1 0,0-1-1,0 0 1,4-5 0,6-5 10,14-21 1,-8 10-71,131-158-151,-143 175 32,-5 8-39,-3 15-100,-1-8 273,-4 39-70,-3 36-162,7-70 271,1 0 1,1 1 0,0-1 0,5 17 0,-4-21 5,1 4-3,1 1-1,5 13 0,-7-23-4,-1-1 0,1 0 0,0 0 0,0 0 0,0 0 0,0 0 0,0 0 0,1 0 0,-1 0 0,1-1 0,0 0 0,6 5 0,-7-6 3,0 0-1,1 0 1,-1-1 0,0 1 0,1 0 0,-1-1-1,1 1 1,-1-1 0,1 0 0,-1 0-1,0 0 1,1 0 0,-1-1 0,1 1 0,-1-1-1,1 1 1,-1-1 0,0 0 0,1 0 0,-1 0-1,0 0 1,0 0 0,0 0 0,0-1 0,0 1-1,0-1 1,0 1 0,0-1 0,2-3-1,1 1 7,-1-1-1,0 0 0,0 0 1,-1-1-1,0 1 0,0-1 1,0 0-1,0 0 0,-1 0 1,2-7-1,-2 0-14,0 0 0,-1 0 0,0 0 0,-1 0 0,0 0 1,-2 0-1,1 0 0,-5-14 0,4 17-34,-1-1 0,-1 0 1,0 1-1,0 0 0,-1 0 1,-1 0-1,1 1 0,-1 0 1,-12-14-1,15 20-14,0 0 1,0 0-1,-1 0 0,1 1 0,0 0 1,-1-1-1,1 1 0,-1 0 1,0 1-1,0-1 0,1 1 0,-1 0 1,0-1-1,0 2 0,-1-1 0,1 0 1,0 1-1,0 0 0,-4 0 0,-1 1-16,7-2 45,1 1 1,0 0 0,0 0 0,0 0-1,-1 1 1,1-1 0,0 0-1,0 0 1,0 1 0,-1-1 0,1 0-1,0 1 1,0 0 0,0-1-1,-1 2 1,-2 1-68,-1 2 61,15-3 56,27-6-102,-21 1 89,8-2 57,1-1 1,-1-2 0,43-19-1,-31 12-47,-4 3-35,-1-2 0,0-1-1,-1-2 1,44-31-1,-54 31 12,0 0-1,-1-2 1,-1-1-1,-1 0 1,21-33-1,-12 12-13,-3-1-1,27-64 0,17-74-95,-51 141 68,13-48 1,-25 70-30,1 1 1,-2-2-1,2-20 0,-5 37 30,0-1 0,0 1 0,0 0 0,-1-1 0,1 1 0,0 0 0,0-1 0,-1 1 0,1 0 0,-1 0 0,1-1 0,-1 1 0,0 0 0,1 0 0,-1 0 0,0 0 0,-1-2 0,1 3 15,1-1-1,-1 1 1,1 0-1,-1 0 1,1-1-1,-1 1 1,1 0 0,-1 0-1,1-1 1,-1 1-1,0 0 1,1 0-1,-1 0 1,1 0-1,-1 0 1,0 0 0,1 0-1,-1 0 1,1 0-1,-1 0 1,1 0-1,-1 1 1,0-1 0,1 0-1,-1 0 1,1 0-1,-1 1 1,1-1-1,-1 0 1,1 1-1,-1-1 1,1 0 0,-1 2-1,-24 28-308,10-10 229,0 2 0,2 0-1,-15 32 1,-28 77 42,37-83 71,-14 38 7,-25 54-31,38-94-57,2 1 0,2 1 0,-16 77 0,28-104 98,1 1 0,1-1 0,1 1 0,1 0 0,1 0 0,1-1-1,1 1 1,0-1 0,2 0 0,12 37 0,-13-50-7,-1 0 0,1 0 1,1-1-1,5 8 0,-9-12-19,1-1 0,1 1 0,-1-1-1,0 0 1,0 1 0,1-1 0,0 0 0,-1-1-1,1 1 1,0 0 0,0-1 0,0 1 0,0-1-1,3 1 1,-1-1 4,0-1-1,-1 1 0,1-1 1,0 0-1,-1-1 1,1 1-1,0-1 1,-1 0-1,1 0 1,-1 0-1,8-3 0,4-3 9,27-18 0,-20 12-6,81-48 39,-22 11-107,123-53-1,-176 89 114,-22 9-212,-15 8-205,-5 4 317,0 1-1,1 0 1,0 0-1,0 2 1,0-1-1,1 2 0,1-1 1,-16 21-1,7-5 22,1 0 0,1 2-1,-13 29 1,24-45 23,0 0-1,1 0 1,1 1 0,0 0-1,0-1 1,1 1 0,-2 22-1,5-33 1,0 0 0,0 0-1,0-1 1,1 1-1,-1 0 1,0-1-1,1 1 1,-1 0 0,1 0-1,0-1 1,-1 1-1,2 1 1,-1-2 1,-1-1-1,1 1 1,0 0 0,-1 0-1,1-1 1,0 1 0,0-1-1,-1 1 1,1-1 0,0 1-1,0-1 1,0 1 0,0-1-1,0 0 1,-1 1 0,1-1-1,2 0 1,-1 0 6,1 0 0,0 0 0,0-1 0,0 1 0,-1-1 0,1 1 0,0-1 0,-1 0 0,1 0 0,0 0 0,-1-1 0,0 1 0,1-1 0,3-3 0,15-13 10,-2-1 0,0-1 0,-1-1 1,19-30-1,-8 14 37,67-100-128,-76 107 112,-5 9-26,8-12 33,-2 0-1,24-52 0,-26 38-100,-3-1 1,19-89-1,-21 72-40,-4-1-1,4-104 0,-14 162 29,-1-1-1,1 0 1,-1 1-1,-1-1 0,1 1 1,-6-15-1,7 22 40,-1 1-1,1-1 1,-1 0-1,1 0 1,0 1-1,-1-1 1,0 0-1,1 1 1,-1-1-1,1 0 1,-1 1-1,0-1 0,1 1 1,-1-1-1,0 1 1,0-1-1,1 1 1,-1 0-1,0-1 1,0 1-1,0 0 1,0 0-1,1 0 1,-1-1-1,0 1 1,0 0-1,0 0 1,0 0-1,0 0 1,0 1-1,1-1 1,-1 0-1,-2 1 1,0 0-3,0 0 0,0 0 0,0 1 0,0 0 1,0 0-1,-4 3 0,-1 1-19,1 1 0,0 0 0,1 0-1,0 0 1,0 1 0,-8 14 0,1 2-52,-10 27-1,-4 15 61,4 1-1,-19 81 1,35-113 24,1 1 0,2 0 0,1-1 0,2 1 0,2 0 0,5 45 0,0-45 110,1 1 1,1-1 0,3 0 0,0-1 0,32 64 0,-39-93-68,-1 1 0,2-1 0,-1 0 0,0 0 0,1-1 0,0 0 0,1 1 0,8 5 0,-12-9-10,0-1 1,0 1-1,1-1 1,-1 0-1,1 0 1,-1 0 0,1 0-1,-1 0 1,1-1-1,-1 1 1,1-1-1,0 1 1,-1-1 0,1 0-1,0 0 1,0 0-1,-1-1 1,1 1 0,-1-1-1,1 1 1,0-1-1,-1 0 1,1 0-1,-1 0 1,1 0 0,2-3-1,1 0-3,-1 0-1,1-1 1,-1 0-1,0 0 1,6-9-1,21-32 145,-24 34-98,47-81 160,-36 58-255,1 2 0,31-40-1,62-60 69,-107 126-138,0 1 0,1 0 0,9-8 0,-15 13 67,0 0 1,0 0 0,1 1-1,-1-1 1,0 0-1,0 0 1,0 1-1,1-1 1,-1 1-1,0-1 1,1 1-1,-1-1 1,1 1-1,-1 0 1,0 0-1,1 0 1,-1 0-1,1 0 1,-1 0-1,0 0 1,1 0-1,-1 0 1,1 1-1,-1-1 1,0 1 0,1-1-1,-1 1 1,0-1-1,0 1 1,2 1-1,-2-1 18,0 0-1,0 0 1,-1 0-1,1 0 0,-1 0 1,1 0-1,0 0 1,-1 1-1,0-1 1,1 0-1,-1 0 1,0 0-1,0 1 0,0-1 1,1 0-1,-1 1 1,0-1-1,-1 0 1,1 0-1,0 1 1,0-1-1,-1 2 1,0 5-25,-12 80 1,-39 145 1,42-194 78,-23 78 142,31-107-129,-2 0 0,1 0 0,-9 16 1,9-22 4,1-1 1,-1 1 0,0-1-1,0 1 1,0-1 0,0 0 0,0 0-1,-1 0 1,1 0 0,-7 2-1,9-4-44,0 0-1,0-1 0,0 0 0,0 1 0,0-1 0,0 1 1,0-1-1,0 0 0,-1 0 0,1 0 0,0 0 0,0 0 1,0 0-1,0 0 0,0 0 0,-1 0 0,1-1 0,0 1 1,0 0-1,0-1 0,0 1 0,0-1 0,0 1 0,0-1 1,0 1-1,0-1 0,0 0 0,0 1 0,0-1 0,1 0 0,-1 0 1,0 0-1,0 0 0,0-1 0,-3-4 0,0-1 1,0 1-1,1-1 0,-3-9 0,3 11-19,-6-22-24,1-1 0,-8-55-1,9 42 32,6 40-12,1 0 0,0-1 0,-1 1-1,1-1 1,0 1 0,0 0 0,0-1-1,0 1 1,0-1 0,0 1-1,0 0 1,1-1 0,-1 1 0,0-1-1,1 1 1,-1 0 0,1-1 0,0 1-1,-1 0 1,2-2 0,-1 2 4,1 0 0,-1 1 1,0-1-1,0 1 0,1-1 1,-1 1-1,0-1 0,1 1 1,-1 0-1,0 0 0,1-1 1,-1 1-1,1 0 0,-1 0 1,0 1-1,1-1 0,-1 0 0,1 0 1,1 1-1,21 6 16,-1 0 0,0 2 0,-1 1-1,23 12 1,-4-1-104,-3-4-85,0 0 0,1-3 0,1-1 0,56 10 0,-77-19-3761,1 4 1056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5:2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 7872,'-31'-12'4064,"34"15"-4288,8 6 32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3:07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13 9632,'-42'-12'4384,"31"12"-3840,7 0-256,-1 0-864,10 0 320,-1 0-1376,10 0 896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3:07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73 137 9056,'-42'-80'4096,"22"66"-3552,10 7 128,10 1-480,0-2-224,5 4 0,9-8-640,11 6 384,17 6-3616,6 6 2144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3:09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1492 3552,'-7'6'862,"12"-3"1270,-3-3-1664,1 1 1,-1-1-1,1-1 0,-1 1 1,0 0-1,1 0 1,2-2-1,20-8 1075,-1-2 0,0-1 0,30-21 1,-33 20-1035,3-2-167,0-3-1,-1 0 0,39-42 1,5-12 10,96-138 0,27-82 261,-149 217-362,59-150-1,-97 215-241,58-164 506,-52 147-403,-3-1-1,0 0 1,-2 0 0,1-39 0,-5 67-112,0-4-4,0-1 0,0 1-1,-1-1 1,-1-7 0,2 13-12,0-1 0,-1 0 0,1 0 0,0 0 1,0 1-1,-1-1 0,1 0 0,0 1 0,-1-1 0,1 0 0,-1 1 0,1-1 1,0 0-1,-1 1 0,0-1 0,1 1 0,-1-1 0,1 1 0,-1-1 0,0 1 1,1-1-1,-1 1 0,0 0 0,1-1 0,-1 1 0,0 0 0,0 0 0,1-1 0,-1 1 1,0 0-1,0 0 0,0 0 0,1 0 0,-1 0 0,0 0 0,0 0 0,0 0 1,1 0-1,-1 1 0,0-1 0,-1 1 0,-2 1-54,-1 0 0,1 0 1,0 1-1,0 0 0,0 0 0,1 0 1,-1 0-1,1 1 0,-1-1 0,1 1 0,-5 8 1,0 0 19,1 1 1,1 0 0,-8 19-1,-46 183 355,55-194-252,-62 301 186,59-264-52,3 0 0,3 0-1,7 94 1,-4-134-121,2-1 0,0 0-1,8 20 1,-9-31 3,0 0 0,0 0 1,1 0-1,0 0 0,0-1 0,1 0 1,-1 1-1,1-1 0,0 0 0,1-1 1,-1 1-1,6 3 0,-7-6-24,1 0 1,-1-1-1,0 1 0,0-1 1,0 0-1,1 0 1,-1 0-1,1 0 0,-1-1 1,1 0-1,-1 1 0,1-1 1,-1 0-1,1-1 0,-1 1 1,1-1-1,4-1 1,2 0 33,0-2 1,0 1 0,0-2 0,13-6 0,59-43 208,-57 38-92,37-31 0,-52 38-120,0 0 1,-1-1-1,-1 0 1,1 0 0,-2-1-1,9-15 1,-15 25-83,6-13 42,0 0 0,-1 0 0,8-26 0,-13 37-37,0 0-1,0-1 0,-1 1 1,1-1-1,-1 1 0,0 0 0,0-1 1,0 1-1,0-1 0,-1 1 1,1-1-1,-1 1 0,0 0 1,0-1-1,0 1 0,0 0 1,-1 0-1,1 0 0,-1 0 0,0 0 1,0 0-1,0 0 0,0 1 1,-3-4-1,1 3-77,0 1 1,0-1-1,0 1 1,0 0-1,0 0 0,-1 0 1,1 0-1,0 1 1,-1 0-1,0 0 1,1 0-1,-1 0 0,0 1 1,1-1-1,-10 2 1,0 0-14,1 2 0,0-1 0,1 1 0,-22 8 0,28-8 89,-1-1 0,1 1 0,0 0 0,0 1 0,0 0 0,0-1 0,0 2 0,1-1 0,-8 8 0,10-7-4,-1 0 0,1 0 1,-1 0-1,2 1 0,-1-1 0,1 0 0,-1 1 0,1 0 0,1 0 0,-1-1 1,0 11-1,0 3 16,0 1 0,2-1 0,0 1 0,1-1 1,1 0-1,7 29 0,-6-36 21,0 0 0,1 0 1,1 0-1,0 0 0,0-1 0,1 0 0,1 0 1,0-1-1,0 1 0,1-2 0,11 12 0,-11-14 22,0-1 0,0-1 0,0 1 0,0-1 0,1-1 0,0 0-1,0 0 1,0-1 0,1 0 0,-1 0 0,1-1 0,0 0 0,19 0-1,-19-1 9,1-1-1,0-1 1,0 0-1,-1 0 1,1-1-1,-1-1 0,1 0 1,-1 0-1,0-1 1,0 0-1,0 0 0,12-9 1,-6 1-1,0 0 0,-2-2 0,1 0 0,-1 0 0,-1-1 0,12-19 0,-7 7 54,-1-1 0,26-58 0,-22 40-46,7-18 95,-24 51-90,-4 11-38,1 1-1,-1-1 1,0 0 0,1 1 0,-1-1-1,1 1 1,0-1 0,0 1 0,-1-1-1,1 1 1,0 0 0,0-1-1,2-1 1,-8 31-620,3-15 599,2-1 0,-1 1 1,3 15-1,-1 6 51,0-21-63,1-1 0,-1 1-1,2 0 1,0-1 0,1 0 0,0 0 0,0 0-1,1 0 1,1-1 0,0 1 0,1-1 0,10 13 0,-13-20 24,-1 0 0,1 0 0,-1-1 0,1 0 0,0 0 0,0 0 0,1 0 0,-1 0 0,1-1 0,-1 0-1,1 0 1,0 0 0,-1-1 0,1 1 0,0-1 0,0 0 0,0-1 0,0 1 0,1-1 0,-1 0 0,0 0 0,0-1 0,0 1 0,9-3 0,0-1 43,0-1 0,-1 0 0,1 0 0,-1-1 0,-1-1 0,1 0 0,20-16 0,-3-4 8,-1 0 1,-1-2 0,28-38 0,12-13-75,-62 73-63,0 1-1,0 0 1,1 0 0,0 0-1,0 1 1,1 0 0,11-6-1,-19 11 53,1 0 1,-1 0-1,1-1 0,-1 1 0,0 0 0,1 0 1,-1 0-1,1 0 0,-1 0 0,0 0 0,1 0 1,-1 0-1,1 1 0,-1-1 0,0 0 0,1 0 1,-1 0-1,0 0 0,1 0 0,-1 1 0,1-1 1,-1 0-1,0 0 0,1 0 0,-1 1 0,0-1 1,0 0-1,1 1 0,-1-1 0,0 0 0,0 1 1,1-1-1,-1 0 0,0 1 0,0-1 1,0 0-1,0 1 0,1 0 0,2 16 44,-3-15-36,3 33-9,-2 1 0,-1-1 0,-5 36 0,1-18-9,0-12-10,2-24 92,0 0 0,1 0 1,3 33-1,2-42 311,2-9-214,4-10-79,-9 10-61,16-21 24,80-102-45,-87 113-41,0 0 1,1 1 0,12-10 0,-16 16 41,-1-1 1,1 1-1,0 0 1,0 0 0,0 1-1,1 0 1,9-3 0,-15 6-15,0-1 1,0 1 0,0 0 0,0-1 0,1 1 0,-1 0 0,0 0 0,0 0 0,0 1 0,0-1 0,0 0 0,0 1 0,0 0 0,0-1 0,0 1 0,0 0 0,0 0 0,0 0 0,2 2-1,-2-1-8,0 0-1,1 0 0,-2 0 0,1 1 0,0-1 0,0 1 0,-1-1 0,1 1 1,-1 0-1,0 0 0,0-1 0,0 1 0,1 5 0,0 5 23,0 0 0,-1 0 0,0 0 0,-1 0 0,-3 22 0,-16 65-2,8-52 159,8-39-24,4-9-128,-1 0 0,0 0 1,0 0-1,0 0 0,0 0 0,0 0 1,0 0-1,0 0 0,0 0 1,0 0-1,0 0 0,0 0 0,0 0 1,0 0-1,0 0 0,0 0 0,0 0 1,0 0-1,0 0 0,0 0 1,1 0-1,-1 0 0,0 0 0,0 0 1,0 0-1,0 0 0,0 1 0,0-1 1,0 0-1,0 0 0,0 0 0,0 0 1,0 0-1,0 0 0,0 0 1,0 0-1,7-5 46,14-8 35,-1-2 1,-1-1-1,27-27 1,-23 22-44,43-43 39,96-85-255,-139 134 56,-22 14 101,0 1 0,0-1 0,-1 1-1,1 0 1,0-1 0,0 1 0,0 0 0,0 0-1,-1 0 1,1 0 0,0 0 0,0 0 0,0 0-1,0 0 1,-1 0 0,1 0 0,0 0 0,0 0-1,0 1 1,0-1 0,-1 0 0,1 0 0,0 1 0,0-1-1,-1 1 1,1-1 0,0 1 0,0 0 0,2 3-12,-1 0 0,0 0 1,0 0-1,-1 0 1,1 0-1,-1 0 1,0 0-1,0 1 1,0-1-1,-1 1 1,0-1-1,0 7 1,1-1 17,2 67-25,2 28 87,-3-88 10,1-1-1,1 0 1,0 1-1,8 19 1,-10-32-57,0 0 1,0 0-1,0 0 1,0-1-1,1 1 0,0 0 1,0-1-1,6 6 1,-8-8 13,0 0 1,0 0 0,1 0-1,-1 0 1,1 0 0,-1-1 0,1 1-1,-1 0 1,1-1 0,-1 1 0,1-1-1,0 1 1,-1-1 0,1 0-1,0 0 1,-1 0 0,1 0 0,0 0-1,-1 0 1,1 0 0,0 0 0,-1-1-1,1 1 1,-1-1 0,1 1-1,2-2 1,1-1 17,-1 0-1,0 0 1,-1 0 0,1 0-1,0-1 1,-1 0 0,6-7-1,17-31 194,-20 32-161,82-146 273,77-124-295,-108 209-335,-56 70 261,-1 1-1,0-1 0,1 1 0,-1-1 0,1 0 0,-1 1 0,1-1 0,-1 1 0,1-1 0,-1 1 0,1-1 0,-1 1 0,1-1 0,0 1 1,-1 0-1,1-1 0,0 1 0,-1 0 0,1-1 0,0 1 0,0 0 0,-1 0 0,1 0 0,0 0 0,0 0 0,-1 0 0,1 0 0,0 0 0,1 0 1,-1 1 2,-1 0 0,1 0 1,0 0-1,0 0 1,-1 0-1,1 0 0,0 0 1,-1 0-1,1 1 0,-1-1 1,0 0-1,1 0 1,-1 1-1,0-1 0,0 0 1,0 0-1,0 1 1,0-1-1,0 0 0,0 2 1,-2 75 22,-4 0 0,-24 119 1,25-172 55,-1 9 105,-19 56 1,23-84-117,0-1 0,0 0 0,-1 0 0,0-1 0,0 1 0,0 0 0,-1-1 0,1 0 0,-1 0 0,-6 5 0,9-8-24,0 1 0,-1-1 1,1 0-1,-1-1 0,0 1 0,1 0 0,-1 0 0,1-1 1,-1 1-1,0-1 0,0 1 0,1-1 0,-1 0 1,0 0-1,0 1 0,0-1 0,1 0 0,-1-1 0,0 1 1,0 0-1,1-1 0,-1 1 0,0-1 0,0 1 1,1-1-1,-1 0 0,1 1 0,-1-1 0,1 0 0,-1 0 1,1 0-1,-1-1 0,-1-1 0,-3-4-8,1 0 1,0 0-1,1-1 0,-1 0 0,1 0 0,1 0 1,0 0-1,-5-16 0,7 21-21,0-3 1,-1 1 1,1-1-1,0 1 1,0-1 0,1 0-1,-1 1 1,1-1-1,1 1 1,-1-1-1,2-9 1,-1 13-4,0 0 0,-1 0 0,1 1 0,0-1 1,0 0-1,0 0 0,0 1 0,0-1 0,0 1 0,1-1 0,-1 1 1,0-1-1,1 1 0,0 0 0,-1 0 0,1-1 0,-1 1 0,1 0 1,0 1-1,0-1 0,0 0 0,0 0 0,-1 1 0,1-1 0,0 1 1,0 0-1,0-1 0,0 1 0,0 0 0,0 0 0,0 0 0,0 1 1,2-1-1,51 8 27,70 18 0,-74-14-313,100 11 1,-109-20-3607,-27-3 1818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3:10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61 7232,'-10'-30'3264,"10"21"-2848,0 4 1344,10 5-1056,-1-7 352,11 7-640,19-6 608,3 6-576,34-3-65,6 3-255,28 0-32,-13 3-32,7 3-1183,-8-3 607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3:11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31 665 4064,'-24'4'3014,"17"-1"-153,15-2 608,-6-1-3113,0 0 1,0-1 0,0 0 0,0 1 0,0-1 0,0 0 0,2-2 0,2 0 57,3-2 18,0 0 1,-1 0-1,0-1 1,0 0-1,0-1 1,9-11-1,36-47 546,-47 58-893,212-298 1446,-113 163-784,-90 123-636,15-25-1,-16 21-283,-9 17-110,-12 15-10,-8 12 295,1 1 0,1 1 1,0 0-1,-9 27 0,-32 101 202,49-136-169,-3 8 16,-5 30 0,12-45-39,0 0 1,0 0 0,1 0-1,0 0 1,0 0 0,1 0-1,3 13 1,-4-18 28,1 0-1,0-1 1,0 1-1,0-1 1,0 1-1,0-1 1,0 0 0,1 1-1,-1-1 1,1 0-1,0 0 1,0 0-1,-1 0 1,1 0 0,1-1-1,-1 1 1,0 0-1,0-1 1,0 0-1,1 1 1,-1-1-1,1 0 1,-1 0 0,1 0-1,-1-1 1,1 1-1,3 0 1,1-1 63,1 1-1,-1-2 1,0 1-1,1-1 1,-1 0-1,13-3 1,-4-1 65,-1-1 0,18-8 0,-17 6-128,-1-1 0,0-1-1,0-1 1,-1 0 0,0 0 0,19-22 0,63-88-92,-53 63 51,-38 51-41,-2 3 6,0-1 0,0 1 0,1 0 0,-1 1 0,1-1 0,0 1-1,-1-1 1,2 1 0,-1 0 0,8-4 0,-11 7 31,-1 0-1,1 0 1,-1 0 0,1-1-1,-1 1 1,1 0 0,-1 0-1,0 0 1,1 0 0,-1 0-1,1 0 1,-1 1 0,1-1-1,-1 0 1,1 0 0,-1 0-1,1 0 1,-1 0 0,1 1-1,-1-1 1,0 0 0,1 0-1,-1 1 1,0-1 0,1 0-1,-1 1 1,0-1 0,1 0-1,-1 1 1,0-1 0,1 1-1,-1-1 1,0 0 0,0 1-1,0-1 1,1 1 0,-1-1-1,0 1 1,4 22-14,6 177 242,-10-198-191,0 0-1,1 0 0,-1 0 1,0 0-1,1 1 1,-1-1-1,1 0 0,0 0 1,0 0-1,2 3 1,-3-4-15,0-1 1,1 1-1,-1-1 1,1 1-1,-1-1 1,1 0 0,-1 1-1,0-1 1,1 0-1,0 1 1,-1-1-1,1 0 1,-1 0 0,1 1-1,-1-1 1,1 0-1,-1 0 1,1 0-1,0 0 1,-1 0 0,1 0-1,-1 0 1,1 0-1,0 0 1,-1 0-1,1 0 1,-1 0 0,1 0-1,-1 0 1,1-1-1,-1 1 1,1 0-1,0 0 1,-1-1 0,1 1-1,-1 0 1,0-1-1,1 1 1,-1-1-1,1 1 1,-1 0 0,1-1-1,-1 1 1,0-1-1,1 0 1,67-74 396,-48 50-491,2 1 1,1 1-1,48-38 0,-67 58 56,-1 1 1,1-1-1,0 1 0,0 0 0,0 1 1,0-1-1,0 1 0,0-1 1,1 1-1,-1 1 0,6-2 1,-6 3-9,-1-1 0,1 0 1,-1 1-1,1-1 1,-1 1-1,1 0 0,-1 0 1,0 1-1,1-1 0,-1 1 1,0-1-1,0 1 0,0 0 1,4 4-1,1 1-2,1 1-1,-2 1 0,1-1 0,-1 1 1,0 1-1,-1-1 0,7 15 1,30 76-105,-37-87 57,-3-3-304,1 0 0,-1 0 0,-1 0 0,0 1 0,1 14 1,-3-20-392,0 1 0,0-1 1,0 0-1,-1 1 0,0-1 1,0 0-1,-1 0 0,1 1 1,-1-1-1,0 0 0,0 0 1,-4 5-1,-3 4-1920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3:12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49 7648,'-34'-39'3456,"20"35"-3008,11-1-736,6 10 64,8-1-1536,7 4 992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3:16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1103 4480,'0'4'1774,"0"-8"-978,1 5-302,-1 0 0,0 0-1,0 0 1,1 0 0,-1 0-1,0-1 1,1 1 0,-1 0 0,1 0-1,-1 0 1,1-1 0,-1 1-1,1 0 1,1 0 0,15 13 2356,-12-11-2518,1 1-1,-1-2 1,1 1-1,-1-1 1,12 3-1,-9-4-170,0 0-1,0-1 1,0 0-1,0 0 0,0-1 1,0 0-1,1-1 1,-2 1-1,1-2 1,0 1-1,0-1 0,-1 0 1,1-1-1,9-5 1,-3-1-44,1 1 0,-1-2 0,-1 0 0,0-1 0,18-20 1,-20 19-48,-1 1 0,-1-2-1,0 1 1,-1-2 0,-1 1 0,0-1 0,-1 0 0,7-22 0,-10 25-58,-1 0 1,0 0-1,-1 0 0,0-1 1,-1 1-1,-1-16 0,0 23-55,1 0-1,-1 0 1,1 0-1,-2 0 0,1 1 1,0-1-1,-1 0 1,0 1-1,0-1 1,0 1-1,-1 0 1,1-1-1,-1 1 0,0 1 1,-1-1-1,1 0 1,0 1-1,-6-5 1,7 7 6,-1-1 0,1 1 0,-1 0 0,1 0 0,-1 0 0,0 0 1,1 1-1,-1-1 0,0 1 0,0-1 0,1 1 0,-1 0 0,0 0 0,0 0 0,1 1 1,-1-1-1,0 1 0,1-1 0,-1 1 0,0 0 0,1 0 0,-1 0 0,-3 2 1,-1 1 1,1 1-1,0-1 1,0 1 0,0 0 0,0 1 0,-8 10 0,-4 9 95,0-1 0,2 2-1,-22 48 1,20-33 263,-22 79 0,37-109-235,1 0-1,0 0 1,0 0 0,1 0-1,0 1 1,1-1-1,1 0 1,2 21 0,-2-28-42,0 0 0,1 0 0,-1 0 0,1-1 1,-1 1-1,1 0 0,0-1 0,1 0 0,-1 1 1,0-1-1,1 0 0,0 0 0,0 0 0,0-1 1,0 1-1,0-1 0,0 1 0,1-1 0,-1 0 1,1 0-1,-1-1 0,1 1 0,0-1 0,0 0 1,0 0-1,0 0 0,0 0 0,4 0 0,20 1 43,0-1 0,1-1 0,-1-1 0,0-2 0,29-6-1,137-41 206,-160 38-231,-1-1 0,0-1 0,0-1 0,47-32 0,-29 9 107,-1-1 1,79-81 0,-127 118-174,4-4-17,1 0 0,-1-1 1,0 0-1,0 0 0,-1 0 0,0-1 0,0 1 0,4-13 0,-8 20 11,-1 0 0,0 0 0,0 0-1,0 0 1,0-1 0,0 1 0,0 0-1,0 0 1,0 0 0,0-1 0,0 1 0,0 0-1,0 0 1,0 0 0,0-1 0,0 1-1,0 0 1,0 0 0,0 0 0,0-1-1,0 1 1,0 0 0,0 0 0,0 0 0,0 0-1,-1-1 1,1 1 0,0 0 0,0 0-1,0 0 1,0 0 0,0-1 0,0 1 0,-1 0-1,1 0 1,0 0 0,0 0 0,0 0-1,0 0 1,-1 0 0,1 0 0,0 0-1,0-1 1,0 1 0,-1 0 0,1 0 0,0 0-1,0 0 1,0 0 0,-1 0 0,1 0-1,0 0 1,0 0 0,0 0 0,-1 1 0,1-1-1,0 0 1,0 0 0,0 0 0,-1 0-1,1 0 1,0 0 0,0 0 0,-3 1-31,1 0 0,-1 1 0,1-1 0,-1 0 1,1 1-1,-3 2 0,-21 20-22,2 1 0,0 1 0,-25 40 0,12-19 75,16-20 5,2-5-15,0 2 1,2 1 0,-26 48-1,41-68 18,0-1-1,1 1 1,-1 0-1,1 0 0,0 0 1,0 1-1,1-1 1,0 0-1,0 0 1,0 7-1,1-10 8,-1 0 1,0 0-1,1 0 0,-1 0 1,1 0-1,0 0 0,-1-1 0,1 1 1,0 0-1,0 0 0,0-1 1,0 1-1,0 0 0,1-1 0,-1 1 1,0-1-1,1 0 0,-1 1 1,1-1-1,0 0 0,-1 0 1,1 0-1,0 0 0,0 0 0,0 0 1,-1-1-1,1 1 0,3 0 1,-2-1 21,1 1 0,-1-1 0,1-1 1,-1 1-1,1 0 0,-1-1 1,1 1-1,-1-1 0,0 0 0,1 0 1,-1-1-1,4-1 0,5-3 125,19-15-1,-14 8-115,-1 0-1,0-2 0,-1 0 1,-1 0-1,-1-2 0,0 1 1,-1-2-1,0 0 1,10-24-1,-1-3-27,-3 0 0,24-91 1,-41 132-108,0 1 1,-1-1-1,1 1 1,-1-1 0,0-6-1,0 10 62,0-1 0,0 1 0,0 0 0,0-1 0,0 1 0,0 0-1,0-1 1,0 1 0,0 0 0,-1 0 0,1-1 0,0 1 0,0 0-1,0-1 1,0 1 0,-1 0 0,1 0 0,0-1 0,0 1 0,-1 0-1,1 0 1,0 0 0,0-1 0,-1 1 0,0 0-10,1 0 0,-1 0 1,1 0-1,-1 0 0,0 1 1,1-1-1,-1 0 0,1 0 0,-1 0 1,1 1-1,-1-1 0,1 0 1,-1 1-1,1-1 0,-1 0 0,1 1 1,-1-1-1,1 1 0,-1-1 1,-3 5-56,0 0 0,0-1 0,0 1 0,0 0 0,1 1 0,0-1 0,-5 11 0,0 2-47,-192 394-279,77-154 587,88-194-201,-85 114 0,-66 41 504,183-216-484,-10 11 212,0 0 0,-23 18 0,36-32-196,-1 0 1,1 1-1,-1-1 0,1 0 0,-1 1 0,1-1 1,-1 0-1,1 1 0,-1-1 0,1 0 0,-1 0 1,0 0-1,1 1 0,-1-1 0,1 0 0,-1 0 1,-1 0-1,2 0-17,0 0 1,0-1-1,0 1 1,0 0-1,-1 0 1,1-1-1,0 1 1,0 0-1,0 0 1,0-1 0,0 1-1,0 0 1,0 0-1,0-1 1,0 1-1,0 0 1,0 0-1,0-1 1,0 1-1,0 0 1,0 0-1,0-1 1,0 1-1,0 0 1,0 0-1,0-1 1,1 1-1,0-3-21,0 0 0,0 0 0,0 1 0,1-1 0,0 1-1,3-5 1,8-6-25,1 1 0,0 0 0,32-18 0,6-6-74,-13 6 140,-2-2 1,-1-2-1,-2-1 0,43-56 1,-51 57-6,19-27-18,60-60 1,-60 79-32,2 1 1,70-45-1,-80 61 81,15-10 12,-2-2 0,68-64 0,-88 68-52,-1-1 0,34-55-1,40-83 139,-68 96-352,-31 66-23,0-1-219,-4 10 207,-1 2 20,-7 21-17,-18 66 44,-52 221 155,76-301 84,1-1 0,0 1 0,1 0 0,0-1 0,0 1 0,0 0 0,1-1 0,0 1 0,1-1 0,-1 1 0,7 13 0,-8-20-17,0-1 0,1 1 0,-1-1 0,0 1 0,1 0 0,-1-1 0,1 0-1,-1 1 1,1-1 0,-1 1 0,1-1 0,-1 0 0,1 1 0,0-1 0,-1 0 0,1 1 0,0-1-1,-1 0 1,1 0 0,0 0 0,-1 0 0,1 0 0,0 1 0,-1-1 0,1 0 0,0-1 0,-1 1-1,1 0 1,0 0 0,-1 0 0,1 0 0,1-1 0,21-10 360,-12 2-330,-1 0 0,1 0 0,-2-1 1,0 0-1,13-17 0,-13 15-59,17-25-61,35-64 1,0-2 278,0 1-110,-3 5-287,-53 82 37,-5 11-104,-2 10-245,-1 3 348,2-5 186,0 0-1,0 0 1,0 0-1,-1 0 1,0 0-1,-3 6 1,-1 0-99,1 0 0,-7 18 1,-5 10-112,4-14 189,7-14-30,0 0 0,-4 12 0,-2 13-19,-21 54-70,27-74 118,1 0 0,1 1 1,1-1-1,0 1 0,1 0 1,1 0-1,1 20 0,0-33-11,0 1-1,0-1 1,0 0-1,1 0 1,0 0-1,-1 0 1,1 0 0,0-1-1,1 1 1,-1 0-1,3 4 1,-3-5 4,0-1 1,0 0-1,0 0 1,0 0-1,0 0 1,1 0-1,-1 0 1,0 0-1,0 0 1,1 0-1,-1-1 1,1 1 0,-1 0-1,1-1 1,-1 1-1,1-1 1,-1 0-1,1 1 1,-1-1-1,1 0 1,-1 0-1,1 0 1,-1 0-1,1 0 1,2-1-1,13-3 120,0-1-1,-1 0 0,0-2 1,28-13-1,-14 2-73,39-27 1,-37 19-83,-1-1 0,-2-1 0,53-64 0,-68 74 37,0 1-77,25-27 0,-35 41 43,0-1 0,0 1 0,0 0 0,1 0-1,-1 0 1,1 0 0,-1 1 0,1 0 0,0 0 0,0 0 0,0 1-1,8-2 1,-11 2 4,0 1 0,1 0 0,-1 0 1,0 0-1,1 1 0,-1-1 0,0 0 0,1 1 0,-1 0 0,0-1 0,1 1 0,-1 0 0,0 0 0,0 0 1,0 0-1,0 1 0,0-1 0,0 1 0,3 2 0,0 2-59,-1 0 1,1 0-1,-1 1 0,6 12 0,0 0 57,-3-5 100,0 0 0,-1 1 0,-1 0 0,5 20 1,-8-27 72,-4-13 251,-2-13-42,2 4-371,-2 0 0,-9-26 0,7 23 75,5 13-102,0 0-1,-1 1 1,0-1 0,1 1-1,-1-1 1,-1 1 0,-4-6-1,6 8 7,1 0-1,-1 0 1,0 0-1,0 0 1,0 1-1,0-1 1,0 0-1,0 1 1,0-1 0,-1 1-1,1-1 1,0 1-1,0-1 1,0 1-1,-1 0 1,1 0-1,0-1 1,0 1-1,-1 0 1,1 0-1,0 0 1,0 0-1,-1 1 1,1-1-1,0 0 1,0 0 0,0 1-1,-1-1 1,1 1-1,-1 0 1,-2 1-21,0 0 0,0 1-1,1-1 1,-1 1 0,1 0 0,-6 6 0,-11 14-1,1 2 0,1 0 0,1 2-1,-24 50 1,34-63 38,2 0 0,0 0 1,-6 25-1,10-34 32,0-1 1,0 0 0,1 0 0,0 0-1,0 1 1,0-1 0,0 0 0,0 0-1,1 0 1,0 1 0,0-1 0,0 0-1,0 0 1,1 0 0,0 0 0,0-1-1,4 8 1,-5-10 17,0 1 0,1-1 0,-1 1 0,1-1 0,-1 1 0,1-1 0,0 0 0,-1 0 0,1 1 0,0-1 0,0-1 0,0 1 0,0 0 0,0 0 0,0-1 0,0 1 0,0-1 0,0 0 0,3 1 0,-2-2 8,0 1 0,1 0 0,-1-1 0,0 0-1,0 0 1,0 0 0,1 0 0,-1 0 0,0-1-1,0 0 1,2-1 0,5-4 9,-1-1-1,0 0 1,0 0 0,-1-1-1,11-15 1,5-10-4,-3-1-1,0 0 0,25-65 1,-43 91-53,4-10-431,-4 17 38,-2 10-99,-7 57 114,1-16 388,4-36 6,1 1 0,0-1 0,1 1 0,0-1 0,1 0 0,1 0 0,0 0 1,5 13-1,-7-24 0,0 1 1,0-1 0,1 0 0,-1 1 0,0-1-1,1 0 1,0 0 0,-1 0 0,1 0-1,0-1 1,0 1 0,0 0 0,0-1 0,1 1-1,-1-1 1,0 0 0,1 0 0,-1 0 0,1 0-1,-1 0 1,1 0 0,-1-1 0,1 1 0,-1-1-1,4 0 1,3 1 75,0-1-1,0-1 1,-1 0 0,1 0 0,16-5-1,-6 1-52,0-2 0,0 0 1,-1-2-1,0 0 0,-1-1 0,0 0 0,0-1 0,29-27 1,-27 20-26,-2-1 0,1-1 0,-2 0 0,19-32 0,42-90-77,48-111-3,-22 27-183,-86 187 216,89-201-236,-86 184-539,-18 51 666,1-4-199,-3 8 335,0 1 0,0 0 0,0 0 0,0 0 0,0 0-1,0 0 1,0-1 0,0 1 0,0 0 0,0 0 0,0 0 0,0 0 0,0 0 0,0 0 0,0-1 0,-1 1 0,1 0-1,0 0 1,0 0 0,0 0 0,0 0 0,0 0 0,0 0 0,0 0 0,0-1 0,-1 1 0,1 0 0,0 0-1,0 0 1,0 0 0,0 0 0,0 0 0,-1 0 0,1 0 0,0 0 0,0 0 0,0 0 0,0 0 0,0 0-1,-1 0 1,1 0 0,0 0 0,0 0 0,0 0 0,0 0 0,0 0 0,-1 0 0,1 0 0,0 0 0,0 0-1,0 1 1,0-1 0,-7 9-332,-23 48-171,-41 111 332,43-97 131,-47 133 43,55-144 47,-17 95-1,3 64 184,29-182-161,2-20-26,-4 52 210,7-62-174,0 0 1,0 0-1,1 0 0,0 0 0,0-1 0,1 1 0,3 10 1,-5-17-61,0 1-1,1 0 1,-1 0 0,0 0 0,1-1 0,-1 1 0,1 0 0,-1 0 0,1-1 0,-1 1 0,1 0 0,-1-1 0,1 1 0,0 0 0,-1-1 0,1 1 0,0-1 0,0 1 0,-1-1 0,1 0 0,0 1-1,0-1 1,0 0 0,-1 1 0,1-1 0,0 0 0,0 0 0,0 0 0,0 0 0,0 0 0,-1 0 0,1 0 0,0 0 0,0 0 0,0 0 0,0 0 0,0-1 0,-1 1 0,1 0 0,0-1-1,0 1 1,0 0 0,-1-1 0,2 0 0,4-3 85,-1 0 0,1-1 0,-1 1 0,7-9 0,-11 12-82,36-39 154,6-8-269,72-60 1,-111 105 32,0 0 1,0 0-1,1 0 1,-1 0-1,0 1 1,1 0-1,6-3 1,-10 5 41,0 0 1,0 0 0,0 0 0,0 0 0,0 0 0,0 0 0,0 0 0,0 0-1,0 0 1,0 0 0,0 0 0,0 0 0,0 1 0,0-1 0,0 0-1,0 1 1,0 0 0,1 0 7,-1 0-1,0 0 0,0 0 1,0 0-1,0 0 1,-1 0-1,1 1 1,0-1-1,0 0 0,-1 1 1,1-1-1,-1 0 1,1 1-1,0 2 1,0 6 7,1 1 0,-2-1 0,1 0 0,-3 14 0,2 3-112,-1-10 60,1-5 90,0 1 0,0-1 0,1 1 0,3 14 1,-3-25-15,-1 1 1,1-1 0,-1 0 0,1 0 0,0 0 0,0 1 0,0-1-1,0 0 1,1 0 0,-1 0 0,0-1 0,1 1 0,-1 0-1,1 0 1,0-1 0,-1 1 0,1-1 0,0 0 0,0 1 0,0-1-1,0 0 1,0 0 0,0 0 0,0 0 0,1-1 0,-1 1 0,0 0-1,0-1 1,3 0 0,9 1 39,0-2-1,0 0 0,-1-1 0,1 0 1,0-1-1,-1 0 0,0-1 1,1-1-1,-2 0 0,18-10 1,-19 8 4,0 0 0,-1-1 1,-1-1-1,1 1 0,-1-2 1,-1 1-1,13-19 0,44-82 172,-36 57-366,-18 32 24,12-30 0,-16 33-941,-24 57 660,-38 99-46,48-119 455,2 0-1,0 1 1,1 0-1,2 0 1,-2 25-1,4-41 27,1 0 0,-1 0-1,1 0 1,-1 0 0,1 0 0,3 7 0,-4-10-17,1 0 0,-1 0 1,1 0-1,-1 0 0,1 0 0,-1 0 0,1 0 1,0 0-1,-1 0 0,1 0 0,0 0 0,0-1 1,0 1-1,0 0 0,0 0 0,0-1 0,0 1 1,0-1-1,0 1 0,0-1 0,0 1 0,0-1 1,0 0-1,0 1 0,2-1 0,1 0 10,0-1 0,-1 0-1,1 0 1,-1 0-1,1 0 1,-1 0 0,0-1-1,0 1 1,1-1 0,-1 0-1,0 0 1,0 0 0,-1 0-1,4-4 1,4-4 97,0 0 0,9-14 0,-11 12-158,0 0 0,-1 0 1,0-1-1,-1-1 0,0 1 1,-1-1-1,0 0 1,-2 0-1,1 0 0,-2 0 1,0-1-1,0-20 1,-2 33-2,0-1 0,0 0 0,0 1 0,-1-1 1,1 1-1,-1-1 0,1 1 0,-1 0 0,0-1 0,0 1 1,0 0-1,-1 0 0,1-1 0,0 1 0,-1 0 1,0 0-1,1 0 0,-1 1 0,0-1 0,0 0 1,0 1-1,-4-4 0,-2 1-74,0 1 0,0 0 0,0 0-1,0 0 1,-10-1 0,3 0 57,14 4 51,1 0-1,-1 0 0,1 0 1,0 0-1,-1 0 0,1 0 0,-1-1 1,1 1-1,-1 0 0,1 0 1,0 0-1,-1-1 0,1 1 1,-1 0-1,1 0 0,0-1 1,-1 1-1,1 0 0,0-1 1,0 1-1,-1 0 0,1-1 1,0 1-1,0-1 0,-1 1 1,1 0-1,0-1 0,0 1 1,0-1-1,0 1 0,0-1 1,0 1-1,-1 0 0,1-1 1,0 1-1,0-1 0,0 1 0,1-1 1,-1 1-1,0-1 0,0 1 1,0-1-1,0 1 0,0 0 1,0-1-1,1 1 0,-1-1 1,0 1-1,0 0 0,1-1 1,-1 1-1,0 0 0,0-1 1,1 1-1,-1 0 0,1-1 1,2-2 80,0 0 0,0 0 0,0 1 1,6-5-1,12-4-93,0 0-1,0 1 1,1 2 0,0 0-1,1 1 1,0 1 0,0 2-1,34-4 1,-28 5 11,54 1 0,-72 2-24,-1 1 1,0 1 0,0-1-1,1 1 1,-1 1 0,0 0 0,-1 0-1,16 8 1,-22-9 7,0 0 1,0 0-1,-1 0 1,1 0-1,0 1 1,-1-1-1,0 1 1,0-1-1,0 1 1,0 0-1,0 0 1,0 0-1,1 5 1,-1-3 5,0 0 1,-1 0 0,0 0-1,0 0 1,-1 0 0,1 1-1,-2 9 1,-1 3-2,-1-1 0,-1 0 0,-11 33 0,14-49 4,-24 58-72,18-44 359,4-7-74,5-5 186,0-4-336,-1 0 1,1 1-1,-1-1 1,1 0 0,-1 0-1,1 0 1,-1 0 0,3-3-1,58-63 380,-48 51-497,-1 0 0,2 1 0,0 1 0,1 0 0,25-17 0,-40 31 47,0-1 0,0 1 0,0-1 0,0 1 0,0-1 0,0 1 0,0 0 0,0-1 0,1 1 0,-1 0 0,0 0-1,0 0 1,0 0 0,0 0 0,1 0 0,-1 0 0,0 0 0,0 0 0,0 1 0,0-1 0,0 0 0,0 1 0,1-1 0,-1 1 0,0-1 0,0 1 0,0 0 0,0-1-1,-1 1 1,1 0 0,0 0 0,0-1 0,0 1 0,0 0 0,0 2 0,3 2-10,-1 1 0,1 0 0,-1 1 0,4 11 0,-7-18 20,33 119 107,-9-27-101,-12-48-3347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3:16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10 9792,'-34'-9'4448,"20"9"-3744,23 5-768,7-1 32,2 4 32,1-4-2048,6 1 1120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3:16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6 137 9568,'-5'-3'4320,"52"-20"-3776,12 10 1695,3 10-1343,62-15 768,2 6-960,56-10-192,-5 5-320,15 1-128,-21 7-32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3:18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451 699 3552,'-3'-5'8693,"-4"4"-5240,-14 6-3015,15-4 364,-24 9-103,0 1-1,-39 20 1,46-18-518,0 1-1,1 1 1,0 1 0,2 1-1,0 1 1,0 1 0,-29 38-1,35-40-38,0 1 0,-11 22 0,20-30 36,0-1 1,0 1-1,1 1 1,1-1-1,-1 1 1,0 10-1,3-19-120,1 0-1,-1 0 1,1 0 0,0 1-1,0-1 1,0 0 0,0 0-1,0 0 1,0 0 0,0 0-1,1 0 1,-1 0 0,1 0-1,0 0 1,0 0 0,-1 0-1,1 0 1,0 0 0,1-1-1,-1 1 1,0 0 0,0-1 0,1 1-1,-1-1 1,1 1 0,-1-1-1,1 0 1,0 1 0,-1-1-1,1 0 1,0 0 0,0 0-1,0-1 1,0 1 0,0 0-1,0-1 1,0 1 0,0-1-1,4 1 1,5 0 59,0-1 0,0 0-1,0 0 1,0-1 0,21-5 0,-17 3 11,0 0 0,0-1 0,0-1 0,-1 0 0,0-1 0,23-12 0,-22 7-44,1 0-1,-2-1 1,1-1 0,20-23-1,-30 30-85,0-1 0,0 1 0,-1-1 0,0 0 0,0 0 0,0 0 0,-1-1 0,0 1 0,-1-1-1,1 0 1,-2 1 0,1-1 0,0-15 0,-2 22-25,0 0 0,0-1 0,0 1 0,0 0-1,0 0 1,-1-1 0,1 1 0,-1 0 0,1 0 0,-1-1-1,1 1 1,-1 0 0,0 0 0,0 0 0,1 0 0,-1 0 0,0 0-1,0 0 1,0 0 0,0 0 0,0 1 0,0-1 0,0 0-1,0 0 1,-1 1 0,1-1 0,0 1 0,0-1 0,0 1 0,-1 0-1,1-1 1,0 1 0,-1 0 0,1 0 0,0 0 0,-1 0-1,1 0 1,-2 0 0,0 0-12,-1 1 0,1-1 0,0 0 0,-1 1 0,1 0 0,0 0 0,0 0 0,0 0 0,-1 0 0,1 1 0,0-1 0,0 1 0,-4 4 0,6-6 46,1 0 1,0 0-1,0 1 1,-1-1-1,1 0 1,0 1-1,0-1 1,-1 0-1,1 1 1,0-1-1,0 0 1,0 1-1,0-1 1,0 0-1,0 1 1,-1-1-1,1 0 1,0 1-1,0-1 1,0 0-1,0 1 0,0-1 1,0 1-1,0-1 1,1 0-1,-1 1 1,0-1-1,0 0 1,0 1-1,0-1 1,10 9 209,-6-7-159,-1-1 1,0 1-1,1-1 1,-1 0-1,6 1 1,-3-2 51,0 0 0,0 0 0,-1-1 0,1 1 0,0-1 0,0-1 0,0 1 0,-1-1 0,1 0 0,-1 0 0,0 0 0,1-1 0,-1 0 0,0 0 0,0 0 0,-1-1 0,9-8 0,2-3 103,-1-1 0,-1-1 0,17-28 0,-7 9-130,-2-1 1,-1-1-1,-3 0 1,-1-2 0,15-53-1,4-43-114,-12 42-135,46-121 0,-51 176-223,-14 33 145,-2 10-39,1 19-6,-2 49 213,-16 133-1,14-191 70,-89 553 212,82-523-159,-32 160 220,-69 206 1,104-393-173,-1-1 0,0 0 0,-1-1 0,-12 21-1,18-34-80,-1-1 0,1 1 0,0 0 0,0 0 0,-1-1 0,1 1 0,-1-1 0,0 1 0,1-1 0,-1 0 0,0 0 0,0 0 0,0 0 0,0 0 0,-3 1 0,3-1-11,1-1 0,-1 0 1,1-1-1,-1 1 1,1 0-1,-1 0 0,1-1 1,-1 1-1,1-1 0,-1 1 1,1-1-1,0 1 1,-1-1-1,1 0 0,0 0 1,-1 0-1,1 0 1,0 0-1,0 0 0,0 0 1,0 0-1,0 0 0,0 0 1,-1-3-1,-3-4-27,-1 0 1,1 0-1,1-1 0,0 0 0,0 0 1,1 0-1,0 0 0,0-1 1,1 1-1,0-1 0,1 0 0,0-17 1,1 19 28,0 0 1,1-1 0,0 1 0,1 0-1,0 0 1,0 0 0,0 1 0,1-1-1,0 0 1,1 1 0,0 0 0,0 0 0,0 0-1,1 0 1,10-11 0,3 1-20,37-30 0,-47 41-11,0 2 1,0-1-1,0 1 0,0 0 0,1 0 1,-1 1-1,1 0 0,15-2 0,-10 3-194,-1 1 0,1 0 0,19 2 0,17 6-4265,-25-2 2357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5:2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63 4480,'0'0'269,"0"-1"1,0 1-1,0-1 0,0 1 1,-1-1-1,1 1 1,0 0-1,0-1 1,0 1-1,0-1 0,-1 1 1,1 0-1,0-1 1,-1 1-1,1 0 0,0-1 1,0 1-1,-1 0 1,1-1-1,-1 1 0,1 0 1,0 0-1,-1-1 1,1 1-1,-1 0 0,-16-4 1959,10 4-1911,0 0 0,0 0 1,-9 2-1,14-1-261,-17 2 295,-1 0-1,1 2 1,0 1 0,0 0-1,-24 12 1,23-7-140,1 1-1,0 1 1,1 1 0,0 0 0,-29 32 0,36-33-165,0 0 1,1 1 0,1 0-1,0 1 1,0 0 0,2 1 0,0 0-1,-6 22 1,11-31 22,0 0 1,1 0-1,0 1 0,1-1 1,-1 1-1,2-1 0,0 12 1,-1-17-19,1 0-1,-1 1 1,0-1 0,1 0 0,-1 0 0,1 0 0,0 0 0,0 0 0,-1 0 0,1 0 0,1-1 0,-1 1 0,0 0 0,0 0 0,1-1-1,-1 1 1,1-1 0,-1 1 0,1-1 0,0 0 0,-1 0 0,1 1 0,0-1 0,0 0 0,0-1 0,0 1 0,0 0 0,0 0 0,0-1-1,3 1 1,-2-1-4,0 0 0,-1 0-1,1-1 1,0 1-1,0-1 1,-1 1 0,1-1-1,-1 0 1,1 0 0,0 0-1,-1 0 1,1-1-1,-1 1 1,3-3 0,5-3 86,-1-1 0,9-11 0,-13 14-90,133-155 325,-83 94-400,-43 52 12,2-2-44,0 1 0,-2-2-1,0 0 1,19-37-1,-31 53 44,1 0 0,-1 1-1,0-1 1,1 0-1,-1 0 1,0 0 0,0 0-1,0 0 1,1 0 0,-1 0-1,0 1 1,0-1-1,0 0 1,0 0 0,-1 0-1,1-1 1,0 1 7,-1 1-1,1-1 1,0 1-1,0 0 1,-1-1 0,1 1-1,0 0 1,-1 0 0,1-1-1,0 1 1,-1 0 0,1 0-1,-1-1 1,1 1-1,-1 0 1,1 0 0,0 0-1,-1 0 1,1 0 0,-1-1-1,1 1 1,-1 0-1,0 0 1,-2 0-33,0 1-1,0-1 1,0 1-1,0-1 1,0 1-1,0 0 1,-5 2-1,1 1 38,1 0-1,0 0 0,0 1 1,0-1-1,0 1 0,0 0 1,1 1-1,0 0 0,0-1 1,1 2-1,0-1 0,0 0 0,0 1 1,1 0-1,0 0 0,0 0 1,-3 12-1,2-4 70,1 0-1,0 0 1,1 0 0,1 1 0,0-1-1,1 1 1,4 27 0,-2-31 56,0 0 0,1 0 0,1 0 0,0 0 1,9 19-1,-11-27-43,0-1 0,0 1 1,0 0-1,1-1 0,0 0 0,-1 1 0,1-1 1,0 0-1,0 0 0,1-1 0,-1 1 1,1-1-1,-1 1 0,1-1 0,0 0 1,0-1-1,0 1 0,0-1 0,0 1 0,6 0 1,-5-2 14,1 0 0,0 0 0,-1 0 1,1-1-1,-1 0 0,1 0 0,-1 0 1,1-1-1,-1 0 0,6-2 0,4-3 11,-1-1 0,17-11 0,-5 1-73,0-2 0,-2 0 0,0-2 0,-1 0 1,-1-2-1,26-37 0,-25 29-25,4-5 131,37-66-1,-37 49-402,-30 93-464,-1 2 610,-2 20 55,-10 82 313,10-81-75,-13 63 0,17-115-15,-1 1 0,0-1 0,-7 17 0,10-27-139,0 0 0,0 1 0,0-1 0,0 0 0,0 1 0,-1-1 1,1 0-1,0 0 0,0 1 0,0-1 0,-1 0 0,1 0 0,0 1 0,0-1 0,-1 0 0,1 0 1,0 1-1,0-1 0,-1 0 0,1 0 0,0 0 0,-1 0 0,1 0 0,0 1 0,-1-1 0,1 0 0,0 0 1,-1 0-1,1 0 0,0 0 0,-1 0 0,1 0 0,0 0 0,-1 0 0,1 0 0,0 0 0,-1-1 1,1 1-1,0 0 0,-1 0 0,1 0 0,0 0 0,-1 0 0,1-1 0,0 1 0,0 0 0,-1 0 0,1 0 1,0-1-1,0 1 0,-1 0 0,1 0 0,0-1 0,0 1 0,0 0 0,-1-1 0,1 1 0,0 0 1,0-1-1,0 1 0,0-1 0,-12-25 135,-3-26-74,-8-59 0,21 98-67,1 12-20,1 0 0,0 0 0,0 0 0,0 0 0,-1 0 1,1 1-1,0-1 0,0 0 0,0 0 0,1 0 0,-1 0 1,0 0-1,0 0 0,0 0 0,1 0 0,-1 1 1,0-1-1,1 0 0,0-1 0,0 1 7,-1 1 0,1 0 0,-1-1 0,1 1-1,0 0 1,-1 0 0,1-1 0,-1 1 0,1 0 0,0 0 0,-1 0 0,1 0-1,0 0 1,-1 0 0,1 0 0,0 0 0,-1 0 0,1 0 0,0 0 0,1 1 0,4 1 16,1 1 1,-1-1 0,1 2 0,6 3 0,-2-1 96,138 58 372,-129-57-464,1 0 0,0-2 0,1-1 1,-1-1-1,34 2 0,-44-6-488,0 1 1,19-5-1,3-4-4397,-13 4 1974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3:20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1626 8064,'0'0'239,"-1"-1"0,1 1 1,-1 0-1,1-1 0,-1 1 0,1 0 1,0-1-1,-1 1 0,1-1 0,0 1 1,-1-1-1,1 1 0,0-1 0,0 1 1,-1-1-1,1 1 0,0-1 0,0 1 1,0-1-1,0 1 0,0-1 1,0 0-1,0 1 0,0-1 0,0 1 1,0-1-1,0 1 0,0-1 0,0 0 1,10-20 655,-4 7-126,19-48 1348,-2-1-1040,29-72 348,-36 98-838,31-53-1,-19 48-201,2 2-1,1 2 1,2 0-1,2 2 1,1 2-1,2 1 1,1 2 0,60-36-1,-96 65-384,7-4 100,1 0-1,20-10 0,-29 15-78,0 1 1,1-1 0,-1 0 0,0 0 0,0 1 0,1 0 0,-1-1-1,0 1 1,0 0 0,1 0 0,-1 0 0,0 0 0,1 1 0,-1-1-1,0 0 1,0 1 0,1 0 0,-1 0 0,0-1 0,0 1-1,0 0 1,2 2 0,-1 0 2,0-1 1,-1 1-1,1 0 0,-1 0 1,0 1-1,0-1 0,0 0 1,-1 1-1,1-1 0,-1 1 1,0-1-1,0 1 0,0 0 1,0-1-1,0 1 0,-1 5 1,1 8 48,-1 0 1,-4 24 0,1-8-58,-2 38 144,-23 112 0,21-124-33,3-13 103,2-33 243,4-16-201,7-26-67,-2 6-99,6-13-73,2 2 1,1 0-1,34-53 0,-33 63-59,1 1-1,1 0 0,1 2 1,0 1-1,2 0 0,1 1 1,0 2-1,1 0 0,1 2 1,36-18-1,-52 29 9,3-3-12,23-7 1,-30 13 1,-1 0-1,1 0 1,0 0 0,0 0 0,0 1 0,0 0 0,0 0 0,7 1-1,-10-1 27,-1 0-1,1 1 1,-1-1-1,0 0 0,1 1 1,-1-1-1,1 1 1,-1-1-1,0 1 0,0 0 1,1 0-1,-1-1 1,0 1-1,0 0 0,0 0 1,0 0-1,0 0 1,0 1-1,0-1 0,0 1 1,0 1 8,0-1-1,0 0 1,0 0 0,-1 1 0,1-1-1,-1 1 1,0-1 0,1 1 0,-1-1-1,0 0 1,-1 3 0,0 6 23,-1 0 0,-1-1 0,0 1 0,-6 13 0,-15 30 2,-7 20 205,30-63-26,1-11-206,0 0-1,1 0 0,-1 1 1,0-1-1,0 0 1,0 0-1,0 0 0,1 0 1,-1 0-1,0 0 0,0 0 1,0 0-1,1 0 0,-1 0 1,0 0-1,0 0 0,0 0 1,0 0-1,1 0 0,-1 0 1,0 0-1,0 0 0,0 0 1,1 0-1,-1 0 0,0-1 1,0 1-1,0 0 1,0 0-1,0 0 0,1 0 1,13-12 57,-1-1-34,106-102 38,-88 87-319,68-44 0,-98 71 244,0 0-1,1 0 1,-1 0 0,0 1 0,0-1 0,0 0 0,1 1 0,-1-1-1,0 1 1,1-1 0,-1 1 0,0 0 0,1 0 0,-1-1-1,0 1 1,1 0 0,-1 0 0,1 0 0,-1 1 0,0-1-1,1 0 1,2 1 0,-3 0 9,0 0 0,0 0 0,0 1 0,0-1 0,-1 0 0,1 0 0,0 1 0,0-1 0,-1 0-1,1 1 1,-1-1 0,1 1 0,-1-1 0,0 0 0,0 1 0,1-1 0,-1 1 0,0-1 0,0 1 0,-1 2 0,-8 120 199,0-31-108,6-62-88,-1 31 43,4-57-37,0-1-1,0 1 0,1-1 1,-1 0-1,1 1 0,0-1 0,0 0 1,1 0-1,-1 0 0,4 5 1,-5-8-8,1 0-1,-1 0 1,1-1 0,0 1 0,0-1 0,-1 1 0,1 0 0,0-1-1,0 1 1,0-1 0,0 0 0,0 1 0,-1-1 0,1 0-1,0 1 1,0-1 0,0 0 0,0 0 0,0 0 0,0 0 0,0 0-1,0 0 1,0 0 0,0 0 0,0 0 0,0-1 0,0 1 0,0 0-1,0-1 1,0 1 0,-1 0 0,1-1 0,0 1 0,1-2-1,14-9-129,0 0 0,28-28-1,-8 7-70,13-5 98,2 1 0,2 3-1,0 2 1,65-26-1,-109 53 79,-3 1-39,1 0 1,-1 0-1,1 1 1,0 0 0,-1 0-1,10-1 1,-16 3 65,0 0-1,0 0 1,1 0 0,-1 0 0,0 0-1,0 0 1,0 0 0,1 0-1,-1 0 1,0 0 0,0 0 0,0 0-1,1 1 1,-1-1 0,0 0 0,0 0-1,0 0 1,1 0 0,-1 0 0,0 1-1,0-1 1,0 0 0,0 0 0,0 0-1,1 1 1,-1-1 0,0 0 0,0 0-1,0 0 1,0 1 0,0-1 0,0 0-1,0 0 1,0 0 0,0 1-1,0-1 1,0 0 0,0 0 0,0 1-1,-2 9 58,-17 30 120,9-18-26,-16 44 0,19-42-133,2 0 0,0 0 0,1 0 0,-1 45 0,5-61 11,0 0 1,1 0-1,0 0 1,0 0-1,1 0 1,0 0-1,0-1 1,1 1-1,0 0 1,1-1-1,-1 0 1,1 0 0,0 0-1,1 0 1,0-1-1,0 1 1,1-1-1,8 7 1,-12-11-15,0-1 0,0 1 0,0-1 1,0 0-1,0 0 0,0 0 0,0 0 0,0 0 1,0-1-1,1 1 0,-1-1 0,0 1 1,1-1-1,-1 0 0,0 0 0,1 0 0,-1 0 1,0 0-1,1 0 0,-1-1 0,0 1 0,0-1 1,1 0-1,-1 1 0,0-1 0,0 0 1,0 0-1,0-1 0,0 1 0,0 0 0,0-1 1,3-2-1,1-2 40,0 0 0,0-1 0,0 0 0,-1 0 0,0 0 0,-1 0 0,7-16 0,-2 2-95,-1 0 0,-1-1 0,-2 0 0,0 0 1,-1 0-1,-1-1 0,-1 0 0,-1 1 0,-1-1 1,-4-31-1,2 45-38,1 1 1,-1-1-1,-1 1 0,0-1 1,0 1-1,-7-12 1,7 16 45,1 0 1,-1 0 0,0 1 0,0-1-1,0 1 1,0-1 0,-1 1 0,1 0-1,-1 1 1,0-1 0,0 0 0,0 1-1,-7-3 1,-1-2-151,12 8 147,5 1 49,3 3 55,0-2 0,1 1 0,-1-1 1,1 0-1,0-1 0,0 0 0,0 0 1,0-1-1,0 0 0,0-1 0,0 0 0,1 0 1,-1-1-1,17-4 0,8-3 175,-1-2-1,51-21 0,-66 23-236,2 0 36,3 0-2,0-1 1,0-2-1,-1 0 0,40-29 0,-35 18 4,-2-2-1,-1 0 0,0-1 0,-2-2 1,27-41-1,-1-18-18,-4-1 1,56-156-1,-57 112 121,-40 122-300,-1 1-1,0-1 1,0 0 0,0-13-1,-10 33-125,-73 195 76,67-165 220,-97 264 19,86-238 28,2 0 1,-15 87-1,31-115-31,2 1 0,1-1 1,2 1-1,2 0 0,7 55 0,-6-85 5,1 0-1,0-1 1,1 1 0,0-1-1,8 17 1,-11-24-31,1 0 0,0 0 0,0 0 0,0-1 0,0 1 0,1 0 0,-1-1 0,0 1 0,1-1 0,-1 1 0,1-1 0,-1 0 0,1 0 0,0 1 0,0-1 0,-1 0 0,1-1 0,0 1 0,0 0 0,0 0 0,0-1 0,0 1 0,0-1 0,0 0 0,0 0 0,0 1 0,0-1 0,0-1 0,0 1 0,0 0 0,0 0 0,0-1 0,4 0 0,0-2-30,1 0-1,0-1 1,-1 0-1,0 0 0,0 0 1,0-1-1,0 0 0,-1 0 1,7-7-1,43-60-187,-44 56 176,-1 3-40,54-73 232,-50 68-364,1 2 1,31-27-1,-46 47 163,1 0 0,-1 0 0,0 1 1,-1-1-1,0 5 0,-4 41 130,1 0 0,3-1 0,7 67 0,-6-111-61,1 0-1,0-1 1,0 1 0,0 0-1,1 0 1,0-1 0,0 1-1,0 0 1,0-1 0,1 0-1,3 6 1,-3-8-13,0 1 0,-1-1-1,1 0 1,0 0 0,0 0 0,1 0 0,-1 0-1,0-1 1,0 1 0,1-1 0,-1 0 0,1 0-1,-1 0 1,1 0 0,0-1 0,5 1 0,1-1-17,0-1 0,0 0-1,0 0 1,-1-1 0,1 0 0,18-6 0,54-29 41,-54 23-68,0-1 0,-1-2 0,0-1 0,44-39 0,47-61-113,-53 52-66,-58 60 187,14-17-123,-19 21 128,-1 1 1,0 0-1,0-1 0,0 1 1,0-1-1,0 0 0,0 1 1,-1-1-1,1 0 0,0 1 1,-1-1-1,1-2 0,-1 4 15,0 0-1,0 0 0,0-1 0,0 1 0,0 0 0,0 0 1,0 0-1,0 0 0,0 0 0,0 0 0,0-1 0,0 1 1,0 0-1,0 0 0,0 0 0,0 0 0,0 0 0,0 0 1,-1 0-1,1 0 0,0-1 0,0 1 0,0 0 0,0 0 0,0 0 1,0 0-1,0 0 0,0 0 0,0 0 0,-1 0 0,1 0 1,0 0-1,0 0 0,0 0 0,0 0 0,0 0 0,0 0 1,0-1-1,-1 1 0,1 0 0,0 0 0,0 0 0,0 0 1,0 1-1,-8 2-77,-8 9-1,8-3 87,0 0-1,0 0 0,1 0 0,0 1 0,0 0 0,2 1 0,-9 16 0,4-2 42,2 0 0,-9 34 0,14-45-35,1 0 1,0 0-1,0 22 1,2-30 35,0 0 0,1-1 1,-1 1-1,2 0 0,-1 0 1,0-1-1,1 1 0,0 0 0,1-1 1,4 10-1,-6-14-34,-1-1 0,1 1 0,-1 0-1,1 0 1,-1 0 0,1-1 0,-1 1 0,1 0 0,-1-1 0,1 1-1,0 0 1,-1-1 0,1 1 0,0-1 0,0 1 0,0-1 0,-1 0-1,1 1 1,0-1 0,0 0 0,0 1 0,0-1 0,0 0 0,-1 0-1,1 0 1,0 0 0,0 0 0,0 0 0,0 0 0,0 0 0,0 0-1,0 0 1,-1-1 0,1 1 0,0 0 0,0-1 0,0 1 0,1-1-1,0-1-9,1 0 0,-1 0-1,0 0 1,1 0-1,-1-1 1,0 1-1,0-1 1,-1 1 0,3-5-1,6-14-81,-1 0 0,-1 0 0,8-37 1,-7 24-97,-1 8-50,6-39 0,-13 55 145,0-1 0,0 1-1,-1-1 1,-1 0 0,0 1-1,-3-15 1,3 20 80,-1 1 0,1 0 0,-1 0 0,0 0 0,0 0 0,0 0 0,-1 0 0,0 0 0,1 1 0,-1-1 0,0 1 0,-6-4 0,5 3-35,-8-4 1,5 3 275,8 4-229,0 1 0,0-1 0,0 1 0,0-1 0,0 1 0,0-1 0,0 1 0,0 0 0,0 0 0,0-1 0,1 1 0,1 0 0,38-5 122,0 2-1,51 2 1,-63 3-101,-1 1-1,1 1 1,54 15 0,-76-17-19,1 1-1,-1 0 0,0 0 1,0 1-1,0 0 1,9 6-1,-13-8-1,-1 0-1,0 0 1,0 1-1,0-1 1,0 0-1,0 0 1,0 1 0,-1 0-1,1-1 1,-1 1-1,0 0 1,0-1-1,0 1 1,0 0-1,0 0 1,0 0-1,-1 0 1,0 0 0,1 4-1,-2 3 44,0 0-1,0 0 0,-5 15 1,1-3 47,5-21-97,0-1 0,0 0 0,0 1 0,0-1 0,0 1 0,0-1 0,0 0 0,0 1 0,0-1 0,0 1 0,0-1 0,0 0 0,0 1 0,0-1-1,0 1 1,0-1 0,0 0 0,0 1 0,0-1 0,1 1 0,-1-1 0,0 0 0,0 1 0,1-1 0,-1 0 0,0 1 0,0-1 0,1 0 0,-1 0 0,0 1-1,1-1 1,-1 0 0,1 1-1,0-1-1,1 0 0,-1 0 0,0 0 0,0 0 1,0 0-1,0 0 0,0 0 0,0 0 0,0 0 1,0-1-1,2 0 0,6-2-21,0-1 0,11-6-1,-18 9 17,30-17-54,3-2-58,1 2-1,55-21 1,-90 39 105,1-1 0,0 1 0,-1-1 0,1 1 0,-1 0 0,1 0 0,0-1 0,-1 1 0,1 1 0,0-1 0,0 0 0,-1 0 0,1 0 0,-1 1 1,1-1-1,0 1 0,-1-1 0,1 1 0,1 1 0,-1 0 20,1 0 0,-1 0 0,0 0 0,0 0 0,0 1 0,0-1 0,-1 0 0,1 1 0,0 0 0,1 4 0,2 5 23,0 1-1,-1 0 1,-1 0-1,0 1 0,0-1 1,0 16-1,0 85-321,-3-85 67,-1 31-2538,-1-34-815,1-7 1317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3:21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22 11392,'-67'-14'5151,"42"10"-4479,16 1-3167,9 6 1215,6 1-1792,3-8-2240,5 4 2944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3:21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0 215 12544,'53'-39'5695,"62"-7"-4959,-10 19 448,5 9-800,77-7 64,1 4-288,12 0-384,-17 12 128,-1 0-5407,-24 9 3007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3:30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491 675 1152,'0'0'363,"15"-3"7519,-15 1-7517,1 1 0,0 0 0,-1-1 0,1 1-1,-1-1 1,0 1 0,1-1 0,-1 1 0,0-1 0,0 1 0,0-1 0,0 1 0,0-1-1,-1-2 1,-3-22 1021,0 17-1080,0 0 0,0-1 0,-1 1 0,0 1 1,-1-1-1,0 1 0,0 0 0,-11-10 1,17 17-290,-11-9 168,0-1 1,0 2-1,-1-1 1,0 1-1,-1 1 1,0 0-1,0 1 1,-28-10 0,28 12-137,0 1 0,0 0 0,-1 1 0,1 1 0,-1 0 0,0 1 0,0 0 0,1 1 0,-25 3 0,31-2-38,0 1 1,0 0-1,1 0 1,-1 1-1,1-1 1,0 1-1,-1 1 0,1-1 1,1 1-1,-1 0 1,0 1-1,-8 8 1,8-6 49,0 0 1,0 1 0,1 0-1,0 0 1,0 0 0,1 1-1,0-1 1,-5 18 0,6-15 19,1-1 0,-1 1 0,2-1 0,0 1 0,0 0 1,1-1-1,0 1 0,1 0 0,0-1 0,1 1 1,0-1-1,0 1 0,1-1 0,1 0 0,0 0 1,0 0-1,7 11 0,-4-11 37,0-2 0,0 1 0,0-1 0,1 0-1,1 0 1,-1-1 0,1 0 0,20 11 0,-16-11-38,1-1 0,0 0 0,0-1 1,1-1-1,-1 0 0,20 2 0,-16-3-97,1-2-1,0 0 1,0-1-1,-1-1 1,1-1 0,0-1-1,-1 0 1,1-1-1,-1-1 1,0-1 0,19-9-1,5-8-201,0-2-1,47-38 1,39-23 157,-117 79 19,-7 4 14,1 0 0,-1 1 0,1-1 0,-1 1 0,1 0 0,0 0 0,0 0 0,6 0 0,-11 2 32,1 0-1,-1 0 0,0 0 1,0 0-1,1 0 1,-1 0-1,0 0 0,0 1 1,0-1-1,1 0 1,-1 0-1,0 0 0,0 0 1,0 1-1,1-1 1,-1 0-1,0 0 0,0 1 1,0-1-1,0 0 1,0 0-1,0 1 0,1-1 1,-1 0-1,0 0 0,0 1 1,0-1-1,0 0 1,0 0-1,0 1 0,0-1 1,0 0-1,0 0 1,0 1-1,0-1 0,0 0 1,0 1-1,0-1 1,-1 0-1,1 0 0,0 1 1,0-1-1,0 0 1,0 0-1,0 0 0,-1 1 1,1-1-1,0 0 1,0 1-1,-9 12 156,-111 93 780,117-102-917,-1 0 0,1 1 0,0-1 0,0 0 0,0 1 0,0 0 0,1-1 0,0 1 0,0 0 0,0 0 0,1 0 0,0 1 0,-1-1 0,2 0-1,-1 7 1,1-7 15,0-1-1,0 0 0,1 1 0,-1-1 1,1 1-1,0-1 0,1 0 0,-1 0 1,1 0-1,0 0 0,0 0 0,0 0 1,0 0-1,0 0 0,1-1 0,0 1 0,0-1 1,0 0-1,5 4 0,1 0 49,1 0-1,0-1 0,1 0 1,-1-1-1,1 0 0,0 0 0,1-1 1,-1-1-1,1 0 0,12 2 1,-6-3-21,-1-1 0,1 0 1,0-1-1,0-1 0,-1-1 1,22-4-1,-31 4-78,0 0 0,0 0 0,-1-1 0,1 0 0,-1 0 0,0-1 0,0 0 0,0-1 0,10-8 0,-13 10-37,0-1 1,0 1 0,-1-1-1,0 0 1,0 0-1,0 0 1,0-1 0,-1 1-1,0-1 1,0 0-1,0 1 1,0-1 0,-1 0-1,1 0 1,-1 0 0,0-7-1,-1 4 31,0-1 0,-1 1-1,0 0 1,0 0 0,-1 0-1,0 0 1,-1 0 0,1 1-1,-2-1 1,1 0 0,-1 1-1,0 0 1,0 0 0,-1 0-1,0 1 1,0-1 0,-1 1-1,-11-10 1,7 7-8,-1 1 0,-1-1 0,0 2 0,0 0-1,0 0 1,-1 1 0,1 1 0,-1 0 0,-1 0 0,-16-2 0,20 5 39,0 0-1,0 1 1,0 0 0,0 0 0,0 1 0,0 1-1,0 0 1,0 0 0,0 1 0,1 0-1,-17 6 1,26-8 3,-1 0 0,1 0 0,-1 1 0,0-1 0,1 0 0,-1 0 0,1 1 0,-1-1 0,1 0 0,-1 1 0,1-1 0,-1 1-1,1-1 1,-1 1 0,0 0 0,1-1-7,0 1-1,0-1 1,0 0-1,0 0 1,0 1-1,0-1 1,0 0-1,0 0 1,0 1 0,0-1-1,0 0 1,0 0-1,0 1 1,0-1-1,0 0 1,0 0-1,1 0 1,-1 1-1,0-1 1,0 0-1,0 0 1,0 1-1,0-1 1,1 0-1,-1 0 1,0 0-1,1 1 32,1 0-1,-1 0 1,0 0-1,1 0 1,-1 0-1,0-1 1,1 1-1,-1 0 1,1-1-1,1 1 1,9 1 60,0-1 1,-1-1-1,1 0 1,0 0-1,12-3 1,58-12 95,-71 13-172,185-54 143,-75 19 62,-108 33-204,0 1 0,1 0 0,22-1 0,-33 4-11,0-1 1,0 1-1,1 0 0,-1 1 0,0-1 1,0 1-1,0-1 0,0 1 0,0 0 1,0 0-1,0 0 0,0 1 0,0-1 1,0 1-1,-1-1 0,1 1 0,-1 0 1,1 0-1,-1 0 0,0 0 1,4 5-1,-2-1 38,0 1 0,-1 0 0,0 0 1,0 1-1,-1-1 0,1 1 0,-2-1 0,1 1 1,-1 0-1,0-1 0,-1 1 0,1 0 0,-2 0 1,0 8-1,-2 2 59,0 0 1,-2 0-1,0 0 0,-13 30 1,12-31 47,6-18-158,0 1 0,0 0 1,0 0-1,0 0 0,0 0 0,1 0 0,-1 0 0,0 0 0,0 0 0,0 0 0,0 0 0,0 0 1,0 0-1,0 0 0,0 0 0,0 0 0,0 0 0,0 0 0,0 0 0,0 0 0,0 0 0,0 0 1,0 0-1,0-1 0,1 1 0,-1 0 0,0 0 0,0 0 0,0 0 0,0 0 0,0 0 0,0 0 1,0 1-1,0-1 0,0 0 0,0 0 0,0 0 0,0 0 0,0 0 0,0 0 0,1 0 0,-1 0 1,0 0-1,0 0 0,0 0 0,0 0 0,0 0 0,0 0 0,0 0 0,0 0 0,0 0 0,0 0 1,0 0-1,0 0 0,17-24-333,-7 10 294,0 1 0,1 1 0,0-1 0,1 2 0,0 0 0,1 0 0,0 1 0,1 1 0,0 0 0,0 1 0,1 0 0,23-8 0,-34 15 57,0-1 1,0 1-1,0 0 1,0 1 0,0-1-1,0 1 1,0-1-1,0 1 1,0 0-1,0 1 1,0-1-1,0 1 1,0 0 0,0 0-1,0 0 1,0 0-1,0 1 1,0-1-1,0 1 1,-1 0-1,1 0 1,-1 1-1,0-1 1,1 1 0,-1-1-1,0 1 1,-1 0-1,4 4 1,5 8 39,1 2 1,-2-1 0,0 1 0,8 21-1,22 37 135,-38-72-162,0 1-1,1-1 0,-1-1 0,1 1 0,0 0 0,0 0 0,0-1 0,0 0 0,0 0 0,1 0 0,-1 0 0,1 0 0,-1 0 0,1-1 1,-1 0-1,1 0 0,0 0 0,6 1 0,0-2 27,-1 1 1,1-2 0,0 1-1,-1-1 1,1-1-1,13-3 1,-8 4 32,-14 2-86,0-1-1,0 0 1,0 0-1,0 0 1,0 0-1,0 0 1,0 0-1,1 0 1,-1-1-1,0 1 1,0 0-1,0 0 1,0-1-1,0 1 1,0-1-1,0 1 1,0-1-1,0 0 1,0 1-1,0-1 1,0 0-1,0 0 1,18-19 84,-15 17-76,0-1-1,0 1 0,0-1 1,4-7-1,11-20 4,-2 0 0,24-59 0,16-74-264,-36 102 175,-13 38 32,68-215-163,-74 231 175,18-71-221,-18 69 182,-1-1 0,0 1 1,-1-1-1,0 1 1,-2-17-1,2 26 56,0 0 0,0-1 0,-1 1-1,1 0 1,0-1 0,-1 1 0,1 0 0,-1 0-1,0-1 1,1 1 0,-1 0 0,0 0 0,1 0 0,-3-2-1,3 3 4,-1 0 0,0-1 0,1 1 0,-1 0 0,1-1 0,-1 1 0,0 0 0,1 0 0,-1 0 0,0 0 0,1-1-1,-1 1 1,0 0 0,1 0 0,-1 0 0,0 0 0,1 1 0,-1-1 0,0 0 0,0 0 0,-3 2-14,1-1 0,0 1 0,0 0 0,0 0 0,0 0 0,0 0 0,1 0 0,-1 1 0,-3 3 0,-1 2 23,1 1 1,-1 0-1,1 1 1,1-1 0,-8 20-1,3-5-8,-7 34-1,9-17 50,1-1 0,-1 45 0,4-37-13,3-32-47,-4 28 81,3 0 1,4 70-1,-1-100 1,2 1 0,0-1 0,0 1-1,10 22 1,-9-28-19,0 0 1,1-1-1,0 0 0,0 0 1,1 0-1,0-1 0,0 0 0,9 9 1,-10-12-23,1-1 0,-1 1 1,1-1-1,-1 0 0,1 0 0,0 0 1,0-1-1,0 0 0,1 0 1,-1-1-1,0 0 0,11 1 0,-1-1 20,1-1 0,0 0-1,24-5 1,-12 0-70,1-2 1,-2-1-1,1-1 0,-1-2 1,0 0-1,-1-2 0,46-29 1,-52 28-13,-1-2 0,-1 0 1,0 0-1,17-21 0,-28 28 45,0 0 0,-1 0 0,0-1 0,-1 0 0,0 0 0,0 0 0,7-22 0,-12 30-14,-1 1-1,0-1 0,1 1 1,-1-1-1,0 1 0,0-1 1,0 1-1,0-1 0,0 1 1,0-1-1,0 1 0,-1-1 0,1 1 1,-1-1-1,0-1 0,1 3 8,0 0-1,0 0 1,0-1 0,-1 1-1,1 0 1,0-1-1,0 1 1,-1 0-1,1 0 1,0-1 0,-1 1-1,1 0 1,0 0-1,0 0 1,-1 0-1,1-1 1,0 1-1,-1 0 1,1 0 0,-1 0-1,1 0 1,0 0-1,-1 0 1,0 0 1,0 0 0,0 1 0,0-1 0,0 0 0,0 1 0,0-1 0,1 0 0,-1 1 0,0-1 0,0 1 0,0-1 0,1 1 0,-2 0 0,-9 11-38,0-1 1,0 1-1,-16 26 0,10-13 76,-7 7-9,6-9 15,1 1 1,1 1-1,-14 28 0,28-49-12,0 0-1,1 1 0,0-1 1,-1 1-1,2 0 0,-1-1 1,0 1-1,1 0 0,0 0 1,1 7-1,-1-11-10,0 1 0,0 0-1,1 0 1,-1-1 0,1 1 0,0 0 0,-1-1 0,1 1-1,0 0 1,0-1 0,0 1 0,0-1 0,0 1 0,0-1-1,0 0 1,1 0 0,-1 1 0,0-1 0,1 0-1,-1 0 1,1 0 0,-1 0 0,1 0 0,0-1 0,-1 1-1,1 0 1,0-1 0,0 0 0,2 1 0,-2-1-9,1 0 0,0 0 0,0 0 1,0 0-1,-1-1 0,1 1 0,0-1 0,0 0 1,-1 1-1,1-1 0,0-1 0,-1 1 0,1 0 1,-1-1-1,0 1 0,1-1 0,-1 0 0,3-3 1,3-2 2,-1-1 1,0-1 0,6-9 0,-12 17-13,2-3 11,3-4-98,0-1-1,0 0 1,-1 0 0,0 0 0,-1 0 0,7-19-1,-4-3-6,4-41-1,0 1-161,-10 51 91,-1 15-53,-1 15 39,1 19 170,1-1 0,2 1 0,1-1 0,8 34 0,-9-51 45,1 0 0,0 0-1,1 0 1,0-1 0,10 16-1,-10-20 26,-1 0 0,1 0 0,0-1 0,1 1 0,0-1 0,-1-1 0,1 1 0,1-1 0,9 6-1,-7-6-21,-1-1-1,1 0 0,0-1 0,-1 0 1,1 0-1,0-1 0,0 0 0,17-1 0,-7-1 76,1 0-1,35-9 0,-40 6-101,0-1 0,0 0 0,-1-1 0,0 0 0,0-1-1,0-1 1,-1 0 0,0-1 0,16-14 0,-15 10-13,0-1-1,-2-1 1,1 0 0,-2 0 0,0-1 0,-1-1-1,9-18 1,-16 29 2,2-5 0,1 0 0,0 0 0,11-15 0,-11 14 1,-3 5-109,-1 15 18,-7 84 283,2-58-158,1 0 0,4 39 0,-1-58-24,-1-6 1,1 1-1,3 14 0,-4-22-2,0 0 0,1-1-1,-1 1 1,1 0-1,0 0 1,0 0-1,0-1 1,0 1 0,0 0-1,0-1 1,0 1-1,0-1 1,0 0-1,1 1 1,-1-1 0,1 0-1,-1 1 1,3 0-1,-2-2 0,0 1 0,-1-1 0,1 0 0,-1 0 0,1-1 0,-1 1 0,1 0 0,-1 0 0,1-1 0,-1 1 0,1-1-1,-1 1 1,1-1 0,-1 0 0,0 0 0,1 1 0,-1-1 0,0 0 0,0 0 0,0 0 0,2-2 0,8-5-7,29-22-146,-24 18 149,33-20 0,-44 29-11,-1 1 0,1 0 0,1 0-1,-1 0 1,0 1 0,0-1 0,1 1-1,-1 0 1,0 1 0,1-1 0,9 2-1,-13-1 14,0 0-1,1 1 1,-1-1-1,1 1 1,-1 0-1,0-1 1,0 1 0,1 0-1,-1 1 1,0-1-1,0 0 1,0 0-1,0 1 1,0 0-1,-1-1 1,1 1-1,0 0 1,-1 0-1,1 0 1,-1 0-1,0 0 1,0 0-1,2 2 1,-1 2 43,0 0-1,0 0 1,-1 0 0,0 0 0,0 0-1,0 0 1,-1 11 0,20-19 218,22-8-487,-31 6 231,0 2 0,16-3 0,-19 4-13,0 1 1,0 1-1,1-1 0,-1 1 1,0 1-1,0 0 0,-1 0 0,1 0 1,0 1-1,-1 0 0,1 0 1,7 5-1,-6-2-295,0 0 0,-1 0 0,1 1 0,11 11 0,-15-11-837,1-1 0,-1 1 0,5 8 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3:31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31 7712,'-3'-12'3520,"-8"6"-3072,8 3 896,6 6-832,-3-6-768,0-1-1760,5 4 1216,-5-5-2048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3:31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15 137 8384,'-14'-14'3808,"61"10"-3328,-8 1 832,0 3-832,32-14 1120,2 7-897,51-16-383,5 10-256,15-8-480,-15 9 192,6-6-4607,-20 11 2655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3:41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421 818 3328,'4'-6'882,"0"-1"1,-1 0-1,1 0 1,-1 0-1,2-9 1,-5 13-415,1 0-1,-1 0 1,1 0 0,-1 0 0,0 0-1,-1 0 1,1-1 0,0 1-1,-1 0 1,0 0 0,1 0-1,-1 0 1,-1 1 0,1-1-1,-2-3 1,3 5-384,-1 0-1,0 0 0,1 0 1,-1 0-1,0 0 0,1 1 1,-1-1-1,0 0 1,0 0-1,0 1 0,0-1 1,0 0-1,0 1 0,0-1 1,0 1-1,0 0 1,0-1-1,0 1 0,0 0 1,0-1-1,0 1 0,0 0 1,-1 0-1,1 0 0,0 0 1,0 0-1,-1 1 1,-4-1 317,-3-1-217,0 2 0,0-1 0,1 1 0,-1 1 0,0 0 0,1 0 0,0 0 1,-1 1-1,-13 7 0,2-2 34,-18 8 233,1 1 0,-39 25 0,63-34-365,0 0 1,0 2-1,1-1 1,1 2 0,0-1-1,0 2 1,1-1-1,0 2 1,-8 13-1,17-24-68,-1 0-1,1 0 1,0 0-1,0 0 1,1 0-1,-1 0 1,0 0-1,1 1 1,-1-1-1,1 0 1,0 0-1,0 1 1,0-1-1,0 0 1,0 1-1,0-1 1,1 0-1,-1 0 1,1 1-1,-1-1 1,2 3-1,0-2 7,-1-1-1,1 0 1,0 0-1,0 0 1,-1 0 0,1 0-1,0-1 1,1 1-1,-1 0 1,0-1-1,0 0 1,1 1-1,-1-1 1,1 0-1,-1 0 1,1-1-1,-1 1 1,5 0-1,7 2 27,1-2 0,-1 0-1,1-1 1,0 0-1,-1-1 1,22-4 0,-10-1-91,0 0-1,40-17 1,-54 19 0,1-2-1,-1 0 1,0 0-1,-1-1 1,0 0-1,0-1 1,0-1-1,-1 1 1,-1-2-1,1 1 1,-2-1-1,1-1 0,6-11 1,4-9-190,25-56 1,9-40 51,-25 53 211,27-116 1,-44 138 106,-2-1 1,-3 0 0,0-59 0,-6 103-97,0 1-1,0-1 1,-1 0 0,-3-14-1,4 23-38,-1-1-1,1 0 0,0 1 0,0-1 0,0 1 1,-1-1-1,1 1 0,0-1 0,-1 0 1,1 1-1,0-1 0,-1 1 0,1 0 1,-1-1-1,1 1 0,-1-1 0,1 1 1,-1-1-1,0 1-3,1 0-1,0 0 1,-1 0 0,1 0 0,-1 0 0,1 0 0,0 0 0,-1 0-1,1 0 1,0 0 0,-1 0 0,1 0 0,0 0 0,-1 1 0,1-1-1,-1 0 1,1 0 0,0 0 0,0 1 0,-1-1 0,0 1 0,-1 1-7,0 0 1,0 1 0,0-1 0,0 1 0,-2 5 0,-7 12 53,2 1 0,1 1 0,-8 33 0,-10 72 549,16-71-403,3 0 1,3 0 0,2 1 0,3 0-1,12 93 1,-10-133-105,1 0 0,0-1 1,2 0-1,-1 0 0,2 0 0,10 18 0,-13-27-46,0-1 1,0-1-1,1 1 1,0-1-1,0 1 0,0-2 1,9 8-1,-9-9-23,-1-1 0,0 1 0,1-1 0,-1 0 1,1 0-1,-1-1 0,1 1 0,0-1 0,0 0 0,0-1 0,0 1 0,5-1 0,11-1 18,0 0 0,-1-2 0,1-1 1,31-9-1,-16 1-94,54-26 1,-79 33 39,0 0-1,0-1 1,-1 0-1,0-1 1,0 0-1,0-1 1,-1 0-1,0 0 1,-1-1-1,9-10 1,-8 7 11,-1-1 0,0 0 1,0 0-1,8-21 0,-15 30 2,1 0 1,-1 1-1,-1-1 0,1 0 1,0 1-1,-1-1 0,0 0 0,0 0 1,0 0-1,-1-6 0,1 8 2,-1 0 0,0 0 0,0 0-1,0 0 1,0 0 0,0 0 0,0 1-1,0-1 1,0 0 0,-1 0-1,1 1 1,-1-1 0,1 1 0,-1-1-1,0 1 1,1 0 0,-1 0 0,0-1-1,0 1 1,-2 0 0,0-1 5,0 1 0,0 0 0,0 0 0,0 0 1,1 1-1,-1-1 0,0 1 0,0 0 0,0 0 0,0 0 0,0 1 0,0-1 1,-7 3-1,1 0 13,0 1 1,0 0-1,-16 9 1,10-3 71,-1 0 0,2 2 0,-1 0-1,2 0 1,-24 26 0,29-27-35,0 1-1,0-1 0,1 1 1,1 1-1,0-1 0,1 1 1,0 0-1,-5 20 0,10-29-29,0 0 1,0 0-1,1 0 0,-1 0 1,1 1-1,0-1 0,0 0 1,1 0-1,-1 1 0,1-1 1,0 0-1,0 0 0,0 0 1,0 0-1,1 0 0,0 0 0,0 0 1,0-1-1,0 1 0,5 6 1,-1-4-4,0-1 1,0 1-1,0-1 1,1 0-1,-1-1 0,1 0 1,0 0-1,1 0 1,-1-1-1,10 3 1,3 1 38,1-2-1,0 0 1,1-2 0,-1 0-1,1-1 1,-1-1 0,1-1 0,0-1-1,23-5 1,-32 4-56,-1-1 0,1 0 0,0-1 0,-1 0 0,0-1 0,0-1 0,21-12 0,-17 6-15,-1-1 0,0-1 0,-1 0 0,-1-1 0,0 0-1,17-26 1,-13 12 49,-1 0 1,-1-1-1,12-35 0,-20 48 5,-2-1 1,0-1-1,-1 1 1,0-1 0,0-35-1,-4 45-55,-1 1-1,0-1 1,0 0-1,-1 1 1,0-1-1,0 1 1,-1-1 0,-7-12-1,10 21 7,0-1 0,0 1 0,-1 0-1,1-1 1,0 1 0,0 0 0,0 0 0,-1-1-1,1 1 1,0 0 0,0-1 0,0 1 0,0-1-1,0 1 1,0 0 0,0-1 0,0 1 0,0 0 0,0-1-1,0 1 1,0 0 0,0-1 0,0 1 0,0 0-1,0-1 1,1 1 0,-1 0 0,0-1 0,0 1-1,0 0 1,0-1 0,1 1 0,0 0-11,0 0 0,0 0 0,0 0 0,0 0 0,0 0 0,0 0 0,0 0 0,0 1 0,0-1 0,0 0 0,0 1 0,0-1-1,1 1 1,23 10-122,-3-1 61,-1 0 0,34 21 0,-45-23 75,0 1 0,-1-1 1,1 2-1,-2-1 0,0 1 0,0 1 0,0-1 0,-1 1 0,-1 0 1,6 15-1,3 9 26,-3 2 0,10 40-1,-20-69-6,1 0-1,-1-1 0,1 1 0,1-1 0,-1 0 0,1 0 0,1-1 1,-1 1-1,10 9 0,-11-13 5,-1 0 1,2 0-1,-1 0 1,0-1-1,0 0 0,1 1 1,0-1-1,-1-1 1,1 1-1,0 0 1,0-1-1,0 0 0,0 0 1,0 0-1,0 0 1,0-1-1,0 0 1,0 1-1,6-2 0,-3 0 2,0 0 0,0 0-1,0 0 1,-1-1-1,1 0 1,-1-1 0,1 1-1,-1-1 1,0-1-1,0 1 1,0-1 0,-1 0-1,1 0 1,-1-1-1,0 1 1,0-1 0,-1 0-1,1-1 1,6-10-1,60-110 128,-58 98-42,-1 0 0,14-51 0,-23 71-123,-5 16-67,1 1 150,-1 19-93,0 30-1,1 1 80,0-34-31,1 1 0,1 0 0,1 0 1,1-1-1,10 37 0,-12-58 4,1 0 0,-1 0 0,1 0 0,-1-1 0,1 1-1,0-1 1,1 1 0,-1-1 0,0 0 0,1 0 0,0 0 0,0 0 0,4 3 0,-6-5-23,1 0 0,-1-1 0,0 1 0,1-1 0,-1 0 0,0 1 0,1-1 1,-1 0-1,1 0 0,-1 0 0,1 0 0,-1 0 0,0 0 0,1 0 0,-1 0 0,1-1 0,-1 1 1,3-2-1,27-12-22,-19 8 59,3-1-2,-2-1 1,1 0 0,-1-1-1,0-1 1,14-13 0,-5 2-57,33-42 1,-33 35 21,47-63 93,-51 67-14,-16 22-49,1-1 0,-1 0 0,0 1 0,0-1 0,0 0-1,0 0 1,0 0 0,-1-1 0,2-3 0,-3 62 142,-8-50-192,1-5 32,6 0-19,1 0 0,-1 0 1,1 0-1,-1-1 0,1 1 1,-1 0-1,1 0 0,-1 0 1,1-1-1,0 1 0,-1 0 1,1-1-1,-1 1 0,1 0 1,0-1-1,-1 1 0,1-1 1,0 1-1,-1-1 0,1 1 1,0 0-1,0-1 0,0 1 1,-1-1-1,1 0 0,0 1 14,-4 0-310,4 0 422,1 2-259,0 0 117,-1 0 0,1 0 0,-1 0 0,1 0 0,-1 0 0,0 0 0,0 4 0,5 44-61,-5-23-101,0 8 280,5 43-1,-3-42-174,-2-30 86,0 1 1,1 0 0,-1 0 0,2-1 0,-1 1 0,1-1 0,-1 1 0,5 7-1,-6-13-9,1 1-1,0-1 0,0 1 1,-1-1-1,1 0 0,0 0 1,0 1-1,0-1 0,0 0 0,1 0 1,-1 0-1,0 0 0,0 0 1,1 0-1,-1 0 0,0-1 1,1 1-1,-1 0 0,1-1 0,-1 1 1,1-1-1,-1 0 0,1 1 1,-1-1-1,1 0 0,-1 0 1,1 0-1,-1 0 0,1 0 1,0 0-1,-1-1 0,1 1 0,-1 0 1,3-2-1,1 1 3,0-1 0,0 0 0,0 0 0,-1-1 0,1 0 1,-1 1-1,1-2 0,-1 1 0,7-7 0,-1-1-27,18-24 1,-20 24-14,-1 0 0,-1 0 0,0-1 0,7-20 0,10-51-130,-17 49 104,0 0 1,-3 0-1,0-43 0,7 88-196,-1-1-1,12 9 1,9 4 129,-21-15 134,1 0 0,1 0 1,-1-1-1,1 0 0,1-1 0,-1 0 1,14 4-1,-2-4-63,0-1-1,45 2 1,48-5 540,-74-2-166,-41 0-203,-10 1-154,-31 20 40,1 2 1,1 1 0,-40 35-1,70-53 6,1 1-1,1 0 0,-10 11 1,14-14-38,-1-1 1,0 1-1,1 0 1,0 0-1,0 1 1,0-1-1,0 0 1,-1 9-1,3-12 34,0-1 0,-1 1 0,1 0 0,0 0 0,0 0 0,0 0 0,0 0 0,0 0 0,0 0 0,0 0 0,1-1 0,-1 1 0,0 0 0,0 0 0,1 0 0,-1 0 0,1-1 0,-1 1 0,1 0 0,-1 0 0,1 0 0,-1-1 0,1 1 0,-1 0 0,1-1 0,0 1 0,0-1 0,-1 1 0,1-1 0,0 1 0,0-1 0,-1 1 0,1-1 0,0 0 0,0 1 0,0-1 0,0 0 0,0 0 0,0 0-1,-1 0 1,1 0 0,0 0 0,0 0 0,0 0 0,0 0 0,0 0 0,1-1 0,4 1 0,0-2-1,1 1 0,-1-1 1,0 0-1,8-3 0,-1-1-51,0 0 1,0-1-1,-1 0 0,0-1 0,0 0 1,-1-1-1,0-1 0,0 0 1,9-11-1,34-52 180,-48 67-71,-6 11-48,-6 16-81,5-19 56,-2 8 7,0 1 0,1 0 0,0-1 0,0 1 0,1 0 0,1 22-1,1-30-2,0 1 0,0-1-1,0 1 1,0 0 0,1-1-1,-1 0 1,1 1 0,0-1-1,0 0 1,0 0-1,0 0 1,1 0 0,-1 0-1,1-1 1,0 1 0,-1-1-1,1 0 1,0 1 0,1-1-1,-1-1 1,0 1 0,0 0-1,1-1 1,6 2-1,-2 0 17,1-1 0,0-1 0,0 1-1,0-1 1,0-1 0,0 0-1,0 0 1,0-1 0,9-1-1,-10 0-38,-1 1 0,0-1-1,1-1 1,-1 1 0,0-1-1,-1 0 1,1-1 0,0 1-1,-1-1 1,0-1-1,0 1 1,0-1 0,-1 0-1,1-1 1,-1 1 0,0-1-1,-1 0 1,7-10-1,8-20-111,-2-1 0,16-48 0,-19 49 23,8-23-11,50-122-354,-38 93 788,30-123-1,-54 152-63,-10 57-230,0-17 113,0 19-115,0 0 0,0 0 1,0 0-1,0 0 0,0 0 0,0 0 0,0 0 0,0-1 0,-1 1 0,1 0 1,0 0-1,0 0 0,0 0 0,0 0 0,0 0 0,0 0 0,0 0 0,0 0 0,0 0 1,0-1-1,0 1 0,-1 0 0,1 0 0,0 0 0,0 0 0,0 0 0,0 0 0,0 0 1,0 0-1,0 0 0,-1 0 0,1 0 0,0 0 0,0 0 0,0 0 0,0 0 1,0 0-1,0 0 0,0 0 0,-1 0 0,1 0 0,0 0 0,0 0 0,0 0 0,-9 10 134,-3 9-144,1 1-1,1 1 1,-13 32-1,-14 71 182,19-42-41,-10 97-1,23-122 22,2 0-1,8 93 0,-4-140-111,0 1 0,1-1-1,0 1 1,1-1 0,0 0-1,8 15 1,-10-22-38,0-1 0,1 1 1,-1-1-1,1 1 0,0-1 0,0 1 1,0-1-1,0 0 0,0 0 0,1 0 1,-1 0-1,0-1 0,1 1 0,0 0 1,-1-1-1,1 0 0,0 0 0,0 0 1,-1 0-1,1 0 0,0 0 1,0-1-1,0 1 0,0-1 0,0 0 1,0 0-1,3 0 0,9-2-53,-1-1 0,-1 0 0,1-1 0,0 0-1,15-8 1,65-36 214,-88 45-147,92-58-41,-48 28 222,-48 32-194,18-9 95,-20 9-96,0 1-1,1 0 0,-1 0 1,0 0-1,0 0 0,1 0 1,-1 0-1,0 0 0,1-1 1,-1 1-1,0 0 0,1 0 1,-1 0-1,0 0 0,1 0 1,-1 0-1,0 0 1,1 1-1,-1-1 0,0 0 1,1 0-1,-1 0 0,0 0 1,1 0-1,-1 0 0,0 1 1,0-1-1,1 0 0,-1 0 1,0 0-1,0 1 0,1-1 1,-1 0-1,0 0 0,0 1 1,0-1-1,1 0 0,-1 0 1,0 1-1,0-1 1,0 0-1,0 1 0,0-1 1,0 0-1,0 1 0,0-1 1,0 0-1,0 1 0,0-1 1,0 0-1,0 1 0,0-1 1,-5 49 237,4-39-191,-1 1-1,1-1 1,1 0 0,1 17 0,0 16 150,-1-30-250,0-13 54,0 0 0,0 1 0,0-1 0,0 0 0,0 0 0,1 1 0,-1-1 0,0 0 0,0 1 0,0-1 0,1 0 0,-1 0 0,0 0 0,0 1 0,1-1 1,-1 0-1,0 0 0,0 0 0,1 0 0,-1 1 0,0-1 0,1 0 0,-1 0 0,0 0 0,0 0 0,1 0 0,-1 0 0,0 0 0,1 0 0,11 1-22,-11-1 16,2-1 6,1 1-1,-1-1 1,0 0-1,0 1 1,1-1-1,-1-1 1,0 1 0,0 0-1,0-1 1,0 0-1,0 0 1,0 0-1,0 0 1,-1 0 0,1 0-1,2-4 1,4-5 22,0 0 1,11-18 0,-16 24-13,3-6 8,4-5-97,17-35 0,-26 46 83,0 1 0,0-1 0,0 0 0,1 1 0,0 0 0,0 0 0,0-1 0,1 2 0,-1-1 0,1 0 0,7-4 0,-11 8-2,0 0 1,1 0 0,-1 1-1,1-1 1,-1 0 0,0 1-1,1-1 1,-1 0 0,0 1-1,1-1 1,-1 0 0,0 1-1,0-1 1,0 1 0,1-1-1,-1 0 1,0 1 0,0-1-1,0 1 1,0-1 0,0 1-1,1-1 1,-1 1 0,1 13 11,0 0-1,0 0 1,-2 19 0,-1 3 39,3-15-6,0 0 1,6 24-1,-7-45-44,0 0 1,0 1-1,0-1 0,0 0 0,0 1 0,0-1 0,1 0 0,-1 1 0,0-1 1,0 0-1,0 1 0,1-1 0,-1 0 0,0 1 0,0-1 0,1 0 0,-1 0 1,0 1-1,1-1 0,-1 0 0,0 0 0,1 0 0,-1 0 0,0 1 0,1-1 0,-1 0 1,0 0-1,1 0 0,13-2-80,-9 0 13,-1 0 0,0 0 1,0 0-1,7-6 0,11-12-121,-1-1 0,28-36 0,-35 40 169,7-9-1,-1 0 0,-1-1-1,21-41 1,-22 35-50,6-10 57,-24 43 11,0-1 0,0 1 1,0 0-1,0-1 0,1 1 1,-1 0-1,0-1 0,0 1 0,0 0 1,0-1-1,1 1 0,-1 0 1,0-1-1,0 1 0,1 0 1,-1 0-1,0 0 0,0-1 0,1 1 1,-1 0-1,0 0 0,1 0 1,-1-1-1,0 1 0,1 0 1,-1 0-1,0 0 0,1 0 0,-1 0 1,1 0-1,12 9 172,0 2-163,1 0 1,-1-1-1,2 0 0,0-1 1,0 0-1,23 8 0,-32-15-2,0 0-1,1 0 0,-1-1 1,0 0-1,1 0 0,-1-1 1,1 1-1,12-2 0,-15 0-12,1 0-1,0 0 0,0-1 0,-1 0 0,1 1 0,-1-1 0,1-1 0,-1 1 0,0-1 1,0 0-1,0 1 0,0-2 0,3-3 0,0 0 11,-1-1-1,1 0 1,-2-1 0,1 1-1,-1-1 1,-1 0-1,1 0 1,-2-1 0,1 1-1,-1-1 1,-1 0-1,3-19 1,-3 18-7,-2 10-3,1-1 0,-1 0-1,1 0 1,-1 0 0,0 0-1,0 0 1,0 0 0,0 0 0,0 0-1,-1 0 1,1 0 0,-1 0-1,-1-3 1,2 5-1,0 0 0,0 0 0,0-1 0,0 1 0,0 0 0,0 0 0,-1 0 0,1 0-1,0 0 1,0 0 0,0 0 0,0 0 0,0 0 0,0 0 0,-1 0 0,1 0 0,0 0 0,0 0 0,0 0 0,0 1 0,0-1 0,0 0 0,-1 0-1,1 0 1,0 0 0,0 0 0,0 0 0,0 0 0,0 0 0,0 0 0,0 0 0,0 0 0,-1 1 0,1-1 0,0 0 0,0 0 0,0 0 0,0 0-1,0 0 1,0 0 0,0 1 0,0-1 0,0 0 0,-5 8-24,-11 31 8,2 1 1,-11 50 0,20-70 63,-1 1 37,2 0-1,-3 33 0,7-47-49,-1 1-1,1-1 0,1 1 0,-1 0 1,1-1-1,1 1 0,-1-1 1,1 0-1,1 0 0,-1 1 1,5 6-1,-6-12-14,0 0 1,1 0-1,0 0 1,-1 0-1,1 0 0,0-1 1,0 1-1,0 0 0,0-1 1,0 0-1,0 1 0,0-1 1,1 0-1,-1 0 1,0 0-1,1 0 0,-1 0 1,1-1-1,-1 1 0,1-1 1,-1 0-1,1 0 1,-1 0-1,1 0 0,0 0 1,-1 0-1,1-1 0,-1 1 1,1-1-1,-1 1 1,0-1-1,1 0 0,-1 0 1,0 0-1,4-3 0,5-4 2,-1 0 1,-1-1-1,0 0 0,12-15 0,26-44-55,-10 13-31,35-53 162,-72 108-95,0 0-1,0 0 1,0 0-1,0 0 1,0 0-1,0-1 1,0 1-1,0 0 1,0 0-1,0 0 1,1 0-1,-1-1 1,0 1-1,0 0 1,0 0-1,0 0 1,0 0-1,0 0 1,0 0-1,0-1 1,0 1-1,1 0 1,-1 0-1,0 0 1,0 0-1,0 0 1,0 0-1,0 0 1,0 0-1,1 0 1,-1 0-1,0 0 1,0-1-1,0 1 1,0 0-1,1 0 1,-1 0-1,0 0 1,0 0-1,0 0 1,0 0-1,0 0 1,1 0-1,-1 1 1,0-1-1,0 0 1,0 0-1,0 0 1,0 0-1,1 0 1,-4 13-16,-74 142-286,28-63 47,42-80 261,-2 3-15,9-14-31,0-1 0,0 1-1,-1-1 1,1 0 0,0 1 0,0-1 0,0 1-1,0-1 1,0 1 0,0-1 0,0 1 0,0-1-1,0 1 1,0-1 0,0 0 0,0 1 0,0-1-1,0 1 1,0-1 0,0 1 0,0-1 0,0 0-1,1 1 1,-1 0 0,14 1-9428,-14-1 9152,1-1-1,-1 0 1,1 0-1,0 0 1,-1 1-1,1-1 1,0 0 0,-1 0-1,1 0 1,-1 0-1,1 0 1,0 0-1,-1 0 1,1 0 0,0-1-1,-1 1 1,1 0-1,-1 0 1,1 0-1,0-1 1,-1 1-1,1 0 1,-1-1 0,1 1-1,-1 0 1,1-1-1,-1 1 1,1-1-1,-1 1 1,1-1-1,-1 1 1,0-1 0,1 1-1,-1-1 1,0 1-1,1-1 1,-1 1-1,0-1 1,0 0-1,4-9-3470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3:41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40 10464,'-47'-22'4736,"47"14"-4096,-6 4-1760,3-1-1120,6 10 1568,8 4-5280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3:42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835 256 11136,'14'-3'5056,"68"-6"-4417,-34 5 1857,1 4-1504,17-9 576,1 4-928,14-7-352,1 8-192,19-5-192,-9 6 64,-7-3-2016,-12 6 1120,-17-3-3519,-8 3 2527,-23 0-4064,-6 9 3392</inkml:trace>
  <inkml:trace contextRef="#ctx0" brushRef="#br0" timeOffset="1">88 13 12064,'-77'-8'5439,"67"13"-4735,15-10-1568,6 5 320,17-4-1663,9 4 1215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3:44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1 561 4384,'0'0'1424,"1"2"-854,3 9 1910,2-2 5024,-6-10-7418,0 1-1,1 0 1,-1 0-1,0 0 1,0 0-1,1 0 1,-1 0-1,0 0 1,1 0 0,-1 1-1,0-1 1,0 0-1,1 0 1,-1 0-1,0 0 1,0 0-1,1 0 1,-1 0-1,0 1 1,0-1 0,0 0-1,1 0 1,-1 0-1,0 0 1,0 1-1,0-1 1,0 0-1,1 1 1,0 0 417,5-4 246,27-9 1486,-26 7-2053,0-1 0,0 0 0,0 0 0,-1-1 0,0 1 1,-1-1-1,1-1 0,-1 1 0,-1-1 0,0 0 0,5-11 0,4-13 18,12-51 0,-21 70-65,-2 4-92,71-275 1397,-72 259-1222,-1 21-147,0 1 0,1-1 0,-1 0 0,0 0 0,1 1-1,2-8 1,7 67 990,37 303-586,-46-351-460,3 27 198,-2 37 0,-2-63-167,-1 0-1,0 0 1,0 0-1,-1-1 1,0 1-1,0 0 1,-1-1-1,0 0 1,-7 13-1,8-18-31,1-1 1,-1 0-1,1 0 0,-1 0 0,0 0 0,0 0 1,0-1-1,0 1 0,0-1 0,0 1 0,0-1 1,0 1-1,-1-1 0,1 0 0,-1 0 0,1 0 1,-1-1-1,1 1 0,-1-1 0,1 1 1,-1-1-1,1 0 0,-1 0 0,0 0 0,1 0 1,-1 0-1,1-1 0,-1 1 0,0-1 0,1 0 1,0 1-1,-1-1 0,-3-2 0,-1-1-37,0 1 0,-1-2-1,1 1 1,1-1 0,-1 0 0,1 0 0,-1-1-1,2 0 1,-8-8 0,-20-24-239,32 38 258,1-1-1,0 1 0,0 0 0,-1 0 1,1 0-1,0-1 0,0 1 0,0 0 1,0-1-1,-1 1 0,1 0 1,0 0-1,0-1 0,0 1 0,0 0 1,0-1-1,0 1 0,0 0 0,0-1 1,0 1-1,0 0 0,0 0 0,0-1 1,0 1-1,0 0 0,0-1 0,0 1 1,0 0-1,0-1 0,1 1 0,9-2-39,23 11 44,-24-6-33,64 16-756,0-3 0,92 9 0,-59-19-3925,1-9-4337,-43-2 4699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5:2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1177 5216,'-4'3'1598,"3"13"10451,2-15-11779,-1-1-1,0 0 0,1 0 1,13-11 1847,-4-1-1672,0 0 0,-1-1-1,9-16 1,10-14-16,12-15-90,-3 5 9,65-75 0,48-35-418,-139 148 73,11-19 0,-17 26-89,-5 6-564,-6 5 410,-7 9 96,-9 9 91,2 1 1,0 1-1,2 1 1,-22 35-1,35-49 61,-1 1 0,1 0 0,1-1 0,0 1 0,0 1-1,1-1 1,1 1 0,0-1 0,1 1 0,0-1 0,0 1 0,1 0 0,1 0 0,2 15 0,-2-21 17,1-1 0,-1 1 0,1-1 0,0 0 0,0 1 0,1-1 0,0 0 0,0-1 0,0 1 0,0 0 0,1-1 0,-1 0 0,1 1 1,1-2-1,-1 1 0,0 0 0,1-1 0,0 0 0,-1 0 0,1 0 0,0-1 0,7 3 0,-4-2 23,1-1 0,-1 0 0,1 0 0,0-1 0,-1 0 0,1-1 0,0 1 0,0-2 0,0 1 0,0-1 0,-1-1 0,1 0 0,15-5 0,-6 0 1,1-1 0,-1-1 0,-1-1 0,0 0 1,21-17-1,71-69 208,-14 11-164,-91 81-73,10-7-104,0 0 0,0 1-1,23-11 1,-34 19 59,1 0 0,0 0 0,0 1 0,0 0 0,0 0 0,0 0 0,0 0 0,0 0 0,0 1 0,0 0 0,0 0 0,0 0 1,0 0-1,0 1 0,0-1 0,0 1 0,0 0 0,0 1 0,8 2 0,0 3-123,4 1 116,-1 0-1,18 15 1,-19-15 40,-7-3 480,-21-10-163,-14-7-329,0 1-1,0 2 1,-1 0 0,-48-6-1,66 13-59,-1 1-1,0 0 0,0 1 1,0 1-1,0-1 0,1 2 1,-1 0-1,0 0 0,1 1 0,-1 1 1,1 0-1,0 0 0,0 1 1,-19 12-1,25-13 48,0 0 0,0 1-1,0-1 1,1 1 0,0 0 0,0 1-1,0-1 1,1 1 0,-1-1 0,1 1 0,1 0-1,-1 0 1,1 1 0,0-1 0,-1 9 0,1-7 32,1 0 0,0 0 1,1 0-1,0 0 1,0 0-1,1 0 1,0 0-1,0 0 1,1 0-1,0 0 0,0-1 1,6 13-1,-6-16 2,-1-1 0,1 0 0,0 0 0,1 0 0,-1 0 0,0 0 0,1 0 0,0-1 0,-1 1 0,1-1 0,0 0 0,0 0 0,0 0 0,1 0 0,-1 0 0,0-1 0,1 1 0,6 1 0,-4-2 5,-1 0 0,1-1 1,-1 0-1,1 0 1,0 0-1,-1 0 0,1-1 1,-1 0-1,1 0 0,-1 0 1,0-1-1,9-3 1,26-16 126,61-40 0,-83 49-122,25-15 34,6-3 154,43-37 0,-73 50-170,0 0 0,-1-2 1,-1 0-1,-1-1 0,-1 0 1,0-1-1,11-24 0,-3-3-57,-3-1 1,-1-1-1,-3 0 0,13-69 1,-13 14-103,-15 88 122,0 0 1,-1-1-1,-5-29 1,5 41-108,-2-1-1,1 1 1,-1 0 0,0-1 0,0 1 0,0 0 0,-1 0 0,-3-5 0,5 10 59,0-1 0,0 1 1,0 0-1,0 0 0,-1 0 0,1 0 0,0 0 0,0 0 0,-1 0 0,1 0 0,0 1 0,-1-1 0,1 1 0,-1-1 1,-1 0-1,1 1 29,0 0-1,0 0 1,0 0 0,0 0 0,0 0 0,0 0 0,0 1 0,0-1 0,0 1 0,0-1 0,0 1 0,0 0 0,1 0 0,-4 2 0,-2 2-28,0 0 1,0 0 0,1 1 0,0 0 0,0 1 0,-6 8 0,11-14 33,-11 15-25,1 0 0,0 1 0,2 1 1,0-1-1,-7 21 0,-24 93-58,31-92 76,1 0-1,2 0 1,-1 45 0,7-61 24,0-1 0,2 1 1,1-1-1,0 0 0,2 0 1,14 42-1,-7-34-40,26 67 43,-29-78 122,1 0 1,22 32 0,-29-47-96,0 1 1,0-1-1,1-1 0,0 1 0,0 0 0,0-1 1,0 0-1,0 0 0,1 0 0,4 2 1,-6-4-20,-1 0 0,0 0 1,1-1-1,-1 1 1,0-1-1,1 1 1,-1-1-1,1 0 1,-1 0-1,0 0 1,1 0-1,-1-1 0,1 1 1,-1-1-1,0 1 1,1-1-1,-1 0 1,0 0-1,0 0 1,1 0-1,-1 0 1,0-1-1,0 1 0,1-2 1,9-7 45,-2 0 0,1-1 0,-1 0 0,-1-1-1,15-23 1,31-70 281,-52 98-329,0 0 1,0 0 0,-1-1-1,0 1 1,1-13-1,-2 15-77,-1 1-1,0-1 0,0 1 0,0-1 0,0 0 0,-1 1 0,0 0 0,0-1 0,0 1 0,-4-9 1,5 13 31,-1-1 0,1 0 0,0 0 0,-1 1 1,1-1-1,-1 0 0,1 1 0,-1-1 1,1 1-1,-1-1 0,0 1 0,1-1 1,-1 1-1,0-1 0,1 1 0,-1-1 1,0 1-1,0 0 0,1-1 0,-1 1 1,0 0-1,-1 0 0,0 0 1,1 0 0,-1 0 0,1 0 0,0 0 0,-1 1 0,1-1 0,-1 0 0,1 1 0,0-1 0,-1 1 0,-1 1 1,-4 2-16,1 1 1,0 0-1,-9 10 1,12-13 25,-3 5 20,1 0 0,-1 1 0,1-1 0,0 1 0,1 0 1,0 0-1,0 1 0,1-1 0,0 1 0,0 0 0,1 0 1,0 0-1,1 0 0,0 0 0,0 0 0,1 0 0,0 1 1,1-1-1,0 0 0,0 0 0,1 0 0,0 0 0,1 0 1,0-1-1,0 1 0,1-1 0,0 1 0,0-1 0,1-1 1,0 1-1,9 9 0,-12-14 25,0-1 0,0 0 1,1-1-1,-1 1 0,1 0 0,-1-1 1,1 1-1,0-1 0,-1 0 0,1 0 1,0 0-1,0 0 0,0 0 0,0-1 0,0 0 1,0 1-1,0-1 0,0 0 0,0 0 1,0-1-1,0 1 0,5-2 0,3-1 44,-1 0 0,0-1-1,0 0 1,17-11 0,149-98 296,9-5-376,-174 112-48,-5 2-30,0 1 0,0-1 0,0 2 0,9-4 0,-13 5 54,-1 1 0,1 0 0,-1-1 0,0 1 0,1 0 1,-1 0-1,1 0 0,-1 0 0,1 0 0,-1 0 0,0 1 0,1-1 0,-1 0 0,1 1 0,-1-1 0,0 1 0,1 0 0,-1-1 0,0 1 0,0 0 1,1 0-1,-1-1 0,0 1 0,0 0 0,0 0 0,1 2 0,2 3 29,1 0 0,-2 0 0,1 1-1,-1 0 1,4 8 0,-10-18 26,1 1-1,-1-1 1,1 1 0,-1-1-1,0 1 1,0 0-1,0 0 1,0 1-1,-1-1 1,1 0 0,0 1-1,-1 0 1,-3-1-1,-2-1 16,-1 0 0,0 1 0,0 0 0,0 0 0,-12 0 0,4 2-121,1 2 0,0-1 0,-1 2-1,1 0 1,0 1 0,0 1 0,1 1 0,-1 0-1,-17 10 1,26-12 82,1 0-1,0 0 1,0 1-1,0 0 1,1 1-1,-1-1 1,1 1 0,1 1-1,-1-1 1,1 1-1,0 0 1,1 0-1,0 0 1,0 0-1,0 1 1,1 0 0,0 0-1,0 0 1,1 0-1,0 0 1,-1 12-1,3-16 16,0 0-1,0 0 0,0-1 0,0 1 1,1 0-1,-1 0 0,1 0 0,0 0 1,0 0-1,0-1 0,1 1 1,-1 0-1,1-1 0,0 1 0,0-1 1,0 0-1,1 1 0,-1-1 1,4 3-1,-4-4 17,1 0 0,0-1 0,0 1 0,-1 0 0,1-1 0,0 0 0,0 1 0,0-1 0,0 0 0,1-1 0,-1 1 0,0 0 0,0-1 0,0 0 0,1 0 1,-1 0-1,0 0 0,0 0 0,0-1 0,1 1 0,-1-1 0,0 0 0,6-2 0,7-6 61,0 1 0,0-2 0,0 0 0,-2-1 0,21-18 1,-11 8-70,-1-1 1,0-1 0,-2-1-1,27-39 1,-42 54-32,-4 7-76,0-1 1,0 1-1,0-1 1,0 0-1,-1 0 1,0 1-1,1-1 0,-1 0 1,1-5-1,-18 26-532,14-13 607,0 1 0,0-1 0,0 1 0,1 0 0,-1 0 0,2 0 0,-1 0 0,0-1 0,1 1 0,0 0-1,1 0 1,-1 0 0,1 0 0,0 0 0,3 7 0,-2-5 23,1-1-1,-1 1 1,2-1-1,-1 0 1,1 0-1,0 0 1,1 0-1,-1-1 1,1 0-1,1 0 1,5 6-1,-9-10 13,0-1 1,1 1-1,-1 0 0,0 0 0,1-1 0,0 1 0,-1-1 1,1 0-1,0 0 0,-1 0 0,1 0 0,0 0 0,0-1 1,0 1-1,0-1 0,0 0 0,-1 0 0,1 0 0,0 0 1,0 0-1,0-1 0,0 0 0,0 1 0,0-1 0,-1 0 1,1 0-1,0 0 0,-1-1 0,1 1 0,-1 0 0,5-4 1,3-3 22,0 0 0,-1-1 0,0 0 0,9-12 0,12-11-35,87-91-65,-91 97 118,-1-1 1,-1-1-1,-2-2 0,27-45 1,3-22-60,-5-2-1,43-130 1,-61 132-150,-29 95 100,1-1-1,0 1 1,-1 0-1,0 0 1,1-1-1,-1 1 1,0 0-1,0 0 1,0-1-1,-1 1 1,1 0-1,0 0 0,-1-1 1,1 1-1,-1 0 1,0 0-1,0 0 1,0 0-1,0 0 1,0 0-1,-3-3 1,3 4 12,0 0 1,0 0-1,0 0 1,0 1-1,0-1 1,0 0-1,0 1 1,0-1-1,0 1 1,0-1-1,0 1 1,-1 0-1,1-1 1,0 1-1,0 0 1,0 0-1,-1 0 1,1 0-1,0 0 1,0 0-1,-1 0 1,1 0-1,0 1 1,0-1-1,0 0 1,-1 1-1,1-1 1,0 1-1,0-1 0,0 1 1,-2 1-1,-2 0-73,-5 3 84,0 0 0,0 0 0,1 1 0,-1 1 0,2 0 0,-1 0 0,-9 10 0,1 1 19,0 2 1,1 0 0,1 0-1,1 1 1,1 1 0,-12 27-1,-51 144-252,70-176 227,-3 10 31,1 1 1,1 0-1,1 0 0,-3 37 0,9-54 17,-1 0 0,1 1 0,1-1 0,0 0 0,1 0 0,0 0 0,0 0 1,1 0-1,1 0 0,-1-1 0,2 0 0,0 1 0,11 16 0,-15-25-230,1 1 1,0-1-1,0 1 0,0-1 1,1 0-1,-1 0 0,1 0 1,-1 0-1,1-1 1,-1 1-1,1 0 0,0-1 1,0 0-1,5 2 0,-4-2-973,1-1 0,-1 1-1,1-1 1,-1 0 0,1 0 0,4-1-1,9 1-2400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3:55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85 846 7232,'-69'-12'4021,"68"11"-3764,1 1 0,-1 0 1,0 0-1,0 0 0,0-1 0,0 1 0,1 0 0,-1-1 1,0 1-1,0-1 0,1 1 0,-1-1 0,0 1 1,0-1-1,1 0 0,-1 1 0,1-1 0,-1 0 1,0-1-1,1 2-158,0-1 0,0 1 0,-1-1 0,1 0 1,0 1-1,0-1 0,0 0 0,1 1 0,-1-1 1,0 0-1,0 1 0,0-1 0,0 0 0,1 1 0,-1-1 1,0 1-1,0-1 0,1 1 0,0-2 0,2-2 28,0 1 0,0 0 0,1 0-1,-1 0 1,6-4 0,9-6 266,1 1 0,1 1 0,-1 1 0,2 0 0,-1 2 0,1 0 0,1 2 0,-1 0 0,27-3 0,-44 8-290,1 1 0,0 0 0,0 0-1,0 1 1,0-1 0,0 1 0,-1 0-1,1 0 1,0 1 0,-1 0 0,10 4-1,-8-2 42,0 0-1,0 0 0,0 0 0,0 1 0,-1 0 0,0 1 0,7 7 0,-5-3-10,-1-1 0,0 1 0,0 1 0,-1-1 0,0 1-1,-1 0 1,0 0 0,-1 0 0,4 23 0,0 165 660,-7-161-306,1-41-432,0 1 0,0 0-1,0-1 1,1 1 0,-1 0 0,1-1 0,-1 1 0,5-3 0,11-19 21,4-24-7,26-91 0,-14 37-164,-30 93 112,-2 6-53,0 1 1,0 0-1,-1 0 1,1-1-1,0 1 0,1 0 1,2-4-1,-3 5 24,0 0-1,1 0 1,-1 1-1,1-1 1,-1 0-1,1 0 1,-1 1-1,1-1 1,-1 1-1,1-1 1,0 1-1,-1 0 1,4 0-1,9-1 64,0 1-1,0 0 0,0 1 0,20 5 0,5-1 137,54 12-14,6-1 22,-71-11-119,-22-3-24,0-1 0,0 0 0,0-1 0,9 1 0,-15 20-191,0-19 136,0-1 1,0 1-1,0-1 0,0 1 1,1-1-1,-1 1 0,0-1 1,1 1-1,-1-1 0,1 0 1,0 1-1,-1-1 0,1 0 1,0 1-1,0-1 0,0 0 1,0 0-1,0 0 0,0 0 1,0 0-1,0 0 0,0 0 1,1 0-1,-1-1 0,0 1 1,1 0-1,1 0 0,3 1-15,0 0-1,0-1 1,1 1-1,12-1 0,-8 1 11,-2-2 25,-1 1 0,1-1-1,-1 0 1,0-1 0,1 0 0,-1 0 0,1-1-1,-1 0 1,0 0 0,0-1 0,0 0 0,0 0-1,-1-1 1,1 0 0,-1-1 0,0 1 0,0-1-1,-1-1 1,1 1 0,-1-1 0,0 0-1,-1-1 1,0 1 0,0-1 0,0 0 0,5-10-1,-5 7-44,-1-1-1,0 0 0,0 1 0,-1-1 0,0-1 1,-1 1-1,0 0 0,-1-1 0,-1 1 0,1-1 1,-2 1-1,1-1 0,-2 1 0,-4-22 0,5 31-8,0-1-1,0 1 0,1 0 0,-2-1 0,1 1 1,0 0-1,0 0 0,-1-1 0,1 1 1,-1 0-1,0 0 0,-2-2 0,3 4 19,0-1-1,0 0 1,-1 1 0,1-1-1,0 1 1,0-1-1,-1 1 1,1 0-1,0 0 1,0 0 0,-1-1-1,1 1 1,0 0-1,-1 1 1,1-1 0,0 0-1,-1 0 1,1 0-1,0 1 1,0-1 0,-1 1-1,1-1 1,0 1-1,0-1 1,0 1 0,0 0-1,-2 1 1,-7 5 9,1 0-1,0 1 1,0 0 0,1 1 0,-11 14 0,-34 55 225,50-74-204,-12 19 66,1 1 0,-20 48 0,31-65-65,1 0-1,0-1 1,0 1-1,0 0 1,1 0-1,0 0 1,1 1-1,-1-1 1,1 0-1,1 0 1,-1 0-1,1 0 1,1 0-1,-1 0 1,1 0-1,5 12 1,-3-11 9,0-1 0,1 0 1,-1 0-1,2 0 0,-1 0 1,1-1-1,0 0 0,0 0 1,0-1-1,1 1 0,0-2 1,0 1-1,0-1 0,1 0 1,0 0-1,-1-1 0,1 0 1,1 0-1,-1-1 0,0 0 1,0-1-1,1 1 0,-1-2 1,1 1-1,10-2 0,21-3 125,0-2-1,0-1 0,43-15 1,-75 20-132,11-3 26,-1-1-1,19-9 1,26-22 82,-45 25-89,-3 3-12,2-2-8,30-23 1,-25 13-57,-2 0 1,0-2 0,21-33-1,43-78-123,-28 39 200,-5-3-1,40-109 1,-88 200-73,0 1 0,-1-1 1,0 0-1,-1 0 0,1 1 0,0-11 0,-2 16 24,0 1 0,0-1 0,0 1 0,0-1 0,0 1 0,0-1 0,0 1 0,0-1 0,0 1-1,0-1 1,0 1 0,0-1 0,0 1 0,0-1 0,-1 1 0,1-1 0,0 1 0,0 0 0,-1-1 0,1 1 0,0-1 0,0 1 0,-1 0 0,1-1-1,0 1 1,-1 0 0,1-1 0,-1 1 0,1 0 0,0-1 0,-1 1 0,1 0 0,-1 0 0,1 0 0,-1-1 0,1 1 0,-1 0 0,1 0 0,-1 0 0,1 0-1,-1 0 1,0 0 0,-1 0-38,-1 1 0,1 0 0,-1 0 0,1 0 0,0 0 0,-1 0 0,1 0 0,-4 4 0,-3 2 21,0 1 0,0 1 0,1 0 0,-15 19 0,-22 34 126,3 2 0,2 2 0,4 2 1,2 1-1,-27 81 0,54-130-101,0 0 1,2 0-1,0 0 0,2 1 0,0 0 0,0 21 1,3-35 30,0 0 0,0 0 0,1 0 0,0 0 0,0 0 0,1-1 0,0 1-1,0-1 1,1 1 0,0-1 0,0 0 0,0 0 0,1 0 0,0 0 0,0 0 0,0-1 0,1 0 0,-1 0 0,1 0 0,1-1 0,8 7 0,-7-6-11,1-1-1,0 0 0,0 0 1,0 0-1,0-1 1,0 0-1,1-1 1,-1 0-1,1-1 1,0 1-1,0-1 0,-1-1 1,1 0-1,0 0 1,0-1-1,0 0 1,12-3-1,43-11 46,0-2-1,-1-3 1,-1-2-1,110-59 1,-168 79-26,-1 0-1,1-1 1,-1 1 0,5-6 0,-8 8-32,1 0 0,-1 0 0,0 0 0,0-1 0,0 1 0,0 0 0,0 0 0,0 0 0,1 0 0,-1 0 0,0 0 0,0-1 0,0 1 0,0 0 0,0 0 0,0 0 0,0 0 0,0 0 0,0-1 0,0 1 0,0 0 0,0 0 0,0 0 0,0 0 0,0-1 0,0 1 1,0 0-1,0 0 0,0 0 0,0 0 0,0-1 0,0 1 0,0 0 0,0 0 0,0 0 0,0 0 0,0 0 0,0-1 0,0 1 0,0 0 0,-1 0 0,1 0 0,0 0 0,0 0 0,-1-1-9,-1 1 0,1 0 0,-1 0-1,1 0 1,-1 0 0,1 0 0,-1 1-1,1-1 1,0 0 0,-2 1 0,-19 6-30,1 0 0,1 1-1,-1 2 1,1 0 0,-25 17 0,36-21 48,1 1 1,0-1-1,-13 15 0,19-18-4,0-1-1,0 0 0,0 1 0,0-1 0,1 1 0,-1 0 0,1 0 0,-1 0 0,1-1 0,0 1 0,0 0 0,1 0 0,-1 0 1,1 0-1,-1 1 0,1 4 0,0-6 1,1 0 0,-1 0 0,1 0 0,0 0 0,-1 0 0,1-1 0,0 1 0,0 0 0,0 0 1,1-1-1,-1 1 0,0 0 0,0-1 0,1 0 0,-1 1 0,1-1 0,0 0 0,-1 1 0,1-1 0,0 0 0,0 0 1,-1-1-1,1 1 0,0 0 0,2 0 0,5 2 22,0-1-1,1 0 1,17 0 0,-22-1 0,13 0-7,0-1-1,0-1 1,0 0-1,0-1 0,25-7 1,-33 6 9,1 0 1,-1 0-1,1-1 0,-1-1 1,-1 0-1,1 0 1,-1-1-1,0 0 1,17-14-1,-24 18-26,0-1 1,0 1-1,0 0 0,0-1 0,-1 1 0,1-1 1,-1 0-1,0 1 0,1-1 0,0-3 0,0 0-17,-1 3 4,0 1 11,0 1 1,-1-1-1,1 1 1,0-1-1,-1 1 0,1-1 1,-1 1-1,0-1 1,1 0-1,-1 1 1,0-1-1,0 0 1,0 1-1,0-1 1,0 0-1,0 1 1,-1-1-1,1 1 1,-1-1-1,1 0 1,-1 1-1,1-1 1,-1 1-1,0-1 1,0 1-1,0 0 0,0-1 1,-2-1-1,-2-2-21,0 0 0,-1 0-1,0 1 1,0 0 0,0 1-1,-10-5 1,-41-15 205,41 18-257,0 0 0,-1 1 0,0 1 0,1 1 0,-21 0 0,31 3 19,46-3-86,43-4 118,130-3-65,1 23 182,85 2 96,-253-16 672,-61 2-898,1-1-1,0 2 0,0 0 0,0 0 0,-13 7 0,-14 2-33,24-7 67,1 0 0,-16 8 0,28-11 2,0 0 0,0-1 0,1 1 0,-1 1 0,1-1-1,0 0 1,0 1 0,0 0 0,0 0 0,0 0 0,0 0-1,1 0 1,-1 0 0,1 1 0,-2 3 0,3-6 1,1 1 1,0-1 0,-1 0 0,1 0-1,0 1 1,0-1 0,0 0 0,0 0-1,0 1 1,0-1 0,0 0-1,0 0 1,0 1 0,0-1 0,1 0-1,-1 0 1,1 1 0,-1-1-1,1 0 1,0 2 0,1-1-5,0 0 0,-1-1-1,1 1 1,0 0 0,0-1 0,0 1 0,0-1 0,0 0 0,0 0-1,3 2 1,5 0 3,0 0 0,0 0-1,20 2 1,-27-4 11,33 3 19,1-1 0,0-2 0,-1-1 0,1-2 0,71-14 0,-86 10-27,0-1-1,-1-1 1,0-2 0,36-21-1,-2 1-26,-46 27-4,-6 6-48,-10 16 114,7-18-13,-22 65-57,18-52-40,3-11 71,1-1-1,-1 0 0,1 1 0,0-1 0,0 0 0,0 1 1,0-1-1,1 0 0,-1 1 0,1-1 0,-1 0 0,1 0 0,0 0 1,-1 1-1,1-1 0,0 0 0,1 0 0,-1 0 0,0 0 1,1 0-1,-1-1 0,1 1 0,-1 0 0,1-1 0,0 1 1,0-1-1,-1 1 0,1-1 0,0 0 0,1 0 0,-1 0 0,0 0 1,0 0-1,0 0 0,0-1 0,1 1 0,3 0 0,8-1 72,-1 1-1,1-2 0,26-3 0,43-14 49,-50 9-108,0-1 0,0-2-1,59-30 1,-76 32-5,-1-1 0,0-1 0,0 0-1,-1 0 1,-1-2 0,0 0 0,16-23 0,63-113 48,-34 44 8,71-123 4,-102 184-32,-2-1-1,-2-1 0,17-50 1,-36 85-7,0-1 1,-1 1 0,2-15 0,-4 24-36,-1 0-1,0 0 1,0 0 0,0 0 0,0 0-1,0 0 1,-1 0 0,1 0 0,-1 0-1,0 0 1,0 0 0,0 0 0,0 0-1,-1 0 1,1 1 0,-1-1 0,-3-4-1,4 6-3,1 1-1,-1-1 1,0 0-1,0 1 1,0-1-1,0 0 0,1 1 1,-1-1-1,0 1 1,0 0-1,0-1 1,0 1-1,0 0 1,0-1-1,0 1 0,0 0 1,0 0-1,0 0 1,-3 0-1,2 1-14,0-1-1,-1 1 1,1-1-1,0 1 1,0 0 0,0 0-1,-1 0 1,-2 2-1,-3 3-71,1 0 0,0 0-1,-9 10 1,13-13 66,-16 18 38,1 1-1,1 1 0,-16 27 0,-34 76 171,49-83-155,2 0-1,-16 64 0,-6 90-114,25-81 289,12-95-57,1-1 0,1 1 0,6 33-1,-6-50-114,0-1 0,1 1 1,-1-1-1,0 0 0,1 1 0,0-1 0,0 0 0,0 0 0,0 0 0,1 0 0,-1 0 0,1-1 0,-1 1 0,7 3 0,-7-4 4,0-1 0,0 1-1,0-1 1,1 0 0,-1 0 0,1 0-1,-1 0 1,1-1 0,-1 1 0,1 0-1,-1-1 1,1 0 0,-1 0-1,1 0 1,0 0 0,-1 0 0,1 0-1,-1-1 1,1 1 0,-1-1 0,1 0-1,3-1 1,66-36 75,-11 8-83,-44 20 0,0 1 1,1 1-1,26-7 0,-43 14-27,-1 1 1,1 0-1,0 0 1,0-1-1,0 1 1,-1 0-1,1 0 1,0 0-1,0 0 1,0 0-1,0 0 1,-1 0-1,1 0 1,0 1-1,0-1 1,0 0-1,-1 0 1,1 1-1,0-1 1,0 1-1,0-1 4,-1 1-1,1 0 1,-1-1 0,1 1 0,-1-1-1,0 1 1,0 0 0,1-1-1,-1 1 1,0 0 0,0-1-1,0 1 1,0 0 0,1-1 0,-1 1-1,0 0 1,0-1 0,-1 2-1,0 4-2,0 0-1,0 0 1,-1 0 0,-4 7-1,4-7 16,-6 13-49,-14 23 0,14-27 120,0 0 0,-10 29 0,16-40-72,1 0 0,0 0 0,0 1 0,0-1 0,1 0 0,-1 0 0,1 8 0,1-11-4,-1 0 0,0 0 0,0 0 0,0 0 0,1-1 0,-1 1 0,1 0 0,-1 0-1,0 0 1,1-1 0,-1 1 0,1 0 0,0-1 0,-1 1 0,1 0 0,-1-1 0,2 1 0,0 0 3,-1 0-1,1-1 0,-1 1 1,1-1-1,-1 1 0,1-1 0,-1 0 1,1 0-1,-1 1 0,1-1 1,0 0-1,-1 0 0,3-1 1,22-4 3,1 0 1,-1-2 0,47-20-1,-3 2-21,-59 22 13,107-38 0,-112 39 0,34-13 0,-39 15 0,1-1 0,0 0 0,-1 1 0,1 0 0,0-1 0,0 1 0,-1 0 0,1 0 0,0 0 0,0 0 0,-1 0 0,1 1 0,0-1 0,0 0 0,-1 1 0,1-1 0,3 2 0,-5-1 0,1 0 0,-1 0 0,1 0 0,-1 0 0,1 0 0,-1 0 0,1 0 0,-1 1 0,0-1 0,0 0 0,1 0 0,-1 0 0,0 0 0,0 0 0,0 0 0,0 1 0,0-1 0,-1 0 0,1 0 0,-1 2 0,-5 13-7,-1 0 1,0-1-1,-13 20 0,-150 214-217,99-160 192,-144 138 0,196-211-112,-1 0 0,0-1 0,-28 14 0,45-27 103,0 0 1,0 0-1,0-1 0,0 0 0,0 1 0,0-1 0,-1-1 0,1 1 0,0 0 0,-1-1 1,-4 1-1,8-1 30,-1 0 0,0-1 0,0 1 0,0 0 0,0 0 1,1-1-1,-1 1 0,0 0 0,0-1 0,1 1 0,-1-1 0,0 1 1,1-1-1,-1 1 0,0-1 0,1 0 0,-1 1 0,1-1 1,-1 0-1,1 1 0,-1-1 0,1 0 0,0 0 0,-1 1 0,1-1 1,0 0-1,0 0 0,-1 0 0,1 0 0,0 1 0,0-1 0,0 0 1,0 0-1,0 0 0,0 0 0,0 1 0,1-3 0,-1-3-3,1-1 0,0 0 0,2-8-1,5-11 14,1 2-1,2-1 0,0 1 0,2 0 1,21-31-1,-18 34-1,1-1 0,0 2 0,1 0 1,2 2-1,0 0 0,44-31 0,-23 23-133,2 2 1,83-34-1,-52 29-218,72-31-3505,-86 30-1294,-23 9-2094,-23 14 4517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3:55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29 222 13056,'-28'-6'4202,"28"6"-4151,0 0 0,0-1-1,0 1 1,0 0 0,0 0 0,0 0-1,0 0 1,0-1 0,0 1-1,0 0 1,0 0 0,0 0 0,0 0-1,0-1 1,0 1 0,0 0 0,0 0-1,0 0 1,0 0 0,1-1-1,-1 1 1,0 0 0,0 0 0,0 0-1,0 0 1,0 0 0,0 0-1,0 0 1,1-1 0,-1 1 0,0 0-1,0 0 1,0 0 0,0 0 0,1 0-1,-1 0 1,0 0 0,0 0-1,0 0 1,0 0 0,1 0 0,-1 0-1,0 0 1,10-5 266,-4 2-9,1 1-1,0 0 1,0 0-1,9-1 0,-6 1-84,455-70 3952,-206 35-5031,-5-8-3316,-232 41 2799,50-11-2670,-24 2-2130,-24 7 3096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3:55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73 13312,'-81'-61'6015,"66"58"-5247,10-2-1440,-4 1-896,9 8 1120,14-4-1567,6 0 1087,17 5-4640,11 7 3104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4:00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243 760 6560,'-3'-4'6545,"-6"8"-477,-11 5-5339,-1 2 1,1 0-1,1 1 1,-30 24 0,40-28-666,0 0 1,1 1 0,0 0 0,0 1 0,0-1 0,2 2 0,-1-1-1,1 1 1,1 0 0,0 0 0,0 0 0,1 1 0,1 0-1,0 0 1,0 0 0,1 0 0,1 0 0,0 20 0,1-28-32,0 1 1,1-1 0,-1 0 0,1 1 0,0-1 0,0 0-1,1 0 1,-1 1 0,1-1 0,0 0 0,0-1 0,1 1-1,-1 0 1,1-1 0,-1 1 0,1-1 0,0 0 0,0 0-1,1 0 1,-1 0 0,1 0 0,-1-1 0,1 0 0,0 0-1,0 0 1,0 0 0,0 0 0,0-1 0,0 0 0,1 1-1,6-1 1,-2 0 20,1-1 0,-1 0 1,1 0-1,-1-1 0,1 0 0,-1-1 0,1 0 0,-1-1 0,0 1 0,0-2 0,0 1 0,11-8 0,7-4-36,-1-2 0,36-30 1,77-82 187,-124 114-274,19-14-118,-34 29 180,1 0 0,-1 0 0,0 0 1,1 0-1,-1 0 0,0 0 0,1 0 1,-1 0-1,0 0 0,1 0 0,-1 0 1,0 0-1,1 1 0,-1-1 0,0 0 1,0 0-1,1 0 0,-1 0 0,0 0 1,0 1-1,1-1 0,-1 0 0,0 0 1,0 1-1,1-1 0,-1 0 0,0 0 1,0 1-1,0-1 0,0 0 0,1 1 1,-1-1-1,0 0 0,0 0 1,0 1-1,0-1 0,0 0 0,0 1 1,5 13-123,10 71 197,-13-63-26,1 0 0,2-1-1,0 0 1,9 23-1,-13-40 19,1 0 0,0-1 1,0 1-1,0-1 0,1 1 0,-1-1 0,1 0 0,0 0 0,0 0 0,5 5 0,-6-7-37,-1 0 1,1-1-1,-1 1 0,1 0 0,-1-1 0,1 1 0,-1-1 0,1 1 0,-1-1 0,1 0 0,0 0 0,-1 1 0,1-1 0,0 0 1,-1-1-1,1 1 0,0 0 0,-1 0 0,1-1 0,-1 1 0,1-1 0,-1 1 0,1-1 0,-1 0 0,1 1 0,-1-1 1,1 0-1,-1 0 0,0 0 0,2-2 0,8-7 66,-2 0 1,0 0-1,0-1 0,11-18 1,24-51 91,-38 69-198,-1 0-1,-1 0 0,0-1 0,-1 1 0,0-1 0,0 0 0,1-22 0,-4 26 14,0 0-1,-1 0 1,0 0 0,0 0 0,-1 0 0,0 0 0,0 0 0,0 0 0,-1 1 0,-1-1 0,1 1 0,-8-11-1,6 11-1,-6-10-502,11 17 486,0-1 0,0 1 0,0 0 0,-1 0 0,1 0 0,0-1 0,0 1 0,0 0 0,0 0 0,0-1 0,0 1 0,0 0 0,0-1 0,0 1 0,0 0 0,0 0 0,0-1 0,0 1-1,0 0 1,0 0 0,0-1 0,0 1 0,0 0 0,1 0 0,-1-1 0,0 1 0,0 0 0,0 0 0,0 0 0,0-1 0,1 1 0,-1 0 0,0 0 0,0 0 0,0 0 0,1-1 0,-1 1 0,0 0 0,0 0 0,1 0 0,-1 0 0,0 0-1,0 0 1,1 0 0,-1 0 0,0-1 0,0 1 0,1 0 0,-1 0 0,0 0 0,0 0 0,1 0 0,-1 0 0,0 1 0,1-1 0,44 0 24,1-2 1,-1-2-1,51-11 1,-78 11 32,0-1 0,-1-1 0,1 0 0,-1-1 0,0-1 0,-1-1 0,0 0 0,0-1 0,-1-1 0,24-21 1,-5-5 27,32-46 1,-41 49-18,170-195 516,-118 142-385,-60 65 40,0-1 1,-2-1 0,17-35-1,-31 59-214,-1 0 0,0 0 0,0-1 0,1 1 0,-1 0 0,0 0 0,0 0 0,0-1 0,0 1 0,0 0-1,1 0 1,-1-1 0,0 1 0,0 0 0,0 0 0,0-1 0,0 1 0,0 0 0,0-1 0,0 1 0,0 0-1,0 0 1,0-1 0,0 1 0,0 0 0,0 0 0,0-1 0,0 1 0,0 0 0,0-1 0,0 1-1,-1 0 1,1 0 0,0-1 0,0 1 0,0 0 0,0 0 0,-1 0 0,1-1 0,0 1 0,0 0 0,0 0-1,-1 0 1,1-1 0,-1 1-7,0 0 0,0 1 0,0-1 0,0 0 0,0 0 0,0 1 0,0-1 0,1 0 0,-1 1 0,0-1 0,0 1 0,0-1 0,1 1 0,-1-1 0,-1 2 0,-14 14 3,1 1-1,0 0 0,1 1 0,1 1 1,0 0-1,-18 40 0,-13 42 254,-33 116 0,44-118-124,-40 144 345,59-191-449,-5 19 345,14-57 228,12-25-204,7-12-410,2 0 0,31-35 0,-36 46-21,1 1 0,0 0-1,1 0 1,0 2 0,0-1-1,17-7 1,-21 13 56,-4 0-54,1 1 0,1 0 0,-1 1 0,0-1 0,13-2 0,-17 5 34,-1 0-1,1 0 1,0 0-1,0 0 1,-1 0-1,1 1 1,0-1-1,-1 0 1,1 1-1,0-1 1,-1 1-1,1 0 0,-1-1 1,1 1-1,-1 0 1,1 0-1,-1 0 1,0 0-1,1 0 1,-1 0-1,0 1 1,0-1-1,0 0 1,0 0-1,0 1 1,0-1-1,0 1 1,1 2-1,3 8-10,-1 0-1,1 0 1,-2 1-1,0-1 1,-1 1 0,2 17-1,-2-10 73,9 30-1,-8-37-94,1-1-1,0 0 1,1 0-1,1 0 1,-1 0 0,11 12-1,-14-20 37,1-1 1,0 1-1,0-1 0,0 0 1,1 0-1,-1 0 0,1-1 1,0 1-1,-1-1 0,1 0 1,0 0-1,0 0 0,1-1 1,-1 1-1,0-1 0,0 0 1,1 0-1,-1-1 0,1 1 1,-1-1-1,9-1 0,-5 0 25,1 0-1,-1-1 0,1 0 0,-1 0 0,0-1 0,0 0 0,0-1 0,0 0 1,-1 0-1,0 0 0,10-8 0,6-8 59,39-39 0,-62 59-84,18-19 42,-1-1 1,0-1 0,-2 0-1,0-1 1,-2-1 0,13-28-1,-23 42 9,0 1 0,0 0 0,1-13 0,-3 17-62,0 0 0,-1 0 0,0 1 1,0-1-1,0 0 0,0 0 1,-1 0-1,1 1 0,-3-8 0,3 11 5,-1 0-1,1-1 0,0 1 0,0 0 0,-1 0 1,1 0-1,0-1 0,-1 1 0,1 0 0,0 0 1,-1 0-1,1 0 0,0 0 0,-1 0 0,1 0 1,-1 0-1,1 0 0,0 0 0,-1 0 0,1 0 1,0 0-1,-1 0 0,1 0 0,0 0 1,-1 0-1,1 0 0,0 0 0,-1 1 0,-10 3-169,5 0 150,0 0-1,1 1 1,-1-1 0,1 1-1,0 0 1,0 1 0,1-1-1,-1 1 1,1 0 0,-6 12-1,3-4 52,1-1 0,1 1 0,0 0 0,-4 20 0,6-21-16,1 0 0,0 0-1,1 1 1,0-1 0,2 19 0,4 19-36,-4-49 37,-1-1 0,0 1-1,1 0 1,-1 0 0,0 0-1,0 0 1,-1 4-1,1-5-17,0 1-1,-1-1 0,1 0 0,0 1 1,0-1-1,1 1 0,-1-1 0,0 0 1,1 3-1,1-1 46,-1-2 278,-1 0-430,0 0 112,0 0 0,0 0 0,0 0 0,0 0 0,0 0 0,0 0 0,0 0 0,1 0 0,-1 0 0,0 0 0,1 0 0,-1 0 0,1 0 0,0 1 0,0 0 2,-1-1 1,1 0 0,-1 1-1,0-1 1,1 0-1,-1 1 1,0-1 0,0 0-1,0 3 1,3 10-2,4-1 59,-6-10-67,1 1 0,0-1 0,0 0 0,0 0 0,0 0 0,6 5 0,-7-7 17,0 0 0,0-1-1,0 1 1,0-1 0,0 1 0,0-1 0,0 1 0,1-1 0,-1 0 0,0 0 0,0 1-1,1-1 1,-1 0 0,0 0 0,0 0 0,0 0 0,1-1 0,-1 1 0,0 0-1,0 0 1,0-1 0,1 1 0,-1-1 0,0 1 0,1-2 0,7-3 11,-1 0 1,1-1 0,-1-1-1,-1 1 1,12-13 0,3-3 29,43-31-63,3 2 0,2 3 0,2 4 0,98-46 0,-158 84-34,0 1 0,1 0 0,21-6 0,-31 10 40,0 1 1,1-1-1,-1 1 1,0 0-1,1-1 0,-1 1 1,0 1-1,1-1 1,-1 1-1,0-1 0,1 1 1,-1 0-1,0 0 1,0 0-1,0 0 0,1 1 1,-1 0-1,-1-1 1,6 5-1,-3-2 20,-2-2 13,0 1 0,1 0 1,-1 0-1,0 0 0,2 4 0,-4-7-21,-1 1-1,0-1 0,1 1 1,-1-1-1,0 1 0,0-1 1,0 1-1,1-1 1,-1 1-1,0-1 0,0 1 1,0-1-1,0 1 0,0-1 1,0 1-1,0 0 0,0-1 1,0 1-1,0-1 1,0 1-1,0-1 0,0 1 1,-1-1-1,1 1 0,0-1 1,0 1-1,0-1 0,-1 1 1,1-1-1,0 1 1,-1-1-1,1 1 0,-1-1 1,1 0-1,0 1 0,-1-1 1,1 0-1,-1 1 0,1-1 1,-1 0-1,1 1 0,-1-1 1,1 0-1,-1 0 1,1 0-1,-1 0 0,1 1 1,-2-1-1,-20 8 60,7-2-69,-1 0 1,-18 4 0,8-6-69,0 0 15,-43 13 0,62-14 24,1-1 1,-1 1 0,1 0 0,-1 0-1,1 1 1,0 0 0,0 0-1,1 0 1,-1 1 0,1-1-1,-6 8 1,10-11 26,0 1-1,0-1 1,1 0 0,-1 1-1,0-1 1,0 1 0,1-1-1,-1 1 1,1-1-1,-1 1 1,1-1 0,0 1-1,-1-1 1,1 1 0,0 0-1,0-1 1,0 1-1,1-1 1,-1 1 0,0 0-1,0-1 1,1 1 0,-1-1-1,1 1 1,-1-1 0,1 1-1,0-1 1,0 1-1,0-1 1,0 0 0,0 1-1,0-1 1,0 0 0,0 0-1,2 2 1,1 1 21,1-1-1,-1 0 1,1 0 0,-1 0 0,1-1-1,0 1 1,0-1 0,0 0 0,0-1-1,6 2 1,0-1 17,0-1-1,0 0 1,0-1-1,0 0 1,0 0-1,0-1 1,0-1-1,0 0 0,0 0 1,17-7-1,5-5-22,-2-1-1,33-20 0,6-3 55,128-75 116,-176 97-178,-2-1-1,0-1 1,-1 0 0,0-2-1,23-33 1,-9 4 41,36-69 0,67-184-92,-98 189 105,-20 58-67,-17 52-96,-1 4 52,-2 10 45,-6 20 60,-39 155-82,-30 101 98,6-105 139,-16 49-44,76-201-149,6-17 2,1 0-1,-4 17 1,8-29-8,0-1 0,0 0 0,0 1 0,0-1 0,0 0 0,0 0 0,0 1 0,0-1 0,0 0 0,0 0 0,0 1 0,0-1 0,0 0 0,0 1 0,0-1 0,0 0 0,0 0 0,0 1 0,0-1 0,0 0 0,0 0 0,0 1 0,0-1 0,1 0-1,-1 0 1,0 1 0,0-1 0,0 0 0,1 0 0,-1 0 0,0 1 0,0-1 0,0 0 0,1 0 0,-1 0 0,0 0 0,0 1 0,1-1 0,-1 0 0,0 0 0,0 0 0,1 0 0,15-5 73,16-16-10,-32 21-66,128-94-122,-126 92 114,0 0 0,1 1 0,-1-1 0,0 1 0,1-1 0,-1 1 0,1 0-1,0 0 1,-1 0 0,1 0 0,0 1 0,-1-1 0,1 1 0,0 0 0,0-1-1,-1 1 1,1 1 0,0-1 0,0 0 0,0 1 0,-1-1 0,1 1 0,0 0-1,-1 0 1,1 0 0,-1 0 0,1 0 0,-1 0 0,1 1 0,-1-1 0,0 1-1,0 0 1,0 0 0,0 0 0,0 0 0,0 0 0,3 4 0,9 16 43,-1 0 0,-1 1-1,-1 0 1,15 47 0,-12-30-49,-8-24-90,12 29-1717,-4-16-2154,-11-23 2133,2 5-648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4:00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38 10976,'-53'-22'4960,"47"19"-4321,6-1-671,6 4-127,8-5-865,5 5 576,15-4-2976,0 4 1920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4:02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574 30 2816,'23'-1'17210,"-27"-1"-16850,0 0 0,0 1 1,0-1-1,0 1 0,-1 0 0,1 0 0,0 0 1,-1 1-1,-5-1 0,-3 1-164,-25 2 1,1 3-89,0 2 0,1 2 0,0 1-1,-34 15 1,47-16-83,1 2 0,0 0 0,1 2 0,0 0 0,1 1 0,-37 33 0,47-35-38,0 0 0,1 0-1,0 1 1,1 0 0,0 0-1,1 1 1,1 0 0,0 0-1,1 0 1,0 1 0,-3 21-1,6-28 30,1 1-1,0-1 1,0 1-1,1-1 1,0 1-1,1 0 1,0-1-1,2 10 0,-2-13 6,0 0-1,1-1 0,-1 1 0,1-1 0,0 0 0,0 0 0,1 1 0,-1-2 0,1 1 0,0 0 0,0 0 0,0-1 0,0 1 0,1-1 0,0 0 0,5 4 0,-2-3 43,1 0-1,1-1 1,-1 1 0,0-2-1,1 1 1,-1-1 0,1 0-1,0-1 1,17 1-1,-11-2 32,-1-1 0,1-1 0,-1 0 0,0-1 0,18-5 0,-20 4-61,-1-1 0,1 1 0,-1-2 0,0 0 0,0 0 0,-1-1 0,0 0 0,14-14 0,-12 10-35,-1-2 1,0 0 0,-1 0-1,-1 0 1,0-1 0,8-17 0,35-98 295,-35 82-204,-12 32 90,5-25 1,-4 13-73,-6 25-95,1 0 0,-1 0 0,0 0 0,0 1 0,0-1 0,0 0-1,0 0 1,-1 0 0,1 0 0,-1 0 0,1 1 0,-1-1 0,-1-2 0,-8 17 174,7-4-201,0 1 1,1-1 0,0 1-1,0-1 1,1 1 0,1 0-1,0 15 1,-2 19 24,0-13 10,2 1 0,1 0 1,1 0-1,13 60 0,-13-83 30,1 0 0,-1-1 0,2 1-1,4 9 1,-8-16-34,1-1 1,0 1-1,0-1 0,-1 1 1,1-1-1,0 1 0,1-1 1,-1 1-1,0-1 0,0 0 1,0 0-1,1 0 0,-1 0 1,1 0-1,-1 0 0,1 0 1,-1 0-1,1 0 0,-1-1 1,1 1-1,0-1 0,-1 1 0,1-1 1,0 0-1,0 1 0,-1-1 1,1 0-1,0 0 0,2-1 1,3-1-2,0-1 0,-1 0 0,1 0 1,-1-1-1,1 0 0,-1 0 0,0-1 1,-1 1-1,1-1 0,5-8 0,-4 7-2,93-100 180,-8 9-95,-39 44-59,-13 12 23,2 2 0,71-51 0,-105 84-100,0 1 0,0-2-1,-1 1 1,8-8 0,-15 13 41,1 1 0,-1 0 0,0 0 0,0 0 1,1-1-1,-1 1 0,0 0 0,0 0 0,1 0 0,-1 0 1,0 0-1,1 0 0,-1 0 0,0 0 0,0 0 0,1 0 1,-1 0-1,0 0 0,1 0 0,-1 0 0,0 0 0,0 0 1,1 0-1,-1 0 0,0 0 0,1 0 0,-1 0 0,0 0 1,0 0-1,1 1 0,-1-1 0,0 0 0,0 0 0,1 0 1,-1 1-1,0-1 0,0 0 0,0 0 0,1 0 0,-1 1 1,0-1-1,0 0 0,0 1 0,0-1 0,0 0 1,1 1-1,9 14 1,-9-12 34,9 12-46,-1-1-14,13 29 1,-9-13 117,33 72 67,-40-87-211,-5-13 42,-1 0 1,1 1-1,0-1 0,0 0 1,1 1-1,1 2 0,4 7-38,-6-10 40,0 0 0,0 0 0,0 0 0,0 0 0,0-1 0,1 1 1,-1-1-1,2 3 0,-2-3 7,0 0 0,0 0 0,0 1 0,0-1 0,-1 0-1,1 1 1,0-1 0,-1 1 0,1-1 0,-1 1 0,1 1 0,5 13 135,3-1-234,-8-13 91,0 0 1,0 1 0,0-1-1,1 0 1,-1 0-1,1 0 1,-1 0-1,1-1 1,-1 1-1,1 0 1,0-1-1,0 1 1,3 1-1,-3-2 14,0 0-1,0-1 0,1 1 0,-1-1 0,0 0 0,0 1 0,0-1 0,1 0 0,-1 0 0,0 0 0,0-1 0,0 1 0,1-1 1,1 0-1,31-12-8,-34 13-11,39-21 17,-1-1-1,38-28 0,-55 34-3,1 0 24,-1-1 1,-1-1-1,-1-1 1,0-1 0,32-44-1,-48 60-11,-1 0 0,0-1 0,-1 0 0,1 1 0,-1-1 0,0 0 0,0 0 0,1-5 0,-3 8-15,1 0 0,-1 1 1,0-1-1,0 1 0,0-1 0,0 0 0,0 1 1,0-1-1,0 1 0,0-1 0,-1 1 0,1-1 0,-1 0 1,1 1-1,-1-1 0,1 1 0,-1 0 0,0-1 1,0 1-1,0-1 0,0 1 0,0 0 0,0 0 0,0 0 1,0-1-1,0 1 0,0 0 0,-1 1 0,1-1 0,0 0 1,-1 0-1,1 0 0,-1 1 0,-2-2 0,-2 1-49,0-1-1,0 1 1,-1 0-1,1 0 1,0 0-1,0 1 1,-10 1-1,5 0 91,-1 0-1,1 2 0,0-1 0,0 1 1,0 1-1,0 0 0,1 0 0,-1 1 1,1 1-1,0-1 0,1 2 0,0-1 0,0 1 1,0 1-1,0 0 0,-11 14 0,15-15-21,-1 1 0,1 0 0,0 0 0,1 0 0,-1 0 0,2 1 0,-1-1 0,1 1 0,1 0 0,0 0 0,0 1 0,0-1 0,1 0 0,1 0 0,0 1 0,0-1 0,0 1 0,2-1-1,-1 0 1,4 13 0,-2-14-4,0 1-1,0-1 0,1 0 0,0 0 1,0 0-1,1-1 0,0 0 0,1 0 1,-1 0-1,9 7 0,-5-6 16,1 0 0,0-1-1,0 0 1,0 0 0,1-1-1,20 8 1,-10-7-82,1 0 0,0-2 0,1 0-1,-1-1 1,1-2 0,0 0 0,36-2 0,-43-1-660,0-1 1,-1 0 0,1-1-1,-1-1 1,1 0 0,21-10 0,-23 7-2422,0 0 1,0-1-1,21-17 1,-12 9-1029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4:05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1312 4384,'0'0'1424,"14"9"3018,-12-7-3802,1 0 0,0 0 0,-1 0-1,1-1 1,0 1 0,0-1-1,5 3 1,-3-2-56,1-1 1,0 1-1,0-1 0,0 0 1,10 0-1,-10-1-333,-1-1-1,1 0 1,-1 0-1,1 0 0,-1-1 1,0 1-1,0-1 1,0 0-1,0-1 1,0 1-1,6-5 1,5-4 283,26-26 1,-18 16-178,215-190 1040,-147 129-1082,21-24-24,-88 80-207,-2-1 0,27-41 1,-25 28 40,-3-1 1,-1-1-1,28-84 0,8-79 272,-52 179-261,-1-1 1,-1 1-1,-1 0 1,-2-1 0,-5-51-1,4 73-130,1 0 0,-1 0-1,-1 1 1,1-1 0,-1 1 0,1-1-1,-1 1 1,0 0 0,-1-1 0,1 1-1,-1 0 1,-3-4 0,5 7-19,0 0 0,0 1 1,-1-1-1,1 1 0,0-1 0,0 1 1,0-1-1,0 1 0,0-1 1,0 1-1,-1 0 0,1 0 0,0 0 1,0 0-1,-1 0 0,1 0 0,0 0 1,0 0-1,0 0 0,-2 1 1,-26 10-135,27-9 140,-8 3 17,0 0 1,1 1 0,0 1-1,0 0 1,1 0 0,-9 10-1,-37 41 222,-64 91 0,78-92-145,2 2 0,-34 74 0,53-94-62,-23 74-1,35-89-4,2 0 0,0 1 1,2 0-1,-2 40 0,5-40 12,1-1 1,2 1-1,0-1 1,1 1-1,1-1 1,12 30-1,-13-44 0,0 1-1,1 0 0,1-1 0,0 0 0,0 0 0,1-1 0,0 0 0,0 0 0,1 0 1,1-1-1,-1 0 0,1-1 0,1 0 0,-1 0 0,17 7 0,-18-10 1,0 0 1,1-1-1,0 0 1,-1-1-1,1 1 0,0-2 1,0 1-1,1-2 0,-1 1 1,0-1-1,10-1 0,-5-1 0,-1-1-1,0 0 1,0-1-1,0 0 1,-1-1-1,0 0 1,17-10-1,107-79 112,-39 24-121,223-106-128,-297 165 111,161-95 0,-154 90 144,-24 13-96,-1 1-1,0-1 0,1 0 1,-1 0-1,0-1 0,-1 1 1,1-1-1,-1 0 0,5-5 0,-9 8-50,0 1-1,1 0 0,-1 0 1,0 0-1,0 0 0,0 0 1,0-1-1,0 1 0,0 0 1,1 0-1,-1 0 0,0 0 1,0-1-1,0 1 0,0 0 1,0 0-1,0 0 0,0-1 1,0 1-1,0 0 0,0 0 0,0-1 1,0 1-1,0 0 0,0 0 1,0 0-1,0-1 0,0 1 1,0 0-1,0 0 0,0 0 1,0-1-1,0 1 0,-1 0 1,1 0-1,0 0 0,0 0 1,0-1-1,0 1 0,0 0 1,-1 0-1,1 0 0,0 0 1,0 0-1,0 0 0,0-1 1,-1 1-1,1 0 0,0 0 1,0 0-1,0 0 0,-1 0 0,1 0 1,0 0-1,-1 0 0,-15 1-219,3 2 63,-30 9-106,-56 22 0,57-17 217,2 2 0,1 1 0,-40 28 0,63-36 54,0 0 1,1 2-1,1-1 0,0 2 1,1-1-1,0 2 0,1 0 0,1 0 1,1 1-1,0 1 0,1 0 1,1 0-1,-11 34 0,17-44-16,1 0 0,-1 0 0,1 0 0,1 0 0,0 14 0,0-20 16,0 0-1,0 0 0,0 0 0,1 0 1,-1 0-1,0 0 0,1 0 1,0 0-1,-1 0 0,1 0 0,0-1 1,0 1-1,0 0 0,0 0 1,1-1-1,-1 1 0,0-1 0,1 1 1,-1-1-1,1 0 0,-1 1 0,1-1 1,-1 0-1,1 0 0,0 0 1,0 0-1,3 1 0,-2-1 10,1-1 1,-1 0-1,1 1 0,-1-1 1,1 0-1,0-1 0,-1 1 1,1-1-1,-1 1 0,1-1 1,-1 0-1,1 0 0,3-2 1,3-2 57,-1 0 0,19-13-1,-10 4-36,-1-1-1,-1-1 0,0 0 0,-1-1 0,25-36 0,-16 20-28,-2 0-1,-2-1 1,24-51 0,-36 65 40,1 0 1,17-26-1,-20 37-297,-9 11 80,-7 15 45,9-10 113,0 0 1,1 0-1,-1-1 0,1 1 1,0 0-1,1 0 1,0 0-1,2 9 0,-1-6-3,2 12-29,11 39 1,-12-52 47,1-1 1,-1 0-1,2 0 1,-1 0 0,1 0-1,0-1 1,9 11-1,-13-16 3,1 0-1,0-1 0,-1 1 1,1 0-1,0-1 0,0 1 1,0-1-1,0 0 0,0 0 0,1 0 1,-1 0-1,0 0 0,0 0 1,1 0-1,-1-1 0,0 1 1,1-1-1,-1 1 0,1-1 0,-1 0 1,1 0-1,-1 0 0,1-1 1,-1 1-1,0-1 0,1 1 0,-1-1 1,4-1-1,5-5-8,0 1-1,-1-2 0,0 0 1,-1 0-1,1-1 1,9-12-1,2 0 32,197-169 223,-142 139-263,-20 15-232,-52 33 206,11-7-7,-10 12 49,-6 8 7,-4 11 7,1 1-1,0-1 0,2 0 1,1 37-1,1-45-24,2 1 1,0 0-1,0-1 0,1 1 0,1-1 1,1 0-1,-1 0 0,10 16 0,-8-18 32,0-1-1,0 1 0,1-2 1,0 1-1,1-1 0,0 0 0,11 9 1,-16-16-30,0 1 1,1-1 0,-1 0-1,1 0 1,-1 0 0,1 0-1,0-1 1,-1 1 0,1-1-1,0 0 1,0 0 0,0-1-1,0 1 1,0-1-1,1 0 1,-1 0 0,0 0-1,0 0 1,0-1 0,0 1-1,0-1 1,0 0 0,0-1-1,6-2 1,6-5-34,0 0 0,-1-2 0,21-17 1,-5 4-13,70-46 317,142-73 0,-240 142-281,27-17 126,-19 6-58,-11 12-60,0-1 0,1 1-1,-1 0 1,0-1-1,0 1 1,0-1 0,0 1-1,1 0 1,-1-1 0,0 1-1,0-1 1,0 1 0,0-1-1,0 1 1,0-1 0,0 1-1,0 0 1,0-1 0,0 1-1,-1-1 1,1 1-1,0-1 1,0 1 0,-1-1-1,1 0-10,-1 0 0,0 1 0,0-1-1,0 1 1,0-1 0,0 1-1,0-1 1,0 1 0,0-1-1,0 1 1,0 0 0,0-1 0,0 1-1,0 0 1,0 0 0,0 0-1,0 0 1,0 0 0,0 0-1,0 0 1,0 0 0,0 1 0,0-1-1,0 0 1,-2 1 0,1 0-26,-18 2-127,0 2-1,0 1 1,-31 14-1,39-15 134,0 1 0,1 1 0,0 0 1,0 1-1,1 0 0,-18 17 0,12-6 29,0 1 1,1 1 0,1 0-1,1 0 1,-16 37 0,17-29-22,1 0 0,2 0 0,1 1 0,-6 37 0,12-55 29,1 0 0,0 1 0,1-1-1,2 14 1,-2-23 7,0 0-1,1 0 1,-1 0-1,1 0 1,-1-1-1,1 1 1,0 0-1,1 0 1,-1-1-1,0 1 1,1 0 0,-1-1-1,1 1 1,0-1-1,0 0 1,0 0-1,0 1 1,0-1-1,0-1 1,1 1-1,4 3 1,-6-5-5,0 1 0,1-1 1,-1 0-1,0 0 0,0 1 1,0-1-1,1 0 0,-1 0 1,0 0-1,0-1 0,0 1 1,1 0-1,-1 0 1,0-1-1,0 1 0,0 0 1,0-1-1,0 1 0,0-1 1,0 0-1,0 1 0,0-1 1,0 0-1,2-1 0,0-1 8,0-1 0,0 1 0,0-1 0,0 1 0,-1-1 0,4-6 0,11-30 62,18-65 0,-30 88-45,70-225 422,-66 205-415,-8 35-60,-1-1 1,0 1 0,0 0 0,1-1-1,-1 1 1,-1 0 0,1-1-1,0 1 1,-1 0 0,1-1-1,-1 1 1,0 0 0,0-3-1,1 5 20,-1 0 0,1 0 0,0 0-1,0 0 1,0 0 0,0 0-1,0 0 1,0-1 0,0 1 0,0 0-1,0 0 1,0 0 0,0 0 0,0 0-1,0 0 1,-1 0 0,1 0 0,0 0-1,0 0 1,0 0 0,0 0-1,0 0 1,0 0 0,0 0 0,0 0-1,-1 0 1,1 0 0,0 0 0,0 0-1,0 0 1,0 0 0,0 0-1,0 0 1,0 0 0,0 0 0,-1 0-1,1 0 1,0 0 0,0 0 0,0 0-1,0 0 1,0 0 0,0 0-1,0 0 1,0 0 0,-1 1 0,-4 7-25,-3 8-13,1-1 0,-8 29 0,-29 130-45,24-86 162,-7 30-18,-11 47-130,8-46-87,7-22 513,-53 142-1,73-231-307,-1-1 0,0 1 0,-7 10 0,9-15-67,0-1 0,0 0-1,0 0 1,0 0 0,0 0 0,0 0-1,-1 0 1,1 0 0,-1-1 0,1 1-1,-1-1 1,-2 1 0,4-1 3,-1-1 0,1 0 0,0 0-1,0 0 1,0 1 0,0-1 0,-1 0 0,1-1 0,0 1 0,0 0 0,0 0 0,0 0 0,-1-1 0,1 1 0,0 0 0,0-1-1,0 1 1,0-1 0,0 0 0,0 1 0,0-1 0,0 0 0,0 1 0,0-1 0,1 0 0,-1 0 0,-1-1 0,-1-3-19,0 1 1,0-1 0,0 0-1,1 0 1,-3-6 0,0-2 11,1 0 0,0 0-1,1 0 1,1 0 0,0-1 0,0 1 0,1-1 0,1 1 0,0-1 0,1 1 0,1-1-1,0 1 1,1-1 0,8-24 0,-4 23-11,0 1 0,1-1 0,1 1 0,0 0 0,1 1 0,0 0 0,1 1 0,1 0 0,15-12 0,-9 10-13,2 0-1,0 1 1,1 1 0,0 1-1,37-13 1,9-1 70,4 0 115,95-49 0,-148 64-112,0-1 1,-1 0 0,-1-1-1,0-1 1,0-1 0,-1 0-1,-1-1 1,20-27 0,-10 7 86,-1-2-1,-2 0 1,-2-2 0,-2 0 0,-1-1-1,12-48 1,-25 78-45,-1 0 0,0-1-1,-1 1 1,0 0 0,0-1-1,-1 1 1,-1-1 0,0 1 0,-2-12-1,2 21-70,1-1-1,-1 1 0,1 0 0,-1 0 1,1 0-1,-1 0 0,0 0 1,1 0-1,-1 0 0,0 0 0,0 0 1,0 0-1,0 0 0,0 0 0,0 0 1,0 1-1,0-1 0,0 0 1,0 1-1,0-1 0,-1 1 0,1-1 1,0 1-1,0-1 0,0 1 1,-1 0-1,1 0 0,0 0 0,-1 0 1,1 0-1,0 0 0,0 0 0,-1 0 1,1 0-1,0 1 0,0-1 1,-2 1-1,-3 1 22,-1 0 0,1 0 1,-1 1-1,1-1 0,-10 7 0,11-5 5,-1 0-1,1 0 1,0 0 0,1 0-1,-1 1 1,1 0-1,0 0 1,0 0-1,0 0 1,0 1-1,1-1 1,-4 9 0,5-6-15,-1 0 1,1 1 0,0-1 0,1 0 0,-1 0-1,2 1 1,-1-1 0,2 15 0,1-9-12,0 0 0,1 0 0,0 0 1,1-1-1,1 1 0,0-1 0,1 0 0,1 0 0,-1-1 1,16 21-1,-17-27 8,-1-1 0,1 1 0,1-1 0,-1 0 0,0-1 0,1 1 0,0-1 0,0 0-1,8 3 1,-9-5-40,-1 0 0,1 0 0,0-1 0,0 0 0,0 0-1,0 0 1,0-1 0,0 0 0,0 0 0,0 0 0,0 0-1,0-1 1,10-2 0,-1-2-629,0-1 0,0-1 0,-1 0-1,0 0 1,16-13 0,-8 6-1532,-8 5-359,-1 0 1,0 0-1,18-20 1,-1 2-1990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4:08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30 235 7232,'-1'0'106,"1"0"-1,-1 0 1,1 0 0,0 0 0,-1 0-1,1 0 1,-1 0 0,1 0 0,0 0-1,-1 0 1,1 1 0,-1-1 0,1 0-1,0 0 1,-1 1 0,1-1 0,0 0-1,-1 0 1,1 1 0,0-1 0,0 0-1,-1 1 1,1-1 0,0 0 0,0 1-1,-1-1 1,1 1 0,0-1 0,0 0-1,0 1 1,0-1 0,0 1 0,0-1-1,0 0 1,-1 1 0,1-1 0,0 1-1,0-1 1,1 0 0,-1 1 0,0-1-1,0 1 1,0 0 0,0 0 102,1 1 0,-1 0-1,1-1 1,0 1 0,-1-1 0,1 1-1,0-1 1,0 1 0,0-1 0,0 0 0,0 1-1,1 0 1,1 0-29,0 0 0,0 0-1,0 0 1,0-1 0,0 1-1,0-1 1,0 0 0,1 0-1,-1 0 1,1 0 0,-1-1-1,0 1 1,1-1 0,-1 0-1,1 0 1,-1 0 0,1-1-1,-1 1 1,1-1 0,-1 0 0,0 0-1,5-1 1,2-2 72,0 0 0,0-1 0,-1 0 0,1 0 0,-1-1 0,9-7 0,-11 6-102,1 1 0,-1-2 0,0 1 0,-1-1 0,0 0 1,0 0-1,0-1 0,-1 0 0,-1 0 0,5-10 0,-7 13-47,0 0 0,0 0 0,-1 0-1,1 0 1,-1-1 0,-1 1 0,1 0-1,-1-1 1,0 1 0,-1 0 0,1-1-1,-1 1 1,0 0 0,-1 0 0,0 0 0,-4-11-1,5 15-63,0 1-1,1-1 0,-1 1 0,0 0 1,0-1-1,0 1 0,0 0 1,0 0-1,-1 0 0,1 0 0,0 0 1,0 0-1,-1 0 0,1 0 1,-1 1-1,1-1 0,-1 0 1,1 1-1,-3-1 0,1 0-13,0 1 0,0 0 1,0 0-1,0 0 0,0 0 0,0 0 0,1 1 0,-1 0 1,-5 1-1,-4 3-19,1 0 0,0 0 0,-20 14 0,21-11 41,0 0 0,0 0-1,1 1 1,0 0 0,0 1 0,1 0-1,0 1 1,1-1 0,0 2 0,1-1-1,0 1 1,1-1 0,0 1 0,1 1-1,-6 23 1,7-20 28,1 1 0,0-1 1,1 0-1,1 1 0,0-1 0,2 1 0,0-1 0,0 0 1,2 0-1,0 0 0,0 0 0,9 18 0,-9-25-15,0-1 0,1 1-1,0-1 1,1 0 0,0 0-1,0-1 1,0 1 0,1-1-1,0-1 1,0 1-1,1-1 1,0-1 0,0 0-1,0 0 1,1 0 0,0-1-1,16 6 1,-18-9-24,-1 0 0,1 0-1,0-1 1,0 0 0,-1 0-1,1 0 1,0-1 0,-1 0 0,1-1-1,-1 1 1,1-1 0,-1 0-1,0-1 1,10-5 0,7-5 32,0-1 0,26-20 1,-46 32-66,140-110 77,19-12 125,-110 87 88,-2-2-1,60-61 1,-109 99-291,0 0-1,0 0 1,0-1 0,0 1 0,0 0-1,0 0 1,-1-1 0,1 1 0,0 0-1,0-3 1,-4 5-44,-5 12 35,-6 13-27,1 1 0,1 1 1,-12 41-1,-12 93-50,23-65 167,12-80-31,1 0 1,0 0-1,4 29 1,-3-41-50,0-1 1,1 1-1,-1 0 0,1-1 1,0 1-1,0-1 1,3 6-1,-4-9 10,0 1-1,0-1 1,0 0 0,0 0-1,0 0 1,0 0 0,0 0 0,0 0-1,0 0 1,0 0 0,1 0-1,-1-1 1,0 1 0,1 0 0,-1-1-1,1 1 1,-1-1 0,0 1-1,1-1 1,-1 0 0,1 0 0,-1 0-1,1 0 1,-1 0 0,1 0-1,-1 0 1,3 0 0,0-2-1,0 1 1,-1-1 0,1 1-1,0-1 1,0 0-1,-1-1 1,0 1 0,1 0-1,-1-1 1,0 0-1,0 0 1,0 0-1,0 0 1,-1 0 0,3-5-1,3-4-21,-1 0-1,-1-1 1,7-19 0,29-95 148,-3 7-148,1 6 84,-32 81-153,-7 28 69,0 0 0,0 1 0,0-1 0,0 0 1,5-8-1,-6 15-7,1 0 0,0-1 0,-1 1 1,1 0-1,0-1 0,0 1 0,0 0 1,0-1-1,0 1 0,0-1 0,2 3 0,21 21-128,-11-14 157,1-1-1,0 0 1,0-1 0,1 0-1,1-1 1,-1-1 0,1-1-1,0 0 1,1-1-1,-1-1 1,1 0 0,0-1-1,0-1 1,0-1 0,0 0-1,0-1 1,1-1 0,-1-1-1,0 0 1,0-1-1,22-7 1,-12 1 73,-1-1 1,27-13-1,-41 17-48,-1-1-1,0 0 1,-1-1-1,1 0 1,-2 0 0,17-18-1,-24 23-34,1 0 0,-1 0 1,1 0-1,-1 0 0,0 0 0,0-1 0,-1 1 1,1-1-1,-1 0 0,1 1 0,-1-1 0,0 0 1,0 0-1,-1 0 0,1 0 0,-1-4 0,0 8-14,0-1 0,0 1 0,-1-1 0,1 0 0,0 1 1,0-1-1,0 1 0,-1-1 0,1 0 0,0 1 0,-1-1 0,1 1 0,0-1 0,-1 1 0,1-1 0,-1 1 0,1-1 0,-1 1 0,1 0 0,-1-1 0,1 1 0,-1 0 0,1-1 0,-2 1 0,1-1-11,0 1 0,-1 0 0,1 0 1,-1 0-1,1 0 0,0 0 0,-1 0 0,1 0 1,-1 0-1,-2 1 0,-3 2-59,0 0 1,0 0-1,-9 5 1,16-8 77,-14 8 6,1 1 0,1 0-1,0 1 1,0 0 0,1 1-1,0 0 1,1 1 0,0 0-1,1 1 1,0 0-1,1 0 1,1 1 0,-7 15-1,7-13 9,2 1-1,-1 0 0,2-1 0,0 2 0,1-1 1,1 0-1,1 1 0,0-1 0,1 1 0,1-1 1,4 27-1,-3-36 5,0-1-1,0 0 1,0-1 0,1 1 0,0 0 0,1-1 0,-1 1 0,1-1 0,0 0-1,9 9 1,-10-12 7,-1 0 0,1-1-1,1 1 1,-1 0 0,0-1-1,1 0 1,-1 0 0,1 0-1,0 0 1,-1 0 0,1-1-1,0 0 1,0 0 0,0 0-1,0 0 1,0-1 0,0 1-1,0-1 1,0 0 0,5-1-1,-3 0 0,-1 0-1,1-1 1,0 1-1,-1-2 0,1 1 1,-1-1-1,0 1 1,0-1-1,7-6 0,-2 2-11,-1-1-1,0-1 1,11-13-1,92-122 100,-99 128-141,47-53 33,-48 57-16,0 1 1,1 0-1,20-13 1,-32 24 11,-1-1 1,1 1 0,0-1 0,-1 1-1,1-1 1,0 1 0,0 0 0,-1-1-1,1 1 1,0 0 0,0 0 0,0 0-1,0 0 1,-1 0 0,1 0 0,0 0-1,0 0 1,0 0 0,1 0-1,-2 1 5,1-1 0,-1 0 0,0 1 0,1-1 0,-1 1 0,1-1 0,-1 1 0,0 0 0,1-1 0,-1 1 0,0-1 0,1 1 0,-1 0 0,0-1 0,0 1 0,0-1 0,0 1 0,1 0 0,-1-1 0,0 1 0,0 0 0,0-1 0,0 1 0,-1 0 0,1-1 0,0 1 0,0 1 0,-7 33 125,-1 0 0,-26 68 0,-5 18 151,40-116-333,4-8-49,8-13-51,-12 15 157,12-15 0,58-70-7,-59 73 7,1 1 1,0 0-1,1 1 0,21-14 1,-33 24 0,0 0 1,0-1-1,1 1 1,-1 0-1,0 0 1,1 0-1,-1 1 1,1-1-1,-1 0 1,1 1-1,-1 0 1,1-1-1,-1 1 1,1 0-1,0 1 1,-1-1 0,1 0-1,-1 1 1,5 1-1,-3-1-2,-1 1 1,1 1-1,-1-1 0,1 1 0,-1-1 1,0 1-1,0 0 0,0 0 0,0 0 1,-1 1-1,5 5 0,7 16-5,0 0-1,12 34 1,-17-36-1,2 0-1,0 0 1,25 35 0,-33-54-354,0 0-1,1 0 1,0-1 0,-1 1-1,1-1 1,5 3 0,-4-3-877,-1-1 0,1 0 0,0 0 0,-1 0 0,10 2 0,6 0-2053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4:12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166 739 4064,'6'-6'1149,"-1"1"1,1 0-1,0 0 1,1 0-1,-1 1 1,1 0-1,0 0 1,0 1-1,0-1 1,9-1-1,-14 4-754,3-1 2812,-9 3-664,-1 0-2386,1 0 1,0-1-1,0 1 1,0 1-1,0-1 1,0 1-1,1-1 1,-1 1-1,0 0 0,1 0 1,-1 1-1,1-1 1,0 1-1,0 0 1,0-1-1,-3 5 1,-8 9 66,1 0 0,0 1 0,1 1 0,1 0 0,0 1-1,-9 25 1,-37 124 418,44-124-537,12-40-105,-5 13-32,-4 31 1,9-45 48,1 0 1,-1 0-1,1 0 0,0 0 1,0 1-1,0-1 1,0 0-1,1 0 1,-1 0-1,1 1 1,0-1-1,0 0 1,0 0-1,0 0 1,0 0-1,1 0 1,2 2-1,-4-4 0,1 0 0,0 0 0,0 0 0,0-1 0,0 1 0,0-1 0,0 1 0,0 0 0,0-1 0,0 0 0,0 1-1,0-1 1,0 0 0,0 1 0,0-1 0,0 0 0,1 0 0,-1 0 0,0 0 0,0 0 0,2 0 0,22-9 195,-20 6-130,10-4-43,-1 0 0,0-1 0,0-1 0,21-19 0,46-48-35,-69 64 21,159-176-52,-146 159-80,-2 4 36,-13 15 145,-1-1 0,1 0 0,-2 0 0,1-1 1,7-16-1,-17 25-211,-2 8-62,-4 13 159,1 0 0,1 0 0,1 0 0,0 1 0,-1 37 0,4-41 78,1 1 0,1-1 0,1 1 0,0-1 0,1 0 0,0 0 0,10 26 0,-10-34-18,1 0-1,0 0 1,0 0 0,0 0 0,1-1-1,-1 0 1,2 0 0,5 5 0,-9-9-9,0 0-1,-1 0 1,1-1 0,1 1 0,-1-1 0,0 0-1,0 0 1,0 0 0,1 0 0,-1 0-1,1 0 1,-1 0 0,0-1 0,1 1 0,-1-1-1,1 0 1,-1 0 0,1 0 0,-1 0 0,1 0-1,-1 0 1,1-1 0,-1 1 0,1-1-1,-1 0 1,1 0 0,3-2 0,-2 1 11,-1 0 0,0 0 0,0-1 0,-1 1 0,1-1 0,-1 0 0,1 0 1,-1 0-1,0 0 0,2-3 0,15-35 30,-15 33-59,11-35 53,17-76 1,-27 98-124,0 0 70,-1 0 0,-2 0 1,1-26-1,-2 35-43,-2 0-1,0 1 1,0-1 0,-2 0 0,1 0-1,-8-20 1,7 27-210,9 9 152,-2-2 112,-1 0 0,0 0 0,0 0 0,0 0 0,5 6 0,12 8 36,-17-14-17,1 0-1,-1 0 1,1 0-1,0 0 1,-1-1-1,1 0 1,0 0 0,0 0-1,0 0 1,0 0-1,0-1 1,7 1-1,26-1-194,-19 1 199,0-1 0,0 0 0,0-2 0,28-5 0,3-6 50,0-3 1,0-1-1,48-26 0,-82 34-70,0 0-1,-1-1 0,0-1 0,-1 0 0,0-1 1,-1-1-1,0 0 0,-1 0 0,-1-1 0,10-17 1,11-22 2,34-86 1,-49 105-2,37-97 248,-28 66-144,-25 64-108,0 1-1,1-1 0,-1 0 0,0 1 0,0-1 0,0 0 1,0 0-1,1 1 0,-1-1 0,0 0 0,0 0 0,0 1 0,-1-1 1,1 0-1,0 1 0,0-1 0,0-1 0,-4 2-19,-1 8-51,-2 17-3,-19 54 113,-3-1-1,-52 100 0,-99 146 100,135-246-213,34-59 50,-118 216 132,47-80 289,78-147-315,-4 6 17,8-14-100,0 0 0,0 0 0,0 0 0,0 0 0,0 0 0,-1 0 1,1 0-1,0 0 0,0 0 0,0 1 0,0-1 0,0 0 0,0 0 0,0 0 0,0 0 1,0 0-1,0 0 0,0 1 0,0-1 0,0 0 0,0 0 0,0 0 0,0 0 0,0 0 0,0 1 1,0-1-1,0 0 0,0 0 0,0 0 0,0 0 0,0 0 0,0 0 0,0 1 0,0-1 0,0 0 1,0 0-1,0 0 0,1 0 0,-1 0 0,0 0 0,0 0 0,0 0 0,0 1 0,0-1 1,0 0-1,0 0 0,0 0 0,1 0 0,-1 0 0,0 0 0,0 0 0,0 0 0,0 0 0,0 0 1,0 0-1,1 0 0,-1 0 0,0 0 0,0 0 0,0 0 0,0 0 0,0 0 0,1 0 0,-1 0 1,0 0-1,1 0 1,0-1 1,0 1 0,0 0-1,0-1 1,0 1 0,-1-1 0,1 1-1,0-1 1,0 0 0,0 1-1,-1-1 1,2 0 0,61-75-85,-32 37 23,106-127-6,-121 147 18,0 0 0,1 1 0,1 0 1,39-27-1,-55 44 39,-1 0 0,1 0 0,-1 0 0,1 0 0,0 0 0,-1 0 0,1 1 0,0-1 0,0 1 0,0 0 0,0-1 0,-1 1 0,3 0 0,-3 0 5,0 0 0,0 1-1,0-1 1,0 1-1,0-1 1,0 1 0,0-1-1,0 1 1,0 0 0,0-1-1,-1 1 1,1 0-1,0-1 1,0 1 0,-1 0-1,1 0 1,0 0-1,-1 0 1,1 0 0,-1 0-1,1 0 1,-1 0-1,1 1 1,3 10 17,-1 0 1,0 0-1,0 0 0,1 24 0,-2 52 70,-2-71-86,0 16-17,-1-6 78,1 0 0,5 29 0,-4-50-63,0 0-1,0 1 1,1-1 0,0 0-1,0 0 1,0 0 0,1 0-1,0 0 1,0 0 0,1-1-1,-1 1 1,1-1 0,0 0-1,5 4 1,-7-7 12,0-1 0,0 0 0,0 1 0,0-1 0,0 0 0,0 0 0,0-1 0,0 1-1,0 0 1,1-1 0,-1 1 0,0-1 0,0 1 0,1-1 0,-1 0 0,0 0 0,4-1 0,1 0 38,0 0-1,1-1 1,-1 0 0,10-5 0,-3 1-25,-1-1 0,1-1 0,-2 0 0,1-1 0,-1 0 0,21-21 0,58-73-88,-89 100 58,18-22 18,-1-2 1,-2 0 0,0 0-1,20-51 1,-34 70-27,0 1 0,0-1 0,-1 0 0,0 0 0,0-8 0,-1 14 14,-1 1 0,0-1 0,0 1 0,0 0 0,0-1 0,0 1 0,0-1 0,0 1 0,-1-1 0,1 1 0,0 0 0,-1-1 0,1 1 0,-1 0 0,-1-3 0,1 3 4,0 1-1,0-1 1,0 0-1,0 1 1,0-1 0,0 0-1,0 1 1,0 0-1,0-1 1,0 1-1,0-1 1,-1 1-1,1 0 1,0 0-1,0 0 1,0 0 0,-1 0-1,1 0 1,0 0-1,0 0 1,0 0-1,-1 1 1,0 0-1,-6 1-31,0 0 0,0 1 0,1 1-1,-1-1 1,1 1 0,0 1 0,0-1-1,0 1 1,0 0 0,1 1-1,-11 11 1,-1 4 27,1 0-1,-20 32 1,25-34 15,0 1 0,1 1 0,1-1 0,1 2 0,1-1 0,1 1 0,-7 33 0,13-50-3,1 0 0,-1 1 0,1-1 0,0 1 0,1-1 0,-1 0 0,2 6 0,-2-9 0,1 0 0,0 0 0,-1-1 0,1 1 0,0 0 0,0 0 0,0-1 0,0 1 0,0-1-1,0 1 1,1-1 0,-1 1 0,0-1 0,1 0 0,0 1 0,-1-1 0,1 0 0,-1 0 0,1 0 0,0 0 0,0-1-1,2 2 1,4 0 13,1 0 0,-1 0 0,1-1-1,0 0 1,0-1 0,0 0 0,-1 0-1,10-2 1,5-2 14,-1 0 0,23-9 0,-16 3-9,1-2 0,-2-1-1,0-2 1,0 0 0,-2-2-1,0-1 1,-1-1 0,-1-1-1,35-38 1,4-9-27,-63 67-2,1-1 0,-1 1 0,1-1 0,-1 1 0,0 0-1,1-1 1,-1 1 0,1-1 0,-1 1 0,1 0 0,-1 0 0,1-1 0,-1 1 0,1 0 0,-1 0-1,1 0 1,-1-1 0,1 1 0,-1 0 0,1 0 0,0 0 0,-1 0 0,1 0 0,-1 0 0,1 0-1,-1 0 1,2 1 0,-2-1-1,1 1 0,0-1 0,-1 1 0,1-1 0,-1 1 0,1 0 0,-1-1 0,1 1 0,-1 0 0,1-1 0,-1 1 0,0 0 0,1 0 0,-1 0 0,0-1 0,0 1 0,1 0-1,-1 0 1,0 0 0,0 1 0,0 13 10,0 0-1,-1 0 0,-1 0 0,-3 17 0,2-16 17,-5 18 30,-19 56 0,2-8-63,24-79 51,0 2 49,4-7-33,3-2-48,10-9-4,0 0 1,0 0-1,-2-2 1,18-20-1,26-27-165,-53 58 142,0 0 0,0 0 0,1 1 0,-1-1 0,1 1 1,-1 0-1,1 1 0,0-1 0,0 1 0,11-2 0,-13 4 22,-1-1 0,0 1-1,0 0 1,1 0 0,-1 0-1,0 0 1,0 1 0,0-1-1,0 1 1,1 0 0,-1 0-1,0 0 1,0 0 0,-1 1-1,1-1 1,0 1 0,0 0-1,-1 0 1,1 0 0,-1 0-1,1 0 1,3 5 0,42 59 168,-37-49-168,1-1 1,0 0-1,1 0 0,1-1 1,0-1-1,20 16 0,-28-27-173,-1 1 0,1-1 0,0 0 0,0-1 0,1 1 0,-1-1 1,0-1-1,13 3 0,-8-3-1250,0 0 1,16-1 0,6-1-1052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4:13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38 503 4992,'-1'1'306,"-1"-1"-1,1 1 1,-1-1 0,1 1-1,-1 0 1,1-1 0,0 1-1,-1 0 1,1 0 0,0 0-1,0 0 1,0 0 0,-2 2-1,-5 5 2930,0-3 1399,8-5-4588,0 0 0,0 0 1,0-1-1,0 1 1,0 0-1,0 0 0,0 0 1,0 0-1,0 0 0,0 0 1,0 0-1,0 0 0,0 0 1,0 0-1,0 0 1,0-1 880,0 1-881,0 0 1,-1 0-1,1 0 0,0-1 1,0 1-1,0 0 0,0 0 1,0 0-1,0 0 0,0 0 1,0 0-1,0 0 1,0 0-1,0 0 0,0 0 1,0 0-1,0 0 0,-1 0 1,1 0-1,0 0 0,0 1 1,11-38 2881,-4 23-2525,11-20 1,-4 10-182,-3 2-87,1 1-1,1 0 1,1 1 0,1 0-1,0 1 1,2 1 0,23-21-1,-9 14 96,0 2 0,2 0-1,38-19 1,114-49 801,-158 78-783,-16 8-32,22-9 260,-32 14-427,1-1 0,0 1-1,0-1 1,0 1 0,0 0-1,0 0 1,0 0 0,0 0-1,0 0 1,0 1 0,-1-1-1,1 1 1,0-1 0,0 1-1,0-1 1,1 2-1,-2-1-30,0-1-1,0 1 0,0-1 0,-1 1 0,1 0 1,0-1-1,0 1 0,-1 0 0,1 0 0,-1 0 1,1-1-1,-1 1 0,1 0 0,-1 0 0,1 0 1,-1 0-1,0 0 0,1 0 0,-1 1 0,0 20 132,0-14-98,-3 16-6,0 0-1,-1 0 1,-12 38-1,-30 64 134,45-123-171,-82 175 189,42-97-173,41-80-23,-2 1 9,1 1-1,-1 0 1,1 0 0,0 0-1,0 0 1,0 1 0,0 2 0,1-5-6,0-1 1,0 0-1,0 1 1,0-1-1,0 0 1,0 1-1,0-1 1,1 1-1,-1-1 1,0 0-1,0 1 1,0-1-1,1 0 1,-1 1-1,0-1 1,0 0-1,0 1 1,1-1-1,-1 0 1,0 0-1,1 1 1,-1-1-1,15 3 135,-11-3-120,0-1 1,0 1-1,0-1 0,0 0 1,0 0-1,0-1 1,-1 1-1,1-1 0,0 1 1,-1-1-1,1-1 1,-1 1-1,5-4 0,2-1 18,1-2-24,1 0 0,-1-1-1,-1-1 1,0 1 0,0-2-1,11-17 1,-16 22-14,65-92-103,53-68 183,-14 46-19,-103 116-95,-4 7 48,-5 18 36,2-12-56,-26 98-63,4-21 62,-41 141 222,15-48 157,45-155-356,0 0 0,2 1 0,1-1 0,0 1 0,6 42 0,-4-58 3,0-1 1,1 1 0,0-1 0,0 0 0,1 1-1,3 6 1,-4-11-9,0 1 0,0-1-1,0-1 1,1 1 0,-1 0 0,1 0 0,-1-1-1,1 0 1,0 1 0,0-1 0,0 0-1,0 0 1,1-1 0,4 3 0,2-1 6,-1-1 0,1 0 0,0 0 0,0-1 0,0-1 0,0 0 1,-1 0-1,1 0 0,13-4 0,-19 4-12,35-5-36,-1-3-1,70-21 0,69-41-2019,-129 46-726,-8 3 811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5:2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91 7648,'-24'-48'3456,"19"34"-3008,10 7-224,5 7-224,13-14-512,5 10 288,24 1-2592,1 6 1568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4:14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40 570 7552,'-24'7'2448,"9"3"1784,16-9-3945,-1-1 0,1 0 0,0 0-1,0 1 1,-1-1 0,1 0 0,0 0-1,0 0 1,-1 0 0,1 0 0,0 0-1,0 0 1,-1-1 0,1 1 0,0 0-1,-1 0 1,1-1 0,0 1 0,0-1-1,7-3 93,-1-1 0,0 0-1,0 0 1,-1-1-1,1 0 1,-1 0-1,0 0 1,-1-1-1,6-9 1,-4 7-85,14-21 357,31-59-1,-29 47-201,65-126 1337,-77 146-957,-11 22-511,-4 13-180,-3 8-239,-10 29 40,-15 72-1,29-108 119,1 0 0,1 1-1,0-1 1,2 26-1,-1-36-28,0 0 0,1 0-1,0 0 1,0 0-1,0 0 1,1 0 0,-1-1-1,1 1 1,0 0 0,0-1-1,0 1 1,1-1-1,-1 1 1,1-1 0,0 0-1,0 0 1,0 0 0,0-1-1,0 1 1,0-1-1,5 2 1,1 1 46,0-1 0,1-1-1,0 1 1,0-2 0,0 1 0,0-2 0,15 2-1,-8-2 98,1-1 1,-1-1-1,29-4 0,-33 2-141,-1-1 1,0 1-1,0-2 1,-1 0 0,1 0-1,-1-1 1,0 0-1,-1-1 1,1-1 0,-1 1-1,-1-1 1,1-1-1,-1 0 1,14-19-1,8-20-51,50-101 0,23-38-75,-90 162 90,-11 20 7,-1 1-8,1 0 0,-1-1-1,1 1 1,0 0 0,7-6 0,-10 10 6,0 0 0,0 0-1,0 0 1,0 0 0,0 0 0,0 0 0,0 0 0,0 0 0,0 0 0,0 0 0,0 0-1,0-1 1,1 1 0,-1 0 0,0 0 0,0 0 0,0 0 0,0 0 0,0 0 0,0 0 0,0 0-1,0 0 1,0 0 0,1 0 0,-1 0 0,0 0 0,0 0 0,0 0 0,0 0 0,0 0 0,0 0-1,0 1 1,0-1 0,0 0 0,0 0 0,1 0 0,-1 0 0,0 0 0,0 0 0,0 0 0,0 0-1,0 0 1,0 0 0,0 0 0,0 0 0,0 0 0,0 0 0,0 1 0,2 6 5,-3 12 67,-13 83 86,-29 100 0,41-195-146,-8 36-152,-31 73 0,41-114 104,-10 17 64,10-18-35,0-1 0,0 0 0,0 1 0,0-1 0,-1 0 0,1 1 0,0-1 0,0 0 0,0 1 0,-1-1 0,1 0-1,0 1 1,0-1 0,-1 0 0,1 0 0,0 1 0,0-1 0,-1 0 0,1 0 0,0 0 0,-1 0 0,1 1 0,0-1 0,-1 0 0,1 0 0,-1 0 0,1 0 0,0 0 0,-1 0 0,1 0 0,0 0 0,-1 0 0,1 0 0,-1 0 0,1 0 0,0 0 0,-1 0 0,1 0 0,0 0 0,-1-1 0,1 1 0,0 0 0,-1 0 0,0-1-11,1 0-1,-1 0 1,1-1-1,-1 1 1,1 0-1,-1 0 1,1 0-1,0 0 1,0 0-1,-1-1 1,1 1-1,0 0 1,0 0-1,0 0 1,1-1-1,-1 1 1,0 0-1,0 0 1,0 0-1,1 0 1,-1 0-1,1-1 1,0 0-1,14-25-163,-13 24 139,1 0 0,-1 0 0,1 0 0,0 1 0,-1 0 0,1-1 0,0 1 0,1 0 0,-1 0 0,0 1 0,1-1 0,-1 1 0,1-1 0,-1 1 0,1 0 0,4 0 0,7-1-829,0 0 0,25 1 1,-32 1 383,25 1-2343,4 5 890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4:14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10 6976,'-20'-4'3168,"20"-1"-2752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4:17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1152 4576,'-32'9'2496,"32"-8"-2086,1 0 1,-1 0-1,0 0 1,1 1-1,-1-1 0,0 0 1,1 0-1,0 0 1,-1 0-1,1 1 1,0-1-1,-1 0 0,1 0 1,0-1-1,0 1 1,1 1-1,1 2 283,0-1 0,0 1 0,1-1 0,-1 0 0,7 5 0,-8-7-420,0 0 0,1 0 0,-1 0 0,0-1 0,1 1 0,-1-1 0,0 1 0,1-1 0,-1 1 0,1-1 0,-1 0-1,1 0 1,-1-1 0,1 1 0,-1 0 0,1-1 0,-1 0 0,0 1 0,1-1 0,-1 0 0,0 0 0,4-3 0,3-2 18,0 0 1,-1-1 0,0 0 0,0-1-1,-1 0 1,1 0 0,-2 0 0,1-1-1,6-13 1,3-9-50,19-52-1,-11 23-191,2 1 230,47-76 0,-66 124-251,79-118 529,-85 128-552,0 0 0,0 0 0,0-1 0,0 1 0,0 0 0,0 0 0,1 0 0,-1 0 0,0 1 0,1-1 0,-1 0 0,0 0 1,1 1-1,-1-1 0,1 1 0,-1-1 0,1 1 0,1-1 0,-2 2 1,0-1 0,0 0 0,0 0 0,0 1 0,0-1 0,0 0 0,0 1 0,0-1 0,-1 1 1,1-1-1,0 1 0,0-1 0,-1 1 0,1 0 0,0-1 0,-1 1 0,1 0 0,0 0 0,-1-1 0,1 1 0,-1 0 0,1 0 0,-1 0 1,0 0-1,1 0 0,-1 0 0,0 0 0,0-1 0,0 1 0,1 0 0,-1 2 0,1 12 56,0 0 0,-2 21 0,1-20-49,-6 82 74,-4 1 0,-4-2 0,-36 131 0,48-217-81,-4 9 69,-12 31 0,16-47-86,0 1-1,0-1 0,0 1 1,-1-1-1,0 0 1,0 0-1,0-1 0,0 1 1,-1 0-1,1-1 0,-1 0 1,-5 4-1,8-7-16,0 1 0,0-1-1,1 1 1,-1-1 0,0 0-1,0 0 1,0 1 0,0-1 0,1 0-1,-1 0 1,0 0 0,0 0 0,0 0-1,0 0 1,0 0 0,0 0 0,1 0-1,-1 0 1,0-1 0,0 1-1,0 0 1,0 0 0,0-1 0,1 1-1,-1-1 1,0 1 0,0-1 0,1 1-1,-1-1 1,0 1 0,1-1-1,-2-1 1,0 0-45,0-1 1,1 0-1,-1 0 0,0 0 0,1 0 0,0 0 0,-1 0 0,0-5 0,-4-19-89,1 1 0,1 0-1,-1-29 1,5 39 83,0 1 1,1 0-1,1-1 0,0 1 1,1 0-1,9-28 0,-11 41 68,-1 0-1,1 0 0,0 0 1,0 1-1,0-1 1,0 0-1,0 1 0,0-1 1,0 1-1,1-1 1,2-2-1,-4 4 8,0 0 0,1 0 0,-1 0 0,0-1 0,1 1 0,-1 0 0,1 0 0,-1 0 0,1 0 0,-1 0 0,0 0 0,1 0 0,-1 0 0,1 0 0,-1 0 0,0 0 0,1 0 0,-1 0 0,1 0 0,-1 1 0,1-1 1,10 11-3,2 8 180,-4-5-93,1 1 1,0-2-1,1 0 1,0 0-1,1-1 0,18 15 1,-17-18-19,-1-2 1,1 0 0,1 0-1,-1-1 1,1-1 0,0 0-1,1-1 1,17 3 0,-9-3 52,0-2 0,-1-1 0,1 0 1,37-5-1,-48 3-97,0-1 1,0 0-1,0-1 1,0 0-1,0-1 1,-1-1-1,1 1 1,-1-2-1,-1 0 1,1 0-1,-1-1 1,17-13-1,-11 4 14,0 0-1,-1-2 0,19-26 0,31-60 74,-41 67-92,0 0 0,3 1 0,1 2 0,52-51 0,-23 35-96,-48 43 136,0 1-1,-1 0 1,2 1 0,18-8-1,-27 12-34,1 0-1,0 0 1,0 1 0,0-1-1,0 1 1,0-1 0,0 1-1,0 0 1,0 0 0,0 0-1,0 0 1,0 0 0,0 0-1,0 1 1,0-1 0,0 1-1,0-1 1,3 2 0,-3-1-1,-1 1 0,1-1-1,-1 0 1,1 1 0,-1-1 0,0 1 0,1-1 0,-1 1 0,0 0 0,0-1 0,0 1 0,0 0-1,-1 0 1,1 0 0,0 2 0,1 6 33,0-1 0,-1 0 0,-1 1 0,0-1 0,0 1 0,-2 12 0,-5 26 33,-21 73 1,-25 44-63,37-117 18,14-43-28,2-4-5,-1 1-1,0-1 1,1 1 0,-1-1 0,1 1 0,0-1 0,0 1-1,-1 0 1,1-1 0,0 1 0,0-1 0,0 1 0,1 3-1,-1-5-6,0 0 0,0 0 0,0 0 0,1 1-1,-1-1 1,0 0 0,0 0 0,0 0 0,0 0-1,1 0 1,-1 0 0,0 0 0,0 1 0,0-1-1,1 0 1,-1 0 0,0 0 0,0 0-1,0 0 1,1 0 0,-1 0 0,0 0 0,0 0-1,0 0 1,1 0 0,-1 0 0,0 0 0,0 0-1,0 0 1,1 0 0,-1 0 0,0 0 0,0-1-1,0 1 1,1 0 0,-1 0 0,0 0 0,0 0-1,0 0 1,0 0 0,0-1 0,1 1 0,-1 0-1,0 0 1,0 0 0,0-1 0,17-11 20,28-28 0,76-84-10,40-37-27,-135 137-7,26-21-88,-46 40 103,1 1-1,-1 0 1,1 0 0,0 1 0,0 0-1,10-4 1,-16 7 16,0 0-1,1-1 1,-1 1-1,0 0 1,0 0 0,0 0-1,1 0 1,-1 0-1,0 0 1,0 0 0,1 0-1,-1 1 1,0-1-1,0 0 1,0 1 0,0-1-1,0 1 1,1-1-1,-1 1 1,0-1-1,0 1 1,0 0 0,-1 0-1,1 0 1,0-1-1,0 1 1,0 0 0,0 0-1,-1 0 1,1 0-1,0 0 1,-1 0 0,1 0-1,-1 1 1,1-1-1,-1 2 1,2 4 18,0 0 0,0 0 0,-1 0 0,0 13 0,-4 122-86,-2-40 210,5-101-139,0 0-1,0 0 0,1 0 0,-1 0 0,0 1 1,0-1-1,1 0 0,-1 0 0,0 0 0,1 0 0,-1 0 1,1 1-1,0-2-4,-1 0 1,0 0 0,0 1-1,0-1 1,0 0-1,1 0 1,-1 0 0,0 0-1,0 0 1,0 0-1,1 0 1,-1 1 0,0-1-1,0 0 1,0 0-1,1 0 1,-1 0 0,0 0-1,0 0 1,1 0-1,-1 0 1,0 0 0,0 0-1,0 0 1,1 0-1,-1 0 1,0-1 0,10-7 102,39-65-210,-29 49 12,1 1 1,1 2-1,40-32 1,-22 24 163,69-39 1,-91 59-87,0 1 1,27-9-1,-44 16 9,0 1 0,0-1-1,1 1 1,-1 0 0,0-1 0,0 1-1,1 0 1,-1 0 0,0 0 0,1 0-1,-1 0 1,0 0 0,1 0 0,-1 0-1,0 1 1,0-1 0,1 0 0,-1 1-1,0-1 1,0 1 0,0 0 0,1-1-1,-1 1 1,0 0 0,0-1 0,0 1-1,0 0 1,0 0 0,-1 0 0,1 0-1,0 0 1,0 0 0,0 0 0,-1 0-1,1 1 1,-1-1 0,1 0 0,-1 0 0,1 0-1,-1 1 1,1 1 0,0 6-8,0 1 0,0-1 1,0 0-1,-3 17 0,2-18 9,-4 59 61,-1 97 163,5-155-234,1-1 0,0 1 0,0-1 0,4 12 0,-4-17 7,0 0 1,0 0-1,1 0 0,-1 0 0,1 0 0,0 0 0,0 0 1,0-1-1,0 1 0,0-1 0,0 1 0,1-1 0,-1 0 1,4 2-1,-2-1 22,1-1 1,0 0 0,0 0 0,0 0-1,0-1 1,0 1 0,0-1-1,0-1 1,0 1 0,0-1 0,1 1-1,-1-2 1,0 1 0,0 0-1,0-1 1,0 0 0,1 0-1,7-4 1,2 0-1,-1-2-1,0 0 0,0 0 1,24-18-1,105-94-92,-37 28-154,-8 19 246,44-36 105,-135 99-114,-7 9-10,0 0 0,0 0 0,0-1 0,0 1-1,0 0 1,0 0 0,0 0 0,0-1 0,0 1 0,0 0 0,0 0 0,0 0-1,0 0 1,0-1 0,0 1 0,0 0 0,0 0 0,-1 0 0,1-1 0,0 1-1,0 0 1,0 0 0,0 0 0,0 0 0,0-1 0,0 1 0,-1 0 0,1 0-1,0 0 1,0 0 0,-2-1-12,0 1 1,0-1-1,0 1 0,1 0 0,-1 0 1,0 0-1,0 0 0,0 0 0,0 0 0,0 0 1,1 1-1,-1-1 0,-3 2 0,-10 2 19,0 1-1,0 0 1,1 1-1,0 1 1,0 0-1,-16 12 1,11-5 3,1 0-1,1 2 1,-25 27-1,1 9 31,3 1 0,-34 61 0,60-94 24,-19 33 52,28-47-117,0 1 0,0-1 0,1 1 0,-1 0 0,2 0 0,-2 7 0,3-13 8,-1 0 1,1 0-1,0 0 0,0 0 0,0 0 1,0 0-1,0-1 0,0 1 0,0 0 1,1 0-1,-1 0 0,0 0 0,0 0 1,1-1-1,-1 1 0,0 0 1,1 0-1,-1 0 0,1-1 0,-1 1 1,1 0-1,-1 0 0,1-1 0,-1 1 1,1-1-1,0 1 0,-1 0 0,1-1 1,0 1-1,0-1 0,0 0 1,-1 1-1,1-1 0,1 1 0,1-1 10,-1 0 0,0 0 0,1 0 0,-1 0 0,0 0 0,0 0 1,1-1-1,-1 1 0,0-1 0,0 0 0,0 1 0,0-1 0,4-2 0,15-9-7,-1-2 0,-1 1 1,0-2-1,31-32 1,58-80-95,-42 48 114,58-63-2,-117 133-71,0 1 0,0-1-1,8-14 1,-13 20 25,2-6-87,-4 9 101,0 0 1,0-1-1,0 1 0,0 0 1,0 0-1,0 0 1,0-1-1,0 1 0,0 0 1,0 0-1,-1 0 1,1 0-1,0 0 0,0-1 1,0 1-1,0 0 1,0 0-1,0 0 0,-1 0 1,1 0-1,0 0 1,0-1-1,0 1 0,0 0 1,-1 0-1,1 0 1,0 0-1,0 0 0,0 0 1,0 0-1,-1 0 1,1 0-1,0 0 0,0 0 1,0 0-1,-1 0 1,1 0-1,0 0 0,0 0 1,0 0-1,0 0 1,-1 0-1,1 0-3,-1 0 0,0 1-1,1-1 1,-1 0 0,1 0 0,-1 0 0,1 1 0,-1-1-1,1 0 1,-1 1 0,1-1 0,-1 0 0,1 1-1,0-1 1,-1 1 0,1-1 0,-1 1 0,-15 17-35,1 1 0,1 0 0,1 1 0,0 1 0,2 0 0,0 0 0,-14 45 0,18-45 26,2 0 0,-4 24 0,8-36 20,0 0-1,1 0 0,0 0 1,0 0-1,1 1 0,0-1 1,4 14-1,-4-20 13,0 0-1,1 0 1,-1 0 0,1 0 0,-1 0-1,1 0 1,0 0 0,0-1 0,0 1-1,1-1 1,-1 1 0,1-1-1,-1 0 1,1 0 0,0 0 0,-1 0-1,1-1 1,0 1 0,5 1-1,-1 0 3,1-1 0,-1-1 0,0 1-1,1-1 1,0 0 0,-1-1-1,11 0 1,-10-1-30,0 0 0,0-1 0,0 0 0,-1 0 1,1-1-1,-1 0 0,0 0 0,1-1 0,-1 0 0,-1 0 0,1 0 0,6-7 0,11-9-94,35-39-1,-47 46 102,127-126-452,38-26-85,-161 149 508,59-61-77,-30 20 40,69-113 0,23-75-293,-126 223 96,13-38 1,-20 45 46,-4 15 217,0 0 0,0 0 0,0 0 0,0-1 1,0 1-1,0 0 0,0 0 0,0 0 0,0 0 0,0 0 0,0-1 1,0 1-1,0 0 0,0 0 0,-1 0 0,1 0 0,0 0 0,0-1 1,0 1-1,0 0 0,0 0 0,0 0 0,0 0 0,0 0 0,0 0 0,0 0 1,-1-1-1,1 1 0,0 0 0,0 0 0,0 0 0,0 0 0,0 0 1,-1 0-1,1 0 0,0 0 0,0 0 0,0 0 0,0 0 0,0 0 1,-1 0-1,1 0 0,-2 1-15,-1 1 0,1-1 0,0 1 1,0 0-1,-1 0 0,1-1 0,1 2 0,-1-1 1,0 0-1,-2 4 0,-87 132 160,17-34-252,-69 105 183,109-148 22,1 1 0,4 2-1,3 1 1,-34 124 0,54-162-24,0 1 0,2-1 0,0 36 0,4-58-49,0 0 0,0-1-1,1 1 1,0 0 0,0 0 0,0-1 0,0 1 0,1-1 0,0 1 0,0-1 0,3 6-1,-3-7-9,1 0 0,-1 0-1,1 0 1,-1-1 0,1 1-1,0-1 1,0 0-1,0 0 1,0 0 0,0 0-1,0 0 1,0-1 0,1 1-1,-1-1 1,1 0-1,3 1 1,3 0-21,0-1 0,1 0-1,-1-1 1,0 1 0,1-2 0,-1 0-1,0 0 1,1-1 0,18-6-1,-11 1 4,-1-2 0,0 0-1,0-1 1,-1 0 0,19-16-1,-9 4-51,-1-1 0,26-32-1,-11 8-7,75-83 26,153-170-10,-184 185 200,114-203-1,-194 311-134,0 0-53,0 0 1,-1 0-1,0 0 1,0 0-1,0-1 1,3-15-1,-6 23 34,0-1 0,0 1 0,0-1-1,0 1 1,0-1 0,0 0-1,0 1 1,0-1 0,0 1-1,0-1 1,-1 0 0,1 1 0,0-1-1,0 1 1,0-1 0,-1 1-1,1-1 1,0 1 0,-1-1-1,1 1 1,0-1 0,-1 1 0,1 0-1,0-1 1,-1 1 0,0-1-1,0 0 0,-1 1 0,1 0-1,0-1 1,0 1-1,0 0 1,-1 0-1,1 0 1,0-1-1,0 1 1,-1 1 0,1-1-1,0 0 1,-2 0-1,-2 2 1,-1-1 0,1 1 0,-1 1 1,1-1-1,0 1 0,0-1 0,-6 6 0,-14 11 81,2 2 0,-34 38 1,-40 59 207,51-54 20,-74 138 1,102-164-245,2 1 1,1 0-1,3 2 1,-9 41-1,7-2-80,-5 91-1,18-164-134,-1 51-519,3-51 7,-1-1 1,1 1 0,1-1 0,-1 1-1,1-1 1,4 10 0,-5-14 209,0 0 0,0 0 0,1 0-1,-1 0 1,1 0 0,-1 0 0,1 0 0,0 0 0,0-1 0,-1 1 0,1-1 0,0 0 0,0 1-1,1-1 1,-1 0 0,0 0 0,0 0 0,1-1 0,-1 1 0,0 0 0,5 0 0,29 8-3972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4:17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0 15040,'-5'13'6815,"1"17"-5919,-1-21 1280,0 3-1376,-4-3-416,9 0-256,-11-6-4640,8 3 2464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4:25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1 128 4064,'2'-8'11132,"5"-1"-4807,17-11-3490,10-3-5764,-14 10 4509,-5 5-1454,-1 0 0,1 1-1,1 1 1,-1 0 0,1 2-1,0-1 1,0 2 0,0 0-1,1 1 1,-1 0 0,1 2-1,0 0 1,-1 1 0,1 0-1,26 7 1,-36-6-19,-1 0 1,1 0-1,-1 1 1,1 0-1,-1 1 1,0-1-1,-1 1 1,1 0-1,-1 1 0,9 7 1,-13-10-86,1 0 1,0 0-1,0 0 1,-1 0-1,1 0 0,-1 0 1,0 0-1,0 1 1,0-1-1,0 1 1,0-1-1,0 1 0,-1-1 1,1 1-1,-1-1 1,1 1-1,-1-1 1,0 1-1,0 0 0,0-1 1,-1 1-1,1-1 1,-1 1-1,1 0 1,-1-1-1,0 1 0,0-1 1,0 0-1,0 1 1,-3 3-1,-1 1-16,0-1-1,-1 0 0,0 0 1,0 0-1,0-1 0,0 0 1,-9 5-1,-55 29 154,37-23-94,-121 61-465,135-69-133,22-9 514,0-1 0,0 1 0,0 1 0,0-1 0,0 0 0,7 0 0,0 0-46,23-3 187,0 1 0,1 1 0,0 3 0,-1 0 0,1 2 0,41 9 0,-63-9-5,1 0 0,-1 1 0,0 0 0,0 1 0,12 6 0,-19-8-54,1 0 0,0 1 1,-1 0-1,0 0 0,0 0 0,0 1 1,0-1-1,-1 1 0,0 0 0,0 1 1,5 8-1,-3-3 10,-2-1 0,1 1-1,-1 0 1,-1 1 0,0-1 0,-1 1 0,0-1 0,0 1-1,-1 0 1,-1 0 0,0 0 0,-1-1 0,-2 13 0,2-16-30,-1-1 1,0 1 0,-1-1-1,0 0 1,0 1-1,0-1 1,-1-1 0,0 1-1,0 0 1,-1-1 0,0 0-1,0 0 1,0-1-1,-1 1 1,0-1 0,0 0-1,0-1 1,-1 1 0,1-1-1,-14 5 1,3-2-30,-1-1 1,0 0-1,0-2 1,-20 3-1,-81 5 26,105-11-51,-46 0-363,-23 2-1972,81-3 1979,0 0-1,0 1 1,0-1-1,1 0 1,-1 0 0,0 0-1,0-1 1,0 1-1,0 0 1,0-1 0,0 1-1,0-1 1,0 0-1,-1 0 1,2 0 76,0 0 1,0 0-1,0 0 1,1 0 0,-1 0-1,0-1 1,1 1-1,-1 0 1,1 0-1,-1 0 1,1 0-1,-1-1 1,1 1-1,0 0 1,0 0-1,0-1 1,0 1-1,0 0 1,0 0-1,0-1 1,0 1-1,0 0 1,0-1-1,1 1 1,-1 0-1,2-2 1,10-35-4862,7-4 1691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4:26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1304 172 5824,'-6'-4'2268,"-1"0"-1,0 1 1,-12-5 0,11 5-853,0 1 1,-16-3-1,2 3-492,-40 2 0,21 1 351,-92 8 440,132-9-1700,-48 5 466,0 2 0,-89 24 0,123-25-388,-1 0 0,1 1 0,0 1 0,1 0 0,0 1 0,0 0 0,-20 19 0,-3 8 180,-37 45 1,41-43 25,-44 40 0,-58 28 226,-40 36-424,169-136-92,0 0 0,1 0 0,0 0 0,0 1 0,1-1 0,-1 1 0,1 0 0,1 0 0,-1 1 0,1-1 0,1 1 0,-1 0 0,2-1 0,-1 1 0,-1 13 0,3 2 29,0-1-1,1 0 1,2 0 0,0 1 0,9 30 0,-3-23 14,1-1 1,1 0-1,22 40 0,-22-51-22,1-1 0,0 0-1,2 0 1,-1-1 0,2-1-1,0 0 1,29 21 0,10 1 125,66 35 1,-58-37-64,-43-24-42,1 0 0,0-1-1,1-2 1,0 0 0,29 7 0,-32-11 11,169 36 374,-149-34-245,1-1 0,74-2 0,-90-5-137,-1-1-1,1-1 0,0-1 0,-1-1 1,0-1-1,0-1 0,-1-1 0,24-14 1,-10 2 30,0-1 0,-2-1 0,53-49 0,-60 47-85,-1 0-1,-1-2 1,-1-1 0,34-54 0,4-18-3,78-170 1,-128 242 9,0 0-1,-2-1 1,-1-1-1,-1 1 1,4-43-1,-6 19 24,-3 1 0,-8-103-1,4 134-71,-2 0 0,-10-36 0,10 46 18,0 0 0,-1 1 0,0 0 0,-1 0 0,0 1 0,-1-1 0,-8-8-1,-4-2-65,-1 2 0,-1 0-1,-1 1 1,-1 1 0,-37-20-1,35 24-179,0 2-1,-1 0 0,0 1 0,0 2 1,-36-6-1,36 10-653,-1 1 0,1 1 0,-1 1 0,-46 6 0,-31 18-4025,83-19 3595,0 1-632,-1 1 0,1 0-1,1 2 1,-21 11 0,-13 16-2187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4:09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54 148 2240,'0'0'720,"-1"-8"1216,-5 3-1162,3 3-42,6 3 1004,-10-6 825,9 3-1410,-2 1-1090,0 1-1,0 0 1,0-1 0,0 1-1,0 0 1,0 0-1,0-1 1,0 1 0,-1 0-1,1 0 1,0-1-1,0 1 1,0 0 0,0 0-1,-1 0 1,1-1-1,0 1 1,0 0 0,0 0-1,-1 0 1,1-1-1,0 1 1,0 0 0,-1 0-1,1 0 1,0 0-1,0 0 1,-1 0 0,1 0-1,0 0-43,0 0 0,-1 0 0,1 0-1,0 0 1,0 0 0,0 0 0,0 0 0,0-1-1,0 1 1,0 0 0,-1 0 0,1 0-1,0 0 1,0 0 0,0 0 0,0 0 0,0 0-1,0 0 1,0 0 0,0 0 0,0 0 0,0 0-1,-1 0 1,1-1 0,0 1 0,0 0 0,0 0-1,0 0 1,0 0 0,0 0 0,0 0 0,0 0-1,0 0 1,0-1 0,0 1 0,0 0 0,0 0-1,0 0 1,0 0 0,0 0 0,0 0 0,0 0-1,0-1 1,0 1 0,0 0 0,0 0 0,0 0-1,0 0 1,0 0 0,0 0 0,0 0 0,0 0-1,1-1 1,-1 1 0,0 0 0,0 0-1,0 0 1,0 0 0,0 0 0,0 0 0,0 0-1,0 0 1,0 0 0,0 0 0,1 0 0,-1 0-1,0 0 1,0 0 11,0 0-1,0 0 0,0 0 0,-1 0 1,1 0-1,0 0 0,0 0 1,0 0-1,0 0 0,0 0 0,0 0 1,0 0-1,-1 0 0,1 0 1,0 0-1,0 0 0,0 0 0,0 0 1,0 0-1,0 0 0,-1 0 1,1 0-1,0 0 0,0 0 0,0 0 1,0 0-1,0 0 0,0 0 1,0 0-1,-1 0 0,1 0 1,0 0-1,0 0 0,0-1 0,0 1 1,0 0-1,0 0 0,0 0 1,0 0-1,0 0 0,0 0 0,0 0 1,-1 0-1,1-1 0,0 1 1,0 0-1,0 0 0,0 0 0,0 0 1,0 0-1,0 0 0,0-1 1,0 1-1,0 0 0,0 0 1,0 0-1,0 0 0,0 0 0,0 0 1,0 0-1,0-1 0,1 1 1,-1 0-1,0 0 0,0 0 0,0 0 1,0 0-1,0 0 0,0-1 1,-3 2 737,6-1 1615,-4 0-2322,1 0 0,-1 0 0,1 0 0,0 0-1,-1 1 1,1-1 0,-1 0 0,1 0 0,-1 0 0,1 0 0,0 0 0,-1 1-1,1-1 1,-1 0 0,1 0 0,0 1 0,-1-1 0,1 0 0,0 0 0,-1 1-1,1-1 1,0 0 0,-1 1 0,1 0 0,-6 17 522,3-10-420,-3 7 177,5-14-323,0 1-1,0-1 0,1 1 1,-1-1-1,0 1 1,1 0-1,0-1 0,-1 1 1,1-1-1,0 1 1,0 0-1,0-1 0,0 1 1,0 0-1,0-1 1,1 4-1,0 3-6,0-1 0,0 1 0,-1-1 0,0 1 0,-2 10 0,1-8 69,1-1 0,0 0 0,1 12 1,22 91 259,-9-65-404,3 12 189,-17-57-131,1 2 13,0 1 0,0-1 0,0 0 0,0 0 0,1 0 0,2 5 0,-4-9-7,0 1 1,1-1-1,-1 1 1,0 0-1,0-1 1,0 1-1,0 0 1,1-1-1,-1 1 1,0 0-1,0 0 1,0-1-1,0 1 1,0 0-1,-1 0 1,2 10 107,6 1-54,-5-9-54,0 1 0,0-1 0,0 1 0,0 0 0,-1-1 0,0 1 0,0 0 0,0 0 0,1 5 0,-2-8 4,0-1 0,0 1 0,0-1 0,0 0 0,0 1 0,1-1 0,-1 0 0,0 1 0,0-1 0,0 0 0,0 1 0,1-1 0,-1 0 0,0 1 0,0-1 0,1 0 0,-1 1 0,0-1 0,1 0 0,-1 0 0,0 0 0,0 1 0,1-1 0,0 0 0,2 3 0,3 13-5,-6-14 21,1 0 0,-1-1 0,1 1 0,0 0 0,-1 0 0,1 0 0,0 0 0,0 0 0,0-1 0,0 1 0,2 1 0,18 20 53,-20-22-60,1 0 0,-1 0-1,1 0 1,0 0 0,-1 0-1,1 0 1,0 0 0,0-1 0,-1 1-1,1-1 1,0 1 0,0-1-1,0 0 1,0 1 0,0-1-1,-1 0 1,1 0 0,0-1 0,0 1-1,0 0 1,0-1 0,0 1-1,0-1 1,2 0 0,5-3 71,1 0 0,-1-1 0,12-7 0,-11 6-42,-2 0-7,0 0 0,-1-1 0,0 1 0,0-1 0,10-13 0,7-7 93,6-3-27,68-72 126,-74 66 0,-13 18-148,-8 14-58,-1 1-1,0-1 0,0 1 1,0-1-1,-1 0 1,1 1-1,-1-1 0,0 0 1,0 0-1,0 0 0,-1 0 1,0 0-1,1-8 1,4-28-1,-5 22 76,-1-1 0,-4-19 1,4 24-125,0 0-1,2-27 1,1 5 81,-2 8-6,1 14-36,-1 1-1,-1-1 1,-3-20-1,2 24-92,2 10 73,-1 0 0,1-1-1,0 1 1,0 0 0,0-1-1,0 1 1,0-1 0,0 1-1,0-1 1,0 1 0,0 0 0,0-1-1,0 1 1,0-1 0,0 1-1,0 0 1,0-1 0,0 1-1,0-1 1,0 1 0,1 0-1,-1-1 1,0 1 0,0-1 0,1 0-1,-1 2-66,0-1 1,0 0-1,-1 0 0,1 0 0,0 0 0,0 0 1,0 0-1,0 0 0,0 0 0,-1 0 0,1 0 1,0 0-1,0 0 0,0 0 0,0 0 0,0 0 1,-1 0-1,1 0 0,0 0 0,0 0 0,0 0 1,0 0-1,0 0 0,-1 0 0,1 0 0,0 0 1,0 0-1,0 0 0,0 0 0,0 0 0,-1 0 0,1-1 1,0 1-1,0 0 0,0 0 0,0 0 0,0 0 1,0 0-1,0 0 0,0 0 0,0-1 0,-1 1 1,1 0-1,0 0 0,0 0 0,0 0 0,0 0 1,0-1-1,0 1 0,0 0 0,0 0 0,0 0 1,0 0-1,0-1 0,-1 6-1279,-1 1 0,1-1-1,0 0 1,0 0 0,0 0 0,1 9 0,3 12-1329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4:09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10 2976,'-10'-2'754,"7"1"-404,16 4 9714,-4-4-8336,6-4-261,-14 5-1352,0-1 0,0 0 0,0 1 1,1 0-1,-1-1 0,0 1 0,0 0 1,0-1-1,1 1 0,-1 0 0,0 0 1,0 0-1,1 0 0,-1 0 0,0 1 1,0-1-1,1 0 0,-1 0 0,0 1 1,0-1-1,0 1 0,1-1 0,-1 1 1,0 0-1,0-1 0,0 1 0,0 0 1,0 0-1,0-1 0,1 3 0,0-2 13,0 1-1,0 0 0,1 0 1,-2 0-1,1 0 0,0 0 0,0 1 1,-1-1-1,1 1 0,-1-1 0,1 1 1,-1-1-1,0 1 0,0 3 1,1-1-94,-1-1 1,1 1 0,0 0-1,0-1 1,0 1 0,0-1-1,1 1 1,0-1 0,3 4-1,7 12 36,-11-17-80,-1 0-1,1-1 1,0 1 0,0 0 0,0 0-1,0-1 1,0 0 0,1 1-1,-1-1 1,1 0 0,-1 0 0,5 3-1,8 5-244,2-8-14561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4:10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 4736,'-1'0'336,"0"0"-1,0 0 1,0 1 0,0-1-1,0 1 1,0-1 0,0 1-1,0-1 1,0 1 0,0-1-1,0 1 1,0 0 0,1 0-1,-1-1 1,-1 2 0,-13 17 3315,6-8-2263,-65 71 3714,55-60-4439,2 1-231,1 0-1,-19 36 0,27-45-450,-7 14-784,-15 37 0,8-2-6785,19-56 3934,2-3 1228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4:10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4 3808,'0'-1'108,"-1"1"-1,0-1 1,0 1 0,1 0-1,-1 0 1,0-1 0,0 1 0,1 0-1,-1 0 1,0 0 0,0 0 0,0 0-1,1 0 1,-1 0 0,0 0-1,0 0 1,0 0 0,1 0 0,-1 0-1,0 1 1,0-1 0,1 0-1,-1 1 1,-1 0 0,-10 14 2713,4-4-1247,-11 10-238,1 0 0,2 1 0,0 1 1,-21 40-1,28-45-1200,2 0 0,0 0 0,1 0 0,1 1 1,1 0-1,0 0 0,-1 29 0,5-24-273,0-1 1,2 1-1,0-1 1,2 0-1,11 38 0,-11-46-155,1 0 1,1-1-1,1 0 0,0 0 0,0 0 0,2-1 0,-1 0 0,2 0 0,15 15 1,-22-24-31,0-1 1,1 0 0,-1-1 0,1 1 0,0 0 0,0-1 0,0 0 0,0 0 0,5 2-1,-5-3-58,-1-1-1,0 1 0,1-1 0,-1 0 0,0 0 0,1 0 1,-1 0-1,0-1 0,1 1 0,-1-1 0,6-1 0,21-8-2029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5:4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201 408 2720,'5'-16'11843,"-11"32"-10454,2-4-574,-69 252 2970,11-35-2626,39-141-730,-12 31 252,34-116-65,0-5-168,2-11 58,4-25-263,20-119-83,-24 157-160,45-207-48,-38 174 41,2 0 0,1 0 0,1 1-1,2 1 1,26-43 0,-9 25 22,-6 9 68,33-39 1,-53 72-111,1 1 0,0 0 1,0 0-1,1 1 0,0 0 1,0 0-1,0 0 0,0 1 1,9-4-1,-12 7 13,0 0 1,-1-1-1,1 1 1,0 0-1,0 1 0,0-1 1,0 1-1,-1-1 1,1 1-1,0 1 1,0-1-1,0 0 0,0 1 1,0 0-1,0 0 1,-1 0-1,1 0 1,0 1-1,-1-1 0,1 1 1,5 4-1,-3-2 17,0 0-1,0 1 0,0 0 1,-1 0-1,0 1 0,0-1 1,0 1-1,-1 0 0,0 1 1,0-1-1,0 1 0,-1-1 1,0 1-1,0 0 0,-1 0 1,0 1-1,0-1 0,-1 0 1,0 1-1,0-1 1,-1 1-1,1-1 0,-2 1 1,-1 12-1,-1 0 88,-2 0-1,0-1 1,-1 1 0,-1-1 0,-12 24 0,17-39-57,-1-1 0,1 1 0,-1-1 0,0 0 0,0 1 0,0-1 0,0-1 0,0 1 1,-1 0-1,1-1 0,-1 0 0,0 0 0,0 0 0,1 0 0,-1 0 0,0-1 0,-1 0 1,-7 2-1,2-2-19,0-1 1,0 1 0,0-1-1,0-1 1,1 0 0,-1-1 0,-11-2-1,17 3-15,1 0-21,0 0 1,0 1-1,0-1 1,0 1 0,-6 0-1,8 0 2,0 0-1,0 0 1,0 1-1,0-1 1,0 0-1,0 1 1,0-1-1,0 1 1,0-1-1,0 1 1,0-1-1,0 1 1,0 0-1,0 0 1,0-1-1,1 1 1,-1 0-1,0 0 0,1 0 1,-1 0-1,0 1 1,-2 5-28,0-1 0,0 1 0,1 0 0,0 0 0,1 0 0,-1 0 0,0 15 0,2 52-17,1-69 71,-1 11 54,1 0 0,1 1 0,1-1 0,0 0 0,1 0 0,1 0 0,0 0 0,1-1 0,1 0 0,0 0 0,10 13 0,-4-9 13,-4-6 143,17 20 0,-23-30-163,1 1 0,-1-1 0,1 0 0,0 0 0,0 0 0,1-1 0,-1 1 0,1-1 0,6 3 0,0-2 0,1-1 1,-1 0-1,1 0 0,0-1 1,0-1-1,0 0 0,0 0 1,-1-1-1,1-1 0,0 0 1,-1 0-1,1-1 0,-1-1 1,0 0-1,0 0 0,0-1 1,-1-1-1,1 0 0,-1 0 1,-1-1-1,15-12 0,-13 7 5,0 0 0,-1 0-1,-1-1 1,0 0 0,14-28 0,-19 33-55,-1 0 0,1-1 0,-2 1 0,1-1 0,-1 0 0,-1 0 0,1 1 1,-2-1-1,1 0 0,-1 0 0,-2-17 0,1 23-35,1 0 1,-1 0-1,0 0 0,0 0 0,0 0 0,-1 1 1,1-1-1,-1 0 0,0 1 0,-2-4 0,3 5 9,0 0-1,0 0 1,0 0-1,0 0 1,-1 0 0,1 0-1,0 1 1,0-1-1,-1 0 1,1 1-1,0-1 1,-1 1-1,1-1 1,0 1-1,-1 0 1,1-1-1,-1 1 1,1 0-1,0 0 1,-1 0 0,1 0-1,-1 0 1,1 1-1,0-1 1,-3 1-1,-1 1-8,0 1-1,0-1 1,0 1-1,1 0 1,0 1-1,-1-1 1,1 1-1,1 0 1,-1 0-1,0 0 1,1 0-1,-6 10 1,-1 4 7,1 0 1,-9 21-1,9-17 48,-10 43 0,16-55-13,1 1 1,1 0-1,0-1 0,0 1 0,1 0 0,2 14 1,-2-23 5,0-1 1,0 1 0,1 0-1,-1 0 1,1-1 0,-1 1-1,1 0 1,0 0 0,-1-1-1,1 1 1,0-1 0,0 1-1,0-1 1,0 1 0,0-1-1,1 0 1,-1 1 0,0-1-1,1 0 1,-1 0 0,0 0-1,1 0 1,0 0 0,-1 0-1,1 0 1,-1-1 0,1 1-1,0 0 1,0-1 0,-1 0 0,1 1-1,0-1 1,0 0 0,0 0-1,-1 0 1,4 0 0,6-2 82,0 0 0,-1 0 0,1-1 1,-1 0-1,11-5 0,-4 1-149,9-3 77,-1-1 0,0-1 0,0-2 0,25-18 1,87-74 92,-109 83-120,-23 19-64,0 0 0,1 0 0,-1 1 0,11-5 0,-15 8 53,-1 0-1,1-1 1,-1 1-1,1 0 1,-1 0 0,1 0-1,-1 0 1,1 0-1,-1 0 1,1 0-1,-1 1 1,1-1 0,-1 0-1,0 0 1,1 0-1,-1 0 1,1 1-1,-1-1 1,1 0 0,-1 0-1,0 1 1,1-1-1,-1 0 1,0 1-1,1-1 1,-1 0 0,0 1-1,1-1 1,-1 1-1,0-1 1,0 0-1,1 1 1,-1-1-1,0 1 1,0-1 0,0 1-1,1 2-19,0-1 0,0 1 0,-1-1 0,1 1 0,-1-1 0,1 5 0,-2 12-42,-6 32 0,4-39 149,1 0 1,0-1 0,1 1-1,0 0 1,1 1 0,1-1 0,0 0-1,3 13 1,-4-24-53,1 0 1,-1 0-1,1 0 0,-1 0 0,1 0 0,-1 0 0,1 0 1,0 0-1,-1-1 0,1 1 0,0 0 0,0 0 0,0-1 1,0 1-1,0-1 0,-1 1 0,1-1 0,0 1 0,0-1 1,0 1-1,0-1 0,1 0 0,-1 1 0,0-1 1,0 0-1,0 0 0,0 0 0,0 0 0,0 0 0,0 0 1,0 0-1,0 0 0,2-1 0,0 0 17,0 1 0,0-1 0,0 0-1,0 0 1,0 0 0,-1-1 0,1 1 0,0-1 0,-1 1-1,1-1 1,2-3 0,5-6 31,0 0 0,7-14 0,13-15-37,-24 32-98,1 0-1,-2-1 1,1 0 0,-1 0 0,0 0-1,5-16 1,-25 70-469,-18 53 424,-17 6 45,31-66 62,16-33 1,-34 71 6,-84 128-1,-103 73 539,219-271-495,-11 12 141,0 0 1,-1-1-1,-27 21 0,42-37-160,0 1-1,0-1 0,-1 0 1,1 1-1,0-1 0,-1 0 1,1 0-1,-1-1 0,0 1 1,1 0-1,-1-1 0,0 0 1,1 1-1,-1-1 0,-4-1 0,5 1-24,1-1 0,-1 1 0,1-1 0,-1 1 0,1-1 0,0 1 0,-1-1 0,1 0 0,0 0 0,0 0 0,0 0 0,0 0 0,0 0 0,-1 0 0,2 0 0,-1 0 0,0-1 0,0 1 0,0 0 0,1-1 0,-1 1 0,0 0 0,1-1 0,-1 1 0,1-1 0,0 1 0,0-1 0,-1-1 0,1-6-17,-1 0 1,1 1-1,1-1 0,0 0 1,0 0-1,1 0 1,0 1-1,0-1 0,1 1 1,7-16-1,5-5 35,27-42-1,-30 52-25,27-37-40,3 1-1,1 1 0,4 3 0,56-49 1,-6 21 39,23-22 88,5-34-63,20-19-5,-138 147-55,0 0 1,1 0-1,9-5 0,-15 11 29,0 0 0,0 0-1,0 0 1,0 0-1,0 0 1,0 0 0,0 0-1,0 1 1,0-1-1,0 1 1,0 0-1,1-1 1,-1 1 0,0 0-1,0 0 1,0 1-1,0-1 1,1 0 0,-1 1-1,2 0 1,-2 0 0,-1-1-1,0 1 1,0 0 0,1 0 0,-1 0 0,0 0 0,0 0 0,0 0-1,0 0 1,0 0 0,0 0 0,-1 0 0,1 0 0,0 1-1,-1-1 1,2 2 0,-1 1 2,0-1-1,0 1 1,-1 0-1,1-1 1,-1 1-1,0 5 1,0 1 26,-1 1 0,-1 0 0,-3 15 0,0-10 18,0-1 1,-11 21-1,2-5 324,14-31-350,-1 0-1,1 1 1,0-1-1,0 0 0,0 1 1,0-1-1,-1 0 1,1 0-1,0 1 1,0-1-1,0 0 1,0 1-1,0-1 1,0 0-1,0 1 1,0-1-1,0 0 1,0 1-1,0-1 1,0 0-1,0 1 1,0-1-1,0 0 1,0 1-1,0-1 1,1 0-1,-1 0 0,0 1 1,0-1-1,9-2 301,11-14-56,45-44-180,104-89-495,-169 149 421,22-14-212,-21 14 203,-1-1 1,1 1-1,0 0 0,-1 0 1,1-1-1,-1 1 1,1 0-1,0 0 1,-1 0-1,1 0 1,0 0-1,-1 0 1,1 0-1,0 0 0,-1 0 1,1 1-1,0-1 1,-1 0-1,1 0 1,-1 0-1,1 1 1,-1-1-1,1 0 0,0 1 1,-1-1-1,1 0 1,-1 1-1,1-1 1,-1 1-1,0-1 1,1 1-1,-1-1 1,1 1-1,-1 0 0,2 3-16,0 0-1,-1 0 0,1 1 0,-1-1 1,0 0-1,-1 0 0,1 1 0,-1-1 0,0 8 1,-4 43 61,2-43-33,-1 9 23,1 0-1,1 0 1,0 0 0,2 1 0,5 31-1,-6-51-6,0 0 0,0 0-1,1 0 1,-1 0-1,1-1 1,0 1 0,0 0-1,-1 0 1,1-1-1,0 1 1,0 0 0,1-1-1,-1 1 1,0-1-1,0 1 1,1-1 0,-1 0-1,1 1 1,-1-1-1,1 0 1,0 0 0,-1 0-1,1 0 1,0-1-1,0 1 1,-1 0-1,1-1 1,0 1 0,0-1-1,0 0 1,0 1-1,0-1 1,0 0 0,0 0-1,0 0 1,0-1-1,3 0 1,4-1 63,-1 0 1,0-1-1,0 0 0,0 0 1,0-1-1,-1 0 0,12-8 1,20-18-132,42-41 1,-37 30 59,-32 31-1,-2 0 0,0-1 0,0 0 0,-1 0-1,14-22 1,-23 33-27,0-1-1,1 1 1,-1 0-1,0-1 1,1 1 0,-1-1-1,0 1 1,0 0-1,0-1 1,1 1 0,-1-1-1,0 1 1,0-1-1,0 1 1,0-1 0,0 1-1,0-1 1,0 1-1,0-1 1,0 1 0,0-2-1,-9 8-267,-17 21 41,5-2 119,-22 37 0,35-49 127,0 0-1,1 1 1,1 0 0,0 0-1,-4 18 1,9-30 20,1-1 0,0 1 0,-1-1 0,1 1 0,0-1 0,0 1 0,0-1 0,0 1 0,0 0 0,0-1 0,0 1 0,1-1 0,-1 1 0,1-1 0,-1 1 0,1-1 0,-1 1 0,2 1 0,-1-2-7,0 0 0,0 0-1,0 0 1,0 0 0,1 0 0,-1 0 0,0 0-1,0-1 1,1 1 0,-1-1 0,0 1 0,1-1-1,-1 1 1,0-1 0,1 0 0,2 1 0,2-1 19,0 0 1,0-1 0,0 1-1,1-1 1,-1-1-1,0 1 1,0-1 0,6-2-1,-1-1-53,-1 0-1,0-1 1,0 0-1,0-1 0,11-10 1,-2-1 70,22-25-1,-32 33-5,-1-1-1,0 0 0,8-16 1,-13 21-53,0 0 0,-1 0 0,1 0 0,-1 0 0,0-1 1,-1 1-1,0-1 0,1-12 0,-2 16-16,-1 0 1,1 0-1,-1-1 0,1 1 0,-1 0 1,0 0-1,0-1 0,-1 1 0,1 0 1,-1 0-1,1 1 0,-1-1 0,0 0 1,0 0-1,0 1 0,-1-1 0,1 1 1,0 0-1,-1 0 0,0 0 0,1 0 1,-1 0-1,0 0 0,0 1 1,0-1-1,0 1 0,0 0 0,0 0 1,-1 0-1,-5-1 0,-21 1 24,15 2-123,30-2 139,-1-1 0,0 0 0,0 0 0,0-2 0,0 0 0,0 0-1,-1-2 1,0 1 0,0-2 0,13-7 0,-1-2 18,0-1-1,-2-2 1,43-41 0,-48 42 16,77-84 15,-75 79-57,-2-2 0,25-41-1,-30 40-23,-1-1 0,-2-1 0,0 0 0,-2-1 0,7-40 0,-8 15 15,-7 49-47,0 0-1,0 1 1,0-1 0,-1 0-1,1 1 1,-1-1-1,0 1 1,-1-1-1,-1-4 1,3 8 36,0 1 0,-1 0 0,1-1 1,0 1-1,0 0 0,0-1 0,0 1 0,-1 0 0,1 0 0,0-1 1,-1 1-1,1 0 0,0 0 0,0-1 0,-1 1 0,1 0 0,0 0 0,-1 0 1,1-1-1,0 1 0,-1 0 0,1 0 0,0 0 0,-1 0 0,1 0 0,-1 0 1,1 0-1,0 0 0,-1 0 0,1 0 0,0 0 0,-1 0 0,1 0 0,-1 0 1,1 0-1,0 0 0,-1 1 0,1-1 0,0 0 0,-1 0 0,1 0 1,0 1-1,0-1 0,-1 0 0,-14 15-214,13-13 197,-25 34-37,-38 65 1,38-56-55,8-14 114,2 1 0,1 0 0,1 2 0,2-1 0,2 2 1,1 0-1,1 0 0,-5 55 0,5 48 130,10-117-51,0 0 0,1 1 1,1-1-1,7 29 0,-8-46-35,-1 1 1,0-1-1,1 0 0,0 0 0,0 0 0,0 0 0,0 0 0,1-1 0,-1 1 0,1 0 0,0-1 0,6 6 0,-7-8-20,1 0 1,-1 0-1,0 1 0,1-1 0,-1-1 1,0 1-1,1 0 0,-1-1 1,1 1-1,-1-1 0,1 1 0,0-1 1,-1 0-1,1 0 0,-1-1 1,1 1-1,-1 0 0,1-1 0,-1 0 1,1 1-1,-1-1 0,1 0 0,2-2 1,23-11-34,-1-1 0,29-22 1,31-17-17,-46 32-16,1 2 0,1 2 0,1 1 0,0 3 0,48-9-1,-91 23 38,-1 0-1,1-1 1,-1 1-1,1 0 1,-1 0-1,1 0 1,-1 0-1,1 0 1,-1 0-1,1 0 1,-1 0-1,1 0 1,-1 0-1,1 1 1,-1-1-1,1 0 0,-1 0 1,1 1-1,-1 5-108,-15 12 73,13-16 54,-28 27-31,-2-2-1,-34 24 1,32-26 18,2 0 0,-38 40 0,66-61 22,1-1 0,0 2 0,0-1 0,0 0 0,0 1 0,1-1 0,0 1 0,0 0 0,-2 5 0,4-10-9,0 1-1,-1-1 1,1 1-1,0 0 1,0-1-1,0 1 1,0-1-1,0 1 1,0-1-1,0 1 1,0-1-1,0 1 1,0-1-1,1 1 1,-1-1-1,0 1 1,0-1-1,0 1 1,1-1-1,-1 1 1,0-1-1,0 1 1,1-1-1,-1 1 1,0-1-1,1 1 1,0-1-1,0 1 2,0-1 0,-1 0-1,1 1 1,0-1 0,0 0 0,0 0-1,0 0 1,0 0 0,0 0 0,0 0-1,0 0 1,0 0 0,0 0 0,1-1-1,5 0 37,0-2-1,0 1 1,7-5 0,-12 6-26,23-11 1,-2-2-1,0-1 1,0-1-1,-2-1 1,0 0-1,-1-2 1,0 0-1,21-30 1,-6 4-11,-3-2 0,51-100 0,-70 123-20,-2 0 0,-1 0 1,-1-1-1,6-26 0,-6 12-38,-1-1-1,4-67 0,-12 106 30,0-1-1,0 0 1,0 0 0,0 1-1,0-1 1,0 0 0,-1 1-1,1-1 1,0 0 0,-1 1 0,1-1-1,-1 0 1,0 1 0,0-1-1,1 1 1,-1-1 0,-2-1-1,2 2 10,1 1 0,-1 0-1,1 0 1,-1-1 0,1 1 0,-1 0-1,0 0 1,1 0 0,-1 0 0,0-1-1,1 1 1,-1 0 0,0 0-1,1 0 1,-1 0 0,0 1 0,0-1-1,-18 8-59,1 5 1,1 1 0,0 0 0,0 1 0,2 1 0,0 1 0,-26 36-1,28-31 83,1 0-1,0 1 1,2 1-1,1 0 1,0 0-1,2 1 1,-4 26-1,6-20-24,1 0-1,2 0 1,1 1-1,1-1 1,6 42-1,-4-60 82,0-1 1,1 0-1,0 0 1,1 0-1,0 0 0,1-1 1,0 1-1,1-1 0,0 0 1,15 18-1,-17-25-7,0 0 0,1 0 0,-1-1 0,1 0 0,0 0-1,0 0 1,0-1 0,1 1 0,-1-1 0,1-1 0,-1 1 0,1-1 0,-1 0 0,1 0-1,0 0 1,0-1 0,-1 0 0,1 0 0,6-1 0,-5 0-223,0 0 0,0-1 0,0 1 0,-1-1 0,1-1 1,10-4-1,-12 4-526,-1 1 0,1-1 0,-1 0 0,0 0 0,0 0 0,-1-1 0,1 0 0,-1 1 1,5-7-1,-3-1-5292,-5 10 5208,1 0 0,-1 0 1,1 0-1,-1 0 1,1 0-1,-1 0 1,1 0-1,0 0 1,-1 0-1,1 0 1,2-2-773,2 2-1506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9:14:11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5632,'0'0'1834,"5"2"-1124,-4-2-729,8 4 857,0 0 0,0 1-1,0 0 1,-1 0 0,15 12 0,-7-1 648,5 4 251,0 0-1,17 25 0,-33-38-1448,0 0-1,0 0 0,-1 1 1,0 0-1,0 0 0,-1 0 1,0 0-1,0 1 0,-1-1 1,0 1-1,1 11 0,-3-10-83,0 1 0,-1-1 0,0 0 0,-1 0-1,-5 20 1,-22 47 385,26-69-534,-24 58-938,-55 94 1,9-49-3674,22-41-3251,19-27 3237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4:5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1984,'2'-3'-74,"0"1"448,-1 1-1,0-1 1,0 1-1,0-1 1,0 0 0,0 0-1,0 0 1,0 0-1,0 0 1,-1 0 0,1 0-1,-1 0 1,0 0 0,0 0-1,1-2 1,-1-26 6292,0 56-3380,2-5-2881,4 31 0,2-10 45,3 73-1,-10 45 112,0-8-352,36 307 597,-37-457-796,1-1 0,-1 1 0,0 0 0,0 0 1,0 0-1,0-1 0,-1 1 0,1 0 0,0 0 1,-1 0-1,1-1 0,-2 4 0,2-5-36,0 0 0,0-1-1,0 1 1,0 0 0,0 0-1,0 0 1,0 0 0,0 0 0,0 0-1,0 0 1,0 0 0,0 0-1,0 0 1,0 0 0,0 0-1,0-1 1,0 1 0,0 0-1,0 0 1,0 0 0,0 0 0,0 0-1,0 0 1,0 0 0,0 0-1,0 0 1,0 0 0,0 0-1,0 0 1,0 0 0,0-1-1,0 1 1,0 0 0,0 0 0,0 0-1,-1 0 1,1 0 0,0 0-1,0 0 1,0 0 0,0 0-1,0 0 1,0 0 0,0 0 0,0 0-1,0 0 1,0 0 0,0 0-1,0 0 1,-1 0 0,1 0-1,0 0 1,0 0 0,0 0-1,0 0 1,0 0 0,0 0 0,0 0-1,0 0 1,0 0 0,0 0-1,0 0 1,0 0 0,-1 0-1,1 0 1,0 1 0,0-1-1,0 0 1,0 0 0,1-19-2985,0-10-605,-1-2 1195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4:5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6 3904,'0'0'280,"1"-1"0,0 1-1,-1-1 1,1 1 0,0-1 0,-1 1 0,1 0 0,0-1 0,0 1-1,0 0 1,-1 0 0,1-1 0,0 1 0,0 0 0,0 0 0,1 0-1,-3 11 5102,-3 6-5482,1 1 392,-1 1-1,-1-1 1,0 0-1,-2 0 1,0-1 0,-1 0-1,-1 0 1,0-1-1,-18 24 1,-2-4 145,-1-1-1,-63 56 1,-36 29-175,119-110-179,7-7 24,-1 0 1,1 0-1,1 0 1,-1 0-1,0 1 1,1-1-1,-5 8 1,6-4 618,7-8 27,8-2-469,120-19 101,-64 13-205,0 4 1,77 2-1,-126 4-127,0 1 0,37 7 0,-50-7-336,0 1 1,-1 0-1,0 0 0,1 0 0,-1 1 1,0 0-1,-1 0 0,1 0 1,-1 1-1,9 8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4:5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908 21 4160,'-1'-2'333,"-1"0"0,0 0 0,0 1 0,0-1 0,0 1 0,0-1 0,0 1 0,0 0 0,0 0 0,0 0 0,-1 0 0,1 0 1,0 0-1,-1 1 0,1-1 0,-1 1 0,1 0 0,-1 0 0,-3 0 0,-6 0 98,0 0-1,0 1 1,-17 4 0,-14 3 37,0 3 0,1 1 0,1 2 1,-45 22-1,49-16-259,0 1 1,1 1-1,2 2 0,0 2 1,2 1-1,1 2 0,-28 32 0,27-22 102,2 0-1,-26 48 0,40-59-144,2 0 0,1 2 0,1-1 0,-11 47-1,5 10 201,-6 98-1,22-154-230,1-1-1,2 1 1,0-1 0,2 1-1,1-1 1,2 0 0,14 46-1,-17-68-80,0 0 0,1 0-1,-1 0 1,1 0-1,0-1 1,1 1-1,0-1 1,0 0-1,0-1 1,9 8 0,-5-6 18,0 0 0,1-1 0,0-1 0,0 1 1,0-2-1,16 6 0,6-1 165,1-2 0,0-1 0,61 3 0,-20-3-127,94 3 123,-144-10-133,0 0 0,0-2 0,-1 0 1,1-2-1,24-8 0,5-5 243,-1-3 0,92-52 0,-126 61-294,-1 0 0,0-1-1,0-1 1,-1 0 0,-1-1-1,0-1 1,17-24 0,-10 6 2,-1-1 0,-1-1 0,-3-1 0,0-1 0,-3 0 0,15-58 0,-25 78-47,0-1-1,-1 1 1,0-1 0,-2 0-1,-1-34 1,-1 42-30,0 1 0,-1-1 1,-1 0-1,0 0 0,0 1 0,-1 0 0,0 0 0,-1 0 0,0 0 1,-1 1-1,-8-12 0,-3 2-29,0 1 1,0 1-1,-34-24 0,31 26 35,-1 1 0,-1 1-1,0 2 1,-25-11 0,-100-41-604,49 22-2971,85 35 475,0 0-1,-17-13 1,17 10-974,-2 0 334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5:0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690 455 3136,'0'-1'8684,"-4"-3"-5548,1 2-2854,0 0-1,0 0 1,-1 0-1,1 0 0,-7-2 1,-18-4 32,-1 2 1,0 1 0,-1 1-1,1 1 1,-1 2 0,0 1-1,1 1 1,-53 9 0,58-5-187,0 2 0,0 0-1,1 2 1,-40 20 0,29-10 219,1 2 0,-42 32 0,72-50-275,-1 0 0,1 1-1,-1-1 1,1 1 0,0-1 0,0 1 0,1 0 0,-1 0 0,1 0 0,0 0 0,0 1 0,0-1 0,0 0 0,1 1 0,0 0 0,0-1 0,0 1 0,0 0-1,1-1 1,0 1 0,0 0 0,0-1 0,1 1 0,1 9 0,1-4 65,0 0-1,1 0 1,0 0 0,1 0-1,0-1 1,0 0-1,1 0 1,0 0 0,1 0-1,8 7 1,-6-6-53,1 0 0,0-1 0,1 0 0,0-1 0,16 9 1,-18-13-32,0 0-1,0 0 1,0-1 0,0 0 0,1 0 0,-1-1 0,1 0 0,11 0 0,-3-2 8,-1-1 0,1-1 0,-1-1 0,0 0 0,0-1 0,0 0 0,0-2 1,30-14-1,-43 18-56,0 0 0,0-1 1,0 1-1,0-1 0,0 0 1,-1 0-1,1 0 0,-1 0 1,4-5-1,-6 7-9,-1 1 0,0-1 0,1 1 0,-1-1 0,0 1 0,1-1 0,-1 1 0,0-1 0,0 1 0,1-1 0,-1 1 0,0-1 0,0 1 0,0-1 0,0 0 0,0 1 0,1-1 0,-1 1 0,0-1 0,-1 0 0,1 1 0,0-1 0,0 1 0,0-1 0,0 1 0,0-1 0,0 0 0,-1 1 0,1-1 0,0 1 0,-1-1 0,1 1 0,0-1 0,-1 1 0,1-1 0,0 1 0,-1 0 0,1-1 0,-2 0 0,0 0-29,0 0 1,0-1-1,0 1 1,-1 0-1,1 0 1,0 1-1,-1-1 1,1 0-1,-4 1 1,-3-1-15,1 1 1,0 0 0,0 1-1,-1 0 1,1 0 0,0 1 0,0 0-1,0 0 1,1 1 0,-1 0 0,0 1-1,1-1 1,0 2 0,-8 4 0,-5 6 34,1 0 0,0 1 0,-23 26 0,33-32 31,0 1 0,0 0 1,1 1-1,0 0 0,1 0 0,0 1 0,1 0 0,1 0 0,0 0 0,0 1 0,-2 14 1,7-24-30,-2 5 57,0 0 1,1 1 0,0 11 0,1-18-25,1 0 0,-1 0 0,1 0 0,-1 0 0,1 0 1,0-1-1,0 1 0,0 0 0,0 0 0,1-1 0,-1 1 0,1-1 0,0 1 0,2 2 1,-1-2-5,-1 0 1,1 0 0,-1-1 0,1 1 0,0-1 0,0 0 0,0 0 0,1 0-1,-1 0 1,0-1 0,1 1 0,-1-1 0,1 0 0,-1 0 0,1 0 0,-1-1-1,1 1 1,0-1 0,-1 0 0,1 0 0,6 0 0,37-6 108,1-1 0,77-23 0,-70 13-7,0-2 0,59-30 0,-73 27-173,-2-3 0,46-36 0,-58 42 16,58-45-63,146-81 0,-121 81-34,-106 62 148,0-1-1,0 0 1,-1 0-1,5-4 1,-7 6-17,-1 1 0,0 0 0,0 0 0,0 0 1,1-1-1,-1 1 0,0 0 0,0 0 0,0 0 0,0-1 0,0 1 0,0 0 0,1 0 0,-1-1 0,0 1 0,0 0 1,0 0-1,0-1 0,0 1 0,0 0 0,0-1 0,0 1 0,0 0 0,0 0 0,0-1 0,0 1 0,0 0 0,-1 0 1,1-1-1,0 1 0,-1-1-3,0 1 0,1-1 0,-1 1 0,0 0 1,0-1-1,0 1 0,0 0 0,0 0 0,1-1 0,-1 1 1,0 0-1,0 0 0,0 0 0,-2 0 0,-4 1-47,-1-1 0,1 1 0,0 1 0,0-1 0,0 1 0,-12 5-1,0 2-132,-18 10-1,22-9 162,0 0 0,0 1 0,1 1 0,0 0 0,1 1 0,-21 26 0,12-8 6,1 0-1,-21 42 0,31-51-2,1 1 0,2 0-1,-12 45 1,19-63 28,1-1 0,-1 0 0,1 1 0,0-1 0,0 6 0,0-8 10,0-1 0,1 1 0,-1 0 0,0-1 0,1 0 0,-1 1-1,1-1 1,0 1 0,-1-1 0,1 0 0,0 1 0,0-1-1,0 0 1,0 0 0,0 1 0,0-1 0,0 0 0,3 1 0,-3-1-7,-1-1 1,1 0-1,0 0 1,0 1-1,0-1 1,-1 0-1,1 0 1,0 0-1,0 0 1,0 0 0,-1 0-1,1 0 1,0 0-1,0-1 1,0 1-1,-1 0 1,1 0-1,0-1 1,0 1-1,-1-1 1,1 1-1,0 0 1,0-1 0,-1 1-1,1-1 1,-1 0-1,1 1 1,-1-1-1,2 0 1,18-24 213,-16 19-194,18-28 48,-2-1 0,22-52 0,-1 2-34,14-23-55,-50 98-211,-7 12 52,-10 23 2,-83 196 323,-6-12 144,37-83-129,-80 158 214,33-95-235,104-180-157,-5 9-32,15-19 22,1 0-1,-1-1 0,1 1 1,-1-1-1,4-3 0,5-6 22,0 0 0,-1-1 0,-1 0 0,11-15 0,-6 7-55,46-60-38,-28 34 88,2 1 0,62-59 0,50-18 86,-87 76 26,100-101 0,-117 95-67,-3-2-1,49-85 1,-65 92-8,-18 33 11,14-23 1,-8 23-50,-7 11-62,-5 10-54,-13 72-66,7-39 136,-12 100 326,15-117-257,0 0 0,1-1 1,1 1-1,5 43 0,-3-51 18,-1-13-12,0-1-1,0 1 1,0 0-1,0-1 1,0 1-1,1-1 1,-1 1-1,0-1 1,2 3-1,-2-4-12,1 1 0,-1-1 0,1 0-1,-1 1 1,1-1 0,-1 0 0,1 0 0,-1 0-1,1 1 1,-1-1 0,1 0 0,-1 0-1,1 0 1,-1 0 0,1 0 0,-1 0-1,1 0 1,-1 0 0,1 0 0,-1 0 0,1 0-1,0-1 1,-1 1 0,1 0 0,-1 0-1,1 0 1,-1-1 0,0 1 0,1 0-1,-1-1 1,1 1 0,0-1 0,3-1 24,0 0 1,-1-1-1,1 0 1,-1 0-1,1 0 1,-1 0-1,0-1 1,4-4-1,19-33-27,-21 32-27,21-42 157,31-82-1,18-36-386,-48 116 525,-24 44-392,-5 16 9,-2 14 101,2 1 0,0-1 0,3 35 0,10 65-7,-10-113 11,1 4 23,0 0 0,0 0 0,1 0 0,0 0 0,1 0-1,1-1 1,7 15 0,-10-23-16,0 1-1,0-1 1,0 0-1,1 0 0,-1 0 1,1 0-1,0-1 1,0 1-1,0-1 1,0 1-1,0-1 1,1 0-1,-1 0 1,1-1-1,-1 1 1,1-1-1,0 1 1,0-1-1,-1 0 1,1-1-1,0 1 0,0-1 1,0 0-1,0 1 1,0-2-1,5 1 1,0-2-3,1 0 0,-1-1-1,0 0 1,0 0 0,0-1 0,0 0 0,0 0 0,12-9 0,6-7 29,27-24 0,-48 39-28,157-155-395,-154 150 354,19-12-35,-9 8 19,-17 12 57,-1 1 0,0 0 0,1-1 1,0 1-1,-1 0 0,1 0 0,0 0 0,-1 1 0,1-1 0,0 0 0,0 0 0,0 1 0,0 0 1,-1-1-1,1 1 0,0 0 0,0 0 0,0 0 0,0 0 0,0 0 0,0 0 0,2 1 0,-2 0 539,-11 2-534,0 0-1,1 1 0,-1 0 0,1 0 0,-12 9 1,-36 29-167,36-25 163,1 0 0,1 1 0,0 1 0,1 1 0,1 1 0,1 0 0,-15 27 0,29-45-5,-1 1 0,1 0 0,0-1 0,0 1 0,0 0 0,0 0 0,0 0 0,1-1 0,0 1 0,0 0 0,0 0 0,0 0 0,1 0 0,-1 0 0,1-1 0,0 1 0,3 7 0,-3-8 25,0-1 0,0 1 0,1 0 0,0-1 0,-1 1-1,1-1 1,0 0 0,0 0 0,0 0 0,1 0 0,-1 0 0,0 0 0,1 0 0,-1-1 0,1 1 0,0-1 0,0 0 0,-1 1-1,1-1 1,0-1 0,0 1 0,0 0 0,5 0 0,-3-1 4,-1 0 1,1 1-1,0-2 0,-1 1 0,1-1 0,0 1 1,-1-1-1,1-1 0,-1 1 0,1 0 1,-1-1-1,0 0 0,0 0 0,0-1 0,0 1 1,0-1-1,0 0 0,0 0 0,-1 0 1,5-5-1,2-6-79,-2 0 1,1-1-1,-2 0 1,12-31-1,16-72-311,-27 87 296,0 6-15,-2-1 0,-1 1 0,-1-2 0,2-36 0,-6 63 72,0 0 0,0 0 0,0 0 0,-1 0 0,1 0-1,0 0 1,0 0 0,0 0 0,0 0 0,0 0-1,0 0 1,0 0 0,0 0 0,0 0 0,0 0 0,0 1-1,0-1 1,0 0 0,0 0 0,0 0 0,0 0 0,0 0-1,0 0 1,0 0 0,0 0 0,-1 0 0,1 0-1,0 0 1,0 0 0,0-1 0,0 1 0,0 0 0,0 0-1,0 0 1,0 0 0,0 0 0,-4 12-129,-5 19-12,3-3 108,2 1-1,1-1 1,1 1 0,1 0-1,2-1 1,6 40-1,-5-52 47,1-1 0,5 16 1,-6-27-2,-1 0 1,0 0-1,1-1 1,0 1-1,0-1 1,0 1-1,0-1 1,0 0 0,1 0-1,0 0 1,-1 0-1,1 0 1,4 3-1,-5-5-4,1 0 0,-1-1 0,0 1-1,0 0 1,0-1 0,0 1 0,1-1-1,-1 0 1,0 0 0,0 0 0,1 0 0,-1 0-1,0 0 1,0 0 0,1-1 0,-1 1-1,0-1 1,0 0 0,0 0 0,2-1-1,7-3 4,-2 0-1,17-12 1,-18 12-4,29-23 30,-2-2-1,-1-1 0,32-38 1,-24 24-63,122-138-383,-141 152 428,-2-2 0,0 0 0,19-45 0,-19 26 77,24-86 0,-1-55-176,-39 170-39,-1 0 0,1-42-1,-7 53-74,-1 10 33,-1 9 73,0 1 90,2 1 0,-4 16 0,3-11 15,-28 148 58,2-6-120,13-81 203,4 0-1,2 0 0,4 1 1,6 117-1,0-184-92,1 0 1,1-1-1,-1 1 0,4 10 1,-4-18-44,-1 0 0,1 0 1,-1 0-1,1 0 0,-1 1 0,1-1 1,0 0-1,-1 0 0,1 0 1,0-1-1,0 1 0,0 0 0,0 0 1,0 0-1,0-1 0,0 1 1,1 0-1,-1-1 0,0 1 0,0-1 1,0 0-1,0 0 0,0-1 1,0 1-1,0 0 0,0 0 0,0 0 1,0-1-1,0 1 0,0 0 0,0-1 1,0 1-1,0-1 0,0 1 1,0-1-1,-1 0 0,1 1 0,0-1 1,0 0-1,-1 1 0,2-3 0,10-10-13,-2-2 0,0 1 0,-1-1 0,0 0 0,7-19 0,19-32-99,-14 36 41,28-32 0,-49 62 50,0 0 0,1 0 1,-1 0-1,0 0 0,0-1 0,0 1 0,0 0 0,0 0 1,0 0-1,0 0 0,0 0 0,0 0 0,1 0 0,-1 0 1,0 0-1,0-1 0,0 1 0,0 0 0,0 0 0,1 0 0,-1 0 1,0 0-1,0 0 0,0 0 0,0 0 0,0 0 0,1 0 1,-1 0-1,0 0 0,0 0 0,0 0 0,0 0 0,0 0 1,1 0-1,-1 0 0,0 0 0,0 0 0,0 1 0,0-1 0,0 0 1,0 0-1,1 0 0,-1 0 0,0 0 0,0 0 0,0 0 1,0 0-1,0 0 0,0 1 0,0-1 0,0 0 0,0 0 1,1 0-1,-1 0 0,0 0 0,0 1 0,0-1 0,0 0 0,0 0 1,0 0-1,0 0 0,0 0 0,0 1 0,0-1 0,0 0 1,0 0-1,0 0 0,0 0 0,0 1 0,0 13-77,0-13 63,-7 108 177,3-80-171,2 0 0,1 0-1,1 0 1,6 39-1,-5-62 20,0-1-1,1 1 0,-1 0 1,1-1-1,1 0 0,-1 1 0,7 8 1,-8-12 5,1 0 1,-1 0-1,1 0 1,0 0-1,-1 0 1,1-1 0,0 1-1,0-1 1,0 1-1,0-1 1,0 0-1,1 0 1,-1 0 0,0 0-1,1 0 1,-1-1-1,0 1 1,1 0 0,-1-1-1,1 0 1,-1 0-1,4 0 1,4-1 6,0-1 0,1-1 0,-1 1 0,0-2 0,-1 1 0,19-10 0,-4-1 49,30-21-1,-38 23-130,1 0-1,-1-1 1,-1 0-1,0-1 1,-1-1-1,17-23 1,-22 25 148,-7 11-94,0 0 1,0 0-1,0-1 1,-1 1-1,1-1 1,-1 1-1,0-1 1,1 1 0,-1-1-1,-1 0 1,2-4-1,-6 1-69,3 5 71,1 1-1,-1 0 1,0 0 0,0 0-1,0 0 1,1 0-1,-1 0 1,0 0 0,0 1-1,1-1 1,-1 0-1,0 0 1,0 1 0,1-1-1,-1 0 1,0 1-1,0-1 1,1 1 0,-1-1-1,0 1 1,-16 13-21,14-12 22,-6 8 13,0 0 0,0 1-1,1 0 1,0 0-1,1 1 1,-9 20-1,12-24 0,0 0 0,1 1 0,0 0 0,1-1-1,0 1 1,0 0 0,0 16 0,1-20 23,1-1 1,0 1-1,1-1 0,-1 1 1,1-1-1,0 1 0,0-1 1,1 1-1,-1-1 0,1 0 1,0 0-1,0 0 0,0 0 1,0 0-1,1 0 0,0-1 1,5 7-1,-6-9-18,0 1 1,0 0-1,0-1 0,0 0 0,0 0 1,0 1-1,1-1 0,-1-1 1,0 1-1,1 0 0,-1 0 0,1-1 1,-1 0-1,1 1 0,-1-1 0,1 0 1,-1 0-1,1 0 0,-1-1 0,1 1 1,-1 0-1,1-1 0,-1 0 0,0 1 1,1-1-1,-1 0 0,4-3 1,-2 2-8,0 0 1,0-1-1,0 0 1,-1 0 0,1 0-1,-1-1 1,1 1-1,-1-1 1,0 1 0,-1-1-1,1 0 1,-1 0 0,1-1-1,1-4 1,-1 0-15,0 1 0,-1 0 1,0-1-1,-1 1 0,1-1 0,-2 0 1,1 1-1,-1-1 0,-1 0 0,1 1 1,-1-1-1,-1 0 0,0 1 1,0 0-1,0-1 0,-1 1 0,-1 0 1,1 0-1,-6-8 0,-13-16-231,-26-29 1,34 48 265,12 12-48,-1-1 0,1 0 0,0 0-1,0 0 1,0 0 0,0-1 0,0 1 0,1 0 0,-1-1 0,1 1 0,-1-1 0,1 0-1,0 1 1,0-1 0,-1-5 0,3 7 8,0-1-1,-1 1 1,1 0-1,0 0 1,0-1 0,1 1-1,-1 0 1,0 0-1,0 0 1,0 0 0,1 0-1,-1 0 1,1 1-1,-1-1 1,0 0-1,1 1 1,-1-1 0,1 1-1,1-1 1,37-11 146,-10 6-21,35-5 0,-55 10-78,0 1 0,-1 0 0,1 0 0,0 1 0,-1 0 0,1 0 0,0 1 0,9 4 0,-16-5-6,1 1 1,-1-1 0,0 1-1,0 0 1,0 0 0,0 0-1,0 1 1,0-1 0,0 1-1,-1 0 1,1-1 0,-1 1-1,0 0 1,0 1-1,0-1 1,0 0 0,0 0-1,-1 1 1,1-1 0,-1 1-1,0-1 1,0 1 0,0 6-1,1 7 143,-2-1-1,1 1 0,-2 0 1,-3 18-1,2-15-235,-1 3 138,2-18-47,0 1 0,0 0 0,0-1 0,1 1 0,0-1 0,0 1 1,2 7-1,-1-5 0,0-14-7,99-165-340,-90 156 374,0 1 0,1 1-1,0 0 1,1 1 0,15-13 0,-26 24-45,0 1 0,-1-1-1,1 0 1,0 0 0,0 1-1,0-1 1,0 0 0,0 1 0,0-1-1,0 1 1,0-1 0,0 1 0,0-1-1,0 1 1,0 0 0,0 0-1,0-1 1,1 1 0,-1 0 0,0 0-1,0 0 1,0 0 0,0 0 0,0 1-1,1-1 1,-1 0 0,0 0-1,0 1 1,0-1 0,0 1 0,0-1-1,0 1 1,0-1 0,0 1 0,0 0-1,0-1 1,-1 1 0,1 0-1,0 0 1,0 0 0,0 0 0,0 1-1,2 3 25,0 0-1,0 0 0,-1 0 1,0 0-1,0 0 0,-1 0 0,2 8 1,5 29 11,-5-16 20,2-1-1,1 0 0,1-1 0,1 0 1,14 30-1,-17-45-22,0 0 0,1 0 0,0-1 0,0 1 0,1-1 0,0-1 0,16 14 0,-20-18-8,1-1-1,0 1 1,0-1 0,1 1 0,-1-1-1,0-1 1,1 1 0,-1 0 0,1-1-1,-1 0 1,1 0 0,0-1 0,0 1-1,-1-1 1,1 0 0,0 0 0,0 0-1,-1-1 1,10-2 0,-6 0 27,0 0-1,1-1 1,-2 0 0,1 0 0,0-1 0,-1 0 0,0 0 0,0-1 0,-1 0 0,1 0-1,7-10 1,5-9 56,28-48 0,10-27-15,25-40-363,-82 139 264,0 1 0,1 0 0,-1-1-1,0 1 1,0 0 0,0-1 0,0 1 0,0 0 0,1-1-1,-1 1 1,0 0 0,0-1 0,1 1 0,-1 0 0,0 0 0,0 0-1,1-1 1,-1 1 0,0 0 0,1 0 0,-1 0 0,0 0-1,1-1 1,-1 1 0,0 0 0,1 0 0,-1 0 0,0 0-1,1 0 1,-1 0 0,0 0 0,1 0 0,0 0 0,-1 1-9,1-1 0,-1 1 1,0 0-1,1 0 0,-1-1 1,0 1-1,1 0 0,-1 0 1,0 0-1,0-1 0,0 1 1,0 0-1,1 1 0,-2 34-202,-4 70 204,-3 39 30,4-119 109,0 0 0,-2-1 1,-1 0-1,-17 42 0,23-64-113,0-1 0,0 0 0,0 1 0,-1-1 0,1 0 0,-1 0 0,0 0 0,0 0 0,0 0 0,0 0-1,0-1 1,0 1 0,0-1 0,-3 2 0,4-2-23,-1-1-1,1 0 0,0 1 0,0-1 0,-1 0 0,1 0 1,0 0-1,-1 0 0,1 0 0,0 0 0,-1 0 1,1 0-1,0 0 0,-1-1 0,1 1 0,0-1 0,0 1 1,-1-1-1,1 1 0,0-1 0,0 0 0,0 1 0,0-1 1,0 0-1,0 0 0,0 0 0,0 0 0,0 0 1,0 0-1,0 0 0,0-1 0,-2-3-13,0-1 0,0 1-1,0 0 1,1-1 0,0 0 0,0 1 0,0-1-1,1 0 1,-1-7 0,0 0 61,1 0-1,1 0 1,1-20 0,0 30-39,-1 0 0,1 0 0,0 0 0,-1 0 0,1 0 0,3-4 0,-4 6-7,1 0-1,-1 0 0,0 0 1,1 1-1,0-1 1,-1 0-1,1 0 0,-1 1 1,1-1-1,0 1 0,0-1 1,-1 0-1,1 1 0,0 0 1,0-1-1,-1 1 0,1-1 1,0 1-1,0 0 0,0-1 1,0 1-1,0 0 0,0 0 1,0 0-1,-1 0 0,1 0 1,0 0-1,0 0 0,1 0 1,9 3-19,1 1 0,-1 0 0,19 11 1,-3-3 48,88 42-692,-69-28-2957,-35-20-58,3 1-1912,-14-7 5457,1 0 0,-1 0 0,0 0-1,0 0 1,0 1 0,0-1 0,1 0 0,-1 0-1,0 0 1,1 2-1106,-1-2 1106,0 0-1,0 0 1,0 0 0,0 0 0,1 1-1,-1-1 1,0 0 0,0 0 0,0 0-1,0 1 1,0-1 0,0 0 0,0 0 0,0 0-1,0 1 1,-1-1 0,1 0 0,0 0-1,0 0 1,0 1 0,0-1 0,0 0-1,0 0 1,0 0 0,-1 1 0,-5-3-5702,-5 1 1952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5:04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40 9312,'-29'-30'4192,"10"30"-3616,8 0 704,8-4-1664,6 4 192,-3-5-1856,6 5 1120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5:0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20 133 10304,'-20'-12'4672,"35"16"-4064,4-8 1215,6 4-1119,56-9 1344,10 0-1184,43-3 512,-4 3-832,38-9 64,-16 6-352,2-4-320,-19 7 32,-20-3-416,-19 6 224,0-2-4032,-20 8 2336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5:0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253 493 5152,'4'-15'5664,"-4"15"-5520,-1 0 0,1 0 1,0-1-1,-1 1 0,1 0 0,0 0 1,-1 0-1,1-1 0,0 1 1,-1 0-1,1-1 0,0 1 1,0 0-1,-1-1 0,1 1 0,0 0 1,0-1-1,0 1 0,-1 0 1,1-1-1,0 1 0,0 0 0,0-1 1,0 0 80,-1-1-1,1 1 1,-1 0 0,1 0-1,-1 0 1,0 0 0,1 1 0,-1-1-1,0 0 1,0 0 0,-1-1-1,-3-1 66,0 1-1,0 0 1,0 0-1,0 1 0,0-1 1,-1 1-1,1 0 0,-7 0 1,-4 0 245,-24 2 0,34-1-464,0 1 1,0 1-1,0-1 1,0 1-1,0 0 1,0 1-1,1-1 0,-1 1 1,1 0-1,-1 0 1,1 1-1,0 0 1,0 0-1,1 0 0,-1 0 1,1 1-1,0 0 1,0 0-1,0 0 1,1 0-1,0 0 0,0 1 1,0-1-1,1 1 1,0 0-1,-2 8 1,2-8 5,0 1 0,0-1 1,1 1-1,0 0 1,1-1-1,-1 1 1,1 0-1,1 0 0,-1 0 1,1-1-1,0 1 1,1 0-1,-1-1 0,1 1 1,1-1-1,-1 0 1,1 1-1,0-1 1,1-1-1,-1 1 0,1 0 1,0-1-1,10 10 1,-9-11-11,0 0 1,1-1-1,-1 1 1,1-1-1,0 0 1,0-1-1,0 0 1,0 0-1,1 0 1,-1 0-1,1-1 1,7 0-1,-2 0 57,0 0 0,0-2 0,0 1 0,0-2 0,18-3 0,-26 4-115,-1 0 1,1 0-1,-1-1 1,1 1-1,-1-1 1,0 1-1,0-1 1,0 0-1,0 0 1,0 0-1,0-1 1,-1 1-1,1-1 1,3-4-1,-3 3-31,-1 0 0,0 0 0,0 0 0,-1 0 0,1 0 0,-1 0 0,0 0 0,0 0 0,0-1 0,-1 1 0,1 0 0,-1-6 0,0 2-30,0 0 1,-1 0-1,1 0 1,-2 0-1,1 1 1,-1-1-1,0 0 0,-1 1 1,1 0-1,-1-1 1,-5-6-1,4 7-52,-1 0 1,0 1-1,-9-10 0,11 14 48,1 0-1,0 0 0,-1 0 0,0 0 1,1 0-1,-1 1 0,0-1 1,0 1-1,0 0 0,0 0 1,0 0-1,-5-1 0,5 2-2,0-1-9,-1 0 0,1 1 0,0 0 0,0 0 0,0 0 0,0 0 0,0 0 0,0 1 0,-1-1 1,1 1-1,-4 1 0,4 0-25,7-2 183,11-3 307,1-2-71,0-2 0,-1 0 0,0-1 0,0-1 0,21-15 0,65-61 420,-101 85-744,131-131 799,-108 105-613,-2-1-1,-2-1 1,25-44 0,-38 59-68,1 0 262,-1 0-1,11-14 0,-14 46-352,0 0-1,-2 1 1,0 29-1,-10 65 123,7-100-144,-18 153 58,-48 183 1,42-253 49,-3-1 0,-5-2 1,-58 115-1,70-166 18,-42 60 1,55-92-76,0 0 1,-1 0 0,0-1-1,0-1 1,-23 17 0,28-22-62,0-1 0,0 1 0,0-1 0,0 0 0,0-1 0,-1 1 0,1-1 0,-1 0 1,0 0-1,-9 1 0,12-3-20,0 0 0,0 1 1,0-1-1,0 0 0,0-1 0,0 1 1,0-1-1,0 1 0,1-1 1,-1 0-1,0 0 0,0 0 0,1 0 1,-1-1-1,0 1 0,1-1 1,-1 1-1,1-1 0,0 0 0,0 0 1,-1 0-1,1 0 0,-2-4 1,0 0-6,-1-1 0,1 0 0,1 0 0,-1 0 0,1-1 0,0 1 1,-2-11-1,0-3 22,1-1 0,1 0 0,1 0 0,1 0 0,1 0 0,0 0 0,2 0 0,7-34 0,-7 46 24,1 1 0,1-1 0,0 1 0,0 0 0,1 0 0,0 1 0,0 0 0,1 0 0,0 0 0,0 0 0,1 1 0,0 0 0,1 0 0,-1 1 0,1 0 0,0 0 0,1 1 0,-1 0 0,12-4 0,12-4-65,0 1-1,2 2 1,-1 1-1,38-4 1,164-16-1084,-76 23-5850,-98 7 1467,-2 3 1813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5:0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1428 5216,'0'-5'12323,"1"4"-11782,9-13 1807,7-21-1475,-16 33-815,4-11 274,1 1 1,9-14 0,33-50 315,76-92 0,83-61 24,-34 63-496,-19 34 336,-143 122-399,18-13 302,-27 22-353,0-1 0,0 1 0,0 0 0,0 0 0,0-1 0,0 2 0,0-1 0,0 0 0,1 0 0,2 0 0,-4 1-49,-1 0-1,1 0 1,-1 0 0,1 0-1,-1 0 1,1 0-1,-1 0 1,1 1 0,-1-1-1,1 0 1,-1 0-1,1 0 1,-1 1 0,1-1-1,-1 0 1,0 0-1,1 1 1,-1-1 0,1 0-1,-1 1 1,0-1-1,1 0 1,-1 1 0,0-1-1,0 1 1,1-1-1,-1 1 1,0-1 0,0 1-1,1-1 1,-1 1-1,0-1 1,0 1 0,0 0-1,-1 17 104,1-14-65,-3 31 121,2-19-71,-7 32 0,-71 273 394,72-299-442,5-18-17,1 0 1,0 1 0,-1-1-1,1 1 1,0 5-1,3-8 51,0-6-40,5-14-64,1 1-1,1-1 1,0 2 0,1-1 0,1 2 0,1-1 0,0 1-1,24-22 1,-15 18-9,1 1 1,0 1-1,2 2 0,0 0 0,37-17 0,-35 20 24,-9 3 4,0 1-1,0 0 0,1 2 0,1 0 1,24-4-1,-42 10 5,0-1 1,0 1-1,1 0 0,-1 0 1,0 0-1,1 0 1,-1 0-1,0 0 0,1 0 1,-1 1-1,0-1 1,0 0-1,1 1 0,-1-1 1,0 1-1,0-1 0,0 1 1,1 0-1,-1 0 1,0-1-1,0 1 0,0 0 1,0 0-1,0 0 1,-1 0-1,1 0 0,0 0 1,0 0-1,-1 0 1,1 0-1,0 1 0,-1-1 1,1 0-1,-1 0 1,0 1-1,1-1 0,-1 0 1,0 3-1,1 4 18,-1 1-1,0-1 1,-1 0 0,0 1-1,-2 8 1,1-5-5,-6 25-27,-13 39 0,10-39 131,-6 41 0,16-78-121,1 1 0,0-1 0,0 1-1,0-1 1,0 1 0,-1-1 0,1 0 0,0 1 0,0-1 0,0 1 0,0-1 0,0 1 0,0-1-1,0 1 1,0-1 0,0 0 0,1 1 0,-1-1 0,0 1 0,0-1 0,0 1 0,0-1 0,1 0-1,-1 1 1,0-1 0,0 0 0,1 1 0,-1-1 0,0 0 0,0 1 0,1-1 0,-1 0 0,0 1-1,1-1 1,0 0 0,0 0-1,1 0 0,-1-1 0,1 0-1,-1 1 1,0-1 0,1 0 0,-1 0-1,0 1 1,0-1 0,1 0 0,-1 0-1,0-1 1,0 1 0,1-2 0,77-85-33,-27 28-64,97-87 0,-137 138 91,-1 0 1,15-7-1,-23 14 6,0 0-1,0 0 0,1 0 0,-1 1 0,1 0 1,0 0-1,-1 0 0,1 0 0,0 0 1,-1 1-1,1 0 0,6 0 0,-9 0 3,0 0 0,-1 1 0,1-1 0,0 1 0,-1-1 0,1 1 0,0-1 0,-1 1 0,1-1 0,-1 1 0,1-1 0,-1 1 0,1 0 0,-1-1 1,1 1-1,-1 0 0,0 0 0,1-1 0,-1 1 0,0 0 0,0 0 0,1-1 0,-1 1 0,0 0 0,0 1 0,2 25 115,-4 0-45,-5 35 0,-3 21-5,8-51 35,1-14-52,0 1 0,4 34 0,-3-51-50,0-1 0,0 1 0,1 0 1,-1 0-1,1-1 0,-1 1 0,1 0 1,0-1-1,0 1 0,0-1 0,0 1 0,0-1 1,0 1-1,0-1 0,0 0 0,0 1 1,1-1-1,-1 0 0,0 0 0,1 0 0,-1 0 1,1 0-1,-1 0 0,1 0 0,0-1 1,-1 1-1,1-1 0,0 1 0,-1-1 1,1 1-1,0-1 0,0 0 0,2 0 0,3 0 4,1-1 0,0 0 0,-1 0-1,1 0 1,0-1 0,8-4-1,17-6-9,0-2-1,-1-1 0,40-27 0,86-67-41,-82 55 37,-36 22 208,1 0 79,-36 29-270,-7 7-46,-9 13-20,2 2 77,0 1 45,0 1 1,1-1 0,-9 37-1,0 57-176,15-90 175,1-1 1,4 47 0,-2-62-30,0-1 0,1 0 0,0 0 0,1 0 0,-1-1 0,2 1 1,-1-1-1,0 1 0,7 7 0,-9-13-27,-1 0 1,1 0-1,0 0 1,0 0-1,0 0 1,-1 0-1,1 0 1,0 0-1,0-1 1,0 1-1,1 0 1,-1-1-1,0 1 1,0-1-1,0 1 1,0-1-1,0 1 1,1-1-1,-1 0 1,0 0-1,0 0 1,1 1-1,1-2 1,-1 1 13,0-1-1,0 1 1,0-1-1,-1 0 1,1 0 0,0 0-1,-1 0 1,1 0-1,-1 0 1,1 0 0,-1-1-1,1 1 1,1-3 0,2-2 10,0-1 0,-1 0 1,0 0-1,0 0 1,4-14-1,-3 2-59,-1-1-1,-1 1 1,-1-1 0,-1 1-1,0-1 1,-2 1 0,-4-37-1,1 33-75,-9-33 0,11 48 74,0 1 1,-1-1 0,0 1-1,-1 0 1,0 0 0,0 0-1,-9-11 1,-4 4-105,17 13 120,-1 1 1,1-1-1,-1 1 0,0-1 0,1 1 0,-1 0 1,0-1-1,1 1 0,-1 0 0,0-1 0,0 1 1,1 0-1,-1 0 0,0 0 0,0 0 0,1-1 1,-1 1-1,-1 1 0,4-2-51,1 1 0,-1 1 1,0-1-1,0 0 0,1 0 0,-1 1 0,4 1 0,21 3 129,-13-6 36,-1 0-1,0 0 0,0-2 1,16-4-1,52-20 24,-26 7-91,-22 9 16,116-42 28,-125 43 51,1-1-1,-2-2 1,41-27-1,-54 32-88,0-1 0,-1 1-1,0-2 1,0 1-1,9-15 1,-5 3-67,19-39 0,-7 0 20,-3-1-1,24-102 0,-45 156 16,2-5 9,0 1 0,0-1 0,-1 0 0,-1 0 1,0-1-1,-1 1 0,-1-14 0,1 25-19,0 1 0,0 0 1,0-1-1,0 1 1,-1-1-1,1 1 0,0 0 1,0-1-1,0 1 0,0 0 1,0-1-1,-1 1 0,1 0 1,0 0-1,0-1 1,-1 1-1,1 0 0,0-1 1,0 1-1,-1 0 0,1 0 1,0 0-1,-1-1 1,1 1-1,0 0 0,-1 0 1,1 0-1,0 0 0,-1 0 1,1 0-1,0-1 0,-1 1 1,1 0-1,0 0 1,-1 0-1,1 0 0,-1 0 1,1 0-1,0 1 0,-1-1 1,1 0-1,0 0 1,-1 0-1,1 0 0,0 0 1,-1 0-1,1 1 0,0-1 1,-1 0-1,1 0 0,0 0 1,-1 1-1,1-1 1,0 1-1,-3 0-12,1 1 0,0 0 0,0 0 1,0 1-1,0-1 0,0 0 0,-2 5 0,-17 37-40,3 0 0,-15 53-1,23-67 65,0 1 18,-79 209-98,31-107 157,48-106-100,1 1 1,-10 56-1,18-78 75,0 1-1,1 0 0,0 0 0,0 6 1,0-11-54,0-1 1,0 0 0,0 0 0,1 0-1,-1 0 1,0 0 0,0 0-1,0 0 1,1 0 0,-1 0-1,1 0 1,-1-1 0,1 1 0,-1 0-1,1 0 1,-1 0 0,1 0-1,0-1 1,-1 1 0,1 0 0,0 0-1,0-1 1,0 1 0,0-1-1,-1 1 1,1-1 0,0 1 0,0-1-1,0 1 1,0-1 0,0 0-1,0 0 1,2 1 0,3-2 20,0 0 0,-1-1-1,1 1 1,-1-1 0,1 0 0,-1-1 0,1 1 0,-1-1 0,9-7 0,0 2-29,93-68 137,-19 12-247,-87 63 107,-1 1 0,0 0 0,1-1-1,-1 1 1,0 0 0,1 0 0,-1-1 0,0 1-1,1 0 1,-1 0 0,1-1 0,-1 1 0,0 0 0,1 0-1,-1 0 1,1 0 0,-1 0 0,1 0 0,-1 0-1,0 0 1,1 0 0,-1 0 0,1 0 0,-1 0 0,1 0-1,-1 0 1,1 0 0,-1 0 0,0 0 0,1 0 0,-1 1-1,1-1 1,-1 0 0,0 0 0,1 1 0,-1-1-1,0 0 1,1 0 0,-1 1 0,0-1 0,1 0 0,-1 1-1,0-1 1,1 0 0,-1 1 0,0-1 0,0 1 0,0-1-1,0 0 1,1 1 0,-1-1 0,0 1 0,0-1-1,0 1 1,0-1 0,0 1 0,0-1 0,0 0 0,0 1-1,0 5 1,0 1 0,0-1 0,-2 9 0,0-6 28,4 142 59,-1-135-34,-1-6-31,1 1 1,1-1 0,2 13 0,-3-22-14,-1 1 1,0 0-1,1 0 1,0 0 0,-1-1-1,1 1 1,0 0-1,0 0 1,0-1-1,0 1 1,0-1 0,0 1-1,0-1 1,1 1-1,-1-1 1,1 0 0,-1 0-1,1 0 1,-1 0-1,1 0 1,0 0-1,-1 0 1,1 0 0,0 0-1,2 0 1,1-2-1,0 1 0,0-1 0,0 0 1,0 0-1,0-1 0,0 1 0,-1-1 0,1 0 1,7-5-1,110-61-49,29-16 28,8 2 2,-108 57-128,-65 33 124,1 1 1,0 1 0,0 0-1,1 1 1,0 0 0,1 1-1,-14 18 1,19-20 22,0 0 1,1 0-1,0 0 0,0 0 0,1 1 1,1 0-1,-4 17 0,6-23 1,0 0 0,0 0-1,1 0 1,0 0 0,0 0 0,1 0 0,-1 0-1,1-1 1,0 1 0,0 0 0,1 0-1,0 0 1,-1-1 0,2 1 0,-1-1-1,0 0 1,1 1 0,0-1 0,5 6-1,-6-8 8,0 0 0,0 0-1,0-1 1,0 1-1,0-1 1,0 1 0,1-1-1,-1 0 1,1 0 0,-1 0-1,0 0 1,1 0-1,0-1 1,-1 1 0,1-1-1,-1 0 1,1 1-1,0-1 1,-1 0 0,1-1-1,0 1 1,-1 0 0,1-1-1,-1 1 1,1-1-1,-1 0 1,1 0 0,-1 0-1,1 0 1,3-3-1,1 0 34,-1-1-1,1 1 1,-1-1-1,0-1 0,-1 1 1,1-1-1,-1 0 0,0 0 1,5-9-1,0-4-89,0 0 0,-1-1 0,-1 0 0,-1-1 0,-1 0 0,-1 0 0,3-23 0,-8 40 13,1 1 1,-1-1-1,0 1 1,0-1-1,0 1 0,-1-1 1,1 0-1,-1 1 0,0 0 1,0-1-1,-1-4 0,0 6 7,1 0-1,-1-1 0,1 1 0,-1 0 0,0 0 0,0 0 0,0 0 1,0 0-1,0 1 0,-1-1 0,1 0 0,0 1 0,-1 0 0,1 0 1,-6-2-1,-2 0 118,3 1-277,15-2-82,28-4 333,55-5-1,-84 13-12,7-2-27,0 2 0,0 0 0,-1 0 0,1 1 0,24 6 0,-36-7-6,1 1 1,-1 0 0,0 0 0,1 0-1,-1 0 1,0 1 0,0-1-1,0 1 1,0-1 0,0 1 0,0 0-1,0 0 1,0 0 0,-1 0-1,1 0 1,-1 0 0,1 0-1,-1 0 1,0 1 0,0-1 0,0 0-1,0 1 1,0-1 0,-1 1-1,1 3 1,0 0 20,0 0 0,-1 0-1,0 0 1,0 0 0,-1 0-1,0 0 1,0 0 0,0 0 0,-1 0-1,-2 6 1,-2 4 78,1-6-75,1 0 0,0 0 1,1 0-1,1 1 1,-1-1-1,0 15 0,3-25-39,0 0-1,0 0 0,0 0 1,0 1-1,1-1 1,-1 0-1,0 0 0,0 0 1,0 0-1,1 0 0,-1 0 1,0 0-1,0 0 0,0 0 1,1 0-1,-1 0 1,0 0-1,0 0 0,0 0 1,1 0-1,-1 0 0,0 0 1,0 0-1,0 0 0,1 0 1,-1 0-1,0 0 0,0 0 1,0-1-1,0 1 1,1 0-1,-1 0 0,0 0 1,0 0-1,0 0 0,0 0 1,0-1-1,1 1 0,-1 0 1,0 0-1,0 0 1,0 0-1,0-1 0,14-10 54,-11 9-59,42-34-53,1 3 0,57-31 0,-94 59 88,-1 1 1,0 0 0,1 0-1,17-3 1,-24 6-28,0 1 1,0-1 0,0 1-1,1 0 1,-1 0-1,0 0 1,0 0 0,0 0-1,1 0 1,-1 1-1,0-1 1,0 1 0,0 0-1,0-1 1,0 1 0,0 0-1,0 0 1,0 0-1,0 1 1,0-1 0,0 0-1,-1 1 1,1-1 0,0 1-1,-1 0 1,3 2-1,1 4 38,0 1-1,-1 0 0,0-1 1,0 1-1,3 14 0,8 49-1,-2-7-157,-4-34 193,-3-13-1153,-2 0 0,5 29 0,-7-36-973,-1 5-1038,-3-7-1822,1-5 2178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5:09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18 8128,'-20'-17'3680,"6"17"-3168,9 0-160,10 0-288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5:4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 9056,'-9'-26'12682,"11"38"-11560,-2-9-1068,1 0 0,-1 0-1,1 0 1,-1 0 0,0 1 0,-1 3 0,-5 30-746,4 2-7315,3-18 2338,7 4 1920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5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35 6304,'-61'-33'3525,"51"31"-344,21 13 688,-3-7-3413,-1 1-1,1-1 0,0-1 0,1 1 0,16 3 0,19 3 595,81 6-1,56-7-200,-83-5-592,335 4-284,-196-6-4410,-142 1 2086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5:1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121 525 3328,'9'-12'12052,"-7"7"-11528,-2 5-456,0 0 0,0 0 1,-1 0-1,1-1 0,0 1 1,0 0-1,0 0 1,0 0-1,0-1 0,0 1 1,-1 0-1,1 0 1,0 0-1,0 0 0,0-1 1,0 1-1,-1 0 1,1 0-1,0 0 0,0 0 1,-1 0-1,1 0 0,0 0 1,0 0-1,0 0 1,-1-1-1,1 1 0,0 0 1,0 0-1,-1 0 1,1 0-1,0 0 0,0 0 1,0 1-1,-1-1 1,1 0-1,-9 1 1041,8-1-962,-2 2 1,-1-1-1,1 0 1,0 1 0,0 0-1,0-1 1,0 1 0,0 1-1,0-1 1,0 0-1,1 1 1,-1-1 0,-2 5-1,-2 1 30,1 1-1,-9 17 0,7-11-36,1 1 0,0 0-1,2 0 1,-1 1 0,-2 22 0,6-31-52,1 0 0,0 0 0,1 0 1,0 0-1,0 0 0,1 0 1,0 0-1,0 0 0,1 0 0,0 0 1,0-1-1,1 1 0,4 8 1,-5-13-44,0 1 1,0-1 0,1 0-1,-1-1 1,1 1-1,-1 0 1,1-1 0,0 1-1,0-1 1,0 0 0,0 0-1,1 0 1,-1 0 0,0-1-1,1 1 1,-1-1 0,1 0-1,0 0 1,5 0 0,1 1-29,0-2 0,0 0 1,-1 0-1,1-1 0,0 0 1,11-3-1,-14 3-28,0-1-1,0 0 0,0-1 0,0 1 1,0-1-1,0-1 0,-1 1 0,0-1 1,0 0-1,0-1 0,0 1 0,-1-1 1,1 0-1,7-10 0,-7 5-30,0 0-1,-1 0 1,0-1 0,0 0-1,-1 0 1,0 0-1,-1 0 1,0 0 0,-1-1-1,1-13 1,-2 6-79,-1 0 1,0 0-1,-1 0 1,-1 0-1,-8-31 1,8 42 62,-1 0 1,0 1-1,0-1 1,-1 1-1,0-1 0,-1 1 1,1 1-1,-1-1 1,0 1-1,-1 0 0,0 0 1,0 0-1,0 1 1,0 0-1,-1 0 0,0 0 1,0 1-1,0 0 1,-1 1-1,1-1 0,-1 1 1,0 1-1,0 0 1,-13-3-1,16 5 37,1-1-1,0 1 1,-1 0-1,1 0 1,-6 1-1,9-1 40,0 0 0,0 0 0,1 0-1,-1 1 1,0-1 0,0 0 0,0 0-1,0 1 1,0-1 0,0 0 0,1 1-1,-1-1 1,0 1 0,0-1 0,1 1-1,-1-1 1,0 1 0,1-1-1,-1 1 1,0 0 0,1-1 0,-1 1-1,1 0 1,-1 0 0,1-1 0,-1 1-1,1 0 1,0 0 0,-1 0 0,1 1-1,0-1 30,1-1 0,-1 0 0,0 1 0,1-1 0,-1 0 0,1 1 0,-1-1 0,1 0 1,-1 0-1,1 0 0,-1 1 0,1-1 0,-1 0 0,1 0 0,-1 0 0,1 0 0,0 0 0,0 0 29,13 1 275,0-1 0,0 0 0,0-1 0,1-1 0,-1 0-1,0-1 1,19-6 0,-18 4-187,18-3 87,-1-3 1,52-23 0,-67 26-201,0-2-1,-1 0 1,0-1-1,-1 0 1,0-1-1,15-16 1,-19 16-27,0 0 0,-1 0 0,0-1 0,-1 0 0,15-29 0,31-64 2,-50 88-73,-3 10-237,-1 19 114,-15 167 37,-10-39 303,15-91-138,-8 39-42,-3-1-1,-48 122 0,-93 156 541,160-362-526,-176 331 598,173-327-582,-18 25 82,20-29-91,0 0-1,0 0 1,0 0 0,0-1 0,0 1 0,-1-1-1,1 1 1,-1-1 0,1 0 0,-4 2-1,5-3-11,0 0 0,1 1-1,-1-1 1,0 0 0,0 0-1,1 0 1,-1 0 0,0 0-1,0 0 1,1 0-1,-1 0 1,0 0 0,0 0-1,0 0 1,1 0 0,-1 0-1,0-1 1,0 1 0,1 0-1,-1 0 1,0-1 0,1 1-1,-1-1 1,0 1-1,1-1 1,-1 1 0,1-1-1,-1 1 1,1-1 0,-2 0-1,1-2-27,-1 0 0,1 0 0,0 0 0,0 0 0,0 0-1,-1-4 1,0 0-29,-4-20 45,2 1 0,0-1-1,1 1 1,2-1 0,1 0-1,1 0 1,1 0 0,1 1-1,9-36 1,-9 51 57,0 0 1,0 0-1,1 1 0,0 0 1,1 0-1,0 0 0,0 0 1,1 1-1,1 0 0,-1 0 1,1 0-1,1 1 0,0 0 1,0 1-1,11-9 0,-1 4-10,0 2-1,1 0 0,0 0 0,0 2 0,35-10 0,-4 5-423,62-7 0,-84 17-1242,46 0 0,-50 4-2460,0 1 0,29 6-1,-14 3 83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5:1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1094 4800,'11'-9'6417,"16"-22"-4311,-19 21-1269,100-122 2527,32-38-1363,-113 137-1698,-2 0 0,-2-2 0,0 0-1,-3-2 1,-1 0 0,-2-1 0,-1-1 0,-2 0 0,16-76 0,-25 90-128,5-19 465,-2 0 1,3-63-1,-19 124-491,-3 17-89,-10 30 91,-2 0 0,-36 65-1,-98 148 106,1 35-202,132-268 81,-74 128 306,69-129-383,16-21 77,-1-1 0,-32 35 1,42-52-221,0 0 0,0-1 1,0 0-1,0 1 0,-1-1 1,1-1-1,-6 3 0,8-4 32,0 0-1,1-1 0,-1 1 0,0-1 0,1 0 1,-1 1-1,0-1 0,0 0 0,0 0 1,1 0-1,-1 0 0,0 0 0,0-1 1,1 1-1,-1 0 0,0-1 0,0 1 1,1-1-1,-1 0 0,1 0 0,-1 0 1,0 1-1,1-1 0,-3-3 0,2 3 20,0-1 0,1 1 0,-1-1 1,0 0-1,1 1 0,0-1 0,-1 0 0,1 0 0,0 0 0,0 0 0,-2-4 0,3 5 21,0-1 0,0 1 0,0 0 0,0 0 0,0-1 0,0 1 0,0 0 0,0 0 0,1 0 0,-1-1 0,0 1 0,1 0 0,-1 0 0,1 0 0,-1 0 0,1 0 0,0-1 0,-1 1 0,1 0 0,0 1 0,1-3 0,4-3 45,1-1 1,0 1-1,0 0 1,0 1-1,1 0 1,0 0-1,0 0 1,0 1-1,1 0 1,13-4-1,106-29 326,-121 35-341,205-78 259,-178 65-195,-1-2 0,0-1 0,-2-2 0,38-30 0,20-26 178,-15 12 89,83-56 0,-59 60-224,29-20-74,-103 63-43,-1-1 0,-1-2 0,23-23 1,-26 20 66,-1-1 1,-1-1 0,-1 0-1,23-49 1,34-118 399,-67 176-484,-1-1-1,-1 1 0,0-1 1,-2 0-1,2-20 1,-4 36 1,0 0 0,0 0 0,0-1 1,0 1-1,-1 0 0,1 0 1,0 0-1,-1 0 0,1 0 1,0 0-1,-1-1 0,0 1 1,1 0-1,-1 0 0,1 0 1,-1 1-1,0-1 0,0 0 1,0-1-1,0 2 2,0-1 0,1 1 0,-1 0 0,0 0 0,1 0 0,-1-1 0,0 1 0,0 0 0,1 0 0,-1 0 0,0 0 0,1 0 0,-1 0 0,0 0 0,0 0 0,1 1 0,-1-1 0,0 0 0,1 0 0,-1 0 0,0 1 1,1-1-1,-1 0 0,1 1 0,-1-1 0,0 1 0,1-1 0,-1 1 0,1-1 0,-1 1 0,1-1 0,-1 1 0,0 0 0,-3 5 13,0-1-1,-1 1 1,2 0-1,-7 11 1,2 0 14,-56 102 162,-47 79-12,-1-7 149,95-157-233,1 1-1,3 0 1,-19 70-1,27-81-11,-3 14 34,-5 40 0,12-67-76,1 0 0,0 1 0,0-1-1,1 0 1,0 0 0,1 0 0,1 0-1,4 14 1,-6-22-8,0 0 0,0-1 0,0 0 1,1 1-1,-1-1 0,1 0 0,-1 1 0,1-1 0,0 0 0,0 0 0,0-1 0,0 1 0,0 0 0,0-1 1,1 1-1,-1-1 0,0 1 0,1-1 0,-1 0 0,1 0 0,-1 0 0,5 0 0,0 0 24,-1 0-1,1-1 1,-1 0-1,0-1 1,1 1-1,-1-1 1,1 0-1,7-3 0,1-1 13,0-1 0,0 0 0,-1-1 0,0-1 0,0 0 0,-1-1 0,0 0-1,-1-1 1,13-12 0,15-20 34,41-54 0,-17 20 90,67-67-200,-104 112 181,-29 33-186,0 0 0,1 0-1,-1 0 1,1 0 0,-1 1-1,1-1 1,0 0 0,-1 4-1,-4 7-45,-3 8-11,-12 42-1,18-51 78,-6 27-43,1 1 0,-1 41 0,7-56 51,1-19 22,0 1 1,1 0-1,0 0 1,0-1-1,0 1 1,3 9-1,-3-15-24,0 0 0,0-1 1,0 1-1,0 0 0,0-1 0,1 1 0,-1 0 0,0-1 0,0 1 0,1-1 0,-1 1 0,0 0 0,1-1 0,-1 1 0,1-1 0,-1 1 0,1-1 0,-1 1 0,1-1 0,-1 1 0,1-1 0,-1 0 0,1 1 0,0-1 0,-1 0 0,1 0 1,-1 1-1,1-1 0,0 0 0,-1 0 0,1 0 0,0 0 0,0 0 0,-1 0 0,1 0 0,0 0 0,-1 0 0,1 0 0,0 0 0,-1 0 0,1 0 0,0 0 0,0-1 0,3-1-11,0 0 0,-1 0 1,1-1-1,-1 1 0,6-6 0,87-81 154,103-84-104,-180 159-84,-4 3-44,20-18 0,-53 62-231,15-27 324,0-1-1,1 1 0,0 0 0,0-1 1,0 1-1,1 0 0,-1 9 1,2-11-3,-1 0 1,1 0 0,0-1-1,0 1 1,1 0 0,-1 0-1,1 0 1,0-1 0,0 1 0,0-1-1,0 1 1,1-1 0,2 6-1,-2-7 6,-1-1-1,0 0 1,0 1-1,0-1 1,1 0-1,-1 0 1,1 0-1,-1 1 0,1-1 1,-1-1-1,1 1 1,0 0-1,-1 0 1,1-1-1,0 1 1,3 0-1,-2-1 11,1 1 1,0-1-1,0 0 0,-1 0 0,1-1 0,0 1 0,6-3 1,0 0 23,0-1 0,0 0 1,0 0-1,-1-1 1,11-8-1,27-22 22,-2-2-1,49-50 1,-9 12 38,-76 68 47,-13 13-281,-4 8 13,-4 13 115,-9 31 1,17-45-12,0 0 0,2 0 0,-1 0 0,0 23 0,3-34 27,0-1 0,0 0 0,0 1 0,0-1 0,0 0 0,1 1 0,-1-1 0,0 0 0,1 1 0,-1-1 0,1 0 0,-1 1 0,1-1 0,-1 0 0,1 0-1,0 0 1,0 0 0,0 0 0,1 2 0,-1-2-12,0-1-1,1 1 1,-1 0-1,0-1 1,1 0-1,-1 1 1,0-1-1,1 0 1,-1 1-1,1-1 1,-1 0-1,0 0 1,1 0-1,-1 0 1,1 0 0,1-1-1,143-34-106,-72 15 62,10 2-45,-30 6-34,66-22 1,-113 32 135,25-12-155,-52 17-353,-17 7 413,15-3 55,0 2-1,0 0 0,1 1 1,0 2-1,0 0 0,2 1 1,-21 17-1,31-23 28,1 0 1,0 1-1,1 0 1,0 1-1,-9 13 0,13-18-9,0 1 0,1 0 0,0-1 0,0 1 0,0 0 0,0 0 0,1 0 0,-1 1 0,2-1 0,-1 0 0,0 0 0,1 1 0,0 7 0,1-11 15,-1 0 1,0 0-1,1 0 1,-1 0-1,1 0 0,0 0 1,-1-1-1,1 1 1,0 0-1,0-1 0,0 1 1,0-1-1,1 1 1,-1-1-1,0 1 0,1-1 1,-1 0-1,1 1 1,-1-1-1,1 0 0,0 0 1,-1 0-1,1 0 1,0-1-1,0 1 0,-1 0 1,1-1-1,0 1 1,0-1-1,0 0 0,3 1 1,0-1 16,1 0 1,-1 0-1,1-1 1,0 1-1,-1-1 1,1 0-1,-1-1 1,1 0-1,-1 1 1,6-4-1,10-7 51,0 0 0,-1-1 0,22-19-1,50-53 22,-69 60-92,-2-1-1,0 0 0,-2-2 1,22-41-1,-29 44 31,0-1 0,-2 0 0,0-1 0,5-30 0,-12 47-29,13-58 46,12-106 0,-27 166-69,0 8 13,-1-1-1,0 0 1,1 1 0,-1-1 0,0 0-1,0 1 1,0-1 0,0 0-1,0 1 1,0-1 0,0 0 0,0 0-1,0 1 1,0-1 0,0 0 0,0 1-1,0-1 1,0 0 0,-1 0 0,1 1-1,0-1 1,-1 1 0,1-1 0,0 0-1,-2 0 1,2 1 0,0 0 0,-1 0 0,1 0 0,-1 0 0,1 0 0,0 1 0,-1-1 0,1 0 0,0 0 0,0 0 0,-1 1 0,1-1 1,0 0-1,-1 1 0,1-1 0,0 0 0,0 0 0,0 1 0,-1-1 0,1 0 0,0 1 0,0-1 0,0 0 0,0 1 0,0-1 0,-1 1 0,-7 21-61,0-1 0,-8 40 0,8-29 80,-14 52-36,4 2 0,4 1 0,-7 167 0,37-42-2867,-15-204 2371,3 19-1088,0 7-2892,-2-13-2763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5:1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22 8640,'-62'-22'3904,"39"22"-3392,12 0-832,11 4 64,0 1-896,11 2 672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5:1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10 514 4384,'-1'0'127,"1"0"0,-1 0 1,1 0-1,0 0 0,-1 0 1,1 0-1,-1 0 0,1 0 1,-1 0-1,1 0 0,0 0 0,-1 1 1,1-1-1,-1 0 0,1 0 1,0 0-1,-1 1 0,1-1 1,0 0-1,-1 1 0,3 5 4096,-1-4-3788,0-1 0,1 1 0,-1-1-1,1 0 1,0 0 0,-1 1 0,1-1 0,3 1 0,-1 0-133,1 0-1,1 0 0,-1-1 1,0 1-1,0-1 0,1 0 0,-1 0 1,0-1-1,1 0 0,-1 0 1,1 0-1,-1-1 0,9-1 1,1-3 64,-1 0 1,1-1-1,-1-1 0,-1 0 1,23-17-1,60-54 507,-18 14-296,-56 48-444,5-4 16,-1 0 1,23-25-1,-41 37-90,25-25 162,-2-1-1,31-45 0,-57 71-123,0 0-1,-1-1 1,0 0 0,-1 1 0,0-1-1,3-16 1,-5 21-61,-1 4-31,1-1 1,-1 0-1,0 1 0,0-1 1,0 0-1,0 1 1,0-1-1,0 0 1,0 1-1,0-1 0,0 0 1,0 0-1,0 1 1,0-1-1,0 0 1,0 1-1,-1-1 0,1 1 1,-1-2-1,1 2 0,-1 0 0,0 0 0,0 0-1,1 0 1,-1 0 0,0 0 0,0 1-1,1-1 1,-1 0 0,0 0 0,0 1-1,1-1 1,-1 0 0,0 1 0,1-1 0,-1 1-1,0-1 1,0 1 0,-11 10 86,1 1 1,0-1-1,0 2 1,-12 20-1,10-16-15,-1 3 38,1 0 0,1 0 0,1 2-1,1-1 1,0 1 0,2 1 0,0-1-1,-6 41 1,13-57-91,0 0-1,1-1 0,0 1 1,0 0-1,1-1 0,-1 1 1,1 0-1,0-1 0,1 1 1,-1-1-1,1 1 0,0-1 1,4 7-1,-4-9 7,-1-1-1,1 1 1,0 0 0,0-1-1,1 1 1,-1-1 0,0 0-1,1 0 1,-1 0 0,1 0-1,0 0 1,-1-1 0,1 1-1,0-1 1,0 1 0,0-1-1,0 0 1,1 0 0,-1-1-1,0 1 1,0-1 0,0 1-1,1-1 1,4 0-1,4-2 61,1 0-1,-1 0 0,1-1 0,-1-1 0,14-5 1,58-30 228,-71 32-278,119-64 216,-107 55-177,0-2 1,43-38-1,-54 43 47,0 0-1,21-13 1,-35 26-117,0 0-1,1 0 1,-1 0 0,0-1-1,0 1 1,1 0 0,-1 0 0,0 0-1,1 0 1,-1 0 0,0 0 0,0 0-1,1 0 1,-1-1 0,0 1 0,1 0-1,-1 0 1,0 0 0,1 0 0,-1 0-1,0 1 1,1-1 0,-1 0 0,0 0-1,0 0 1,1 0 0,-1 0 0,0 0-1,1 0 1,-1 1 0,0-1 0,0 0-1,1 0 1,-1 0 0,0 1-1,0-1 1,0 0 0,1 0 0,-1 1-1,0-1 1,0 0 0,0 0 0,0 1-1,1-1 1,-1 0 0,0 1 0,0-1-1,0 0 1,0 0 0,0 1 0,0-1-1,0 0 1,0 1 0,0-1 0,0 0-1,0 1 1,0-1 0,0 0 0,0 1-1,-1-1 1,-1 28 236,1-21-208,0 4 5,-1 11 23,-1 0 0,-1 0 1,-10 35-1,17-61-82,0 0-1,1 0 0,-1 0 1,1 1-1,0-1 0,1 1 1,3-3-1,16-12 8,-17 11 31,0 1-1,0 1 0,0-1 0,17-8 1,-20 13-37,0-1-1,0 1 1,-1 0 0,1 0 0,0 0 0,0 1 0,0-1 0,0 1 0,1 0 0,-1 0 0,0 0 0,0 1 0,0 0-1,5 1 1,3 3 2,1 0 0,-1 0 0,-1 2-1,1-1 1,-1 2 0,20 16 0,-22-17-1274,-1 1 0,14 18 0,-22-25 864,1-1 1,-1 1-1,0 0 0,0-1 0,1 1 1,-1-1-1,0 1 0,0 0 0,0-1 1,0 1-1,1-1 0,-1 1 0,0 0 1,0-1-1,0 1 0,-1-1 0,1 1 1,0 0-1,0-1 0,0 1 0,0 0 1,0-1-1,-1 1 0,1-1 0,0 1 1,-1-1-1,1 1 0,0-1 0,-1 1 1,-4 3-3824,5-4 3823,-2 1 1,-8 2-2888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5:1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40 8224,'-37'-25'3712,"8"19"-3200,19 3 608,1-2-992,9 10-128,3-5-1216,8 0 672,8 3-3712,10 6 2336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5:20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3 2720,'1'-1'796,"0"1"0,1-1-1,-1 1 1,0 0 0,1 0 0,-1-1 0,1 1 0,-1 0-1,0 0 1,1 0 0,8 2 6146,-21-1-3199,-1-1-3080,7-1-551,-1 1 1,1 0-1,-1 1 1,1-1-1,0 1 1,-1 0-1,1 0 0,-10 5 1,-30 9 396,26-9-377,-25 12 0,18-7 80,11-5-66,-27 16 0,38-19-128,1-1 1,-1 1-1,1 0 1,-1 0-1,1 0 1,0 1-1,0-1 1,0 1-1,1-1 1,-1 1-1,-2 7 1,4-9-20,0 0 0,1 0 0,-1 1 1,1-1-1,0 0 0,0 1 1,0-1-1,0 0 0,0 1 0,0-1 1,1 0-1,-1 1 0,1-1 0,-1 0 1,1 0-1,0 1 0,0-1 1,0 0-1,0 0 0,1 0 0,-1 0 1,3 2-1,1 3 62,1 0 0,1 0 0,-1-1 0,11 7 0,-14-11-49,0 0 1,0 0-1,0-1 1,1 0-1,-1 1 1,1-1-1,-1-1 1,1 1-1,-1 0 1,1-1 0,-1 0-1,5 0 1,3 0-25,0 0 0,19-5 1,-24 4 47,0-1 0,0 0 1,0 0-1,0-1 1,-1 0-1,1 0 1,-1 0-1,1-1 1,-1 0-1,-1 0 0,1 0 1,0 0-1,-1-1 1,5-5-1,-1-1-14,-1 0 0,1-1 0,-2 0-1,0 0 1,8-21 0,-9 4 110,-4 25-92,-1-1 1,1 1-1,0 0 0,0 0 0,0-1 0,0 1 0,3-5 0,-3 4 214,-1 11 127,1 6-254,0 0 1,1-1-1,0 1 0,1 0 1,0-1-1,1 0 1,0 1-1,1-2 0,1 1 1,-1 0-1,2-1 1,-1 0-1,1-1 0,1 1 1,0-1-1,0-1 1,13 11-1,-16-16-138,0 0-1,0 0 1,1 0 0,0-1-1,-1 0 1,1 0-1,0 0 1,0-1 0,0 0-1,0 0 1,0-1 0,0 1-1,0-1 1,11-2-1,3 0-960,-1-2 0,1 0 1,23-9-1,-19 5-2922,25-12 1,-20 6 395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5:2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1116 4576,'0'-1'160,"0"1"0,0-1 1,0 1-1,0-1 0,1 1 0,-1-1 1,0 1-1,0-1 0,1 1 1,-1-1-1,0 1 0,0-1 0,1 1 1,-1-1-1,1 1 0,-1-1 0,0 1 1,1 0-1,-1-1 0,1 1 0,-1 0 1,2-1-1,14-6 1644,-5 4-1076,55-29 3002,87-54 0,-115 61-3080,-2-2-1,-1-1 1,50-52 0,-35 24-250,61-88 0,114-203 736,-212 323-885,16-44 0,-24 56-49,-2 0 1,0-1-1,0 1 1,-1-1-1,0-23 1,-2 32-160,0 1 0,0-1 0,-1 0 0,1 1 0,-1-1 1,0 0-1,0 1 0,-1-1 0,1 1 0,-1-1 0,1 1 0,-1 0 0,0 0 0,-1 0 1,1 0-1,0 0 0,-5-4 0,5 6-44,0-1-1,0 1 1,0-1 0,-1 1-1,1 0 1,0 0 0,-1 0-1,1 0 1,-1 0 0,1 0-1,-1 1 1,0-1 0,1 1-1,-1 0 1,1 0 0,-1 0-1,0 0 1,1 0 0,-1 1-1,0-1 1,1 1 0,-1-1-1,1 1 1,-1 0 0,-3 2-1,-6 3 39,1 1 0,0 0-1,0 0 1,1 1 0,0 1 0,0-1-1,1 2 1,0-1 0,1 1 0,-13 20-1,10-12 44,1 0-1,1 1 1,1 0-1,1 1 0,0-1 1,-4 28-1,-6 39 71,4 1-1,-3 150 0,16-218-34,1 0 0,1 0-1,0 0 1,2 0 0,9 31-1,-11-47-87,-1 0-1,1 0 1,-1 0-1,1 0 1,0-1-1,0 1 1,0-1-1,0 0 1,1 1-1,-1-1 1,0 0-1,1 0 1,0 0-1,-1-1 1,1 1-1,0-1 1,0 1-1,0-1 1,0 0-1,6 1 1,6 1-8,0-1 0,0 0 0,19 0 0,-9-1 31,233-5 211,-247 4-231,-1-1 1,1-1-1,-1 0 0,1 0 0,-1-1 0,0 0 1,0-1-1,11-5 0,-6-1-64,0 0 1,0-2-1,-1 1 0,-1-2 0,21-23 0,-30 31-14,-1 1 0,2-1 0,-1 1 0,0 0 0,1 0 0,0 0 0,9-4 0,-14 8 42,1-1-1,0 1 1,0 0-1,-1 0 1,1 0-1,0 0 0,0 0 1,0 0-1,-1 0 1,1 1-1,0-1 0,0 0 1,0 0-1,-1 1 1,1-1-1,0 0 0,-1 1 1,1-1-1,0 1 1,-1-1-1,1 0 1,0 1-1,0 0 0,17 19-32,-6-6 39,33 34-53,-43-47 949,-7-15-1248,-6-6 69,7 12 224,0 1 1,0 0-1,0 1 0,-7-9 1,5 9 56,1-1-43,-1 0-1,0 1 1,0 0 0,-1 0-1,-10-7 1,15 12 34,-1 0-1,1 0 1,0 0 0,-1 0 0,1 0-1,-1 0 1,1 1 0,-1-1 0,1 1-1,-1 0 1,0 0 0,1 0 0,-1 0-1,1 0 1,-1 0 0,1 1 0,-1-1-1,1 1 1,-1 0 0,1 0 0,-1 0-1,1 0 1,-4 2 0,-3 3 31,0 0 1,1 1 0,-1 0-1,1 0 1,1 0 0,0 1-1,0 1 1,0-1 0,1 1-1,0 0 1,1 0 0,0 1-1,1-1 1,0 1-1,0 0 1,1 0 0,-4 18-1,5-17 12,1 1-1,0-1 1,0 0-1,1 0 1,0 1-1,1-1 1,0 0-1,1 0 1,1 0-1,-1 0 1,2 0-1,-1 0 1,2-1-1,-1 0 1,1 0-1,10 15 0,-14-24-11,0 1-1,0-1 0,0 0 0,0 1 0,0-1 0,0 0 0,0 0 0,1 1 0,-1-1 0,0 0 0,1 0 0,-1-1 0,1 1 0,-1 0 0,1 0 0,-1-1 0,1 1 0,0-1 0,-1 1 1,1-1-1,0 0 0,-1 0 0,1 0 0,0 0 0,-1 0 0,1 0 0,0 0 0,-1 0 0,1-1 0,0 1 0,-1 0 0,1-1 0,0 0 0,2-1 0,3-2 25,0-1 0,-1 0 0,1 0 1,-1-1-1,10-10 0,-9 8-90,21-26 51,-1 0 1,-2-1-1,30-58 1,-48 81-12,6-20 163,-6 13-106,-7 19-56,0 0 1,0 0-1,0 0 1,1 0-1,-1 0 1,0-1-1,0 1 1,0 0-1,0 0 1,0 0-1,0 0 1,0-1-1,0 1 1,0 0-1,0 0 1,0 0-1,0 0 1,0 0-1,0-1 0,0 1 1,0 0-1,0 0 1,0 0-1,0 0 1,0-1-1,0 1 1,0 0-1,0 0 1,0 0-1,0 0 1,0-1-1,0 1 1,0 0-1,0 0 1,0 0-1,0 0 1,-1 0-1,1-1 1,0 1-1,0 0 1,0 0-1,0 0 1,0 0-1,-1 0 1,1 0-1,0 0 1,0 0-1,0 0 1,0 0-1,0 0 0,-1-1 1,1 2-4,0-1 0,-1 0 0,1 0 0,0 0 0,-1 0 1,1 0-1,0 1 0,0-1 0,-1 0 0,1 0 0,0 0 0,0 1 0,0-1 0,-1 0 0,1 0 0,0 1 1,0-1-1,0 0 0,0 1 0,0-1 0,-1 0 0,1 1 0,0-1 0,0 0 0,0 0 0,0 1 0,0-1 1,0 0-1,0 1 0,0-1 0,1 7 7,-1 0-1,1 0 1,1 0 0,-1 0-1,1-1 1,0 1 0,1-1 0,-1 1-1,1-1 1,1 0 0,-1 0-1,1 0 1,5 6 0,-1-3 16,0 0 1,0-1-1,1 0 1,0 0-1,1-1 1,19 12-1,-21-15 22,0-1 0,0 0-1,0 0 1,0-1-1,0 0 1,1 0-1,-1-1 1,1 0 0,-1-1-1,1 0 1,-1 0-1,1 0 1,-1-1-1,1-1 1,13-3 0,4-3 30,-1-2 0,0 0 0,40-23 0,-49 23-73,-1 0 0,0 0-1,-1-1 1,0-1 0,-1-1 0,19-22 0,-14 16 28,1 0-1,39-30 1,-42 36-44,-15 13 28,-1 0 0,0 0 0,1 0 0,-1 0 0,1 0-1,-1 0 1,0 0 0,1 0 0,-1 0 0,0 0 0,1 0 0,-1 0 0,1 0 0,-1 0 0,0 0 0,1 0 0,-1 0 0,0 0 0,1 1 0,-1-1 0,0 0 0,1 0 0,-1 0 0,0 1 0,0-1-1,1 0 1,-1 0 0,0 1 0,0-1 0,1 0 0,-1 1 0,0-1 0,0 0 0,0 1 0,1-1 0,-1 0 0,0 1 0,0-1 0,0 0 0,0 1 0,0-1 0,7 18 226,-7-18-224,2 9 60,-1 1 0,0-1 0,0 1 0,-1 0 0,0-1-1,-1 1 1,-1 9 0,-2 26 51,4-39-78,0 1 0,-1-1-1,0 0 1,0 0 0,-4 11 0,4-16-49,1 0 6,0-1 1,0 0-1,-1 0 0,1 0 1,0 0-1,0 0 0,0 0 0,0 0 1,0 0-1,0 0 0,0 1 1,0-1-1,0 0 0,-1 0 0,1 0 1,0 0-1,0 0 0,0 0 1,0 1-1,0-1 0,0 0 1,0 0-1,0 0 0,0 0 0,0 0 1,0 1-1,0-1 0,0 0 1,0 0-1,0 0 0,0 0 1,0 0-1,0 1 0,0-1 0,0 0 1,1 0-1,-1 0 0,0 0 1,0 0-1,0 0 0,0 1 0,0-1 1,0 0-1,0 0 0,0 0 1,0 0-1,1 0 0,-1 0 1,0 0-1,0 0 0,0 0 0,0 0 1,0 0-1,0 1 0,1-1 1,-1 0-1,0 0 0,0 0 0,0 0 1,1 0-1,4-8-147,50-32-115,-25 19 234,11-7-67,1 1 0,1 2-1,61-25 1,-97 47 98,-1 1 0,0 0-1,0 0 1,1 0 0,-1 1-1,1 0 1,10 0 0,-16 1-5,1 0 1,0 0-1,0 1 0,0-1 1,0 0-1,0 1 0,0-1 1,-1 1-1,1-1 1,0 1-1,0 0 0,-1 0 1,1 0-1,0 0 0,-1 0 1,1 0-1,-1 1 1,0-1-1,1 0 0,-1 1 1,0-1-1,0 1 0,0-1 1,0 1-1,0 0 1,0-1-1,0 1 0,0 0 1,-1 0-1,1 2 0,2 10 32,-2 0 0,1 0 0,-2 0 0,0 0 0,-1 1 0,0-1-1,-1 0 1,-6 20 0,8-33-20,0-1 0,-1 1 1,1-1-1,0 1 0,0 0 0,0-1 0,0 1 0,0 0 0,0-1 1,0 1-1,0 0 0,0 0 0,0-1 0,0 1 0,0 0 0,0-1 1,1 1-1,-1-1 0,0 1 0,0 0 0,1 0 0,0 0-5,-1-1 0,1 0 0,-1 0 0,1 0 0,-1 0 0,1 1 0,-1-1 0,1 0 0,-1 0 0,1 0 0,-1 0 0,1 0 0,-1 0 0,1 0 0,-1 0-1,1-1 1,0 1 0,-1 0 0,1 0 0,-1 0 0,1-1 0,6-2-47,-1 0 1,0-1-1,7-5 0,-8 6-46,15-13 8,-1 0 0,-1 0 0,0-2 0,-1 0 0,-1-2 0,-1 1 0,16-27 0,-21 30 80,0 1 0,1 1-1,1-1 1,20-17 0,-32 32 0,0 0 0,0-1 0,1 1 1,-1 0-1,0 0 0,1 0 0,-1-1 0,0 1 0,0 0 0,1 0 0,-1 0 1,0 0-1,1 0 0,-1-1 0,1 1 0,-1 0 0,0 0 0,1 0 0,-1 0 1,0 0-1,1 0 0,-1 0 0,0 0 0,1 0 0,-1 0 0,0 1 0,1-1 1,-1 0-1,0 0 0,1 0 0,-1 0 0,0 0 0,1 1 0,-1-1 0,0 0 1,0 0-1,1 1 0,-1-1 0,0 0 0,0 0 0,1 1 0,-1-1 0,0 0 1,0 1-1,0-1 0,1 0 0,-1 1 0,0-1 0,0 0 0,0 1 0,0-1 1,0 0-1,0 1 0,0-1 0,0 1 0,4 24 180,-3-21-187,0 22 48,-1 40 1,-2-46-41,2 0 0,0 0 0,7 40 0,-6-56 15,0 1 0,1 0 0,-1-1 0,1 1 1,0-1-1,1 0 0,-1 1 0,5 4 0,-6-7 2,1-1 0,-1 1 0,1 0 0,0-1 0,-1 1 0,1-1 1,0 1-1,0-1 0,0 0 0,0 0 0,1 0 0,-1 0 0,0 0 0,0-1 0,0 1 0,1-1 0,-1 1 0,5-1 0,7 0 36,0-2 1,0 0 0,0 0 0,0-2-1,24-8 1,64-33 92,-98 43-148,24-12 35,-2-2 0,0-1 0,0-1 0,34-32 0,-48 38-35,19-24 0,-14 15 4,-13 20 14,-6 8 20,-5 13 43,6-19-73,-31 89 224,28-75-246,1-1 0,0 1 0,1 0 0,-1 20 0,3-29 43,0-1-1,1 0 1,-1 1-1,1-1 1,0 0-1,1 0 1,2 6-1,-4-9-15,1-1-1,-1 0 0,1 1 1,0-1-1,-1 0 0,1 0 1,0 1-1,0-1 0,0 0 1,0 0-1,0 0 0,0 0 1,0-1-1,1 1 0,-1 0 1,0 0-1,0-1 0,1 1 1,-1 0-1,0-1 0,1 1 1,-1-1-1,0 0 0,1 1 1,-1-1-1,1 0 0,-1 0 1,3 0-1,3-1 13,-1-1 1,0 1-1,0-1 0,0 0 0,-1 0 1,1-1-1,0 0 0,-1 0 1,0 0-1,7-6 0,6-5-12,24-27 0,-19 18-3,18-20 1,-25 24 28,28-23 0,-36 35-36,0 0-1,1 1 0,0 1 1,1-1-1,-1 1 1,1 1-1,15-5 1,-22 8-3,0 0 0,0 0 0,1 0 0,-1 1 0,0 0 0,1-1 1,-1 1-1,0 1 0,1-1 0,-1 0 0,0 1 0,1-1 0,-1 1 0,0 0 0,0 0 0,0 1 1,0-1-1,0 1 0,0-1 0,0 1 0,0 0 0,0 0 0,-1 0 0,1 0 0,-1 1 1,0-1-1,4 5 0,-2-1 8,0-1 1,-1 1-1,0 0 1,0 0-1,0 1 1,-1-1-1,0 1 1,0-1-1,1 8 1,-2-2 55,0 0 1,0 0-1,-2 1 1,-1 12-1,0-4 10,2-8-41,-1-1 0,-5 18-1,6-30-24,0 0-1,0 0 0,0 0 0,0 1 0,0-1 0,0 0 1,0 0-1,0 0 0,0 0 0,0 0 0,0 0 1,0 1-1,0-1 0,0 0 0,0 0 0,0 0 1,0 0-1,0 0 0,0 0 0,0 1 0,0-1 1,0 0-1,0 0 0,0 0 0,0 0 0,0 0 0,0 0 1,0 0-1,0 1 0,0-1 0,0 0 0,0 0 1,1 0-1,-1 0 0,0 0 0,0 0 0,0 0 1,0 0-1,0 0 0,0 0 0,0 1 0,0-1 0,1 0 1,-1 0-1,0 0 0,0 0 0,0 0 0,0 0 1,0 0-1,0 0 0,1 0 0,-1 0 0,0 0 1,0 0-1,0 0 0,0 0 0,13-5-75,19-15-259,-29 18 327,61-43-208,75-66 1,-130 102 227,-3 3 3,0 1 0,1-1 0,-1 1 0,1 0-1,0 0 1,0 1 0,13-6 0,-19 10-23,-1 0 0,1 0 0,0 0 0,-1 0 0,1-1 0,0 1 0,-1 1 0,1-1 0,0 0 1,-1 0-1,1 0 0,-1 0 0,1 0 0,0 0 0,-1 1 0,1-1 0,-1 0 0,1 1 0,0-1 0,-1 0 1,1 1-1,-1-1 0,1 1 0,-1-1 0,0 1 0,1-1 0,-1 1 0,1-1 0,-1 1 0,0-1 0,1 1 1,-1-1-1,0 1 0,0 0 0,0-1 0,1 1 0,-1-1 0,0 1 0,0 1 0,2 27-87,-2-25 46,0 14 6,3 59 186,-2-70-139,0 1-1,0-1 0,1 1 0,1-1 0,-1 0 1,1 0-1,6 12 0,-8-18 2,-1-1 0,1 1-1,-1 0 1,1 0 0,0 0 0,0-1 0,0 1-1,-1 0 1,1-1 0,0 1 0,0-1 0,0 1-1,0-1 1,0 1 0,0-1 0,0 0 0,0 1-1,0-1 1,0 0 0,0 0 0,0 0 0,0 0-1,0 0 1,0 0 0,0 0 0,2 0 0,2-2-29,1 1 1,-1-1 0,0 1 0,5-4 0,0 1 4,123-54-119,194-91-123,-132 28 202,-193 120 48,0 0-1,-1 0 0,1-1 0,0 1 0,0 0 0,0 1 0,0-1 1,0 0-1,0 0 0,0 1 0,0-1 0,1 1 0,2 0 0,-5 3 41,-1-1 0,1 1 0,-1 0-1,1 0 1,-1 0 0,0 0 0,0-1-1,0 1 1,0 0 0,-1-1 0,1 1-1,-1-1 1,0 1 0,-2 2 0,-4 3-26,1-1-1,-15 11 1,11-9-26,-14 9 4,-1-1 1,-29 15-1,28-18 19,1 2 0,-28 23 0,-26 24-11,79-63 4,0 1 0,0-1 0,0 1 0,0 0 0,1-1 0,-1 1 0,0 0 0,0 0 0,1-1 0,-1 1 0,1 0 0,-1 0 0,1 0 0,-1 0 0,1 0 0,-1 0 0,1 0 0,0 0 0,-1 0 0,1 0 0,0 0 0,0 0 0,0 0 0,0 0 0,0 0 0,0 0 0,0 1 0,1-1 9,0 0 1,0 0-1,0 0 1,-1-1-1,1 1 0,0 0 1,0-1-1,0 1 0,1-1 1,-1 1-1,0-1 1,0 0-1,0 1 0,0-1 1,0 0-1,0 0 0,1 0 1,-1 0-1,0 0 0,0 0 1,0 0-1,0 0 1,1 0-1,0-1 0,17-1-44,1-2 0,-1 0-1,0-1 1,0-2 0,-1 1-1,29-16 1,-36 15 17,-1 1-1,0-1 1,-1-1-1,0 0 1,8-9 0,38-49-173,-20 10 118,-6 10 188,-32 123 36,1-60-159,0-2 29,0 1-1,2-1 1,-1 1-1,2-1 1,2 17-1,-3-30-10,1 1-1,0-1 0,-1 0 1,1 1-1,0-1 0,0 0 1,0 0-1,0 0 0,1 0 0,-1 0 1,1 0-1,-1 0 0,1 0 1,0 0-1,-1-1 0,1 1 1,0-1-1,0 1 0,0-1 1,0 0-1,0 0 0,1 0 0,-1 0 1,4 1-1,0 0 9,-1-2 0,1 1 0,-1-1 0,0 0-1,1 0 1,-1 0 0,1-1 0,-1 1 0,0-1 0,6-2 0,29-11 25,-1-1 1,40-23 0,-9 5 57,-13 8-11,43-19-171,24-13 30,-121 56 48,-1 0 1,1 0-1,0 0 1,-1 0-1,1 0 1,0 0 0,-1 1-1,5-1 1,-7 1 14,1 0 1,0 0-1,0 1 0,0-1 1,-1 0-1,1 0 1,0 1-1,0-1 0,-1 0 1,1 1-1,0-1 1,0 1-1,-1-1 0,1 1 1,-1-1-1,1 1 1,0 0-1,-1-1 0,1 1 1,-1 0-1,1-1 1,-1 1-1,0 0 0,1 0 1,-1-1-1,0 1 1,0 0-1,1 0 1,-1 0-1,0 1 0,10 56 82,-8-38-56,8 27 1,-8-40-43,0-1 0,0 1 1,1-1-1,0 0 0,0 0 0,0 0 0,1 0 0,5 5 0,-3-5 13,-1 0-1,1-1 1,0 0-1,1 0 1,-1-1-1,1 0 1,0 0-1,0 0 1,0-1-1,0 0 1,13 3-1,5 0-575,0-2 0,31 3 0,-43-6-10,-4 0-927,0-1-1,0 0 1,0 0-1,1-1 0,16-3 1,-11 0-1332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5:2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31 11456,'-95'-21'5215,"61"17"-4543,23-1-928,8 10 0,6-10-2495,13 5 1503,18 0-3616,8 9 2752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5:29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1234 5408,'-18'-1'5404,"28"1"-3048,5-2-1307,0 0 0,0-1 0,0-1 0,-1 0 0,27-12 0,-28 11-458,-2 0-336,0 0 1,-1-1-1,1 0 1,-1-1 0,-1 0-1,1 0 1,13-14-1,-9 5-10,-1 0 0,0 0 0,14-25 0,38-73 320,-9 13-213,98-127 357,-65 102-650,-59 79 228,-2-1 0,-2-1 0,-2-2 0,-2 0 0,16-62 1,-35 103-127,0-1 0,-1 1 1,0-1-1,0 0 0,-1 0 1,-1 0-1,-1-17 0,1 28-151,0-1-1,0 0 1,0 1-1,-1-1 1,1 1-1,0-1 1,0 0-1,0 1 1,-1-1-1,1 1 1,0-1-1,-1 1 1,1-1-1,0 1 1,-1-1-1,1 1 1,-1-1-1,1 1 1,-1-1-1,1 1 1,-1 0-1,1-1 1,-1 1-1,0-1 0,0 1-3,0 0 0,0 0 0,0 0 0,0 0 0,0 0 0,0 0 0,1 0 0,-1 1 0,0-1 0,0 0 0,0 0 0,0 1 0,0-1 0,0 1 0,1-1 0,-1 1-1,0-1 1,0 1 0,1-1 0,-1 1 0,0 0 0,-19 20 54,1 1-1,1 0 1,-21 35 0,38-55-59,-36 58 2,2 1 1,3 2-1,3 1 0,3 2 1,2 0-1,4 1 0,-13 73 1,27-106-4,-26 140 64,25-122 147,0 72-1,6-119-172,2 0 1,-1 0-1,0 1 1,1-1-1,0 0 0,0 0 1,3 6-1,-4-10-28,1 1 1,0-1-1,0 1 0,-1-1 1,1 0-1,0 1 1,1-1-1,-1 0 0,0 0 1,0 0-1,0 1 0,1-1 1,-1-1-1,0 1 1,1 0-1,-1 0 0,1 0 1,-1-1-1,1 1 0,-1-1 1,1 1-1,0-1 1,-1 0-1,1 1 0,-1-1 1,1 0-1,1 0 0,2-1-3,0 1-1,0-1 1,0 0-1,0 0 1,0 0-1,0-1 1,0 0-1,6-3 1,38-25 9,-30 17-16,4-3-20,-1 0-1,0-2 1,-2 0-1,0-1 1,29-38-1,-25 25 21,-2 0-1,-1-2 0,-1-1 0,-2 0 0,21-61 0,-36 88-18,-1 0 0,0 0-1,0 0 1,-1 0 0,1-9 0,-2 14 4,0 0 0,0 0 0,0 1 0,0-1 0,-1 0 0,1 1 0,-1-1 0,0 1 0,0-1 0,0 1 0,0-1 0,0 1 0,-1-1 0,1 1 0,-1 0 0,1 0 0,-1 0 0,-3-3 0,-3-2-225,12 12-61,16 14 21,-6-9 273,1 0 0,1-2 0,0 1 0,0-2 0,0 0 0,1-1 0,0-1 0,0-1 0,0 0 0,1-1 0,24 1 0,20-2 70,119-12 0,-120 5-63,163-21 460,-142 15-18,-72 9-179,-7 2 136,-13 3 48,-14 7-426,1 1 0,-1 1 1,2 1-1,-39 28 0,32-20-84,-4 2 6,-51 47 0,66-53 9,1 1 1,1 1-1,-27 41 1,39-54 43,1 0 0,0 0-1,0 0 1,0 1 0,1-1 0,0 1 0,0 0 0,0 0 0,1 0 0,0-1 0,0 11 0,2-14 1,-1 0 1,0 1-1,1-1 1,0 0 0,0 0-1,0 0 1,0 1-1,0-1 1,1 0-1,0 0 1,-1-1 0,1 1-1,0 0 1,0 0-1,1-1 1,-1 0 0,0 1-1,1-1 1,-1 0-1,1 0 1,0 0-1,0 0 1,0-1 0,0 1-1,4 1 1,7 2 54,0 0 0,1-1 0,-1 0 0,1-1 0,0-1 0,0 0 0,20-1 0,-24-1-31,-1 0 1,0-2-1,1 1 0,-1-1 1,0 0-1,0-1 0,0 0 1,-1-1-1,1 0 0,-1-1 0,14-8 1,-18 9-13,-1 0-1,1 0 1,-1 0 0,0-1 0,-1 0-1,1 0 1,-1 0 0,0 0 0,0 0-1,-1-1 1,1 1 0,-1-1 0,2-9-1,-1 5-28,-1-1-1,0 1 0,-1-1 0,0 1 0,-1-1 0,0 1 1,-1-1-1,0 1 0,-1-1 0,0 1 0,0-1 0,-1 1 1,0 0-1,-1 0 0,-7-13 0,5 12 14,0 1-1,-1 0 1,0 0-1,0 1 1,-1 0 0,0 0-1,-1 0 1,0 1-1,0 1 1,-1 0-1,0 0 1,0 1 0,-12-6-1,-29-14-611,75 34 666,0 0 0,1-2 0,0-1 0,0-1 0,1-1 0,-1-2-1,0 0 1,1-2 0,-1 0 0,1-2 0,-1-1 0,0-1 0,41-13-1,12-7 256,93-18-1,-171 43-294,0 0-1,1 0 1,-1 0 0,1 0-1,-1-1 1,1 1 0,-1 0-1,1 0 1,-1 0 0,1 0-1,-1 0 1,1 0 0,-1 0 0,1 0-1,-1 0 1,1 0 0,-1 0-1,0 1 1,1-1 0,-1 0-1,1 0 1,-1 0 0,1 1-1,-1-1 1,0 0 0,1 0-1,-1 1 1,1-1 0,-1 0-1,0 1 1,1-1 0,-1 0-1,0 1 1,0-1 0,1 1-1,-1-1 1,0 0 0,0 1-1,0-1 1,1 1 0,-1-1-1,0 1 1,0-1 0,0 1-1,0-1 1,0 1 0,0-1-1,0 1 1,0-1 0,0 1 0,0 0-1,-1 3 47,0 0 1,0 0-1,0 0 0,-4 7 0,3-7-37,-109 241 102,49-88-12,61-153-105,0 0 0,0 0 0,0 0 0,0 1 0,1-1 0,-1 0-1,1 0 1,0 0 0,0 0 0,2 7 0,-2-10 10,1 0 0,-1 1 0,1-1 0,0 0 0,-1 1 0,1-1 0,0 0 0,0 0 0,0 0 0,0 0 0,0 0 0,0 0 0,0 0 0,0 0 0,0 0 0,1 0 0,-1-1 0,0 1 0,1 0 0,-1-1 0,0 1 0,1-1 0,-1 0 0,0 1 0,1-1 1,-1 0-1,1 0 0,-1 0 0,1 0 0,-1 0 0,1 0 0,1-1 0,13-2 18,-1 0 0,0-1 0,0-1 0,0-1 0,18-9 0,-20 9-11,14-6 14,0-1 0,-2-1 0,1-2 0,32-25 0,-16 6-55,-2-2-1,64-73 1,-100 104 63,-3 5-30,-1 0-1,1 1 1,-1-1 0,1 0-1,0 0 1,0 1 0,-1-1-1,1 0 1,0 1 0,0-1-1,0 0 1,0 0 0,0 2-8,-1-1 0,0 0 0,0 1 0,0-1 0,0 0 0,0 1 0,1-1 0,-1 0 0,0 1 1,0-1-1,0 0 0,0 1 0,0-1 0,0 0 0,0 1 0,0-1 0,0 0 0,0 1 0,0-1 0,-1 0 1,1 1-1,0 0 0,-36 134-194,33-127 197,1 1 0,0 0-1,0 0 1,1 0 0,0 0 0,1 0 0,0 0 0,0 0 0,1 0 0,0 0 0,0 0 0,4 12 0,-4-18-7,0-1 1,1 1 0,-1 0-1,1-1 1,-1 1 0,1-1-1,0 1 1,0-1-1,0 0 1,0 1 0,0-1-1,0 0 1,1-1 0,-1 1-1,6 3 1,-4-4 9,0 1 0,-1-1-1,1 0 1,0 0 0,0-1 0,0 1 0,0-1-1,0 0 1,0 0 0,7 0 0,-1-2 1,0 0 1,0-1-1,0 0 1,-1 0-1,1-1 1,-1 0-1,0-1 1,13-8-1,33-29-9,-2-3 0,65-69 0,-48 44 0,-68 68 0,71-64 0,-65 60 0,0 0 0,1 1 0,-1 0 0,1 0 0,0 1 0,0 0 0,15-3 0,-22 6 0,0 1 0,0-1 0,0 1 0,0 0 0,0 0 0,0 0 0,0 0 0,1 0 0,-1 1 0,0-1 0,0 1 0,0-1 0,0 1 0,0 0 0,-1 0 0,1 0 0,0 0 0,0 0 0,0 0 0,-1 0 0,1 0 0,-1 1 0,1-1 0,-1 1 0,1-1 0,-1 1 0,2 3 0,1 1 0,-1 0 0,0 0 0,0 0 0,-1 0 0,0 1 0,0-1 0,1 10 0,0 7 0,-1-1 0,-1 0 0,-2 33 0,-15 67 0,9-85 0,-6 41 0,12-65 0,0-11 0,1 0 0,-1 0 0,1 0 0,0 0 0,0-1 0,0 1 0,0 0 0,0 3 0,1-5 0,-1 0 0,0 0 0,0 1 0,0-1 0,0 0 0,0 0 0,0 0 0,0 1 0,1-1 0,-1 0 0,0 0 0,0 0 0,0 0 0,1 0 0,-1 1 0,0-1 0,0 0 0,0 0 0,1 0 0,-1 0 0,0 0 0,0 0 0,0 0 0,1 0 0,-1 0 0,0 0 0,1 0 0,11-3 0,-2-4 0,-1 0 0,1 0 0,-1-1 0,0 0 0,-1-1 0,0 0 0,14-19 0,-18 22 0,139-200 0,-141 203 0,-1 1 0,1-1 0,-1 1 0,1 0 0,0 0 0,0 0 0,0 0 0,0 0 0,0 0 0,4-2 0,-6 4 0,1 0 0,-1 0 0,0-1 0,1 1 0,-1 0 0,0 0 0,0 0 0,1 0 0,-1 0 0,0 0 0,1 0 0,-1 0 0,0 0 0,0 0 0,1 0 0,-1 0 0,0 1 0,1-1 0,-1 0 0,0 0 0,0 0 0,1 0 0,-1 0 0,0 0 0,0 1 0,0-1 0,1 0 0,-1 0 0,0 0 0,0 1 0,0-1 0,1 0 0,-1 0 0,0 1 0,0-1 0,0 0 0,0 0 0,0 1 0,0-1 0,1 0 0,-1 1 0,0-1 0,0 0 0,0 0 0,0 1 0,0-1 0,1 18 0,-1-16 0,-8 97 1,1 1-18,7-93 11,0-1 0,1 1 0,0 0 0,0 0 0,0 0 0,1 0 0,0 0 0,3 8 0,-4-13 9,0 0 0,1 0-1,-1 0 1,1 0 0,-1 0 0,1 0-1,0 0 1,0 0 0,0 0-1,0-1 1,0 1 0,0-1-1,0 0 1,0 1 0,0-1-1,1 0 1,-1 0 0,1-1-1,-1 1 1,0 0 0,1-1-1,0 1 1,-1-1 0,1 0-1,2 0 1,36-2-24,-1-1-1,-1-2 1,45-11 0,-49 7-89,-1-1 1,0-2 0,55-28-1,-67 28 108,-1-1 0,-1-1-1,-1-1 1,0 0 0,21-22 0,77-97 191,-117 134-189,13-15-42,-1 0-1,-1 0 0,0-2 1,9-20-1,-19 37 24,-1-1 0,1 0 0,-1 0 1,1 0-1,-1 0 0,0 0 0,1 0 0,-1 0 0,0 0 0,0 0 1,0 0-1,0 0 0,0 0 0,0 0 0,0 0 0,0 0 0,0-1 1,-1 2 10,1 0 0,-1 0 0,1 0 0,0 0 0,-1-1 1,1 1-1,-1 0 0,1 0 0,-1 0 0,1 0 0,0 0 0,-1 1 1,1-1-1,-1 0 0,1 0 0,0 0 0,-1 0 0,1 0 1,-1 1-1,1-1 0,0 0 0,-1 0 0,1 0 0,0 1 1,-1-1-1,1 1 0,-7 4-54,1 0 1,-11 10-1,-114 144-3,99-119-14,-22 35-192,46-62 226,0 0 0,2 0 0,-1 1 0,-4 15 0,10-25 29,0 0 0,0 0 0,1 0 1,-1 0-1,1 0 0,0 0 0,0 0 0,0 0 0,0 0 0,1 0 0,0 0 0,0 0 1,0 0-1,0 0 0,1 0 0,1 3 0,-1-4-6,-1-1 0,1 1 0,0-1 0,0 0 0,-1 0-1,1 0 1,1 0 0,-1 0 0,0 0 0,0 0 0,1-1 0,-1 1 0,1-1 0,-1 0 0,1 0 0,0 0 0,0 0 0,-1 0-1,1 0 1,0-1 0,0 0 0,0 1 0,3-1 0,0 0-7,0-1 0,-1 1 0,1-1 0,-1 0 0,1 0-1,-1-1 1,0 0 0,1 0 0,-1 0 0,0 0 0,0-1 0,0 0 0,-1 0 0,7-5 0,1-3-29,-1-1 1,0 0-1,14-21 0,60-99-323,-74 114 330,165-273-199,-79 119 344,-76 131 14,-2 0-1,18-60 0,-34 90-85,0 0 1,0-1-1,-1 1 0,1-20 1,-3 29-18,0 1 1,0 0 0,0 0-1,0 0 1,0 0 0,0 0-1,0-1 1,-1 1 0,1 0-1,0 0 1,-1 0 0,1 0-1,0 0 1,-1 0 0,0 0-1,1 0 1,-1 0 0,0 0-1,1 0 1,-1 0 0,0 0-1,0 1 1,0-1 0,-1-1-1,0 2 13,0-1 0,0 1-1,0 0 1,0 0 0,0 0-1,0 0 1,0 0-1,0 0 1,0 0 0,0 1-1,0-1 1,0 1-1,1-1 1,-1 1 0,0 0-1,0 0 1,-3 1-1,-29 18-8,0 2 0,-57 47 0,73-52 3,0 1-1,1 0 1,1 2 0,0-1 0,2 2-1,0 0 1,-14 30 0,5-1 29,3 0 1,-18 66 0,-2 50-11,35-131 70,1 0 1,1 66 0,3-93-69,1 1 1,0-1-1,0 0 1,1 1-1,0-1 1,5 11-1,-5-16-29,0 0-1,0 0 0,0-1 1,0 1-1,0-1 1,1 0-1,-1 0 0,1 0 1,-1 0-1,1 0 0,0 0 1,0 0-1,0-1 0,0 0 1,0 0-1,0 1 0,0-2 1,0 1-1,1 0 0,-1-1 1,4 1-1,10 0 8,0 0 0,30-3 0,-39 2-11,42-5 0,0-1 0,-1-3 0,0-2 0,0-2 0,67-27 0,-96 30-22,0 0 1,0-1-1,-1-1 1,29-25-1,-22 15-33,-2-1 1,29-35-1,-39 42-20,-1-1 1,-1 0-1,-1-1 0,17-34 1,-27 50 63,0 0 0,0 0 0,-1 0 0,1-1 0,-1 1 0,1 0 0,-1 0 0,0-1 0,0-3 0,0 6 14,0 0 0,0-1-1,0 1 1,0 0-1,0-1 1,0 1-1,-1 0 1,1-1-1,0 1 1,0 0 0,0-1-1,0 1 1,-1 0-1,1 0 1,0-1-1,0 1 1,-1 0-1,1 0 1,0-1 0,-1 1-1,1 0 1,0 0-1,-1-1 1,0 1 2,0 0 1,0 0 0,0 0 0,0 0-1,1 0 1,-1 0 0,0 0-1,0 1 1,0-1 0,0 0 0,0 0-1,0 1 1,-1 0 0,-2 1-13,0 0 1,0 1-1,0 0 1,0 0-1,0 0 1,1 0-1,0 1 0,-1-1 1,1 1-1,0 0 1,-3 5-1,-9 12-21,-16 15 61,-47 62-95,63-77 75,0 1 0,-20 43 1,33-60 14,-1 1-1,1 0 1,0 0 0,-1 13 0,2-17-14,1 1 0,0 0 1,0-1-1,0 1 0,0 0 0,1-1 0,-1 1 0,1 0 1,-1-1-1,1 1 0,0-1 0,0 1 0,0-1 1,2 4-1,-2-5-13,0 0 0,1 1 1,-1-1-1,0 0 0,0 0 0,0 0 1,1 0-1,-1 0 0,1 0 0,-1-1 1,0 1-1,1 0 0,-1-1 0,1 1 1,0-1-1,-1 1 0,1-1 0,-1 0 1,1 0-1,0 1 0,-1-1 0,1 0 1,2-1-1,-1 1 7,0-1 1,0 1 0,-1-1-1,1 0 1,0 0-1,-1 0 1,1 0-1,0-1 1,-1 1-1,1-1 1,-1 1-1,0-1 1,3-2-1,4-6-17,0-1 1,-1 1-1,0-2 0,8-16 0,24-53 4,-29 55 6,1-4 156,-1-1-1,9-40 0,-17 53-118,-3 18-38,0 0 0,0-1 0,0 1 1,0-1-1,0 1 0,0 0 0,0-1 0,0 1 1,0-1-1,0 1 0,0 0 0,0-1 0,0 1 1,-1-1-1,1 1 0,0 0 0,0-1 0,0 1 1,-1 0-1,1-1 0,0 1 0,-1 0 0,1 0 1,0-1-1,-1 1 0,0 0 0,0 1 0,0 0 0,0 0 0,0 0 0,0 0 0,0 0 0,1 0 0,-1 1 0,0-1 0,1 0 0,-1 0 0,1 1 0,-1-1 0,1 0 0,-1 2 0,-2 5 0,-13 34-2,1 1 1,-15 75-1,29-113-13,1 1 1,-1-1-1,1 1 1,0 0-1,0-1 1,0 1-1,1 0 1,0-1-1,2 8 1,-3-11 23,1 0 0,0 1 0,0-1 0,0 0 0,0 0 0,1 1 0,-1-1 0,1 0 0,-1 0 0,1-1 0,0 1 0,-1 0 0,1 0 0,0-1 0,0 1 0,0-1 0,0 0 0,1 0 0,-1 1 0,0-1 0,5 1 0,-1-1 31,0-1-1,0 0 1,0 0-1,0 0 1,0-1-1,10-2 0,-13 2-27,44-9 92,52-19 0,-78 21-109,-1 0 0,0-1-1,-1-1 1,1-1 0,-2 0-1,0-2 1,32-28 0,-37 28 49,-1 1 0,-1-1 0,0-1 0,-1 0 0,0 0 0,-1-1 0,-1-1 0,-1 1 1,0-1-1,7-24 0,-11 31-63,-1-1 0,0 1 0,-1-1 0,0 0 0,-1 1 0,0-15 0,-1 18 1,0 0 0,0-1 0,-1 1 0,0 0 0,0 0 0,0 0 0,-1 0 0,1 1 0,-1-1 0,-7-8 0,9 13 13,0-1 0,0 1 1,0-1-1,0 1 0,0-1 0,0 0 0,0 1 0,1-1 1,-1 0-1,1 0 0,-1-3 0,1 5-4,0 0-1,0-1 1,0 1 0,0 0-1,0-1 1,0 1 0,0 0-1,0 0 1,1-1 0,-1 1-1,0 0 1,0-1 0,0 1-1,0 0 1,1 0 0,-1-1-1,0 1 1,0 0 0,1 0-1,-1-1 1,0 1 0,0 0-1,1 0 1,-1 0 0,1-1-1,0 1-18,0 0 0,1 0 0,-1-1 1,0 1-1,1 0 0,-1 0 0,0 0 0,1 0 0,-1 0 0,2 1 0,22 2-213,18 2 85,-40-4 164,0 0 0,0 0 0,0 0 1,1 0-1,-1 1 0,0-1 1,0 1-1,-1 0 0,6 4 0,-2-1-5,-1 1 1,0 1-1,0-1 0,0 1 0,-1 0 0,0 0 0,-1 0 0,1 1 0,-1-1 0,-1 1 0,1-1 0,-1 1 0,-1 0 0,2 14 0,-2 8-80,-1 0-1,-6 49 0,1-31 63,5-47 14,-2 75 91,3-68-56,-1 0 1,2 0-1,-1 0 1,1 0-1,0 0 1,7 15-1,-8-21-30,0-1-1,-1 1 0,1-1 0,0 0 0,0 1 0,0-1 0,1 0 0,-1 0 0,0 0 1,0 0-1,1 0 0,-1 0 0,1 0 0,-1 0 0,0-1 0,1 1 0,0-1 0,-1 1 1,1-1-1,-1 1 0,1-1 0,0 0 0,-1 0 0,1 0 0,-1 0 0,1 0 0,0 0 1,-1 0-1,4-1 0,4-1 6,0 0 0,-1-1 0,1 0 0,10-5 0,10-6 56,0-2 1,49-35-1,45-51 203,-15-3 55,-77 74-49,-31 31-271,0 0 0,0 0-1,0 0 1,0 0 0,0 0-1,0 0 1,0 0 0,0 0-1,0 1 1,0-1 0,0 0-1,0 0 1,0 0-1,0 0 1,0 0 0,0 0-1,0 0 1,0 0 0,0 0-1,0 0 1,0 0 0,0 0-1,0 0 1,0 0 0,0 0-1,0 0 1,0 1 0,0-1-1,0 0 1,0 0 0,0 0-1,0 0 1,0 0 0,0 0-1,0 0 1,0 0 0,0 0-1,0 0 1,0 0-1,0 0 1,0 0 0,0 0-1,0 0 1,1 0 0,-1 0-1,0 0 1,0 0 0,0 0-1,0 0 1,0 0 0,0 0-1,0 0 1,0 0 0,0 0-1,0 0 1,0 0 0,0 0-1,0 0 1,0 0 0,-2 7-8,-109 181-112,109-186 116,1 1 1,0-1-1,0 0 0,0 0 1,1 1-1,-1-1 1,0 0-1,1 1 0,-1-1 1,1 1-1,0-1 1,0 5-1,0-6 0,1 0 0,-1-1 0,0 1-1,0 0 1,1-1 0,-1 1 0,0 0 0,1-1-1,-1 1 1,0 0 0,1-1 0,-1 1 0,1-1-1,0 1 1,-1-1 0,1 1 0,-1-1 0,2 1-1,-1 0-1,1-1 0,-1 1 0,1-1-1,-1 1 1,1-1 0,-1 0 0,1 1-1,0-1 1,-1 0 0,1 0 0,2-1-1,7 0 20,1-1 0,-1 0 0,0-1 0,0-1 0,0 0 0,0 0 0,-1-1 0,0 0 0,1-1 0,-2 0 0,1-1 0,-1 0 0,11-10 0,10-13 100,-2 0 0,32-45-1,-46 56-184,24-32-35,21-25 181,-46 64-80,-13 12 1,0 0 0,0 0 0,0 0 0,1 0 0,-1 0 0,0 0 0,0 0 0,0 0 0,0 0 0,1 0 0,-1 0 1,0 0-1,0 0 0,0 0 0,0 0 0,0 1 0,1-1 0,-1 0 0,0 0 0,0 0 0,0 0 0,0 0 0,0 0 1,1 0-1,-1 0 0,0 1 0,0-1 0,0 0 0,0 0 0,0 0 0,0 0 0,0 0 0,0 1 0,0-1 0,1 0 0,-1 0 1,0 0-1,0 0 0,0 1 0,0-1 0,0 0 0,0 0 0,0 1 0,0 3-29,0 1 1,-1 0-1,1 0 0,-2 5 0,1-6 33,-5 27 2,-1-1-1,-14 35 1,6-25-7,-3-1 1,-40 68-1,44-84-11,-256 393-7,12-59 117,213-292-24,-123 160-59,144-197-47,-2-1-1,-1-1 0,0-1 1,-2-2-1,-43 27 0,62-44-33,0-1 0,0 0 0,0 0 0,-1-1 0,0 0-1,0-1 1,0 0 0,-16 1 0,24-3 42,-1-1 0,1 0 0,-1 0 0,1 0 0,-1-1 0,1 1 0,0-1 0,-1 0 0,1 0 0,0 0 0,-1 0 0,1-1 0,0 1 0,0-1 0,0 0 0,0 0 0,1 0 0,-1 0 0,0 0 0,1-1 1,-1 1-1,1-1 0,0 1 0,0-1 0,0 0 0,0 0 0,1 0 0,-3-5 0,0-2-40,1 0 0,0-1 0,0 1 0,1-1 1,0 1-1,1-1 0,0-17 0,2 10 36,1 0 1,0 0-1,1 0 0,1 0 0,1 1 1,1-1-1,12-26 0,5-3 192,37-55-1,127-172 511,-101 168-314,-71 89-301,1 2 1,0-1 0,1 2-1,20-12 1,-10 10-13,0 2-1,1 1 1,1 1 0,0 1 0,1 2 0,0 1 0,40-6 0,24 3-381,97 1 1,-164 9 156,49 1-3066,-29 0-3211,-19 0 2877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5:4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14 502 6464,'-12'17'2090,"12"-17"-2057,0 1 1,0-1-1,-1 0 0,1 0 0,0 1 0,0-1 0,0 0 0,0 1 0,-1-1 0,1 0 0,0 1 0,0-1 0,0 0 0,0 1 0,0-1 0,0 0 1,0 1-1,0-1 0,0 0 0,0 1 0,0-1 0,0 0 0,0 1 0,1-1 0,-1 2-90,2 18 1131,-2-19-845,0 1-1,0-1 1,1 0 0,-1 0 0,0 0-1,0 0 1,1 0 0,-1 0 0,1 0 0,-1 0-1,1 0 1,-1 0 0,1 0 0,0 0-1,1 2 1,0-3 19,1 0 0,-1 0 0,0 0 0,1-1-1,-1 1 1,0-1 0,1 1 0,-1-1 0,0 0 0,0 0 0,0 0-1,0 0 1,1 0 0,-1 0 0,-1 0 0,4-3 0,2 0 263,40-26 946,59-48-1,-94 68-1382,50-42 533,-2-2-1,-2-4 1,82-105 0,-123 141-450,-8 9-152,0 1-1,1 0 1,1 1 0,0 0 0,13-10 0,-24 21-10,0 0 0,0-1 0,0 1 0,1 0 0,-1 0 0,0 0 0,0 0 0,1 0 0,-1-1 0,0 1 0,1 0 0,-1 0 0,0 0 0,0 0 0,1 0 0,-1 0 0,0 0 0,1 0 0,-1 0 0,0 0 0,0 0 0,1 0 0,-1 0 0,0 0 0,1 0 0,-1 0 0,0 1 0,0-1 0,1 0 0,-1 0 0,0 0 0,0 0 0,1 0 0,-1 1 0,0-1 0,0 0 0,0 0 0,1 1 0,-1-1 0,0 0 0,0 0 0,0 1 0,0-1-1,1 0 1,-1 0 0,0 1 0,0-1 0,0 0 0,0 0 0,0 1 0,0-1 0,0 0 0,0 1 0,0-1 0,2 22-67,-2-22 68,-3 40 6,-1 0 0,-10 43 0,10-64 56,0 6 47,-2-1 1,-1-1-1,-1 0 0,-2 0 0,0 0 1,-1-1-1,-1-1 0,0 0 0,-2 0 0,-20 22 1,32-40-92,-2 1 85,1 0-1,-1-1 1,-7 7 0,9-9-50,0 0 0,1 0 0,-1 0 1,0 0-1,0 0 0,0-1 0,0 1 0,0-1 0,1 1 0,-1-1 1,0 0-1,0 0 0,0 0 0,-3 0 0,0-1 8,0 0 1,0 0-1,0-1 0,0 0 0,0 0 1,0 0-1,1 0 0,-1-1 0,1 0 1,-5-4-1,2 1-61,0 0 1,0 0-1,1 0 0,0-1 1,-7-11-1,12 17 12,0 0-1,0 0 1,0-1 0,1 1-1,-1 0 1,1-1-1,-1 1 1,1-1-1,-1 1 1,1 0 0,0-1-1,0 1 1,-1-1-1,1 1 1,0-1-1,0 1 1,1-1 0,-1 1-1,0-1 1,0 1-1,1-1 1,-1 1 0,1-1-1,0-1 1,0 2 16,1-1 0,-1 1 0,0-1 0,1 1 0,-1-1 0,1 1 0,-1 0 0,1 0 0,-1 0 0,1 0 0,0 0 0,0 0 0,-1 1 0,1-1 0,0 1 0,0-1 0,0 1-1,3-1 1,36-2 385,0 1 0,67 7 0,-64-1-1620,0-3 1,49-4-1,-78 0-3354,0 3 1354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5:3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1178 5216,'-11'6'1696,"10"-6"-1644,1 0 0,0 0 1,0 1-1,-1-1 0,1 0 1,0 0-1,0 1 0,-1-1 1,1 0-1,0 0 0,0 1 0,0-1 1,0 0-1,-1 0 0,1 1 1,0-1-1,0 0 0,0 1 1,0-1-1,0 0 0,0 1 1,0-1-1,0 0 0,0 1 0,0-1 1,0 0-1,0 1 0,0-1 1,0 0-1,0 1 0,0-1 1,0 0-1,1 1 0,-1-1 1,0 1-1,5 7 2385,-1-6-2023,-1 0 1,0 0-1,1-1 1,-1 1-1,1-1 1,0 1 0,0-1-1,-1 0 1,1-1-1,0 1 1,0-1-1,0 1 1,5-1 0,6-1 194,-1-1 0,16-2 0,-11-1-262,0 0 0,-1-1-1,1-1 1,-1 0-1,-1-1 1,1-2 0,29-20-1,2-8 173,52-50-1,-8 5-13,-25 28-266,81-71 103,-123 101-258,-1-1 0,-1-2 0,-2 0-1,-1-1 1,-1-1 0,23-46 0,-16 19 117,-2-2 1,-3 0-1,27-115 0,-47 159 4,1 0 0,0-28-1,-3 39-184,0 1 0,0-1 0,-1 0-1,1 0 1,-1 0 0,0 1-1,0-1 1,0 0 0,0 1 0,-1-1-1,1 1 1,-1-1 0,0 1-1,0 0 1,0 0 0,-5-6 0,4 7-27,1 1 1,-1-1-1,0 1 1,1 0 0,-1 0-1,0-1 1,0 2-1,0-1 1,0 0 0,0 1-1,0-1 1,0 1-1,0 0 1,0 0 0,0 0-1,0 0 1,-3 1 0,-3 1 11,0 0 1,0 0 0,0 1 0,-16 7 0,10-2 30,0 0-1,1 2 1,0 0-1,0 0 1,1 1-1,1 1 1,0 0-1,1 1 1,-11 15-1,-2 7 44,1 0 0,-28 60 0,-23 96 113,54-135-117,0 7 130,-21 103 1,28-93 57,-7 147 1,22-162 1,-1-53-208,-1 0-1,1-1 1,0 1 0,0 0 0,1-1-1,-1 1 1,1-1 0,0 0 0,3 7-1,-3-10-42,-1 0-1,0 0 1,0-1-1,1 1 1,-1 0-1,0 0 1,1-1-1,-1 1 0,1 0 1,-1-1-1,1 0 1,-1 1-1,1-1 1,0 0-1,-1 0 0,1 0 1,-1 0-1,1 0 1,0 0-1,-1 0 1,1 0-1,-1-1 1,1 1-1,2-2 0,6-4 0,1 0-1,-1-1 1,-1 0-1,10-10 1,1 1 4,1-2 5,165-128-12,-132 107-32,182-119 7,-227 154-41,0-1 0,0 1 1,0 0-1,1 1 0,18-5 0,-24 8 54,0-1-1,-1 1 1,1 0-1,0 0 1,-1 0-1,1 0 1,-1 1 0,1-1-1,0 1 1,-1 0-1,1 0 1,-1 0-1,0 1 1,1-1-1,-1 1 1,0 0-1,0 0 1,0 0 0,3 2-1,5 5 45,-1 1 0,-1 0 1,1 0-1,-1 1 0,-1 0 0,0 1 0,-1 0 0,0 0 0,10 26 0,-17-38-25,0 0-1,0 1 0,1-1 1,-1 1-1,0-1 0,0 1 0,0-1 1,0 1-1,0-1 0,1 1 1,-1-1-1,0 0 0,0 1 0,0-1 1,0 1-1,0-1 0,-1 1 1,1-1-1,0 1 0,0-1 0,0 1 1,0-1-1,0 1 0,-1-1 0,1 1 1,-1-1-6,1 0 1,-1 0 0,1 0 0,-1 0-1,1 0 1,-1 0 0,1 0-1,-1 0 1,1-1 0,-1 1 0,1 0-1,-1 0 1,1 0 0,-1-1-1,1 1 1,-1 0 0,1-1 0,-1 1-1,-21-20-89,22 19 38,-46-42-461,41 39 490,1-1 0,-1 1-1,0 1 1,0-1 0,0 1 0,0 0 0,0 0-1,-1 0 1,1 1 0,-1-1 0,0 1-1,0 1 1,0-1 0,0 1 0,0 0 0,-11 0-1,9 1 20,0 1-1,0 0 0,1 0 0,-1 1 0,0 0 0,1 0 0,-1 1 1,1 0-1,0 0 0,0 0 0,0 1 0,0 0 0,-5 6 0,1-2 5,0 2 0,1 0 0,1 0 0,0 0 0,0 1 0,1 1 0,0 0 0,1 0 0,-6 13 0,8-14-8,1 0 0,0 1 0,0 0 0,1-1 1,1 1-1,0 0 0,0 0 0,1 1 0,1-1 1,1 19-1,0-26 9,0 0 0,0-1 1,0 1-1,1-1 0,0 1 1,0-1-1,0 0 0,0 1 1,1-1-1,-1 0 0,1-1 1,0 1-1,0 0 0,0-1 1,1 0-1,3 4 0,-4-5 4,0 0 1,-1-1-1,1 1 0,0-1 0,0 1 0,0-1 0,0 0 1,0 0-1,0 0 0,1-1 0,-1 1 0,0-1 1,0 0-1,0 0 0,1 0 0,-1 0 0,0 0 0,0-1 1,0 1-1,1-1 0,-1 0 0,0 0 0,0 0 1,4-2-1,2-3-13,0 0 0,0 0 1,0-1-1,-1 0 0,0 0 1,-1-1-1,0 0 0,9-11 1,44-78 32,-58 94-23,12-23 21,-1 0 0,-1-1-1,17-56 1,-28 78-121,-3 10-44,-1 11-27,0 12 111,-4 80 44,7-93-30,0 1 0,2-1 0,0 1 0,7 27 0,-7-36 48,0-1 1,1 0-1,-1 0 1,2 0-1,-1 0 1,4 5 0,-5-9-7,0 1 0,-1-1 0,1 0 0,0 0 0,0 0 1,1-1-1,-1 1 0,0-1 0,0 1 0,1-1 1,-1 0-1,1 1 0,-1-1 0,1-1 0,0 1 1,-1 0-1,1-1 0,3 1 0,4-1 23,-1 0-1,0-1 0,0 0 1,0-1-1,0 0 1,0 0-1,0-1 0,15-7 1,1-2 50,43-29 1,9-16-28,118-113-1,-84 70 202,-98 86-108,-12 12-98,-3 7-32,0 1-25,-27 65 137,-23 84-1,52-155-121,-10 48 58,9-45-64,1 0 0,-1 0 0,1 0 0,0 0 0,0 0 0,0 0 0,1 0 0,-1 0 0,1 0 0,0 0 0,0 0 0,0 0 0,1 3 0,-1-5 0,-1-1-1,1 1 1,-1-1 0,1 1 0,-1-1 0,1 1-1,-1-1 1,1 1 0,0-1 0,-1 1 0,1-1-1,0 0 1,-1 1 0,1-1 0,0 0 0,0 0 0,-1 1-1,1-1 1,0 0 0,0 0 0,0 0 0,-1 0-1,1 0 1,0 0 0,0 0 0,-1 0 0,1-1 0,0 1-1,0 0 1,-1 0 0,1-1 0,0 1 0,0 0-1,-1-1 1,1 1 0,0 0 0,-1-1 0,2 0-1,3-3-12,-1 0-1,1 0 0,7-9 0,-9 10-7,57-70-107,-41 49 188,0 1 0,44-41 0,-60 62-29,-2 0-31,1 1-1,-1 0 1,0 0 0,1 0-1,-1 0 1,1 0 0,0 0-1,-1 0 1,4-1 0,-5 2-5,1 0 0,-1 0 0,0 0 0,0 0 0,0 1 0,1-1 1,-1 0-1,0 0 0,0 0 0,0 0 0,1 0 0,-1 0 1,0 0-1,0 1 0,0-1 0,0 0 0,0 0 0,1 0 1,-1 0-1,0 1 0,0-1 0,0 0 0,0 0 0,0 0 0,0 1 1,0-1-1,0 0 0,0 0 0,0 0 0,0 1 0,0-1 1,0 0-1,-1 18-57,-12 49 55,-3-1 0,-3-1 0,-3 0 0,-3-2 0,-2-1 0,-3-1 0,-56 85 0,-94 105 193,138-199-117,-2-2 0,-86 74 0,127-121-118,0 0-1,-1 0 0,0-1 1,0 1-1,1-1 0,-2 0 1,1 0-1,0 0 0,0-1 1,0 0-1,-7 2 0,9-3 14,1 0-1,-1 1 0,1-1 0,-1 0 0,1 0 0,-1 0 1,1-1-1,-1 1 0,1 0 0,-1-1 0,1 1 1,-1 0-1,1-1 0,-1 0 0,1 1 0,0-1 1,-1 0-1,1 0 0,0 0 0,0 0 0,0 0 0,0 0 1,0 0-1,0 0 0,0 0 0,0 0 0,0 0 1,0-1-1,0 1 0,0-2 0,-2-5-78,0 1-1,1 0 1,0 0-1,-2-15 1,1 1 23,1-1 0,1 0 0,1 1 0,0-1-1,2 0 1,1 0 0,0 1 0,2-1 0,13-39 0,-13 51 61,0-1 0,1 1 0,0 0 0,0 0 0,1 1 0,1 0 0,-1 0 0,1 1 0,1 0 0,-1 0 0,2 1 0,11-8 0,12-4 30,1 1 0,48-19 0,-65 30 15,158-50 251,-124 42-110,78-19 54,-48 13-33,92-35 0,-148 46-103,-1-1 0,0-1 0,-1-1 0,0-2 1,-1 0-1,-1-1 0,36-35 0,-36 28 89,0-1 1,-2-1-1,-1 0 0,0-2 1,-2 0-1,-2-1 0,23-57 1,-35 80-125,-1 1 1,0-1 0,0 0-1,0 0 1,-1 0 0,1-7-1,-1 10-29,0 1 0,0-1 0,-1 0 0,1 0-1,0 1 1,-1-1 0,1 0 0,-1 1 0,0-1 0,1 1-1,-1-1 1,0 1 0,0-1 0,0 1 0,0-1-1,0 1 1,0 0 0,-1 0 0,-1-2 0,1 2-20,0 0 1,0 0-1,0 0 1,-1 0-1,1 1 1,0-1-1,-1 1 1,1-1-1,0 1 1,-1 0-1,1 0 1,0 0-1,-1 0 1,1 0-1,0 1 1,-1-1-1,-3 2 1,-1 0 2,-1 1 0,1 0 0,-12 6 0,8-2 11,1 0 1,0 1-1,0-1 0,1 2 1,-1-1-1,2 2 0,0-1 1,-10 15-1,12-15-5,1 0-1,-1 0 1,2 1 0,-1-1 0,2 1-1,-1 1 1,1-1 0,1 0-1,-3 21 1,5-24 18,0 0 1,0-1-1,1 1 1,0-1-1,0 1 1,1-1-1,0 1 0,0-1 1,0 0-1,1 0 1,0 0-1,0 0 0,1 0 1,-1-1-1,1 0 1,0 1-1,1-1 0,-1-1 1,9 7-1,-9-7-1,0-1 0,1 1-1,0-1 1,0 0 0,0-1-1,0 1 1,1-1 0,-1 0-1,0 0 1,1-1 0,0 0-1,-1 0 1,1 0 0,0 0-1,-1-1 1,1 0 0,0-1-1,0 1 1,-1-1 0,1 0-1,0 0 1,10-4 0,10-9-75,1-1 1,-2-1 0,33-26 0,-29 20 67,45-30 68,2 4-1,133-64 0,-204 110-74,0 0 0,0 0 0,0 0 0,0 1 0,0-1 0,0 1 0,9 0 0,-14 1-1,0 0 0,1 0 0,-1 0 0,0 0-1,1 0 1,-1 0 0,0 0 0,0 0 0,1 0 0,-1 1 0,0-1 0,1 0 0,-1 0 0,0 0-1,0 1 1,1-1 0,-1 0 0,0 0 0,0 0 0,1 1 0,-1-1 0,0 0 0,0 1 0,0-1-1,0 0 1,1 0 0,-1 1 0,0-1 0,0 0 0,0 1 0,0-1 0,0 0 0,0 1-1,0-1 1,0 0 0,0 1 0,0-1 0,0 0 0,0 1 0,0-1 0,0 1 0,-5 19 37,3-12-31,-3 9-9,2 0 1,0 1 0,1-1 0,1 1-1,1 0 1,0-1 0,5 30-1,-4-40 0,1 0 0,0 0 0,0 0 0,1 0 0,0 0 0,0-1 0,1 1 0,-1-1 0,7 7 0,-6-8 0,0-1 0,0 0 0,0 0 0,1 0 0,-1-1 0,1 0 0,0 0 0,0 0 0,1 0 0,-1-1 0,0 0 0,12 3 0,-10-3-98,0-1 1,0 0-1,-1-1 1,1 0-1,0 0 1,0 0-1,0-1 1,0 0-1,0 0 0,0 0 1,-1-1-1,1 0 1,-1-1-1,1 0 1,-1 0-1,0 0 0,10-7 1,-3 1-2029,0-1 0,15-15 0,21-25-10866,-43 43 10796,22-20-3569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6:1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1121 3136,'-16'0'1029,"15"0"-983,1 0 0,-1 1 0,1-1 0,-1 0-1,1 0 1,0 0 0,-1 0 0,1 0 0,-1 0 0,1 0 0,0 1-1,-1-1 1,1 0 0,0 0 0,-1 1 0,1-1 0,0 0 0,-1 0-1,1 1 1,0-1 0,-1 0 0,1 1 0,0-1 0,0 0 0,0 1 0,-1-1-1,1 1 1,0-1 0,0 0 0,0 1 0,0-1 0,0 1 0,0-1-1,0 0 1,0 1 0,-1-1 0,2 1 0,2 6 5731,1-4-5382,0-1 0,0 1 0,1-1 0,-1 0 0,1 0 0,-1 0 0,1 0 0,0-1 0,0 0 0,-1 0 1,1 0-1,0-1 0,0 0 0,0 0 0,0 0 0,6-1 0,0-1-88,1 0 0,-1 0-1,0-1 1,0-1 0,0 0 0,12-6 0,-19 7-171,-3 3-108,0-1 1,0 0-1,0 1 0,1-1 1,-1 1-1,0-1 1,0 1-1,0-1 0,0 1 1,1 0-1,-1 0 1,0 0-1,0-1 0,1 1 1,-1 0-1,0 1 1,0-1-1,1 0 0,1 1 1,-2-1 3,-1 1 0,1 0 1,-1 0-1,1 0 0,-1 0 0,0 0 1,1 0-1,-1 0 0,0 0 1,1 0-1,-1 0 0,0 0 0,0 0 1,0 0-1,0 0 0,0 0 1,0 0-1,0 0 0,0 0 1,-1 0-1,1 1 0,-1 4 15,-12 101 351,-5-1 0,-34 114 1,-55 125 741,102-330-1064,-5 13 180,4-19 24,4-9-27,1-6 104,3-13-251,0 0 1,1 1-1,8-29 0,-1 1-29,11-61-53,16-83 99,-22 129-63,23-61-1,-16 62 51,48-89-1,45-51-125,-115 199 15,60-94 44,-48 77 23,1 1 0,30-31 0,-41 46-32,1 0 0,-1-1 0,1 1 0,0 0 0,0 0 0,-1 1 0,1-1 0,0 0 0,1 1 0,-1 0 0,0 0 0,0 0 0,1 0 0,-1 0 0,0 1 0,7-1 0,-7 2-16,-1-1 0,1 1 0,-1 0 0,1 0 0,-1 0 0,1 0 0,-1 0 0,0 0 0,0 0 0,0 1 0,0-1 0,0 1 0,0 0 0,0 0 0,0-1 0,0 1 0,-1 0 0,1 1 0,-1-1 0,1 0 0,-1 0 0,1 4 0,5 10 53,-1 0-1,-1 1 1,0 0 0,-1 0 0,-1 1-1,-1-1 1,-1 1 0,0-1 0,-1 1-1,-1-1 1,0 1 0,-2-1 0,0 1-1,-10 32 1,10-42-23,-1 0-1,1 0 1,-1 0-1,-1 0 1,0-1-1,0 0 1,0 0 0,-1 0-1,0-1 1,0 0-1,-1 0 1,-8 6-1,9-8-80,1-1 0,-1 0 0,0 0-1,0 0 1,-1 0 0,1-1 0,0 0 0,-1-1-1,1 0 1,-1 0 0,0 0 0,1 0-1,-1-1 1,0 0 0,0-1 0,-11-2-1,12 2-73,1 0 0,-1-1 0,1 0 0,-1 0 0,1 0 0,0-1 0,0 0 0,0 0-1,1 0 1,-1 0 0,-7-8 0,12 10 94,-1 1 0,1-1 1,0 1-1,-1 0 0,1-1 0,0 1 0,0-1 0,0 1 1,-1-1-1,1 1 0,0-1 0,0 1 0,0-1 0,0 1 1,0-1-1,0 0 0,0 1 0,0-1 0,0 1 0,0-1 1,0 1-1,0-1 0,1 1 0,-1-1 0,0 1 0,0-1 1,0 1-1,1-1 0,-1 1 0,0 0 0,1-1 0,-1 1 1,0-1-1,1 1 0,-1 0 0,0-1 0,1 1 0,-1 0 1,1-1-1,-1 1 0,1 0 0,-1 0 0,1-1 0,2 0-48,-1 0 0,1 0 0,-1 0 0,1 0 0,0 1 0,4-2 0,64-3-281,-35 4 425,0-3 1,-1 0-1,1-2 0,42-14 1,-46 8-65,-1-1 0,-1-1 0,0-2 1,-1-1-1,-1-1 0,-1-1 0,0-2 0,-2-1 1,45-49-1,-26 21 58,-2-2 1,44-74-1,-66 93 6,-2-2 0,-1 1 0,-2-2 0,-2 0 0,14-58 1,-20 60-52,-1-1 0,-2 0-1,-2 1 1,-2-45 0,0 65 13,0 2-20,-1 0-1,0 0 1,0 0 0,-1 0-1,-1 1 1,0-1 0,-1 1-1,-7-19 1,10 30-25,1-1 0,0 0 1,-1 1-1,1-1 0,-1 1 0,1-1 0,0 1 0,-1-1 0,1 1 0,-1-1 0,0 1 1,1 0-1,-1-1 0,1 1 0,-1-1 0,1 1 0,-1 0 0,0 0 0,1 0 1,-1-1-1,0 1 0,1 0 0,-1 0 0,0 0 0,1 0 0,-1 0 0,0 0 1,0 0-1,1 0 0,-1 0 0,0 0 0,1 1 0,-1-1 0,0 0 0,1 0 1,-1 1-1,1-1 0,-1 0 0,0 1 0,0 0 0,-3 1 9,1 1 0,0 0 0,0 0 0,0 0 0,-4 5 0,-66 102-38,45-65 116,-82 150-58,91-153 36,1 1 0,-22 85 0,-22 214 581,59-323-628,-1 4 12,1 0 1,1 1-1,1-1 1,3 32-1,-2-50 18,1 0-1,1 0 0,-1 0 1,1 0-1,3 7 0,-4-10-52,0-1 0,0 1 0,-1-1 0,2 1 0,-1-1 0,0 0-1,0 0 1,0 1 0,1-1 0,-1 0 0,0 0 0,1 0 0,-1 0 0,1-1-1,-1 1 1,1 0 0,0 0 0,-1-1 0,3 1 0,10 1 60,-1-1 0,1-1 0,0 0 0,15-2 0,-17 1-26,5 0-14,1-1 0,-1-1 0,0 0 0,0-1 1,0-1-1,0-1 0,-1 0 0,0-1 0,0-1 1,-1 0-1,0-1 0,17-14 0,53-53-58,-81 71 35,1 0 0,1 1 0,-1-1 0,1 1 0,-1 0 0,12-5 0,-14 8 3,-1 0 0,1 0 0,0 0 0,0 1 0,0-1 0,0 1 1,0 0-1,-1 0 0,1 0 0,0 0 0,0 0 0,0 1 0,0-1 0,0 1 0,0 0 0,-1 0 0,1 0 1,0 0-1,3 2 0,52 34-132,-12-7 466,-43-27-27,-7-12-76,2 1-230,-1 1 0,1 0-1,-1 0 1,-1 0 0,1 0 0,-7-8 0,-28-36-170,36 49 161,0-1 1,-1 1-1,1-1 1,-1 1-1,1 0 0,-1 0 1,0 0-1,1 0 0,-1 0 1,0 1-1,0-1 0,-1 1 1,1 0-1,-4-1 1,5 2 3,-1 0 0,1 0 1,-1 0-1,1 0 0,0 0 1,-1 1-1,1-1 0,0 1 1,-1-1-1,1 1 0,0 0 1,0 0-1,-1 0 0,1 0 1,0 1-1,0-1 0,0 0 1,0 1-1,-1 1 0,-3 3-15,0 0-1,1 0 0,0 0 0,0 0 1,1 1-1,0-1 0,0 1 1,0 0-1,1 1 0,0-1 0,0 1 1,1-1-1,-2 12 0,3-12 19,0-1 0,1 0 0,0 0 0,0 1 0,0-1 0,1 0 1,0 1-1,0-1 0,1 0 0,-1 0 0,1 0 0,1 0 0,-1 0 0,1-1 0,0 1 0,0-1 0,5 7 0,-4-8 13,-1 1-1,0-1 1,1-1-1,0 1 1,0 0 0,0-1-1,1 0 1,5 4-1,-8-7 11,-1 1 0,1-1 0,0 1 0,-1-1 0,1 1 1,0-1-1,0 0 0,-1 0 0,1 0 0,0 0 0,0 0 0,0 0 0,-1-1 0,1 1 0,0-1 0,-1 1 0,1-1 0,0 1 0,-1-1 0,1 0 0,0 0 0,-1 0 0,1 0 0,-1 0 0,0 0 1,1 0-1,-1-1 0,0 1 0,2-2 0,5-9 1,0 1 1,-1-1-1,0 0 1,-1-1-1,0 0 0,6-20 1,1-1-15,-6 15-11,-1 1 0,5-31 0,-2 10-169,-9 53 189,0 1 0,1-1 1,1 1-1,0-1 0,9 28 1,-7-33-2,0-1 1,1 1 0,0 0-1,0-1 1,1 0 0,0-1-1,0 1 1,1-1-1,0 0 1,1-1 0,-1 1-1,15 7 1,-15-10 1,0 0 1,1 0-1,-1-1 1,1-1-1,0 1 0,0-1 1,0 0-1,0-1 1,0 0-1,0 0 0,1-1 1,-1 0-1,0-1 1,0 1-1,11-4 0,1-1 26,-1-2 0,0 0-1,-1-1 1,0-1 0,0-1-1,23-17 1,-5-1 76,-27 20-173,1 0 0,1 0 0,14-8 0,-24 16 63,-1-1-1,1 1 1,-1 0 0,1-1 0,0 1 0,-1 0 0,1-1 0,0 1-1,-1 0 1,1 0 0,0-1 0,-1 1 0,1 0 0,0 0 0,-1 0-1,1 0 1,0 0 0,0 0 0,-1 0 0,1 0 0,0 0 0,0 0 0,-1 1-1,1-1 1,0 0 0,-1 0 0,1 1 0,0-1 0,-1 0 0,1 1-1,-1-1 1,1 1 0,0-1 0,-1 1 0,1 0 0,0 1 22,0 0 1,0 1-1,-1-1 1,1 0-1,-1 1 1,1-1-1,-1 0 1,0 1-1,0 4 1,0 13 10,-1 0 1,0 0-1,-2 0 1,-7 31-1,8-44-71,-6 21-12,8-26 53,-1-1 0,1 1 1,0-1-1,0 1 0,-1 0 0,1-1 1,1 1-1,-1-1 0,0 1 0,0-1 1,0 1-1,1 0 0,0 1 0,-1-3-13,1 0 0,-1 1 1,0-1-1,0 0 0,1 0 0,-1 0 0,0 0 0,1 0 0,-1 0 0,0 1 0,1-1 0,-1 0 0,0 0 0,1 0 0,-1 0 0,0 0 0,0 0 0,1 0 0,-1 0 0,0-1 0,1 1 0,-1 0 0,0 0 0,1 0 1,-1 0-1,0 0 0,1 0 0,-1-1 0,0 1 0,0 0 0,1-1 0,-1 1 2,3-2-2,0-1-1,-1 0 0,1 0 0,-1 0 1,1 0-1,-1 0 0,3-7 1,6-8 4,83-101-69,-94 119 72,0-1 0,0 1 0,0 0-1,0 0 1,0-1 0,0 1 0,0 0 0,1 0 0,-1 0 0,0 0 0,0-1 0,0 1 0,0 0 0,1 0 0,-1 0 0,0 0 0,0 0-1,0 0 1,1-1 0,-1 1 0,0 0 0,0 0 0,0 0 0,1 0 0,-1 0 0,0 0 0,0 0 0,1 0 0,-1 0 0,0 0 0,0 0-1,0 0 1,1 0 0,-1 0 0,0 0 0,0 0 0,1 0 0,-1 0 0,0 1 0,0-1 0,7 11 25,0 23 136,-7-30-44,1 2-106,1 0 0,-1-1 0,1 1 1,0-1-1,0 1 0,0-1 0,1 0 0,0 0 1,3 5-1,-4-8 5,-1 0 0,1 0 0,0-1 0,0 1 0,0 0 0,-1-1 0,1 0 0,0 1 0,1-1 0,-1 0 0,0 0 1,0 0-1,0 0 0,1-1 0,-1 1 0,0 0 0,1-1 0,-1 0 0,1 0 0,-1 0 0,0 0 0,1 0 0,-1 0 0,4-1 0,22-3 178,-15 2-229,-1 0 0,22-7 1,-21 1 132,-13 7-90,1 0 0,0 1 1,0-1-1,0 0 0,0 1 0,0-1 0,0 1 1,0-1-1,0 1 0,0-1 0,0 1 0,0 0 1,0 0-1,0-1 0,0 1 0,0 0 0,0 0 1,0 0-1,2 0 0,16-1-22,0-1 0,0 0 0,-1-2-1,1 0 1,-1-2 0,0 0 0,0 0 0,-1-2 0,0 0 0,19-12-1,-30 16 19,0-1 0,0 1 0,-1-1 0,0 0 0,7-8 0,-10 11 6,0-1 0,0 0-1,0 1 1,0-1-1,-1 0 1,1 0 0,-1 0-1,0-1 1,0 1 0,0 0-1,0 0 1,0-1-1,0-3 1,-1 5-12,0 1 1,0 0-1,-1-1 1,1 1-1,0 0 1,0-1-1,-1 1 0,1 0 1,-1 0-1,1-1 1,-1 1-1,1 0 1,-1 0-1,0 0 1,0 0-1,1 0 0,-1 0 1,0 0-1,0 0 1,-1-1-1,0 1 0,0-1-1,-1 1 0,1 0 1,0 0-1,0 0 1,-1 1-1,1-1 1,0 0-1,-1 1 0,-2-1 1,-3 1-2,0 0 1,1 0-1,-1 1 1,1 0-1,-15 3 1,9 0 0,0 0 0,1 1 0,0 0 0,0 0 0,0 1 0,1 1 0,0 0 0,0 1 0,0 0 0,-11 13 0,20-20 0,1 1 0,-1 0 0,1-1 0,0 1 0,-1 0 0,1 0 1,0 0-1,0 0 0,1 0 0,-1 1 0,0-1 0,1 0 0,-1 0 0,1 0 0,0 1 0,0-1 0,0 3 0,0-3-1,1 1 0,-1-1 0,1 1 0,0-1 0,0 1-1,0-1 1,0 0 0,1 0 0,-1 1 0,1-1 0,-1 0-1,1 0 1,0 0 0,3 3 0,3 0-3,-1 1 0,1-1 1,0 0-1,0-1 0,0 0 0,1 0 0,0-1 1,-1 0-1,1-1 0,0 1 0,0-2 1,11 2-1,7-1-12,0-1 1,51-5-1,-59 1-503,0 0 0,1-1 0,-2 0-1,20-9 1,-26 9-992,-1-1-1,1-1 0,-1 0 0,10-8 1,5-4-1599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6:3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1293 6304,'-12'11'2032,"13"-9"-1666,-1-1 0,1 0 1,0 0-1,-1 0 0,1 0 1,0 0-1,0 0 1,0 0-1,0 0 0,0 0 1,0 0-1,1 0 0,0 0-113,1-1 0,-1 0 0,0 1-1,0-1 1,1 0 0,-1 0 0,0-1-1,1 1 1,-1 0 0,0-1 0,0 1-1,0-1 1,1 0 0,-1 0 0,2-1-1,3-1 317,3 0-166,0-2-1,-1 1 1,1-1-1,16-12 0,-16 9-136,45-32 672,-3-3 0,56-57 1,-79 72-704,181-198 1493,-121 100-661,-27 35-59,-62 91-1000,0-1 1,0 1 0,1 0-1,-1 0 1,0 0 0,0 0-1,0 0 1,0 0 0,0 0-1,0 0 1,0 0-1,0 0 1,0 0 0,0 0-1,0 0 1,1 0 0,-1 0-1,0 0 1,0 0-1,0 0 1,0 0 0,0 0-1,0 0 1,0 0 0,0 0-1,1 0 1,-1 0 0,0 0-1,0 0 1,0 0-1,0 0 1,0 0 0,0 0-1,0 0 1,0 0 0,0 0-1,1 0 1,-1 0 0,0 0-1,0 0 1,0 0-1,0 0 1,0 0 0,0 0-1,0 1 1,0-1 0,0 0-1,0 0 1,0 0-1,4 8 259,1 8-69,-1 45 66,-6 114 0,0-112-190,-10 118 52,8-153-42,-1-1-1,-1 0 1,-1 0 0,-17 42-1,22-64-48,-1 1-1,0-1 1,0 0-1,-1 1 1,-6 7-1,9-12-40,0 0 0,-1 1-1,1-1 1,-1 0-1,1 0 1,-1 0-1,1 0 1,-1 0-1,0 0 1,1 0 0,-1 0-1,0-1 1,0 1-1,0-1 1,1 1-1,-1-1 1,0 0-1,0 0 1,0 0-1,0 0 1,0 0 0,-3-1-1,2 0-67,0 0-1,0 0 1,0-1-1,0 1 1,0-1-1,0 0 1,1 0-1,-1 0 1,0 0-1,1 0 1,-3-3-1,-1-2-142,1 0-1,-8-12 1,2-1 56,1-1 0,1 0 1,2 0-1,-11-44 1,5 17 45,-16-57-269,29 105 380,0 0 0,0 0-1,1 0 1,-1 0 0,0 0-1,0 0 1,0 0 0,0 0-1,0 0 1,0 0 0,1 0 0,-1 0-1,0 0 1,0 0 0,0 0-1,0 0 1,0 0 0,1 0-1,-1 0 1,0 0 0,0 0-1,0 0 1,0 0 0,0 0-1,0-1 1,0 1 0,1 0 0,-1 0-1,0 0 1,0 0 0,0 0-1,0 0 1,0 0 0,0 0-1,0-1 1,0 1 0,0 0-1,0 0 1,0 0 0,0 0 0,1 0-1,-1 0 1,0-1 0,0 1-1,0 0 1,0 0 0,0 0-1,0 0 1,0 0 0,0-1-1,0 1 1,-1 0 0,1 0 0,0 0-1,0 0 1,0 0 0,0 0-1,0-1 1,0 1 0,0 0-1,0 0 1,0 0 0,0 0-1,0 0 1,0 0 0,0 0 0,-1 0-1,1-1 1,0 1 0,10 7-222,-9-6 220,11 8-163,-4-3 297,0 0 0,0-1-1,1 0 1,-1 0 0,1-1-1,16 6 1,-11-7-31,0-1-1,0 0 0,0-1 1,0-1-1,0 0 0,0-1 1,0 0-1,0-1 0,0-1 1,17-5-1,15-8-13,73-35 1,-57 23 44,-55 25-108,136-63 280,-108 48-197,-2-1 0,35-26 0,-42 23 241,44-46 0,-69 67-294,1-1-1,-1 1 0,0-1 1,1 0-1,-1 0 1,0 0-1,2-4 0,-3 6-46,0 0-1,0 1 1,0-1-1,0 0 1,-1 0-1,1 0 1,0 0-1,0 0 1,0 0-1,0 0 1,0 0-1,0 0 1,0 0-1,0 0 1,0 0-1,0 0 1,0 0-1,0 0 1,0 0-1,0 0 1,0 0-1,0 0 1,0 0-1,0 0 1,-1 0-1,1 0 1,0 0-1,0 0 0,0 0 1,0 0-1,0 0 1,0 0-1,0 0 1,0 0-1,0 0 1,0 0-1,0 0 1,0 0-1,0 0 1,0 0-1,0 0 1,-1 0-1,1 0 1,0 0-1,0 0 1,0 0-1,0 0 1,0 0-1,0 0 1,0 0-1,0 0 1,0 0-1,0 0 1,0 0-1,0-1 1,0 1-1,0 0 1,0 0-1,0 0 1,0 0-1,0 0 1,0 0-1,0 0 1,0 0-1,0 0 0,0 0 1,0 0-1,0 0 1,0 0-1,-11 10 96,0 3-68,1 0 1,0 1-1,1 0 1,0 1-1,1-1 1,1 2 0,1-1-1,0 1 1,-5 22-1,7-22 6,1 1 0,0-1 1,1 1-1,1-1 0,1 1 0,0 0 0,2-1 0,-1 1 0,8 26 0,-8-37-32,1 0 1,1 0-1,-1-1 0,1 1 0,0-1 0,5 9 0,-7-13-3,0 1 0,1-1 1,-1 1-1,0-1 0,0 0 0,1 0 1,-1 0-1,0 0 0,1 0 1,0 0-1,-1 0 0,1 0 0,-1 0 1,1-1-1,0 1 0,-1-1 0,1 1 1,0-1-1,0 0 0,-1 1 1,1-1-1,0 0 0,0 0 0,0 0 1,-1-1-1,1 1 0,2-1 0,0 0 13,0-1 0,-1 1 0,1-1 0,-1 0 0,1 0 0,-1-1 0,1 1 0,-1-1 0,5-5 0,23-30-6,-26 30-17,24-33 22,31-38 235,-32 48-149,-3 3 52,34-47-1,-56 70-130,-2 5-13,0-1 1,-1 0 0,1 0 0,-1 0-1,1 1 1,-1-1 0,1 0 0,-1 0 0,0 0-1,1 0 1,-1 0 0,0 0 0,0-1-1,-9 5 121,6-1-143,1 0-1,-1 1 0,0-1 0,1 1 0,0 0 0,0-1 0,-1 1 1,2 0-1,-4 6 0,-11 31-125,16-40 142,-2 8 2,0-1 0,0 1 1,1 0-1,0 0 1,0 0-1,1 0 0,0 0 1,2 14-1,-1-17 5,-1-1 1,1 1-1,1-1 1,-1 1-1,0-1 1,1 1-1,0-1 1,0 0-1,1 0 0,-1 0 1,1 0-1,0 0 1,0-1-1,0 1 1,7 5-1,-8-8-2,0 1 0,1-1 1,-1 0-1,1 0 0,-1 0 0,1 0 0,-1 0 0,1 0 1,0-1-1,-1 0 0,1 1 0,0-1 0,-1 0 1,1 0-1,0 0 0,-1-1 0,1 1 0,0-1 0,4-1 1,4-2 12,-1 0 1,0 0 0,14-11-1,-9 7-13,36-20 1,99-61 65,-131 76-58,-1 0-1,-1-2 1,0 0-1,-1-1 1,24-31-1,-40 47-12,10-13 20,-1-1 0,0 0 0,9-19 0,-18 33-25,0-1 0,0 1-1,0 0 1,0 0 0,0 0-1,0-1 1,0 1-1,0 0 1,0 0 0,0 0-1,0-1 1,0 1 0,0 0-1,0 0 1,0 0 0,0 0-1,0-1 1,1 1 0,-1 0-1,0 0 1,0 0-1,0 0 1,0 0 0,0-1-1,1 1 1,-1 0 0,0 0-1,0 0 1,0 0 0,0 0-1,1 0 1,-1 0-1,0 0 1,0-1 0,0 1-1,0 0 1,1 0 0,-1 0-1,0 0 1,3 10-298,-1-3 261,1 3 12,1 0 1,0 0-1,8 12 1,4 11 30,-12-23 27,0 1 1,1-1-1,1-1 0,10 16 0,-14-23-34,0 0 0,-1 0-1,1 0 1,0 0-1,0 0 1,0-1-1,0 1 1,1-1 0,-1 1-1,0-1 1,1 0-1,-1 0 1,1 0-1,-1 0 1,1 0 0,-1-1-1,1 1 1,-1-1-1,1 0 1,0 1-1,-1-1 1,1 0 0,0-1-1,-1 1 1,5-1-1,24-9 132,46-21-1,-47 17-168,52-15 1,-56 22 68,0-1 1,45-21 0,-36 13 37,-7 3-18,-23 11-23,1 0 1,-1-1-1,1 0 1,-1 0-1,7-5 0,-4 0 17,0 0 0,-1-1 1,0 1-1,0-2 0,-1 1 0,6-11 0,25-60 42,54-193 64,-50 140 129,-35 117-266,-1 0-1,-1-1 1,-1 1-1,3-30 1,-6 46-10,0 0 1,0 0-1,0 0 1,0-1-1,0 1 1,0 0-1,0 0 0,0 0 1,0-1-1,0 1 1,0 0-1,0 0 0,0 0 1,0-1-1,0 1 1,0 0-1,0 0 1,0 0-1,0-1 0,0 1 1,0 0-1,0 0 1,0 0-1,0 0 1,0-1-1,-1 1 0,1 0 1,0 0-1,0 0 1,0 0-1,0 0 0,0-1 1,-1 1-1,1 0 1,0 0-1,0 0 1,0 0-1,0 0 0,-1 0 1,1 0-1,0 0 1,0 0-1,0-1 0,-1 1 1,1 0-1,0 0 1,0 0-1,0 0 1,-1 0-1,1 0 0,0 0 1,0 1-1,0-1 1,0 0-1,-1 0 1,1 0-1,0 0 0,0 0 1,0 0-1,-1 0 1,1 0-1,0 1 1,-10 8-12,-3 16 12,-43 118-37,-120 217-297,168-344 332,-209 430 82,141-281-61,-68 152 180,85-176-108,56-136-66,1 0 1,-1 1-1,0-1 0,-4 5 0,7-10-31,-1 1-1,1-1 0,-1 1 0,1-1 0,0 0 0,-1 1 0,1-1 0,-1 1 0,1-1 0,-1 0 0,1 1 0,-1-1 1,1 0-1,-1 0 0,0 1 0,1-1 0,-1 0 0,1 0 0,-2 0 0,1 0-15,1 0 0,-1-1 0,1 1 0,-1 0 0,0-1 0,1 1 0,-1-1 1,1 1-1,0-1 0,-1 1 0,1-1 0,-1 1 0,1-1 0,0 1 0,-1-1 0,1 0 0,0 1 0,0-1 0,-1 0 0,1 1 0,0-1 0,0 1 0,0-2 0,-1-4-72,0 0 0,0-1 0,1 1 0,0 0 0,0 0 0,0 0 0,3-8 0,0-6-69,9-21 1,36-105-94,-36 113 276,1 0 0,1 1 0,36-57 0,-36 68-4,1 1 0,1 0 0,1 1 0,0 1 0,2 0 0,20-15 0,-6 10-20,1 1 0,1 2 0,37-16 0,114-37-8,-171 67 13,21-7 19,117-38 46,-125 44-32,100-21 134,-98 20 103,-23 5 4,-20 5-101,6-1-154,-1 0-1,-14-1 0,-9 1 83,14 2-95,1 1-1,0 0 0,0 2 0,0 0 0,1 0 1,0 1-1,0 1 0,0 1 0,1 0 1,1 1-1,-21 18 0,18-11-17,0 0 1,1 0-1,1 1 0,0 1 1,2 0-1,0 1 0,-16 39 1,25-52-3,1-1 1,0 0-1,0 1 0,1 0 1,0-1-1,0 1 1,1 0-1,-1-1 1,2 1-1,-1 0 0,1 0 1,0-1-1,2 10 1,-3-15 26,1 1 1,-1-1 0,0 1-1,1-1 1,0 1 0,-1-1-1,1 0 1,0 1 0,0-1-1,0 0 1,0 1 0,0-1 0,0 0-1,0 0 1,0 0 0,0 0-1,1 0 1,-1 0 0,0 0-1,2 0 1,-1 0 2,0-1 0,-1 0 0,1 0 1,0 0-1,-1 0 0,1 0 0,0 0 0,-1 0 0,1 0 0,0-1 1,-1 1-1,1 0 0,-1-1 0,1 0 0,2-1 0,3-2 5,0 0 0,-1 0 0,0-1 0,0 0 0,0-1 0,7-8 0,56-79 75,-5 6-120,-28 49-163,68-57-1,-100 95 138,-3 6 14,-1 9 7,-4 10 38,-1 48 0,5-65-13,0 0-1,0 0 1,1-1 0,1 1 0,-1 0-1,1-1 1,0 1 0,1-1 0,0 0-1,7 13 1,-8-17 9,0-1-1,0 0 1,0 0-1,1 1 1,-1-1-1,0-1 1,1 1-1,-1 0 1,1 0-1,0-1 1,0 0-1,-1 1 1,1-1 0,0 0-1,0-1 1,0 1-1,0 0 1,0-1-1,0 0 1,1 1-1,-1-1 1,5-1-1,5-1-19,0 0-1,0 0 0,-1-1 0,14-6 0,-3 1-4,-1-2-1,0-1 1,22-14-1,59-44-268,-103 68 286,219-155-40,-203 142 178,-15 13-79,-2 1-16,-8 9-57,-2 0 43,0 2-1,1-1 0,1 1 0,-1 1 0,2 0 0,0 0 0,0 1 0,1-1 1,-6 17-1,7-12-15,0 0 0,2 1 1,0 0-1,0 0 0,2 0 1,0 0-1,2 23 0,0-38 0,0 0-1,1 0 1,-1 0-1,1 0 1,-1 0-1,1 0 0,0 0 1,1-1-1,-1 1 1,0 0-1,1-1 1,2 4-1,-3-4-7,0-1-1,1 0 1,-1 0-1,0 0 1,1 1-1,0-1 1,-1-1 0,1 1-1,-1 0 1,1 0-1,0-1 1,0 1-1,-1-1 1,1 1-1,0-1 1,0 0 0,0 1-1,0-1 1,-1 0-1,1 0 1,2-1-1,15-1 22,0-2-1,0 0 0,25-9 0,57-29-14,49-33-98,-92 44 130,-24 12-7,0 0 0,-2-2 0,-1-1 0,40-38 0,-54 46-42,-2-2-1,0 0 1,0-1-1,19-31 1,-25 25 13,-7 17-32,-2 6 27,0 0 0,0-1 0,0 1 0,0 0 0,0 0 0,0 0 1,0-1-1,0 1 0,0 0 0,0-1 0,0 1 0,1 0 0,-2 0 0,1-1 0,0 1 0,0 0 0,0 0 0,0-1 0,0 1 0,0 0 0,0 0 0,0 0 0,0-1 0,0 1 0,0 0 0,-1 0 0,1-1 0,0 1 0,0 0 0,0 0 0,0 0 0,-1-1 0,1 1 0,-10 1 33,-11 9-3,12-4-38,1 1-1,0 0 0,0 0 1,1 1-1,0 0 1,0 0-1,-8 15 0,13-20 12,0 1-1,0-1 1,1 1-1,0 0 0,-1 0 1,1-1-1,1 1 1,-1 0-1,1 0 1,-1 0-1,1 0 0,0 0 1,0 0-1,1-1 1,-1 1-1,1 0 1,0 0-1,0 0 0,0 0 1,0-1-1,1 1 1,0-1-1,3 6 1,-2-4-6,1 0 1,0-1-1,0 1 0,0-1 1,0 0-1,1 0 1,0-1-1,0 1 1,0-1-1,0 0 1,0 0-1,1-1 1,-1 1-1,1-1 0,7 1 1,5 2-27,1-2 1,-1-1-1,29 1 1,1-3-103,0-2-1,0-2 1,57-12 0,1-10-4549,-104 26 4541,32-11-3580,-12-2-2663,-4 0 1732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6:1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1 326 3328,'0'0'18037,"11"5"-17643,7-1 145,-17-4-390,3 0 139,86-8 405,-39 3-543,214-1 738,-68 4-539,-54-8 64,-64 3-225,108 5 1,104 4 458,-157-3-73,-109 1-509,352-7 600,-164 0-105,-80 4-416,161 3 134,-134 1-177,432 14 203,-297-23-67,-228 5-122,346-38 29,-259 22-144,33-8 0,-51 6 0,-72 14 36,-1 2-1,91 5 1,-70 1-141,-60-2 167,1 1 0,0 1 1,38 7-1,-45-7-73,-16-1 390,-21-17-539,6 7 118,-2 0 0,1 1 1,-1 1-1,0 1 0,-1 0 1,-24-7-1,27 9 8,-9-2 45,-31-6-1,22 7 55,-181-26 217,186 30-264,0-2 0,-43-11 0,66 13-56,-8-4 24,7 6 104,-3 2-331,5-2 121,6-1-44,10 3 155,41 19 174,2-2 1,89 17 0,-41-11-93,-62-14 78,99 29 34,-65-15-126,-64-23-3,-8-1 77,-9 12-29,0-7-70,1 0-1,-1 0 1,0-1-1,0 1 1,-6 5-1,-10 12-95,-6 8 123,-1-1 1,-1-2-1,-56 43 0,59-50 35,-39 30-10,0 0-3238,59-49-619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6:1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54 832,'-11'-1'14667,"11"-6"-11393,1 2-1879,-1 4-1268,0 1 0,0-1 0,1 1 0,-1-1 0,0 0 0,0 1 0,0-1 0,0 1 0,0-1-1,0 1 1,0-1 0,-1 1 0,1-1 0,0 0 0,0 1 0,0-1 0,-1 0 0,-3 3 877,2-3-552,4-2-287,2-2 1355,1 2-629,-1 0-782,1 1 0,-1 0 1,1 0-1,0 0 0,0 1 1,0-1-1,6 0 0,94 1 520,-84 0-550,-13 0-22,-1 1 0,0 0 1,0 0-1,0 1 0,1-1 0,-1 2 0,0-1 1,0 1-1,9 3 0,-15-4-30,0-1-1,0 1 0,0 0 1,0 0-1,0-1 1,0 1-1,0 0 1,-1 0-1,1 0 1,0 0-1,0 0 0,-1 0 1,1 0-1,-1 0 1,1 0-1,-1 0 1,2 3-1,-2-1 9,1 0 0,-1 0-1,0 0 1,0 0 0,0 0 0,0 0 0,-1 3-1,-1 5 51,0-1 0,-2 0 0,-5 16-1,2-9 20,0 0-1,2 0 1,0 1 0,1 0-1,1 0 1,1 0-1,0 0 1,1 32-1,2-42-42,0 0-1,1 0 1,0 0-1,0 0 1,0 0-1,1 0 1,0-1-1,1 1 0,6 9 1,-6-11 2,0-1-1,0 0 1,1 0 0,0 0 0,0-1-1,0 1 1,1-1 0,-1 0-1,1-1 1,0 1 0,0-1 0,11 4-1,-4-4-28,0 0 0,0 0-1,-1-1 1,2 0 0,-1-2-1,0 1 1,0-2-1,0 1 1,0-2 0,0 0-1,0 0 1,12-5 0,-21 5-77,1 1 0,-1-1 1,0 1-1,1 0 0,-1 0 1,1 1-1,0-1 0,-1 1 1,1 0-1,8 1 0,-12 0-88,0-1-1,0 0 0,-1 0 0,1 0 0,0 0 0,0 1 1,0-1-1,-1 0 0,1 0 0,0 0 0,0-1 0,0 1 1,-1 0-1,1 0 0,0 0 0,0-1 0,-1 1 1,1 0-1,1-1 0,6-11-9765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6:12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821 3 7552,'-6'-3'8246,"0"5"-3856,-8 8-2179,-3 2-504,-79 46 2294,-48 33-2290,-130 104-831,245-172-875,-163 133-1210,150-112 474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6:2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1112 2912,'0'-1'185,"1"1"0,-1-1 0,0 0 0,1 0 0,-1 1 0,0-1 0,1 0 0,-1 1-1,1-1 1,-1 1 0,1-1 0,-1 0 0,1 1 0,0-1 0,-1 1 0,1 0 0,-1-1 0,1 1 0,0-1 0,0 1 0,-1 0 0,1 0 0,0-1 0,1 1 0,2 3 1913,-4-3-1962,0 0-1,1 1 0,-1-1 0,0 0 0,1 0 0,-1 1 0,0-1 1,1 0-1,-1 1 0,0-1 0,0 1 0,0-1 0,1 0 0,-1 1 0,0-1 1,0 1-1,0-1 0,0 0 0,0 1 0,0-1 0,0 1 0,0-1 1,0 1-1,0-1 0,0 0 0,0 1 0,0 0 0,0 19 1575,-2 1 0,-4 21-1,-25 80-37,23-93-1161,-97 283 1222,19-133-1189,83-172-208,8-13-36,12-20 83,39-110-152,-41 97-259,195-446 300,-187 437-49,46-84 67,-50 99 56,43-56 0,-57 82-269,1 1 0,-1 0 0,1 0 1,1 1-1,-1-1 0,1 1 0,13-7 0,-18 11-57,0 0-1,0 0 0,0 1 0,-1-1 0,1 0 0,0 1 0,0 0 0,0-1 1,0 1-1,0 0 0,0 0 0,0 0 0,0 0 0,0 1 0,0-1 0,0 0 0,0 1 1,0-1-1,0 1 0,0 0 0,0 0 0,-1 0 0,1 0 0,0 0 0,0 0 0,-1 0 1,1 0-1,-1 1 0,1-1 0,-1 0 0,0 1 0,1 0 0,-1-1 0,0 1 0,0 0 1,0-1-1,0 3 0,3 4 48,0 0 0,-1 1 0,0-1 0,-1 1 0,0-1 0,0 1 0,-1 0 0,0 0 0,0-1 0,-1 1 0,0 0 0,-1 0 0,0 0 0,-1 0 0,1-1 0,-5 12 0,0-1-1,-1 0 1,-1-1 0,-1 0-1,0-1 1,-1 0-1,-16 20 1,10-16 19,-1-1 1,-1-1-1,0-1 0,-2 0 0,-31 22 0,49-39-143,0 1-1,0-1 0,-1 0 0,1 0 0,-1 0 0,1 0 0,-1 0 1,1 0-1,-1 0 0,1-1 0,-1 0 0,0 1 0,-4-1 1,5-1-14,0 1 0,0 0 0,0-1 0,1 0 0,-1 1 0,0-1 0,0 0 0,0 0 1,1 0-1,-1 0 0,1-1 0,-1 1 0,1 0 0,-1-1 0,1 1 0,0 0 0,-1-1 1,1 0-1,0 1 0,-1-3 0,2 4 54,-1-1 0,1 1 0,0-1 0,0 1-1,0-1 1,-1 1 0,1-1 0,0 1 0,0 0 0,0-1 0,0 1 0,0-1 0,0 1 0,0-1 0,0 0 0,0 1 0,0-1 0,0 1-1,0-1 1,0 1 0,0 0 0,0-1 0,0 1 0,1-1 0,-1 1 0,0-1 0,1 0 5,0 0 1,0 0-1,0 0 1,0 1-1,0-1 1,0 0-1,0 1 1,0-1-1,0 1 1,0-1 0,1 0-1,6-1 30,0 0 1,16-2-1,173-16 141,87-14-10,-235 26-86,0-3 0,-1-2 0,78-32 0,-101 33 326,36-22 0,-59 33-313,0-1 0,1 1 0,-1-1-1,-1 0 1,1 0 0,0 0 0,0 0-1,-1 0 1,2-2 0,-2 4-62,-1-1 0,0 1 1,0 0-1,0 0 0,0 0 1,1-1-1,-1 1 0,0 0 1,0 0-1,0-1 0,0 1 1,0 0-1,0 0 0,0-1 1,0 1-1,0 0 0,0-1 1,0 1-1,0 0 0,0 0 1,0-1-1,0 1 0,0 0 1,0 0-1,0-1 0,0 1 1,0 0-1,0 0 0,0-1 1,0 1-1,0 0 0,-1 0 1,1-1-1,0 1 0,0 0 1,0 0-1,0 0 0,-1-1 1,1 1-1,0 0 0,0 0 1,-1 0-1,-15-3 268,-20 6-172,26-1-112,1 2 0,0-1 0,1 1 0,-1 0 0,0 1 0,1 0 0,0 0 0,0 1 0,1 0 0,0 1 0,0-1 0,0 1 0,1 1 0,0-1 0,-7 12 0,12-17-5,0 0 0,0 0 0,0 0 0,0 0 0,0 1 1,0-1-1,1 0 0,-1 0 0,1 0 0,0 1 0,0-1 0,0 0 0,0 1 1,0-1-1,0 0 0,0 0 0,2 4 0,-1-3-7,0 0-1,1 0 1,-1 0 0,1 0-1,0-1 1,-1 1 0,2 0-1,-1-1 1,0 1 0,5 3-1,0 0-9,1-1 0,0 0 0,-1-1 0,1 0 0,1 0-1,-1-1 1,18 5 0,-14-5 89,1-1 0,-1-1 0,1 0 0,-1 0 0,1-1 0,23-4 0,-29 3-39,-1 0 0,0 0 0,0-1-1,0 0 1,0 0 0,0-1 0,0 0 0,0 0 0,-1 0 0,1-1 0,-1 1 0,0-1 0,0 0 0,-1-1 0,6-5-1,-8 6-8,1 0-1,-1 0 0,-1 0 0,1 0 0,0 0 0,-1 0 0,0 0 0,0 0 0,0-1 0,0 1 0,-1 0 0,0-1 1,0 1-1,0-1 0,0 1 0,-1 0 0,1-1 0,-3-6 0,1 4 20,0 0 0,-1 0 0,0 1-1,0-1 1,0 1 0,-1 0 0,0 0 0,0 0 0,0 0 0,-1 1 0,-6-7-1,-113-86 184,122 97-228,-1-1-85,0 0 0,1 0-1,-1 0 1,0 0-1,1-1 1,-4-4 0,6 7 71,0-1 0,-1 1 0,1 0 0,0-1 0,0 1 0,-1-1 0,1 1 0,0-1 1,0 1-1,0-1 0,0 0 0,0 1 0,0-1 0,0 1 0,0-1 0,0 1 0,0-1 0,0 1 0,0-1 0,1 0 0,-1 0-2,1 0-1,0 0 0,-1 0 1,1 1-1,0-1 0,-1 0 1,1 0-1,0 1 0,0-1 1,0 0-1,0 1 0,0-1 0,0 1 1,1-1-1,15-6 51,0 0-1,0 2 1,28-6 0,57-4 79,-78 12-110,-14 1 13,95-9 14,-83 9 14,-1 2 0,41 5 1,-55-4 16,-1 0 1,1 1-1,-1 0 1,1 0-1,-1 0 1,0 1-1,9 5 1,-12-6-21,0 0 0,-1 0 0,1 0 0,0 1 0,-1-1 0,0 0 0,1 1 0,-1 0 0,0 0 0,0-1 1,-1 1-1,1 0 0,-1 0 0,1 1 0,1 5 0,-1 5 56,-1 1 1,0 0-1,-1-1 0,0 1 0,-2-1 0,-2 16 1,-1 13-168,3-24 6,1-8 62,0 0 1,1-1-1,1 21 0,-1-28 0,1 0-1,0 1 0,0-1 0,0 0 1,0 0-1,0 0 0,1 0 1,0 0-1,-1 0 0,1 0 0,0 0 1,0-1-1,0 1 0,1-1 1,-1 0-1,5 4 0,-3-3 7,0-1 0,0 0 0,0 0 0,1 0 0,-1 0 0,1-1 0,-1 1 0,1-1 0,0-1 0,-1 1 0,1 0 0,0-1 0,0 0 0,-1 0 0,1-1 0,0 1 0,0-1 0,5-2 0,6-1 16,0-1-1,-1-1 0,29-15 1,-20 7-5,0-1 0,-1-1 0,-1-1 0,0-1 0,-2-1 0,0-1 0,21-26 0,-2-3 1,-3-1 0,36-63 0,-36 46 113,-3-2 1,46-137-1,-63 153-16,-3 0 0,-2 0-1,-3-1 1,3-99 0,-11 144-61,0 0-1,-1-1 1,-3-12 0,4 21-43,0 0 1,0 0 0,0 0 0,0 0-1,-1 1 1,1-1 0,0 0 0,-1 0-1,1 0 1,0 1 0,-1-1-1,1 0 1,-1 0 0,1 1 0,-1-1-1,0 0 1,0 0 0,0 1-4,1 0 0,0 0 0,-1 0 0,1 0 0,0 0 0,-1 0 0,1 0 0,0 0 0,-1 0 1,1 1-1,0-1 0,-1 0 0,1 0 0,0 0 0,-1 0 0,1 1 0,0-1 0,-1 0 0,1 0 0,0 1 0,0-1 0,-1 0 0,1 1 0,0-1 1,0 0-1,0 0 0,-1 1 0,-1 4-13,-1 0 0,1-1 0,0 1-1,-1 6 1,-54 157-197,30-94 245,-23 49-110,29-76 159,3 1 0,-15 54 0,19-37-126,2 0 0,3 0-1,0 83 1,9-134 35,1 0 1,1 0-1,0 0 1,8 26-1,-7-31 8,0-1 0,0 1 1,1-1-1,0 0 0,1 0 0,0 0 1,0-1-1,11 12 0,-14-17 4,1 1 0,-1-1 1,1 0-1,-1 0 0,1 0 0,0-1 0,0 1 0,0 0 1,0-1-1,0 0 0,0 0 0,1 0 0,-1 0 0,0 0 1,0-1-1,1 0 0,-1 1 0,0-1 0,1 0 0,-1-1 1,0 1-1,1-1 0,5-1 0,-4 0 4,0 0 0,0 0 0,0-1 1,0 0-1,0 0 0,-1 0 0,0 0 0,0-1 0,0 0 0,0 1 1,0-2-1,-1 1 0,1 0 0,4-9 0,72-146 122,-30 38-85,-50 121-43,0 0 1,0 0 0,0 1-1,0-1 1,0 0-1,0 0 1,0 0 0,0 0-1,0 0 1,0 0 0,0 0-1,0 0 1,0 0 0,0 0-1,0 0 1,0 1-1,0-1 1,0 0 0,0 0-1,0 0 1,0 0 0,0 0-1,0 0 1,0 0 0,0 0-1,1 0 1,-1 0-1,0 0 1,0 0 0,0 0-1,0 0 1,0 0 0,0 0-1,0 0 1,0 0-1,0 0 1,0 1 0,0-1-1,1 0 1,-1 0 0,0 0-1,0 0 1,0 0 0,0-1-1,0 1 1,0 0-1,0 0 1,0 0 0,0 0-1,0 0 1,0 0 0,1 0-1,-1 0 1,0 0 0,0 0-1,0 0 1,0 0-1,1 10 6,-3 30-38,-12 67-1,3-35 114,9-58-88,1 1-1,0-1 1,0 1-1,2-1 0,0 0 1,2 15-1,-2-27 8,-1 0-1,1 1 1,0-1-1,0 0 1,0 0 0,0 0-1,0-1 1,0 1-1,0 0 1,1 0 0,-1 0-1,1-1 1,-1 1-1,1-1 1,-1 1 0,1-1-1,0 0 1,0 0-1,0 0 1,0 0 0,0 0-1,0 0 1,0 0-1,0 0 1,0-1 0,0 1-1,0-1 1,1 0-1,-1 0 1,0 0 0,0 0-1,5 0 1,3-1-5,1-1 0,-1 0 0,1 0 0,-1-1 0,15-7 0,217-99-123,-216 96 220,-17 9-49,0 0 1,-1-1-1,0 0 1,0 0-1,10-9 0,-17 13 194,-3 2-131,-9 8-148,-13 11-109,16-12 132,1 0 1,0 0 0,0 0 0,1 1 0,-10 17-1,15-24 11,0 0-1,0 0 0,1 0 0,-1 0 1,0 0-1,1 0 0,-1 0 1,1 0-1,0 0 0,0 0 0,-1 0 1,1 0-1,1 0 0,-1 0 0,0 0 1,0 0-1,1 0 0,-1 0 0,1-1 1,0 1-1,-1 0 0,1 0 1,0 0-1,0 0 0,0-1 0,1 1 1,-1 0-1,0-1 0,0 1 0,1-1 1,-1 0-1,1 1 0,0-1 0,-1 0 1,1 0-1,0 0 0,0 0 1,-1 0-1,5 1 0,3 1-4,0 0 0,0-1 1,0 0-1,0-1 0,0 0 0,1 0 0,-1-1 1,1 0-1,-1-1 0,0 0 0,0 0 0,1-1 1,-1 0-1,9-4 0,-14 4 13,-1 0 0,1 0 0,0 0 0,-1 0 0,1 0 0,-1-1 0,0 0 0,1 0 0,-1 0 0,-1 0 0,1 0 0,0-1 0,-1 1 0,0-1 0,0 1 0,0-1 0,0 0 0,0 0 0,-1 0 0,0 0 0,0 0 0,1-7 0,0-2 16,0-1 0,-1 0 1,-1 0-1,0 1 0,-1-1 0,-1 0 0,-3-18 0,2 24-5,1 0 0,-1 0 0,0 0 0,0 0 0,-1 0 0,0 1 0,-1-1 0,0 1 0,0 0 0,0 0 0,-1 1 0,0 0 0,-8-7 0,3 5 26,-1 0 0,0 1 1,-17-8-1,22 12-38,-1 0 1,1 0-1,-1 0 0,0 1 1,0 1-1,0-1 0,-10 0 1,11 3-697,14 0 430,18-2 121,93-27 176,-74 17 27,65-11 0,-97 21-21,0 1 0,0-1 0,0 2-1,0 0 1,21 4 0,-25-3 7,0 0 0,0 1 0,-1 0 0,1 0 0,-1 0 0,1 1 0,-1 1 1,0-1-1,8 8 0,-11-8-9,0 0 0,-1 0 0,0 0 1,1 1-1,-2-1 0,1 1 0,0 0 0,-1 0 1,0 0-1,0 0 0,0 0 0,-1 0 0,0 1 1,0-1-1,0 10 0,0 0 37,-1 0 0,-1-1-1,0 1 1,-6 22 0,-1-6 1,-22 54 0,30-85-75,0 0-1,0 0 1,0 0 0,0 0 0,0 0-1,0 1 1,0-1 0,0 0-1,0 0 1,0 0 0,0 0 0,0 0-1,0 0 1,0 0 0,0 0-1,0 0 1,0 0 0,0 0-1,0 1 1,0-1 0,0 0 0,0 0-1,0 0 1,0 0 0,0 0-1,0 0 1,0 0 0,0 0 0,0 0-1,0 0 1,0 0 0,0 1-1,0-1 1,0 0 0,1 0 0,-1 0-1,0 0 1,0 0 0,0 0-1,0 0 1,0 0 0,0 0 0,0 0-1,0 0 1,0 0 0,0 0-1,0 0 1,1 0 0,-1 0-1,0 0 1,0 0 0,0 0 0,0 0-1,0 0 1,7-2-102,8-4-62,53-35 160,90-68 1,-151 103 13,17-12 28,-12 8 28,0 1 1,1 1-1,22-12 0,-34 19-48,1 0-1,0 1 0,-1-1 0,1 0 1,0 1-1,0-1 0,0 1 0,-1 0 1,1 0-1,0-1 0,0 1 0,3 1 1,-4-1-11,0 1 1,0-1-1,1 1 1,-1 0-1,0-1 1,0 1-1,0 0 1,0 0-1,0 0 1,0 0-1,0 0 1,0 0-1,-1 0 1,1 0-1,0 0 1,-1 0-1,2 3 1,2 6-1,0 0 1,-1 1-1,0-1 1,-1 1-1,0-1 1,0 15-1,2 10-3,3 5-154,-4-14-342,1 0 0,2-1 0,11 33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6:2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 8896,'-34'-5'4032,"31"5"-3520,-3 0 704,12 0-768,3 5-992,-1-5-1248,3 4 992,-2-1-2464,2 2 1856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6:2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14 128 10208,'-14'-4'4640,"39"-8"-4032,3 3 1215,6 4-1119,56-8 1184,11 5-1056,43-8 256,5 7-608,22-4-224,-8 4-160,-3-3-224,-26 7 64,-20-2-3136,-22 1 1760,-5 6-5055,-16 6 3647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6:2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235 837 3328,'7'-11'1189,"-3"-6"10819,-4 16-11606,-1 0-244,1 1-1,-1-1 0,0 1 0,1 0 0,-1-1 0,0 1 0,1-1 0,-1 1 0,0 0 0,0 0 0,1 0 0,-1-1 0,0 1 0,0 0 0,0 0 0,1 0 0,-1 0 0,0 0 0,0 0 0,1 0 0,-1 0 0,-1 1 0,-14 3 871,6 1-707,0 1 0,0 0 0,0 1 0,1 0 0,0 0 0,0 1 0,-15 17 0,14-15-110,-1 2-35,-43 46 508,48-50-586,0 0-1,0 0 1,1 1-1,0 0 1,-6 14-1,10-19-63,-1-1 0,1 1 1,1-1-1,-1 1 0,0-1 0,1 1 0,0 0 0,-1-1 0,2 1 0,-1 0 0,0-1 1,1 1-1,-1 0 0,1-1 0,0 1 0,0-1 0,1 1 0,-1-1 0,1 0 0,0 0 0,-1 1 1,2-1-1,-1 0 0,0-1 0,0 1 0,1 0 0,0-1 0,-1 1 0,1-1 0,3 2 1,1 1 44,0-1 1,0-1 0,0 1 0,0-1 0,0-1 0,1 1 0,-1-1 0,1 0 0,-1-1-1,1 0 1,0 0 0,14-1 0,-20 0-72,2 0 1,1 0 1,0 0-1,-1 0 0,1-1 1,0 0-1,-1 0 0,1 0 1,-1-1-1,1 1 0,-1-1 1,0 0-1,0 0 0,7-5 1,-7 3-51,1-1 1,0 0 0,-1 0-1,0 0 1,0 0 0,0-1-1,-1 1 1,0-1 0,0 0-1,0 0 1,-1 0 0,0-1 0,0 1-1,0 0 1,0-10-1,-1-7-57,0 1 0,-2-1 0,-1 1 0,-5-24 0,4 24-19,-2 1 1,-1 0 0,0-1-1,-2 2 1,-15-32-1,21 47 107,-1 1 0,0 0 0,0-1 0,0 2 0,-1-1-1,1 0 1,-7-5 0,8 8 13,1 1 0,0-1 0,0 0 0,-1 1-1,1-1 1,0 0 0,-1 1 0,1 0 0,0-1 0,-1 1 0,1 0 0,0 0-1,-1-1 1,1 1 0,-1 0 0,1 1 0,-1-1 0,1 0 0,0 0-1,-1 0 1,1 1 0,0-1 0,-1 1 0,1-1 0,0 1 0,-1 0 0,1-1-1,0 1 1,0 0 0,0 0 0,-2 1 0,0 1 31,0 0 0,0 0 1,1 0-1,-1 1 0,1-1 0,0 1 1,-1-1-1,1 1 0,1 0 0,-1 0 1,1 0-1,-1 0 0,1 0 1,0 0-1,1 0 0,-1 0 0,1 0 1,0 0-1,0 1 0,0-1 0,0 0 1,1 0-1,-1 0 0,1 0 0,0 0 1,1 0-1,-1 0 0,1 0 0,-1 0 1,1 0-1,0-1 0,5 7 1,-7-9-10,1 0 1,0 0 0,0 0 0,0 0 0,0 0-1,0 0 1,0 0 0,1 0 0,-1-1 0,0 1-1,0 0 1,0-1 0,1 1 0,-1-1 0,0 1-1,1-1 1,-1 1 0,1-1 0,-1 0 0,0 0-1,1 0 1,-1 0 0,1 0 0,-1 0 0,0 0-1,1 0 1,-1-1 0,1 1 0,1-1 0,2-1 48,0-1 1,-1 1-1,1-1 1,-1 0-1,0 0 1,6-6-1,15-16 203,-1-2 0,32-45-1,-13 15-151,34-28 101,5-6 28,-33 26-194,-4-2 0,-2-2 0,39-86 0,-73 137-55,3-10 150,23-36 0,-30 59-105,-2 6-24,-2 15-6,-27 96-4,-97 219 27,109-296-60,-180 441-9,112-268 93,-2 8 132,-11-12 116,78-173-174,-37 51 1,51-77-181,-1 0 1,1 0 0,-1-1-1,0 0 1,0 0-1,-1 0 1,1 0 0,-1 0-1,-9 5 1,13-9 28,1 0 1,0 0-1,-1 1 1,1-1-1,-1 0 1,1 0-1,-1 1 1,1-1 0,-1 0-1,1 0 1,-1 0-1,1 0 1,-1 0-1,1 0 1,-1 0-1,0 0 1,1 0-1,-1 0 1,1 0-1,-1 0 1,1 0-1,-1-1 1,1 1 0,-1 0-1,1 0 1,-1-1-1,1 1 1,0 0-1,-1 0 1,1-1-1,-1 1 1,1 0-1,0-1 1,-1 1-1,1-1 1,0 1 0,-1-1-1,1 1 1,0 0-1,-1-2 1,0 0-18,1-1 0,-1 0 1,0 0-1,1 1 0,0-7 0,-1 8 16,1-12-15,1 0 0,0 0 0,1 0 0,3-14 0,-1 5 33,4-21 109,2 1-1,25-66 1,-30 94-124,1 1 0,0 0 1,1 0-1,1 1 0,0 0 1,0 0-1,1 0 0,0 1 0,1 1 1,1 0-1,0 0 0,0 1 1,1 0-1,0 1 0,0 0 0,1 1 1,26-10-1,-11 7-458,1 2-1,1 1 0,33-3 1,38 4-5524,-52 9 3206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5:4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1183 4064,'-23'6'6602,"23"-9"-5600,0 0-1,1 1 0,-1-1 0,1 1 0,-1-1 0,1 1 1,1-4-1,18-26 560,-6 11-823,69-118 843,-52 90-1306,-5 7-135,1 2 0,3 1 0,1 2 0,2 0 0,1 3 0,2 0 0,66-47 0,-78 65-119,-10 5-12,1 1 0,0 0 0,0 2 0,1-1 0,22-7 0,-36 15-21,-1 1 0,1 0 0,-1-1-1,1 1 1,-1 0 0,1 0 0,-1 0 0,1 0 0,-1 0 0,1 0 0,0 0 0,-1 0-1,1 1 1,-1-1 0,1 1 0,1 0 0,-2-1 6,-1 1-1,1 0 1,0 0-1,0-1 1,0 1-1,0 0 1,-1 0 0,1 0-1,0 0 1,-1 0-1,1 0 1,-1 0-1,1 0 1,-1 0 0,1 0-1,-1 0 1,0 1-1,1 5 7,0-1-1,-1 1 1,0-1-1,0 1 1,-1-1-1,-2 10 1,-6 28 140,-27 76-1,-28 43 290,63-159-412,-24 51 906,25-55-912,0 0 0,0 0 1,1 0-1,-1 0 0,0 0 1,0 0-1,0 0 0,0 0 1,0 0-1,0 0 1,0 0-1,0 0 0,0 0 1,0 0-1,0 0 0,0 0 1,0 0-1,0 0 0,0 0 1,0 0-1,0 0 1,0 0-1,0 0 0,0 0 1,1 0-1,-1 0 0,0 0 1,0 0-1,0 0 0,0 0 1,0 0-1,0 0 0,0 0 1,0 0-1,0 0 1,0 0-1,0 0 0,0 0 1,0 1-1,0-1 0,0 0 1,0 0-1,0 0 0,0 0 1,0 0-1,0 0 1,0 0-1,0 0 0,0 0 1,0 0-1,0 0 0,0 0 1,0 0-1,0 0 0,0 0 1,0 0-1,0 0 0,0 0 1,0 0-1,0 0 1,0 1-1,0-1 0,0 0 1,0 0-1,4-3 104,105-124 404,-51 57-584,94-88 0,-141 146-37,-9 10 59,0 0 0,-1 0 0,1-1 0,0 2 0,0-1 0,1 0 0,-1 0 0,0 1 0,1-1 0,-1 1 0,0 0 0,6-2 0,-8 3 35,0 0-1,0 0 1,1 0 0,-1 0 0,0-1-1,0 1 1,1 0 0,-1 1-1,0-1 1,0 0 0,1 0 0,-1 0-1,0 0 1,0 0 0,1 0 0,-1 0-1,0 0 1,0 0 0,0 0-1,1 1 1,-1-1 0,0 0 0,0 0-1,0 0 1,1 0 0,-1 0 0,0 1-1,0-1 1,0 0 0,0 0-1,0 1 1,1-1 0,-1 0 0,0 0-1,0 0 1,0 1 0,0-1 0,0 0-1,0 0 1,0 1 0,0-1-1,0 0 1,0 1 0,-2 16-219,1-5 178,-32 283 81,33-291-31,-2 11 113,0 0 0,1 0 0,0-1 0,2 1 1,0 0-1,3 21 0,-3-35-87,-1 0 0,0 0 0,0 0 0,1 0 0,-1 0 0,0 0 0,1 0 0,-1 0 0,1 0 0,0 0 0,-1-1 0,1 1 0,0 0 0,-1 0 0,1 0 0,0-1 0,0 1 0,0 0 0,-1-1 0,1 1 0,2 0 0,-2-1-3,0 0 0,0 0-1,0 0 1,0 0 0,0 0 0,1 0 0,-1 0 0,0 0 0,0-1 0,0 1-1,0 0 1,0-1 0,0 1 0,0-1 0,0 1 0,0-1 0,1 0 0,4-5 53,1 0 0,-1 0 0,0 0 0,6-9 1,-7 9-75,278-342 24,-272 336-238,24-22 1,-35 34 204,0 0 1,0 0 0,0 0 0,1 0 0,-1 0 0,0 0 0,0 0 0,0 0 0,0 0 0,0 0 0,0 0-1,1 0 1,-1 0 0,0 0 0,0 0 0,0 0 0,0 0 0,0 0 0,0 0 0,1 0 0,-1 0 0,0 0-1,0 0 1,0 0 0,0 0 0,0 0 0,0 0 0,0 0 0,1 1 0,-1-1 0,0 0 0,0 0 0,0 0 0,0 0-1,0 0 1,0 0 0,0 0 0,0 1 0,0-1 0,0 0 0,0 0 0,0 0 0,0 0 0,0 0 0,0 0-1,0 1 1,0-1 0,0 0 0,0 0 0,0 0 0,0 0 0,0 0 0,0 0 0,0 1 0,0-1 0,0 0 0,0 0-1,0 0 1,0 0 0,0 0 0,0 0 0,0 0 0,-1 1 0,1-1 0,-5 20-76,-2-1 1,-9 21-1,-5 13 19,11-25 46,-6 15 51,3 0 1,-12 65 0,24-104-1,0 0 0,1 0 0,0 0 0,0 0 0,0 0 0,1 0 0,-1 0 0,1 0 1,0 0-1,0 0 0,3 5 0,-4-8-7,1 0 1,0 0 0,-1 0-1,1 0 1,0 0-1,0 0 1,0 0 0,0 0-1,0 0 1,0-1-1,0 1 1,0 0 0,0-1-1,0 1 1,0-1-1,1 1 1,0 0-3,0-1 0,0 0-1,0 0 1,0 0 0,0 0 0,0 0 0,0 0 0,-1 0 0,1 0-1,0-1 1,0 1 0,0-1 0,2-1 0,5-2 16,-1 0 1,0-1-1,0 0 1,-1 0-1,1-1 1,9-10-1,40-45 35,-49 51-67,19-25-29,-2-2 0,36-69-1,-26 45 46,-28 47-25,41-62-408,-64 147-328,9-37 764,2 0 0,1 0 1,2 0-1,2 1 0,4 46 1,-2-73 11,-1 1 0,1-1 0,1 0 0,3 9 0,-5-14-1,0-1 0,0 1 0,1 0 0,-1 0 0,1-1 0,0 1 0,0-1 0,0 0 0,0 1 0,0-1 0,0 0 0,0 0 0,1 0 0,4 2 0,-5-3-19,-1-1 0,1 0 0,-1 1 0,1-1 0,0 0 0,-1 0 0,1 0 0,-1 0 0,1 0 0,0-1 0,-1 1 0,1 0-1,-1-1 1,1 1 0,-1-1 0,1 1 0,-1-1 0,1 0 0,-1 0 0,0 1 0,1-1 0,-1 0 0,0 0 0,0 0 0,2-2 0,3-3 18,0-1-1,0 0 1,5-9 0,-9 13-35,74-121 283,-51 79-297,48-64-1,-60 92-62,-9 11 26,0 0 1,0 0 0,1 1-1,0-1 1,0 1 0,0 1-1,1-1 1,9-5 0,-15 9 31,1 1 1,-1 0-1,1-1 1,-1 1 0,1 0-1,-1 0 1,1-1-1,0 1 1,-1 0-1,1 0 1,-1 0 0,1 0-1,0 0 1,-1 0-1,1 0 1,-1 0-1,1 0 1,-1 0-1,1 0 1,0 0 0,-1 1-1,1-1 1,-1 0-1,1 0 1,-1 1-1,1-1 1,0 1 0,0-1 1,-1 1 0,1 0 0,0 0 0,-1 0 0,1 0 0,-1 0 0,1 0 0,-1 0 0,0 1 0,1-1 0,-1 0 0,0 0 1,1 2-1,-1 5 2,0 1 1,0 0-1,-2 9 1,1-11 2,-8 65 218,-35 133-1,40-187-52,66-93 851,-45 51-997,-3 5-4,0 0 1,1 0-1,1 2 1,21-18-1,-23 23-75,-11 9 37,-1 0-1,1 0 1,0 0 0,0 1-1,1-1 1,-1 1-1,0 0 1,1 0 0,-1 0-1,1 1 1,0-1 0,0 1-1,-1 0 1,7-1-1,-9 2 16,0 0 0,0 0-1,0 0 1,0 0-1,0 1 1,0-1-1,0 0 1,0 1-1,0-1 1,0 0 0,0 1-1,0-1 1,0 1-1,-1 0 1,1-1-1,0 1 1,0-1 0,0 1-1,-1 0 1,2 1-1,-1 0-7,0 0 0,1 1 0,-1-1 0,0 0-1,0 1 1,-1-1 0,1 0 0,0 4 0,0 4-24,0 1 1,0 0-1,-2 10 1,1-17 37,-15 113-53,4-43 296,10-71-158,1 0-1,0 0 0,0 0 0,0-1 0,0 1 0,2 6 0,-2-9-60,0 1 0,0-1 0,0 0 0,0 0 0,0 1 0,0-1 0,1 0 0,-1 1 0,0-1 0,0 0 0,0 0 0,1 0 0,-1 1 0,0-1 0,0 0 0,1 0 0,-1 0 0,0 1 0,0-1 0,1 0 0,-1 0 0,0 0 0,0 0 0,1 0 0,-1 0 0,0 1 0,1-1 0,0-1 3,0 1 0,0 0-1,0 0 1,0-1 0,0 1 0,0 0 0,0-1 0,0 1 0,-1-1 0,1 0-1,0 1 1,0-1 0,1-1 0,6-6 15,0-1-1,0 0 1,-1 0-1,0-1 1,8-16-1,25-57 18,-29 57-42,-9 22-7,10-23-101,0 1 0,33-47-1,-45 72 93,0 1 0,0-1-1,1 1 1,-1-1 0,0 1-1,1-1 1,-1 1-1,0 0 1,1-1 0,-1 1-1,1 0 1,-1-1 0,0 1-1,1 0 1,-1 0-1,1-1 1,-1 1 0,1 0-1,-1 0 1,1 0 0,-1 0-1,1-1 1,0 1-1,0 1-8,-1-1-1,0 0 0,1 0 0,-1 1 0,0-1 0,1 0 0,-1 1 0,0-1 0,1 0 0,-1 1 0,0-1 1,0 1-1,1-1 0,-1 0 0,0 1 0,0-1 0,0 1 0,0-1 0,0 1 0,1 0 0,1 30-329,4 173 358,-6-200 37,0-1 0,1 1 0,0-1 0,0 0 0,-1 1 0,2-1 0,-1 0 0,0 0 0,4 6 0,-4-9-33,-1 1 1,0 0-1,1-1 1,0 1 0,-1-1-1,1 1 1,-1-1-1,1 1 1,0-1-1,-1 1 1,1-1 0,0 0-1,-1 0 1,1 1-1,0-1 1,0 0-1,-1 0 1,1 0 0,0 1-1,0-1 1,1-1-9,-1 1 1,1 0-1,-1-1 1,0 1-1,1 0 1,-1-1-1,0 0 1,0 1 0,1-1-1,-1 0 1,0 0-1,0 0 1,0 1-1,0-1 1,1-2-1,15-16 27,-2-1-1,0-1 0,14-25 1,-2 2-13,147-190 65,-31 41-48,-116 149-78,-2 0 0,-1-1 0,-3-2 0,-1 0 0,-3-1 0,13-56-1,-29 92-658,-6 21 413,-11 28 129,16-36 151,-65 147-106,-15 40 34,67-151 100,1 0 1,2 1-1,-6 45 1,10-35-56,1 50 0,5-77 88,1 0 0,1 0 0,1-1 0,1 1 0,7 22 0,-10-39-22,1 0 1,-1 0 0,1 0-1,0 0 1,1 0-1,-1-1 1,5 6 0,-6-8-9,0 1-1,1-1 1,-1 0 0,0 0 0,1 1 0,0-1 0,-1 0 0,1 0 0,0-1 0,-1 1-1,1 0 1,0-1 0,0 1 0,-1-1 0,1 1 0,0-1 0,0 0 0,0 0 0,0 0 0,2 0-1,3-1 7,-1-1-1,1 0 0,-1 0 1,0 0-1,0-1 0,0 0 1,0 0-1,0 0 0,-1-1 1,1 0-1,-1 0 0,0 0 1,0-1-1,4-5 0,7-8-5,-1-1 0,18-30 0,46-88-102,-55 92 124,-9 12-175,-9 16-680,-9 25 765,0 0-1,1 0 1,0 1 0,1-1-1,0 0 1,0 1 0,1 12 0,1 3 101,6 32 0,-6-51-24,-1 0 0,1-1 0,1 1 1,-1 0-1,1-1 0,0 1 0,0-1 1,0 1-1,6 7 0,-7-11-18,-1 0-1,1-1 1,0 1 0,0 0 0,0 0-1,0 0 1,0-1 0,0 1-1,1-1 1,-1 1 0,0-1 0,0 1-1,0-1 1,1 1 0,-1-1-1,3 0 1,-2 0 0,0 0 0,0 0 0,0-1-1,0 1 1,0-1 0,0 1 0,0-1-1,-1 0 1,1 0 0,0 0 0,0 0 0,0 0-1,2-2 1,24-21 112,0-2 0,36-43 0,-6 4 164,-35 41-398,22-33 1,-41 52 76,-4 4 13,1 0-1,0 0 1,0 1 0,0-1-1,-1 0 1,1 0-1,0 0 1,-1-1 0,1 1-1,-1 0 1,1 0 0,-1 0-1,0 0 1,0 0-1,1 0 1,-1-1 0,0 1-1,0 0 1,0 0 0,0-2-1,0 2 9,0 1 0,-1 0 0,1-1 0,0 1 0,0 0 0,0 0 1,0-1-1,-1 1 0,1 0 0,0 0 0,0-1 0,0 1 0,-1 0 0,1 0 0,0 0 0,0-1 0,-1 1 0,1 0 0,0 0 0,-1 0 0,1 0 0,0 0 0,-1-1 0,1 1 1,0 0-1,0 0 0,-1 0 0,1 0 0,0 0 0,-1 0 0,1 0 0,0 0 0,-1 0 0,-11 4-192,11-4 146,-6 3 15,0 0-1,0 1 1,0 0-1,1 0 0,-1 1 1,1-1-1,-10 12 1,4-4 7,0 1 1,-12 20 0,16-23 74,1 1 0,1 0 0,0 1 0,0 0 0,1 0 0,1 0 0,0 0 0,-4 26 0,7-37-32,1 0 0,0 0-1,0 0 1,0 0 0,0 0-1,0-1 1,0 1-1,0 0 1,0 0 0,0 0-1,1 0 1,-1 0-1,0 0 1,1 0 0,-1 0-1,0 0 1,1-1-1,-1 1 1,1 0 0,-1 0-1,1-1 1,0 1 0,-1 0-1,1 0 1,0-1-1,-1 1 1,1-1 0,0 1-1,0-1 1,-1 1-1,1-1 1,0 1 0,0-1-1,0 0 1,0 1-1,0-1 1,0 0 0,0 0-1,0 0 1,0 0 0,-1 0-1,1 0 1,2 0-1,5-1 32,-1 1-1,0-2 1,1 1-1,10-5 0,-15 6-41,67-24 184,-34 11-224,0 2 1,0 1-1,41-5 0,-67 13 27,1 1 1,0 1-1,0 0 1,0 0-1,0 1 1,0 1-1,-1 0 1,1 0-1,0 1 0,-1 0 1,0 1-1,0 0 1,0 1-1,0 0 1,10 8-1,0 3 75,0 1 0,33 37 0,-37-35 200,1-1 0,1-1 0,28 21 0,-43-36-214,0-1 1,0 1-1,0-1 1,0 1-1,0-1 1,0 0-1,0 0 1,0 0 0,0 0-1,1-1 1,-1 1-1,0-1 1,6 0-1,-7 0-163,1-1 0,-1 1 0,0-1 0,0 1-1,1-1 1,-1 0 0,0 0 0,3-1 0,-3 0-418,0 1 0,0-1 0,0 1 1,0-1-1,0 0 0,-1 0 0,1 0 1,2-3-1,5-8-2469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6:2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1489 6816,'0'0'60,"-1"0"0,1 0 0,0 0 0,0 0 1,0 0-1,0 0 0,0 0 0,0 0 0,0 0 1,-1 1-1,1-1 0,0 0 0,0 0 0,0 0 0,0 0 1,0 0-1,0 0 0,0 0 0,0 1 0,0-1 0,0 0 1,0 0-1,0 0 0,0 0 0,0 0 0,0 1 0,0-1 1,0 0-1,0 0 0,0 0 0,0 0 0,0 0 0,0 1 1,0-1-1,0 0 0,0 0 0,0 0 0,0 0 1,0 0-1,0 0 0,0 1 0,1-1 0,-1 0 0,0 0 1,0 0-1,0 0 0,0 0 0,0 0 0,0 0 0,0 0 1,1 0-1,-1 0 0,0 1 0,0-1 0,0 0 0,0 0 1,0 0-1,1 0 0,-1 0 0,0 0 0,16 1 2409,19-5-54,-20-1-1653,-1-1-1,1 0 0,-1-1 1,-1 0-1,24-17 0,56-52 868,139-139 459,-220 203-2021,217-240 1165,-197 211-968,-3-1 0,-1-2 0,32-68 0,-59 112-263,73-156 426,-54 107 76,20-65 0,-39 109-428,1 0-1,-1 1 0,0-1 0,-1 0 0,1 0 0,-1 1 0,0-1 0,0-8 0,0 12-67,0 1 0,0 0 0,0 0 1,0 0-1,0 0 0,0 0 0,0-1 0,0 1 0,-1 0 0,1 0 0,0 0 0,0 0 0,0 0 0,0 0 0,0-1 1,0 1-1,0 0 0,0 0 0,0 0 0,0 0 0,0 0 0,0 0 0,-1 0 0,1-1 0,0 1 0,0 0 1,0 0-1,0 0 0,0 0 0,0 0 0,0 0 0,-1 0 0,1 0 0,0 0 0,0 0 0,0 0 0,0 0 1,0 0-1,-1 0 0,-4 4 100,-6 13 3,-61 150-68,35-73-228,-66 173 1,90-224 178,2 0 1,2 1-1,1 0 0,-1 58 1,8-81-90,2 21 1,0-36 77,0 1 0,1-1 0,-1 1-1,1-1 1,0 1 0,1-1 0,3 7 0,-6-12 21,1 0 1,-1-1-1,1 1 0,-1 0 1,1 0-1,0 0 0,0 0 1,-1 0-1,1-1 0,0 1 1,0 0-1,0-1 0,0 1 1,0-1-1,0 1 0,0-1 1,0 1-1,0-1 0,0 0 1,0 1-1,0-1 0,0 0 1,0 0-1,1 0 0,-1 0 1,0 0-1,0 0 0,2 0 1,0-1 12,0 0 0,-1 0 1,1 0-1,0-1 0,-1 1 1,1 0-1,-1-1 0,1 0 1,-1 1-1,0-1 0,0 0 1,4-4-1,35-50 244,-10 12-152,144-172 255,-120 159-264,-2-3 1,62-91-1,149-315 349,-251 440-270,-1-1 0,16-52 0,-26 61 70,-5 12-80,3 6-160,-1 0 0,1 0-1,0 0 1,-1 0 0,1 0 0,-1 0 0,1 0 0,0 0 0,-1 1 0,1-1-1,0 0 1,-1 0 0,1 0 0,0 0 0,-1 1 0,1-1 0,0 0 0,-1 0 0,1 1-1,0-1 1,0 0 0,-1 1 0,-10 10 68,1 1 0,-17 25 0,19-25-64,-112 173 22,25-36-36,77-122-4,-104 157 326,18 5 22,20 30-157,32-77-162,48-132-46,1-3-9,0 1 1,0 0-1,-2 14 1,5-13 180,1-9-147,-1 0 0,0 0-1,0 0 1,0 0-1,0 0 1,0 1 0,0-1-1,1 0 1,-1 0-1,0 0 1,0 0-1,0 0 1,0 0 0,0 0-1,0 0 1,1 0-1,-1 0 1,0-1 0,0 1-1,0 0 1,0 0-1,0 0 1,0 0 0,1 0-1,-1 0 1,0 0-1,0 0 1,0 0 0,0 0-1,0 0 1,0 0-1,0-1 1,0 1-1,1 0 1,-1 0 0,0 0-1,0 0 1,0 0-1,0-1 1,12-14 31,15-27-1,-4 6-86,12-12 83,63-68 0,-93 110-30,0 1 0,1 0 0,0 0 0,0 1 0,1-1 0,-1 1 0,1 1 0,0-1 0,9-2 0,-15 5-10,1 1 1,-1 0-1,0 0 1,0 0 0,1 0-1,-1 0 1,0 0-1,0 0 1,1 0 0,-1 0-1,0 1 1,0-1-1,0 0 1,1 1 0,-1-1-1,0 1 1,0-1-1,0 1 1,0 0 0,0-1-1,0 1 1,0 0-1,0 0 1,0 0 0,0 0-1,-1 0 1,1 0-1,0 0 1,1 2-1,1 3 9,0 0-1,-1 1 1,1-1-1,1 9 0,2 8 48,2-1-1,0 0 1,2-1-1,23 40 1,-28-53-39,0 0 1,0-1-1,1 0 1,0 0-1,0-1 0,1 1 1,-1-1-1,2-1 1,-1 1-1,0-1 1,1-1-1,0 1 0,0-1 1,1-1-1,16 6 1,-20-8-2,0-1 0,0 1 0,0-1 0,0 0 0,-1-1 0,1 1 0,0-1 0,0 0 0,0 0 0,-1 0 0,1-1 0,0 1 0,-1-1 0,0-1 0,1 1 0,-1 0 0,0-1 0,0 0 0,0 0 0,-1 0 0,7-7 0,-1 0 13,0-1-1,-1 1 1,-1-1 0,0-1 0,0 0 0,9-23-1,-11 21-48,11-24 7,15-62-1,-29 80 153,-2 19-128,0 0-1,0 1 1,0-1-1,0 1 1,-1-1-1,1 1 0,0-1 1,0 0-1,0 1 1,-1-1-1,1 1 1,0-1-1,0 1 0,-1-1 1,1 1-1,-1-1 1,1 1-1,0 0 1,-1-1-1,1 1 0,-1-1 1,1 1-1,-1 0 1,1-1-1,-1 1 0,1 0 1,-2-1-1,1 1 2,1 0 0,-1 1-1,0-1 1,0 0-1,0 0 1,1 0 0,-1 1-1,0-1 1,1 0 0,-1 1-1,0-1 1,0 0 0,1 1-1,-1-1 1,1 1-1,-1-1 1,0 1 0,1 0-1,-1-1 1,1 1 0,-1-1-1,1 1 1,0 0-1,-1-1 1,0 2 0,1-1 4,-3 5-1,0 0 1,0 0 0,1 0-1,-1 0 1,1 0 0,-2 13-1,-1 38-33,4-55 31,1 11-48,0 1 0,0 0 0,1-1 0,1 1 0,0-1-1,1 0 1,0 1 0,1-1 0,1-1 0,0 1 0,0 0 0,1-1 0,16 22 0,-18-29-263,1 0 0,0 0 1,0 0-1,1-1 1,-1 1-1,1-1 0,0-1 1,0 1-1,8 3 0,-9-5-552,0 0 0,0-1 0,0 1 0,0-1-1,0 0 1,0 0 0,0-1 0,0 1-1,0-1 1,1 0 0,-1 0 0,9-3-1,1-2-2033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6:2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11136,'-50'0'5056,"56"13"-4417,19-8 1857,3 2-1504,45 2 640,3 0-928,39-5-352,-5 1-224,33-10-1184,-8 5 608,-1-4-3712,-15 8 2305,-4-17-6593,-19 4 4736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6:3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3072,'4'13'18341,"-4"-1"-14192,1-15-3979,0 0 0,1 0-1,0 0 1,-1 1 0,1-1 0,0 0 0,0 1 0,4-5 0,9-12 130,35-69-104,-29 49-91,47-66-1,-29 62 318,-38 99 1423,-2-14-1825,0-23-30,0 0-1,2 0 1,0 0-1,1-1 1,5 20-1,2-1-622,3 8-3646,1-16-4973,-8-20 6068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6:3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81 1984,'10'-39'4933,"-6"-3"2086,-6 66-3183,-9 28-2480,4-18-735,-24 129 1193,-80 436 201,85-477-2018,4-21-378,20-84-437,2-14 311,0 1 0,0-1 0,-1 0 0,1 0 0,-1 0 0,0 0 0,1 0 0,-1 0 0,-1 0 0,0 2 0,8-22-7916,-5 16 8137,7-12-1596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6:3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30 3648,'3'-25'1694,"-2"21"1764,-1 4-3339,0 1 1,0-1-1,0 0 1,0 1 0,0-1-1,0 1 1,0-1-1,0 1 1,1-1 0,-1 0-1,0 1 1,0-1-1,0 0 1,1 1-1,-1-1 1,0 0 0,1 1-1,-1-1 1,1 1-1,3 5 732,-2 3-191,0 0-1,-1 1 0,0-1 1,0 0-1,-1 0 0,-1 1 1,-2 16-1,2-20-329,-7 44 1125,-1-1 0,-4 0-1,-19 54 1,-58 174 782,83-255-2170,-43 133-51,-25 83-45,35-77-5563,38-144 2728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6:3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3072,'0'0'13317,"2"-4"-11307,45-21 801,-34 17-2523,0 1 0,1 1 0,-1 0 0,2 1 0,20-5 0,75-9 681,-37 8-151,-64 9-691,0 1 1,0 0-1,-1 0 1,17 2 0,-23-1-87,0 0 1,-1 0-1,1 1 0,0-1 1,0 0-1,0 1 1,0 0-1,-1-1 1,1 1-1,0 0 1,-1 0-1,1 0 0,-1 0 1,1 0-1,-1 0 1,1 0-1,-1 0 1,0 1-1,1-1 1,-1 0-1,0 1 0,0-1 1,0 1-1,0 0 1,0-1-1,-1 1 1,1 0-1,1 3 1,-1 8 130,0-1 0,-1 1 0,0 0 0,-5 22 0,1 11-56,4 67 147,1-49-265,-1-43 74,1 1 0,7 36 0,-6-48-25,1 0 0,0 0 0,0 0 0,1 0 0,0-1 0,1 0 0,10 15 0,-13-21-8,0-1-1,0 0 1,0 0 0,0 0 0,0 0-1,1 0 1,-1 0 0,6 2 0,-7-3-17,1 0 0,0-1 0,-1 1 0,1 0 0,-1-1 0,1 0 0,0 1 1,0-1-1,-1 0 0,1 0 0,0 0 0,-1 0 0,1 0 0,0 0 0,-1-1 0,1 1 0,3-2 0,0 0 48,-1-1 0,1 1 0,-1-1 0,0-1 0,0 1-1,0 0 1,0-1 0,0 0 0,-1 0 0,0 0 0,4-6-1,2-5 34,-1 0 0,6-16 0,47-140 212,-4 12-468,-46 133 216,1 1 1,2 0-1,32-45 1,-43 66-47,0 0 0,0 1 0,0 0 0,0 0 1,0 0-1,1 0 0,0 0 0,0 1 0,-1-1 0,1 1 0,1 0 0,-1 0 0,0 0 1,0 1-1,1 0 0,-1 0 0,1 0 0,-1 0 0,1 1 0,-1-1 0,1 1 0,-1 0 0,5 1 1,8 2 4,-1 1 0,0 1 1,0 0-1,30 14 1,6 3-7,87 29-651,-121-47-980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6:3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51 2976,'-2'-1'590,"0"0"1,0 0-1,0 0 1,0 1-1,0-1 0,0 1 1,0-1-1,0 1 1,-3 0-1,-16-4 5111,20 3-5438,-2 0 453,-1-1 0,0 1 0,1 0 0,-1 0 0,0 0 0,0 1 0,1-1 0,-1 1 1,-5 0-1,-1 1 969,8-1-709,4 0-523,-1 0 235,6 0 491,14 3-489,0-2-1,32-1 1,-20-1-285,468-18 1419,-396 13-1575,40-3-3447,-141 8 1364,7 1-1016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5:5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2080 1984,'3'1'1084,"-6"1"44,3-2-1077,0 0 0,-1 0 0,1 0 0,0 0 0,-1 0 0,1 1 0,0-1 0,-1 0 0,1 0 0,0 0 0,-1 1 0,1-1 0,0 0 0,0 0 0,-1 0 0,1 1 0,0-1 0,0 0 0,-1 1 0,2 8 7767,-3-9-7693,-7 0 855,7 2-578,2-1-385,0-1 1,0 1 0,0 0 0,0-1-1,-1 1 1,1 0 0,0-1 0,0 1-1,-1-1 1,1 1 0,-1 0 0,1-1-1,-2 4 2923,2-4-2917,0-1-1,0 1 0,0 0 0,0 0 0,0 0 0,0-1 0,1 1 1,-1 0-1,0 0 0,0 0 0,0 0 0,0-1 0,0 1 0,0 0 1,0 0-1,1 0 0,-1 0 0,0 0 0,0-1 0,0 1 0,0 0 0,1 0 1,-1 0-1,0 0 0,0 0 0,0 0 0,1 0 0,-1 0 0,0 0 1,0 0-1,0 0 0,1 0 0,-1 0 0,0 0 0,1 0 0,7-2 182,-8 2-191,8-2 105,-1-1 0,1 0 0,-1 0 1,0-1-1,0 0 0,0 0 0,0-1 0,-1 0 1,11-10-1,-7 6 33,207-192 1402,-185 169-1431,55-58 417,66-60 266,48 11 135,-139 101-738,101-83 0,-29-15 64,-71 61-252,13-12-17,22-1 12,-79 73 74,0 2 0,2 0 0,28-13 0,114-56-40,-127 65 50,44-27 1,-61 31-86,-1-1 1,0-1-1,-1 0 1,-1-1-1,23-29 1,60-98 467,-16 20-18,-66 101-394,0 1 1,2 1-1,30-26 0,-29 30-7,0-1 10,0 1 0,2 1 0,26-15 1,6-2-56,-37 21-194,0 1 0,35-16 0,-26 18-3901,1 3-6415,-13 4 5944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6:0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68 4992,'-9'-9'12383,"18"14"-10703,-7-4-1545,1-1 0,0 1-1,-1-1 1,1 0 0,-1 1-1,1-1 1,-1-1 0,1 1-1,3-1 1,4 1 225,343-9 2189,-227-3-2275,-23 1-281,-32 6 81,315-15 311,-284 16-202,38 0 23,67 6 60,72 6-127,34 5 313,-156-11-237,64 5-439,-142-3 262,106 4-65,3-1 54,-69-2 100,30 7-13,33 1 258,158-21 385,-199 6-465,14 0 19,-127 1-306,56-8 85,117-16-235,-135 18-1704,-27 6 590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6:0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4224,'7'0'8400,"4"3"-4780,0-1-3113,0-1 0,12 1 0,197-10 2367,-107 5-2047,-55 2-221,73-11-1,225-23-76,3 23-541,-252 10 161,355-1 507,-81-6-197,55 8-160,-207 2-43,221 8 240,-204-11-7,3 0-296,-85 3-273,21 2 608,-113-2-552,-43-1-103,1 1 0,36 6 0,-30-2-233,41 0 0,-46-3-1075,1-2-2206,-6 0-1066,-8 1-2016,-3 2 1683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5:4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9 453 6976,'-9'-3'13781,"18"-8"-13374,0 0 0,10-18 0,18-46-10,49-85 38,-5 24-174,-81 136-266,9-15 105,-6 7 59,-3 7-156,0 1-1,0 0 1,0 0 0,0 0-1,0 0 1,0 0 0,0 0-1,0 0 1,0-1 0,0 1-1,0 0 1,0 0 0,0 0-1,0 0 1,0 0 0,0 0-1,0 0 1,0 0 0,0-1-1,0 1 1,0 0 0,0 0-1,0 0 1,0 0-1,0 0 1,0 0 0,0 0-1,0 0 1,-1 0 0,1-1-1,0 1 1,0 0 0,0 0-1,0 0 1,0 0 0,0 0-1,0 0 1,0 0 0,0 0-1,-1 0 1,1 0 0,0 0-1,0 0 1,0 0 0,-13 28 317,5-12-274,1-1 1,0 1 0,1 1 0,1-1-1,0 1 1,2 0 0,0 0 0,0 0 0,2 1-1,0-1 1,1 0 0,4 32 0,-4-45 9,1 0 0,-1-1 1,1 1-1,0-1 0,0 1 1,1-1-1,-1 1 1,1-1-1,0 0 0,0 1 1,0-1-1,0 0 1,0-1-1,0 1 0,1 0 1,0 0-1,-1-1 0,1 0 1,0 1-1,0-1 1,0 0-1,1-1 0,-1 1 1,0-1-1,1 1 0,-1-1 1,1 0-1,-1 0 1,1 0-1,0-1 0,-1 1 1,1-1-1,0 0 0,-1 0 1,1 0-1,0-1 1,-1 1-1,1-1 0,0 0 1,-1 0-1,7-2 1,8-5-44,0 0 0,-1-1 1,0 0-1,-1-2 1,0 0-1,0 0 1,24-26-1,1-6 37,42-59-1,-50 59 134,-25 33-180,-4 4 25,1-1 0,0 1 0,1 1 1,9-10-1,-14 15-21,-1 0 1,0 0-1,0 0 1,0 0 0,0-1-1,1 1 1,-1 0-1,0 0 1,0 0-1,0 0 1,1 0-1,-1 0 1,0 0 0,0 0-1,1 0 1,-1 0-1,0 0 1,0 0-1,0 0 1,1 0-1,-1 0 1,0 0-1,0 0 1,1 0 0,-1 0-1,0 0 1,0 0-1,0 0 1,1 0-1,-1 1 1,0-1-1,0 0 1,0 0-1,1 0 1,-1 0 0,0 0-1,0 1 1,0-1-1,0 0 1,0 0-1,0 0 1,1 1-1,-1-1 1,0 0 0,0 0-1,0 0 1,0 1-1,0-1 1,0 0-1,0 1 1,1 11 50,-1-11-43,-8 143-14,7-134 30,-19 140-4,15-129-22,-1 0 1,0 0-1,-13 26 0,18-45-46,0 1-1,-1 0 0,1-1 0,-1 0 0,1 1 0,-1-1 0,0 0 0,1 0 0,-1 0 0,0 0 0,-1 0 0,-3 3 0,4-5 15,1 1 0,0-1 0,0 1 0,-1-1 0,1 0-1,0 0 1,-1 0 0,1 0 0,-1 0 0,1 0 0,0 0-1,-1 0 1,1 0 0,0-1 0,0 1 0,-1-1 0,1 1-1,0-1 1,0 1 0,-1-1 0,1 0 0,0 1 0,0-1-1,0 0 1,0 0 0,0 0 0,0 0 0,0 0 0,-1-2 0,-3-3 21,0-1 1,0 0-1,1 0 1,0 0 0,0 0-1,1-1 1,0 1-1,1-1 1,-1 0 0,1 0-1,1 0 1,-1 0-1,2 0 1,-1-16 0,1 19 22,1-1 1,-1 1 0,1 0-1,0 0 1,0 0 0,1 0-1,0 0 1,0 0 0,0 0 0,0 1-1,4-5 1,-4 5-43,1 1 0,0 0 0,-1 0 0,1 0 1,1 1-1,-1-1 0,0 1 0,0 0 0,1 0 0,0 0 0,-1 0 0,1 0 1,0 1-1,0 0 0,6-2 0,-3 2-242,0 0 0,-1 1 0,1-1 0,0 2 0,-1-1-1,1 1 1,11 2 0,25 9-5057,-24-5 3110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6:0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2271 15 3136,'10'-11'8192,"-7"8"-4988,-11 8-995,-2 0-1901,-1-1 0,1 1 0,-1-2 0,-16 4 0,2 0 104,1 1-229,0 1 1,1 1 0,0 1 0,1 1-1,0 1 1,0 2 0,2-1-1,-28 27 1,27-18-16,0 2 0,2 0 0,1 1 0,-17 33 1,16-25 203,-3 0 0,-28 33 0,40-55-234,-12 15 241,-2-2 0,0 0 0,-51 39 0,34-38-38,-68 32 0,63-35-138,-55 36 0,67-38-184,22-14-15,0 0 1,1 1 0,0 1-1,-18 16 1,1 9 164,2 1 0,2 1 0,-24 45 0,27-43 2,-2-1 0,-2 0 0,-36 40 0,47-62-165,0-1 1,-1 0-1,-1-2 0,0 1 0,-18 9 1,-11 7 158,26-16-112,-34 17 0,-6-3 130,17-9-76,-58 35 0,87-45-111,1 1-1,0 0 1,0 1 0,1 0-1,0 0 1,1 2 0,0-1-1,-13 21 1,-2 14 116,-23 56-1,29-57-118,-47 77-1,60-113-10,0 1 0,0-1 1,-1 0-1,-1-1 0,1 0 0,-2 0 0,1 0 1,-18 11-1,14-13-951,-1-1 0,1 0 0,-1-1-1,0 0 1,0-1 0,-22 2 0,-4-1-1970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6:1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12 640,'9'-11'20719,"-9"20"-20544,0 0 0,0-1 0,1 1 0,0 0-1,1 0 1,0-1 0,0 1 0,5 11 0,5 4 184,10 22 71,35 139 534,-34-102-781,1-3-36,3 0 1,57 113-1,-48-127 5,3-2-1,3-1 1,2-2-1,63 66 1,-65-86 23,2-1 0,2-1 0,1-3 0,2-3 0,82 44 0,255 99 374,-334-154-518,93 57 0,-114-59-549,-1 2 0,0 1 0,47 50 0,-47-39-1930,-5-3 741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6:1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391 112 3648,'-5'-19'12457,"4"18"-12266,0 1 0,0-1 1,0 1-1,0-1 0,0 1 0,0 0 0,-1 0 0,1-1 0,0 1 0,0 0 0,0 0 0,0 0 0,0 0 0,-1 0 0,-1 1 0,-1 0 42,-1 1 0,1-1 0,0 1 1,-1 1-1,1-1 0,-6 5 0,-80 56 1568,25-20-1106,52-35-567,0 2 0,1 0 0,0 0 0,1 1 0,-14 17 0,4-2 16,-17 22 47,34-42-165,0 1 0,0-1 0,1 1 0,0 0 0,-5 14 0,6-10-34,0-7 398,5-10-10,-1 0-332,7-19 257,0 1-182,9-40-1,-8 13-18,-3 0 1,1-94 0,-8 84 98,25 87 272,-11-10-469,0-1 1,29 24 0,39 24 54,-69-53-46,65 44 162,-36-26 50,-1 2 0,47 44 0,-76-63-103,-10-9-75,0-1 0,0 1 0,1 0 0,-1 0 0,0 0 1,0 0-1,-1 0 0,1 1 0,0-1 0,-1 0 0,1 1 1,1 4-1,-4-7 48,-1 1-1,1-1 1,0 0 0,0 1-1,-1-1 1,1 0 0,0 0-1,0 0 1,-1 0 0,-1-1 0,2 1-89,-56-2-202,-90-16 0,89 10-1621,35 6 524,18 1 394,0 1-1,0 0 1,0-1-1,1 0 1,-1-1-1,-6-1 1,10 3 731,1 0-1,0-1 1,0 1 0,-1 0-1,1 0 1,0 0 0,0 0-1,0 0 1,-1-1 0,1 1-666,-1-1 666,1 1-1,0 0 1,0 0 0,0-1 0,0 1-1,0 0 1,0 0 0,0-1-1,-1 1 1,1 0 0,0 0-1,0-1 1,0 1 0,0 0-1,0 0 1,0-1 0,8-5-3450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7:0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2298 20 2496,'3'-8'1270,"-3"8"-1246,0 0 0,0 0 0,0 0 1,0 0-1,0-1 0,0 1 0,0 0 1,0 0-1,0 0 0,0 0 0,0 0 1,0 0-1,0 0 0,0 0 0,0-1 1,0 1-1,0 0 0,0 0 0,0 0 1,-1 0-1,1 0 0,0 0 1,0 0-1,0 0 0,0 0 0,0 0 1,0 0-1,0 0 0,0 0 0,-1 0 1,1 0-1,0 0 0,0 0 0,0 0 1,0 0-1,0 0 0,0 0 0,0 0 1,-3 0 2272,3 0-2254,2-10 585,-1 18 5253,1 0-4356,3 13-1481,-5-21-3,0 1 0,0 0 0,0 0 0,0-1 0,-1 1 0,1 0 0,0-1 0,-1 1 1,1 0-1,-1-1 0,1 1 0,0 0 0,-1-1 0,1 1 0,-1-1 0,0 1 0,0 0-13,1-1-1,-1 1 1,1-1 0,-1 1-1,1-1 1,0 1 0,-1-1 0,1 1-1,0-1 1,-1 1 0,1-1 0,0 1-1,0 0 1,-1-1 0,1 2 0,-3 4 234,-2 2 57,5-7-252,-1 0-40,1 0 0,-1 1 1,1-1-1,-1 0 0,1 0 0,-1 0 0,1 0 0,-1-1 1,0 1-1,0 0 0,0 0 0,1 0 0,-1-1 0,-1 2 0,-2 7 863,4-8-870,0 0 0,0 0 1,0 0-1,0 0 0,-1 0 0,1 0 1,0 0-1,-1 0 0,1 0 0,-1 0 0,1 0 1,-1 0-1,0 0 0,1 0 0,-1-1 1,0 1-1,1 0 0,-1 0 0,0-1 0,0 1 1,0-1-1,-1 2 0,-1 0 11,-1 1-1,1 0 1,0-1 0,-5 7-1,-6 6 302,-27 15 4,-51 29-1,50-33-198,-62 48-1,68-40-16,1 2 0,2 2 0,-55 82 0,-3 2 106,72-100-168,-1-1 0,0-1 1,-32 23-1,-120 78 11,154-108-62,-97 72 247,90-65-184,2 1-1,-29 33 1,-79 115 134,47-58-232,58-77 58,-1-2 1,-2-1 0,-44 38-1,-2-13 209,-46 38-88,108-82-148,-108 99 210,89-79-193,-45 60 0,-38 61-15,109-143-4,0-1 0,-5 14 0,8-16-23,-1 0 1,1 0-1,-1 0 0,0-1 0,-1 1 0,-9 9 1,10-12 40,1-1 0,0 1 1,0 0-1,-5 7 1,1 0-101,0-2 39,4-5 26,0 0 0,0 0 0,0 1-1,1-1 1,-4 9 0,5-11 3,0-1-1,0 1 1,0 0 0,0 0-1,0-1 1,0 1 0,0 0 0,-2 2-1,-7 8 11,7-7 16,0 0 0,0 0 0,-1-1 0,0 1 0,0-1 0,-7 5 0,-11 14 24,-8 7-37,59-82 918,-24 40-807,0 0 0,6-24 1,2-4-228,5-26 255,-17 64-264,0 1 0,-1-1 0,1 0 0,-1 1 0,1-1-1,-1 1 1,0-1 0,0 0 0,0 1 0,0-4 0,11-16-15677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7:0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0 434 2496,'3'-6'15812,"-2"0"-15347,-1-27 948,-1 8-945,1 1 0,1 0 0,8-42 0,6-26 176,-13 65-377,2 0 0,14-47 0,-17 72-250,6-18 228,-4 13-178,-3 7-69,0 0 1,0 0 0,0 0 0,0 0 0,0 0 0,0 0-1,0 0 1,0 0 0,0 0 0,0 0 0,0 0 0,0 0 0,0 0-1,0 0 1,0 0 0,0 0 0,1 0 0,-1 0 0,0 1-1,0-1 1,0 0 0,0 0 0,0 0 0,0 0 0,0 0-1,0 0 1,0 0 0,0 0 0,0 0 0,0 0 0,0 0 0,0 0-1,0 0 1,0 0 0,0 0 0,0 0 0,0 0 0,0 0-1,0 0 1,1 0 0,-1 0 0,0 0 0,0 0 0,0 0-1,0 0 1,0 0 0,0-1 0,0 1 0,0 0 0,0 0 0,0 0-1,0 0 1,0 0 0,0 0 0,0 0 0,0 0 0,0 0-1,0 0 1,0 0 0,0 0 0,0 0 0,0 0 0,0 0-1,0 0 1,0 0 0,0 0 0,2 8 41,-1 1 1,-1 0-1,0-1 0,-1 16 1,0 2-24,6 80 200,0 0 3,-5 40 553,-8-136-741,7-6-50,1 0 0,-1 1 0,0-1 0,0 0 1,0 0-1,0 0 0,-1-1 0,1 1 0,-1 0 0,-4 5 0,40-49 621,-23 27-618,-1 2 1,2-1 0,0 1-1,0 1 1,1 0 0,0 1-1,17-10 1,-7 8-27,1 0 1,0 2-1,41-11 0,93-19 276,-157 39-186,0 0 0,-1 0 0,1 0 0,0 0 0,-1 0 0,1-1 0,0 1 0,-1 0 0,1 0 0,0-1 0,-1 1 0,1 0 0,-1-1 0,1 1 0,-1-1 0,2 0 0,-3 1-24,1-1 0,-1 1 0,1 0-1,-1 0 1,0 0 0,1-1 0,-1 1 0,0 0 0,1 0-1,-1 0 1,1 0 0,-1 0 0,0 0 0,1 0 0,-1 1-1,0-1 1,1 0 0,-1 0 0,1 0 0,-2 1 0,-58 7-1021,20-6-2478,36-2 2550,0 0 0,1-1 0,-1 1 0,1-1 0,-1 0-1,-5-1 1,-1-2-1886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7:0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49 2912,'0'0'923,"-5"-8"1162,-11 9 6250,-1 0-4711,-26 5 0,24 3-1336,18-9-2268,1 0 0,0 0 0,0 0 0,0 0 0,0 0 0,0 0 0,-1 0 0,1 0 0,0 0 0,0 0 0,0-1 0,0 1 0,0 0 0,-1 0 0,1 0 0,0 0 0,0 0 0,0 0 0,0 0 0,0 0 0,0 0 0,-1 0 0,1-1 0,0 1-1,0 0 1,0 0 0,0 0 0,0 0 0,0 0 0,0-1 0,0 1 0,0 0 0,0 0 0,0 0 0,0 0 0,0 0 0,0-1 0,0 1 0,0 0 0,0 0 0,0 0 0,0 0 0,0 0 0,0-1 0,0 1 0,0 0 0,0 0 0,0 0 0,0-1 0,0 1-8,0 0-1,0 1 1,0-1 0,0 0 0,0 0 0,0 0 0,0 0 0,1 0 0,-1 0 0,0 0 0,0 0-1,0 0 1,0 0 0,0 0 0,0 0 0,0 0 0,0 0 0,0 0 0,0 0 0,0 0 0,0 0-1,0 0 1,0 0 0,1 0 0,-1 0 0,0 0 0,0 0 0,0 0 0,0 0 0,0 0 0,0 0-1,0 0 1,0 0 0,0 0 0,0 0 0,0 0 0,0 0 0,0 0 0,0 0 0,0-1 0,0 1-1,1 0 1,-1 0 0,0 0 0,0 0 0,0 0 0,0 0 0,0 0 0,0 0 0,0 0 0,0 0 340,77-1 12,94-13 0,-65 3-255,100-15-45,-158 27 714,-50 1-728,0 0-1,0 0 0,1 0 0,-1 0 0,0 0 0,1 0 0,-2 4 0,-7 9 60,0-5-81,0-1 0,-1 0 0,0 0 0,0-1 0,-18 10 0,5-4-4,-224 168 120,222-159-107,1 2 0,1 1 1,-39 53-1,1 12-234,55-73 236,2-2-19,4-16-14,1 1 0,0-1-1,-1 1 1,1-1-1,0 1 1,-1-1-1,1 1 1,-1-1-1,1 0 1,-1 1-1,1-1 1,-1 0-1,1 1 1,-1-1-1,1 0 1,-1 0-1,1 1 1,-1-1-1,1 0 1,-1 0-1,0 0 1,1 0-1,-2 0 1,56 0-379,342 14 138,-261-6 53,-134-9-129,0 1 0,0-1 0,-1 1 0,1 0 0,0-1 0,0 1-1,-1-1 1,1 0 0,0 1 0,-1-1 0,1 1 0,-1-1 0,1 0-1,-1 0 1,1 1 0,-1-1 0,1 0 0,-1 0 0,0 0 0,0 1-1,1-3 1,5-20-4438,-4 0 93,1 5 1606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7:0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25 115 5408,'-16'-12'2432,"13"12"-2112,-3 0 2368,12 0-1536,-6-4 1728,8 4-1664,7-9 1759,9 6-1695,24-11 1088,9 7-1408,30-8-192,-6 8-512,6-7-384,-6 7 64,-4-7-64,-10 5 64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7:28.612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1973 65 1664,'-7'-3'8065,"16"6"-6516,-6-2-1402,0 0 1,0 0-1,0-1 0,0 1 0,1-1 1,4 0-1,54-14 2109,-30 6-1870,1 1-1,49-3 1,-58 9-348,0 1-1,38 5 1,20 1 463,-47-6-358,-1 2 1,42 8 0,-46-6 55,0 0-1,36-2 1,61-7 422,-54 1-248,-50 3-330,8-1 26,30 3 0,49 1 220,-63-3-7,51-4-61,-3-1-224,-57 6 2,210 3 109,-54 17 78,-123-9-95,89 0 0,-68-10 69,135 20 0,-129-6-173,145 3-1,-89-13 132,108-11 20,-206 5 92,-30 1-206,0-1 0,0-1 0,33-6 0,99-22-30,-5 3 172,5 9-268,-145 17 112,-6 0-76,1 0-1,-1 1 1,14 1-1,-4 0 154,0 0-1,-1-1 0,1-1 1,-1-1-1,27-6 0,-33 6-44,-4 1 70,-4 1-78,-1 0 0,0 0 0,0 0 0,1 0 0,-1 0 0,0-1-1,0 1 1,0 0 0,1-1 0,-1 1 0,0-1 0,0 1 0,1-2 0,-1 1-1,-1 0 0,0 0 0,0 0 0,1 0 0,-1 0-1,1 0 1,-1 1 0,1-1 0,-1 0 0,1 0 0,-1 0 0,1 1 0,1-2 0,-1 1-60,0 0 1,0 0-1,0 0 1,-1 0-1,1 0 1,0-1 0,0 1-1,-1 0 1,1 0-1,-1-1 1,1 1-1,-1 0 1,1-1-1,-1-2 1,-3 4-147,1 1 1,-1-1-1,0 1 1,1 0-1,-1-1 0,1 1 1,-1 0-1,1 0 1,-1 1-1,-2 1 0,-111 91-573,-315 245 319,385-300 350,-97 64-1,105-80 136,2 2 0,0 2 0,2 1 0,1 2-1,-45 50 1,47-41-110,-75 99 109,31-35 216,-12 20-359,73-104 131,-1 0-1,-1-1 0,-1-1 1,0 0-1,-24 17 1,-46 36 180,18-15-194,-115 118 1,125-112 76,-17 20-62,53-55-51,14-16 149,0 1 0,-12 13 1995,51-61-1217,45-55-786,154-144 0,-188 195-141,-1-1 0,-2-2-1,-2-2 1,-2-1 0,52-98-1,61-136-132,-105 208-172,56-72 1,-91 136 248,-5 7 0,1-1-1,-1 0 1,0 0 0,0 0-1,0 0 1,-1 0 0,1 0-1,-1 0 1,0-1-1,2-5 1,-3 8 33,0 1 0,0 0 0,0-1-1,0 1 1,0 0 0,0-1 0,0 1 0,0 0 0,0-1 0,0 1-1,-1 0 1,1 0 0,0-1 0,0 1 0,0 0 0,-1-1 0,1 1-1,0 0 1,0 0 0,0 0 0,-1-1 0,1 1 0,0 0 0,-1 0-1,1 0 1,0-1 0,0 1 0,-1 0 0,1 0 0,0 0-1,-1 0 1,1 0 0,0 0 0,-1 0 0,1 0 0,0 0 0,-1 0-1,1 0 1,-1 0 0,-17 4-686,-7 4 533,0 2-1,0 1 1,1 0 0,-26 18-1,-244 168-74,-51 21 144,235-151 123,-125 46 92,101-51 23,37-13-3,-147 99 0,192-113-58,-76 57 680,127-91-693,0 0 0,0 0-1,0 0 1,0-1 0,0 1-1,0 0 1,0 0 0,0-1-1,-1 1 1,1-1 0,0 1-1,0-1 1,-1 1 0,1-1-1,0 0 1,0 0 0,-3 1-1,4-2-28,-1 1 0,1-1 0,0 1 0,-1 0 0,1-1 0,0 1 0,-1-1 0,1 1 0,0-1 0,0 1 0,-1-1 0,1 1 0,0-1 0,0 1 0,0-1 0,0 1 0,0-1 0,0 0 0,0 1 0,0-1 0,0 1 0,0-1 0,0 1 0,0-1 0,0 1 0,1-1 0,-1 0 0,2-8 78,1 0 0,0 0 1,5-9-1,-1 4-88,1-1 0,1 2 0,0-1 0,1 2 0,1-1 0,15-14 0,1 2 27,47-32 0,8 0-4,109-83-259,8-39 59,-140 124 200,215-175-52,-190 174-91,-81 55 62,0-1 0,0 0 0,-1 0 0,1 0 0,-1 0 0,0-1-1,1 1 1,-1-1 0,0 1 0,0-1 0,-1 0 0,3-4 0,-4 7 33,0 0 1,0 0-1,0-1 1,0 1-1,1 0 1,-1 0-1,0 0 1,0-1-1,0 1 1,0 0-1,0 0 1,0 0 0,0 0-1,0-1 1,0 1-1,-1 0 1,1 0-1,0 0 1,0-1-1,0 1 1,0 0-1,0 0 1,0 0-1,0 0 1,0-1-1,0 1 1,-1 0-1,1 0 1,0 0 0,0 0-1,0 0 1,0 0-1,0-1 1,-1 1-1,1 0 1,0 0-1,0 0 1,0 0-1,0 0 1,-1 0-1,1 0 1,0 0-1,0 0 1,0 0-1,-1 0 1,1 0-1,0 0 1,0 0 0,0 0-1,0 0 1,-1 0-1,1 0 1,-14 1-285,13 0 250,-12 1-62,0 2-1,0 0 1,1 0-1,-20 10 1,21-9 64,-136 73-120,121-63 146,-138 82-44,-52 28 44,-235 103 24,-28 15 122,353-174 437,119-65-451,-1 0 0,1 0 0,-1-1 0,0 0 0,0-1 0,0 0 0,-9 1 0,16-2-101,0-1 0,1 0-1,-1 0 1,0 0 0,0 0 0,1 0 0,-1 0 0,0 0-1,0 0 1,1 0 0,-1 0 0,0-1 0,1 1-1,-1 0 1,0 0 0,1-1 0,-1 1 0,0 0-1,1-1 1,-1 1 0,1-1 0,-1 1 0,0-1 0,1 1-1,-1-1 1,1 1 0,-1-1 0,1 1 0,0-1-1,-1 0 1,1 1 0,0-1 0,-1 0 0,1 1 0,0-1-1,-1-1 1,1-1-4,0 0 0,1 1-1,-1-1 1,0 0 0,1 1 0,-1-1 0,1 0-1,0 1 1,0-1 0,1-2 0,4-6-8,0 0 1,0 1-1,1-1 1,1 1-1,-1 1 0,2 0 1,9-10-1,76-56-3,-63 52 3,-13 9-1,236-187 0,-65 31-130,7-5 47,-148 136-461,-42 31 254,-10 7-104,-21 15-159,-76 56 78,-242 141 422,202-134-19,-159 61 0,-99 19 349,235-102 416,156-52-587,-1 0-1,0-1 0,0 0 1,0 0-1,0-1 0,0 0 1,-18-1-1,26 0-94,0 0 0,0 0 0,-1-1 0,1 1-1,0 0 1,-1 0 0,1-1 0,0 1 0,0-1 0,0 1 0,-1-1 0,1 1-1,0-1 1,0 0 0,0 0 0,0 1 0,0-1 0,0 0 0,0 0 0,0 0-1,1 0 1,-1 0 0,0 0 0,1 0 0,-1 0 0,0-2 0,1 1-15,-1-1 0,1 1 0,0 0 0,1 0 0,-1-1 0,0 1 1,1 0-1,-1 0 0,1-1 0,0 1 0,0 0 0,0 0 0,0 0 0,0 0 1,0 0-1,0 0 0,3-3 0,12-14-50,2 0 0,0 0 0,30-22 1,-37 32 44,248-204-76,-201 165 42,24-18-37,178-108 0,57 12-277,-286 146 149,-23 9 61,-8 7 143,1 0-1,-1 0 1,0 0-1,0-1 1,0 1-1,0 0 1,0 0-1,0 0 1,0 0-1,0 0 1,0 0-1,0 0 1,0 0-1,0-1 1,0 1-1,0 0 1,0 0-1,0 0 1,0 0-1,0 0 1,0 0-1,0 0 1,0 0-1,-1-1 1,1 1-1,0 0 1,0 0-1,0 0 1,0 0-1,0 0 1,0 0-1,0 0 1,0 0-1,0 0 1,0 0-1,0 0 1,-1-1-1,1 1 1,0 0-1,0 0 1,0 0-1,0 0 1,0 0-1,0 0 1,-20-1-431,13 2 364,0 0 1,1 1 0,-1-1-1,-7 4 1,-147 62-272,-284 179 241,-34 15 416,121-103 165,356-157-469,-21 9 273,-1-1 0,-39 11 1,49-19-71,14-1-211,0 0-1,0 0 1,0 0 0,0 0 0,0 0-1,0 0 1,-1 0 0,1 0 0,0 0-1,0 0 1,0 0 0,0 0 0,0 0-1,0 0 1,0 0 0,0 0-1,-1-1 1,1 1 0,0 0 0,0 0-1,0 0 1,0 0 0,0 0 0,0 0-1,0 0 1,0 0 0,0 0 0,0 0-1,0 0 1,0-1 0,0 1 0,0 0-1,0 0 1,-1 0 0,1 0 0,0 0-1,0 0 1,0 0 0,0 0-1,0-1 1,0 1 0,0 0 0,0 0-1,1 0 1,-1 0 0,0 0 0,15-16 139,97-67 84,-20 15-137,9-10-10,165-120-121,-17 40-126,86-60 91,-315 204 98,33-31 0,-48 41-30,6-9-56,-11 13 52,0-1 0,1 1 0,-1-1 0,0 1 0,0-1-1,0 1 1,0-1 0,1 1 0,-1-1 0,0 1 0,0-1 0,0 1-1,0-1 1,0 1 0,0-1 0,0 1 0,0-1 0,-1 1-1,1-1 1,0 1 0,0-1 0,0 1 0,0-1 0,-1 1 0,0-1-1,1 0 4,0 1-1,0 0 0,-1 0 0,1-1 0,0 1 0,0 0 0,-1 0 1,1-1-1,0 1 0,-1 0 0,1 0 0,-1 0 0,1-1 0,0 1 1,-1 0-1,1 0 0,0 0 0,-1 0 0,1 0 0,-1 0 0,1 0 1,0 0-1,-1 0 0,1 0 0,-1 0 0,1 0 0,-1 0 0,-10 2-141,0 1 0,0 0 0,-15 5 0,-1 2 40,-272 94-266,-147 107 669,417-195-273,13-8 8,13-5 33,0-1 1,-1 0-1,1-1 0,-1 1 1,0-1-1,1 1 0,-1-1 1,-5 1-1,9-2-50,-1 0-1,1 0 1,0 0 0,0 0-1,-1 0 1,1 0 0,0 0-1,-1 0 1,1 0 0,0 0-1,-1 0 1,1 0 0,0 0 0,-1 0-1,1 0 1,0 0 0,0 0-1,-1 0 1,1 0 0,0 0-1,-1-1 1,1 1 0,0 0-1,0 0 1,-1 0 0,1 0-1,0-1 1,0 1 0,0 0-1,-1 0 1,1-1 0,0 1-1,0 0 1,0-1 0,3-10 82,18-16-59,16-9 43,56-42 0,48-23-131,-74 54 100,-59 42-23,141-107 199,-126 92-233,-1 0 0,-1-2 0,-1 0 0,22-31 0,-40 51-36,0-1 0,0 0 0,0 0 0,-1-1 0,1 1 0,-1 0 0,0 0 0,0-1 0,1-4 0,-2 8 32,0-1 1,0 1 0,0 0-1,0-1 1,0 1 0,0 0 0,0-1-1,0 1 1,-1 0 0,1-1-1,0 1 1,0 0 0,0-1 0,0 1-1,-1 0 1,1-1 0,0 1-1,0 0 1,0 0 0,-1-1-1,1 1 1,0 0 0,-1 0 0,1-1-1,0 1 1,0 0 0,-1 0-1,1 0 1,0 0 0,-1 0-1,1-1 1,-1 1 0,1 0 0,-1 0-1,-1 0-40,0 0 0,-1 0 0,1 1 0,0-1 0,0 1 0,-1-1 0,1 1 0,0 0 0,-4 1-1,-123 68-643,94-50 666,-36 20 21,-95 59 354,162-96-267,-15 9 173,19-11-215,-1 0 0,0-1-1,0 0 1,1 1 0,-1-1 0,0 1 0,0-1 0,0 0 0,1 0-1,-1 1 1,0-1 0,0 0 0,0 0 0,0 0 0,1 0 0,-1 0 0,-2 0-1,5-4 114,20-21-228,1 1 0,0 1 0,44-32 0,1-2 84,67-56-832,-139 120-204,-8 10 750,-454 446-72,100-126 710,225-214-144,110-94-161,-71 62 35,84-76-6,-1-2 0,-1 0 0,-39 19-1,-94 40 107,99-45-124,-73 50 1,102-61-91,7-4 77,0 1-1,1 1 0,-20 21 1,-42 55-66,49-55 24,6-8 30,-15 19 9,31-35 10,0-1 1,-1 0-1,0 0 0,0-1 1,-1 0-1,0-1 0,-1 0 1,0 0-1,0-1 0,-20 8 1,16-8 45,8-4-65,0 0 1,1 0-1,-2-1 1,1 0-1,0 0 1,0 0 0,-1-1-1,-10 0 1,-6-5 568,19 6-753,4-2 79,3-2 39,8-3 41,0 1 0,0 0-1,0 0 1,1 1-1,-1 0 1,1 1 0,0 0-1,12 0 1,11-3-18,19-4-71,79-12 162,81 3 47,125-14-235,-67 1 91,79 3-61,-29 4 53,94 1 323,-157 8-23,-17 0-307,298 40 38,-473-20-19,379 51 321,-339-41-266,37 0 59,-65-8 36,45 4-160,-62-8-193,-44-3 326,1 1 0,26 4 0,-26-4 534,-22-8-394,2 4-248,0-1 1,0 1 0,-1 0-1,1 0 1,-1 1-1,0-1 1,0 0 0,0 1-1,0 0 1,-4-3 0,-14-11-98,12 7 174,-1-1-1,2 0 1,0 0-1,0 0 1,-7-13-1,-29-61-27,41 77-85,-5-12 101,2 1 0,0-2 0,1 1-1,0-1 1,2 1 0,0-1-1,2 0 1,0 0 0,4-40 0,11-21-20,-1 12-43,20-130-176,-31 184 112,16-135-144,-17 122 114,-1 1 0,-1-1 0,-6-37 0,6 60 48,0 0 0,0 0 1,-1 1-1,0-1 0,0 0 0,0 1 1,0-1-1,-1 1 0,0 0 1,1 0-1,-2 0 0,1 0 1,0 0-1,-1 1 0,0-1 0,1 1 1,-2 0-1,-7-5 0,-3 3-81,-1 0-1,1 0 0,-20-2 1,-10 4-93,-49 4 1,36 0 109,-387 7 34,131-1 52,101-1 149,-224-2-266,418-4 162,0-1 0,0-1 0,0-1 0,0 0 0,1-2 0,-28-10 0,46 15-29,0 0 1,0 0-1,0 0 1,0 0-1,0 0 0,0 0 1,-1 0-1,1 0 1,0 0-1,0 0 1,0 0-1,0 0 1,0 0-1,0 0 0,0 0 1,0 0-1,0 0 1,0 0-1,-1 0 1,1 0-1,0-1 1,0 1-1,0 0 1,0 0-1,0 0 0,0 0 1,0 0-1,0 0 1,0 0-1,0 0 1,0 0-1,0 0 1,0-1-1,0 1 0,0 0 1,0 0-1,0 0 1,0 0-1,0 0 1,0 0-1,0 0 1,0 0-1,0 0 0,0-1 1,0 1-1,0 0 1,0 0-1,0 0 1,0 0-1,0 0 1,0 0-1,0 0 1,0 0-1,8-4-70,19-2 21,-19 4 32,5-1 14,83-14 1,236-3 5,101 14 262,-291 7-297,114-2-122,-119 0 168,168-11 426,-263 8-269,-25 3-11,0-1 0,29-6 1,-44 7-164,1 0 1,-1 1-1,0-1 1,0 0-1,0 0 1,0 0-1,0 0 1,0-1-1,2-1 1,-4 3-6,0 0 0,0 0 0,0-1 0,1 1 0,-1 0 1,0 0-1,0-1 0,0 1 0,0 0 0,0-1 0,1 1 0,-1 0 0,0 0 1,0-1-1,0 1 0,0 0 0,0-1 0,0 1 0,0 0 0,0 0 0,0-1 1,0 1-1,0 0 0,0-1 0,-1 0-4,1 1 0,-1-1 0,1 1 1,-1-1-1,1 0 0,-1 1 0,1 0 0,-1-1 0,1 1 1,-1-1-1,1 1 0,-1 0 0,0-1 0,-1 1 0,-9-4-166,0 1 0,0 1 0,0 0 0,-1 1 0,1 0-1,-21 1 1,23 0-92,-58 4-2031,37 4 1286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7:41.41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0 391 3136,'5'4'3848,"-2"-1"-3554,1 0 1,0-1-1,0 1 1,0-1-1,1 0 1,4 1-1,24 7 1385,-25-7-1406,0-1-1,15 3 0,11-3 232,-25-2-235,1 0 1,13 3-1,-12-1 37,1-1 1,0-1-1,23-1 0,-4 0-208,105-7 383,-83 3-322,65 3 1,198-7 517,-282 9-384,-23 0-234,0-1 0,18-2-1,-21 2-42,0 0 0,0 1 0,-1 0-1,16 2 1,11-1 124,24 1 201,-15-1-152,48-5 1,86-5 242,-136 8-361,42-8 0,-39 3 27,97-17 211,-13 1-186,26 4 30,60-8-141,-170 21 45,0 2 1,0 2-1,54 6 0,-27 0 207,0-3 0,0-3 0,0-3 0,0-3 0,116-27 0,308-58 702,-348 75-1065,-105 15 172,64 3 1,75 1 1009,-97-3-700,457 1 897,-504-2-1052,67-12 1,-19 1 29,79-2-94,166-23-99,-132 15 57,2 17 69,-68 2-136,-56 2 26,143-11 345,11-2-167,4 16-186,-71 1 214,717 12 1440,-473 11-964,-26 0-496,-134-12-182,-236-12-118,152 6-5022,-141-9 1675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7:43.53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1 455 4320,'10'9'4151,"-9"-9"-3953,20 6 3402,-11-3-2851,12 3 80,1-1-1,-1-2 0,1 0 1,29-1-1,24 4 118,89 9 34,37 5 179,-74-9-251,141-6 1,-205-5-630,64 2-9,117-3 1017,133-32-508,250-22-481,-348 33-154,-35 2-256,55-1 208,57-9 48,-80 5 443,-193 14-590,138-36 1,-102 16 39,166-23 0,7 10 167,-133 19 72,160-5-185,-116 25 197,48-19 267,146-5-249,-313 27-287,158-7 173,8-6-22,65 6 86,-259 6-322,89 0 100,157 4 444,-162-2-193,63 7 446,177-12-731,-364 5-132,63-1-2424,-31 6-3865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5:4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 6464,'-20'-7'2944,"26"7"-2560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7:45.31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1 411 3904,'37'8'5866,"65"-3"-831,54-12-1769,-54 2-2298,-32 2-603,100-4 348,484-18 1558,-622 24-2153,164-9 619,-55 2-370,158-12 583,-141 9-487,204-27-27,-179 17-328,313-27 511,-197 19-103,43-3-492,-1 17 60,120 23 449,-333-8-435,189-1 222,3-17-274,-5-2 108,64-7-52,14-7 454,-86 9-504,165-1-9,-35 25 451,-207 2-274,447-1 799,-370 19-604,3 0-1294,-291-19-619,0 0-1,38-8 0,-18-4-4383,-10 0 2021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7:46.83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18 4736,'0'0'4389,"3"2"-3906,-1 0 1,1 0-1,0 0 1,0-1-1,-1 1 0,1-1 1,0 0-1,1 1 0,2 0 1,33 6 168,-32-7-383,67 8 1008,132 1 0,0-16 419,77-10-235,-215 13-1272,160-8 417,145 2 433,-64 4 29,-18-3 89,-61 10-856,60 1 267,335 5-216,-493-8-146,549-4 319,-399 3-335,37-2-215,100-1 319,-257 4-141,517-5 632,-238 5 11,-204 1-392,-117-1-344,580 9 723,-175 15-338,-180-1-3701,-291-19 259,-10 0 906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7:52.64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1 119 4064,'5'-21'11941,"213"26"-6344,80-2-4277,151-30 392,-260 13-1147,-104 9-394,243-7 254,44-2 99,-47 2-28,-46 3-26,165-1 703,-232 7-944,434 22-945,-478-11-2152,-70-4-1798,-2-1 1380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7:53.44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1 153 4640,'9'28'14204,"-5"-23"-15065,0-3 1257,0 1-1,0-1 0,0 0 0,0 0 0,0 0 1,0-1-1,1 1 0,-1-1 0,0 0 0,7 0 1,1 2 382,16 2 208,0-1 1,47 2-1,52-8-185,132-28 451,-177 18-1033,331-46 224,-399 56-430,481-57 273,9 24-206,-71 15-2644,-147 15-7352,-154 9 5650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7:54.17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23 6 3808,'-23'-5'6768,"24"8"-6250,-1-1 0,1 1 1,0 0-1,0 0 0,0-1 1,0 1-1,0 0 0,9 11 2592,-5-10-2591,2 4 476,1-1 1,14 11 0,-8-10-381,0 0-1,0 0 1,0-1-1,1-1 1,0 0-1,0-1 1,22 4 0,2-3 129,72 3 0,281-24 468,-346 12-1181,542-72-831,-393 46 453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7:56.18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0 278 4576,'5'-3'776,"-1"0"-189,-1 1-1,1 0 0,0 0 1,0 0-1,1 0 0,-1 1 0,0 0 1,8-2-1,49-9 2870,-12 7-2047,250-20 1998,-238 21-3079,294-6 688,-39 12 170,-170-3-698,44-10 89,-1 1-55,62 4 36,-4-22-417,-101 4 19,91-7-148,-97 15 93,-62 5-54,94-11 154,125 2 595,-170 13-729,63-2 50,-108 5 155,-46 2-17,48 2 1,103 1-499,-45-1 227,51 12 81,122 5 274,1-17 194,-132-1-425,314 15 43,-302 6 330,-26 2-394,116-4 18,-196-15 128,35-4 157,152-20-1,-160 10-257,-71 7-113,481-35 162,-408 38-128,-1 4 1,1 6-1,131 27 0,141 39-190,326 19 592,-427-82-3899,-218-17-1408,-4-10 1413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7:56.91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42 154 8544,'-39'-14'3840,"37"9"-3136,17 2 747,26 1 756,208-8 2326,156-35-2455,-295 31-1580,397-34 734,54 36-624,-43 29 38,-188 6 126,-191-12-499,353 45 270,-76-6-953,-244-41-3851,-102-6 1802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7:57.51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32 3 10880,'-31'-2'5983,"40"4"-5812,207 12 6960,-59-2-4929,-32-7-1808,282 13 498,-136-3-4466,-141-3-4004,-71-3 4197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7:58.00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0 243 8896,'0'-13'4032,"16"-4"-3520,-2 4 512,0 10-672,15-18 544,10 3-480,23-16-384,5 4-32,15-21-608,-1 8 352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8:3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1 242 2816,'-1'-1'12670,"7"-6"-10718,8-12-2409,-3 3 717,0 0 0,1 1 0,1 0 0,0 0 0,17-13 0,-5 4 30,-15 13-202,1 1-1,0 1 1,0 0-1,17-10 1,-24 17-55,0 0 1,-1 0 0,1 0 0,-1 0 1,1 1-1,0 0 0,0 0 1,4-1-1,-7 2-21,0 0-1,0 0 1,0 0-1,-1 0 1,1 0 0,0 0-1,0 0 1,0 0 0,0 1-1,-1-1 1,1 0-1,0 1 1,0-1 0,-1 0-1,1 1 1,0-1 0,0 1-1,0 0 12,0 1 1,0-1-1,0 0 0,-1 0 1,1 0-1,0 1 0,0-1 1,-1 1-1,1-1 0,-1 0 0,0 1 1,1-1-1,-1 2 0,5 37 76,1 50-1,-1 2 6,-3-71-35,1-1-1,8 27 0,-8-39-43,-1 0 0,1 0 0,1 0 0,0-1 1,0 1-1,0-1 0,1 0 0,8 9 0,-9-12 22,0 0 0,0-1 1,1 0-1,-1 0 0,1-1 0,-1 1 0,1-1 0,0 0 1,0 0-1,0 0 0,0-1 0,0 0 0,1 0 0,-1 0 1,0 0-1,0-1 0,9 0 0,5-2 121,-1 0-1,1-1 1,30-9-1,-31 7-59,0-1-1,0-1 1,-1 0-1,0-1 1,-1-1-1,21-15 1,-27 17-68,0-1 0,-1 0 0,0-1 0,-1 0 0,0 0 1,0 0-1,-1-1 0,0 0 0,-1-1 0,0 0 0,5-13 1,18-72-10,-15 44-126,-9 31 39,10-26 1,-14 45 56,0 0-1,-1 0 1,1 0 0,0 0 0,0 1-1,1-1 1,-1 0 0,0 1 0,0-1-1,1 1 1,-1-1 0,1 1 0,-1-1-1,1 1 1,0 0 0,0 0 0,-1 0-1,1 0 1,2-1 0,-1 2 40,0-1 0,-1 1 0,1 0-1,0 0 1,0 0 0,-1 0 0,1 0 0,0 0 0,-1 1 0,1-1 0,0 1 0,4 1 0,3 3 40,-1 0 1,1 0-1,-1 0 1,0 1-1,-1 1 1,11 9-1,70 73 20,-87-88-764,-5-39-9727,2 16 7387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3:00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1257 4384,'-12'-11'5936,"19"9"-3440,-1-2-1994,0 0 0,-1 0 0,1-1 0,-1 0 0,0 0 0,-1 0 0,1 0 0,-1-1 0,5-8 0,3-2 131,176-209 1549,-177 212-2130,153-155 567,-61 77-66,-50 47-210,-44 35-398,1 1 0,0 1 0,0 0 0,1 0-1,16-7 1,-27 13 42,1 1 0,0-1 1,0 1-1,0 0 0,0 0 0,-1-1 0,1 1 0,0 0 0,0 0 0,0 0 0,0 0 0,0 0 0,0 0 0,0 0 0,-1 0 0,1 0 0,0 0 0,0 1 1,0-1-1,0 0 0,0 1 0,-1-1 0,2 1 0,-1 0 3,0 0-1,0 0 1,0 0 0,0 0-1,0 0 1,0 1 0,-1-1-1,1 0 1,-1 0 0,1 1 0,-1-1-1,1 0 1,0 3 0,0 3-2,0 0 1,-1 0-1,1 0 1,-2 12-1,-6 46 227,-2-1 1,-20 71-1,28-128-188,-47 183 1050,46-179-856,3-11 225,6-18 361,-4 10-841,15-38 167,48-84 0,-47 101-111,2 0-1,1 1 0,1 1 1,1 1-1,2 1 0,0 1 1,2 2-1,0 0 0,2 2 1,34-18-1,-60 36-58,0 0 1,0 0 0,0 1-1,0-1 1,1 1-1,-1 0 1,6-1-1,-9 2 33,0 0 0,-1 0 0,1 0 0,0 0-1,0 0 1,0 0 0,0 0 0,-1 1-1,1-1 1,0 0 0,0 0 0,0 1-1,-1-1 1,1 0 0,0 1 0,0-1-1,-1 1 1,1-1 0,0 1 0,-1-1-1,1 1 1,0-1 0,-1 1 0,1 0-1,-1-1 1,1 1 0,-1 0 0,0-1 0,1 1-1,-1 0 1,0 0 0,1 0 0,-1-1-1,0 1 1,0 0 0,0 0 0,1 0-1,-1 0 1,0-1 0,0 1 0,0 0-1,-1 0 1,1 0 0,0 0 0,0-1-1,-1 2 1,-5 36-31,-3-2 0,-17 51 0,4-18 130,-44 160 289,65-227-348,-4 23 350,5-24-370,0-1 0,0 1-1,0-1 1,0 0 0,0 1 0,0-1 0,0 1 0,0-1 0,0 0 0,0 1 0,0-1 0,1 0 0,-1 1-1,0-1 1,0 0 0,0 1 0,1-1 0,-1 0 0,0 1 0,0-1 0,1 1 0,0-1 12,-1 0 1,1 0-1,-1 0 1,1 0-1,-1 0 1,1 0-1,-1 0 1,1 0-1,0 0 1,-1 0-1,1 0 1,-1 0-1,1 0 1,-1-1-1,1 1 1,-1 0-1,1 0 1,-1 0-1,1-1 1,0 0-1,7-3 63,0-2-1,0 1 1,-1-1-1,0 0 1,0-1-1,9-10 0,31-48 0,-28 38-93,126-192 115,-138 207-153,0 0-1,1 1 0,0 0 1,19-19-1,-20 19-280,-4 7-162,-2 11 106,-2 12 313,-1 0-1,-5 21 0,-1 6 77,-7 202 426,14-240-374,4 40 234,-3-45-241,0 0 0,1 0 0,-1-1 0,1 1 1,0 0-1,0-1 0,0 1 0,0-1 0,0 1 1,0-1-1,1 0 0,-1 1 0,4 2 1,-4-4-32,-1-1 0,0 0 0,1 1 1,-1-1-1,1 0 0,-1 0 1,1 0-1,-1 1 0,0-1 0,1 0 1,-1 0-1,1 0 0,-1 0 1,1 0-1,-1 0 0,1 0 0,-1 0 1,1 0-1,-1 0 0,1 0 1,-1 0-1,1 0 0,-1 0 1,1 0-1,-1-1 0,1 1 0,-1 0 1,0 0-1,2-1 0,10-10 183,-9 7-113,3-3-58,0-1 0,0 1 0,0-2 0,-1 1 0,0-1 0,-1 0 0,5-12 0,4-9 8,59-133 99,-59 136-162,38-72 84,-3 16-290,-42 72-272,-6 11 484,0 1 0,0-1 0,0 0-1,0 1 1,0-1 0,0 1 0,0-1 0,-1 1 0,1-1-1,0 0 1,0 1 0,-1-1 0,1 0 0,0 1 0,-1-1-1,1 0 1,0 1 0,-1-1 0,-4 6-61,-2 8 62,0 1 0,1 0 0,1 0 0,0 0 0,-2 18 0,-11 82-3,17-99 14,-1 0 6,-8 99 237,10-102-206,1-1-1,0 1 1,0-1 0,2 1 0,-1-1 0,1 0 0,6 14 0,-8-24-11,0 0 0,0 0 1,0 0-1,0-1 0,0 1 0,0 0 0,0 0 0,1-1 0,2 3 0,-3-3-4,0-1 0,0 1 0,0-1 0,0 1 0,0-1-1,0 1 1,0-1 0,0 0 0,0 1 0,0-1-1,0 0 1,1 0 0,-1 0 0,0 0 0,0 0 0,0 0-1,0 0 1,0-1 0,1 1 0,-1 0 0,2-1-1,7-3 38,0-1-1,-1 0 1,1 0-1,-1-1 0,0 0 1,-1-1-1,1 0 1,-1 0-1,13-16 0,5-8-5,27-46-1,-29 42-69,25-35-65,76-81-1,-124 150 71,15-13-300,-16 14 303,1 0 0,-1-1 1,0 1-1,1 0 0,-1 0 0,1-1 0,-1 1 0,0 0 1,1 0-1,-1 0 0,1 0 0,-1 0 0,0 0 0,1 0 1,-1 0-1,1 0 0,-1 0 0,1 0 0,-1 0 0,0 0 1,1 0-1,-1 0 0,1 0 0,-1 0 0,1 0 0,-1 1 1,0-1-1,1 0 0,-1 0 0,0 1 0,1-1 0,-1 0 1,0 0-1,1 1 0,-1-1 0,0 0 0,1 1 0,-1-1 1,0 0-1,0 1 0,0-1 0,1 1 0,1 4-12,-1 1 0,0-1 0,1 1 1,-2-1-1,1 1 0,-1 0 0,0-1 0,0 7 0,0-2 17,-4 56 47,-2-1-1,-17 71 1,18-110 138,-2 0 1,-10 28-1,15-35 576,23-46-338,12-18-358,-11 7-133,44-56 0,-64 92 39,1-1 0,-1 0-1,1 1 1,-1 0-1,1-1 1,3-1 0,-5 4 20,-1 0 1,1-1 0,-1 1 0,1 0 0,0 0 0,-1-1 0,1 1 0,-1 0-1,1 0 1,0 0 0,-1 0 0,1 0 0,0 0 0,-1 0 0,1 0 0,0 0 0,-1 0-1,1 0 1,-1 1 0,1-1 0,0 0 0,-1 0 0,1 1 0,-1-1 0,1 0 0,0 1-1,-1-1 1,1 0 0,-1 1 0,1-1 0,-1 1 0,0-1 0,1 1 0,-1-1-1,1 1 1,-1-1 0,0 1 0,1-1 0,-1 1 0,0 0 0,2 4-9,0 0 0,0 0 0,0 0 0,-1 0 0,0 0 0,0 0 0,-1 0 0,1 7 0,-4 46-39,1-31 101,0 7 116,-8 45 0,10-76 210,1-4-125,5-10-23,7-20-113,-7 16-94,33-72-74,-34 76 17,1 1 0,1 0 0,-1 0 0,2 1 0,14-16 0,-22 25 32,1-1 0,-1 0 0,1 1 0,-1-1 0,1 1 0,-1-1 0,1 1 0,0-1 0,-1 1 0,1-1 0,0 1 0,-1 0 0,1-1 0,0 1 0,0 0 0,-1 0 0,1 0 0,0-1 0,0 1 0,-1 0 0,1 0 0,0 0 0,0 0 0,0 0 0,-1 0 0,1 0 0,0 1 0,0-1 0,-1 0 0,1 0 0,0 1 0,0-1 0,-1 0 0,1 1 1,0-1-1,-1 0 0,1 1 0,0-1 0,-1 1 0,1 0 0,-1-1 0,1 1 0,-1-1 0,1 1 0,-1 0 0,0-1 0,1 1 0,-1 0 0,1 1 0,2 4-20,0 1 1,-1 0 0,0 0-1,2 10 1,-2-7 91,3 14 7,-4-15-60,1 1 0,0-1 1,1 0-1,0 0 1,5 9-1,-8-16 14,1 0 1,1-1-1,-1 1 0,0 0 0,0-1 1,1 1-1,-1-1 0,0 1 1,1-1-1,0 0 0,-1 0 1,1 0-1,0 0 0,-1 0 1,1 0-1,0 0 0,0 0 1,0-1-1,0 1 0,0-1 1,0 1-1,0-1 0,0 0 0,0 0 1,0 0-1,0 0 0,0 0 1,4-1-1,0 0 15,0-1-1,0 0 1,0 0 0,0-1-1,-1 1 1,1-1 0,-1 0 0,1-1-1,7-6 1,3-4-17,21-24 1,3-9-8,-1-2-1,-3-2 1,-2-2 0,-3-1-1,-2-1 1,-2-1 0,-3-2-1,18-64 1,33-139-27,-26 96-137,-33 111 39,-2 9-232,-14 38-44,-4 14 189,-4 14 40,-80 307-221,69-251 353,-19 99 103,26-118-41,-9 58 132,-8 122 0,28-228-134,0 2 14,1 0-1,1 16 1,-1-26-15,0 0 1,0 0-1,1 1 1,-1-1-1,1 0 0,-1 0 1,1 0-1,0 0 0,0 0 1,0 0-1,0 0 0,0 0 1,0 0-1,1 0 0,-1 0 1,1-1-1,-1 1 0,3 1 1,-3-2-19,0-1 1,0 0-1,-1 1 0,1-1 1,0 0-1,0 0 1,-1 0-1,1 1 0,0-1 1,0 0-1,0 0 1,-1 0-1,1-1 1,0 1-1,0 0 0,0 0 1,-1 0-1,1 0 1,0-1-1,0 1 0,-1 0 1,1-1-1,0 1 1,-1-1-1,1 1 0,0-1 1,-1 1-1,2-2 1,18-21 69,18-33-3,29-61-1,-41 71-11,-2 3-11,-5 7-49,37-50 0,-42 63-113,-7 13-212,-8 15-378,-1 1 669,1 0 1,0-1-1,0 1 1,1 0-1,-1 0 1,1-1-1,0 1 1,2 6-1,9 50 99,-11-62-71,2 9 18,1-1 0,0 1-1,0-1 1,1 0 0,0 0-1,0-1 1,1 1 0,9 10-1,-10-13 22,0 0-1,0-1 1,1 1 0,0-1-1,0 0 1,0 0-1,1-1 1,-1 1 0,1-1-1,0 0 1,0-1-1,8 3 1,-7-4-1,0 0 1,-1 0-1,1-1 0,0 0 0,0-1 0,0 1 1,-1-1-1,1 0 0,0-1 0,-1 0 1,9-3-1,-3 0-15,0 0-1,-1-1 1,0 0 0,0-1 0,13-11-1,-10 7 4,-1-1 0,-1 0-1,0 0 1,-1-2 0,0 1-1,-1-2 1,9-16 0,-17 27-26,6-10-35,-1-1 1,0 1-1,6-27 0,-12 41 18,-1-1-1,0 0 1,0 0-1,1 0 0,-1 1 1,0-1-1,0 0 0,0 0 1,0 0-1,0 0 1,-1 0-1,1 1 0,0-1 1,0 0-1,0 0 0,-1 0 1,1 0-1,0 1 1,-1-1-1,1 0 0,-1 1 1,1-1-1,-1 0 0,1 0 1,-1 1-1,1-1 1,-1 1-1,0-1 0,1 1 1,-2-2-1,0 2-3,1-1-1,-1 1 1,1 0-1,0-1 1,-1 1-1,1 0 1,-1 0-1,1 0 1,-1 0 0,1 0-1,-1 0 1,1 0-1,-1 1 1,1-1-1,-3 1 1,-5 3 1,2 0 0,-1 0-1,0 1 1,1 0 0,0 0 0,0 1 0,0 0 0,1 0 0,0 1 0,0 0 0,-6 9-1,-3 7-35,2-1 0,-15 33 0,18-33 106,1-1-1,1 1 1,-9 43 0,15-53-28,0 0 1,1 0-1,1 1 1,0-1-1,0 0 1,1 0-1,1 0 0,0 0 1,5 15-1,-7-25 0,1 1-1,0 0 0,0-1 0,0 1 1,1-1-1,-1 1 0,1-1 0,-1 0 0,1 1 1,0-1-1,0 0 0,0 0 0,0 0 1,0 0-1,0-1 0,1 1 0,-1 0 0,0-1 1,1 0-1,-1 0 0,1 1 0,0-2 1,-1 1-1,1 0 0,0 0 0,0-1 0,-1 1 1,1-1-1,0 0 0,0 0 0,0 0 1,0 0-1,-1-1 0,1 1 0,5-2 0,0-2 9,1 0 0,-1-1 0,0 1 0,0-1 0,0-1 0,-1 0 0,0 0 0,10-10 0,3-6 9,22-33-1,11-21-36,-12 16-170,53-60 0,-93 119 149,0 0 0,0 0 0,0 0 0,0 0 0,0 0 0,0 0 0,0 0 0,0 0 0,0 0 0,0 0 0,0 1 1,1-1-1,-1 0 0,0 1 0,1-1 0,-1 1 0,0 0 0,1-1 0,-1 1 0,3 0 0,-3 0 1,0 1 0,0 0 0,0-1 1,1 1-1,-1 0 0,0 0 0,0 0 0,-1 0 0,1 0 1,0 0-1,0 0 0,0 0 0,-1 0 0,1 0 0,0 0 1,-1 1-1,1-1 0,-1 0 0,0 0 0,1 2 0,4 15-8,-1-1-1,3 33 1,-5-30 79,9 33 0,-6-36 4,0-1 1,1-1-1,1 1 0,1-1 0,0 0 0,1-1 0,0 0 0,1 0 0,16 16 0,-20-24-24,1 1 1,0-2-1,0 1 0,0-1 0,1 0 0,-1 0 0,1-1 1,0 0-1,1 0 0,-1-1 0,1 0 0,-1-1 0,1 0 0,0 0 1,0-1-1,0 0 0,0-1 0,0 1 0,9-2 0,-11 0-240,0 0-1,0-1 1,0 1-1,-1-1 0,14-6 1,-15 5-710,0 0 0,0 0 0,0 0 1,6-6-1,12-12-2167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5:5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42 974 6048,'-7'3'868,"-1"1"0,1 1 0,-8 6 0,15-11-801,0 0 1,-1 0-1,1 0 1,0 1-1,-1-1 1,1 0-1,0 0 1,0 0-1,-1 1 0,1-1 1,0 0-1,0 0 1,0 1-1,-1-1 1,1 0-1,0 0 1,0 1-1,0-1 1,0 0-1,0 1 1,0-1-1,-1 0 1,1 1-1,0-1 1,0 0-1,0 1 1,0-1-1,0 0 1,0 1-1,0-1 1,0 0-1,0 0 0,1 1 1,-1-1-1,0 0 1,0 1-1,0-1 1,0 0-1,1 1 1,1 6 3334,-2-7-3286,1 0 1,-1 0-1,1 0 0,-1 0 1,1 0-1,-1 0 1,1 0-1,-1 0 0,1 0 1,-1 0-1,1 0 1,-1 0-1,1 0 0,-1-1 1,1 1-1,0-1 0,5-3 59,0-1-1,0-1 0,0 0 0,-1 1 1,1-2-1,-1 1 0,-1 0 0,1-1 1,5-13-1,4-3-23,24-46 44,31-49 122,-40 80-165,49-52 0,-30 37-8,-17 18-12,1 1 79,-1-2 0,-3-1 0,34-55 0,-49 65 23,0 0 0,12-41 0,-19 49 36,-1 0 0,-1 0 1,-1-1-1,1-33 0,-4 49-230,0 0 1,0 1-1,0-1 1,-1 0 0,1 1-1,-1-1 1,0 1-1,0-1 1,-1 1-1,1-1 1,-1 1-1,1 0 1,-4-5-1,4 7-40,0 0 0,1 1 0,-1-1 1,0 0-1,0 0 0,0 1 0,0-1 0,-1 0 0,1 1 0,0-1 0,0 1 1,0-1-1,0 1 0,-1 0 0,1-1 0,-2 1 0,0 0-11,1 0-1,0 0 1,-1 1-1,1-1 1,0 1 0,-1 0-1,1-1 1,0 1-1,0 0 1,-1 0-1,-2 2 1,-5 4 58,0 1 1,1-1-1,-17 18 1,-23 30 258,24-22-84,-40 64 1,-8 44 329,61-113-367,1 1 1,1 0-1,2 0 0,-6 31 0,5 1 70,-2 61-1,10-103-159,-1 39 142,2-54-205,0 1-1,1-1 1,-1 1 0,1-1 0,0 0 0,1 1 0,-1-1 0,1 0 0,3 7-1,-4-10-18,-1 0-1,1 0 1,0 0-1,0 0 1,0 0-1,0 0 1,1 0-1,-1 0 1,0 0-1,0 0 0,0-1 1,1 1-1,-1 0 1,0-1-1,1 1 1,-1-1-1,1 0 1,-1 1-1,1-1 1,-1 0-1,0 0 0,1 0 1,-1 0-1,1 0 1,2-1-1,3 0-54,-1-1-1,1 0 0,-1 0 1,9-5-1,-13 7 44,126-66-215,-32 16 130,-72 38 84,13-7 86,2 1-1,0 2 0,44-12 0,-75 26-89,-1 0-1,0 1 1,0 0 0,1 0-1,-1 1 1,0 0 0,1 0-1,-1 0 1,0 1 0,0 1-1,1-1 1,-1 1 0,0 0-1,0 0 1,12 7 0,-18-8 8,0 0-1,0-1 1,0 1 0,1-1-1,-1 1 1,0-1 0,0 0-1,0 1 1,0-1 0,0 0 0,1 0-1,-1 0 1,2 0 0,-1-4-54,-7-4-64,4 6 117,-1 0 1,1 0-1,-1 1 0,0-1 1,0 1-1,0-1 1,0 1-1,0-1 0,0 1 1,0 0-1,0 0 0,0 0 1,-1 0-1,1 1 1,0-1-1,-1 1 0,1-1 1,-1 1-1,1 0 1,0 0-1,-1 0 0,1 0 1,-1 0-1,1 0 0,-3 1 1,1 0 18,-1 1 1,1-1-1,-1 1 0,1 0 1,0 0-1,0 0 0,0 1 1,0-1-1,0 1 0,0 0 1,1 0-1,-5 5 0,-17 24 181,1 0 0,2 2-1,-24 48 1,45-81-179,-16 35 377,16-33-390,0 0-1,0 0 0,1 0 1,-1 0-1,0 0 0,1 0 1,0 0-1,0 0 0,0 0 0,1 4 1,-1-6-10,0-1 0,0 0 1,0 1-1,0-1 0,0 0 1,0 1-1,0-1 0,0 0 1,0 1-1,1-1 0,-1 0 1,0 1-1,0-1 1,0 0-1,1 0 0,-1 1 1,0-1-1,0 0 0,1 0 1,-1 1-1,0-1 0,1 0 1,-1 0-1,0 0 0,1 1 1,-1-1-1,0 0 0,1 0 1,-1 0-1,0 0 0,1 0 1,-1 0-1,0 0 0,1 0 1,-1 0-1,0 0 0,1 0 1,-1 0-1,0 0 0,1 0 1,-1 0-1,1 0 0,-1 0 1,1-1-1,13-7-78,-13 7 62,4-4-32,1 0 0,-2 0-1,1 0 1,0 0 0,-1-1 0,5-8 0,18-37-137,-21 38 154,8-14 23,-1 0 0,-1-1 1,14-55-1,-26 81-40,1 5 45,0 10 88,3 20 122,2-2-66,-1-4 17,13 35-1,-17-60-125,0 1 0,0 0 0,0-1-1,1 0 1,-1 1 0,4 2 0,-5-4-17,1-1-1,-1 1 1,1 0 0,-1-1 0,1 1 0,0-1-1,-1 1 1,1-1 0,0 1 0,0-1-1,-1 0 1,1 1 0,0-1 0,0 0 0,0 0-1,-1 1 1,1-1 0,0 0 0,0 0-1,0 0 1,0 0 0,-1 0 0,1 0 0,0 0-1,1 0 1,3-3-12,0 0 0,1 0 0,-1 0 0,0 0 0,-1-1 0,1 1 0,-1-1-1,0-1 1,0 1 0,0-1 0,6-8 0,12-13-56,61-55-165,-37 37 210,-17 18 45,-18 18 29,-1-1 0,-1-1 0,0 0 0,14-18 0,-23 28-71,1 0 0,-1 0 0,0-1 0,0 1 0,0 0 0,0 0-1,1 0 1,-1 0 0,0 0 0,0 0 0,0-1 0,0 1 0,1 0 0,-1 0 0,0 0 0,0 0 0,0 0-1,0-1 1,0 1 0,0 0 0,0 0 0,0 0 0,0-1 0,1 1 0,-1 0 0,0 0 0,0 0 0,0-1-1,0 1 1,-3 3-1,0 1 0,0-1-1,1 1 1,-1 0 0,-2 8-1,-2 0-4,2 1-1,0 0 0,0 0 1,1 0-1,1 0 0,0 1 1,-1 17-1,4-30 5,-1 15-6,0 0-1,1 0 0,1 0 0,0 0 0,4 16 0,-4-28 27,0-1-1,-1 0 1,2 0 0,-1 0-1,0 0 1,1 0-1,-1 0 1,1 0-1,0 0 1,0 0 0,0-1-1,0 1 1,0-1-1,1 0 1,-1 1 0,1-1-1,-1 0 1,1 0-1,0-1 1,0 1 0,0-1-1,0 1 1,0-1-1,0 0 1,0 0 0,1 0-1,-1-1 1,0 1-1,0-1 1,1 0-1,4 0 1,1 0 6,0-1 0,0 0 0,1-1 0,-1 0 0,13-5 0,42-20-70,-59 25 39,39-21-80,-1-2 0,-1-1 1,51-43-1,-27 19 70,-51 36-76,-11 11 82,-1 0 1,1 0-1,-1 0 0,7-4 0,-9 7 6,0 0 5,-1 0 0,0 0 0,0 0 0,1 0 0,-1 0-1,0 0 1,1 0 0,-1 0 0,0 0 0,0 0 0,1-1 0,-1 1 0,0 0 0,0 0 0,1 0 0,-1 0 0,0 0 0,0-1 0,1 1 0,-1 0 0,0 0 0,0 0 0,0-1 0,0 1 0,1 0 0,-1 0 0,0-1 0,0 1 0,0 0 0,0 0 0,0-1 0,0 1 0,0 0 0,1 0 0,-1-1 0,0 1 0,0 0 0,0-1 0,0 1 0,0 0 0,0 0 0,0-1 0,-1 1 0,1 0 0,0-1 0,0 1 0,0 0-1,0 0 1,0-1 0,0 1 0,-1 0 0,1-1 5,-1 1 0,1 0 0,0 0 0,-1-1 0,1 1 0,-1 0 0,1 0 0,-1 0 0,1 0 0,-1 0 0,1 0 0,-1 0 0,1 0 0,-1 0 0,0 0 0,1 0 0,-1 0 0,1 0 0,-1 0 0,1 0 0,0 1 0,-1-1 0,1 0 0,-1 0 0,1 0 0,-1 1 0,1-1 0,-1 0 0,1 1 0,0-1 0,-1 0 0,1 1 0,0-1 0,-1 1 0,1-1 0,0 0 0,0 1 0,-1-1 0,1 1 0,0-1 0,0 1 0,-3 3-11,-6 4 2,1 0 0,1 0-1,0 1 1,0 1 0,0-1-1,-5 13 1,-28 65 210,31-66-165,-9 35-1,16-49-30,1 1 0,0 0 0,0-1 0,0 1 1,1 0-1,0-1 0,1 1 0,2 9 0,-3-6-291,2-19 58,18-39 102,-2 0 0,21-82-1,-28 86 209,7-15-14,-22 103-31,-22 156-109,11-108 286,-21 77 302,20-109-237,-46 108 0,55-155-331,-13 21 0,18-31 18,0-1 0,-1 0 0,0 0 1,0 1-1,0-1 0,0-1 0,0 1 0,0 0 0,-1-1 0,-5 3 0,8-4 4,0-1 0,0 0 0,0 0 0,0 1 0,0-1 0,-1 0 0,1 0 0,0 0 0,0 0 0,0 0 0,0-1 0,-1 1-1,1 0 1,0 0 0,0-1 0,0 1 0,0-1 0,0 1 0,0-1 0,0 1 0,0-1 0,0 0 0,0 0 0,0 1 0,0-1 0,0-1 0,-2-1-57,0 0 1,0-1 0,0 1 0,1-1-1,-3-4 1,3 4 16,0-1 0,0 1-1,0-1 1,1 0 0,0 1-1,-1-1 1,2 0 0,-1 0 0,0 0-1,1 1 1,0-1 0,0 0-1,1 0 1,-1 0 0,1 0 0,0 0-1,0 1 1,1-1 0,1-4-1,2-1 2,0 0-1,1 1 0,0 0 0,1 0 1,0 1-1,0-1 0,11-8 0,20-19 50,2 3-1,51-33 1,169-131 694,-207 151-292,-3-3 0,75-92-1,-118 131-260,1 0-1,6-14 0,-12 20-69,0-1-1,0 1 1,0 0-1,-1-1 0,0 1 1,0-1-1,0 0 1,0-8-1,-1 12-43,0 0-1,0 0 0,0 0 1,0 0-1,0 1 0,-1-1 1,1 0-1,0 0 1,-1 0-1,1 0 0,0 0 1,-1 1-1,1-1 1,-1 0-1,0 0 0,1 1 1,-1-1-1,0 0 1,1 1-1,-1-1 0,0 1 1,1-1-1,-1 1 1,0-1-1,0 1 0,0-1 1,0 1-1,0 0 0,1-1 1,-1 1-1,0 0 1,0 0-1,0 0 0,0 0 1,0 0-1,-1 0 1,-2 0 34,0 0 1,1 0-1,-1 0 1,0 1-1,1 0 1,-1 0-1,1 0 1,-4 1-1,0 1 88,1 1-1,-1-1 1,1 1 0,0 1 0,1-1-1,-1 1 1,1 0 0,-9 10-1,11-11-55,0 0-1,0 1 0,0-1 0,1 0 0,-1 1 0,1 0 1,1-1-1,-1 1 0,1 0 0,-1 0 0,1 0 1,1 0-1,-1 7 0,1-3-44,1 0 0,0 0 0,1 0 0,0 0 0,0-1 0,1 1 1,0-1-1,0 1 0,1-1 0,0 0 0,1 0 0,-1-1 0,2 1 0,10 12 0,-5-9-51,1 0 0,0 0 1,1-1-1,0 0 0,0-2 0,1 1 0,24 10 0,-29-16-225,0 1-1,0-1 1,0-1-1,1 0 1,-1 0-1,1 0 1,0-2-1,-1 1 1,1-1 0,0 0-1,11-3 1,-10 1-787,1-1 0,-1 0 1,0 0-1,0-2 1,0 1-1,0-1 1,-1-1-1,18-12 1,10-7-2077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8:3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42 6656,'-23'-6'11388,"51"-5"-8627,43 0-1676,0 4 0,115 1 0,141 25-831,-265-13-401,37 2-130,-32-5-5102,-43-3 3124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8:4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9 667 4224,'1'0'1789,"-6"0"-1016,1 0-244,7 0 2284,0-1-2538,0 0 0,-1 1 0,1-1 0,0 0 0,-1 0 0,1-1 0,-1 1 0,1 0 0,-1-1-1,0 0 1,1 1 0,-1-1 0,0 0 0,0 0 0,0 0 0,0 0 0,-1-1 0,2-2 0,6-5 373,6-8-116,-2 0 1,0-1-1,0-1 1,9-22-1,7-11-267,11-22 251,-3-1 0,46-137-1,-81 209-495,2-7 24,-1 0 0,1-1 0,-2 1 0,3-20 0,-5 31-46,0 0 0,0-1 0,0 1 0,0 0 0,0-1 0,0 1 0,0 0 0,0-1 0,0 1-1,0 0 1,0-1 0,0 1 0,0 0 0,0-1 0,0 1 0,0 0 0,0 0 0,-1-1 0,1 1 0,0 0 0,0-1 0,0 1 0,0 0 0,-1 0 0,1-1 0,0 1-1,0 0 1,0 0 0,-1-1 0,1 1 0,0 0 0,0 0 0,-1 0 0,1 0 0,0-1 0,-1 1 0,1 0 0,0 0 0,-1 0 0,0 0-20,0 1 0,0-1 0,0 1 0,0-1 0,0 1 0,0-1-1,0 1 1,0 0 0,1-1 0,-1 1 0,-1 1 0,-20 26-271,7 5 281,1-1 0,1 2 0,-8 36 0,15-47 23,0 0 1,2 0-1,1 0 0,0 0 1,2 0-1,1 1 0,3 27 1,-2-45 33,1 0 1,-1 1 0,1-1 0,0 0 0,1 0-1,0 0 1,0-1 0,0 1 0,0 0-1,1-1 1,0 0 0,0 0 0,1 0-1,-1-1 1,1 1 0,0-1 0,0 0-1,0 0 1,1-1 0,-1 0 0,1 0-1,0 0 1,0 0 0,9 1 0,-2 0 65,1 0 1,0-1 0,1-1 0,-1-1-1,0 0 1,1 0 0,-1-2 0,0 0-1,0 0 1,16-5 0,-16 3-6,1-1 1,-1-1-1,0 0 0,-1-1 1,1 0-1,-1-1 0,0-1 0,21-16 1,-25 16-40,1-1 1,-1-1 0,-1 1 0,1-1-1,-2-1 1,1 1 0,-2-1-1,1-1 1,-2 1 0,7-18-1,2-14-136,13-68 0,-25 103-177,-2 7 243,0 1-1,0 0 1,0 0-1,0 0 1,0 0-1,0-1 1,0 1-1,0 0 0,0 0 1,0 0-1,0 0 1,1-1-1,-1 1 1,0 0-1,0 0 1,0 0-1,0 0 1,0 0-1,1 0 1,-1-1-1,0 1 1,0 0-1,0 0 0,0 0 1,1 0-1,-1 0 1,0 0-1,0 0 1,0 0-1,0 0 1,1 0-1,-1 0 1,0 0-1,0 0 1,0 0-1,1 0 0,-1 0 1,0 0-1,0 0 1,0 0-1,0 0 1,1 0-1,-1 0 1,0 0-1,0 0 1,1 1-1,1 2 37,0-1-14,-1 0-1,0 0 1,0 0 0,0 1-1,0-1 1,0 0 0,0 1-1,-1-1 1,1 0 0,-1 4 0,3 29 5,-2-18-35,0 3-126,4 27 463,-2 0 1,-6 77-1,3-121-274,0-1-1,-1 0 1,0 1-1,0-1 1,1 0-1,-1 0 1,0 1-1,-1-1 1,1 0-1,0 0 1,-1 0-1,1-1 1,-1 1-1,0 0 1,1 0-1,-4 1 1,4-2-40,0 0 1,0 0 0,-1-1-1,1 1 1,0 0 0,-1-1-1,1 1 1,-1-1 0,1 0-1,0 1 1,-1-1 0,1 0-1,-1 0 1,1 0 0,-1 0-1,1 0 1,-1 0 0,1 0-1,-1 0 1,1-1 0,-1 1-1,1-1 1,0 1 0,-1-1-1,1 1 1,0-1 0,-1 0-1,0-1 1,-47-35-24,23 13-421,26 22-82,4 2 276,5 0 14,164 41-196,-69-13-557,-82-22-676,9 2-1422,-12-6-2234,-12-5 530,1 0 1585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8:4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39 6720,'-25'-21'3040,"25"16"-2624,5 1-512,9 4-32,9-5-448,11 5 320,5-4-3264,4 8 1952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8:4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15 364 3072,'-5'3'411,"-4"2"6255,32-20-4649,2 0-349,-5-4-761,-1 0 0,-1-1 0,23-34-1,20-23-405,-51 66-325,0-1-1,-1 0 0,-1-1 1,0 0-1,-1-1 1,0 1-1,-1-1 0,6-24 1,-11 28 66,-1 10-241,0-1-1,0 1 1,0 0 0,0 0 0,-1 0 0,1 0 0,0 0 0,0 0 0,0-1-1,0 1 1,0 0 0,0 0 0,-1 0 0,1 0 0,0 0 0,0 0 0,0 0 0,0 0-1,-1 0 1,1 0 0,0 0 0,0 0 0,0 0 0,-1 0 0,1 0 0,0 0-1,0 0 1,0 0 0,0 0 0,-1 0 0,1 0 0,-1 1-19,-1-1 0,1 1 0,0 0 0,-1-1-1,1 1 1,0 0 0,0 0 0,0 0 0,0 0 0,0 0 0,-2 2 0,-2 4-10,0 1-1,1-1 0,0 1 1,0 1-1,0-1 1,-2 13-1,1-3 82,1 0-1,-2 22 0,6-35-27,-1 0-1,1 0 0,0 0 0,1 0 0,-1 0 1,1 0-1,0 0 0,1 0 0,-1 0 0,1 0 1,0-1-1,0 1 0,0 0 0,1-1 0,-1 0 1,1 1-1,0-1 0,1 0 0,-1-1 0,1 1 1,6 5-1,-4-5 96,0 0 1,0 0 0,0 0-1,1-1 1,0 0-1,-1 0 1,1-1 0,0 0-1,1 0 1,-1-1-1,0 0 1,0 0-1,0 0 1,12-2 0,-1 0 7,0-1 0,1 0 0,-1-2 0,0 0 0,-1-1 0,1-1 0,-1-1 0,0 0 0,-1-1 0,0-1 0,26-19 0,-31 20-92,6-4-57,-1 0 0,-1-1 0,27-29 0,-34 31 162,1 1 1,0 0 0,0 1 0,18-14 0,-26 23-137,-1 0-1,0 0 1,0 0 0,1 0 0,-1 0-1,0 0 1,0-1 0,1 1 0,-1 0-1,0 0 1,0 0 0,1 0-1,-1 0 1,0 0 0,0 0 0,1 0-1,-1 0 1,0 1 0,0-1 0,1 0-1,-1 0 1,0 0 0,0 0 0,1 0-1,-1 0 1,0 0 0,0 1-1,0-1 1,1 0 0,-1 0 0,0 0-1,0 1 1,0-1 0,1 0 0,-1 0-1,0 0 1,0 1 0,0-1 0,0 0-1,5 12 168,-4-11-186,3 16 39,0 0 0,-1 1 1,-1-1-1,-1 1 1,-1 34-1,0-27 207,0-25-223,0 0 1,0 0 0,0 0 0,0 0-1,0 0 1,0-1 0,0 1 0,1 0-1,-1 0 1,0 0 0,0 0 0,0 0 0,0 0-1,0 0 1,0 0 0,1 0 0,-1 0-1,0 0 1,0 0 0,0 0 0,0 0-1,0 0 1,0 0 0,0 0 0,1 0 0,-1 0-1,0 0 1,0 0 0,0 0 0,0 0-1,0 0 1,0 0 0,1 0 0,-1 0-1,0 0 1,0 1 0,0-1 0,0 0 0,0 0-1,0 0 1,0 0 0,0 0 0,0 0-1,0 0 1,1 0 0,-1 1 0,0-1-1,0 0 1,0 0 0,0 0 0,0 0 0,0 0-1,0 0 1,0 0 0,0 1 0,0-1-1,0 0 1,0 0 0,0 0 0,6-8 48,-6 8-36,11-16 9,2 1 1,-1 1-1,2 0 0,0 1 0,0 0 1,22-13-1,-34 24-71,1 0 0,0 0 0,0 0 0,-1 1 0,1-1 0,1 1 0,-1 0 0,0 0 1,0 0-1,0 0 0,0 0 0,1 1 0,-1-1 0,6 1 0,-6 0 23,0 1-1,-1 0 1,1-1 0,-1 1 0,1 0-1,-1 0 1,0 1 0,1-1 0,-1 0-1,0 1 1,0-1 0,0 1 0,0 0-1,0 0 1,0 0 0,0 0 0,-1 0-1,1 0 1,1 3 0,69 97 326,-66-95-349,0 0-1,1 0 0,0-1 1,12 9-1,3-3-4433,-20-11 2124,-1-1 2115,-1 0 0,0 0 0,1 0 0,-1 0 0,0 0 0,0 0 0,1 0 0,-1 0 0,0 0 0,1 0 0,-1 0 0,0 0 0,0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8:4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8 7808,'-57'-8'3520,"38"12"-3040,14-4-768,5 4 64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8:4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389 628 4064,'4'0'7557,"-25"4"-4087,-10 11-2639,14-7-322,-31 16 127,-76 40 345,106-53-957,1 0 1,0 2-1,0 0 1,-22 24-1,33-31-75,1 1-1,-1 0 1,1 1-1,-7 12 1,10-17 57,1 1 1,0-1-1,-1 0 1,1 1-1,0-1 0,1 1 1,-1-1-1,1 1 1,-1-1-1,1 1 0,0-1 1,0 1-1,1-1 1,-1 1-1,2 4 0,-1-5 17,0-1-1,1 0 1,-1 1-1,1-1 0,-1 0 1,1 0-1,0 0 1,0 0-1,0 0 0,0 0 1,0 0-1,0-1 1,1 1-1,-1-1 0,1 0 1,-1 1-1,5 0 1,-1 0 70,-1 0-1,1 0 1,-1-1 0,1 0 0,-1 0 0,1-1 0,11 0 0,6-3 44,1-2 0,-1-1 1,0 0-1,0-2 0,-1 0 0,35-20 0,-46 22-100,1-1 0,-1 0 0,0 0 0,-1-2-1,0 1 1,0-1 0,13-17 0,-13 13 11,0-2-1,-1 1 1,-1-1 0,-1 0 0,11-28-1,4-28 179,-4-2-1,-2 0 0,11-145 1,-28 68-75,1 138-100,0 1-10,-1-1 0,0 1 0,-1 0 0,0 0 0,-1 0 0,0 0 0,0 0-1,-7-11 1,10 21-58,-1 0-1,1 0 0,-1 0 0,1 0 1,-1 0-1,0 1 0,1-1 0,-1 0 1,0 1-1,0-1 0,0 0 0,0 1 1,1-1-1,-1 1 0,0-1 0,0 1 1,0-1-1,0 1 0,0 0 0,0 0 1,0-1-1,0 1 0,0 0 0,0 0 1,0 0-1,-1 0 0,1 0 0,0 0 1,0 0-1,0 1 0,0-1 0,0 0 1,0 1-1,0-1 0,0 0 0,0 1 1,1-1-1,-1 1 0,0-1 1,-1 2-1,-5 3-3,0 0 1,1 0 0,0 0-1,-6 7 1,9-9 33,-13 13 55,1 0 0,1 1 0,-23 38-1,29-41-38,0 1 1,2 0-1,0 0 0,0 1 0,2 0 0,-4 20 0,1 7 37,2 0 1,2 64-1,4-78 38,1 1 0,2-1 1,0 0-1,15 46 0,-15-62-35,0-1-1,2 1 1,-1-1-1,2 0 1,9 14 0,-12-20 19,1-1 1,-1 0-1,1 0 1,0-1-1,0 1 1,0-1-1,1 0 1,-1 0-1,1-1 1,0 0 0,0 0-1,9 3 1,-1-2-32,-1-1 0,1 0 0,0-1 1,0-1-1,0 0 0,0-1 0,0-1 0,0 0 1,26-5-1,-11-1 81,0-2 0,0 0 1,40-20-1,-60 25-50,-1-1 0,0 1 0,0-1 0,-1-1 0,1 1 0,-1-1 0,-1 0 0,1-1 0,8-11 0,-11 13-88,-2 1-1,1-1 0,0 0 1,-1 0-1,0 0 1,0 0-1,0 0 0,-1 0 1,0 0-1,0-1 0,0 1 1,0 0-1,-1-1 1,0 1-1,0-1 0,-1 1 1,-1-9-1,2 12-48,-1 0-1,1 0 1,-1-1-1,1 1 1,-1 0-1,0 0 0,0 0 1,0 0-1,0 0 1,0 0-1,-1 0 1,1 1-1,0-1 1,-1 0-1,0 1 1,1-1-1,-1 1 1,0-1-1,0 1 1,-2-2-1,2 3 0,0-1-1,0 1 1,0-1 0,0 1-1,0 0 1,0 0 0,0 0 0,0 0-1,0 0 1,0 1 0,0-1-1,0 0 1,0 1 0,0 0-1,1-1 1,-1 1 0,0 0-1,0 0 1,0 0 0,1 0 0,-1 0-1,-2 2 1,-8 7 17,1 0 1,-1 1-1,2 0 0,-1 1 1,2 0-1,-1 0 1,2 1-1,0 1 0,0-1 1,1 1-1,1 0 0,0 1 1,1 0-1,1 0 1,0 0-1,-2 21 0,6-31 83,0 0 0,0 0 0,0 1 0,1-1 0,0 0 0,0 0 1,1 0-1,-1 0 0,1-1 0,0 1 0,0 0 0,1-1 0,2 5 0,-3-6-3,0 0 1,0 0 0,1 0-1,-1 0 1,1-1 0,-1 1-1,1-1 1,0 1 0,0-1-1,0 0 1,0 0-1,0-1 1,0 1 0,1-1-1,-1 1 1,1-1 0,-1 0-1,1-1 1,3 2 0,8-2 190,0-1 0,0 0 1,0 0-1,25-7 0,60-23 18,-73 23-173,70-26-317,-96 33 206,1 1 0,-1-1 0,0 1 1,1-1-1,-1 1 0,1 0 1,-1 0-1,1 0 0,-1 0 1,0 0-1,1 0 0,-1 0 1,1 1-1,-1-1 0,1 0 1,-1 1-1,0-1 0,1 1 1,-1 0-1,0-1 0,1 1 1,-1 0-1,0 0 0,0 0 1,0-1-1,0 1 0,0 0 0,0 1 1,0-1-1,0 0 0,0 0 1,0 0-1,-1 1 0,1-1 1,0 0-1,-1 1 0,1 1 1,1 5 0,0-1 1,-1 1-1,0-1 1,0 1-1,-1-1 1,-1 10-1,-19 143-19,15-125 98,-13 71 111,-4-1 1,-55 158-1,77-262-155,-11 26 695,5-17-231,6-10-462,0 1-1,0-1 1,0 0-1,-1 0 1,1 0-1,0 0 1,0 1 0,0-1-1,0 0 1,0 0-1,-1 0 1,1 0-1,0 0 1,0 0 0,0 0-1,0 0 1,-1 1-1,1-1 1,0 0-1,0 0 1,0 0 0,-1 0-1,1 0 1,0 0-1,0 0 1,0 0-1,-1 0 1,1 0 0,0 0-1,0 0 1,0 0-1,-1-1 1,0 0-9,1 0 1,-1 0 0,0 0-1,1-1 1,0 1-1,-1 0 1,1-1-1,-1 1 1,1-1 0,0 1-1,0 0 1,0-1-1,0 1 1,0-1-1,0 1 1,1-2 0,-1-2 3,0-6 6,2 0-1,-1 0 1,5-14 0,25-105-132,5 2 0,78-180 0,-34 158-95,-54 104 171,-25 44 45,11-20-15,2-1 1,27-34 0,-39 55-2,0 0 0,0 0 1,0 0-1,0 0 0,1 0 0,-1 1 1,1-1-1,-1 1 0,1-1 0,-1 1 1,1 0-1,0 0 0,0 0 0,-1 1 1,1-1-1,0 0 0,3 1 0,-4 0 25,1 0 0,-1 0 1,0 1-1,0-1 0,0 1 0,0-1 0,1 1 0,-1 0 0,0 0 0,0 0 0,0 0 0,-1 0 0,1 0 0,0 1 1,0-1-1,-1 1 0,1-1 0,0 1 0,-1 0 0,0-1 0,1 1 0,0 3 0,1-2 19,-1 1 0,0 1-1,-1-1 1,1 0 0,-1 0-1,0 1 1,0-1 0,0 0-1,-1 1 1,1-1 0,-1 1-1,0-1 1,-1 7 0,-2 4-25,0 0 0,-7 22 0,5-22 43,3-8-22,-1 0 1,-1 0 0,1 0-1,-1-1 1,0 1 0,0-1-1,-1 0 1,1 0-1,-1-1 1,-1 0 0,1 1-1,-11 6 1,12-10-123,-1 1 0,1-1 0,-1 0 0,0 0-1,0-1 1,0 0 0,0 1 0,0-2 0,0 1 0,0 0 0,0-1 0,0 0 0,0 0 0,0-1 0,-1 1 0,1-1 0,-8-3 0,7 2-183,9 4 6,15 2 73,23-3 448,1-1-1,-1-1 0,78-15 1,-74 9-48,0-3 0,-1-1 1,-1-2-1,77-35 1,-109 42-138,0-1 1,0 0-1,-1 0 1,0-1 0,0-1-1,0 0 1,-2 0 0,12-14-1,-17 19-94,0-1-1,0 1 1,0-1 0,-1 0-1,0 1 1,0-1-1,0 0 1,-1 0 0,1 0-1,-1-1 1,0 1-1,-1 0 1,1 0 0,-1 0-1,0-1 1,0 1-1,-1 0 1,-2-10 0,3 14 0,0 1 1,0-1 0,-1 0 0,1 0 0,-1 0 0,1 0 0,-1 0 0,1 1-1,-1-1 1,1 0 0,-1 0 0,0 1 0,1-1 0,-1 0 0,0 1 0,0-1 0,1 1-1,-1-1 1,0 1 0,0-1 0,0 1 0,0 0 0,0-1 0,0 1 0,1 0-1,-1 0 1,0-1 0,0 1 0,0 0 0,0 0 0,0 0 0,0 0 0,0 1 0,0-1-1,0 0 1,0 0 0,0 0 0,0 1 0,0-1 0,0 0 0,0 1 0,-4 2-35,-1-1 0,2 1 0,-1 0 1,0 0-1,-6 7 0,10-10 65,-75 73 204,69-65-133,0 0 0,1 0 0,0 0 0,1 1 0,0 0 0,0 1 0,-7 18 0,11-24-42,1 0 0,-1 0 0,0 0 0,1 0-1,0 0 1,0 0 0,0 0 0,1 0 0,-1 0 0,1 0-1,0-1 1,0 1 0,0 0 0,1 0 0,-1 0 0,1-1 0,0 1-1,0-1 1,0 0 0,1 1 0,3 4 0,-2-5 26,-1 1-1,1-1 1,0 1 0,0-1 0,0-1-1,0 1 1,0 0 0,1-1 0,-1 0 0,1 0-1,0 0 1,-1-1 0,1 0 0,0 1 0,0-2-1,9 2 1,-4-3 38,0 1-1,-1-2 0,1 1 1,0-1-1,-1-1 0,1 0 1,13-6-1,4-4 3,29-20-1,10-5-88,-43 30-107,-23 8 95,1-1 0,-1 1 0,1 0 0,-1 0 0,1 0-1,0 0 1,-1 0 0,1 0 0,0 0 0,-1 0 0,1 0 0,-1 0 0,1 0 0,0 0 0,-1 0 0,1 0 0,-1 1 0,1-1 0,0 0 0,-1 0 0,1 1 0,-1-1 0,1 0 0,-1 1 0,1-1 0,-1 1 0,0-1 0,1 1 0,-1-1 0,1 0 0,-1 1 0,0 0 0,1-1 0,-1 1 0,0-1 0,1 2 0,3 18 51,-2 1-1,1-1 1,-2 33 0,7-59 485,-1 1-416,8-8-131,0 1 0,2 1 0,23-13 0,57-24-142,-90 45 147,-1-1-49,1 1 0,0 0 0,0 1 0,1 0 0,8-2 0,-14 4 51,-1 0 1,0 0 0,0 0 0,1 0-1,-1 0 1,0 0 0,0 0 0,1 0-1,-1 0 1,0 0 0,0 1 0,0-1 0,1 1-1,-1-1 1,0 1 0,0-1 0,0 1-1,0-1 1,0 1 0,0 0 0,0 0 0,0 0-1,0-1 1,0 1 0,0 0 0,-1 0-1,1 0 1,0 0 0,-1 0 0,1 1-1,-1-1 1,1 0 0,-1 0 0,1 0 0,-1 0-1,0 1 1,1 0 0,1 35 91,-2-30-65,0-1 0,0 0 0,1 1-1,-1-1 1,1 0 0,1 1 0,-1-1 0,1 0 0,3 6 0,-3-9-8,0-1-1,0 1 1,0-1 0,0 0-1,1 0 1,-1 0-1,1 0 1,-1-1 0,1 1-1,0-1 1,-1 1-1,1-1 1,0 0 0,0 0-1,0 0 1,0-1-1,0 1 1,5 0-1,4 0 22,-1-1-1,1 0 0,19-2 1,-10-1-91,0-2 1,-1 0-1,1-1 0,35-16 1,73-46-260,-120 63 290,50-36 310,-57 39-260,-1 1 0,1-1 0,0 1 1,-1-1-1,1 0 0,-1 0 0,2-3 1,-2 5-41,-1-1 0,0 1 0,1-1 0,-1 1 0,0-1 0,0 0 0,1 1 0,-1-1 0,0 1 0,0-1 0,0 0 0,0 1 0,0-1 0,0 0 0,0 1 0,0-1 0,0 1 0,0-1 0,0 0 1,0 1-1,0-1 0,-1 0 0,1 1 0,0-1 0,0 1 0,-1-1 0,1 1 0,-1-2 0,0 2-8,1-1 0,0 1 0,-1 0 0,1-1 0,-1 1 0,1 0 0,-1 0 0,1 0 0,-1-1 1,1 1-1,-1 0 0,1 0 0,-1 0 0,1 0 0,-1 0 0,0 0 0,1 0 0,-1 0 0,1 0 0,-1 0 0,1 0 0,-1 0 0,0 1 1,-14 6-370,11-5 300,-6 4 65,1 0-1,0 0 1,0 1-1,0 0 1,1 0 0,0 1-1,0 0 1,1 1 0,-7 9-1,11-14 34,0 1 1,0-1-1,1 1 0,-1 0 0,1 0 0,0 0 0,1 0 0,-1 0 1,1 0-1,0 1 0,0-1 0,1 0 0,-1 1 0,1-1 0,1 1 0,-1-1 1,1 0-1,0 1 0,0-1 0,0 0 0,3 7 0,-4-12 1,3 7 92,-1-1 0,1-1-1,8 12 1,-11-16-59,1 0 0,0 0 0,0 0 1,0 0-1,0 0 0,0 0 0,0 0 0,0-1 1,0 1-1,0 0 0,0 0 0,0-1 0,1 1 1,-1-1-1,0 1 0,0-1 0,1 0 0,-1 1 0,0-1 1,0 0-1,1 0 0,-1 0 0,0 0 0,1 0 1,-1 0-1,0 0 0,2-1 0,1 0-54,0-1 0,0 0 0,0 0 0,-1-1 0,1 1 0,-1-1 0,0 0 0,5-4 0,23-32-142,41-75 94,-58 85 150,0 0 0,-2-1 1,16-60-1,10-98 236,-29 141-367,-4 19 30,-1 1-1,-1-1 1,-1 0 0,-2-36 0,-1 61-31,1-1 1,-1 0 0,1 0 0,-1 0 0,-1 0 0,1 1 0,0-1-1,-1 0 1,-3-4 0,5 7 25,0 0-1,-1 0 0,1 1 1,-1-1-1,0 0 1,1 0-1,-1 1 0,0-1 1,1 0-1,-1 1 0,0-1 1,0 1-1,1-1 1,-1 1-1,0-1 0,0 1 1,0-1-1,0 1 0,0 0 1,0-1-1,0 1 1,0 0-1,1 0 0,-1 0 1,0 0-1,0 0 1,0 0-1,0 0 0,0 0 1,0 0-1,0 1 0,0-1 1,0 0-1,0 0 1,0 1-1,0-1 0,-1 1 1,-2 2-6,-1 0 1,1 0-1,0 0 1,0 1-1,-4 4 0,7-7 31,-4 5 31,-1 0 0,1 0 0,0 1 0,1 0 0,0 0 0,-5 11 0,-14 47 315,21-58-333,-10 38 46,2 0-1,2 1 1,2 0 0,2 0-1,2 56 1,2-90-39,1 1-1,1-1 1,0 0 0,1 0-1,0 1 1,0-2 0,2 1 0,7 17-1,-8-23 33,-1-1-1,0 0 0,1 1 1,0-1-1,0 0 0,1-1 0,-1 1 1,1-1-1,0 0 0,0 0 1,0-1-1,1 1 0,-1-1 0,1 0 1,0-1-1,0 1 0,0-1 1,12 2-1,-2-1-47,0-2 1,1 0 0,-1-2-1,0 1 1,0-2-1,21-4 1,-8 0-37,0-2 0,44-18 0,-59 21 46,-1-2 0,0 0 0,21-15 0,-29 19-9,-1 0 0,0-1 0,0 1 0,0-1 1,0-1-1,0 1 0,-1 0 0,0-1 0,0 1 0,0-1 0,-1 0 1,0 0-1,3-7 0,-5 9-22,1 1-18,0 1-1,-1-1 1,1 0-1,-1 0 1,0 0-1,1 0 1,-1 0-1,0 0 1,0 0-1,0 1 1,-1-1-1,1 0 1,0 0-1,-1-3 1,0 5 9,0 0 1,1-1 0,-1 1 0,0-1 0,0 1 0,1 0 0,-1 0-1,0 0 1,1-1 0,-1 1 0,0 0 0,0 0 0,0 0 0,1 0 0,-1 0-1,0 0 1,0 0 0,1 1 0,-1-1 0,0 0 0,0 0 0,1 1-1,-1-1 1,0 0 0,1 1 0,-1-1 0,0 0 0,1 1 0,-2 0 0,-24 17-78,23-16 96,-10 8 71,-55 43 419,61-46-436,0 0 1,0 0-1,0 0 1,1 1-1,0 0 1,-6 12 0,11-18-24,0 0 1,0 0 0,0 0-1,0 0 1,0 1 0,1-1-1,-1 0 1,1 0 0,0 0-1,-1 0 1,1 1 0,0-1-1,0 0 1,0 0 0,1 0-1,-1 1 1,0-1 0,2 3 0,-1-3 13,0 0 0,0 0 0,1-1 1,-1 1-1,0 0 0,1-1 1,-1 1-1,1-1 0,0 1 1,-1-1-1,1 0 0,0 1 1,0-1-1,0 0 0,3 1 1,1 0 19,0 0 0,-1-1 0,1 0 1,0 0-1,0 0 0,0-1 1,0 0-1,0 0 0,0 0 1,0-1-1,0 1 0,8-4 0,48-20 129,-37 13-176,13-9-92,-29 14 74,1 0 1,0 1-1,19-6 1,-28 10 1,-1 1-1,1 0 0,-1 0 1,1 0-1,0-1 1,-1 1-1,1 0 0,-1 0 1,1 0-1,0 0 1,-1 0-1,1 0 0,0 0 1,-1 0-1,1 0 1,-1 1-1,1-1 0,-1 0 1,1 0-1,0 0 1,-1 1-1,1-1 0,-1 0 1,1 1-1,-1-1 1,1 0-1,-1 1 1,1-1-1,-1 1 0,0-1 1,1 1-1,-1-1 1,1 1-1,-1-1 0,0 1 1,0-1-1,1 1 1,-1-1-1,0 1 0,0-1 1,0 1-1,1 0 1,-1-1-1,0 1 0,0 1 1,0 2-1,0 0 0,0 0 0,-1 0 0,1 0 0,-3 8 0,-9 25 34,9-29 18,0 0 0,0 0 0,1 0 0,0 0 0,-1 15 0,3-23-37,0 1 1,0-1-1,1 0 1,-1 1-1,0-1 1,0 0-1,0 0 0,1 0 1,-1 1-1,0-1 1,0 0-1,1 0 1,-1 0-1,0 1 1,0-1-1,1 0 1,-1 0-1,0 0 1,1 0-1,-1 0 0,0 0 1,1 0-1,-1 0 1,0 0-1,0 0 1,1 0-1,-1 0 1,0 0-1,1 0 1,-1 0-1,0 0 1,1 0-1,-1 0 0,1 0 0,1-2-27,0 1 0,1-1 0,-1 0-1,0 0 1,0 0 0,0 0 0,0 0-1,2-3 1,5-6-84,1 1 49,1 1 0,1 0 1,-1 1-1,2 0 0,-1 1 0,1 0 1,0 1-1,16-6 0,-28 12 45,0 0 0,0-1 0,1 1 0,-1 0-1,0-1 1,0 1 0,1 0 0,-1 0 0,0 0 0,0 0-1,1 0 1,-1 1 0,0-1 0,0 0 0,0 1 0,1-1-1,-1 0 1,0 1 0,0-1 0,0 1 0,0 0 0,0-1 0,0 1-1,0 0 1,0 0 0,2 1 0,-1 2 37,0-1 0,0 1-1,0 0 1,-1 0 0,1 0 0,0 7 0,-1-8-12,0 0 0,0 1 0,0-1 0,0 0 0,0 0 0,1 0 0,-1 0 0,1 0 0,0 0 0,0 0 0,0 0 0,3 3 0,-2-5 12,0 1-1,0 0 1,0-1 0,0 0-1,0 0 1,0 0 0,0 0 0,1 0-1,-1-1 1,0 1 0,1-1 0,-1 0-1,0 0 1,6-1 0,5 0 128,-1-2-1,17-4 1,-10 1-51,-1-1 0,1 0 0,-1-2 0,-1 0 0,1-1 0,-1 0 0,20-17 0,-26 17-75,-1-1 1,-1 0-1,0 0 0,0-1 0,-1 0 0,0 0 1,9-20-1,0-5 41,18-54 1,45-152 24,-66 194-93,20-85 97,-34 127-136,-4 7-134,-6 20-139,-9 43 60,-11 67 0,-2 70 250,29-183-20,-4 24 1,0 76-1,6-103-11,1 1 1,1-1-1,0 1 0,1-1 1,0 0-1,1 0 0,1 0 1,11 22-1,-15-34-111,0 1-1,1-1 0,-1 0 1,1 0-1,-1-1 1,1 1-1,-1 0 0,1 0 1,0-1-1,0 1 1,0-1-1,0 0 1,0 1-1,0-1 0,1 0 1,-1 0-1,4 1 1,-2-2-456,0 1 0,0-1 1,0 1-1,0-1 1,0-1-1,0 1 0,0 0 1,0-1-1,0 0 0,6-2 1,1 0-3012,-1-1 0,18-9 0,-15 7 951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8:4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52 252 11872,'-52'-27'5375,"52"15"-4671,4 3 1952,10 5-1600,25-14 1696,3 6-1568,22-15 288,-2 12-864,14-7-128,-3 5-320,8-5-160,-10 6-32,2-1-608,-11 4 352,-14 1-4960,-6 3 2880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8:4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288 474 7968,'-7'-10'4691,"6"9"-4455,1 0 0,0 1 1,0-1-1,-1 0 0,1 1 1,-1-1-1,1 1 0,0-1 1,-1 0-1,1 1 0,-1-1 0,0 1 1,1-1-1,-1 1 0,1-1 1,-1 1-1,0 0 0,1-1 1,-1 1-1,0 0 0,1-1 1,-1 1-1,-1 0 0,-4-1 95,0 0 0,0 0 1,-1 1-1,1 0 0,0 0 0,0 1 0,-1-1 0,1 1 0,0 1 1,0-1-1,0 1 0,0 0 0,-7 4 0,-3 2-194,0 1 0,0 1 0,-20 16 0,22-15 13,0 1 0,-15 16 0,26-25-109,-1 1 1,1 0 0,1-1 0,-1 1 0,0 0 0,1 0 0,0 1-1,0-1 1,0 0 0,1 1 0,-1-1 0,1 1 0,0 0-1,0 6 1,1-9-18,0 1-1,1-1 1,-1 1-1,1 0 1,0-1 0,0 1-1,0-1 1,0 0-1,0 1 1,1-1-1,-1 0 1,1 0 0,-1 0-1,1 1 1,0-2-1,0 1 1,0 0-1,0 0 1,0-1-1,0 1 1,1-1 0,-1 0-1,0 1 1,1-1-1,2 1 1,5 2 103,0-1 0,0 0 0,0 0 1,1-1-1,10 1 0,-7-2 51,1-1 0,-1 0 0,1 0 0,24-6-1,-29 5-130,-1-2-1,0 1 0,1-2 0,-1 1 0,0-1 0,-1 0 1,17-11-1,-21 12-45,-1 0 1,1 0-1,-1-1 1,1 0-1,-1 1 1,0-1 0,0 0-1,-1 0 1,1-1-1,-1 1 1,0-1-1,0 1 1,-1-1-1,1 0 1,-1 1-1,0-1 1,0 0-1,-1 0 1,1 0-1,-1 0 1,0-6-1,-1 6-44,1 0-1,-1-1 1,-1 1-1,1 0 1,-1 0-1,1-1 1,-1 1-1,-1 0 0,1 1 1,-1-1-1,0 0 1,0 1-1,0 0 1,-1-1-1,1 1 1,-1 1-1,0-1 1,0 0-1,-8-4 1,-2 0-57,-1 1 1,1 0 0,-2 2 0,1-1 0,0 2 0,-1 0 0,0 1 0,0 0 0,0 1 0,-1 1 0,1 1 0,0 0 0,-16 3 0,30-3 87,0 0 0,1 1 1,-1-1-1,1 0 0,-1 1 1,1-1-1,-1 1 0,1-1 0,-1 1 1,1 0-1,0 0 0,-2 1 1,3-2 11,-1 0 1,1 1-1,0-1 1,0 0-1,-1 1 1,1-1-1,0 0 1,0 1 0,0-1-1,0 1 1,0-1-1,-1 0 1,1 1-1,0-1 1,0 1-1,0-1 1,0 0-1,0 1 1,0-1 0,0 1-1,0-1 1,1 0-1,-1 1 1,0-1-1,0 1 1,0-1-1,0 0 1,0 1-1,1 0 1,1 1 30,0 0 1,0 0-1,0 0 0,0 0 1,0 0-1,0-1 1,1 1-1,-1-1 0,1 1 1,-1-1-1,1 0 1,2 1-1,8 3 111,-1-2 0,1 1-1,0-2 1,0 0 0,0 0 0,0-1 0,0-1 0,0 0 0,0-1 0,0 0-1,0-1 1,0-1 0,-1 0 0,1 0 0,-1-1 0,1-1 0,-1 0-1,-1-1 1,1 0 0,-1-1 0,0 0 0,0-1 0,-1 0 0,12-13-1,0-2 291,-1-2 0,33-49 0,25-62 289,-35 57-284,-13 30-480,-31 48 37,0 1 0,0-1-1,0 1 1,1 0 0,-1-1 0,0 1 0,0-1 0,1 1-1,-1 0 1,0-1 0,1 1 0,-1 0 0,1-1-1,-1 1 1,0 0 0,1 0 0,-1 0 0,1-1-1,-1 1 1,1 0 0,-1 0 0,1 0 0,-1 0 0,1 0-1,-1 0 1,1 0 0,-1 0 0,1 0 0,-1 0-1,0 0 1,1 0 0,-1 0 0,1 0 0,-1 0-1,1 0 1,-1 0 0,1 1 0,-1-1 0,1 0 0,-1 0-1,0 1 1,1-1 0,-1 0 0,1 1 0,-1-1-1,0 0 1,1 1 0,-1-1 0,0 1 0,13 20-368,-11-16 347,0 0-1,0 1 0,-1-1 0,1 0 0,-1 1 0,-1-1 1,1 0-1,-1 1 0,0 7 0,0 3-40,-1 72-38,-21 138-1,17-185 128,-42 237-56,22-149 128,-10 36 16,24-126-147,-1 0 0,-20 40 0,28-70 13,0-1-1,0 0 1,-1 0-1,0 0 1,0 0-1,-1-1 1,0 0-1,-8 8 1,11-13 4,0 1 1,0-1-1,0 0 1,0 0-1,0 0 1,-1 0-1,1-1 0,-1 1 1,1-1-1,-7 2 1,7-3 4,0 0 1,0 0-1,0 0 1,1 0-1,-1 0 1,0 0-1,0-1 0,1 0 1,-1 1-1,0-1 1,1 0-1,-1 0 1,1-1-1,-1 1 1,-4-4-1,0-1-4,1 0 0,-1-1 0,1 0 0,0-1 0,0 1 0,1-1 0,0 0 0,1 0 0,-1-1 0,2 0 0,-6-17 0,5 14 27,1 1-1,0-1 1,1 0 0,1 0-1,0 0 1,0 0-1,2-14 1,0 19 2,0-1 0,1 1 0,0-1 0,0 1 0,1 0 0,-1 0 0,2 0 0,-1 0 1,1 1-1,0-1 0,0 1 0,7-8 0,-2 5 17,-1 0 0,1 1 0,0 0 0,1 1 0,0 0 1,0 0-1,1 1 0,0 1 0,17-7 0,12-2-2,1 3 0,78-12 0,85 5-4410,-189 16 2420,-9 2 1269,-1-1 0,1 1 1,-1 0-1,1 0 1,5 1-1,-8 0-284,-1 0 0,1 0 0,-1 0 0,1 0-1,-1 0 1,0 0 0,1 1 0,2 1 0,9 9-3872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8:5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21 4320,'-21'-7'1392,"21"7"-1370,0 0-1,0 0 1,-1 0 0,1-1 0,0 1-1,-1 0 1,1 0 0,0 0 0,0 0-1,-1 0 1,1 0 0,0 0 0,-1 0-1,1 0 1,0 0 0,0 0 0,-1 0-1,1 0 1,0 0 0,-1 0 0,1 0 0,0 1-1,0-1 1,-1 0 0,-30 10 3721,3-1 2775,24-8-5600,0 0 1,1-1 0,-1 1-1,1-1 1,-1 0-1,-6 0 1,-2-3 1747,12 3-2624,-1 0-1,1 0 0,0 0 1,0 0-1,0 0 1,0 0-1,0 0 1,0 0-1,0 0 0,-1 0 1,1 0-1,0 0 1,0 0-1,0 0 0,0 0 1,0 0-1,0 0 1,0 0-1,0 0 1,0 0-1,-1 0 0,1 0 1,0 0-1,0 0 1,0-1-1,0 1 0,0 0 1,0 0-1,0 0 1,0 0-1,0 0 1,0 0-1,0 0 0,0 0 1,0-1-1,0 1 1,0 0-1,0 0 0,0 0 1,0 0-1,0 0 1,0 0-1,0 0 1,0-1-1,0 1 0,0 0 1,0 0-1,0 0 1,0 0-1,0 0 1,0 0-1,0 0 0,0-1 1,3 0 16,-1 0-1,0 0 1,1 0 0,-1 0 0,1 1 0,-1-1-1,1 1 1,0-1 0,-1 1 0,1 0 0,4 0-1,1 0 23,252-13 446,-66 5-433,-102 7 13,-49 5 294,-44-4-392,1 0-1,0 1 0,-1-1 0,1 0 0,0 1 1,0-1-1,-1 0 0,1 1 0,0-1 0,0 0 0,0 1 1,-1-1-1,1 0 0,0 1 0,0-1 0,0 1 1,0-1-1,0 1 0,0-1 0,0 1 0,-2 4-3,-51 86-173,31-55 130,6-12 63,-1-1 0,-1 0-1,-1-1 1,-1-1 0,-39 32 0,13-17 67,-96 55 0,87-63-3,-27 17-80,48-24-24,21-14 77,0 1 0,0 1 0,0 0-1,-12 12 1,22-19-42,1 0 1,0-1-1,0 1 0,-1-1 0,1 1 0,-1-1 0,0 0 0,-2 1 0,2-1 58,17 0 106,-4-2-112,-1 0-1,18-4 1,4-1-107,17 2-29,53 3 0,-22 2 147,219-3-181,-164 3-2207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8:5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37 4320,'-7'1'11106,"14"0"-8063,22 2-1785,290-3 4476,1-29-5633,-198 16-224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5:5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85 3328,'-9'-14'1061,"9"13"-1034,0 1-1,0 0 0,0-1 1,0 1-1,0-1 1,-1 1-1,1 0 0,0-1 1,0 1-1,0-1 0,0 1 1,0 0-1,0-1 1,1 1-1,-1-1 0,0 1 1,0 0-1,0-1 1,0 1-1,0 0 0,1-1 1,-1 1-1,0 0 1,0-1-1,0 1 0,1 0 1,-1-1-1,1 0 158,1-18 4855,-2 17-4602,0 0 0,0 0 1,1 0-1,-1 0 1,0 0-1,1 0 1,0-3-1,4-15 9611,0 88-7504,-5 283-614,5-153-1668,-5-192-285,0-1-198,0 1 0,0-1 0,0 1 0,-1-1-1,0 1 1,0-1 0,-2 6 0,2-6-2382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9:02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270 561 3808,'0'0'1227,"10"-6"2196,-4 2 1111,-7 4-4260,0-1 1,1 1 0,-1-1 0,1 1-1,-1-1 1,1 1 0,-1 0-1,0-1 1,1 1 0,-1 0 0,0-1-1,0 1 1,1 0 0,-1 0 0,0 0-1,1-1 1,-2 1 0,-25-6 1766,18 5-1785,1 0-1,-1 1 1,0 0 0,1 0-1,-1 1 1,-10 2 0,1 1 20,-34 12-1,46-13-240,1-1-1,-1 1 1,0 0-1,1 1 0,0-1 1,-1 1-1,1 0 1,1 0-1,-1 1 1,1 0-1,-1-1 0,-5 10 1,6-6-27,-1 0-1,1 1 1,1-1 0,-1 1 0,2-1-1,-1 1 1,1 0 0,-1 11 0,1-3 59,2 1 0,0-1 0,0 1 0,2-1-1,0 0 1,1 1 0,1-1 0,10 29 0,-12-40-8,1-1 0,-1 0-1,1 1 1,0-1-1,0-1 1,1 1 0,-1 0-1,8 6 1,-10-10-33,0 1-1,1-1 1,-1 0-1,1 0 1,-1 0 0,1 0-1,0 0 1,-1-1 0,1 1-1,0 0 1,-1-1 0,1 1-1,0-1 1,0 0 0,0 1-1,0-1 1,-1 0 0,1 0-1,0 0 1,0-1-1,0 1 1,-1 0 0,1-1-1,0 1 1,0-1 0,-1 1-1,1-1 1,0 0 0,-1 0-1,3-1 1,0 0-19,-1-1 1,1 0 0,-1-1-1,1 1 1,-1-1-1,0 1 1,0-1-1,0 0 1,2-6-1,3-5 10,7-20 0,-12 26 2,7-19-18,-1-1 0,-1 0 1,5-36-1,-10 49 14,-2 0 1,0 0-1,-1 0 0,0 0 1,-1-1-1,-1 1 1,-6-25-1,2 26 62,5 14-83,1 1 1,-1-1 0,1 0-1,-1 0 1,1 0-1,-1 0 1,1 0-1,0 0 1,-1 0-1,1 0 1,0 0-1,0 0 1,0 0 0,0 0-1,0 0 1,0 0-1,0 0 1,0 0-1,1-2 1,-1 3 47,1 0 1,0 1-1,-1-1 0,1 1 1,-1-1-1,1 0 1,-1 1-1,1-1 0,-1 1 1,1-1-1,-1 1 0,1-1 1,-1 1-1,0 0 1,1-1-1,-1 1 0,0-1 1,1 2-1,9 17 396,-9-17-406,39 98 973,-4-9-768,-24-63-181,-7-16 15,1 1-1,0-1 1,0 0 0,1 0-1,9 10 1,-14-20-60,-1-1 1,1 0-1,-1 1 0,1-1 0,0 0 0,0 0 0,0 0 1,0 0-1,-1 0 0,1-1 0,0 1 0,1 0 1,-1-1-1,0 0 0,0 1 0,0-1 0,0 0 0,0 0 1,0 0-1,0 0 0,0-1 0,0 1 0,0 0 1,0-1-1,0 0 0,0 1 0,0-1 0,0 0 0,0 0 1,2-2-1,14-14 241,29-40 1,-32 38-190,0 1-1,35-33 1,-40 43-47,65-50 235,-46 46-129,-28 12-116,-1 0-1,1 0 1,-1 0-1,1 0 1,-1 0 0,1 0-1,-1 0 1,1 0-1,-1 0 1,1 1-1,-1-1 1,1 0-1,-1 0 1,0 0-1,1 1 1,-1-1-1,1 0 1,-1 1-1,1-1 1,-1 0-1,0 1 1,1-1-1,-1 1 1,0-1-1,0 0 1,1 1-1,-1-1 1,0 1-1,0-1 1,1 1-1,-1-1 1,0 1-1,0-1 1,0 2-1,7 17-11,-5-4 43,0 0 0,-1 1 0,-2 29 0,0-30-10,1 0 0,0 0 0,1-1 0,5 22 0,-3-32 3,1-9 10,6-18 28,-3 6-68,7-11-67,37-72-120,-44 89 191,1 0 0,0 0 1,1 0-1,0 1 1,0 0-1,15-10 0,-23 19-10,1 0 0,0-1 0,-1 1 0,1 1 0,0-1 0,0 0 0,0 0 0,0 1 0,0-1 0,0 1 0,0 0 0,4-1 0,-5 1 9,0 0 0,0 0 0,0 1 0,0-1-1,0 0 1,0 0 0,0 1 0,0-1-1,0 0 1,0 1 0,0-1 0,0 1 0,0-1-1,0 1 1,-1 0 0,1-1 0,0 1 0,0 0-1,0 0 1,-1-1 0,1 1 0,-1 0-1,1 0 1,0 0 0,-1 0 0,0 0 0,1 2-1,7 19 86,-5-12-70,0 1 1,1-1-1,0 0 0,1 0 0,12 18 1,-16-27-14,1 1 1,0 0 0,0 0-1,0 0 1,0-1-1,0 1 1,0-1 0,0 0-1,0 0 1,0 1 0,1-1-1,-1-1 1,1 1-1,-1 0 1,1-1 0,-1 1-1,1-1 1,-1 0 0,1 1-1,-1-1 1,1-1-1,3 1 1,4-2 25,1 0 0,-1-1 0,1 0-1,9-5 1,-2 2-69,267-111-714,-269 110 872,-1-1 0,-1-1 0,1 0 0,-1-1 0,15-14 0,-97 66 365,44-24-342,1 0-1,-27 27 0,42-36-131,0 1 0,0-1 1,1 1-1,1 1 0,-1-1 1,2 1-1,-1 0 0,-4 14 0,8-17-9,0-1 0,1 1 0,0 0-1,0 0 1,0 0 0,1 0 0,0 0 0,1 0-1,0 0 1,0 0 0,1 0 0,0-1-1,0 1 1,1-1 0,-1 1 0,2-1 0,-1 0-1,1 0 1,0 0 0,1 0 0,0-1-1,0 0 1,0 0 0,0 0 0,1-1 0,0 1-1,0-1 1,1-1 0,12 8 0,-17-11 5,0 0 1,0-1-1,1 1 1,-1 0 0,1-1-1,-1 1 1,1-1-1,-1 0 1,1 1-1,-1-1 1,1-1-1,-1 1 1,1 0 0,-1 0-1,0-1 1,1 0-1,-1 1 1,1-1-1,-1 0 1,0 0-1,0 0 1,1-1 0,-1 1-1,0 0 1,3-4-1,1 0-17,-1 0 1,0-1-1,0 1 0,0-1 0,-1 0 1,7-12-1,4-11-35,-2 0 0,14-48 0,10-61-290,-36 134 325,8-38-73,4-55 1,-8 58 28,5-242-68,-10 239 185,0 24-41,0 3 35,0 0-1,-5-28 1,5 43-52,0-1-1,0 1 0,0 0 0,0-1 0,0 1 1,0 0-1,0 0 0,0-1 0,0 1 1,0 0-1,0 0 0,0-1 0,0 1 0,-1 0 1,1-1-1,0 1 0,0 0 0,0 0 0,0 0 1,-1-1-1,1 1 0,0 0 0,0 0 1,0 0-1,-1-1 0,1 1 0,0 0 0,0 0 1,-1 0-1,1 0 0,0-1 0,-6 8 46,-2 15-64,-2 31 126,3-1 0,2 1 0,2 68 0,3-118-121,-1 27 183,2 0 0,8 48 0,-7-70-324,-1 0 1,1-1 0,0 1-1,1-1 1,0 0-1,0 0 1,1 0 0,-1 0-1,2 0 1,-1-1 0,1 0-1,0 0 1,0 0-1,0 0 1,10 7 0,-10-10-493,-1-1 1,1 1-1,0-1 1,0 0 0,0 0-1,0 0 1,0-1-1,0 0 1,1 0-1,7 1 1,25 3-2842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9:0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9 310 5728,'-8'-3'12450,"8"2"-11988,2-8 3069,13-12-4737,-13 18 2342,12-12-885,0 0 0,1 1 0,1 0 1,17-11-1,71-41 443,19-13 294,-107 65-831,-11 10-85,0 0 0,0 0 0,0 0 0,0 1 0,0 0 1,12-5-1,-16 8-30,0 0 1,-1 1-1,1-1 1,-1 1-1,1-1 1,0 1-1,-1-1 1,1 1-1,-1-1 1,1 1-1,-1 0 1,0-1-1,1 1 1,-1 0 0,0-1-1,1 1 1,-1 0-1,0 0 1,0-1-1,0 1 1,1 0-1,-1 0 1,0-1-1,0 1 1,0 1-1,3 23 309,-14 127 198,13-62-514,3-1 1,26 136-1,-30-217-6,1 0-1,1-1 0,-1 1 0,5 8 0,-5-13 6,-1 0 0,1 0 0,0 0 0,0 0 0,1-1 0,-1 1 0,0-1 1,1 1-1,0-1 0,-1 0 0,6 3 0,-7-4-17,0 0-1,1-1 1,-1 0 0,0 1 0,0-1 0,0 0-1,1 1 1,-1-1 0,0 0 0,0 0 0,1 0-1,-1 0 1,0 0 0,0 0 0,0-1-1,1 1 1,-1 0 0,0-1 0,0 1 0,0-1-1,1 1 1,-1-1 0,0 1 0,0-1 0,0 0-1,0 1 1,0-1 0,0 0 0,0 0 0,-1 0-1,1 0 1,0 0 0,0 0 0,0-1 0,4-5 58,-1 0 1,0-1 0,6-14 0,-9 19-71,71-223 189,-21 53 17,-22 91-142,-29 80-64,1-1 0,0 1 0,0-1 0,0 1 0,1-1 0,-1 1 1,3-4-1,-3 5-4,0 0 1,1 0 0,-1 0 0,0 0 0,0 1-1,1-1 1,-1 1 0,0-1 0,1 1 0,-1-1 0,0 1-1,1 0 1,-1-1 0,0 1 0,2 0 0,33-3 147,59 2 0,89 3 24,-100-3-303,-7-4-185,-73 3-1483,-13-21-18168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9:0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68 5216,'-17'-14'1696,"17"13"-1084,-1 0 1,0-1-1,1 1 1,-1 0-1,1-1 1,-1 1-1,1-1 1,0 1-1,0-1 1,0 1-1,0 0 1,0-1-1,0 1 1,0-1-1,0 1 1,1-3-1,-1 3-459,0 0 11,0 1 0,0-1 0,0 1 1,0-1-1,0 1 0,0-1 0,0 1 0,0 0 1,0-1-1,0 1 0,1-1 0,-1 1 0,0-1 0,0 1 1,0 0-1,1-1 0,-1 1 0,0-1 0,0 1 1,1 0-1,-1-1 0,0 1 0,1 0 0,-1 0 1,1-1-1,-1 1 0,0 0 0,1 0 0,-1-1 1,1 1-1,-1 0 0,1 0 0,17 0 1464,-5 1-818,202 5 2026,61-2-1875,-205-6-881,117-6-219,11-6-779,-113 12-7145,-59 3 2181,-1 2 1946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9:0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53 3328,'0'-2'172,"1"0"32,-1 0 0,1 0 0,0 0 1,-1 0-1,1 0 0,0 1 0,0-1 0,0 0 1,0 0-1,0 1 0,1-1 0,-1 1 0,1-1 1,-1 1-1,1-1 0,-1 1 0,1 0 0,-1 0 1,4-2-1,-4 3 251,0-1 1,0 1-1,0-1 1,-1 1-1,1-1 0,0 0 1,0 1-1,-1-1 1,1 0-1,-1 1 1,1-1-1,0 0 1,-1 0-1,1 0 1,-1 0-1,0 0 0,1 1 1,-1-1-1,1-2 1,-12 42 3645,6-16-3463,-10 29 0,-1 0-143,9-24-261,-53 165 908,22-110-382,-72 119 0,93-173-691,-58 131 337,56-115-337,-55 146 212,42-104-168,1-7 303,31-80-406,0 0 1,0 0-1,0 0 0,0 1 0,0-1 0,0 0 0,0 0 1,0 0-1,0 0 0,-1 1 0,1-1 0,0 0 1,0 0-1,0 0 0,0 0 0,0 0 0,-1 1 0,1-1 1,0 0-1,0 0 0,0 0 0,0 0 0,-1 0 1,1 0-1,0 0 0,0 0 0,0 0 0,-1 0 0,1 0 1,0 0-1,0 1 0,0-1 0,-1-1 0,1 1 1,0 0-1,0 0 0,0 0 0,-1 0 0,1 0 0,0 0 1,0 0-1,0 0 0,-1 0 0,1 0 0,0 0 1,0-1-1,-1 1 0,1 0 0,0-1 0,-1 1 0,1 0 1,0-1-1,-1 1 0,1-1 0,0 1 0,-1-1 1,1 1-1,0-1 0,0 1 0,0-1 0,-1 1 0,1-1 1,0 1-1,0-1 0,0 0 0,1-12 64,1 0 1,0 0-1,8-24 0,-3 8-115,1-6 20,2 1-1,21-51 1,-22 67 16,0 0-1,1 1 1,0 0 0,2 0-1,25-27 1,-36 42 5,75-73-196,-63 63 149,1 0 0,0 2 0,28-17 0,-22 16 49,28-12 28,-47 22-14,0 1 0,1-1-1,-1 1 1,0 0 0,0-1 0,0 1-1,1 0 1,-1 0 0,0 0 0,1 0-1,-1 0 1,0 0 0,0 0-1,1 0 1,-1 0 0,0 1 0,0-1-1,1 0 1,-1 1 0,0-1 0,0 1-1,0-1 1,0 1 0,0 0 0,0 0-1,0-1 1,0 1 0,0 0-1,0 0 1,0 0 0,0 0 0,0 0-1,-1 0 1,1 0 0,0 0 0,-1 0-1,1 1 1,-1-1 0,1 0 0,-1 2-1,2 3 21,0 0 0,-1 0 0,0 0 0,-1 0 0,1 0 0,-1 0 0,-1 10 0,-5 50-3,2 70-1,4-116 15,2 1-1,0 0 1,2-1-1,0 0 1,1 0 0,1 0-1,15 34 1,-19-50-45,-1-1 1,1 0 0,0 0-1,1 1 1,-1-1-1,0 0 1,1-1 0,0 1-1,-1 0 1,1-1-1,0 0 1,0 1 0,1-1-1,-1 0 1,5 1-1,-6-2 7,1 0-1,0-1 1,-1 1 0,1-1-1,0 0 1,0 1-1,-1-1 1,1-1-1,0 1 1,-1 0-1,1-1 1,0 1-1,-1-1 1,1 0-1,0 0 1,-1 0-1,1 0 1,-1 0 0,0-1-1,1 1 1,1-2-1,11-10-12,-2 1 0,1-2 0,-2 0 0,0 0 0,11-18 0,-11 16-25,11-16 33,2 2 1,1 0-1,1 2 1,1 1-1,53-39 0,-63 53-28,1 1-1,0 1 0,0 0 1,1 1-1,1 2 0,-1 0 1,32-8-1,-30 11 40,-8 2 52,22-2 1,-32 4-70,1 1 0,-1 0 0,1 1 0,-1-1 1,1 1-1,-1 0 0,1 0 0,7 3 0,-11-4 1,30 16 68,-30-15-49,0 0 0,0 0 0,0-1 1,0 1-1,0 0 0,0 0 0,0 0 0,0 1 1,0-1-1,-1 0 0,1 0 0,0 0 1,-1 0-1,1 1 0,-1-1 0,1 0 1,-1 1-1,0-1 0,1 0 0,-1 3 0,0-4-11,-1 1 0,1-1 0,0 0-1,0 1 1,-1-1 0,1 0 0,0 1-1,-1-1 1,1 0 0,0 1 0,-1-1 0,1 0-1,-1 0 1,1 0 0,-1 1 0,1-1-1,0 0 1,-1 0 0,1 0 0,-1 0-1,1 0 1,-1 0 0,0 0 0,-14 2 53,13-2-43,-171 4-50,105-5 13,59 1 20,1 0 0,0 1 0,-1 0 0,1 0 0,0 1 0,0 0 0,0 0 0,0 1 0,0 0 0,1 0 0,-1 1 0,1 0 0,0 1 0,-7 4 0,6-2-25,0-1 0,0 1 0,1 0 0,0 1 0,0 0 0,1 0 0,0 0 0,0 1 0,1 0 0,0 0 0,1 0 0,-5 15 0,4-9-1,1 1 1,0-1-1,1 1 0,1-1 1,0 1-1,1 0 1,1 0-1,1 0 0,2 17 1,-3-31 36,1 1 0,-1 0 0,1-1 0,0 1 0,0-1 0,0 1 0,0-1-1,0 0 1,1 1 0,-1-1 0,1 0 0,-1 0 0,1 0 0,0 0 0,0 0 0,0 0 0,0-1 0,0 1 0,0 0 0,0-1 0,1 0 0,-1 0 0,0 1 0,1-1 0,-1-1 0,1 1 0,-1 0 0,1-1 0,0 1 0,-1-1 0,1 0 0,0 0 0,-1 0 0,1 0-1,3-1 1,0 0 3,0-1 0,0-1-1,-1 1 1,1-1 0,-1 0 0,1 0-1,-1 0 1,0-1 0,-1 0-1,1 0 1,4-5 0,8-10 8,20-28 1,-24 30 13,98-147-172,-110 162 122,0 0 4,2-2 6,0 0 1,0 0-1,7-8 1,-10 12 0,0 0 0,0-1 0,1 1 0,-1 0 0,0-1 0,1 1 0,-1 0 0,1-1 0,-1 1 1,0 0-1,1 0 0,-1-1 0,1 1 0,-1 0 0,1 0 0,-1 0 0,1 0 0,-1 0 0,1 0 1,-1-1-1,0 1 0,1 0 0,-1 0 0,1 0 0,-1 1 0,1-1 0,-1 0 0,1 0 1,-1 0-1,1 0 0,-1 0 0,1 1 0,-1-1 0,0 0 0,1 0 0,-1 1 0,1-1 0,-1 0 1,0 0-1,1 1 0,-1-1 0,0 1 0,1-1 0,-1 0 0,0 1 0,0-1 0,1 1 1,-1-1-1,0 0 0,0 1 0,0-1 0,1 1 0,-1 0 0,29 69 179,57 97 0,-84-164-144,0 0-1,0 0 1,0 0-1,0-1 0,1 1 1,-1-1-1,1 1 1,0-1-1,-1 0 1,1 0-1,5 2 1,-7-3-12,0-1 0,1 1 0,-1-1 0,0 1 0,1-1 0,-1 0 0,1 0 0,-1 0 0,0 0 1,1 0-1,-1 0 0,1 0 0,-1 0 0,1 0 0,-1-1 0,0 1 0,1 0 0,-1-1 0,0 0 0,1 1 0,-1-1 0,0 0 0,0 1 0,0-1 1,0 0-1,1 0 0,-1 0 0,0 0 0,-1 0 0,1 0 0,0 0 0,1-2 0,6-10 0,-1-1-1,-1 0 1,0 0-1,5-18 1,-4 12 31,18-51-4,-6 12-14,51-104-1,-69 162-31,0-1 0,0 1-1,0-1 1,0 0-1,0 1 1,0-1 0,1 1-1,-1 0 1,0 0-1,1-1 1,-1 1 0,3-1-1,-3 1-7,0 1 0,-1 0 0,1 0 0,0 0-1,-1-1 1,1 1 0,0 0 0,0 0 0,-1 0 0,1 0-1,0 0 1,-1 0 0,1 1 0,0-1 0,0 0 0,-1 0-1,1 0 1,0 1 0,-1-1 0,1 0 0,-1 1 0,2-1-1,0 2-2,0 1-1,0-1 0,0 0 0,0 0 0,-1 1 0,1-1 0,0 1 0,-1-1 0,0 1 0,0 0 1,0-1-1,2 7 0,3 21 84,-1 1 0,-1 0 0,-2 0 1,-1 0-1,-1 0 0,-2 0 0,-1 0 0,-1 0 1,-2-1-1,-9 32 0,14-60-68,-15 42 59,14-40-44,1-1 1,-1 0-1,0 0 0,0 0 0,-1 0 1,1 0-1,-1 0 0,1 0 1,-6 3-1,7-5-15,0 0 0,0-1 0,0 1 0,0-1 1,0 1-1,0-1 0,0 1 0,0-1 0,-1 0 0,1 0 0,0 0 0,0 1 0,0-1 1,0 0-1,-1 0 0,1-1 0,0 1 0,0 0 0,0 0 0,-2-1 0,0 0-12,0-1-1,0 1 0,0-1 0,1 0 0,-1 1 1,1-1-1,-1 0 0,-1-3 0,-2-1 9,1 0 0,0-1 0,0 1-1,1-1 1,0 0 0,-4-8 0,-1-4-77,5 9 7,-1 0 0,-4-17 0,7 19 69,1 6 0,5 4 0,0 1 0,11 9 63,1-1-1,0-1 1,1-1 0,0 0-1,1-1 1,-1-1 0,28 7-1,10-2 200,96 6-1,-126-15-291,1-2 0,-1-1 0,42-5 0,-55 3-187,-1-1 0,1 0 0,-1 0 0,0-1 0,0 0 0,0-1 0,-1-1 0,1 1 0,-1-2 0,11-8 0,19-21-6230,43-49-1,-43 42 2139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9:0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22 553 3968,'-4'11'3257,"-2"7"3425,6-18-6520,0 0 0,0 1 0,0-1-1,0 0 1,0 1 0,-1-1 0,1 0-1,0 0 1,0 1 0,0-1 0,0 0-1,-1 0 1,1 1 0,0-1 0,0 0 0,-1 0-1,1 0 1,0 0 0,0 1 0,-1-1-1,1 0 1,0 0 0,-1 0 0,1 0 0,0 0-1,0 0 1,-1 0 0,1 0 0,0 0-1,-1 0 1,1 0 0,0 0 0,-1 0-1,1 0 1,0 0 0,0 0 0,-1 0 0,1 0-1,0 0 1,-1 0 0,1 0 0,0-1-1,-1-1 94,1 0 0,0-1 0,0 1 0,0 0 0,0-1 0,0 1-1,1 0 1,-1 0 0,2-5 0,-2 7-238,12-53 1070,37-100 0,-40 132-944,1 0 0,1 0 0,1 1-1,1 0 1,1 1 0,0 0 0,18-17 0,-11 16-1,0 0 1,1 2-1,1 1 0,1 0 1,0 2-1,1 0 1,1 2-1,0 1 0,38-12 1,-61 23-75,0 0 1,0 0 0,1 0-1,-1 1 1,0 0-1,0-1 1,0 1 0,1 0-1,3 1 1,-5-1-56,-1 1 1,0-1-1,0 1 1,0-1-1,0 1 1,0-1-1,0 1 1,0-1-1,0 1 1,-1 0-1,1 0 1,0-1-1,0 1 1,0 0-1,-1 0 1,1 0-1,0 0 1,-1 0-1,1 0 1,-1 0-1,1 0 1,-1 0-1,0 0 1,1 0-1,-1 0 1,0 1-1,0-1 1,0 1-1,1 6 20,-1-1-1,0 1 1,0 0 0,-1 0 0,0-1-1,-2 8 1,-15 48 175,13-46-170,-20 69 78,-19 57 56,68-184-12,-8 15-172,2 2 0,0 1 0,31-31 0,73-58-31,-116 106 68,1 0-50,-1 0 0,1 1 0,0 0 0,0 0 0,0 0-1,1 1 1,10-4 0,-17 7 30,0 1 0,-1 0 0,1 0 1,0 0-1,-1 0 0,1 0 0,-1 0 0,1 0 0,0 0 0,-1 0 0,1 0 0,0 0 0,-1 0 1,1 0-1,0 0 0,-1 1 0,1-1 0,-1 0 0,1 0 0,0 1 0,-1-1 0,1 1 0,0 0 1,0 0 7,0 0 1,0 0-1,-1 0 1,1 0-1,0 1 1,-1-1-1,1 0 1,-1 1-1,1-1 1,0 3-1,0 4 55,0 0 0,-1 0 0,0 9-1,0-11-33,-4 90 331,1-58-206,2 60 0,3-80-135,1 14 37,-3-31-58,0 0 1,0-1-1,0 1 1,1 0-1,-1-1 0,0 1 1,0 0-1,1 0 1,-1-1-1,0 1 0,1-1 1,-1 1-1,0 0 0,1-1 1,-1 1-1,1-1 1,-1 1-1,1-1 0,0 1 1,-1-1-1,1 1 1,-1-1-1,1 0 0,0 1 1,-1-1-1,1 0 0,0 1 1,-1-1-1,1 0 1,0 0-1,0 0 0,-1 0 1,1 0-1,0 0 1,-1 0-1,1 0 0,0 0 1,0 0-1,-1 0 1,1 0-1,0 0 0,-1-1 1,1 1-1,0 0 0,-1 0 1,2-2-1,4-1 27,0-1 0,-1 1 0,1-2 0,6-5 1,-7 5-26,24-21-18,17-16-71,72-49-1,35-1 165,-110 67-54,-26 15-82,32-15 1,-49 25 57,0 0-1,1 0 1,-1 1-1,0-1 1,0 0-1,1 0 1,-1 0 0,0 0-1,0 0 1,0 1-1,1-1 1,-1 0-1,0 0 1,0 0-1,0 0 1,0 1 0,1-1-1,-1 0 1,0 0-1,0 1 1,0-1-1,0 0 1,0 0-1,0 1 1,0-1 0,0 0-1,0 0 1,0 1-1,0-1 1,0 0-1,0 0 1,0 1 0,0-1-1,0 0 1,0 0-1,0 1 1,0-1-1,0 0 1,0 0-1,-1 1 1,-36 91-146,27-63 151,-12 60 0,19-73 17,1-1-1,1 1 1,0 0-1,2 0 0,2 24 1,-1-32-23,-1-1 1,1 0-1,1 0 1,-1-1 0,1 1-1,0 0 1,1-1-1,0 0 1,5 8 0,-6-10 10,0-1 0,0 1 1,1-1-1,-1 0 0,1 0 1,0 0-1,-1 0 0,1-1 1,0 1-1,1-1 0,-1 0 1,0-1-1,1 1 0,-1-1 1,6 2-1,-7-3-3,-1 0 0,0 1-1,1-1 1,-1-1 0,1 1 0,-1 0 0,0 0-1,1-1 1,-1 1 0,0-1 0,0 0 0,1 0-1,-1 0 1,0 0 0,0 0 0,0 0 0,0-1-1,0 1 1,0-1 0,2-2 0,0-1-6,0 1 0,-1-1-1,1 0 1,-1 0 0,0 0 0,-1-1 0,3-5 0,3-11 4,-2 0 0,0-1 0,-1 0 0,-1 0-1,1-36 1,-4 43-39,-1-1-1,-1 0 1,0 0 0,-2 1-1,0-1 1,-1 1-1,0-1 1,-9-20-1,10 30 40,-1 1-1,1 0 0,-1-1 1,0 1-1,-1 1 0,0-1 1,1 1-1,-2-1 0,1 1 1,-1 1-1,1-1 0,-1 1 1,0 0-1,-1 0 0,-11-5 1,3 2-131,13 6 104,-1 0 1,0-1 0,1 1-1,-1 0 1,0 0-1,1 0 1,-1 1-1,-4-1 1,31 8 120,11-1 185,1-2-1,69-2 1,71-13-97,46-7-1170,-76 11-6225,-129 6 3999,-1 1 0,29 4 0,-6 4-803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9:1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27 2976,'-7'-14'23112,"13"14"-19011,20 0-5251,-16 0 2163,133-5-831,59 2-1,-112 1-276,-30 0 41,-6 7 320,-54-5-267,0 0-1,1 0 1,-1 0-1,0 0 1,0 0-1,1 0 1,-1 0-1,0 0 0,1 0 1,-1 0-1,0 0 1,1 0-1,-1 0 1,0 0-1,1 0 1,-1 0-1,0 0 0,1 0 1,-1 1-1,0-1 1,0 0-1,1 0 1,-1 0-1,0 0 1,0 1-1,1-1 0,-1 0 1,0 0-1,0 1 1,0-1-1,1 0 1,-1 1-1,0-1 1,0 0-1,0 1 0,-6 9-35,-16 9-142,-126 96 451,0 23-279,15 11 169,99-112-157,-15 20 251,38-44-289,-1 0 0,-18 15 0,3-3 271,25-20 25,9-4 30,1 0-236,4 0 43,0-1 0,1 0-1,17-2 1,8-1 24,483-27 121,-499 31-410,-19 0-15,1-1-1,-1 0 1,1 0-1,-1 0 0,1 0 1,5-2-1,-8 2-97,-1 0-1,0-1 1,1 1 0,-1 0-1,0-1 1,0 1 0,0-1-1,1 1 1,-1 0 0,0-1-1,0 1 1,0-1 0,0 1 0,0-1-1,0 1 1,0-1 0,0 1-1,0 0 1,0-1 0,0 1-1,0-1 1,0 1 0,0-1-1,0 1 1,-1-1 0,-3-14-3845,4 12 2549,-1-3 566,-1 1 0,1 0 0,-1-1 0,0 1 0,0 0 0,0 0 0,-1 0 0,1 1 0,-1-1 0,-7-7 0,-4-1-602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9:1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46 231 6400,'-31'0'2058,"30"0"-1859,0 0 0,0 0 0,1 0-1,-1 0 1,0 0 0,0 0-1,-8-6 6912,48-9-800,-1-2-3536,42-18-749,259-66-609,-104 54-4922,-154 37-3724,-68 10 4381,0 0 1,15 3-1,15 4-2137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9:1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328 684 3392,'7'-15'3354,"-6"14"-3034,1 0-1,-1 0 0,0 0 0,1 0 0,-1 0 0,0 0 0,1 0 0,-1-1 0,0 1 0,0 0 0,0-1 0,0 1 0,-1-1 0,1 1 0,0-1 0,0-2 0,0 1 247,0 1 1,0-1-1,0 0 0,-1 0 1,1 0-1,-1 1 0,0-1 1,0 0-1,0 0 0,-1-4 0,1 6-448,0 0-1,-1 0 0,1 0 0,0 1 0,-1-1 0,1 0 1,-1 0-1,1 1 0,-1-1 0,1 1 0,-1-1 1,0 0-1,1 1 0,-1-1 0,0 1 0,1-1 0,-1 1 1,0-1-1,0 1 0,1 0 0,-2-1 0,-18-3 964,16 3-750,0 1-163,-1-1 1,1 1 0,0 0-1,0 0 1,0 1 0,0-1-1,0 1 1,0 0 0,-7 2-1,2 1-13,0 0-1,-11 7 0,10-5-49,1 0 1,1 1-1,-1 0 1,1 0-1,-7 10 0,10-12-44,-16 18 133,1 0-1,1 2 0,2 0 1,0 1-1,2 1 0,0 0 1,-19 54-1,31-72-118,0 1 0,1-1 1,0 1-1,1 0 0,0 0 1,0 12-1,1-17-33,1 0 1,-1 0-1,1 0 0,1 0 1,-1 0-1,0-1 0,1 1 1,0 0-1,0-1 0,1 1 1,-1-1-1,1 0 0,6 8 1,-4-6-20,0-1 0,1 0 0,0 0 1,0-1-1,0 1 0,1-1 0,-1 0 0,1-1 0,0 0 1,0 0-1,8 2 0,-3-2 8,0 0 1,-1-2-1,1 1 0,0-1 1,0-1-1,17-2 0,3-2-54,1-2-1,-1-2 0,0-1 0,32-13 0,-8-1 39,0-2-1,-2-2 0,-2-3 0,0-2 1,54-45-1,-81 55 54,0 0 0,-2-2 0,23-30 0,-41 49-46,-4 6-84,-7 12-80,-18 27 174,-37 84 0,58-118-25,1 0-1,-1 1 0,2-1 0,-1 1 1,1-1-1,0 1 0,0-1 1,1 1-1,0 0 0,0-1 0,2 14 1,0-16 16,-1 1 0,0-1 0,1 0 0,0 1 0,0-1 0,0 0 0,1 0 0,-1 0 0,1-1 0,0 1 1,0 0-1,0-1 0,1 0 0,-1 0 0,1 0 0,0 0 0,5 3 0,-3-3 17,0 0-1,0 0 0,-1-1 1,2 0-1,-1 0 0,0-1 1,0 1-1,0-1 1,1-1-1,-1 1 0,0-1 1,13-1-1,-14 0-23,0 0 0,0 0-1,0 0 1,-1-1 0,1 1-1,0-1 1,0-1 0,-1 1-1,0 0 1,1-1 0,-1 0-1,0 0 1,0 0 0,-1-1-1,1 1 1,5-8 0,-2 0-19,-1 0-1,0 0 1,0 0 0,-2-1 0,1 0 0,-1 0 0,-1 0-1,0 0 1,-1 0 0,0-1 0,-1 1 0,-1-14-1,0 15 0,-1 0-1,0 0 0,-1 1 0,0-1 0,0 1 1,-6-15-1,5 19 3,0-1 1,0 1-1,-1 0 1,1 0 0,-2 0-1,1 0 1,-1 0-1,1 1 1,-1 0 0,-6-5-1,8 8 4,0 0 1,0 0-1,0 0 0,0 1 0,0-1 0,0 1 1,-1-1-1,1 1 0,0 0 0,-1 1 1,1-1-1,0 0 0,-1 1 0,1 0 1,-1 0-1,1 0 0,-1 0 0,1 1 1,-1-1-1,-6 3 0,-1 1 18,0 0 1,0 2-1,0-1 0,-16 12 0,24-15-13,-6 6 132,9-8-140,0 1 1,0-1-1,0 0 0,0 0 1,0 0-1,0 0 0,0 1 0,0-1 1,0 0-1,0 0 0,0 0 1,0 0-1,0 0 0,0 1 1,0-1-1,0 0 0,0 0 0,0 0 1,0 0-1,0 0 0,0 1 1,0-1-1,0 0 0,1 0 0,-1 0 1,0 0-1,0 0 0,0 0 1,0 1-1,0-1 0,0 0 0,1 0 1,-1 0-1,0 0 0,0 0 1,0 0-1,2 1 7,-1-1-1,1 0 1,0 1 0,-1-1-1,1 0 1,0 0 0,-1 0-1,1 0 1,-1 0 0,1-1-1,2 1 1,8-4 40,1-1-1,-1 0 1,0-1 0,-1 0-1,19-12 1,-5 2-43,15-5-9,0 1-1,2 2 0,1 1 0,0 3 0,0 2 0,82-13 0,-120 24 38,13-1 70,-1 0 0,25 1 0,-37 1-71,-1 1 0,0-1 0,0 1 1,0-1-1,1 1 0,-1 0 0,0 1 0,0-1 0,-1 1 0,1 0 1,0 0-1,0 0 0,-1 0 0,1 1 0,5 5 0,-7-5-24,0 0 0,0 0-1,0 1 1,-1-1 0,1 1 0,-1 0-1,0-1 1,0 1 0,0 0-1,0 0 1,-1-1 0,1 1-1,-1 0 1,0 0 0,0 0 0,-1 5-1,-1 5-21,-1 1 0,0-1 0,-5 14-1,-4 7 129,-1-1 0,-2-1 0,-1 0 0,-33 50 0,37-62 24,10-16-32,10-14-109,99-138-112,-93 129 94,52-62-4,-53 65-28,2 0-1,0 2 0,19-14 1,-30 24 36,1 0 0,-1 0 1,1 1-1,0-1 0,7-1 1,-11 3 20,0 1 1,0 0-1,1-1 0,-1 1 1,0 0-1,0 0 1,1 0-1,-1 0 0,0 0 1,0 0-1,0 0 1,1 0-1,-1 0 0,0 0 1,0 1-1,0-1 1,1 1-1,-1-1 1,0 1-1,0-1 0,0 1 1,0 0-1,0-1 1,0 1-1,0 0 0,0 0 1,0 0-1,-1 0 1,1 0-1,1 2 0,1 3 33,0 1 0,-1 0-1,0 1 1,0-1 0,0 7-1,0 5 26,-1-1-1,-1 27 1,-1-13 1,-10 108 158,12-116 106,80-187-575,-67 140 198,1 1 1,28-32-1,-43 53 54,1 0 0,0 0 0,0 1 0,-1-1 0,1 0 0,0 0 0,0 1 0,0-1 0,0 0 0,0 1 0,0-1 0,0 1 0,0 0 1,0-1-1,0 1 0,0 0 0,1-1 0,-1 1-5,0 0 1,-1 0-1,1 0 1,0 1-1,-1-1 1,1 0 0,0 0-1,-1 1 1,1-1-1,-1 0 1,1 1-1,-1-1 1,1 0 0,-1 1-1,1-1 1,-1 1-1,1-1 1,-1 1-1,1-1 1,-1 1-1,1 0 1,0 2-17,1 0 0,-1 0 0,0 1 0,0-1 0,0 0-1,0 0 1,0 1 0,-1-1 0,1 7 0,-1 189 392,0-192-365,0 1 1,1 0-1,0 0 0,0-1 0,1 1 0,0-1 0,0 1 0,1-1 0,4 10 1,-5-13 3,1 0 1,0 0 0,0 0 0,0 0 0,0-1-1,0 1 1,1-1 0,-1 0 0,1 0-1,0 0 1,0-1 0,0 1 0,0-1 0,1 0-1,-1 0 1,8 2 0,-3-2-10,0-1 1,-1 0-1,1 0 0,0-1 0,0-1 1,0 1-1,-1-1 0,1-1 1,0 1-1,-1-1 0,1-1 0,14-6 1,-11 4 1,0-1 1,0-1 0,-1 0-1,1 0 1,-2-1 0,1 0 0,-1-1-1,10-12 1,3-5 3,36-53 0,45-97-6,-59 97-91,-45 78 84,1-1 1,-1 1 0,1 0-1,0 0 1,-1 0 0,1 1-1,0-1 1,0 0 0,0 0 0,0 0-1,1-1 1,-1 2 3,-1 0 0,0 0 0,0 0 0,0 0-1,0 0 1,1 0 0,-1 0 0,0 0 0,0 0 0,0 0 0,0 0 0,0 0 0,1 1 0,-1-1-1,0 0 1,0 0 0,0 0 0,0 0 0,0 0 0,0 0 0,1 0 0,-1 0 0,0 0 0,0 1-1,0-1 1,0 0 0,0 0 0,0 0 0,0 0 0,0 0 0,0 1 0,1-1 0,-1 0 0,0 0-1,0 0 1,1 15 1,-4 44-1,-15 74 0,-30 96-2,31-159-12,-71 292 19,57-257-31,-47 107-1,55-144 59,14-42 35,-17 40-1,44-100-164,26-51 106,23-111-15,-45 127-136,79-222-118,-76 223 173,112-268 107,-133 329-41,32-56-13,-32 57 40,0 0 1,1 0 0,0 0 0,0 1 0,1 0-1,-1 0 1,8-5 0,-11 9-13,0 0 0,0-1-1,0 1 1,0 0 0,0 0 0,0 1 0,0-1 0,0 0-1,1 1 1,-1-1 0,0 1 0,0 0 0,1 0-1,-1 0 1,0 0 0,1 0 0,-1 0 0,0 1-1,4 0 1,-3 0 25,0 1 0,0-1 0,0 1 0,0 0 0,0 0 0,-1 0 0,1 0 0,-1 0 0,1 1 0,-1-1 0,4 6 0,-1-1 21,-1 0-1,0 1 0,0-1 0,0 1 0,-1 0 0,-1 0 0,1 0 0,-1 1 0,2 12 0,-4-10-24,0-1 0,0 1 0,-1-1-1,0 0 1,-1 1 0,0-1 0,0 0 0,-1 0-1,-1 0 1,0-1 0,-8 16 0,8-19-23,0 0 0,0 0 1,0 0-1,-1-1 1,0 0-1,0 0 0,0 0 1,-1 0-1,1-1 1,-1 0-1,0 0 1,-1-1-1,1 0 0,-1 0 1,1 0-1,-1-1 1,-11 3-1,12-4-116,0 0 0,0-1 0,0 0 1,0 0-1,0 0 0,0-1 0,0 0 0,0 0 0,0-1 1,-7-2-1,12 4 72,-1-1-1,0 1 1,1-1 0,-1 0-1,1 0 1,-1 0 0,1 0 0,0 0-1,-1 0 1,1 0 0,0 0 0,0 0-1,-1 0 1,1-1 0,0 1-1,0 0 1,1-1 0,-1 1 0,0-1-1,0 1 1,1-1 0,-1 0 0,1 1-1,-1-1 1,1 0 0,0 1 0,-1-1-1,1 0 1,0 1 0,0-1-1,0 0 1,1 1 0,-1-1 0,0 0-1,1 1 1,-1-1 0,1 0 0,-1 1-1,1-1 1,0 1 0,0-2-1,2-3 13,1 0 0,-1 1-1,1 0 1,0-1 0,0 2-1,7-7 1,34-27-112,-10 12 93,58-31-1,43-13 283,-14 7 18,-121 63-236,131-68 840,-132 67-837,1 1 0,-1 0 0,0 0 0,1-1 1,-1 1-1,1 0 0,-1 0 0,0 0 0,1 0 0,-1 0 0,1 0 0,-1 0 0,1-1 0,-1 1 1,0 0-1,1 1 0,-1-1 0,1 0 0,-1 0 0,1 0 0,-1 0 0,1 0 0,-1 0 0,0 0 1,1 1-1,-1-1 0,1 0 0,-1 0 0,0 1 0,1-1 0,-1 0 0,0 0 0,1 1 0,-1-1 1,0 0-1,0 1 0,1-1 0,-1 1 0,0-1 0,0 0 0,1 1 0,-1-1 0,0 1 0,0-1 0,0 0 1,0 1-1,0-1 0,0 1 0,0 0 0,0 28 467,-1-18-396,2 6-61,0 1-1,0-1 1,2 1 0,7 25 0,-8-34-6,1 0 0,1 0 1,0 0-1,0-1 0,1 0 0,-1 1 1,2-2-1,-1 1 0,1 0 0,9 7 1,-14-13-3,0-1 0,0 0 0,1 0 0,-1 0 1,0 0-1,1 0 0,-1 0 0,0 0 0,1 0 0,-1-1 1,1 1-1,0-1 0,-1 1 0,1-1 0,-1 1 0,1-1 1,0 0-1,-1 0 0,1 0 0,0 0 0,-1 0 0,1 0 0,0 0 1,-1 0-1,1-1 0,0 1 0,-1-1 0,1 1 0,-1-1 1,1 0-1,-1 0 0,1 1 0,-1-1 0,0 0 0,1 0 1,-1 0-1,0-1 0,0 1 0,1 0 0,-1 0 0,1-3 1,3-3 18,-1 1 0,0 0 1,-1-1-1,0 0 0,0 0 1,0 0-1,-1 0 0,2-13 1,-2 11-26,-1 0 1,0-1 0,-1 1 0,0 0-1,0-1 1,-1 1 0,0 0 0,-1 0-1,-2-10 1,2 14-11,1-1-16,-1-1 0,0 1 0,0 0 0,-1 0 0,0 0 0,0 0 0,0 1 0,0-1 0,-1 1 0,0 0 0,-7-7 0,-10-9-11,15 14 33,-1 1 1,1-1 0,-1 2-1,0-1 1,0 0 0,-1 1 0,0 1-1,-10-5 1,18 9-9,-1 0 0,1-1 0,0 1-1,-1 0 1,1 0 0,0 0 0,-1 0 0,1 0 0,-1 0-1,1 0 1,0-1 0,-1 1 0,1 0 0,0 0-1,-1 0 1,1-1 0,0 1 0,0 0 0,-1-1 0,1 1-1,0 0 1,0 0 0,-1-1 0,1 1 0,0-1 0,0 1-1,-1 2-137,0-2 145,1 0 0,0 0 0,0 0 0,0 1 0,0-1 0,0 0 0,0 0-1,0 0 1,-1 0 0,1 0 0,0 0 0,0 1 0,0-1 0,0 0-1,0 0 1,-1 0 0,1 0 0,0 0 0,0 0 0,0 0 0,0 0 0,-1 0-1,1 0 1,0 0 0,0 0 0,0 0 0,-1 0 0,1 0 0,0 0 0,0 0-1,0 0 1,0 0 0,-1 0 0,1 0 0,0 0 0,0 0 0,0 0 0,-1 0-1,1 0 1,0 0 0,0-1 0,0 1 0,0 0 0,0 0 0,-1 0 0,1 0-1,0 1-35,0 0 44,0 1 1,1-1-1,-1 0 0,1 0 1,-1 1-1,1-1 0,0 0 1,-1 0-1,1 0 1,0 0-1,0 0 0,0 0 1,0 0-1,0 0 1,0 0-1,0-1 0,0 1 1,0 0-1,0-1 1,0 1-1,1 0 0,-1-1 1,2 1-1,1 1-6,0-1 1,0 0-1,0 0 0,0 0 0,1 0 0,5 0 0,17-2 11,0-2 0,49-11 0,8-1-118,-41 9 166,48-5 34,-74 10-67,-1 1 0,1 1 0,25 3 0,-36-3-14,-1 0 1,0 1 0,0-1-1,1 1 1,-1 0-1,0 1 1,-1-1 0,1 1-1,0 0 1,6 5-1,-8-5 5,-1-1 0,0 1 0,1 0 0,-1 0 0,0 0 0,0 0 0,-1 0 0,1 0-1,0 0 1,-1 1 0,0-1 0,0 1 0,0-1 0,0 1 0,-1-1 0,1 1 0,-1 6-1,-1 4 103,0-1 0,-1 1-1,0-1 1,-1 0 0,-6 20 0,-31 62 122,37-90-251,-7 19 185,7-15-133,3-9-45,0-1 0,0 1-1,0 0 1,0 0-1,0 0 1,0 0-1,0 0 1,0 0-1,0 0 1,0 0 0,0 0-1,0 0 1,0 0-1,0 0 1,0 0-1,0 0 1,0 0-1,0 0 1,0 0-1,0 0 1,0 0 0,1 0-1,-1 0 1,0 0-1,0 0 1,0 0-1,0 0 1,0 0-1,0 0 1,0 0-1,0 0 1,42-66-169,0-1 72,-26 42 85,44-58-146,-51 72 133,1 0 0,0 0 1,0 1-1,23-16 0,-32 25 20,0 0-1,1 1 0,-1-1 0,0 0 0,1 1 1,-1-1-1,0 1 0,1-1 0,-1 1 0,1-1 0,-1 1 1,1 0-1,2 0 0,-3 0 9,0 0 0,0 0 0,0 1 0,0-1-1,0 0 1,-1 1 0,1-1 0,0 0 0,0 1 0,0-1 0,-1 1 0,1 0-1,0-1 1,0 1 0,-1-1 0,1 1 0,0 1 0,1 0 14,-1 1 0,1 0 0,-1 0 0,0 0 0,0 0 0,0-1 0,0 1 0,-1 1 0,1-1 0,-1 0 0,0 6 0,-1 63 218,3 85-5,-1-146-196,1-1 1,0 1 0,4 12 0,-6-21-25,1 1 0,0-1 0,-1 0 0,1 0 0,0 1 1,1-1-1,-1 0 0,0 0 0,1 0 0,-1 0 0,1 0 1,-1-1-1,1 1 0,0 0 0,0-1 0,0 1 0,0-1 1,0 0-1,0 0 0,4 2 0,-1-2-15,0 0 0,0-1 0,0 0 0,0 0 0,0 0 1,0-1-1,0 1 0,6-3 0,38-12-1,-46 14 9,38-16-8,0-1 1,-1-2-1,-1-2 0,-1-1 0,-1-2 1,-1-1-1,-2-3 0,53-54 1,-77 73-44,-1-2 0,0 1 1,-1-1-1,0 0 0,11-25 1,-18 36 46,-1 1-9,1-1 1,-1 0-1,1 0 1,-1 1-1,0-1 0,1 0 1,-1 0-1,0 0 0,1 1 1,-1-1-1,0 0 1,0 0-1,0 0 0,0 0 1,0 0-1,0 0 1,0 1-1,0-1 0,0 0 1,0 0-1,0 0 1,-1 0-1,1 0 0,0 1 1,-1-1-1,1 0 0,-1 0 1,1 1-1,-1-1 1,0-1-1,1 1 2,-1 1-1,0-1 0,0 0 1,0 0-1,1 1 1,-1-1-1,0 0 1,0 1-1,0-1 1,0 1-1,0-1 1,0 1-1,0 0 1,0-1-1,0 1 1,-1 0-1,1 0 1,0 0-1,0 0 1,0 0-1,0 0 1,0 0-1,0 0 1,0 0-1,-1 0 1,0 1-1,-4 0-40,-12 1 42,0 2 0,1 0 0,0 0 0,-1 2 0,2 0 0,-1 1 0,1 1 0,-22 14 0,20-11 26,1 0 0,1 2 1,0 0-1,0 0 0,-20 25 1,29-29 9,-1 0 1,2 1-1,-1 0 1,1 0-1,1 0 1,-1 1-1,2 0 1,0 0-1,0 0 1,-3 21-1,6-29-7,1 0 1,-1 0-1,1 0 0,0 0 1,0 0-1,1 1 0,-1-1 1,1 0-1,-1 0 0,1 0 0,0 0 1,0 0-1,0 0 0,1 0 1,-1-1-1,1 1 0,-1 0 1,3 2-1,-1-2 6,1 0 0,-1 0 1,1 0-1,-1 0 0,1 0 1,0-1-1,0 0 0,0 0 1,0 0-1,1 0 0,4 1 1,4-1-27,-1 1-1,0-1 1,1-1 0,-1 0 0,1-1 0,-1-1 0,1 0 0,12-2 0,-11 0-8,1-1 0,-1-1 0,0 0 0,0-1-1,-1 0 1,23-15 0,68-59 156,-79 58-126,1 2-1,1 0 1,40-22 0,-63 40-33,1 0 0,-1 0 0,1 1 1,-1-1-1,1 1 0,6-1 0,-10 2 15,1 0-1,-1-1 0,1 1 0,-1 1 1,0-1-1,1 0 0,-1 0 1,0 0-1,1 1 0,-1-1 0,0 1 1,0-1-1,1 1 0,-1-1 1,0 1-1,0 0 0,0 0 1,0-1-1,0 1 0,0 0 0,0 0 1,0 0-1,0 0 0,0 0 1,0 0-1,-1 0 0,1 1 0,0 0 1,2 5 9,0 0 1,-1 0-1,0 0 1,-1 0-1,0 0 1,0 1 0,0-1-1,-1 0 1,0 9-1,-3 11-5,-6 30-1,4-32 5,-19 86-11,24-110 0,-1 0 0,1-1 0,0 1 0,0-1 0,0 1 0,0 0 0,0-1 0,0 1 0,0 0 0,0-1 0,0 1 0,0 0 0,0-1 0,0 1 0,0 0 0,0-1-1,1 1 1,-1-1 0,0 1 0,1 0 0,-1-1 0,0 1 0,1-1 0,-1 1 0,0-1 0,1 1 0,0 0 0,0-1 0,0 0 0,0 0 1,0 1-1,-1-1 0,1 0 0,0 0 0,0 0 0,0 0 0,0 0 0,0-1 1,0 1-1,0 0 0,0 0 0,0 0 0,0-1 0,1 0 0,5-2-4,1-1 0,-1 0-1,10-9 1,140-122-63,0 0 22,-152 130 33,1 1 0,-1 1 1,1-1-1,12-4 0,-17 7 12,-1 1-1,1-1 1,0 1 0,0 0 0,0-1 0,0 1-1,0 0 1,-1 0 0,1 0 0,0 0-1,0 0 1,0 0 0,0 0 0,0 0-1,0 0 1,0 0 0,0 0 0,-1 0 0,1 1-1,0-1 1,0 0 0,0 1 0,0-1-1,-1 1 1,1-1 0,0 1 0,0-1-1,-1 1 1,1-1 0,0 1 0,-1 0-1,1-1 1,-1 1 0,1 0 0,-1 0 0,1-1-1,-1 1 1,1 0 0,-1 0 0,0 0-1,1 0 1,-1 0 0,0 1 0,2 9 7,-2-1 0,1 1-1,-2 0 1,1-1 0,-1 1 0,-1-1 0,-4 15 0,3-6 12,-8 30 38,6-29-42,0 1 0,2 0 1,-2 24-1,5-42-15,0 0 0,0 0 0,1 1 0,-1-1 0,1 0 0,-1 0 1,1 0-1,0 0 0,0 0 0,0 0 0,0 0 0,1-1 0,-1 1 1,1 0-1,0-1 0,0 1 0,0-1 0,0 1 0,0-1 0,0 0 0,1 0 1,-1 0-1,1 0 0,-1-1 0,1 1 0,0-1 0,0 1 0,0-1 0,0 0 1,0 0-1,0 0 0,0 0 0,0-1 0,0 1 0,0-1 0,0 0 1,0 0-1,0 0 0,0 0 0,5-2 0,-1 1 0,-1-1 0,1-1 0,-1 1 0,0-1 0,0 0 0,0 0 0,-1-1 0,1 1 0,-1-1 0,0-1 0,0 1 0,9-10 0,-2-1 0,0 0 0,-1-1 0,10-20 0,-15 25 0,26-46 0,63-87 0,-25 61 0,-13 15 0,12-18 0,-33 41 0,-1-1 0,-3-2 0,32-63 0,-17 8 0,-11 22 0,-28 65 0,-1 4 0,-1-1 0,5-16 0,-20 44 0,-51 132 0,8-18 0,40-104 0,2 1 0,0 0 0,2 0 0,1 1 0,-5 35 0,10-32 0,0 0 0,2 1 0,1-1 0,2 0 0,11 56 0,-9-65 0,2 0 0,0 0 0,1 0 0,1-1 0,1 0 0,0-1 0,2 0 0,26 33 0,-32-45-66,1 0 1,-1-1-1,2 1 1,-1-1-1,0-1 1,1 1-1,0-1 1,1 0-1,-1-1 1,1 0-1,0-1 1,0 0-1,0 0 1,0 0-1,0-2 1,0 1-1,1-1 1,-1 0-1,1-1 1,-1 0-1,1 0 1,-1-1-1,1-1 0,-1 1 1,0-2-1,0 1 1,10-5-1,-3 1-1687,-1-1 0,27-15 0,-36 19 905,-1-1 1,0 0-1,1 0 1,-2-1 0,1 1-1,0-1 1,-1 0 0,0-1-1,0 1 1,3-6 0,3-12-2001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23:59:1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40 146 12480,'-39'-21'5631,"44"21"-4895,9-5 2336,9 1-1824,31-5 2528,4 0-2144,61-3 544,6 3-1312,24-3-192,-11 8-448,2-14-288,-16 10 32,-9-10-1536,-14 11 832,-19-2-7552,-20 9 4544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9:41.4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268 25 1248,'-8'-3'3885,"9"3"-3661,-1-1-1,1 1 0,0 0 0,-1 0 0,1 0 0,0 0 1,-1-1-1,1 1 0,0 0 0,-1-1 0,1 1 0,-1 0 1,1-1-1,-1 1 0,1-1 0,-1 1 0,1-1 1,-1 1-1,1-1 0,-1 1 0,0-1 0,1-1 0,0 1 16,1 0-1,-1 0 1,1 0-1,-1 0 1,1 0-1,0 0 1,-1 0-1,1 0 1,0 1-1,-1-1 1,1 1-1,0-1 1,0 1 0,0 0-1,-1 0 1,1-1-1,2 1 1,-4 0-190,0 0 0,1 0 0,-1 0 0,0 0 0,0 0 0,0 0 1,1 0-1,-1 1 0,0-1 0,0 0 0,0 0 0,1 0 0,-1 0 1,0 0-1,0 0 0,0 0 0,0 0 0,1 0 0,-1 1 0,0-1 1,0 0-1,0 0 0,0 0 0,0 0 0,0 0 0,1 1 0,-1-1 0,0 0 1,0 0-1,0 0 0,0 0 0,0 1 0,0-1 0,0 0 0,0 0 1,0 0-1,0 1 0,0-1 0,0 0 0,0 0 0,0 0 0,0 1 1,0-1-1,-2 8 1372,-2 0-969,0-1-1,-1 1 1,0-1 0,0 1-1,-1-2 1,-6 8-1,-44 38 26,26-26-221,29-25-270,-13 11-236,-1 1 1,0-2-1,-20 13 1,30-21-269,0-1 1,1 0-1,-1 0 1,0 0-1,0-1 1,0 1-1,-8 0 1,10-2-46,1 0 1,-1 0 0,1 0 0,0 0 0,-1-1 0,1 1-1,-1-1 1,1 1 0,0-1 0,-1 0 0,1 0 0,0 0-1,0 0 1,0 0 0,0-1 0,-4-2 0,-5-8-3246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5:5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653 197 4480,'-3'-3'748,"0"-1"1,1 1-1,-1-1 1,1 0-1,0 0 0,0 1 1,0-1-1,-1-8 1,1 8-374,1 0 0,-1 0 1,0 0-1,0 0 1,-1 1-1,1-1 0,-1 1 1,0-1-1,1 1 1,-1 0-1,-1 0 0,1 0 1,0 1-1,-1-1 1,0 1-1,1 0 0,-1 0 1,0 0-1,0 0 1,0 1-1,-5-2 0,-6-1 94,0 1 0,-1 0 0,1 1-1,-19 0 1,1 1-42,0 1-1,1 1 1,-1 2 0,1 1-1,-43 12 1,61-13-332,1 0 84,0 1 0,0 0-1,0 0 1,0 1 0,1 1 0,0 0-1,-23 16 1,29-16-117,-1 0 0,1 0 0,0 1 0,1 0 0,0 0 0,0 0 0,0 1 0,1 0 0,0 0 0,1 0 0,0 0 0,-4 17 0,0 5 11,2 1 0,-1 40-1,5-62-56,-2 43 342,3 54 0,0-90-298,2 1 0,0-1 0,1 0-1,1 1 1,1-1 0,0-1 0,11 25 0,-5-20 71,0 0 0,1-1 1,1 0-1,1 0 0,1-2 1,0 0-1,24 20 0,-16-18-21,2-2 0,0 0 0,46 23 0,-51-31-30,0 0 1,0-2-1,1 0 1,0-1-1,41 5 1,-49-10-38,0 0 0,0-1 0,-1 0 1,1-1-1,0 0 0,-1-1 0,1-1 0,-1 0 0,1-1 0,-1 0 0,21-10 0,185-100 459,-178 92-429,-1-1-1,38-31 1,-62 42-53,0 0-1,0-1 0,-1 0 1,-1-2-1,0 1 0,-1-2 1,12-19-1,-13 14 19,-2 0 0,0 0 0,-1-1 0,-2 0 1,0 0-1,4-29 0,-8 32-61,0 1 1,-1 0-1,-1-1 1,-1 1-1,-5-28 0,4 35-12,-1-1 0,-1 0 0,1 1 0,-2 0 0,0 0 0,0 0 0,-1 0 0,0 1 0,-13-15 0,6 10 43,-2 1 0,0 0 0,0 1 0,-1 1 0,-35-20 0,10 11-177,-1 2-1,-1 2 1,0 2-1,-68-14 0,89 24-756,-1 2 0,-23-1 0,29 3-713,0 2 0,1 0 0,-1 0 1,0 2-1,1 0 0,-18 6 0,-5 7-1283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9:42.9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72 1472,'-4'-9'488,"3"8"-328,0 0 1,1 0-1,-1 0 1,1 0 0,-1 0-1,1-1 1,-1 1-1,1 0 1,0 0-1,-1 0 1,1-1 0,0 1-1,0-3 1,2-10 2452,6-6 13744,-8 17-16197,0-2 453,0 4-396,-5 3-60,3-1 206,-3 2-376,8-2-2215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9:44.4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368 95 3968,'-2'10'12980,"-4"13"-10517,-1 7-2253,-7 29 331,-3-1 0,-2-1 1,-3-1-1,-2 0 0,-35 57 1,41-83-355,-65 121 442,59-103-448,-23 72 1,40-100-128,2 0 0,0 0 0,1 1 0,2-1 0,0 1 0,1 34 0,1-49 5,1 0-1,0 0 1,0 0-1,1 0 1,-1-1 0,1 1-1,1 0 1,5 10 0,-7-15-40,0 1 1,0-1 0,0 1-1,0-1 1,0 1 0,0-1-1,1 0 1,-1 0 0,1 0-1,-1 0 1,1 0 0,-1 0-1,1 0 1,-1 0 0,1-1-1,0 1 1,0 0 0,-1-1-1,1 0 1,0 1 0,0-1-1,0 0 1,-1 0 0,1 0-1,0 0 1,0 0 0,0 0-1,-1-1 1,1 1 0,0 0-1,0-1 1,-1 0 0,1 1-1,2-2 1,2-1 19,0-1 1,0 0-1,0 0 1,-1 0-1,1-1 1,-1 0-1,0 0 1,0 0-1,0 0 0,-1-1 1,0 0-1,6-12 1,2-5-120,-2 0 0,9-30 1,-13 35 13,29-108 147,-22 70 115,-10 49-238,-1-1-1,0 0 0,-1 1 1,1-1-1,-2 0 0,1 0 1,-1 0-1,0 0 0,-1 0 1,0 0-1,-2-10 0,0 7-228,6 18-103,3 5 569,0 1-1,1-1 1,0 0 0,1-1-1,19 21 1,-23-28-133,0 0 0,0 0 1,1-1-1,-1 0 0,1 0 1,0 0-1,0 0 0,0-1 1,0 1-1,0-1 0,0-1 1,1 1-1,-1-1 0,1 0 0,-1 0 1,1 0-1,-1-1 0,1 0 1,0 0-1,-1-1 0,1 1 1,7-3-1,8-2 115,0-2 1,-1 0-1,0-1 1,26-15 0,-35 18-158,29-17 228,71-53 0,-108 73-260,17-15 2,-19 17-1,0-1-1,0 0 1,0 0 0,0 0-1,0 0 1,0 0 0,0-1-1,-1 1 1,1 0 0,0 0-1,-1 0 1,1-1 0,-1 1-1,1-2 1,-21 33-1120,13-17 1110,1 1-1,0 0 0,1-1 0,1 1 1,-3 15-1,-9 76 216,14-87-121,0 22-1,2-37-52,0 1-1,0 0 1,0-1 0,1 1 0,-1-1 0,1 1-1,0-1 1,0 1 0,0-1 0,1 0-1,-1 1 1,1-1 0,2 3 0,-3-5-1,0 0 0,0 0 0,0 0 0,0 0 0,0-1 1,0 1-1,0 0 0,0-1 0,0 1 0,1-1 0,-1 1 0,0-1 0,0 0 0,1 1 1,-1-1-1,0 0 0,0 0 0,1 0 0,-1 0 0,0 0 0,1 0 0,-1 0 1,2-1-1,2-1 64,-1 1 1,0-1 0,1 0-1,6-4 1,-9 5-33,16-11-2,-1-1 1,-1 0-1,0-1 1,25-31 0,-20 24-48,42-55-39,-10 11-123,-43 57-106,-10 8 259,0 0 0,0 0 0,1 0 0,-1 0 0,0 1 0,0-1 0,0 0-1,0 0 1,0 0 0,1 0 0,-1 0 0,0 0 0,0 1 0,0-1 0,0 0 0,0 0-1,0 0 1,0 0 0,0 1 0,0-1 0,0 0 0,0 0 0,0 0 0,0 0-1,0 1 1,0-1 0,0 0 0,0 0 0,0 0 0,0 0 0,0 1 0,0-1 0,0 0-1,0 0 1,0 0 0,0 0 0,0 1 0,-9 27-314,6-20 357,-4 23-14,1 0-1,1 0 1,-1 39 0,5-56 35,0 2-25,1 0 0,1 19 0,0-30-9,-1-1 1,1 1-1,0 0 1,0-1-1,1 0 0,-1 1 1,1-1-1,0 0 0,0 0 1,0 0-1,1 0 0,4 5 1,-7-8-11,1 0 0,0-1 0,0 1 0,0 0 0,0-1 0,0 1 0,0-1 0,0 0 0,0 1 0,0-1 0,0 0 0,0 1 0,0-1-1,0 0 1,1 0 0,-1 0 0,0 0 0,0 0 0,0 0 0,0 0 0,0 0 0,0-1 0,0 1 0,0 0 0,0-1 0,0 1 0,0-1 0,0 1 0,0-1 0,0 1 0,0-1 0,0 0 0,0 1 0,1-3 0,4-2 28,0 0 0,0-1 0,7-9-1,-13 15-39,28-35 96,-6 7-4,36-35 0,26-14-116,53-55 278,-114 107-169,0-2 0,-2 0 0,28-50 0,-27 34 64,-2-1-1,25-83 0,14-101-543,-48 181 244,-10 29 29,-2 12-16,-3 12-202,-3 24 277,1 0 0,-4 51 1,4-19 70,-15 165 161,19-185-143,3 111-112,5-72-649,3-1-1,38 147 1,-46-223 160,0 0-1,1 0 1,0 0-1,0 0 1,0 0-1,0 0 1,0 0-1,6 5 1,-8-8 355,1 0 0,-1-1 0,1 0 1,-1 1-1,1-1 0,-1 1 1,1-1-1,0 0 0,-1 1 0,1-1 1,0 0-1,-1 0 0,1 0 1,0 1-1,-1-1 0,1 0 0,0 0 1,0 0-1,-1 0 0,1 0 1,0 0-1,-1 0 0,2-1 0,0 0-151,-1 1 0,1-1 0,-1 0 0,0 0-1,1 0 1,-1-1 0,0 1 0,0 0 0,0 0-1,0-1 1,0 1 0,0 0 0,0-1 0,1-2-1,14-33-5863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9:44.8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62 163 11712,'-48'-21'4352,"40"21"-3393,2 4-255,12-4-608,8-4-192,9-1 2304,16 1-1216,17-5 320,17 1-768,3-1-448,-8 2-64,-1-2-192,-9 0 96,4 0-3072,6 0 1728,8-3-5567,0-13 3903,-9-2-1760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9:48.3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1337 3712,'-19'9'7237,"39"-6"-3473,-19-3-3612,1 1-1,-1-1 1,1 1-1,-1-1 1,1 0-1,0 0 1,-1 0 0,1 0-1,-1 0 1,1 0-1,0 0 1,-1-1-1,1 1 1,-1 0-1,1-1 1,-1 1-1,1-1 1,-1 0-1,1 1 1,-1-1 0,1 0-1,-1 0 1,0 0-1,0 0 1,1 0-1,1-2 1,3-5 244,-1 0 0,1 0 0,4-10 0,-7 12-290,16-28 307,2 0 0,1 1 0,2 2 0,39-43-1,22-6-22,14-14-38,-76 69-279,0 0 1,-2-2 0,-1 0 0,-1-1 0,18-37-1,-11 12 44,-2-1-1,-3-1 0,-3 0 0,14-66 1,-31 116-98,0 0 1,0 0-1,-1 0 1,1 0-1,-1 0 1,0 0-1,-1 0 1,0-6 0,0 10-1,-1 3-44,-3 5-38,1 1 0,0-1 0,0 1 1,-4 11-1,-55 133-28,-42 109-192,102-251 306,1 0 1,-1 0-1,2 0 0,-1 0 0,1 0 0,1 0 0,0 0 1,0 0-1,3 11 0,-3-18 22,1 1-1,-1 0 1,1-1 0,0 1 0,1-1 0,-1 0-1,1 1 1,-1-1 0,1 0 0,0 0 0,0 0-1,0 0 1,1 0 0,-1 0 0,1-1 0,-1 1-1,1-1 1,0 0 0,0 0 0,0 0 0,0 0-1,1 0 1,-1-1 0,0 1 0,1-1 0,-1 0-1,1 0 1,4 1 0,0-2 29,0 0 0,0 0 0,0-1 0,0 1 1,0-2-1,0 1 0,0-1 0,-1 0 0,1-1 0,-1 0 0,12-6 1,-2 0 71,0-1 1,0-1 0,21-19 0,-19 14-52,-2-1 0,27-35 0,-20 23-44,355-449 509,-360 453-484,-1-1 0,-1 0-1,-2-1 1,23-55 0,-34 68-26,0 1 0,-2-1 0,1-1 0,-1-26 0,-1 41-48,-1-1-1,0 1 1,0-1-1,0 1 1,0-1-1,0 1 1,0-1-1,-1 1 1,1-1-1,0 1 1,0-1-1,0 1 1,0-1-1,-1 1 1,1-1-1,0 1 1,0-1-1,-1 1 1,1-1-1,0 1 1,-1 0-1,1-1 1,0 1-1,-1-1 1,1 1-1,-1 0 1,1 0-1,-1-1 1,0 1-8,0 0-1,-1 0 1,1 0-1,0 0 1,0 0-1,0 0 1,0 0-1,0 0 1,0 0 0,0 1-1,0-1 1,0 0-1,-1 2 1,-5 2-59,0 0 1,-12 10 0,19-14 63,-28 22-30,-81 70 65,89-72-21,1 0 0,1 1-1,-22 33 1,9-2 8,2 1 0,-27 71 1,21-26 97,-6 13 114,7-32-151,-30 76-4,58-133 547,5-18-95,3-11-437,8-11-63,-2 4-7,-1-3-30,1 1 0,14-23 0,-20 35-18,1 0 0,0 0-1,-1 1 1,1-1-1,1 1 1,-1 0-1,0 0 1,1 0-1,-1 0 1,1 0-1,0 1 1,0 0 0,0 0-1,0 0 1,1 0-1,4-1 1,-7 3 16,-1 0-1,1 0 1,0 0 0,0 0 0,0 0 0,0 1-1,-1-1 1,1 1 0,0-1 0,0 1-1,-1 0 1,1-1 0,0 1 0,-1 0 0,1 0-1,-1 0 1,1 0 0,-1 0 0,1 1 0,-1-1-1,2 2 1,4 5-74,-1 0-1,9 17 1,0-2 13,72 71 294,-82-89-197,1-1 1,-1 0-1,1 0 0,0 0 1,0-1-1,1 0 0,-1 0 1,1-1-1,-1 0 0,1 0 1,0 0-1,0-1 0,0 0 1,0 0-1,12-1 0,-3-1 38,-1 0 0,1-1 0,0-1 0,-1 0 0,28-11 0,-32 10-23,0-1 0,-1-1 1,0 1-1,0-1 0,-1-1 1,1 0-1,-2 0 0,1-1 1,-1 0-1,0-1 0,0 0 1,-1 0-1,-1 0 0,1-1 1,8-18-1,-14 25-53,0-1 0,0 0 1,-1 1-1,1-1 0,-1 0 0,1 1 0,-1-6 1,0 8-26,0-1 0,0 1 0,0 0 1,-1-1-1,1 1 0,0-1 0,-1 1 1,1 0-1,0-1 0,-1 1 0,0 0 1,1-1-1,-1 1 0,0 0 0,1 0 1,-1 0-1,0-1 0,0 1 0,0 0 1,-2-1-1,3 2 18,-1 0 0,0 0 1,0-1-1,0 1 0,0 0 1,0 0-1,0 0 0,0 0 1,0 0-1,0 0 0,1 0 0,-1 1 1,0-1-1,0 0 0,0 0 1,0 1-1,0-1 0,-1 1 1,-15 10 43,11-6-23,1-1 0,-1 1 0,1 1-1,0-1 1,1 1 0,-1 0 0,1 0-1,-6 12 1,9-16-3,0 0 1,0-1-1,0 1 0,1 0 0,-1 0 0,1 0 1,-1 0-1,1 0 0,0 0 0,-1 0 0,1 0 0,0 0 1,0 0-1,1 0 0,-1 0 0,0 0 0,1 0 1,-1-1-1,1 1 0,0 0 0,-1 0 0,1 0 0,0 0 1,0-1-1,0 1 0,0 0 0,1-1 0,-1 1 1,0-1-1,1 1 0,-1-1 0,1 0 0,-1 0 1,1 0-1,0 1 0,-1-2 0,1 1 0,2 1 0,2 1 28,0-1-1,0 0 1,0-1 0,0 1-1,0-1 1,0 0-1,0-1 1,1 0-1,-1 0 1,0 0-1,0 0 1,0-1-1,11-3 1,4-2 83,1-1 0,29-15 0,-1 1-67,97-27-145,-124 41 51,0 1-1,0 1 1,1 1 0,27 0 0,-50 4 52,1 0 0,-1 0 1,0 0-1,0 0 0,0 1 0,0-1 0,1 0 1,-1 1-1,0-1 0,0 1 0,0 0 0,0-1 0,0 1 1,0 0-1,0-1 0,-1 1 0,1 0 0,0 0 1,0 0-1,0 0 0,0 1 0,12 26 215,-5-9-349,0-5 244,-7-12 363,0 8-848,0-8 372,0-1-12,-1 0-1,1 0 1,-1 0-1,1 1 1,-1-1-1,0 0 1,1 0 0,-1 1-1,0-1 1,0 0-1,0 1 1,0-1-1,0 0 1,-1 2-1,1-2 57,0 6 117,0-4-156,0-2-3,1 1 0,-1-1 0,0 0 0,1 1 1,-1-1-1,0 0 0,1 0 0,-1 1 0,1-1 0,0 0 0,0 0 1,-1 0-1,1 0 0,2 2 0,-1-1-2,0 1 0,0-1 0,1 0 0,-1 0 0,1 0 0,-1 0 0,1-1 1,0 1-1,0-1 0,0 1 0,0-1 0,0 0 0,0 0 0,0 0 0,0-1 0,6 1 0,-3 0 12,-1-1 0,1 0 0,-1 0 0,0 0 0,1-1 0,-1 1 0,1-2 0,-1 1 0,0 0 0,5-3 0,22-5-36,-24 8 31,0-1 0,0 0 1,0-1-1,0 0 0,0 0 0,-1-1 0,11-6 1,-14 7 3,1-1 0,-1 1 0,0 0 0,-1-1 0,1 0 0,0 0 1,-1 0-1,0 0 0,0-1 0,-1 1 0,1-1 0,3-8 0,-4 7-35,0-1 0,-1 0 0,0 0 0,0 0 0,0 1 0,-1-10-1,0 16 20,0 0 0,0-1 0,0 1 0,0 0 1,0 0-1,0-1 0,0 1 0,0 0 0,0 0 0,0-1 0,0 1 0,0 0 0,-1 0 0,1-1 0,0 1 0,0 0 0,0 0 0,0 0 0,-1 0 0,1-1 0,0 1 0,0 0 0,0 0 0,-1 0 0,1 0 0,0 0 0,0 0 0,-1-1 0,1 1 0,0 0 0,0 0 0,-1 0 0,1 0 0,0 0 0,0 0 0,-1 0 0,1 0 0,0 0 0,0 0 0,-1 0 0,1 0 0,0 0 0,0 1 0,-1-1 0,1 0 0,0 0 0,0 0 0,-1 0 0,1 0 0,0 0 1,0 1-1,0-1 0,-1 0 0,-12 9-296,10-5 318,-1 0-1,1 0 1,0 0-1,0 1 0,1-1 1,0 1-1,-1 0 1,1 0-1,1 0 0,-1 0 1,1 0-1,0 0 1,0 0-1,0 0 1,1 0-1,0 6 0,0-5 22,1 1-1,0-1 1,0 1-1,1-1 1,0 0-1,0 0 1,0 0-1,1 0 1,0 0-1,0 0 0,0-1 1,7 9-1,-3-6 22,-1 0-1,1-1 0,1 0 1,-1 0-1,14 9 0,-15-12-63,0-1-1,-1 0 0,1 0 1,0-1-1,1 0 0,-1 0 1,0 0-1,1-1 0,11 1 1,11-2-358,0-2-1,0-1 1,0-1 0,38-10 0,-40 8-269,-26 6 576,27-6-2130,0-1 0,-1 0 0,35-16 0,-60 22 1774,1 0 0,-1 0 0,0-1 0,0 1-1,0-1 1,1 1 0,-1-1 0,-1 0 0,1 0 0,0 1-1,0-2 1,-1 1 0,1 0 0,-1 0 0,0 0 0,1-1-1,-1 1 1,1-5 0,0-14-2664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9:48.7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6 257 9376,'-6'-5'3488,"17"5"-2720,17 0-192,1 0 1695,24-4-1343,23-4 704,14-5-960,2-8-384,13-13-192,21-5-320,26-3 128,-17 3-4735,-10 5 2623,-1 16-5088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9:53.4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368 95 2656,'6'-2'12198,"-8"-4"-10125,-1-1-1505,0-1 12,0 0 0,-1 0 0,0 1 0,-7-10 0,9 15-457,-1-1 1,0 0-1,1 1 0,-1-1 1,0 1-1,0 0 0,0 0 1,-1 0-1,1 0 1,0 1-1,-1-1 0,1 1 1,-6-1-1,3 1-75,0 0-1,0 0 1,-1 1 0,1 0-1,0 0 1,0 1 0,-1 0-1,1 0 1,0 0 0,0 1-1,0 0 1,-9 4 0,-7 4 82,-39 25 0,48-27-63,0 1 0,1 0 0,-1 1 0,2 0 0,-21 23 0,28-28-29,1-1-1,0 0 1,1 1 0,-1 0 0,1-1-1,-1 1 1,1 0 0,1 0 0,-1 1-1,1-1 1,0 0 0,0 0 0,0 1-1,1-1 1,0 1 0,0-1 0,0 0-1,1 1 1,0-1 0,2 10 0,1-5 27,0 0 1,0-1-1,1 0 1,0 1 0,1-2-1,0 1 1,0-1 0,1 0-1,0 0 1,0 0-1,1-1 1,11 8 0,-14-11-5,1 0 0,0 0 1,0-1-1,0 0 0,0 0 1,0 0-1,1-1 0,-1 0 1,1 0-1,0-1 0,-1 1 1,1-1-1,0-1 0,0 0 1,0 0-1,0 0 1,0 0-1,-1-1 0,13-3 1,-6-1 0,-1 0 1,0-1 0,1-1 0,14-10 0,45-38 67,-25 18-62,-29 24 39,23-18-131,72-40-1,-85 56-5,-4 3-95,-1 0 1,38-13-1,-52 22 32,-1 1 0,1 0 0,-1 1 0,1 0 0,-1 0 0,1 1 0,0 0 0,-1 0 0,1 1 0,-1 0 0,15 4 0,-14-2 116,-1 0-1,1 1 1,-1-1-1,0 2 1,0-1-1,0 1 1,-1 0-1,11 9 1,-1-2 100,-15-11 799,-2-2-897,0-1 0,-1 1 0,1 0-1,0 0 1,0 0 0,-1 0 0,1 0 0,-1 0-1,1 0 1,-1 0 0,1 0 0,-1 1 0,0-1-1,1 0 1,-1 0 0,0 0 0,0 1 0,-1-2-1,-19-12 475,9 8-397,3 1-132,0 0 0,0 1 1,-1 0-1,0 1 0,0-1 0,0 2 0,0 0 0,0 0 0,-1 1 0,1 0 1,-1 0-1,1 1 0,0 1 0,-21 3 0,6 2-59,-1 0-1,1 2 0,1 1 1,-44 21-1,60-26 107,0 1-1,0 0 1,0 0-1,1 1 1,0 0-1,0 0 1,0 1-1,1 0 1,0 0-1,-8 12 1,13-17-6,0 0 1,0 0 0,0 0 0,0 0 0,1 0 0,-1 0 0,1 0 0,-1 0-1,1 0 1,0 0 0,0 0 0,0 0 0,0 0 0,0 0 0,0 0 0,1 0-1,-1 0 1,1 0 0,-1 0 0,1 0 0,0 0 0,0 0 0,-1 0 0,1-1 0,1 1-1,-1 0 1,0-1 0,0 1 0,1-1 0,-1 1 0,1-1 0,-1 1 0,3 1-1,1 0 43,0 1 0,0-1 0,1 0 0,-1 0 0,0-1 0,1 1 0,0-1 0,0-1 0,0 1 0,6 0 0,3-1 59,0 0 1,0-1-1,0-1 1,0-1-1,21-4 1,-11 0 9,0-1 0,33-15 0,-51 19-116,68-32 42,-68 31-47,0 0 0,0-1 0,-1 1 0,1-1 1,-1 0-1,0-1 0,-1 0 0,6-6 0,-7 6-33,1-1 1,0 1-1,9-8 0,-9 10 19,-2 1-244,-3 5-91,-1 14 232,3-5 141,1-1 0,0 0-1,0 0 1,1 0 0,0 0 0,1-1 0,0 0 0,1 0 0,7 9 0,-6-6 40,-5-10-41,-1 0 0,0 0 0,1 0 0,-1 0 0,1 0 0,0 0 0,0 0 0,0-1 0,0 1 0,0-1 0,0 1 0,0-1 0,0 0 0,0 0 0,1 0 0,2 1 0,-2-1 14,-1-1 0,1 0 0,-1 0-1,1 0 1,0-1 0,-1 1 0,1 0-1,-1-1 1,1 0 0,-1 0 0,1 1-1,-1-2 1,1 1 0,-1 0 0,3-2-1,40-25 187,21-11 4,-43 28-234,16-9-60,71-25 1,-108 44 55,1 0-1,0 1 1,0-1-1,0 1 1,0 0-1,-1 0 1,1 0-1,0 1 1,0-1-1,0 1 1,-1-1-1,4 2 1,-5-2 28,1 1 1,-1-1 0,0 1-1,0-1 1,0 1 0,0 0-1,1-1 1,-1 1 0,0 0-1,0 0 1,0 0 0,0-1-1,-1 1 1,1 0 0,0 0-1,0 1 1,-1-1 0,1 0-1,0 0 1,-1 0-1,1 0 1,-1 0 0,1 1-1,-1-1 1,0 0 0,0 1-1,1 0 1,-1 38 241,11-40-53,3-1-249,-1-1-1,0 0 1,1-1-1,17-7 0,-2 2-11,-14 5 80,18-7 42,-29 8-63,-3 2-3,0-1-1,1 1 1,-1-1-1,0 1 1,1 0 0,-1 0-1,0 0 1,0 0-1,1 0 1,-1 0 0,0 0-1,2 0 1,2 0 64,-3 0-83,3 26-363,-5-26 379,0 2 37,0 0 0,0 0 1,0 0-1,0 0 1,0 0-1,-1 0 0,1 0 1,-1 0-1,1 0 0,-2 3 1,1-4 111,6-7-53,6-12-184,14-17 0,-21 31 67,1-1 1,-1 0 0,1 1 0,-1-1 0,1 1 0,1 1 0,-1-1 0,6-2 0,-9 5 8,-1 0 0,1 0 1,0 1-1,-1-1 0,1 0 0,0 1 1,0 0-1,-1-1 0,1 1 0,0 0 1,2 0-1,-2 0 8,0 1-1,-1 0 1,1 0 0,0-1-1,-1 1 1,1 0 0,-1 0-1,0 1 1,1-1-1,-1 0 1,0 0 0,2 3-1,4 5-39,0 1-1,-1 0 1,0 0-1,4 11 1,-5-10 48,9 19-47,-9-19 145,0 1-1,1-1 1,10 15-1,-13-23-101,0 1 1,-1-1-1,1 0 0,0-1 1,1 1-1,-1 0 0,0-1 1,1 0-1,-1 0 0,1 0 1,0 0-1,0 0 0,0-1 0,6 2 1,-5-2-390,1-1 0,0 0 0,-1 0 0,1-1 0,0 1 0,-1-1-1,10-3 1,-1 1-999,3-1-865,0-2-1,0 0 1,0-1 0,27-15 0,-41 21 2031,44-25-7623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9:55.1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5 2144,'-28'-4'5130,"47"4"-1775,-10 0-3127,6 1 5002,-15-1-5094,0 0-1,1 1 1,-1-1-1,0 0 0,1 1 1,-1-1-1,0 0 1,1 1-1,-1-1 0,0 0 1,1 1-1,-1-1 1,0 1-1,0-1 1,0 1-1,0-1 0,1 1 1,-1-1-1,0 1 1,0-1-1,0 0 0,0 1 1,0-1-1,0 1 1,0-1-1,0 1 0,-1 14 698,-1 0 0,-1-1 0,-7 27 0,6-24-618,-23 111 628,26-95-790,1-32-730,1-2-422,47-49-10063,-16 25 7690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9:56.4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388 32 7648,'0'0'102,"-1"0"-1,0-1 1,1 1 0,-1-1 0,1 0 0,-1 1 0,1-1-1,-1 1 1,1-1 0,-1 0 0,1 1 0,0-1 0,-1 0-1,1 1 1,0-1 0,0 0 0,-1 0 0,1 1 0,0-1-1,0 0 1,0 0 0,0 1 0,0-1 0,0 0 0,0 0-1,0 0 1,0 1 0,0-1 0,1 0 0,-1 0 0,0 1 0,-1-10 7433,-1 31-6218,0 1 0,-10 39 0,2-13-441,-51 221 1061,47-219-1616,-3-1 0,-3-1 0,-35 66 0,-26 17 255,10-19 165,54-89-183,17-23-554,0 0 1,0 1 0,0-1-1,-1 0 1,1 1-1,0-1 1,0 0-1,-1 1 1,1-1-1,0 0 1,-1 0-1,1 1 1,0-1 0,-1 0-1,1 0 1,0 0-1,-1 0 1,1 1-1,-1-1 1,1 0-1,0 0 1,-1 0-1,1 0 1,0 0 0,-1 0-1,1 0 1,-1 0-1,1 0 1,0 0-1,-1 0 1,1 0-1,-1 0 1,1-1 0,0 1-1,-1 0 1,1 0-1,0 0 1,-1 0-1,1-1 1,0 1-1,-1 0 1,1 0-1,0-1 1,0 1 0,-1 0-1,1-1 1,0 1-1,0 0 1,-1-1-1,1 1 1,0 0-1,0-1 1,0 1-1,0 0 1,-1-1 0,1 1-1,0 0 1,0-1-1,0 1 1,0-1-1,0 1 1,0 0-1,0-1 1,0 0-1,0-4-22,0 0-1,0 0 1,0-1-1,1 1 1,-1 0-1,1 0 0,1 0 1,-1 0-1,1 0 1,0 0-1,0 0 1,0 1-1,0-1 1,6-7-1,1-1-27,1 0-1,0 1 1,20-20-1,-18 22 37,1 1-1,0 0 0,0 1 1,1 0-1,0 1 0,26-9 1,-35 14-5,-1 1-1,1-1 1,0 1 0,-1 0 0,1 1-1,0-1 1,0 1 0,0 0 0,0 0-1,-1 1 1,1-1 0,6 2 0,-8-1 29,0 0 1,0 0-1,-1 1 1,1-1 0,-1 0-1,1 1 1,-1 0-1,1-1 1,-1 1-1,0 0 1,0 0 0,0 0-1,0 1 1,0-1-1,-1 0 1,1 1 0,-1-1-1,1 1 1,-1 0-1,0-1 1,1 5-1,0-1 51,0 0-1,-1-1 0,0 1 0,0 0 0,-1 0 0,1-1 0,-1 1 0,-1 0 0,1 0 0,-1 0 0,0-1 0,-3 12 0,2-13-30,0 0 1,0 1-1,0-1 0,-1 0 0,0 0 0,0 0 0,0 0 0,0-1 1,-1 1-1,1-1 0,-1 0 0,0 0 0,0 0 0,0 0 0,0-1 1,-5 3-1,-6 1-15,0 0 0,0-1 0,-1 0 0,0-1 0,1-1 0,-1-1-1,0 0 1,-30-1 0,25 0 31,14 0-77,0-1 0,-1 0 0,1 0 0,-10-2 0,17 0-12,8 1-25,15-2-49,-15 2 105,134-12-35,-91 8 9,-10 2 30,-1-3-1,45-10 0,-62 10 28,124-38 248,-119 34-116,-1-2-1,0 0 1,29-19-1,-50 27-138,0 0 1,0-1-1,-1 1 0,1-1 0,-1-1 0,0 1 0,-1-1 0,6-8 0,-9 13-23,0-1 0,0 1 0,-1-1 0,1 1 0,0-1 0,-1 1 0,1-1 0,-1 0 0,1 1 0,-1-1 0,0 0 0,1 1 0,-1-1 0,0 0 0,0 1 0,0-1 0,-1 0 0,1 1 0,0-1 0,-1 0 0,1 1 0,-1-1 0,1 0 0,-1 1 0,0-1 0,0 1 0,1-1 0,-1 1 0,0 0 0,0-1 0,-1 1 0,1 0 0,0 0 0,0 0 0,-1 0 0,1 0 0,0 0 0,-1 0 0,1 0 0,-1 0 0,-2-1 0,-1 1-11,1-1 0,-1 1 0,0 0 0,1 0 0,-1 1 0,0-1 0,0 1 0,0 0 0,-6 1 0,1 0 18,0 0-1,0 1 1,-13 4 0,18-4 14,1 0 1,-1 0-1,1 1 1,0 0-1,-1-1 0,1 1 1,0 0-1,1 1 1,-1-1-1,1 1 1,-6 7-1,7-8 9,0-1 0,0 2-1,0-1 1,1 0 0,-1 0 0,1 0-1,-1 1 1,1-1 0,0 1 0,1-1-1,-1 1 1,1-1 0,-1 1 0,1-1-1,0 1 1,1 6 0,0-7-8,0 0 1,0 0-1,1 0 1,-1 0-1,1 0 0,-1-1 1,1 1-1,0-1 1,0 1-1,0-1 1,1 0-1,-1 0 1,1 0-1,-1 0 1,1 0-1,-1 0 0,1-1 1,3 2-1,6 3 55,0-1-1,0-1 0,16 4 0,20 3 185,0-2 0,92 5-1,-18-14-3969,0-9-9947,-73 7 8933,-1 4-902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9:57.5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335 37 3904,'2'-1'243,"1"-1"0,0 1 0,-1-1 0,1 1 0,0 0 0,0 0 0,0 0-1,0 0 1,0 1 0,0-1 0,6 1 0,-3-1 574,-1 1 1,0-1-1,0 0 0,0-1 0,6-2 0,-10 4-630,-1 0 1,0 0-1,1 0 0,-1 0 0,1 0 0,-1 0 0,0 0 0,1 0 0,-1 0 0,0-1 0,1 1 1,-1 0-1,0 0 0,1 0 0,-1-1 0,0 1 0,0 0 0,1 0 0,-1-1 0,0 1 0,0 0 1,1-1-1,-1 1 0,0 0 0,0 0 0,0-1 0,0 1 0,1-1 0,-1 1 0,0 0 0,0-1 0,0 1 1,0-1-1,-1 0 14,1 1 1,-1-1 0,0 1 0,0-1-1,0 1 1,1 0 0,-1-1 0,0 1-1,0 0 1,0-1 0,0 1-1,0 0 1,0 0 0,-36-2 1716,20 4-1563,-1 0 0,1 2 0,0 0 1,1 1-1,-1 0 0,-18 10 0,5-1 118,1 2-1,-36 26 1,54-34-395,0 1 0,1 0 1,0 0-1,0 1 0,-11 15 0,16-18-68,0 0 0,1 0-1,0 1 1,1-1-1,-1 1 1,1 0-1,1 0 1,-1 0 0,-1 16-1,3-22 13,1 0-1,0 0 0,0 0 1,0 0-1,0 0 0,0 0 1,1 0-1,-1 0 0,1 0 1,-1 0-1,1-1 0,-1 1 1,3 4-1,-2-6-4,-1 1 0,1-1 0,0 1 0,-1 0 0,1-1 0,0 1 0,0-1 0,-1 0 0,1 1 0,0-1 0,0 1 0,0-1 0,0 0 0,0 0 0,0 0 0,-1 0-1,1 1 1,0-1 0,0 0 0,0 0 0,0-1 0,0 1 0,0 0 0,0 0 0,0 0 0,-1-1 0,1 1 0,0 0 0,0-1 0,0 1 0,0-1 0,0 0 0,14-7 15,0-2 0,-1 1 1,-1-2-1,16-14 0,0 0-81,-12 11-18,11-9-34,31-33-1,-52 49 128,0-1 0,-1 0 0,0 0 0,0 0 0,-1-1 0,0 0 0,-1 0-1,0-1 1,4-12 0,-8 11-172,0 11 145,0 0 1,0 0 0,0 0 0,0 0 0,0 0 0,0 0-1,0 0 1,0 0 0,-1 0 0,1 0 0,0 0 0,0 0 0,0-1-1,0 1 1,0 0 0,0 0 0,0 0 0,-1 0 0,1 0 0,0 0-1,0 1 1,0-1 0,0 0 0,0 0 0,0 0 0,0 0-1,-1 0 1,1 0 0,0 0 0,0 0 0,0 0 0,0 0 0,0 0-1,0 0 1,0 0 0,0 0 0,0 0 0,-1 1 0,1-1-1,0 0 1,0 0 0,-1 1 18,0 0-1,0 1 1,0-1-1,1 0 1,-1 1-1,0-1 1,1 0-1,-1 1 1,1-1-1,-1 1 1,1-1-1,-1 2 1,1 5 27,0 0 0,0 0 0,1 0 0,0 0 0,0-1 0,0 1 0,1 0 0,1-1 0,-1 1 0,1-1 0,1 0 0,-1 0 0,1 0 0,0-1 0,1 1 0,-1-1 0,1 0 0,1 0 0,-1 0 0,1-1 0,7 6 0,-4-4-216,0-1 0,0 0-1,1 0 1,-1-1 0,1 0 0,1-1-1,-1 0 1,0-1 0,1 0 0,0 0-1,0-1 1,0-1 0,0 0-1,17 0 1,-7-3-3053,41-10 0,-15 0 200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9:58.8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107 9 5888,'-3'-9'8981,"2"13"-7931,1 1 0,-1-1 0,1 0 0,1 8 0,-1 11-7,-7 18 506,4-25-1162,1-1 0,-1 23-1,3-20 16,1 0 1,1 0-1,0 0 0,9 29 0,-11-46-369,0-1 1,0 1-1,0 0 1,0 0-1,1 0 0,-1-1 1,0 1-1,1 0 1,-1 0-1,0-1 1,1 1-1,-1 0 1,1-1-1,-1 1 0,1-1 1,-1 1-1,1 0 1,0-1-1,-1 1 1,1-1-1,0 0 0,-1 1 1,1-1-1,0 1 1,0-1-1,-1 0 1,1 0-1,0 1 0,0-1 1,-1 0-1,1 0 1,0 0-1,0 0 1,0 0-1,-1 0 0,1 0 1,0 0-1,0 0 1,0-1-1,-1 1 1,1 0-1,0 0 0,1-1 1,3-2 78,0 1 0,0-1 0,-1-1 0,1 1 0,4-5 0,-2 3 1,4-4 22,14-10 133,-1-2-1,29-31 1,0-4-337,-52 55-144,4 41-182,-6 26 567,-3-1 0,-3 0 0,-21 86 0,18-112-107,-2-1 1,-2 0-1,-35 68 0,42-94-22,1-1 0,-2 0 0,0-1-1,-15 17 1,21-25-21,-1 1 0,1 0-1,-1-1 1,0 0 0,0 0 0,0 0 0,0 0-1,0 0 1,0-1 0,0 1 0,-1-1 0,1 0-1,-1 0 1,1 0 0,-1 0 0,1 0 0,-1-1 0,1 0-1,-1 0 1,0 0 0,-6-1 0,5-1-78,0-1 0,1 1 0,-1-1 1,1 0-1,0-1 0,0 1 0,0-1 1,0 1-1,0-1 0,-4-7 0,3 3 5,0 0-1,1 0 0,0-1 1,0 0-1,1 0 0,0 0 0,1 0 1,0 0-1,-1-16 0,1 12 17,1 0 0,1 0 0,0 0-1,1 0 1,1 0 0,0 0 0,0 1 0,6-17-1,-5 21 45,0 0 0,0 1-1,1-1 1,0 1 0,0 0-1,1 0 1,0 0 0,0 0-1,1 1 1,-1 0 0,1 0-1,1 0 1,-1 1 0,9-5-1,1 1 59,1 1-1,-1 1 1,2 0-1,-1 2 1,1-1-1,36-4 1,-25 7-10,0 0 0,0 2 0,50 5 0,-52 1-122,0 0 0,-1 2 0,1 1 0,43 20-1,-40-18-2899,-28-10 2088,0 0 1,0 1-1,1-1 0,-1-1 1,0 1-1,0 0 0,0 0 1,1-1-1,-1 1 0,0-1 1,0 0-1,4-1 0,15-11-7069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6:17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0 3552,'0'10'13226,"2"7"-7503,4 70-5713,-10 12 563,-5-1-1,-23 107 1,-4 139-26,33-292-326,2-43-160,0 29 228,1-36-262,0 0 1,0 0-1,0 0 0,0-1 1,1 1-1,-1 0 1,1 0-1,-1-1 1,1 1-1,0 0 1,0-1-1,0 1 1,0-1-1,0 1 0,2 2 1,-2-3-4,0-1 0,-1 1 0,1-1 0,0 1 0,0-1 0,0 0 0,0 1 0,0-1 0,0 0 0,0 0 0,0 0 0,-1 1 0,1-1 0,0 0 0,0 0 0,0 0 0,0-1 0,0 1 0,0 0 0,0 0 0,0 0 0,0-1 0,0 1 0,0 0 0,0-1 0,-1 1 0,1-1 0,1 0 0,18-17 174,-19 18-185,29-36 79,-13 16-177,33-31 0,-45 46 71,1 0 0,0 1-1,0 0 1,0 0 0,0 0-1,1 1 1,0 0 0,-1 0 0,1 1-1,14-3 1,-18 4 2,0 1 0,1 0-1,-1 0 1,0 0 0,1 1 0,-1-1 0,0 1 0,1 0 0,-1-1-1,0 2 1,0-1 0,0 0 0,0 1 0,0-1 0,0 1-1,0 0 1,0 0 0,-1 0 0,1 0 0,-1 0 0,1 1 0,2 2-1,2 5 7,0 1 0,0-1 0,-1 1 1,8 18-1,-6-8 33,-1 0 0,-1 0 1,-1 1-1,0 0 1,-2 0-1,-1 0 1,0 23-1,-11 154 83,8-193-103,-43 321 307,-15 6-42,21-63-78,19-124-196,-19 79-67,35-211-38,-6 28-1245,-1-19-2810,9-23 4076,1 0 1,0 0 0,0 0 0,0 0 0,0 0 0,0 0-1,-1 0 1,1 1 0,0-1 0,0 0 0,0 0-1,0 0 1,0 0 0,-1 0 0,1 0 0,0 0 0,0 0-1,0 0 1,0 0 0,-1 0 0,1-1 0,0 1-1,0 0 1,0 0 0,0 0 0,0 0 0,-1 0-1,1 0 1,0 0 0,0 0 0,0 0 0,0 0 0,0-1-1,0 1 1,-1 0 0,1 0 0,0 0 0,0 0-1,0 0 1,0 0 0,0-1 0,0 1 0,0 0-1,0 0 1,0 0 0,0 0 0,0-1 0,0 1 0,0 0-1,0 0 1,-5-11-2589,4-3-360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0:00.1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642 47 3648,'5'-13'15226,"-7"13"-15460,0 0 229,0 0 1,0 0-1,0 1 0,0-1 1,0 1-1,-3 0 0,2 0 172,1-1 0,-1 1 0,0-1 0,0 0 0,1 0 0,-1 0 0,-5-1-1,5 1-48,0-1-1,0 1 0,0 0 0,0 0 0,0 0 0,-5 2 0,-12 2 848,1-1 0,-34 1 0,2 1 279,-39-2 254,68-2-969,18-2-326,0 1-1,-1 0 1,1 0-1,0 1 1,0-1-1,0 1 1,-8 2-1,10-2 102,5-1-117,168-4 752,-112 2-945,86 7 1,-88-4 90,-57-1-86,0 1-1,0-1 1,0 0-1,0 0 1,0 0-1,0 1 1,0-1-1,0 0 1,0 0-1,0 0 0,0 1 1,-1-1-1,1 0 1,0 0-1,0 0 1,0 0-1,0 0 1,0 1-1,0-1 1,-1 0-1,1 0 0,0 0 1,0 0-1,0 0 1,0 0-1,0 0 1,-1 0-1,1 1 1,0-1-1,0 0 1,0 0-1,-1 0 1,1 0-1,0 0 0,0 0 1,0 0-1,-1 0 1,-13 6-40,-1 0 0,0-1 0,0-1 0,-1 0 0,-27 3 0,-83-1 89,-216-6-96,236-5 582,92 3-445,14 1-90,0 1 1,0 0-1,0 0 0,0 0 0,0 0 0,0 0 1,0-1-1,0 1 0,0 0 0,0 0 1,0 0-1,0 0 0,0 0 0,0-1 0,0 1 1,0 0-1,0 0 0,0 0 0,0 0 1,0 0-1,0-1 0,1 1 0,-1 0 0,0 0 1,0 0-1,0 0 0,0 0 0,0 0 0,0 0 1,0 0-1,0-1 0,1 1 0,-1 0 1,0 0-1,0 0 0,0 0 0,0 0 0,0 0 1,1 0-1,-1 0 0,0 0 0,0 0 1,5-2-30,-1 0 1,0 1 0,1-1-1,5 0 1,197-31-693,-78 14-3190,-16 8-2813,-27 3 1775,-2-6-2564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0:04.2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358 425 3968,'0'-1'67,"-1"0"0,1 1 0,0-1 0,0 1 0,-1-1 0,1 0 0,0 1 0,0-1-1,0 0 1,0 1 0,0-1 0,0 0 0,0 1 0,0-1 0,0 0 0,0 1 0,0-1 0,0 0 0,0 1 0,1-1 0,-1 0 0,0 1 0,0-1 0,1 0 0,-1 1 0,0-1 0,1 1 0,-1-1 0,1 1 0,-1-1-1,1 1 1,-1-1 0,1 1 0,-1-1 0,1 1 0,-1 0 0,1-1 0,-1 1 0,1 0 0,0-1 0,0 1 0,5-3 555,-4 1-298,0 1-1,0 0 0,0-1 0,0 0 1,0 1-1,-1-1 0,1 0 0,0 0 1,-1 0-1,1 0 0,-1 0 0,0 0 1,0 0-1,2-4 0,-3 4-61,1 0-1,-1 0 1,0 0-1,0-1 1,0 1 0,0 0-1,0 0 1,0 0-1,-1 0 1,1 0-1,-1 0 1,1 0-1,-1 0 1,0 0 0,0 0-1,0 0 1,0 0-1,-2-2 1,1 1-45,-1-1 0,1 1 1,-1 0-1,0 0 0,0 0 0,-1 0 0,1 1 1,0-1-1,-1 1 0,0 0 0,1 0 1,-1 0-1,0 0 0,0 1 0,0-1 1,0 1-1,0 0 0,-1 0 0,1 1 0,0-1 1,0 1-1,-8 1 0,4-1-102,1 1 1,-1 0-1,0 1 0,0 0 0,1 0 0,-1 1 0,1 0 1,0 0-1,0 1 0,0 0 0,-10 8 0,0 1 105,1 2 0,1 0 0,0 1 0,-20 27 0,13-10-2,-29 56 0,46-79-150,0 0 0,1 0-1,1 1 1,0 0 0,0 0 0,1 0-1,0 0 1,1 0 0,0 0 0,1 1-1,0-1 1,1 0 0,0 0-1,1 0 1,0 0 0,1 0 0,0 0-1,1 0 1,9 19 0,-11-26-41,1 0-1,0 0 1,0-1 0,0 1-1,0-1 1,0 1 0,1-1-1,-1 0 1,1 0 0,0-1-1,0 1 1,0-1 0,0 0-1,1 0 1,-1 0 0,1 0-1,-1-1 1,1 0 0,-1 0 0,1 0-1,0 0 1,-1-1 0,9 0-1,7-2-25,1 0-1,-1-1 0,0-1 1,23-8-1,-20 6-18,165-49-140,-140 39 261,87-44 0,-123 54-86,14-8 233,0-1 1,45-34-1,-58 33-197,-12 10-187,-1 6 121,0-1 0,-1 1 0,1 0 0,0 0 0,-1 0 0,1 0 0,-1 0-1,1 0 1,0 0 0,-1 0 0,1 0 0,0 0 0,-1 0 0,1 0 0,0 0 0,-1 0 0,1 1 0,0-1 0,-1 0-1,1 0 1,0 0 0,-1 0 0,1 1 0,-4 1-26,0 0 0,1 1 1,0-1-1,0 1 0,0 0 0,0 0 0,0 0 0,0 0 0,1 0 0,-4 6 1,3-3 31,-1-1 0,1 1 0,0 0 0,1 1 0,-4 11 0,5-11 8,0 0 1,1 0-1,0-1 0,0 1 1,0 0-1,1 0 0,0 0 1,0 0-1,1 0 0,-1-1 1,6 12-1,-6-14 16,1-1 1,0 0-1,-1 0 0,1 1 1,0-1-1,1 0 0,-1 0 1,0-1-1,1 1 0,0 0 1,-1-1-1,1 0 0,0 0 1,0 0-1,1 0 0,-1 0 1,0 0-1,1-1 0,-1 1 1,1-1-1,-1 0 0,1 0 0,6 0 1,-2-1 27,1 0 1,-1-1-1,1 0 0,0 0 1,-1-1-1,9-3 1,49-20 133,-58 22-180,9-4 13,0-1 1,26-17-1,-37 21-10,-1 0 0,1 0 0,-1 0 0,0-1 0,-1 0 0,1 0 0,-1 0 0,0-1 0,0 0 0,4-7-1,-7 10 7,0 1 0,0-1 0,-1 1 0,1-1 1,-1 1-1,0-1 0,0 1 0,0-1 0,0 0 0,0 1 0,0-1 0,0 1 0,-1-1 0,0 1 0,1-1 0,-1 1 0,0-1 0,0 1 0,0 0 0,-1-1 0,1 1 0,0 0 0,-1 0 0,0 0 0,1 0 0,-1 0 0,-3-3 0,-6-4 21,1 1 0,-1 0 0,-22-13 0,32 21-28,-13-7 6,0-1 1,-1 2-1,0 0 0,0 1 1,-26-5-1,31 8-53,1 0 0,-1 1-1,0 1 1,1 0 0,-1 0 0,0 1 0,1 0-1,-1 1 1,0 0 0,-13 4 0,22-5 39,0-1 1,0 0 0,0 1-1,1-1 1,-1 0 0,0 1-1,0-1 1,1 1-1,-1-1 1,0 1 0,1 0-1,-1-1 1,0 1 0,0 0-1,1 0 11,0-1-1,0 0 1,0 0-1,0 1 1,0-1-1,0 0 1,0 1 0,0-1-1,0 0 1,0 0-1,0 1 1,0-1-1,0 0 1,0 0-1,0 1 1,0-1-1,0 0 1,0 0 0,1 1-1,-1-1 1,0 0-1,0 0 1,0 1-1,0-1 1,1 0-1,-1 0 1,0 0-1,1 1 1,1 0 24,1 1 0,-1 0 0,1-1 0,0 0 0,-1 0 0,5 1-1,-2-1-1,-1 0-1,1 0 0,0-1 1,0 0-1,-1 0 1,1 0-1,0-1 0,-1 1 1,10-3-1,5-1 105,71-10 246,276-29-202,-342 42-116,30 3-1,-47-2-20,-1 1-1,0 0 1,0 0-1,1 1 1,-1 0-1,0 0 0,0 0 1,0 1-1,9 6 1,-13-8-19,0 0 0,-1 1-1,1 0 1,-1-1 0,1 1 0,-1 0 0,1-1 0,-1 1 0,0 0 0,0 0 0,0 0-1,0 0 1,0 0 0,0 1 0,-1-1 0,1 0 0,-1 0 0,0 0 0,1 1-1,-1-1 1,0 0 0,0 0 0,0 1 0,-1-1 0,1 0 0,0 0 0,-1 0 0,0 1-1,1-1 1,-1 0 0,0 0 0,0 0 0,-1 2 0,-3 4 39,0 0 0,0-1 0,0 1 0,-1-1 1,0 0-1,-13 11 0,17-17-46,-4 5 25,0-1 0,-1 0 0,-11 7-1,18-12-33,0 0 0,0 0 1,0 0-1,0 0 0,0-1 0,0 1 0,0 0 0,0 0 0,0 0 0,0 0 0,0 0 0,0 0 0,0 0 0,0 0 0,0 0 0,0 0 0,0 0 0,0 0 0,0 0 0,0 0 0,0 0 0,0 0 0,0 0 0,0 0 0,0 0 0,0-1 1,0 1-1,0 0 0,0 0 0,0 0 0,0 0 0,-1 0 0,1 0 0,0 0 0,0 0 0,0 0 0,0 0 0,0 0 0,0 0 0,0 0 0,0 0 0,0 0 0,0 0 0,0 0 0,0 0 0,0 0 0,0 0 0,0 0 0,0 0 0,0 0 0,-1 0 1,1 0-1,0 0 0,0 0 0,0 0 0,0 0 0,0 0 0,0 0 0,0 1 0,0-1 0,0 0 0,0 0 0,0 0 0,0 0 0,0 0 0,0 0 0,0 0 0,3-6 98,7-8-3,9-7-13,-5 6-143,-1 0-1,19-15 0,-28 27 47,1 0-1,-1 0 1,0 0 0,1 0-1,-1 1 1,1 0 0,0 0-1,0 0 1,0 1-1,0-1 1,0 1 0,0 0-1,8 0 1,-11 1 8,0 0 1,0 0 0,0 0-1,-1 1 1,1-1 0,0 1 0,0-1-1,0 1 1,-1-1 0,1 1-1,0 0 1,-1 0 0,1 0-1,-1 0 1,1 0 0,-1 0-1,1 1 1,-1-1 0,0 0-1,1 1 1,-1-1 0,0 1 0,0-1-1,0 1 1,0 0 0,0-1-1,-1 1 1,1 0 0,0-1-1,-1 1 1,1 2 0,1 6 74,-1 0 0,0 0 0,0 0 1,-2 16-1,1-11 53,0-15-120,0 0 0,0 1 0,0-1 1,0 0-1,0 0 0,0 1 0,-1-1 0,1 0 1,0 0-1,1 1 0,-1-1 0,0 0 0,0 0 1,0 1-1,0-1 0,0 0 0,0 0 0,0 1 1,0-1-1,0 0 0,0 0 0,1 1 0,-1-1 1,0 0-1,0 0 0,0 0 0,0 1 0,1-1 1,-1 0-1,0 0 0,0 0 0,1 0 0,-1 0 1,0 1-1,0-1 0,0 0 0,1 0 0,-1 0 1,0 0-1,0 0 0,1 0 0,-1 0 0,0 0 1,0 0-1,1 0 0,-1 0 0,0 0 0,1 0 1,-1 0-1,0 0 0,0 0 0,1 0 0,-1 0 1,0-1-1,0 1 0,0 0 0,1 0 1,-1 0-1,0 0 0,0 0 0,0-1 0,1 1 1,-1 0-1,0 0 0,0 0 0,0-1 0,0 1 1,1 0-1,-1-1 16,54-36 238,-33 21-341,1 1 0,44-21 0,-54 30 54,1 1 0,-1 1 0,19-4 0,-27 7 16,0 0 0,0 0 0,1 1 1,-1 0-1,0 0 0,0 0 0,0 0 0,0 1 0,0 0 1,0-1-1,0 2 0,0-1 0,0 0 0,0 1 1,4 2-1,1 2-16,0 1-1,-1 0 1,0 0 0,12 15 0,-6-7 85,-12-12-37,1 0 1,0-1-1,-1 1 1,1-1-1,0 1 0,1-1 1,-1 0-1,0 0 1,0-1-1,1 1 1,-1-1-1,1 1 1,-1-1-1,1 0 1,0 0-1,0-1 0,-1 1 1,1-1-1,0 0 1,0 0-1,-1 0 1,1 0-1,0-1 1,0 1-1,-1-1 1,7-2-1,4-3-21,-1-1 0,0 0-1,-1-1 1,0 0 0,17-15 0,14-9 366,-43 32-370,0 0 0,1-1 0,-1 1 0,1 0 0,-1-1 0,0 1 0,1 0 0,-1 0 0,1 0 0,-1-1 0,1 1 0,-1 0 0,1 0 0,-1 0 0,1 0 0,-1 0 0,1 0 0,-1 0 0,1 0 0,-1 0 0,1 0 0,-1 0 0,1 0 0,-1 0 0,1 1 0,-1-1 0,2 0 0,-2 1-3,1 0 0,-1-1 0,1 1 0,-1 0 0,1 0 0,-1-1 0,0 1 0,1 0 0,-1 0 0,0 0 0,0 0 0,0-1-1,1 1 1,-1 0 0,0 1 0,0 6-26,0 1 0,-3 15-1,2-20 55,-9 82-128,-27 170 130,25-198 21,-2 0 0,-28 73-1,25-93 17,-2-1 1,-46 67-1,39-64 102,25-39-154,0 0-1,0 0 0,0 1 1,0-1-1,0 0 1,0 0-1,0 0 1,0 0-1,0 0 1,0 0-1,-3 1 1,4-2-7,0 0-1,0 0 1,-1 0-1,1 0 1,0 0 0,0 0-1,0 0 1,0 0 0,-1 0-1,1 0 1,0 0-1,0 0 1,0 0 0,0 0-1,-1 0 1,1 0 0,0 0-1,0 0 1,0 0 0,0 0-1,0-1 1,-1 1-1,1 0 1,0 0 0,0 0-1,0 0 1,0 0 0,0 0-1,0 0 1,-1-1 0,1 1-1,0 0 1,0 0-1,0 0 1,0-13-76,3-2-2,0 0-1,11-24 1,-2 2 55,44-182 140,-35 126-170,34-91 0,53-72-313,-91 220 365,38-55 1,-45 77-12,0 0 0,1 1 1,1 0-1,0 1 0,1 1 0,18-14 1,-28 23-2,1-1 1,-1 1 0,1 0-1,0 0 1,-1 1-1,1-1 1,0 1 0,0 0-1,0 0 1,8-1-1,-10 2 15,1 0-1,-1 1 1,0-1-1,1 0 0,-1 1 1,0 0-1,0-1 0,1 1 1,-1 0-1,0 0 1,0 0-1,0 1 0,0-1 1,0 0-1,0 1 1,-1-1-1,1 1 0,0 0 1,1 1-1,0 2 17,1-1-1,-1 1 1,0 0-1,0 0 1,0 0-1,-1 0 1,1 1-1,-1-1 1,-1 1 0,1-1-1,-1 1 1,0-1-1,0 1 1,-1 0-1,1 0 1,-1-1-1,-1 1 1,0 8 0,-1-6 13,0 1 1,0-1 0,-1-1 0,0 1-1,-1 0 1,1-1 0,-1 0 0,-1 1 0,1-2-1,-1 1 1,0 0 0,-8 6 0,-11 12 46,12-12-44,-1 0 0,0-1-1,0 0 1,-2-1 0,-28 18-1,33-26-28,10-3-6,0 0 0,0 0-1,0 0 1,0 0 0,0 0 0,0 0-1,-1 0 1,1 0 0,0 0-1,0 0 1,0 0 0,0 0 0,0 0-1,0 0 1,0-1 0,0 1-1,0 0 1,0 0 0,0 0 0,0 0-1,0 0 1,0 0 0,0 0 0,0 0-1,0 0 1,0 0 0,-1 0-1,1 0 1,0-1 0,0 1 0,0 0-1,0 0 1,0 0 0,0 0 0,0 0-1,0 0 1,0 0 0,0 0-1,1 0 1,-1 0 0,0 0 0,0-1-1,0 1 1,0 0 0,0 0 0,0 0-1,0 0 1,0 0 0,0 0-1,0 0 1,0 0 0,0 0 0,0 0-1,1-2-21,1 1-1,-1-1 0,0 1 0,0-1 0,1 1 1,-1 0-1,1 0 0,0 0 0,1-1 0,34-15-108,0 2-1,1 1 1,43-9-1,-69 20 108,260-89-288,-233 77 273,76-35 164,-111 48-146,0 0-1,0 0 0,1 0 0,-1 0 0,7-1 0,-10 3 19,-1 0-1,0 0 1,1 0-1,-1 0 1,1 0 0,-1 0-1,0 0 1,1 0 0,-1 0-1,1 0 1,-1 0-1,0 0 1,1 0 0,-1 0-1,1 0 1,-1 1-1,0-1 1,1 0 0,-1 0-1,0 0 1,1 1-1,-1-1 1,0 0 0,1 0-1,-1 1 1,0-1-1,0 0 1,1 0 0,-1 1-1,1 0-5,-1 0 1,0 0-1,0 0 0,1 0 0,-1 0 0,0 0 0,0 0 1,0 0-1,0 0 0,0 0 0,-1 1 0,-8 29-105,8-28 120,-14 33 150,-22 36 0,4-10-64,30-56-58,1 0-1,0 0 1,0 1 0,0-1 0,1 0 0,0 1 0,0-1 0,0 0-1,1 1 1,0-1 0,0 1 0,1-1 0,2 13 0,-3-18-35,1 0 0,-1 0 1,0 0-1,1 0 0,-1-1 1,1 1-1,-1 0 0,1 0 1,0 0-1,-1-1 0,1 1 1,0 0-1,-1-1 0,1 1 1,0-1-1,0 1 0,-1-1 1,1 1-1,0-1 0,0 0 1,0 1-1,0-1 0,0 0 1,-1 1-1,1-1 0,0 0 1,0 0-1,0 0 0,0 0 1,0 0-1,0 0 0,0 0 1,0 0-1,0-1 0,0 1 1,0 0-1,0 0 0,-1-1 1,1 1-1,0-1 0,1 0 1,2-1 30,1 0 0,-1 0 1,0-1-1,0 0 0,-1 0 1,7-6-1,-2 1 5,-1 0 0,1-1 0,-2 0 0,11-17-1,-15 21-47,0 0 0,0-1-1,0 1 1,-1 0-1,1-1 1,-1 1 0,-1-1-1,1 1 1,-1-1 0,0 1-1,-1-11 1,0 11 0,0 0 0,1 0 0,-2 0 0,1 0 0,-1 1 0,1-1 0,-1 0 0,-1 1 0,1 0 0,-1-1 0,1 1 0,-1 0 0,0 0 0,-1 0 0,1 1 0,-1-1 0,1 1 0,-1 0 0,0 0 0,-6-3 0,-5-5-74,15 11 84,-1 0-1,1-1 1,0 1-1,0 0 1,-1-1-1,1 1 1,0-1-1,0 1 1,0 0-1,-1-1 1,1 1-1,0 0 1,0-1-1,0 1 1,0-1-1,0 1 1,0-1-1,0 1 1,0 0-1,0-1 1,0 1-1,0-1 1,0 1-1,0 0 1,0-1-1,1 1 1,-1-1-1,0 1 1,0 0-1,0-1 1,1 1-1,-1 0 1,0-1-1,0 1 1,1 0-1,-1-1 1,0 1-1,0 0 1,1 0-1,-1-1 1,1 1-1,3-3 17,0 1 1,1-1-1,-1 1 0,1 0 1,0 1-1,-1-1 0,1 1 0,10-2 1,44-2 15,-45 4-60,18 1 56,1 2-1,-1 1 0,0 1 1,-1 2-1,1 1 0,38 15 1,-55-17-41,-1 0 0,0 1 0,-1 1 0,21 13 0,-30-17 51,1 0 1,-1 0-1,0 0 1,0 1 0,-1-1-1,1 1 1,-1 0-1,1 0 1,-1 1-1,-1-1 1,1 1 0,-1-1-1,1 1 1,-1 0-1,-1 0 1,3 9-1,-4-10 6,0 0 0,0-1-1,0 1 1,-1 0 0,0-1 0,1 1-1,-1-1 1,-1 1 0,1-1-1,0 1 1,-1-1 0,0 0-1,0 1 1,-3 3 0,5-7-49,1-1-34,1 0 1,0 0-1,-1 0 0,1-1 1,-1 1-1,0-1 0,1 1 1,-1-1-1,2-2 0,1-2-47,36-44-86,24-26-28,-59 71 220,0 0-1,0 0 1,8-3-1,-4 1-19,-9 6 1,1 1 0,0-1-1,-1 1 1,1-1-1,0 1 1,-1-1 0,1 1-1,0-1 1,-1 1-1,1-1 1,0 1 0,0 0-1,0-1 1,-1 1-1,1 0 1,0 0 0,0 0-1,0 0 1,0 0 0,0 0-1,-1 0 1,1 0-1,0 0 1,0 0 0,0 0-1,0 0 1,-1 1-1,1-1 1,0 0 0,0 0-1,1 1 1,-1 1 4,1 0 1,-1 0 0,0 1-1,1-1 1,-1 0 0,0 0-1,0 1 1,0-1 0,0 4-1,5 17 111,-2 0 0,3 45 0,-3-25-61,-3-38-26,0 0 1,0 0-1,0 0 1,1 0-1,-1-1 1,1 1-1,0 0 0,1-1 1,5 9-1,-6-10-4,-1-1 0,1 0-1,0 0 1,0 0 0,0 0-1,0-1 1,1 1 0,-1 0-1,0-1 1,1 0 0,-1 1 0,1-1-1,-1 0 1,1 0 0,0-1-1,-1 1 1,1 0 0,0-1-1,4 1 1,12-2-15,-1-1 0,0-1-1,30-8 1,-11 2-3,-26 7-8,160-42-70,-152 37 85,1-1 0,-1 0 0,0-2 1,-1 0-1,0-1 0,24-19 0,8-15 63,-43 38-56,-1 0 0,1 0 0,-2-1 0,1 1-1,4-10 1,-10 17-14,0-1-1,0 1 1,0 0-1,0 0 1,1-1-1,-1 1 1,0 0 0,0 0-1,0-1 1,0 1-1,0 0 1,0 0-1,0-1 1,0 1-1,0 0 1,1-1-1,-1 1 1,0 0-1,-1 0 1,1-1-1,0 1 1,0 0-1,0-1 1,0 1-1,0 0 1,0 0-1,0-1 1,0 1-1,0 0 1,-1 0-1,1-1 1,0 1-1,0 0 1,0 0-1,0 0 1,-1-1-1,1 1 1,0 0-1,0 0 1,-1 0-1,1-1 1,0 1-1,0 0 1,-1 0 0,1 0-1,0 0 1,0 0-1,-1 0 1,1 0-1,0 0 1,0 0-1,-1 0 1,1 0-1,0 0 1,-1 0-1,1 0 1,-1 0-1,-17 4-318,3 3 193,-26 12-38,0 2 1,-64 44-1,99-61 196,0 1 0,1 0 0,0 0 0,0 0 0,1 0 0,-1 1 0,1 0 0,-4 8 0,7-13-30,0 1 0,1-1 0,-1 1 0,0-1 1,1 1-1,0-1 0,-1 1 0,1 0 0,0-1 0,0 1 1,0 0-1,0-1 0,0 1 0,0 0 0,0-1 0,0 1 1,1 0-1,-1-1 0,1 1 0,-1-1 0,1 1 1,0-1-1,0 1 0,-1-1 0,1 1 0,0-1 0,0 0 1,0 0-1,1 1 0,-1-1 0,0 0 0,0 0 0,1 0 1,-1 0-1,0 0 0,1 0 0,-1-1 0,1 1 0,-1 0 1,3 0-1,4 1 37,-1 0 0,0 0 0,1 0 0,-1-1 0,1-1 0,0 1 0,-1-1 0,1 0 0,-1-1 0,13-2 0,11-3 82,32-11 1,-62 16-126,107-38 5,-9 3-94,-92 33 99,100-26-198,-90 25 193,0 1-1,1 1 1,-1 1-1,24 1 1,-38 0-1,-1 0 1,1 0 0,-1 1-1,1-1 1,-1 1 0,1 0-1,-1 0 1,1 0 0,-1 0-1,0 0 1,0 0 0,4 3-1,-5-3 5,0 0-1,0 0 0,-1 0 1,1 0-1,0 0 0,-1 0 1,1 0-1,-1 0 0,1 0 1,-1 0-1,0 0 0,1 0 1,-1 0-1,0 0 0,0 0 1,0 1-1,0-1 0,0 0 0,0 0 1,0 0-1,0 0 0,0 0 1,-1 1-1,1-1 0,0 0 1,-1 0-1,1 0 0,-1 0 1,1 0-1,-2 2 0,-5 8 35,0-1 0,-1 1-1,0-1 1,-1-1 0,0 1 0,0-2-1,-1 1 1,-16 10 0,49-30-731,34-11 0,-27 11 728,-13 5-34,0 0 0,0 1 1,0 1-1,19-3 1,-34 7-3,1 0 0,0 0-1,0 0 1,-1 0 0,1 0 0,0 1 0,0-1 0,-1 1 0,1 0 0,-1 0 0,1 0 0,0 0 0,-1 0-1,0 0 1,1 1 0,-1-1 0,0 1 0,0 0 0,0-1 0,3 4 0,1 2-10,-1 1 1,1 0-1,-1 0 1,6 14-1,-7-12 16,1-1-1,0 0 1,1 0-1,6 8 1,-10-15 5,0 0 1,0 0-1,1 0 1,-1 0-1,0 0 0,1-1 1,-1 1-1,1-1 1,0 1-1,-1-1 1,1 0-1,0 0 0,0 0 1,0-1-1,0 1 1,0 0-1,0-1 1,4 0-1,-1 0 19,1-1 0,-1 0 0,0 0-1,1 0 1,-1-1 0,10-4 0,36-19 137,-35 15-104,175-106 139,-168 99-163,0-2 1,0-1-1,-2-1 1,-1-1 0,0 0-1,32-48 1,81-166 122,-69 112-77,-37 68-49,-27 49 10,-6 12-110,-2 7 23,1 0 0,0 0 0,1 1 0,-6 23 0,3-10 22,-27 75 10,8-26 129,-30 141 0,55-203-94,1-1-1,0 1 0,0 0 1,2-1-1,-1 1 0,2 0 1,-1-1-1,2 1 0,5 16 1,-6-21-9,1-1 1,1 0 0,-1 0-1,1 0 1,0 0 0,0-1 0,1 0-1,0 0 1,0 0 0,1 0-1,-1-1 1,1 0 0,1 0 0,-1 0-1,0-1 1,10 5 0,-3-4-132,1 1 0,0-2 0,0 0 0,0 0 1,0-2-1,1 0 0,-1 0 0,1-1 0,17-2 1,49-7-3247,-2-8-3653,-66 14 5413,11-3-2407,-23 5 3675,0 0 1,0-1 0,0 1-1,0-1 1,0 1 0,-1-1-1,1 1 1,0-1 0,0 1-1,0-1 1,0 0 0,-1 1-1,1-1 1,0 0 0,-1 0-1,1 0 1,0-1 0,1-10-4870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0:04.6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26 158 14944,'-25'-21'5535,"30"21"-4287,15-3-352,3 3 928,16 0-1184,14-6 1760,46 3-1344,41-3 352,-2 3-832,2-1-352,18-4-128,-1-5-320,-11-5 128,-31 1-2976,-25 1 1664,-17-2-6528,-17-3 4417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2:31.1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156 27 3648,'0'0'73,"0"0"-1,0 0 1,0-1 0,-1 1-1,1 0 1,0-1 0,0 1-1,0 0 1,0-1 0,0 1-1,0 0 1,0-1 0,0 1-1,0 0 1,0-1 0,0 1 0,0 0-1,0-1 1,0 1 0,0 0-1,0-1 1,0 1 0,0 0-1,0-1 1,1 1 0,-1 0-1,0 0 1,0-1 0,0 1-1,0 0 1,1-1 0,-1 1-1,0 0 1,1-1 0,-1 1 142,0 0 0,1 0 0,-1-1 0,0 1 0,1 0 0,-1-1 1,0 1-1,0 0 0,0-1 0,1 1 0,-1 0 0,0-1 0,0 1 0,0-1 0,0 1 0,0 0 1,0-1-1,1 1 0,-1-1 0,0 0 0,0 1-95,-1 0 1,1-1-1,0 1 0,1 0 1,-1-1-1,0 1 0,0 0 1,0-1-1,0 1 0,0 0 0,0-1 1,0 1-1,0 0 0,0 0 1,1-1-1,-1 1 0,0 0 1,0 0-1,0-1 0,1 1 1,-1 0-1,0 0 0,0-1 0,1 1 1,-1 0-1,0 0 0,0 0 1,1-1-1,-1 2-9,1-1 0,-1 0 0,0 0 0,0 0 0,0 1 0,0-1 0,1 0 0,-1 0 0,0 1 0,0-1 0,0 0 0,0 0 0,0 1 1,0-1-1,0 0 0,0 0 0,1 1 0,-1-1 0,0 0 0,0 1 0,0-1 0,-1 0 0,1 0 0,0 1 0,0-1 0,0 0 0,0 1 0,0-1 0,0 0 0,0 0 0,0 1 0,0-1 0,-1 0 0,1 0 0,0 1 0,0-1 0,0 0 0,-1 0 0,1 1 0,-2 6 142,0 0 0,0 0-1,1 0 1,-2 12 0,-1 14 126,-22 141 1103,12-65-1060,3-26-65,3-17 56,-18 67 1,15-90-110,-2-1 0,-25 54 0,37-93-307,1-3 15,-1 0-1,1 0 1,0 1 0,0-1-1,0 0 1,0 0-1,-1 0 1,1 1-1,0-1 1,0 0-1,0 0 1,0 0 0,0 1-1,0-1 1,0 0-1,0 0 1,-1 1-1,1-1 1,0 0-1,0 0 1,0 1 0,0-1-1,0 0 1,0 0-1,0 1 1,0-1-1,1 0 1,-1 0-1,0 1 1,0-1 0,0 0-1,0 0 1,0 1-1,0-1 1,0 0-1,1 0 1,-1 0-1,0 1 1,1-1 223,0-47 927,5 30-1131,0-1 0,1 1 0,10-18 0,-1 3 16,4-13 2,34-69 92,-44 95-203,2 0-1,0 1 1,23-27 0,-33 43 38,0-1 0,1 1 0,-1 0 0,1-1 1,-1 1-1,1 0 0,0 1 0,0-1 0,0 0 0,0 1 0,0 0 0,0-1 0,6 0 0,-8 2 39,1 0 0,0 0 0,-1 0-1,1 0 1,-1 0 0,1 1 0,-1-1 0,1 1-1,-1-1 1,0 1 0,1-1 0,-1 1 0,1 0-1,-1 0 1,0-1 0,0 1 0,0 0 0,1 0-1,-1 0 1,0 0 0,0 1 0,0-1 0,0 0-1,-1 0 1,1 1 0,0-1 0,0 0 0,-1 1-1,1-1 1,-1 1 0,1 1 0,2 9 80,0-1 0,0 1 0,0 16 0,0-1 63,-1-4-66,-1-1 0,-2 1 0,0 0-1,-5 24 1,4-37-47,0-1-1,-1 1 1,0-1 0,0 1-1,-1-1 1,0 0 0,-1-1-1,0 1 1,0-1 0,-1 0-1,0 0 1,-1-1 0,1 0-1,-1 0 1,-9 7 0,11-11-30,0 0-1,0 0 1,-1 0 0,1-1 0,-1 1 0,0-1-1,0-1 1,1 1 0,-1-1 0,-7 1 0,4-1 0,0-1-1,0 0 1,1 0 0,-1-1 0,0 0 0,-12-3-1,15 2-49,0 0 0,0-1-1,0 0 1,-6-4 0,-10-5-109,15 6-130,12 3 24,10 3 1,51 3 446,-5-1 155,-37 1-262,-1-2-1,1-1 0,-1 0 1,0-2-1,1-1 0,-1-1 1,0 0-1,0-2 0,-1-1 1,0-1-1,31-15 0,-27 10-19,0-2 0,-1-1 0,-1-1 0,-1-1 0,0-1 0,-1-1 0,-1-1 0,33-43 0,-38 43-134,-6 13-32,-28 61 74,-43 89 1,50-115-24,-15 49-1,25-75 51,1 0 0,-1 1-1,1-1 1,0 1 0,-1-1-1,1 0 1,0 1-1,0-1 1,0 1 0,0-1-1,0 1 1,0-1 0,0 1-1,1-1 1,-1 1-1,0-1 1,1 0 0,0 1-1,-1-1 1,1 0-1,0 1 1,-1-1 0,1 0-1,1 2 1,0-2-2,0 0 1,-1 0-1,1 0 1,0-1-1,0 1 1,-1 0-1,1-1 1,0 1-1,0-1 1,0 0-1,0 0 1,0 1-1,0-1 0,0-1 1,0 1-1,-1 0 1,1 0-1,3-2 1,8-1 20,-1 0 1,1-1-1,-1-1 1,0 0-1,-1-1 1,1 0-1,-1-1 1,14-11-1,7-9 6,35-37 0,-58 55-33,-4 4-31,-4 3 30,0 1-1,0 0 1,0 0-1,0 0 1,0 0-1,0 0 1,0 0-1,1 0 1,-1 0-1,0 0 1,0 1-1,1-1 1,-1 0-1,3 0 1,-4 2 7,0 0-1,0 0 1,0 0 0,0 0 0,0 0-1,0 0 1,0 0 0,-1 0 0,1 0 0,0 0-1,-1 0 1,1-1 0,-1 3 0,0-1-16,0 6 1,0 0-1,0 0 0,1 0 1,1 14-1,0 4 172,-1-18-185,1-1-1,0 0 0,0-1 1,1 1-1,-1 0 0,6 11 1,-6-16 29,0 1 0,0-1 0,0 1 1,1-1-1,-1 0 0,1 0 0,0 0 1,0 0-1,2 2 0,-3-3 6,1 0-1,-1 0 1,0-1 0,0 1-1,0 0 1,1-1 0,-1 0 0,0 1-1,1-1 1,-1 0 0,0 1-1,1-1 1,-1 0 0,1 0-1,-1 0 1,0 0 0,1 0-1,2-1 1,6-3 24,0 1-1,0-2 1,0 1 0,-1-2 0,0 1-1,0-1 1,14-13 0,-8 8 4,5-5 0,-2 0 0,0-1 0,-1-1 1,-1-1-1,15-22 0,62-109 167,-56 88-93,91-154-20,-115 193-91,-2-1 0,0 0 0,-1-1 0,8-30 0,-17 54-1,-1-1 1,1 1-1,-1 0 0,1-1 0,-1 1 1,0-1-1,1 1 0,-1 0 1,0-1-1,0 1 0,0-1 0,0 1 1,0-1-1,-1 1 0,1 0 0,0-1 1,-1 1-1,1-1 0,-1 1 1,1 0-1,-2-2 0,2 3-6,0 0-1,-1 0 0,1 0 1,-1 0-1,1 1 1,-1-1-1,1 0 1,0 0-1,-1 0 1,1 0-1,-1 0 1,1 1-1,0-1 1,-1 0-1,1 0 1,0 1-1,-1-1 0,1 0 1,0 1-1,0-1 1,-1 0-1,1 1 1,0-1-1,0 0 1,-1 1-1,1-1 1,0 0-1,0 2 1,-9 13-52,-7 21 80,2 0 0,2 1 1,2 1-1,1-1 0,1 2 1,-4 77-1,13 33-42,1-123-132,1-1-1,1 0 1,13 43-1,-3-35-2640,-3-15-2859,-2-43-10992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2:31.4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58 11136,'-5'-13'5056,"10"13"-4417,0-5 2273,10 5-1728,24-9 512,-2 6-1024,35-6-448,10 5-192,13-5-256,-8 9 128,-5-5-3552,-15 5 1984,9 9-7391,-8 9 5055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2:33.0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13 859 6816,'-4'-1'611,"-4"-1"1094,7 1-847,5 0 1770,0 3-1816,0-1 0,0 0 0,0 1 0,0-2 0,0 1 0,0 0-1,1-1 1,4 0 0,36-3 846,-42 3-1380,10-2-68,-1-1 1,0 0 0,0 0-1,-1-1 1,1 0 0,-1-1-1,0-1 1,0 0 0,0 0-1,-1-1 1,0 0 0,0-1-1,-1 0 1,0 0 0,15-19-1,-10 8-174,0-1 0,-1 0 0,-2 0 0,0-1 0,-1-1 0,-1 0 0,9-32 0,-14 39 1,4-10 79,-2 1 1,0-1-1,-2-1 1,2-38-1,-7 52 196,-2 18 12,-3 21-72,6-27-255,-5 27 263,-20 118 385,21-112-550,1-1 0,3 48-1,1-70-71,0-1-1,0 0 1,1 0-1,0 0 0,1 0 1,4 10-1,-7-17 0,1 0 0,0 0 0,0 0 0,0 0 0,0 0 0,0-1 0,1 1 0,-1 0 0,1 0 0,-1-1 0,1 1 0,-1-1 0,1 0 0,0 1 0,0-1 0,0 0 0,0 0 0,-1 0 0,2 0 0,-1 0 0,0 0 0,0-1 0,0 1 0,0-1 0,0 0 0,0 1 0,1-1 0,-1 0-1,4-1 1,12-2 80,0-2 0,-1 0-1,0-1 1,30-14-1,-16 3-11,45-31 0,-72 45-109,-1 0 0,1 1-1,-1-1 1,1-1 0,-1 1-1,0 0 1,4-7 0,9-8 136,-9 11-101,2-3-49,15-24-1,-10 13 32,0-1 107,-1 0 1,18-44-1,-21 44-69,29-72 108,48-178 0,-84 259-111,-1 0 1,0 0-1,-1 0 1,-1-21-1,0 25-14,-1 6 9,-1 7-67,-1 7-30,-11 36-4,-34 131 50,32-88 80,4 1 0,-2 119 0,15-191 20,0 0-1,3 20 1,-3-33-31,1 1 0,-1-1 1,1 1-1,1-1 1,-1 0-1,1 0 0,0 0 1,0 0-1,6 7 0,-8-11-58,1 0 0,0 0 0,0 0 0,0 0 0,0 0 0,0-1 0,0 1 0,0-1 0,1 1 0,-1-1 0,0 0 0,1 0 0,-1 0 0,1 0 0,-1-1 0,1 1 0,4 0 0,-3-1-294,-1 0 1,1-1-1,-1 1 1,0-1-1,1 0 1,-1 0-1,1 0 1,-1 0-1,0 0 1,0-1-1,6-3 1,-2 0-828,0 0 1,0-1 0,-1 0 0,0 0 0,0 0-1,-1-1 1,0 0 0,0 0 0,8-14 0,1-7-1524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2:33.3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74 7808,'-10'-4'898,"6"2"-536,1 1 0,-1-1-1,0 1 1,1 0 0,-1 1 0,0-1 0,1 1-1,-6-1 2161,24 0 1110,17-2-1738,43 0 1,-42 2-1454,46-6 1,-16-1-288,28-5-841,-5-7-6428,-63 16 4593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2:33.6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96 31 10144,'-62'-30'3744,"43"35"-2912,4-5-224,24 0-2368,16 0 1152,18 3-2592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2:40.3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351 234 1664,'9'-3'11106,"0"1"-9364,-8 1-1623,0 0-1,0 0 1,0 0 0,0 0 0,0-1 0,0 1 0,0 0 0,-1 0 0,1-1 0,0 1 0,-1 0 0,0-1 0,1 1 0,-1-1 0,0 1 0,1-1 0,-1 1 0,0-1 0,0 1 0,0-3 0,-4-33 1838,3 29-1591,0 3-210,0 0 1,-1-1-1,1 1 0,-1 0 1,0 0-1,-1 0 1,1 1-1,-1-1 1,0 0-1,0 1 0,0 0 1,-1 0-1,-6-7 1,2 4-12,0 1 1,0 0 0,0 0 0,0 1 0,-1 0-1,-12-6 1,14 9-130,0 0 0,0 0-1,0 0 1,0 1 0,0 0-1,0 0 1,0 1 0,-1 0-1,1 0 1,0 0 0,0 1-1,0 0 1,0 1-1,0 0 1,0 0 0,0 0-1,1 1 1,-1 0 0,1 0-1,-1 0 1,1 1 0,0 0-1,0 1 1,1-1 0,0 1-1,-1 0 1,1 0 0,1 1-1,-1-1 1,-3 8 0,-1 0 80,1 0 1,1 1 0,0 0 0,1 0-1,0 0 1,1 1 0,1 0 0,0 0-1,1 1 1,1-1 0,0 1 0,1-1-1,2 26 1,0-35-63,-1-1 0,2 1-1,-1 0 1,1-1 0,0 1 0,0-1-1,0 1 1,1-1 0,-1 0-1,1 0 1,1 0 0,4 6 0,-2-5 18,0 0 1,0-1 0,1 0-1,0 0 1,0 0 0,0-1-1,14 7 1,2-3 29,0 0 0,1-2 0,-1 0 0,49 4 0,-52-8-7,0-1 1,0 0-1,0-2 1,0 0-1,22-5 1,-32 4-89,1-1 1,-1 0 0,0 0-1,0-1 1,-1-1-1,1 1 1,-1-2-1,0 1 1,0-1-1,0-1 1,11-11 0,-11 9-35,0-2 1,-1 1 0,-1-1 0,1 0 0,8-20 0,22-63-36,-4 8-61,-19 55 68,-9 16 16,0 0-1,2 1 0,0 0 1,12-17-1,-18 29 40,-1 0 0,1 1 0,-1-1 0,1 1 0,0-1 0,0 1 0,0 0 0,-1 0 0,1-1-1,0 1 1,1 1 0,-1-1 0,0 0 0,0 0 0,0 1 0,0-1 0,1 1 0,-1 0 0,3 0 0,-1 0 5,0 1 0,-1-1 0,1 1-1,0 0 1,-1 1 0,1-1 0,-1 0 0,0 1 0,1 0-1,4 4 1,4 3 49,0 1-1,-1 1 1,0 0-1,13 18 1,70 81 366,-76-95-210,-8-9 94,-9-6-273,-1 0 0,0 0 0,0 0 0,0 1 0,0-1 0,0 0 0,0 0 0,0 0 0,1 0 0,-1 0 0,0 0 0,0 0 0,0 0 0,0 0 0,0 0 0,0 0 0,1 0 0,-1 0 0,0 0 0,0 0 0,0 0 0,0 0 0,0 0 0,0-1 0,0 1 0,1 0 0,-1 0 0,0 0 0,0 0 0,0 0 0,0 0 0,0 0 0,0 0 0,0 0 0,0 0 0,0-1 0,1 1 0,-1 0-1,0 0 1,0 0 0,0 0 0,0 0 0,0 0 0,0 0 0,0-1 0,0 1 0,0 0 0,0 0 0,0 0 0,0 0 0,0 0 0,-1-13-3,0 0-1,-1 0 1,0 0-1,-1 1 1,0-1-1,-1 1 1,-1 0-1,0 0 1,-1 1 0,0-1-1,0 1 1,-1 0-1,-1 1 1,0 0-1,0 0 1,-12-11-1,17 19-29,0-1 1,0 1-1,0-1 0,0 1 0,-1 0 1,1 0-1,-1 0 0,1 1 0,-1-1 0,0 1 1,0 0-1,1 0 0,-1 0 0,0 1 1,0-1-1,0 1 0,0 0 0,0 0 1,0 0-1,0 1 0,0-1 0,0 1 0,-5 2 1,3-1 41,0 1 1,0 0-1,0 0 1,0 0-1,1 1 1,0 0 0,0 0-1,0 1 1,0-1-1,0 1 1,1 0-1,0 0 1,-5 8 0,-9 16 79,2 2 1,1-1-1,1 2 1,2 0-1,1 1 1,-7 35 0,17-62-51,1 0 0,-1 1 1,1-1-1,0 0 1,1 11-1,-1-15-41,1 0 0,-1-1 0,0 1 0,1 0 0,-1 0 0,1-1 0,-1 1 0,1 0 0,0-1 0,0 1 0,0-1-1,0 1 1,0-1 0,0 1 0,0-1 0,0 0 0,0 1 0,1-1 0,-1 0 0,0 0 0,1 0 0,-1 0 0,3 1 0,1-1 0,-1 0 1,1-1 0,-1 1-1,1-1 1,-1 0 0,1-1-1,-1 1 1,1-1 0,-1 0-1,1 0 1,-1 0 0,0 0-1,0-1 1,0 0 0,1 0-1,-1 0 1,-1 0 0,7-5-1,6-5-117,0-1 0,24-26 0,-36 35 73,19-23 27,-1 0 0,35-57 1,-35 50-50,-20 30 21,10-12 31,-12 16 4,0 0-1,0 0 0,0 0 1,1 0-1,-1-1 1,0 1-1,0 0 1,0 0-1,1 0 0,-1 0 1,0 0-1,0 0 1,1 0-1,-1-1 0,0 1 1,0 0-1,1 0 1,-1 0-1,0 0 0,0 0 1,1 0-1,-1 0 1,0 0-1,0 0 1,1 0-1,-1 1 0,0-1 1,0 0-1,1 0 1,-1 0-1,0 0 0,0 0 1,0 0-1,1 0 1,-1 1-1,0-1 0,0 0 1,0 0-1,1 0 1,-1 1-1,0-1 1,0 0-1,0 0 0,0 0 1,0 1-1,0-1 1,1 0-1,-1 0 0,0 1 1,0-1-1,0 0 1,0 0-1,0 1 0,0-1 1,4 14 117,0-1 0,2 18 0,4 13 202,-7-32-241,4 14 173,17 38 1,-21-57-210,0-1-1,0 0 1,1 0 0,0 0 0,0 0-1,0-1 1,1 1 0,0-1 0,0 0 0,0-1-1,7 6 1,-9-9-33,0 0 0,-1 1 0,1-1 1,0 0-1,-1 0 0,1-1 0,0 1 0,0 0 0,0-1 0,0 0 0,0 0 1,0 0-1,0 0 0,0 0 0,0-1 0,-1 1 0,1-1 0,0 0 0,0 1 1,0-1-1,-1-1 0,1 1 0,0 0 0,-1-1 0,1 1 0,-1-1 0,4-3 0,3-3 30,0 0 0,-1-1-1,0 0 1,0 0 0,8-15-1,0-3 0,-2-1 0,-1 0-1,13-39 1,-13 30-100,24-44 1,-18 52 168,-19 29-102,0 0-1,0 0 1,0-1-1,0 1 0,0 0 1,0 0-1,0 0 1,0 0-1,1 0 0,-1 0 1,0 0-1,0 0 0,0 0 1,0 0-1,0 0 1,0 0-1,0 0 0,1 0 1,-1 0-1,0 0 1,0 0-1,0 0 0,0 0 1,0 0-1,0 0 0,0 0 1,1 0-1,-1 0 1,0 0-1,0 0 0,0 0 1,0 0-1,0 0 1,0 0-1,0 0 0,0 0 1,0 0-1,1 1 0,-1-1 1,0 0-1,0 0 1,0 0-1,0 0 0,0 0 1,0 0-1,0 0 1,0 0-1,0 0 0,0 1 1,0-1-1,0 0 0,0 0 1,0 0-1,0 0 1,0 0-1,0 0 0,0 0 1,0 1-1,0-1 1,0 0-1,0 0 0,0 0 1,0 0-1,0 0 0,0 0 1,1 13 90,0-7-38,1 19 161,-4 47 0,0-17 37,-1-25-180,2-25-61,0 0 1,1 0-1,0-1 0,-1 1 1,2 0-1,-1 0 1,2 7-1,-1-6-42,-1-7 31,0 1 0,0 0 1,0 0-1,0 0 0,0 0 1,0 0-1,1 0 0,-1 0 1,0 0-1,0 0 0,0 0 1,0 0-1,0 0 0,0 0 1,0 0-1,0 0 0,0 0 1,0 0-1,0 0 0,0 0 1,0 0-1,0 0 0,0 0 1,0 0-1,0 0 0,1 0 1,-1 0-1,0 0 0,0 0 1,0 0-1,0 0 0,0 0 1,0 0-1,0 0 0,0 0 1,0 0-1,0 0 0,0 0 1,0 0-1,0 0 0,0 1 1,0-1-1,0 0 0,0 0 1,0 0-1,0 0 0,0 0 1,0 0-1,0 0 0,0 0 1,0 0-1,0 0 0,6-6-53,91-76-24,-74 64 89,0 1 1,44-22-1,-65 38-8,-1 0 0,1 0 0,0 0 0,-1 1 0,1-1 1,0 1-1,0-1 0,-1 1 0,1-1 0,0 1 0,0 0 0,0 0 0,0 0 1,-1 0-1,1 0 0,0 1 0,2-1 0,-2 1-4,0 1 0,0-1 0,0 0 0,0 0 0,0 1 0,0-1 0,-1 1 0,1-1 0,0 1 0,-1 0 0,0 0 0,1 0 0,0 2 0,9 14 91,9 23 0,-14-27 57,1-1-1,0 1 1,1-2-1,10 14 1,-13-20-94,0-1 1,1 1-1,0-1 1,0 0-1,0-1 1,1 0-1,-1 0 1,1 0-1,0-1 1,0 1-1,1-2 1,-1 1-1,1-1 1,-1 0-1,1-1 1,12 1-1,-14-1-475,1-2-1,0 1 1,-1-1-1,1 1 0,-1-2 1,1 1-1,-1-1 1,10-4-1,-11 4-742,0-1 0,0 0 0,0 0 0,5-4 0,-6 3-740,1 0-1,-1 0 1,0-1-1,4-5 1,10-15-3522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2:43.7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72 733 2080,'2'-3'308,"0"0"0,0 0 0,1 0 0,-1 0 0,1 0 0,-1 1 0,1-1 0,0 1 1,0-1-1,0 1 0,6-3 0,-5 2 412,1 0 1,-1 0 0,0 0 0,0-1-1,5-5 1,-7 7-100,0-1 1,-1 0-1,0 0 1,1 0-1,-1 0 0,0 0 1,0 0-1,1-6 0,-2 8-309,0-1-1,0 0 1,1 1-1,-1-1 1,0 0-1,0 1 1,0-1 0,-1 1-1,1-1 1,0 0-1,-1 1 1,1-1-1,-1 1 1,1-1-1,-1 1 1,0-1-1,-1-2 1,1 4-265,1 0 0,-1 1 0,1-1 1,-1 0-1,1 0 0,-1 0 0,0 0 1,1 1-1,-1-1 0,1 0 0,-1 0 0,1 1 1,-1-1-1,1 0 0,-1 1 0,1 0 1,-1-1 39,-4 5 4,0-1 0,0 1 0,0 0 0,1 0 0,0 1 0,0 0 0,-4 8-1,-1 0 63,-8 11-22,2 0 0,0 1-1,-19 50 1,33-69-76,-1 0-1,1 0 1,0 0 0,0 1-1,1-1 1,0 0 0,2 15-1,-2-21-38,1 0 0,-1 1 0,0-1-1,1 0 1,-1 0 0,0 0 0,1 0 0,0 1-1,-1-1 1,1 0 0,0 0 0,-1 0-1,1 0 1,0 0 0,0-1 0,0 1 0,0 0-1,0 0 1,0 0 0,0-1 0,0 1-1,0-1 1,0 1 0,3 0 0,-2 0 2,0-1-1,0 0 1,0 1 0,0-1 0,0 0 0,0 0-1,0 0 1,0-1 0,0 1 0,-1 0-1,1-1 1,0 1 0,0-1 0,2-1 0,2-1-5,0-1 0,0 0 0,-1 0 0,0 0 1,0 0-1,0-1 0,0 0 0,-1 0 0,6-7 0,2-8 20,15-26 0,-3-6 28,-3 0 0,22-83 0,-17 49-223,3 1 148,19-61 257,-39 112-184,-2 1 0,5-49 0,-11 13-232,-1 41 138,-1 23 143,-2 7-65,-2 8-56,-35 98 525,36-94-449,-9 27 380,-8 44 1,13-27-292,3 0 0,2 0 0,6 65 0,-1-101-87,0 0 0,10 36 0,-9-46-20,1 0-1,0 0 0,1 0 1,0-1-1,1 1 1,9 11-1,-12-18-25,1-1 0,0 0 0,0 0-1,0 0 1,0 0 0,1-1 0,-1 0-1,1 0 1,0 0 0,0 0 0,0-1 0,1 0-1,-1 0 1,0 0 0,1-1 0,6 2 0,7-1 46,1-1 0,-1 0 1,27-3-1,-31 1-6,0 0-33,-1-1 0,0 0 0,1-1 0,-1-1 0,0 0 0,-1-1 0,17-7 0,-24 8-22,0 0 0,0 0 0,0 0 0,0-1 0,-1 0 0,1 0 0,-1 0 0,-1 0 0,1-1 0,-1 0 0,0 0 0,0 0 0,5-11 0,-6 8-55,1 1-1,-1-1 0,0 1 1,-1-1-1,0 0 0,-1 0 1,0 0-1,0 0 0,-1 0 1,-1-15-1,1 23 47,0-1 1,0 1-1,0 0 0,0 0 0,0 0 0,0 0 1,-1 0-1,1 0 0,0 0 0,-1 0 0,1 0 1,-1 0-1,1 0 0,-1 0 0,0 0 0,1 0 1,-1 0-1,0 1 0,0-1 0,1 0 0,-1 0 1,0 1-1,0-1 0,-2-1 0,2 2 4,-1 0 0,1 0 0,-1 0 0,1 0 0,-1 0-1,1 0 1,0 1 0,-1-1 0,1 0 0,-1 1 0,1-1 0,0 1 0,-1-1-1,1 1 1,0 0 0,-2 1 0,-3 2 3,-1 1 0,1 0 0,0 1-1,0-1 1,-7 9 0,5-3 35,0 1-1,1-1 0,0 1 1,1 1-1,0-1 0,-5 18 1,9-25-14,1 0 1,0 0-1,0-1 1,0 1-1,0 1 0,1-1 1,0 0-1,0 0 1,0 0-1,1 0 1,-1 0-1,1 0 0,0 0 1,1 0-1,-1-1 1,1 1-1,0 0 0,0-1 1,1 1-1,3 5 1,-1-4 6,0 0 0,0 0 1,1-1-1,-1 1 0,1-1 0,1 0 1,-1-1-1,1 0 0,0 0 1,-1 0-1,2-1 0,-1 0 0,0 0 1,1-1-1,-1 0 0,1 0 1,0 0-1,0-1 0,-1-1 0,1 1 1,0-1-1,0-1 0,0 1 1,0-1-1,-1-1 0,1 1 0,13-6 1,-7 2 9,0-1 0,-1 0 0,1-1 0,-2 0 0,1-2 0,-1 1 0,0-1 0,-1-1 0,0 0 0,0-1 0,-1 0 0,-1 0 0,11-18 0,-8 16-96,-9 10 76,-1 1-1,0-1 1,0 0-1,0 1 0,0-1 1,0 0-1,0 0 1,-1 0-1,3-5 0,-12 34-253,-31 106 164,3-13-63,13 14 13,10-50 59,-43 215 615,54-283-381,3-23-75,4-34-43,15-141-135,-13 129 79,3 1 0,2 0 0,2 0 0,3 1 0,33-71 0,-20 63-60,69-101 0,-87 145 112,0 1 1,19-19-1,-27 30-55,0 0 0,1 0 0,0 1 0,0-1 0,0 1 0,0 0 0,1 0 0,-1 0 0,1 1 0,-1 0 0,9-2 0,-11 4-8,0 0 0,1 0 0,-1 0-1,0 1 1,1-1 0,-1 1-1,0 0 1,0 0 0,1 0-1,-1 0 1,0 1 0,0-1 0,0 1-1,-1 0 1,1 0 0,0 0-1,-1 0 1,1 0 0,-1 1-1,1-1 1,1 4 0,1 0 13,0 1 1,0-1 0,-1 1-1,0 0 1,-1 0 0,1 0-1,-1 0 1,2 9-1,-2-4 41,-1 1-1,0-1 0,-1 1 0,0 0 0,-1-1 1,0 1-1,-1 0 0,-2 12 0,1-18-17,1-1-1,-1 1 0,0-1 1,0 0-1,-1 0 0,0 0 1,0 0-1,-1 0 0,1 0 1,-1-1-1,0 0 1,-1 0-1,1 0 0,-1 0 1,0-1-1,-10 8 0,6-7 13,0 0-1,-1-1 1,1 0-1,-1-1 0,1 0 1,-1 0-1,0-1 1,0 0-1,0-1 0,-13 0 1,16 0-73,0-1 0,0-1 0,1 0 0,-1 1 0,0-2 0,0 1 0,1-1 0,-1 0 0,1-1 0,0 1 0,0-1 0,-1-1-1,2 1 1,-1-1 0,0 0 0,-5-6 0,10 10 32,1 0-1,0 0 1,0-1-1,-1 1 0,1 0 1,0 0-1,0-1 0,-1 1 1,1 0-1,0-1 1,0 1-1,0 0 0,-1-1 1,1 1-1,0 0 1,0-1-1,0 1 0,0-1 1,0 1-1,0 0 1,0-1-1,0 1 0,0 0 1,0-1-1,0 1 0,0-1 1,0 1-1,0 0 1,0-1-1,1 1 0,-1 0 1,0-1-1,0 1 1,0 0-1,1-1 0,-1 1 1,0-1-1,2 0-29,-1 0 0,1 0 1,-1 0-1,1 0 0,-1 0 0,1 0 0,0 0 1,2-1-1,4 0-101,1-1 1,16-2-1,100-5 187,17-3 71,-106 8-72,67-17-1,-92 18-31,-1 0 0,1-1 1,-1 0-1,0-1 0,0 0 0,0-1 0,-1 1 1,0-2-1,8-8 0,-5 3 48,0 0-1,0-1 1,-2 0 0,0-1-1,9-17 1,-13 18-38,-1 1-1,0-1 1,-1 0-1,-1-1 1,4-25-1,-7 38-15,1-1 0,-1 1-1,0 0 1,0-1 0,0 1-1,0 0 1,-1-1 0,1 1-1,-1 0 1,-1-5 0,2 7-11,0 0 1,0-1 0,0 1 0,-1 0 0,1 0 0,0-1-1,0 1 1,0 0 0,-1 0 0,1-1 0,0 1 0,-1 0 0,1 0-1,0 0 1,-1-1 0,1 1 0,0 0 0,-1 0 0,1 0-1,0 0 1,-1 0 0,1 0 0,0 0 0,-1 0 0,1 0 0,-1 0-1,0 0 2,0 0-1,-1 1 0,1-1 1,0 1-1,0-1 0,0 1 1,0-1-1,0 1 0,0 0 0,0 0 1,0-1-1,-1 2 0,-3 4-25,-1 0 0,1 1 0,1-1 0,-1 1 0,1 0 0,0 0 0,-3 11 0,-19 58-42,22-63 32,-6 20 31,1-8 33,-7 42 0,14-60-3,1 1 0,1-1 0,-1 1 0,1 0 0,1-1 0,0 1 0,0 0 0,0-1 0,1 1 0,2 7 0,-3-14-23,-1 0 1,1 1-1,0-1 0,0 0 1,0 1-1,0-1 1,0 0-1,0 0 1,0 0-1,1 0 0,-1 0 1,0 0-1,0 0 1,1 0-1,-1-1 1,1 1-1,-1 0 0,1-1 1,-1 0-1,1 1 1,-1-1-1,1 0 1,-1 1-1,1-1 0,-1 0 1,1 0-1,0 0 1,-1 0-1,3-1 1,7-1 37,-1 0 0,1 0 0,13-6 0,-6 3-53,59-20 42,-19 6-21,12-5 49,-42 14-80,1 0 0,48-8 0,-76 17 23,0 1 1,1 0 0,-1 0 0,0 0-1,1 0 1,-1 0 0,0 0 0,1 0 0,-1 0-1,0 1 1,1-1 0,-1 0 0,0 1-1,0-1 1,1 1 0,-1 0 0,0-1-1,0 1 1,0 0 0,0 0 0,1 0-1,-1 1 9,0-1-1,0 1 0,0-1 0,0 1 0,0 0 0,0-1 0,-1 1 1,1 0-1,-1-1 0,1 1 0,-1 0 0,0 0 0,0 3 0,0 1 22,0 1 0,-1 0 0,0 0 0,0-1 0,0 1 0,-5 12 0,-14 32-70,19-46 65,0-1 126,3-6 23,7-4-120,10-5-72,-12 7-16,0 0-1,-1 0 1,0 0 0,0-1-1,6-5 1,-5 3 13,13-14-104,2 1 0,0 0-1,30-19 1,-51 38 124,0 1 0,-1-1-1,1 1 1,0-1-1,0 1 1,-1 0 0,1-1-1,0 1 1,0 0 0,0-1-1,0 1 1,0 0-1,-1 0 1,1 0 0,0 0-1,0 0 1,0 0-1,0 0 1,0 0 0,0 0-1,-1 0 1,1 1 0,0-1-1,0 0 1,0 1-1,0-1 1,-1 0 0,1 1-1,0-1 1,0 1-1,-1-1 1,1 1 0,0-1-1,-1 1 1,1 0 0,-1-1-1,1 1 1,-1 0-1,1 0 1,-1-1 0,1 1-1,-1 0 1,0 0-1,1 1 1,2 4 24,-1 1-1,-1 0 1,1 0-1,0 11 0,0-10-1,-2-7-5,0 6 23,1-1 1,1 0-1,-1 0 1,1 1-1,0-1 1,5 9-1,-6-14-39,0 1-1,0-1 0,0 1 1,0-1-1,1 0 0,-1 1 1,0-1-1,1 0 0,-1 0 1,1 0-1,-1 0 1,1-1-1,0 1 0,-1 0 1,1-1-1,0 1 0,-1-1 1,1 1-1,0-1 0,0 0 1,0 0-1,-1 0 0,1 0 1,0 0-1,0 0 0,0 0 1,-1 0-1,4-2 0,58-13-2,0-2 0,97-43 0,-56 7 85,-36 16-15,-58 32-97,-9 4 22,-2 1-2,-21 11-167,-74 40 46,39-20 169,38-22-60,0 1 0,1 1 0,0 0 0,-30 26 0,41-30 6,1-2-27,1 0-1,-1 1 1,1 0-1,-9 12 1,14-17 36,-1 0 0,0 0 0,1 0 1,-1 0-1,1 0 0,-1 0 0,1 1 0,0-1 1,-1 0-1,1 0 0,0 0 0,0 1 0,0-1 1,0 0-1,0 0 0,0 0 0,0 1 0,0-1 0,0 0 1,0 0-1,1 0 0,-1 1 0,1-1 0,-1 0 1,1 0-1,-1 0 0,1 0 0,0 0 0,-1 0 0,1 0 1,0 0-1,0 0 0,0 0 0,-1-1 0,1 1 1,0 0-1,0 0 0,0-1 0,2 2 0,1-1-6,0 1-1,0-1 1,0 1-1,0-1 1,0-1-1,0 1 1,1 0-1,-1-1 0,0 0 1,8-1-1,3 0-99,27-6 0,-27 4 44,-1-1 0,1 0 0,-1-1-1,0-1 1,0 0 0,-1-1 0,0 0 0,0-1-1,-1 0 1,1-1 0,13-14 0,-14 10 5,0-1 1,0 0-1,-2-1 1,0 0 0,14-28-1,-3-9-61,29-101 1,-1-65 161,-45 197 85,-1 0-1,-1 0 1,-1-1-1,0 1 1,-5-32-1,4 53-119,0-1 0,0 1 0,0 0 0,0-1 0,0 1 0,0-1 0,0 1 0,0 0 0,0-1 0,0 1 0,0 0 0,0-1 0,-1 1 0,1-1 0,0 1 0,0 0 0,-1-1 0,1 1 0,0 0 0,0 0 0,-1-1 0,1 1 0,-6 4-25,-4 16-38,4-3 79,1 1 0,0-1-1,-3 34 1,3 56 270,5-48-329,2 1 1,3 0 0,20 98-1,-23-149 53,2 7-688,1 0 1,8 20 0,-11-31-477,1 1 1,0-1 0,7 9-1,-7-11-103,0 0 0,-1 0 1,1 0-1,1 0 0,-1-1 0,6 4 0,19 7-6849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6:18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340 71 3072,'-1'-4'438,"0"3"-273,1 0-1,-1 0 0,1 0 0,0 0 1,-1 0-1,1 0 0,0 0 1,-1 0-1,1 0 0,0 0 0,0 0 1,0 0-1,0 0 0,0 0 0,0 0 1,0 0-1,1 0 0,-1 0 0,0 0 1,8-7 7191,-8 19-4837,-1-1-2104,0-1-1,-1 1 0,0-1 0,-1 0 0,0 0 0,0 0 0,0 0 0,-7 11 0,-9 21 254,-3 25-33,-24 60-49,-84 113-57,126-231-524,-2 1 24,1 0 1,-14 15 0,17-22 3,1 0 0,-1 0 1,0 0-1,0-1 0,0 1 0,0-1 1,-1 1-1,1-1 0,0 0 1,-1 0-1,1 0 0,0 0 0,-1 0 1,1 0-1,-1-1 0,0 0 0,-2 1 1,5-1 3,-1 0 0,0 0 1,0 0-1,0 0 1,1 0-1,-1 0 1,0 0-1,0 0 1,0 0-1,1 0 0,-1-1 1,0 1-1,0 0 1,1-1-1,-1 1 1,0 0-1,1-1 1,-1 1-1,0-1 0,1 1 1,-1-1-1,1 1 1,-1-1-1,1 1 1,-1-1-1,1 0 1,-1 1-1,1-1 0,0 0 1,-1 0-1,1 1 1,-1-2-1,1-1-27,0 0 0,0 0-1,0 1 1,0-1 0,1 0-1,-1 1 1,1-1 0,1-3-1,17-54 196,2 1 0,47-89-1,78-103 740,-110 181-408,-6 12 85,-29 58-630,-1 0-1,0 0 1,1 0 0,-1 0-1,0 0 1,1 0 0,-1 0-1,0 1 1,1-1 0,-1 0 0,0 0-1,1 0 1,-1 0 0,0 1-1,1-1 1,-1 0 0,0 0-1,0 1 1,0-1 0,1 0 0,-1 1-1,0-1 1,0 0 0,0 1-1,1-1 1,-1 0 0,0 1 0,0-1-1,0 0 1,0 1 0,0 0-1,7 14 47,2 27-35,-3-7 33,14 86-32,-8-37 122,13 83 14,-17-103-28,-6-52-96,1 12 127,1 28 0,-4-51-127,0-1 1,1 0-1,-1 1 1,0-1-1,0 1 0,-1-1 1,1 1-1,0-1 0,0 1 1,0-1-1,0 0 0,0 1 1,0-1-1,-1 1 0,1-1 1,0 0-1,0 1 0,-1-1 1,1 0-1,0 1 1,0-1-1,-1 0 0,1 1 1,0-1-1,-1 0 0,1 1 1,-1-1-1,1 0 0,0 0 1,-1 0-1,1 1 0,-1-1 1,1 0-1,0 0 0,-2 0 1,-16-2 684,13 1-764,-35-11 403,30 9-460,0 0 1,-1 0-1,-16-2 0,12 4-739,0 1 0,0 0 0,-23 3 0,30-1-333,0-1-1,0 1 0,0 0 1,0 1-1,-7 4 0,-10 9-1792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2:44.6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109 237 7456,'-3'-9'1190,"-6"-17"1272,7 7 2136,2 19-4394,0 0 0,-1 0 0,1 0 0,-1-1 0,1 1-1,0 0 1,-1 0 0,1 0 0,-1 0 0,1 0 0,0 0 0,-1 0 0,1 0-1,-1 0 1,1 1 0,0-1 0,-1 0 0,1 0 0,0 0 0,-1 0 0,0 1-1,-2 2 191,1 1 0,-1-1-1,0 1 1,1 0 0,0 0-1,-3 6 1,-4 8 461,-7 8-225,8-15-263,1 1 1,-11 26 0,16-34-268,1 1 0,0 0 0,-1 0 0,2 0 1,-1 0-1,1 0 0,-1 0 0,1 0 0,1 0 0,-1 0 0,1 0 0,1 6 1,-2-11-87,0 1 1,0 0 0,0 0 0,1-1 0,-1 1-1,0 0 1,0-1 0,1 1 0,-1 0 0,0-1-1,1 1 1,-1 0 0,1-1 0,-1 1 0,1-1-1,-1 1 1,1-1 0,-1 1 0,1-1 0,-1 1-1,1-1 1,0 1 0,-1-1 0,1 0 0,0 1-1,-1-1 1,1 0 0,0 0 0,-1 1 0,1-1-1,0 0 1,0 0 0,-1 0 0,1 0 0,0 0-1,0 0 1,-1 0 0,1 0 0,0 0 0,0-1-1,0 1 1,4-2-52,0 0 1,-1 0-1,1-1 0,-1 0 0,5-3 1,-1 0 8,-3 2 27,1 0 1,-1-1-1,0 1 1,0-1-1,-1 0 1,1-1-1,-1 1 1,0-1-1,3-7 1,2-6 42,13-32 1,-18 40-1,-1 0-1,0-1 1,-1 1 0,0-1-1,-1 1 1,0-1 0,-1 0-1,0 1 1,-1-1 0,-3-18-1,3 27 12,0 0-1,0 0 1,-1 0-1,1 1 1,-1-1-1,1 0 1,-1 0-1,0 1 0,0-1 1,0 1-1,0 0 1,-1-1-1,1 1 1,-1 0-1,1 0 1,-1 1-1,-3-3 0,3 3 174,11 1-190,49-13 271,18-4-176,0 3-1,90-5 0,-155 19-96,0 0 0,0 1-1,0 0 1,0 0 0,0 1 0,0 0-1,15 6 1,-20-5-19,1-1 0,0 1 0,-1 0 0,0 1 0,0-1 0,0 1 0,0 0 0,0 1 0,-1-1 0,0 1 0,0 0 0,0 0 0,4 7 0,-3-3 55,0 0-1,-1 0 0,0 1 1,-1 0-1,0 0 0,0 0 1,-1 0-1,0 0 0,-1 0 1,0 1-1,-1-1 0,0 1 1,-1-1-1,0 0 0,-1 1 1,1-1-1,-2 0 0,-6 17 1,6-21 35,1 0 0,0 0 1,0 1-1,0-1 0,1 0 1,0 1-1,0 9 0,1-16-93,1 1-1,-1-1 0,1 0 1,0 0-1,-1 0 0,1 0 1,-1 0-1,1 0 0,0 0 1,-1 0-1,1 0 0,0 0 1,-1-1-1,1 1 0,0 0 1,2-2-24,-1 1 1,1-1-1,-1 0 1,0 0-1,0 0 1,4-4-1,4-4-73,60-60-338,-27 24 430,-39 42 8,0 0-1,0 0 0,1 1 0,-1-1 0,1 1 1,0 0-1,0 0 0,10-3 0,-13 5-12,0 1-1,0-1 1,0 1 0,1 0-1,-1-1 1,0 1 0,0 0-1,0 1 1,0-1 0,0 0-1,1 0 1,-1 1 0,0-1-1,0 1 1,0 0 0,0 0-1,0 0 1,-1 0-1,1 0 1,0 0 0,0 0-1,0 1 1,-1-1 0,1 0-1,2 4 1,1 2 60,0 1 0,0-1 0,-1 1 0,0 0 0,0 1 0,-1-1 0,0 0-1,2 10 1,-2-6-111,1-1-1,0-1 1,0 1-1,8 11 0,-7-13-615,0-1-1,12 13 1,-13-18-107,-1 0 0,1 0 0,-1 0-1,1 0 1,4 1 0,31 14-4102,12 7-5819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2:45.5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16 137 6144,'-11'-11'1978,"10"10"-1603,1 0-1,-1 0 0,1 0 0,-1 0 0,1 0 0,0 0 0,-1 0 1,1 0-1,0 0 0,0 0 0,0 0 0,0 0 0,0 0 0,0 0 1,0 0-1,0 0 0,1-2 0,-1 0 1926,0 0-1979,1 1 1,-1 0-1,1 0 0,-1 0 1,1 0-1,0-1 0,0 1 1,0 0-1,0 0 1,0 1-1,1-1 0,-1 0 1,0 0-1,1 0 1,-1 1-1,1-1 0,2-1 1,1-1-18,0 0 0,1 0 1,-1 1-1,12-5 0,6-1 76,0 1-1,0 1 1,1 1-1,0 2 0,0 0 1,29 0-1,-48 3-293,1 1-1,0 0 1,-1 1 0,1-1-1,-1 1 1,1 0-1,-1 1 1,11 3-1,-13-3-36,0-1 0,0 1 0,1 0 0,-2 0 0,1 1 0,0-1 0,0 1 0,-1-1 0,1 1 0,-1 0-1,0 0 1,0 0 0,0 0 0,2 6 0,4 7 148,-2 1 0,-1 0-1,0 1 1,-1-1 0,3 30 0,-1 91 657,-5-40-425,0-83-387,-1-2-17,1 0 0,1 0 0,0 0 0,0 0 0,5 14 0,-6-25 56,0 0 0,0-1 0,-1 1 0,1 0 0,0-1 0,0 1 0,1-1 0,1 3 1,-3-4-394,1 1 1,0 0 0,0 0 0,0-1-1,0 1 1,0-1 0,0 1 0,0-1 0,0 1-1,0-1 1,3 1 0,-3-1-265,1 0 0,0 0 0,0 0 1,0 0-1,0 0 0,-1-1 0,1 1 0,0-1 0,0 1 0,-1-1 1,1 0-1,0 0 0,-1 1 0,1-1 0,-1 0 0,1-1 1,-1 1-1,3-2 0,26-30-7452,-25 28 7379,22-28-4199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2:45.9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690 17 9216,'-1'-2'315,"0"1"0,0-1 1,-1 1-1,1 0 0,-1-1 1,1 1-1,-1 0 0,1 0 0,-1 0 1,-2-2-1,3 3-211,-1 0 0,1 0 0,0 0 1,0 0-1,0 0 0,0 0 0,0 0 0,0 0 0,0 0 0,0 0 1,0 0-1,0 1 0,0-1 0,0 1 0,0-1 0,0 0 1,0 1-1,0 0 0,0-1 0,0 1 0,1 0 0,-1-1 0,-1 2 1,-20 17 2995,5-5-1259,0 2 0,-18 20 0,-60 71 1784,74-87-3295,0-1 0,-1 0-1,-27 16 1,-28 8-340,-88 37 0,98-50-1261,63-27 580,-1-1-1,1 0 0,-1 1 0,1 0 1,0 0-1,-6 6 0,9-9 528,1 0 0,0 1 0,-1-1 0,1 1 0,0-1 0,0 0 0,0 1 0,0-1 0,-1 1 0,1-1 0,0 1 0,0-1 0,0 1 0,0-1 0,0 1 0,0-1 0,0 0 0,0 1 0,0-1 0,0 1 0,0-1 0,1 1 0,-1-1 0,0 1 0,0-1 0,0 1 0,0-1 0,1 0 0,-1 1 0,0-1 0,1 0 0,-1 1 0,0-1 0,0 0 0,1 1 0,-1-1 0,1 0 0,-1 1 0,0-1 0,1 0 0,-1 0 0,1 0 0,-1 1 0,1-1 0,25 11-4143,-21-9 3621,28 11-5015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2:47.2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250 1189 5728,'-20'1'13669,"19"-2"-13029,-6-9 1029,6 3-1233,0 1 1,1-1-1,-1 0 1,1 1-1,1-13 1,0-6 224,-1 15-458,5-369 2559,-3 254-2051,1-32 71,6-73-504,-8 189-440,0 20 318,3-34 1,-3 49-113,1 0 1,-1 0-1,1 1 0,0-1 1,0 0-1,0 1 1,1-1-1,0 1 1,0 0-1,5-5 1,-7 8-55,1 0 0,0 1 1,-1-1-1,1 1 1,0 0-1,0-1 0,0 1 1,0 0-1,0 0 0,1 1 1,-1-1-1,0 0 1,0 1-1,0-1 0,1 1 1,-1 0-1,0 0 0,1-1 1,-1 2-1,0-1 0,4 1 1,3 0-21,-1 1 0,1 0-1,-1 1 1,10 4 0,24 11-13,-2 2 1,0 2-1,58 41 0,-77-47 8,0 0 0,-2 1 0,21 24 0,-34-35 48,-1 1 1,0-1-1,0 1 0,-1 0 1,0 1-1,0-1 0,0 1 0,-1-1 1,0 1-1,-1 0 0,0 0 0,0 1 1,0-1-1,-1 10 0,-1-13 13,0 0 0,-1-1-1,1 1 1,-1-1 0,0 1 0,-1-1 0,1 0-1,-1 1 1,0-1 0,0 0 0,0 0 0,0 0-1,-1 0 1,0 0 0,1-1 0,-2 1 0,1-1-1,0 0 1,-1 0 0,-5 5 0,-6 1 12,0 0 0,-1-1 1,0-1-1,-18 6 0,28-11 8,-52 20 216,-12 3-83,2 3 0,-75 43 1,118-54-154,1 1 0,1 0 0,0 2 0,2 0 0,0 2 0,1 0 0,-30 46 0,42-54 9,0 0 0,1 0 0,0 1 0,1 0 0,1 0 0,-6 29 0,11-40-44,-1 0-1,1 1 1,0-1-1,0 9 1,0-12 9,0 0 1,0 0-1,1 0 1,-1 0-1,0 1 0,1-1 1,-1-1-1,0 1 1,1 0-1,-1 0 0,1 0 1,-1 0-1,1 0 1,0 0-1,-1 0 0,1-1 1,0 1-1,0 0 1,0-1-1,-1 1 0,1 0 1,0-1-1,2 1 1,2 1-1,1-1 0,-1 0 0,1 0 1,0-1-1,-1 1 0,1-1 0,0-1 1,-1 1-1,1-1 0,5-1 0,61-19-20,-52 15 27,18-8-72,0-1-1,54-30 1,63-55 304,-133 83-89,21-22 0,-26 23-159,36-27 0,-52 52 121,-2 12-55,-1-1 1,-8 34-1,-1 6-21,2 110-25,8-165-1,1 0 2,6 11 46,-6-16-57,0 1-1,0-1 1,0 0-1,0 1 1,0-1 0,0 0-1,1 1 1,-1-1-1,0 0 1,0 1-1,0-1 1,1 0 0,-1 0-1,0 1 1,0-1-1,1 0 1,-1 0 0,0 1-1,1-1 1,-1 0-1,0 0 1,1 0-1,-1 0 1,0 1 0,1-1-1,-1 0 1,0 0-1,1 0 1,-1 0 0,0 0-1,1 0 1,-1 0-1,1 0 1,-1 0 0,0 0-1,1 0 1,-1 0-1,0 0 1,1-1-1,-1 1 1,0 0 0,1 0-1,-1 0 1,0 0-1,1-1 1,-1 1 0,0 0-1,1 0 1,-1-1-1,0 1 1,0 0-1,1 0 1,-1-1 0,0 1-1,0 0 1,0-1-1,0 1 1,1-1 0,12-20-4,-6 3-37,-1 1 1,8-32-1,-12 40-535,-1-1 0,0 0 0,-1 1 0,0-1 0,0 0 0,-3-18 0,0 12-765,1 5-1667,0 1-1,-6-16 1,3 16-4310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2:48.0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343 25 9056,'-1'-7'967,"1"6"-804,0 0 0,0 0 0,-1 0 0,1-1 0,0 1 0,0 0 0,-8-8 7573,7 21-5680,1 6-1013,-23 192 2931,19-168-3675,-1 46 393,5-74-523,0 0 1,1 0 0,1-1 0,5 18-1,-7-27-108,1-1 0,0-1 0,1 1 0,-1 0 0,0 0 0,1 0 0,0-1 0,-1 1 0,1-1 0,2 3 0,-2-4-19,-1 0 0,0 0 1,0 0-1,1 0 0,-1 0 0,1 0 1,-1 0-1,1-1 0,-1 1 0,1-1 0,0 1 1,-1-1-1,1 1 0,-1-1 0,1 0 1,0 0-1,-1 0 0,1 0 0,0 0 1,3-1-1,1-1 12,1 0 1,0 0-1,-1-1 1,0 1-1,1-2 1,-1 1-1,0-1 1,0 0-1,-1 0 1,1 0-1,-1-1 1,0 0-1,0 0 0,4-6 1,7-11-41,0-1 1,16-31-1,-26 43-21,7-15 54,12-35-1,-1 2 112,-19 46-49,0 4 228,-2 28-170,-2 22-75,-3 0-1,-11 75 1,9-89-42,-14 72 393,-42 137 0,46-190-413,-2-1 0,-2-1 1,-2 0-1,-2-2 1,-2 0-1,-2-2 0,-1-1 1,-2-1-1,-64 66 1,74-86-28,1 0 9,-24 18 1,38-32-12,-1-1 0,0 0 0,0 0-1,0 0 1,0-1 0,0 1 0,-1-1 0,1 0-1,0-1 1,-12 2 0,16-3-1,-1 0-1,0 0 1,0 0-1,0 0 1,0 0-1,0-1 1,1 1-1,-1-1 1,0 1 0,0-1-1,1 0 1,-1 0-1,0 0 1,1 0-1,-1 0 1,1 0 0,-1 0-1,1 0 1,0 0-1,0-1 1,-3-2-1,1 0-8,1-1-1,-1 1 1,1-1 0,0 0-1,0 0 1,0 0-1,-1-7 1,-1-9 7,1 0 1,1-1 0,0-30 0,8-69 54,-4 101-49,1-1 1,0 0 0,2 1-1,0-1 1,12-28 0,-11 37-5,-1 1 1,2 0 0,0 0 0,0 0 0,0 1 0,2 0 0,-1 0-1,1 1 1,0 0 0,14-10 0,-5 7-1,0 1 0,0 1 0,1 1 0,28-10 0,-5 5 0,46-9 0,-24 11-46,-1 2 1,74 0-1,125 15-1865,-217-2-979,-1 3-1,47 11 1,-64-10-698,0 1 1,32 15-1,31 23-2705,-16 1 2709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0:0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49 333 2080,'0'-3'185,"0"2"50,0 0 0,0 0 0,0 0 0,0 0 0,0 0 0,0 0-1,0 0 1,0 0 0,-1 0 0,1 0 0,0 0 0,-1 1 0,1-1 0,0 0 0,-1 0 0,1 0-1,-1 0 1,1 1 0,-1-1 0,0 0 0,1 0 0,-1 1 0,0-1 0,1 1 0,-1-1 0,0 0-1,-1 0 1,2 1-167,0 0 0,0 0-1,-1 0 1,1 0-1,0 0 1,0 0 0,0 0-1,0 0 1,0 0-1,-1 0 1,1 0-1,0 0 1,0 0 0,0 0-1,0 0 1,0 0-1,-1 0 1,1 1 0,0-1-1,0 0 1,0 0-1,0 0 1,0 0-1,0 0 1,-1 0 0,1 0-1,0 0 1,0 1-1,0-1 1,0 0 0,0 0-1,0 0 1,0 0-1,0 0 1,0 1-1,0-1 1,0 0 0,-1 0-1,1 0 1,0 0-1,0 0 1,0 1 0,0-1-1,0 0 1,0 0-1,-4 19 1166,3-5-982,0-1 0,1 1 1,2 15-1,-1 8 66,-1 79 512,3 213 140,-2-209-90,-5-107-422,2-11-255,1-7-162,-8-126-521,1 38 327,5 51 200,-2-52-28,8-53 174,3-87 1078,-7 202-836,3-1-1,6-46 1,-3 65-261,-5 14-169,0 0 0,0 0 0,0 0 1,0-1-1,1 1 0,-1 0 0,0 0 0,0 0 1,0 0-1,0 0 0,0 0 0,0 0 0,0 0 0,1 0 1,-1 0-1,0 0 0,0 0 0,0 0 0,0-1 1,0 1-1,0 0 0,1 0 0,-1 0 0,0 0 1,0 0-1,0 0 0,0 0 0,0 0 0,1 1 0,-1-1 1,0 0-1,0 0 0,0 0 0,0 0 0,0 0 1,0 0-1,1 0 0,-1 0 0,0 0 0,0 0 1,0 0-1,0 0 0,0 1 0,12 21 254,-10-17-244,7 20 181,-2-1-1,8 42 0,3 13 103,-5-34-43,3-2 0,1 0 0,3-1 0,28 46 0,-12-32-95,-17-28-15,-1 0 0,15 34 1,58 142 132,-62-148 400,-29-55-669,0-1-1,0 0 1,0 0-1,0 0 1,0 0-1,0 1 1,1-1-1,-1 0 1,0 0-1,0 0 1,0 0-1,0 0 1,0 1-1,0-1 1,0 0-1,0 0 1,1 0-1,-1 0 1,0 0-1,0 0 1,0 0-1,0 1 1,0-1-1,1 0 1,-1 0-1,0 0 1,0 0-1,0 0 1,0 0-1,1 0 1,-1 0 0,0 0-1,0 0 1,0 0-1,0 0 1,1 0-1,-1 0 1,0 0-1,0 0 1,0 0-1,0 0 1,1 0-1,-1 0 1,0-1-1,0 1 1,0 0-1,0 0 1,1 0-1,-1 0 1,9-12 283,-5 6-183,-1-1 0,0 1 0,4-12 0,29-131 331,-10 42-265,97-490-163,-108 526 451,-7 29-2328,-5 26-3989,-8 60-5136,4-18 7471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0:07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80 2720,'0'0'181,"0"-1"1,1 1-1,-1-1 0,0 1 1,0-1-1,0 1 1,0-1-1,0 1 0,1-1 1,-1 1-1,0-1 0,0 1 1,1-1-1,-1 1 1,0-1-1,1 1 0,-1-1 1,4-3 3825,-16 0-271,6 4-3398,0-1 0,0 1 0,-1 0 0,1 1 0,0-1 0,0 1 1,0 1-1,1-1 0,-1 1 0,-6 2 0,-11 3 60,16-5-291,-9 1-35,1 1 0,0 1 0,1 0 0,-1 1 0,-26 15-1,31-13 9,-1-1 0,1 1 0,0 1-1,-13 15 1,18-19-41,1 0-1,0 1 0,1 0 1,0 0-1,0 0 1,0 0-1,0 0 1,1 1-1,0-1 0,-2 12 1,2 1 110,0 0 0,1 1 0,1-1 0,3 24 0,-1-30-56,0 0-1,1 0 1,0-1 0,1 1 0,1-1 0,0 0 0,7 13 0,-11-23-79,0 0 0,0-1 0,1 1 1,-1 0-1,0 0 0,1-1 0,0 1 0,-1 0 1,1-1-1,0 0 0,0 1 0,-1-1 1,1 0-1,0 0 0,0 0 0,1 0 0,-1 0 1,0-1-1,0 1 0,0-1 0,0 1 1,1-1-1,-1 0 0,0 0 0,0 0 0,4 0 1,-3-1-8,-1 0 0,1-1 0,-1 1 1,1-1-1,-1 0 0,1 1 0,-1-1 1,0 0-1,0 0 0,0-1 1,0 1-1,3-5 0,1-3 34,0-1 1,6-12-1,32-96 87,-36 94 56,-1 0 0,-1-1-1,-1 1 1,-1-1-1,-2 0 1,-1-47 0,-6 59 283,3 9-51,4 3-233,3 17 63,58 115 581,-20-47-844,-12-27 100,-26-48-26,0 0 0,0 0 0,1-1 0,13 13 0,-18-19-47,0 0 0,1-1 0,-1 1-1,0 0 1,0 0 0,1-1 0,-1 1 0,0 0-1,1-1 1,-1 0 0,0 1 0,1-1 0,-1 0-1,1 0 1,-1 1 0,1-1 0,-1 0 0,1 0-1,-1-1 1,0 1 0,3-1 0,-2 0 3,1 0 1,0 0-1,-1 0 0,0-1 1,1 1-1,-1-1 1,0 1-1,0-1 0,0 0 1,3-4-1,3-4 12,-1-1 0,0 0 0,10-20 0,-14 26-29,25-65-25,-8 18-65,-13 36 107,-1 0-1,-1 0 1,0 0-1,-1 0 0,0-1 1,-2 0-1,0 0 1,0-25-1,-2 48-328,0 19 1262,0-12-1266,5 50 533,-4-44-126,5 30 0,0-7 54,0 27 547,2-80-774,14-20 1,25-64-553,1-2 615,-9 29-153,-37 67 103,1-4 215,65 36-494,-40-20 480,-12-5 0,0 0 0,22 5 0,-17-8-78,0 0-1,0-1 1,0-2 0,0 0 0,39-5 0,-47 3-12,0-1-1,0 0 1,0-1 0,0 0 0,0-1 0,-1-1 0,0 0-1,0 0 1,21-17 0,-32 23-33,0-1-14,0 0 1,0 0-1,0 0 0,0 1 1,0-1-1,0 0 0,-1 0 1,1 0-1,0 0 1,0 0-1,-1-1 0,1 1 1,-1 0-1,1 0 0,-1-2 1,4-3 207,-6 13-41,-8 30 194,-13 20-107,17-40-213,-1 1 0,2 0 0,0 0 0,2 0 0,0 0 0,0 1 0,2 29 0,2-24-35,1 0-1,8 38 1,-9-59 27,0 1-1,0-1 1,0 1 0,1-1 0,-1 0 0,1 0 0,0 1-1,0-1 1,0 0 0,0-1 0,0 1 0,0 0-1,4 2 1,-4-4-25,-1 0-1,1 0 0,-1 0 1,1 0-1,0 0 1,-1-1-1,1 1 0,0-1 1,-1 1-1,1-1 0,0 0 1,0 0-1,0 0 1,-1 0-1,1 0 0,0 0 1,0 0-1,-1 0 0,1-1 1,0 1-1,0-1 1,-1 1-1,1-1 0,0 0 1,-1 0-1,1 1 0,2-3 1,4-3 22,0-1 0,-1 1 0,0-1 1,9-11-1,-1 1 27,-1 0-149,0 0 0,12-22 0,-4 6-44,-16 25 27,-1 0-1,0-1 0,-1 1 1,5-14-1,-8 18 73,1-1 0,-1 0 0,0 1 0,0-1 0,-1 0 1,1 0-1,-1 0 0,0 0 0,0 1 0,-2-7 0,2 8 26,-1 1 1,0 0-1,0 0 0,1 0 0,-1 0 1,-1 0-1,1 0 0,0 0 1,0 1-1,-1-1 0,-2-3 1,3 5 22,1-1 1,-1 1 0,1 0 0,-1-1-1,1 1 1,-1 0 0,0-1 0,1 1-1,-1 0 1,0 0 0,1-1-1,-1 1 1,0 0 0,1 0 0,-1 0-1,0 0 1,1 0 0,-1 0-1,0 0 1,1 0 0,-1 1 0,0-1-1,1 0 1,-1 0 0,0 0-1,1 1 1,-1-1 0,0 0 0,1 1-1,-1-1 1,1 0 0,-1 1-1,1-1 1,-1 1 0,1-1 0,-1 1-1,1-1 1,-1 1 0,1-1-1,0 1 1,-1 1 0,-1 2 48,0-1 0,1 1 0,0 0-1,0 0 1,0 0 0,0 0 0,1 0 0,-1 8 0,-1 4 30,2-4-21,0 0 0,1 1 0,0-1 0,0 0 0,1 0 0,1 0 0,4 12 0,-3-9-32,-3-13-6,-1 0-1,1 0 1,-1 0-1,1 0 0,0 0 1,-1 0-1,1 0 0,0-1 1,0 1-1,1 0 0,-1 0 1,0-1-1,0 1 0,1-1 1,-1 1-1,1-1 1,-1 0-1,1 1 0,0-1 1,0 0-1,-1 0 0,1 0 1,0 0-1,0-1 0,0 1 1,0 0-1,0-1 0,0 1 1,0-1-1,0 0 1,0 0-1,0 0 0,0 0 1,0 0-1,1 0 0,-1 0 1,0-1-1,2 0 0,7-2 19,-1-1-1,0 0 1,1 0-1,-1-1 1,17-12-1,56-34-80,91-40 0,-51 40 237,-121 50-175,0 0-1,-1 1 0,1 0 1,-1-1-1,1 1 0,0 0 1,-1 0-1,1 0 0,0 0 1,-1 0-1,1 0 0,0 0 1,-1 1-1,1-1 0,-1 0 1,1 1-1,-1 0 0,1-1 1,-1 1-1,3 1 0,-2 0 13,0 0 0,0 0 0,-1 0 0,1 0 1,-1 0-1,1 0 0,-1 0 0,0 0 0,0 1 0,0-1 0,0 0 0,1 3 0,23 86 420,-14-46-329,21 50 0,-29-88-96,0 0 0,0-1-1,1 0 1,0 0 0,0 0 0,0 0 0,8 7-1,-10-11-86,0 0-1,0 0 0,0 0 0,0-1 0,0 1 0,1-1 0,-1 0 0,0 1 0,1-1 0,-1 0 0,1-1 0,0 1 0,-1 0 0,1-1 0,0 1 1,-1-1-1,1 0 0,0 0 0,-1 0 0,1 0 0,0 0 0,-1-1 0,5-1 0,-2 1-503,-1-1 0,1 0 0,-1 0 1,1 0-1,-1-1 0,0 0 0,0 0 0,0 0 0,-1 0 0,1 0 0,-1-1 0,1 0 1,4-7-1,-5 5-279,2-1-1040,0-1 0,-1 0 0,0 0 0,5-17 1,-4 7-776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0:0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77 132 8896,'-48'-55'4032,"29"28"-3520,10 20-416,9 2-160,0-7-320,3 3 224,8-4-1920,3 10 1152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0:1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1077 3328,'-17'14'1061,"17"-13"-1029,-1-1-1,1 1 0,-1-1 1,1 1-1,-1-1 0,1 1 1,-1-1-1,1 1 0,0-1 1,-1 1-1,1 0 0,0-1 1,0 1-1,-1 0 0,1-1 1,0 1-1,0 0 0,0-1 1,0 1-1,0 0 0,0 0 1,-1 2 249,5 7 7595,7-17-3635,-5 0-4273,19-40 2527,2-3-1246,5 3-182,49-56 0,-48 64-489,-1-1-1,37-65 0,14-89 63,-11-16 251,-59 179-511,1 1 1,20-35-1,-33 65-383,-1 0-1,0 0 1,0-1 0,1 1-1,-1 0 1,0-1 0,0 1-1,1 0 1,-1 0 0,0 0-1,1-1 1,-1 1 0,0 0-1,1 0 1,-1 0-1,0 0 1,1 0 0,-1 0-1,1 0 1,-1 0 0,0 0-1,1 0 1,-1 0 0,0 0-1,1 0 1,-1 0 0,1 0-1,-1 0 1,0 0-1,1 0 1,-1 0 0,0 1-1,1-1 1,-1 0 0,0 0-1,1 0 1,-1 1 0,0-1-1,0 0 1,1 1 0,14 13 196,-13-13-158,1 3-8,0 1-1,0-1 1,0 0 0,-1 1 0,1 0-1,-1-1 1,0 1 0,2 7 0,8 44 81,-7-25-63,11 44-72,5 87-1,-17-111 312,-3 0-1,-9 87 0,7-133-263,0-1-1,0 1 1,0-1-1,0 1 1,-1-1-1,-2 5 1,4-8-34,-1 1 1,0-1-1,0 1 1,0-1-1,0 0 1,0 1-1,0-1 1,0 0-1,-1 0 1,1 0-1,0 0 1,-1 0-1,1 0 1,-1 0 0,1 0-1,-1-1 1,1 1-1,-1-1 1,0 1-1,1-1 1,-3 1-1,-14-2-149,-1-1 0,1 0 0,0-2-1,-20-6 1,-89-17-679,119 27 573,13 4-54,20 5 152,14 0 429,71 10 600,-97-18-764,0 0-1,0-1 1,0-1-1,0 0 1,0 0-1,22-7 0,-6 0-43,-1-1 0,0-2 0,0-1 0,-1-1-1,-1-2 1,0 0 0,-1-2 0,30-25-1,-24 12-23,-2 0-1,-1-2 0,37-57 1,98-208 166,-153 276-206,0 0-1,-2-1 1,0 0 0,-1 0 0,5-35-1,-12 54-66,1 0-1,-1 0 0,0 0 0,0-1 1,-1-4-1,1 7 73,0 1 0,0 0 0,0 0 0,-1 0 1,1-1-1,0 1 0,0 0 0,0 0 0,0 0 0,0 0 1,0-1-1,0 1 0,-1 0 0,1 0 0,0 0 0,0 0 1,0 0-1,0-1 0,-1 1 0,1 0 0,0 0 0,0 0 1,0 0-1,0 0 0,-1 0 0,1 0 0,0 0 0,0 0 1,0 0-1,-1 0 0,1 0 0,0 0 0,0 0 0,0 0 0,-1 0 1,1 0-1,0 0 0,0 0 0,0 0 0,-1 0 0,1 0 1,0 0-1,0 0 0,0 0 0,-1 1 0,1-1 0,0 0 1,0 0-1,0 0 0,0 0 0,-12 10-156,10-9 141,-9 10 16,2 0-1,-1 1 1,1 0 0,1 1-1,0-1 1,1 2 0,0-1-1,-5 16 1,-11 33 13,2 0 1,3 1-1,3 1 0,3 1 1,-4 70-1,14-105 135,1 0 1,5 56-1,-3-78-112,0 0 1,0 0-1,1 0 1,1 0-1,-1-1 0,1 1 1,0 0-1,1-1 0,0 0 1,0 0-1,0 0 0,1 0 1,0-1-1,1 0 0,9 10 1,-13-15-13,1 1 0,0-1 0,-1 1 0,1-1 0,0 0 1,0 0-1,0 0 0,0 0 0,0 0 0,0-1 0,0 1 0,0-1 0,0 0 0,0 0 1,5-1-1,4-1 26,0 0 1,18-6 0,-17 4-3,-2 0-47,-1 0-1,0-1 1,0 0-1,0-1 1,-1 0-1,0-1 1,12-10-1,8-6-1,-22 17 44,0 0 0,0-1 0,-1 1 0,0-1 0,-1-1 0,8-10 0,-13 18-36,0 0-1,0 0 1,0 0-1,1-1 0,-1 1 1,0 0-1,0 0 1,0 0-1,0 0 0,1 0 1,-1 0-1,0-1 1,0 1-1,0 0 0,0 0 1,0 0-1,0 0 1,1-1-1,-1 1 0,0 0 1,0 0-1,0 0 1,0-1-1,0 1 0,0 0 1,0 0-1,0 0 1,0-1-1,0 1 0,-3 3-12,1-1 0,0 1 0,-1 0 0,1 1 0,0-1 0,1 0 0,-4 7 0,2-3 21,-1 1-1,2-1 0,-1 1 0,1 0 0,0 0 0,0 0 0,1 0 0,0 0 0,1 0 0,0 0 1,0 0-1,0 0 0,3 13 0,-2-18 16,0 0 0,0 0 0,1 0 0,-1-1 0,1 1 0,-1 0 0,1 0 0,0-1 0,0 1 0,0-1 0,0 0 0,0 1 0,4 1 0,-5-3-2,1 1 1,0-2-1,-1 1 1,1 0-1,0 0 1,-1 0-1,1-1 1,0 1-1,0-1 1,-1 1-1,1-1 1,0 0-1,0 0 1,0 0-1,0 0 1,0 0-1,0 0 1,-1 0-1,1 0 1,0-1-1,0 1 1,0-1-1,1-1 1,0 2-29,-1-1 0,0 0 1,0 0-1,0 0 0,0-1 1,0 1-1,0-1 0,0 1 1,0-1-1,-1 1 0,1-1 1,0 0-1,-1 0 0,1 0 1,-1 0-1,0 0 0,0 0 1,0 0-1,0 0 0,0-1 1,0 1-1,-1 0 0,1 0 1,-1-1-1,1 1 0,-1-1 1,0 1-1,0 0 0,0-1 1,0 1-1,-1-4 0,-4-19-274,-8-29-1,11 50 250,-1-1-1,1 1 1,-1 0 0,1 0-1,-1 0 1,0 0 0,-1 0-1,1 0 1,-1 1 0,1 0-1,-8-5 1,11 7 25,-1 1 0,1 0 1,-1 0-1,0 0 0,1-1 0,-1 1 0,0 0 0,1 0 0,-1 0 1,0 0-1,1 0 0,-1 0 0,0 0 0,1 0 0,-1 0 0,0 0 1,1 0-1,-1 1 0,0-1 0,1 0 0,-1 0 0,0 1 1,1-1-1,-1 0 0,1 1 0,-1-1 0,1 1 0,-2 0 0,0 0-111,2-1 119,0 1-1,0-1 0,0 0 0,0 0 0,0 1 1,0-1-1,0 0 0,0 1 0,-1-1 0,1 0 1,0 0-1,0 1 0,0-1 0,0 0 0,0 1 1,1-1-1,-1 0 0,0 0 0,0 1 0,0-1 1,0 0-1,0 0 0,0 1 0,0-1 0,0 0 0,1 0 1,-1 1-1,0-1 0,0 0 0,0 0 0,1 0 1,-1 1-1,0-1 0,0 0 0,0 0 0,1 0 1,-1 1-1,10 6-6,-8-6 16,0 0 0,1 0 0,-1 0 1,1-1-1,-1 1 0,1-1 0,-1 1 0,1-1 0,-1 0 0,6 0 0,28-5 150,-29 4-135,19-3-7,0-2 1,-1 0-1,0-2 0,0-1 1,-1-1-1,0-1 1,-1 0-1,0-2 0,-1-1 1,0-1-1,-1-1 1,-1-1-1,0 0 0,-2-2 1,0 0-1,-1-1 1,-1 0-1,20-34 0,-10 9 40,-1-1 0,-3-2-1,-2 0 1,19-68-1,-31 87-376,-9 29 314,1 1-1,0-1 1,0 0 0,0 0-1,0 0 1,-1 0-1,1 0 1,0 1 0,0-1-1,0 0 1,0 0 0,-1 0-1,1 0 1,0 0-1,0 0 1,0 0 0,-1 0-1,1 0 1,0 0-1,0 0 1,-1 0 0,1 0-1,0 0 1,0 0 0,0 0-1,-1 0 1,1 0-1,0 0 1,0 0 0,0 0-1,-1 0 1,1 0-1,0 0 1,0 0 0,0 0-1,-1-1 1,1 1 0,0 0-1,0 0 1,0 0-1,0 0 1,-1-1 0,1 1-1,0 0 1,0 0 0,0 0-1,0 0 1,0-1-1,0 1 1,0 0 0,0 0-1,-1 0 1,1-1-1,0 1 1,0 0 0,0 0-1,0-1 1,0 1 0,0 0-1,0 0 1,0 0-1,0-1 1,1 1 0,-1 0-1,0 0 1,0 0-1,0-1 1,-11 14-72,3 0 57,1 1 0,0 0 1,-9 27-1,-8 48-43,8-26 83,-13 35 127,-4-1 0,-77 158-1,92-220 22,-15 29 173,31-62-316,0 1-1,1-1 1,-1 0 0,0 0-1,0 1 1,0-1 0,-1 0-1,-2 2 1,4-4-41,1 0 0,-1 1 0,0-1-1,1 0 1,-1 0 0,0 1 0,0-1 0,0 0 0,1 0 0,-1 0-1,0 0 1,0 0 0,1 0 0,-1 0 0,0 0 0,0 0 0,0 0-1,1-1 1,-1 1 0,0 0 0,1 0 0,-1-1 0,0 1 0,0-1-1,1 1 1,-1 0 0,1-1 0,-1 1 0,0-1 0,1 1 0,-1-1-1,1 0 1,-1 1 0,1-1 0,-1 0 0,1 0 0,-1-1-7,0 1 1,0-1-1,0 1 1,0-1-1,0 0 1,1 1-1,-1-1 1,1 0-1,0 0 1,-1 1-1,1-1 1,0 0-1,0 0 1,0 0-1,0 1 1,0-1-1,0 0 1,1 0-1,-1 1 0,1-1 1,0-2-1,1 0-7,-1 1 0,1-1-1,0 1 1,0-1 0,1 1-1,-1 0 1,6-5 0,8-7-21,1 0 0,0 2 0,26-16 0,60-28 272,-38 23-24,-59 31-168,0 0 1,0 0 0,-1 1-1,2 0 1,8-2-1,-14 4-10,1-1-1,0 1 1,0 0-1,0 0 1,-1 0-1,1 0 1,0 0-1,0 0 1,0 0-1,-1 0 1,1 1 0,0-1-1,0 1 1,-1 0-1,1-1 1,0 1-1,-1 0 1,1 0-1,-1 0 1,1 0-1,-1 0 1,1 0-1,0 2 1,-1-2 7,0 1-1,0-1 1,0 1 0,0 0-1,-1 0 1,1-1 0,-1 1 0,1 0-1,-1 0 1,0 0 0,0-1 0,1 1-1,-1 0 1,-1 0 0,1 0 0,0 0-1,0 0 1,-1-1 0,0 4-1,-1 3 32,-1-1 0,-8 15 0,9-16 12,-15 20 171,16-25-256,0 1 0,0-1 0,0 0 0,0 0 0,0 0 0,0 1 0,0-1 1,0 0-1,-1-1 0,1 1 0,0 0 0,-1 0 0,1 0 0,-1-1 0,-2 2 0,4-2 17,0 0-1,0 0 1,0 0-1,0 0 0,0 0 1,0 0-1,0 0 1,0 0-1,0 0 0,0 0 1,0 0-1,0 0 1,0 1-1,0-1 0,0 0 1,0 0-1,0 0 1,0 0-1,0 0 0,0 0 1,0 0-1,0 0 1,0 0-1,0 0 0,0 1 1,0-1-1,0 0 1,0 0-1,0 0 0,0 0 1,0 0-1,0 0 1,0 0-1,0 0 0,0 0 1,0 0-1,0 0 1,0 1-1,0-1 0,0 0 1,0 0-1,0 0 0,0 0 1,0 0-1,0 0 1,0 0-1,1 0 0,-1 0 1,0 0-1,0 0 1,0 0-1,0 0 0,0 0 1,0 0-1,0 0 1,0 0-1,0 0 0,0 0 1,0 0-1,1 0 1,3 4 20,3-2 36,0 0-1,0 0 1,0-1-1,0 0 1,0-1-1,0 1 1,0-1-1,1-1 1,10-1-1,-2-1 16,-1 0 0,0-2 0,0 1 0,0-2-1,-1 0 1,26-15 0,73-56-124,-113 76 53,2 0-22,1-1-1,-1-1 1,0 1 0,0 0 0,0 0 0,0-1 0,2-4 0,-3 6-12,-1 0-1,1 0 1,-1 0 0,1 0 0,-1 0 0,1-1 0,-1 1 0,0 0 0,0 0 0,1 0 0,-1-1 0,0 1 0,0 0 0,0 0-1,-1-1 1,1 1 0,0 0 0,0 0 0,-1-2 0,0 2 26,1 1 0,0 0 0,-1 0 0,1 0 0,0-1 0,-1 1 0,1 0 0,0 0 0,-1 0 0,1 0 0,0 0 0,-1 0 0,1 0 0,-1 0 0,1-1 0,0 1 0,-1 1 0,1-1 0,0 0 0,-1 0 0,1 0 0,-1 0 0,1 0 0,0 0 0,-1 1 0,-11 3 40,7-1-32,-1 0 0,1 0-1,0 1 1,1-1 0,-1 1 0,1 0 0,-1 1-1,-6 9 1,4-5 2,0 1 0,1 0 0,-8 19-1,12-26 26,1-1 0,0 1-1,0 0 1,0 0 0,1 0 0,-1 0-1,1 0 1,-1 0 0,1 0-1,0 0 1,0 0 0,0 0-1,1 0 1,-1 0 0,1 0-1,-1 0 1,1 0 0,0 0-1,0-1 1,1 1 0,-1 0 0,1 0-1,-1-1 1,1 1 0,0-1-1,-1 0 1,2 1 0,-1-1-1,0 0 1,0 0 0,4 3-1,1-1 43,-1 0 0,1-1 0,-1 0 0,1 0 0,0 0-1,0-1 1,0 0 0,1 0 0,-1-1 0,0 0 0,14 0-1,-3-1 2,-1-2 0,1 0 0,-1-1 0,28-9 0,-15 2-128,49-24 1,-50 18-18,-1-2 1,-1-1-1,0-1 0,24-26 1,-42 37-45,6-7-58,-14 16 173,-1-1 0,1 1 1,-1-1-1,1 1 0,-1 0 0,1-1 0,0 1 1,-1 0-1,1-1 0,0 1 0,-1 0 1,1 0-1,0-1 0,-1 1 0,1 0 1,0 0-1,0 0 0,-1 0 0,1 0 1,0 0-1,1 0 0,-2 1 2,1-1 0,-1 1 0,0-1 0,1 1 0,-1-1 0,0 0 0,1 1 0,-1-1 0,0 1 1,1-1-1,-1 1 0,0 0 0,0-1 0,0 1 0,0-1 0,0 1 0,0-1 0,0 1 0,0-1 0,0 2 0,0 15-64,0-12 50,0 11 14,-1 1 0,-4 28 0,4-40 2,0 0 0,-1 0 0,1 0 0,-1 0 0,0 0 0,0 0 0,-1-1 1,0 1-1,0-1 0,0 1 0,0-1 0,-6 6 0,6-8-9,0 0 0,0-1 0,-1 1-1,1-1 1,0 1 0,0-1 0,-1 0 0,1-1 0,-1 1 0,1 0-1,-1-1 1,1 0 0,-1 0 0,-6 0 0,-2-1-50,0-1 0,-22-5-1,21 2 454,13 5-390,0 0 0,0 0 0,0 0 0,0-1 0,0 1-1,0 0 1,0 0 0,0 0 0,0 0 0,0 0 0,0 0-1,0-1 1,0 1 0,0 0 0,0 0 0,0 0 0,0 0 0,0 0-1,0 0 1,0 0 0,0 0 0,0-1 0,0 1 0,1 0-1,-1 0 1,0 0 0,0 0 0,0 0 0,0 0 0,0 0 0,0 0-1,0 0 1,0 0 0,0 0 0,1 0 0,-1 0 0,0-1 0,0 1-1,0 0 1,0 0 0,0 0 0,0 0 0,0 0 0,1 0-1,-1 0 1,0 0 0,0 0 0,23-1 4,134 20-168,-114-17-2827,-14-1-8340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0:1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26 115 4736,'-19'-25'1891,"19"24"-1771,-1 0-1,0 0 1,1 0 0,-1 1 0,1-1-1,-1 0 1,1 0 0,-1-1-1,1 1 1,0 0 0,-1 0 0,1 0-1,0 0 1,0 0 0,0 0-1,0 0 1,0 0 0,0 0 0,0 0-1,1-2 1,2-2 343,1 1 0,0 0-1,0 0 1,0 0 0,0 0-1,1 0 1,-1 1 0,1 0 0,0 0-1,0 0 1,0 1 0,1 0 0,-1 0-1,0 0 1,9-2 0,9 0 416,-1 0 1,39-2-1,-4 7-152,0 1-1,64 12 1,34 2-1003,13-11-2439,-91-4-1135,2 2 912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6:19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128 143 4224,'6'-10'969,"0"-1"1,1 1 0,0 0-1,10-10 1,45-56 9344,-61 74-9989,3-2 1522,-4 8-280,0 6-1589,0-7 54,-3 113 642,1-96-501,-1 1 0,-1-1 0,-10 35 0,-26 56 577,-54 175-716,89-267 52,-9 21 0,0-1-2,14-37-381,-1 0 0,0 0 0,1 0 1,-1 0-1,0-1 0,0 1 1,0 0-1,-1 0 0,1-1 1,0 1-1,-1-1 0,-1 2 0,3-2 38,-1-1 0,0 1-1,1-1 1,-1 0 0,0 1-1,1-1 1,-1 0 0,0 0-1,0 0 1,1 1 0,-1-1-1,0 0 1,1 0 0,-1 0-1,0 0 1,0 0-1,1 0 1,-1 0 0,0-1-1,0 1 1,1 0 0,-1 0-1,0 0 1,1-1 0,-1 1-1,0 0 1,1-1 0,-1 1-1,0-1 1,1 1 0,-1-1-1,0 0 1,-6-8-2466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0:1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0 806 5824,'0'2'2553,"0"-5"-1168,0 0-487,0 6 191,1-2-912,0 0 0,0-1 0,0 1 0,0-1 1,0 0-1,0 1 0,0-1 0,0 0 0,0 1 0,0-1 0,0 0 1,0 0-1,0 0 0,2 0 0,0 0 377,15 2 80,0-1 0,1-1 0,-1 0 0,1-2 0,-1 0 1,30-8-1,-16 4-274,-20 4-216,0-1-1,0 0 1,-1-1-1,1 0 1,-1-1-1,0 0 1,0-1-1,0 0 1,13-11-1,-22 16-132,-1 0-1,0 0 1,0 0-1,0-1 1,0 1 0,0 0-1,0 0 1,0-1-1,0 1 1,0-1 0,-1 1-1,1-1 1,0 1 0,-1-1-1,1 1 1,-1-1-1,0 1 1,1-1 0,-1 1-1,0-1 1,0 0-1,0 1 1,0-1 0,-1 0-1,1 1 1,0-1-1,-1 1 1,1-1 0,-1 1-1,1-1 1,-1 1-1,0-1 1,-1-2 0,-1 0 26,1 1 1,-1 0-1,0-1 1,-1 1-1,1 0 1,0 1-1,-1-1 1,0 0-1,1 1 1,-1 0-1,0 0 1,-6-2-1,2 1 31,1 0-1,0 1 1,-1 0-1,0 1 1,1-1-1,-1 1 1,0 1-1,-12 0 1,6 1-12,0 1 1,1 0-1,-1 1 1,-18 6-1,26-7-8,0 1 0,0 0 0,1-1 0,-1 2 0,1-1 0,0 1 0,0-1 0,0 1 0,1 1 0,-1-1 1,1 1-1,-4 5 0,0 1 148,1 0 0,-10 22 1,15-27-133,0-1-1,0 1 1,1 0 0,0-1 0,0 1-1,0 0 1,1 0 0,0-1 0,1 9-1,0-7-2,0 0 0,0 0 0,1-1-1,0 1 1,1 0 0,-1-1 0,1 0-1,0 1 1,1-1 0,0-1 0,0 1-1,0 0 1,0-1 0,1 0 0,0 0 0,0 0-1,0-1 1,1 1 0,10 5 0,-4-3 3,0-1 1,1 0 0,0-1-1,0-1 1,0 0 0,1 0-1,-1-1 1,28 2 0,-22-4-107,-1-1 1,1-1 0,0 0-1,0-2 1,-1 0 0,1-1-1,-1 0 1,0-2 0,0 0-1,0-1 1,26-16 0,106-65-775,42-23 517,-152 89 46,39-27-1,-78 49 235,-1 0 0,1-1 0,0 1 1,-1-1-1,1 1 0,-1-1 0,1 1 0,-1-1 0,1 1 0,-1-1 0,1 1 0,-1-1 0,1 0 0,-1 1 0,0-1 1,1 0-1,-1 1 0,0-1 0,1 0 0,-1 1 0,0-2 0,0 2 3,0-1-1,-1 1 1,1-1 0,0 1 0,0 0-1,-1-1 1,1 1 0,0 0-1,-1-1 1,1 1 0,0 0 0,-1-1-1,1 1 1,-1 0 0,1 0-1,-1-1 1,1 1 0,0 0-1,-1 0 1,1 0 0,-1 0 0,1-1-1,-1 1 1,-3 0 0,0-1 1,0 1-1,0-1 0,0 1 0,0 0 1,-5 1-1,-8 3 18,1 1-1,0 0 1,1 2 0,0-1-1,-1 2 1,2 0 0,-1 1-1,2 0 1,-1 1 0,1 1-1,0 0 1,1 0 0,1 1 0,0 1-1,0 0 1,1 1 0,1 0-1,-14 28 1,15-24 123,1 0 1,-7 27-1,12-37-54,1 0 0,-1 1 0,1-1 0,1 1 0,-1-1 0,2 1 0,1 16 0,6-6 46,-8-18-113,1-1 0,-1 1-1,0-1 1,1 1-1,-1-1 1,0 0 0,1 1-1,-1-1 1,1 0 0,-1 1-1,1-1 1,-1 0-1,1 1 1,-1-1 0,1 0-1,-1 0 1,1 1 0,0-1-1,-1 0 1,1 0 0,-1 0-1,1 0 1,-1 0-1,1 0 1,0 0 0,-1 0-1,1 0 1,-1 0 0,1 0-1,-1 0 1,1-1-1,-1 1 1,1 0 0,0 0-1,-1-1 1,1 1 0,-1 0-1,1-1 1,16-14-39,-14 12 30,14-16-5,0-1 1,18-30 0,-18 26 63,26-31 0,70-67 474,-113 122-527,0 0 0,1 0 0,-1 0 0,0-1 0,1 1 0,-1 0 0,0-1 1,0 1-1,1 0 0,-1 0 0,0-1 0,0 1 0,0 0 0,1-1 0,-1 1 1,0-1-1,0 1 0,0 0 0,0-1 0,0 1 0,0 0 0,0-1 1,0 1-1,0-1 0,0 1 0,0 0 0,0-1 0,0 1 0,0 0 0,0-1 1,0 1-1,0-1 0,-1 1-7,0 0-1,1 0 1,-1 0 0,0 0 0,1 0 0,-1 0 0,0 1-1,1-1 1,-1 0 0,0 0 0,1 1 0,-1-1-1,0 0 1,1 1 0,-1-1 0,1 1 0,-1-1-1,1 0 1,-1 1 0,1-1 0,-1 1 0,1 0 0,0-1-1,-1 1 1,-5 5-34,-2 3-26,0 0-1,-12 18 0,-6 18 29,-34 79 1,11-18 150,25-59-17,-2-2 0,-2 0 0,-2-2 0,-49 55 0,-17 0 90,-44 50-116,111-113-332,-43 40 1,67-69-693,11-9 582,12-10 215,62-46 25,7-6 49,112-105 0,-71 30 417,-72 76-103,235-234 322,-185 194-359,-54 54-34,33-35 122,-81 81-178,-4 4-78,1-1 0,-1 1-1,0 0 1,1-1 0,-1 1-1,0 0 1,0-1 0,1 1 0,-1 0-1,0-1 1,0 1 0,1-1-1,-1 1 1,0-1 0,0 1 0,0 0-1,0-1 1,0 1 0,0-1-1,0 1 1,0-1 0,0 1-1,0-1 1,0 0 0,-1 15 188,-2 0 0,1-1 0,-2 1 0,0-1 0,-11 25 0,7-17-206,-11 41 1,12-26 69,1 0 1,-1 52-1,7-85-67,0 0 1,0 0-1,1 0 1,-1 0-1,1 1 1,1 3-1,-2-7-11,0 1-1,0-1 0,0 1 0,1-1 1,-1 1-1,0-1 0,1 1 0,-1-1 1,0 0-1,1 1 0,-1-1 0,0 1 1,1-1-1,-1 0 0,1 0 0,-1 1 1,1-1-1,-1 0 0,0 1 1,1-1-1,-1 0 0,1 0 0,-1 0 1,1 0-1,0 0 0,-1 1 0,1-1 1,-1 0-1,1 0 0,-1 0 0,1 0 1,-1 0-1,1-1 0,-1 1 0,1 0 1,-1 0-1,1 0 0,-1 0 0,1-1 1,-1 1-1,1 0 0,-1 0 1,1-1-1,3-1 18,-1-1 1,0 1-1,0-1 1,0 0-1,0 0 1,0 0 0,-1 0-1,5-6 1,18-35 30,-14 23-30,6-9-36,1 1 1,1 1-1,2 0 1,0 2-1,2 0 1,27-22-1,-26 25 122,-13 13 23,22-17-1,-36 31-145,0 0 0,0 0 0,0 0 0,1 1 0,-1-1 0,1 1 0,0-1 0,1 1 0,-3 9 0,1-1 10,0 0 1,0-1 0,0 24-1,3-30 34,0-1-1,1 1 0,0-1 0,0 0 0,1 1 0,-1-1 0,1 0 0,0 0 1,0 0-1,1 0 0,0 0 0,0-1 0,0 1 0,0-1 0,1 0 0,-1 0 1,1 0-1,0 0 0,0-1 0,6 5 0,-6-7-23,-1 0-1,0 0 1,1 0 0,-1 0-1,1 0 1,-1-1-1,1 0 1,-1 0 0,1 0-1,-1 0 1,1 0 0,-1-1-1,1 1 1,5-3-1,6-1-4,-1-1-1,14-7 0,81-50-404,-18 10 252,-79 46 35,-1 0 30,0 0 0,1 1 1,19-5-1,-28 9 96,0 0 1,0 1-1,0-1 1,0 1-1,0 0 1,0 0-1,0 0 1,0 0 0,0 0-1,0 1 1,0 0-1,0-1 1,0 1-1,0 0 1,-1 0-1,1 1 1,0-1-1,-1 1 1,1-1-1,3 4 1,26 15 368,-31-20-10,-2-5-817,-2-1 210,3 5 216,-1 0 0,1 0-1,-1 0 1,0 0 0,1 0 0,-1 0 0,0 0-1,0 0 1,1 1 0,-1-1 0,0 0 0,0 0-1,0 1 1,0-1 0,0 0 0,0 1 0,-1-1-1,-5-1 12,1 0-1,0 0 0,0 1 0,-1 0 0,1 0 0,-1 0 0,1 1 0,-1 0 0,1 0 0,-1 1 0,1 0 0,-1 0 0,1 1 0,0-1 0,-8 4 0,-2 1 177,0 1 0,1 1 0,0 0-1,-24 18 1,34-22-108,0 0 1,1 0-1,-1 0 0,1 0 1,0 1-1,1-1 0,-1 1 1,1 0-1,0 1 0,-4 6 0,7-10-23,-1 0-1,0 0 1,1 0-1,-1 0 1,1 0 0,0 0-1,-1 0 1,1 0-1,0 1 1,0-1-1,1 0 1,-1 0-1,0 0 1,1 0-1,-1 0 1,1 0-1,0 0 1,-1 0-1,1 0 1,0 0-1,0 0 1,1-1-1,-1 1 1,0 0-1,0-1 1,1 1-1,-1-1 1,1 1-1,-1-1 1,1 0-1,0 1 1,3 1-1,-2-2 1,0 1 0,0 0 0,0-1-1,1 0 1,-1 0 0,0 0 0,1 0 0,-1 0-1,0-1 1,1 1 0,-1-1 0,1 0 0,-1 0-1,4-1 1,-1 0-8,0 0 1,0-1-1,0 1 0,0-2 1,-1 1-1,1 0 0,7-6 0,1-1-145,0-1 0,-1-1-1,0 0 1,21-26-1,28-26-39,-61 106-225,-1-39 368,0 0-1,1 0 0,0 1 0,0-1 1,0 0-1,3 6 0,3 16-74,-5-17 103,-1 0 0,2-1 0,-1 1 0,1 0 0,0-1-1,1 1 1,0-1 0,0 0 0,1 0 0,7 10-1,-10-17-7,-1 1 0,1-1 0,-1 0 0,1 0 0,-1 0 0,1 0 0,0 0 0,0 0 0,-1 0 0,1-1 0,0 1 0,0-1 0,0 1 0,0-1 0,0 0 0,0 0 0,0 0-1,0 0 1,0 0 0,0 0 0,-1 0 0,1-1 0,2 0 0,4-1-14,0 0 1,-1-1-1,1-1 0,8-5 0,15-8 18,118-68-35,-105 58-90,53-45 0,-81 57 102,0-1 0,-1-1 0,-1 0 0,0 0 0,-2-2 0,0 0 0,-1 0 0,-1-1 0,11-28 0,2-18-55,24-111 0,-40 144 74,27-146 78,-31 143-191,-3 33 96,0 0-1,0 0 1,0 0-1,-1 1 0,1-1 1,-1 0-1,0 0 0,1 1 1,-1-1-1,-2-3 1,3 6 14,0 0 1,-1 0 0,1 0-1,-1-1 1,1 1 0,0 0 0,-1 0-1,1 0 1,-1 0 0,1 0 0,0 0-1,-1 0 1,1 0 0,-1 0 0,1 0-1,0 0 1,-1 0 0,1 0-1,-1 0 1,1 1 0,0-1 0,-1 0-1,1 0 1,-1 0 0,1 0 0,0 1-1,-1-1 1,1 0 0,0 0 0,-1 1-1,1-1 1,0 0 0,0 1-1,-1 0 1,-7 10 87,0 1-1,1 0 0,0 0 1,1 1-1,-6 15 1,-18 70 236,23-72-269,-53 181 291,8 7-229,45-181-72,2 0-1,-2 48 0,7-67 81,0-1 1,1 1-1,1-1 0,0 0 0,1 0 1,0 1-1,1-1 0,10 22 0,-14-33-93,1 0 0,0 0 0,1 0 0,-1 0-1,0-1 1,0 1 0,1 0 0,-1-1 0,1 1 0,-1-1-1,1 1 1,0-1 0,0 0 0,0 0 0,3 2-1,-4-3-26,1 1-1,-1-1 0,1 0 0,0 0 1,-1 0-1,1 0 0,-1 0 0,1 0 1,0-1-1,-1 1 0,1-1 0,-1 1 0,1-1 1,-1 1-1,1-1 0,-1 0 0,0 0 1,1 1-1,-1-1 0,0 0 0,1 0 1,-1 0-1,1-2 0,20-20-154,-1 0 1,33-50-1,-37 47 90,2 1-1,0 1 1,24-21 0,-40 42 68,6-3 225,-8 6-228,-1 0-1,1 1 1,-1-1-1,0 1 1,1-1-1,-1 1 0,0 0 1,0-1-1,1 1 1,-1-1-1,0 1 1,0 0-1,0-1 1,0 1-1,0-1 0,0 1 1,0 0-1,0-1 1,0 1-1,0-1 1,0 1-1,0 1 0,5 103 33,-5-99-22,1 1 0,-1-1 0,1 1-1,1-1 1,-1 1 0,1-1-1,0 0 1,1 0 0,-1 0-1,7 9 1,-8-12-9,0-1-1,1 0 1,0 1-1,0-1 1,0 0 0,0 0-1,0 0 1,0 0-1,0-1 1,0 1 0,1-1-1,-1 1 1,1-1-1,-1 0 1,1 0 0,0 0-1,-1 0 1,1 0-1,0-1 1,0 1 0,-1-1-1,1 1 1,0-1-1,0 0 1,0 0 0,4-1-1,4-3-43,1 0-1,-1 0 1,0-1 0,0-1-1,0 0 1,0 0 0,12-11-1,5-2 18,69-38-36,36-23-15,-119 69-80,-12 8 62,-10 7 80,4-1 37,0 0 0,1 0-1,-1 0 1,1 0-1,0 1 1,0-1 0,0 1-1,0 0 1,0 0-1,1 0 1,0 0 0,0 0-1,0 0 1,0 1-1,1-1 1,-1 1-1,1-1 1,0 1 0,1 0-1,-1-1 1,1 6-1,0-2 11,0-1 0,1 1 0,0-1 0,0 0 0,1 1 0,0-1 0,0 0 0,1 0 0,0 0 0,0 0 0,0 0 0,9 10 0,-9-12-2,1 0 31,0 1 0,1 0 1,7 6-1,-11-11-61,0 0 0,0 0 1,0 0-1,-1-1 0,1 1 0,0 0 0,0-1 0,0 1 0,1-1 0,-1 1 0,0-1 0,0 0 0,0 1 0,0-1 0,0 0 0,0 0 1,1 0-1,-1 0 0,0 0 0,0 0 0,0 0 0,1 0 0,-1 0 0,0 0 0,0-1 0,0 1 0,0 0 0,2-2 0,5-4-35,-1 0-1,1-1 1,-1 0-1,-1-1 1,0 0-1,0 0 1,0 0-1,7-15 0,-10 16-40,-1 0-1,0 0 1,-1-1-1,1 1 1,-1 0-1,-1-1 0,1 1 1,-1-1-1,-1 1 1,1-1-1,-1 1 1,-1-1-1,-1-7 0,2 13 77,1 0 0,-1-1 0,0 1-1,0 0 1,0 0 0,0 0 0,0 0-1,0 0 1,-1 0 0,1 0 0,-1 1-1,1-1 1,-1 0 0,0 1 0,1-1-1,-1 1 1,0 0 0,0 0 0,0-1-1,-3 0 1,-3-1 91,0 0 0,0 1 0,-17-3 0,15 3-135,-5 1 17,26 2-106,16-1 116,1-1-1,-1-1 1,38-8 0,-38 5 120,1 1 1,-1 1-1,1 1 1,49 4-1,-72-2-74,0 0 0,1 1 0,-1 0 0,0 0 0,0 0 0,0 1 0,0 0 0,6 2 1,-9-3 2,-1 0 1,1 1 0,-1-1-1,1 0 1,-1 1-1,1-1 1,-1 1 0,1-1-1,-1 1 1,0-1 0,0 1-1,0 0 1,0 0 0,0 0-1,-1 0 1,1-1 0,0 1-1,-1 0 1,1 0 0,-1 0-1,0 0 1,0 0 0,0 4-1,-1 1 18,0 0-1,0-1 0,-1 1 1,0-1-1,-1 1 1,-5 11-1,1-3-16,3-7-35,-1 2-27,7-8-10,4-6-24,55-30-303,1 3-1,96-35 1,-154 65 462,1-1 0,-1 1-1,1 0 1,-1 0 0,1 0 0,0 0-1,-1 1 1,1 0 0,9 1 0,-12-1-71,0 1-1,1-1 1,-1 1 0,0 0 0,0 0 0,0 0 0,1 0-1,-1 0 1,0 1 0,0-1 0,0 0 0,-1 1 0,1 0-1,0-1 1,-1 1 0,1 0 0,-1 0 0,1 0 0,-1 0-1,0 0 1,2 3 0,26 71 274,-15-38-321,-12-30 66,0 0-1,0 0 1,0 15-1,4 15-1485,3-17-3433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0:1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55 8480,'-49'-17'3840,"31"4"-3360,13 4-32,10 1-416,9 8 0,9-8-832,7 8 448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0:1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15 183 10208,'-15'-30'4640,"30"18"-4032,-1 3-128,14 5-384,39-14 2495,10 6-1407,43-6 480,1 6-992,31-6-192,-3 6-288,8-1-192,-11 5-32,-14-5-1952,-20 10 1088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0:1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260 827 3808,'-9'4'12453,"19"-19"-9770,19-28-1670,-8 15-406,39-47 434,7-1-576,-3-3 0,-4-2 1,59-106-1,-11-3 906,-106 186-1299,1 0 0,-1 0 0,0 0 0,0 0 0,0-1 0,-1 1 0,1-1 0,-1 1 0,1-9 0,-2 12-73,0 1 0,0 0 1,0 0-1,0 0 1,0-1-1,0 1 1,0 0-1,0 0 1,-1 0-1,1-1 1,0 1-1,0 0 1,0 0-1,0 0 0,0 0 1,0-1-1,0 1 1,-1 0-1,1 0 1,0 0-1,0 0 1,0 0-1,0-1 1,0 1-1,-1 0 1,1 0-1,0 0 0,0 0 1,0 0-1,-1 0 1,1 0-1,0 0 1,0 0-1,0 0 1,-1 0-1,1 0 1,0 0-1,0 0 1,0 0-1,-1 0 0,1 0 1,0 0-1,0 0 1,0 0-1,-1 0 1,1 0-1,0 0 1,0 0-1,0 0 1,-1 0-1,1 1 1,0-1-1,-15 10-50,0 6 48,-24 34 0,-74 123 27,75-113 11,-116 214 250,136-238-218,-49 98 449,-27 53 37,66-136-357,-53 70 0,-44 30-100,114-135-261,10-12-97,2-4 96,8-4 33,12-11 86,-5 2 50,0-2 0,-1 1 1,20-26-1,35-55 48,-51 69-56,3-5 1,1 1 1,2 2 0,1 0-1,1 2 1,1 0 0,1 2-1,53-33 1,229-95 152,-205 105 1216,-109 53-1241,-1 1 0,0-1 0,-8 9 0,8-10-130,0 0 0,0 0 0,0 0 0,1 0 0,-1 1 0,-2 6-1,5-10 3,1-1-1,-1 1 1,0 0-1,1 0 0,0 0 1,-1 0-1,1 0 0,0 0 1,0 0-1,0 0 1,0 0-1,1 0 0,-1 0 1,0 0-1,1 0 0,-1 0 1,1 0-1,0 0 1,0 0-1,0 0 0,0-1 1,2 4-1,-1-2 11,0 0 1,0-1-1,1 1 0,-1 0 1,1-1-1,-1 0 0,1 1 1,0-1-1,0 0 0,0 0 0,0-1 1,5 3-1,-5-4 6,0 1 0,-1-1 0,1 1 0,0-1 1,-1 0-1,1 0 0,0 0 0,0 0 0,-1-1 0,1 1 0,0-1 0,-1 1 1,1-1-1,-1 0 0,1 0 0,3-2 0,-3 0-2,1 1 1,0-1-1,-1 0 0,0 0 0,0 0 1,0-1-1,0 1 0,0-1 0,0 1 1,-1-1-1,0 0 0,0 0 1,0 0-1,0 0 0,-1-1 0,1 1 1,-1 0-1,0-1 0,0 1 0,0-8 1,-1 7 3,1-1 0,-1 0 0,0 1 0,0-1 0,-1 0 0,0 1 0,0-1 0,0 1 0,-1-1 0,0 1 0,0-1 0,0 1-1,0 0 1,-1 0 0,0 0 0,-4-5 0,6 9-3,0-1-1,0 1 0,0 0 0,-1 1 0,1-1 0,0 0 0,0 0 1,-1 0-1,1 1 0,0-1 0,-1 1 0,1-1 0,-1 1 1,1-1-1,0 1 0,-1 0 0,1 0 0,-1-1 0,1 1 0,-1 0 1,1 1-1,-1-1 0,1 0 0,-1 0 0,1 1 0,-1-1 0,1 1 1,-1-1-1,1 1 0,-2 1 0,52 6 331,-22-6-275,44-5-1,-42 1 38,35 2-1,-13 0 78,-32 0-87,34 4 0,-46-3-4,-1 0-1,0 1 1,1-1 0,-1 2 0,0-1 0,0 1-1,-1 0 1,1 0 0,7 5 0,-3 1 26,0 0 1,-1 1-1,0 0 1,13 19-1,-11-13-110,19 19-1,-23-29-127,0 0-1,0 0 0,0-1 0,1 0 0,0 0 0,0-1 0,0 0 1,1 0-1,-1-1 0,19 4 0,-16-4-1123,1-2-1,-1 1 1,1-1-1,19-2 1,-7 1-1143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0:4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10 3232,'4'-9'14346,"0"9"-11786,-23 14-1793,15-11-601,-5 5-13,1 0 1,0 0-1,1 1 0,-10 14 0,-4 6 73,-113 166 809,104-148-765,-37 82 1,53-98-132,3 1 1,0 1-1,-11 63 1,16-54-46,2-1 0,2 61 0,3-73-27,2 1-1,1-1 0,1 0 0,12 37 0,-13-55-48,30 86 87,-27-80-96,1-1 1,0 1-1,17 22 0,-17-28-86,14 18-57,-21-27-202,1-1 0,-1 0 0,0 1 0,1-1 0,-1 0-1,0 0 1,1 0 0,-1 0 0,1 0 0,0-1 0,-1 1 0,1 0-1,0-1 1,-1 1 0,1-1 0,2 1 0,-3-1 4,1-1-1,-1 1 1,0 0 0,0 0 0,0-1 0,0 1 0,0 0-1,0-1 1,0 1 0,0-1 0,0 1 0,0-1-1,0 0 1,0 0 0,0 1 0,0-1 0,0 0 0,1-1-1,3-3-1275,13-9-1709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0:4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60 5728,'-1'-3'481,"0"0"1,0 0 0,0 0-1,0 0 1,0 0-1,1-1 1,-1-5 0,1 8-112,0-1 0,1 1 0,-1 0 0,0-1 0,1 1 0,-1 0 0,1-1 1,-1 1-1,1 0 0,-1-1 0,1 1 0,0 0 0,0 0 0,0 0 0,0 0 0,0 0 1,0 0-1,1-1 0,-2 2-245,0-1 0,0 1 0,0 0-1,1 0 1,-1-1 0,0 1 0,0 0 0,0 0 0,1-1 0,-1 1 0,0 0 0,0 0 0,1 0 0,-1-1-1,0 1 1,1 0 0,-1 0 0,0 0 0,0 0 0,1 0 0,-1 0 0,0 0 0,1 0 0,-1 0-1,0 0 1,1 0 0,-1 0 0,0 0 0,1 0 0,-1 0 0,0 0 0,1 0 0,-1 0 0,0 0 0,1 0-1,-1 0 1,0 1 0,3 14 1960,-3-5-2058,0 245 2668,-2-200-2323,12 308 283,-3-255-558,-5-69 112,1 26-3074,-4-59 634,-1-11-1383,-2-13-1559,4 15 4522,0 0 0,0-1 0,1 1 0,0 0 0,-1 0 0,1 0 0,0-1 0,0 1 0,3-4 0,0-3-1122,10-21-1544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0:4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29 8128,'-4'-28'7978,"3"64"-6116,-2 0-1,-2-1 1,-12 51-1,-39 103-239,47-160-1239,8-26-387,0 0 1,0 0 0,0 0 0,1 0 0,0 0 0,-1 0-1,1 0 1,0 0 0,0 0 0,1 0 0,0 6 0,0-7 1,0 0 1,0 0 0,0-1-1,0 1 1,0 0 0,0-1-1,0 1 1,0 0 0,1-1 0,-1 0-1,1 1 1,-1-1 0,1 0-1,0 1 1,-1-1 0,1 0-1,0 0 1,0-1 0,3 2 0,21 6 94,0-1 1,51 6-1,19 3 43,-95-15-136,71 20 364,-62-18-179,0 1 1,-1 1-1,1-1 0,15 12 0,-24-15-153,0-1 0,0 1 0,0 0 0,0 0 0,0-1 0,-1 1 0,1 0 0,0 0-1,0 0 1,-1 0 0,1 0 0,-1 0 0,1 0 0,-1 0 0,1 0 0,-1 0 0,0 0 0,0 0 0,1 0 0,-1 0-1,0 1 1,0-1 0,0 0 0,0 0 0,0 0 0,0 0 0,0 0 0,-1 1 0,1-1 0,0 0 0,-1 0 0,0 2-1,-2 1 37,0 1 1,0 0-1,0-1 0,0 0 0,-7 6 0,4-3 33,-5 4-37,0 0-1,0-1 1,-21 14 0,-2 1-21,23-17-116,-69 53 281,64-50-823,0-1 0,0-1 0,-24 10 0,36-18 135,1 1-1,-1-1 0,0 0 0,0-1 1,1 1-1,-1 0 0,-4-1 1,7 0 237,-1 0 0,1 0 0,-1-1 1,1 1-1,-1 0 0,1-1 0,0 1 1,-1-1-1,1 1 0,-1-1 0,1 0 1,0 0-1,0 1 0,0-1 0,-1 0 0,1 0 1,0 0-1,0 0 0,0 0 0,0-1 1,0 1-1,0-2 0,-7-19-3954,6-3 1392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0:4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30 122 10048,'-23'-22'3232,"22"22"-3098,1 0 0,0-1 0,-1 1 0,1 0 1,-1 0-1,1-1 0,0 1 0,-1 0 0,1-1 1,0 1-1,-1 0 0,1-1 0,0 1 0,0-1 1,-1 1-1,1 0 0,0-1 0,0 1 1,0-1-1,0 1 0,0 0 0,-1-1 0,1 1 1,0-1-1,0 1 0,0-1 0,0 1 0,0-1 1,0 1-1,0-1 0,1 1 0,-1 0 0,0-1 1,0 1-1,0-1 0,0 1 0,1-1 0,11-5 4887,-9 5-5046,28-9 1005,0 2 0,1 1 0,49-5 0,-35 6-751,-15 2-278,195-25-446,-221 29 414,2-1-444,-1 1 1,1 0-1,11 1 0,-17-1 127,1 0 0,0 1 0,0-1 0,-1 1 0,1-1 0,0 1-1,-1 0 1,1 0 0,-1 0 0,1 0 0,-1 0 0,1 0 0,-1 0 0,1 0 0,-1 0 0,0 1 0,0-1 0,1 2 0,9 14-2503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0:4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9984,'-14'12'4512,"8"15"-3936,1-15 2175,10 0-1631,-5 1-32,0 1-672,0-2-448,9 1 0,-3-4-352,-1 0 224,-2-15-3679,8 6 2111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0:45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14 110 7712,'-13'-9'13080,"27"18"-10651,-4-6-1916,1-2 1,0 1 0,0-1-1,21-1 1,-23 0-410,37-1 320,0-3 0,67-13 0,89-34 106,-156 37-418,-23 6-167,1 1 0,25-4 0,-41 10 87,-8 0-34,1 1 0,-1 0 1,0 0-1,1 0 0,-1-1 1,1 1-1,-1 0 0,0 0 0,1 0 1,-1 0-1,1 0 0,-1 0 0,0 0 1,1 0-1,-1 0 0,1 0 1,-1 0-1,0 0 0,1 0 0,-1 0 1,1 0-1,-1 0 0,0 0 1,1 0-1,-1 1 0,1-1 0,-1 0 1,0 0-1,1 0 0,-1 1 1,0-1-1,1 0 0,-1 1 0,0-1 1,0 0-1,1 0 0,-1 1 1,0-1-1,0 1 0,1-1 0,-1 0 1,0 1-1,0-1 0,0 0 0,0 1 1,0-1-1,1 1 0,-1-1 1,0 1-1,0-1 0,0 0 0,0 1 1,0-1-1,0 1 0,-1-1 1,1 0-1,0 1 0,0 0 0,-2 28 17,-1 0-1,-2 0 1,0-1-1,-2 1 1,-1-1-1,-18 41 1,13-41 66,-2 0 0,0 0 1,-32 41-1,-41 45 237,-17 23-551,55-53-1052,44-73-480,1 1 0,-7 24-1,13-28-2421,4-9 1740,9-13-3286,9-7 1845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6:19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65 8640,'-14'-18'9397,"35"12"-4949,46-7-2799,-7 1-1074,-2 4-40,94 1 0,-113 8-459,0 2 1,-1 1-1,56 14 1,-77-13 21,25 11 1,-12-3-30,-22-12-966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0:4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7968,'2'-1'357,"0"0"-1,-1 1 1,1-1 0,0 0 0,0 0 0,0 1 0,0-1 0,0 1-1,0 0 1,-1-1 0,1 1 0,0 0 0,0 0 0,0 0 0,0 1-1,0-1 1,0 0 0,4 2 0,36 11 2772,-28-7-2737,1 0-1,-1 1 1,-1 1 0,0 0 0,0 1 0,0 0-1,-1 1 1,-1 1 0,1 0 0,-2 0 0,0 1 0,0 0-1,-1 1 1,13 24 0,2 10 86,-2 2 1,-2 1-1,-2 0 1,-2 1-1,-3 1 1,8 61-1,-17-69-127,-1 83 1,-3-120-330,-1 30 2,-2 0-1,-1 0 0,-2 0 0,-1 0 0,-21 61 0,17-70-272,-1-1-1,-2 0 0,0-1 1,-2-1-1,-33 42 1,26-40-1810,-2-1 0,-36 31 0,22-23-539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0:52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549 626 1824,'19'9'13514,"-18"-10"-13319,0 1 0,-1-1 0,1 1 0,0-1 0,-1 0-1,1 0 1,0 1 0,-1-1 0,1 0 0,-1 0 0,1 0 0,-1 0 0,0 1 0,1-1-1,-1 0 1,0 0 0,1 0 0,-1 0 0,0 0 0,0 0 0,0 0 0,0 0 0,0-2-1,-1 1-102,0 0 0,1 0-1,-1 1 1,0-1 0,0 0 0,0 0-1,-1 1 1,1-1 0,0 0-1,-1 1 1,1 0 0,-1-1-1,1 1 1,-1 0 0,0 0-1,1-1 1,-1 1 0,0 1-1,0-1 1,0 0 0,0 0 0,0 1-1,0-1 1,0 1 0,-2-1-1,-14-2-43,-1 1 0,0 1 0,1 1 0,-1 0 0,-35 6 1,-92 25 340,116-24-377,0 2 1,1 1 0,0 2 0,-32 17 0,57-26-10,-1 0 0,1 0 0,-1 0 0,1 1 0,0-1 0,0 1 0,1 0 0,-1 0 0,1 1 0,0-1 0,0 1 0,0 0 1,1 0-1,-1 0 0,1 0 0,0 0 0,1 0 0,-1 0 0,1 1 0,0-1 0,1 0 0,-1 1 0,1-1 0,0 1 0,0-1 0,1 1 1,0-1-1,0 0 0,0 1 0,0-1 0,1 0 0,3 7 0,-2-5 66,0-1-1,1 1 1,0-1-1,0 0 1,0 0 0,1 0-1,0-1 1,0 0-1,0 0 1,1 0 0,-1 0-1,1-1 1,1 0-1,-1 0 1,13 5 0,-11-6 20,1 0 1,0-1 0,0 0 0,-1-1 0,1 0 0,0 0 0,0-1 0,0 0 0,0 0 0,0-1 0,0 0 0,15-4 0,-7-1 39,1 0 1,-1-1 0,0 0 0,30-19 0,-22 9 50,-1 0 0,29-29 0,-38 30-5,-1 0-1,-1-1 1,13-20 0,-17 23-68,-1-1 1,-1 0-1,0-1 1,-1 1-1,-1-1 1,0 0-1,-2-1 1,4-22-1,-4 8 55,-1 0 0,-2-1 0,-5-48 0,0 49-108,-2 0-1,-17-52 0,19 70-56,-1-1 0,0 1 0,-1 1 0,0-1 0,-1 1 0,-1 0 0,1 1 0,-2 0 0,0 0 0,-21-17 0,17 18-169,0 0 1,0 1-1,-1 1 1,-1 1-1,1 0 0,-1 1 1,0 0-1,0 1 1,-18-2-1,18 3-271,0 2 0,0 0-1,0 0 1,-1 1 0,1 1-1,0 1 1,-20 3 0,33-3 104,0 0 0,0 0 1,0 0-1,0 0 0,0 1 1,0-1-1,0 1 0,0 0 1,1 0-1,-1 0 0,-3 4 1,-6 10-1492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0:53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48 4576,'-8'-2'12249,"46"-10"-10339,-19 6-1276,1 1-1,35-4 1,-30 5-353,-4 2-28,1 0 0,0 2 1,42 4-1,-62-4-226,1 0 0,0 1 0,-1 0 0,1 0 0,0 0 1,-1 0-1,1 0 0,-1 0 0,0 1 0,1-1 0,-1 1 0,0-1 0,0 1 0,0 0 0,0 0 1,0 0-1,0 0 0,-1 0 0,1 1 0,-1-1 0,1 0 0,-1 1 0,0-1 0,0 1 0,0-1 0,0 1 1,-1 0-1,1 2 0,2 9 46,-1 1 1,-1-1 0,-1 0-1,-1 19 1,0-7-124,1-9 41,-1-4 101,1-1 0,0 1-1,1-1 1,1 1-1,0-1 1,0 1 0,1-1-1,8 21 1,-8-26 44,1 0 0,-1-1 1,1 1-1,0-1 0,9 11 0,-11-16-99,-1 1 0,0-1 0,1 0-1,-1 0 1,1 0 0,-1 0 0,1 0-1,0 0 1,-1-1 0,1 1 0,0 0-1,0-1 1,-1 0 0,1 1 0,0-1-1,0 0 1,0 0 0,-1 0 0,1 0-1,0 0 1,0 0 0,0 0 0,0-1-1,-1 1 1,1-1 0,0 1 0,-1-1-1,1 0 1,2-1 0,2-2 44,0-1 0,0 0 0,-1-1 0,1 1 0,-1-1 0,-1 0 1,1 0-1,6-11 0,-5 7-6,30-50 213,-25 42-144,12-27 0,-19 34-156,1 0 0,1 0 1,0 0-1,1 1 0,0 0 0,0 0 0,1 1 0,10-10 1,3 3-66,0 2 1,28-15-1,-38 23 104,0 1-1,0 1 0,1 0 1,0 1-1,-1 0 0,1 0 1,0 1-1,24 0 0,-11 2 16,0 1 0,1 2 0,28 6 1,-28-1-272,-22-6 147,0 0-1,1-1 1,-1 0-1,0 0 1,0 0 0,7 0-1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0:54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14 6816,'-16'-7'2197,"12"2"361,3 5-2524,1 0 0,0 0 0,0 0 0,0 0 1,0 0-1,0 0 0,0 0 0,0 0 1,0-1-1,0 1 0,0 0 0,1 0 0,-1 0 1,0 0-1,0 0 0,0 0 0,0 0 0,0 0 1,0 0-1,0 0 0,0 0 0,0 0 1,0 0-1,0 0 0,0 0 0,0 0 0,0 0 1,0 0-1,0 0 0,0 0 0,0 0 1,0 0-1,0-1 0,0 1 0,0 0 0,0 0 1,0 0-1,1 0 0,-1 0 0,0 0 0,0 0 1,0 0-1,0 0 0,0 0 0,0 0 1,0 0-1,0 0 0,0 0 0,0 0 0,0 1 1,0-1-1,0 0 0,0 0 0,0 0 0,0 0 1,0 0-1,1 0 0,-1 0 0,0 0 1,0 0-1,0 0 0,0 0 0,0 0 0,0 0 1,0 0-1,2 1 575,0-1 0,0 0 0,0 1 0,0-1 0,0 0 0,0 0 0,0 0 1,3-1-1,2 1-155,45 0 2175,69 9 0,99 18-1724,62 9-791,-182-26-1048,-56-7-2708,-39-2 2121,0 0 0,1 0 0,-1 0 0,7 3 0,-2 0-1748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0:54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19 106 2912,'-18'-6'17125,"30"10"-16132,-2 1-674,2-1 85,1 0 0,0-1 0,22 3 0,68 1 606,168-12 1,167-29-88,-19-6-625,58-1 177,-428 35-475,-24 3-192,27 0 0,-42 4-69,4 0-3915,-33 15-6249,16-14 9165,-13 10-2196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0:55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515 667 3552,'1'-1'122,"0"1"-1,0 0 1,0-1 0,1 1 0,-1-1-1,0 1 1,0-1 0,0 0-1,0 0 1,0 1 0,0-1 0,0 0-1,0 0 1,0 0 0,-1 0-1,2-2 1,-2 3 193,1-1-1,-1 0 1,1 1-1,-1-1 1,1 0-1,-1 1 1,1-1-1,-1 1 1,1-1-1,0 1 1,-1-1-1,1 1 1,1-1-1,5-6 2424,-5 2-872,-2 5-1760,0 0-1,0 0 1,0 0-1,0 0 1,1-1 0,-1 1-1,0 0 1,0 0-1,0 0 1,0 0 0,0-1-1,0 1 1,0 0-1,0 0 1,0 0 0,0 0-1,0-1 1,0 1-1,0 0 1,0 0 0,0 0-1,0 0 1,0-1-1,0 1 1,0 0 0,0 0-1,0 0 1,0 0-1,0-1 1,0 1 0,0 0-1,0 0 1,-1 0-1,1 0 1,0 0 0,0-1-1,0 1 1,0 0-1,0 0 1,0 0 0,-1 0-1,1 0 1,0 0-1,0 0 1,0-1 0,0 1-1,-1 0 1,1 0-1,0 0 1,0 0 0,0 0-1,0 0 1,-1 0-1,-11-8 1612,7 6-1567,0 0 0,0 0 0,0 1 0,0-1 0,-1 1-1,1 0 1,0 0 0,-1 1 0,1 0 0,0 0 0,-7 1-1,9-1-128,-41 1 88,0 3 1,1 2-1,-1 1 0,1 3 1,-73 25-1,102-29-174,-1 0-1,1 1 1,-13 9 0,21-13 41,1 0 0,0 1 0,0 0 1,1 0-1,-1 1 0,1-1 0,0 1 1,0 0-1,1 0 0,-5 8 0,7-12 42,0 1-1,0 0 1,0 0-1,1 0 1,-1-1-1,1 1 1,-1 0-1,1 0 0,0 0 1,-1 0-1,1 0 1,0 0-1,0 0 1,1 0-1,-1 0 1,0 0-1,1-1 1,-1 1-1,1 0 1,-1 0-1,1 0 0,0 0 1,0-1-1,0 1 1,0 0-1,0-1 1,0 1-1,0-1 1,1 1-1,-1-1 1,0 0-1,4 3 0,-1-1 55,1-1 0,0 1 0,0-1-1,0 1 1,0-1 0,1-1 0,-1 1-1,1-1 1,-1 0 0,7 0 0,4 0 18,0-1 0,-1-1 0,1 0 0,0-1 0,-1-1 0,28-9 0,87-39 622,-125 48-652,10-3 28,0-1-1,-1 0 1,1-1 0,-2-1-1,1 0 1,20-19-1,-25 20-17,-1-1-1,0-1 0,0 1 1,-1-1-1,0-1 0,-1 1 1,0-1-1,-1 0 0,0 0 1,0-1-1,-1 0 0,4-20 1,-2-11 13,-2 0 1,-2-1-1,-1 0 1,-2 1 0,-10-57-1,8 84-81,0 1 0,-1 0 1,0 0-1,-2 1 0,0-1 0,0 1 0,-12-19 1,13 27-88,1 0 1,-1 0 0,0 0 0,-1 0 0,1 1 0,-1 0-1,0 0 1,-1 0 0,1 1 0,-1 0 0,0 0 0,0 0-1,0 1 1,0 1 0,0-1 0,-10-1 0,4 1-220,0 2 1,0 0-1,0 0 0,0 1 1,-25 3-1,30-2-65,-1 1 1,1 0-1,0 0 0,1 0 1,-1 1-1,0 0 0,1 1 1,0 0-1,-1 0 0,-11 9 1,17-11 13,-1 1 1,1-1-1,0 0 1,0 1 0,0-1-1,0 1 1,0-1-1,1 1 1,-1 0-1,1 0 1,-1 0-1,1 0 1,0 0 0,0 0-1,1 0 1,-1 0-1,0 0 1,1 1-1,0-1 1,0 0 0,0 0-1,0 1 1,1 4-1,11 25-2135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0:56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15 4480,'0'-1'315,"0"0"-1,0 0 1,1 0-1,-1 0 1,0 0 0,1 0-1,-1 0 1,0 0 0,1 0-1,-1 0 1,1 0 0,13-1 10964,-18 23-7000,-10 13-3758,7-18-121,-29 88 277,10-22-159,5-24-267,-80 202-65,95-249-149,2 1-1,-1 0 1,2 0-1,0 1 1,0-1 0,1 1-1,1-1 1,-1 22-1,3-29-7,-1 0 0,0-1 0,1 0 0,0 1 0,0-1 0,1 1 0,-1-1 0,1 0 0,0 0 0,0 0 0,0 0 0,0 0 0,1 0 0,0-1 0,-1 1 0,1-1 0,1 0 0,-1 1 0,0-1 0,1-1 0,0 1 0,-1-1 0,1 1 0,0-1 0,0 0 0,1 0 0,4 1 0,-2-1 51,1 0-1,0-1 1,0 0-1,-1 0 0,1 0 1,0-1-1,0 0 0,0-1 1,9-1-1,8-3 26,36-13 1,6-1-263,22-4-2178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0:56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82 8128,'-31'-4'2618,"16"-1"38,14 3-1794,5 4 95,-2-2-468,0 1 0,0-1 1,0 1-1,0-1 0,1 0 0,-1 0 0,0 0 1,0 0-1,2-1 0,8 1 933,87 4 1871,183-15 0,97-46-5804,-325 48 1348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1:00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 6048,'11'-11'19642,"-9"13"-19582,-1 1 0,0-1 0,0 1 0,0 0 0,0-1 0,0 1 0,-1 0 0,1-1 0,-1 1 0,0 4 0,0 34 425,-1-21-307,1 446 557,-7-398-607,7-67-223,1-1 0,-1 1-1,0-1 1,0 0-1,0 1 1,0-1 0,0 1-1,0-1 1,0 0-1,0 1 1,0-1 0,0 1-1,0-1 1,0 1-1,0-1 1,-1 0 0,1 1-1,0-1 1,0 1-1,0-1 1,-1 0 0,1 1-1,0-1 1,0 0-1,-1 1 1,1-1 0,0 0-1,-1 1 1,1-1-1,0 0 1,-1 0 0,1 1-1,0-1 1,-1 0-1,1 0 1,-1 0 0,1 0-1,0 1 1,-1-1-1,1 0 1,-1 0 0,0 0-1,0 0-52,-2 2-1011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1:01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10 8320,'-23'-3'14586,"43"12"-12095,-7-3-2246,1-1 0,0 0 1,0-1-1,0-1 0,21 3 1,1-2 90,38-2-1,-6-5-208,114-21 0,-26 2 41,-100 21-1971,-33 1-1359,-9 0 1412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6:21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 6 5632,'2'-5'5588,"-1"17"-2424,-10 30-567,-19 62 1,15-63-1954,-115 307 1790,64-186-1785,37-78-190,-24 124-1,37-161 108,12-38-62,8-25 53,0-9-649,2 1 0,1 1-1,19-39 1,-20 48 98,0 0-1,1 0 0,1 1 1,0 0-1,1 1 1,23-21-1,-5 11-175,0 0-1,64-33 0,-93 55 166,0 0 0,1 0-1,-1 0 1,0 0 0,0 0-1,1-1 1,-1 1 0,0 0-1,1 0 1,-1 0 0,0 0-1,1 0 1,-1 0 0,0 0-1,0 0 1,1 0 0,-1 0-1,0 0 1,1 0 0,-1 0-1,0 0 1,1 1 0,-1-1 0,0 0-1,0 0 1,1 0 0,-1 0-1,0 0 1,0 1 0,1-1-1,-1 0 1,0 0 0,0 1-1,1-1 1,-1 0 0,0 0-1,0 1 1,0-1 0,0 0-1,0 0 1,1 1 0,-1-1-1,0 0 1,0 1 0,0-1-1,0 0 1,0 0 0,0 1-1,0-1 1,0 0 0,0 1-1,0-1 1,0 0 0,0 1 0,0-1-1,0 0 1,0 1 0,-4 25 55,3-18-37,-7 55 136,2 120 1,7-170-87,0 0 0,6 23 1,-5-31-8,-1 0 0,1 1 0,0-1 0,1 0 1,-1-1-1,1 1 0,0 0 0,0-1 0,5 5 1,-7-8-35,0 0 1,0 0-1,1 1 1,-1-1 0,0 0-1,1-1 1,0 1 0,-1 0-1,1 0 1,-1 0 0,1-1-1,0 1 1,-1-1-1,1 0 1,0 1 0,0-1-1,-1 0 1,1 0 0,0 0-1,0 0 1,-1 0-1,1 0 1,0-1 0,-1 1-1,1-1 1,3 0 0,2-2 43,-1-1 1,1 1-1,-1-1 1,11-9 0,-1-1 21,-1-1 0,0-1 1,-1 0-1,0-1 0,13-22 1,5-6-86,-4 8 0,67-94 212,-83 116-612,-12 15 386,0 0 0,0-1 0,1 1 0,-1 0 1,0 0-1,0 0 0,0 0 0,0 0 0,0 0 0,0 0 0,0 0 1,0 0-1,0 0 0,0 0 0,0 0 0,0 0 0,0 0 1,0 0-1,0 0 0,0 0 0,1 0 0,-1 0 0,0 0 1,0 0-1,0 0 0,0 0 0,0 0 0,0 0 0,0 0 1,0 0-1,0 0 0,0 0 0,0 0 0,0 0 0,0 0 0,0 0 1,0 0-1,1 0 0,-1 0 0,0 0 0,0 0 0,0 0 1,0 0-1,0 0 0,0 1 0,0-1 0,0 0 0,0 0 1,0 0-1,0 0 0,0 0 0,0 0 0,0 0 0,0 0 1,0 0-1,0 0 0,0 0 0,-1 10-370,0-4 303,0-1 1,0 1-1,1 11 1,-1 6 136,1 3 54,0-1 0,2 0 0,0 1 0,7 27 0,-8-47-43,0 0 0,1 1 0,-1-1 0,1 0 0,0 0 0,1 0 0,5 11 0,-7-17-53,-1 1 0,0-1 0,1 1-1,-1-1 1,1 1 0,-1-1 0,1 1 0,-1-1 0,1 0-1,-1 1 1,1-1 0,-1 1 0,1-1 0,0 0-1,-1 0 1,1 1 0,0-1 0,-1 0 0,1 0 0,0 0-1,-1 0 1,1 0 0,0 0 0,-1 0 0,1 0-1,0 0 1,-1 0 0,1 0 0,0 0 0,-1 0 0,1-1-1,-1 1 1,1 0 0,0 0 0,-1-1 0,1 1 0,-1-1-1,1 1 1,-1 0 0,1-1 0,-1 1 0,1-1-1,-1 1 1,1-1 0,-1 1 0,1-2 0,3-2 81,0-1 0,-1 0 1,6-9-1,22-48 326,13-22-64,97-119-264,-139 201-118,-1-1 1,1 1-1,0 0 0,0 0 1,0 0-1,0 0 0,0 0 1,1 0-1,2-1 0,-4 3 15,-1-1 0,0 1-1,1 0 1,-1 0 0,1 0 0,-1 0-1,1 0 1,-1 0 0,1 0 0,-1 0-1,1 0 1,-1 0 0,1 0-1,-1 0 1,1 0 0,-1 0 0,1 1-1,-1-1 1,0 0 0,1 0-1,-1 0 1,1 1 0,0-1 0,0 1-2,0 1 0,0-1 1,0 0-1,-1 0 0,1 1 0,0-1 1,0 0-1,-1 1 0,1-1 1,-1 1-1,1 1 0,2 8-8,0-1 0,-1 1 0,-1 0 0,1 21 0,-7 47 85,4-66-78,-17 127 156,14-120-55,0 0 1,-2-1-1,-1 1 1,-15 33-1,21-52-65,0 1-1,1-1 1,-1 0-1,0 1 1,0-1 0,0 0-1,0 0 1,0 0-1,0 1 1,0-1-1,0 0 1,0 0-1,-1-1 1,1 1 0,0 0-1,-1 0 1,1-1-1,0 1 1,-1 0-1,1-1 1,-3 1 0,2-1-14,1 0 0,-1-1 0,0 1 1,0 0-1,1-1 0,-1 1 0,0-1 1,1 1-1,-1-1 0,1 0 0,-1 0 1,1 0-1,-1 0 0,1 0 0,-3-2 1,-1-2-28,0 0 1,0-1 0,0 0 0,1 0 0,0 0 0,0 0 0,-3-9-1,-2-6-4,1-1 0,2 0 0,0-1 0,-4-32-1,9 51-20,0-1 0,1 1 0,0-1 0,0 1 0,0 0-1,2-6 1,-2 8 20,0 1 0,1 0 0,-1-1 0,1 1 0,-1 0-1,1-1 1,0 1 0,-1 0 0,1 0 0,0 0 0,0-1 0,0 1 0,0 0 0,0 0 0,0 0-1,0 0 1,0 1 0,0-1 0,1 0 0,-1 0 0,0 1 0,0-1 0,1 1 0,1-1-1,2 0-21,1 0-1,-1 0 0,1 1 0,-1 0 0,1 0 0,-1 0 0,9 2 1,39 11-74,-40-9 110,12 4-123,0 1 0,-1 1 0,0 1-1,0 1 1,26 19 0,14 18-2663,-59-44 1572,1 0 0,-1 1 1,7 10-1,3 4-4018,0-5 2278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1:03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564 0 4320,'-3'2'13491,"-3"5"-8002,-8 17-6544,3-6 1983,-1-1-706,-1 1 1,-1-2-1,-1 0 0,-16 14 1,-70 52 443,45-40-370,43-31-230,-7 4 185,0 2 1,1 0 0,-32 39-1,35-33-140,0 0 0,2 1-1,1 1 1,1 0 0,-15 45-1,11-14 28,-17 98-1,25-104 92,-1 65 0,9-88-122,1 0 0,1 0-1,1 1 1,7 25 0,-5-31-9,1-1 1,0 0 0,2-1-1,0 1 1,12 19 0,-7-19-45,23 30 1,-30-44-269,0-1-1,1 0 1,-1 0 0,1 0-1,1-1 1,-1 0 0,13 7 0,-19-12-7,0 1 0,0-1 0,1 0 0,-1 1 0,0-1 0,0 0 1,1 0-1,-1 1 0,0-1 0,0 0 0,1 0 0,-1-1 1,0 1-1,0 0 0,1 0 0,-1-1 0,0 1 0,0 0 0,0-1 1,1 1-1,1-2 0,0 0-477,-1 0 1,1 0 0,-1 0-1,1-1 1,-1 1-1,0-1 1,0 1-1,2-4 1,11-15-2220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1:04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15 225 3712,'-14'4'14666,"23"-12"-12074,7-4-1723,0-1 1,26-27-1,10-9-48,-39 40-697,1 0 0,0 0-1,0 1 1,26-10 0,64-15 271,-103 33-385,3-2 25,0 1-1,0 0 1,0 1-1,1-1 1,5 1-1,-9 0-9,0 0 0,0 0 0,0 0 0,0 0 1,0 1-1,0-1 0,0 0 0,-1 1 0,1-1 0,0 1 0,0-1 0,0 1 0,0-1 1,-1 1-1,1-1 0,0 1 0,-1 0 0,1 0 0,0-1 0,-1 1 0,1 0 0,-1 0 0,1 0 1,-1-1-1,0 1 0,1 0 0,-1 0 0,0 0 0,1 1 0,2 19 90,0 0-1,-1 0 0,-1 0 1,-2 27-1,0-27-85,1 0-1,0 0 1,2 1-1,4 20 1,-1-23 21,0 1 1,2-1 0,0-1-1,1 1 1,20 33 0,-24-46-24,0 0 1,0 0 0,1-1 0,0 1-1,0-1 1,0 0 0,0 0 0,1-1-1,0 0 1,0 0 0,0 0 0,0-1-1,1 0 1,0 0 0,-1 0 0,1-1-1,0 0 1,0 0 0,13 1-1,-13-3 22,1 0-1,0 0 1,-1 0-1,1-1 1,0-1-1,-1 1 1,1-1-1,-1 0 0,1-1 1,-1 0-1,0 0 1,0 0-1,-1-1 1,1 0-1,-1 0 1,1-1-1,-1 0 0,-1 0 1,1 0-1,-1-1 1,0 0-1,0 0 1,6-11-1,10-18 92,27-64 0,-32 61 0,38-63 0,-32 66 23,-9 14-238,18-23-1,-26 38 87,0 0-1,0 0 1,1 1-1,0 0 1,0 0-1,0 0 1,13-6-1,-13 8-16,-1 1 0,0 1 0,0-1 1,1 1-1,-1 0 0,1 0 0,-1 1 0,9 0 0,47 5-70,-43-3 61,56 10-422,-48-7-2454,-11-1-2298,-10 1 3050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1:05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65 9312,'-23'-6'2981,"18"4"998,6 2-3689,0 0 1,0 0 0,0 0 0,0 0 0,0 0 0,0 0 0,0 0-1,-1 0 1,1 0 0,0 1 0,2 0 0,5 0 170,60 4 2371,81-6 0,67-17-1523,-53 4-1060,-161 14-248,179-16-200,-145 9-1461,-14 0-4312,-12 6 3604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1:05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19 5472,'19'-18'17609,"-19"18"-17320,-1 0-209,0 0 1,1-1-1,-1 1 0,0 0 1,0 0-1,0 0 1,1 0-1,-1 0 0,0 0 1,0 0-1,1 1 0,-1-1 1,0 0-1,0 0 0,1 1 1,-1-1-1,0 0 1,-1 1-1,-16 10 91,15-9-34,-5 4 39,0-1 1,1 2 0,0-1-1,1 1 1,-9 10 0,-25 40 48,38-54-176,0 0 0,0 1 0,0-1 1,1 1-1,-1-1 0,1 1 0,0-1 0,-1 7 1,4-10 11,-1 0 1,1 1-1,-1-1 1,1 0-1,-1 0 1,0-1-1,1 1 1,-1 0-1,1 0 1,-1-1-1,2 0 1,-3 1-11,4-1-7,-1 0 0,1-1 0,-1 0 0,0 1 0,0-1-1,0 0 1,0-1 0,0 1 0,0 0 0,-1-1 0,1 0 0,-1 1 0,0-1 0,0 0 0,0 0 0,0-1 0,0 1 0,-1 0 0,1 0 0,-1-1 0,0 1 0,0-1 0,0 1 0,0-7-1,-1 9-184,0 1-1,0-1 0,0 0 1,0 0-1,0 0 0,0 0 0,0 0 1,-1 0-1,1 0 0,0 0 1,-1 0-1,1 0 0,-1 0 1,1 1-1,-1-1 0,1 0 0,-1 0 1,1 1-1,-1-1 0,0 0 1,1 1-1,-1-1 0,0 0 0,0 1 1,0-1-1,0 1 0,-1-1 1,0 0-255,0 1 1,1-1-1,-1 1 1,0 0 0,0 0-1,1 0 1,-1 0-1,0 0 1,0 0-1,1 0 1,-1 1 0,0-1-1,-3 2 1,0 2-1931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1:07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22 3648,'-5'-12'9120,"16"16"780,-2 6-6111,5 17-3922,-10-17 1072,4 9-624,-1 0 1,5 26-1,1 3-13,37 137 18,-33-113 32,46 123 0,-37-140-240,-25-54 432,0-1-537,-1-1 0,1 0 1,0 1-1,-1-1 0,1 1 0,-1-1 0,1 0 0,0 1 1,-1 0-1,1-1 0,0 1 0,0-1 0,0 1 0,-1 0 0,1 0 1,0-1-1,0 1 0,0 0 0,-1 0 0,1 0 0,0 0 1,0 0-1,0 0 0,1 0 0,13-3 123,-6-2-98,-1 0 0,0 0-1,0-1 1,14-13-1,-6 5-61,6-6 1,0-1 0,-2 0-1,27-37 1,46-81 34,-16 24-127,-68 101 161,64-82 1,-58 77-88,2 1 1,34-30-1,21-6-102,-53 43-74,-270 17-466,78-1 826,-112 8-78,150-7-154,128-5-302,-3-1-291,9 1 559,1-2-1,0 1 1,0 0 0,0 0-1,-1 0 1,1 0 0,0 0-1,0 0 1,0 0 0,-1 0-1,1 0 1,0 0 0,0 0 0,0 0-1,-1-1 1,1 1 0,0 0-1,0 0 1,0 0 0,0 0-1,0 0 1,-1-1 0,1 1-1,0 0 1,0 0 0,0 0-1,0-1 1,0 1 0,0 0-1,0 0 1,0 0 0,0-1 0,0 1-1,0 0 1,0 0 0,0-1-1,13-1-10236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1:07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10 3392,'-11'0'6165,"10"8"-2133,-4-1 1588,3-1-3352,-5 2 275,4-4 988,61 2-2459,72-14-347,-59 1-485,171-16 454,21 13-260,-243 10-447,10 5-163,-30-4-46,1-1-1,-1 1 1,1-1-1,-1 1 1,1-1-1,-1 1 1,0-1-1,1 1 1,-1 0-1,0-1 1,1 1-1,-1-1 1,0 1-1,0 0 1,0-1-1,1 1 1,-1 0-1,0-1 1,0 1-1,0 0 1,0 0-1,0-1 1,-1 2-1,1 25-6872,0-20 3787,0 11-532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1:08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6 8896,'4'-5'2932,"-2"10"63,2 8 784,0-8-3198,5 9 370,-1 0-1,0 0 1,10 29 0,9 53 796,21 151-1,-40-203-1339,15 121 717,-19-78-474,-13 149 1,5-205-588,0 0-1,-2-1 1,-2 1 0,-12 31-1,13-43-49,-2 0 0,0-1 0,-1-1 0,0 1 0,-1-2-1,-2 1 1,-19 20 0,8-14-429,-1-2 0,-1 0-1,-1-2 1,-34 19 0,-31 10-4175,-1-10-5782,70-29 5883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1:10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46 118 2304,'-1'-1'220,"0"1"1,0 0-1,0 0 0,1 0 1,-1 0-1,0 0 1,0 0-1,0 0 0,0 1 1,0-1-1,0 0 0,0 0 1,1 1-1,-1-1 1,0 1-1,0-1 0,0 0 1,1 1-1,-1-1 0,-1 2 1,-7 10 9886,9-12-9969,0 0 0,0 1 1,0-1-1,0 0 1,-1 0-1,1 0 0,0 0 1,0 0-1,0 0 0,-1 0 1,1 0-1,0 0 1,0-1-1,0 1 0,-1 0 1,-10 4 3797,12-4-3701,-5 0 250,3 0 275,3-5 53,-1 3-679,1 0 0,-1 0 1,1 0-1,0 0 0,0 0 1,0 1-1,0-1 0,0 0 1,0 1-1,5-3 0,15-9-86,1 1 0,1 1 0,0 2 1,26-8-1,-1 4-17,56-8 1,-25 12-250,-77 8 199,0 1 0,0 0 1,0 0-1,0 0 1,6 1-1,5 0-14,-12 0 42,-1 1-1,1-1 1,-1 1-1,0 0 1,0 0-1,1 0 1,-1-1-1,0 1 1,-1 0-1,1 0 0,0 3 1,4 12-23,-2 1-1,0-1 1,-1 1 0,0 29 0,-11 70 277,1-23-23,4-40-98,2-35-89,0-1 0,1 1-1,2 0 1,-1-1 0,7 34-1,-6-49-20,-1-1-1,1 1 0,0 0 0,0-1 0,0 1 0,1-1 0,-1 1 0,0-1 0,1 0 0,0 0 0,-1 1 0,1-1 0,0 0 0,0-1 0,0 1 0,0 0 0,1 0 0,-1-1 0,0 0 0,1 1 0,-1-1 0,1 0 0,-1 0 0,1 0 1,0 0-1,-1-1 0,1 1 0,0-1 0,0 0 0,-1 1 0,1-1 0,0 0 0,0-1 0,-1 1 0,1 0 0,0-1 0,0 0 0,4-1 0,16-8 103,0 0 1,0-2-1,-1-1 0,-1 0 0,29-24 0,-19 10-41,0 0-1,-2-2 0,35-45 0,63-105 3,-103 142-89,-14 20 22,2-1-1,0 2 1,1-1 0,26-25-1,-35 39-32,0 0 0,1 0 0,-1 0 0,1 1 0,-1-1 0,1 1 0,0 0 0,0 1 0,0-1 0,0 1 0,0 0 0,0 0 0,1 0 0,-1 1 0,6 0 0,0 1 36,0 0-1,17 5 0,7 0-89,-26-5 99,-1 0 0,0 0 0,14 5 0,-20-5-104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1:10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70 8736,'-47'-27'4848,"38"27"1278,12 0-4706,1 0-965,-1 1-1,0 0 1,1-1 0,-1 1-1,0 0 1,5 3 0,13 3 495,4-3-212,0-1 0,43 0 0,-28-2-397,116 1 600,226-26 0,-222-1-915,-98 14-1017,-24 2-2806,-27 8 1898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1:13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20 107 6304,'-2'0'137,"-16"-7"3219,44 6 6155,1-2-4143,8-4-2944,18-5-3290,28-5 1399,129-20-63,-62 15-129,-109 21-331,-2 2-106,-36-1-21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6:21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47 114 9568,'-22'-29'4320,"2"13"-3776,15 7-256,10 6-288,1-11-1344,2 2 736,6-4-4000,6 2 2592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1:13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39 6048,'-20'-10'12680,"28"13"-9510,1-1-3730,29-1 2674,76-6-1,-31 0-1279,52-2 9,91 0-465,-193 8-672,-18 0 137,23-2 0,-31 0-2310,-1 0 1,0 0 0,11-4-1,-3 2-215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1:14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67 6304,'-46'-17'3584,"37"16"14,1 2 441,82-6 4570,48-12-6010,36-4-2426,-128 21 32,3 0-4325,-13-7-11783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1:14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 6464,'17'-32'2090,"-17"30"-1995,1 0-1,0 0 1,0 0-1,0 0 1,0 0-1,1 0 0,-1 0 1,0 1-1,1-1 1,-1 1-1,1-1 0,2-1 1,2-2 293,0 0 534,-1 0 1,1 0-1,0 1 0,0 0 0,9-5 0,-11 7-478,-1 1 1,1-1-1,-1 1 0,1-1 0,0 1 1,-1 0-1,1 1 0,0-1 0,0 1 1,0-1-1,4 1 0,-6 1-304,-1 0-1,1-1 1,0 1-1,0 0 1,0 0-1,-1 0 1,1 0 0,0 0-1,-1 0 1,1 0-1,-1 1 1,0-1 0,1 1-1,-1-1 1,0 1-1,0-1 1,0 1-1,0 0 1,0 0 0,0-1-1,0 1 1,-1 0-1,1 0 1,0 0-1,-1 0 1,1 3 0,1 7 97,-1-1 1,0 1-1,-1 13 1,0-19-34,-1 23 36,-1 0-1,-2-1 1,-11 45 0,-32 84 1078,-1 2-625,44-142-687,-3 14-260,-23 60 1,21-63-5240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1:15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51 10144,'-28'-4'3258,"28"3"-3218,0 1 0,0 0 0,0 0 0,0 0 0,0 0 0,0 0 0,0 0 1,0 0-1,-1 0 0,1 0 0,0 0 0,0 0 0,0 0 0,0-1 0,0 1 0,0 0 0,0 0 0,-1 0 0,1 0 0,0 0 0,0 0 0,0 0 0,0 0 0,0 0 0,0 0 0,0 0 0,-1 0 0,1 0 0,0 0 0,0 1 0,0-1 0,0 0 0,0 0 0,0 0 0,0 0 0,-1 0 0,1 0 1,0 0-1,0 0 0,0 0 0,0 0 0,0 0 0,0 0 0,0 1 0,0-1 0,0 0 0,0 0 0,0 0 0,-1 0 0,1 0 0,0 0 0,0 0 0,0 1 0,0-1 0,0 0 0,0 0 0,0 0 0,7 3 1462,171-7 5545,89-12-4423,12-1-1767,-208 14-764,117 0 43,-163 3-1147,1 0-1,29-5 1,-45 3-1864,-4 4 896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1:15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1070 4480,'-16'13'13711,"24"-19"-10635,-4 3-2844,0 0-1,-1 0 1,1-1 0,4-6 0,2-5 463,-1 1 0,11-25 0,51-149 1487,-60 152-1936,2 1 0,1 0 1,2 1-1,24-37 0,-19 41-151,1 0 0,1 2 0,2 1 0,45-39 0,24-9 55,21-18 79,-31 18 83,33-28 42,-108 95-277,1 0-1,0 1 1,0 0-1,1 1 1,0 0-1,14-5 0,-21 10-50,0-1-1,0 1 1,1 0-1,-1 1 1,0-1-1,0 1 0,0 0 1,1 0-1,-1 0 1,0 0-1,0 1 1,0 0-1,0 0 1,1 0-1,-1 0 0,0 1 1,-1-1-1,1 1 1,0 0-1,0 0 1,-1 0-1,4 4 0,-3-3 6,0 0-1,-1 1 1,0-1-1,0 1 0,0 0 1,0 0-1,0 0 1,-1 0-1,0 0 0,0 1 1,0-1-1,0 1 1,-1 0-1,1-1 0,-1 1 1,-1 0-1,1 0 1,-1 0-1,1-1 0,-2 8 1,1-4-17,-1-1 1,-1 0-1,1 0 1,-1 0-1,0 0 1,-1 0-1,0 0 1,0 0-1,0-1 1,-1 1-1,0-1 1,-7 10-1,4-8-50,-1 0-1,0-1 1,0 0 0,0 0-1,-1 0 1,0-1 0,-1-1-1,1 1 1,-1-2 0,0 1-1,-19 5 1,19-8-437,0 0-1,0 0 1,-1-1-1,1-1 1,-1 1-1,1-2 1,-17-1-1,20 0-474,0 1-1,1-1 1,-1 0-1,1 0 0,0 0 1,-8-5-1,13 6 686,0 1 0,-1-1 0,1 0 0,0 0 0,0 0 0,0 0 0,-1 0 0,1 0-1,0-1 1,1 1 0,-1 0 0,0 0 0,0-1 0,0-1 0,-3-6-1892,1 1 1,-3-16-1,-1-20-2170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1:18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5152,'9'-15'17119,"-7"17"-16904,0 0-1,0 0 1,-1 1-1,1-1 1,-1 0-1,1 1 1,-1-1-1,1 4 1,38 195 1554,-10-38-1589,-20-124-32,1 0 1,18 41 0,-16-50 200,1-1 0,2-1 0,22 32 1,-37-59-304,0 0-1,0 0 1,0 0 0,0-1 0,0 1 0,0 0-1,0 0 1,0-1 0,0 1 0,0-1 0,1 1-1,-1-1 1,0 1 0,0-1 0,1 0 0,-1 0-1,0 1 1,0-1 0,1 0 0,-1 0 0,0 0-1,1 0 1,-1-1 0,0 1 0,0 0 0,1 0 0,-1-1-1,2 0 1,4-2 59,0 0 1,0 0-1,10-7 0,-14 8-132,23-14 48,-1-1 0,-1-2 0,-1 0 0,-1-1 0,37-44 0,74-124 147,-105 146-293,1 1-1,50-53 1,-63 77 74,1 1 0,1 0 0,1 1 0,0 1 0,1 1 0,0 1 0,27-12 0,-30 17 13,-13 6 26,-1 0 1,1 0 0,-1-1 0,0 1 0,1-1-1,-1 0 1,4-3 0,-7 5 3,0 0-1,0 0 1,0 0 0,0 0 0,0-1-1,0 1 1,0 0 0,1 0 0,-1 0-1,0-1 1,0 1 0,0 0 0,0 0-1,0 0 1,0 0 0,0-1 0,0 1-1,-1 0 1,1 0 0,0 0-1,0-1 1,0 1 0,0 0 0,0 0-1,0 0 1,0 0 0,0-1 0,0 1-1,0 0 1,-1 0 0,1 0 0,0 0-1,0 0 1,0-1 0,0 1 0,-1 0-1,1 0 1,0 0 0,0 0 0,0 0-1,0 0 1,-1 0 0,1 0 0,0 0-1,0 0 1,0 0 0,-1 0 0,1 0-1,0 0 1,0 0 0,0 0 0,0 0-1,-1 0 1,-13-3-279,14 3 284,-109-6-853,75 5 842,-435 5 137,240 15-709,188-15-3516,85-18-7567,-7 12 8827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1:19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58 5632,'-11'-6'15139,"22"7"-9164,29-2-6492,183-13 1855,140-6-132,-52 2-663,-213 19-1236,-98-1 624,0 0 0,0 0 0,0 0 0,1 0 0,-1 0 0,0 0 1,0 0-1,1 0 0,-1 0 0,0 0 0,0 0 0,0 0 0,0 1 0,1-1 0,-1 0 0,0 0 0,0 0 0,0 0 0,0 0 0,1 0 0,-1 1 0,0-1 0,0 0 1,0 0-1,0 0 0,0 0 0,0 1 0,1-1 0,-1 0 0,0 0 0,0 0 0,0 1 0,0-1 0,0 0 0,0 0 0,0 0 0,0 1 0,0-1 0,0 0 0,0 0 1,0 0-1,0 1 0,0-1 0,0 0 0,0 0 0,0 0 0,0 1 0,-1-1 0,1 0 0,0 0 0,0 1 0,-7 13-4533,4-9 3515,-6 11-3505,1 1 1483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1:22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82 4736,'-2'-3'494,"1"1"1,0-1-1,0 0 0,0 0 1,1 0-1,-2-4 1,1-21 9462,0 38-1954,-2 12-5798,-3 16-3032,-14 103 1078,13-73 90,2 98 0,18 70-111,-9-153-92,-3-44-31,8 49 0,-9-71-103,0-15 12,-1 0 1,1-1-1,0 1 1,0 0 0,0 0-1,0-1 1,1 1 0,-1 0-1,0 0 1,2 2-1,1 0 27,-2-4 432,-1-8-753,-6-319-1798,-1 238 2138,-29-148 0,9 103 418,20 103-49,7 25-389,-1 1 0,0 0 0,-1-1 1,1 1-1,-1 0 0,-4-9 0,1 5 22,-6-5 261,11 12-325,-1 1 0,1-1-1,0 0 1,0 1 0,1-1 0,-1 1 0,0-1-1,0 0 1,1 1 0,-1-1 0,1 1 0,-1-1-1,1 1 1,0-1 0,0 1 0,-1-1-1,1 1 1,0 0 0,0-1 0,0 1 0,1 0-1,-1 0 1,0 0 0,2-1 0,8-4-28,0 1 1,1 1-1,0 0 1,0 0-1,0 1 1,25-2-1,-29 4-4,0 1 0,0 1 1,1-1-1,-1 1 0,0 0 0,0 1 0,0 0 0,0 0 0,0 1 0,0 0 0,12 7 0,0 3 61,0 1 0,0 1 1,-2 1-1,0 0 0,0 2 1,-2 0-1,20 27 0,-33-42 14,-1 1-1,0-1 0,0 0 0,-1 1 0,1-1 0,-1 1 0,1 0 0,-1-1 0,0 1 1,1 7-1,-2-9-14,0 0 1,-1 1-1,1-1 1,0 0 0,-1 0-1,1 1 1,-1-1-1,0 0 1,0 0-1,0 0 1,0 0 0,0 0-1,0 0 1,0 0-1,-1 0 1,1 0-1,-1 0 1,1-1 0,-4 3-1,-50 36 164,51-37-234,-2 0 1,1 0-1,0 0 0,0-1 0,-1 1 1,0-1-1,1-1 0,-1 1 0,-8 0 1,3-1-1616,-1 0 0,1-1 0,-22-2 0,20-1-3378,8-2 1580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1:24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7 1408,'-4'-2'328,"-1"1"0,1 0 0,-1 0 0,0 0 0,-7 0 0,-3 2 3343,-26 3 1,-6 1 3304,17-5-3464,20 0-1507,18 0-364,149 8-425,278-3 712,-344-5-1707,-61-4-220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1:25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7456,'0'-3'598,"0"-1"0,0 1 0,1-1 0,-1 0 0,1 1 0,3-8 5895,0 9-3700,-3 9 1433,6 35-3273,0 244 755,-7-197-1555,1-77-335,0-1 0,1 0 1,0 0-1,1 0 0,7 17 0,0 1-4370,-8-22 3464,9-5-7103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6:23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10 595 2400,'0'1'373,"-1"-1"-1,0 1 1,0 0 0,1 0 0,-1-1-1,0 1 1,1 0 0,-1 0-1,1 0 1,-1 0 0,1 0 0,-1 0-1,1 0 1,0 0 0,0 0 0,-1 0-1,1 0 1,0 0 0,0 0-1,0 0 1,0 0 0,0 0 0,0 0-1,1 1 1,-1 4 4101,3-22-1333,35-75-1060,-17 44-1757,-4 11-32,2 1-1,44-64 1,44-21 641,-51 61-421,-34 35-297,1 0-1,1 2 1,31-23 0,-54 45-216,0-1 0,0 0 0,0 0 1,0 1-1,0-1 0,0 1 1,0-1-1,0 1 0,1 0 1,-1-1-1,0 1 0,0 0 0,0 0 1,0 0-1,1-1 0,-1 1 1,0 1-1,0-1 0,0 0 0,3 1 1,-3-1-4,0 1 0,1 0 1,-1 0-1,0 0 0,0 0 0,0 0 1,0 0-1,0 0 0,0 0 1,0 0-1,0 1 0,-1-1 1,1 0-1,0 0 0,-1 1 0,1-1 1,-1 1-1,1 1 0,2 7 26,-1 1 0,0 0 0,-1 0 0,0 0 0,-1 17-1,-9 56 158,-11 46 391,17-118 477,7-34-611,0 8-424,2 0 0,-1 0 0,15-24 0,30-39-119,-41 63 57,1 1 0,0 0 0,0 1 0,2 0 0,-1 1 0,1 1 0,19-14 0,-31 24 39,0 0 1,1 0-1,-1-1 0,0 1 1,1 0-1,-1 0 0,0 0 0,1 0 1,-1 0-1,0-1 0,1 1 0,-1 0 1,0 0-1,0 0 0,1 0 0,-1 0 1,0 0-1,1 0 0,-1 0 1,0 0-1,1 0 0,-1 1 0,0-1 1,1 0-1,-1 0 0,0 0 0,1 0 1,-1 0-1,0 1 0,0-1 0,1 0 1,-1 0-1,0 0 0,0 1 1,1-1-1,-1 0 0,0 0 0,0 1 1,0-1-1,1 0 0,-1 1 0,0-1 1,0 0-1,0 0 0,0 1 1,0-1-1,0 0 0,0 1 0,1-1 1,-1 1-1,1 17-149,-1-16 158,-1 20 124,-5 30 1,3-34-114,1 1 0,1 32 0,2-21 53,0-10-101,0 0 0,8 38 0,-7-51 48,0-1 1,0 0-1,1 0 1,-1 0 0,1 0-1,1 0 1,-1 0-1,1-1 1,0 0-1,0 0 1,1 0 0,9 9-1,-10-12 7,0 1 0,0-1 1,0 1-1,0-1 0,0 0 0,0-1 0,1 1 0,-1-1 1,0 0-1,1 0 0,-1 0 0,1-1 0,7 1 0,-3-2 45,0 1 0,-1-2-1,1 1 1,-1-1 0,1 0-1,11-5 1,-4 0-12,-1 0 0,0-2 1,-1 0-1,0 0 0,0-1 1,21-21-1,-8 5 216,44-59-1,-64 75-167,0-1 0,-1 1 0,0-1 0,-1 0-1,0 0 1,6-23 0,-10 31-112,-1 1 1,1 0-1,-1 0 1,1-1-1,-1 1 0,0 0 1,0-1-1,-1 1 1,1 0-1,0-1 0,-1 1 1,1 0-1,-1-1 1,0 1-1,0 0 1,1 0-1,-2 0 0,1 0 1,-2-4-1,1 5-44,1 0-1,0 0 1,-1-1-1,1 1 0,-1 0 1,1 0-1,-1 0 1,0 1-1,0-1 0,1 0 1,-1 0-1,0 1 1,0 0-1,0-1 0,1 1 1,-1 0-1,0 0 1,0 0-1,0 0 0,0 0 1,0 0-1,1 0 1,-1 1-1,-3 0 1,-1 1 13,0 0 0,0 0 0,1 0 0,-1 1 0,1 0 0,0 0 1,0 1-1,0-1 0,0 1 0,0 0 0,1 1 0,0-1 0,0 1 1,0-1-1,0 1 0,1 1 0,0-1 0,0 0 0,-3 9 0,2-5 50,1 0 0,0 1-1,1 0 1,0-1-1,1 1 1,0 0-1,0 0 1,1 0-1,1-1 1,-1 1-1,5 18 1,-1-14 43,0-1 1,1 1 0,1-1-1,0-1 1,1 1-1,0-1 1,1 0-1,0 0 1,1-1-1,0-1 1,20 19 0,-27-27-18,0 0 1,0 0-1,1 0 1,-1-1 0,0 1-1,1-1 1,-1 0 0,0 1-1,1-1 1,0 0-1,-1-1 1,1 1 0,-1 0-1,1-1 1,0 1 0,0-1-1,-1 0 1,1 0-1,0 0 1,0 0 0,-1-1-1,1 1 1,0-1 0,-1 1-1,1-1 1,0 0-1,-1 0 1,1 0 0,-1 0-1,0-1 1,1 1 0,-1-1-1,0 1 1,3-3-1,5-8 51,0-1 0,0 1 0,-1-1 0,-1-1 0,0 0 0,6-17 0,2-1-40,87-144 269,-93 153-293,-6 15-419,-3 29 29,-4 89 307,0 31 364,4-110-265,2-1 0,10 50 0,-11-69-5,-2-10-13,0 1 0,0 0-1,0-1 1,1 1 0,-1 0 0,0-1 0,1 1 0,-1-1 0,1 1 0,0 0 0,0-1 0,-1 0 0,1 1 0,0-1 0,0 1 0,0-1 0,1 0 0,-1 0 0,0 0 0,3 2-1,-4-3-1,1 1 0,0-1 0,0 0 0,0 0 0,-1 0 0,1 0 0,0 0 0,0 0-1,0 0 1,-1 0 0,1 0 0,0-1 0,0 1 0,-1 0 0,1 0 0,0-1-1,-1 1 1,1 0 0,0-1 0,-1 1 0,1-1 0,0 1 0,-1-1 0,1 1-1,-1-1 1,1 1 0,0-2 0,2-1 37,0-1-1,0 0 1,-1 0-1,4-6 0,17-41 194,22-70 0,0-1-105,-30 89-130,-5 11-110,8-25-1,-17 37 13,-1 10 77,0-1 0,0 1 0,-1 0 0,1-1 0,0 1-1,0-1 1,0 1 0,0-1 0,0 1 0,0-1 0,0 1 0,0 0 0,0-1 0,1 1-1,-1-1 1,0 1 0,0 0 0,0-1 0,0 1 0,1-1 0,-1 1 0,0 0 0,0-1 0,1 1-1,-1 0 1,0-1 0,0 1 0,1 0 0,-1-1 0,1 1 0,-1 0 0,0 0 0,1-1 0,-1 1-1,0 0 1,1 0 0,-1 0 0,1 0 0,-1 0 0,1-1 0,-1 1 0,0 0 0,1 0-1,4 1-34,-1-1-1,0 1 1,0-1-1,0 1 1,0 1-1,0-1 1,0 0-1,4 3 1,32 19 32,-16-8 58,15 10 32,20 11-225,-54-33 181,1-1 1,-1 1-1,1-1 1,0 0-1,0-1 1,0 1-1,0-1 1,10 0-1,-12-1 3,0-1 0,0 1-1,1-1 1,-1-1 0,0 1 0,0 0-1,0-1 1,0 0 0,0 0 0,-1 0-1,1 0 1,-1-1 0,1 0 0,5-5-1,-6 5 0,0 1 0,-1-1-1,1 0 1,-1-1 0,1 1-1,-1 0 1,0-1-1,0 1 1,-1-1 0,1 1-1,-1-1 1,1 0 0,-1 0-1,0 0 1,0-6-1,-1 9-44,0 0 0,0 0-1,0-1 1,0 1-1,0 0 1,0 0 0,0-1-1,-1 1 1,1 0-1,-1 0 1,1 0-1,-1 0 1,1-1 0,-1 1-1,1 0 1,-1 0-1,0 0 1,0 0 0,1 0-1,-1 0 1,0 0-1,-2-1 1,2 2-17,0-1 0,0 1 0,-1 0 0,1 0 0,0 0 0,0-1 0,0 1 0,-1 0 0,1 0 0,0 1 0,0-1 0,-1 0-1,1 0 1,0 1 0,0-1 0,0 0 0,0 1 0,0-1 0,0 1 0,0 0 0,0-1 0,0 1 0,-2 1 0,-3 3 21,0 1-1,0-1 1,1 1-1,0 0 1,0 1-1,0-1 1,1 1-1,0 0 1,0 0-1,1 1 1,0-1-1,0 1 1,1-1-1,0 1 1,-2 16-1,1-2-4,1 1-1,1-1 1,1 1 0,6 36-1,-5-48 33,2 0-1,0-1 1,0 1 0,1-1-1,0 0 1,0 0-1,1 0 1,1 0 0,11 15-1,-16-24-7,0 1 0,0-1 0,0 1 0,0-1 0,0 0 0,0 0 0,0 1 0,0-1 0,1 0 0,-1 0 0,0 0 0,1 0 0,-1-1 0,1 1 0,-1 0 0,1-1 0,-1 1 0,1-1 0,-1 1 0,1-1 0,0 1 0,-1-1 0,1 0 0,-1 0 0,1 0 0,0 0 0,-1 0 0,1 0 0,0-1 0,-1 1 0,3-1 0,1-2 16,0 0 1,0 0-1,-1 0 0,1-1 1,-1 0-1,0 0 0,0 0 1,5-7-1,27-42 88,-31 44-92,38-63 117,-19 28-14,43-56 1,-55 83-183,-10 13 51,-1 1 0,1 0 0,0 0 0,0 0 0,0 1 0,1-1 0,-1 1 0,1-1 0,0 1 0,3-3 0,-5 5 3,-1 0 0,1 0 0,-1 0 0,0 0 0,1 0 0,-1 0 0,0 0 1,1 0-1,-1 0 0,1 0 0,-1 0 0,0 0 0,1 0 0,-1 0 0,0 1 0,1-1 0,-1 0 0,0 0 0,1 0 0,-1 1 0,0-1 0,1 0 0,-1 0 0,0 1 0,0-1 0,1 0 0,-1 1 1,0-1-1,0 0 0,0 1 0,1-1 0,-1 0 0,0 1 0,0-1 0,0 1 0,0-1 0,0 0 0,0 1 0,0 0 0,3 21 19,-2-14-15,4 15 38,1 1 0,0-1 0,2 0 0,1 0 0,19 35 0,-21-48 4,0 0-1,0 0 0,0-1 0,1 0 0,1-1 0,0 0 0,0 0 1,0-1-1,16 10 0,-21-14-28,1-1-1,0 1 1,0-1 0,0 0-1,0 0 1,1 0 0,-1-1-1,0 1 1,1-2 0,-1 1-1,1 0 1,-1-1 0,1 0-1,-1 0 1,1-1 0,-1 1-1,1-1 1,-1-1 0,1 1-1,-1-1 1,0 0 0,8-4-1,-4 1 21,-1-1-1,0 0 1,-1 0-1,13-14 1,23-33-436,-29 33-965,-1 0 1,0-1-1,14-34 1,6-27-11776,-23 60 8828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1:26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16 462 5216,'-14'12'13306,"13"-21"-9295,4-6-2923,18-33-131,-10 23-799,14-25 1,-13 31-127,0 1 0,2 0 0,0 1 0,1 1 0,0 0 0,1 1 0,1 1 0,1 0 0,0 2 0,0 0 0,1 0 0,1 2 0,24-9 0,-9 4 115,0 2 0,1 2-1,73-13 1,-108 24-134,-1 0 0,1-1 1,0 1-1,-1 0 0,1 0 1,0 0-1,-1 0 0,1 0 0,-1 0 1,1 0-1,0 0 0,-1 0 1,1 0-1,0 0 0,-1 1 0,1-1 1,-1 0-1,1 0 0,0 1 0,-1-1 1,1 0-1,-1 1 0,1-1 1,-1 1-1,1-1 0,-1 0 0,1 1 1,-1-1-1,0 1 0,1-1 1,-1 1-1,1 0 0,-1-1 0,0 1 1,0-1-1,1 1 0,-1 0 1,0-1-1,0 1 0,0-1 0,0 1 1,0 0-1,0-1 0,0 1 1,0 0-1,0-1 0,0 1 0,0 0 1,0-1-1,0 2 0,-2 15-14,0 0 0,0 0 0,-8 25-1,0 4 45,-31 150 218,40-192-237,1-3-13,0 0-1,0 0 1,-1 0 0,1 0 0,0 0 0,0-1 0,0 1-1,0 0 1,0 0 0,0 0 0,0 0 0,0 0 0,1 0-1,-1-1 1,0 1 0,1 2 0,0-2 234,5-5 118,0 1-334,0 0-1,0 0 1,0-1 0,0 0-1,0 0 1,-1 0 0,0 0 0,7-9-1,4-5-103,14-22 0,-10 12 4,-1 4 46,2 1 1,0 1-1,1 1 0,30-22 1,-16 17 67,0 2 0,52-25-1,-60 36 71,77-37 254,-117 51-223,-1 5-141,1 1-1,0 0 0,1 1 1,-1 0-1,1 1 0,-11 12 1,3-2 73,2 1 0,-19 28 1,25-31-26,1 1 0,0-1-1,2 2 1,0-1 0,1 1 0,1 0 0,0 1 0,2-1 0,0 1 0,1 0-1,2 0 1,0 38 0,1-51-20,1 0-1,0 0 0,1-1 1,-1 1-1,1 0 1,0-1-1,1 1 0,-1-1 1,8 12-1,-7-13-10,1-1 0,0 1 1,0-1-1,0 0 0,0 0 0,0-1 0,1 1 0,0-1 0,0 0 0,0 0 0,0-1 0,7 4 0,-1-3-122,0 1-1,0-1 1,0-1-1,1 0 0,-1-1 1,20 0-1,-7-2-1542,0-1 0,31-6 0,-43 5-255,1-1 0,0 0 0,19-9 0,-2 3-1331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1:27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72 4800,'-8'0'15930,"12"1"-15576,0 0 0,0 0 0,0 0 0,0-1 0,0 0 0,1 1 0,-1-2 0,6 0 0,5 1 49,275-17 2314,-200 12-2309,401-17 1118,163-2-854,-580 18-3216,-65 7 1453,-26 9-7851,5-5 6026,-7 7-513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1:29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67 937 2720,'-3'4'512,"-1"0"1,0 0 0,1 0-1,-1 1 1,1 0-1,1 0 1,-1 0 0,-4 10-1,6-10 167,-1 0-1,1 0 1,-1-1 0,-1 1 0,1-1-1,-5 8 1,-9 15 7562,36-42-6839,-12 7-1213,0-1 0,-1 0 0,0 0 0,-1 0 0,0-1 1,-1 0-1,1 0 0,4-15 0,39-119 903,-35 98-772,2 0 1,23-46 0,-31 77-291,1 0-1,0 0 1,1 1 0,1 0 0,0 1 0,1 0-1,0 0 1,1 2 0,22-17 0,18-4 349,72-34 1,21-11 477,-92 41-456,-2-2 0,-2-2 0,68-70 1,-110 103-328,0-1 0,0 1 0,1 1 0,0-1 0,0 2 0,1-1 0,0 1 0,16-6 0,-25 11-74,0 0-1,0 0 0,1 0 0,-1 0 0,0 0 0,0 0 1,1 0-1,-1 0 0,0 0 0,0 1 0,0-1 0,0 0 1,1 1-1,-1-1 0,0 1 0,0 0 0,0-1 1,0 1-1,0 0 0,0 0 0,0-1 0,0 1 0,-1 0 1,1 0-1,0 0 0,0 0 0,-1 0 0,2 1 0,1 4 27,0 0 0,0 0 0,4 11 0,-4-7-6,0 0-1,-1 0 0,-1 0 1,0 0-1,0 0 1,-1 1-1,0-1 0,-2 16 1,-2-4 108,0-1 1,-15 41-1,15-52-75,-1 0-1,1 0 0,-2 0 1,0-1-1,0 0 0,0 0 1,-1 0-1,-9 7 0,12-11-9,0-2-1,-1 1 0,0-1 0,0 1 1,0-1-1,0 0 0,-7 2 1,8-4-3,1 0 1,0 0 0,-1 0-1,1 0 1,-1-1 0,1 0 0,-1 0-1,0 0 1,1 0 0,-1 0 0,1-1-1,-7-1 1,1-2-333,1 0-1,-1-1 1,1 1-1,0-2 1,1 1-1,-1-1 1,-11-13-1,1 3-2359,-14-16-7678,27 27 7189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1:31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410 400 5312,'-4'-15'10852,"-20"40"-9198,-84 91 783,5-7-1269,-1 20-548,62-75 14,17-17 304,28-43-966,0 0-1,0 1 1,1-1 0,6-7-1,6-9 49,78-113 625,-33 49-184,19-30 411,-64 91-536,-2-1 0,20-49 0,10-63 745,5-14 371,-41 135-1084,-6 15-297,-1 0-1,0 0 0,0 0 1,0 0-1,0-1 0,0 1 0,0 0 1,-1 0-1,1-1 0,-1-2 1,7 142-320,-4-113 199,1 1 0,2 0 1,14 40-1,-10-41 57,1-1 0,1 0 0,1 0 0,24 31 0,-9-20-17,60 58 1,36 32 326,-50-48-240,-58-61-107,16 18 82,-24-26-4,-6-6 53,-2 0-143,0-1 43,0 0 0,0 0 0,0 0 0,0 0-1,0 1 1,0-1 0,0 0 0,0 0 0,0 0-1,0 1 1,0-1 0,0 0 0,0 0 0,0 0 0,0 1-1,0-1 1,0 0 0,0 0 0,0 0 0,0 1-1,0-1 1,0 0 0,0 0 0,-1 0 0,1 0 0,0 1-1,0-1 1,0 0 0,0 0 0,0 0 0,0 0-1,-1 0 1,1 0 0,0 1 0,0-1 0,0 0 0,-1 0-1,-32 6-149,-1-2-1,-63 1 0,73-5 71,-427 42-758,440-40 503,-46 6-2076,20-5-3699,28-5 2595,17-14-7750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1:32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46 101 2656,'-1'0'22,"1"-1"30,-1 1 0,1 0 0,0 0 0,-1-1 0,1 1 0,-1 0-1,1 0 1,-1 0 0,1-1 0,0 1 0,-1 0 0,1 0 0,-1 0 0,1 0-1,-1 0 1,1 0 0,-1 0 0,1 0 0,-1 0 0,1 0 0,-1 0 0,1 0-1,-1 0 1,1 1 0,0-1 0,-1 0 0,1 0 0,-1 0 0,0 1 0,-1 0 703,0-1 0,-1 1 1,1-1-1,0 0 0,0 0 1,-1 0-1,1 0 0,0 0 1,0 0-1,-6-2 4086,8 1-4593,0 1 0,0-1 0,1 0 0,-1 0 1,0 1-1,0-1 0,0 0 0,0 0 0,0 1 0,0-1 0,0 0 1,0 0-1,0-1 0,-1 2-183,1-1 0,0 0-1,0 1 1,0-1 0,0 0 0,0 0 0,0 1-1,0-1 1,0 0 0,0 0 0,0 1 0,1-1-1,-1 0 1,0 1 0,0-1 0,1-1 0,1 0 41,0 0 0,1 0 1,-1 1-1,1-1 1,-1 0-1,1 1 0,0 0 1,-1 0-1,1 0 1,0 0-1,0 0 0,5-1 1,40-3 403,-35 4-227,11-1 260,47 3 0,-60 1-327,0-1 0,0 2 0,0-1-1,0 1 1,0 1 0,16 7 0,-26-10-192,0 0-1,0 0 1,1 0 0,-1 0 0,0 0-1,0 0 1,0 0 0,0 0-1,0 0 1,0 0 0,0 1 0,-1-1-1,1 0 1,0 1 0,-1-1 0,1 0-1,-1 1 1,1-1 0,-1 1 0,0-1-1,1 1 1,-1-1 0,0 1-1,0-1 1,0 1 0,0-1 0,-1 1-1,1-1 1,0 1 0,-1-1 0,0 2-1,-1 7 42,-2 0 1,1-1-1,-9 16 0,4-11-2,4-4-31,1 0 1,0 0-1,0 1 1,1-1-1,0 1 1,1 0-1,0-1 1,0 1-1,1 0 1,1-1-1,0 1 1,1 0-1,0-1 1,0 1 0,1-1-1,0 0 1,1 0-1,0 0 1,8 13-1,-10-20 30,0 1 0,1-1 1,0 0-1,0 0 0,0 0 0,0-1 0,0 1 0,1-1 0,-1 1 0,1-1 1,-1 0-1,1-1 0,0 1 0,0-1 0,0 1 0,0-1 0,0 0 0,0-1 0,0 1 1,0-1-1,8 1 0,-2-2 25,1 0 0,-1 0 0,1-1 0,-1 0 1,0-1-1,0 0 0,15-7 0,-1-2 41,-1-1 0,0 0 0,-1-2 0,-1-1 0,0 0 0,-2-1 0,1-2 0,-2 0 0,-1 0 0,20-30 0,-28 36-85,-1 0 1,-1 0-1,0-1 1,0 0-1,-2 0 1,9-29-1,-11 34-65,1 0-1,0-1 1,0 2-1,1-1 1,0 1 0,1-1-1,0 1 1,0 1-1,9-9 1,-15 16 27,1 0 0,-1-1-1,1 1 1,0 0 0,-1 0 0,1 0-1,-1 0 1,1 0 0,0 0 0,-1 0-1,1 0 1,-1 0 0,1 0 0,0 0-1,-1 0 1,1 1 0,-1-1 0,1 0-1,-1 0 1,1 1 0,-1-1 0,1 0-1,0 1 1,15 9-119,-13-8 109,4 2-71,0 1 0,0 0 0,-1 0 0,1 1 0,-1 0 0,0 0 0,6 9 0,-10-12-286,0 0 0,-1 1 1,1-1-1,-1 0 0,1 1 1,-1-1-1,0 1 0,-1 0 1,1-1-1,0 5 0,-2-7 2,1 0-1,-1 1 1,1-1 0,-1 0-1,1 0 1,-1 1 0,1-1-1,-1 0 1,0 0 0,0 0-1,0 0 1,0 0 0,0 0-1,0 0 1,-2 1-1,-21 16-4521,16-12 2341,-8 9-829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1:34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14 4064,'-2'-1'481,"0"-1"1,0 1 0,-1-1-1,1 1 1,-1 0-1,1 0 1,-1 0 0,1 0-1,-1 0 1,0 1-1,1-1 1,-1 1-1,0 0 1,1-1 0,-1 1-1,0 1 1,0-1-1,1 0 1,-6 2 0,1 0 1136,-1 0 0,0-1 0,0 1 1,1-2-1,-1 1 0,-11-1 0,176 5 3675,79 17-4723,-78-6-257,46 0-1522,-82-8-3422,-69-2-1635,-4 2 1893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9:0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1035 2144,'-13'11'10811,"24"-16"-5893,-4 1-5906,2-2 1259,0-1 0,-1 0 1,1 0-1,-2-1 0,1 0 0,8-13 0,31-46 180,-13 20 118,45-83 1,-18 18-85,-61 112-485,3-5-39,1-1 0,-1 1 0,1 0 0,0 0-1,7-7 1,-11 12 32,0 0-1,1 0 0,-1 0 0,0 0 0,0-1 0,1 1 0,-1 0 0,0 0 1,0 0-1,1 0 0,-1 0 0,0 0 0,0 0 0,1 0 0,-1-1 0,0 1 1,1 0-1,-1 0 0,0 0 0,0 1 0,1-1 0,-1 0 0,0 0 0,1 0 1,-1 0-1,0 0 0,0 0 0,1 0 0,-1 0 0,1 1 0,6 8-174,1 17-37,-3-4 182,-1 0-1,-1 0 1,-1 0 0,-2 40-1,-3-14 63,-6 77 218,6-98 134,-2-1-1,-12 44 1,16-69-321,1 1 0,0-1 0,-1 1 0,1-1 0,-1 1 1,0-1-1,1 1 0,-1-1 0,0 0 0,0 1 0,0-1 0,0 0 0,0 0 1,0 0-1,0 1 0,-1-1 0,1 0 0,-3 1 0,4-2-28,-1 0-1,0 1 0,0-1 0,0 0 0,1 0 1,-1 0-1,0 0 0,0 0 0,1-1 1,-1 1-1,0 0 0,0 0 0,1 0 0,-1-1 1,0 1-1,1 0 0,-1-1 0,0 1 0,1 0 1,-1-1-1,0 1 0,1-1 0,-1 1 1,1-1-1,-1 1 0,1-1 0,-1 0 0,1 1 1,-1-2-1,-14-22 216,12 18-183,-4-5-72,1-2-1,0 1 1,1-1 0,0 0-1,-4-20 1,8 28-1,0-3-94,-1-1 1,0 0 0,0 1 0,-1 0-1,-6-15 1,8 22-21,-1-4-540,10 4 485,20 1 88,-5 1 244,-1-1 0,1-2 0,44-7 1,117-51 430,-159 51-501,-1-2-1,0-1 1,-1 0 0,0-2-1,22-17 1,-30 19-52,-1 0 0,-1-1 0,0 0 0,-1-1 0,-1-1 0,0 0 1,0 0-1,9-21 0,5-22 92,18-62 0,-25 58-150,12-84 1,-25 121-11,1-40 1,-6 53-84,-1-1 0,0 1 0,0 0 1,-2 0-1,-3-14 0,6 25 96,0 1 1,0 0-1,-1-1 0,1 1 0,0 0 1,0-1-1,0 1 0,0 0 1,-1-1-1,1 1 0,0 0 1,0 0-1,0-1 0,-1 1 1,1 0-1,0 0 0,0-1 0,-1 1 1,1 0-1,0 0 0,-1 0 1,1-1-1,0 1 0,-1 0 1,1 0-1,0 0 0,-1 0 0,1 0 1,0 0-1,-1 0 0,0 0 1,-12 5-400,-11 16 117,15-10 272,0 1-1,1 0 1,0 1 0,1 0 0,1 0 0,0 0 0,-6 19-1,-21 104 117,27-103-41,-24 134-23,23-117 81,0 69 0,7-97 53,1 0 0,8 43 0,-6-53-62,1 1 0,0-1 0,0 0 0,1 0 0,1 0 0,10 15 0,-9-15-15,0-1 29,1 0 0,0-1-1,14 15 1,-15-18-22,0 0-1,1-1 1,0 0 0,0-1 0,15 9-1,-20-13-31,1 1 0,-1-1 0,1 0-1,0 0 1,-1-1 0,1 1-1,0-1 1,-1 0 0,1 0 0,0 0-1,0 0 1,-1 0 0,1-1-1,0 0 1,-1 0 0,1 0-1,0 0 1,2-2 0,24-10 303,-2-2 0,53-34 1,-70 40-286,0 1 0,-1-1 0,0-1 0,-1 0 0,0 0 1,0-1-1,-1 0 0,12-23 0,-19 32-82,0 0 0,0 0 0,0 0 0,0 0 0,-1-1 0,1 1 0,-1 0 1,0 0-1,0-1 0,0 1 0,0 0 0,0-3 0,0 4 9,-1-1-1,1 1 1,-1-1 0,1 1 0,-1 0 0,0-1 0,0 1-1,1 0 1,-1-1 0,0 1 0,0 0 0,0 0 0,0 0 0,0 0-1,0 0 1,-1 0 0,1 0 0,0 1 0,0-1 0,-1 0-1,-1 0 1,-7-3-104,1 1 0,-1 0 0,0 1 0,0 0 0,0 0 0,0 1 0,0 0 0,0 1 0,0 0 0,-1 1 0,1 0 0,0 1 0,0 0 0,-17 6 0,21-7 73,1 1 0,-1 1-1,0-1 1,1 1-1,-1 0 1,1 1 0,0-1-1,0 1 1,1 0-1,-1 0 1,1 1 0,-5 5-1,5-4 41,1 0 0,0 1 0,0-1 0,1 1 0,0 0 0,0-1 0,1 1 0,-1 0-1,2 0 1,-1 0 0,1 12 0,1 4 56,1 0 0,8 31 0,-8-42 41,2 0 0,-1-1 1,8 16-1,-9-22-22,0 0 1,1-1 0,-1 0-1,1 1 1,0-1-1,1 0 1,-1 0-1,1-1 1,0 1-1,-1-1 1,6 3 0,-7-4-46,1-1-1,-1 0 1,1 0 0,-1 0 0,1-1 0,0 1 0,-1-1 0,1 0 0,0 1 0,0-1 0,-1 0 0,1 0 0,0-1 0,-1 1 0,1-1-1,0 1 1,-1-1 0,1 0 0,4-2 0,1-1 105,0 0-1,0 0 1,0-1-1,13-11 1,54-48 311,-37 30-369,2 1 1,75-47-1,-98 70-169,0 1-1,30-11 1,-39 18 17,0 0-1,1 0 1,-1 1-1,0 0 1,1 0-1,-1 1 1,0 0 0,14 2-1,-7 1-70,-1 0-1,18 8 1,7 1 288,-39-12-118,1 0 1,-1 0-1,0 0 0,1 0 1,-1 1-1,0-1 1,1 0-1,-1 0 0,1 0 1,-1 0-1,0 0 0,1 0 1,-1 0-1,1 0 1,-1 0-1,0 0 0,1 0 1,-1 0-1,1 0 1,-1 0-1,0 0 0,1-1 1,-1 1-1,0 0 0,1 0 1,-5-10 532,4 9-576,-2-1-47,0 0-1,1 1 1,-1-1 0,0 0-1,0 1 1,0-1-1,0 1 1,-1 0 0,1-1-1,0 1 1,0 0 0,-1 0-1,1 1 1,-1-1 0,1 0-1,-1 1 1,1 0 0,-1-1-1,1 1 1,-3 0 0,-5 0-68,0 1 0,0-1 0,-11 3 0,5 0 104,1 1 0,0 0-1,0 1 1,1 0 0,-1 1 0,1 1 0,-16 9-1,25-12 29,-1 0-1,0 1 0,1-1 0,0 1 0,0 0 0,0 0 1,1 1-1,0-1 0,0 1 0,0 0 0,0 0 0,1 0 0,0 1 1,1-1-1,-1 1 0,1 0 0,-2 12 0,3-11 13,0 0-1,1 1 0,0-1 1,1 0-1,-1 1 0,4 12 1,-3-17 25,0-1-1,0 1 1,0 0 0,1-1 0,-1 1 0,1-1 0,0 1 0,0-1 0,0 0 0,1 0 0,-1 0-1,1 0 1,-1 0 0,1 0 0,0-1 0,6 4 0,-7-5 5,0 0-1,0 0 1,0 0 0,0-1 0,0 1 0,0-1-1,0 1 1,0-1 0,0 0 0,0 0 0,0 0-1,0 0 1,0 0 0,0-1 0,0 1 0,1 0-1,-1-1 1,0 0 0,-1 1 0,1-1-1,3-2 1,2-1 68,-1 0-1,0 0 1,-1 0-1,11-11 1,2-6-20,0-1 0,-1 0-1,23-44 1,-3 6-81,-33 55-46,-4 4 5,1 1-1,-1-1 1,1 0 0,-1 1-1,1-1 1,-1 0-1,1 0 1,-1 1-1,0-1 1,1 0 0,-1 0-1,0 1 1,0-1-1,1-1 1,-1 0-314,0 22-490,0-20 832,-1 19-113,6 33 0,-5-47 153,1 0 1,0-1-1,0 1 0,1-1 0,-1 0 0,1 1 0,0-1 0,0 0 0,0 0 0,1 0 0,-1-1 0,1 1 0,5 5 1,-6-8-12,0 1 0,0-1 0,1 0 0,-1 0 0,0 0 0,1 0 0,-1-1 0,1 1 0,-1-1 1,0 1-1,1-1 0,0 0 0,-1 0 0,1 0 0,-1 0 0,1-1 0,-1 1 0,0-1 0,1 1 1,-1-1-1,1 0 0,2-1 0,9-4 41,0 0-1,20-13 1,-20 11-45,36-17-57,67-23 1,-13 6 247,-93 37-254,11-6 10,1 2-1,27-7 0,-48 14-492,-8 2 103,-13 3-25,9 0 375,-1 1 1,1 0-1,-19 11 0,9-5 49,4-1-5,0 0 0,1 0 1,0 1-1,1 1 0,0 1 0,1 0 0,0 1 0,0 0 0,2 1 0,0 0 0,-18 31 1,27-41 56,0 1 1,0 0 0,1-1 0,-1 1-1,1 0 1,0 0 0,0 0 0,1 0-1,0 0 1,0 0 0,0 0 0,1 7 0,0-10-2,-1 0 0,0 0 0,1 0 0,0 0 0,-1 0 0,1 0 0,0 0 1,0-1-1,0 1 0,0 0 0,1 0 0,-1-1 0,0 1 0,1-1 1,-1 1-1,1-1 0,-1 0 0,1 1 0,0-1 0,-1 0 0,1 0 0,0 0 1,0 0-1,0-1 0,0 1 0,0 0 0,0-1 0,0 1 0,0-1 1,0 0-1,0 0 0,4 0 0,1-1 4,0 1 1,0-2-1,0 1 1,-1-1-1,1 0 0,0-1 1,-1 0-1,1 0 1,-1 0-1,0-1 0,0 0 1,7-6-1,8-6 101,32-36 0,-17 11 35,31-46 1,-45 58-108,-6 6-7,-1-1 0,-2 0 0,0-1 0,-1 0 0,9-30 0,-2-8-103,11-67 0,-25 100 107,3-52 0,-7 68-288,-1 1 0,-1-1 0,0 0-1,-1 0 1,-1 1 0,-5-17 0,8 29 207,0 0-1,0 0 0,0 1 1,-1-1-1,1 0 0,0 0 1,0 1-1,-1-1 0,1 0 1,-1 1-1,1-1 1,0 0-1,-1 1 0,1-1 1,-1 0-1,0 1 0,1-1 1,-1 1-1,1-1 0,-1 1 1,0 0-1,1-1 0,-1 1 1,0-1-1,0 1 1,1 0-1,-1 0 0,0-1 1,0 1-1,1 0 0,-1 0 1,0 0-1,0 0 0,1 0 1,-1 0-1,0 0 0,0 0 1,0 0-1,1 1 0,-1-1 1,0 0-1,0 0 1,1 1-1,-1-1 0,0 0 1,1 1-1,-1-1 0,0 1 1,1-1-1,-1 1 0,0 0 1,-4 3-67,0 1 1,0-1 0,1 1-1,-7 9 1,-23 39-28,2 0 0,-30 74 0,46-93 29,4-10 106,2 1 1,-11 37-1,18-49-6,1-1-1,0 0 1,0 1 0,1-1 0,1 1 0,0 0 0,3 19 0,-2-28 49,0 0-1,0 0 1,0 0 0,1 1-1,0-1 1,0-1 0,0 1 0,0 0-1,1-1 1,-1 1 0,1-1-1,0 1 1,0-1 0,0 0 0,0 0-1,1-1 1,6 5 0,-7-5 13,1 0 1,-1-1 0,0 1 0,1-1-1,-1 0 1,1 0 0,-1 0 0,1 0 0,-1-1-1,1 0 1,0 1 0,-1-1 0,1 0-1,0-1 1,-1 1 0,1-1 0,-1 0 0,1 1-1,0-1 1,5-3 0,16-11 107,-1 0 1,36-31-1,-13 10-149,-12 10-28,-17 12-73,29-18 1,-27 19-530,-20 13 579,0 1 0,1-1 0,-1 0 0,0 0 0,1 1 0,-1-1 0,0 0 0,0 0 0,1 1 0,-1-1 0,0 0 0,0 0 0,0 1 0,0-1 0,1 0-1,-1 1 1,0-1 0,0 0 0,0 1 0,0-1 0,0 0 0,0 1 0,0-1 0,0 0 0,0 1 0,0-1 0,0 1 0,0 6-58,-1-1 0,0 1 0,0-1 0,-3 8 1,-3 19-105,6-22 184,-6 74 142,7-77-113,0 1-1,1-1 1,0 0-1,0 1 0,1-1 1,0 0-1,6 15 1,-7-22 16,-1 0 1,1 1 0,0-1 0,0 0 0,-1 0 0,1 0 0,0 0-1,0 0 1,0 0 0,0 0 0,1 0 0,-1 0 0,0-1-1,0 1 1,0 0 0,1-1 0,-1 1 0,0-1 0,1 1 0,-1-1-1,0 0 1,1 1 0,-1-1 0,1 0 0,-1 0 0,1 0 0,-1 0-1,0 0 1,1 0 0,-1-1 0,1 1 0,-1 0 0,0-1-1,1 1 1,-1-1 0,2 0 0,6-3 124,-1-1 1,1 0-1,-1 0 0,9-7 0,-13 9-127,139-101 530,-15 20-1237,-128 84 639,0 0 0,0 0 0,0 0 0,0 0 0,0 1 0,0-1 0,1 0 0,-1 0 0,0 0 0,0 0 0,0 1 0,0-1-1,0 0 1,0 0 0,0 0 0,0 0 0,0 1 0,0-1 0,0 0 0,0 0 0,0 0 0,0 1 0,0-1 0,0 0 0,0 0 0,0 0 0,0 0 0,0 1 0,0-1 0,-1 0-1,1 0 1,0 0 0,0 0 0,0 0 0,0 1 0,0-1 0,-98 215-564,-3-6 362,68-151 394,-57 78 1,73-113-121,-40 49 38,48-63-44,1 0 1,-1-1-1,-1 0 1,0 0 0,-13 7-1,20-13 0,0-1-1,0 1 1,0-1-1,0 0 1,0 1-1,0-2 1,-1 1-1,1 0 1,0-1-1,0 1 1,-1-1 0,1 0-1,0 0 1,-1 0-1,1-1 1,0 1-1,0-1 1,-1 1-1,1-1 1,0 0-1,-4-2 1,3 0 0,0 1 0,1-1-1,-1 0 1,0 0 0,1 0 0,0 0 0,0 0 0,0-1 0,0 0 0,0 1 0,1-1-1,-1 0 1,1 0 0,-2-7 0,2 5-33,0 0-1,0-1 0,1 1 1,0-1-1,0 1 1,0-1-1,1 1 1,0-1-1,0 1 0,1-1 1,0 1-1,0-1 1,1 1-1,-1-1 0,1 1 1,1 0-1,-1 0 1,1 0-1,0 0 1,7-10-1,-1 4-15,1 0-1,-1 1 1,2 0 0,0 0-1,0 1 1,1 0-1,19-11 1,0 3-24,2 2 1,0 1-1,0 1 1,52-12-1,-75 23 23,135-33 184,-21 6-2089,-46 4-7156,-89 29 273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9:05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31 188 6656,'-31'-17'3008,"37"17"-2624,-1 0 704,9 5-672,29-10 1824,15 1-1280,43-14 352,9 2-769,53-17-191,-11 3-224,27-9-1215,-21 9 575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9:1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1264 5824,'3'1'6596,"14"-4"-4915,-9-1-1236,0 1 1,-1-1-1,0-1 1,0 1-1,11-10 1,34-35 386,-48 45-748,147-149 1452,-78 81-1061,117-152-1,-181 211-182,11-26 0,-6 11-54,-14 28-253,1-1 0,-1 1 0,0 0 0,0 0 0,0-1 0,1 1 0,-1 0 0,0 0 0,0-1 0,0 1 0,0 0 0,0-1-1,1 1 1,-1 0 0,0-1 0,0 1 0,0 0 0,0-1 0,0 1 0,0 0 0,0 0 0,0-1 0,0 1 0,0 0 0,0-1 0,0 1 0,-1 0 0,1-1 0,0 1 0,0 0 0,0-1 0,0 1 0,0 0 0,-1-1 0,1 1-15,-1 1 0,1-1 0,-1 0 0,1 0 0,-1 0 0,1 0-1,-1 0 1,1 1 0,-1-1 0,1 0 0,0 0 0,-1 1 0,1-1 0,-1 0 0,1 1 0,0-1-1,-1 0 1,1 1 0,0-1 0,0 1 0,-1-1 0,1 1 0,0-1 0,-12 18-267,1 1 0,-17 38-1,23-45 360,1 0-1,1 1 0,0-1 0,1 0 0,0 1 0,0 20 0,2-19 106,0-1 0,1 1 1,1-1-1,0 1 0,0-1 0,2 1 1,0-1-1,0 0 0,1-1 0,10 20 1,-13-30-100,-1 1 0,1-1 0,0 0 0,0 1 0,0-1 0,0 0 0,0 0 0,4 2 0,-4-3-24,-1 0 0,0 0 0,1-1 0,-1 1 0,1-1 0,-1 1 1,0-1-1,1 1 0,-1-1 0,1 0 0,0 0 0,-1 0 0,1 0 1,-1 0-1,1 0 0,-1 0 0,1 0 0,2-1 0,1-2 82,1 0 1,-1-1-1,0 1 0,0-1 0,8-7 0,-7 5-67,136-129 469,-117 113-435,10-9-7,2 1 1,42-26-1,-49 39-486,-30 17 392,0 0 0,0 0 0,1 0 0,-1 0-1,0 0 1,0 0 0,0 0 0,0 0 0,1 0 0,-1 0 0,0 0-1,0 0 1,0 0 0,0 0 0,1 0 0,-1 0 0,0 0-1,0 0 1,0 0 0,0 0 0,1 0 0,-1 0 0,0 0-1,0 0 1,0 1 0,0-1 0,0 0 0,1 0 0,-1 0-1,0 0 1,0 0 0,0 0 0,0 0 0,0 1 0,0-1 0,0 0-1,0 0 1,0 0 0,0 0 0,1 1 0,-1-1 0,0 0-1,0 0 1,0 0 0,0 0 0,0 1 0,0-1 0,0 0-1,0 0 1,0 0 0,0 0 0,-1 1 0,1-1 0,0 0-1,0 0 1,0 0 0,-1 13-156,-21 77 235,15-64 44,0 0-1,2 0 0,-4 52 0,9-78-102,0 1 1,-1-1-1,1 0 0,0 1 0,0-1 1,0 1-1,0-1 0,1 0 1,-1 1-1,0-1 0,0 0 0,0 1 1,0-1-1,0 0 0,0 1 1,0-1-1,1 0 0,-1 1 0,0-1 1,0 0-1,1 1 0,-1-1 1,0 0-1,0 0 0,1 1 0,-1-1 1,0 0-1,0 0 0,1 0 1,-1 1-1,0-1 0,1 0 0,-1 0 1,0 0-1,1 0 0,-1 0 1,1 0-1,-1 0 0,0 0 0,1 0 1,-1 0-1,0 0 0,1 0 1,1 0 49,0-1 1,0 1 0,0-1-1,0 0 1,0 0 0,0 0 0,-1 0-1,1 0 1,2-2 0,104-81 1030,49-18-1028,-124 80-428,-31 21 313,-1 0 1,1 0 0,0 1 0,-1-1 0,1 0 0,0 0 0,0 1 0,-1-1 0,1 1 0,0 0 0,3-1-1,-4 1 28,-1 0 0,1 1 0,0-1 0,0 0 0,-1 0-1,1 1 1,0-1 0,0 0 0,-1 1 0,1-1 0,0 1-1,-1-1 1,1 1 0,-1-1 0,1 1 0,-1-1 0,1 1-1,-1-1 1,1 1 0,-1 0 0,1-1 0,-1 1 0,0 0-1,1 0 1,-1-1 0,0 1 0,0 0 0,1 1 0,1 9-10,-1-1 0,1 1 0,-2 0 0,-1 22 0,1-7 69,-1-6-23,1 5-18,3 32-1,-2-50 77,0-1-1,0 0 0,1 1 0,0-1 1,0 0-1,0 0 0,1 0 0,0 0 1,0-1-1,4 7 0,-6-11-49,0 0-1,-1 0 0,1-1 1,0 1-1,-1 0 1,1 0-1,0-1 0,0 1 1,-1-1-1,1 1 1,0 0-1,0-1 1,0 0-1,0 1 0,0-1 1,0 1-1,0-1 1,0 0-1,0 0 0,0 0 1,0 1-1,0-1 1,0 0-1,0 0 0,0-1 1,0 1-1,0 0 1,0 0-1,0 0 0,0-1 1,1 1-1,1-2 30,1 0-1,0-1 0,-1 1 1,0-1-1,1 1 1,2-5-1,0 1-10,32-28 69,1 1 1,1 2 0,2 2 0,72-37 0,-40 31-219,85-26-1,-144 56-21,0 1-1,29-4 1,-38 7 105,0 1 0,-1 0-1,1 0 1,0 1 0,-1-1-1,1 1 1,-1 1 0,1-1 0,-1 1-1,0 0 1,6 2 0,21 12-81,-31-15 539,-17-20-32,12 16-438,0 0 1,0 0-1,0 1 0,0 0 1,-1-1-1,1 2 0,-1-1 1,-7-2-1,4 2-31,-1 0 1,0 0-1,-17 0 1,4 3-18,1 0 0,-1 2-1,1 0 1,0 2 0,0 0 0,0 1 0,1 1 0,0 1 0,0 1-1,0 1 1,2 1 0,-24 16 0,35-21 75,1-1 0,0 1 0,0 0 0,0 0 0,1 0 0,0 1 0,0 0 0,1 0 0,-4 7 0,6-10 14,1 0 0,-1 0-1,1 0 1,0 0 0,0 0 0,1 0 0,-1 1 0,1-1-1,0 0 1,0 0 0,0 0 0,1 0 0,-1 0 0,1 1-1,0-1 1,0 0 0,0 0 0,1 0 0,3 5 0,-1-1 16,1 0 1,1-1 0,-1 0 0,1-1-1,1 1 1,-1-1 0,1 0-1,0 0 1,1-1 0,-1 0 0,1-1-1,0 1 1,0-2 0,16 7 0,-10-6 69,-1 0 0,0-1 1,1-1-1,-1 0 0,1 0 1,0-2-1,0 1 0,0-2 1,13-2-1,-14 1-8,0-1 1,0-1-1,-1 0 0,0-1 1,1 0-1,15-10 0,65-49 77,-29 18-112,48-18 116,-13 8-78,7-4 38,-104 60-188,-1-1 0,0 1 0,0-1 1,0 0-1,0 0 0,-1 1 0,1-1 0,0 0 0,0 0 0,0 0 0,1-2 0,-3 4 24,0-1-1,1 0 0,-1 0 1,0 0-1,1 0 1,-1 1-1,0-1 1,1 0-1,-1 0 0,1 1 1,-1-1-1,1 0 1,-1 1-1,1-1 0,-1 1 1,1-1-1,-1 1 1,1-1-1,-1 2 1,-23 15-362,18-14 384,1 1-1,0-1 1,0 1-1,0 0 1,-6 7-1,10-10 16,0 1 0,0-1-1,1 0 1,-1 1 0,0-1 0,0 1 0,1 0 0,-1-1-1,1 1 1,-1 0 0,1-1 0,0 1 0,-1 0 0,1-1-1,0 1 1,0 0 0,1 0 0,-1-1 0,0 1-1,0 0 1,1-1 0,-1 1 0,1 0 0,1 2 0,-1-1 12,0-1 1,1 1 0,0 0 0,0-1 0,0 1 0,0-1 0,0 1 0,0-1 0,1 0-1,-1 0 1,1 0 0,3 2 0,5 2 116,22 9 0,-26-12-58,0-1 1,-1 0 1,1-1 0,0 0 0,-1 0-1,1 0 1,0 0 0,0-1 0,-1-1 0,1 1-1,0-1 1,0 0 0,-1 0 0,1-1 0,-1 0-1,1 0 1,-1-1 0,7-3 0,0 0 18,-1-1 0,1-1 0,-2 0 0,1-1 0,-1 0 1,-1 0-1,13-15 0,-22 22-80,1 0-1,0 0 1,-1 0 0,1 0-1,-1-1 1,0 1 0,0 0-1,0-1 1,2-4 0,-3 6-36,0 0 0,0-1 0,0 1 1,0 0-1,0-1 0,0 1 0,-1 0 0,1 0 1,0 0-1,0-1 0,-1 1 0,1 0 0,-1 0 1,1 0-1,-1 0 0,0 0 0,1-1 0,-1 1 1,0 0-1,0 1 0,0-1 0,0 0 0,0 0 1,-2-1-1,-1 0-65,-1 0 0,0 0 0,0 0 0,0 1 0,0 0-1,-1 0 1,1 1 0,0-1 0,-6 1 0,4 0 70,-13 0-1,1 0 0,-1 2 0,-20 3 1,-22 3-117,3-3 792,79-9-501,23 0 0,8-2-132,164-34 58,-195 36-84,0 2 1,26-1-1,-14 2-24,35-1-49,-60 3 44,0-1 1,0 1-1,0 1 0,0-1 0,0 1 0,0 1 1,8 3-1,-14-6 40,0 1 1,0-1-1,0 1 1,0 0-1,0-1 1,0 1-1,0 0 1,0 0-1,0-1 1,-1 1-1,1 0 1,0 0-1,-1 0 1,1 0-1,0 0 1,-1 0-1,0 0 1,1 0 0,-1 0-1,1 1 1,-1 1-1,0-1 5,0 1 1,0-1-1,0 0 0,0 1 1,-1-1-1,1 0 0,-1 1 1,0-1-1,0 0 0,-1 3 1,-3 5 59,-1-1 0,0 1 1,-12 13-1,-15 23 173,43-55-8,1 1-1,-1 0 1,2 1 0,-1 0-1,1 1 1,15-6-1,87-29-353,-94 35-7,-7 1 39,0 1 1,0 0-1,0 1 0,0 1 1,18-1-1,-30 3 75,-1 0 0,1 0 1,0 0-1,0 0 0,-1 0 0,1 0 0,0 0 0,0 0 0,-1 1 0,1-1 0,0 0 1,0 1-1,-1-1 0,1 0 0,0 1 0,-1-1 0,1 1 0,-1-1 0,1 1 0,-1-1 1,1 1-1,-1 0 0,1 0 0,0 1 2,0-1-1,-1 0 1,1 1 0,-1-1-1,0 1 1,1-1 0,-1 1 0,0-1-1,0 1 1,0 0 0,0 1-1,-1 2 8,1 0-1,-2 0 0,1 0 0,0 0 0,-1 0 0,-4 8 0,-2 6 78,6-10 50,2-8-115,0-1 1,0 0 0,0 0-1,0 0 1,0 0 0,0 0-1,0 1 1,0-1 0,0 0-1,0 0 1,0 0 0,0 0-1,0 0 1,0 1 0,0-1-1,0 0 1,0 0 0,0 0-1,0 0 1,0 0 0,0 0-1,1 1 1,-1-1 0,0 0-1,0 0 1,0 0 0,0 0-1,0 0 1,0 0 0,0 0-1,1 0 1,-1 0 0,0 0-1,0 0 1,0 1 0,0-1-1,0 0 1,0 0 0,1 0-1,6-1 81,1-1 0,-1 1 0,0-1 0,0 0 0,0-1 0,0 0 0,0 0-1,0 0 1,7-6 0,8-2 10,77-32-311,-94 41 148,0 0-1,0 0 0,1 1 0,8-2 1,-12 3 49,-1-1 1,1 1 0,-1 0-1,1 0 1,-1 0 0,1 0-1,-1 0 1,1 0-1,-1 1 1,1-1 0,-1 0-1,1 1 1,-1-1 0,0 1-1,1 0 1,-1-1 0,0 1-1,1 0 1,-1 0 0,2 2-1,1 1 56,-3-2-42,1 0 0,-1-1 0,0 1-1,1 0 1,-1 0 0,0 0 0,0 0 0,1 4 0,-2-6 19,1 1 1,-1 0-1,0 0 0,1 0 1,-1-1-1,1 1 0,0 0 1,-1-1-1,1 1 1,0 0-1,-1-1 0,1 1 1,0-1-1,0 1 0,-1-1 1,1 0-1,0 1 1,0-1-1,0 0 0,0 1 1,-1-1-1,1 0 0,0 0 1,0 0-1,0 0 1,0 0-1,0 0 0,0 0 1,0 0-1,-1 0 1,1 0-1,0 0 0,0-1 1,1 1-1,4-2 110,0 0 0,0 0 0,11-5 0,14-10-163,-15 8 12,0 1 0,19-7 0,-26 11-2,19-4-99,-27 7 110,0 1-1,0 0 1,-1 0-1,1-1 1,0 1-1,0 0 1,0 0-1,-1 0 1,1 0-1,0 0 1,0 0-1,0 0 1,-1 1 0,1-1-1,0 0 1,0 0-1,0 1 1,-1-1-1,1 0 1,0 1-1,-1-1 1,1 1-1,0-1 1,-1 1-1,2 0 1,-13 18-555,-22 47 235,-45 160 17,30-75 484,25-88-56,-56 148-85,47-133 781,63-144 743,10-20-1640,-10-1-106,23-60 311,-35 105-123,2 1 1,2 1-1,1 1 1,3 1-1,0 2 1,3 0-1,1 2 1,49-43-1,-73 70-85,1 1 0,0-1-1,0 2 1,0-1-1,1 1 1,0 0-1,0 1 1,1 0-1,14-5 1,-23 9 64,1 0 0,0-1 0,-1 1 0,1 0 0,0 0 0,-1 0 0,1 0 0,0 0 0,-1 0 1,1 0-1,0 1 0,-1-1 0,1 0 0,-1 1 0,1 0 0,0-1 0,-1 1 0,1 0 0,1 1 0,-2-1 8,0 0-1,0 1 1,0-1-1,0 0 1,-1 1-1,1-1 1,0 1-1,-1-1 1,1 0-1,-1 1 1,1-1-1,-1 1 0,0 0 1,1-1-1,-1 1 1,0 2-1,-1 6-8,0-1-1,-1 1 0,0 0 0,0-1 1,-4 11-1,5-19 37,-3 9 5,0 0-1,-1 0 1,-1-1-1,1 1 1,-1-1-1,-1 0 1,0-1-1,0 1 1,-16 12 0,22-20 3,0 0 0,0 0 1,0 0-1,0 0 1,0 0-1,0-1 1,0 1-1,-1 0 0,1-1 1,0 1-1,0-1 1,-1 0-1,1 1 1,0-1-1,-1 0 0,1 0 1,0 0-1,-1 0 1,1 0-1,0 0 1,-1 0-1,1 0 1,0 0-1,-1-1 0,1 1 1,0 0-1,-1-1 1,1 1-1,0-1 1,0 0-1,0 1 0,0-1 1,-1 0-1,1 0 1,0 0-1,0 0 1,0 0-1,1 0 0,-1 0 1,0 0-1,0 0 1,0 0-1,1 0 1,-1 0-1,0-2 1,0 0 12,0 1 1,0-1-1,0 1 1,0-1 0,1 0-1,-1 0 1,1 1 0,0-1-1,0 0 1,0 0 0,0 1-1,0-1 1,0 0-1,1 0 1,0 0 0,-1 1-1,1-1 1,0 1 0,0-1-1,0 0 1,2-2-1,3-1-34,-1 0-1,1 1 1,0-1-1,0 1 1,1 1-1,8-6 1,45-22-68,-50 28 87,21-11 7,-2 2 2,-1-1 0,0-2 0,-1-1 0,39-30 0,-22 6-462,-43 41 401,-1 0 0,1 1 0,-1-1 0,1 1 0,-1-1-1,0 1 1,1-1 0,-1 1 0,0-1 0,1 1-1,-1 0 1,0-1 0,0 1 0,1 0 0,-1-1-1,0 1 1,0-1 0,0 1 0,0 0 0,0 0-1,4 20-20,-2-10 54,0 0 1,0-1-1,0 1 0,2-1 0,-1 0 0,1 0 0,1 0 1,6 11-1,-7-15 36,0 0 1,1 0-1,0 0 1,0 0-1,1-1 0,0 0 1,0 0-1,0 0 1,0-1-1,1 0 1,-1 0-1,13 4 1,-4-3 54,0-1 1,0 0 0,0-1-1,0-1 1,1 0 0,0-1 0,24-2-1,7-3 89,53-11-1,-83 11-101,-1 0-1,-1-1 1,1 0-1,-1-1 1,0-1 0,27-17-1,-37 21-86,0-1-1,0 0 0,-1 0 1,5-5-1,-7 7-21,-1 1-1,1-1 0,-1 0 1,0 0-1,1 0 1,-1 0-1,0 0 0,0 0 1,-1 0-1,1 0 1,0 0-1,-1 0 0,1-3 1,-1 5 17,0-1 1,0 1-1,0 0 1,0-1 0,0 1-1,0 0 1,0-1-1,0 1 1,0 0-1,0 0 1,0-1-1,-1 1 1,1 0-1,0-1 1,0 1 0,0 0-1,0 0 1,-1-1-1,1 1 1,0 0-1,0 0 1,-1 0-1,1-1 1,0 1-1,0 0 1,-1 0 0,1 0-1,0 0 1,-1-1-1,1 1 1,-13 0-364,-11 8 167,24-8 219,-14 6-40,1 0 1,-1 0-1,1 2 1,0 0-1,1 0 1,-1 1-1,2 0 1,-1 1-1,-16 20 1,27-28 46,-1 1 0,1-1-1,-1 1 1,1-1 0,0 1 0,0-1 0,0 1-1,0 0 1,1 0 0,-1 0 0,1-1 0,0 1 0,0 0-1,0 0 1,0 0 0,0 0 0,1 3 0,-1-4 11,1 0 0,-1 0 0,1 0 1,0 0-1,0 0 0,-1 0 0,1 0 0,0 0 1,1 0-1,-1 0 0,0-1 0,1 1 1,-1 0-1,0-1 0,1 1 0,0-1 0,-1 0 1,1 0-1,0 1 0,0-1 0,0 0 0,0 0 1,3 1-1,1-1 81,0 0 0,0-1 0,0 1 0,1-1 0,-1 0 1,0-1-1,0 1 0,0-1 0,0-1 0,0 1 0,7-3 0,5-3 70,-1 0 0,21-13 0,0-4-29,-1-2 1,-2-1 0,43-42-1,25-20-206,-91 78-98,-10 9 117,0 0-1,0 0 1,0 0 0,0 0-1,0 0 1,0 1 0,1-1 0,-1 1-1,1-1 1,-1 1 0,1 0-1,3-1 1,-6 2 32,0 0 0,1 0 0,-1 0 1,1 0-1,-1 0 0,1 0 0,-1 0 0,1 0 0,-1 0 0,1 0 0,-1 0 1,1 1-1,-1-1 0,1 0 0,-1 0 0,0 0 0,1 0 0,-1 1 0,1-1 0,-1 0 1,0 1-1,1-1 0,-1 0 0,0 1 0,1-1 0,-1 0 0,1 1 0,3 15-306,-6 18 46,-4-6 172,-2 0 0,-16 43 0,-7 19 140,27-75 34,-1 1 0,-7 16 0,11-31-49,1 0 0,0 0-1,-1 0 1,1 0 0,-1 0-1,0 0 1,1 0 0,-1 0 0,1 0-1,-1-1 1,0 1 0,0 0-1,0 0 1,1-1 0,-1 1 0,0-1-1,0 1 1,0-1 0,-2 1-1,3-1-2,-1 0 0,0 0-1,0 0 1,0 0-1,1 0 1,-1 0 0,0 0-1,0-1 1,1 1-1,-1 0 1,0 0 0,1-1-1,-1 1 1,0-1-1,1 1 1,-1-1 0,0 1-1,1-1 1,-1 1-1,0-2 1,-3-3 49,0 0-1,0-1 1,1 0-1,-6-11 1,-23-62 1,32 78-78,-1 0 0,1 1 0,0-1 0,0 1 0,-1-1 0,1 0 0,0 1 0,0-1 0,0 1 0,0-1-1,0 0 1,0 1 0,0-1 0,0 0 0,0 1 0,0-1 0,0 0 0,0 0 0,1-6-219,8 11 148,0-1 0,0-1 0,0 1 0,15 1 0,12-2 223,0 0 0,1-3 0,-1-1 0,38-7 0,13-1-122,1 0-106,-73 11 330,-14-1-272,9 0-303,-6-6 534,-3 4-243,0 5 23,-1-2 107,0-2-132,0 1 49,0-1 0,0 1-1,1-1 1,-1 1-1,0-1 1,1 1-1,-1-1 1,0 1 0,1-1-1,-1 1 1,1-1-1,-1 1 1,0 0-1,1-1 1,-1 1 0,1 0-1,0-1 1,0 1 8,9-8 66,-8 5-62,1 1 0,0 0 0,0 0 0,1 0 0,5-3 0,-7 4-1,1-1 0,-1 1-1,0-1 1,0 1 0,0-1-1,0 0 1,2-3 0,6-5 18,-5 5-38,0 0 1,0 0-1,-1 0 0,5-8 1,7-9 131,-11 18-133,-5 3-24,1 1 0,0-1 0,0 0 1,-1 0-1,1 1 0,0-1 0,-1 0 0,1 0 0,-1 0 0,1 0 0,-1 0 0,1 1 0,-1-1 0,0 0 0,1 0 0,-1-1 0,6 20-753,-4-13 751,1 0-1,-2 0 0,1 0 1,1 9-1,-2 0 0,-1-1-1,0 1 1,-5 26 0,-12 40-232,14-67 266,2-9 6,1-1 0,-2 0 0,1 1 0,0-1 0,0 0 0,-1 0 0,0 1 1,0-1-1,0 0 0,0-1 0,0 1 0,-1 0 0,1-1 0,-1 1 0,1-1 0,-1 0 1,0 0-1,0 0 0,0 0 0,0 0 0,0-1 0,-1 1 0,1-1 0,0 0 1,-1 0-1,1 0 0,-1-1 0,1 1 0,-1-1 0,1 0 0,-1 1 0,0-2 1,1 1-1,-7-2 0,-5-2 34,0 0 0,0-2-1,1 0 1,0 0 0,-15-11 0,-18-7-154,38 17 69,9 7 36,0 0 0,0 0 0,0 0 0,0-1 0,0 1 1,0 0-1,0 0 0,0 0 0,0-1 0,0 1 0,0 0 1,0 0-1,0 0 0,0 0 0,0-1 0,0 1 0,0 0 0,0 0 1,0 0-1,0 0 0,1 0 0,-1-1 0,0 1 0,0 0 1,0 0-1,0 0 0,0 0 0,0 0 0,1 0 0,-1-1 1,0 1-1,0 0 0,0 0 0,0 0 0,2-1 11,0 1 0,0-1 0,0 0 0,0 1 0,0-1 0,1 1 0,-1 0 0,3 0 0,53 4 202,-36-2-204,41-1-1,-34-4 134,0 0 0,-1-2-1,0-1 1,50-17-1,194-78 157,-267 99-345,-1 0-49,0 0 0,0 0-1,1 1 1,-1 0 0,1 0 0,6-1 0,-11 4 57,0-1 0,0 1 1,0-1-1,0 1 0,0-1 1,0 1-1,-1-1 1,1 1-1,0-1 0,-2 3 1,-12 23-179,11-21 195,0-1-1,0 1 1,0 0-1,1 0 1,0 0 0,-2 11-1,3-13 66,1 0-1,-1 1 1,1-1-1,0 0 1,1 0-1,-1 0 1,1 1-1,0-1 0,1 5 1,-1-7-1,-1 0 0,1 0 0,0 0 0,1 0 0,-1 0 1,0-1-1,0 1 0,1 0 0,-1 0 0,1-1 0,-1 1 0,1-1 0,0 0 0,0 1 0,-1-1 0,1 0 1,0 0-1,0 0 0,4 1 0,0 0 25,0-1 0,0 0 1,0 0-1,1-1 0,-1 1 0,0-1 1,0-1-1,1 1 0,5-2 0,57-16 170,-58 15-202,12-5-22,0 0 0,0-1 0,-1-2 0,0 0 1,-1-1-1,36-27 0,-8-1 62,-3-1 0,70-79 0,208-286-450,-316 395 327,13-18-386,-19 20 148,-8 9-15,3 1 253,0 1 0,0 0 0,0 0-1,0 0 1,0 0 0,-3 3 0,-16 18-58,1 0 0,-25 36 0,-35 63-105,63-94 189,-109 187 141,94-151-55,-35 100 0,65-157 12,0 1-1,1 0 1,0 0 0,0 0-1,1 0 1,0 1 0,0-1-1,1 10 1,0-17-55,0-1 1,0 1-1,1-1 0,-1 1 0,0-1 0,1 1 0,-1-1 1,0 1-1,1-1 0,-1 0 0,0 1 0,1-1 1,-1 1-1,1-1 0,-1 0 0,1 0 0,-1 1 0,1-1 1,-1 0-1,1 0 0,-1 0 0,1 1 0,-1-1 1,1 0-1,-1 0 0,1 0 0,-1 0 0,1 0 1,-1 0-1,1 0 0,0 0 0,-1 0 0,1 0 0,-1-1 1,1 1-1,-1 0 0,1 0 0,-1 0 0,1-1 1,-1 1-1,1 0 0,-1 0 0,0-1 0,1 0 0,64-35 411,-7 2-349,108-55-410,-162 87 268,9-5-250,-13 7 301,0 0 0,0 0-1,0 0 1,0 0 0,0 0-1,0 0 1,0 0 0,0 0-1,0 0 1,1 0 0,-1 0-1,0-1 1,0 1 0,0 0-1,0 0 1,0 0 0,0 0-1,0 0 1,1 0 0,-1 0-1,0 0 1,0 0 0,0 0-1,0 0 1,0 0 0,0 0-1,1 0 1,-1 0 0,0 0-1,0 0 1,0 0 0,0 1-1,0-1 1,0 0 0,0 0-1,1 0 1,-1 0-1,0 0 1,0 0 0,0 0-1,0 0 1,0 0 0,19 14-84,-14-11 146,0 1 0,0-1 0,0 0 0,1 0 0,-1-1 0,0 0 0,1 0 0,0 0 0,0 0 0,-1-1 0,1 0 0,0 0 0,0-1 0,0 1 0,7-2 0,-1 1 15,1-2 0,-2 1-1,1-1 1,0-1 0,0 0-1,17-8 1,-3-2-6,-1-1-1,-1 0 1,-1-2-1,0-1 1,23-22-1,96-103-40,-116 114-72,314-346-320,-338 371 370,8-8-129,0 0-1,-1-1 1,0 0-1,7-15 0,-15 27 118,-1-1 0,0 1-1,0 0 1,0 0 0,0 0-1,0-1 1,0 1 0,1 0-1,-1 0 1,0-1 0,0 1-1,0 0 1,0 0-1,0 0 1,0-1 0,0 1-1,0 0 1,0 0 0,0-1-1,0 1 1,0 0 0,0 0-1,0-1 1,0 1-1,0 0 1,0 0 0,0-1-1,-1 1 1,1 0 0,0 0-1,0-1 1,0 1 0,0 0-1,0 0 1,-1 0-1,1 0 1,0-1 0,-1 1-1,-10 0-185,-12 9 109,10-2 49,1 0-1,-1 1 0,2 1 1,-13 11-1,11-9 12,-11 10 12,2 1-1,0 1 0,2 1 1,-35 52-1,19-15 84,-30 68 0,50-94 94,-21 65 1,33-88-108,1 0 0,1 0 0,0 0 1,0 1-1,1-1 0,1 1 1,0-1-1,1 1 0,3 17 0,-2-25-14,-1 1-1,1-1 0,0 0 0,1 0 0,-1-1 0,1 1 1,0 0-1,0-1 0,0 0 0,1 1 0,-1-1 0,1-1 1,0 1-1,0 0 0,1-1 0,-1 0 0,1 0 0,0 0 1,-1-1-1,1 0 0,10 4 0,1-1 70,0-1 0,1-1 0,-1 0 0,1-1 0,30-1 0,-23-1 11,0-2 0,0 0 0,44-11 0,-53 9-78,0 0 1,-1-2-1,0 0 0,0 0 0,0-1 0,-1-1 1,15-11-1,-26 18-81,0-1-1,0 0 1,0 1 0,0-1 0,-1 0-1,1 0 1,-1 1 0,1-1 0,-1-1-1,1 1 1,-1 0 0,0 0 0,0 0-1,0-1 1,-1 1 0,2-4 0,-2 6 29,0-1-1,0 1 1,-1 0 0,1-1 0,0 1-1,0-1 1,0 1 0,0-1 0,-1 1-1,1 0 1,0-1 0,0 1 0,-1 0-1,1-1 1,0 1 0,-1 0 0,1-1-1,0 1 1,-1 0 0,1 0 0,-1-1 0,1 1-1,0 0 1,-1 0 0,1 0 0,-1 0-1,1-1 1,-1 1 0,1 0 0,-1 0-1,-18-1-105,17 1 96,-9 1 21,1 0 1,-1 0-1,1 1 0,-1 1 0,1 0 0,0 0 0,0 1 1,0 1-1,1-1 0,-1 1 0,1 1 0,0 0 1,-12 10-1,20-14 13,-1 0 1,1-1-1,0 1 1,-1 0-1,1 0 1,0 0-1,0 0 1,0 0-1,0 0 1,1 0-1,-1 0 1,1 1-1,-1-1 1,1 0-1,-1 4 0,2-2 14,-1 0-1,1 0 0,-1 0 0,1 0 0,0 0 0,0-1 0,1 1 0,1 4 0,5 5 53,0 0-1,0-1 1,17 20 0,-21-29-68,4 7 48,1 0 0,1-1 0,0 0 1,0 0-1,13 7 0,-18-13-530,0 0 0,1-1-1,0 1 1,-1-1 0,11 3 0,-13-5-298,1 1 1,-1-1-1,0 0 0,1 1 1,-1-1-1,0-1 0,1 1 1,-1 0-1,0-1 0,0 0 1,4-1-1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9:1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77 10304,'-73'-46'4672,"59"34"-4064,11 3-1184,3 0-2016,3 9 1632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3:02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66 229 3808,'-2'-1'724,"0"0"0,0 0 0,0 0 0,0 1 0,0-1 0,0 1 0,0-1 0,0 1 0,0 0 0,-1 0 0,-1 0 0,3 0-403,0 0 1,0-1 0,0 1 0,0 0-1,0-1 1,0 0 0,0 1 0,0-1-1,0 1 1,0-1 0,0 0 0,1 0-1,-1 1 1,0-1 0,1 0 0,-2-1-1,-4-4 1522,6 6-1811,0 0-1,0 0 1,0 0-1,0 0 1,0 0-1,0 0 1,0-1-1,0 1 1,-1 0-1,1 0 1,0 0-1,0 0 0,0 0 1,0 0-1,0 0 1,0 0-1,0 0 1,-1 0-1,1 0 1,0 0-1,0 0 1,0 0-1,0 0 1,0 0-1,0 0 1,-1 0-1,1 0 0,0 0 1,0 1-1,0-1 1,0 0-1,0 0 1,0 0-1,0 0 1,0 0-1,-1 0 1,1 0-1,0 0 1,0 0-1,0 0 1,0 1-1,-9 0 1377,6-1-1379,6 0 49,-2 0 130,19 0 90,2-2 190,35-5 0,-29 2-360,179-16 372,-73 8-418,34 1 36,-115 8-60,311 0 112,-320 8-172,66 13-1,16 3 536,-47-19-441,-44-2 206,-32 1-281,-1 0 0,0-1 1,0 1-1,0-1 1,1 0-1,-1 1 1,3-3-1,9-2-103,-11 7 70,-2-1 107,0-3-47,0 0 0,0 1 1,0-1-1,0 0 1,-1 1-1,1-1 1,-1 0-1,1 0 1,-1 0-1,1 0 0,-1 0 1,0 1-1,0-1 1,0-3-1,-3 0-39,1 0 0,-1 1 1,0-1-1,0 1 0,-1 0 0,1 0 0,-1 0 0,0 0 0,0 1 0,0 0 0,-5-4 1,-8-3 39,-29-14 0,22 13-5,-69-29-141,83 38 54,9 2 54,0 1 0,1-2 1,-1 1-1,0 0 0,0 0 1,1 0-1,-1 0 0,0 0 0,0-1 1,1 1-1,-1 0 0,0-1 0,0 1 1,1 0-1,-2-2 0,9 3-35,-1 0 0,1 0 0,-1-1 0,8-1-1,16 1 112,125 14-46,-138-13 42,13 1-190,56 10-1,-69-10 102,-14-1-4,1-1 1,-1 0 0,0 1-1,1-1 1,-1 1-1,0 0 1,0 0 0,0 1-1,0-1 1,0 0 0,5 4-1,-8-4 0,0-1 1,1 1-1,-1 0 0,0 0 1,0-1-1,0 1 0,0 0 0,1 0 1,-1-1-1,0 1 0,0 0 1,-1 0-1,1-1 0,0 1 0,0 0 1,0 0-1,0-1 0,-1 1 1,1 0-1,0 0 0,-1 0 0,-7 15 44,-1-1-21,-22 24-1,9-12 93,-1 0-20,-1-1 1,-1-1 0,-1-2 0,-1 0-1,-33 20 1,45-32 22,9-7-56,0 1-1,-1-1 1,1 0-1,-1 0 1,-10 3-1,8-6-230,-3-4-5517,5 2 2586,1 0 347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6:26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206 775 5056,'4'-9'2222,"-4"8"-1798,1 0-1,0 0 1,-1-1 0,1 1-1,-1 0 1,0 0-1,1 0 1,-1 0 0,0-1-1,1 1 1,-1 0-1,0 0 1,0 0 0,0-1-1,0 1 1,-1-2 0,-12 4 3815,-14 9-3295,14-3-775,0 2 0,0-1 0,1 1-1,0 1 1,1 0 0,0 1 0,1 0-1,0 1 1,1 0 0,0 0 0,-11 22-1,15-25-119,1 0 0,0 1-1,0-1 1,1 1 0,0 0 0,0 0-1,1 0 1,1 1 0,0-1-1,0 0 1,1 1 0,0-1-1,1 0 1,0 1 0,1-1-1,0 0 1,6 17 0,-6-22 8,0 0-1,1 0 1,0 0 0,-1-1 0,2 0 0,4 7 0,-6-9-27,-1-1-1,1 1 1,-1-1-1,1 0 1,-1 0-1,1 1 1,0-1-1,-1 0 1,1 0-1,0 0 1,0-1-1,0 1 1,0 0 0,0-1-1,0 1 1,0-1-1,0 0 1,0 0-1,0 0 1,3 0-1,2-2 57,0-1-1,-1 0 0,1 0 1,-1-1-1,0 0 0,0 0 1,0 0-1,6-6 0,10-11-9,-1 0 0,30-39-1,19-20 178,-5 20-114,-36 35 26,50-58 1,-78 82-193,0 0 1,0 1 0,-1-1 0,1 0-1,-1 0 1,1 0 0,0 0 0,-1 0 0,0 0-1,1 0 1,-1 0 0,0 0 0,1-1-1,-1 1 1,0-1 0,-3 2-235,-4 9 158,2-1 109,2 0 1,-1 1 0,1-1 0,0 1 0,1 0 0,0 0-1,0 0 1,1 0 0,0 0 0,1 0 0,0 0 0,0 0-1,2 12 1,0-9 54,0 1 0,1-1 0,1 0 1,0 0-1,0 0 0,1 0 0,0-1 0,14 20 0,-17-28-18,1 1 1,-1-1-1,1-1 0,0 1 1,0 0-1,1-1 0,-1 1 1,1-1-1,-1 0 0,1 0 1,-1 0-1,1-1 1,0 1-1,0-1 0,0 0 1,0 0-1,0 0 0,0-1 1,0 1-1,0-1 0,0 0 1,1 0-1,-1 0 0,0-1 1,0 0-1,0 0 0,0 0 1,0 0-1,0 0 1,4-3-1,5-2 38,-1-1 0,0 0 1,0-1-1,-1 0 0,0-1 0,0 0 1,9-12-1,-1 1 15,-2-2 0,27-40 0,-36 49-46,-1 0 0,-1 0-1,8-22 1,-12 30-86,0-1-1,-1 0 0,0 0 1,0 0-1,0 0 1,-1 0-1,0 0 1,0 0-1,0 0 1,-1 0-1,-2-10 1,3 16 16,0-1 1,-1 0-1,1 1 1,0-1 0,-1 1-1,1-1 1,-1 0-1,1 1 1,-1-1 0,1 1-1,-1-1 1,1 1-1,-1 0 1,1-1 0,-1 1-1,1-1 1,-1 1 0,0 0-1,-9-7-182,10 5 89,6 3-396,13 1 139,100-12 223,-85 5 233,1 2 1,48 2-1,-29 3 858,-62 1-926,1 1 0,-1 0 1,-11 8-1,11-6 21,-5 3-25,0 0 0,1 1-1,1 1 1,-16 17 0,23-23-1,1-1 0,-1 1 0,2 0 0,-1 0-1,0 1 1,1-1 0,0 0 0,0 1 0,1-1 0,-1 1 0,1 0 0,1-1-1,-1 1 1,1 0 0,0 0 0,1 8 0,-1-11-4,0 1 0,1-1 0,-1 1 0,1-1 0,0 1 0,0-1 0,0 1-1,1-1 1,-1 0 0,1 0 0,0 0 0,0 0 0,0 0 0,0 0 0,0 0 0,1-1 0,-1 1 0,1-1 0,0 0 0,0 0 0,-1 0 0,2 0 0,-1 0 0,0 0 0,0-1 0,0 0 0,6 2 0,-4-2 45,-1-1 0,1 0 0,0 0 1,0 0-1,0 0 0,-1-1 0,1 0 1,0 0-1,-1 0 0,1-1 0,-1 1 1,1-1-1,-1 0 0,0 0 0,1-1 1,-1 1-1,0-1 0,6-6 0,-1 1 57,0 0-1,-1-1 0,0 0 0,-1 0 1,0-1-1,9-15 0,-13 21-86,-1 0-1,0-1 1,-1 1 0,1 0-1,-1-1 1,0 1-1,0 0 1,0-1 0,0 1-1,-1-1 1,0-4 0,0 6-32,0 0 1,-1 0 0,0 0 0,0 1-1,0-1 1,0 0 0,0 0 0,0 1-1,-1-1 1,1 1 0,-1-1 0,0 1-1,1 0 1,-1 0 0,0-1 0,-1 1-1,1 1 1,0-1 0,-3-2 0,-6-3-111,0 1-1,0-1 1,-1 2 0,1 0 0,-21-6-1,25 8-46,6 3 149,0-1 1,1 1 0,-1-1 0,0 1 0,0 0 0,0 0 0,0-1 0,0 1 0,0 0 0,0 0 0,0 0 0,0 0 0,1 0-1,-1 0 1,0 0 0,0 0 0,-2 1 0,62-1-209,42-5 320,47-4-80,-108 6-16,-26 3 0,-1-1 0,1 0 0,0-1 0,24-7 0,-35 8 6,0-1 0,1 1 1,0 0-1,-1 0 0,1 0 0,0 0 0,-1 1 0,1 0 1,0 0-1,0 0 0,-1 0 0,6 1 0,1 0 186,-10-1-180,1 0 0,-1 1 0,0-1 1,1 1-1,-1-1 0,1 1 0,-1-1 0,0 1 0,0-1 0,1 1 0,-1-1 0,0 1 0,0-1 0,1 1 1,-1-1-1,0 1 0,0 0 0,0-1 0,0 2 0,3 13 40,-3-13-53,1 7-41,4 41-332,0 18 476,-5-62-112,1 0-1,0 0 1,1 0 0,-1 0 0,1 0 0,4 7-1,0 3-35,-6-14 53,1-1-1,-1 1 0,1-1 0,-1 1 0,1-1 0,0 1 0,-1-1 0,1 1 0,0-1 0,0 0 0,0 0 0,0 1 0,0-1 0,1 0 0,-1 0 0,0 0 0,0 0 0,1 0 0,-1 0 1,1-1-1,-1 1 0,0 0 0,1-1 0,0 1 0,-1-1 0,1 1 0,-1-1 0,1 0 0,-1 0 0,1 0 0,0 0 0,-1 0 0,1 0 0,0 0 0,-1 0 0,1-1 0,-1 1 0,1-1 1,2 0-1,6-3 58,-1-1 1,0 0-1,0 0 1,17-13-1,-26 18-63,33-23 43,-10 7-71,0-1 0,-1 0 0,32-35 0,-28 21-4,-2-2 1,-2-1-1,26-49 1,45-117 88,-80 169-45,17-39 55,30-102 0,-52 147-98,-5 15-13,0 1 0,0 0 0,-1-1 0,1-15 0,-3 25 36,0 0 0,0 0 1,0 1-1,0-1 0,0 0 1,0 0-1,0 0 0,0 0 0,0 0 1,0 0-1,0 0 0,0 0 1,0 1-1,-1-1 0,1 0 0,0 0 1,0 0-1,0 0 0,0 0 1,0 0-1,0 0 0,0 0 0,0 0 1,-1 0-1,1 0 0,0 0 1,0 0-1,0 0 0,0 0 0,0 0 1,0 0-1,-1 0 0,1 0 1,0 0-1,0 0 0,0 0 1,0 0-1,0 0 0,0 0 0,-1 0 1,1 0-1,0 0 0,0 0 1,0 0-1,0 0 0,0 0 0,0-1 1,0 1-1,0 0 0,0 0 1,-1 0-1,1 0 0,0 0 0,0 0 1,0 0-1,0 0 0,0-1 1,0 1-1,0 0 0,0 0 0,0 0 1,0 0-1,0 0 0,-7 9-203,-24 39 124,-27 56 1,-13 70 259,40-93-124,-63 153 217,71-175-153,-28 114 1,34-115 74,11-42-31,1 0 1,0 0-1,2 1 1,-4 31-1,16-67 658,-3 5-793,0-1 0,1 1 0,0 1 0,1-1-1,1 1 1,0 1 0,1 0 0,0 0-1,1 0 1,13-10 0,41-27-204,136-77-1,-190 119 180,0 0-13,-1 1 0,1 1 0,0-1 0,1 2 0,-1 0 0,1 0 0,12-2 0,-23 6 5,0 0-1,1-1 1,-1 1 0,0 0 0,0 0-1,1 0 1,-1 0 0,0 0 0,0 0 0,1 1-1,-1-1 1,0 0 0,0 1 0,0-1 0,1 0-1,-1 1 1,0 0 0,0-1 0,0 1-1,0 0 1,0-1 0,0 1 0,0 0 0,0 0-1,0 0 1,-1 0 0,1 0 0,0 0 0,0 0-1,-1 0 1,1 0 0,-1 0 0,1 0-1,0 3 1,-1-1 11,0 0 0,1 0 0,-1 1 0,-1-1-1,1 0 1,0 1 0,-1-1 0,0 0 0,0 0 0,0 0-1,0 1 1,-2 2 0,-1 3 11,0-1 0,0 0 0,-1 0 0,-1 0 1,1-1-1,-1 1 0,0-1 0,-1-1 0,0 1 0,0-1 0,0 0 0,-1-1 0,1 0 0,-13 6 0,5-3 82,10-5-101,-1 1 1,0-1-1,-1-1 1,1 1-1,0-1 1,-9 2-1,9-4 38,-10 4-232,14 0 65,8 2 69,-1-2 79,1 0 0,0-1 0,0 1 0,0-1 0,0-1 0,0 1 0,1-1 0,-1 0 0,1 0 0,0-1 0,0 0 0,-1 0 0,1-1 0,8 0 0,-6 0 31,0-1 1,0 0 0,0-1 0,0 0 0,0 0-1,-1-1 1,1 0 0,-1 0 0,1-1 0,8-5-1,69-43 197,130-94 0,-116 73-421,-99 73 171,0-1-1,-1 0 0,1 1 1,0-1-1,0 1 1,0-1-1,0 1 1,0-1-1,0 1 1,0-1-1,0 1 1,0 0-1,0 0 1,0-1-1,0 1 1,1 0-1,-1 0 0,0 0 1,0 0-1,2 1 1,-2-1 2,0 1-1,0 0 1,0 0 0,1 0-1,-1 0 1,0-1 0,0 1-1,0 1 1,-1-1 0,1 0-1,0 0 1,0 0 0,-1 0-1,1 1 1,0-1 0,0 3-1,1 2-8,0 0 0,0 0-1,-1 1 1,0-1-1,0 1 1,-1-1 0,1 1-1,-2-1 1,1 1 0,-2 9-1,-3 9 21,-11 34 0,12-46 12,-85 234 150,81-228-89,-1-1-1,0 0 1,-16 21-1,22-33-62,-2-1 0,1 1 0,0-1 1,-1 0-1,0-1 0,0 1 0,-1-1 0,1 0 0,-1 0 0,0 0 0,0-1 0,0 0 0,-7 2 0,10-4-6,1-1-1,0 1 0,0-1 1,-1 0-1,1 0 0,0 0 0,0 0 1,-1 0-1,1 0 0,0-1 1,0 1-1,0-1 0,-1 0 1,1 0-1,0 0 0,0 1 0,0-2 1,0 1-1,0 0 0,1 0 1,-1-1-1,0 1 0,-2-4 1,-2-1-21,1-1 0,0 1 1,1-1-1,0 0 0,-4-8 1,-1-4-32,0-1 0,-8-31 0,14 42 73,1-1-1,0 0 1,1 0-1,0-1 1,1 1-1,0 0 1,1-11-1,-1 19-17,1 0 0,-1 0 0,1 0 0,-1 0 0,1 0 0,0 0 0,0 0 0,0 0 0,0 0-1,0 0 1,0 1 0,0-1 0,1 0 0,-1 1 0,0-1 0,1 1 0,0 0 0,-1-1 0,1 1 0,0 0 0,0 0 0,0 0 0,-1 0 0,1 0 0,4-1 0,2 0-9,0 1 0,0 0 1,0 0-1,0 0 0,13 2 1,29 4 33,-1 2-1,89 26 1,-119-28-27,16 5-6,-1 1-1,53 25 1,-70-28-253,0-1 1,19 5-1,-25-9-1189,0 0 0,16 0 0,-7 0-720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9:1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286 860 4992,'0'0'121,"0"0"0,-1 0 0,1 0 0,0 0 1,0 0-1,-1 1 0,1-1 0,0 0 0,-1 0 0,1 1 0,0-1 1,0 0-1,0 0 0,-1 1 0,1-1 0,0 0 0,0 0 1,0 1-1,0-1 0,-1 0 0,1 1 0,0-1 0,0 0 0,0 1 1,0-1-1,0 0 0,0 1 0,0-1 0,0 0 0,0 1 0,0-1 1,0 0-1,0 1 0,0-1 0,1 1 68,-1-1 0,0 0 0,0 0 0,1 1 0,-1-1 0,0 0 0,1 0 0,-1 0 0,0 0 0,1 0 0,-1 1 0,0-1 0,1 0 0,-1 0-1,0 0 1,1 0 0,-1 0 0,0 0 0,1 0 0,-1 0 0,0 0 0,1 0 0,-1 0 0,0-1 0,1 1 0,-1 0 0,0 0 0,1 0 0,-1 0 0,5-3 464,0 0 1,0 0-1,-1-1 0,1 1 0,5-8 1,6-3-73,27-21-69,-2-1 0,46-53 0,-50 43-374,47-74 1,18-56 190,-72 122-300,31-61-1027,-104 195 359,-4 8 665,-150 229-442,53-56 1067,82-142-283,-38 56 325,66-120-450,-47 55-1,-32 22 1513,109-125-1114,4-7-631,0 0 0,0 1 0,0-1-1,0 0 1,0 0 0,0 0 0,0 0-1,1 0 1,-1 0 0,0 0 0,0 0 0,0 1-1,0-1 1,0 0 0,0 0 0,1 0-1,-1 0 1,0 0 0,0 0 0,0 0-1,0 0 1,1 0 0,-1 0 0,0 0-1,0 0 1,0 0 0,0 0 0,0 0 0,1 0-1,-1 0 1,0 0 0,0 0 0,0 0-1,0 0 1,0-1 0,1 1 0,-1 0-1,0 0 1,0 0 0,0 0 0,0 0-1,0 0 1,7-3 34,-1 1 0,0-1 0,0 0 0,-1-1 0,1 1 0,-1-1 0,7-6 0,56-60-13,-37 36-19,250-238 111,-67 86-17,93-103-74,-244 225-17,237-242 136,-212 207-254,-70 76 15,-1 0-1,20-36 1,-35 57 23,-1-1 0,1 0 1,-1 0-1,0 0 1,1 0-1,-1 0 1,-1 0-1,1 0 0,0 0 1,0-6-1,-2 9 47,1-1 0,0 1-1,0-1 1,0 1 0,0 0 0,-1-1-1,1 1 1,0 0 0,0-1-1,0 1 1,-1 0 0,1-1 0,0 1-1,-1 0 1,1-1 0,0 1 0,-1 0-1,1 0 1,0-1 0,-1 1-1,1 0 1,-1 0 0,1 0 0,-1 0-1,1-1 1,0 1 0,-1 0-1,0 0 1,-2 0-32,1 0 0,-1 0-1,0 0 1,1 1 0,-1-1-1,0 1 1,-3 1 0,-8 2-2,1 0-1,0 1 1,0 1-1,1 0 1,-23 15-1,1 6 85,1 2 0,1 1 0,1 2 0,-38 52 0,39-44 102,2 1 0,2 2 1,2 0-1,2 1 0,2 2 0,-24 75 0,42-112-77,0 0 0,1 0 0,0 0 0,0 0 0,1 0 0,1 18 0,-1-24-11,1 0 0,-1 1 0,1-1-1,0 0 1,0 1 0,0-1 0,1 0 0,-1 0 0,1 0 0,-1 0-1,1 0 1,0 0 0,0-1 0,1 1 0,-1 0 0,0-1 0,1 0-1,0 0 1,-1 0 0,1 0 0,4 3 0,1-2 70,0-1-1,-1 1 1,1-1 0,0-1 0,0 1 0,0-2-1,15 1 1,60-7 264,-60 4-278,32-4 4,103-26 0,-127 24-29,-1-3 0,0 0 0,0-2 0,48-29 0,-63 33-93,-6 3-188,0 1-1,10-9 1,-17 9-266,-8 5 160,-13 6 23,11-1 265,0 1 1,0 1-1,0-1 0,1 1 0,0 0 0,1 1 0,0 0 1,0 0-1,0 0 0,-5 11 0,10-17 61,0 0 1,1 0-1,-1 0 0,0 0 0,1 0 1,0 0-1,-1 0 0,1 0 0,0 0 1,0 0-1,0 0 0,0 0 0,0 0 1,1 0-1,-1 0 0,0 0 0,1 0 1,0 0-1,-1 0 0,1 0 0,0 0 1,0 0-1,0-1 0,0 1 0,1 0 1,-1-1-1,0 1 0,1-1 0,-1 1 1,1-1-1,-1 0 0,1 1 0,0-1 1,-1 0-1,1 0 0,0 0 0,0 0 1,0-1-1,0 1 0,0 0 0,0-1 1,0 1-1,0-1 0,0 0 0,0 0 0,0 0 1,0 0-1,0 0 0,0 0 0,0 0 1,0-1-1,2 0 0,2-1 34,0 0 0,0 0 0,-1 0 0,1-1-1,-1 0 1,0 0 0,1-1 0,8-7 0,-13 9-78,1 0 0,0 1 1,-1-1-1,0 0 0,1 0 1,-1-1-1,0 1 0,0 0 0,0 0 1,0 0-1,-1-1 0,1 1 1,-1 0-1,1-1 0,-1 1 1,0-1-1,0 1 0,0 0 0,0-1 1,0 1-1,0-1 0,-1 1 1,1 0-1,-1-1 0,-1-2 0,1 2-65,0 0-1,-1 1 1,1-1-1,-1 0 0,0 1 1,1 0-1,-1-1 0,0 1 1,0 0-1,-1 0 1,1 0-1,0 0 0,-1 0 1,1 1-1,-1-1 0,0 1 1,1 0-1,-1 0 1,0 0-1,-5-2 0,3 2 48,0 0-1,0 1 1,0-1-1,0 1 1,0 0-1,0 0 1,0 0-1,0 1 1,0 0-1,0 0 1,-9 3-1,10-1 78,12 1 175,-4-2-229,0-1 38,1 1 1,0-1-1,0 1 1,0-2-1,1 1 1,-1 0-1,7-1 1,40-4 344,-42 3-322,155-28 133,-26 3-116,-114 21-139,-20 3 28,0 1-1,0 0 1,0 0 0,0 0-1,0 1 1,1-1-1,-1 1 1,0 1 0,7 0-1,-12-1 29,0 0-1,1 0 0,-1 0 1,1 0-1,-1 0 1,0 1-1,1-1 1,-1 0-1,1 0 1,-1 0-1,0 1 0,1-1 1,-1 0-1,0 0 1,1 1-1,-1-1 1,0 0-1,1 1 0,-1-1 1,0 0-1,0 1 1,0-1-1,1 0 1,-1 1-1,0-1 0,0 1 1,0-1-1,0 0 1,0 1-1,1-1 1,-1 1-1,0-1 0,0 0 1,0 1-1,0-1 1,0 1-1,0-1 1,-1 1-1,1-1 1,0 0-1,0 1 0,0-1 1,0 1-1,0-1 1,-1 0-1,1 1 1,0-1-1,0 0 0,-1 1 1,1-1-1,0 0 1,0 1-1,-1-1 1,1 0-1,-1 1 0,-24 23-116,18-17 108,-22 19-24,-62 61 247,88-84-185,0 0 1,1 1-1,0-1 1,-1 1-1,-1 5 0,3-9-7,1 1-1,-1 0 0,1-1 0,0 1 1,0 0-1,-1 0 0,1-1 0,0 1 0,0 0 1,0 0-1,-1-1 0,1 1 0,0 0 1,0 0-1,0-1 0,1 1 0,-1 0 1,0 0-1,0 0 0,0-1 0,0 1 0,1 0 1,-1-1-1,0 1 0,1 0 0,-1 0 1,1-1-1,-1 1 0,1-1 0,-1 1 1,1 0-1,-1-1 0,1 1 0,0 0 0,2 0 41,-1 0-1,1-1 0,-1 1 0,1-1 0,-1 1 1,1-1-1,0 0 0,-1 0 0,1 0 0,4-1 0,31-6 196,-25 4-151,29-6-18,-1-3 0,44-19 0,-57 21-76,61-32-126,-10 4-146,-78 38 255,-1 0 1,0 0-1,0-1 1,1 1-1,-1 0 0,0 0 1,0 0-1,1 0 0,-1 0 1,0 0-1,0 0 0,1 0 1,-1 0-1,0 0 0,1 0 1,-1 0-1,0 0 0,0 0 1,1 0-1,-1 0 0,0 0 1,0 0-1,1 0 0,-1 0 1,0 0-1,0 0 1,1 1-1,-1-1 0,0 0 1,0 0-1,1 0 0,-1 0 1,0 1-1,0-1 0,0 0 1,1 0-1,-1 1 0,0-1 1,0 0-1,0 0 0,0 0 1,0 1-1,0-1 0,1 0 1,-1 1-1,0-1 0,0 0 1,0 0-1,0 1 1,0-1-1,0 0 0,0 1 1,0-1-1,0 0 0,-4 20-119,3-14 90,-4 17-5,4-17 38,-1 0 0,1 0 1,1 0-1,-1 0 0,1 0 0,0 0 1,1 6-1,0-5-99,-1-2 153,1-1 0,0 1 0,0 0 0,0 0 0,4 8 0,-5-12-25,1 0 0,-1 0-1,1-1 1,-1 1 0,1 0 0,0 0 0,-1 0-1,1-1 1,0 1 0,0 0 0,0-1 0,-1 1-1,1-1 1,0 1 0,0-1 0,0 1 0,0-1-1,0 1 1,0-1 0,0 0 0,0 0 0,0 1-1,0-1 1,0 0 0,0 0 0,0 0 0,0 0-1,0 0 1,0 0 0,0-1 0,0 1 0,0 0 0,0 0-1,1-1 1,4-2 26,0 0-1,0 0 0,-1 0 1,1-1-1,-1 0 1,0 0-1,-1 0 1,1 0-1,0-1 1,3-6-1,-1 4-42,22-27 125,28-45 0,-9 12-383,-47 65 214,1 0-1,-1 0 0,1 0 0,0 0 0,0 0 0,0 0 0,0 0 1,0 1-1,1-1 0,2-1 0,-3 3 25,-1-1-1,0 1 1,1 0-1,-1 0 1,1 0-1,-1 0 1,1 0-1,-1 0 1,0 0 0,1 0-1,-1 1 1,1-1-1,-1 0 1,0 1-1,1-1 1,-1 1 0,0 0-1,1-1 1,-1 1-1,1 1 1,19 10 36,0-1-1,1-1 1,0-1 0,28 8 0,95 16 306,-121-30-825,1 0-1,0-2 1,46-3 0,-28-2-586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9:20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8 2976,'-6'-8'14373,"13"9"-13877,3 2-278,38-4 46,-9 0-23,0 2 0,69 9 0,-65-3-156,69 2 0,48-8 49,-83-2 10,515 13 849,-233-2-178,50-6-271,-307-4-573,121 1 673,-2 15-3280,-190-11 1174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9:23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9326 2 2144,'-4'3'10137,"2"-3"-10296,-63 1 738,-177-6 1072,79 4-1057,74 3-266,-74-2 307,132 0-554,-358 13 846,195 7-725,-48-6 236,192-11-383,-129 14 210,-189 17 455,130-8-822,12 11 172,11 0-38,-39 7 128,91-17-29,-340 46-284,438-67 158,-46 6 313,-145-4-1,105-22-157,130 12-315,-32 3 0,12 1 49,36-2 70,1 0 0,-1 0 0,0 1 0,0 0 0,0 0 0,1 0 0,-1 1 0,0-1 0,1 1 0,-1 0 0,1 1 0,0-1 0,0 1 0,0 0 0,-5 4 0,-35 21-401,30-14 997,12-13-547,1-1-1,-1 1 0,1 0 1,-1 0-1,0 0 1,1 0-1,0 0 1,-1 0-1,1 0 1,0 0-1,-2 2 0,2-1-12,0-1 0,0 1-1,-1-1 1,1 0 0,0 0-1,0 0 1,-1 1 0,1-1-1,-1 0 1,1-1 0,-2 2-1,-11 8 37,8-5 32,0-1 0,0 1-1,0-1 1,-1-1-1,0 0 1,1 0-1,-1 0 1,-15 3-1,8-1-10,-1 0 0,-21 12 0,3-1-201,23-11 110,0 1 1,0 0-1,1 1 0,0 0 1,0 0-1,-10 12 0,-16 13-93,30-28 125,-9 7 10,0 0 0,-24 14 0,-94 42-92,-56 31 328,67-14-278,13-7-23,-191 115-122,137-90 294,-165 115 82,127-82-138,-366 232-16,71-16 271,84-55-303,96-97 176,237-149 268,3 5 0,-131 121 0,205-175-432,1-1 0,-1 1 0,1-1-1,-1 1 1,0-1 0,1 0 0,-1 1 0,1-1 0,-1 0-1,0 1 1,1-1 0,-1 0 0,0 0 0,0 0 0,1 0-1,-1 0 1,0 0 0,1 0 0,-1 0 0,0 0 0,0 0-1,-4 1 9,-4 18-153,6-13 70,1-1 1,-1 1-1,1-1 1,-2 0-1,-5 8 0,-40 49 66,-27 29 26,52-68-43,-46 34 0,67-54-27,-10 7 90,-1-1-1,0 0 1,-25 12-1,38-20-22,1-1 0,0 0 0,0 0 0,0 0 0,-1 0 0,1 0 0,0 1 0,0-1 0,0 0 0,-1 0 0,1 0 0,0 0-1,0 0 1,-1 0 0,1 0 0,0 0 0,0 0 0,-1 0 0,1 0 0,0 0 0,0 0 0,-1 0 0,1 0 0,0 0 0,0 0 0,-1 0 0,1 0 0,0 0-1,0 0 1,-1-1 0,1 1 0,0 0 0,0 0 0,0 0 0,-1 0 0,1-1 0,0 1 0,0 0 0,0 0 0,3-12 439,16-18-409,-18 29-34,13-22 2,0 0 0,14-33 0,15-52-28,-31 79-57,-6 16 15,-1-1-1,0 1 0,-1-1 1,-1 0-1,0 0 1,2-21-1,-5 33-5,0 1-1,0 0 1,0-1-1,0 1 1,0 0 0,0-1-1,-1 1 1,1 0-1,0-1 1,-1 1-1,1 0 1,-1 0 0,1-1-1,-1 1 1,1 0-1,-1 0 1,-1-2 0,1 3 19,1 0 0,-1-1 0,0 1 0,1 0 0,-1 0 0,0-1 1,1 1-1,-1 0 0,0 0 0,0 0 0,1 0 0,-1 0 0,0 0 0,1 0 1,-1 0-1,0 0 0,0 0 0,1 1 0,-1-1 0,0 0 0,1 0 0,-1 1 1,0-1-1,-6 4-81,1 0 0,-1 1 1,1 0-1,-9 9 0,10-10 74,-31 32-78,2 2 0,-33 46 0,27-33 129,-5 8-65,-70 121 1,113-175 73,-13 22-257,11-15 295,4-12-57,0 0-1,0 0 1,0 0 0,0 0-1,0 0 1,0 0-1,0 1 1,0-1 0,0 0-1,0 0 1,0 0-1,0 0 1,0 0 0,0 1-1,0-1 1,0 0-1,0 0 1,0 0 0,0 0-1,0 0 1,0 0-1,0 1 1,0-1 0,0 0-1,0 0 1,0 0-1,0 0 1,1 0 0,-1 0-1,0 1 1,0-1-1,0 0 1,0 0 0,0 0-1,0 0 1,0 0-1,0 0 1,1 0 0,-1 0-1,0 0 1,0 0-1,0 0 1,8 0 220,0-1-1,0-1 1,-1 1-1,9-4 1,5 0 34,-20 4-260,95-21 106,106-11-1,-194 32-168,-1 0 0,0 1-1,1 0 1,-1 0 0,0 1-1,1 0 1,11 3 0,-12 1-1629,-1 3 454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09:24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397 69 4480,'-2'-2'311,"-1"-1"0,1 1 0,-1-1-1,0 1 1,0 0 0,0 0 0,0 1 0,0-1 0,-1 1 0,1-1 0,0 1-1,-1 0 1,1 0 0,-1 0 0,1 1 0,-1-1 0,1 1 0,-1 0 0,0 0-1,1 0 1,-1 1 0,1-1 0,-6 2 0,-1 1-118,1 0-1,0 1 1,1 0-1,-1 0 1,1 1-1,0 0 1,0 1-1,0-1 1,-7 9-1,-3 3 269,1 0-1,-21 29 1,7-3 139,1 2 1,-44 91 0,72-131-521,0 0 0,0 0 0,0 1 0,0 0-1,1-1 1,0 1 0,-1 6 0,2-11-26,0 1 0,0 0 0,0 0 0,1-1 0,-1 1 0,0 0 0,0 0 0,1-1 0,-1 1-1,1-1 1,0 1 0,0 0 0,-1-1 0,1 1 0,0-1 0,0 1 0,0-1 0,0 0 0,1 1 0,-1-1 0,0 0 0,0 0 0,1 0 0,-1 0 0,1 0 0,-1 0-1,4 1 1,-2-1 46,1 0 0,-1 0-1,1 0 1,-1-1-1,1 1 1,-1-1 0,1 0-1,-1 0 1,1 0 0,-1-1-1,1 1 1,6-3-1,2 0 107,0-2-1,13-6 1,-18 8-107,15-7 85,0-2-1,-1 0 1,0-1 0,-1-1 0,-1-1-1,35-34 1,-46 39-114,1 0 0,-2 0 0,1-1 1,-2 0-1,1 0 0,6-18 0,-10 20-8,0 0 0,0 0-1,-1 0 1,0-1 0,-1 1 0,0-1-1,-1 1 1,0-1 0,-2-15 0,1 17-87,-1-1 1,-1 1-1,0-1 0,0 1 1,-1 0-1,0 0 1,0 1-1,0-1 1,-1 1-1,-1 0 1,1 0-1,-1 1 1,0-1-1,-14-10 1,17 15-15,0-1 0,-1 1 0,0 0 1,1 0-1,-1 0 0,0 1 0,0-1 0,0 1 1,0 0-1,0 0 0,0 0 0,0 0 1,0 1-1,0 0 0,0 0 0,0 0 1,-1 0-1,1 1 0,0 0 0,0-1 1,0 1-1,0 1 0,-6 2 0,2 0-124,1 0 0,0 0 0,0 1 0,0 0-1,1 0 1,-1 1 0,1 0 0,0 0 0,1 1 0,-9 12-1,4-3-1348,-10 21 0,-1 19-647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0:22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30 221 2560,'-1'3'732,"1"0"1,-1-1 0,0 1-1,0 0 1,-1-1-1,1 1 1,0-1-1,-1 1 1,0-1-1,1 0 1,-1 0-1,0 1 1,0-1-1,0-1 1,-1 1-1,-2 2 1,6-11 4185,9-19-3612,11-11-763,35-57-68,-46 79-412,1 1 0,0 0 0,1 1 0,14-13 0,-23 24-34,0 0-1,0 0 1,0 0-1,0 0 1,5-2-1,-7 3-16,0 1-1,0 0 1,-1-1-1,1 1 0,0 0 1,0 0-1,0 0 1,0 0-1,0-1 1,0 1-1,0 0 0,0 0 1,-1 1-1,1-1 1,0 0-1,0 0 1,0 0-1,0 1 0,0-1 1,0 0-1,-1 1 1,1-1-1,0 1 1,0-1-1,-1 1 1,2 0-1,1 2 57,-1 1 0,0-1 0,0 0 0,0 1 1,0-1-1,-1 1 0,1 0 0,-1-1 0,1 7 0,5 36 309,-7-45-368,8 127 635,9 69 186,-13-175-724,1 0-1,0 0 1,2-1-1,1 0 1,0 0-1,20 34 1,-16-39-106,-1-1 0,2 0 0,0-1 0,0-1 0,2 0 0,28 20 0,-39-30-210,1 0 0,0-1 1,0 1-1,0-1 0,0 0 1,0-1-1,1 1 0,-1-1 0,0 0 1,9 0-1,-9 0-536,-1-1 0,0 0 0,0-1 0,0 1 0,0-1 0,0 1 0,0-1 0,0 0 0,0-1-1,0 1 1,0-1 0,-1 0 0,6-3 0,5-4-2048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0:22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942 9 6464,'0'-8'7189,"-1"9"-6106,-28 21 2248,-2 3-2023,-13 2 142,-56 25 0,7-3-472,68-36-719,-181 109 842,141-74-971,-84 79 1,52-33-401,78-74-3,1 2 1,-28 41-1,43-58-260,0-1 269,1 0 0,-1 1 0,1-1 1,-2 7-1,3-10 140,1-1-1,0 1 1,0-1 0,0 1-1,0-1 1,0 0 0,0 1-1,0-1 1,0 1 0,0-1-1,0 1 1,0-1 0,0 1 0,0-1-1,0 1 1,0-1 0,1 1-1,-1-1 1,0 1 0,0-1-1,0 0 1,1 1 0,-1-1-1,0 0 1,1 1 0,-1-1 0,0 1-1,1-1 1,-1 0 0,0 0-1,1 1 1,-1-1 0,1 0-1,-1 0 1,0 1 0,1-1-1,-1 0 1,1 0 0,-1 0 0,1 0-1,-1 0 1,1 0 0,-1 0-1,1 1 1,-1-2 0,1 1-1,-1 0 1,0 0 0,1 0-1,0 0 1,26 0-3054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0:2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 7456,'-9'8'5285,"10"-8"-5088,-1 1-1,2 2 2751,-2-3-2751,0 0 1,1 1-1,-1-1 0,0 0 1,0 0-1,1 0 1,-1 0-1,0 0 1,1 0-1,-1 0 0,0 0 1,0 0-1,1 0 1,-1 0-1,0 0 1,1 0-1,-1 0 0,0 0 1,0 0-1,1 0 1,-1 0-1,0 0 0,0 0 1,1 0-1,37 0 1357,123-1 1713,78-6-2730,-198 6-705,12-1-136,-20-4-5936,-26 2 802,1 0 1743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0:2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56 4160,'0'-2'1280,"0"0"-720,1 1-1,-1-1 0,0 1 0,0-1 0,0 1 1,0-1-1,0 1 0,0-1 0,0 0 0,0 1 0,-1-1 1,1 1-1,-1-3 0,0 3-305,0-1 1,1 0-1,-1 0 1,0 1-1,0-1 1,0 0-1,-1 1 0,1-1 1,0 1-1,0 0 1,-1-1-1,1 1 1,-1 0-1,1 0 1,-1 0-1,0 0 0,1 0 1,-1 0-1,0 0 1,0 1-1,0-1 1,1 1-1,-1-1 1,0 1-1,0 0 0,0 0 1,0 0-1,0 0 1,0 0-1,-2 0 1,-12 1 115,0 0 1,-1 1 0,1 1-1,0 0 1,-17 6-1,-78 36 772,94-37-1075,-1 0 96,0 0 0,1 1-1,0 1 1,0 0 0,-15 14-1,28-21-138,1 0 0,0 0 0,-1 1 0,1 0 0,1-1 0,-1 1 0,0 0-1,1 0 1,0 0 0,0 1 0,0-1 0,0 0 0,1 1 0,0-1 0,0 1-1,0-1 1,0 1 0,1 0 0,0 0 0,0-1 0,0 1 0,0 0-1,1-1 1,0 1 0,0-1 0,0 1 0,2 4 0,1 0-5,0 0-1,0-1 1,1 0 0,0 0 0,0 0-1,1 0 1,0-1 0,1 0 0,0 0-1,0-1 1,0 1 0,0-2 0,1 1-1,0-1 1,1 0 0,-1-1 0,1 0-1,0 0 1,0-1 0,0 0 0,0 0-1,0-1 1,1-1 0,-1 1 0,1-1-1,-1-1 1,1 0 0,-1 0 0,1-1-1,9-2 1,-4-2-150,0 0 0,0 0 0,-1-2 0,15-8 0,53-36-526,-47 27 465,106-84 411,-141 109-224,-1-1 1,1 0-1,0 0 1,0 0-1,1 0 1,-1 0-1,0 0 1,0 0-1,0 1 0,0-1 1,0 0-1,0 0 1,0 0-1,0 0 1,0 0-1,0 0 1,0 0-1,0 0 0,0 1 1,0-1-1,0 0 1,0 0-1,0 0 1,1 0-1,-1 0 1,0 0-1,0 0 1,0 0-1,0 0 0,0 0 1,0 0-1,0 0 1,0 0-1,1 0 1,-1 0-1,0 0 1,0 0-1,0 0 0,0 0 1,0 0-1,0 0 1,0 0-1,1 0 1,-1 0-1,0 0 1,0 0-1,0 0 1,0 0-1,0 0 0,0 0 1,0 0-1,0 0 1,1 0-1,-1 0 1,0 0-1,0 0 1,0 0-1,0-1 1,0 1-1,0 0 0,-3 12 11,2-10 37,-1 7 53,-1 3 85,0 0-1,-1 19 0,4-26-156,0-1 0,0 1 0,0-1 0,1 1 0,0-1 0,0 0 0,0 1 0,0-1 0,1 0 0,3 8 0,-1-6 13,0 1-1,0-1 1,1-1 0,0 1 0,0 0-1,0-1 1,1 0 0,0-1 0,0 1-1,0-1 1,0 0 0,1 0 0,-1-1-1,1 0 1,0 0 0,0-1 0,0 0 0,1 0-1,-1 0 1,0-1 0,1 0 0,-1-1-1,1 0 1,-1 0 0,0 0 0,1-1-1,8-2 1,-3 1-43,1-2 0,-1 0 1,1 0-1,-1-2 0,-1 1 0,1-2 0,-1 1 0,0-2 0,16-12 1,-26 19 2,0-1 1,0 0 0,0 0 0,-1 1 0,1-1 0,-1 0 0,1-1 0,-1 1 0,1 0 0,-1 0-1,0-1 1,0 1 0,0 0 0,-1-1 0,1 1 0,0-1 0,-1 1 0,0-1 0,0 1 0,1-1-1,-1 0 1,-1-2 0,0 2-9,0 0-1,0 1 0,0-1 1,0 0-1,-1 1 0,1 0 1,-1-1-1,0 1 0,1 0 1,-1 0-1,0 0 0,-1 0 1,1 0-1,0 0 0,0 1 1,-1-1-1,1 1 0,-1-1 1,1 1-1,-6-2 0,-7-2-35,0 0 0,0 1 0,0 1 1,0 0-1,-22 0 0,-77 4 34,41 1-77,73-2 88,0 0 1,0 0-1,0-1 0,0 1 1,0 0-1,0 0 0,0 0 1,0 0-1,0 0 0,0 0 0,0 0 1,0 0-1,0 0 0,0 0 1,0 0-1,0 0 0,0 0 0,0 0 1,0 0-1,0 0 0,0 0 1,0 0-1,0 0 0,0 0 0,0 0 1,0 0-1,0 0 0,0 0 1,0 0-1,-1 0 0,1 0 0,0 0 1,0 0-1,0 0 0,0-1 1,0 1-1,0 0 0,8-2-141,13-3-65,149-19 607,32-7 232,-197 31-612,18-5 272,38-1 1,-56 6-241,0 0 1,0 0-1,0 0 1,-1 1-1,1-1 1,0 1-1,0 0 0,0 1 1,-1-1-1,1 1 1,0 0-1,-1 0 1,8 5-1,-10-5-16,-1 0 0,1 0 0,0-1 1,-1 1-1,0 0 0,0 0 0,1 0 0,-1 0 0,0 1 0,-1-1 0,1 0 0,0 0 0,-1 1 1,1-1-1,-1 0 0,1 1 0,-1-1 0,0 0 0,0 1 0,0-1 0,-1 0 0,0 5 0,-2 4-36,0 1 0,0-1 1,-7 14-1,4-11-99,-17 46 57,16-52 300,7-7-170,4-5-25,5-5-115,1 0 1,8-12 0,16-16-42,-22 26 125,1 0 1,0 1-1,0 0 0,1 1 0,1 1 1,23-11-1,-37 19-15,1-1 1,-1 0 0,1 1-1,0-1 1,-1 1-1,1 0 1,-1-1-1,1 1 1,0 0 0,-1 0-1,1 0 1,-1 0-1,1 0 1,0 1 0,-1-1-1,1 0 1,-1 1-1,1-1 1,-1 1-1,1 0 1,2 1 0,-3-1-6,0 0 1,0 1 0,0-1-1,0 1 1,0-1 0,0 1-1,0-1 1,0 1 0,-1 0-1,1-1 1,-1 1 0,1 0-1,-1 0 1,0-1 0,0 1-1,1 0 1,-1 0 0,-1 2-1,-2 24 19,2-23-19,1-1 0,-1 0 0,1 0 0,0 0 0,0 1 0,0-1 0,1 5 0,0 11 5,-1-18-80,19-14 58,12-3 123,41-15 0,-61 27-113,0-1 1,0 2 0,0-1 0,0 2 0,1-1 0,-1 2 0,0-1 0,13 2 0,-19 0 8,2-1 6,0 1 1,0 0-1,-1 0 0,1 1 0,0 0 1,-1 0-1,0 1 0,12 5 0,-7 0 15,0 0 0,0 0 0,-1 1 0,0 0-1,14 18 1,-23-26-29,0 0 1,0 0-1,0 0 1,0 0-1,-1 0 0,1 0 1,1-1-1,-1 1 1,0 0-1,0 0 0,0-1 1,0 1-1,0-1 1,1 1-1,-1-1 0,0 1 1,1-1-1,-1 0 1,0 1-1,0-1 0,1 0 1,2 0-1,-2-1-7,0 1 0,0-1 0,0 0 0,0 0 0,0 0-1,0 0 1,0 0 0,0 0 0,0-1 0,0 1 0,-1 0 0,3-4-1,4-4-55,0-1 0,-1 0 1,12-21-1,-13 20 6,-11 15-805,4-4 850,1 0 0,0 0-1,0 0 1,-1 0 0,1 0-1,0 0 1,0 0 0,0 1-1,-1-1 1,1 0 0,0 0-1,0 0 1,0 1 0,0-1-1,-1 0 1,1 0 0,0 0-1,0 1 1,0-1 0,0 0-1,0 0 1,0 1 0,0-1-1,0 0 1,0 0-1,0 1 1,0-1 0,0 0-1,0 1 1,0-1-36,-8 21-3695,7-19 3205,1 0 1,0 1 0,-1-1-1,0 0 1,1 0-1,-1 0 1,0 0-1,0 0 1,0 0 0,0 0-1,-1 0 1,1 0-1,0 0 1,-1-1-1,1 1 1,-1 0 0,-2 1-1,-8-5-5045,10 1 5140,-2 1-1380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0:2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59 735 4736,'-5'-3'7429,"6"11"-4458,2 0-2450,0 0 1,-1 0-1,0 1 1,-1-1-1,0 0 1,0 14-1,-5 56 481,1-44-556,-17 195 1431,-5 36-655,24-260-1228,-3 21 591,5-26-578,-1 0 1,0 0 0,0 1-1,0-1 1,0 0-1,0 0 1,0 0 0,0 0-1,0 0 1,0 0-1,0 0 1,0 1 0,0-1-1,0 0 1,0 0 0,0 0-1,0 0 1,0 0-1,0 0 1,-1 0 0,1 1-1,0-1 1,0 0 0,0 0-1,0 0 1,0 0-1,0 0 1,0 0 0,0 0-1,0 0 1,0 0 0,0 0-1,0 0 1,-1 1-1,1-1 1,0 0 0,0 0-1,0 0 1,0 0 0,0 0-1,0 0 1,0 0-1,0 0 1,-1 0 0,1 0-1,0 0 1,0 0 0,0 0-1,0 0 1,0 0 0,-4-15 245,2-3-149,0-29 0,9-169 141,-4 165-126,3 1-1,1 0 0,3 0 1,25-73-1,-30 108 30,1 0 0,0 1 0,2-1-1,-1 1 1,2 0 0,19-24 0,-23 33-98,0-1 0,0 1 0,0 1 0,1-1 0,0 1 0,0 0 0,0 0 0,0 1 0,1-1 1,0 1-1,-1 1 0,1 0 0,0-1 0,0 2 0,0-1 0,0 1 0,15 0 0,-14 1 14,0 1-1,0 0 0,-1 0 1,1 1-1,0 0 1,0 0-1,-1 1 0,0 0 1,1 0-1,10 7 0,-15-8-40,0 0-1,-1 0 0,1 0 0,0 0 0,-1 0 0,0 0 0,1 1 0,-1-1 1,0 1-1,0 0 0,-1 0 0,1-1 0,0 1 0,-1 0 0,0 0 0,0 1 0,0-1 1,0 0-1,0 0 0,0 0 0,-1 1 0,0-1 0,0 0 0,0 1 0,0-1 0,0 0 1,0 1-1,-2 3 0,-3 7-15,0-1 0,-1 1 0,-1-1 0,-12 18 1,17-28-2,-9 14 87,-23 26 0,6-10-161,26-30 63,1-1 0,-1 0 1,0-1-1,1 1 0,-1 0 0,0 0 1,0-1-1,-3 2 0,9-16-342,-1 9 306,0 0 0,0 0-1,0 1 1,1-1-1,-1 1 1,1 0-1,0 0 1,-1 0-1,1 0 1,1 1-1,-1-1 1,8-2-1,6-4-37,147-76-416,26-15 606,-190 99-109,21-11 141,34-16 0,-55 29 143,-3 5-125,-5 8-26,6-10-88,-3 3-38,2 0 0,-1 0 0,1 0 0,0 1 0,0-1 0,1 1 0,0-1 0,0 12 1,1-16 8,0-1 0,0 1 0,1-1 1,-1 1-1,1-1 0,-1 0 1,1 1-1,0-1 0,-1 0 0,1 1 1,1-1-1,-1 0 0,0 0 1,0 0-1,1 0 0,-1 0 0,1 0 1,0 0-1,-1-1 0,1 1 1,0-1-1,0 1 0,0-1 0,0 0 1,0 1-1,1-1 0,-1 0 1,0 0-1,1-1 0,-1 1 0,3 0 1,3 0 18,0 0 1,0-1 0,0 0-1,-1-1 1,1 0-1,0 0 1,0 0 0,0-1-1,-1 0 1,1-1 0,-1 0-1,1 0 1,-1 0-1,0-1 1,-1 0 0,1 0-1,0-1 1,5-5-1,-11 9-33,-1 0-1,1 1 0,0-1 0,0 0 0,-1 0 1,1 0-1,-1 1 0,1-1 0,-1 0 0,1 0 1,-1 0-1,1 0 0,-1 0 0,0 0 1,0 0-1,1 0 0,-1 0 0,0 0 0,0 0 1,0 0-1,0 0 0,0 0 0,0 0 0,-1 0 1,1 0-1,0 0 0,-1-1 0,0 0-22,-1 0 1,1 0-1,-1 0 0,1 0 0,-1 0 0,0 0 0,0 1 1,0-1-1,0 1 0,-4-3 0,2 2-45,-1-1 0,0 1 1,0 0-1,0 0 0,-1 1 0,1-1 0,0 1 0,-7-1 1,-45 1-363,35 2 445,17-2-140,5-2 13,10-5-55,23-9 198,-32 17-25,20-9 64,0 1-1,1 1 0,30-6 1,70-6 413,-90 15-356,-23 3-115,111-12 341,-99 12-199,0 0-1,0 2 0,36 6 1,-53-6-128,0-1-1,-1 1 1,1 0 0,-1 1 0,1-1 0,-1 1 0,0-1 0,1 1-1,-1 0 1,0 0 0,0 0 0,0 1 0,-1-1 0,1 1 0,-1 0-1,1-1 1,3 7 0,-4-5-3,0 0-1,0 0 0,-1 0 1,0 1-1,0-1 1,0 0-1,0 0 0,-1 1 1,1-1-1,-1 0 0,0 1 1,-1-1-1,1 0 1,-2 8-1,-1-2-14,0-1 0,0 0 0,-1 0 1,0 0-1,0 0 0,-1-1 0,0 0 0,-1 0 0,0 0 0,-7 7 0,12-15-119,3-6-179,6-9-169,5 0 346,0 0-1,1 1 0,1 0 0,25-17 0,-39 30 118,1 0 0,-1 0 0,1-1 0,0 1 0,0 0 0,0 1 1,0-1-1,0 0 0,-1 0 0,1 1 0,1-1 0,-1 1 0,0 0 0,0-1 0,0 1 0,0 0 0,0 0 0,0 1 0,0-1 0,0 0 0,0 1 0,0-1 1,0 1-1,0-1 0,0 1 0,3 1 0,-2 1 20,1-1 1,-1 1-1,0 0 1,0 0-1,0 0 1,0 0-1,0 1 1,-1-1-1,1 1 1,-1-1 0,3 8-1,-2-4 1,1-1 1,-1 1-1,1-1 0,0 0 1,1 0-1,5 6 0,-7-10-17,-1 1 0,1-1-1,0 0 1,0 0-1,0 0 1,0 0-1,0-1 1,1 1-1,-1-1 1,0 0 0,1 0-1,-1 0 1,1 0-1,5 0 1,1-1 26,-1-1-1,0 1 1,1-1 0,-1-1 0,1 0 0,-1 0-1,14-6 1,63-31 55,-61 27-131,-11 5 109,0 0-1,-1-1 1,22-16 0,-33 23-61,0-1 0,-1 0 1,1 0-1,-1 0 0,1 0 0,-1-1 1,0 1-1,1 0 0,-1-1 1,1-4-1,-2 6-14,1 0 0,-1 1 0,0-1 0,0 0 0,0 0 0,0 0 0,0 0 0,0 0 0,0 0 0,0 0-1,0 0 1,0 0 0,0 1 0,0-1 0,-1 0 0,1 0 0,0 0 0,-1 0 0,1 1 0,-1-1 0,1 0 0,-1 0 0,1 1 0,-1-1 0,1 0 0,-1 1 0,0-1 0,1 0 0,-1 1 0,0-1 0,0 1 0,1-1 0,-1 1 0,0 0 0,-1-1 0,-2-1-11,-1 1 1,1 0-1,0 1 0,-1-1 1,1 1-1,0-1 1,-1 2-1,1-1 0,0 0 1,-7 2-1,2 0-12,1 0 0,1 1 0,-1 0 0,0 0 0,-8 6 0,3-1 17,0 0 0,1 2 0,0 0-1,0 0 1,-15 18 0,26-27 13,-1 1 1,1-1 0,0 1-1,0-1 1,0 1-1,0 0 1,0 0 0,0-1-1,1 1 1,-1 0 0,1 0-1,-1 0 1,1 0-1,0 0 1,-1 0 0,1 0-1,0 0 1,0 0-1,0 0 1,1 2 0,0-1 1,0-1 0,0 1 0,0 0 1,1 0-1,-1 0 0,1-1 0,-1 1 1,1-1-1,0 1 0,0-1 0,0 0 0,3 3 1,-2-3 10,0 0 1,-1 0 0,1 0-1,0-1 1,0 1-1,0-1 1,0 1 0,1-1-1,-1 0 1,0 0 0,1 0-1,3 0 1,4 0-17,-1-1 0,17-1 0,-16 0-19,18-1 41,-1-1 0,1-2 0,-1-1 0,0-1 0,-1-1 0,1-1 0,-2-2-1,35-18 1,-38 17-43,96-49 85,-118 61-62,0-1 1,0 1-1,-1 0 0,1-1 0,0 1 1,0 0-1,0-1 0,0 1 1,-1 0-1,1 0 0,0 0 0,0 0 1,0 0-1,0 0 0,0 0 0,0 0 1,-1 0-1,1 0 0,0 1 1,0-1-1,0 0 0,0 1 0,0-1 1,0 1 4,-1 0-1,1-1 1,-1 1 0,1 0 0,-1 0 0,1 0 0,-1-1 0,0 1 0,0 0-1,1 0 1,-1 0 0,0 0 0,0-1 0,0 1 0,0 0 0,0 0 0,0 0-1,0 1 1,-1 5 32,0 0 0,-1 0-1,0-1 1,-4 11 0,-3 3-31,3-6 17,0 0-1,1 0 1,-4 22-1,8-25 24,3-8-40,0-4-42,44-49-180,18-18-272,-56 60 441,2 0-1,-1 1 1,1 0 0,0 1 0,21-10 0,-29 15 57,0 0-1,1 0 1,-1 0 0,0 1-1,0-1 1,1 1 0,-1 0-1,1 0 1,-1-1 0,0 2-1,1-1 1,-1 0-1,0 0 1,1 1 0,-1-1-1,0 1 1,0 0 0,1-1-1,-1 1 1,0 0 0,0 0-1,0 1 1,0-1 0,0 0-1,0 1 1,0-1 0,-1 1-1,1 0 1,0-1-1,-1 1 1,0 0 0,1 0-1,-1 0 1,0 0 0,0 0-1,0 0 1,1 3 0,0 0-8,3 7 48,0 0 0,10 16-1,-14-25-31,1 0 0,0-1 0,0 1 1,0-1-1,0 1 0,1-1 0,-1 0 0,1 0 0,-1 0 0,1 0 0,0 0 0,0 0 0,0-1 0,0 1 0,3 0 0,3 0 7,0-1 1,0 0-1,0 0 1,0-1 0,0 0-1,0-1 1,0 0-1,12-3 1,-4 0 6,0-1 0,-1 0 0,21-11 0,-27 11-37,-1 0-1,0-1 1,0 0 0,0-1 0,-1 1 0,0-2 0,0 1-1,11-16 1,-8 9 4,-1-2-1,-1 1 0,0-1 1,7-20-1,51-155 1,-48 129 9,67-201 102,-75 230-107,-7 25-8,-1-1 1,0 1 0,-1-1 0,0 1-1,0-1 1,0-9 0,-2 18 0,0-1 0,0 1 0,0 0 0,0 0 0,0 0 0,0-1 0,0 1 0,0 0 0,0 0 0,0-1 0,0 1 0,0 0 0,0 0 0,0 0 0,0-1 0,0 1 0,0 0 0,0 0 0,0-1 0,0 1 0,0 0 0,0 0 0,-1 0 0,1 0 0,0-1 0,0 1 0,0 0 0,0 0 0,0 0 0,-1 0 0,1-1 0,0 1 0,0 0 0,0 0 0,-1 0 0,1 0 0,-7 5-30,-5 13 26,6-3 6,0 1 0,1-1 0,1 1 0,0 0 0,-1 21 0,0-5 0,-3 18 0,2 1 0,3-1 0,1 1 0,3 0 0,10 67 0,-9-103 1,2-1 0,-1-1 0,2 1-1,0 0 1,0-1 0,14 23 0,-14-28 7,1 1-1,0-1 1,0-1 0,1 1-1,0-1 1,0 0 0,1 0 0,0-1-1,0 0 1,14 6 0,-8-4-26,1-1 0,0-1 1,1 0-1,-1-1 1,1-1-1,26 4 0,-28-7-795,0-1-1,1 0 0,-1 0 1,25-5-1,-26 2-1378,1 0 0,0-1 0,-1-1 0,19-9 0,-12 5-922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0:2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91 14208,'-8'0'6431,"32"3"-5567,-1 2 2688,11-1-2112,19 5 736,4 0-1280,39-9-224,1 0-448,22-9-128,-4-4-64,11-4-2304,-17-1 1248,26-16-9376,-11 4 5761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6:38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85 964 3232,'7'-6'11216,"5"-21"-8497,3-11-1935,-3 16-406,2 1 0,0-1-1,2 2 1,21-23 0,-2 8 19,49-38 0,-56 52-241,50-46 365,-75 65-312,-3 1 37,0-2 41,33-44 331,-22 26-469,12-34 1,-9 19-182,-9 27 115,-4 7-91,0 0 0,0 0 0,0 0 0,0 0 0,0-1 0,0 1 0,-1 0 0,1 0 0,-1 0 0,0-1 0,1 1 0,-1-4 0,0 3 34,1 1 1,-1 0 0,1 0 0,0 0 0,0 0 0,0 0-1,0 0 1,0 0 0,1 0 0,-1 0 0,3-1 0,6-12 163,1-4-48,7-11 166,19-46-1,9-49 178,-41 97-661,-4 23 184,-1 0 1,1 0-1,0 0 1,0 1-1,1-1 0,2-6 1,-4 11-7,0 0-1,-1 1 1,1-1 0,0 0 0,0 0 0,0 0-1,0 0 1,0 0 0,-1 0 0,1 0-1,0 0 1,0 0 0,0 0 0,0 0 0,0 0-1,-1 0 1,1 0 0,0 0 0,0 0-1,0 0 1,0 0 0,-1 0 0,1 0 0,0 0-1,0 0 1,0 0 0,0 0 0,0 0-1,-1 0 1,1 0 0,0-1 0,0 1 0,0 0-1,0 0 1,0 0 0,0 0 0,0 0-1,-1 0 1,1-1 0,0 1 0,0 0 0,0 0-1,0 0 1,0 0 0,0 0 0,0-1-1,0 1 1,0 0 0,0 0 0,0 0 0,0 0-1,0 0 1,0-1 0,0 1 0,0 0-1,0 0 1,0 0 0,0 0 0,0-1 0,-4 6-88,1-1 0,0 1 0,0 0-1,0 0 1,-4 10 0,-4 8-48,-63 137 53,-32 58 194,-11-44 223,102-154-229,-14 24 23,1 1 0,-33 74 0,-28 100 74,48-112-94,9-39 79,13-30 315,5-14-76,13-23-407,0 0 0,0 0-1,0 0 1,1 0 0,-1 0-1,0 0 1,0 0-1,0 0 1,-1-1 0,1 1-1,0 0 1,0-1 0,0 1-1,0-1 1,-1 1 0,1-1-1,-1 1 1,27-48-634,-18 32 526,3-9-54,17-29 1,-7 23 106,1 1 1,1 1 0,1 1 0,2 1 0,49-41 0,154-95-205,-101 77 189,-72 47 68,52-38 69,-90 64 29,-30 30-399,4-7 265,0 0 1,1 0-1,0 1 1,1 0-1,0 0 1,1 1-1,0 0 1,1 0 0,1 0-1,0 1 1,-3 18-1,6-28 40,0 0-1,1 0 1,-1 0-1,1 0 1,0 0-1,0 1 0,0-1 1,1 0-1,-1 0 1,1 0-1,0 0 1,0 0-1,0 0 1,1-1-1,-1 1 1,1 0-1,0 0 0,4 5 1,-6-9 4,1 1 1,0 0 0,0 0-1,0-1 1,-1 1-1,1 0 1,0-1-1,0 1 1,0-1-1,0 1 1,0-1 0,0 0-1,0 1 1,0-1-1,0 0 1,1 0-1,-1 1 1,0-1-1,0 0 1,0 0 0,0 0-1,0-1 1,0 1-1,0 0 1,0 0-1,0 0 1,0-1 0,0 1-1,0-1 1,2 0-1,2-2 55,0 0 0,-1 0 0,1 0 0,6-7-1,-2 2 0,0 1 2,-1 0 1,0-1-1,0 0 0,0 0 0,7-12 1,-13 17-59,0 0 0,0 0 0,0-1 0,-1 1 0,1-1 1,-1 1-1,1-1 0,-1 0 0,-1 1 0,1-1 0,0 0 0,-1 0 1,0 0-1,0 0 0,0 1 0,0-1 0,-1 0 0,1 0 0,-3-6 0,0 3-42,0 0 0,-1 0 0,0 0 0,0 1 0,-1-1 0,0 1 0,0 0 0,0 0 0,-7-5 0,10 10-2,-7-10-53,9 11 63,0 0-1,0 0 1,0-1 0,-1 1-1,1 0 1,0 0 0,0 0-1,0-1 1,0 1 0,0 0-1,0 0 1,0 0 0,0-1-1,0 1 1,-1 0 0,1 0-1,0 0 1,0-1 0,0 1-1,0 0 1,0 0 0,0 0-1,0-1 1,0 1 0,1 0-1,-1 0 1,0 0 0,0-1-1,0 1 1,0 0 0,0 0-1,0 0 1,0-1 0,0 1-1,0 0 1,1 0 0,-1 0-1,0 0 1,0-1 0,0 1-1,0 0 1,1 0 0,-1 0-1,0 0 1,1 0 0,13-3-65,19 5 28,-19 1 135,1 0 1,-1 1 0,0 0-1,0 1 1,0 1-1,22 12 1,-5 2 228,44 35 1,-59-42-331,0-1 0,1 0 1,1-2-1,23 12 0,-35-20-263,-1 0 0,0-1 0,1 0 1,0 0-1,-1 0 0,1-1 0,0 0 0,-1 0 0,1 0 0,10-2 0,12-3-1373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1:56.143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164 84 1984,'0'-29'4885,"1"24"-4126,0 0 0,0 0 0,0 0 0,1 0 0,-1 1 0,11-22 4612,-11 28-5346,-1 0 0,0 0 0,1 0 0,-1 0 0,0-1 0,0 1 0,0 0 0,0 0 0,-1 2 0,1 1 8,-1 11 81,-5 31 0,0-8 90,-2 127 529,-1 4-352,0-80-272,-19 213 502,3-60-404,3-36 66,-10 68 9,9-90 55,18-116-412,5-41 115,1 6-32,-1-33-8,-1 0 1,1 1 0,0-1 0,0 0 0,0 0 0,-1 1 0,1-1 0,0 0 0,-1 0 0,1 1 0,-1-1 0,0 0 0,1 0 0,-1 0 0,0 0-1,0 0 1,-1 2 0,6-2-51,0-1-1,0 1 0,1-1 1,-1 0-1,0 0 0,1 0 1,6-2-1,121-31-376,128-4 756,-137 22-215,233-37-210,-130 29 209,-143 16 137,-64 7-230,-17 1-3,0-1 0,0 0 0,0 0 1,0 0-1,0 0 0,-1 0 0,1 0 1,0 0-1,0-1 0,0 1 0,0-1 1,0 1-1,3-3 0,11-43-662,-7 16 492,38-147-62,-12-90 188,-24 113 710,-12-252-1,0 349-739,3 0-1,18-106 0,-4 47-41,-8 64 157,-4 24 118,2-40 1,-5 42-14,0 20-165,0-1 0,-1 0 0,-1 0 0,1 0 0,-1 1 0,-3-14 0,3 18-51,-7-7-42,4 9 38,-3 3 6,-37-3 104,-158 7 140,14 7 105,27-4 156,-266-16-1,310-10-399,54 6 52,30 2-805,33 9 680,0-1 0,-1 0 0,1 0 0,0 0 0,-1 0 0,1 0 0,0 0-1,-1 0 1,1 1 0,0-1 0,-1 0 0,1 0 0,0 0 0,-1 1 0,1-1 0,0 0-1,0 0 1,-1 1 0,1-1 0,0 0 0,0 1 0,0-1 0,-1 0 0,1 1 0,0-1 0,0 0-1,0 1 1,0-1 0,0 0 0,0 1 0,0-1 0,0 1 0,0-1 0,0 0 0,0 1-1,0-1 1,0 0 0,0 1 0,0 0 0,0 1-27,-1 6 53,0 1 1,1-1-1,1 14 0,0-15 1,16 232 259,9 151 709,-14-245 149,-12-144-1108,0-1 0,0 1 1,0-1-1,0 1 0,0-1 0,0 0 1,0 1-1,0-1 0,0 1 0,1-1 1,-1 1-1,0-1 0,0 1 0,1-1 1,-1 0-1,0 1 0,0-1 0,1 0 1,-1 1-1,0-1 0,1 0 0,-1 1 0,1-1 1,-1 0-1,1 1 0,0-1 1,0-1-1,-1 1 1,1 0 0,0 0-1,-1-1 1,1 1-1,0 0 1,-1-1-1,1 1 1,0-1 0,-1 1-1,1-1 1,-1 1-1,1-1 1,0 1 0,-1-1-1,0 0 1,1 1-1,0-2 1,9-14 53,-1-1-1,10-23 1,-6 11-155,43-104-12,-36 82 91,38-113-449,-45 137 326,-13 27 129,0 0 0,0 0-1,0-1 1,0 1 0,0 0-1,0 0 1,1 0 0,-1-1 0,0 1-1,0 0 1,0 0 0,0 0-1,0 0 1,0-1 0,1 1-1,-1 0 1,0 0 0,0 0 0,0 0-1,0 0 1,1 0 0,-1 0-1,0-1 1,0 1 0,0 0-1,1 0 1,-1 0 0,0 0-1,0 0 1,1 0 0,-1 0 0,0 0-1,0 0 1,0 0 0,1 0-1,-1 0 1,0 0 0,0 0-1,0 0 1,1 0 0,-1 1 0,0-1-1,0 0 1,0 0 0,1 0-1,-1 0 1,0 0 0,0 0-1,0 0 1,0 1 0,1-1 0,-1 0-1,0 0 1,0 0 0,0 0-1,0 1 1,0-1 0,0 0-1,5 14 23,-5 7-10,-1 0 0,-1 0 0,-1 0 0,-6 24 0,3-17-14,-75 366 620,76-375-564,4-15 8,0 0 1,0 1 0,0-1 0,0 8-1,3-10 20,1-5-80,40-74-540,-14 22 167,60-85 36,-31 51 343,-52 79 19,0 1 1,0 0 0,1 0 0,11-10 0,-18 18-23,1 1 1,-1 0-1,1-1 1,-1 1 0,1-1-1,-1 1 1,1 0 0,-1-1-1,1 1 1,-1 0-1,1 0 1,-1-1 0,1 1-1,0 0 1,-1 0-1,1 0 1,-1 0 0,2 0-1,-2 0 5,1 0-1,-1 0 1,0 0-1,1 1 0,-1-1 1,0 0-1,1 0 1,-1 1-1,0-1 0,0 0 1,1 0-1,-1 1 1,0-1-1,0 0 1,1 1-1,-1-1 0,0 0 1,0 1-1,0-1 1,0 0-1,0 1 1,0-1-1,1 1 0,-1 5 58,1 0 0,-1-1 0,0 1-1,0 7 1,-40 289 164,21-182-176,13-85-40,-7 62 699,12-89-618,1-5-59,-1-1 1,1 1 0,0 0 0,-1 0 0,1-1-1,0 1 1,1 0 0,-1 0 0,0-1-1,1 1 1,-1 0 0,1-1 0,0 1-1,0-1 1,0 1 0,0-1 0,3 5 0,-3-7-36,-1 1 0,0-1 0,1 0 0,-1 1 0,0-1 0,1 0 0,-1 1 1,0-1-1,1 0 0,-1 0 0,0 1 0,1-1 0,-1 0 0,1 0 0,-1 0 0,0 0 1,1 0-1,-1 0 0,1 0 0,-1 1 0,1-1 0,-1 0 0,0 0 0,1-1 1,-1 1-1,1 0 0,-1 0 0,1 0 0,-1 0 0,0 0 0,1 0 0,-1 0 1,1-1-1,-1 1 0,0 0 0,1 0 0,-1-1 0,0 1 0,1 0 0,-1-1 1,6-5-44,-1 0 0,0 0 1,0 0-1,7-13 1,21-43-174,96-264-635,4-77 843,-114 357-49,-19 45 55,1 0 0,-1 0 1,1 0-1,-1 0 0,1 0 0,0 0 0,-1 0 0,1 0 0,0 0 1,0 0-1,0 0 0,1-1 0,1 5 13,-3 9-11,-8 62 8,-27 104 0,14-80 69,9-38-5,-23 135 943,34-179-917,3-11-73,-1-6-42,1-1 0,-1 0 0,0 0-1,0 1 1,1-1 0,-1 0 0,-1 0 0,1 0 0,0 0-1,1-4 1,18-46-231,2 1 0,49-81-1,-61 116 248,-8 11-37,1 1 0,-1-1 0,1 1-1,0 0 1,0 0 0,0 1 0,1-1 0,5-4 0,-1 6-27,-8 7 16,-6 12-49,6-16 84,-19 40-94,-27 62 1133,43-97-911,2-9-406,3-15-377,-2 16 661,7-135-1123,-3 57 950,-2 50 193,0 21-13,-1 0 0,-1 0 0,0-1 0,0 1-1,-2-11 1,2 20-9,0 0 1,0 0-1,0 0 0,0 1 0,0-1 0,0 0 1,0 0-1,0 0 0,0 0 0,0 0 0,0 0 0,0 0 1,-1 0-1,1 0 0,0 0 0,0 0 0,0 0 0,0 0 1,0 0-1,0 0 0,0 0 0,0 0 0,0 0 1,0 0-1,0 0 0,0 0 0,0 0 0,0 0 0,0 0 1,0 0-1,-1 0 0,1 0 0,0 0 0,0 0 1,0 0-1,0-1 0,0 1 0,0 0 0,0 0 0,0 0 1,0 0-1,0 0 0,0 0 0,0 0 0,0 0 0,0 0 1,0 0-1,0 0 0,0 0 0,0 0 0,0 0 1,0 0-1,0 0 0,-3 9-187,-1 14-38,-24 239 114,26-245 201,1-13-15,0 1 0,1-1 1,-1 0-1,1 1 1,0-1-1,0 0 0,1 1 1,-1-1-1,1 0 1,0 0-1,0 1 0,0-1 1,3 5-1,-4-9-59,1 0-1,-1 1 1,0-1 0,1 0-1,-1 0 1,0 0-1,1 1 1,-1-1-1,0 0 1,1 0-1,-1 0 1,0 0 0,1 0-1,-1 0 1,1 0-1,-1 0 1,0 0-1,1 0 1,-1 0-1,1 0 1,-1 0 0,0 0-1,1 0 1,-1 0-1,0 0 1,1-1-1,16-5-15,-15 5-50,0 0 1,0 0-1,0 1 0,0-1 1,0 0-1,0 1 0,0-1 0,0 1 1,0 0-1,3 0 0,-5 0 46,1 1 0,-1 0 0,1 0 0,-1-1 0,1 1 0,-1 0-1,0 0 1,1 0 0,-1 0 0,0 0 0,0 0 0,1-1 0,-1 1 0,0 2 0,0 0-20,5 21 58,-1 0 0,-1 0 1,-2 0-1,0 0 0,-3 26 0,1 4 103,1-42-117,1-6 162,1-6 75,8-14-218,0-2 36,0-1 0,0 0 0,8-24 0,16-71-258,-19 59 145,-13 46 44,15-47 239,-2-1 1,8-65 0,-22 117-178,-1-1 1,1 0 0,-1 0-1,0 0 1,-1 1 0,0-8 0,1 10-68,0 1 0,0 0 0,-1 0 0,1-1 0,0 1 0,0 0 0,0-1 0,-1 1 0,1 0 0,0 0 0,-1-1 0,1 1 0,0 0 0,0 0 0,-1 0 0,1 0 0,0-1 0,-1 1 0,1 0 0,0 0 0,-1 0 0,1 0 0,0 0 0,-1 0 0,1 0 0,0 0 0,-1 0 0,1 0 0,0 0 0,-1 0 0,1 0 0,0 0 0,-1 0 0,1 0 1,0 0-1,-1 1 0,1-1 0,0 0 0,-1 0 0,1 0 0,0 1 0,-1-1 0,1 0 0,0 0 0,0 0 0,-1 1 0,1-1 0,-18 15-251,4 1 271,1 0 0,0 1 0,1 1 0,1 0 0,1 0 0,0 1 0,1 1 0,-8 27 0,-4 24 182,-12 74 1,28-120-140,-11 81 308,-7 27 731,23-133-1093,0 1 0,0-1 0,0 0 0,-1 0 0,1 0 0,0 0 0,0 0 0,0 0 0,0 1 0,0-1 0,0 0 0,0 0 0,0 0 0,0 0 0,0 0 0,0 1 0,0-1 0,0 0 0,0 0-1,0 0 1,0 0 0,0 1 0,0-1 0,0 0 0,0 0 0,0 0 0,0 0 0,1 0 0,-1 0 0,0 1 0,0-1 0,0 0 0,0 0 0,0 0 0,0 0 0,0 0 0,0 0 0,1 0 0,-1 0 0,0 1 0,0-1 0,7-4-4,9-13-75,6-16-45,19-40-1,-22 38-207,28-40 0,-47 74 317,0 1 1,0-1-1,1 1 1,-1 0-1,0-1 1,0 1-1,1 0 1,-1-1-1,0 1 1,1 0-1,-1 0 0,0-1 1,1 1-1,-1 0 1,1 0-1,-1 0 1,0-1-1,1 1 1,-1 0-1,1 0 1,-1 0-1,1 0 1,-1 0 2,1 0 0,-1 0 1,0 1-1,1-1 0,-1 0 0,0 0 1,1 0-1,-1 1 0,0-1 0,0 0 1,1 1-1,-1-1 0,0 0 0,0 1 1,0-1-1,1 0 0,-1 1 0,0-1 1,0 0-1,0 1 0,1 3-17,0 1-1,0-1 0,-1 0 1,1 7-1,-3 28 129,-2 0-1,-14 62 0,11-73 72,-13 30 0,5-18 143,-7 5-12,22-45-314,0 1 0,-1 0 1,1 0-1,0-1 0,-1 1 1,1 0-1,-1-1 0,1 1 1,0-1-1,-1 1 1,0-1-1,1 1 0,-1-1 1,1 1-1,-1-1 0,1 1 1,-1-1-1,0 0 0,1 1 1,-1-1-1,0 0 1,1 1-1,-1-1 0,0 0 1,0 0-1,1 0 0,-1 0 1,0 0-1,0 0 0,0 0 1,-4-1-86,1 0 0,0 0-1,0 0 1,0-1 0,-4-1 0,-11-5 15,9 4 14,-1 1 0,1 0 0,0 1 0,-18-1 0,-170 19 648,41-1 222,82-9-468,74-7-213,6 0-52,11-2 44,66-2 63,113-16-260,-46-4 290,-148 24-197,1 1 0,-1 0-1,1 0 1,-1-1-1,1 1 1,-1-1 0,0 1-1,1-1 1,-1 1-1,0-1 1,0 0-1,1 0 1,1-1 0,-3 2-17,0-1 1,0 1 0,0 0 0,0-1 0,0 1 0,0 0-1,0-1 1,0 1 0,-1 0 0,1-1 0,0 1-1,0 0 1,0-1 0,0 1 0,0 0 0,0 0-1,-1-1 1,1 1 0,0 0 0,0 0 0,0-1-1,-1 1 1,1 0 0,0 0 0,0-1 0,-1 1 0,1 0-1,0 0 1,-1 0 0,1 0 0,0 0 0,0-1-1,-1 1 1,0 0 0,-7-4-122,0 1-1,-16-4 1,19 6 158,-196-50-90,145 38 92,32 7-38,1 0-1,1-2 1,-42-19 0,59 25-37,0-1 1,1 1 0,-1-1 0,1 0 0,0-1 0,0 1 0,0-1 0,0 0-1,0 0 1,1 0 0,0 0 0,0-1 0,0 1 0,0-1 0,1 0 0,0 0-1,0 1 1,0-2 0,0 1 0,1 0 0,0 0 0,0 0 0,1-1 0,-1 1 0,1 0-1,0-1 1,0 1 0,1 0 0,0-1 0,2-9 0,1 4-157,0-1 0,1 1 0,0 0 0,1 1 0,7-12-1,49-61-1087,24-22-1055,8 5 751,-93 100 1585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2:0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338 401 2144,'8'-11'13002,"-7"9"-12318,-1 1-354,0 0 0,0 0 0,0-1 0,0 1 1,-1 0-1,1 0 0,0 0 0,0 0 0,-1-1 0,1 1 0,-2-2 1,1 1-250,0 1 0,0-1 1,0 0-1,0 1 0,-1-1 1,1 1-1,-1-1 0,1 1 0,-1-1 1,1 1-1,-1 0 0,0 0 1,0 0-1,0 0 0,-2-1 1,-1 1-9,1 0 1,0 1 0,0-1-1,-1 1 1,1 0 0,0 0-1,-1 0 1,1 1 0,0 0-1,0 0 1,0 0 0,-1 0-1,1 0 1,0 1 0,-6 3-1,-4 3-25,1 1 0,0 1-1,-12 10 1,1 0 119,5-5-203,1 1 1,0 1 0,-16 20 0,29-31 51,0 0-1,1 0 1,-1 1 0,2 0 0,-1-1 0,1 2-1,0-1 1,0 0 0,1 0 0,0 1-1,0-1 1,0 1 0,0 12 0,3-16 17,-1-1 0,1 0 0,0 1 0,0-1 0,0 0 1,0 0-1,0 0 0,1 0 0,-1 0 0,1 0 0,0 0 1,0 0-1,0-1 0,0 1 0,0-1 0,1 1 0,-1-1 1,1 0-1,0 0 0,-1 0 0,1 0 0,4 1 0,2 2 56,0-1 1,0 0-1,0 0 0,0-1 0,1 0 0,12 1 0,-16-3-50,0-1 0,0 0-1,0 0 1,0 0-1,0-1 1,0 0 0,0 0-1,0-1 1,0 0-1,0 0 1,-1 0 0,1-1-1,-1 1 1,0-1 0,1 0-1,-1-1 1,-1 0-1,1 1 1,0-1 0,-1-1-1,0 1 1,0-1 0,0 0-1,-1 1 1,1-2-1,-1 1 1,0 0 0,3-9-1,6-19 250,-1 0-1,10-49 0,3-72 121,-19 114-200,-1-43 1,-3 72-172,-2 0 0,0 0 0,0-1 0,-1 1 1,0 0-1,-1 0 0,0 0 0,-8-16 1,8 21-45,0 1 0,-1 0 0,1 0 1,-1 0-1,0 0 0,0 1 0,0 0 1,-1-1-1,1 2 0,-1-1 1,0 0-1,0 1 0,-1 0 0,-6-3 1,3 3-119,0 0 1,0 1-1,0 0 1,-1 0-1,1 1 1,0 0-1,-1 1 1,-13 1-1,-11 1-646,-34 7 0,3 8-3975,57-13 3370,20-3-5391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2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 3904,'-3'-5'14322,"-3"8"-11039,-5 12-3614,9-11 470,0 0-1,0 0 1,0 1 0,1-1 0,-1 0-1,1 1 1,0 7 0,-3 37 678,3-29-664,-5 50 235,4 0-1,9 100 1,-5-153-320,2 1 0,9 32 0,-12-45-28,1 1 0,0-1 1,1 0-1,-1 0 0,1 0 1,0 0-1,0 0 0,1-1 0,-1 0 1,1 1-1,0-1 0,0-1 0,7 6 1,-9-8-12,0-1 1,0 1 0,0 0-1,1-1 1,-1 0 0,0 1-1,0-1 1,0 0 0,1 0-1,-1 0 1,0-1 0,0 1 0,0 0-1,1-1 1,-1 1 0,0-1-1,0 0 1,0 0 0,0 0-1,0 0 1,0 0 0,0 0-1,2-3 1,7-4 154,0 0-1,15-15 0,-26 22-176,7-6 55,-1 0 0,0-1 0,0 0 0,0 0 0,7-17 0,18-49 197,-11 23-176,-14 38-105,8-20 101,-1 0-1,15-57 1,-26 81 290,-2 21-34,-1 4-170,0 27-4,-1 0 0,-2-1 0,-3 1 0,-21 78 0,-73 294 448,80-316-578,-20 47 204,40-141-201,-1 0 1,0 0-1,0 0 1,0-1-1,-1 1 0,0 0 1,0-1-1,-3 5 0,5-9-38,1 1-1,-1 0 0,1-1 1,-1 1-1,1 0 1,-1-1-1,1 1 0,-1 0 1,0-1-1,1 1 0,-1-1 1,0 1-1,1-1 0,-1 0 1,0 1-1,0-1 1,0 0-1,1 1 0,-1-1 1,0 0-1,0 0 0,0 0 1,0 0-1,1 0 0,-1 0 1,0 0-1,0 0 1,0 0-1,0 0 0,1 0 1,-1 0-1,0-1 0,0 1 1,0 0-1,1-1 0,-1 1 1,0 0-1,0-1 1,1 1-1,-1-1 0,0 1 1,1-1-1,-1 0 0,0 0 1,-2-3-50,0-1 1,0 1 0,1 0 0,-1-1 0,1 0-1,-1-5 1,-3-6 8,1-1 0,1 0 0,1-1 0,-2-29-1,2 25 21,2 4 13,0 1 0,1 0 0,0 0 0,1 0 0,2 0-1,-1 0 1,2 0 0,0 0 0,8-20 0,-8 29 44,-1 0 1,1 1 0,1-1-1,-1 0 1,1 1 0,1 0 0,-1 1-1,1-1 1,0 1 0,0 0 0,1 0-1,0 1 1,0 0 0,1 0-1,-1 1 1,1-1 0,0 2 0,0-1-1,0 1 1,10-2 0,-1 1 132,1 1 1,-1 1-1,0 1 0,1 1 1,27 2-1,21 8-2006,0 6-8489,-42-9 6571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2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 2816,'-9'2'1154,"-3"5"9137,-6-7 2386,34 1-12187,0 2-352,-1 0 0,2 0-1,-1-2 1,22 0-1,367 3-185,-405-4-46,0 0 0,0 0 0,0 0 0,1 0-1,-1-1 1,0 1 0,0 0 0,0 0 0,0 0-1,0 0 1,0 0 0,1 0 0,-1 0 0,0 0-1,0-1 1,0 1 0,0 0 0,0 0-1,0 0 1,0 0 0,0 0 0,0-1 0,0 1-1,0 0 1,0 0 0,0 0 0,0 0 0,0-1-1,0 1 1,0 0 0,0 0 0,0 0-1,0 0 1,0 0 0,0-1 0,0 1 0,0 0-1,0 0 1,0 0 0,0 0 0,0 0 0,0-1-1,0 1 1,0 0 0,0 0 0,-1 0 0,1 0-1,0 0 1,0 0 0,0-1 0,0 1-1,-8-11-5710,7 8 4686,-5-6-2294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2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484 344 7296,'-13'-15'2368,"10"9"-1440,2 3-547,1 0 0,-1 0 0,1 0 0,-1 0 0,0 0 0,-1 0 0,1 1 0,0-1 0,-1 0 0,1 1 0,-1-1 0,0 1 0,0-1 0,0 1 0,0 0 1,0 0-1,-1 0 0,1 0 0,-4-2 0,-4 0 65,1 0 1,0 0-1,-1 1 0,0 1 1,1-1-1,-1 2 0,0-1 1,0 1-1,0 1 1,0 0-1,-19 2 0,15 0-321,0 1 0,0 0 0,0 0 0,0 1-1,1 1 1,-1 1 0,1 0 0,-14 8 0,13-5-13,0 1-1,1 1 1,0 0 0,1 0 0,0 1 0,1 1 0,-12 16 0,17-20-59,0 1-1,0 0 1,1 0-1,0 0 1,1 1-1,0-1 0,1 1 1,0 0-1,1 0 1,0 0-1,0 22 1,2-27-40,0 0 1,1 0-1,0 0 1,0-1-1,1 1 1,0-1 0,-1 1-1,2-1 1,-1 1-1,1-1 1,0 0-1,0 0 1,0 0-1,0-1 1,1 1-1,0-1 1,0 0-1,0 0 1,1 0-1,-1 0 1,1-1-1,8 5 1,-1-2-74,0 0 0,1-1 0,-1 0 0,1-1 0,0 0 0,0-1 0,1-1 0,23 2 0,-16-3-103,1 0 1,-1-2 0,0-1-1,1-1 1,-1 0 0,0-2 0,0 0-1,-1-1 1,0-2 0,0 0-1,0-1 1,-1 0 0,33-24 0,-38 23 241,-1-1-1,0 0 1,-1-1 0,11-13 0,19-29 812,-43 60-620,-1 0-1,1 1 1,1-1-1,-1 1 1,1 11 0,-1 17 14,-1-19-197,2 0 0,0 23 0,1-33-66,0-1 0,0 1 0,0 0 0,0-1 0,1 0 0,0 1 1,0-1-1,1 0 0,-1 0 0,7 8 0,-6-10-17,0 0 0,0 0 1,0-1-1,0 1 0,1-1 1,-1 0-1,1 0 0,-1 0 1,1-1-1,0 1 0,6 1 1,-2-4-21,-1 1-1,1-1 1,-1 0 0,0-1 0,0 0-1,13-5 1,-14 5-20,-1 0-1,1-1 1,-1 0 0,0 0-1,0 0 1,0 0 0,-1-1-1,1 0 1,-1 0 0,0 0-1,0-1 1,0 1 0,5-10-1,-6 9 32,-1 1 0,0-1 0,0 1 0,-1-1 0,1 0-1,-1 0 1,0 0 0,0 0 0,-1 0 0,0 0 0,0 0 0,0 0-1,0 0 1,-1 0 0,1 0 0,-3-7 0,1 6 23,0 0 1,0 0-1,-1 0 1,1 0-1,-1 1 1,0-1-1,-1 1 1,0-1-1,0 1 1,0 0-1,0 1 1,-1-1-1,1 1 1,-1 0-1,0 0 1,-1 0-1,1 1 1,-1-1-1,1 2 1,-1-1-1,0 0 1,0 1-1,0 0 1,0 1-1,-11-2 1,5 0 5,10 3-30,1 0-1,0-1 1,0 1 0,0 0 0,0 0-1,0 0 1,0 0 0,0 0 0,0 0-1,0 0 1,0 0 0,0 1 0,0-1-1,0 0 1,-2 1 0,-10 0-107,11-2 103,5-1 5,6-2 49,73-19 200,1 3 0,134-15 1,-205 34-173,0 0 1,0 1-1,0 0 1,0 1-1,0 1 1,-1 0 0,14 3-1,-21-3-24,1-1-1,-1 1 1,0-1 0,0 1-1,0 0 1,0 1-1,-1-1 1,1 1 0,0 0-1,-1-1 1,0 2 0,0-1-1,0 0 1,0 1-1,0-1 1,-1 1 0,1 0-1,-1-1 1,0 1 0,0 1-1,-1-1 1,2 5-1,0 9 143,-1 0 0,0 0 0,-2 0 0,-1 28 0,-1-35-107,0-1 0,-3 14 0,2-16-48,1 1-1,1-1 1,-2 14 0,22-51-495,-13 19 406,18-32-37,2 1-1,37-43 0,-45 69 207,-18 14-109,1 1 0,-1-1-1,1 1 1,-1 0 0,1 0 0,-1-1-1,1 1 1,-1 0 0,1 0 0,-1 0-1,1 0 1,0-1 0,-1 1 0,1 0 0,-1 0-1,1 0 1,0 0 0,-1 0 0,1 1-1,-1-1 1,1 0 0,-1 0 0,1 0-1,-1 0 1,1 1 0,0-1 0,-1 0-1,1 0 1,-1 1 0,1-1 0,-1 0-1,0 1 1,1-1 0,-1 1 0,1-1 0,-1 1-1,1 0 1,0 3 52,0 1 0,1-1 0,-2 1 0,1 0 0,0-1 0,-1 1 0,0 0 1,-1 5-1,1-2 44,-1 28 214,-8 54 0,8-64-596,1-26 276,0 1 1,0 0-1,-1 0 0,1-1 1,0 1-1,0 0 0,1-1 1,-1 1-1,0 0 0,0 0 0,0-1 1,0 1-1,1 0 0,-1-1 1,0 1-1,0-1 0,1 1 1,-1 0-1,1-1 0,-1 1 1,0-1-1,1 1 0,-1-1 0,1 1 1,0-1-1,0 2 0,2-3 18,0 0 0,-1 0-1,1 0 1,0 0 0,-1 0-1,1-1 1,2-2 0,53-36-31,61-56 1,-72 56-77,-43 36 85,0 1 1,0 0-1,1 0 0,-1 0 1,1 1-1,0-1 0,-1 1 0,1 0 1,5-1-1,-7 3 11,-1-1 0,0 1 0,0 0 0,0 0 0,0 0 0,1 0 0,-1 1 0,0-1 0,0 0 0,0 1 0,0 0 0,0-1 0,0 1-1,0 0 1,0 0 0,0 0 0,0 0 0,-1 0 0,1 1 0,0-1 0,-1 0 0,1 1 0,-1 0 0,3 2 0,5 9 43,-1 0 0,0 0 0,12 29 0,-11-23-56,14 24 1,-22-41 12,0 0 1,0-1-1,0 1 0,0-1 1,0 0-1,0 1 1,0-1-1,1 0 1,-1 0-1,1 1 1,-1-1-1,1 0 1,-1 0-1,1-1 0,-1 1 1,1 0-1,0-1 1,0 1-1,-1 0 1,1-1-1,0 0 1,0 0-1,0 1 0,-1-1 1,1 0-1,0 0 1,0 0-1,0-1 1,-1 1-1,1 0 1,0-1-1,0 1 0,-1-1 1,1 0-1,0 1 1,-1-1-1,4-2 1,4-3-25,0-1 0,0 0-1,-1-1 1,16-16 0,-11 10 128,16-15-50,-29 29-59,0 0 1,0 0-1,0 0 0,0 0 0,1 0 0,-1 0 0,0-1 0,0 1 0,0 0 1,0 0-1,0 0 0,0 0 0,1 0 0,-1 0 0,0 0 0,0 0 0,0 0 1,0 0-1,0 0 0,1 0 0,-1 0 0,0 0 0,0 0 0,0 0 0,0 0 1,0 0-1,1 0 0,-1 0 0,0 0 0,0 0 0,0 0 0,0 1 0,0-1 1,0 0-1,1 0 0,-1 0 0,0 0 0,0 0 0,0 0 0,0 1 0,5 7-47,0 9-12,-3 28 149,-1-1 0,-8 68 0,6-98-89,-15 175-26,-11 142-33,19-271 218,5-40-89,-1 32-1,3-45-6,-1-7-46,0-6-38,2 0-74,-1 0 0,1 0 0,0-1 0,0 1-1,2-11 1,20-150-86,47-177 0,-61 314 164,2 0 0,14-28 0,-15 40 4,1 0-1,0 1 1,1 0 0,17-20-1,-24 33 52,0 0-1,0 0 1,0 1-1,1-1 1,0 1-1,0 0 1,0 0-1,0 1 0,0 0 1,10-4-1,-13 5-19,1 1-1,-1-1 0,0 1 0,1-1 1,-1 1-1,0 0 0,1 0 0,-1 0 1,0 0-1,1 0 0,-1 1 0,0-1 0,1 1 1,-1 0-1,0-1 0,0 1 0,1 0 1,-1 0-1,0 0 0,0 1 0,0-1 1,0 0-1,0 1 0,-1-1 0,1 1 1,0 0-1,-1-1 0,3 5 0,-3-5-4,0 1 1,-1-1-1,1 1 0,0 0 0,-1-1 0,1 1 0,-1 0 0,0-1 0,1 1 0,-1 0 0,0 0 1,0 0-1,0-1 0,0 1 0,-1 2 0,0 1 3,-1-1 0,1 1 1,-1-1-1,1 1 0,-5 6 0,-1-1-6,0 1 0,0-1 0,-16 15 0,11-14-79,0 0-1,-1-1 1,-19 12 0,32-22 34,0 0 0,0 0 0,-1 0-1,1 0 1,0 0 0,0 1 0,-1-1 0,1 0 0,0 0 0,0 0 0,-1 0 0,1 0 0,0 0 0,-1 0 0,1 0 0,0 0 0,0 0 0,-1 0 0,1 0-1,0 0 1,0 0 0,-1 0 0,1 0 0,0 0 0,0-1 0,-1 1 0,1 0 0,0 0-10,0-1 1,0 1-1,0-1 1,0 1 0,0-1-1,0 1 1,0 0-1,0-1 1,0 1-1,0-1 1,0 1-1,0 0 1,0-1-1,1 1 1,-1 0-1,0-1 1,0 1-1,1 0 1,-1-1-1,0 1 1,0 0-1,1-1 1,-1 1-1,0 0 1,1 0-1,-1-1 1,0 1-1,1 0 1,8-7-129,0 0 0,0 0 1,1 1-1,17-8 0,46-17 114,-26 13-69,241-98 272,-221 91 459,-66 25-585,-1 0 0,0 0 0,0 0 0,1 0 0,-1 0 0,0 0 0,0 0 0,0 0 0,1 0 0,-1 0 0,0 0 0,0 0 0,0 0 0,1 0 0,-1 0 0,0 0 0,0 0 0,0 0 0,1 0 0,-1 1 0,0-1 0,0 0 0,0 0 0,0 0 0,1 0 0,-1 0 0,0 1 0,0-1 0,0 0 0,0 0 0,0 0 0,0 1 0,0-1 0,0 0 0,1 0 0,-1 0 0,0 1 0,0-1 0,0 0 0,0 0 0,0 0 0,0 1 0,0-1 0,0 0 0,0 0 0,0 0 0,0 1 0,0-1 0,0 0 0,-1 0 0,1 0 0,0 1 0,0-1 0,0 0 0,0 0 0,0 1 0,-5 15 184,4-15-214,-16 35 50,12-28-26,0 1 0,-4 13 0,6-14-10,1-1-1,0 1 1,0 0-1,-1 12 1,3-18 9,0 0 0,0 0 0,0 0 0,1 0 0,-1 0 0,0 0 0,1 0 0,-1 0 0,1 0 0,0 0 0,0 0 0,0 0 0,0 0 0,0 0 0,0-1 0,0 1 1,0 0-1,1-1 0,-1 1 0,1-1 0,-1 1 0,3 0 0,-2 0 10,1 0 1,-1-1-1,0 1 0,1-1 1,-1 0-1,1 0 1,0 0-1,-1 0 0,1 0 1,5 0-1,-6-1-12,0 0-1,0 0 1,0-1 0,1 1-1,-1-1 1,0 1 0,0-1-1,0 0 1,0 0-1,0 0 1,-1 0 0,1 0-1,0 0 1,0 0-1,1-3 1,-1 2-13,0 0 0,0 0 0,0-1 0,0 1 1,0-1-1,-1 1 0,1-1 0,-1 0 0,1 0 0,-1 1 0,0-1 0,-1 0 0,1 0 1,0 0-1,0-5 0,0-4-79,-1-1-1,-1-17 1,1 29 80,-1-19-95,-6-60-610,5 70 602,0 1 0,0-1 1,-1 1-1,0 0 0,-1 0 0,-6-12 1,6 15 179,0-1 1,0 1 0,-1 0-1,-10-11 1,8 12-13,5 3-43,0 1-1,0 0 0,0 0 0,1-1 0,-1 1 0,0-1 1,1 0-1,-1 1 0,1-1 0,0 0 0,-1 0 1,0-2-1,3 2-15,0 1 0,0 0 0,0-1 0,1 1 0,-1 0 0,0 0 1,1 0-1,-1 0 0,1 0 0,-1 0 0,1 1 0,0-1 0,-1 0 0,4 0 0,30-10 20,-21 8-4,1 1 0,-1 0 0,1 2-1,0-1 1,-1 2 0,1 0 0,0 1 0,-1 0 0,0 1 0,1 1-1,-1 0 1,0 1 0,-1 1 0,15 7 0,-22-10 25,-1 1 1,0-1 0,0 1-1,-1 0 1,1 0 0,-1 0-1,0 0 1,0 1 0,0 0-1,-1 0 1,1 0-1,-1 0 1,0 1 0,-1-1-1,1 1 1,-1 0 0,-1-1-1,1 1 1,-1 0 0,0 0-1,0 0 1,0 0 0,-1 0-1,0 1 1,0-1 0,-1 0-1,1 0 1,-1 0-1,-1 0 1,1 0 0,-1-1-1,0 1 1,-1 0 0,-3 6-1,-44 78 132,50-90-182,0 0-1,0 0 0,0-1 0,0 1 1,0 0-1,0 0 0,1 0 1,-1 0-1,0 0 0,0 0 0,0 0 1,0 0-1,0 0 0,0 0 0,0 0 1,0 0-1,0 0 0,0 0 1,1 0-1,-1 0 0,0 0 0,0 0 1,0 0-1,0 0 0,0 0 1,0 0-1,0 0 0,0 0 0,0 0 1,0 0-1,0 0 0,1 0 0,-1 0 1,0 0-1,0 0 0,0 1 1,0-1-1,0 0 0,0 0 0,0 0 1,0 0-1,0 0 0,0 0 0,0 0 1,0 0-1,0 0 0,0 0 1,0 0-1,0 0 0,0 1 0,0-1 1,0 0-1,0 0 0,0 0 1,0 0-1,0 0 0,0 0 0,0 0 1,0 0-1,0 0 0,0 0 0,0 1 1,0-1-1,0 0 0,0 0 1,12-5-575,7-7 322,-1-1-1,20-18 0,1-1 181,67-45 68,-102 74 35,-1 0-1,1 1 0,1 0 1,-1 0-1,0 0 1,1 0-1,-1 1 1,1-1-1,7 0 1,-11 2-13,1 0 0,-1 0 1,1 0-1,0 0 0,-1 0 1,1 1-1,-1-1 0,1 0 1,-1 1-1,1-1 0,-1 1 1,0 0-1,1-1 0,-1 1 1,0 0-1,1 0 0,-1 0 1,0 0-1,0 0 0,0 0 1,0 0-1,0 1 0,0-1 1,0 0-1,0 1 0,-1-1 1,1 0-1,0 1 0,-1-1 1,1 1-1,0 1 0,1 9 117,0-1-1,0 1 0,-1-1 0,-1 22 0,0-31-123,0 12 17,0-1-1,1 1 0,1-1 0,3 17 1,-4-25-38,1 0-1,0-1 1,0 1 0,0-1 0,1 1 0,-1-1 0,1 0 0,0 0 0,0 0 0,0 0 0,1-1 0,0 1 0,-1-1 0,9 6 0,-7-6 31,-1-1 0,0 1 0,1-1 0,-1 0 1,1 0-1,0-1 0,0 1 0,0-1 0,0 0 0,0 0 1,0-1-1,0 1 0,10-2 0,-9 0-28,1 0 0,-1 0-1,0-1 1,0 0 0,0 0 0,0-1 0,0 1-1,-1-1 1,1-1 0,5-3 0,-2 0-4,-1 0 0,0 0 1,0-1-1,-1-1 1,1 1-1,-2-1 1,1 0-1,-1-1 0,-1 1 1,0-1-1,0 0 1,4-16-1,-6 19 14,-1-1-1,0 0 1,0-1-1,-1 1 1,0 0-1,0 0 1,-1-1-1,0 1 1,-1 0 0,0 0-1,-3-15 1,4 23 3,0-1 0,0 1 0,-1-1 0,1 1 0,0-1 0,0 1 0,0 0 0,0-1 0,-1 1 0,1 0 0,0-1 0,0 1 0,-1 0 0,1-1 0,0 1 0,-1 0 0,1-1 0,0 1 0,-1 0 0,1 0 0,0 0 0,-1-1 0,1 1 0,-1 0 0,1 0 0,0 0 0,-1 0 0,0-1 0,0 2 2,0-1 1,0 0 0,0 0 0,1 1-1,-1-1 1,0 0 0,0 1 0,0-1-1,0 1 1,1-1 0,-1 1 0,0-1-1,0 1 1,-19 24 29,4 1 102,-22 52 0,38-78-132,-3 6 9,1 0-1,0 0 1,1 1-1,-1-1 1,1 0 0,1 1-1,-1-1 1,1 13 0,1-16-9,-1 0 1,0 0-1,1 1 1,-1-1-1,1 0 1,0 0-1,0 0 1,0 0-1,1 0 1,-1 0-1,1 0 1,-1-1 0,1 1-1,0 0 1,0-1-1,0 1 1,1-1-1,-1 0 1,4 3-1,-3-4 3,-1 1-1,1-1 0,-1 0 0,1 0 0,0-1 1,-1 1-1,1-1 0,0 1 0,-1-1 0,1 0 1,4 0-1,33-5 154,-38 5-155,30-8-20,-1 0 1,-1-3-1,34-15 1,-16 6-95,43-19 82,56-21 2,-144 59 40,0 0 0,0 1 0,0-1 1,0 0-1,0 1 0,0 0 0,1 0 0,-1 0 1,0 0-1,0 0 0,0 1 0,0-1 0,4 2 1,-6-1 1,0-1 1,0 1-1,0 0 1,0-1-1,0 1 1,0 0-1,0 0 1,0-1-1,0 1 1,0 0-1,-1 0 1,1 0-1,0 0 1,-1 0-1,1 0 1,-1 0-1,1 1 1,-1-1-1,1 0 1,-1 0-1,0 0 1,1 0-1,-1 1 1,0-1-1,0 0 1,0 0-1,0 0 1,0 1-1,0-1 1,-1 0-1,1 0 1,0 0-1,-1 1 1,1-1 0,-1 2-1,-7 17 22,0-1 0,-1 0 0,-20 33 0,22-41 15,8-8-160,16-13-324,-13 8 369,7-7-68,0 0-1,0-1 1,-1 0-1,-1-1 1,12-15-1,12-14 192,-25 30-20,-4 6-27,-1 0 0,0 0 0,1 1 0,0-1-1,0 1 1,0 0 0,6-4 0,-9 6-6,-1 1 0,1 0 0,-1 0 0,1 0 0,-1 0 0,1 0 0,-1 0 0,1-1 0,-1 1 0,1 0 0,-1 0 0,1 1 0,-1-1 0,1 0 0,-1 0 0,1 0 0,-1 0 0,1 0 0,-1 0 0,0 1 0,1-1 0,-1 0 0,1 0 0,-1 1 0,0-1 0,1 0 0,-1 1 0,1-1 0,-1 0 0,0 1 0,0-1 0,1 1 0,-1-1 0,0 0 0,0 1 0,1-1 0,-1 1 0,0-1 0,0 1 0,0 0 0,3 22 417,-2-18-410,0 8 48,0 0-1,5 16 0,-4-24-63,-1 0-1,1 0 1,0-1-1,0 1 1,0-1-1,1 1 1,0-1-1,6 8 1,-8-11 9,0 0 0,1 0 0,-1 0 1,0 0-1,0 0 0,1 0 0,-1-1 0,0 1 1,1 0-1,-1-1 0,1 1 0,-1-1 0,1 0 1,-1 0-1,1 1 0,-1-1 0,1 0 1,-1 0-1,1 0 0,0 0 0,-1-1 0,1 1 1,-1 0-1,1-1 0,-1 1 0,0-1 0,3 0 1,3-3 8,-1 1 0,0-1 1,0 0-1,7-5 0,-11 8-9,9-9 3,-1 0 1,0 0-1,0-1 0,-1 0 1,8-12-1,34-63 50,-44 74-46,112-205 51,-53 106-56,35-71-134,-94 166 111,6-12 64,-13 28-48,0 0-1,0 0 0,0 0 1,0 0-1,0 0 1,0 0-1,0 0 1,0 0-1,0 0 1,0 0-1,0 0 1,0 0-1,0 0 1,0 0-1,0 0 1,0 0-1,0 0 1,1 0-1,-1 0 0,0 0 1,0 0-1,-6 20-33,-5 15 56,3 1 0,1 0-1,1 0 1,-1 45 0,6-23-32,13 113 0,-7-137-62,2 0 0,2-1 0,1 0 1,1 0-1,2-1 0,23 42 0,-22-55-1622,-13-18 1086,0 0 0,0 0 0,0 0 0,0 0 0,0 0-1,0 0 1,0 0 0,0-1 0,0 1 0,1 0 0,-1-1 0,0 1 0,0-1-1,3 1 1,-4-1 409,1 0-1,-1-1 0,0 1 1,1 0-1,-1 0 0,0 0 1,0-1-1,0 1 0,1 0 1,-1 0-1,0-1 0,0 1 1,0 0-1,0-1 0,0 1 1,1 0-1,-1-1 0,0 1 1,0 0-1,0 0 0,0-1 1,0 1-1,0 0 0,0-1 1,0 1-1,0 0 0,0-1 1,0 1-1,0 0 0,0-1 1,0 1-1,-1 0 0,1-1 1,0 1-1,0 0 0,0 0 1,0-1-1,-1 1 0,1-1 1,-1-3-1845,0-14-1935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2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13952,'0'-13'6335,"19"8"-5503,10 2 3072,4 6-2304,34-3 672,11 5-1344,13-1-480,-10 5-288,-8-6 64,-11 6-128,-5-9-960,-10 4 480,1-4-5344,-9 0 3136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0:51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4 373 3712,'-4'-11'14991,"6"5"-13748,0 1-3072,8-21 2435,1 2 0,1-1 0,25-36 0,56-60 1252,-85 112-1749,-3 3 35,-1 0-1,1 1 1,1 0 0,-1 0-1,10-7 1,-3 3 108,0 1 333,-12 8-571,0 0-1,0 0 0,1 0 1,-1 0-1,0 0 1,0 0-1,0 0 1,0 0-1,0 0 1,1 0-1,-1 0 1,0 0-1,0 0 1,0 0-1,0 0 1,0 0-1,1 0 1,-1 0-1,0 0 1,0 0-1,0 0 1,0 0-1,0 1 0,0-1 1,1 0-1,-1 0 1,0 0-1,0 0 1,0 0-1,0 0 1,0 0-1,0 0 1,0 1-1,0-1 1,1 0-1,-1 0 1,0 0-1,0 0 1,0 0-1,0 0 1,0 1-1,0-1 1,0 0-1,0 0 0,0 0 1,0 0-1,0 0 1,0 1-1,0-1 1,0 0-1,0 0 1,0 0-1,0 0 1,0 0-1,0 1 1,0-1-1,14 260 1337,-11-240-1307,0 1 1,2-1-1,1 0 1,0 0 0,1-1-1,2 0 1,0 0-1,0-1 1,2 0 0,0-1-1,1 0 1,1-1-1,0 0 1,2-1 0,-1 0-1,30 21 1,-39-33-21,0 0-1,0 0 1,0-1 0,0 0-1,1 0 1,-1 0 0,0-1-1,1 1 1,-1-1 0,1-1 0,0 1-1,-1-1 1,1 0 0,0 0-1,-1 0 1,1-1 0,-1 0 0,1 0-1,-1-1 1,1 1 0,-1-1-1,0 0 1,0-1 0,0 1-1,0-1 1,0 0 0,0 0 0,-1-1-1,0 1 1,0-1 0,0 0-1,0 0 1,0-1 0,5-7-1,2-12-11,-1 0 0,0 0-1,8-42 1,21-144-178,-5 20 206,-34 187-46,1 0 0,0 0 1,0 0-1,0 0 0,0 0 0,0 0 0,1 0 0,0 0 1,2-3-1,-3 5 31,0 0 0,0 0 1,1 0-1,-1 0 0,1 0 0,-1 1 1,0-1-1,1 0 0,-1 1 0,1-1 0,0 1 1,-1-1-1,1 1 0,-1 0 0,1 0 1,0-1-1,2 2 0,9 0 272,0 0 0,0 2-1,24 6 1,-19-4-39,35 11 234,-33-10-939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0:52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17 5888,'-2'-1'247,"2"1"-145,0 0 1,-1 0 0,1 0-1,0 0 1,-1 0 0,1 0-1,-1-13 10731,12 10-7103,-9 3-3459,0 0 0,0 0-1,0 0 1,0 0 0,0 0-1,1 1 1,-1-1 0,0 1 0,0-1-1,4 3 1,1 1 83,0 0 0,0 1 0,-1 0-1,1 1 1,-1-1 0,-1 1 0,1 0 0,-1 1 0,0-1 0,8 15 0,2 7 142,17 45 1,-19-41-722,-11-28 69,-2-4-24,0 1 1,0-1 0,0 1 0,0-1-1,1 1 1,-1-1 0,0 0-1,0 1 1,1-1 0,-1 1 0,0-1-1,0 1 1,1-1 0,-1 0 0,1 1-1,-1-1 1,0 0 0,1 0 0,-1 1-1,1-1 1,-1 0 0,0 0 0,1 1-1,-1-1 1,1 0 0,-1 0 0,1 0-1,-1 0 1,1 0 0,-1 0 0,1 0-1,-1 0 1,1 0 0,-1 0 0,1 0-1,0 0 1,5 0-1756,0-1 0,1 0-1,-1 0 1,0-1 0,0 1 0,10-5 0,6-3-801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0:52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685 0 7456,'-16'4'6920,"-9"10"-3720,8-5-1891,-89 34 3020,50-23-2621,3 3-295,-57 33 0,58-25-1411,2 2 0,-67 57 0,104-78-556,-20 24-1,6-3-3656,23-28 2795,3-4 1163,1-1 0,-1 1 0,1 0 0,-1 0-1,1-1 1,0 1 0,-1 0 0,1 0 0,0-1 0,-1 1 0,1 0 0,0 1-1,0-1 37,0-1 0,0 0-1,0 1 1,0-1 0,0 0-1,0 0 1,1 1-1,-1-1 1,0 0 0,0 1-1,0-1 1,0 0-1,1 0 1,1 2-1739,-2-2 1738,1 1 1,12 2-3372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0:58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464 661 3232,'0'0'10426,"0"-8"-7786,-8 2-283,6 3-2205,1 1 0,-1-1 0,0 1 0,0 0 0,0-1 0,0 1 0,-1 0 0,1 0 0,0 0 0,-1 0 0,0 1 0,1-1 0,-1 1 0,0 0 0,0-1 0,0 1-1,-5-1 1,-7-2 279,0 1-1,-21-2 1,21 3-262,5 1-7,-1 0 0,1 0-1,-21 2 1,-11 2 270,32-4-330,0 2-1,0-1 0,0 1 0,0 1 1,0 0-1,0 0 0,-11 5 1,7-1 194,-1 1-1,-24 16 1,34-19-181,0 0 0,0 1 0,0-1 0,1 1 0,-1 0 0,1 0 0,0 0 0,1 1 0,-6 10 0,7-12-62,0 1-1,0-1 1,0 1 0,0 0 0,1-1-1,0 1 1,0 0 0,1 0 0,-1 0 0,1 0-1,0 0 1,0-1 0,1 1 0,-1 0-1,1 0 1,0 0 0,0 0 0,4 6-1,-3-5 16,0 0-1,1-1 0,0 0 0,0 1 0,0-1 0,1 0 0,0-1 0,0 1 0,7 6 1,-8-9-50,0 1 1,0-1 0,1 0 0,-1 0 0,0 0 0,1-1 0,-1 1 0,1-1-1,0 0 1,0 0 0,-1 0 0,1-1 0,0 1 0,0-1 0,0 0 0,6 0-1,6-2-9,-1-2 0,1 1 0,-1-2 1,0 0-1,0 0 0,-1-2 0,16-8 0,11-10-14,39-30 1,-63 41-5,0-1-1,0 0 1,-1-1-1,14-20 0,-26 30 16,0 0 0,-1 0-1,1 0 1,-1-1 0,0 1-1,-1-1 1,0 0 0,0 0-1,0 0 1,-1 0 0,0 0-1,0 0 1,-1-1 0,-1-11-1,-1-9-27,-2 1 0,-11-41 0,6 31-50,5 17 46,-5-20 114,-16-45-1,19 68-40,-1 1 0,-1-1-1,-1 1 1,0 1-1,-1-1 1,-1 2-1,0-1 1,-21-19 0,23 25-82,0 1 1,0 0-1,-1 1 1,0 0-1,-1 0 1,1 1-1,-1 1 1,-1 0-1,1 0 0,-1 1 1,1 1-1,-1 0 1,-24-3-1,31 5-174,-1 1-1,1 0 0,0 1 0,-1-1 1,1 1-1,0 0 0,0 0 0,0 0 1,0 1-1,-8 3 0,9-3-265,1 1 1,-1-1-1,0 1 0,1 0 0,0 0 0,-1 0 1,1 0-1,0 0 0,1 1 0,-1 0 0,1-1 1,-1 1-1,-1 5 0,-8 15-4234,5 1 1520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6:42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354 1129 2304,'-3'3'584,"0"0"-1,-1 0 1,1 0 0,-1-1-1,1 1 1,-1-1 0,0 0 0,0 0-1,-6 2 1,3-1 165,-5 3 520,11-5-1028,0 0 1,0-1-1,0 1 1,-1 0 0,1-1-1,0 1 1,0-1-1,-1 0 1,1 1 0,0-1-1,-1 0 1,1 0-1,-2 0 1,4-1-2,0 1 0,0-1 0,0 0 1,0 0-1,0 0 0,0 0 0,-1 0 0,1 0 1,0 0-1,-1 0 0,1-1 0,4-6 387,18-12 401,-16 14-821,-1 0 0,1 0 0,7-10 0,1-5 213,-1 0 0,17-38 0,19-55-5,-38 85-325,173-377 1628,-123 269-867,-51 107-306,0-1-1,8-49 1,-18 75-485,0 4-66,-1 0 1,0 0-1,1 1 1,-1-1 0,0 0-1,0 0 1,0 0 0,0 0-1,0 0 1,0 0 0,0 0-1,0 0 1,0 0-1,0 1 1,0-1 0,0 0-1,-1 0 1,1 0 0,0 0-1,-1 0 1,1 1-1,-1-1 1,1 0 0,-1 0-1,1 0 1,-2-1 0,2 2-5,-1 0 1,1 0-1,0 0 1,0 0-1,-1 0 1,1 0-1,0 0 1,-1 0-1,1 0 1,0 0-1,-1 0 1,1 0 0,0 0-1,0 0 1,-1 0-1,1 0 1,0 0-1,-1 0 1,1 0-1,0 0 1,-1 0-1,1 0 1,0 1-1,0-1 1,-1 0 0,1 0-1,0 0 1,0 1-1,0-1 1,-1 0-1,-5 6-132,-1 0 1,2 1-1,-1-1 0,1 1 0,-6 8 0,9-11 124,-16 20-87,2 1 0,-16 34 0,-86 234 90,116-288 14,-139 329 225,78-213-24,-48 96-85,-10 22 104,65-132 565,41-86-581,7-10-93,17-19-178,35-45-110,-22 25 89,101-120-23,-58 75 95,3 3 0,3 4-1,84-62 1,32-15 57,-141 103-76,75-84 0,26-71 292,-123 160-182,-1-1 0,-3-2 0,0 0 0,17-51 0,-26 57 11,-2-1 0,-1 0 0,-1 0 0,-2 0 0,2-63 0,-7 84-128,-1 0 1,-3-19-1,4 30 30,0 0 1,-1 0 0,1 0-1,0 0 1,0 0-1,-1 0 1,1 0-1,-1 0 1,1 0 0,-1 0-1,1 0 1,-1 0-1,1 0 1,-1 0 0,0 0-1,1 1 1,-1-1-1,0 0 1,-1 0-1,1 0-3,0 1-1,0 0 0,1 0 0,-1 0 1,0 0-1,0 0 0,1 0 0,-1 0 1,0 0-1,1 0 0,-1 0 0,0 1 1,0-1-1,1 0 0,-1 0 0,0 1 1,1-1-1,-1 1 0,0-1 0,0 1 0,-4 3-46,1 0 0,0-1-1,1 2 1,-1-1-1,-5 8 1,-48 80-123,-13 16 249,43-66-9,1 2 0,2 0 0,-34 88 0,33-57 78,-27 129 0,48-181-100,0 0 0,1 1 0,2-1 0,0 0 0,5 43 0,-2-57 15,0 1 0,0-1 0,1 1 0,0-1 1,1 0-1,9 17 0,-10-20 27,1 0-1,1-1 1,-1 1 0,1-1 0,0 0-1,0 0 1,1 0 0,0-1 0,-1 0-1,11 5 1,-9-6-28,1 1 0,0-2-1,0 1 1,0-1 0,0-1 0,0 1-1,0-1 1,0-1 0,0 1-1,1-2 1,-1 1 0,0-1 0,0 0-1,0-1 1,0 1 0,14-7 0,-6 2 32,0 0 0,-1-2 0,0 0 0,0-1 0,-1 0 1,0-1-1,13-12 0,31-40-153,-42 42-48,-16 20 114,0-1 0,1 1-1,-1-1 1,1 1-1,-1-1 1,0 1 0,1-1-1,-1 1 1,0-1-1,1 1 1,-1-1-1,0 0 1,0 1 0,0-1-1,0 1 1,0-1-1,1 0 1,-1 1-1,0-1 1,0 0 0,0 1-1,-1-1 1,1 0-1,0 1 1,0-1 0,0 1-1,0-1 1,-1 0-1,1 0 1,-1 1-22,0 0-1,0 0 1,1 0 0,-1 0-1,0 0 1,1 1 0,-1-1-1,0 0 1,1 1 0,-1-1-1,0 0 1,1 1 0,-1-1-1,1 1 1,-1-1 0,0 1-1,1-1 1,-1 1 0,1-1-1,0 1 1,-1-1 0,1 1 0,-1 0-1,1-1 1,0 2 0,-2 0-30,-10 18-246,-15 30 0,25-47 292,-2 5 59,1 1 1,0-1-1,0 1 1,-2 10-1,4-16-33,0 0-1,1-1 1,0 1-1,0 0 1,-1-1-1,1 1 1,1 0-1,-1 0 1,0-1-1,1 1 1,-1 0-1,1-1 0,0 1 1,0-1-1,0 1 1,0-1-1,0 1 1,3 3-1,-2-5 22,-1 0 1,0 0-1,1 0 0,-1 0 0,1-1 0,-1 1 0,1 0 1,0-1-1,-1 1 0,1-1 0,0 0 0,-1 1 0,1-1 1,0 0-1,-1 0 0,1 0 0,0 0 0,-1 0 1,1-1-1,0 1 0,2-1 0,1-1 61,1 1-1,-1-1 1,0 0 0,0 0-1,7-5 1,-9 5-67,0 0-1,0-1 0,0 1 1,0-1-1,0 0 0,-1 0 1,1 0-1,-1 0 0,0 0 1,0-1-1,0 1 1,-1-1-1,1 1 0,-1-1 1,0 0-1,0 1 0,0-1 1,0 0-1,-1 0 0,1 0 1,-1 1-1,0-1 1,0 0-1,-1 0 0,1 0 1,-2-7-1,0 5-68,0-1 0,0 0-1,0 1 1,-1 0 0,0-1 0,0 1 0,0 0 0,-1 0-1,0 1 1,0-1 0,0 1 0,-1 0 0,0 0 0,-9-7-1,7 7-72,-8-5-365,10 12 230,3 7 60,2-8 193,0 0 0,0 0 1,0 0-1,1 0 1,-1 0-1,0 1 0,1-1 1,-1 0-1,1 0 1,-1 0-1,1 0 1,0 0-1,-1 0 0,1-1 1,0 1-1,0 0 1,0 0-1,-1 0 1,1-1-1,0 1 0,0 0 1,0-1-1,0 1 1,2 0-1,26 9 93,-23-9-58,8 2 4,0-1 1,1 0 0,-1-1 0,1-1 0,-1 0 0,19-2 0,85-20 384,-114 21-399,45-12 245,76-30 0,-86 32-347,-38 11 72,-1 0 0,0 0-1,0 0 1,1 0 0,-1 0-1,0 0 1,0 0 0,1 0-1,-1 0 1,0 0 0,0 0-1,0 1 1,1-1-1,-1 0 1,0 0 0,0 0-1,0 0 1,0 1 0,1-1-1,-1 0 1,0 0 0,0 0-1,0 0 1,0 1 0,0-1-1,1 0 1,-1 0-1,0 1 1,0-1 0,0 0-1,0 0 1,0 1 0,0-1-1,0 0 1,2 11 30,-3-6-23,0 1 1,0 0-1,0-1 1,-1 0-1,0 1 1,0-1-1,-4 8 1,-6 15 17,9-19 5,0 1-1,1-1 0,0 1 0,1 0 0,0-1 0,0 1 0,1 0 0,1 10 0,-1-19-12,0 0-1,1 0 1,-1 1-1,0-1 0,1 0 1,-1 0-1,0 0 1,1 0-1,0 0 1,-1 0-1,1 1 1,0-1-1,-1-1 1,1 1-1,0 0 1,0 0-1,0 0 1,0 0-1,0-1 0,0 1 1,0 0-1,0-1 1,0 1-1,0-1 1,0 1-1,0-1 1,1 1-1,-1-1 1,0 0-1,0 0 1,0 1-1,1-1 1,-1 0-1,0 0 0,0 0 1,0 0-1,1-1 1,-1 1-1,2-1 1,1 0 51,3-2 11,1 1 1,-1-2-1,0 1 1,0-1-1,0 0 1,-1 0 0,11-9-1,-8 5-15,-1-1 1,-1 0-1,13-17 0,-7 6-38,-10 16-36,0 0 0,0-1 1,0 1-1,-1-1 1,4-7-1,-3 6-519,-1 11 172,1 16 29,-2-10 301,2 14 78,-3-19-64,1 0-1,-1 0 0,4 8 0,-3-11 21,-1-1-1,1 0 1,0-1-1,0 1 1,0 0 0,1 0-1,-1 0 1,0-1 0,1 1-1,-1 0 1,1-1 0,0 1-1,2 1 1,-1-1 36,1 0 0,0 0 0,0-1 1,0 1-1,0-1 0,0 1 0,0-1 0,1 0 0,-1-1 1,0 1-1,0-1 0,1 0 0,-1 0 0,0 0 1,1-1-1,-1 1 0,0-1 0,0 0 0,0-1 0,1 1 1,-1-1-1,6-3 0,6-3 40,-1-1-1,0 0 1,26-24-1,-26 20-34,-1-1 0,0-1 0,-1 0 0,-1 0 0,18-31 0,-15 19-96,-1-1 1,20-56-1,-31 69 66,-1 6-557,3 20 194,1 8 317,1-1 0,1 0 0,1 0 0,0-1 0,1 0 1,1 0-1,0-1 0,1-1 0,28 27 0,-33-35 121,0-2 0,0 1 0,1-1 1,-1 0-1,1-1 0,0 0 0,0 0 0,1-1 0,-1 0 1,11 2-1,-15-4-60,-1-1 1,0 0-1,0-1 1,1 1-1,-1-1 1,0 1 0,0-1-1,0 0 1,0 0-1,0 0 1,0-1-1,0 1 1,0-1-1,0 0 1,-1 1-1,1-1 1,-1-1-1,1 1 1,-1 0 0,0 0-1,4-5 1,2-3 41,-1-1 1,0 0-1,0 0 1,6-15-1,3-11-25,-1-2-1,19-79 0,-32 108-102,1-1-1,0 0 0,1 1 1,8-18-1,-11 38-412,-4 71 306,-23 149 1,21-200 258,-2 0 0,-1-1 0,-14 34 0,22-62-89,0-1-1,0 1 1,0-1 0,-1 1 0,1 0 0,0-1 0,-1 1-1,1-1 1,0 1 0,-1-1 0,1 1 0,-1-1 0,1 0 0,0 1-1,-1-1 1,1 1 0,-1-1 0,0 1 0,0-1 1,1 0 0,-1 0-1,1 0 1,0 0 0,-1 0 0,1 0 0,0-1 0,-1 1 0,1 0 0,0 0 0,-1 0 0,1 0 0,0 0 0,-1 0-1,1-1 1,0 1 0,-1 0 0,1 0 0,0-1 0,-1 1 0,1 0 0,0-1 0,-2-1 21,0 0 0,1-1 0,0 1 0,0 0 0,-1-1 0,1 1 0,-1-6 0,-7-21-56,5 19 11,1 0 0,-3-15 0,3 13 22,3 10-24,-1 0 0,0 0 1,1 0-1,-1 0 0,1-1 0,0 1 0,0 0 0,0 0 1,0-1-1,0 1 0,1-4 0,0 6 20,0 0 1,-1-1-1,1 1 1,0 0-1,0 0 0,0 0 1,-1 0-1,1 0 0,0 0 1,0 0-1,0 0 1,-1 0-1,1 0 0,0 1 1,0-1-1,0 0 0,-1 0 1,1 1-1,0-1 0,-1 0 1,2 2-1,19 8 31,-21-10-33,27 15 68,-13-6-94,-1-2 0,28 11 0,-12-8 24,47 9 0,-22-14-1748,-43-5-170,0 0 0,20-4-1,-8 0-799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0:59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25 207 4576,'-18'4'22219,"12"-3"-22257,15-8 2820,7-4-2613,23-13-1,10 5-19,1 2-1,64-13 1,-70 20-115,22-7-16,223-48 162,-239 59-52,0 1 0,85 4 0,-115 2-130,1 0-113,-1 0 0,33 7 0,-47-7 29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1:00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258 560 1728,'0'-1'151,"0"0"0,1 1-1,-1-1 1,0 0 0,1 0 0,-1 0 0,1 0 0,-1 0-1,1 1 1,-1-1 0,1 0 0,-1 0 0,1 1 0,0-1-1,-1 1 1,1-1 0,0 0 0,0 1 0,1-1-1,21-12 2880,-5 4-340,-14 4-1665,-3 5-846,0 0 0,-1-1 0,1 1 0,0-1 0,-1 1 0,1-1 0,-1 1 0,1-1 0,-1 1 0,1-1 0,-1 1 0,0-1 0,1 0 0,-1 1 0,0-1 0,1 0 0,-1 1 0,0-1 0,0 0 0,0 1 0,1-1 0,-1 0 0,0 0 0,0 1 0,0-1 0,0 0 0,0 0 0,0 1 0,-1-1 0,1 0 0,0 0 0,0 1 0,0-1 0,-1 0 0,1 1 0,0-1 0,-1 0 0,1 1 0,-1-1 0,1 1 0,-1-1 0,1 1 0,-1-2 0,-2-1 104,-1 0 0,1 0 0,-1 0 1,1 0-1,-1 1 0,0-1 0,0 1 1,0 0-1,0 0 0,0 0 0,-1 1 1,1-1-1,-6 0 0,2 0-88,0 1 0,1 0 0,-1 0 0,0 1 0,0 0 0,0 0 0,-10 2 0,12-1-113,1 1 0,-1 1 0,0-1 0,1 1 0,-1 0 0,1 0 0,0 1-1,0-1 1,0 1 0,-6 7 0,-1 2 73,0 0 0,-13 20-1,16-20-9,0 1-1,1-1 1,1 2-1,0-1 0,1 1 1,0 0-1,1 0 1,1 1-1,1-1 1,0 1-1,-1 27 0,3-41-136,1 0-1,0 0 0,0 0 0,1 0 0,-1 0 0,0 0 0,1 0 0,-1 0 0,1 0 1,-1 0-1,1 0 0,0 0 0,0 0 0,0 0 0,0-1 0,0 1 0,1 0 0,-1-1 1,0 1-1,1-1 0,-1 1 0,1-1 0,-1 0 0,1 0 0,0 1 0,-1-1 0,1 0 1,0-1-1,0 1 0,0 0 0,0 0 0,0-1 0,0 1 0,0-1 0,0 0 0,0 0 1,0 0-1,4 0 0,1-1-44,-1-1 1,1 0 0,-1 0-1,0 0 1,0-1-1,0 0 1,0 0 0,0-1-1,8-6 1,-3 2-32,19-12 21,-1-2 1,-1-1-1,37-42 1,-45 44 103,-2-1-1,-1-1 1,0-1 0,-2 0 0,12-28-1,-21 39-43,-1-1 0,0 0-1,-1-1 1,0 1 0,-2-1-1,0 0 1,1-18 0,-4 22 5,0 0 1,-1 0-1,0 0 0,-1 0 1,0 1-1,0-1 0,-1 1 1,-1 0-1,0 0 0,0 0 1,-1 0-1,0 1 0,-1 0 1,-9-10-1,-11-10 73,-2 1 1,-50-38-1,71 60-157,1 0 0,-2 0 0,1 0 0,-1 1-1,1 0 1,-1 1 0,-1 0 0,1 0 0,-10-2 0,17 6-52,0 0-1,0 0 1,0 0 0,1 0-1,-1 0 1,0 0 0,0 0-1,0 0 1,0 1 0,1-1 0,-1 1-1,0-1 1,0 1 0,1 0-1,-1 0 1,0 0 0,1 0-1,-1 0 1,1 0 0,0 0 0,-1 0-1,1 0 1,0 1 0,-1-1-1,1 1 1,0-1 0,0 1-1,0-1 1,0 1 0,1 0 0,-1-1-1,0 1 1,1 0 0,-1 0-1,0 2 1,1-1-289,-1 0 0,1 0 0,0 0 0,-1 0 1,1 0-1,1 0 0,-1 0 0,0 0 0,1 0 0,0 0 0,-1 0 0,1 0 1,0 0-1,1 0 0,-1 0 0,0 0 0,1-1 0,0 1 0,-1-1 0,1 1 0,2 2 1,24 14-3674,9 1 1392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1:00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17 7456,'-13'-7'2156,"13"7"-1963,0 0 0,-1-1-1,1 1 1,0 0-1,-1 0 1,1-1 0,-1 1-1,1 0 1,-1 0-1,1 0 1,-1 0 0,1 0-1,-1-1 1,1 1-1,-1 0 1,1 0 0,-1 0-1,1 0 1,-1 0-1,1 1 1,-1-1 0,1 0-1,1 0 234,1 0 0,0 0-1,0 0 1,0-1 0,0 1-1,0 0 1,0-1 0,2-1-1,0 1 261,2 0-78,0 0 0,0 1 0,1-1 0,-1 1 0,0 0 0,0 1 0,11 1 0,-15-1-453,0-1-1,1 1 1,-1-1 0,0 1 0,0 0 0,0 0 0,0 0 0,0 0 0,0 0 0,0 1 0,0-1-1,-1 1 1,1-1 0,0 1 0,-1 0 0,1-1 0,-1 1 0,0 0 0,1 0 0,-1 0 0,0 0-1,0 0 1,0 0 0,1 4 0,2 21 403,-1 1 1,-1-1-1,-3 50 0,0 18-487,25 83-1143,-24-174 588,1 0 0,0 1 0,0-1 0,1 0 0,-1 0 0,1 0 0,0 0 0,0-1 0,0 1 0,0 0 0,5 4 0,2 2-1500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1:01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909 13 7552,'-2'-1'656,"-11"-8"1305,12 9-1811,1 0 0,-1 0-1,1-1 1,-1 1 0,1 0 0,-1 0 0,1-1 0,-1 1-1,1 0 1,-1 0 0,1 0 0,-1 0 0,0 0 0,1 0-1,-1 0 1,1 0 0,-1 0 0,1 0 0,-1 0 0,0 0-1,1 0 1,-1 0 0,0 1 0,-2 2 353,-1-1 1,1 1 0,-1-1-1,1 0 1,-1 0-1,0 0 1,-7 1-1,-32 10 1633,27-9-1351,-1 1-282,-122 36 2714,104-29-2194,-60 29-1,-102 81 419,170-104-1362,8-5-77,-180 126-1865,185-128-1881,-20 20 0,25-21-3536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1:02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25 3328,'0'0'48,"0"0"0,0 0 0,-1 0 0,1 0 0,0 0 0,0 0 0,-1 0 0,1 0 0,0 0 0,0 0 0,-1 0 0,1 0 0,0 0 0,0 0 0,-1 0 0,1 0 0,13-24 20869,-13 37-17648,-8 140-672,0-5-2576,9-7 449,0-71-1066,-1-1-3299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1:02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89 8224,'-21'-17'2645,"21"16"-2538,-1 1 0,1 0-1,-1-1 1,1 1 0,0 0 0,-1-1 0,1 1-1,0 0 1,-1-1 0,1 1 0,0 0 0,0-1-1,-1 1 1,1-1 0,0 1 0,0-1 0,0 1-1,0-1 1,-1 1 0,1-1 0,0 1-1,0 0 1,0-1 0,0 1 0,0-1 0,0 1-1,0-1 1,0 1 0,1-1 0,-1 1 0,0-1-1,0 1 1,0-1 0,0 1 0,1-1 0,-1 1-1,0 0 1,0-1 0,1 1 0,-1 0 0,0-1-1,1 1 1,-1-1 0,0 1 0,1 0 0,-1 0-1,1-1 1,-1 1 0,0 0 0,1 0 0,-1 0-1,1-1 1,-1 1 0,1 0 0,-1 0 0,1 0-1,0 0 137,14-7 2030,0 1 0,1 1 0,21-4-1,-15 6-1484,-1 0 0,1 2-1,0 0 1,23 2-1,80 3 307,-108-3-1496,-1-1 1,0 0-1,16-4 1,-22 3-1746,-1-1 1,0-1-1,13-4 1,-8 3-617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1:04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57 158 5312,'-3'0'312,"1"0"1,-1-1-1,1 0 1,-1 0-1,1 0 1,-1 0 0,1 0-1,-1 0 1,-3-3-1,-1 1 4565,-9-5 20,15 7-4830,1 1 1,0 0-1,0 0 0,-1 0 1,1-1-1,0 1 0,0 0 1,-1 0-1,1 0 0,0-1 1,0 1-1,0 0 1,0 0-1,-1-1 0,1 1 1,0 0-1,0-1 0,0 1 1,0 0-1,0-1 0,0 1 1,0 0-1,0 0 1,0-1-1,0 1 0,0 0 1,0-1-1,0 1 0,0 0 1,0-1-1,0 1 0,0 0 1,0-1-1,0 1 0,0 0 1,1 0-1,-1-1 1,0 1-1,0 0 0,0 0 1,1-1-1,-1 1 0,0 0 1,1-1-1,3-2 352,0-1-1,1 1 1,0 0-1,-1 0 1,1 0-1,0 1 1,1-1-1,9-2 1,50-9 1087,-39 9-843,-21 4-558,0 0 0,0 0 0,0 1 0,0-1 0,0 1 0,0 1 0,0-1 0,-1 1 0,1-1 0,0 1 0,7 3 0,-10-3-56,1 0-1,-1 0 1,0 1 0,0-1 0,0 0 0,0 1-1,0 0 1,0-1 0,-1 1 0,1 0 0,-1 0-1,1 0 1,-1 0 0,1 0 0,-1 1 0,0-1-1,0 0 1,0 0 0,0 1 0,-1-1 0,1 1-1,-1-1 1,1 0 0,-1 4 0,1 17 140,-2-1 0,-3 32 0,-1 18 33,10 30-94,-1-30-53,-1-38-38,12 54 0,-10-62 17,-5-24-45,0 0 1,1 0 0,-1 0-1,1 0 1,-1-1 0,1 1-1,0 0 1,0 0-1,0 0 1,0-1 0,0 1-1,0 0 1,0-1 0,1 1-1,-1-1 1,3 3 0,-3-4-11,0 0 1,-1 1 0,1-1 0,-1 0-1,1 0 1,0 0 0,-1 0-1,1 0 1,0 0 0,-1 0 0,1 0-1,-1 0 1,1 0 0,0 0 0,-1 0-1,1 0 1,0 0 0,-1 0-1,1-1 1,-1 1 0,1 0 0,1-2-16,0 1 1,-1 0 0,1 0-1,-1 0 1,0-1 0,1 1-1,-1-1 1,0 1 0,0-1-1,1-1 1,18-35-123,-2 0 0,15-47 0,-12 30 120,65-201 199,-78 225-128,-5 18-52,1-1 0,0 1-1,0 1 1,1-1 0,1 0 0,13-20 0,-17 31 27,-1 0-1,1 1 1,0-1 0,0 0 0,1 0-1,-1 1 1,0-1 0,0 1-1,1 0 1,-1 0 0,1 0 0,-1 0-1,1 0 1,0 0 0,-1 1-1,1-1 1,-1 1 0,6 0-1,3 0 129,-1 0 0,1 1 0,12 3 0,-21-4-143,123 32 719,-60-14-595,-20-1 95,-32-11-680,22 6 0,-19-9-3847,0-2-3348,-19 20-6122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1:04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9 6560,'-10'-9'5498,"10"23"1334,-1 2-5580,-1 0-1,0-1 1,-7 23-1,4-19-319,-4 33-1,9-43-768,-1-1 0,1 1 0,1-1 0,-1 1 0,2-1 0,-1 1 0,1-1 0,3 9 0,-4-14-126,0 0 1,0 0-1,1-1 1,-1 1-1,1-1 1,0 1-1,-1-1 1,1 0-1,0 1 1,0-1-1,1 0 1,-1 0 0,0-1-1,1 1 1,-1 0-1,1-1 1,-1 1-1,1-1 1,0 0-1,0 0 1,-1 0-1,1 0 1,0-1-1,0 1 1,0-1-1,0 0 1,4 0-1,6 0 33,-1-1-1,1-1 0,-1 0 0,0 0 1,0-1-1,21-9 0,-12 3-5,-1-1 1,37-25-1,-44 25 46,0-2 0,0 1 0,14-19-1,-8 9 129,-17 19-199,-1 1-1,1-1 1,-1 1-1,1-1 1,0 1 0,0 0-1,-1 0 1,1 0-1,4-1 1,-6 2-25,1 0 1,-1-1-1,1 1 1,0 0-1,-1 0 1,1 0-1,-1 0 1,1 0-1,0 0 1,-1 0-1,1 1 1,-1-1-1,1 0 1,-1 0-1,1 0 1,0 1-1,-1-1 1,1 0-1,-1 0 1,1 1-1,-1-1 1,1 0-1,-1 1 1,0-1-1,1 1 1,-1-1-1,1 1 1,-1-1-1,0 1 1,1-1-1,-1 1 1,0-1-1,0 1 1,1-1-1,-1 1 0,0-1 1,0 1-1,0 0 1,0 0-1,2 6 29,-1 1-1,-1-1 1,0 1-1,0 0 0,0-1 1,-3 15-1,0 2-56,0 7 79,-1 1 0,-2-1-1,-1 0 1,-20 51 0,6-29 248,-48 83-1,56-114-188,-1 0 0,-22 27 0,30-42-130,1-1 0,-1 0 0,-1 0 0,1 0-1,-1-1 1,0 0 0,0 0 0,-1-1 0,1 0 0,-14 5-1,17-8-32,1 0-1,0 0 0,0-1 0,0 1 0,-1-1 1,1 0-1,0 0 0,-1 0 0,1 0 0,0-1 1,0 1-1,-1-1 0,1 0 0,0 0 0,0 0 1,-4-2-1,3 0-11,-1 0 0,1 0 0,0 0 0,0 0 0,0 0 0,1-1 0,-1 0 0,1 0 0,-5-8 0,3 4 68,1 1 0,0-1 0,0-1 0,1 1 0,0 0 0,1-1 1,0 0-1,0 0 0,0 1 0,1-1 0,1-17 0,0 21 29,1 0 0,0 0-1,0 0 1,1 1 0,-1-1-1,1 0 1,0 1 0,0-1 0,0 1-1,1 0 1,0 0 0,0 0 0,0 0-1,0 0 1,0 1 0,1-1-1,0 1 1,-1 0 0,1 0 0,1 0-1,-1 1 1,7-4 0,7-2 35,1 1 0,1 0 0,-1 2-1,24-4 1,-33 7-92,63-12 33,117-5-1,-145 13-646,-33 3-2065,27 0 0,-25 5 599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1:08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414 670 7968,'-1'-1'227,"0"1"0,1 0-1,-1-1 1,0 1 0,1-1 0,-1 1 0,0-1 0,1 1 0,-1-1 0,1 1 0,-1-1 0,1 0-1,-1 1 1,1-1 0,-1 0 0,1 0 0,0 1 0,-1-1 0,1 0 0,0 0 0,0-1 0,-1 1 92,1-1 0,0 1 0,-1 0 0,1 0 0,-1 0 0,0-1 0,1 1 0,-1 0 0,0 0 0,0 0 0,0 0 0,1 0 0,-1 0 0,0 0 0,0 0 0,-2-1 0,-2 0-21,0 0-1,0 0 0,0 0 0,0 1 0,0 0 0,-1 0 0,1 0 0,0 1 0,-1-1 0,1 1 0,0 0 1,-8 2-1,-11 1 322,-29 8 0,45-9-509,-11 2 62,-14 3 198,-40 15 0,65-18-329,-1-1 1,1 1 0,0 0-1,0 1 1,0 0-1,1 0 1,-1 1 0,1-1-1,-9 12 1,14-15-17,0 0 0,1 1 0,-1-1 0,0 1 0,1 0 0,0-1 0,0 1-1,0 0 1,0 0 0,0 0 0,0 0 0,1 0 0,0-1 0,-1 1 0,1 0 0,0 0 0,0 0 0,1 0 0,-1 0 0,1 0 0,-1 0 0,1 0 0,2 4 0,-1-2 21,0-1 0,0 1 1,1-1-1,-1 0 0,1 0 1,0 0-1,1 0 1,-1-1-1,1 1 0,-1-1 1,1 0-1,0 0 0,7 4 1,-5-4 12,-1 0 0,1 0 0,0 0 0,0-1 1,1 0-1,-1 0 0,0 0 0,1-1 0,-1 0 0,1-1 0,-1 1 0,1-1 1,-1 0-1,1-1 0,-1 1 0,1-1 0,-1-1 0,1 1 0,-1-1 0,0 0 1,0-1-1,8-4 0,0-1 7,0 0 0,-1-1 0,0-1 0,-1 0 0,0-1 1,0-1-1,-1 1 0,-1-2 0,17-24 0,-19 24 30,-1-1 0,0 0 0,-1 0 0,-1-1 0,5-18 0,0-25 133,6-116 1,-15 133-142,-6-54 0,2 72-129,-1 0-1,-1 1 1,-13-38-1,14 49-40,-1 0-1,-1 0 0,1 1 0,-2-1 0,1 1 0,-1 1 0,-13-14 0,17 19-37,-1 1 0,1-1 0,-1 1 0,0 0 0,0 0 0,0 1 0,0-1 0,0 1 0,-1 0 0,1 0 0,-1 1 0,1-1 0,-1 1 0,0 0 0,1 0 0,-1 0 0,0 1 0,0 0 0,0 0 0,-8 1 0,10-1-123,1 1 0,-1 0 0,0 0 1,0 0-1,1 0 0,-1 1 1,1-1-1,-1 1 0,1-1 1,-1 1-1,1 0 0,0 0 1,0 0-1,0 0 0,0 0 1,0 1-1,1-1 0,-1 0 1,1 1-1,-1 0 0,1-1 0,0 1 1,0 0-1,0-1 0,0 1 1,0 4-1,-1 6-1202,0 0 0,1 1 0,1-1 0,1 17 0,-1-29 1436,4 54-3073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1:08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72 119 8800,'-40'-8'2842,"39"8"-2747,0 0 0,0-1 0,0 1 0,0 0 0,0-1 0,0 1 0,-1 0 0,1 0 0,0 0 0,0 0-1,0 0 1,0 0 0,0 1 0,0-1 0,-1 0 0,-1 1 0,-1 1 339,-3 0 2628,11 0-437,14-1-125,280-56 3186,-190 31-6526,128-12-1,-225 35-206,-6 0 516,0 1 0,-1-1 0,1 1-1,0 1 1,6 0 0,-8-1-33,-1 1-1,0 0 1,0 0 0,0-1-1,0 1 1,0 1 0,-1-1 0,1 0-1,2 2 1,8 9-2513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6:44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33 521 3136,'-2'1'266,"0"-1"-140,1 0 0,0 0 0,0 0 0,0 1 1,0-1-1,0 0 0,0 1 0,0-1 0,0 1 0,0-1 1,0 1-1,0 0 0,0-1 0,1 1 0,-1 0 0,0-1 1,0 1-1,1 0 0,-2 1 0,-1 6 2502,1 0 0,0 0 0,-2 15 0,12-31 3162,20-19-4454,-11 11-782,152-160 1126,-103 104-1321,127-137-270,-186 201-90,1 0 0,0 1 1,0 0-1,1 0 1,-1 1-1,1 0 0,1 0 1,15-6-1,-24 11 11,1 1-1,-1-1 1,0 1 0,0 0-1,1-1 1,-1 1 0,0 0-1,1 0 1,-1 0 0,0 0-1,1 0 1,-1 0 0,0 0-1,1 0 1,-1 0-1,0 1 1,0-1 0,1 1-1,-1-1 1,0 1 0,0-1-1,0 1 1,1 0 0,-1-1-1,0 1 1,0 0-1,0 0 1,0 0 0,0 0-1,-1 0 1,1 0 0,0 0-1,0 0 1,-1 0 0,1 0-1,0 2 1,2 5 33,0-1 0,-1 1 0,0 0-1,0 0 1,0 8 0,-1-8-59,3 21 98,-2 1 0,-1-1 0,-6 55 1,-22 88 279,17-119-222,10-43 157,0-10-291,0 0-1,0 0 0,0 0 0,0 0 0,0 0 1,0 0-1,0 0 0,0 0 0,0 0 0,0 1 1,0-1-1,0 0 0,1 0 0,-1 0 0,0 0 1,0 0-1,0 0 0,0 0 0,0 0 0,0 0 1,0 0-1,0 0 0,0 0 0,0 0 0,0 0 1,1 0-1,-1 0 0,0 0 0,0 0 0,0 0 1,0 0-1,0 0 0,0 0 0,0 0 0,0 0 1,0 0-1,0 0 0,0 0 0,0-1 0,1 1 1,-1 0-1,0 0 0,0 0 0,0 0 0,0 0 1,0 0-1,0 0 0,0 0 0,0 0 0,0 0 1,0 0-1,0 0 0,0-1 0,13-20 303,81-170-346,-73 146-83,2 2 0,2 0-1,51-65 1,-68 103-93,-3 9 115,-2 14 52,-3-15 34,2 37 89,-2 0 1,-6 46-1,-3-18 18,4-32 14,0 42-1,5-75-109,0 0 0,0 0 0,0 0 0,0 0 0,1 0 0,0 0 0,0 0 0,0 0-1,0 0 1,0-1 0,0 1 0,1 0 0,-1 0 0,1-1 0,0 1 0,2 2-1,-1-2 13,0-1-1,0 0 0,0 1 1,1-1-1,-1 0 0,1-1 1,-1 1-1,1-1 0,0 1 1,-1-1-1,1 0 0,5 0 1,18 2 14,1-1 0,0-2 1,0 0-1,48-9 0,-34 5-7,35-7 84,-67 8-76,0 1 0,0-1 0,-1 0 0,0-1 0,17-9 0,-17 8 13,-1-1 0,0 0 1,0 0-1,-1-1 0,0 0 0,0 0 0,0-1 0,-1 1 1,0-1-1,-1-1 0,1 1 0,4-14 0,1-5 51,-3-1 0,0 0 1,-2 0-1,0-1 0,-2 0 0,0-54 0,-4 72-171,0 1 0,-1-1 0,0 1 0,-4-15-1,5 24 74,-1 1-1,1 0 0,0-1 0,0 1 0,0-1 0,0 1 1,0 0-1,0-1 0,0 1 0,-1 0 0,1-1 0,0 1 0,0 0 1,0 0-1,-1-1 0,1 1 0,0 0 0,0-1 0,-1 1 1,1 0-1,0 0 0,-1 0 0,1-1 0,0 1 0,-1 0 1,1 0-1,0 0 0,-1 0 0,1 0 0,0-1 0,-1 1 0,1 0 1,-1 0-1,1 0 0,0 0 0,-1 0 0,1 0 0,0 0 1,-1 0-1,1 1 0,0-1 0,-1 0 0,1 0 0,-1 0 0,1 0 1,0 0-1,-1 1 0,1-1 0,0 0 0,0 0 0,-1 0 1,1 1-1,-2 1-30,0 0 1,0 0-1,0 0 1,0 0-1,1 0 1,-1 0 0,-1 4-1,-12 28-11,1 0 0,2 0 0,1 2-1,-10 58 1,18-79 71,1 1 1,1 0-1,1 0 0,0 0 0,3 21 0,-2-31-8,0 0 0,1 0 0,0 0 0,0-1 0,0 1-1,1-1 1,4 9 0,-4-11-7,-1 0 0,1 0-1,-1 0 1,1 0 0,0-1 0,0 1-1,0-1 1,0 0 0,0 0 0,1 0 0,-1 0-1,0 0 1,5 0 0,-1 0 6,-1 0 0,1-1 0,0 0 1,0 0-1,0-1 0,8 0 0,44-5-36,-30 1-12,-7 2 18,36-3 100,88-19 1,-106 14-24,-1-1 1,-1-2-1,44-22 1,-66 27 36,0-1 1,-1-1-1,0 0 1,-1-1-1,0 0 1,0-1 0,-1-1-1,-1 0 1,17-23-1,-27 32-75,0 1 0,0 0 0,0-1 0,0 0 0,1-3 0,-3 6-22,0 1-1,1-1 1,-1 0-1,0 1 1,0-1 0,0 0-1,0 0 1,0 1 0,0-1-1,0 0 1,0 0 0,0 1-1,0-1 1,0 0 0,0 1-1,0-1 1,-1 0-1,1 0 1,0 1 0,-1-1-1,1 0 1,0 1 0,-1-1-1,1 1 1,-1-1 0,1 1-1,-1-1 1,1 0 0,-1 1-1,1 0 1,-1-1-1,0 1 1,1-1 0,-2 1-1,0-1-11,0 1-1,0 0 1,0 0-1,0 0 1,0 0 0,0 0-1,0 0 1,0 1-1,0-1 1,0 1-1,0-1 1,0 1-1,0 0 1,0 0-1,0 0 1,0 0-1,1 0 1,-1 0-1,-2 2 1,-4 2-6,-30 19 28,1 1 0,2 1 0,-47 45 0,77-67-21,1 1 1,-1 0-1,1 0 0,0 0 0,1 0 0,-1 1 1,1-1-1,-4 10 0,7-13 17,-1 0 0,1 0 0,-1 0 0,1 0 0,-1 0 0,1 0 0,0 0 0,0 0 0,0 1 0,0-1 0,1 0 0,-1 0 0,1 0 0,-1 0 0,1 0 0,0 0 0,-1 0 0,1 0 0,0 0 0,0 0 0,0-1 0,1 1 0,-1 0 0,0 0 0,1-1 0,-1 1 0,1-1 0,0 0 0,2 2 0,-1 0 33,1-1-1,-1 0 0,1-1 0,-1 1 0,1-1 0,0 1 0,0-1 0,0 0 0,-1 0 1,1-1-1,0 1 0,0-1 0,0 0 0,0 0 0,0 0 0,0-1 0,0 1 1,0-1-1,0 0 0,0 0 0,0-1 0,-1 1 0,1-1 0,4-2 0,0 0-1,0-1-1,0 0 1,-1-1-1,0 1 1,0-1-1,0-1 1,-1 1-1,0-1 1,10-15-1,-4 1-12,-2 0-1,0-1 0,-2-1 0,7-24 0,16-42-527,-30 164-59,-2-58 576,1 5 10,3 31 1,-2-47-6,0-1 0,0 1 0,1-1 0,-1 1 0,1-1 0,0 1 0,1-1 0,-1 0 0,1 0-1,5 7 1,-6-10-1,-1 0 0,1-1 0,0 1 0,0 0 0,0-1 0,0 0 0,0 0 0,0 1 0,0-1 0,0 0 0,0-1 0,1 1 0,-1 0 0,0-1 0,0 1 0,1-1 0,-1 1 0,1-1 0,-1 0 0,0 0 0,1 0 0,-1-1 0,0 1 0,1-1 0,-1 1 0,3-2 0,6-1-5,-1-2-1,0 1 0,0-1 1,12-8-1,-13 8-29,97-63 178,112-95-1,-215 161-179,0-1 0,0 1 0,0 0 0,1 0 0,-1 0 0,0 0-1,1 1 1,6-3 0,-9 4 27,0 0-1,1 0 1,-1 0-1,0 0 1,0 0-1,1 1 1,-1-1-1,0 0 1,0 1-1,1-1 1,-1 0-1,0 1 1,0 0-1,0-1 1,0 1-1,0 0 1,0-1-1,0 1 1,0 0-1,0 0 1,0 0-1,0 0 1,0 0-1,0 0 1,-1 0-1,1 0 1,0 0-1,-1 1 1,1 1-1,7 13 35,-2 1 0,0 0-1,5 23 1,-7-22-23,1 1 0,1-2 0,9 21 0,-10-27 26,1-1 0,0-1 1,1 1-1,-1-1 0,2 0 1,-1 0-1,12 9 0,-15-15-142,0 0 1,1 0-1,0 0 0,-1 0 0,1-1 0,0 0 1,7 2-1,-7-2-375,0-1 1,0-1-1,0 1 1,0-1-1,0 0 1,0 0-1,0 0 1,9-2-1,10-2-1445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1:08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440 393 5728,'0'-4'1207,"0"0"0,0 0 0,-1 0 0,1 0 0,-1 1 0,-1-6 0,1 8-1001,1 0 1,-1 0-1,1 0 1,-1 0-1,0 0 1,1 0-1,-1 0 1,0 0-1,0 0 1,1 0-1,-1 0 0,0 1 1,0-1-1,0 0 1,0 1-1,0-1 1,0 1-1,0-1 1,0 1-1,-1-1 1,1 1-1,0 0 1,0-1-1,0 1 1,0 0-1,0 0 1,-1 0-1,0 0 1,-4 1 45,-1 0 0,1 0 0,0 0 0,0 1 0,0 0 0,0 1 0,-10 4 0,-22 15 324,2 1 0,-41 33 0,43-30-189,-45 47-1,68-62-322,1 0 0,1 1 0,-1 1 0,2 0 0,0 0 0,0 1 0,-7 20 0,14-31-26,0 0 1,0-1-1,0 1 1,1 0-1,-1-1 1,1 1-1,0 0 0,0 0 1,0 0-1,0-1 1,1 1-1,-1 0 1,1 0-1,1 4 0,-1-5-8,0 0 0,0-1 0,0 1 0,0 0-1,0-1 1,0 1 0,0-1 0,1 1 0,-1-1-1,1 0 1,-1 0 0,1 1 0,0-1 0,-1 0-1,1 0 1,0-1 0,0 1 0,0 0-1,-1 0 1,1-1 0,2 1 0,5 0-23,0 0 0,-1-1 0,1 0 0,0 0 0,-1-1 0,14-3 0,-12 3-35,10-3-54,0 0 0,0-1-1,0-1 1,-1-1 0,1 0-1,19-12 1,-26 11 34,-1 0-1,0 0 1,0-1-1,0-1 0,-1 0 1,-1 0-1,0-1 1,0-1-1,12-17 1,-5-2-12,-1-1 1,-2-1-1,-1 0 1,-2 0-1,9-44 1,-15 55 103,-1-1 0,-1 1 1,0-30-1,-3 40 24,-1 0 1,0 0-1,-1 0 1,-1 0-1,0 0 1,0 0-1,-7-15 1,7 20-42,-1 1 0,1 0 0,-1 0 0,0 0 0,0 0 0,-1 1 0,0 0 0,1 0 0,-2 0 0,-8-6 0,5 5-43,0 1-1,0 0 1,0 0 0,-1 1-1,1 1 1,-17-5 0,4 4-118,0 1 1,0 1-1,0 1 0,-1 0 1,1 2-1,-25 4 1,38-4-152,0 0 0,0 1 1,1 0-1,-1 0 0,1 1 1,-1 0-1,1 1 0,0 0 1,0 0-1,1 0 0,-1 1 0,-6 7 1,13-12 152,1 0 0,-1 1 0,1-1 1,-1 1-1,1-1 0,-1 1 1,1-1-1,-1 1 0,1-1 0,0 1 1,-1 0-1,1-1 0,0 1 0,0 0 1,-1-1-1,1 1 0,0-1 0,0 1 1,0 0-1,0 0 0,0-1 0,0 1 1,0 0-1,0-1 0,0 1 0,0 0 1,0-1-1,0 1 0,1 0 1,-1-1-1,0 1 0,0-1 0,1 1 1,-1 0-1,0-1 0,2 2 0,0 0-470,0 0 1,1 0-1,-1 0 0,1 0 0,-1-1 0,6 3 0,19 9-2043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1:09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7456,'-3'-1'4299,"3"1"-4228,-4 6 1825,-1 111 5230,0-35-5047,2-31-958,1-32-511,0 0 0,2 0 0,0 0 0,6 36 0,-6-54-559,0 0 0,1 0 1,-1 0-1,0 0 0,1 0 1,-1 0-1,0 0 0,1 0 0,-1 0 1,1-1-1,0 1 0,-1 0 1,1 0-1,0 0 0,-1 0 1,1-1-1,1 2 0,-1-2-30,-1 0 1,1 0-1,0 1 0,-1-1 1,1 0-1,-1 0 0,1 0 1,0 0-1,-1 0 0,1 0 1,0 0-1,-1 0 0,1-1 0,-1 1 1,1 0-1,0 0 0,-1 0 1,1-1-1,-1 1 0,1 0 1,0-1-1,4-3 37,0 0 0,0 0 0,-1-1 0,8-8 0,-8 8-23,63-86 85,-30 39-69,-21 31-37,87-110 814,-99 126-791,-2 2-7,0 0 0,1 0 0,-1 0 0,1 0 1,0 1-1,0-1 0,0 1 0,0 0 0,0 0 0,0 0 1,0 0-1,1 0 0,6-2 0,-9 4-21,0 0-1,0 0 1,0 0-1,0 0 1,0 0 0,0 0-1,0 1 1,0-1-1,0 0 1,-1 0 0,1 1-1,0-1 1,0 0-1,0 1 1,0-1-1,-1 1 1,1-1 0,0 1-1,0-1 1,-1 1-1,1 0 1,-1-1 0,1 1-1,0 0 1,-1 0-1,1-1 1,-1 1 0,0 0-1,1 0 1,-1 0-1,1 0 1,0 4 11,1 0 0,-1 0 0,0 0 1,0 7-1,0-6 15,0 16 29,-1-1 0,0 0 0,-6 38 0,-1-23 24,-1 0 1,-2-1-1,-1 0 1,-22 47-1,-55 83 138,65-125-180,-75 119 312,92-150-329,-1-1 1,-9 10-1,15-16-53,-1 0-1,0-1 1,0 1-1,0-1 1,0 1-1,0-1 1,0 0-1,0 1 0,0-1 1,-1 0-1,1-1 1,0 1-1,-1 0 1,1-1-1,-4 1 1,5-1 4,-1 0 0,1-1 1,-1 1-1,1 0 0,-1-1 1,1 1-1,-1-1 0,1 0 1,0 1-1,-1-1 1,1 0-1,0 0 0,0 0 1,-1 0-1,1 0 0,0 0 1,0 0-1,0 0 0,0 0 1,1-1-1,-1 1 0,0 0 1,0-1-1,0-2 0,-2-3 3,0-1-1,1 1 0,-2-12 1,3 17 24,0-5 20,1 1 0,-1 0 0,1-1 0,0 1 0,1 0 0,-1-1 0,1 1 0,1 0 0,-1 0 0,1-1 0,0 1 0,0 1 0,1-1 1,0 0-1,0 0 0,0 1 0,1 0 0,0 0 0,0 0 0,0 0 0,0 0 0,1 1 0,0 0 0,0 0 0,0 0 0,0 1 0,1-1 0,10-4 0,8 0 22,-1 1 0,1 1 0,0 1 0,26-2 0,103-1-571,-115 6 180,-23 2-124,71 0-4647,-43 6-816,-36-4 3541,0 0 0,0 0 0,11 6 0,6 8-2828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1:10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542 1 5312,'-4'0'815,"-1"0"1,1 1-1,0 0 0,0 0 1,0 0-1,0 0 0,0 1 1,-5 2-1,-32 20 1038,28-16-1204,-1 3-192,0-1 1,0 2-1,1 0 1,-16 19-1,6-4 149,1 1-1,2 0 0,-25 46 1,13-12 570,-46 130 0,47-104-400,4 0 0,5 2 0,-19 140 0,28-88-259,5 0 0,15 186 1,-1-265-443,2 0 0,3-1 1,3 0-1,3 0 1,2-2-1,38 81 1,-23-71-828,3-1 0,2-3 0,90 113 0,-113-160-245,0-1 1,27 22-1,-25-26-1254,1 0-1,28 15 1,31 12-2474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1:11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22 4736,'-3'-5'540,"2"4"-418,1 1 0,-1-1 0,1 0 0,-1 0 1,1 0-1,-1 0 0,1 0 0,-1 0 0,1 0 0,0 0 0,0 0 1,-1-2-1,1 3-92,0 0 0,0 0 0,0 0 0,0 0 0,0 0 0,0 0 0,0 0 0,0 0 1,0 0-1,0 0 0,0-1 0,0 1 0,0 0 0,0 0 0,0 0 0,0 0 0,0 0 0,0 0 0,0 0 1,0 0-1,0 0 0,0 0 0,0 0 0,0-1 0,0 1 0,1 0 0,-1 0 0,0 0 0,0 0 0,0 0 1,0 0-1,0 0 0,0 0 0,0 0 0,0 0 0,0 0 0,0 0 0,0 0 0,0 0 0,1 0 0,-1 0 1,0 0-1,0 0 0,0 0 0,0 0 0,0 0 0,0 0 0,0 0 0,0 0 0,0 0 0,0 0 0,1 0 0,-1 0 1,0 0-1,6 5 1272,6 8 439,17 24 89,2 1-222,32 52-1,149 339 2021,-204-412-3544,42 103 964,61 219 0,-87-247-40,18 129 0,-33-132-454,-3 1-1,-4-1 0,-12 108 1,2-141-377,-2 1 0,-3-2 0,-2 1 0,-36 84 0,-93 174-97,71-186-2869,67-116 2214,-12 14-1016,18-26 1380,-1 1-1,0 0 0,0 0 0,1-1 1,-1 1-1,0-1 0,0 1 0,0-1 0,0 1 1,0-1-1,0 1 0,0-1 0,1 0 1,-1 0-1,0 1 0,0-1 0,0 0 0,-1 0 1,1 0-1,0 0 0,0 0 0,0 0 1,-1-1-1,1 1 77,1 0 1,-1-1 0,0 1-1,1 0 1,-1 0 0,1-1-1,-1 1 1,1 0 0,-1-1-1,1 1 1,0 0-1,-1-1 1,1 1 0,-1-1-1,1 1 1,0-1 0,-1 1-1,1-1 1,0 1 0,0-1-1,-1 1 1,1-1-1,0 0 1,0 1 0,0-1-1,0 1 1,0-1 0,0 0-1,0 1 1,0-1 0,-1-7-1496,1 0 1,0 1 0,2-15-1,9-29-2700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1:12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13 198 5408,'-13'3'10490,"15"-4"-10154,0 0 0,1 0 0,-1 0 0,0 0 0,-1-1 0,1 1-1,0-1 1,0 0 0,0 1 0,2-5 0,7-4 310,8-4-160,0 1 0,2 1 1,0 1-1,36-14 0,-16 10-72,71-14 0,-105 27-304,1 1-1,-1 0 1,1 0-1,-1 1 1,1 0 0,9 1-1,-15-1-70,0 0 1,0 1-1,0-1 0,0 1 1,0 0-1,0 0 0,0-1 0,0 1 1,0 1-1,0-1 0,0 0 0,0 0 1,-1 1-1,1-1 0,-1 1 0,1-1 1,-1 1-1,1 0 0,-1-1 0,0 1 1,0 0-1,0 0 0,0 0 1,0 0-1,-1 0 0,1 0 0,0 3 1,3 13 68,-2-1 1,0 1-1,-1 0 1,-1 21 0,-11 75 58,5-65 61,4-29-166,-8 122 321,10-127-316,1 0-1,0-1 0,1 1 1,0-1-1,1 0 0,1 0 1,8 21-1,-9-29 47,0-1 0,0 1-1,8 9 1,-9-14-91,-1 1 1,0 0-1,1-1 0,-1 1 0,1-1 0,0 0 1,-1 0-1,1 1 0,0-1 0,0 0 0,0 0 1,0 0-1,0-1 0,3 2 0,-2-2 26,1 0 0,-1 0 0,1 0 0,-1 0 0,1-1 0,-1 1 0,1-1 0,-1 0 0,1 0 0,-1 0 0,0-1 1,0 1-1,5-3 0,-3 0-7,0 1 0,-1-1 0,1 0 0,-1-1 0,1 1 0,-1-1 0,3-5 0,3-5 12,-2 0 1,0 0 0,-1-1 0,8-23-1,14-68 82,-5 15-46,-10 47 27,32-93-121,-36 111 5,1 2 1,2-1-1,17-25 0,-27 47 19,0 0 0,0 0 0,0 1 0,0 0 0,1-1-1,-1 1 1,1 0 0,0 1 0,0-1 0,0 1 0,0-1-1,1 1 1,-1 1 0,1-1 0,-1 1 0,1-1 0,0 1 0,-1 0-1,1 1 1,0-1 0,6 1 0,7 1 30,1 1 0,0 0 1,-1 2-1,20 6 0,-7-3-70,37 11 141,14 4-1637,-81-22 1129,1 0 0,0 1-1,-1-1 1,1 1 0,0-1-1,-1 1 1,1 0 0,-1 0-1,1 0 1,1 1 0,-2-1-308,0 0 1,0 0 0,0 0-1,0 1 1,-1-1-1,1 0 1,0 0 0,0 1-1,-1-1 1,1 0-1,-1 1 1,1 1 0,3 9-2585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1:12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8224,'0'0'2645,"11"5"896,31 9 377,-22-8-1952,0 1 1,28 14 0,-42-17-1655,-1-1 0,1 1 0,0 0 0,-1 1 0,0-1 0,0 1 0,0 0 0,-1 0 0,1 1 0,-1-1 0,6 12 0,4 14-16,-2 0 0,-1 1 0,7 34-1,-8-26-659,20 48-1,-30-87 80,1 1-28,0-1-1,-1 1 0,1 0 1,0-1-1,0 1 1,-1-1-1,1 0 1,1 1-1,-1-1 0,2 2 1,6 1-4444,-1-1 2101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1:13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764 3 10048,'0'-1'279,"-1"1"0,1 0 1,0 0-1,-1-1 0,1 1 1,-1 0-1,1 0 0,-1 0 1,1 0-1,0 0 0,-1-1 1,1 1-1,-1 0 0,1 0 1,-1 0-1,1 0 0,-1 0 1,1 0-1,-1 1 0,1-1 1,-1 0-1,1 0 0,-1 0 1,1 0-1,-10 9 2800,2-2-2059,2-3-566,-1 1 0,0-2 0,-1 1-1,1-1 1,-11 4 0,-18 6 348,-36 18 617,-87 52-1,94-40-1362,1 2 0,2 3 0,-69 70 0,76-68-3449,30-31-1704,13-10 2031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1:13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76 5888,'-6'-13'19070,"13"14"-19570,32-3 2020,1-1 0,50-11 0,62-7-1121,-33 5-196,-107 15-212,1 0-1,16 2 1,-6-1-80,-22 0 81,1 0-117,-1 0 0,1 0 1,0 0-1,-1 0 0,1 0 0,-1-1 0,1 1 0,-1 0 0,1-1 0,0 1 0,-1-1 0,2 0 0,-1-1-674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1:14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17 155 8896,'-7'-1'1018,"-2"-2"1119,15 2 1940,26-2 2881,14-9-4027,-23 6-1631,72-25 590,-28 7-1546,82-22-591,-86 25-3735,-45 15 1827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1:15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13 4160,'-7'1'508,"0"0"0,0 0 0,0 1 1,0 0-1,1 1 0,-11 4 0,11-4 707,0 0 0,0-1 0,-1 0 0,1 0 0,0-1-1,-1 0 1,0 0 0,1 0 0,-8-1 0,13 0-1096,1 0 0,-1 0 0,1 0 0,-1 0 0,1 0 0,-1 0 0,1 0 0,-1 0-1,1 1 1,-1-1 0,1 0 0,-1 0 0,1 0 0,-1 0 0,1 1 0,0-1 0,-1 0 0,1 1 0,-1-1 0,-6 3 1763,53-7 1987,34-10-3253,-17 3-296,-37 7-213,19-4 192,0 3-1,87 0 1,-124 6-239,0 0-1,0 1 1,-1 0-1,10 3 1,12 4 287,-20-8-1771,-3-10-6101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6:47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1357 2976,'0'0'58,"0"0"0,0 0 0,0 0-1,0 0 1,-1 0 0,1 0 0,0 0 0,0 0 0,0 0 0,0 0 0,0 0 0,0 0-1,0 0 1,-1 0 0,1 0 0,0 0 0,0 0 0,0 1 0,0-1 0,0 0-1,0 0 1,0 0 0,0 0 0,0 0 0,0 0 0,0 0 0,0 1 0,0-1 0,0 0-1,0 0 1,0 0 0,0 0 0,0 0 0,-1 0 0,2 0 0,-1 1 0,0-1-1,0 0 1,0 0 0,0 0 0,0 0 0,0 0 0,0 0 0,0 1 0,0-1 0,0 0-1,0 0 1,0 0 0,0 0 0,9 2 5988,5-1-389,-6-2-6127,-1-1 996,0 1 0,0-1-1,-1-1 1,1 1-1,-1-1 1,0-1 0,1 1-1,9-8 1,-3 1-122,-1-1 0,-1 1 0,13-15 0,94-140 1013,-35 45-909,23-13 383,-43 55-539,-43 49-177,7-9 35,-24 35-188,-1 1 0,1-1 1,0 0-1,0 1 0,0 0 1,0 0-1,0 0 0,0 0 1,5-2-1,-7 4-20,-1 0 0,1 0 0,-1 0 0,1 0 0,-1 0 0,1 0 1,0 0-1,-1 0 0,1 0 0,-1 0 0,1 0 0,-1 1 0,1-1 0,-1 0 0,1 0 0,-1 1 0,1-1 1,-1 0-1,1 1 0,-1-1 0,0 0 0,1 1 0,-1-1 0,1 1 0,-1-1 0,0 1 0,1 0 1,8 15 119,-8-13-90,3 6-12,0 0-1,-1 0 0,0 1 1,-1-1-1,2 13 1,1 49 110,-5-69-121,2 64 139,-3-1-1,-16 114 1,12-159-84,0 1 0,-2-1 0,0 0 0,-14 26 0,19-41-30,0-1 1,-1 1-1,1-1 0,-1 1 1,-1-1-1,1 0 0,0 0 1,-1 0-1,-6 5 1,8-8 2,-1 1 1,1-1-1,-1 0 0,1 1 1,-1-1-1,0 0 1,0-1-1,1 1 1,-1 0-1,0-1 1,0 1-1,0-1 1,1 0-1,-1 0 1,0 0-1,0 0 1,0-1-1,-5-1 1,0 0-41,1-1 0,0-1 0,0 1 0,0-1 0,0 0 0,0-1 0,1 1 0,0-1 0,0-1 0,0 1 1,1-1-1,0 0 0,0 0 0,0-1 0,-4-8 0,-1-1-95,2-1 0,0 1 0,1-1 0,1 0 0,-7-31 0,11 42-35,0 0-53,3 6-364,22 30-16,-15-18 556,0-1-1,12 11 1,-8-10 16,0 0 0,1-1 1,1-1-1,0 0 0,0-1 1,0 0-1,1-1 1,1-1-1,23 8 0,-23-11 45,0 0 0,1-2 0,-1 0-1,1-1 1,0-1 0,-1 0 0,1-1-1,-1-1 1,1-1 0,-1 0 0,19-7-1,4-3 29,-1-1-1,0-3 1,50-29-1,-61 30 3,-1-1 1,-1-1-1,-1-1 0,0-2 1,-2 0-1,0-1 0,20-28 1,-41 49-86,1-1 0,-1 1 0,0-1 0,0 0 0,0 0 0,0 0 0,0 0 0,0 0 0,-1 0 0,1 0 0,-1 0 0,1 0 0,-1 0 0,0 0 0,0 0 0,1 0 0,-2 0 0,1 0 0,0-2 0,0 3 1,-1 1 1,1 0-1,0-1 1,0 1-1,-1 0 1,1 0-1,0-1 0,0 1 1,-1 0-1,1 0 1,0 0-1,-1 0 1,1-1-1,0 1 1,-1 0-1,1 0 0,0 0 1,-1 0-1,1 0 1,-1 0-1,1 0 1,0 0-1,-1 0 1,1 0-1,0 0 1,-1 0-1,1 0 0,0 0 1,-1 0-1,1 0 1,0 0-1,-1 0 1,1 1-1,0-1 1,-1 0-1,1 0 1,0 0-1,-1 1 0,1-1 1,0 0-1,0 0 1,-1 1-1,-16 13-47,-5 8 17,1 2 0,1 1 0,1 0 0,2 1 0,-28 55 0,43-78 34,0 1-1,0 0 1,1 0-1,-1 0 1,1 0-1,0 0 0,0 0 1,1 0-1,-1 1 1,1-1-1,0 0 1,0 0-1,0 1 0,1-1 1,-1 0-1,1 0 1,0 0-1,0 0 0,0 1 1,1-2-1,0 1 1,0 0-1,0 0 1,0 0-1,0-1 0,1 1 1,-1-1-1,1 0 1,0 0-1,0 0 1,0 0-1,0 0 0,1-1 1,-1 0-1,1 1 1,0-1-1,4 2 0,0-1 46,1 0 0,-1 0 0,0-1 0,1 0 0,-1 0 0,1-1-1,0-1 1,-1 1 0,1-1 0,0 0 0,-1-1 0,14-3 0,-16 3-24,0 0 0,-1-1 0,1 0 0,-1 0 1,1-1-1,-1 1 0,0-1 0,1 0 0,-1-1 1,-1 1-1,1-1 0,-1 0 0,1 0 0,-1 0 0,0-1 1,-1 1-1,1-1 0,-1 0 0,4-8 0,1-5-21,-2-1 1,0 0-1,-1 0 0,4-38 0,-6 23-93,-2 0 0,-1 0 0,-4-34 0,3 61 41,0 0 0,-1 1 0,0-1 0,0 0 0,-1 1 0,1 0 0,-1-1 0,-1 1 0,1 1 0,-9-11 0,10 12 20,-1 1 0,0 0 0,0 0-1,0 1 1,-1-1 0,1 1 0,-1-1 0,1 1 0,-1 0 0,0 0 0,0 1 0,1-1-1,-1 1 1,0 0 0,-1 0 0,1 0 0,0 0 0,-5 0 0,8 1 25,-1 0-1,1 0 1,0 1 0,-1-1 0,1 0-1,0 0 1,-1 1 0,1-1-1,0 0 1,-1 1 0,1-1 0,0 1-1,0 0 1,0-1 0,0 1 0,-1 0-1,1 0 1,0 0 0,0 0 0,0 0-1,0 1 1,0 0-8,-1 0 0,2 0 0,-1 0 0,0 0 0,0 0 0,1 0 0,-1 1 0,1-1 0,-1 0 0,1 0 0,0 4 0,1 1-11,-1 0 0,1 0 0,1 0 0,-1 0 0,1 0-1,0 0 1,4 7 0,1 0 114,0 0-1,2 0 1,-1 0-1,2-1 1,0 0 0,13 14-1,-20-24-63,1 0 0,-1 0 0,1 0 0,0 0 0,-1-1 0,1 1 0,0-1 0,0 0 0,1 0 0,-1-1 1,0 1-1,1-1 0,-1 0 0,1 0 0,-1 0 0,1-1 0,-1 0 0,1 1 0,-1-2 0,1 1 0,-1 0 0,1-1 0,0 0 0,-1 0 0,0 0 0,6-3 0,9-6 10,0 0 0,-1-1 0,32-27 0,-8 7 113,50-32 12,-26 20 52,64-57 1,-110 83-206,-1-2 0,-1 0 0,0-1 0,-2-1-1,0 0 1,-1-2 0,14-28 0,-3-8 50,33-107 0,3-73-155,-58 223 52,0-1-70,0-1-1,-1 1 1,1-24-1,-3 40 72,-1 0-1,0 0 0,0 0 1,0 0-1,0 0 1,0 0-1,-1 0 1,1 0-1,0 1 0,0-1 1,-1 0-1,1 0 1,0 0-1,-1 0 0,1 0 1,-1 0-1,1 0 1,-1 1-1,-1-2 1,2 1 21,-1 1 0,0 0 1,1 0-1,-1 0 0,0-1 0,1 1 1,-1 0-1,0 0 0,1 0 1,-1 0-1,0 0 0,1 0 1,-1 0-1,1 1 0,-1-1 0,0 0 1,1 0-1,-1 0 0,0 1 1,1-1-1,-2 1 0,-3 3-34,-1-1 1,1 2-1,0-1 0,-6 6 0,8-6 63,-9 8-34,1 0 1,1 1-1,-18 28 0,-18 46-159,39-74 150,-140 326 380,137-315-338,-3 8 40,2 2-1,1 0 1,1 0-1,-7 66 0,15-83 0,0 0 0,1 0 0,1 1 0,0-1-1,2 0 1,0 0 0,0 0 0,2-1-1,0 1 1,1-1 0,15 29 0,-18-38 13,2-1-1,-1 0 1,1 0 0,0 0 0,0 0 0,0-1 0,1 0-1,0 0 1,0 0 0,0-1 0,0 0 0,1 0-1,13 6 1,-14-9-26,-1 1 0,0-1 0,0 0 0,1 0 0,-1 0 0,1-1 0,-1 0 0,1 0 0,-1 0 0,1-1 0,-1 0 0,0 0 0,1 0 0,-1 0 0,0-1 0,0 0 0,0 0 0,0-1 0,8-5 0,-2 0 4,0 0 1,-1-1-1,0 0 0,0-1 0,-1 0 0,8-12 1,44-74 211,-35 54-193,-16 21-121,5-7 146,-9 22-33,-5 5-67,0 1-1,0-1 1,0 0 0,0 0-1,-1 0 1,1 0 0,0 0-1,-1 0 1,1 0 0,0 0-1,-1 0 1,1 0 0,-1 0-1,0 0 1,1-1 0,-1 1-1,0-2 1,-17 24-143,14-14 171,0-1 0,1 1 0,0 0 0,0 0 0,0 0 0,-1 13 0,0 3 32,-4 10 8,-12 72-194,17-86 172,0 0 0,2 0 0,2 29 0,-2-43-3,1 0-1,0 0 1,0 0-1,1 0 1,-1 0-1,4 7 0,-4-10-8,0-1-1,-1 0 1,1 0-1,0 0 0,0 1 1,0-1-1,0 0 1,0 0-1,0 0 0,0 0 1,0 0-1,1-1 1,-1 1-1,0 0 1,0-1-1,1 1 0,-1 0 1,1-1-1,-1 1 1,0-1-1,1 0 0,-1 0 1,1 1-1,-1-1 1,1 0-1,-1 0 1,0 0-1,1-1 0,1 1 1,9-3 12,-1 0 0,0-1 0,-1 0 0,20-10 1,43-30 32,-55 32-54,306-189-232,-177 114-54,-155 93 178,1 0 1,0 1-1,0 0 0,0 1 0,-8 13 0,-34 53 60,35-51-22,-10 16-40,-30 68 0,52-103 122,0 1 0,0 0-1,1-1 1,0 1-1,0 0 1,1 0 0,-1 0-1,1 9 1,0-12-11,0 0 0,1 0-1,-1 0 1,1 0 0,-1 0 0,1 0 0,0 0 0,-1 0 0,1 0-1,0-1 1,0 1 0,0 0 0,1 0 0,-1-1 0,0 1 0,1-1-1,-1 1 1,1-1 0,-1 0 0,1 0 0,0 0 0,-1 1 0,4 0-1,-3-1 9,-1-1-1,1 1 0,0-1 0,-1 0 1,1 0-1,0 1 0,-1-1 0,1 0 1,-1 0-1,1-1 0,0 1 0,-1 0 1,1-1-1,0 1 0,-1 0 0,1-1 1,-1 0-1,1 1 0,-1-1 0,1 0 1,-1 0-1,0 0 0,2-1 0,3-3 13,0 0 0,-1-1 0,8-9-1,-11 12-25,13-18 28,-1-1-1,-1 0 1,-1-2-1,16-41 1,14-28 1,146-264 15,-92 156 148,-85 177-182,5-13-142,21-70 1,-36 105 124,-1 0 0,1 0-1,-1 0 1,1 0 0,-1 0 0,0-1-1,0 1 1,0 0 0,0 0-1,0 0 1,0 0 0,-1-1 0,1 1-1,-1 0 1,1 0 0,-1 0 0,0 0-1,-1-2 1,1 3-4,1 0 0,-1 0-1,1 1 1,-1-1 0,1 0-1,-1 1 1,0-1 0,1 1 0,-1-1-1,0 1 1,0-1 0,1 1-1,-1 0 1,0-1 0,0 1 0,1 0-1,-1-1 1,0 1 0,0 0-1,0 0 1,0 0 0,1 0 0,-1 0-1,0 0 1,0 0 0,0 0-1,0 0 1,1 0 0,-1 0 0,0 0-1,0 1 1,-1 0 0,-2 0-19,1 0 0,-1 1 0,1 0 0,0 0 0,0 0 1,-1 0-1,-2 3 0,-6 7-20,1 1 0,0-1 1,-14 24-1,-26 48 184,26-38-16,1 2-1,2 0 1,3 1-1,2 1 1,-14 63-1,20-52-83,-5 97 0,16-145-39,1 111 33,0-111-14,1-1 1,0 1-1,1-1 0,0 0 1,1 1-1,0-1 0,9 17 1,-11-26-25,0 0 1,1 0 0,-1 0-1,1 0 1,0 0-1,-1 0 1,1-1 0,0 1-1,1-1 1,-1 0-1,0 0 1,1 0 0,-1 0-1,1-1 1,0 0-1,-1 1 1,1-1 0,0 0-1,0-1 1,0 1 0,-1-1-1,8 0 1,2 0-437,0-1 0,0-1 0,-1 0 0,1 0 0,16-7 1,-10 3-872,0-1 0,-1-1 1,21-13-1,8-4-1012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1:16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29 4640,'-7'-29'14188,"5"38"-12419,-1 1-1080,2 0 0,0 1 0,0 11 0,-1 9 32,-27 200 2714,-3 32-2774,32-248-1157,-2 18-144,-1-22-4123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1:17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28 115 11296,'-28'-15'3648,"65"3"2879,251-41-308,-177 37-5901,1 5 0,119 4 0,-152 8-40,-39 0-1831,1-1-5150,-36 0 4596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1:19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1070 5152,'-25'0'10912,"32"-6"-7154,5-11-2695,-8 8-517,1-1 1,-1 0 0,5-18-1,8-21 356,36-59 186,69-93 392,-67 116-1222,73-101 244,-89 135-251,2 2 1,2 2 0,2 2-1,85-66 1,-119 103-174,0 1 0,1 0 0,0 1 0,0 0-1,0 1 1,1 1 0,0 0 0,0 0 0,21-2 0,-30 6-25,1 0 0,0 0 1,0 1-1,-1-1 0,1 1 1,0 0-1,-1 1 0,1-1 1,-1 1-1,0 0 0,1 0 1,-1 0-1,0 1 0,0-1 1,0 1-1,-1 0 0,1 0 1,5 7-1,-8-8-34,0-1 0,0 1-1,0-1 1,0 1 0,-1 0-1,1-1 1,0 1 0,-1 0 0,0 0-1,1 0 1,-1-1 0,0 1 0,0 0-1,0 0 1,0 0 0,-1 0-1,1-1 1,0 1 0,-1 0 0,1 0-1,-1-1 1,1 1 0,-1 0 0,0-1-1,0 1 1,0 0 0,0-1-1,-2 3 1,-4 5 101,0 0 0,-1-1 0,-12 12-1,10-11-58,9-9-59,-10 12 56,-1 0-1,0-1 1,-1-1-1,-1 0 1,1-1-1,-18 8 1,21-12-92,2-1-282,0 0 0,0 0 0,-1-1 1,1 0-1,-1 0 0,0-1 0,0 0 0,1-1 0,-1 0 0,-16 0 0,-17-8-6815,35 11 5035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1:22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534 664 3648,'-1'-10'13082,"-14"-8"-8629,-13 0-2501,11 13-1545,-1 1 0,1 1 0,-1 1-1,0 0 1,0 2 0,-32 2 0,15 2-263,-1 1 0,-50 16 0,2 7-129,74-24 52,0 0 1,0 1-1,0 1 0,1 0 0,-1 0 0,-8 8 1,17-13-54,0 1 1,-1-1-1,1 0 1,0 0-1,0 1 1,0-1 0,0 0-1,0 1 1,0-1-1,0 1 1,1-1 0,-1 1-1,0 0 1,1-1-1,-1 1 1,1 0 0,0 3-1,0-4 3,0 1 1,0-1-1,1 1 0,-1-1 0,1 1 0,-1-1 1,1 0-1,-1 1 0,1-1 0,0 1 0,0-1 1,0 0-1,0 0 0,0 0 0,0 1 0,1 0 1,4 2 25,1 1 0,-1-1 1,1 0-1,0 0 0,0-1 1,10 4-1,24 6 45,1-1 0,-1-1 0,2-3 0,-1-2 0,82 2 0,-110-8-50,1-2 0,-1 0-1,0 0 1,1-2 0,-1 1-1,0-2 1,-1 0 0,1 0-1,-1-2 1,0 1 0,-1-2-1,0 0 1,0 0 0,19-17-1,-28 22-28,-1 0-1,0 0 0,0 0 0,1-1 0,-2 1 0,1 0 1,0-1-1,-1 1 0,2-7 0,6-33-177,-9 43 166,2-19-25,-1 1 0,-1-1 1,0 0-1,-4-18 0,-14-68-132,5 53 211,-28-78-1,35 111-18,-2 1-1,0 0 0,-1 0 1,-1 1-1,0 0 0,-2 0 1,-21-24-1,14 21-20,-41-32 1,53 46-88,0 1 1,-1 1 0,1-1 0,-1 2-1,0-1 1,0 1 0,-1 0 0,1 0-1,-1 1 1,-11-1 0,16 2-216,1 1-1,0 0 1,-1 0 0,1 1 0,0-1 0,-1 1-1,1-1 1,0 1 0,0 0 0,0 0 0,0 1 0,0-1-1,0 1 1,0-1 0,0 1 0,0 0 0,1 0-1,-1 0 1,-3 4 0,-4 6-1576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1:23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16 4320,'-4'-16'12106,"5"21"-10010,3 28-839,0 0 0,-2 0 0,-3 41 0,0-22-477,1-10-374,4 153 1375,-3-145-1471,-1-37-285,0 0 1,1-1-1,0 1 0,5 22 1,-5-34-52,-1 0 0,0 0 0,0 0 0,0 0-1,1 0 1,-1 0 0,0 0 0,0 0 0,0 0 0,-1-1 0,1 1 0,0 2 0,-6 5-4846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1:23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26 216 7872,'-3'-6'1000,"-14"-25"2250,16 29-2637,1-1 0,-1 1 0,0 0 0,0 0-1,1-1 1,-1 1 0,1-1 0,0 1 0,0 0 0,0-1 0,0-3 0,1-8 1363,-1 12-1755,0 0-1,0 0 1,0 0 0,0-1-1,0 1 1,1 0 0,-1 0-1,1 0 1,0 0-1,-1 0 1,3-3 0,2-3-32,1 1 0,-1 0 1,2 0-1,-1 1 0,1 0 0,0 0 1,0 0-1,0 1 0,1 0 1,0 1-1,0 0 0,0 0 1,16-5-1,-7 4-22,0 0 0,-1 2 0,1 0 0,0 0-1,1 2 1,25 0 0,-33 2-88,0 1-1,0-1 0,0 1 1,-1 1-1,1 0 0,-1 0 1,1 1-1,-1 0 0,0 1 1,-1-1-1,1 2 0,14 11 1,-18-12-8,0-1 0,0 1 0,-1 0-1,1 1 1,-1-1 0,0 1 0,0 0 0,-1 0 0,0 0 0,0 1 0,0-1 0,-1 1 0,0-1 0,0 1 0,0 0 0,-1 0 0,0-1 0,-1 1-1,0 11 1,-1-4 88,-1 0 0,-1-1 0,0 1-1,-1-1 1,0 1 0,-9 16 0,9-20-156,-1-1 0,0 0 0,-1 0 0,0 0 0,-1-1 0,0 0 0,0 0 0,0-1 0,-10 8 0,14-12-172,0-1 0,0 0 0,-1-1 1,1 1-1,0 0 0,0-1 1,-1 0-1,1 0 0,-1 0 0,1 0 1,-1-1-1,-5 1 0,7-1-260,0 0 0,-1 0 0,1-1 0,0 1 0,-1-1 0,1 1-1,0-1 1,0 0 0,-1 0 0,1 0 0,0 0 0,0 0 0,0 0 0,0-1 0,0 1 0,1-1 0,-1 1-1,-3-5 1,-9-10-7832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1:24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0 204 4896,'36'-3'14829,"10"-6"-8880,56-17-6737,-36 8 2403,290-49 131,-2 25-1215,199 7-382,-522 34-155,-17 0-136,0 0 0,28 3 0,-13-1-2002,-26-1-442,0 3 772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1:24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462 483 3968,'1'-2'499,"0"-1"0,0 0 1,0 0-1,0 1 0,0-1 0,0 0 0,1 1 1,3-5-1,1-3 1770,-5 7-1743,0 0 0,1 0-1,-1 0 1,-1 0-1,1 0 1,0-1-1,-1 1 1,0 0 0,1 0-1,-1-4 1,-1 5-360,1 1 0,0 0-1,0-1 1,0 1 0,-1-1 0,1 1 0,-1 0 0,1 0 0,-1-1 0,0 1-1,1 0 1,-1 0 0,0 0 0,0 0 0,0 0 0,0 0 0,0 0-1,0 0 1,0 0 0,0 0 0,0 0 0,0 0 0,0 1 0,0-1 0,-1 1-1,1-1 1,0 1 0,-2-1 0,-2 0 51,-1 0 1,1 0-1,-1 1 0,1 0 1,-1 0-1,1 1 0,-1-1 1,-10 4-1,-4 1 133,-26 11 0,8 1 5,0 1 1,2 2 0,0 1-1,1 2 1,-39 34-1,66-50-273,-1 0 0,1 1 0,1 0 0,0 0 0,0 1 0,1 0 0,0 0 0,0 1 0,1-1 0,-5 13 0,9-20-69,1-1 1,-1 1 0,1 0 0,0-1 0,0 1 0,-1-1 0,1 1 0,0 0 0,0-1 0,1 1 0,-1-1 0,0 1 0,0 0 0,1-1 0,-1 1 0,1-1 0,-1 1 0,1-1 0,0 1 0,0-1 0,0 0 0,0 1 0,0-1 0,0 0 0,0 0 0,0 1 0,0-1 0,0 0-1,1 0 1,-1 0 0,0-1 0,1 1 0,-1 0 0,0 0 0,1-1 0,0 1 0,1 0 0,6 2 1,0-1-1,1 1 0,-1-2 1,19 2-1,-8-3-66,0-1-1,-1-1 1,1-1-1,28-7 1,-37 7 32,0 1-14,1 0 0,-1-1 0,0-1 0,0 0 0,0-1 0,-1 0 0,1 0 0,-1-1 0,-1 0 0,13-11 0,-13 8 21,0-1 1,0-1-1,-1 0 0,0 0 0,-1 0 1,0-1-1,-1 0 0,8-22 1,-5 9-57,-2 0 0,0-1 1,4-40-1,-9 45 57,-1-1-1,0 1 1,-2-1 0,-1 0 0,0 1 0,-8-32 0,6 40-35,0 0 1,0 1 0,-2-1 0,1 1-1,-2 0 1,1 0 0,-2 1 0,1 0 0,-2 0-1,1 1 1,-12-11 0,10 14-372,0 0 0,0 0 1,0 1-1,-1 0 0,-14-5 0,8 5-1224,10 7-343,6-1 1872,1 0 0,0 0 0,0 0 0,0 0 0,0 0-1,0 1 1,0-1 0,0 0 0,0 0 0,-1 0-1,1 1 1,0-1 0,0 0 0,0 0 0,0 0 0,0 0-1,0 1 1,0-1 0,0 0 0,0 0 0,0 0 0,0 1-1,0-1 1,0 0 0,0 0 0,0 0 0,0 0 0,1 1-1,-1-1 1,0 0 0,0 0 0,0 0 0,0 0 0,0 1-1,0-1 1,8 12-1913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1:25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27 9632,'-3'-2'835,"1"1"0,-1 0 1,0-1-1,1 1 0,-1 1 1,0-1-1,-4 0 0,44-8 2930,-16 5-3032,-1 2-1,1 0 1,0 2-1,0 0 0,-1 1 1,40 7-1,-51-6-500,1 1-1,-1 0 1,0 0 0,0 0-1,-1 1 1,1 1-1,-1 0 1,0 0 0,0 0-1,0 1 1,-1 0-1,0 1 1,0-1 0,-1 2-1,0-1 1,0 0 0,5 10-1,-2 0-46,-1 1-1,0-1 1,-2 2 0,0-1-1,5 31 1,-4-6 42,3 59 1,-4-40-272,-3-40-513,1 28 0,-2-31-2485,-3-18 2808,1-1 1,0 1 0,0-1 0,0 1 0,0-1 0,0 1 0,1-1 0,-1 1 0,0-1-1,0 1 1,0-1 0,0 1 0,0-1 0,1 0 0,-1 1 0,0-1 0,0 1-1,1-1 1,-1 0 0,0 1 0,1-1 0,-1 0 0,0 1 0,1-1 0,-1 0 0,1 1-1,-1-1 1,0 0 0,1 0 0,-1 0 0,1 1 0,0-1 0,9-6-4519,4 2 1595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1:25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628 1 8896,'-6'0'9302,"-1"6"-6117,-6 9-2815,11-12 682,-5 5-486,0 0 0,-1 0 0,0-1 0,-1 0 1,-16 11-1,-52 24 551,55-31-853,-209 103 600,138-69-1647,31-17-2748,54-24 2776,-14 4-2150,21-8 2439,0 0 0,0 0 1,0 0-1,0 0 0,1 0 1,-1 0-1,0-1 0,0 1 1,0 0-1,0 0 0,1 0 1,-1-1-1,0 1 0,-1-1 1,-4-7-4575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6:47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64 11136,'-47'-37'5056,"14"23"-4417,22 11-895,17-6-1983,8 9 1343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01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3392,'0'-4'11152,"0"-4"-7654,44-10-1311,-30 13-2120,0 1 1,1 0-1,-1 1 1,1 0-1,17 0 1,-26 2-34,1 0 0,-1 0-1,0 1 1,0 0 0,0 1 0,0-1-1,0 1 1,0 1 0,0-1 0,0 1 0,10 4-1,-15-6-23,0 1-1,0-1 0,0 1 1,0-1-1,-1 1 0,1-1 1,0 1-1,-1 0 0,1-1 1,0 1-1,-1 0 0,1 0 1,-1 0-1,1-1 0,-1 1 1,1 0-1,-1 0 0,1 0 1,-1 0-1,0 0 0,0 0 1,1 0-1,-1 1 0,0 0 3,-1 0-1,1 0 1,0 0-1,-1 0 1,1 0-1,-1 0 1,0 0-1,0 0 1,0 0-1,0-1 1,-1 3-1,-3 3 32,0-1 0,-1 0 0,0 1-1,-10 7 1,-5 2 283,0 0-1,-23 13 0,38-25-29,0 0-1,0 0 1,0 0-1,-9 10 1,15-14-270,0 0 1,0 1 0,0-1 0,0 0 0,0 0-1,0 0 1,0 1 0,0-1 0,0 0 0,0 0 0,0 1-1,0-1 1,0 0 0,0 0 0,0 0 0,0 1-1,1-1 1,-1 0 0,0 0 0,0 0 0,0 1-1,0-1 1,0 0 0,0 0 0,1 0 0,-1 0 0,0 1-1,0-1 1,0 0 0,0 0 0,1 0 0,-1 0-1,0 0 1,0 0 0,0 0 0,1 1 0,-1-1-1,0 0 1,0 0 0,1 0 0,9 4 442,26 0-114,0-2 0,54-2 0,-29-2-178,64-5-4918,-100 11 2922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02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16 204 4640,'-1'0'111,"1"0"0,0 0-1,-1 0 1,1 0 0,-1-1 0,1 1 0,0 0 0,-1 0-1,1 0 1,0 0 0,-1-1 0,1 1 0,0 0 0,0 0-1,-1-1 1,1 1 0,0 0 0,0-1 0,-1 1 0,1 0-1,0 0 1,0-1 0,0 1 0,-1-1 0,1 1 0,0 0-1,0-1 1,0 1 0,0 0 0,0-1 0,0 1 0,0 0-1,0-1 1,0 1 0,0-1 0,0 1 0,0 0 0,0-1 0,0 1-1,0 0 1,0-1 0,1 1 0,-1-1 0,0 1 0,0-1-1,0 1 136,-1 0-1,1 0 0,-1-1 1,1 1-1,-1 0 0,1 0 1,-1-1-1,1 1 0,-1-1 1,1 1-1,0 0 0,-1-1 1,1 1-1,0-1 0,-1 1 1,1-1-1,0 1 0,-1-1 1,1 1-1,0-1 0,0 1 1,0-1-1,0 0 0,-1 1 1,1-1-1,0 1 0,0-1 0,0 0 1,0 1-1,0-1 0,1 0 1,3-25 4058,-2 23-4202,0 1 0,0 1 0,0-1 0,1 0 1,-1 0-1,0 1 0,1 0 0,-1-1 0,1 1 1,2-1-1,6-3 182,2-2 40,1 1 1,0 1 0,28-8-1,46-3 375,-56 10-488,247-31 1652,-91 14-1593,-108 16-739,97 2-1,-153 5-303,-23 15-10606,-6 2 8490,2-9 1179,-6 20-1362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03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484 472 3552,'1'-2'428,"-1"1"0,0 0-1,1-1 1,-1 1 0,1-1 0,-1 1 0,1 0 0,0-1-1,1 0 1,5-14 2910,-6 11-2725,-1 1 0,1-1 1,-1 1-1,0 0 1,0-1-1,-1 1 0,1-1 1,-2-4-1,1 6-405,1 1 1,-1 0-1,0 0 0,0 0 0,0 0 1,0 0-1,0 0 0,0 0 0,0 0 0,-1 1 1,1-1-1,-1 0 0,0 1 0,1-1 1,-1 1-1,0 0 0,0-1 0,0 1 0,-2-1 1,-7-2-9,0 0 1,0 1 0,-1 1-1,0 0 1,1 0 0,-1 1-1,0 1 1,0 0 0,0 0 0,-18 4-1,9-1-59,0 2 0,0 1 0,0 0 0,-38 18 0,48-17-70,0-1 1,0 1-1,0 1 1,1 0-1,0 1 1,0-1-1,1 2 0,1-1 1,-1 2-1,2-1 1,-1 1-1,1 0 1,-6 14-1,5-7 2,1 0-1,0 0 1,2 0-1,0 1 1,1 0-1,1 0 1,1 0-1,0 26 1,2-39-12,0 0-1,0 1 1,1-1 0,0 0 0,0 0 0,1 0-1,-1 0 1,1 0 0,1 0 0,-1 0-1,5 6 1,-5-9-27,0 0 0,1 0-1,-1-1 1,1 1 0,0 0-1,-1-1 1,1 0 0,1 1-1,-1-1 1,0-1 0,0 1-1,1 0 1,-1-1 0,1 1-1,0-1 1,-1 0 0,1 0-1,0-1 1,5 1 0,0-1 18,1 0 1,-1 0 0,0-1 0,1 0 0,-1-1-1,0 0 1,0-1 0,0 0 0,16-7 0,-15 5-58,1-1 0,-2 0 1,1-1-1,-1 0 1,0 0-1,0-1 1,-1 0-1,0-1 1,9-12-1,0-4 11,-1 0 1,17-37-1,4-19 188,33-113 1,-63 175-147,-1 1 0,-1-2 0,0 1 0,-2 0 0,0-1 0,0-22 0,-10-74 160,6 111-253,0 0 0,0 1 0,0-1-1,-1 0 1,1 1 0,-1-1 0,0 1 0,0 0-1,-1 0 1,-3-6 0,5 9-5,-1-1 1,1 1-1,-1-1 0,1 1 0,-1 0 1,0-1-1,1 1 0,-1 0 0,0 0 1,0 0-1,0 0 0,0 1 1,1-1-1,-1 0 0,0 1 0,0 0 1,-1-1-1,1 1 0,0 0 0,0 0 1,0 0-1,0 0 0,0 0 0,0 1 1,0-1-1,-3 1 0,-3 2-399,1 1-1,0-1 0,-1 1 1,1 1-1,1-1 1,-1 1-1,1 0 1,-7 7-1,8-8-249,1 0 0,1 1 0,-1-1 1,1 1-1,-1 0 0,1 0 0,-3 8 0,5-11 387,0 1-1,1-1 1,0 1 0,-1-1-1,1 1 1,0 3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04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6304,'0'0'173,"0"-1"0,0 1 1,0 0-1,0-1 0,0 1 1,0-1-1,0 1 0,1-1 1,-1 1-1,0 0 0,0-1 0,0 1 1,1-1-1,-1 1 0,0 0 1,1-1-1,-1 1 0,0 0 0,1-1 1,-1 1-1,0 0 0,1 0 1,-1-1-1,0 1 0,1 0 1,-1 0-1,1 0 0,-1 0 0,1-1 1,15-1 4610,-7 1-3493,-5 1-1013,-1-1-1,1 1 1,-1-1-1,0 1 1,1 0-1,-1 1 1,1-1-1,-1 0 1,1 1-1,-1 0 1,1 0-1,-1 0 1,5 2-1,-4 0-82,0-1 0,-1 1 0,1 0 0,-1 0 0,1 0 0,-1 0 0,0 1 0,0-1 0,4 7 0,4 10 356,-1 1 1,0 0-1,-2 0 0,12 44 1,8 21 51,-21-69-449,0 3-150,0-1-1,2-1 1,0 0-1,1 0 1,16 21 0,-15-25-480,8 9-3555,-18-22 3467,0-1 1,0 1-1,0 0 1,0-1-1,0 1 0,1 0 1,-1-1-1,0 1 0,0-1 1,1 0-1,-1 1 0,0-1 1,0 0-1,1 0 1,-1 0-1,0 0 0,1 0 1,1-1-1,15 1-2273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04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691 28 6816,'-16'-18'2197,"16"18"-2117,0 0 0,-1-1 0,1 1 0,0 0 1,0 0-1,0-1 0,0 1 0,-1 0 0,1 0 0,0-1 0,0 1 0,0 0 0,0-1 0,0 1 0,0 0 0,0-1 1,0 1-1,0 0 0,0-1 0,0 1 0,0 0 0,0 0 0,0-1 0,0 1 0,0 0 0,0-1 0,0 1 1,1 0-1,-1 0 0,0-1 0,-3 2 1777,2-1-1701,-17 11 1570,2 0 1,-19 15-1,0 0-548,-373 287 3745,396-302-4944,-95 80-454,98-84-290,-9 7-595,8-3-2419,8-3 1646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05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23 8384,'-1'-2'461,"1"1"-313,0 1 1,0-1 0,0 1-1,-1-1 1,1 1 0,0-1-1,0 1 1,0-1 0,-1 1-1,1 0 1,0-1 0,0 1-1,-1-1 1,1 1 0,0 0-1,-1-1 1,-5-2 5056,11 0-3617,11-2-319,-10 5-1009,0-1 0,0 1-1,0 0 1,1 0 0,-1 0 0,0 1-1,0 0 1,0 0 0,0 1 0,0 0-1,0 0 1,-1 0 0,1 1 0,-1-1-1,1 1 1,5 5 0,-10-7-176,0 0 1,0 0-1,0 0 1,0 0-1,-1 0 1,1 0-1,0 0 1,-1 1 0,1-1-1,0 0 1,-1 1-1,1-1 1,-1 0-1,0 1 1,0-1-1,1 1 1,-1-1-1,0 0 1,0 1-1,0-1 1,0 1-1,-1 1 1,0 0 88,1 0 0,-1 0 1,0 0-1,-1-1 0,1 1 1,0 0-1,-1-1 0,1 1 1,-1-1-1,-3 4 0,3-4-65,1 0-1,-1 1 0,0-1 0,1 1 1,0-1-1,-1 1 0,1 0 0,-1 4 1,1-6-89,1 0 0,0 1 0,0-1 1,0 0-1,-1 0 0,1 1 0,0-1 1,1 0-1,-1 0 0,0 1 0,0-1 1,0 0-1,1 0 0,-1 0 0,0 0 1,1 1-1,0-1 0,-1 0 0,1 0 1,-1 0-1,1 0 0,1 1 0,0 0-54,0-1 0,0 1 0,1-1 0,-1 1 0,1-1 0,-1 0 0,1 0 0,-1 0 0,1 0 0,0 0 0,-1 0 0,1-1 0,0 0 0,0 1 0,0-1 0,5-1 0,4 0-1559,-1 0 0,20-6 0,-24 6 278,56-11-7409,-25 10 4923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05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9 7232,'0'0'150,"0"-1"1,0 1 0,0-1 0,1 1-1,-1-1 1,0 1 0,1-1-1,-1 1 1,1-1 0,-1 1 0,0 0-1,1-1 1,-1 1 0,1 0-1,-1-1 1,1 1 0,-1 0 0,1 0-1,-1-1 1,1 1 0,-1 0-1,6-1 4300,0 12 190,-4-5-4116,-1 1 0,0 0 0,0 0 0,0 1 0,-1-1 0,0 0 0,0 0 0,-3 12 0,-1 2 603,-12 31 1,0 3-515,11-35-542,-5 18-49,2 1 0,1 1 0,-2 52 0,11-65-1078,0 2-6303,7-33-700,5-2 4641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06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50 10208,'-1'0'214,"1"0"1,-1-1 0,1 1-1,-1-1 1,1 1-1,-1-1 1,1 1 0,0-1-1,-1 1 1,1-1-1,0 1 1,0-1 0,-1 1-1,1-1 1,0 1-1,0-1 1,0 1 0,0-1-1,-1-1 1,13-1 5894,-2 2-4415,57-7 842,68 2 0,-80 5-2029,-23 0-618,160-12-3389,-138 8-3817,-29 8 4123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06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336 523 5632,'1'-12'717,"0"-9"6384,-1 20-6904,0 1-1,-1-1 0,1 0 0,0 0 0,0 1 0,-1-1 0,1 0 0,-1 1 1,1-1-1,-1 1 0,1-1 0,-1 0 0,1 1 0,-1-1 0,1 1 1,-1-1-1,0 1 0,1 0 0,-1-1 0,0 1 0,1-1 0,-1 1 1,0 0-1,1 0 0,-1 0 0,-1-1 0,-11-1 308,1 0 0,-1 1 0,1 1 0,-1 0 0,0 1 0,1 0 0,-1 1 0,1 0 0,-13 4 0,5 0-139,0 1 0,0 1-1,1 0 1,-32 21 0,46-26-304,1 0 0,-1 0 0,1 1 0,0 0 0,0 0 1,1 0-1,-1 0 0,1 1 0,0-1 0,0 1 0,-4 9 0,6-12-40,0 1 0,0-1 0,0 0 1,1 1-1,-1-1 0,1 0 0,0 1 0,0-1 0,-1 1 0,2-1 0,-1 0 0,0 1 0,0-1 0,1 1 0,-1-1 0,1 0 0,0 1 0,0-1 0,0 0 0,0 0 0,0 0 0,0 1 1,0-1-1,1 0 0,-1-1 0,1 1 0,0 0 0,1 2 0,4 1 34,0 0-1,1 0 1,-1-1 0,1 0 0,0 0-1,0-1 1,0 0 0,0 0 0,0-1-1,13 2 1,-6-1 20,-1-2 0,1 0-1,0-1 1,0-1 0,18-2-1,-26 1-54,1 1-1,-1-1 0,0 0 1,0 0-1,1-1 0,-2 0 0,1-1 1,0 1-1,-1-1 0,1-1 1,-1 1-1,10-10 0,-8 6-29,-1-1 0,0 0 0,-1 0 0,0-1 0,0 0 0,-1 0 0,0 0 0,4-13-1,9-36 67,13-78 0,-26 111-65,-2 1-1,0-1 0,-1-42 0,-3 55-48,0 0-1,-1 1 1,-1-1-1,0 1 1,0-1-1,-1 1 1,-1 0 0,-11-22-1,12 28 4,-1 0 0,1 1 0,-1 0 0,0-1 0,-1 1-1,1 1 1,-1-1 0,0 1 0,0 0 0,0 1 0,0-1 0,-1 1 0,0 0-1,0 1 1,-10-3 0,-1 0-135,-2 1-1,1 1 1,0 1-1,-27 1 1,31 1-205,-1 1 1,-19 3 0,29-3-100,0 1 0,0-1 0,0 1 1,0 0-1,0 1 0,1-1 1,-1 1-1,-4 4 0,-3 5-1293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07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41 8896,'-12'-12'2869,"12"12"-2790,0 0 1,-1 0-1,1-1 1,0 1-1,-1 0 0,1 0 1,0 0-1,0-1 1,0 1-1,-1 0 1,1 0-1,0-1 0,0 1 1,0 0-1,0 0 1,-1-1-1,1 1 0,0 0 1,0-1-1,0 1 1,0 0-1,0-1 0,0 1 1,0 0-1,0-1 1,0 1-1,0 0 1,0 0-1,0-1 0,0 1 1,0 0-1,0-1 1,0 1-1,0 0 0,0-1 1,1 1-1,-1 0 1,0 0-1,0-1 1,0 1-1,0 0 0,1 0 1,-1-1-1,0 1 1,14-5 2178,-10 3-1754,4 0-291,1 0 0,-1 0 0,0 0 0,1 1 0,-1 0 0,1 1 0,-1 0 1,1 0-1,-1 1 0,13 3 0,-14-3-89,0 0 1,-1 1-1,1 0 1,0 1-1,-1 0 1,0 0-1,1 0 1,-1 1-1,0-1 1,-1 1-1,1 1 1,9 9-1,-13-12-76,-1-1 0,0 1 0,0 0-1,1 0 1,-1 0 0,0-1 0,0 1-1,-1 0 1,1 1 0,0-1 0,-1 0-1,1 0 1,-1 0 0,0 0 0,0 0-1,1 1 1,-1-1 0,-1 0 0,1 0-1,0 0 1,-1 0 0,1 0 0,-1 1-1,1-1 1,-1 0 0,0 0-1,0 0 1,0 0 0,0-1 0,0 1-1,0 0 1,-3 2 0,-5 6 290,0-1 0,0 0 0,-1-1 0,-17 11 0,7-3 162,-27 19 1350,46-35-1830,1 1 0,-1-1 0,1 1 1,-1-1-1,1 1 0,-1-1 0,1 1 0,0-1 0,-1 1 0,1-1 0,0 1 0,-1-1 0,1 1 0,0-1 0,0 1 1,-1 0-1,1-1 0,0 1 0,0-1 0,0 1 0,0 0 0,0-1 0,0 1 0,0 0 0,0-1 0,0 1 1,0 0-1,0-1 0,1 1 0,-1-1 0,0 1 0,0 0 0,1-1 0,-1 1 0,0-1 0,0 1 0,1-1 1,-1 1-1,1-1 0,-1 1 0,1-1 0,-1 1 0,1-1 0,-1 0 0,1 1 0,-1-1 0,1 0 0,-1 1 1,1-1-1,-1 0 0,1 0 0,0 1 0,-1-1 0,1 0 0,0 0 0,-1 0 0,1 0 0,-1 0 0,2 0 0,43 4-415,70-2 0,-7-7-6794,-95 4 5675,16 0-1366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6:50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226 856 4896,'14'-16'15263,"-14"15"-15152,0 1-1,-1-1 0,1 1 0,-1 0 0,1-1 1,-1 1-1,1 0 0,0 0 0,-1-1 1,1 1-1,-1 0 0,0 0 0,1 0 0,-1-1 1,1 1-1,-1 0 0,1 0 0,-1 0 1,1 0-1,-1 0 0,1 0 0,-1 0 0,0 0 1,1 0-1,-1 1 0,0-1 0,-2 1-56,0 0-1,-1 1 1,1-1-1,0 1 1,0-1-1,0 1 1,1 0-1,-1 1 1,0-1-1,1 0 1,-1 1-1,1-1 1,-2 4-1,-5 5 55,-11 20 1,-109 224 237,124-245-288,0 0-1,1 1 0,1-1 1,0 1-1,-2 17 0,4-25-21,1 0-1,0 0 0,0 0 0,0 0 0,0 0 0,0 0 0,1 0 0,-1-1 0,1 1 0,0 0 0,0 0 0,0-1 0,0 1 0,1 0 0,-1-1 0,1 1 0,-1-1 0,1 1 0,0-1 1,0 0-1,0 0 0,0 0 0,0 0 0,0 0 0,1-1 0,4 4 0,-2-3 22,0 1 1,0-1-1,0 0 1,0-1-1,1 1 1,-1-1-1,0 0 1,1 0-1,-1-1 1,1 1-1,-1-1 1,1 0-1,7-2 1,-5 0-24,0 0-1,0 0 1,-1-1 0,0 0 0,1 0 0,-1-1 0,0 0 0,8-6 0,5-6-56,-2-1-1,0-1 0,0 0 1,24-36-1,-4 3 234,48-88 0,-84 135-240,0 1 1,0-1 0,0 0 0,1 1 0,0 0-1,4-5 1,-9 51-46,0-26 82,2 0 0,0 0 0,3 26 1,-2-33-1,2 0-1,-1-1 1,1 1 0,1-1 0,-1 1 0,2-1 0,7 14 0,-6-15 31,-1 0 0,1 0 1,0-1-1,1 0 0,-1 0 1,1 0-1,1-1 0,-1 0 1,1-1-1,0 1 0,1-1 0,-1-1 1,1 0-1,0 0 0,0-1 1,0 0-1,1 0 0,-1-1 1,1 0-1,-1-1 0,1 0 1,-1 0-1,15-2 0,-19 0-9,1 0 0,-1-1-1,1 1 1,-1-1-1,0 0 1,0-1-1,0 1 1,0-1-1,0 0 1,0 0-1,-1-1 1,0 1-1,1-1 1,-1 0-1,-1 0 1,5-6-1,2-3 5,-1-1 0,0 0 0,-1-1 0,7-17 0,-4 2 10,-1 0 0,-2-1 0,6-39 0,-9 43-44,-1 9-23,2-30 0,-6 41 14,0 1 0,0-1 0,-1 0 0,0 1 0,0-1 0,-1 1 0,1 0 0,-4-8-1,1 5 8,2 5-85,0 0 0,1 0 0,-1 0 1,1 0-1,-1-6 0,2 10 75,0-1-1,0 1 1,0 0 0,0-1-1,0 1 1,0 0 0,0-1-1,0 1 1,0 0 0,0-1 0,0 1-1,0 0 1,0-1 0,0 1-1,1 0 1,-1-1 0,0 1-1,0 0 1,0 0 0,1-1-1,-1 1 1,0 0 0,0 0-1,1-1 1,-1 1 0,1 0-1,0-1-2,0 1 0,0 0-1,0 0 1,0 0-1,0 0 1,0 0 0,0 0-1,0 0 1,0 0-1,0 0 1,0 1-1,0-1 1,2 1 0,44 13-46,2-2 1,78 8-1,349 1 1421,-487-12-1133,-24 17-1,-16 8-336,-95 70 96,121-84 17,2 2 0,0 0 0,-33 42 0,49-55-20,-29 42 82,33-46-45,0 1 0,0 1 0,0-1 0,0 0-1,1 1 1,-2 11 0,3-17-16,1-1 1,0 1-1,0 0 0,0 0 0,0 0 1,0-1-1,0 1 0,0 0 0,0 0 1,0-1-1,0 1 0,1 0 0,-1 0 1,0-1-1,0 1 0,1 0 1,-1 0-1,1-1 0,-1 1 0,0 0 1,1-1-1,-1 1 0,1-1 0,-1 1 1,1-1-1,0 1 0,-1-1 0,1 1 1,0-1-1,-1 1 0,1-1 0,0 0 1,-1 1-1,1-1 0,0 0 0,0 0 1,-1 1-1,1-1 0,0 0 0,0 0 1,0 0-1,1 0 0,2 0 26,1 0 1,0-1-1,-1 1 0,1-1 0,0 0 1,4-2-1,0 0-32,0-1-1,0 0 1,-1-1 0,1 1 0,-1-2-1,0 1 1,-1-1 0,10-9 0,-1-2-6,0-1 1,14-20-1,81-137 148,-94 146-179,31-57-329,-46 83 293,-2 2-44,-8 20-92,2 5 221,0 1 0,2 0 0,1 0 0,0 1 0,2-1 1,1 0-1,1 1 0,8 41 0,-6-53-2,0 1 1,2-1-1,8 21 0,-11-29 25,1-1 0,0 0 0,0 0-1,0 0 1,1 0 0,-1 0 0,1-1-1,1 1 1,-1-1 0,0 0 0,10 6-1,-11-9-18,0 1 0,0-1 0,0 0 0,0 0 0,0 0 0,1 0 0,-1 0 0,0-1 0,0 0 0,1 1-1,-1-1 1,0 0 0,1-1 0,-1 1 0,0-1 0,0 1 0,0-1 0,1 0 0,-1 0 0,0 0 0,0-1 0,3-1-1,3-3 7,1-1 0,-1 0-1,0-1 1,-1 0-1,8-9 1,37-51-8,-17 18 18,168-176-56,-98 116-29,-81 80 64,-2 0 1,20-34-1,-12 7-37,42-105-1,9-69-196,-82 231 224,10-33-207,-1 0 0,-1 0 0,3-38 0,-10 68 134,-1-17-300,0 20 360,0 0-1,0-1 0,0 1 0,0 0 1,0-1-1,0 1 0,0 0 0,0-1 1,0 1-1,-1-1 0,1 1 0,0 0 1,0 0-1,0-1 0,-1 1 0,1 0 1,0-1-1,0 1 0,-1 0 0,1 0 1,0-1-1,-1 1 0,1 0 0,0 0 1,-1 0-1,1 0 0,0-1 0,-1 1 1,1 0-1,0 0 0,-1 0 0,1 0 1,0 0-1,-1 0 0,1 0 0,-1 0 1,1 0-1,0 0 0,-1 0 0,1 0 1,0 0-1,-1 0 0,1 0 0,0 1 1,-1-1-1,0 0 0,-3 2-14,0 0-1,-1 0 1,1 1 0,0-1-1,0 1 1,1 0-1,-1 0 1,0 0 0,1 1-1,0-1 1,-5 7-1,-3 7 66,-15 29 0,17-30-48,-123 245 225,92-182-177,-54 156-1,83-200-3,2 1 0,1 1-1,2-1 1,1 1 0,2 0 0,2 0 0,3 40-1,-1-65 17,1-1 0,0 1-1,1-1 1,0 0-1,0 0 1,1 0-1,7 12 1,-9-18-27,1-1-1,0 0 1,-1 0 0,1 0-1,1 0 1,-1 0 0,0-1 0,1 0-1,0 0 1,0 0 0,0 0-1,0 0 1,0-1 0,0 1 0,1-1-1,0 0 1,-1-1 0,1 1-1,6 0 1,-4-1 11,0 0 1,0-1-1,0 0 0,0-1 1,0 0-1,0 0 0,-1 0 1,1-1-1,0 0 0,-1 0 1,1-1-1,-1 0 0,1 0 1,-1 0-1,0-1 0,-1 0 1,7-5-1,5-5-23,-1-1-1,-1-1 0,0 0 1,12-19-1,176-221-259,-87 104 246,-103 133 5,176-274 0,-170 259-5,53-89-87,-55 89 10,23-63 0,-39 96 40,0-1 0,-1 0 0,1 0 1,0 0-1,-1-1 0,0 1 0,1 0 0,-1 0 0,0 0 1,0 0-1,0 0 0,0 0 0,0 0 0,-1-1 0,1 1 1,-1 0-1,1 0 0,-2-3 0,1 4 23,1 1 0,0-1 0,0 0-1,-1 1 1,1-1 0,-1 1 0,1-1 0,0 1-1,-1-1 1,1 1 0,-1-1 0,1 1 0,-1-1-1,0 1 1,1-1 0,-1 1 0,1 0 0,-1-1-1,-1 1 1,-2-1-18,-1 0 1,1 0-1,-1 1 0,1-1 0,-1 1 0,0 1 0,1-1 1,-1 0-1,1 1 0,-9 2 0,-45 17 26,57-20 11,-14 7 16,0 0 0,1 1 0,0 1 0,0 0 1,1 0-1,0 2 0,-17 17 0,10-6 28,0 1-1,2 0 1,-18 30 0,5 3 98,1 1-1,4 2 0,-29 91 0,43-108-69,2 0 0,1 0-1,3 1 1,2 0 0,1 0-1,4 52 1,0-63 48,2 0 0,1 0 0,11 40 0,-14-67-80,1 1 1,0 0-1,0-1 0,1 1 1,-1-1-1,1 0 1,1 0-1,-1 0 1,1 0-1,-1-1 0,1 1 1,6 4-1,-7-7-15,0 0 0,1 1 0,-1-1-1,0-1 1,1 1 0,0-1 0,-1 1-1,1-1 1,0 0 0,0 0 0,0-1-1,-1 1 1,1-1 0,0 0 0,0 0-1,0 0 1,0 0 0,0-1 0,0 1-1,4-3 1,11-2 28,0-2 0,0-1 0,-1 0 0,-1-1 1,1-1-1,-2-1 0,23-18 0,102-102 92,-94 85-118,-13 10 77,59-77 0,-4-26-2,-87 136-137,0 0 1,0 1-1,0-1 1,1 1 0,-1-1-1,1 1 1,4-3-1,-6 5 30,-1-1-1,0 1 0,0 0 0,0 0 1,1 0-1,-1 0 0,0 0 0,0 0 1,1 0-1,-1 0 0,0 0 0,0 0 0,1-1 1,-1 1-1,0 0 0,0 1 0,1-1 1,-1 0-1,0 0 0,1 0 0,-1 0 1,0 0-1,0 0 0,0 0 0,1 0 1,-1 0-1,0 0 0,0 1 0,1-1 1,-1 0-1,0 0 0,0 0 0,0 0 1,1 1-1,-1-1 0,0 0 0,1 2 1,-1-1-1,0 1 1,1-1-1,-1 1 1,0-1-1,0 1 1,0-1-1,0 1 1,0-1-1,0 1 1,-1 1-1,-1 13-53,-19 104 203,-10 25 52,19-79-157,-3 1 1,-30 79 0,34-120 83,-22 40-1,33-65-107,-1 1-1,0-1 0,0 1 0,0-1 0,0 0 1,0 0-1,0 1 0,0-1 0,0 0 1,-1 0-1,1 0 0,0 0 0,-1 0 0,1-1 1,-1 1-1,1 0 0,-1 0 0,1-1 1,-1 1-1,1-1 0,-1 0 0,0 1 0,1-1 1,-1 0-1,0 0 0,1 0 0,-1 0 1,0 0-1,1-1 0,-1 1 0,1 0 0,-1-1 1,0 1-1,1-1 0,-3-1 0,-1-1-33,0-1 1,1-1-1,0 1 0,-1 0 0,1-1 0,1 0 0,-1 0 0,1 0 0,-4-8 1,-15-21 137,5 6-174,14 22 29,-1-1 0,0 1-1,0 0 1,-6-8-1,96 52 321,-62-27-271,1 0-1,0-2 1,0-1 0,1-1 0,1-1 0,43 4 0,-65-10-65,15 2-217,1-1 0,-1-1 1,0-1-1,0-1 0,25-5 0,-21 2-765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07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3 100 8128,'-2'-2'2158,"2"2"-2064,0 0 0,0 0 0,0 0-1,0 0 1,-1 0 0,1 0 0,0 0 0,0-1 0,0 1 0,0 0-1,0 0 1,0 0 0,0 0 0,0 0 0,0 0 0,0-1-1,0 1 1,0 0 0,1 0 0,-1 0 0,7-2 2362,5-2-108,-11 4-2269,12-6 1151,1 1 1,20-4-1,73-13 1488,151-12-1,117 20-1869,-184 25-3387,-164-7 1227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08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171 527 4064,'0'0'1307,"5"-6"852,8-2 4396,-13 7-6384,1 1 0,-1-1 0,1 1 0,-1-1 0,1 1 0,-1-1 0,0 0 0,1 1 0,-1-1 0,0 0 0,0 0 0,1 1 0,-1-1 0,0 0 0,0 1 1,0-1-1,0 0 0,0 0 0,0 1 0,0-1 0,0 0 0,0 0 0,0 1 0,-1-2 0,1 0 102,-1 0 1,0 0-1,0 1 1,0-1-1,0 0 0,-1 1 1,1-1-1,0 0 1,-3-1-1,1 0-18,0 0 0,-1 1 1,0-1-1,1 1 0,-1 0 0,0 0 1,0 0-1,0 0 0,-7-1 0,8 3-179,0 0 0,0 0 0,0 0 0,0 1 1,0-1-1,0 1 0,0 0 0,0 0 0,0 0 0,1 0 0,-1 0 0,0 1 0,1-1 0,-1 1 0,-2 2 0,-7 5 219,-17 17 0,25-22-192,0 0-20,-1 0 0,1 1 1,0 0-1,1 0 1,-1 0-1,1 0 1,0 1-1,0-1 0,1 1 1,-3 7-1,5-11-60,-1 0 0,1 1 0,-1-1 0,1 0 0,0 1 0,0-1 0,0 0 0,0 0 0,0 1 0,1-1-1,-1 0 1,1 1 0,-1-1 0,1 0 0,0 0 0,0 0 0,0 1 0,0-1 0,0 0 0,0-1 0,1 1-1,-1 0 1,1 0 0,-1 0 0,1-1 0,0 1 0,0-1 0,-1 1 0,4 1 0,-2-2-7,0 1 1,1-1-1,-1 1 0,0-1 1,1 0-1,-1 0 0,0 0 1,1-1-1,-1 1 1,1-1-1,-1 0 0,1 0 1,-1 0-1,1 0 0,-1-1 1,1 1-1,6-3 0,-1 0 16,0-1 0,0 0 0,0 0 0,-1-1-1,10-6 1,-4 0-100,0 0 0,-1-1 0,-1 0 0,0-1 0,20-26 0,41-79-452,-14-2 214,-51 100 296,-1 0 0,-1-1-1,-1 0 1,3-23 0,-8 38 6,1-1-1,-1 1 1,0 0 0,-1-1-1,1 1 1,-1 0 0,0-1 0,-1 1-1,1 0 1,-1 0 0,-5-9-1,5 11-48,-1 0 0,0 0-1,1 0 1,-2 0-1,1 0 1,0 1-1,-1-1 1,1 1-1,-1 0 1,0 0-1,0 0 1,-1 1 0,1 0-1,0-1 1,-9-2-1,5 3-100,0 1 0,0-1 0,1 1 0,-1 0 0,0 1-1,0 0 1,0 0 0,0 1 0,0 0 0,-13 3 0,16-3-138,0 1 0,1-1 0,-1 1 0,0 0 0,1 0 0,0 0 0,-1 0 0,1 1 0,0 0 0,0 0 0,0 0 0,1 0 0,-1 1 0,1-1 1,0 1-1,0 0 0,0 0 0,-5 9 0,8-11 54,-1 0 0,1 0 0,-1 0 1,1 0-1,-1 0 0,1 0 0,0 0 0,0 0 0,0 0 1,0 0-1,0 0 0,1 0 0,-1 0 0,1 0 1,-1 0-1,1 0 0,0 0 0,-1 0 0,1 0 1,0 0-1,2 2 0,2 3-949,0-1-1,1 1 1,12 10-1,-15-14 781,30 26-1977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09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2 8320,'-1'-1'1187,"1"1"-1069,0 0 1,0 0 0,-1 0-1,1 0 1,0-1 0,0 1-1,0 0 1,0 0 0,0 0-1,-1 0 1,1 0 0,0 0-1,0 0 1,0 0 0,0 0-1,-1 0 1,1 0 0,0 0-1,-2 2 1900,2-2-1899,0 0-1,-1 0 1,1 0 0,0 1-1,0-1 1,0 0 0,0 0-1,0 0 1,0 1 0,-8 16 2743,-5 25-1245,9-23-1045,1 0 1,1 0-1,0 0 0,1 0 1,1 0-1,1 0 1,1 0-1,7 37 1,-7-50-332,0 0 1,0-1 0,1 1 0,-1 0-1,6 7 1,-8-12-223,1-1 0,-1 1 0,0-1-1,1 1 1,-1-1 0,1 1 0,-1-1-1,1 1 1,-1-1 0,1 1 0,-1-1 0,1 1-1,-1-1 1,1 0 0,-1 1 0,1-1 0,0 0-1,-1 0 1,1 0 0,0 1 0,-1-1-1,1 0 1,0 0 0,-1 0 0,1 0 0,0 0-1,-1 0 1,1 0 0,0 0 0,-1 0 0,1-1-1,0 1 1,-1 0 0,1 0 0,0 0-1,-1-1 1,1 1 0,-1 0 0,1-1 0,-1 1-1,1-1 1,0 1 0,0-1 0,3-3 33,0 0 1,0 0-1,-1-1 1,5-5-1,-4 4-32,16-25 123,-1-1 0,16-37 0,-20 38 31,-14 25-156,2-5 404,-2 11-71,-1 6 74,-3 54-117,-14 82 1,10-98-249,-1 4 148,-23 82-1,24-107-122,-1-1-1,-2 0 1,0-1 0,-1 0-1,-23 32 1,27-44-17,0-1-1,0 0 0,-1 0 1,0-1-1,0 0 1,-16 11-1,22-17-95,-1 1-1,1 0 1,-1-1 0,0 0-1,1 0 1,-1 0 0,0 0-1,0 0 1,1 0 0,-1-1-1,0 0 1,0 1 0,0-1-1,0 0 1,0 0-1,0-1 1,0 1 0,0 0-1,1-1 1,-1 0 0,0 0-1,0 0 1,1 0 0,-1 0-1,0 0 1,1-1-1,-1 1 1,1-1 0,-3-2-1,4 3 27,0 0-1,0 0 1,0 0-1,0 0 1,1 0-1,-1 0 0,0 0 1,1 0-1,-1 0 1,1 0-1,-1 0 1,1 0-1,0 0 1,-1 0-1,1-1 0,0 1 1,0 0-1,0 0 1,0-2-1,0 0 10,1 1 0,-1 0 1,1-1-1,-1 1 0,1 0 0,0 0 0,0 0 0,0 0 1,2-3-1,3-3 4,0 1 0,0 0 0,12-11 0,-16 17-28,10-9 61,1 1-1,1 0 1,-1 1-1,1 0 0,1 1 1,-1 0-1,1 2 0,0 0 1,1 0-1,-1 2 1,1-1-1,0 2 0,-1 0 1,22 1-1,-4 5 35,9 0-962,-40-4 330,1 0 0,-1-1 0,1 1 0,-1 0 1,0-1-1,1 0 0,3-1 0,6-14-11030,-2 6 8262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09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41 7552,'-15'-12'6533,"26"6"-1381,12 1-2866,-8 1-1308,3 0-92,0 0 0,0 2 0,1 0 0,-1 0 0,1 2 0,18 2 0,-36-2-793,1 0 0,0 1 0,0-1 0,0 1 0,0-1 1,-1 1-1,1 0 0,0 0 0,-1 0 0,1 0 0,2 1 0,-4-1-75,0-1 0,1 1 1,-1-1-1,1 0 0,-1 1 0,0-1 0,1 1 1,-1-1-1,0 1 0,0-1 0,1 1 0,-1-1 1,0 1-1,0-1 0,0 1 0,0 0 0,0-1 1,1 1-1,-1-1 0,0 1 0,0-1 1,-1 1-1,1 0 0,0-1 0,0 1 0,0-1 1,0 1-1,0-1 0,-1 1 0,1-1 0,0 1 1,0-1-1,-1 1 0,1-1 0,0 1 1,-1-1-1,1 1 0,0-1 0,-1 1 0,-5 3 37,0 0-1,0 0 0,0 0 1,0-1-1,-11 5 1,0-1 29,-12 6 103,22-11-85,1 0-1,-1 1 0,1 0 0,0 0 1,0 1-1,0-1 0,0 1 0,-6 6 1,12-10-95,0 0 1,0 1 0,0-1-1,0 0 1,0 0-1,-1 0 1,1 1 0,0-1-1,0 0 1,0 0-1,0 1 1,0-1 0,0 0-1,0 0 1,0 0 0,0 1-1,0-1 1,0 0-1,0 0 1,0 1 0,0-1-1,1 0 1,-1 0-1,0 0 1,0 1 0,0-1-1,0 0 1,0 0-1,0 0 1,0 1 0,1-1-1,-1 0 1,0 0 0,0 0-1,0 0 1,0 0-1,1 1 1,-1-1 0,0 0-1,9 4 51,-1-1-23,1 0 0,-1-1-1,1 0 1,0 0-1,12 0 1,47-2-235,-36 0-229,52 0-2420,-28 0-4067,-31 0 3657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10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667 57 2656,'31'-29'1552,"-12"16"1358,-18 13-2638,0 0-1,0-1 0,0 1 1,0 0-1,-1-1 0,1 1 0,0-1 1,0 1-1,0-1 0,-1 0 1,1 1-1,0-1 0,-1 0 1,1 0-1,0 1 0,-1-1 0,1 0 1,-1 0-1,1 0 0,-1-1 1,0 2-139,-1 0 1,1 0 0,-1 0-1,0 0 1,1-1-1,-1 1 1,0 0 0,1 0-1,-1 0 1,1 0 0,-1 0-1,0 1 1,1-1 0,-1 0-1,1 0 1,-1 0-1,0 0 1,0 1 0,-14 4 484,7-2-411,0 1 1,1 0 0,-1 0-1,1 1 1,-10 8 0,-30 30 625,35-30-544,-17 16 177,2 1-1,1 2 1,2 1 0,1 0 0,-25 49-1,-109 273 981,-11 108 687,141-365-1477,-17 124 0,36-163-462,2 0-1,3 0 1,2 0 0,3 0 0,19 113 0,-9-121-33,2 0 1,2 0 0,3-2 0,2 0-1,42 73 1,43 47-90,-75-121-128,-2-4-325,2-2 0,41 45 0,-52-66-493,1-2 1,0 1-1,2-2 1,0-1 0,35 19-1,29 9-1526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11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53 4800,'-16'-28'1557,"16"27"-1491,-1 0 0,1 0 1,-1 0-1,1 0 0,-1 0 0,1 1 0,0-1 0,-1 0 0,1 0 0,0 0 1,0 0-1,0 0 0,0 0 0,0-2 0,0 3 47,0-1-1,0 1 1,0 0-1,0-1 1,0 1-1,0 0 1,0 0-1,0-1 1,0 1-1,0 0 1,0-1-1,-1 1 1,1 0-1,0-1 1,0 1-1,0 0 1,0 0-1,-1-1 1,1 1-1,0 0 1,0 0-1,0-1 1,-1 1-1,1 0 1,0 0-1,0 0 1,-1-1-1,1 1 1,0 0-1,-1 0 1,1 0-1,-1 0 6,1 0-1,0 0 1,0 1 0,0-1-1,0 0 1,-1 0 0,1 1-1,0-1 1,0 0 0,0 1-1,0-1 1,0 0 0,0 1-1,0-1 1,0 0 0,0 0-1,0 1 1,0-1 0,0 0-1,0 1 1,0-1 0,0 0-1,0 1 1,0-1 0,0 0-1,0 0 1,0 1 0,1-1-1,-1 0 1,0 1 0,0-1-1,1 0 1,6 23 1220,18 29 245,2-1-1,2-1 1,62 80 0,-48-78-1006,-2 2 0,-3 1 1,44 83-1,-45-64-173,-4 2 0,-3 0 0,29 119 0,-46-130-65,-2 0 1,4 113-1,-14-116-120,-4-1 0,-1 1-1,-4-1 1,-2 0 0,-23 73-1,5-45 90,-4-1-1,-65 128 0,-114 160-241,175-314-344,-17 17-1950,13-29-2957,19-23 2363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12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16 117 5824,'0'0'1866,"-6"-9"5510,-3 3-746,15-1-5132,-2 4-1388,-1 0-1,1 1 1,0-1 0,0 1-1,0 0 1,1 1 0,-1-1-1,0 1 1,7-2 0,43-6 206,-6 5 255,1 2 0,78 6-1,-117-3-430,1 0-1,-1 1 1,0 0 0,1 1-1,-1 0 1,10 5 0,-18-8-117,0 1 1,-1 0 0,1 0 0,0 0 0,0 0-1,-1 1 1,1-1 0,0 0 0,-1 1 0,1-1 0,-1 1-1,0-1 1,0 1 0,1 0 0,-1-1 0,0 1 0,0 0-1,0 0 1,-1 0 0,1 0 0,0 0 0,-1 0-1,1 0 1,-1 0 0,0 0 0,0 0 0,0 0 0,0 0-1,0 0 1,0 0 0,0 0 0,-1 0 0,1 0 0,-1 0-1,1 0 1,-1 0 0,-1 2 0,-5 10 129,0-1 1,-1 0-1,-18 22 0,-5 8 23,19-24-83,1 0-1,1 1 0,1 0 1,0 0-1,-10 40 1,18-56-76,1-1 0,-1 1 0,1 0 0,0 0 0,0-1 0,0 1 0,0 0 0,1-1 0,-1 1 0,1 0 0,0-1 0,2 5 0,-2-6-1,0 0-1,0-1 0,0 1 0,0 0 1,0-1-1,0 1 0,1-1 0,-1 0 1,1 1-1,-1-1 0,1 0 1,-1 0-1,1 0 0,0 0 0,-1 0 1,1 0-1,0 0 0,0-1 0,0 1 1,0-1-1,0 1 0,0-1 1,-1 0-1,1 0 0,4 0 0,5-1 56,1 0-1,-1-1 0,0 0 0,0-1 0,0 0 0,0-1 0,0 0 0,0 0 0,-1-2 0,0 1 1,11-9-1,6-5 35,-1-2 0,38-38 1,-42 37-71,-2-1 0,-1 0 1,0-2-1,-2 0 0,-1-1 1,-1-1-1,20-50 0,-6-4-40,-28 80-16,-1-1 0,1 0 0,0 0 1,-1 1-1,1-1 0,-1 0 0,1 0 0,-1 0 0,0 1 1,0-5-1,0 6 23,1 0 1,-1 0-1,1-1 1,-1 1-1,1 0 0,-1 0 1,1 0-1,-1-1 1,1 1-1,-1 0 1,1 0-1,-1 0 1,1 0-1,-1 0 0,1 0 1,-1 0-1,1 0 1,-1 0-1,1 0 1,-1 1-1,1-1 1,-1 0-1,1 0 1,-1 0-1,1 1 0,-1-1 1,1 0-1,-1 0 1,1 1-1,17 7 111,-1 3-395,1-1-1,-1-1 0,2-1 1,-1 0-1,1-2 0,0 0 1,32 6-1,-49-12-282,-1 0-1,1 0 1,0 1 0,-1-1 0,1 1-1,0-1 1,-1 1 0,1 0-1,2 1 1,1 6-6096,-5-8 6217,0 1-1,0-1 1,0 1 0,0 0 0,0-1 0,0 1 0,0 0 0,0-1 0,0 1 0,0 1 0,-1 12-4228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12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7968,'2'-6'13713,"15"-2"-10351,23-3-2608,-27 9-454,0 1 1,-1 0 0,1 0 0,0 2 0,-1-1 0,1 2 0,0-1 0,-1 2 0,1 0 0,-1 0 0,0 1 0,0 1 0,16 8 0,-17-7-86,-1 0 1,0 1-1,-1 0 1,0 1-1,0 0 1,0 1-1,-1-1 0,0 2 1,11 16-1,-8-8-329,0 0-1,-1 0 0,13 36 1,-19-47-3319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13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739 8 11136,'0'0'133,"1"0"0,-1-1 1,0 1-1,0 0 0,0 0 1,0-1-1,0 1 0,0 0 1,0 0-1,0-1 0,0 1 1,0 0-1,0 0 0,0-1 0,-1 1 1,1 0-1,0 0 0,0-1 1,0 1-1,0 0 0,0 0 1,0 0-1,-1-1 0,1 1 1,0 0-1,0 0 0,0 0 1,-1-1-1,1 1 0,0 0 1,0 0-1,0 0 0,-1 0 1,1 0-1,0 0 0,0-1 1,-1 1-1,1 0 0,0 0 1,0 0-1,-1 0 0,1 0 0,0 0 1,0 0-1,-1 0 0,1 0 1,0 0-1,0 0 0,-1 0 1,1 0-1,0 1 0,0-1 1,-1 0-1,1 0 0,0 0 1,0 0-1,-1 0 0,1 0 1,0 1-1,0-1 0,0 0 1,-1 0-1,-17 15 2799,13-10-2365,-13 10 700,-1-2 1,-34 20-1,-43 15 629,76-39-1541,-150 79 879,55-26-1241,97-54-69,-107 61-2936,85-40-2119,9 1 1467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4:07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4896,'4'4'18440,"-2"0"-19329,3 4 1278,-1 1 0,0-1-1,0 1 1,-1 0-1,-1-1 1,3 14-1,-2-2-77,-1-1 1,-1 23-1,3 129-258,1-92 285,0 3-799,-15-106-15768,6 14 13083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7:15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122 148 3072,'-5'-14'9497,"6"26"-5290,-2 0-5634,-10 103 3581,3 165 1,10 81-1190,-3-192-357,1-62 736,0-107-1338,0 0 0,0 0 0,0 0-1,0 0 1,0 0 0,0 0 0,0 0 0,-1 0-1,1 0 1,0 0 0,0 0 0,0 0 0,0 0-1,0 0 1,0 0 0,0 0 0,0 0 0,0 0-1,0 0 1,0 0 0,0 0 0,0 0 0,0 0-1,0 0 1,0 0 0,0 0 0,0 0 0,0 0-1,-1 0 1,1 0 0,0 0 0,0 0 0,0 0-1,0 0 1,0 0 0,0 0 0,0 0 0,0 0-1,0 0 1,0 0 0,0 0 0,0 0-1,0 0 1,0 0 0,0 0 0,0 0 0,0 0-1,0 1 1,0-1 0,0 0 0,0 0 0,0 0-1,0 0 1,0 0 0,0 0 0,0 0 0,0 0-1,0 0 1,0 0 0,0 0 0,0 0 0,0 0-1,0 0 1,0 0 0,-4-6 320,-5-14-15,5 7-253,1 0 0,0 0 1,-2-24-1,2 13-19,-29-185 302,11 62-469,15 101 173,0-48 1,8 26 87,15-95 0,-12 134-111,2 0 1,1 1-1,1 0 0,1 0 0,22-39 1,-26 56-30,0 1 0,1 0 1,0 1-1,1 0 1,0 0-1,0 0 1,1 1-1,0 1 1,15-11-1,-18 14-17,0 1 1,0-1-1,0 1 1,0 1-1,1-1 0,-1 1 1,1 0-1,-1 0 0,1 1 1,0 0-1,0 0 1,0 1-1,-1 0 0,1 0 1,0 0-1,0 1 1,12 3-1,-14-2 18,0 0 1,-1 0-1,1 1 0,0-1 1,-1 1-1,1 0 0,-1 1 1,0-1-1,0 1 0,-1 0 1,1 0-1,-1 0 0,0 0 1,0 1-1,0-1 1,0 1-1,-1 0 0,0-1 1,3 8-1,0 5 0,0 0 0,-1 0-1,0 1 1,0 26 0,-2-26 64,-2 1 1,0-1-1,-1 1 1,-1-1-1,-1 0 0,0 0 1,-2 0-1,-6 19 1,6-25-4,0 1 1,-1-1 0,0 0 0,-1-1-1,-1 1 1,0-2 0,0 1 0,-1-1-1,-1 0 1,1-1 0,-18 13 0,-5 1-14,-41 21 1,72-43-54,1-1 0,-1 0 0,1 0 1,-1 0-1,1 0 0,-1 1 0,1-1 0,-1 0 1,1 0-1,-1 1 0,1-1 0,-1 0 0,1 1 0,-1-1 1,1 1-1,0-1 0,-1 1 0,1-1 0,0 0 0,-1 1 1,1-1-1,0 1 0,0 0 0,0-1 0,-1 1 1,15 7-173,-12-7 210,59 15-198,-59-16 157,23 9 5,-1 1 0,32 18 0,-50-24 5,1 0-1,-1 0 0,0 1 0,0 0 1,0 0-1,-1 0 0,0 1 1,0 0-1,0 0 0,-1 0 0,0 1 1,0-1-1,4 10 0,-1 3 40,-1 0 0,0 1 0,-2 0-1,4 32 1,-7-41-9,-1 0-1,0 0 0,0 0 1,-1-1-1,-1 1 1,0 0-1,-1 0 0,0-1 1,0 0-1,-7 15 1,7-18 19,-1 0 0,1-1 1,-1 1-1,-1-1 0,1 0 1,-1 0-1,0-1 0,0 1 1,0-1-1,-1 0 0,0 0 1,0-1-1,-9 5 0,2-2-11,0-1-1,0-1 1,-1 0-1,-21 4 1,-61 6-20,84-14-47,4 1 14,-1-1 0,1-1-1,0 1 1,0-1 0,0-1 0,-1 0-1,-10-2 1,11 3-102,2 1-110,33-1 199,0-2 0,0 0 0,0-2 0,0 0 0,-1-2 0,0-2 0,30-11 0,14-17 142,121-81-1,-95 54-77,-49 32 12,49-28 88,-2 7 225,-93 51-357,0 1 1,-1 0-1,1 0 1,-1-1-1,1 1 0,-1 0 1,1-1-1,-1 1 1,1-1-1,-1 1 1,1 0-1,-1-1 0,0 1 1,1-1-1,-1 1 1,0-1-1,1 1 1,-1-1-1,0 0 0,0 1 1,1-1-1,-1 1 1,0-1-1,0 0 1,0 1-5,0 0 0,0-1 0,0 1 0,0 0 1,-1 0-1,1 0 0,0 0 0,0 0 0,0 0 0,0 0 1,0-1-1,-1 1 0,1 0 0,0 0 0,0 0 1,0 0-1,0 0 0,-1 0 0,1 0 0,0 0 1,0 0-1,0 0 0,0 0 0,-1 0 0,1 0 1,0 0-1,0 0 0,0 0 0,0 0 0,-1 0 1,1 0-1,0 0 0,0 0 0,0 0 0,0 0 1,0 1-1,-1-1 0,1 0 0,0 0 0,0 0 0,0 0 1,0 0-1,0 0 0,0 1 0,-1-1 0,1 0 1,0 0-1,-9 7-107,-11 10 31,1 1 0,1 1 1,1 1-1,-16 22 0,26-31 104,0 1 0,0 0 0,1 0 0,0 0-1,1 1 1,0 0 0,2 0 0,-1 0 0,-2 24 0,5-33-16,1 0 0,0 0 0,0 1 0,1-1 0,-1 0 0,1 0 0,0 0 0,0 0 0,0 0 0,1 0 0,-1 0 1,1 0-1,0 0 0,0 0 0,0-1 0,1 1 0,-1-1 0,1 0 0,0 0 0,0 0 0,0 0 0,5 4 0,-4-5 31,1 1 1,-1-1-1,1 1 1,-1-1-1,1-1 1,0 1-1,0-1 1,0 1-1,0-1 1,0-1 0,0 1-1,0-1 1,0 0-1,0 0 1,0 0-1,0-1 1,10-2-1,-10 2-19,1-1 0,-1 0 0,1 0 0,-1-1 0,0 0 0,0 0 0,0 0 0,0 0 0,0-1 0,-1 0 0,0 1 0,1-2 0,-2 1 0,1 0 0,0-1 0,-1 0 0,0 0 0,0 0 0,0 0 0,-1 0 0,0-1 0,0 1 0,0-1 0,0 0 0,-1 1 0,0-1 0,0-9 0,0 1-22,-1 0-1,0 0 0,-2 0 1,1 0-1,-2 0 1,1 0-1,-2 1 0,-6-17 1,6 20-4,0 1 0,0 0 0,-1-1 0,-1 2 0,1-1 0,-2 1-1,1-1 1,-1 2 0,0-1 0,-1 1 0,-13-11 0,7 9-100,7 3 33,-1 0-1,0 1 1,0 1 0,0-1-1,0 1 1,-1 1-1,-15-5 1,13 6-294,16 6 157,5 1 184,2 1 66,0 0 0,0-1 0,1-1 0,-1 0-1,1-1 1,0 0 0,19 1 0,-10-1-33,8 2 181,50 2 0,-70-7-110,1-1 0,-1 1-1,0-2 1,0 1 0,0-1 0,0-1 0,0 0 0,15-7 0,9-5 41,-18 7 243,20-11-1,-41 29-457,1 0 0,-4 14 1,-4 61 174,9-60-73,-6 90-72,9-97 126,1 1 0,0-1 0,2 0 0,5 22 0,-5-23-18,-3-15-31,0 0 0,1 0 0,-1 0-1,1 0 1,-1 0 0,1 0-1,-1 0 1,1 0 0,0 0 0,0 0-1,0 0 1,0-1 0,0 1-1,1 0 1,-1-1 0,0 1-1,3 1 1,-4-3-1,1 0 0,-1 1 0,1-1-1,-1 0 1,1 0 0,-1 0 0,1 0 0,-1 0-1,1 1 1,0-1 0,-1 0 0,1 0 0,-1 0-1,1 0 1,-1-1 0,1 1 0,-1 0 0,1 0-1,0 0 1,-1 0 0,1-1 0,-1 1 0,1 0-1,-1 0 1,1-1 0,-1 1 0,0 0 0,2-1-1,14-17 240,-2-6-142,0-1 0,-2-1 0,16-43 0,7-18-33,23-35-336,-55 119-93,-2 9 273,0 12 125,-1-16-75,0 5 12,2 96-240,0-86 230,0 0 0,1 0 0,11 34 0,-7-32 177,12 24-1,-16-37-102,1 0 0,0 0 0,0-1 0,0 1 0,0-1 0,1 0 0,9 8 0,-12-11-26,1-1 0,0 1 0,-1-1-1,1 1 1,0-1 0,0 0 0,0 0 0,-1 0 0,1 0 0,0-1-1,0 1 1,0-1 0,0 0 0,1 0 0,-1 0 0,0 0-1,0 0 1,0-1 0,0 1 0,0-1 0,0 0 0,-1 0-1,1 0 1,0 0 0,0 0 0,-1-1 0,1 0 0,3-2-1,4-3 39,-1 0 0,-1-1-1,1 0 1,-1 0 0,-1-1-1,10-13 1,-9 10-55,17-23 55,37-67-1,-54 85-110,1 0 0,1 1-1,1 0 1,0 0 0,15-15 0,-26 31 47,0 0 0,1-1 0,-1 1-1,0 0 1,0 0 0,1 0 0,-1-1 0,0 1-1,1 0 1,-1 0 0,0 0 0,1-1 0,-1 1-1,0 0 1,1 0 0,-1 0 0,0 0 0,1 0-1,-1 0 1,0 0 0,1 0 0,-1 0 0,0 0-1,1 0 1,-1 0 0,0 0 0,1 0 0,-1 0 0,0 0-1,1 1 1,-1-1 0,0 0 0,1 0 0,-1 0-1,9 14-108,-6-8 145,-1 1-1,0 0 1,1 8 0,4 71 122,-6-48-103,-4 71 172,-1-28-17,7-49-34,-3-32-164,0 0 1,0 0 0,0 1 0,0-1-1,0 0 1,0 0 0,0 1-1,0-1 1,0 0 0,0 0 0,0 0-1,0 1 1,0-1 0,1 0-1,-1 0 1,0 0 0,0 1-1,0-1 1,0 0 0,0 0 0,0 0-1,0 0 1,1 1 0,-1-1-1,0 0 1,0 0 0,0 0 0,0 0-1,1 0 1,-1 0 0,0 0-1,0 1 1,0-1 0,0 0 0,1 0-1,-1 0 1,6-17 181,21-72-71,-6 24-155,-10 29-6,3 0 0,1 0 0,1 1 1,36-54-1,-52 88 34,1 0 0,-1 1 0,0-1 0,1 0 0,-1 1 0,1-1 1,-1 1-1,1-1 0,0 0 0,-1 1 0,1-1 0,-1 1 0,1-1 0,0 1 1,0 0-1,-1-1 0,1 1 0,0 0 0,1-1 0,-2 1 6,1 0 1,-1 1-1,1-1 0,-1 0 0,0 0 1,1 0-1,-1 1 0,1-1 0,-1 0 1,0 0-1,1 1 0,-1-1 0,0 0 1,1 1-1,-1-1 0,0 1 0,1-1 0,-1 0 1,0 1-1,0-1 0,0 1 0,1-1 1,-1 1-1,2 4-7,-1 0-1,0 0 1,0 0-1,0 8 1,5 136-8,-6-129 31,4 31 0,-3-45 3,0 0 1,1 0-1,-1 0 1,1 0-1,1 0 1,-1-1-1,1 1 1,0-1-1,4 7 0,-6-11-5,1 1 0,-1-1 0,0 1 0,1-1 0,-1 0 0,1 0 0,0 0 0,-1 0 0,1 0 0,0 0 0,0 0 0,-1-1 0,1 1 0,0 0 0,0-1 0,0 0 0,0 1 0,0-1 0,0 0 0,0 0 0,0 0 0,0 0 0,2-1 0,3 0 2,0-1 0,0 0-1,0 0 1,11-6-1,10-6 10,0-1 0,-2-1 0,42-33-1,67-69-178,-81 69 155,-28 23 63,-18 17-60,1 0 1,0 0-1,1 2 0,0-1 0,15-8 1,-24 15 1,0 1-9,0-1 0,0 1 0,0 0 0,0-1 1,-1 1-1,1-1 0,0 1 0,0-1 0,-1 1 1,1-1-1,0 1 0,0-1 0,-1 0 0,1 1 1,-1-1-1,1 0 0,-1 0 0,1 0 0,-1 1 1,1-1-1,-1 0 0,1-1 0,-9 2-162,1 4 128,0 1 0,0-1 0,1 1 0,-1 1-1,2-1 1,-1 1 0,0 0 0,1 0 0,-7 11-1,-4 10 0,1 0 0,1 1-1,2 1 1,1 0-1,-9 38 1,18-57 32,0 1 0,1-1 0,-1 18 0,2-25 10,0 0 0,0 0 0,1 0 0,-1 0 0,1 0 0,0 0 1,0 0-1,0 0 0,0 0 0,0 0 0,0 0 0,1-1 0,0 1 0,-1 0 1,1-1-1,3 4 0,-4-6 3,0 1 1,-1-1-1,1 1 1,0-1 0,0 1-1,-1-1 1,1 1-1,0-1 1,0 0-1,0 0 1,0 1-1,0-1 1,0 0-1,-1 0 1,1 0-1,0 0 1,0 0 0,0 0-1,0 0 1,0 0-1,0-1 1,0 1-1,-1 0 1,1 0-1,0-1 1,0 1-1,0-1 1,-1 1 0,1-1-1,0 1 1,0-1-1,-1 1 1,1-1-1,0 1 1,-1-1-1,1-1 1,4-2 1,-1-1 0,0 0 0,6-10 0,-10 14-3,14-23-28,-2-1-1,13-33 1,13-54 21,-23 64-109,-3 6 40,-1 0 0,-2-1 0,5-66 0,-1-135-241,-7 113 165,-5 25 102,-2 66-348,-3 47 78,-6 26 323,2 0-1,-4 41 1,5-30 64,-51 466 482,52-413-357,7 99 0,0-192-175,0 9 5,4 24 0,-5-35-12,1 1 0,0 0-1,-1-1 1,1 1 0,0-1 0,1 1 0,-1-1 0,0 1 0,1-1-1,-1 0 1,1 0 0,0 0 0,0 0 0,-1 0 0,4 2-1,-4-3 9,1 0-1,0 0 0,-1-1 0,1 1 1,0-1-1,0 1 0,-1-1 0,1 0 0,0 1 1,0-1-1,0 0 0,-1 0 0,1 0 1,0-1-1,0 1 0,-1 0 0,1-1 0,0 1 1,0-1-1,2-1 0,3-1 14,-1 0 0,0-1 0,10-7 0,140-111 65,-71 56-106,80-54-39,-162 118 49,-1 0 0,1 0 0,-1 0 0,1-1 0,-1 1 0,0-1 0,0 1 0,0-1 0,0 0 0,1-4 0,1 1 0,-4 6-3,0 0 0,0 0 0,1-1 0,-1 1 1,0 0-1,0 0 0,0 0 0,0-1 0,1 1 0,-1 0 0,0 0 0,0-1 0,0 1 0,0 0 0,0 0 0,0-1 0,0 1 1,0 0-1,0 0 0,0-1 0,0 1 0,0 0 0,0 0 0,0-1 0,0 1 0,0 0 0,0 0 0,0-1 0,0 1 0,0 0 0,0 0 1,0-1-1,-1 1 0,1 0 0,0 0 0,0-1 0,0 1 0,0 0 0,-1 0 0,1 0 0,0 0 0,0-1 0,0 1 0,-1 0 1,1 0-1,0 0 0,0 0 0,-1 0 0,1 0 0,0-1 0,0 1 0,-1 0 0,1 0 0,0 0 0,0 0 0,-1 0 0,1 0 1,0 0-1,0 0 0,-1 0 0,1 0 0,0 0 0,-1 0 0,1 1 0,0-1 0,-1 0 0,-23 6-148,13-1 134,1 0-1,-1 1 1,1 1-1,0 0 0,-13 12 1,17-14 0,-10 10 25,0 0 1,2 1-1,0 0 0,1 1 1,0 1-1,-14 27 0,19-30 20,1 0-1,-9 27 0,15-36-1,-1 0 0,0 0 0,1 0 0,0 0 0,1 0 0,0 0 0,0 1 0,0-1 0,0 0 0,2 8 0,-1-13-13,-1 1 0,1 0 0,-1-1-1,1 1 1,-1-1 0,1 1-1,0-1 1,0 1 0,0-1 0,0 0-1,0 1 1,0-1 0,0 0-1,0 0 1,0 0 0,1 0 0,-1 0-1,0 0 1,1 0 0,-1 0-1,1-1 1,-1 1 0,1 0 0,-1-1-1,1 1 1,0-1 0,-1 0-1,1 1 1,-1-1 0,1 0 0,2 0-1,-1 0-7,0-1-1,0 0 0,1 1 1,-1-1-1,0 0 0,0 0 0,0-1 1,0 1-1,0-1 0,-1 1 1,1-1-1,0 0 0,-1 0 1,1 0-1,-1-1 0,3-2 0,7-12 39,0-1-1,-2-1 0,17-36 0,-17 32-179,12-22-52,26-65-214,9-38 51,-53 137 210,-6 15 100,-6 19 109,3-3-74,2 0-1,0 0 1,1 0 0,2 39-1,0-47 18,-1 6 42,1 0-1,2 0 0,-1-1 0,2 1 0,0 0 1,2-1-1,0 0 0,0 0 0,15 29 0,-19-44-18,0 0-1,0-1 1,0 1-1,0 0 1,1 0-1,-1-1 0,0 1 1,1-1-1,0 1 1,-1-1-1,1 0 1,3 2-1,-4-2-20,0-1-1,0 0 1,0 0 0,0 0 0,0 0-1,0 0 1,0 0 0,0 0 0,0 0-1,0 0 1,0 0 0,0 0-1,0-1 1,-1 1 0,1 0 0,0-1-1,0 1 1,0-1 0,0 1 0,0-1-1,0 1 1,-1-1 0,1 0-1,0 1 1,-1-1 0,1 0 0,0 0-1,-1 0 1,1 0 0,6-9 19,-1 0 0,-1 0 0,1 0 1,4-17-1,-1 6 31,11-23-2,-3-1 0,-2-1 0,14-63 0,-21 85-33,-7 16-27,-1-5-229,2 12 23,3 6 217,6 11-48,-10-14-51,5 9 58,0 1 0,-1-1 0,-1 1 0,6 20 0,1 4-34,4 7 171,17 47-81,-26-77-4,0 0-1,1-1 1,0 0-1,15 19 0,-19-28 7,0 0 0,0 0-1,0 0 1,0 0-1,5 2 1,-6-4-16,-1 0 0,1 0 1,-1 0-1,1-1 0,-1 1 1,1-1-1,0 1 0,-1-1 1,1 1-1,0-1 0,-1 0 1,1 0-1,0 0 0,0 0 1,2 0-1,2-2 27,-1 0 0,1 0 1,-1-1-1,1 0 0,-1 0 0,0 0 0,0 0 0,7-7 1,35-37 44,-45 45-78,89-115 192,-46 57-290,-34 42 83,-9 15-8,-1 0-1,1 0 0,0 0 0,0 0 1,0 0-1,1 1 0,-1-1 0,1 1 1,5-5-1,-8 7 9,0 0 1,0-1-1,1 1 1,-1 0 0,0 0-1,0 0 1,1 0-1,-1 0 1,0 0-1,0 0 1,1 0-1,-1 0 1,0 0-1,0 0 1,1 0 0,-1 0-1,0 0 1,0 0-1,1 0 1,-1 0-1,0 0 1,0 0-1,1 0 1,-1 0 0,0 0-1,0 1 1,0-1-1,1 0 1,-1 0-1,0 0 1,0 0-1,0 1 1,1-1 0,-1 0-1,0 0 1,0 0-1,0 1 1,0-1-1,0 0 1,1 0-1,-1 0 1,0 1 0,0-1-1,0 0 1,0 0-1,0 1 1,0-1-1,0 0 1,0 0-1,0 1 1,0-1 0,0 0-1,0 0 1,0 1-1,0-1 1,-2 19 25,1-14-47,-10 163 146,10-121 10,8 74 0,-7-118-100,0 1-1,0 0 0,1 0 1,-1 0-1,1-1 0,0 1 1,1 0-1,-1-1 0,0 1 1,1-1-1,0 1 0,0-1 1,0 0-1,0 0 0,5 5 1,-7-8-20,1 1 1,0-1-1,-1 0 1,1 1-1,0-1 0,0 0 1,-1 0-1,1 0 1,0 0-1,0 0 1,-1 1-1,1-2 1,0 1-1,0 0 0,0 0 1,-1 0-1,1 0 1,0 0-1,0-1 1,-1 1-1,1 0 1,0 0-1,-1-1 1,1 1-1,0-1 0,-1 1 1,1-1-1,0 1 1,-1-1-1,1 1 1,-1-1-1,1 1 1,-1-1-1,1 0 0,3-4 22,0 0-1,0 0 1,0 0-1,3-7 0,8-18 74,13-43 0,-15 39-159,4-10 5,32-77 90,-43 110-175,-6 11 134,0 0 0,0 0 0,0 0 1,0 0-1,0-1 0,0 1 0,0 0 0,0 0 0,0 0 0,0 0 0,0 0 0,0 0 1,1 0-1,-1 0 0,0 0 0,0 0 0,0 0 0,0 0 0,0 0 0,0 0 0,0-1 1,0 1-1,0 0 0,0 0 0,0 0 0,1 0 0,-1 0 0,0 0 0,0 0 0,0 0 1,0 0-1,0 0 0,0 0 0,0 0 0,0 0 0,0 0 0,0 0 0,1 0 0,-1 0 1,0 0-1,0 0 0,0 0 0,0 1 0,0-1 0,0 0 0,0 0 0,0 0 0,0 0 1,0 0-1,1 0 0,-1 3-29,1 0 0,-1 0 1,0 0-1,0 0 0,0 0 1,-1 4-1,-7 96-23,-26 117 0,-50 116-51,70-288 199,-27 60-1,29-82-21,-1 0 1,-1-1-1,-29 39 0,36-55-59,0-1 0,0 0-1,-1 0 1,0 0 0,0-1-1,0 0 1,-1-1 0,0 0-1,-1-1 1,1 1 0,-1-2-1,0 1 1,0-1 0,-1-1-1,1 0 1,-1-1 0,-12 2-1,18-3-38,-1-1-1,1 0 1,0 0-1,-1 0 0,1-1 1,0 1-1,-1-1 1,1-1-1,0 1 1,0-1-1,0 0 0,0 0 1,0 0-1,0-1 1,1 1-1,-1-1 0,1-1 1,0 1-1,-1 0 1,2-1-1,-1 0 1,0 0-1,1 0 0,-4-5 1,-1-4 5,1 1 0,-1-2 0,2 1-1,-6-16 1,-15-59 59,23 71 5,1 1 0,0-1 0,2 0 0,-1-19 0,3 27-11,-1-1 0,1 1 0,1-1 0,0 1 0,0 0 0,1-1 0,0 1-1,5-11 1,-4 14-11,0 1-1,0-1 0,0 1 0,1 0 1,0 0-1,0 0 0,0 0 0,1 1 0,-1 0 1,1 0-1,12-5 0,3-2 37,0 1 0,1 2 0,0 0 0,28-6 0,92-11 249,-101 18-280,118-11-2093,-137 16 1631,6-3-6068,-19 4 3444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4:08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68 7872,'-4'-7'7727,"13"5"-3392,-4 1-4558,77-15 4954,-6 1-4288,42-2-2416,-63 9-4369,-22 7 3436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4:09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0 189 4480,'1'-9'16698,"4"9"-15338,-1 0-3723,31-1 3705,-19 0-1151,1 1-1,-1 0 0,1 1 0,20 5 1,-29-4-157,-1 1 0,0-1 0,0 2-1,-1-1 1,1 1 0,-1 0 0,1 0 0,-1 1 0,0 0 0,5 5 0,-7-6 10,0 1 0,-1-1 0,1 0-1,-1 1 1,0 0 0,0 0 0,-1 0-1,1 0 1,-1 0 0,0 0 0,0 1 0,-1-1-1,2 10 1,-1 22 210,-1 0 0,-1-1 0,-3 1 0,-9 53 0,6-66-200,-7 46 329,12-67-329,1-2-10,0 1 0,-1-1-1,1 1 1,0-1 0,0 1-1,0-1 1,1 1-1,-1-1 1,1 3 0,-1-2 308,76-141 1079,-22 42-937,-44 81-413,21-28 0,-17 26 145,16-27-1,-22 30-185,-1 0 1,0 0-1,-1 0 0,-1 0 0,0-1 1,2-21-1,-5 25-467,-1 1 0,-1-1 1,-1-21-1,-1 23-499,1 1 0,-1-1 0,-1 1 0,0 0 0,-5-11 0,-4-1-2898,3 3 1254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31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370 1 1056,'0'0'24127,"-15"12"-23001,-4 5-758,6-7-188,2 1-1,-15 16 0,-2 10 41,2 0 0,1 2 0,-34 73-1,-39 139-85,86-218-160,2 2 0,2-1 0,1 1 0,1 1 0,2-1 0,2 1 0,1 0 0,4 38 0,7-10 173,3 0 0,2-1 0,3 0 0,3-1 0,3-1 0,36 68 0,-7-41 212,-15-27-110,0-5-115,-12-19-407,-19-29-25,-5-6-598,-1-14-7813,3 2 6143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32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42 136 3808,'-5'-2'470,"0"0"1,0 1-1,0 0 1,-17-4 14002,37 1-12372,23-7-2302,15-5 921,-40 12-512,0-1 0,0 2 0,0 0 0,0 0 0,1 1 0,-1 1 0,18 0 0,-28 2-130,0-1-1,-1 1 0,1-1 1,0 1-1,-1 0 0,1 0 1,-1 0-1,1 0 1,-1 1-1,0-1 0,1 1 1,-1-1-1,0 1 0,3 3 1,-2-2 31,1 1 1,-2 0 0,1 0-1,0 1 1,-1-1 0,0 1-1,3 6 1,0 5 115,-1 1 0,-1 0 0,3 25 0,-6-40-219,8 91 272,13 93-487,-20-177 198,1 0 0,0-1 0,0 1 0,1 0 0,0-1 0,1 1-1,0-1 1,0 0 0,1 0 0,8 11 0,-13-19 30,1 1-1,0 0 1,0 0-1,-1 0 1,1 0 0,0-1-1,0 1 1,0 0 0,0-1-1,-1 1 1,1-1 0,0 1-1,0-1 1,0 1 0,0-1-1,1 0 1,-1 1 0,0-1-1,0 0 1,0 0 0,0 0-1,0 0 1,0 0 0,0 0-1,0 0 1,0 0 0,0 0-1,1-1 1,-1 1 0,0 0-1,0-1 1,0 1 0,0 0-1,0-1 1,0 0 0,0 1-1,1-2 1,3-5 43,0 0 0,-1 0-1,0-1 1,0 0 0,0 1 0,-1-1 0,0 0-1,2-12 1,1-1 38,37-89 92,5 2 0,86-144 0,-133 249-206,1 0 0,0 0 0,0 0 0,0 0 0,1 1 0,-1-1 0,1 1 0,-1-1 0,1 1 0,0 0 0,0 0 0,0 0 0,0 0 0,5-1 0,-4 2 19,0 0-1,0 0 1,0 0 0,0 1-1,0 0 1,0-1-1,0 2 1,0-1 0,1 0-1,-1 1 1,6 1-1,93 19-633,-83-20-1109,-9-1-1569,-2 0 1520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33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17 7296,'-12'-8'2368,"26"9"3295,21-6-3743,-24 3-869,-6 1-743,1 1 1,0-1-1,-1 1 1,1 0-1,0 0 0,-1 1 1,1-1-1,0 2 1,-1-1-1,1 0 0,-1 1 1,0 0-1,1 0 0,-1 1 1,0-1-1,7 6 1,1 2 38,-1 1 1,0 0 0,-1 1-1,0 0 1,14 22 0,-10-14-349,22 23 1,-25-30-201,-9-9-93,1 1 1,1-1-1,-1 0 1,1 0-1,-1 0 1,11 5-1,-14-8 6,0-1 0,0 0 0,0 0 0,0 1 0,0-1 0,0 0 0,0 0 0,0 0 0,0 0 0,0 0 0,-1 0 0,1-1 0,0 1 0,0 0 0,0 0 0,0-1 0,0 1 0,0-1 0,0 1 0,0 0 0,0-1 0,-1 0 0,1 1 0,0-1 0,0 1 0,-1-1 0,1 0 0,0 0 0,-1 1 0,1-1 0,-1 0 0,1-1 0,8-8-2090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33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532 1 9056,'-12'2'7170,"8"5"-6373,-4 5 125,-1 0 0,0 0 0,-1-1-1,0 0 1,-22 16 0,-10 4 423,-75 40 0,-55 11-3022,141-71 240,-9 5-2090,37-15 2489,0 1-1,0-1 1,1 1-1,-1 0 1,0 0-1,1 0 1,-1 0-1,1 1 1,-4 4-1,1 6-3627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34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311 529 3328,'0'0'3552,"0"-1"-2880,0 0 0,0 0 0,0 0 0,0 0 0,-1 0 0,1 0 0,0 0 0,-1 0 0,1 1 0,-1-1 0,1 0 0,-2-1 0,-19 6 2607,14-3-2893,-1 0 0,2 1 0,-1 0 0,-11 4 0,5-2-76,-20 8 337,-31 17 0,22-10-559,31-14-103,1 0 1,0 0-1,-10 8 1,17-11-30,0 1 1,0-1-1,0 1 1,0 0-1,0-1 1,1 1-1,0 1 0,-1-1 1,1 0-1,0 0 1,1 1-1,-4 6 1,5-8 28,0 0 1,0-1 0,0 1-1,0 0 1,0 0 0,0 0-1,0 0 1,0 0 0,1 0 0,-1 0-1,1-1 1,-1 1 0,1 0-1,0 0 1,0-1 0,0 1-1,0 0 1,0-1 0,0 1-1,0-1 1,0 1 0,1-1-1,-1 0 1,1 1 0,-1-1 0,4 2-1,0 0 6,0 1 1,0-1-1,1 0 0,0-1 0,-1 1 0,13 2 1,-10-3 68,-1-1 0,1-1 0,0 0 0,-1 0 0,1 0 0,0-1 0,-1 0 1,1 0-1,0-1 0,-1 0 0,0 0 0,1-1 0,-1 0 0,0-1 0,10-5 1,0-3 96,0 1 1,-1-2-1,-1 0 0,23-25 1,-26 24-54,-1 0-1,0-1 1,-1 0 0,-1-1 0,0 0-1,-2-1 1,1 1 0,-2-1 0,0-1-1,6-32 1,-10 30 56,0 0-1,-1 0 1,0 0-1,-2 0 1,-1-1-1,0 2 0,-1-1 1,-2 0-1,-11-34 1,10 38-84,0 0 0,-2 0 0,-15-24 0,19 33-105,-2 0 0,1 0 0,-1 0 0,0 1-1,0 0 1,0 0 0,-1 1 0,0 0 0,0 0 0,-12-6 0,12 8-148,-1-1 1,1 1-1,-1 0 0,0 0 1,0 1-1,0 0 0,0 0 1,0 1-1,-1 0 0,-11 1 1,16 0-141,-1 0 1,1 0 0,-1 1 0,1 0-1,-1 0 1,1 0 0,0 0 0,0 1-1,0-1 1,-1 1 0,1 0 0,1 0-1,-1 1 1,0-1 0,1 1-1,-1 0 1,1 0 0,0 0 0,0 0-1,0 1 1,-4 5 0,-5 20-1625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35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91 5888,'-11'-3'882,"-15"-4"671,7-4 8437,28 9-9189,200-22 4216,-203 24-4946,367-30 1732,96 16-1633,-424 16-1344,-3 0-4750,-42-2 5766,0 0 0,1 0 1,-1 0-1,0 1 0,0-1 0,1 0 1,-1 0-1,0 0 0,0 1 0,1-1 1,-1 0-1,0 0 0,0 1 0,0-1 1,0 0-1,0 1 0,1-1 0,-1 0 1,0 0-1,0 1 0,0-1 0,0 0 1,0 1-1,0-1 0,0 0 0,0 1 1,0-1-1,0 0 0,0 1 0,0-1 1,0 0-1,0 1 0,-1-1 0,1 0 1,0 0-1,0 1 0,0-1 0,0 0 1,-1 1-1,1 2-1297,-1 13-1889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35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442 338 6560,'1'-1'147,"-1"0"0,1 0 0,-1 1 1,0-1-1,1 0 0,-1 0 0,0 1 0,0-1 1,0 0-1,1 0 0,-1 0 0,0 1 0,0-1 1,0 0-1,0 0 0,-1 0 0,1 1 0,0-1 1,0 0-1,0 0 0,-1 0 0,1 1 0,0-1 0,-1-1 1,-4-8 4198,5 9-4133,0 0 1,-1 0-1,1 0 1,-1-1-1,1 1 1,-1 0-1,0 0 1,1 0 0,-1 0-1,0 0 1,0 1-1,0-1 1,0 0-1,0 0 1,0 0-1,0 1 1,0-1-1,0 0 1,0 1-1,0-1 1,0 1 0,0-1-1,-1 1 1,1 0-1,0 0 1,0-1-1,-2 1 1,-3-1 46,0 1 1,1-1 0,-1 1-1,0 0 1,0 1-1,1-1 1,-1 1 0,0 0-1,-6 3 1,-4 1 83,2 1-1,-22 10 1,-2 5 161,-64 45-1,86-54-499,1 0 1,0 1-1,1 1 0,0 1 0,1 0 0,-15 24 0,24-33-64,0 1 0,0-1 0,1 1 0,0 0 0,1 0 0,-3 11 0,4-16 41,1 1 0,0-1 1,0 1-1,-1-1 0,2 1 0,-1-1 0,0 1 0,0 0 1,1-1-1,-1 1 0,1-1 0,0 1 0,0-1 1,0 0-1,0 1 0,0-1 0,1 0 0,-1 0 0,1 0 1,-1 0-1,4 4 0,1-2 2,-1 1-1,1-1 1,0 0-1,1 0 1,-1-1-1,1 1 1,-1-2 0,1 1-1,0-1 1,0 0-1,13 2 1,-8-2 100,0-1-1,0-1 1,1 0 0,-1 0 0,0-1-1,14-3 1,-18 2-44,1-1 0,-1 0 1,-1 0-1,1 0 0,0-1 0,-1 0 0,0-1 0,0 1 0,0-1 0,9-9 1,-4 2 3,0-1 0,-1 0 0,0-1 0,8-15 0,5-14 177,-2-1 0,-2-1 1,21-69-1,-33 89-48,8-52 1,-13 60-12,-1 0 0,0-21 0,-2 31-105,-1-1-1,1 0 0,-2 1 0,1-1 0,-1 1 0,-5-13 0,6 16-125,-1 0 0,-1 0-1,1 1 1,0-1-1,-1 1 1,0 0-1,0 0 1,0 0-1,0 0 1,0 0-1,-1 0 1,1 1-1,-1 0 1,1 0-1,-1 0 1,0 0-1,0 0 1,0 1-1,-7-2 1,3 1-444,-1 1 1,0 0 0,1 0 0,-1 1 0,0 0-1,0 0 1,1 1 0,-15 3 0,20-3 47,1 0 0,-1 0 0,0 0-1,1 0 1,-1 1 0,1-1 0,-1 1 0,1 0 0,-3 2 0,-1 5-1449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36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 7456,'-3'-2'3473,"12"1"-1522,0 3-514,1-1 0,16 1 1,-17-2-745,0 1 1,0 0 0,0 0 0,15 5 0,-11-2-154,0 1 1,-1 1 0,1 0 0,13 9-1,-19-10-343,0 0-1,-1 0 0,0 1 0,0 0 0,0 0 0,0 0 1,-1 1-1,7 11 0,-4-2 55,0 0 1,-1 1 0,-1 0-1,4 18 1,14 76 72,-15-63-231,-5-25-213,15 60 332,-17-73-739,1-1 0,1 0 1,0 0-1,0-1 0,1 1 1,7 11-1,-11-19 234,0 0 1,0 0-1,0 0 0,0 0 1,0 0-1,0 0 0,0-1 1,0 1-1,0 0 0,0 0 1,1-1-1,-1 1 0,0-1 1,0 1-1,1-1 0,-1 0 1,0 1-1,1-1 0,-1 0 1,0 0-1,1 0 0,-1 0 1,0 0-1,1 0 0,-1 0 1,0 0-1,1-1 1,-1 1-1,0 0 0,0-1 1,1 1-1,-1-1 0,0 0 1,0 1-1,0-1 0,0 0 1,0 0-1,0 0 0,2-1 1,11-10-2476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7:20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483 883 3072,'0'-1'112,"0"1"-74,0 0 0,0-1 1,0 1-1,0 0 0,0 0 1,0 0-1,0-1 0,0 1 0,0 0 1,0 0-1,0-1 0,0 1 1,0 0-1,0 0 0,0 0 1,0-1-1,0 1 0,0 0 1,0 0-1,0 0 0,0-1 0,1 1 1,-1 0-1,0 0 0,0 0 1,0-1-1,0 1 0,0 0 1,1 0-1,-1 0 0,0 0 1,0-1-1,0 1 0,1 0 0,-1 0 1,0 0-1,0 0 0,0 0 1,1 0-1,-1 0 0,0 0 1,2 0 1226,-3-13 3957,-2 7-4787,0 1 1,-1 1 0,1-1 0,-1 1 0,0-1-1,0 1 1,0 0 0,-1 0 0,1 1-1,-1-1 1,-7-3 0,-1 0 161,1 0-1,-1 1 1,-22-6-1,12 5 83,-1 1-1,-40-3 0,50 8-475,0 0 0,0 1 0,0 1 0,0 0 0,0 1 0,-14 4 0,15-3-75,2 0 12,0 0 1,-15 7 0,23-8-101,-1 0 0,1 0 0,0 0 0,0 0 0,0 0 0,0 1 0,0-1 0,1 1 0,-1 0 0,1 0 0,-4 5 0,1 2 123,0 0 0,1 1 0,0-1 0,1 1 0,-3 21 0,-3 58 213,8-62-246,1-1-1,1 1 0,8 43 1,-7-64-72,-1-1 1,1 1 0,1-1 0,-1 0 0,1 1 0,0-1 0,1 0-1,-1-1 1,1 1 0,0-1 0,0 1 0,1-1 0,0-1 0,0 1-1,0-1 1,0 1 0,1-1 0,0-1 0,-1 1 0,1-1 0,1 0-1,-1-1 1,0 1 0,1-1 0,-1 0 0,1-1 0,11 2 0,9-1-37,0-1 0,1-2 0,-1 0 0,1-2 1,-1-1-1,0-1 0,-1-2 0,1 0 1,-1-2-1,-1 0 0,1-2 0,-2-1 0,1-1 1,-2-1-1,0-1 0,-1-1 0,33-30 1,-18 11-61,-2-2 1,48-63 0,-82 99 61,11-18-125,-11 19 100,-1-1 0,1 1 0,-1-1 0,0 0 0,0 1 0,1-1 0,-1 1 0,0-1 0,0 1 0,0-1 0,1 0 0,-1 1 0,0-1 0,0 1 0,0-1 0,0 0-1,0 1 1,0-1 0,0 1 0,-1-1 0,1 0 0,0 1 0,0-2 0,-1 2-2,1 0 0,-1 0 0,1 1 0,-1-1 0,1 0 0,-1 0 0,1 0 0,-1 0 0,1 1 0,0-1 0,-1 0 0,1 0 0,-1 1 0,1-1-1,0 0 1,-1 1 0,1-1 0,0 0 0,-1 1 0,1 0 0,-7 8-65,0 1 1,1 0-1,1 0 0,0 1 0,0-1 0,1 1 0,-6 21 1,7-17 69,0 1 0,1-1 1,1 1-1,0 0 1,2 20-1,0-30 9,0 1-1,0-1 1,1 1-1,-1-1 1,1 0-1,1 0 1,-1 0-1,1 0 1,0 0-1,1 0 1,-1-1-1,1 1 1,0-1 0,0 0-1,1 0 1,0 0-1,0-1 1,0 0-1,0 0 1,0 0-1,1-1 1,0 1-1,0-1 1,0-1-1,0 1 1,0-1-1,0 0 1,1-1-1,-1 1 1,1-1-1,-1 0 1,1-1-1,0 0 1,-1 0-1,1 0 1,9-2 0,-6 0 75,-1 0 0,0 0 1,12-5-1,-17 6-85,-1-1 0,0 1 0,1-1 0,-1 0 0,0 0 0,0 0 0,0-1 0,0 1 0,0-1 0,-1 0 0,5-5 0,-5 3-31,1 0 0,0-1-1,-1 0 1,0 1 0,-1-1 0,1 0 0,-1 0 0,0 0 0,0 0-1,-1 0 1,0 0 0,-1-7 0,0-1-38,0 0 0,-2 0 1,1 0-1,-7-15 0,5 16 39,-1 1 0,-1 0-1,0 0 1,0 0 0,-1 1 0,-1-1-1,0 2 1,-1-1 0,-18-17 0,20 22 17,0 0 0,-1 0 0,0 1 0,0 0 1,0 1-1,-1-1 0,0 2 0,1-1 1,-1 1-1,0 0 0,-1 1 0,1 0 0,0 1 1,-17-1-1,-4 5 76,23 1-104,19 1 48,12-3 37,-1-1 0,1 0 1,0-2-1,-1-1 0,32-6 0,-1 1-28,21-3-8,-35 4 119,1 1 1,71 1 0,-107 5-64,0-1 0,0 1 1,0 0-1,0 0 1,0 0-1,8 4 1,-11-4-17,0 0 0,0 0 1,0 0-1,0 1 0,0-1 0,-1 0 1,1 1-1,0 0 0,-1-1 1,1 1-1,-1 0 0,0 0 0,1 0 1,-1 0-1,0 0 0,1 3 0,2 8 39,-1-1-1,0 1 0,-1 0 0,0 1 1,-1-1-1,-1 21 0,-12 80 274,9-90-229,1-15-15,5-24-111,4-6-170,0 0 1,18-34-1,-20 45 129,1 1 1,0-1-1,1 1 0,-1 0 1,2 1-1,-1 0 1,13-10-1,-20 17 22,1 1 1,0-1-1,-1 0 0,1 1 0,0-1 1,0 1-1,0-1 0,0 1 1,-1 0-1,1-1 0,0 1 0,0 0 1,0 0-1,0 0 0,0 0 0,0-1 1,0 1-1,0 0 0,0 0 1,0 1-1,0-1 0,1 0 0,-1 1 10,0 0 0,1 0 0,-1 0 0,0-1 0,0 1 0,0 0 0,0 1 0,0-1 0,0 0 0,-1 0 0,1 0 0,0 0 0,0 1 0,-1-1 0,2 3 0,4 15 100,0 1 0,7 38-1,-8-31 36,9 29 0,-12-53-138,-1 1 0,1 0-1,-1-1 1,1 0-1,0 1 1,0-1-1,1 0 1,-1 0-1,1 0 1,-1-1-1,1 1 1,0-1-1,0 1 1,0-1-1,0 0 1,1 0-1,-1 0 1,1 0-1,-1-1 1,1 0-1,-1 1 1,1-1-1,0 0 1,-1-1 0,1 1-1,0-1 1,5 0-1,7 1 16,0-2 0,-1 0 0,1-1 0,-1 0 0,0-1 1,0-1-1,0-1 0,0 0 0,21-11 0,7-6 19,-1-2-1,-1-2 1,-2-2 0,65-57-1,-49 29 176,-55 56-204,0 0 0,0 0-1,0 0 1,0 0 0,1 0 0,-1 0 0,0 0-1,0 0 1,0 0 0,0 0 0,0 0-1,0-1 1,0 1 0,0 0 0,0 0 0,0 0-1,0 0 1,0 0 0,0 0 0,1 0 0,-1 0-1,0 0 1,0 0 0,0-1 0,0 1-1,0 0 1,0 0 0,0 0 0,0 0 0,0 0-1,0 0 1,0 0 0,0 0 0,0 0-1,0-1 1,0 1 0,0 0 0,0 0 0,0 0-1,-1 0 1,1 0 0,0 0 0,0 0-1,0 0 1,0 0 0,0 0 0,0-1 0,0 1-1,0 0 1,0 0 0,0 0 0,0 0 0,0 0-1,0 0 1,0 0 0,-1 0 0,1 0-1,0 0 1,0 0 0,0 0 0,0 0 0,0 0-1,0 0 1,-7 1-113,5 0 86,1 1-1,-1-1 1,0 1-1,1 0 1,-1 0-1,1 0 1,-3 3-1,0 3-52,-39 57-135,-55 116 0,94-174 203,0 0 1,1 1-1,0-1 0,1 1 1,-1-1-1,1 1 1,1 0-1,0 0 0,0 0 1,0 16-1,2-23 13,-1 1 0,0-1 1,0 0-1,1 0 0,-1 0 0,1 1 0,0-1 0,-1 0 0,1 0 0,0 0 1,-1 0-1,1 0 0,0 0 0,0 0 0,0 0 0,0 0 0,0-1 0,0 1 1,0 0-1,0-1 0,0 1 0,0 0 0,1-1 0,-1 0 0,0 1 0,0-1 1,1 1-1,-1-1 0,0 0 0,0 0 0,1 0 0,1 0 0,1 0-4,-1 0 0,0-1-1,1 1 1,-1-1 0,1 0-1,-1 1 1,0-2 0,0 1-1,0 0 1,0-1 0,5-2-1,-1-3-41,1 0 0,-2 0 0,1-1 0,-1 0 0,0 0 0,-1-1 0,7-14 0,3-7-1,-2-2 0,-2 0 0,10-40 0,0 1 17,6-8-63,16-52-214,19-152 51,-50 221 156,28-190 13,-39 237 76,1-2 18,-1 0 0,0 0 0,-1 0 1,-1 0-1,-3-19 0,3 34-16,1 1 0,0-1 0,-1 1-1,0-1 1,1 0 0,-1 1 0,0 0 0,0-1 0,1 1 0,-1-1 0,0 1 0,-1 0 0,0-2 0,1 3 11,1-1 0,-1 1 0,0-1 0,0 1 0,1 0 1,-1-1-1,0 1 0,0 0 0,0 0 0,0-1 0,0 1 1,1 0-1,-1 0 0,0 0 0,0 0 0,0 0 0,0 0 1,-1 0-1,-1 1 10,1 0 0,-1 0 0,1 0 0,0 1 0,-1-1 1,1 1-1,0-1 0,0 1 0,0 0 0,0-1 0,0 1 0,0 0 1,0 1-1,-2 2 0,-8 17 23,1 1 1,1-1-1,1 1 1,-7 27-1,15-45-25,-19 70 233,-18 140 1,24-120-171,2-18 124,3-1 0,2 120 0,8-165-134,5 63 220,-5-86-203,1 1-1,0-1 1,0 0-1,0 0 1,1-1-1,0 1 1,1 0-1,8 12 1,-11-18-59,0-1 0,0 1 1,0 0-1,1-1 0,-1 1 0,0-1 1,1 0-1,-1 1 0,1-1 0,0 0 1,-1 0-1,1 0 0,0 0 0,0 0 1,0-1-1,0 1 0,0 0 1,0-1-1,-1 1 0,1-1 0,0 0 1,0 0-1,0 0 0,1 0 0,-1 0 1,0 0-1,0 0 0,-1-1 0,5 0 1,1-2 0,0-1 1,-1 1-1,1-1 0,-1 0 1,0-1-1,8-7 0,21-20 23,46-55 0,-54 56-1,86-98-226,-93 104 177,16-17-32,-36 40-225,-4 5 188,-6 20 19,0 0 1,2 1-1,-10 41 0,-2 76 114,18-124-19,1 1 0,1-1-1,3 21 1,-2-30-12,0-1-1,1 1 0,0-1 0,1 0 1,-1 0-1,1 0 0,0 0 0,1 0 1,8 11-1,-11-16-13,1 0-1,0 0 1,0 0 0,0 0 0,0-1 0,0 1-1,1-1 1,-1 1 0,0-1 0,1 0 0,-1 0-1,1 0 1,-1 0 0,1 0 0,-1-1 0,1 1-1,0-1 1,-1 1 0,1-1 0,0 0 0,0 0 0,-1 0-1,1-1 1,0 1 0,-1-1 0,1 1 0,-1-1-1,1 0 1,0 0 0,1-1 0,5-2 41,0-1 1,0 0-1,-1 0 0,0-1 1,0 0-1,14-13 1,-4 0-142,15-24 0,2-1-14,-28 38 173,-6 5-72,0 1 1,-1-1 0,1 1 0,-1-1 0,1 1 0,-1-1 0,1 1-1,-1-1 1,1 1 0,-1-1 0,0 0 0,1 1 0,-1-1 0,0 0-1,0 1 1,1-1 0,-1 0 0,0 1 0,0-1 0,0 0 0,0 1-1,0-1 1,0-1 0,3-1 15,0 0 1,-1-1-1,0 0 0,0 1 1,0-1-1,0 0 0,1-5 1,33-100 37,-10 37-41,26-71-158,78-344 67,-129 486 79,8-38-58,-3 19-7,-1 0 0,-1-1-1,2-39 1,-9 47-89,3 12 146,0 1 0,0 0 0,0 0 0,0 0 0,0-1 0,0 1 0,-1 0 0,1 0 0,0 0 0,0 0 0,0-1 0,-1 1 0,1 0 0,0 0 0,0 0 0,0 0 0,-1 0 0,1 0 0,0 0 0,0 0 0,-1 0 0,1 0 0,0-1 0,0 1 0,0 0 0,-1 0 0,1 1 0,0-1 0,-1 0 0,0 0-4,0 1-1,-1 0 0,1 0 0,0 0 0,0 0 0,0 0 0,0 0 0,0 0 0,0 0 0,0 0 0,0 0 0,0 1 0,0-1 0,0 2 0,-5 10-27,0 0 1,-3 16-1,4-15 7,-30 116 39,-20 135 0,44-204-3,-28 184 224,22 4-20,17-231-116,0 1 0,1-1 1,7 30-1,-8-46-75,0-1 0,1 1 0,-1-1 0,1 0 0,-1 1 0,1-1 0,-1 0 1,1 1-1,0-1 0,0 0 0,0 0 0,0 0 0,0 0 0,0 0 0,1 2 0,-1-3-5,0 0 0,0 1 0,-1-1-1,1 0 1,0 0 0,-1 0 0,1 0 0,0 1 0,0-1 0,-1 0 0,1-1-1,0 1 1,0 0 0,-1 0 0,1 0 0,0 0 0,0 0 0,-1-1-1,1 1 1,0 0 0,0-1 0,4-2 0,-1 0 0,0-1-1,0 1 1,0-1 0,0 0 0,3-6-1,73-96-188,-43 55 141,53-57 1,-73 87 0,-12 15-3,0 0 1,11-10-1,-16 15 34,0 1-1,1 0 0,-1 0 1,0-1-1,0 1 1,0 0-1,1 0 1,-1-1-1,0 1 1,0 0-1,0 0 0,1 0 1,-1 0-1,0-1 1,0 1-1,1 0 1,-1 0-1,0 0 1,1 0-1,-1 0 0,0 0 1,0 0-1,1 0 1,-1 0-1,0 0 1,1 0-1,-1 0 1,0 0-1,0 0 0,1 0 1,-1 0-1,0 0 1,1 0-1,-1 0 1,0 0-1,0 0 1,1 1-1,-1-1 1,0 0-1,0 0 0,1 0 1,-1 0-1,0 1 1,0-1-1,1 0 1,-1 0-1,0 1 1,0-1-1,0 0 0,0 0 1,0 1-1,1-1 1,-1 0-1,0 0 1,0 1-1,0-1 1,0 0-1,0 1 0,0-1 1,0 0-1,0 0 1,0 1-1,0-1 1,0 1-1,-1 24-88,0-21 100,-1 13-53,-1 12 22,0 1 0,2-1 0,1 0 0,5 41 0,-4-65 35,0 0-1,1 0 0,-1 0 1,1 0-1,1 0 1,-1 0-1,0-1 0,4 5 1,-5-7-7,1 0 1,-1-1-1,0 1 1,1 0-1,-1-1 1,1 0-1,0 1 1,-1-1-1,1 0 1,0 0-1,0 0 1,0 0-1,0 0 1,0 0-1,0-1 1,0 1-1,0-1 1,0 1-1,0-1 1,0 0 0,0 0-1,0 1 1,2-2-1,5 0-27,-2-1 0,1 0 0,0-1 0,0 0 0,-1 0 0,1-1 0,-1 0 0,0 0 0,0 0 0,-1-1 0,10-8 0,7-9-138,33-39 1,-35 36 91,64-85-28,-80 105-94,-7 13 93,-2 11 134,2-5 12,0-1 1,-5 14 0,3-13-27,1 0 0,-2 16 0,4-16-4,0 0 0,1 0-1,1 0 1,0 0 0,1 0-1,1 0 1,8 27 0,2-16 93,-12-23-100,0-1-1,0 1 1,0-1-1,1 1 0,-1-1 1,0 0-1,1 1 1,-1-1-1,1 0 1,-1 0-1,1 0 1,2 1-1,-3-2-5,0 0 0,1 0-1,-1 0 1,0 0 0,0 0 0,0 0-1,1 0 1,-1 0 0,0-1 0,0 1-1,0 0 1,0-1 0,1 1 0,-1-1 0,0 0-1,0 1 1,0-1 0,0 0 0,0 0-1,0 1 1,-1-1 0,1 0 0,0 0-1,0 0 1,1-2 0,1-1-37,0-1 0,-1 0-1,1 0 1,-1 0 0,2-8 0,3-10-119,-2 0 1,4-43 0,-8 46 52,1 4 22,-1 1 0,-1-1-1,0 1 1,-1-1 0,0 1-1,-8-30 1,6 34 52,1 2 34,0 1 0,-1-1 0,-6-13 0,8 21-9,1-1-1,-1 1 1,0 0-1,1 0 0,-1-1 1,0 1-1,0 0 0,0 0 1,0 0-1,0 0 1,0 0-1,0 0 0,0 0 1,0 0-1,-1 1 0,1-1 1,0 0-1,-1 1 0,1-1 1,0 1-1,-1-1 1,1 1-1,0 0 0,-1-1 1,1 1-1,-1 0 0,1 0 1,-1 0-1,1 0 0,-3 1 1,2 0 26,-1 0 0,1 0 0,-1 0 0,1 1 0,0-1 1,-1 1-1,1 0 0,0-1 0,0 1 0,-3 5 0,5-7-20,0 0-1,0 0 0,0 0 1,0 1-1,0-1 1,0 0-1,0 0 1,1 1-1,-1-1 1,0 0-1,0 0 0,0 0 1,0 0-1,1 1 1,-1-1-1,0 0 1,0 0-1,0 0 0,1 0 1,-1 0-1,0 0 1,0 0-1,0 1 1,1-1-1,-1 0 1,0 0-1,0 0 0,0 0 1,1 0-1,-1 0 1,0 0-1,0 0 1,1 0-1,-1 0 1,0 0-1,0 0 0,1 0 1,-1 0-1,0-1 1,9-1 158,61-16 10,-27 4-100,0 2 0,1 2 0,47-4 0,-72 12-16,-1 1 0,1 0-1,0 2 1,30 4 0,-47-4-43,-1-1 1,1 1-1,0 0 1,-1 0-1,1 0 1,-1 0-1,1 0 1,-1 0-1,1 0 1,-1 1-1,0-1 0,1 0 1,-1 1-1,0-1 1,0 1-1,0 0 1,0-1-1,0 1 1,-1 0-1,1-1 1,0 1-1,-1 0 1,1 0-1,-1 2 1,2 5 39,-1 0 1,0 0-1,0 14 0,-2-3 19,1-11-55,0 0 0,1 16 0,-1-25-21,0 0 0,0 1 0,0-1 0,0 0 0,0 1 0,1-1 0,-1 0 0,0 1 0,0-1 0,0 0 0,0 1 0,0-1 1,0 0-1,1 1 0,-1-1 0,0 0 0,0 1 0,0-1 0,1 0 0,-1 0 0,0 1 0,1-1 0,-1 0 0,0 0 0,0 0 0,1 1 0,-1-1 0,0 0 0,1 0 0,-1 0 0,0 0 0,1 0 0,-1 0 0,0 1 0,1-1 0,-1 0 0,1 0 0,-1 0 0,0 0 1,1 0-1,-1-1 0,0 1 0,1 0 0,-1 0 0,0 0 0,1 0 0,-1 0 0,1-1 0,18-11-14,-14 7-11,7-5-68,0 0 1,9-12-1,-14 14 99,0 0-1,1 1 0,0 0 1,0 0-1,1 1 0,11-8 1,-10 10-21,-7 1 5,1 1 1,0 1-1,0-1 0,-1 1 1,6-2-1,-8 3 9,0 0 0,-1 0 0,1-1 0,0 1 0,0 0 0,-1 0 0,1 1 0,0-1 0,0 0 0,0 0 0,-1 0 0,1 0 0,0 1 0,0-1 0,-1 0 0,1 1 0,0-1-1,-1 0 1,1 1 0,0-1 0,-1 1 0,1-1 0,-1 1 0,1-1 0,-1 1 0,1 0 0,-1-1 0,1 1 0,-1 0 0,0-1 0,1 1 0,0 1 0,6 20 81,0 0 0,-2 1-1,0 0 1,2 32 0,-1-6-31,-5-45-186,2 18-1040,-2-7-3599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36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619 1 11872,'-14'9'5375,"0"0"-4671,-6 3 1760,1 6-1504,-29 15 1152,0 10-1216,-30 26 384,7-2-768,-5 6-288,12-9-128,8-9-800,13-4 384,4-9-2144,11-6 1376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37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10 4800,'0'-9'17829,"0"14"-16379,-7 298 1628,7-236-3004,1 93-42,0-143-105,0 56-225,-5-26-2760,4-46 2937,0-1 1,0 1 0,0-1-1,0 0 1,0 1-1,0-1 1,0 0-1,0 1 1,0-1-1,-1 0 1,1 1-1,0-1 1,0 0-1,0 1 1,0-1-1,0 0 1,-1 0-1,1 1 1,0-1-1,0 0 1,0 1-1,-1-1 1,1 0-1,0 0 1,0 1-1,-1-1 1,1 0-1,0 0 1,-1 0 0,1 0-1,0 1 1,-1-1-1,1 0 1,0 0-1,-1 0 1,1 0-1,0 0 1,-1 0-1,1 0 1,0 0-1,-1 0 1,1 0-1,-1 0 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38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61 9792,'-16'-5'3173,"16"5"-3115,0 0 0,0 0-1,0 0 1,0 0 0,1 0 0,-1 0 0,0 0 0,0 0 0,0 0-1,0 0 1,0 0 0,1 0 0,-1 0 0,0 0 0,0 0 0,0 0-1,0 0 1,0 0 0,1 0 0,-1 0 0,0 0 0,0-1 0,0 1-1,0 0 1,0 0 0,0 0 0,0 0 0,0 0 0,1 0-1,-1-1 1,0 1 0,0 0 0,0 0 0,0 0 0,0 0 0,0 0-1,0-1 1,0 1 0,0 0 0,0 0 0,0 0 0,0 0 0,0 0-1,0-1 1,0 1 0,0 0 0,0 0 0,0 0 0,0 0-1,0 0 1,0-1 0,0 1 0,-1 0 0,1 0 0,0 0 0,0 0-1,0 0 1,0 0 0,-1-1 977,11 1 167,93-1 5495,54-9-4847,58-14-1645,-83 11-4847,-92 12 2556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39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4 235 9216,'-4'-4'6649,"4"4"-6568,0 0-1,0 0 1,0 0 0,0 0 0,0 0-1,0-1 1,0 1 0,0 0-1,2-1 48,-1 0 0,1-1 0,0 1 0,-1 0 0,1 0 0,0 0 0,-1 0 0,1 1 0,0-1 0,3 0 0,-3 0 27,12-4 102,1 0 1,-1 2-1,1-1 0,0 2 1,0 0-1,0 1 0,0 0 1,0 1-1,0 1 0,0 0 1,0 2-1,0-1 0,-1 2 1,1 0-1,-1 0 0,0 1 1,0 1-1,-1 1 0,15 8 1,-24-12-222,0-1 1,-1 1-1,1-1 1,-1 1 0,1 0-1,-1 0 1,0 1-1,-1-1 1,1 1 0,0-1-1,-1 1 1,0 0-1,0 0 1,0 0 0,0 0-1,-1 0 1,0 1-1,0-1 1,0 0 0,0 1-1,0-1 1,-1 0-1,0 1 1,0-1 0,0 1-1,-1-1 1,1 1-1,-2 4 1,-5 19 41,-1-1 0,-1 0 0,-2-1-1,-15 29 1,20-42-42,1 1-1,-6 18 0,10-28-28,0 1 1,0 0-1,0-1 0,0 1 1,1-1-1,0 1 1,0 0-1,0 0 0,0-1 1,3 9-1,-2-10 11,0-1 0,0 1 1,1 0-1,-1-1 0,1 1 0,0-1 1,0 0-1,0 0 0,0 1 0,0-1 0,0 0 1,0-1-1,1 1 0,-1 0 0,1-1 1,0 1-1,-1-1 0,1 0 0,0 0 1,0 0-1,-1 0 0,1 0 0,0-1 0,0 1 1,0-1-1,5 0 0,6 0 117,-1-1 0,0 0 1,0-1-1,20-5 0,-16 2-35,-1-1 1,1 0-1,-1-1 0,-1-1 1,0 0-1,0-1 1,0-1-1,12-12 0,6-6 129,-2-1 0,29-36-1,-51 54-117,-1 0 0,0 0 0,0 0 0,-1-1-1,-1 0 1,0-1 0,0 0 0,3-14 0,-5 11-5,-1 0-1,0 0 1,-1 0 0,-1-1 0,-1 1 0,-2-27 0,-3 1-122,2 24-83,1 0-1,1 0 1,0 0 0,4-36 0,-2 52 76,-1 0 0,0 0 0,1 0 0,0 0 1,-1 0-1,1 0 0,0 0 0,0 0 0,0 1 1,0-1-1,0 0 0,1 1 0,-1-1 0,0 1 0,1-1 1,-1 1-1,1 0 0,0-1 0,-1 1 0,1 0 0,0 0 1,0 0-1,0 0 0,-1 1 0,1-1 0,4 0 1,2-1 19,0 1 0,1 1 0,-1 0 0,1 0 0,10 1 0,-3 1-25,-2-2-163,75 8-40,-76-6-1071,0 0 0,1 1-1,-1 1 1,18 7 0,-30-10 1286,2 0-777,0 0 0,1 1 0,-1 0 0,0 0 0,0 0 0,0 0 0,0 0 0,0 1 0,2 2 0,9 15-2636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39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 9056,'-1'0'466,"1"-1"0,-1 1 1,0 0-1,0 0 0,0-1 0,1 1 1,-1 0-1,0 0 0,0 0 1,0 0-1,1 0 0,-1 0 0,0 0 1,0 1-1,0-1 0,1 0 1,-2 1-1,-2 5 4172,3 2-5435,-5 17 2259,3-10-916,0-1-1,0 15 1,2-26-473,1 1 0,0 0 1,1 0-1,-1 0 1,1-1-1,-1 1 1,1 0-1,0-1 0,0 1 1,1 0-1,-1-1 1,4 6-1,-3-7-19,-1 0-1,1-1 1,0 1-1,-1-1 1,1 1-1,0-1 1,0 0-1,0 1 1,0-1-1,1 0 1,-1 0-1,0-1 1,0 1-1,1 0 1,-1-1-1,0 0 1,0 1-1,1-1 1,-1 0-1,1 0 1,-1 0-1,4-1 1,4 0 93,1-1 0,-1 0 0,17-6 0,1-3-76,0-1 1,25-17-1,14-5-141,-46 23 69,19-8 371,-37 18-331,0 0 1,-1 0 0,1 1 0,0-1-1,0 1 1,0-1 0,0 1-1,-1 0 1,1 0 0,0 0 0,0 1-1,3 0 1,-5-1-30,1 1-1,-1 0 1,1 0-1,-1 0 1,1 0-1,-1 0 1,0 1-1,0-1 1,0 0-1,1 1 1,-1-1-1,0 0 1,-1 1-1,1-1 1,0 1-1,0 0 1,-1-1-1,1 1 1,-1 0-1,1 2 1,1 3-10,-1 0 1,0 0 0,1 12 0,-3-5 19,0-1 0,-1 0 0,-1 0 0,0 0 0,0 0 1,-1 0-1,-1 0 0,-8 16 0,-8 10 302,-31 41 0,42-64-283,-7 9 93,-1 0 0,-1-1 1,-1-1-1,-44 40 0,59-58-102,0-1 1,0-1-1,0 1 1,-1-1-1,1 0 0,-1 0 1,0 0-1,0-1 1,-12 3-1,16-4-35,-1-1-1,0 0 1,1 1 0,-1-1-1,0 0 1,0-1 0,1 1-1,-1 0 1,0-1 0,1 0-1,-1 1 1,0-1 0,1 0-1,-1 0 1,-2-2 0,1 0-2,0 1 0,1-1 1,0 0-1,-1 0 0,1 0 1,0-1-1,1 1 0,-5-7 1,1 0-32,2 1 0,-1-1 0,1 0 0,1 0 0,-1 0 0,-2-20 0,5 25 14,1 1-1,0-1 1,-1 1-1,1-1 0,1 1 1,-1-1-1,1 1 1,0-1-1,0 1 0,0 0 1,0 0-1,1-1 1,0 1-1,0 0 0,0 0 1,0 0-1,4-4 1,-1 3-2,-1 0 1,0 1 0,1 0-1,0 0 1,0 0 0,0 1-1,1 0 1,-1-1 0,1 2-1,0-1 1,7-2 0,30-6 37,-1 2 0,1 2 0,62-2 1,35-6-3731,-115 13 2128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40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354 593 8320,'-4'-9'3574,"4"9"-3471,0-1 0,0 1-1,0 0 1,0 0 0,0 0-1,0 0 1,0 0 0,0-1 0,0 1-1,0 0 1,0 0 0,0 0-1,0 0 1,-1-1 821,1 0-821,0 1-1,0 0 1,0 0 0,-1 0 0,1 0-1,0 0 1,0 0 0,0 0-1,0 0 1,0 0 0,-1 0-1,1 0 1,0 0 0,0 0-1,0 0 1,0 0 0,-1 0-1,1 0 1,0 0 0,0 0-1,0 0 1,0 0 0,0 0 0,-1 0-1,1 0 1,0 0 0,-1 1 821,1-1-822,0 0 1,0 1 0,-38 20 3414,17-10-2857,-24 11 0,7-7-312,-1 3 0,2 0 0,-55 39 0,87-54-369,1 0 0,1 0 0,-1 1 0,0 0 1,-3 4-1,6-7 20,1 0 1,-1 0-1,0 0 1,1 0-1,-1 0 1,1 0-1,-1 0 1,1 0 0,0 0-1,0 0 1,-1 0-1,1 0 1,0 0-1,0 0 1,0 0-1,0 1 1,0-1-1,0 0 1,0 0-1,0 0 1,1 0 0,-1 0-1,0 0 1,1 0-1,-1 0 1,1 0-1,-1 0 1,2 2-1,1 0 19,-1-1 0,1 1 0,0-1 0,0 1-1,0-1 1,1 0 0,-1 0 0,0 0 0,1 0-1,0-1 1,-1 0 0,1 1 0,0-1 0,-1 0-1,6 0 1,6 1 3,-1-1-1,27-1 1,-21-1-33,0-1 1,-1-1 0,1 0-1,28-10 1,-38 10-6,0-1 0,-1 0 1,1 0-1,-1-1 1,-1 0-1,1-1 0,-1 0 1,0-1-1,0 1 1,13-16-1,-10 7 30,-1 0 0,-1-1 0,0 0 0,-2 0 0,1-1 0,-2 0 0,-1 0 0,0-1 0,-1 0 0,4-33 0,-5 6 142,-1 1 0,-3-1 0,-7-60 0,4 75-5,-9-37 0,9 55-32,1 0 1,-2 1 0,0-1-1,0 1 1,-1 0 0,-8-13-1,8 16-153,-1 0 0,1 0 0,-1 0 0,-1 1 0,0 0 0,0 0 0,0 1 0,-17-9 0,19 11-220,-1 1 0,0 0 0,0 1 1,-1 0-1,1 0 0,-1 0 0,1 1 0,-1 0 1,1 1-1,-1-1 0,1 1 0,-1 1 0,-8 1 1,11-1-286,-1 1 0,1-1 0,0 1 0,0 0 0,0 0 0,0 1 0,-7 5 0,-8 8-1321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40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19 162 9632,'-2'1'369,"1"0"-98,0-1 0,0 0 0,0 1 0,0 0 0,0-1 0,0 1 0,0-1 0,0 1 0,0 0 0,1 0 0,-1 0 0,0-1 0,0 1 1,1 0-1,-1 0 0,0 0 0,0 2 0,2-2-84,0-1 0,-1 0 0,1 1 1,0-1-1,0 0 0,0 0 1,0 0-1,0 0 0,-1 0 1,1 0-1,0 0 0,0 0 1,0 0-1,0 0 0,1-1 0,0 1 134,77-9 2644,380-61 1772,-213 31-4375,-121 18-325,33-5-2144,-93 14-2901,-41 11 2752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41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375 428 5632,'-7'-8'1648,"7"7"-1327,-1 0 0,0 0 0,0-1 1,0 1-1,0 0 0,-1 0 0,1 0 0,0 0 0,0 0 0,-1 0 0,1 1 0,0-1 1,-3-1-1,0 2-17,0-1 1,0 0-1,0 1 1,0 0 0,0 0-1,0 0 1,0 0-1,0 1 1,0-1 0,0 1-1,0 0 1,0 0-1,0 1 1,1-1 0,-1 1-1,-5 2 1,-3 4 159,0 0 0,0 1 0,-13 12 0,1 3 80,0 1 0,1 2 0,1 0 0,2 1 0,1 1 0,-27 52 0,39-65-502,-1 0 0,2 1 0,-7 22 0,12-35-25,0 0 0,0 0 0,1 0 0,-1 0 0,1 0 0,0 0 0,0 0-1,0 0 1,1 1 0,-1-1 0,1 0 0,0 0 0,0 0 0,0 0-1,1 0 1,0-1 0,-1 1 0,1 0 0,0-1 0,4 5 0,-4-6 3,0 0 0,0 0 0,0-1 0,0 1 0,0-1 0,0 0 0,1 1 0,-1-1 0,0 0 0,1 0 0,-1-1 0,1 1 1,-1 0-1,1-1 0,-1 0 0,1 1 0,-1-1 0,1 0 0,0 0 0,-1-1 0,5 0 0,3-1-46,0-1-1,0 0 1,-1 0-1,11-6 1,-8 3-21,0-1 1,0 0-1,-1-1 0,0 0 1,0-1-1,-1 0 1,0-1-1,10-12 0,-2-2 75,0-1 0,22-41 0,-20 30 11,-1-2 1,-2-1-1,-2 0 1,17-70-1,-25 79 51,-2 0-1,2-46 0,-7 62-2,0 1-1,-1-1 1,0 1-1,-1-1 0,-1 1 1,0 0-1,-1 0 0,-6-15 1,5 17-77,0 1 0,-1 0 0,0 1 0,-1-1 0,0 1 0,-1 0 0,1 1 0,-2 0 0,-15-13 0,18 17-124,-1-1 0,1 1 0,-1 1 0,0-1 0,0 1 0,0 0 0,-1 1 0,1 0 0,-1 0 0,1 0 1,-1 1-1,1 1 0,-1-1 0,0 1 0,-12 1 0,15 0-86,0 0 0,0 0 0,1 1 0,-1-1 0,1 1 0,-1 0 0,1 0 1,0 0-1,0 1 0,0 0 0,0 0 0,0 0 0,0 0 0,1 0 0,0 1 0,-1-1 0,-1 5 0,2-4-254,1 0 1,0 0-1,0 0 0,0 0 0,0 0 0,1 0 0,0 1 0,0-1 1,0 0-1,0 1 0,0 7 0,5 18-1679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42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8 9984,'0'0'122,"-1"0"-1,1-1 1,0 1 0,-1 0 0,1 0 0,-1 0 0,1 0 0,-1 0 0,1-1-1,-1 1 1,1 0 0,-1 0 0,0 0 0,1 0 0,-1 0 0,1 1-1,-1-1 1,1 0 0,-1 0 0,1 0 0,-1 0 0,1 0 0,0 1 0,-1-1-1,1 0 1,-1 0 0,1 1 0,-1-1 0,1 0 0,0 1 0,-1-1 0,1 1-1,0-1 1,-1 0 0,1 1 0,0-1 0,0 1 0,-1-1 0,1 1-1,0-1 1,0 1 0,0-1 0,-1 1 0,1-1 0,0 1 0,0-1 0,0 1-1,-5 32 1334,4-28-941,-5 46 1063,3-31-1143,0-1 1,1 1-1,1 0 1,1-1 0,1 1-1,4 20 1,-5-38-352,0-1 0,1 1 0,-1 0 0,0 0 0,1 0 0,0-1 0,-1 1 0,1 0 0,0-1 0,0 1 0,0-1 1,0 1-1,0-1 0,1 1 0,-1-1 0,2 2 0,-2-3-44,-1 0 0,1 0 1,0 1-1,0-1 0,-1 0 1,1 0-1,0 0 0,0 0 0,0 0 1,0 0-1,-1 0 0,1 0 0,0 0 1,0 0-1,0 0 0,-1-1 1,1 1-1,0 0 0,0-1 0,-1 1 1,1 0-1,0-1 0,0 1 1,0-1-1,4-4 106,1 0-1,-1 0 1,-1-1 0,1 1 0,-1-1 0,5-7 0,25-39 295,1 2 1,61-64 0,-65 85 338,-33 71-427,-16 84-110,-67 240 1,80-350-143,-1 0 0,0 0 0,-1 0 0,0-1 0,-1 0 0,-1 0 0,-14 17 0,22-30-117,0-1 1,1 0-1,-1 0 0,0 0 1,0 0-1,0 0 0,0 0 1,0 0-1,-1 0 0,1 0 0,0 0 1,0 0-1,0-1 0,-1 1 1,1-1-1,0 1 0,-1-1 1,1 1-1,-1-1 0,1 0 1,-1 1-1,-2-1 0,3 0-3,0-1-1,0 1 1,1 0 0,-1-1-1,0 1 1,0-1-1,0 1 1,0-1 0,0 1-1,0-1 1,0 1-1,1-1 1,-1 0 0,0 1-1,1-1 1,-1 0-1,0 0 1,1 0 0,-1 0-1,1 1 1,-1-1-1,1 0 1,0 0 0,-1 0-1,1 0 1,0 0-1,-1 0 1,1 0 0,0 0-1,0 0 1,0 0-1,0-2 1,0-5-46,-1 0 0,2-14 0,0 18 57,-1-6-2,1 1 1,1-1-1,-1 0 0,2 1 0,-1-1 0,1 1 1,1 0-1,9-17 0,-10 21 16,0 0 0,1 1 0,-1-1-1,1 1 1,0 0 0,0 0 0,1 1 0,-1-1-1,1 1 1,0 0 0,0 0 0,0 0-1,0 1 1,0 0 0,0 0 0,1 0 0,5-1-1,45-5-1478,-1 2 0,73 1 0,-85 4-791,23 0 19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42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8800,'0'0'79,"0"0"1,0 0 0,-1 0-1,1-1 1,0 1 0,0 0-1,0 0 1,0 0 0,0 0-1,0-1 1,1 1 0,-1 0-1,0 0 1,0 0 0,0 0-1,0-1 1,0 1 0,0 0-1,0 0 1,0 0 0,0 0-1,0 0 1,0-1 0,0 1-1,1 0 1,-1 0 0,0 0-1,0 0 1,0 0 0,0 0-1,0 0 1,1 0 0,-1-1-1,0 1 1,0 0 0,0 0-1,0 0 1,0 0 0,1 0-1,-1 0 1,0 0 0,0 0-1,0 0 1,0 0 0,1 0-1,-1 0 1,0 0 0,11 6 1857,12 17 573,-16-15-1965,32 34 1630,61 88 1,-32-17-597,66 147 0,-86-150-758,-5 2 0,33 133 0,-51-145-240,-5 0 0,8 106-1,-24-149-421,-3 0-1,-2 1 1,-2-1 0,-3 0-1,-15 67 1,13-95-198,-1 0 1,-1-1 0,-2-1 0,0 0-1,-2-1 1,-1 0 0,-1-1-1,-1 0 1,-1-2 0,-37 37-1,35-40-859,-1-2 0,-34 24 0,39-32-664,0 0 0,-24 9-1,31-15 444,-1 0-1,0-1 1,0-1-1,0 0 1,0 0-1,0-1 1,0 0-1,-1 0 1,1-1 0,-15-2-1,-40-6-4437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7:20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46 8384,'-19'-12'3808,"11"3"-3328,8 6 608,3 3-704,-3-4-800,5 4 224,1-5-1600,2 1 992,-3-4-2528,4 8 1856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44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43 323 5888,'-9'4'2574,"-1"1"0,-13 10 1563,26-15-2884,12 0 482,22-4-206,14-9-437,66-27 1,-110 37-1049,141-54 660,-89 33-275,11-4 465,-68 27-858,-1 1 0,1-1-1,-1 1 1,1 0 0,-1-1 0,1 1 0,-1 0 0,1 0 0,-1 0-1,1 0 1,0 0 0,-1 0 0,1 0 0,-1 0 0,1 1-1,-1-1 1,1 1 0,-1-1 0,1 1 0,-1 0 0,1-1-1,-1 1 1,0 0 0,0 0 0,1 0 0,-1 0 0,0 0-1,0 0 1,0 0 0,0 1 0,0-1 0,0 0 0,0 0 0,0 1-1,-1-1 1,1 1 0,0-1 0,-1 1 0,1 1 0,1 7 10,0 0 1,0-1-1,-1 1 1,-1 0 0,0 11-1,0-13-63,5 77 396,-4-68-261,1 0 0,1 0 0,0 0 0,1 0 0,1 0 0,0-1 0,12 23 0,-16-36-92,1 0 0,-1 0 1,1 0-1,0-1 0,0 1 1,1 0-1,-1-1 0,4 4 1,-5-5-16,0-1 0,0 1 0,0 0 0,0-1 0,0 1 0,0-1 0,0 1 0,1-1 0,-1 1 0,0-1 0,0 0-1,0 1 1,1-1 0,-1 0 0,0 0 0,0 0 0,1 0 0,-1 0 0,0 0 0,0 0 0,1-1 0,-1 1 0,0 0 0,0-1 0,2 0 0,10-7 136,1-2 0,-2 1 0,24-23 0,-16 13-159,39-31 131,38-36 87,-84 73-183,-1-1 1,0-1 0,-1 0-1,18-32 1,-6-1 45,17-51 0,-38 92-40,0 3-52,-1 0-1,1 0 0,-1 0 1,-1 0-1,1 0 1,0 0-1,-1-6 0,8 10 34,0-1 0,0 1-1,0-1 1,14-4-1,25-15 2,-34 13 104,-13 7-138,1 0 0,-1 0 0,0 0 0,1 0 0,-1 0 0,0 0 0,0-1 0,1 1 0,-1 0 0,0 0 0,0 0 0,1 0 0,-1 0 0,0-1 0,0 1 0,0 0 0,1 0 0,-1-1 0,0 1 0,0 0 0,0 0 0,0-1 0,1 1 0,-1 0 0,0 0 0,0-1 0,0 1 0,0 0 0,0 0 0,0-1 0,0 1 0,0 0 0,0-1 0,0 1 0,0 0 0,0-1 0,0 1 0,0 0 0,0-1 0,-4-1-1966,3 5 559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45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69 6656,'-2'-25'4551,"4"0"6711,-15 76-8846,6-18-1903,1 1 0,2 1 1,0 53-1,4-81-472,1 0 1,-1 0-1,1 0 0,0 0 1,0 0-1,1 0 0,0-1 1,5 11-1,-6-15-1,0 1 0,0-1 0,0 0 0,1 0 0,-1 0 0,1-1 0,0 1 0,-1 0 0,1-1 1,0 1-1,0-1 0,0 1 0,0-1 0,0 0 0,0 0 0,1 0 0,-1 0 0,0 0 0,1-1 0,-1 1 0,0-1 0,1 1 0,-1-1 0,0 0 0,1 0 0,-1 0 0,4 0 0,-3-1-3,0 1 0,-1-1 0,1 0-1,-1 0 1,1 0 0,0 0 0,-1 0 0,0 0-1,1-1 1,-1 1 0,0-1 0,0 0 0,0 0 0,0 0-1,0 0 1,0 0 0,2-2 0,2-6 33,0 1 1,9-20-1,-10 18-43,105-261 496,-106 266-526,-2 7 70,2 14 13,-3 20-118,-1-1 1,-2 0-1,-10 54 1,7-52 70,-5 23 60,-3 1 0,-2-2 1,-39 97-1,53-153-78,-3 10 104,-2 1-1,1-1 0,-2 0 1,1-1-1,-16 21 0,21-31-105,-1 0-1,1 1 1,0-1-1,-1 0 1,1 0-1,0 0 1,-1 0-1,1 0 1,-1 0-1,0 0 1,1 0-1,-1-1 1,0 1-1,1 0 1,-1-1-1,0 0 1,0 1-1,1-1 1,-1 0-1,0 0 1,0 0-1,0 0 1,-3-1-1,3 0-8,0 1-1,0-1 1,1 0-1,-1 0 1,0 0-1,0-1 1,1 1-1,-1 0 1,0-1-1,1 1 1,0-1-1,-1 1 1,1-1-1,0 0 1,0 1-1,0-1 1,0 0-1,0 0 1,0 0-1,-1-3 1,1 0-12,0 1 0,0-1 1,0 1-1,1 0 1,-1-1-1,1 1 0,0-1 1,0 0-1,1 1 1,-1-1-1,1 1 0,0 0 1,0-1-1,1 1 1,-1 0-1,1 0 0,0-1 1,0 1-1,0 1 0,1-1 1,3-5-1,-1 3-18,1 0-1,0 0 1,1 0-1,-1 1 1,1 0-1,0 0 1,0 0-1,1 1 1,-1 0 0,17-5-1,228-57-641,-96 30-7106,-118 27 4712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46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6400,'2'-6'8549,"-2"5"-8341,12-7 6050,-11 7-5782,0 1-1,0 0 0,-1-1 0,1 1 0,0-1 1,-1 1-1,1-1 0,0 0 0,-1 1 0,1-1 0,0 0 1,-1 1-1,1-1 0,0-1 0,0 3-426,0-1-1,0 0 1,0 0-1,1 1 1,-1-1-1,0 0 0,0 0 1,1 0-1,-1 0 1,0 0-1,0 0 1,1-1-1,1 0 1,27-6 33,-21 4-6,110-16 9,-52 10-52,29-4-59,19-3 52,-102 14-1612,31 1 4985,-28 1-4828,-6 1-4611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47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12 106 10624,'-12'-18'3429,"12"18"-3352,0 0 1,0-1-1,0 1 1,0 0-1,0 0 1,0 0-1,0-1 1,0 1-1,0 0 0,0 0 1,1 0-1,-1-1 1,0 1-1,0 0 1,0 0-1,0 0 1,0-1-1,0 1 1,1 0-1,-1 0 0,0 0 1,0 0-1,0 0 1,0 0-1,1-1 1,-1 1-1,0 0 1,0 0-1,0 0 1,0 0-1,1 0 1,-1 0-1,0 0 0,0 0 1,1 0-1,8-3 1135,108-17 4368,80-17-3128,-144 26-3847,2 2-7439,-32 7 2103,1 4 2118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47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98 6976,'-5'-5'841,"-13"-12"14151,33 17-12797,-7 0-1530,110 0 247,145-20-1,-249 18-1024,0-1 0,18-5-1,-26 6-390,-1 0-1,1-1 0,-1 1 0,0-1 0,0 0 1,0-1-1,9-7 0,0-2-1426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48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48 8896,'0'0'122,"-10"-31"3269,14 15 10631,2 39-13387,2 13-346,-2-1 1,-1 1 0,0 44-1,-1-20 249,-2 125 134,-4-104-2251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49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16 139 8320,'-12'-8'2672,"8"4"-465,6 3-685,7 0-4,-9 1-1421,9 0 784,0-1 1,0-1-1,14-3 1,9-2 509,268-42 3312,-41 7-3806,-144 25-3543,-111 16 1286,7 1-1399,-10 14-7089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49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95 938 4640,'-8'9'560,"6"-7"-390,1 1 1,-1 0 0,0-1-1,0 1 1,1 0 0,0 0-1,-1 0 1,0 5 0,-51 150 7802,47-143-7089,-4 12 1484,9-25-2208,1-1 1,0 0 0,-1 1 0,1-1-1,0 0 1,0 1 0,0-1 0,0 0-1,0 1 1,0-1 0,0 0 0,1 1-1,-1-1 1,0 0 0,1 3 0,0-3 969,1-1-929,0-1 0,0 1-1,1-1 1,-1 0 0,0 1-1,-1-1 1,1 0-1,0 0 1,0 0 0,0-1-1,0 1 1,-1 0 0,1-1-1,2-2 1,4-3 213,1-1-234,0 0 0,0-1-1,-1 0 1,-1-1 0,1 1 0,9-18-1,29-68 389,-45 91-548,95-207 529,-4 24 32,-44 114-212,108-125 0,-121 156-291,10-10 157,2 2-1,70-58 1,-105 98-159,1 1 0,0 1-1,0-1 1,0 2 0,1 0-1,0 1 1,0 0 0,1 1 0,18-4-1,-29 9-42,1-1 0,0 1 0,0 0 0,0 0 1,0 0-1,0 1 0,8 2 0,-10-3-22,-1 1 1,0 0-1,0-1 1,0 1 0,0 0-1,-1 0 1,1 1 0,0-1-1,0 0 1,-1 0 0,1 1-1,0-1 1,-1 1 0,0 0-1,1-1 1,-1 1-1,0 0 1,2 3 0,1 5-4,-1-1-1,-1 1 1,0 0 0,0-1 0,0 1 0,-2 0 0,1 0-1,-1 0 1,0 0 0,-1 0 0,-1 0 0,1 0 0,-1 0 0,-1 0-1,-3 9 1,2-9-3,-1 0 0,0 0-1,0 0 1,-1 0 0,0-1 0,0 0-1,-1 0 1,0-1 0,-1 0 0,0 0-1,0-1 1,-1 0 0,-11 8 0,4-6-219,0-1-1,0 0 1,-1-1 0,0-1 0,0-1 0,0 0-1,-31 4 1,30-7-995,0-1 0,0-1-1,0 0 1,-23-5 0,37 5 740,1 0-1,-1-1 1,0 0 0,1 1-1,0-2 1,-1 1 0,1 0-1,-1-1 1,1 1 0,0-1-1,0 0 1,0 0 0,0 0 0,0 0-1,1-1 1,-1 1 0,1-1-1,-4-4 1,-15-23-3344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50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399 552 6240,'2'-2'3091,"-2"2"-2962,0 0 0,1-1 0,-1 1 0,0 0 0,0 0 0,0 0 0,0 0 0,1-1 0,-1 1 0,0 0 0,0 0 0,0 0 0,0-1-1,1 1 1,-1 0 0,0 0 0,0 0 0,0-1 0,0 1 0,0 0 0,0 0 0,0-1 0,0 1 0,0 0 0,0 0 0,0-1 0,0 1 0,0 0 0,0 0 0,0-1 0,0 1 0,0 0 0,0 0 0,0-1 0,0 1 0,-1 0 0,1 0 0,0 0 0,0-1 0,0 1 0,0 0 0,0 0 0,-1 0 0,1-1 0,0 1 0,0 0 0,0 0 0,-1 0 0,1 0 0,0 0 0,0-1 0,0 1 0,-1 0 0,1 0 0,0 0 0,0 0 0,-1 0 0,1 0 0,0 0 0,0 0 0,-1 0 0,1 0 0,0 0 0,0 0 0,-1 0 0,1 0 0,-18-5 1684,7 2-1234,-1 0-1,0 1 1,-13-1 0,5 2-336,0 0 0,0 2 1,0 0-1,0 1 1,0 1-1,0 1 0,1 1 1,0 0-1,-1 2 1,-31 15-1,46-19-238,0 0 1,0 0-1,1 1 1,-1 0-1,1 0 0,0 0 1,0 1-1,0-1 1,0 1-1,1 0 0,0 0 1,0 0-1,0 1 1,1-1-1,0 0 1,0 1-1,0 0 0,1-1 1,-1 1-1,0 10 1,2-7 24,0 0 0,0 0-1,1-1 1,0 1 0,0 0 0,1-1 0,0 1 0,1-1 0,0 0 0,0 1 0,0-1 0,1-1 0,7 11 0,-9-14 1,1-1-1,0 1 0,-1-1 1,1 0-1,0 0 0,0 0 1,1 0-1,-1 0 1,1-1-1,-1 1 0,1-1 1,0 0-1,0 0 0,0 0 1,0-1-1,0 0 1,0 1-1,0-1 0,1-1 1,-1 1-1,0-1 0,6 1 1,0-3 19,0 1 1,-1-1-1,1-1 1,-1 0-1,0 0 0,13-7 1,51-31 161,-34 17-52,-1-2 0,-1-1 0,62-61 0,-91 79-110,0 0 0,0 0-1,-1-1 1,-1 0 0,0 0 0,0-1-1,-1 0 1,6-16 0,-9 18-9,1 0 0,-2 0 0,1 0-1,-1-1 1,-1 1 0,0-1 0,0 1 0,-1-1 0,0 1 0,-1 0 0,-3-13 0,-3-2-43,-1 0 1,-1 1-1,-1 1 1,-1-1-1,0 2 1,-26-33-1,19 33-177,0 1-1,-1 0 1,-2 1 0,0 2 0,0 0-1,-2 1 1,-42-21 0,54 31-249,0 0 0,1 1 0,-2 0 0,1 1 0,0 1 0,-1 0 1,0 0-1,-20 0 0,31 3 60,0 0 0,0 0 0,0 0 0,0 0 0,0 1 0,0-1 0,0 1 0,0-1 0,0 1 0,0 0 0,1 0 0,-4 1 0,-2 11-1738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51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8896,'7'13'11581,"0"12"-8215,-4-12-2864,-1-1 0,1 20 0,-7 149 2153,3-108-2588,-13 96 0,9-119-147,0-1-1946,-1-19-2897,14-59-13242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3:0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106 250 4480,'-15'6'14030,"27"-7"-11245,19-8-1948,0-1-1,54-25 1,-2 0-563,-27 13-23,-1-3 0,95-56-1,-140 76-248,0 0-1,14-6 1,2 0 63,-23 7-194,-1 2-15,-2 6-31,0-3 163,0 0 1,0 1 0,-1-1-1,1 1 1,-1-1-1,1 0 1,-1 1 0,1-1-1,-1 0 1,0 0 0,0 1-1,0-1 1,1 0 0,-1 0-1,-2 2 1,-18 13-120,18-14 124,-48 35 92,-2-3 0,-79 39 1,-194 52 783,318-122-694,0-1 0,0 1 0,0-2 0,-1 1 0,-14-1 1,16-1 30,7-2-75,13-2 1,5 4-126,0 0 0,0 1 0,0 1-1,0 0 1,20 6 0,-26-5-25,47 11 43,0 4 0,-1 2 0,101 49 0,-62-17-125,-84-44-161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7:21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134 328 7296,'-9'-6'1113,"2"2"629,13 6-560,-4-2-759,1 1 1,0-1-1,-1 1 0,1-1 1,-1 0-1,1 0 1,0 0-1,4-1 0,4 1 428,83-1 1535,312 6-815,-318 2-3713,-30 2-4195,-49-8 2891,-3 2 1180</inkml:trace>
  <inkml:trace contextRef="#ctx0" brushRef="#br0" timeOffset="1">29 64 8640,'-18'-42'3904,"8"33"-3392,10 5-768,5 4 32,0-5-544,4 2 448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51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 10816,'1'-5'485,"0"1"0,1 0 0,-1-1 0,1 1 0,0 0 0,1 0 0,-1 0 0,1 0 0,-1 1 0,1-1 0,0 1-1,0-1 1,1 1 0,-1 0 0,5-3 0,-3 3-101,1 0 0,0 0-1,0 0 1,0 1-1,0 0 1,0 0 0,1 0-1,-1 1 1,11-1-1,-1 1 41,1 1 0,-1 1 0,0 1 0,0 0-1,1 1 1,-2 0 0,27 10 0,-40-12-343,62 26 1523,-58-24-1446,0 0-1,-1 0 1,1 0 0,-1 1-1,0 0 1,0 1 0,0-1-1,4 6 1,-8-10-127,-1 1 1,1 0-1,0 0 1,-1 0 0,1 0-1,-1 0 1,1 0-1,-1 0 1,0 1-1,1-1 1,-1 0 0,0 0-1,0 0 1,0 0-1,0 0 1,0 0-1,0 1 1,0-1-1,0 0 1,0 0 0,0 0-1,-1 0 1,1 0-1,-1 0 1,1 0-1,0 0 1,-1 0 0,0 0-1,1 0 1,-1 0-1,0 0 1,0 1-1,-3 2-45,0 0-1,0-1 1,0 0-1,-1 1 1,-7 3-1,0-1-212,0 0-1,0-1 1,-1 0-1,-17 4 1,-27 4-4095,1 0-6703,35-6 6417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52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9 143 6240,'-9'-8'10629,"24"5"-5918,-7 0-4100,59-10 1827,340-33 695,-228 28-2325,174-15-515,-288 26-622,28-2-4174,-74 7 236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52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223 718 4320,'4'-9'866,"-3"5"-485,0 0 0,1 0-1,0 1 1,0-1 0,0 0 0,0 1 0,0-1-1,4-2 1,-2 2 377,-1 0-1,0 1 1,0-1 0,0 0-1,0-1 1,0 1-1,-1 0 1,0-1 0,3-5-1,-5 9-579,1 0 0,-1-1 0,0 1 0,1 0 0,-1-1 0,0 1 0,0 0 0,0-1 0,0 1-1,0-1 1,0 1 0,0 0 0,0-1 0,0 1 0,-1 0 0,1-1 0,0 1 0,-1 0 0,0 0 0,1-1 0,-1 1-1,0 0 1,1 0 0,-1 0 0,0 0 0,0 0 0,0 0 0,0 0 0,0 0 0,0 0 0,0 0 0,0 0 0,0 1-1,-1-1 1,1 0 0,0 1 0,0-1 0,-1 1 0,-1-1 0,-5-1 64,1 1 0,-1 0 1,0 0-1,0 0 0,1 1 0,-1 0 1,0 1-1,0 0 0,1 0 1,-1 1-1,0-1 0,-14 7 0,3 0 58,0 1-1,0 1 0,-27 19 0,42-27-316,1 1 0,-1 0-1,1 0 1,0 0 0,0 0-1,0 1 1,-5 7 0,8-10-1,-1 0 0,0 0 1,1 0-1,-1 1 0,1-1 1,-1 0-1,1 0 1,-1 1-1,1-1 0,0 0 1,0 1-1,0-1 0,0 0 1,0 1-1,0-1 0,0 0 1,0 1-1,0-1 0,1 0 1,-1 1-1,0-1 0,1 0 1,-1 0-1,1 1 0,0-1 1,-1 0-1,1 0 0,1 2 1,-1-2-1,0 0 1,0 0-1,0-1 0,-1 1 1,1 0-1,0-1 1,0 1-1,0-1 0,0 1 1,0-1-1,0 1 0,0-1 1,0 0-1,1 1 1,-1-1-1,0 0 0,0 0 1,0 0-1,0 0 0,0 0 1,0 0-1,0 0 1,2 0-1,1-2-57,0 1 1,0 0-1,-1-1 1,1 0-1,3-2 1,-2 1-48,86-56-344,-28 17 313,-59 39 143,22-13-52,0-1 0,-2-1 0,0-1 0,24-24 0,-33 26 33,-1 0 0,-1-1-1,0-1 1,-1 0 0,-1-1-1,-1 0 1,12-33 0,-15 33 19,16-59 203,-21 69-137,0 0 0,-1 1 0,0-1 0,-1 0 0,0 0 0,-2-11 1,1 14 3,0 0 1,-1 0 0,0 0 0,0 0 0,-1 1 0,0-1 0,0 1-1,-1 0 1,1-1 0,-1 2 0,-9-11 0,9 11-75,0 2-1,-1-1 1,1 0 0,-1 1-1,1 0 1,-1 0 0,0 0-1,0 1 1,-1-1 0,1 1-1,0 1 1,-1-1 0,1 1 0,-1 0-1,-7-1 1,4 2-188,1 0-1,0 0 1,0 1 0,-1 0 0,1 1 0,0-1-1,0 2 1,0-1 0,1 1 0,-1 0-1,0 1 1,1 0 0,0 0 0,0 0 0,0 1-1,1 0 1,-1 1 0,-8 9 0,4-3-1029,2 1 0,-1 0-1,1 0 1,1 1 0,1 0 0,0 0 0,0 1 0,-7 28 0,7-8-1153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3:54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18 4224,'0'0'50,"0"0"1,0 0 0,-1-1-1,1 1 1,0 0-1,0 0 1,0 0 0,0 0-1,0 0 1,-1 0-1,1-1 1,0 1 0,0 0-1,0 0 1,0 0-1,0 0 1,0-1 0,0 1-1,-1 0 1,1 0-1,0 0 1,0-1 0,0 1-1,0 0 1,0 0-1,0 0 1,0-1 0,0 1-1,0 0 1,0 0-1,0 0 1,0-1 0,0 1-1,0 0 1,0 0-1,0 0 1,1-1 0,-1 1-1,0 0 1,0 0-1,0 0 1,2-10 5456,0 58 2700,0 23-6335,-3-50-1443,1 22 336,0-39-654,1-1-1,-1 1 1,1 0-1,0-1 1,0 0-1,0 1 1,1-1-1,-1 0 0,3 5 1,-3-8-92,-1 1 0,1 0 0,0 0 0,-1-1 0,1 1 0,0 0 0,0-1 0,0 1 0,-1-1 0,1 1 0,0-1 0,0 1 0,0-1 0,0 0 0,0 0 0,0 1 0,0-1 0,0 0 0,0 0 0,0 0 0,0 0 0,0 0 0,0 0 0,0 0 0,0 0 0,0 0 0,0-1 0,0 1 0,0 0 0,0-1 0,0 1 0,-1-1 0,1 1 0,0-1 0,0 1 0,1-2 0,5-3-21,0 1 0,-1-2-1,9-8 1,-8 7 33,8-6-101,156-131 1628,-156 136-1236,-15 8-315,1 0-1,-1 0 0,0 0 0,1 0 0,-1 0 0,0 0 0,1 0 1,-1 0-1,0 0 0,1-1 0,-1 1 0,0 1 0,1-1 1,-1 0-1,0 0 0,1 0 0,-1 0 0,0 0 0,1 0 1,-1 0-1,0 0 0,0 0 0,1 1 0,-1-1 0,0 0 1,0 0-1,1 0 0,-1 1 0,0-1 0,0 0 0,1 0 0,-1 1 1,0-1-1,0 0 0,0 1 0,0-1 0,1 0 0,-1 0 1,0 1-1,0-1 0,0 0 0,0 1 0,0-1 0,0 0 1,0 1-1,0-1 0,0 0 0,0 1 0,-1 5 31,0 0 0,-1 0-1,-4 11 1,3-9-8,-8 18 100,-22 36-1,8-15-6,-41 113 148,39-86-167,7-21-23,-56 129 542,63-155-482,-1-2 0,-1 0 0,-1-1 1,-34 39-1,48-61-156,-1 1 0,1-1 0,-1 0 0,1 1 0,-1-1 0,0 0 0,1 0 0,-1-1 0,0 1 0,0 0 0,0-1 0,-1 0 0,-3 1 0,6-1 6,1-1 1,-1 0-1,0 0 1,0 0-1,0 0 1,0 0-1,1 0 1,-1 0-1,0 0 0,0 0 1,0 0-1,0 0 1,0 0-1,1-1 1,-1 1-1,0 0 1,0-1-1,1 1 1,-1 0-1,0-1 1,0 1-1,1-1 1,-2 0-1,1 0 2,0-1-1,1 1 1,-1 0 0,0 0-1,0-1 1,1 1 0,-1-1-1,1 1 1,-1 0-1,1-1 1,0 1 0,0-3-1,-1-2 12,1 0 0,0 0 0,1 0 0,-1 0 0,3-7 0,3-7 34,1 0 0,1 0 0,1 0 0,1 1 0,15-21 0,0-4 109,-11 19 53,32-42 0,-37 55-195,1 1 0,1 0 0,0 1 0,0 0-1,16-10 1,3 1-986,0 2 0,1 1-1,40-14 1,-14 11-4086,1 4-3860,-24 9 3894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4:16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572 0 1728,'6'0'11818,"-21"5"-8373,14-4-3320,-1 0 0,1 0-1,-1 1 1,1-1 0,0 1 0,-1 0-1,1-1 1,0 1 0,0 0-1,0-1 1,0 1 0,1 0-1,-1 0 1,0 0 0,1 0-1,-1 0 1,1 0 0,0 3-1,-6 15 969,-31 67 312,-55 94 0,62-135-826,-42 49 0,16-21-425,39-50-111,1 1 0,2 1 0,-18 43-1,-22 87 265,44-126-257,-17 55 549,4 2 0,-24 175 1,39-166-229,5 1 0,3-1 0,5 1 0,21 115 0,-7-108-14,37 118 0,-41-177-315,2-1 0,1 0 0,3-2 0,2 0 0,28 40 0,-26-46-40,2-1 1,1-2 0,59 55-1,-45-51-3383,-53-51-8600,9 11 11458,1 1 1,1-1 0,-1 0 0,0 0-1,1 0 1,-1 0 0,1-4 0,-1-43-5190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4:17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378 527 6464,'-1'-2'800,"-1"1"0,0 0 0,1-1 1,-1 1-1,0 0 0,0 0 0,1 0 1,-1 1-1,0-1 0,-3 0 0,1 0-70,-1 0 0,1 1 0,0-1-1,-7 2 1,-2 0-104,0 1 1,-17 5-1,10-2 101,-38 16 1,49-17-560,0 1 1,0 0 0,1 1-1,-1 0 1,1 0-1,-9 10 1,6-4-24,0 0 0,1 1 1,1 0-1,0 1 0,1-1 1,0 2-1,-7 18 0,5-3 61,0 1 1,-9 54-1,17-72-58,0 0 0,1 1-1,1 0 1,0-1 0,1 1 0,0-1 0,6 25-1,-5-32-98,0-1-1,0 0 1,0 1-1,1-1 1,-1 0-1,1 0 0,0 0 1,1-1-1,4 6 1,-5-7-19,0-1 0,0 1 0,0-1 0,0 1 0,0-1 0,1 0 0,-1-1 0,1 1 0,0 0 0,0-1 0,-1 0 0,1 0 0,0 0 0,6 0 0,0 0-28,1-1-1,0 0 1,-1-1-1,1-1 0,-1 1 1,1-2-1,-1 1 1,0-1-1,0-1 1,0 0-1,0 0 1,-1-1-1,1 0 0,-1-1 1,-1 0-1,11-9 1,3-4-23,-2-1 0,0-1 0,-2 0 0,31-46 0,-30 37-1,-1 0 0,-2-1-1,-1-1 1,-1 0 0,-2-1-1,-2 0 1,0-1 0,6-48 0,-13 58 30,-1 0 1,-1 0-1,-1 0 1,-1 0 0,-2 0-1,0 0 1,-1 1 0,-1-1-1,-2 1 1,0 0-1,-1 1 1,-2-1 0,-12-21-1,12 28-35,0 0 0,-1 1-1,-1 0 1,-1 0 0,0 2 0,-1-1 0,-30-21-1,36 29-52,-1 0 0,0 1-1,0 0 1,0 0 0,-1 1-1,0 0 1,1 1-1,-1 0 1,0 1 0,-1 0-1,1 0 1,0 1 0,-1 1-1,1 0 1,0 0 0,-13 2-1,17-1-219,1 1-1,-1 0 1,0 0-1,1 0 1,-1 1-1,1 0 1,0 0-1,0 0 1,0 1-1,-7 6 1,9-7-191,0-1 0,0 1 0,0 0 0,1 1 0,0-1 0,-1 0 0,1 1 0,0 0 0,0-1 0,1 1 0,-1 0-1,1 0 1,0 0 0,0 0 0,0 0 0,0 7 0,1-9 228,0 0 0,1 0 0,-1 0 0,0-1-1,1 1 1,-1 0 0,1 0 0,0 0 0,-1-1 0,1 1-1,0 0 1,0-1 0,0 1 0,0 0 0,1-1-1,-1 0 1,0 1 0,1-1 0,-1 0 0,1 1 0,-1-1-1,1 0 1,-1 0 0,1 0 0,2 0 0,4 2-1055,1 0 1,17 2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4:18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91 8640,'-37'-47'4570,"36"47"-4417,1-1 1,0 1-1,-1-1 0,1 1 0,0-1 1,0 0-1,-1 1 0,1-1 0,0 1 1,0-1-1,0 0 0,0 1 0,0-1 1,0 0-1,0 1 0,0-1 0,0 1 0,0-1 1,0 0-1,1 1 0,-1-1 0,0 1 1,0-1-1,0 0 0,1 1 0,-1-1 1,0 1-1,1-1 0,0-1 16,0 1-1,0 0 1,0 0-1,0 0 1,0 0 0,0 0-1,0 0 1,1 0 0,-1 0-1,2-1 1,6-1 106,1 1 1,0 0-1,0 0 1,19-1-1,-21 3-207,2-1 22,-1 1 0,1 0-1,-1 1 1,1 0 0,-1 0 0,1 1-1,13 5 1,-20-6-64,0 0 1,0 0-1,0 0 0,-1 0 0,1 1 0,0-1 0,-1 1 0,1 0 1,-1 0-1,0 0 0,0 0 0,1 0 0,-1 0 0,-1 0 1,1 1-1,0-1 0,-1 1 0,1 0 0,-1-1 0,0 1 1,1 0-1,-1 0 0,-1 0 0,1 0 0,0-1 0,-1 1 0,1 5 1,-2 3 182,0-1 0,-1 0 0,0 1 0,0-1 0,-1 0 0,-6 15 0,-30 55 813,37-77-990,-20 35 627,15-27-455,0 1 1,0-1-1,1 2 0,1-1 0,0 1 1,1 0-1,-4 17 0,8-28-169,-1 0 1,1 0-1,0 1 0,0-1 0,1 0 0,-1 0 0,0 0 1,1 0-1,-1 0 0,1 0 0,0 0 0,0 0 1,0-1-1,0 1 0,0 0 0,0 0 0,2 2 0,0-1 9,0 0-1,0 0 0,0-1 1,1 1-1,-1-1 0,1 1 0,-1-1 1,5 2-1,5 1 22,-1-1 0,1 0 1,0-1-1,20 3 0,25 1-319,-15-2-1912,42 10 0,-70-12 1265,-6-1-580,0 0-1,0 1 1,11 5-1,4 7-1365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4:18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91 7968,'-6'-1'1452,"-4"-1"1329,14 2-316,10-1-1086,-1-1 1,0 0-1,22-7 0,1 0 155,29-3 3,69-5 1,64 6-352,-62 4-573,256-8-630,-224 13-3832,-162 2 3496,-3 0-148,1 0-1,-1-1 0,1 2 0,-1-1 0,0 0 1,1 1-1,-1 0 0,0-1 0,1 1 1,2 2-1,-5-3 411,-1 0 0,0 0 1,0 1-1,0-1 0,1 0 0,-1 0 0,0 0 1,0 1-1,0-1 0,0 0 0,0 0 1,1 1-1,-1-1 0,0 0 0,0 0 1,0 1-1,0-1 0,0 0 0,0 1 0,0-1 1,0 0-1,0 0 0,0 1 0,0-1 1,0 0-1,0 0 0,0 1 0,0-1 1,0 0-1,0 0 0,-1 1 0,1-1 1,0 0-1,0 0 0,0 1 0,0-1 0,0 0 1,-1 0-1,1 1 0,-11 9-2771,8-7 1979,-24 21-2253,-6 10-485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4:19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248 630 5728,'-2'-13'1862,"2"12"-1602,0 0 0,0 0 0,0 0 0,0 0 0,0 0 0,-1 0 0,1 0 0,0 0 1,-1 0-1,1 0 0,0 1 0,-1-1 0,1 0 0,-1 0 0,1 0 0,-1 1 1,-1-2-1,1 0 68,1 1 0,-1 0 0,0 1 0,0-1 0,0 0 0,0 0 0,0 0 0,-1 0 0,1 1 0,0-1 0,0 1 0,0-1 0,-1 1-1,1-1 1,0 1 0,-1 0 0,1-1 0,0 1 0,0 0 0,-1 0 0,1 0 0,0 0 0,-3 0 0,-5 1 6,1 0 0,0 0 0,-1 1 0,1 0 0,0 0 0,0 1 0,0 0 0,0 0 0,-9 7 0,7-5-90,1 1 1,0 1-1,0-1 1,1 1-1,0 1 0,-14 15 1,17-16-121,0 1 0,0-1 0,1 1 0,0 0-1,0 1 1,1-1 0,0 1 0,0-1 0,1 1 0,0 0 0,1 0 0,-1 10 0,2-12-59,0 1 0,1 0 0,0-1 0,0 1 0,0 0 0,1-1 0,0 0 0,0 1 0,1-1 0,0 0 0,1 0 0,-1 0 0,1-1 0,8 11 0,-9-14-47,0 0 0,-1 0-1,1 0 1,0 0 0,1-1-1,-1 1 1,0-1-1,1 0 1,-1 0 0,1 0-1,7 2 1,-9-3-24,1-1 0,0 1 1,0-1-1,0 0 0,0 0 0,0 0 0,0 0 0,-1 0 1,1 0-1,0-1 0,0 1 0,0-1 0,0 0 0,-1 0 1,1 0-1,0 0 0,3-3 0,3-2-22,-1 0 0,1-1 0,-1 0 0,0-1 0,-1 0 0,12-16 0,-1 0-95,16-33-1,-25 40 64,-1-1 0,0 1 0,-2-1 1,0 0-1,-1-1 0,0 1 0,-2-1 0,0 0 0,-1 0 0,-1 0 0,-2-25 0,-7-37-42,-22-94 1,24 144-66,-1 1 0,-2 0 0,-1 0 0,-1 1 1,-1 0-1,-27-44 0,38 72 138,-17-23-725,17 23 621,0 0 0,0 0 0,0 0 0,-1 0 0,1 0 0,0 0-1,0 0 1,-1 0 0,1 1 0,-1-1 0,1 1 0,-1-1 0,1 1 0,-1-1 0,1 1 0,-3 0 0,3 0 3,1 0 0,-1 0 0,0 0-1,1 1 1,-1-1 0,0 1 0,0-1 0,1 0 0,-1 1 0,1-1 0,-1 1 0,0-1 0,1 1 0,-1 0 0,1-1 0,-1 1 0,1-1 0,0 1 0,-1 0 0,1 0 0,0-1 0,-1 1 0,1 0 0,0 0 0,0-1 0,-1 1 0,1 0-1,0 0 1,0-1 0,0 1 0,0 0 0,0 1 0,2 29-3205,0-18 2094,0 0 0,1 0-1,1 0 1,0 0 0,0 0-1,2-1 1,12 22 0,14 5-1559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4:19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54 8640,'-21'-18'2784,"21"18"-2744,0-1 1,-1 1-1,1 0 0,0 0 1,0 0-1,0 0 1,-1-1-1,1 1 1,0 0-1,0 0 0,0 0 1,0-1-1,0 1 1,-1 0-1,1 0 1,0-1-1,0 1 0,0 0 1,0-1-1,0 1 1,0 0-1,0 0 1,0-1-1,0 1 0,0 0 1,0 0-1,0-1 1,0 1-1,0 0 1,0 0-1,0-1 0,0 1 1,1 0-1,-1 0 1,0-1-1,0 1 1,0 0-1,0 0 0,1-1 1,8-4 818,-6 4-354,5-3-16,0 1 0,1 0 0,-1 1 0,1-1 0,0 2 0,-1-1 0,1 1 0,0 1 0,13 0 0,-2 1 170,-1 1 0,1 1-1,22 6 1,-29-5-180,1 0 0,-1 1 0,0 0 0,0 1 0,0 1 0,20 14-1,-25-14-229,0-1 0,0 1 0,-1 1-1,0 0 1,0-1 0,-1 2 0,0-1-1,0 1 1,8 18 0,21 46 304,-9-27-4967,-6-36-9031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7:22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1084 4160,'0'-1'129,"0"0"1,0 0 0,0 0-1,-1 0 1,1 1-1,0-1 1,0 0 0,-1 0-1,1 0 1,-1 1-1,1-1 1,-1 0 0,1 0-1,-1 1 1,-1-2-1,2 2 102,-1 0-1,0 0 0,1 0 1,-1 0-1,1 0 0,-1 0 1,0 0-1,1 1 0,-1-1 1,1 0-1,-1 0 0,1 1 1,-1-1-1,1 0 0,-1 1 1,-2 1 2370,5-3-2071,0-1 0,0 0 0,-1 0-1,1 1 1,-1-1 0,0 0 0,1 0 0,-1 0-1,1-3 1,27-71 1843,-7 18-1354,36-70 0,55-54-379,-29 55-116,-7-5 0,73-166 1,-144 286-432,-4 8-53,0 0 0,0 0-1,-1 0 1,1 0 0,-1 0-1,0-1 1,1-7 0,-2 12-38,0 0 0,0 0 0,0 0 0,0 0 0,0 1 0,0-1 0,0 0 0,0 0 0,0 0 0,0 0 0,0 0 0,0 0 0,0 0 0,0 0 0,0 0 0,0 0 0,0 0 0,0 0 0,-1 0 0,1 0 0,0 0 0,0 0 0,0 0 0,0 0 0,0 0 0,0 0 0,0 0 0,0 0 0,0 0 0,0 0 0,0 0 0,0 0 0,0 0 1,0 0-1,0 0 0,0 0 0,-1 0 0,1 0 0,0 0 0,0 0 0,0 0 0,0 0 0,0 0 0,0 0 0,0-1 0,0 1 0,0 0 0,0 0 0,0 0 0,-8 9 46,0 1 0,1-1 0,0 1 0,1 0 0,0 1 0,-6 13 0,8-16-32,-136 241 335,-26 57 247,106-170-441,-75 153 524,113-251-545,-51 64 0,11-17 194,39-55-42,23-30-284,0 0 0,-1 0-1,1 0 1,0 1 0,0-1 0,0 0-1,0 0 1,-1 0 0,1 1-1,0-1 1,0 0 0,0 0 0,0 1-1,0-1 1,0 0 0,0 0 0,0 1-1,0-1 1,0 0 0,0 0-1,0 1 1,0-1 0,0 0 0,0 0-1,0 1 1,0-1 0,0 0 0,0 0-1,0 1 1,0-1 0,0 0-1,0 0 1,0 0 0,1 1 0,-1-1-1,0 0 1,0 0 0,0 1 0,0-1-1,1 0 1,-1 0 0,0 0-1,0 0 1,0 0 0,1 1 0,-1-1-1,0 0 1,0 0 0,1 0 0,-1 0-1,0 0 1,0 0 0,1 0-1,-1 0 1,0 0 0,0 0 0,1 0-1,-1 0 1,0 0 0,0 0 0,1 0-1,-1 0 1,0 0 0,0 0-1,1 0 1,-1 0 0,17-4 18,-9 1-16,-1-1 0,1 0 0,-1 0 1,12-10-1,-7 5-5,144-122-122,-79 62 50,161-114-67,-96 78 367,-83 55-133,16-12 256,-68 56-352,-7 4-70,-11 10-15,-2 5 60,0 1 0,1 1 0,1 0 0,0 1 0,-16 33 1,11-16 97,2 1-1,-10 39 1,21-64-52,1 0-1,0 0 1,0 0-1,1 0 0,1 0 1,-1 0-1,2 14 0,-1-21-8,1 1-1,-1 0 1,1 0 0,0 0-1,0-1 1,0 1-1,0 0 1,1-1-1,-1 1 1,0-1-1,1 1 1,0-1-1,0 0 1,0 0 0,0 0-1,0 0 1,0 0-1,0 0 1,1 0-1,-1-1 1,0 1-1,1-1 1,0 0-1,-1 1 1,1-1 0,5 1-1,-6-2 0,0 1 1,1-1-1,-1 1 0,0-1 1,0 0-1,0 0 0,0 0 0,0 0 1,1 0-1,-1-1 0,0 1 1,0-1-1,0 1 0,0-1 0,0 0 1,4-1-1,-4 0 1,1 0 1,-1 0-1,0 0 0,1 0 0,-1-1 1,0 1-1,0-1 0,0 1 0,-1-1 1,3-4-1,1-4-1,-1 0 1,0 0-1,-1-1 0,0 1 0,1-19 1,1-47-106,1-12 81,-2 53 18,-1 11 4,6-27-1,-8 46-34,1-1-1,0 1 0,0 0 0,1 0 1,-1 0-1,1 1 0,1-1 0,-1 1 1,7-8-1,-8 11 39,-1 0-1,1 0 1,0 0 0,-1 1 0,1-1 0,0 1 0,0 0 0,0-1-1,1 1 1,-1 0 0,0 0 0,0 0 0,0 0 0,1 1 0,-1-1-1,1 1 1,-1-1 0,0 1 0,1 0 0,-1 0 0,1 0 0,-1 0-1,0 0 1,1 1 0,-1-1 0,1 1 0,-1 0 0,0-1-1,3 2 1,0 1 16,0 0 0,-1 0-1,1 0 1,-1 1-1,0 0 1,0-1 0,0 2-1,-1-1 1,1 0 0,-1 1-1,0-1 1,3 6-1,4 13 106,0 0-1,-2 0 1,10 44-1,-1-4-80,-11-43-189,-1-2 184,14 33 0,-18-47-118,1 0 0,0 0 0,0 0 1,1-1-1,-1 1 0,1-1 0,0 1 0,0-1 0,0 0 1,0 0-1,0-1 0,1 1 0,6 4 0,-9-7-142,0 0 1,0 1-1,0-1 1,0 0-1,0 0 0,0 0 1,0 0-1,-1 0 0,1 0 1,0 0-1,0 0 0,0-1 1,0 1-1,0 0 0,0 0 1,0-1-1,-1 1 1,1 0-1,0-1 0,0 1 1,0-1-1,-1 1 0,1-1 1,0 0-1,-1 1 0,1-1 1,0 0-1,-1 1 0,1-1 1,-1 0-1,1 0 1,-1 1-1,0-1 0,1 0 1,-1 0-1,0 0 0,1 0 1,-1-1-1,6-28-5461,3-3 1834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4:20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829 25 8320,'-21'-9'1934,"15"6"-1348,-1 0-1,-1 0 1,-10-3 0,16 6-248,-1 0 0,1 0 0,0 0 0,0 0 0,-1 0-1,1 0 1,0 1 0,0-1 0,0 1 0,0-1 0,-1 1 0,1 0 0,0 0 0,0 0 0,-2 2 0,-3 1 167,1 1 0,0 0 0,-5 6 0,-1 1 478,-12 9-194,-1-1-1,0-1 1,-2-1-1,0-2 0,-56 26 1,-167 49-918,85-33-5705,116-37-1317,34-12 4159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4:20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36 6976,'-15'-21'2256,"15"21"-2199,0 0 0,0 0 1,0 0-1,0-1 0,-1 1 1,1 0-1,0 0 0,0 0 1,0-1-1,0 1 0,0 0 1,0 0-1,0-1 0,0 1 1,0 0-1,-1 0 0,1-1 1,0 1-1,0 0 0,0 0 1,1-1-1,-1 1 0,0 0 1,0 0-1,0-1 0,0 1 0,0 0 1,0 0-1,0-1 0,0 1 1,0 0-1,0 0 0,1-1 1,-1 1-1,0 0 0,0 0 1,0 0-1,0 0 0,1-1 1,-1 1-1,0 0 0,0 0 1,1 0-1,-1 0 0,0 0 1,1-1-1,8-1 1164,-9 2-1259,26-2 1580,-1 1-1,32 3 1,-35-1-807,14 1 481,41 7-1,-66-7-987,0 0-1,0 1 0,0 0 1,0 1-1,-1 0 1,0 1-1,19 11 0,-27-14-157,0-1-1,0 0 1,0 0 0,-1 1-1,1-1 1,-1 1-1,1 0 1,-1-1-1,1 1 1,-1 0-1,0 0 1,0 0 0,0 0-1,0 0 1,0 0-1,0 0 1,0 0-1,-1 0 1,1 0 0,-1 1-1,0-1 1,1 0-1,-1 0 1,0 0-1,0 1 1,-1-1-1,1 0 1,0 0 0,-1 0-1,1 1 1,-1-1-1,0 0 1,-1 4-1,-4 3 171,0 0 0,0 0 0,-1 0 0,0-1 0,-13 12 0,6-5-82,13-14-115,0 0 1,1 0-1,-1 0 0,0 0 1,0 0-1,0 0 1,1 0-1,-1 0 1,1 0-1,-1 1 0,1-1 1,-1 0-1,1 0 1,0 1-1,-1-1 0,1 2 1,0-2-25,0 0 1,1 0 0,-1 0-1,0-1 1,1 1 0,-1 0-1,0 0 1,1 0 0,-1-1-1,1 1 1,-1 0 0,1-1-1,-1 1 1,1 0 0,0-1-1,-1 1 1,1-1 0,0 1-1,0 0 1,5 2 14,0-1 0,-1 1 0,1-1 0,1 0-1,8 1 1,0 1-8,1 0-831,1 0 0,17 2 0,11 2-5793,-39-7 4947,1 0 0,-1 0 0,0 0 1,0-1-1,10-1 0,13-4-1356,5-9-678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4:21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22 6240,'1'-1'75,"-1"1"-1,0 0 1,1-1 0,-1 1-1,0-1 1,0 1 0,0-1-1,1 1 1,-1-1 0,0 1 0,0-1-1,0 1 1,0-1 0,0 1-1,0-1 1,0 1 0,0-1 0,0 1-1,0-1 1,-3-10 9854,-2 33-4654,0 121-977,-17 70-2639,2-17-1275,16-72-2720,4-113 767,-25 22-23005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4:21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44 116 11552,'-16'-10'2144,"11"7"-1167,0 0 0,0 0 1,-8-7-1,24 5 1300,7 0-933,1 1 0,-1 0 0,1 2 0,29-1 0,-7 0-363,43-4-18,118-12-550,-112 14-4338,-86 5 2947,-1 0 1,0-1-1,0 0 1,0 1-1,0-1 1,5-3-1,6-7-7512,-5 0 3077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4:22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297 450 8640,'-3'-6'983,"-1"0"1,1 0 0,-1 1 0,0 0-1,-7-7 1,9 10-647,0 1 1,0-1 0,0 1-1,0 0 1,0-1-1,-1 1 1,1 0-1,0 0 1,-1 1 0,1-1-1,0 0 1,-1 1-1,1-1 1,-1 1-1,1 0 1,-1 0-1,-4 0 1,-5 2 79,0-1 0,1 2-1,0-1 1,-1 2 0,1-1-1,0 2 1,0-1 0,-18 12 0,22-11-323,0 0 1,0 1 0,1-1-1,0 1 1,0 1 0,0-1-1,1 1 1,0 0 0,0 0-1,1 0 1,0 1 0,-5 12-1,4-7-4,0 1-1,1-1 1,1 1-1,0 0 0,-1 27 1,3-32-117,2 1 0,-1-1 0,2 1 0,-1-1 0,1 1 0,0-1 0,1 0 0,0 1 0,7 12 0,-9-20 0,0-1-1,0 1 1,0 0 0,0 0 0,0-1 0,0 1-1,1-1 1,-1 1 0,1-1 0,-1 1 0,1-1-1,-1 0 1,1 0 0,0 0 0,0 0-1,-1 0 1,1 0 0,0 0 0,0 0 0,2 0-1,-1-1-18,1 0 0,-1 0 0,0 0 0,0 0 0,0 0 0,0-1 0,1 1 0,-1-1-1,0 0 1,0 0 0,5-3 0,6-3-88,-1-1-1,0-1 0,0 0 1,13-13-1,-22 19 125,38-34 77,-1-2 0,-2-1 1,-2-3-1,46-65 0,-74 94 130,-1-1 0,0 0-1,-1 0 1,10-29 0,-15 36-111,0 0 1,-1 1-1,1-1 0,-2 0 1,1 0-1,-1 0 0,0 0 1,-1 1-1,0-1 1,0 0-1,0 0 0,-4-9 1,0 5-18,0 1 1,-1-1 0,0 1 0,-1 0 0,0 1 0,0-1 0,-1 1-1,-1 1 1,0 0 0,0 0 0,-1 0 0,0 1 0,-14-8 0,2 3-88,0 1 1,0 2 0,-1 0 0,-1 2-1,-45-12 1,55 18-15,0 0-1,1 1 1,-16 0 0,0 1-3379,3 0-5251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4:22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23 10976,'-5'-2'830,"-3"-2"2186,8 3-2936,0 1 1,0 0-1,0-1 1,0 1 0,0-1-1,0 1 1,0 0-1,0-1 1,1 1 0,-1-1-1,0 1 1,0 0 0,0-1-1,0 1 1,1 0-1,-1-1 1,0 1 0,0 0-1,1-1 1,-1 1-1,0 0 1,1 0 0,-1-1-1,1 1 1,0-1 161,0 0 1,1 0-1,-1 0 1,1 1 0,-1-1-1,1 1 1,-1-1-1,1 1 1,-1-1-1,1 1 1,-1 0-1,1 0 1,2-1 0,26 2 1161,-16 0-876,-8-1-382,0 1 0,0-1 1,1 1-1,-1 1 0,0-1 1,0 1-1,0 0 1,6 3-1,-10-4-109,0 0 0,0 0 0,0 0 0,0 0 1,0 1-1,0-1 0,0 1 0,0-1 0,-1 1 0,1 0 0,-1-1 0,1 1 0,-1 0 1,0 0-1,1 0 0,-1 0 0,0 0 0,0 0 0,-1 1 0,1-1 0,0 0 1,-1 0-1,1 1 0,-1 2 0,-1 9 232,-1 0 0,-1 0 0,0 0 0,-1 0 0,-1 0 0,0-1 0,-9 18 0,-11 31 555,21-49-740,0-2 263,1 0 1,-4 19-1,7-27-276,-1 1 0,1-1-1,0 1 1,0-1 0,1 1 0,-1-1 0,1 0-1,-1 1 1,1-1 0,0 0 0,0 1 0,1-1-1,1 4 1,-1-3-27,1 1-1,-1-1 0,1 0 1,0 0-1,0 0 1,0 0-1,0-1 1,1 1-1,0-1 1,0 0-1,0 0 1,0 0-1,0-1 1,0 1-1,1-1 1,-1 0-1,1 0 0,-1-1 1,9 3-1,-4-3-413,-1 0-1,1 0 0,12-1 0,6 1-3157,-2 4-3812,-15 1 3089,-5 5-3215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4:23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7136,'-2'0'629,"-11"0"274,13 0-665,0 0-1,-1 0 0,1 0 0,0 0 1,-1 0-1,1 0 0,0 0 0,-1 1 1,1-1-1,0 0 0,-4 2 2848,4-1-2848,0-1 0,-1 0 0,1 1 1,11 3 3308,13 1-1259,36 3 0,70-2-213,-57-4-1527,172 12-19,-80 2-3334,-142-15 1643,-18-1 352,0 0 1,0 0-1,-1 0 0,1 1 1,0 0-1,-1 0 1,1 0-1,6 3 1,-1 3-5003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4:23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544 356 6144,'-1'-2'536,"0"1"0,1-1 0,-1 1-1,-1-1 1,1 1 0,0-1 0,0 1 0,0 0 0,-1-1 0,1 1 0,0 0 0,-1 0-1,1 0 1,-4-1 0,1 0 22,-1 0-1,0 1 1,1-1-1,-1 1 1,-6-1-1,-6 0 198,0 1 0,-20 2-1,12 0-311,0 1 0,1 2-1,-1 0 1,1 2-1,0 1 1,-24 9-1,31-8-199,0 0-1,1 0 1,0 2-1,1 0 1,0 1-1,1 0 0,0 1 1,-24 26-1,27-25 80,1 0 0,-11 19 1,18-28-265,1 0 1,0 1-1,0 0 1,0-1-1,0 1 1,1 0 0,-1 0-1,1 0 1,1 0-1,-1 0 1,1 8 0,0-12-58,0 0 1,0 0 0,0 0 0,1 0 0,-1 0 0,0 1 0,1-1 0,-1 0 0,1 0 0,-1-1-1,1 1 1,-1 0 0,1 0 0,0 0 0,0 0 0,-1 0 0,1-1 0,0 1 0,0 0 0,0 0 0,0-1-1,0 1 1,0-1 0,0 1 0,0-1 0,0 1 0,0-1 0,0 0 0,0 0 0,0 1 0,1-1 0,2 0-51,0 1 1,0-1 0,1-1-1,-1 1 1,0 0 0,-1-1-1,7-1 1,14-6-92,-1-1 0,0-1 0,0 0 0,-1-2 0,36-26 0,-10 2-67,54-53 1,-90 77 214,-1 0-1,0 0 1,-1-1 0,0 0-1,-1-1 1,-1 0 0,0 0-1,6-16 1,-10 20 59,-1 0-1,0 0 1,0 0 0,-1 0-1,-1 0 1,0 0 0,0-1-1,-1 1 1,0 0 0,-1-1 0,0 1-1,0 0 1,-6-17 0,5 19-97,-1 1 0,0 0 0,-1 1 0,0-1 1,0 1-1,-1 0 0,1 0 0,-1 0 1,0 0-1,-1 1 0,1 0 0,-1 0 1,0 0-1,-1 1 0,1 0 0,-12-5 0,12 6-246,1 1 0,-1-1 0,0 1 0,0 1 0,0-1 0,0 1 0,0 0 0,0 1 0,0-1 0,0 1 0,0 1-1,0-1 1,0 1 0,0 0 0,0 0 0,0 0 0,0 1 0,0 0 0,0 0 0,-9 6 0,14-8 154,1 1 0,-1-1 1,0 0-1,1 0 1,-1 1-1,1-1 0,-1 0 1,1 1-1,-1-1 0,1 1 1,-1-1-1,1 1 0,-1-1 1,1 1-1,0-1 0,-1 1 1,1-1-1,0 1 1,-1-1-1,1 1 0,0-1 1,0 1-1,0 0 0,0-1 1,-1 1-1,1-1 0,0 1 1,0 0-1,0-1 0,0 1 1,0 0-1,0-1 1,0 1-1,1 0 0,-1-1 1,0 1-1,0-1 0,0 1 1,1 0-1,-1-1 0,0 1 1,1-1-1,-1 1 0,0-1 1,1 1-1,-1-1 1,1 1-1,-1-1 0,1 0 1,-1 1-1,1-1 0,0 1 1,4 3-796,0-1 1,0 0-1,0 0 0,8 3 1,-10-5 479,36 15-2197,7-3-598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4:24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5 8896,'-5'-2'1332,"4"2"-1157,1-1 1,-1 1-1,1 0 0,-1 0 1,1-1-1,-1 1 1,1 0-1,-1 0 0,0 0 1,1-1-1,-1 1 1,1 0-1,-1 0 0,1 0 1,-1 0-1,0 0 1,1 0-1,-1 0 0,1 0 1,-1 1-1,0-1 1,1 0-1,-1 0 0,0 1 1,-7 24 4085,6-10-3166,1 0 0,1 0 0,0 0 0,1 0 0,4 21 1,-4-34-988,-1 0 0,1 1 1,0-1-1,0 0 0,0 1 1,0-1-1,0 0 1,0 0-1,1 0 0,-1 0 1,1 0-1,0 0 0,-1 0 1,3 1-1,-2-2-81,0 0 0,-1 0-1,1 0 1,0-1 0,-1 1-1,1 0 1,0-1 0,0 0 0,0 1-1,0-1 1,-1 0 0,1 0-1,0 0 1,0 0 0,0 0 0,0 0-1,0-1 1,-1 1 0,4-1-1,30-11 125,60-31-1,-12 5-157,-20 12 167,-63 26-155,0 0-1,1 1 1,-1-1 0,0 0 0,1 0-1,-1 1 1,0-1 0,0 0 0,1 1-1,-1-1 1,0 0 0,0 1 0,0-1 0,1 0-1,-1 1 1,0-1 0,0 1 0,0-1-1,0 0 1,0 1 0,0-1 0,0 1-1,0-1 1,0 0 0,0 1 0,0-1-1,1 10 38,-1-1 1,-1 1-1,0-1 1,0 0-1,0 1 1,-6 15-1,2-6-19,-2 14-1,-51 180 36,41-165 52,-2 8 78,-27 55-1,23-63-95,-26 51 354,38-79-282,-1 0 0,-26 30-1,36-47-200,-1 0 1,1 0-1,-1-1 0,0 1 0,0 0 0,0-1 0,-4 2 0,6-3 11,-1-1 0,1 1 0,0-1 1,0 0-1,0 1 0,0-1 0,0 0 0,0 0 0,-1 0 0,1 0 1,0 0-1,0 0 0,0 0 0,0 0 0,-1-1 0,1 1 0,0 0 1,0-1-1,0 1 0,0-1 0,0 1 0,0-1 0,0 0 0,0 1 1,0-1-1,0 0 0,0 1 0,0-2 0,-2-2-32,0 1 0,0-1 0,0 0-1,1 0 1,-1 0 0,1 0 0,0 0 0,1 0-1,-3-9 1,-7-42-347,9 45 363,1 5 14,0-1-1,1 1 1,0 0 0,0-1-1,0 1 1,0 0 0,1-1-1,0 1 1,0 0 0,0-1-1,1 1 1,3-8 0,-3 10 51,0 0 1,-1 1-1,1-1 1,1 1-1,-1-1 0,0 1 1,0 0-1,1 0 1,-1 0-1,1 0 0,0 0 1,0 1-1,0-1 1,-1 1-1,1 0 1,1-1-1,-1 1 0,0 1 1,0-1-1,0 0 1,0 1-1,6 0 0,51-1 200,0 4-1,69 11 0,-100-11-1555,-1-1 0,51-3-1,-77 1 900,0 0-1,0-1 1,0 1 0,0 0-1,0-1 1,1 1-1,-1-1 1,0 0-1,0 0 1,0 0-1,-1 0 1,1 0 0,0 0-1,0 0 1,0 0-1,-1-1 1,1 1-1,-1-1 1,1 1 0,-1-1-1,0 0 1,1 0-1,0-2 1,7-20-2419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4:24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72 9056,'-21'-23'2922,"21"23"-2779,-1 0 0,1 0-1,0-1 1,0 1-1,-1 0 1,1-1 0,0 1-1,0-1 1,0 1-1,0 0 1,-1-1 0,1 1-1,0 0 1,0-1 0,0 1-1,0-1 1,0 1-1,0 0 1,0-1 0,0 1-1,0-1 1,0 1-1,0 0 1,0-1 0,1 1-1,-1-1 1,0 1 0,0 0-1,0-1 1,0 1-1,1 0 1,-1-1 0,0 1-1,1-1 1,8-7 1066,-8 8-530,4-4-80,-1 1 1,1 0-1,0 0 0,0 1 0,0-1 0,10-2 1,-12 4-416,0 0 1,1 0-1,-1 1 0,0-1 1,1 1-1,-1 0 1,1 0-1,-1 0 0,0 0 1,1 1-1,-1-1 0,4 2 1,-5-1-91,-1 0 0,1 0-1,-1 0 1,1 0 0,-1 0 0,0 0 0,1 0-1,-1 1 1,0-1 0,0 0 0,0 1 0,0-1 0,0 1-1,0 0 1,0-1 0,-1 1 0,1-1 0,0 1-1,-1 0 1,0 0 0,1-1 0,-1 4 0,1 2 139,0 0 0,-1 0 0,0 1 0,-2 8-1,-1-4-1,0 0 0,-1 0 0,0 0 0,-1-1 0,-1 1 0,-7 11-1,13-23-218,-1 1-1,1 0 1,-1 0 0,1 0-1,0 0 1,-1 0-1,1 0 1,0 0-1,-1 0 1,1 0-1,0 0 1,0 0-1,0 0 1,0 0-1,0 0 1,0 0-1,0 0 1,0 0-1,1 0 1,-1 0-1,0 0 1,1 0-1,-1 0 1,1 1 0,0 0 18,0-1 0,0 0 0,1 0 0,-1 0 1,0 1-1,1-1 0,-1 0 0,1-1 0,-1 1 1,1 0-1,0 0 0,-1-1 0,3 1 0,3 1-200,0 0 0,0-1 0,1 0 0,-1-1 0,15 0 0,-6-1-1713,24-7-1,-23 4-1416,0-2-1,31-13 0,-15 3-3765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7:25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1191 1312,'-3'-1'274,"0"1"1,0-1-1,0 1 0,0-1 0,0 1 1,-5 0-1,9 2 236,0-1 33,-6-1 1033,5 0-1552,0 0 0,1 0 0,-1 0-1,0 0 1,0 1 0,0-1 0,0 0 0,0 0-1,0 0 1,0 0 0,0 0 0,0 0 0,0 0-1,0 0 1,0 0 0,0 0 0,0 0 0,0 0-1,0 0 1,0 1 0,0-1 0,0 0 0,0 0 0,0 0-1,0 0 1,0 0 0,0 0 0,0 0 0,0 0-1,0 0 1,-1 0 0,1 0 0,0 0 0,0 0-1,0 0 1,0 0 0,0 0 0,0 0 0,0 1-1,0-1 1,0 0 0,0 0 0,0 0 0,0 0-1,0 0 1,0 0 0,0 0 0,0 0 0,-1 0-1,1 0 1,0 0 0,0 0 0,0 0 0,0 0 0,0 0-1,0 0 1,0 0 0,0 0 0,0 0 0,0 0-1,0 0 1,0 0 0,0 0 27,-1-1 0,1 1 0,0 0 0,0 0 1,0 0-1,0 0 0,0 0 0,0 0 0,0 0 0,0 0 0,0 0 0,-1 0 0,1 0 1,0 0-1,0 0 0,0 0 0,0 0 0,0 0 0,0 0 0,0 0 0,0 0 0,0 0 1,-1 0-1,1 0 0,0 0 0,0 0 0,0 0 0,0 0 0,0 1 0,0-1 0,0 0 1,0 0-1,0 0 0,0 0 0,0 0 0,-1 0 0,1 0 0,0 0 0,0 0 0,0 0 1,0 0-1,0 1 0,0-1 0,0 0 0,0 0 0,0 0 0,0 0 0,0 0 0,0 0 1,0 0-1,0 0 0,0 0 0,0 1 0,0-1 0,0 0 0,0 0 0,0 0 0,0 0 1,0 0-1,0 0 0,0 0 0,0 0 0,0 1 179,-1-1 0,0 0 0,1 0 1,-1 1-1,0-1 0,0 0 0,1 1 0,-1-1 0,1 0 1,-1 1-1,0-1 0,1 1 0,-1-1 0,0 2 0,1-2-3,-1 1-1,1-1 0,0 1 0,-1-1 0,1 1 0,-1-1 0,1 0 1,-1 1-1,1-1 0,0 0 0,-1 1 0,0-1 0,1 0 0,-1 0 0,1 1 1,-1-1-1,1 0 0,-1 0 0,1 0 0,-1 0 0,0 0 0,1 0 1,-1 0-1,1 0 0,-1 0 0,1 0 0,-1 0 0,0 0 0,3-1 30,1 1-1,-1 0 1,0-1-1,1 1 1,-1-1-1,0 0 1,0 0-1,1 0 1,2-2-1,2-1 124,4-2-176,0 0 1,-1-1 0,0 0-1,0-1 1,0 0-1,-1-1 1,0 0 0,9-13-1,2-5 92,31-52-1,50-124 483,-46 87-338,-37 80-332,-18 36-99,0-1 1,1 1 0,-1 0 0,0-1-1,0 1 1,1 0 0,-1-1 0,0 1-1,0-1 1,0 1 0,1 0 0,-1-1-1,0 1 1,0-1 0,0 1 0,0-1 0,0 1-1,0-1 1,0 1 0,0-1 0,0 0-1,-7 0 121,5 2-100,0-1 0,0 1 0,0 0 1,0 0-1,0 0 0,0 0 0,-2 2 0,1 0-17,1 0 0,0 0-1,0 1 1,0-1 0,0 1 0,1 0-1,-1-1 1,0 6 0,1-8-11,-4 17 7,-4 30 0,6-31 8,-3 21 56,1 1 1,3 0-1,1 0 1,8 74-1,-6-104-26,1 0 0,0 0 0,0 0-1,1 0 1,0 0 0,7 14-1,-9-21-27,0 1 0,1-1 0,-1 1 0,1-1 0,0 0-1,0 0 1,0 0 0,0 0 0,0 0 0,0 0 0,1-1 0,-1 1-1,1-1 1,-1 1 0,1-1 0,-1 0 0,1 0 0,0 0-1,0-1 1,-1 1 0,1 0 0,0-1 0,0 0 0,0 0 0,4 0-1,2-2-16,0 0 0,0 0 0,-1-1-1,1-1 1,-1 1 0,0-1 0,0-1-1,13-9 1,-13 9-18,176-134 122,-99 71-45,-6 9-127,69-57-15,-105 84 220,-45 32-101,-1 0 0,1 0 0,0 0 0,0 0 0,0 0-1,-1-1 1,1 1 0,-3-2 0,2 1-30,-1 0 1,1 0-1,-1 1 1,0-1-1,1 1 1,-6 0-1,6 0-27,0 0 0,1 1 0,-1-1-1,0 0 1,0-1 0,1 1-1,-1 0 1,-4-2 0,3 1 16,1 0 0,-1 0 0,1 1 0,-1 0 1,0-1-1,1 1 0,-4 1 0,4-1-3,0 1-1,0 0 1,0 0 0,1 0-1,-1 0 1,0 0 0,1 1-1,-1-1 1,1 1 0,-1-1-1,1 1 1,0 0 0,-1 0-1,1 0 1,0 0 0,-2 4-1,1-1-11,1-1 0,-1 1-1,1 0 1,0 0 0,0 0-1,1 0 1,-1 0 0,0 9-1,-2 18 42,0 0-1,2 0 0,2 0 1,1 0-1,1 0 0,9 39 1,-8-58 2,7 21 0,-9-25 61,0-8-78,0-1-1,-1 1 0,1-1 1,0 1-1,0-1 1,0 0-1,0 1 1,0-1-1,0 0 0,0 0 1,0 1-1,0-1 1,0 0-1,0 0 1,1 0-1,2 0 40,0 1-40,0-1-1,0 0 0,0 0 1,0 0-1,0 0 1,0-1-1,0 1 0,0-1 1,0 0-1,0-1 0,0 1 1,0-1-1,0 1 0,-1-1 1,1 0-1,-1-1 0,4-2 1,-1 1 10,-1 0 0,1-1 0,-1 0 0,0-1 0,-1 1 0,1-1-1,-1 0 1,0 0 0,5-11 0,-2-2 62,-1-1 1,5-30-1,-10 47-78,3-22 79,-1 0 1,-1 0-1,-2-49 0,-17-74-208,3 38 192,-12-104-298,25 158 195,1 35-53,0 36-292,6 155-121,32 246 554,-36-394 2,1 1 1,1 0-1,1-1 0,1 0 1,1 0-1,14 29 0,-19-47-49,0 0 1,1 0-1,-1 0 1,1 0-1,0 0 0,0 0 1,1-1-1,5 6 1,-7-8 7,0 1 0,0-1 0,1 1 0,-1-1 0,0 0 1,1 0-1,-1 0 0,1-1 0,-1 1 0,1 0 0,-1-1 1,1 0-1,-1 1 0,1-1 0,-1 0 0,1 0 0,-1-1 1,4 0-1,3-1-5,-1 0-1,0-1 1,0-1 0,0 1 0,-1-1-1,9-6 1,44-33-65,-56 40 64,33-29 99,-1-1 1,-2-2 0,36-47-1,-63 74-66,-1 0 0,0-1 0,-1 0-1,1 0 1,-2 0 0,1 0 0,-1-1-1,-1 0 1,5-18 0,-8 26-37,0 1-1,1 0 1,-1-1 0,0 1 0,0 0-1,0-1 1,-1 1 0,1 0 0,0-1-1,0 1 1,-1 0 0,1-1 0,-1 1-1,1 0 1,-1-1 0,1 1 0,-1 0-1,0 0 1,0 0 0,1 0 0,-3-2 0,1 2-7,1 0 1,-1 0-1,0 0 1,0 0 0,1 0-1,-1 0 1,0 1 0,0-1-1,0 1 1,0-1 0,0 1-1,0 0 1,-3-1 0,-1 2-16,1-1-1,-1 0 1,0 1 0,1 0 0,-1 0 0,0 1 0,1 0 0,0 0 0,-1 0 0,-5 4 0,2 0 24,1 1 0,0 0 0,1 0 0,-1 1 0,1 0 0,1 0 0,0 1 0,0 0 0,0 0 0,1 0 0,1 1 0,0-1 0,0 1 0,-5 20 0,5-14-3,1-1 1,1 1-1,0-1 1,1 1-1,1 0 1,0-1-1,1 1 1,1-1-1,6 25 1,-6-32 21,1 1 0,0-2 0,0 1 0,1 0 0,0-1 0,0 1 0,1-1 0,0 0 0,0-1 1,1 1-1,0-1 0,0 0 0,0-1 0,1 1 0,-1-1 0,1-1 0,1 1 0,-1-1 0,14 6 0,-12-7-9,1 0 0,-1-1 0,1 0 0,-1 0 0,1-1 0,0 0 0,-1-1-1,1 0 1,0-1 0,-1 0 0,1 0 0,0-1 0,-1 0 0,0 0 0,1-1 0,16-8-1,-12 3-6,0-1-1,0 0 1,-1 0-1,21-20 0,43-52-18,-31 30-83,8-1 82,-46 45 42,0 1 0,1 0-1,0 0 1,17-7-1,7-6 77,-46 14 31,-24-5 0,32 10-150,0 0 0,-1 1-1,1-1 1,0 1-1,0 0 1,0 0-1,0 1 1,0-1 0,0 1-1,1 0 1,-1 1-1,1-1 1,-1 1 0,1 0-1,0 0 1,-7 6-1,1 1 27,0 0 1,0 1-1,1 0 0,-13 22 0,9-12 1,2 0 1,0 0 0,1 1-1,2 1 1,-12 44 0,19-63-7,1 0 0,-1 0 0,1 0 0,0 0 0,1 0 0,-1 0 0,1 0 0,-1-1 0,1 1 0,0 0 0,0 0 0,3 4 0,-3-6 7,-1-1-1,1 1 1,0-1 0,0 1-1,0-1 1,0 0-1,0 0 1,0 1-1,0-1 1,1 0-1,-1 0 1,0 0-1,1 0 1,-1 0-1,1 0 1,-1-1-1,1 1 1,-1 0-1,1-1 1,-1 1-1,1-1 1,0 1-1,-1-1 1,1 0-1,0 0 1,-1 0-1,1 0 1,0 0-1,2-1 1,1 0-8,0 0 0,-1-1 0,1 1 0,-1-1 0,1-1 0,-1 1 0,0 0 0,0-1 0,0 0-1,0 0 1,-1 0 0,1-1 0,-1 1 0,4-5 0,3-6-7,0-1-1,12-23 0,-14 25 65,-7 11-51,54-107-12,-49 98 46,-6 11-45,0 0 0,0 0 0,0 0 0,0 0 0,0 1 0,0-1 0,0 0 0,0 0 0,0 0-1,0 0 1,0 0 0,0 0 0,0 0 0,0 0 0,0 0 0,0 0 0,0 0 0,0 0-1,0 0 1,0 0 0,0 0 0,0 0 0,0 0 0,0 0 0,0 0 0,0 0 0,0 0-1,0 0 1,0 0 0,1 0 0,-1 0 0,0 0 0,0 0 0,0 0 0,0 0 0,0 0-1,0 0 1,0 0 0,0 0 0,0 0 0,0 0 0,0 0 0,0 0 0,0 0 0,0 0-1,0 0 1,0 0 0,0-1 0,-3 22-260,2-16 253,-8 36-195,3-14 240,-4 29 0,9-48-26,1 1 1,0 0-1,0 0 1,1-1-1,0 1 1,0 0 0,5 13-1,-5-19-13,0 0-1,1 0 1,-1 0 0,1-1 0,-1 1-1,1 0 1,0-1 0,0 1-1,0-1 1,1 0 0,-1 1 0,0-1-1,1 0 1,-1-1 0,1 1-1,0 0 1,0-1 0,0 1 0,-1-1-1,1 0 1,1 0 0,-1 0 0,0-1-1,5 2 1,4-1 30,1-1 0,-1 1 0,1-2 0,21-3 0,-17 1-22,1-1 0,-1 0 0,0-1 0,0-1 0,-1-1 0,0 0 0,0-2 0,-1 1 0,0-2 0,0 0 0,-1-1 0,0 0 0,-1-1 0,0 0 0,18-24 0,4-16-7,43-82-1,-59 99 3,15-25 6,59-119 95,-51 78-18,-4-1 1,29-132-1,-61 208-40,3-41 0,-8 61-32,-1-15-27,0 20 8,-1 0 0,1 0 0,0 0 1,-1 0-1,1 0 0,-1 0 0,1 0 0,-1 0 0,1 0 0,-1 0 0,0 0 0,1 1 1,-1-1-1,0 0 0,0 0 0,0 0 0,0 1 3,0-1 0,1 1 1,-1-1-1,0 1 0,0 0 0,1-1 1,-1 1-1,0 0 0,0 0 0,0 0 0,1-1 1,-1 1-1,0 0 0,0 0 0,0 0 1,0 0-1,1 0 0,-1 0 0,0 1 1,0-1-1,0 0 0,1 0 0,-1 1 0,0-1 1,0 0-1,0 1 0,-17 15-27,16-15 28,-5 8-8,-1 1 1,2 0-1,-1 0 1,1 0-1,1 1 0,0-1 1,-6 20-1,10-26 9,-29 84-105,4 2 0,4 0 0,-16 150 0,29-81-2555,5-45-5122,4-104 5441,-1 1 0,-1 0 0,-4 15 0,0-4-1506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4:25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58 5984,'-3'-37'1920,"2"36"-1754,1 0 0,0 0 1,0 0-1,0 0 0,0 0 1,0 0-1,0 0 0,0 0 0,0 0 1,0 0-1,1 0 0,-1 0 1,0 0-1,1 0 0,-1 0 1,1 0-1,0-2 0,0 3-89,-1 0-1,0 0 1,1 0-1,-1 0 0,1 0 1,-1 0-1,0 0 1,1 0-1,-1 0 1,1 0-1,-1 0 1,1 0-1,-1 0 0,0 0 1,1 0-1,-1 0 1,1 0-1,-1 0 1,0 1-1,1-1 1,-1 0-1,0 0 1,1 1-1,-1-1 0,0 0 1,1 0-1,-1 1 1,4 2 313,-1 0 1,0 1-1,0-1 1,0 1-1,3 5 1,6 16 624,-1 0 0,13 49 1,-13-39-414,138 401 2342,-106-303-2604,80 269 600,-122-400-934,74 294 1032,-17 5 158,-28 46-219,-30-268-565,-3 0 0,-19 117 0,6-121-140,-4 0 0,-2-2 0,-4 0 0,-3-1 0,-2-2 0,-4-2 0,-48 71 0,65-112-302,-1-1 1,-1 0-1,0-2 1,-40 35-1,44-46-272,0 0 0,0-2-1,-2 0 1,1 0-1,-1-2 1,-1 0-1,0-2 1,-27 9 0,12-8-1081,-37 6 0,57-12 498,0-1 0,1-1 0,-1 0 1,1 0-1,-26-5 0,35 4 478,1 0 1,0 0-1,0 0 0,-1 0 1,1 0-1,0-1 0,0 0 1,0 1-1,1-1 0,-1 0 1,0 0-1,1 0 0,-1-1 1,-3-4-1,3 3 0,1 0 0,0-1 0,-1 1 0,2-1 0,-1 1 0,0-1 0,1 0 0,0 1 0,-1-9 0,0-10-2121,1-27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4:26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0 190 6880,'2'-6'8380,"-1"5"-8058,10-6 3412,18-5-3056,-19 8 53,3 0-343,-1 0 0,1 0 1,-1 1-1,1 1 0,25-2 0,-28 3-284,-1 2 0,0-1 0,1 1 0,-1 0-1,0 1 1,1 0 0,-1 1 0,16 6 0,-22-8-47,-1 0 0,1 1 1,-1-1-1,0 1 1,0-1-1,1 1 1,-1 0-1,0 0 0,0 0 1,-1 0-1,1 0 1,0 0-1,-1 1 0,1-1 1,-1 1-1,0-1 1,0 1-1,0-1 1,0 1-1,0-1 0,-1 1 1,1 0-1,-1 0 1,0-1-1,1 1 0,-1 0 1,0 0-1,-1 5 1,-2 5 176,0-1 0,-1 1 0,0 0 0,-10 21 0,5-14-173,-16 37 181,10-26 37,-16 55-1,29-80-224,1 1 0,0-1-1,1 1 1,-1 0-1,1-1 1,1 1 0,-1-1-1,1 1 1,0 0-1,1-1 1,-1 0-1,1 1 1,1-1 0,2 6-1,-4-8-11,1-1 0,0 0 1,0 0-1,0 0 0,0 0 0,1 0 0,-1 0 0,1 0 0,-1-1 0,1 1 1,0-1-1,0 0 0,0 0 0,0 0 0,1 0 0,-1 0 0,0-1 1,1 0-1,0 1 0,-1-1 0,1-1 0,-1 1 0,1 0 0,0-1 0,-1 0 1,7 0-1,5-2 31,0-1 0,0 0 1,27-10-1,42-22-126,-70 28 50,-1 0 1,0-1 0,0-1-1,0 0 1,-1 0 0,-1-1-1,1-1 1,-2 0-1,1 0 1,-2-1 0,0-1-1,0 1 1,-1-2 0,0 1-1,-1-1 1,-1 0-1,7-21 1,-4 1 110,0 0 0,6-68 0,-8-72 288,-8 158-295,0 15-82,1-1 0,0 0 0,-1 0 0,1 0 0,0 0 0,0 0 0,0 1 0,1-1-1,-1 0 1,1-3 0,-1 5-9,0 0-1,0 0 0,1 0 0,-1-1 1,0 1-1,0 0 0,0 0 0,0 0 1,0 0-1,1 0 0,-1 0 0,0-1 0,0 1 1,0 0-1,0 0 0,1 0 0,-1 0 1,0 0-1,0 0 0,0 0 0,1 0 1,-1 0-1,0 0 0,0 0 0,0 0 1,1 0-1,-1 0 0,0 0 0,0 0 0,0 0 1,0 0-1,1 0 0,-1 0 0,0 0 1,0 0-1,1 1 0,9 5 109,7 10-76,-10-5-41,-1-1 1,0 1 0,6 15-1,6 10-18,-10-21-25,-4-6-251,1 0-1,0 0 1,0-1-1,1 0 1,0 0 0,11 10-1,-14-15-1196,1 0 0,-1 0 0,1 1 1,-1-1-1,0 1 0,-1 0 0,1 0 0,0 0 0,-1 0 0,2 5 0,1 7-5576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4:27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18 4800,'2'-7'178,"8"0"5909,1 4 919,-6 3-5195,-3 0-526,2 36 2710,-5 37-2228,2 90-196,2-146-1389,-1 0-1,2-1 0,7 23 1,-9-35-95,-1 0 1,1-1-1,0 1 1,0-1-1,0 1 0,5 5 1,-7-8-68,1 0 0,0 0 0,-1-1 0,1 1 0,0 0 1,0-1-1,-1 1 0,1 0 0,0-1 0,0 1 0,0-1 0,0 0 0,0 1 1,0-1-1,0 0 0,-1 1 0,1-1 0,0 0 0,0 0 0,0 0 0,0 0 0,0 0 1,0 0-1,0 0 0,0 0 0,0 0 0,0-1 0,0 1 0,0 0 0,0 0 0,0-1 1,0 1-1,1-1 0,5-4-66,0-1 0,0 0 1,-1 0-1,1 0 1,-1-1-1,-1 1 0,1-1 1,6-14-1,4-8 11,12-31 1,-8 17 44,-3 6 292,18-57-1,-35 115-162,-9 40-170,-33 117 1,12-66 48,12-30 103,-30 111 195,35-152-144,-1-1 1,-31 63 0,36-87-143,-1 0 0,-1 0 1,0-1-1,-1 0 0,-27 25 1,29-32-65,0 1 1,0-2 0,-1 1 0,0-2 0,0 1 0,-1-1 0,0-1 0,0 0-1,-17 4 1,24-8-24,0 0-1,0 0 1,1-1-1,-1 1 0,0-1 1,0 0-1,0-1 1,0 1-1,0-1 1,0 0-1,0 0 0,-8-3 1,11 2 36,-1 1 0,0-1 0,0 1 0,1-1 0,-1 0 0,1 0 0,0 0 0,0 0 0,0-1 0,0 1 0,0-1 0,0 1 0,0-1 0,1 0 0,-1 1 0,1-1 0,0 0 0,0 0 0,0 0 0,0 0 0,0-6 0,-1-3-12,2-1 0,-1 1 1,2-1-1,0 1 0,0-1 0,1 1 1,1-1-1,7-20 0,-3 13 59,1 0 0,1 0 0,1 1 0,17-24-1,-15 27 58,0 0 0,1 1 0,1 0 0,1 1 0,0 1 0,1 0 0,0 1 0,1 1 0,18-9 0,1 2-498,1 2-1,0 1 1,62-14-1,-18 10-6287,-49 12-1358,56-3-1,-56 9 3748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4:30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3552,'0'0'62,"0"0"1,0 0-1,0-1 0,0 1 1,0 0-1,0 0 1,0 0-1,-1-1 0,1 1 1,0 0-1,0 0 1,0 0-1,0-1 0,0 1 1,0 0-1,0 0 0,0 0 1,0-1-1,0 1 1,0 0-1,0 0 0,0-1 1,0 1-1,1 0 1,-1 0-1,0 0 0,0-1 1,0 1-1,0 0 1,0 0-1,1-1 0,7-7 1790,16-8 1558,-18 13-2306,4-5 606,3 0 3236,-9 10-2269,-2 9-378,-11 150 2225,3-101-4135,4-1 0,4 63-1,21 73-1284,-22-186-2521,-1-36-5158,0 14 5779,0-9-132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4:30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47 10624,'-26'-16'11873,"33"16"-11309,-6 0-58,75-3 4201,39-8-4220,-58 5-145,-22 2-240,-2 0-2267,66 1-1,-73 4-1413,1-1 1131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4:31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85 5568,'-10'-3'12890,"20"10"-10895,0-2-1253,0 0-1,12 5 1,-12-6-476,0 0 1,10 7-1,7 7 234,-1 2 0,-1 1 0,26 27 0,-46-44-440,-1 0 1,-1 1 0,1-1 0,0 1-1,-1 0 1,0 0 0,0 1 0,-1-1-1,1 0 1,-1 1 0,-1 0 0,1-1-1,-1 1 1,1 0 0,-1 10 0,-1-5-8,-1-1 0,0 1 0,-1-1 0,0 1 0,0-1 1,-1 0-1,-1 0 0,-4 9 0,4-8 79,-1 0-1,-1-1 1,1 0-1,-2 0 1,-11 14-1,23-30 123,1-1-182,0 0 0,12-11 0,22-9 218,1 2 0,44-21 1,49-29 490,-119 64-747,1-1 1,-1 0-1,-1-1 1,0 0-1,-1-1 1,11-16-1,-15 19-314,-1-1 1,0 0-1,-1 0 0,-1-1 1,0 0-1,0 0 0,-2 0 1,5-17-1,-8 27 2,-1 0 0,0 0 1,1 0-1,-1 0 0,0-1 1,0 1-1,-1 0 0,1 0 0,0 0 1,-1 0-1,0 0 0,0 0 1,-1-3-1,-3-9-1285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4:40.416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182 1 3072,'3'0'11795,"-14"48"-9743,-3 19-1964,12-58-62,-26 169 631,14 0-81,18-117-32,-3-71-547,0 1 1,1-1-1,3-13 0,28-128-311,-25 122 225,1 0 0,1 0 0,1 1 0,2 0 0,17-26 0,-29 50 139,2 0 0,-1 1 0,0-1 0,1 1-1,0-1 1,-1 1 0,1 0 0,1 0-1,-1 1 1,0-1 0,1 1 0,-1-1 0,1 1-1,4-2 1,-7 4-30,-1 0 0,1 0 1,-1 0-1,0 0 0,1 0 0,-1 0 0,1 0 0,-1 1 0,1-1 1,-1 0-1,0 0 0,1 0 0,-1 0 0,1 1 0,-1-1 0,0 0 1,1 0-1,-1 1 0,0-1 0,1 0 0,-1 1 0,0-1 1,1 0-1,-1 1 0,0-1 0,0 1 0,1-1 0,-1 0 0,0 1 1,0-1-1,0 1 0,0-1 0,0 0 0,0 1 0,0-1 0,1 1 1,-1-1-1,0 1 0,0-1 0,-1 1 0,1 0 0,0 19 265,-5 2-62,-9 29 1,10-39-186,3 2-9,1-12-30,0 0-1,0-1 1,0 1-1,0 0 1,-1-1 0,1 1-1,0 0 1,-1-1-1,1 1 1,-1 0 0,0-1-1,-1 3 1,-2-2-111,8-3-38,-2 1-196,-21-9-604,3-2 807,0-2-1,-23-21 0,15 12 69,22 21 52,1-1 0,0 1 0,0 0 0,0-1 0,0 1 1,0-1-1,0 1 0,1-1 0,-1 1 0,0-1 0,1 0 0,-1-1 0,0 1 28,1 1-1,-1-1 0,1 0 0,-1 1 1,0-1-1,1 1 0,-1-1 0,0 1 1,0 0-1,-3-1 737,4 2-730,-8 0 503,6 0-481,-1-1 1,1 1-1,-1 0 1,1 0-1,-1 0 1,1 0-1,-1 1 1,1-1-1,-1 0 1,1 1-1,-1 0 0,1 0 1,0 0-1,-1 0 1,-1 1-1,4-2-39,0 0 0,-1 0-1,1 0 1,0 0-1,0 0 1,0 0-1,0 0 1,0 1 0,-1-1-1,1 0 1,0 0-1,0 0 1,0 0-1,0 0 1,0 0 0,0 0-1,0 0 1,-1 1-1,1-1 1,0 0-1,0 0 1,0 0 0,0 0-1,0 0 1,0 1-1,0-1 1,0 0-1,0 0 1,0 0 0,0 0-1,0 0 1,0 1-1,0-1 1,0 0-1,0 0 1,0 0 0,0 0-1,0 0 1,0 1-1,0-1 1,0 0-1,0 0 1,0 0 0,0 0-1,1 0 1,-1 0-1,0 1 1,0-1-1,0 0 1,0 0-1,0 0 1,0 0 0,0 0-1,0 0 1,1 0-1,-1 0 1,0 1-1,0-1 1,0 0 0,0 0-1,0 0 1,1 0-1,-1 0 1,0 0-1,0 0 1,18-1 4,25-10 183,-24 3-77,34-20 0,-11 4-109,-32 21 135,-9 2-77,0 1 1,1 0-1,-1-1 0,0 1 0,1-1 0,-1 1 0,0-1 1,0 0-1,1 0 0,-1 1 0,0-1 0,0 0 0,0 0 1,1-1-1,-2 1-46,0 1 0,-1 0 0,1-1 1,0 1-1,0-1 0,0 1 0,0 0 1,-1-1-1,1 1 0,0 0 0,0 0 1,-1-1-1,1 1 0,0 0 0,-1-1 1,1 1-1,0 0 0,-1 0 0,1 0 1,0-1-1,-1 1 0,1 0 0,0 0 1,-1 0-1,1 0 0,0 0 0,-1 0 1,-14-3-100,9 2 50,2 1 31,0-1 1,0 1-1,-1 0 0,1 0 1,0 0-1,0 1 0,0-1 0,-7 3 1,-34 13 91,13-4-61,-79 31 370,105-42-415,2 0-31,1 0-1,0 1 1,-1-1 0,1 0-1,-5 4 1,23 0-195,11-2 414,46 2 0,-68-5-146,-1 0 0,0 0 0,1 1 0,-1 0 0,0 0 0,0 0 1,1 0-1,-1 0 0,0 0 0,0 1 0,0 0 0,5 3 0,-7-4 4,1 0-1,-1 0 1,0 0-1,1 1 1,-1-1-1,0 0 1,0 1-1,0-1 1,0 1-1,0-1 1,0 1-1,-1 0 1,1-1-1,0 1 1,-1 0-1,1 0 1,-1-1-1,0 1 1,1 0-1,-1 0 1,0 0-1,0-1 1,0 3-1,-4 22 213,2-12 10,-6 24 1,-2 4-218,1 1-1,3 0 0,-2 56 1,5-55-32,2 15 255,3-35-5,0-17-577,45-153-394,-8 23 411,-32 105 296,1 0 1,1 0-1,1 1 1,17-24-1,-11 19-19,29-35 35,-33 45 527,-11 12-259,-5 8-197,-43 67-393,46-73 144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4:41.128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21 117 1408,'-4'-23'448,"4"23"-441,0 0 1,0-1 0,0 1-1,0 0 1,0-1-1,0 1 1,-1 0-1,1-1 1,0 1-1,1-1 1,-1 1 0,0 0-1,0-1 1,0 1-1,0 0 1,0-1-1,0 1 1,0 0-1,0-1 1,1 1 0,-1 0-1,0-1 1,1 1-1,2-5 100,26-42 633,-26 43-307,0 0 0,0 1 0,0-1 0,0 1 0,1 0 0,0 0 1,-1 0-1,1 0 0,0 1 0,14 1 2859,-17 1-3212,2 16 1866,-1 2-1073,-2 0 1,0 0-1,-4 33 1,-17 53 784,10-65-726,-31 70 1,37-95-926,3-11-207,0 1 0,0-1 1,-1 0-1,1 1 0,0-1 1,-5 4-1,2-32-3745,7 15 3895,0 1 1,-1 0-1,0-13 1,5-8 715,-6 29-609,1-1 0,0 1 0,-1 0 0,1 0 0,0 0 0,0-1 0,0 1 0,0 0 0,0 0 0,0 0 0,1 1 0,-1-1 0,0 0 0,2-1-1,24-11 962,-22 11-1047,1 0 1,-1 0-1,0-1 0,0 1 0,0-1 0,0 0 1,5-5-1,-3 2-955,0-1 0,0 0 1,7-10-1,9-8-1325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4:42.709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90 101 2496,'0'-15'1339,"1"1"-1,0-58 10815,-8 83-11538,4-4-470,0 1 1,0 0 0,1-1-1,0 1 1,1 0 0,0 0-1,-1 9 1,-3 19 81,-32 171 530,22-78 176,6-50-671,8-74-193,1-1 0,-1 0-1,1 1 1,0-1 0,0 1 0,1-1 0,-1 0 0,1 1 0,0-1 0,0 0 0,0 0 0,3 5 0,-4-8-61,0-1 1,0 0-1,0 0 0,1 0 1,-1 0-1,0 1 1,0-1-1,0 0 0,0 0 1,0 0-1,1 0 1,-1 0-1,0 0 1,0 1-1,0-1 0,0 0 1,1 0-1,-1 0 1,0 0-1,0 0 1,0 0-1,1 0 0,-1 0 1,0 0-1,0 0 1,0 0-1,1 0 1,-1 0-1,0 0 0,0 0 1,0 0-1,1 0 1,-1 0-1,8-6-23,5-13-224,-12 18 239,5-12-59,0 0 0,-1-1 0,0 0 0,-1-1 1,-1 1-1,2-15 0,0 4 28,24-140 196,-25 150 34,-2 23 149,0 27 87,-12 223 210,8-212-352,2-41-314,0-1-1,1 1 1,-1-1 0,1 1 0,0-1-1,0 1 1,3 5 0,-4-10 13,0 0 0,0 1 1,0-1-1,0 0 0,0 0 1,0 0-1,0 0 0,1 0 1,-1 1-1,0-1 0,0 0 1,0 0-1,0 0 0,0 0 1,0 0-1,1 0 0,-1 0 0,0 1 1,0-1-1,0 0 0,0 0 1,0 0-1,1 0 0,-1 0 1,0 0-1,0 0 0,0 0 1,0 0-1,1 0 0,-1 0 1,0 0-1,0 0 0,0 0 1,0 0-1,1 0 0,-1 0 1,0 0-1,0 0 0,0-1 1,1 1-1,4-2-71,-1-1 1,1 0-1,0 0 1,-1 0-1,0 0 1,0-1-1,0 1 1,0-1-1,6-8 1,-2 3 10,67-74-119,94-133 0,-167 212 192,36-50-20,-32 48 37,-1-1-1,1 1 0,0 0 0,1 0 0,9-6 1,-15 11-12,-1 1 0,1-1 1,-1 1-1,1 0 1,0 0-1,-1-1 0,1 1 1,-1 0-1,1 0 0,0-1 1,-1 1-1,1 0 1,-1 0-1,1 0 0,0 0 1,-1 0-1,1 0 0,0 0 1,-1 0-1,1 0 1,0 1-1,-1-1 0,1 0 1,-1 0-1,1 0 0,0 1 1,-1-1-1,1 1 0,0 0 19,0 0-1,0 0 1,0 0-1,0 1 1,0-1-1,0 0 0,0 1 1,-1-1-1,1 0 1,-1 1-1,1 2 0,1 4 132,0 1 0,-1 0 0,1 9 0,-2-17-145,1 30 199,-1-1 0,-1 1 1,-1 0-1,-8 33 1,-5 33-61,15-87-282,7-14-168,11-22-383,-13 18 513,12-17 75,-2 0 1,-1 0-1,-1-2 0,-1 0 1,11-35-1,-19 51 406,-5 16-64,-6 23-44,-3 10-653,-3-1-1,-1 0 0,-19 36 1,28-64-1186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4:44.641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32 89 2496,'-1'-1'99,"11"-36"5685,-8 34-5145,0 0 0,2-5 0,4-4 723,-1 5-407,-6 7-812,0-1 1,0 0-1,0 1 1,0-1 0,-1 0-1,9-13 2923,-8 21-1754,-4 22-315,2-23-865,-9 155 1292,1 69-240,8-76-1054,3-74 188,-2-7 594,0-72-747,-2-1-213,1 1 37,-1 0 1,1-1-1,-1 1 1,1 0-1,0 0 1,0 0-1,-1 0 0,1 0 1,0 0-1,0 0 1,0 0-1,0 0 0,0 1 1,0-1-1,0 0 1,1 0-1,-2 4 0,-13 28-267,13-26 241,-2 2 26,1 0 0,-3 18 0,5-21 10,0-5 12,1-1 0,0 1 0,0-1 1,-1 1-1,1 0 0,0-1 1,0 1-1,0 0 0,0-1 0,0 1 1,0 0-1,0-1 0,0 1 1,0 0-1,0-1 0,1 1 0,-1 0 1,0-1-1,1 2 198,-1-2-185,1-1 1,-1 1-1,0-1 1,0 1-1,0-1 1,0 1 0,1 0-1,-1-1 1,0 1-1,0-1 1,1 1-1,-1-1 1,0 1 0,1 0-1,-1-1 1,0 1-1,1-1 1,-1 1-1,0 0 1,1 0 0,-1-1-1,1 1 1,0 0-1,6-6 75,-1-2-121,0-1 0,-1 1 1,0-1-1,-1 0 0,0-1 1,3-9-1,-1 4-29,12-38-35,-2 0-1,-2 0 1,-3-1-1,6-79 1,-15 83 29,-2 46 2,0-1 0,-1 1 1,0-1-1,1 1 0,-1 0 1,-1 0-1,1-1 0,-4-6 1,5 11 49,0-1 0,-1 1 0,1 0 0,0-1 1,-1 1-1,1 0 0,-1-1 0,1 1 0,-1 0 1,1-1-1,-1 1 0,1 0 0,-1 0 0,1 0 0,-1-1 1,1 1-1,-1 0 0,1 0 0,-1 0 0,1 0 1,-1 0-1,0 0 0,1 0 0,-1 0 0,1 0 1,-1 0-1,1 0 0,-1 1 0,1-1 0,-1 0 1,1 0-1,-1 1 0,-18 9-237,12-6 307,6-4-169,0-1-1,0 0 1,0 0 0,0 0 0,0 1 0,0-1 0,1 0 0,-1 0-1,0 0 1,1 0 0,-1 0 0,1-1 0,-1 1 0,1 0 0,-1-2-1,-2-3-250,2-1 431,0 0 0,1 0 0,-1 0-1,1 1 1,2-13 0,-1-8 104,-1 3-377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7:25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55 8544,'-56'-34'3872,"42"20"-3360,14 7-2176,9 7 800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4:46.244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253 10 1408,'-8'-9'816,"-8"9"-69,-47 4 11503,53 17-10852,-13 23 0,12-25-908,-16 39 0,12-12-177,1 1 0,-9 62-1,1 33 339,15-114-517,5-22-35,0 0 0,1 0 0,-1 0 0,1 10 0,2-8 176,1-1 338,-3-6-408,-2-4-188,2 2-14,1 1 0,-1-1 0,1 0 0,-1 0 0,1 0 0,0 0 0,-1 0 0,1 0 0,0 0 0,0 0 0,0 1 0,0-1 0,0 0 0,0 0 0,0 0 0,0 0 0,0 0 0,0 0 0,0 0 0,1-2 1,0-4-31,1-30-193,-2 25 240,0 0 1,1 1 0,1-1-1,4-17 1,-2 14-159,19-53-117,-19 59 155,0 0-1,0 1 0,1-1 0,0 1 0,8-10 0,-6 13-704,-3 11 82,-1 2 726,0-1-171,-1 0 0,1 0-1,-1 0 1,-1 1 0,1-1-1,0 11 1,-2 48-3776,-1-44 1089,3 29 0,3-15 1256,-3-22 1697,0 0 0,0 0-1,-1 0 1,-1 0-1,-2 18 1,2-31-75,0-1 0,0 1 0,0-1 0,0 1 1,0-1-1,0 1 0,-1-1 0,1 1 0,0-1 0,0 1 0,0-1 0,0 1 0,-1-1 0,1 0 1,0 1-1,-1-1 0,1 1 0,-1 0 0,0 0 29,0 3 28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6:12.4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103 13 5056,'0'-13'2848,"-2"25"5843,-5 13-5755,-5 23-3150,-10 184 1212,7-46-418,-6 24-42,9-81-292,7-47-94,-1 15 160,6-70 363,0-23-346,1-19-293,8-175-205,-5 161 148,1 0 1,2 1-1,0-1 1,17-40-1,-13 47-103,2 0 0,0 0 0,28-35 0,-35 50 127,0 0 0,0 1 0,0 0 0,1 0-1,0 1 1,0-1 0,0 1 0,1 1 0,0 0-1,0 0 1,16-6 0,-19 9 31,-1 0 0,1 0 1,0 0-1,-1 1 0,1-1 1,-1 1-1,1 0 0,0 1 0,-1-1 1,1 1-1,-1 0 0,1 0 1,-1 0-1,1 0 0,-1 1 0,0 0 1,0 0-1,0 0 0,0 1 1,0-1-1,0 1 0,0 0 0,-1 0 1,4 3-1,-4-2-2,0-1 0,0 1 0,0 0 0,-1 0 1,1 0-1,-1 1 0,0-1 0,0 0 0,-1 1 0,1-1 0,-1 1 0,0 0 0,0 0 0,-1-1 1,1 1-1,-1 0 0,0 0 0,0-1 0,-1 1 0,1 0 0,-3 7 0,1-6 9,0 0 0,0 0 0,0 0 0,-1 0 0,0-1 0,0 1 0,-1-1 0,1 0 0,-1 0 0,-1 0 0,1 0 0,0-1 0,-1 0 0,0 0 0,0 0 0,-6 3 0,2-2-122,1-1 1,-1 0-1,0 0 0,0-1 1,0 0-1,0-1 1,-1 0-1,1-1 1,-1 0-1,1 0 1,-1-1-1,1 0 1,-1-1-1,1 0 1,-1 0-1,1-1 1,0 0-1,-1-1 0,-12-5 1,20 7 38,-1 0 1,1 0-1,-1 0 1,1 0-1,-1 0 1,1 0-1,-6 0 1,8 1 30,0 0 1,0 0 0,-1 0 0,1 0 0,0 0 0,0 0 0,-1 0 0,1 0-1,0 0 1,-1 1 0,1-1 0,0 0 0,0 0 0,-1 0 0,1 0-1,0 0 1,0 0 0,-1 1 0,1-1 0,0 0 0,0 0 0,0 0 0,-1 0-1,1 1 1,0-1 0,0 0 0,0 0 0,0 1 0,-1-1 0,1 0 0,0 0-1,0 1 1,0-1 0,0 0 0,0 0 0,0 1 0,0-1 0,0 0-1,0 1 1,0-1 0,0 0 0,0 0 0,0 1 0,0-1 0,0 0 0,0 1-1,0-1 1,0 0 0,0 0 0,1 1 0,-1-1 0,0 0 0,6 26 29,-6-21 8,1 0 0,0 0 0,1 0 0,-1-1 0,3 7 0,3 3 183,0-1 0,1 0 0,1 0 0,0-1 0,11 13 0,-17-22-151,1 1 0,0-1-1,0 0 1,-1 0 0,2 0 0,-1 0 0,0-1 0,1 1 0,-1-1 0,1 0-1,-1-1 1,1 1 0,0-1 0,0 0 0,0 0 0,0-1 0,0 1 0,0-1-1,6 0 1,0-2-17,-1 0 1,1 0-1,0-1 0,-1-1 0,0 0 1,0 0-1,17-10 0,2-5 53,29-23-1,-49 36-71,13-11 27,0 0 1,0-2 0,-2 0-1,-1-1 1,28-37 0,-30 33-104,-8 12 90,11-21 0,-17 18 31,-4 13 45,-2 12 74,-9 37-414,7-33 289,1 1-1,1-1 1,0 1 0,1 0-1,1 0 1,0-1 0,2 27 0,1-29 12,-1-1 1,2 0 0,0 0-1,7 20 1,-10-31-60,1 1 1,-1-1-1,1 1 0,-1-1 1,1 1-1,-1-1 1,1 1-1,-1-1 1,1 1-1,-1-1 0,1 0 1,0 1-1,-1-1 1,1 0-1,0 1 0,-1-1 1,1 0-1,0 0 1,-1 0-1,1 0 0,0 0 1,-1 0-1,1 0 1,0 0-1,0 0 1,-1 0-1,1 0 0,0 0 1,-1 0-1,1 0 1,0-1-1,-1 1 0,1 0 1,0 0-1,-1-1 1,1 1-1,-1-1 0,1 1 1,0-1-1,3-1 19,-1 0-1,0-1 0,0 1 0,0-1 1,4-4-1,56-79-108,-49 69-98,23-22 0,-30 33 148,0 0 0,1 0-1,-1 1 1,1 0 0,1 0 0,8-4 0,-16 9 30,0-1 0,1 0 0,-1 1 0,0-1 0,0 1 0,1-1 0,-1 1 1,1 0-1,-1 0 0,0 0 0,1-1 0,-1 1 0,0 0 0,1 1 1,-1-1-1,0 0 0,1 0 0,-1 1 0,0-1 0,1 0 0,-1 1 1,0-1-1,1 1 0,-1 0 0,0-1 0,0 1 0,0 0 0,0 0 0,0 0 1,0 0-1,0 0 0,0 0 0,0 0 0,0 0 0,0 0 0,-1 0 1,1 1-1,0 1 0,1 0 40,-1 1 0,0-1 0,-1 1 0,1 0 0,-1 0 1,1-1-1,-1 1 0,0 0 0,-1 0 0,1-1 0,0 1 0,-1 0 0,-1 4 0,-1 1-54,1-5 1,1-1-1,0 0 1,0 1-1,0-1 1,0 1-1,0 0 0,1-1 1,0 1-1,0 0 1,0-1-1,1 8 0,1-4 195,-2-7-127,5-5-346,11-5-75,106-61-273,-21 20 469,-98 50 144,0-1 1,0 1-1,0 0 0,1 0 0,-1 0 1,0 0-1,1 1 0,-1 0 1,0-1-1,1 1 0,-1 0 0,5 1 1,-7 0 70,0-1 0,0 1 0,0 0 1,0 0-1,0 0 0,0 0 0,-1-1 1,1 1-1,0 1 0,0-1 0,-1 0 1,1 0-1,-1 0 0,1 0 0,-1 0 1,1 0-1,-1 2 0,6 24 273,-5-23-293,2 8-22,0-1 0,0 0 0,1 0 0,1 0 0,-1 0 0,2-1 1,0 0-1,12 17 0,-14-21-15,0-1 1,1 1-1,-1-1 1,8 6-1,-10-9 23,1-1-1,0 1 1,0 0-1,0-1 1,0 0 0,0 0-1,0 0 1,1 0-1,-1 0 1,6 0-1,-5 0 8,1-1-1,-1 0 0,0-1 1,1 1-1,-1-1 0,0 0 1,0 0-1,1 0 0,-1 0 0,0-1 1,0 1-1,6-5 0,-3 2-11,1-1 0,-1-1 0,0 1 0,-1-1 0,7-7-1,0-7-172,-2 2-47,-7 12 177,0 0-1,0 0 0,-1 0 1,1-1-1,-2 0 0,1 0 1,-1 0-1,0 0 0,0 0 1,-1 0-1,0 0 0,0-11 1,0 16 19,-1 1 0,0 0 0,-1-1-1,1 1 1,0 0 0,0-1 0,0 1 0,-1 0 0,1-1 0,-1 1 0,1 0 0,-1 0 0,0-1-1,1 1 1,-1 0 0,0 0 0,-1-2 0,2 3 6,-1 0 0,1 0 0,0 0 0,-1-1 0,1 1 0,0 0 1,-1 0-1,1 0 0,0 0 0,-1 0 0,1 0 0,-1 0 0,1 0 0,0 0 0,-1 0 0,1 0 0,0 0 0,-1 0 0,1 0 0,-1 0 0,1 0 0,0 0 1,-1 1-1,0-1-14,0 1 0,0 0 1,0-1-1,0 1 0,0 0 1,0 0-1,0 0 0,0 0 1,0 0-1,-1 2 0,-1 4 55,-1 0-1,1 1 1,1-1-1,-1 1 1,1 0-1,0 0 1,1 0-1,0 0 1,0 0-1,1 12 1,0-9 55,1 0 0,-1 0 0,2 1 0,0-1 0,0 0 0,1-1-1,1 1 1,-1 0 0,9 14 0,-11-23-72,-1-1-1,1 0 0,0 0 0,0 1 0,0-1 0,0 0 0,0 0 0,0 0 1,0 0-1,0 0 0,1-1 0,-1 1 0,0 0 0,0 0 0,1-1 0,-1 1 1,0-1-1,1 1 0,-1-1 0,1 0 0,-1 1 0,1-1 0,-1 0 0,1 0 0,-1 0 1,0 0-1,1 0 0,-1 0 0,1-1 0,-1 1 0,1 0 0,-1-1 0,0 1 1,1-1-1,-1 1 0,3-3 0,5-1-43,0-2 0,-1 1-1,1-1 1,8-8 0,-17 14 25,41-31-50,80-44 0,-99 62-82,-2 1 37,0 0 1,0 2-1,1 0 1,0 1-1,27-6 1,-47 14 105,1 1-1,0 0 1,0 0 0,0 0-1,0 0 1,0 0 0,-1 0 0,1 0-1,0 0 1,0 1 0,0-1-1,0 1 1,-1 0 0,1-1 0,0 1-1,-1 0 1,1 0 0,0 0-1,-1 0 1,1 0 0,-1 0 0,0 1-1,1-1 1,-1 0 0,0 1 0,0-1-1,0 1 1,0-1 0,0 1-1,0 0 1,0-1 0,0 1 0,-1 0-1,1 0 1,-1-1 0,1 1-1,-1 4 1,3 9 52,-2 1 0,0 0 0,0-1 0,-2 1 0,0 0 0,-1 0 0,-5 22 0,6-27 61,3-8-62,-1-3-84,0-1 0,0 0 1,0 0-1,0 1 1,0-1-1,-1 0 0,1 0 1,0 0-1,-1 0 0,1 0 1,0 0-1,-1 0 0,1-1 1,7-9-98,0 0 1,0 0 0,1 0-1,0 1 1,20-15 0,-14 11 22,-9 9 53,0 0-1,1 0 0,12-6 1,-19 11 59,0 0 1,1-1 0,-1 1 0,0 0 0,1 0 0,-1 0 0,0 0 0,1 0 0,-1 0 0,0 0 0,1 0 0,-1 0-1,0 0 1,1 1 0,-1-1 0,0 0 0,1 0 0,-1 0 0,0 0 0,0 0 0,1 1 0,-1-1 0,0 0 0,1 0 0,-1 0-1,0 1 1,0-1 0,1 0 0,-1 0 0,0 1 0,0-1 0,0 0 0,0 1 0,1-1 0,-1 0 0,0 0 0,0 1 0,0-1-1,0 0 1,0 1 0,4 16 359,-3-15-341,1 9 70,-1 1-1,0 14 0,-1-25 22,4-3-188,-1-1-1,1 0 1,-1 0-1,0 0 1,0-1 0,0 1-1,4-7 1,7-7-25,-9 10 21,2 1 1,-1 0-1,1 1 1,0 0-1,0 0 0,11-5 1,-18 9 76,1 1-1,0 0 1,0-1 0,-1 1 0,1 0 0,0 0-1,0 0 1,0 0 0,-1-1 0,1 1-1,0 0 1,0 1 0,0-1 0,-1 0 0,1 0-1,0 0 1,0 0 0,-1 0 0,1 1-1,0-1 1,0 0 0,-1 1 0,1-1 0,0 1-1,-1-1 1,1 1 0,0-1 0,-1 1-1,1-1 1,-1 1 0,1-1 0,-1 1 0,1 0-1,-1-1 1,1 1 0,-1 0 0,0-1-1,1 1 1,-1 0 0,0 0 0,0-1 0,1 2-1,1 5 124,-1 0 0,1 0-1,0 13 1,-2-15-194,3 49 469,-3-53-404,0 1 0,0-1 1,0 1-1,0-1 0,0 0 0,1 1 1,-1-1-1,0 0 0,1 1 1,-1-1-1,1 0 0,-1 0 0,1 1 1,-1-1-1,1 0 0,0 0 1,0 0-1,0 0 0,0 0 0,0 0 1,0 0-1,0 0 0,0 0 0,0 0 1,0 0-1,0-1 0,0 1 1,1 0-1,-1-1 0,0 1 0,0-1 1,1 0-1,-1 1 0,0-1 1,1 0-1,-1 0 0,3 0 0,1 0-25,0 0 0,0-1 0,1 1-1,-1-1 1,0 0 0,0-1 0,0 1-1,8-5 1,68-28-282,116-31 0,-26 10 504,-159 52 43,-21 8-64,-12 7 16,1 5-88,-29 29 0,42-39-91,1 1 1,-1 0-1,1 0 1,1 1-1,-1 0 0,-7 18 1,13-25-9,-1 0-1,1 0 1,0-1 0,-1 1 0,1 0 0,0 0 0,0 0-1,0 0 1,0-1 0,0 1 0,1 0 0,0 2 0,-1-3-10,0 0 0,0-1 1,0 1-1,1-1 1,-1 1-1,0-1 1,1 1-1,-1-1 1,0 1-1,1-1 0,-1 1 1,1-1-1,-1 1 1,1-1-1,-1 1 1,1-1-1,-1 0 1,1 1-1,-1-1 1,1 0-1,-1 0 0,1 1 1,-1-1-1,1 0 1,0 0-1,-1 0 1,1 0-1,0 0 1,-1 0-1,1 0 1,-1 0-1,1 0 0,0 0 1,-1 0-1,1 0 1,-1 0-1,1-1 1,0 1-1,3-2-31,1 0 0,-1 0 0,-1 0 0,1 0 0,0-1 0,-1 1 0,1-1 0,4-4 0,25-31-40,-14 16-42,-12 15 81,6-8-147,0 0 0,14-21 0,-27 36 178,0 0-1,0 0 1,0 0 0,0 0-1,0-1 1,0 1 0,0 0-1,0 0 1,0 0 0,0 0-1,0 0 1,1 0 0,-1 0-1,0 0 1,0 0 0,0 0-1,0-1 1,0 1 0,0 0 0,0 0-1,0 0 1,0 0 0,0 0-1,0 0 1,0 0 0,1 0-1,-1 0 1,0 0 0,0 0-1,0 0 1,0 0 0,0 0-1,0 0 1,0 0 0,0 0-1,0 0 1,1 0 0,-1 0-1,0 0 1,0 0 0,0 0 0,0 0-1,0 0 1,0 0 0,0 0-1,0 0 1,0 0 0,0 0-1,1 0 1,-1 0 0,0 0-1,0 0 1,0 1 0,0-1-1,0 0 1,0 0 0,0 0-1,0 0 1,0 0 0,0 0 0,0 0-1,0 0 1,0 0 0,0 0-1,0 0 1,0 1 0,0-1-1,0 0 1,0 0 0,2 13-71,-1 23 146,-1-30-90,0-4 12,0 13 4,0 0 1,5 25 0,-4-36 24,-1 0 0,1 0 0,1-1 0,-1 1-1,1 0 1,-1-1 0,1 1 0,0-1 0,0 1 0,0-1-1,1 0 1,-1 0 0,1 0 0,0 0 0,4 3-1,-7-6-8,1 1 0,0-1-1,-1 0 1,1 0 0,0 1-1,-1-1 1,1 0 0,0 0-1,0 0 1,-1 0-1,1 0 1,0 0 0,-1 0-1,1 0 1,0 0 0,0 0-1,-1 0 1,1 0-1,0 0 1,-1-1 0,1 1-1,0 0 1,-1-1 0,1 1-1,0 0 1,-1-1 0,1 1-1,0-1 1,-1 1-1,1-1 1,-1 1 0,1-1-1,17-23-189,-16 21 172,11-17-216,10-26 1,4-9-5,-8 16 40,21-66 0,-32 83 176,73-276 258,-62 215-98,-17 75-132,8-38 112,-9 42-99,-1 1-1,1-1 0,-1 1 1,0-1-1,0 1 0,-1-1 1,1 1-1,-1-1 1,-1-4-1,2 8-30,0 0 1,0 0-1,0 0 1,0 0 0,0 0-1,0 0 1,0 1-1,0-1 1,0 0-1,0 0 1,0 0-1,0 0 1,0 0-1,0 0 1,0 0-1,0 0 1,0 0 0,0 0-1,0 0 1,0 0-1,0 0 1,0 0-1,0 0 1,0 0-1,0 0 1,0 0-1,-1 0 1,1 0-1,0 0 1,0 0 0,0 0-1,0 0 1,0 0-1,0 0 1,0 0-1,0 0 1,0 0-1,0 0 1,0 0-1,0 0 1,0 0-1,0 0 1,0 0 0,0 0-1,-1 0 1,1 0-1,0 0 1,0 0-1,0 0 1,0 0-1,0 0 1,-6 12 30,0 1 0,1 0 0,0 0 0,-3 19 0,-8 58 95,8-36-62,-11 49 249,6 0 1,-1 205 0,15-172-523,-1-132-22,-1-2 13,1 0 0,0 1 0,0-1 0,0 0 0,1 1 0,-1-1 0,1 0 0,-1 0 0,1 1 0,0-1 0,-1 0 0,3 3 0,-3-5 154,0 0 0,0 0-1,0 0 1,1 0-1,-1 0 1,0 1 0,0-1-1,0 0 1,1 0 0,-1 0-1,0 0 1,0 0 0,0 0-1,1 0 1,-1 0 0,0 0-1,0 0 1,0 0 0,1 0-1,-1 0 1,0 0 0,0 0-1,0 0 1,1 0 0,-1-1-1,0 1 1,0 0 0,0 0-1,0 0 1,1 0-1,-1 0 1,0 0 0,0 0-1,0-1 1,0 1 0,0 0-1,1 0 1,-1 0 0,0 0-1,0-1 1,0 1 0,0 0-1,0 0 1,0 0 0,0-1-1,0 1 1,0 0 0,0 0-1,0-1 1,6-16-3036,-4-6 310,-1 0-1,0-1 1,-4-25 0,1 37 2530,0 0-1,0 0 0,-1 0 1,-1 0-1,0 0 1,-1 1-1,0 0 0,-7-11 1,-10-10 3932,-31-33-1,31 38-228,-15-16 3148,37 43-6524,0 0 0,-1-1 0,1 1 0,0 0 1,0-1-1,-1 1 0,1 0 0,0-1 1,0 1-1,0-1 0,0 1 0,-1-1 0,1 1 1,0 0-1,0-1 0,0 1 0,0-1 0,0 1 1,0-1-1,0 1 0,0-1 0,0 1 0,0 0 1,0-1-1,1 1 0,-1-1 0,0 1 1,0-1-1,1 1 0,-1-2 43,1 1 1,0 0-1,0 0 1,0 0-1,1 0 1,-1 0-1,0 0 0,0 1 1,2-2-1,34-13 536,-32 14-604,2-1-31,-1 0 1,1 1-1,-1 0 0,1 0 0,10 1 0,5-1-207,23-2-1820,-23 3-1555,23 2 0,-31 0 1358,-1 0-1,26 8 1,3 8 1092,-40-17 1341,1 0-1,-1 1 1,0-1 0,1 1-1,-1-1 1,0 1-1,0 0 1,0 0 0,-1 0-1,1 0 1,0 1 0,-1-1-1,1 0 1,-1 1 0,0-1-1,0 1 1,0-1-1,1 5 1,-1-1 327,0 0 0,-1 0 0,1 0 0,-2 0 0,1 0 0,-1 0 0,-1 9 0,-7 19 1191,-14 39 0,-1 1-972,17-48-757,-10 42-2825,18-68 2126,-1 0 591,1 0 0,-1 0-1,0 0 1,0 0 0,0 0-1,0 0 1,0 0 0,0 0 0,1 0-1,-1 0 1,0 0 0,0 0-1,0 0 1,0 0 0,0 0-1,0 0 1,14-13-5480,-13 11 5463,43-57-5593,11-16 1707,-39 50 3861,16-30 0,-25 40 1639,0 0 0,5-17 0,-10 23 242,0-1-1,0 0 0,0 0 1,-1-18-1,-1 28-1768,0 0 0,0-1 1,0 1-1,0 0 0,0-1 0,0 1 0,1 0 0,-1-1 0,0 1 0,0 0 1,0-1-1,0 1 0,1 0 0,-1-1 0,0 1 0,0 0 0,1-1 0,-1 1 1,0 0-1,0 0 0,1 0 0,-1-1 0,0 1 0,1 0 0,-1 0 0,0 0 0,1 0 1,-1-1-1,1 1 0,15-1-406,25 9 57,-32-6 200,26 4 109,-18-3 532,1 1 0,-1 0-1,25 10 1,-41-14-315,0 1 1,1-1-1,-1 1 1,0 0-1,0-1 0,0 1 1,0 0-1,0 0 1,0 0-1,0 0 1,0 0-1,0 0 0,-1 0 1,1 0-1,0 0 1,0 0-1,-1 0 0,1 1 1,-1-1-1,1 0 1,-1 0-1,0 1 1,0-1-1,1 0 0,-1 1 1,0-1-1,0 0 1,0 1-1,0-1 1,0 0-1,-1 2 0,-1 4 615,0 0-1,0 0 0,0-1 1,-7 12-1,3-5-119,-3 7-221,2 1 0,1 0 1,0 0-1,2 0 0,0 1 0,2 0 0,0 0 0,1 0 0,2-1 0,0 1 0,4 22 0,-4-38-449,1 0-1,0 0 1,0 1-1,0-2 1,1 1-1,0 0 1,5 8-1,-7-12-45,0 0 1,1 0-1,-1 0 0,1-1 1,0 1-1,-1 0 0,1-1 0,0 1 1,0-1-1,0 1 0,0-1 1,0 0-1,1 0 0,-1 0 1,0 0-1,0 0 0,1-1 1,-1 1-1,0-1 0,1 1 1,-1-1-1,5 0 0,2-2-638,0 0-1,0-1 0,-1 0 1,1 0-1,-1-1 0,0 0 1,0 0-1,0-1 0,0 0 1,-1 0-1,10-10 0,22-19-2057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6:12.8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96 60 11648,'-62'-24'5247,"37"9"-4543,16 12 320,9-1-1024,9-1-32,16-4-2239,3 9 1215,15 6-5312,1 2 3520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6:17.4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11 923 4160,'-2'0'220,"2"0"-167,-1 0 0,1 0 0,0 0 0,-8 5 6443,10-9-4171,22-9-1154,-1-1-1,0-1 1,-2-1-1,1-1 1,22-24 0,-33 31-675,0 1 0,0 0 0,24-14 0,-35 23-475,0 0 1,1 0 0,-1 0 0,0-1-1,0 1 1,1 0 0,-1 0 0,0 0 0,1 0-1,-1 0 1,0 0 0,0 0 0,1 0-1,-1 0 1,0 0 0,1 0 0,-1 0-1,0 0 1,0 0 0,1 0 0,-1 0 0,0 0-1,1 0 1,-1 0 0,0 0 0,0 1-1,1-1 1,-1 0 0,0 0 0,0 0-1,1 0 1,-1 1 0,0-1 0,0 0 0,0 0-1,1 1 1,-1-1 0,0 0 0,0 0-1,0 1 1,0-1 0,1 0 0,-1 0-1,0 1 1,4 16 461,-4-16-383,0 7 33,0-1 0,0 0-1,-2 12 1,0 12 19,6 105-51,-4-134-98,1 5 10,-1 0 1,1 0-1,1-1 1,1 9-1,-2-14 10,-1 1 0,1-1 0,0 1 1,0-1-1,-1 1 0,1-1 0,0 1 0,0-1 0,0 0 0,0 0 0,1 0 0,-1 1 0,0-1 0,0 0 0,1 0 1,-1-1-1,1 1 0,-1 0 0,1 0 0,-1-1 0,1 1 0,-1-1 0,3 1 0,-1 0 30,0-1 0,0 0-1,0 0 1,0 0 0,1-1 0,-1 1-1,0-1 1,0 0 0,0 1 0,0-2-1,0 1 1,0 0 0,-1 0 0,5-3-1,4-3 8,-1-1 0,12-11 0,-3 3-87,10-7-40,0-2 0,-1-1 0,-2-1 0,-1-2 0,-1 0 0,38-64 0,-58 87 124,0-1 1,0 0 0,1 1-1,6-7 1,-9 12-62,-1-1 0,0 0 0,0 0 0,0 0 0,0 0 0,0 0 0,0-1 0,1-2-1,3-7 10,29 39 619,-7-6-597,-16-11 12,1-1 0,14 8-1,-21-14 1,-1-1-1,1 0 0,-1 0 1,1 0-1,0 0 0,0-1 1,0 0-1,0 0 0,0-1 1,6 1-1,-3-2 10,0 1 0,-1-2-1,1 1 1,0-1 0,-1 0-1,1-1 1,-1 0 0,0 0-1,0 0 1,0-1 0,0 0 0,6-5-1,7-7-13,0-1-1,24-26 0,6-8-33,-46 46-46,4-1-198,-6 8 133,-3 6 64,-6 18 105,2 0 0,1 0-1,1 1 1,2-1 0,1 42 0,2-43-202,-2-18 168,0 0 1,1 0 0,0 0-1,0-1 1,0 1 0,3 7-1,-3-12-5,0-1 0,0 1 0,0-1 0,0 1 0,0 0 0,0-1 0,0 0 0,1 1 0,-1-1 0,1 0 0,-1 0 0,1 1 0,-1-1 0,1 0 0,-1-1 0,1 1 0,0 0 0,0 0 0,-1-1 0,1 1 0,0-1 0,0 1 0,0-1 0,0 0 0,0 0 0,-1 0 0,4 0 0,4-1 77,0 0 1,0 0-1,0-1 0,0 0 1,0 0-1,0-1 1,0-1-1,9-4 0,5-4-71,35-26 0,-40 25-42,0-1 0,-1-1 0,-1 0 0,24-29 0,26-54 277,-11 16-414,-54 81 147,-1 0-1,0 1 0,1-1 1,-1 1-1,1-1 0,-1 0 1,1 1-1,-1-1 0,1 1 1,0 0-1,-1-1 0,1 1 0,0-1 1,-1 1-1,1 0 0,1-1 1,-2 1 6,0 0 0,0 0 0,1 0 0,-1 0 0,0 1 0,1-1 0,-1 0 0,0 0 1,1 0-1,-1 0 0,0 0 0,0 1 0,1-1 0,-1 0 0,0 0 0,0 0 0,1 1 0,-1-1 0,0 0 0,0 0 1,0 1-1,0-1 0,1 0 0,-1 0 0,0 1 0,0-1 0,1 4 17,1 1 0,-1-1 0,0 0-1,0 7 1,0-5-4,1 19-10,-1 1-1,-2-1 0,-5 47 1,3-50 40,0 0 1,-1-1 0,-1 1-1,-1-1 1,-1 0 0,-11 25-1,16-44-40,1 1 1,-1 0-1,0-1 0,1 1 0,-1-1 0,0 1 0,0-1 0,-1 0 0,-2 2 0,4-3-15,-1 0 0,1-1 0,-1 1 0,0 0 0,1-1 0,-1 0 0,0 1 0,1-1 0,-1 0 0,0 0 0,0 0 0,1 0 0,-1 0 0,0 0 0,1 0 0,-1-1 0,0 1 0,1-1-1,-3 0 1,-3-2-66,0 0 0,0-1-1,1 0 1,-1 0-1,1 0 1,0-1-1,0 0 1,0 0-1,-6-9 1,4 0-247,8 14 323,0 0 1,0-1-1,0 1 0,0 0 1,0 0-1,0-1 0,0 1 1,0 0-1,0-1 0,0 1 1,1 0-1,-1 0 1,0 0-1,0-1 0,0 1 1,0 0-1,0 0 0,0-1 1,0 1-1,1 0 0,-1 0 1,0 0-1,0-1 0,0 1 1,1 0-1,-1 0 0,0 0 1,0 0-1,1-1 0,1 1 26,1-1-1,0 1 0,-1 0 0,1 0 1,0 0-1,-1 0 0,5 1 1,11 0 33,4-1-44,69-3-75,-80 2 48,0-1 1,0 0-1,0-1 0,-1 0 0,1-1 0,11-5 0,11-9 95,60-42 0,-86 55-62,1 0 0,0 0 0,14-6 0,-19 10-10,0 0 0,0 0 0,0 0 0,0 0 0,0 1 0,0-1 0,0 1 0,1-1 0,-1 1 0,0 0 0,0 1 0,0-1 0,0 0 0,5 2 0,5 3 44,0 1 0,0 0 0,19 13 0,-31-18-63,1 0-1,0 0 0,0 0 0,0-1 1,0 1-1,0 0 0,0-1 0,0 0 1,0 1-1,3-1 0,-4 0 24,-1 0 0,1 0 0,0 1 0,-1-1 0,1 0 0,-1 0 1,1 0-1,-1 0 0,1 0 0,0 0 0,-1-1 0,1 1 0,-1 0 0,1 0 0,-1 0 0,1 0 0,0-1 0,-1 1 0,1 0 1,-1-1-1,1 1 0,-1 0 0,0-1 0,1 1 0,-1 0 0,1-1 0,-1 1 0,0-1 0,1 1 0,-1-1 0,0 1 1,1-1-1,-1 1 0,0-1 0,0-4 6,-1 0 0,0 0 1,-1 0-1,1 1 0,-1-1 0,0 1 1,0-1-1,0 1 0,-1 0 0,1-1 1,-5-3-1,4 3-43,-1 0 1,0 0-1,0 1 1,-1-1-1,1 1 0,-1 0 1,0 1-1,0-1 1,-7-3-1,9 6-6,1 0 0,-1 0 0,0 1 0,1-1 0,-1 1 0,0-1 0,0 1 0,1 0 0,-1 0 0,0 0 0,0 0 0,0 0 0,1 1 0,-1-1 0,0 1 0,-4 1 0,3 0 34,0 0 0,0 1 0,0-1 0,0 1 1,0 0-1,0 0 0,1 0 0,0 0 1,-5 6-1,3-3 5,1 0 1,0 0-1,0 1 1,0-1 0,1 1-1,0 0 1,0 0-1,1 0 1,0 0-1,0 1 1,0-1 0,0 12-1,2-14-14,0-1-1,1 0 0,-1 0 1,1 0-1,0 0 1,0 0-1,0 0 0,1 0 1,-1 0-1,1-1 1,0 1-1,0 0 0,0-1 1,1 1-1,3 3 1,-1-2 18,-1-1 0,1 0 1,1 0-1,-1 0 0,1-1 0,-1 1 1,1-1-1,0 0 0,6 1 1,2 1-16,0-2-1,0 0 1,0 0 0,0-1 0,0-1 0,0 0 0,1-1 0,18-3-1,-8-1-42,1-2-1,-1 0 0,0-2 1,-1-1-1,0 0 0,0-2 1,26-17-1,-42 20 57,-7 8-11,-1 0-1,0 0 0,0 0 0,0-1 1,0 1-1,0 0 0,0 0 1,1 0-1,-1 0 0,0 0 0,0 0 1,0 0-1,0-1 0,0 1 1,0 0-1,0 0 0,0 0 0,1 0 1,-1 0-1,0 0 0,0-1 1,0 1-1,0 0 0,0 0 0,0 0 1,0 0-1,0-1 0,0 1 1,0 0-1,0 0 0,0 0 0,0 0 1,0 0-1,0-1 0,0 1 1,0 0-1,0 0 0,-1 0 0,1 0 1,0 0-1,0-1 0,0 1 1,0 0-1,0 0 0,0 0 1,0 0-1,0 0 0,-1 0 0,1-1 1,0 1-1,0 0 0,0 0 1,0 0-1,0 0 0,0 0 0,-1 0 1,1 0-1,0 0 0,0 0 1,0 0-1,-1 0 0,1 0 6,0 1 0,-1-1-1,1 1 1,-1-1 0,1 1-1,0-1 1,-1 1 0,1-1 0,0 1-1,0 0 1,0-1 0,-1 1-1,1-1 1,0 1 0,0 0 0,0-1-1,0 1 1,0-1 0,0 2-1,-1 3 35,1-3-39,-1 0-1,0 0 0,1 0 1,0 0-1,-1 0 0,1 1 1,0-1-1,0 0 1,0 0-1,1 0 0,-1 1 1,0-1-1,1 0 0,-1 0 1,3 4-1,-1-2 13,0 0 0,0 0 1,0 0-1,1 0 0,0 0 0,-1-1 0,1 1 0,4 2 0,-4-3 11,0 0-1,1-1 0,-1 1 0,0-1 0,1 0 1,0 0-1,0 0 0,7 2 0,-9-4-7,0 1 0,0-1-1,0 1 1,0-1 0,0 0 0,0 0-1,0 0 1,1 0 0,-1 0-1,0-1 1,0 1 0,0-1 0,0 1-1,0-1 1,0 0 0,0 0-1,2-1 1,0-1 1,0 0 0,0 0-1,0 0 1,0-1 0,-1 1-1,0-1 1,0 0 0,4-6 0,-5 7-34,-1 0-1,1 0 1,-1 1 0,0-1 0,0 0 0,0-1 0,0 1-1,-1 0 1,1 0 0,-1 0 0,0 0 0,0-1 0,0 1 0,0-4-1,-1 3 22,1 0 0,-1-1-1,0 1 1,0 0 0,0 0-1,-1 0 1,0 0 0,0 0-1,0 0 1,0 0 0,0 1-1,-1-1 1,1 1 0,-1-1-1,-6-4 1,9 7-10,0 1 0,-1 0 0,1 0 0,0 0 0,0 0 0,0 0 0,-1 0 0,1 0-1,0 0 1,0 0 0,-1 0 0,1 0 0,0 0 0,0 0 0,-1 0 0,1 0 0,0 0 0,0 0 0,-1 0 0,1 0 0,0 0-1,0 0 1,0 0 0,-1 0 0,1 1 0,0-1 0,0 0 0,0 0 0,-1 0 0,1 0 0,0 0 0,0 1 0,0-1 0,0 0 0,-1 0-1,1 0 1,0 1 0,0-1 0,0 0 0,0 0 0,0 1 0,0-1 0,0 0 0,0 0 0,0 1 0,-1-1 13,1 1 1,0 0-1,0-1 1,0 1-1,0-1 1,0 1-1,0-1 1,0 1-1,0 0 0,0-1 1,0 1-1,1-1 1,-1 1-1,0-1 1,0 1-1,0-1 1,1 1-1,-1-1 1,0 1-1,1-1 1,-1 1-1,0-1 1,1 1-1,0 0 0,4 3 48,0 0 0,1 1 0,-1-2 0,1 1-1,0-1 1,7 4 0,-10-6-20,0-1 1,-1 1 0,1-1-1,0 1 1,0-1 0,-1 0-1,1 0 1,0 0-1,-1 0 1,1-1 0,0 1-1,0-1 1,-1 1-1,1-1 1,0 0 0,-1 0-1,1 0 1,3-3-1,15-10 69,-1-2-1,0 0 0,-1-1 1,29-33-1,-39 39-170,-8 8 30,1 1 0,0 0-1,0-1 1,0 1 0,0 0 0,5-3 0,-6 5 34,0-1 0,-1 1 1,1 0-1,0 0 1,-1 0-1,1 0 1,0-1-1,-1 1 1,1 0-1,0 0 0,-1 1 1,1-1-1,0 0 1,-1 0-1,1 0 1,-1 0-1,1 0 1,0 1-1,-1-1 0,1 0 1,0 1-1,-1-1 1,1 0-1,-1 1 1,1-1-1,-1 1 1,1-1-1,-1 1 0,1-1 1,-1 1-1,0-1 1,1 1-1,-1-1 1,0 1-1,1 0 1,-1 0-1,4 5 21,-1 1 1,0-1-1,0 1 0,0 0 0,-1 0 1,0 0-1,-1 0 0,1 0 0,-1 0 1,0 11-1,-1 7 97,-6 42 0,6-62-91,-1 0 0,0 0-1,-1 0 1,1 0 0,-1 0-1,0 0 1,0 0-1,0 0 1,-1-1 0,-5 8-1,7-10-34,0-1 1,-1 1-1,1-1 0,0 0 1,-1 0-1,1 0 0,-1 0 1,1 0-1,-1 0 0,0 0 0,1 0 1,-1 0-1,0-1 0,0 1 1,1-1-1,-1 1 0,0-1 1,0 0-1,0 0 0,1 1 0,-1-1 1,0-1-1,0 1 0,0 0 1,0 0-1,1-1 0,-1 1 1,0-1-1,0 1 0,1-1 0,-1 0 1,-2-1-1,0 0-46,0 0 0,0 0 0,0 0 0,0-1 0,0 0 0,0 0 0,1 0 1,0 0-1,0 0 0,0 0 0,0-1 0,0 0 0,0 0 0,1 1 0,0-1 0,0-1 0,0 1 0,-2-6 0,3 5-4,0 5 61,1 0 0,0-1 0,0 1 0,0 0 0,0 0 0,0 0 0,0 0 0,0-1-1,0 1 1,0 0 0,-1 0 0,1 0 0,0-1 0,0 1 0,0 0 0,0 0 0,0 0 0,0-1 0,0 1-1,0 0 1,0 0 0,0 0 0,0-1 0,1 1 0,-1 0 0,0 0 0,0 0 0,0 0 0,0-1 0,0 1 0,0 0-1,0 0 1,0 0 0,1 0 0,-1-1 0,0 1 0,0 0 0,0 0 0,0 0 0,0 0 0,1 0 0,-1 0 0,0 0-1,0 0 1,0-1 0,1 1 0,-1 0 0,0 0 0,0 0 0,0 0 0,0 0 0,1 0 0,-1 0 0,0 0-1,0 0 1,0 0 0,1 0 0,-1 0 0,0 0 0,0 0 0,0 0 0,1 1 0,-1-1 0,0 0 0,0 0 0,0 0-1,17 1 18,-1 1-1,0 1 0,20 5 0,-18-3 53,1-2-1,21 3 0,-12-5 96,0-1 0,-1-1 0,1-1 0,-1-2 0,36-9 0,-47 9-129,-1-1-1,0-1 0,0 0 1,-1-1-1,0-1 1,0 0-1,-1 0 0,0-2 1,0 0-1,17-18 0,-15 14 52,-8 7-106,0 0-1,0-1 1,7-10 0,-13 18 151,0 5-50,0 14-32,0 20-105,-1-35 71,0 4-10,0 0 0,0 0 0,0 0 0,1 0 0,0-1 0,1 1 0,0 0 0,0-1 0,5 13 0,-5-17 12,0 0 0,-1 0 0,1 0 0,0 0 0,0 0 0,5 5 0,-6-7-9,0 0-1,1 0 0,-1 0 1,1 0-1,-1 0 1,1 0-1,0-1 1,-1 1-1,1 0 0,0-1 1,-1 1-1,1-1 1,0 0-1,0 0 1,-1 0-1,3 0 0,0 0 18,-1 0 0,1-1 0,-1 1-1,0-1 1,1 0 0,-1-1 0,0 1-1,1 0 1,4-4 0,29-21-39,-17 11-73,1 0 55,-2-2-1,1 0 1,-2-1 0,-1-1 0,0 0-1,24-38 1,71-134-83,-55 87-38,-14 28 240,58-143 1,-90 193-45,-7 19-47,-1 1 1,0-1 0,-1 0 0,1-1 0,-1 1 0,-1 0 0,2-9 0,-3 16 2,0 0 0,0 0 0,0 0 1,0-1-1,0 1 0,0 0 0,0 0 1,0 0-1,0 0 0,0 0 0,0 0 1,0 0-1,0 0 0,0-1 0,0 1 0,0 0 1,0 0-1,0 0 0,0 0 0,0 0 1,0 0-1,0 0 0,0 0 0,0-1 1,0 1-1,0 0 0,0 0 0,0 0 0,0 0 1,0 0-1,0 0 0,-1 0 0,1 0 1,0 0-1,0 0 0,0 0 0,0-1 1,0 1-1,0 0 0,0 0 0,0 0 1,0 0-1,0 0 0,-1 0 0,1 0 0,0 0 1,0 0-1,0 0 0,0 0 0,0 0 1,0 0-1,0 0 0,-1 0 0,1 0 1,0 0-1,0 0 0,0 0 0,0 0 0,0 0 1,0 0-1,0 0 0,0 0 0,0 0 1,-1 0-1,1 0 0,0 1 0,0-1 1,0 0-1,-5 7-78,0 2 40,0 0 0,0 0 0,-1-1 0,-8 10 1,-7 10 100,-74 134 283,78-127-216,2 0 1,-20 68-1,29-79-76,-4 8 1,2 1-1,2 0 0,-5 62 0,11-80-35,1 0 0,1 0-1,0 0 1,6 23 0,-6-32-20,0 0 1,0 0-1,0-1 1,1 1-1,0-1 1,0 1-1,0-1 1,0 0 0,1 0-1,0 0 1,0-1-1,1 0 1,-1 0-1,7 5 1,-4-4 128,0-1 0,1 0 1,15 6-1,-19-9-108,0 0 0,1 0 0,-1 0 0,0-1 0,1 1 0,-1-1 0,0 0 1,1-1-1,6 0 0,-1-2 20,0 0-1,0-1 1,0 0 0,0-1 0,-1 0 0,1 0 0,-1-1-1,-1 0 1,1-1 0,7-7 0,2-8 22,-16 19-85,-1 0-1,1 1 1,0-1 0,0 1-1,0 0 1,0 0 0,0 0-1,0 0 1,1 0 0,-1 0-1,1 0 1,-1 1-1,1-1 1,0 1 0,3-1-1,-6 2 28,0-1-1,0 1 0,1 0 0,-1 0 1,0 0-1,0 0 0,1 0 0,-1 0 0,0 0 1,0 0-1,1 0 0,-1 0 0,0 0 1,1 0-1,-1 1 0,0-1 0,0 0 1,0 0-1,1 0 0,-1 0 0,0 0 1,0 0-1,1 1 0,-1-1 0,0 0 0,0 0 1,0 0-1,0 0 0,1 1 0,-1-1 1,0 0-1,0 0 0,0 0 0,0 1 1,0-1-1,0 0 0,1 0 0,-1 1 1,0-1-1,0 0 0,0 0 0,0 1 0,0-1 1,0 0-1,0 0 0,0 1 0,-2 16-49,1-11 61,-4 30 244,-12 46 0,14-72-248,1 0 0,0 0 0,0 12 0,2-22-3,0 0 0,0 1 1,0-1-1,0 0 0,0 1 1,0-1-1,0 0 0,0 0 1,0 1-1,0-1 0,0 0 1,0 0-1,0 1 1,0-1-1,0 0 0,0 0 1,1 1-1,-1-1 0,0 0 1,0 0-1,0 1 0,0-1 1,1 0-1,-1 0 0,0 0 1,0 0-1,0 1 0,1-1 1,-1 0-1,0 0 0,0 0 1,1 0-1,-1 0 0,0 0 1,1 1-1,10-5 142,12-11 11,-21 13-149,3-2 15,7-6-73,-1 1 0,2 1 0,-1 0 0,1 1 0,0 0 0,0 1 0,25-8 0,-38 14 48,1 0-1,0 0 0,0-1 0,-1 1 1,1 0-1,0 0 0,0 0 1,-1 0-1,1 0 0,0 0 0,0 0 1,0 0-1,-1 1 0,1-1 0,0 0 1,-1 0-1,1 0 0,0 1 1,0-1-1,-1 0 0,1 1 0,0-1 1,-1 1-1,1-1 0,-1 1 0,1-1 1,-1 1-1,1-1 0,-1 1 1,1 0-1,-1-1 0,1 1 0,-1 0 1,0-1-1,1 1 0,-1 0 0,0 0 1,0-1-1,1 1 0,-1 1 1,0 2-19,1 1 1,-1-1 0,0 0 0,-1 0 0,1 1 0,-1-1 0,-1 5-1,-14 46-160,-24 54 0,30-83 167,-2 6 5,-1-2 0,-2 0-1,-1 0 1,-38 51 0,47-71 18,-1 0 0,-1-1 1,0 0-1,0 0 0,-1-1 0,0 0 1,0-1-1,-1 0 0,0-1 0,0 0 1,0-1-1,-1 0 0,0-1 1,0 0-1,0 0 0,-14 1 0,22-5-36,0 1-17,0-1 1,0 1 0,0-1 0,-7-1-1,10 1 38,-1 0 0,1-1 0,0 1 0,0 0 0,0-1 1,0 1-1,0-1 0,0 1 0,0-1 0,0 1 0,0-1 0,0 0 0,0 1 0,1-1 0,-1 0 0,0 0 0,0 0 0,1 0 0,-1 0 0,1 0 0,-1 0 0,0-2 0,0-1 8,0 0 0,0-1 0,1 1 0,-1 0 0,1-1 0,0 1 0,1 0 0,-1-1 0,1 1 0,0 0 0,0-1 0,0 1 0,0 0 0,1 0 0,0 0 0,0 0 0,3-6 0,4-4 10,0 0 0,1 1 1,14-16-1,-2 6-103,0 2-1,2 0 1,0 2-1,1 1 1,31-17-1,140-62-939,-154 78 832,-26 12-422,26-13-2051,-17 4-2048,-24 15 4449,0 1 121,-1 0 1,1 0-1,-1 0 1,0 0 0,1-1-1,-1 1 1,0 0-1,1 0 1,-1-1 0,0 1-1,1 0 1,-1-1-1,0 1 1,0 0 0,1-1-1,-1 1 1,0 0-1,0-1 1,0 1 0,1-1-1,-1 1 1,0 0-1,0-1 1,0 1 0,0-1-1,0 1 1,0 0-1,0-1 1,0 1-1,0-1 1,0 1 0,0-1-1,0 1 1,0 0-1,0-1 1,0 1 0,0-1-1,-1 1 1,1 0-1,0-1 1,0 1 0,0-1-1,-1 1 1,1 0-1,0-1 1,0 1 0,-1 0-1,1 0 1,0-1-1,-1 1 1,1 0 0,-1 0-1,1-1 1,0 1-1,-1 0 1,-15-10-3351,-4 5 1233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6:17.8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20 10976,'-16'-19'5929,"21"18"-4343,9 2-24,-8 0-1194,-4-1-267,223 21 4038,84 27-5121,-262-40-923,7 1-5448,-45-6 4729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6:18.2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40 11296,'-30'-21'5120,"21"12"-4449,9 5-575,9 4-192,5-5-1023,6 5 639,10 0-3776,2 9 2368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6:19.2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26 216 3136,'-26'-21'20882,"34"21"-16056,0 0-6268,16 2 1646,0 0 1,0 2-1,41 12 0,-19-4-56,97 29 284,-120-32-376,-1 0 1,1 2 0,-2 1-1,23 15 1,-29-16 30,-1 0-1,0 1 1,0 0 0,-2 1 0,1 1-1,-2 0 1,0 1 0,0 0 0,-2 0 0,12 23-1,-18-29-97,0-1-1,-1 1 0,3 14 0,-1-4 1,-3-14 51,0 0 1,-1-1 0,1 1-1,-1 0 1,0 0 0,0-1-1,-1 1 1,0 0 0,0-1-1,0 1 1,0 0 0,-1-1-1,1 0 1,-1 1-1,0-1 1,0 0 0,-1 0-1,0 0 1,1 0 0,-1 0-1,0-1 1,-7 7 0,4-5-14,1-1 1,-1 0 0,0 0-1,0 0 1,0-1-1,0 1 1,-1-2 0,1 1-1,-1-1 1,0 0 0,0 0-1,0-1 1,0 1-1,-11-1 1,-4 1-21,20-2-34,3 1 9,13 0 51,-5-2-4,0 0 0,15-4 1,11-1 159,-6 1-166,1-1 0,-1-2-1,0 0 1,40-19 0,27-8 162,-50 21-63,52-24 1,-79 28-106,0 1 1,-1-2 0,0-1 0,-1 0 0,21-20 0,-22 16-11,-1 0 1,0-2 0,-1 1-1,-1-2 1,-1 0 0,12-25-1,-17 28-30,1 0 0,-2-1 0,-1 0 0,0-1 0,-1 1-1,0-1 1,-2 0 0,1-22 0,-3 33-298,0 0 0,0 1 0,0-1-1,-1 1 1,-1-1 0,1 1 0,-1 0 0,0-1 0,0 1 0,0 0-1,-1 0 1,0 0 0,-1 1 0,1-1 0,-1 1 0,0 0-1,0-1 1,0 2 0,-1-1 0,0 1 0,0-1 0,-7-3 0,8 5-335,-2-1-399,0 0-1,0 1 1,0 0 0,0 0 0,-1 0-1,-9-2 1,-17 3-7771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6:21.9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852 54 1664,'2'-4'389,"4"-1"2523,-3 5-2673,-1 0-1,0-1 1,0 1-1,1-1 1,-1 1 0,0-1-1,0 0 1,0 0-1,0 0 1,0 0-1,0 0 1,0 0 0,0 0-1,1-2 1,19-13 7357,-18 10-4606,-5 5-2894,1 1-1,0-1 1,-1 1-1,1-1 0,0 1 1,-1-1-1,1 1 1,0-1-1,-1 1 0,1-1 1,-1 1-1,1-1 1,-1 1-1,1 0 0,-1-1 1,0 1-1,1 0 1,-1-1-1,1 1 0,-1 0 1,0 0-1,1 0 1,-1-1-1,0 1 0,1 0 1,-1 0-1,0 0 0,1 0 1,-1 0-1,1 0 1,-1 0-1,0 1 0,1-1 1,-1 0-1,-1 1 1,-20 6 587,14-5-561,0 1 1,0 0 0,1 0-1,-9 6 1,-55 40 565,-386 327 1322,415-337-1853,2 2 0,-67 90 0,91-109-140,2 1 0,0 1 0,2 0 0,0 1 0,2 0 0,1 0 0,1 1 0,-6 35 0,13-58-119,0 1-1,1-1 1,-1 0 0,1 1-1,0-1 1,0 1-1,0-1 1,1 1 0,1 6-1,-2-10 41,0 0-1,0 0 1,0 1 0,0-1-1,0 0 1,0 0 0,0 0-1,1 1 1,-1-1 0,0 0-1,0 0 1,0 0-1,0 0 1,0 0 0,1 1-1,-1-1 1,0 0 0,0 0-1,0 0 1,0 0-1,1 0 1,-1 0 0,0 0-1,0 0 1,0 0 0,1 0-1,-1 1 1,0-1-1,0 0 1,0 0 0,1 0-1,-1 0 1,0 0 0,0-1-1,1 1 1,13 0-1581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6:23.0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457 34 3072,'28'4'14325,"-39"4"-12331,0-1-1414,0-1 0,-1 0-1,-19 7 1,22-9-280,-166 67 2052,-14-1-1643,176-62-652,12-7-38,0 0 1,-1 0-1,1 0 1,-1-1-1,1 1 1,-1 0-1,1-1 0,-1 1 1,0-1-1,1 1 1,-1-1-1,-3 1 1,24-3 258,-1 0-1,0-1 1,0 0 0,0-2 0,24-9 0,93-43-41,-107 43-44,0-2 0,-2 0 0,38-31 1,-53 37-197,15-17 1,-8 7 87,-12 17-54,-3 5-98,-1 16-35,-2-14 133,0 57-162,2-16 423,-9 75 0,7-116-257,-1 0 0,0-1 0,0 1 0,0 0 0,0-1 0,-1 1 0,0-1 0,1 0-1,-1 1 1,-4 4 0,5-7 4,-1 1 0,0 0 0,1-1 0,-1 1 0,0-1 0,0 0 0,0 1 0,0-1 0,0 0 1,0 0-1,0 0 0,-1-1 0,1 1 0,0 0 0,0-1 0,-1 1 0,1-1 0,-4 0 0,-8-2 72,1 0 1,0-2-1,0 1 0,0-2 1,-20-8-1,7 2-145,-31-15-243,-2 1-1323,30 15 752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6:3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322 728 2304,'9'-2'15493,"-31"-20"-14115,19 18-1156,-1 0 0,1 0 0,-1 0 1,0 1-1,0-1 0,-8-4 0,7 6-104,0-1 0,-1 1 0,1 0 0,0 0 0,-1 0 0,-9-1 0,12 3-56,0 0 0,-1 0 0,1 0 0,0 0 0,0 0-1,0 1 1,1-1 0,-1 1 0,0 0 0,0 0 0,0 0 0,0 0 0,1 1 0,-6 2 0,0 3 28,-1 0 0,1 0 0,1 1 1,0 0-1,0 0 0,0 1 1,-10 19-1,-30 70 183,45-92-223,-8 21 127,-11 50 1,7-23 6,10-42-83,1 1 0,0-1 1,-1 19-1,4-27-96,0 0-1,0 1 1,0-1 0,1 0-1,0 0 1,-1-1 0,1 1-1,1 0 1,-1 0 0,0 0-1,1-1 1,0 1 0,0 0-1,0-1 1,3 4 0,1 0-8,20 23-67,-24-28 60,-1 0 1,1-1-1,0 1 1,1 0-1,-1-1 1,0 1-1,0-1 1,1 0-1,-1 0 1,1 0-1,3 1 1,1-1-32,-1 0 0,1-1 0,0 0 0,-1 0 0,1-1 1,0 0-1,-1 0 0,1-1 0,-1 1 0,0-1 0,1-1 0,-1 1 0,0-1 0,7-5 1,29-19-223,-1-2 1,58-54-1,-53 43 268,52-35-1,-60 46 47,-25 18-85,24-14 1,-33 24 95,-5 4 14,-14 13 74,-4 4-70,4-2 73,0 0-125,1 0 0,-14 26 0,24-38-19,1 0 1,0 0-1,1 0 0,0 0 0,0 1 1,0-1-1,1 1 0,-1 0 0,2-1 1,-1 1-1,1 0 0,1 9 0,-1-14 7,1 1 0,-1-1-1,1 1 1,0-1-1,0 0 1,0 1 0,0-1-1,0 0 1,1 0-1,-1 0 1,1 0 0,-1 0-1,1 0 1,0 0 0,2 2-1,4 2-30,0-1 1,14 8-1,-15-9 60,1 0-54,-1 0-1,1-1 1,1 0 0,-1-1-1,0 1 1,1-2-1,-1 1 1,1-1 0,-1 0-1,1-1 1,0 0 0,-1-1-1,16-2 1,-17 2 0,0-1 1,1 0-1,-1 0 1,-1 0-1,1-1 0,0 0 1,-1-1-1,1 1 0,-1-1 1,0-1-1,0 1 1,-1-1-1,1 0 0,-1 0 1,0 0-1,6-10 1,-9 12 15,-1 0 1,1 0-1,-1 0 1,0 0-1,0 0 1,0 0-1,-1 0 1,1-1-1,-1 1 1,1 0-1,-1 0 1,0 0-1,0-1 1,-1 1-1,1 0 1,-1 0-1,1 0 1,-1 0-1,0-1 1,0 1-1,-1 0 1,1 1-1,-1-1 1,-2-4-1,-3-4 85,-1-1-1,-1 1 1,0 1-1,-11-10 1,8 9-42,-1 1 0,0 0 1,0 1-1,-1 0 0,0 2 0,-1-1 0,1 2 1,-1 0-1,-1 0 0,1 2 0,-29-6 1,20 10-211,13-4 101,18 3 6,1 0 0,-1 0 1,1-1-1,12-5 0,-6 3-3,177-52-136,-173 50 240,-3 2 20,-1-1 0,1 2 1,0 0-1,23-1 0,-36 4-37,1 0 0,-1 0 0,0 0 0,1 1 0,-1-1 0,0 1 0,1-1 0,-1 1 0,0 0 0,0 0 0,0 0 0,1 0 0,-1 1 0,-1-1-1,5 3 1,-4-1 48,1 0 0,-1 0-1,0 0 1,0 0 0,0 0-1,0 0 1,0 1 0,-1-1-1,2 5 1,0 4 82,0 0 1,-1 0-1,-1 1 1,0-1-1,0 13 1,-2-6-4,-7 37 0,3-21-202,5-5 230,1-14-319,-1-14-64,1-4 24,0 0 0,0 1-1,0-1 1,0 0 0,0 0 0,0 1 0,0-1 0,0-3-1,1-1 37,59-115-252,-51 100 450,1 1 0,1 0 1,22-28-1,-31 43 25,1 1-1,0-1 1,0 1 0,0 0 0,0 1 0,1-1-1,-1 1 1,1 0 0,0 0 0,0 0-1,10-3 1,-14 5-58,1 1 0,-1 0 0,0 0-1,1 0 1,-1 1 0,1-1 0,-1 0-1,0 0 1,1 1 0,-1-1 0,0 1-1,1-1 1,-1 1 0,0 0 0,0-1-1,0 1 1,0 0 0,1 0 0,-1 0 0,0 0-1,0 0 1,-1 0 0,1 0 0,0 0-1,0 0 1,0 0 0,-1 1 0,2 1-1,1 2 102,-1 1 1,1 0-1,-1 0 0,3 11 0,-1 7 8,2 37-1,3 14 12,-8-67-143,1-1 0,0 1 0,1 0 0,0 0 0,0-1-1,0 0 1,1 1 0,0-1 0,7 8 0,-8-12-31,0 0 1,0 0-1,0 0 0,0 0 1,1 0-1,-1-1 1,1 1-1,0-1 0,-1 0 1,1 0-1,0 0 0,1-1 1,-1 0-1,0 1 0,0-1 1,0-1-1,1 1 0,-1-1 1,5 1-1,-1-1-49,1-1-1,-1 1 1,0-1-1,1-1 0,-1 1 1,0-1-1,0-1 1,0 1-1,0-2 1,-1 1-1,13-8 1,-10 3-10,0-1 1,0 0-1,-1 0 0,0-1 1,-1-1-1,0 0 1,0 0-1,-1 0 1,-1-1-1,8-18 1,3-14-292,17-73-1,-25 87 289,5-22-27,6-20-17,11-80 0,-26 121 225,8-75 141,-11 87-218,-2-1-1,0 1 1,-4-27 0,4 45-15,0-1 0,0 1 1,-1 0-1,1-1 1,0 1-1,-1-1 1,1 1-1,-1 0 0,1-1 1,-1 1-1,0 0 1,1 0-1,-1-1 0,-1 0 1,1 2 8,1 0 0,0 1 0,-1-1 1,1 0-1,-1 0 0,1 1 0,0-1 0,-1 0 0,1 1 1,0-1-1,-1 0 0,1 1 0,0-1 0,0 0 0,-1 1 0,1-1 1,0 1-1,0-1 0,0 0 0,-1 1 0,1 0 0,0-1 7,-12 24 599,-13 36 0,7-4-173,3 0-1,2 1 1,-9 108-1,18-103-331,3 1-1,10 87 0,-5-128-62,7 28 1,-9-42-36,1 1 0,0-1 0,1 1 1,0-1-1,9 14 0,-11-20-24,0 0-1,0 1 1,0-1-1,0 0 1,0 0-1,1 0 1,-1-1-1,1 1 1,-1-1-1,1 1 1,0-1 0,-1 0-1,1 0 1,0 0-1,0 0 1,3 0-1,-4 0 5,0-1-1,0 0 1,0 0 0,0 0-1,0 0 1,0-1-1,0 1 1,0 0-1,0-1 1,0 1-1,0-1 1,0 0 0,0 0-1,0 0 1,0 0-1,-1 0 1,1 0-1,0 0 1,-1 0 0,1-1-1,-1 1 1,0-1-1,3-2 1,10-19-54,0-1 0,-2-1 1,0 0-1,12-43 0,6-12 370,-25 64-248,-5 14-54,0 1 0,1-1 0,-1 0 0,1 1 0,-1-1-1,1 1 1,0-1 0,-1 1 0,1 0 0,0-1 0,1 0 0,-1 71 1001,-5 29-485,3-86-491,1 1 1,3 20 0,-1 5 82,-2-34-122,1-1 1,-1 0-1,1 0 0,-1 0 0,1 0 1,0 0-1,2 5 0,-1-6 33,-1 1 0,0 0 0,0 0 1,-1-1-1,1 1 0,0 0 0,-1 5 0,1-8-26,-1 1-1,1 0 1,-1-1 0,0 1 0,1 0 0,0-1-1,-1 1 1,1-1 0,-1 1 0,1-1-1,0 1 1,-1-1 0,1 0 0,0 1 0,-1-1-1,1 0 1,0 1 0,0-1 0,-1 0 0,1 0-1,1 1 1,22 2-219,-18-3 170,1 0 1,-1-1-1,1 0 1,-1-1 0,0 1-1,1-1 1,-1-1-1,0 1 1,8-5-1,4-4-175,26-21 0,-15 11 63,-4 2 115,-2-2-1,41-44 0,11-11 145,-72 74-64,0-1 1,0 1-1,0 0 1,0 0-1,0 0 0,0 0 1,1 0-1,-1 1 1,1 0-1,3-2 1,-6 3-22,1 0 0,-1 0 0,0 0 0,0 0 1,1 0-1,-1 0 0,0 1 0,1-1 1,-1 0-1,0 1 0,0-1 0,0 1 1,1-1-1,-1 1 0,0 0 0,0-1 1,0 1-1,0 0 0,0 0 0,0 0 1,0 0-1,0 0 0,0 0 0,-1 0 1,1 0-1,0 0 0,-1 0 0,1 0 1,0 0-1,0 3 0,2 4 51,-1 1 1,0-1-1,0 1 0,0 0 0,0 15 0,-1-7-1,0 1 42,-1 0-1,-3 28 1,-1 8-152,1-39-16,3-14 63,-1 0 0,1 0 0,0 1 0,-1-1-1,1 0 1,0 1 0,0-1 0,0 0 0,0 1 0,0-1 0,0 0 0,0 1 0,1 1 0,-1-2-139,6-13-1226,47-118 206,-35 81 947,-3 6 338,-12 32-52,0-1 0,2 1 0,-1 0 0,9-13 0,-7 11 7,1 1 743,-4 14-428,0 9-198,2 12-76,-2 1 0,1 28 0,-1-12-142,-1 29 321,-2-41-184,4 33-1,-4-61-117,1 3 17,-1 0-1,1 0 1,0 0-1,0 1 1,2 4-1,-3-7-30,1 0 1,-1-1-1,1 1 0,-1 0 0,0-1 0,1 1 0,0-1 0,-1 1 0,1-1 0,-1 1 0,1-1 1,0 1-1,-1-1 0,1 0 0,0 1 0,-1-1 0,1 0 0,0 0 0,0 1 0,-1-1 1,1 0-1,0 0 0,0 0 0,-1 0 0,1 0 0,0 0 0,0 0 0,-1 0 0,1 0 1,0 0-1,1-1 0,3 0-145,-2 0 114,0 0-1,1 1 1,-1-1 0,-1 0 0,1 0 0,0-1 0,0 1 0,0-1 0,-1 1 0,1-1 0,-1 0 0,1 0 0,2-3-1,11-15-101,-1-1 0,-1 0 0,18-36 0,-12 20-68,26-72 0,-42 98 375,0 1 0,0 0-1,10-15 1,-13 28-91,-1 1-1,1-1 1,-1 1-1,0-1 1,0 7-1,-3 26 141,2 57 0,2-48-103,-1-29 51,0 0 0,3 23 0,-2-35-163,0 0-1,0 1 1,0-1 0,1 0-1,-1 0 1,1 0-1,0 0 1,0 0 0,1 0-1,-1-1 1,1 1 0,0-1-1,4 5 1,-5-7-23,0 1-1,0-1 1,0 0 0,0 0 0,0 0-1,1 0 1,-1 0 0,0 0 0,1-1 0,-1 1-1,0-1 1,1 1 0,-1-1 0,1 0-1,-1 0 1,1 0 0,-1-1 0,1 1 0,-1 0-1,0-1 1,1 0 0,-1 1 0,0-1-1,1 0 1,1-2 0,6-1-83,-1-1 1,1-1-1,-1 0 0,10-9 0,-1 1 95,-1-2-1,0 0 0,-1 0 1,-1-2-1,21-31 0,-15 14 307,41-49 0,-62 84-278,0 0 0,0 0 0,0 0 0,0 0-1,0 0 1,0 0 0,0 0 0,0 0 0,0 0 0,0 0-1,0 0 1,0 0 0,0 0 0,0 0 0,0 0-1,1 0 1,-1-1 0,0 1 0,0 0 0,0 0-1,0 0 1,0 0 0,0 0 0,0 0 0,0 0-1,0 0 1,0 0 0,0 0 0,1 0 0,-1 0 0,0 0-1,0 1 1,0-1 0,0 0 0,0 0 0,0 0-1,0 0 1,0 0 0,0 0 0,0 0 0,0 0-1,0 0 1,0 0 0,0 0 0,1 0 0,-1 0-1,0 0 1,0 0 0,0 0 0,0 0 0,0 1-1,0-1 1,0 0 0,0 0 0,0 0 0,0 0 0,0 0-1,0 0 1,0 0 0,0 0 0,0 0 0,1 10 197,0 18-193,-1-24 52,0 28 155,-1-3-88,1 0-1,8 50 1,-4-54-2,-4-20-139,1 0 0,0 0 0,0 0 0,2 5 0,-2-8-115,5-2-304,-4-1 374,1 1 0,-1-1 0,1 1 0,-1-1 0,1 0 0,-1 0 0,1 0 0,-1 0 0,0 0 0,0-1 0,1 1 0,-1-1 0,0 1 0,0-1 0,0 0 0,-1 0 0,4-3 0,2-5-29,0-1 0,8-13 0,-12 19 72,18-36-61,19-55-1,-19 44 193,-18 45-42,-3 5-48,0 1-1,0 0 0,1 0 1,-1 0-1,0 0 0,1 0 1,-1 0-1,1 0 0,0 0 0,-1 1 1,2-3-1,-1 3-21,-1 0-1,0 0 1,0 0-1,0 0 0,0 0 1,1 0-1,-1 0 1,0 1-1,0-1 1,0 0-1,0 0 1,1 0-1,-1 0 1,0 0-1,0 0 1,0 0-1,0 1 1,0-1-1,0 0 1,1 0-1,-1 0 0,0 0 1,0 0-1,0 1 1,0-1-1,0 0 1,0 0-1,0 0 1,0 1-1,0-1 1,0 0-1,0 0 1,0 1-1,2 9 84,-1 1 1,-1 0-1,-1 21 0,0 0-56,1-14-23,-1-8 2,1-1 0,0 0 0,0 0 0,1 0 0,0 1 0,1-1 1,5 14-1,-1-6 46,-4-12-99,0-1 1,0 1 0,0-1-1,0 0 1,6 8 0,-8-11 22,1 0 0,0-1 1,0 1-1,0 0 0,0 0 1,0 0-1,0-1 0,1 1 0,-1-1 1,0 1-1,0-1 0,0 1 1,0-1-1,1 0 0,-1 0 1,0 1-1,1-1 0,-1 0 0,0 0 1,0 0-1,1 0 0,-1 0 1,0-1-1,0 1 0,1 0 0,1-1 1,9-4-95,-1 0 1,0 0-1,0-1 1,0 0 0,-1-1-1,13-10 1,0-2-110,28-32 0,-18 13 9,52-78 1,13-51-138,-79 130 389,-3 0 0,-1-1 0,19-76 0,-20 50 71,8-114 0,-21 67 288,-1 69 34,-2 39-177,-2 7-76,-4 8-12,2 7-40,0-1 1,-4 32-1,-2 3 131,3-18-124,-35 134 540,34-126-488,2 0 0,-2 47 1,8-46-83,1-1 0,3 1 0,7 45 0,-2-42-104,10 42 77,8-3-476,-25-85 394,0 0 0,0-1-1,1 1 1,-1-1 0,0 1-1,0 0 1,1-1 0,-1 1-1,0-1 1,1 1 0,-1-1-1,1 1 1,-1-1 0,1 1-1,-1-1 1,1 0 0,-1 1-1,1-1 1,-1 0 0,1 1-1,-1-1 1,1 0 0,-1 0-1,1 1 1,0-1-1,0 0 1,1 0-43,0 0 1,-1 0-1,1 0 0,-1 0 0,1-1 0,0 1 1,-1-1-1,1 1 0,-1-1 0,3-1 0,0 0-39,0 0 0,-1 0 0,1-1-1,-1 0 1,1 0 0,-1 0 0,5-6-1,2-7-46,-2 0 0,13-34-1,0 0 122,8-10 473,-22 96 208,-1 204 419,-6-189-1003,4-28-641,-4-22 539,0-1 0,0 1 0,0-1 1,0 0-1,0 1 0,0-1 0,0 0 0,0 1 1,0-1-1,1 0 0,-1 1 0,0-1 1,0 0-1,0 1 0,1-1 0,-1 0 0,0 0 1,1 1-1,-1-1 0,0 0 0,0 0 1,1 1-1,-1-1 0,0 0 0,1 0 0,-1 0 1,0 0-1,1 0 0,-1 1 0,1-1 1,-1 0-1,0 0 0,1 0 0,-1 0 0,0 0 1,1 0-1,-1 0 0,1 0 0,-1 0 1,0 0-1,1-1 0,-1 1 0,0 0 1,1 0-1,-1 0 0,0 0 0,1-1 0,-1 1 1,0 0-1,1 0 0,-1 0 0,0-1 1,0 1-1,1 0 0,-1-1 0,0 1 0,5-5-170,-1-1-1,0 1 0,6-11 0,2-4 98,54-58 668,-64 75-502,3-2 327,-2 14 42,-2-2-417,-1 0-1,1-1 1,-2 1-1,1 0 1,-1 0-1,0-1 1,-3 10-1,-16 47-242,-44 87 58,31-80 196,27-55-120,-2-1-1,0 0 0,-16 21 1,23-34 40,0 0 1,0 1 0,0-1-1,0 0 1,-1 1 0,1-1-1,0 0 1,-1 0 0,-2 1-1,3-2 13,1 1-1,-1-1 0,0 0 0,0 0 1,1 0-1,-1 0 0,0 0 1,0 0-1,0 0 0,1 0 1,-1 0-1,0-1 0,0 1 0,1 0 1,-1 0-1,0-1 0,1 1 1,-1 0-1,0-1 0,1 1 0,-1-1 1,0 1-1,1-1 0,-1 1 1,1-1-1,-1 1 0,0-2 0,-2-2-18,-1-1-1,1 1 1,1-1-1,-1 1 0,1-1 1,-1 0-1,1 0 1,1-1-1,-1 1 1,1 0-1,0 0 0,0-1 1,0 1-1,1-1 1,0 1-1,0-1 0,1-5 1,0 1 11,1 0 0,0 1 0,0-1 1,1 1-1,0-1 0,1 1 0,0 0 0,0 0 1,6-8-1,-3 7-48,1 0 0,0 0 0,0 1 1,1 0-1,1 0 0,14-10 0,4 0-1212,33-16 0,-21 13-1048,-20 7-656,-4 3-2475,-6 10 3056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7:29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1189 3552,'-12'1'5020,"12"-1"-4954,11-18 6697,-4 6-7503,58-116 3387,-27 47-1716,80-135 675,-14-43-22,-39 38-312,-21 64-331,-42 150-867,1 0 96,-1 0 0,0 0-1,-1 0 1,1-14 0,-2 21-139,0 0-29,0 0 1,0 0-1,0 1 1,0-1-1,0 0 0,0 0 1,0 0-1,0 0 1,0 0-1,0 0 1,-1 0-1,1 0 1,0 1-1,0-1 0,0 0 1,0 0-1,0 0 1,0 0-1,0 0 1,-1 0-1,1 0 1,0 0-1,0 0 1,0 0-1,0 0 0,0 0 1,-1 0-1,1 0 1,0 0-1,0 0 1,0 0-1,0 0 1,0 0-1,0 0 0,-1 0 1,1 0-1,0 0 1,0 0-1,0 0 1,0 0-1,0-1 1,0 1-1,0 0 1,-1 0-1,1 0 0,0 0 1,0 0-1,0 0 1,0 0-1,0 0 1,0-1-1,0 1 1,0 0-1,0 0 1,0 0-1,0 0 0,0 0 1,0 0-1,0-1 1,0 1-1,-1 0 1,1 0-1,0 0 1,0 0-1,1 0 0,-1 0 1,0-1-1,0 1 1,0 0-1,-5 9-26,1 0 0,0 0 0,0 1 0,-2 10 0,6-19 27,-130 367 397,61-180-357,-33 114 157,-7 21 314,30-124 377,78-197-880,1 0-1,-1 0 1,0 0 0,0 0-1,0 0 1,0-1 0,0 1-1,-1 0 1,1-1 0,0 1-1,-1-1 1,1 1 0,-4 1-1,5-3-19,-1 1 0,1-1-1,-1 0 1,1 0 0,0 0 0,-1 1-1,1-1 1,-1 0 0,1 0 0,-1 0-1,1 0 1,-1 0 0,1 0 0,-1 0-1,1 0 1,-1 0 0,1 0 0,-1 0-1,1 0 1,0-1 0,-1 1 0,1 0-1,-1 0 1,1 0 0,-1-1 0,0 1-1,-9-13-220,-1-14-218,10 23 416,1-1-1,-1 1 0,1-1 1,0 0-1,1 1 0,-1-1 1,1 1-1,0-1 0,0 1 1,0-1-1,1 1 0,0 0 1,0 0-1,0 0 1,0 0-1,0 0 0,6-7 1,4-3 89,0 1 1,0 0 0,16-12-1,-25 23-52,10-8 83,0 0 0,1 1 0,27-13 0,49-17 217,-44 21-183,124-66 310,-148 70-387,-1-1 1,37-33 0,33-41 227,-80 78-219,94-112 330,-105 123-384,13-16 53,-8 11-25,0-1-1,0 0 0,-1 0 0,0 0 1,0-1-1,0 1 0,3-9 1,-7 13-21,1 0 0,0 0 0,0-1 0,0 1 0,0 0 0,0 0 1,0 0-1,1 0 0,-1 1 0,1-1 0,1-2 0,-2-4 25,-1 6 60,0 5-88,0-2-47,4-7 82,1 1-1,-1 0 0,1 0 0,7-5 1,5-6-156,0-2 122,-1 0-1,-1-2 0,-1 0 1,-1-1-1,12-25 0,45-114 103,-51 111-96,6-10 1,34-95 13,-56 146-28,0 1-1,-1-1 0,-1 0 1,1 1-1,-1-1 0,-1 0 0,1 0 1,-1 0-1,-2-12 0,2 20-1,0-1 0,0 0 0,0 1 0,0-1 0,0 1 0,-1-1 0,1 1 0,0-1 0,0 1 0,-1-1 0,1 1 0,0-1 0,-1 1 0,1-1 0,-1 1 0,1-1 0,0 1 0,-1 0 0,1-1 0,-1 1 0,1 0 0,-1-1 0,1 1 0,-1 0 0,0-1 0,-1 1-17,1 0 0,0 0 0,0 0 0,0 0 0,0 0 0,-1 0 0,1 1 0,0-1 0,0 0 0,0 1 0,0-1 0,-2 2 0,-2 1-47,-1 0-1,1 1 1,1-1 0,-1 1-1,-5 6 1,-5 8 59,1-1 0,1 2 0,1 0 0,-13 26-1,-36 91-23,-32 110 267,74-185-144,2 1 1,-9 74-1,21-104 6,-11 104 173,15-114-162,1 1 1,1-1 0,0 0-1,6 25 1,-6-41-41,1 1-1,0-1 1,0 0-1,4 6 1,-6-10-48,1 0 0,0-1 1,0 1-1,0-1 1,0 1-1,0-1 0,0 0 1,0 1-1,1-1 1,-1 0-1,0 0 1,1 0-1,-1 0 0,1 0 1,-1 0-1,1 0 1,0 0-1,2 0 0,1-1-2,-1 0 0,1-1 0,-1 1 0,0-1 0,1 0 0,-1-1 0,0 1 0,0-1 0,0 0 0,0 0 0,0 0 0,7-5 0,35-28 6,52-51-1,-45 37 24,44-43 86,46-48-62,-115 117-127,-33 30 23,1-1 1,0 1-1,0 0 0,1 0 1,0 0-1,0 1 0,1-1 1,-4 15-1,-6 66 114,12-86-81,-2 24-30,-1-4 95,0 1 0,2 0 0,1 0 0,6 41 0,-6-63-52,0 0 0,0 1 1,0-1-1,0 0 1,1 0-1,-1 0 0,1 0 1,-1 0-1,0 0 0,1 0 1,0 0-1,-1 0 0,1 0 1,0 0-1,-1 0 0,1 0 1,0-1-1,0 1 1,0 0-1,0 0 0,0-1 1,0 1-1,0-1 0,0 1 1,0-1-1,0 1 0,0-1 1,0 1-1,0-1 0,0 0 1,0 0-1,0 0 1,0 0-1,1 0 0,-1 0 1,0 0-1,0 0 0,0 0 1,0 0-1,0 0 0,0-1 1,1 1-1,-1 0 0,0-1 1,0 1-1,0-1 1,0 1-1,0-1 0,0 0 1,-1 1-1,1-1 0,0 0 1,1-1-1,7-8 20,-1 0 0,0 0 0,-1-1 0,0 0 0,-1-1 0,0 1 0,4-14 0,9-15-66,83-126 46,-72 128 42,-34 61-362,-1 30 0,4-33 346,0 0 0,5 41 0,-2-49 15,0 0 0,1 0 0,1 0 0,-1 0 0,2-1 0,6 15-1,-9-23-36,0 0 0,0 0 0,0 0 0,1-1 0,-1 1 0,0 0 0,1-1 0,0 0 0,0 1 0,0-1 0,0 0 0,0-1 0,0 1 0,0 0 0,0-1 0,1 0 0,-1 0 0,0 0-1,1 0 1,-1 0 0,1-1 0,0 1 0,-1-1 0,1 0 0,6-1 0,5-1 12,0-1 0,0 0-1,0-1 1,22-9 0,20-12-48,87-49-1,-63 29 6,-47 25 36,-1-1-1,44-37 1,-77 58-10,0 0-1,1-1 1,-1 1-1,0 0 1,1 0 0,-1-1-1,0 1 1,0 0-1,0 0 1,1-1 0,-1 1-1,0 0 1,0-1-1,0 1 1,0 0-1,1-1 1,-1 1 0,0 0-1,0-1 1,0 1-1,0 0 1,0-1 0,0 1-1,0-1 1,0 1-1,0 0 1,0-1 0,0 1-1,0-2-111,0 1 152,-1 0-74,-3-2 62,2 1-86,-1 1-69,-2 1-17,4 2 124,0-1-1,0 0 1,0 1-1,0-1 0,0 0 1,0 1-1,1 0 1,-1-1-1,0 1 1,1-1-1,-1 3 0,-3 7-22,-5 15-31,1 0 0,2 0 0,-7 51 0,8-31 144,3 1 0,4 69 0,-1-112-59,-1 0-1,1-1 0,0 1 1,0 0-1,0 0 1,0-1-1,0 1 0,5 6 1,-5-8-14,0-1 1,0 1-1,0-1 0,0 0 1,0 1-1,0-1 1,1 0-1,-1 0 1,1 0-1,-1 0 0,1 0 1,-1 0-1,1 0 1,-1-1-1,1 1 0,0-1 1,-1 1-1,1-1 1,0 1-1,0-1 1,3 0-1,-2 0-14,1 0 0,0-1 0,0 0 0,-1 0-1,1 0 1,-1 0 0,1 0 0,-1-1 0,1 1 0,4-5 0,35-26 10,-25 17 3,144-95 85,12 12-177,-78 37 231,-44 27-141,-46 30-13,1-1 0,-1 0-1,8-8 1,-15 14 9,1-1-1,0 0 1,0 0 0,0 0-1,0 0 1,0 0-1,0 0 1,0 0 0,0 0-1,0 0 1,0 0-1,0 0 1,0 0 0,-1 0-1,1 0 1,0 0 0,0 0-1,0 0 1,0 0-1,0 0 1,0 0 0,0 0-1,0 0 1,0 0 0,0 0-1,0 0 1,0 0-1,-1 0 1,1 0 0,0-1-1,0 1 1,0 0-1,0 0 1,0 0 0,0 0-1,0 0 1,0 0 0,0 0-1,0 0 1,0 0-1,0 0 1,0 0 0,0 0-1,0 0 1,0 0 0,0-1-1,0 1 1,0 0-1,0 0 1,0 0 0,0 0-1,0 0 1,0 0-1,0 0 1,0 0 0,0 0-1,0 0 1,0 0 0,0 0-1,0-1 1,0 1-1,0 0 1,0 0 0,0 0-1,0 0 1,0 0 0,0 0-1,0 0 1,0 0-1,-5 0-57,-14 10-21,2 1 1,-28 21-1,22-15 0,-10 8 100,1 1-1,2 1 1,1 2-1,1 1 1,1 1-1,-25 40 1,46-63-53,1 1 0,0-1 0,1 1-1,0 0 1,-5 16 0,8-23 37,1 1 0,-1 0-1,1-1 1,-1 1 0,1 0-1,0-1 1,0 1 0,0 0 0,1 0-1,-1-1 1,0 1 0,1 0 0,0-1-1,0 1 1,0-1 0,0 1 0,0-1-1,0 1 1,1-1 0,-1 0-1,1 0 1,-1 1 0,1-1 0,4 3-1,-2-2 17,1 0-1,-1 0 0,1 0 0,0 0 0,0-1 0,1 0 0,-1 0 0,0-1 0,1 1 1,-1-1-1,1 0 0,-1-1 0,1 1 0,6-1 0,2-1 21,1 0 0,0-1 0,0 0 0,14-5 0,-21 4-18,1 0-1,-1-1 1,0 1 0,-1-1-1,1-1 1,-1 0-1,1 0 1,-2 0 0,1-1-1,11-12 1,-5 2-8,0 0 0,-1-1 0,13-24 0,7-18 48,32-89 0,11-65-214,-64 181 144,86-295 93,-87 289-54,-4 18 9,13-56-232,-18 70 179,-1 0-1,1 1 0,-1-1 1,0 0-1,0 1 1,0-1-1,-1 0 1,0 1-1,0-1 0,-3-6 1,4 11 11,0 1-1,0 0 1,0-1 0,0 1 0,0 0 0,0-1 0,-1 1 0,1 0 0,0-1 0,0 1 0,0 0-1,0 0 1,-1-1 0,1 1 0,0 0 0,0 0 0,-1 0 0,1-1 0,0 1 0,0 0 0,-1 0-1,1 0 1,0 0 0,-1-1 0,1 1 0,0 0 0,-1 0 0,1 0 0,0 0 0,-1 0-1,1 0 1,0 0 0,-1 0 0,1 0 0,0 0 0,-1 0 0,1 0 0,0 0 0,-1 0 0,1 0-1,0 0 1,0 1 0,-1-1 0,1 0 0,0 0 0,-1 0 0,-10 12-128,10-11 118,-5 8-21,0 0 0,0 1 0,1 0 0,0 0 0,-5 17 1,7-18 19,-25 76 12,5 1 0,-14 99 0,26-125-40,3 1 0,3-1 0,2 74 0,5-85-166,5 69-2591,1-77-1494,2-18-4628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6:3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10048,'-14'0'4544,"28"7"-3936,-3-1 2271,8-3-1695,24 2 1216,10 3-1408,14-3-160,4 4-512,-9-6-576,-3 1 128,-17-4-1312,-3 5 800,-16-5-3040,2 0 2049,-11 0-3425,0 0 2880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6:3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18 9984,'-34'-4'4512,"25"-4"-3936,4 2-576,5 12-128,-5-12-2496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6:3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54 112 7232,'-50'-12'3264,"47"6"-2848,3 3 1568,9 3-1184,15-5 2047,10 5-1599,37-4 1728,7 8-1696,41-13 0,-4 5-800,42-13-576,-8 4 32,11-12-1568,-22 8 896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7:27.3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315 302 1824,'11'-8'13359,"-12"8"-13048,-10-10 8425,1 3-11415,4 5 2819,0-1 1,0 1-1,0 1 0,-1-1 0,1 1 0,0 0 0,-1 0 0,1 1 1,-1 0-1,-12 1 0,1-1 137,1 1-16,1 0-1,0 2 1,-1 0-1,1 0 1,0 1-1,-23 10 1,34-11-199,0-1 0,0 1-1,1 0 1,-1 0 0,1 0 0,-1 0 0,1 1 0,0 0 0,-5 7 0,6-8-63,1 1 1,0-1-1,1 1 1,-1 0-1,1 0 1,0 0-1,0 0 1,0 0-1,0 0 1,0 0 0,1 0-1,0 0 1,0 0-1,0 0 1,1 0-1,-1 0 1,1 0-1,1 6 1,4 10 161,0-1 0,13 27 0,-14-33-118,-3-8-74,6 15 100,15 25-1,-19-40-22,-1 1 0,1-1-1,0 0 1,0-1 0,1 1-1,-1 0 1,1-1 0,10 6-1,-15-9-28,1-1 1,0 0-1,0 0 0,0 0 0,-1 0 0,1 1 0,0-1 1,0 0-1,0-1 0,-1 1 0,1 0 0,0 0 1,0 0-1,0 0 0,-1-1 0,1 1 0,0 0 1,0-1-1,-1 1 0,1 0 0,1-2 0,13-9 16,-10 6-19,0 0 1,0-1-1,-1 0 1,1 1-1,-2-2 0,6-7 1,-1-4 78,7-20 1,23-79 66,-34 105-89,-1-1 0,2-20 0,2-4 148,-4 25-161,0-1 0,1-23 1,-4 30-4,0 0 1,0 0 0,-1 0 0,0 0 0,0 0 0,0 0-1,-1 0 1,-3-6 0,-1-7 128,4 13-111,0-1-1,-1 1 1,-5-11 0,7 16-68,-8-12 87,0-1 0,-1 1 0,-14-13 0,6 5-201,16 18 47,-1 0 0,1 0-1,0 0 1,-1 1 0,0-1-1,1 1 1,-1 0 0,0-1-1,0 1 1,-1 1 0,1-1-1,0 0 1,-6-1 0,9 3-56,-1-1 1,0 1-1,0 0 1,0 0 0,0 0-1,0 0 1,0 0-1,0 0 1,1 0-1,-1 0 1,0 0-1,0 0 1,0 0-1,0 1 1,-1 0-1,1-1-22,1 0-1,0 0 0,-1 1 0,1-1 0,-1 1 0,1-1 0,0 0 0,-1 1 0,1-1 0,0 1 0,0-1 0,-1 1 0,1-1 0,0 1 0,0-1 0,0 1 0,0-1 0,0 1 0,-1 0 0,1 1-661,0 0-1,1 1 1,-1-1-1,0 0 1,1 0 0,-1 0-1,1 0 1,0 0 0,0 0-1,1 3 1,7 8-2387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7:28.4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1 706 3136,'9'2'12683,"-9"-2"-12524,6-18 2723,2-1-1647,-5 9-689,1 0 1,6-13-1,7-13 45,-9 15-307,118-281 1992,-112 276-2043,1 1 0,1 0 0,31-37 0,-37 50-149,1 1 1,0 0-1,1 1 0,0 0 0,1 1 1,-1 0-1,2 1 0,23-11 0,-11 8 65,-17 7-47,1 0 0,1 0 0,11-3 0,-18 6-71,1 1 0,-1-1 0,1 1 0,0 0 0,-1 0 0,1 1 0,-1-1-1,1 1 1,-1 0 0,0 0 0,6 2 0,-7-2 35,1 1 0,-1-1 1,1 1-1,-1 0 0,0 0 0,1 0 0,-1 0 0,0 0 0,0 1 0,0-1 1,-1 1-1,1 0 0,-1 0 0,1 0 0,-1 0 0,0 0 0,0 1 1,-1-1-1,1 1 0,-1-1 0,1 1 0,-1-1 0,0 1 0,0 0 0,-1 0 1,1 0-1,-1-1 0,0 1 0,0 7 0,-2-4-7,0 0 0,0 0 1,-1-1-1,0 1 0,0-1 0,-1 1 0,1-1 0,-1 0 1,0-1-1,-1 1 0,0-1 0,0 0 0,0 0 0,0 0 1,-10 7-1,0-3-45,1 0 1,-1-1 0,0 0-1,-1-2 1,-25 9 0,20-9-955,-36 6-1,6-9-5770,50-3 6226,0 0 1,-1 0-1,1 0 0,0 0 1,0 0-1,0 0 0,0 0 1,-1 1-1,1-1 0,0 0 1,0 1-1,0-1 1,0 1-1,0-1 0,-2 2 1,2 2-2748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7:29.1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32 107 3392,'-29'-3'1995,"29"3"-1931,0 0 1,-1 0 0,1 0 0,0 0 0,0 0 0,0 0 0,0 0 0,-1-1 973,1 1-973,0 0 0,0-1 0,0 1 0,0 0 0,0 0 0,0 0-1,-1 0 1,1 0 0,0 0 0,0 0 0,0 0 0,0 0 0,0 0 0,0-1 0,0 1 0,0 0-1,0 0 1,0 0 0,0 0 0,1 0 0,-1-1 844,0 1-844,7-9 2547,11-8 636,-12 11-2269,1 1-1,0 0 1,0 0 0,0 1 0,0 0-1,9-3 1,-4 3-248,0 0 0,-1 1 0,20-3-1,5 2-406,69 4-1,-48 2 408,193-11 371,-8 0-919,181 9-45,-409 3-2346,-10-2-953,-27 7-14578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7:30.0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146 407 2816,'-2'-2'158,"-4"-4"587,14 5 2586,-8-9 1072,0 8-4034,1 1-1,-1-1 0,0 0 1,0 0-1,0 0 1,0 0-1,0 0 1,0 0-1,-1 1 1,1-1-1,-1 0 1,1 0-1,-1 0 0,0 1 1,1-1-1,-3-2 1,-2-1 405,2 3-456,1-1 1,-1 1-1,0 0 0,0 0 0,-5-2 1,7 4-298,0-1 1,0 1 0,0 0 0,0-1-1,-1 1 1,1 0 0,0 0 0,0 0-1,0 0 1,0 0 0,-1 0 0,1 1-1,0-1 1,0 0 0,0 1 0,0-1 0,0 0-1,0 1 1,0-1 0,-1 1 0,0 0-1,-7 6 77,0-1 0,1 1 0,-1 1 0,1 0 0,0 0 0,1 0 0,-10 16 0,11-17 96,2 2 140,13 1-328,-6-7 20,0-1 1,0 0 0,0 0-1,0 0 1,1 0 0,-1-1-1,1 1 1,-1-1 0,1 0-1,0 0 1,-1 0 0,1 0-1,7-1 1,-10 0 4,0 0 0,0 0 0,0-1 0,0 1 0,0 0-1,0-1 1,0 1 0,0-1 0,0 0 0,0 1 0,0-1 0,-1 0 0,1 1 0,0-1 0,0 0 0,-1 0-1,1 0 1,0 1 0,-1-1 0,1 0 0,0-2 0,3-3 4,0 1-3,-1-1 0,1 0 0,-1-1-1,0 1 1,-1 0 0,1-1 0,-1 1 0,0-1 0,1-10 0,0-8 231,0-33-1,-2 18 51,0 12-106,-2 0-1,0 0 1,-11-53 0,10 76-211,1 1 0,0-1 0,-1 1 1,0-1-1,0 1 0,0 0 0,-4-6 0,-6-9-19,11 17-164,1 1 0,-1 0 0,0 0-1,0 0 1,0-1 0,0 1 0,0 0-1,0 0 1,0 1 0,-1-1 0,1 0 0,0 0-1,0 0 1,-1 1 0,1-1 0,0 1-1,-1-1 1,1 1 0,-1 0 0,1-1-1,0 1 1,-1 0 0,1 0 0,-1 0 0,1 0-1,-1 0 1,1 0 0,-1 0 0,1 1-1,0-1 1,-1 0 0,-2 2 0,2-1-229,-1 0 1,1 0 0,0 0-1,0 0 1,0 0 0,0 1 0,0-1-1,0 1 1,0-1 0,0 1-1,0 0 1,1 0 0,-1 0-1,1 0 1,-1 0 0,1 0-1,0 0 1,0 0 0,-2 4-1,2 6-5354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7:31.1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127 20 3712,'3'-20'13882,"-6"23"-14101,-9 18 1798,4-3-987,-9 9-144,2 0 0,0 1 0,2 1 0,2 0 0,0 1 0,-7 38 0,16-60-476,1-3 105,0 0 0,0 0 1,0 0-1,1 0 1,0 9-1,0-12-56,1 0 0,-1 0-1,1 0 1,-1 0 0,1 0 0,0-1 0,0 1-1,0 0 1,0 0 0,0 0 0,1-1 0,-1 1 0,0-1-1,1 1 1,-1-1 0,1 1 0,3 1 0,-1 0-10,1-1 1,0 1-1,-1-1 1,1 0-1,0 0 1,0-1 0,0 0-1,1 1 1,5-1-1,9 1 41,22-2 0,-27 0-26,14-1-322,-2-1 1,44-9-1,13-8-7238,-60 14 1502,-18 1 1099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7:31.4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48 201 5632,'-43'-13'2560,"38"10"-320,16 3 960,3-5-1760,14-2 895,15-8-1375,15-1-128,10-5-480,2 0-320,3 0-32,-16 3-352,-4-3 192,-5 3-3743,-1 2 2143,12 11-5824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7:33.4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16 1984,'0'-16'15621,"-5"21"-13691,4 3-1565,-1-1 0,1 1 0,1 0-1,0-1 1,0 1 0,2 12 0,-1 11 377,-1 2-109,-1 0 0,-7 43 0,6-70-648,1 0-31,0-1-1,0 1 0,0 0 1,1 0-1,-1 0 0,2 11 1,0-1-120,-1-15-260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7:29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25 136 8384,'-24'-30'3808,"24"18"-3328,0 3 128,5 9-448,-5-9-64,10 0-64,8-6-1792,6 6 960,15-17-4704,8 10 3072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7:33.8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0 5152,'-9'4'11551,"10"-3"-11290,0 1-1,1-1 0,-1 0 0,0 1 0,1-1 1,-1 0-1,1 0 0,0 0 0,-1 0 0,1 0 1,0 0-1,-1-1 0,4 2 0,5-1 349,-1 1 1,1-2-1,0 1 1,15-3-1,3 1-19,282 1-1299,-284-3-3594,-3-1-3607,-9 8 4689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7:34.6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51 2912,'3'-13'895,"-1"10"-413,-1 0 1,0-1 0,-1 1 0,1-1 0,0-5 0,5 0 2689,-6 9-3109,0-1 0,0 1 0,0 0 0,1 0 0,-1 0 0,0 0 0,0 0 0,0-1 0,0 1 0,1 0 0,-1 0 1,0 0-1,0 0 0,1 0 0,-1 0 0,0 0 0,0 0 0,0 0 0,1 0 0,-1 0 0,0 0 0,0 0 0,1 0 0,-1 0 0,0 0 0,0 0 0,0 0 0,1 0 0,-1 0 0,0 1 0,0-1 0,0 0 0,1 0 0,-1 0 0,0 0 0,0 0 0,0 0 0,0 1 0,1-1 0,-1 0 0,0 0 0,0 0 0,0 1 0,0-1 0,0 0 0,0 0 0,0 0 0,0 1 0,1-1 0,-1 0 1,0 0-1,0 0 0,0 1 0,2 11 694,0 0 0,-1 0 1,0 0-1,0 0 1,-3 17-1,1 6 229,1 6-488,-1-6 259,1-1-1,9 57 1,-8-71-959,-1-12 68,0-8 92,0 0-1,0 0 1,0 0 0,0 1-1,0-1 1,0 0 0,0 0-1,0 0 1,0 0 0,0 0-1,0 0 1,0 1 0,0-1-1,0 0 1,0 0 0,0 0-1,0 0 1,0 0 0,0 0-1,0 0 1,-1 1 0,1-1-1,0 0 1,0 0 0,0 0-1,0 0 1,0 0 0,0 0-1,0 0 1,0 0 0,-1 0-1,1 0 1,0 0 0,0 0-1,0 1 1,0-1 0,0 0-1,0 0 1,-1 0 0,0 0-1182,0 3-430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7:35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 3808,'4'6'8849,"-1"-1"-8060,0 0 0,0 0 0,4 9 0,29 113 2846,-2-4-2204,-16-55-657,8 22 170,3-18-534,-27-61-383,-2-11-11,0 1 1,0-1 0,0 0-1,0 0 1,0 1 0,0-1-1,0 0 1,0 0 0,0 1-1,0-1 1,0 0 0,0 1-1,0-1 1,0 0 0,0 0-1,0 1 1,0-1 0,1 0-1,-1 0 1,0 1 0,0-1-1,0 0 1,0 0 0,0 0-1,1 1 1,-1-1 0,0 0-1,0 0 1,1 0 0,-1 0-1,0 1 1,0-1 0,0 0-1,1 0 1,-1 0-1,0 0 1,0 0 0,1 0-1,-1 0 1,0 0 0,1 0-1,-1 0 1,0 0 0,0 0-1,1 0 1,-1 0 0,0 0-1,0 0 1,1 0 0,-1 0-1,0 0 1,0 0 0,1 0-1,-1 0 1,0 0 0,0-1-1,1 1 1,-1 0 0,0 0-1,0 0 1,0 0 0,1-1-1,-1 1 1,0 0 0,3-3-54,0 1 1,-1-1-1,0 1 1,1-1 0,-1 0-1,0 0 1,0 0-1,0 0 1,2-6-1,6-9-62,40-58-381,143-203 154,-176 258 364,43-61 340,-60 81-362,1 1-1,-1-1 1,1 0-1,-1 1 1,1-1-1,-1 0 1,0 1-1,1-1 0,-1 0 1,0 0-1,0 1 1,1-1-1,-1 0 1,0 0-1,0 1 1,0-1-1,0 0 1,0 0-1,0 0 1,0 1-1,0-1 1,0 0-1,-1 0 0,1 1 1,0-1-1,-1-1 1,0 1-15,1 0 1,-1 0 0,0 1-1,0-1 1,0 0-1,0 1 1,0-1-1,-1 1 1,1-1 0,0 1-1,0-1 1,0 1-1,0 0 1,-1-1-1,0 1 1,-8-1-1,1 1 0,0-1 0,-14 3 0,21-2 43,-82 10 349,0 3 0,-108 32 0,180-41-581,6-2-337,-1 0 1,1-1-1,-1 1 1,-10 0-1,17-2 294,-1 0 1,1 0-1,-1 0 0,0 0 1,1 0-1,-1-1 0,1 1 1,-1 0-1,1 0 0,-1 0 0,0 0 1,1-1-1,-1 1 0,1 0 1,-1 0-1,1-1 0,-1 1 1,1 0-1,-1-1 0,1 1 1,0-1-1,-1 1 0,1-1 1,0 1-1,-1-1 0,1 1 0,0-1 1,-1 1-1,1-1 0,0 1 1,0-1-1,-1 1 0,1-1 1,0 1-1,0-1 0,0 0 1,0 1-1,0-1 0,0 1 1,0-1-1,0 0 0,0 1 0,0-1 1,0 1-1,1-1 0,-1 1 1,0-1-1,0 0 0,1 1 1,-1-1-1,8-9-2766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7:36.4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61 6880,'-12'-12'13915,"43"7"-12016,-16 3-908,89-13 462,122-2 0,-163 17-1608,27-2-424,-32-4-3956,-56 5 3882,0 1 0,0 0 0,0 0-1,0 0 1,0 0 0,0 0 0,0 0 0,0 0-1,0 1 1,-1-1 0,1 1 0,0-1 0,0 1 0,0 0-1,0 0 1,0 0 0,-1 0 0,3 1 0,6 10-4419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7:37.0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69 5152,'-1'0'832,"0"0"1,0 1-1,0-1 1,-1 0-1,1 0 1,0 1-1,0-1 1,0 0-1,0 1 1,0-1-1,-1 2 1,-10 9 3810,-8 19-2792,12-18-464,5-7-1032,-11 16 838,12-18-910,8-14-503,8-15 27,10-15 317,-23 41-138,-1 0 0,0 0 0,0 0 0,0 0 1,0 0-1,1 0 0,-1 0 0,0-1 0,0 1 0,0 0 1,0 0-1,1 0 0,-1 0 0,0-1 0,0 1 1,0 0-1,0 0 0,0 0 0,0 0 0,0-1 1,0 1-1,0 0 0,0 0 0,0-1 0,0 1 1,0 0-1,0 0 0,0 0 0,0-1 0,0 1 1,0 0-1,0 0 0,0 0 0,0-1 0,0 1 0,0 0 1,0 0-1,0 0 0,0-1 0,-1 1 0,1-19-15211,9-6 11439,9-2 655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7:37.5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337 5 6304,'0'0'84,"0"0"1,-1-1 0,1 1-1,0 0 1,-1-1-1,1 1 1,0 0 0,0 0-1,-1-1 1,1 1-1,-1 0 1,1 0 0,0 0-1,-1 0 1,1-1-1,0 1 1,-1 0 0,1 0-1,-1 0 1,1 0 0,0 0-1,-1 0 1,1 0-1,-1 0 1,1 0 0,-1 0-1,1 0 1,0 0-1,-1 0 1,0 1 0,-10 12 2604,-7 12 1680,-19 26-632,-12 3-1371,26-29-1543,0 1 1,-29 44 0,34-37-456,1 1 0,2 1 0,1 0 0,2 1 0,-11 54 0,19-70-297,0 1-1,2-1 1,0 1 0,1 0-1,2 0 1,0 0-1,6 31 1,-5-41-129,1 0 1,0-1-1,1 1 0,0-1 1,1 1-1,0-1 0,0-1 1,1 1-1,0-1 1,1 0-1,0 0 0,1-1 1,0 0-1,0 0 0,14 9 1,-16-12-767,0-1 1,0 0-1,1 0 0,-1 0 0,1-1 1,0 0-1,0-1 0,8 3 1,8-1-2873,-3 1-3605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7:38.0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10 882 7136,'-3'1'610,"-4"1"1165,13-1-160,-1-11 1851,0-5-2322,1 0-1,-2-1 1,0 0-1,1-18 0,30-152 998,-17 102-1748,-18 82-385,47-199 784,-38 171-631,1 1 0,2 1 0,0-1 0,28-42 0,-33 61-75,1 0 0,0 0 0,1 0 0,0 1 0,0 1 0,1-1 0,0 1 0,0 1 0,1 0 0,0 1 0,15-7 0,-19 10 7,-1 1 0,1 0-1,0 0 1,-1 1-1,1 0 1,0 0-1,0 0 1,0 1-1,12 1 1,-14 0-38,1 0 0,-1 0 1,0 1-1,0 0 0,1 0 0,-1 0 0,-1 1 0,1-1 1,0 1-1,-1 0 0,1 1 0,-1-1 0,6 7 0,-2-1 51,0 1 0,-1 0 0,0 0 0,-1 1 0,0 0 0,-1 0-1,0 0 1,-1 1 0,0 0 0,-1 0 0,0 0 0,-1 0-1,2 15 1,-4-16 4,1 0 0,-2 0 0,1 0-1,-2 0 1,1 0 0,-6 18 0,5-22-39,-1 0-1,0 0 1,0-1 0,-1 1 0,1-1 0,-1 1-1,-1-1 1,1-1 0,-1 1 0,-7 7 0,0-4-18,1-1 1,-1 0-1,0 0 0,-1-1 1,0-1-1,0 0 1,0 0-1,-1-2 0,1 1 1,-1-2-1,-16 2 1,15-3-415,1 0 0,-1-2 0,1 0 0,-24-3 0,27 1-496,0 0 0,0-1 0,0 0 0,0-1 0,0 0 0,-11-6 0,20 9 441,0-1-1,-1 1 1,1-1-1,0 1 0,0-1 1,0 0-1,0 1 1,0-1-1,0 0 0,0 0 1,1-1-1,-1 1 1,1 0-1,-1 0 0,1-1 1,0 1-1,0-1 1,0 1-1,0-1 1,1 0-1,-1 1 0,0-5 1,1 2-207,1 0 0,-1 1 0,1-1 0,0 1 1,0-1-1,0 1 0,1-1 0,-1 1 0,1 0 0,0-1 1,5-6-1,20-24-2913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7:38.9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16 162 5408,'-4'-3'-474,"3"3"910,0-1 0,0 1-1,0-1 1,0 0 0,0 1-1,0-1 1,0 0 0,0 1-1,0-1 1,1 0-1,-2-1 1,2 1-94,0 1 0,0-1 0,0 0 0,0 0 0,0 1 0,0-1 0,1 0 0,-1 1 0,0-1 0,0 0 0,0 1 0,1-1 0,-1 0 0,0 1 0,1-1 0,-1 1 0,1-1 0,-1 1 0,1-2 0,3-3 118,-1 1-1,1-1 1,0 1 0,0 0-1,1 0 1,-1 0 0,1 0-1,0 1 1,0 0-1,5-3 1,-9 6-430,0 0 1,0-1-1,-1 1 0,1 0 1,0 0-1,0 0 0,0 0 1,0 0-1,-1 0 0,1 1 1,0-1-1,0 0 0,0 0 0,-1 0 1,1 1-1,0-1 0,0 0 1,-1 1-1,1-1 0,0 1 1,-1-1-1,1 1 0,0-1 1,-1 1-1,1-1 0,-1 1 1,1 0-1,-1-1 0,1 1 1,-1 0-1,1 0 0,0 1 1,1 3 52,0-1 0,-1 1 0,1 0 1,0 6-1,-1-5-12,2 4 36,5 25 330,4 38 0,19 101 411,-23-135-725,-8-38-130,14 52 384,-13-50-343,0 1 0,1-1 0,-1 1 0,1-1 0,0 0 0,0 0-1,0 1 1,0-1 0,0-1 0,1 1 0,-1 0 0,5 3 0,-6-6-35,1 1 0,0 0 0,0-1 0,0 1 0,0-1 1,-1 1-1,1-1 0,0 0 0,0 0 0,0 0 0,0 0 1,0 0-1,0 0 0,0-1 0,0 1 0,-1-1 1,1 1-1,0-1 0,0 0 0,0 1 0,-1-1 0,1 0 1,0 0-1,2-2 0,2-2 15,-1 1 0,1-1 0,-1 0 0,0 0 0,6-8 1,-2 1-39,-2-1 0,1 1 1,-2-1-1,0-1 1,0 1-1,4-20 0,16-87-48,-22 100 118,0 0 68,26-126 641,-28 140-704,0 0 1,0 0-1,0-1 1,1 1-1,0 1 0,0-1 1,1 0-1,-1 1 1,1 0-1,0-1 0,1 2 1,-1-1-1,6-4 1,-5 6 56,0 0 1,0 0-1,0 0 0,0 1 1,1-1-1,-1 1 1,1 1-1,-1-1 1,1 1-1,0 0 1,0 0-1,-1 1 1,1-1-1,11 2 0,8 2 49,0 0 0,0 2 0,-1 0 0,30 12-1,-26-12-277,-5-1-2301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7:39.2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19 10208,'-2'-1'344,"-7"-6"2191,8 7-2492,1 0 0,0 0 0,0 0 0,-1-1 0,1 1 0,0 0 0,0 0 0,-1 0 0,1 0 0,0 0 0,0 0 0,0 0 0,-1 0 0,1 0-1,0 1 1,0-1 0,-1 0 0,1 0 0,0 0 0,0 0 0,0 0 0,-1 0 0,1 0 0,0 0 0,0 1 0,0-1 0,-1 0 0,1 0 0,0 0 0,0 0-1,0 1 1,0-1 0,0 0 0,-1 0 0,1 0 0,0 1 0,0-1 0,0 0 0,0 1 0,0-1 70,0 0-1,0 1 1,1-1-1,-1 0 1,0 1 0,0-1-1,0 0 1,1 0 0,-1 1-1,0-1 1,0 0 0,1 0-1,-1 1 1,0-1 0,1 0-1,-1 0 1,0 0 0,0 0-1,1 1 1,-1-1 0,1 0-1,-1 0 1,0 0-1,1 0 1,-1 0 0,0 0-1,1 0 1,-1 0 0,0 0-1,1 0 1,-1 0 0,0 0-1,1 0 1,-1 0 0,1-1-1,16 1 2510,0-2-1431,201-14 2514,-141 16-3905,83 1-134,-53 8-6124,-103-9 5714,0 1 1,0-1-1,0 1 1,-1 1-1,1-1 0,0 0 1,0 1-1,-1 0 1,1 0-1,-1 0 1,0 0-1,1 1 0,2 2 1,3 9-4457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7:40.0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17 4736,'0'0'79,"0"-1"1,0 1 0,0-1-1,0 1 1,-1-1-1,1 1 1,0-1-1,0 1 1,0 0 0,0-1-1,0 1 1,0-1-1,0 1 1,0-1 0,0 1-1,0-1 1,1 1-1,-1-1 1,0 1-1,0-1 1,0 1 0,0-1-1,1 1 1,-1 0-1,0-1 1,1 1-1,-1-1 1,0 1 0,1 0-1,-1-1 1,0 1-1,1 0 1,-1-1-1,0 1 1,1 0 0,-1 0-1,1 0 1,-1-1-1,1 1 1,0 0 126,0 0-1,0-1 1,0 1-1,0 0 1,1 0 0,-1 0-1,0 0 1,0 0-1,0 1 1,0-1 0,0 0-1,0 0 1,0 1-1,0-1 1,0 0 0,0 1-1,0-1 1,0 1-1,-1 0 1,1-1 0,1 2-1,11 11 871,0 0-1,-1 1 0,16 26 0,-8-11 107,20 23 229,-16-22-424,-2 1 1,35 63-1,-44-65-734,-2 1-1,-1 0 1,-1 0-1,-2 1 1,0 0-1,-3 0 1,0 0-1,-2 1 1,-2-1-1,0 1 1,-3-1-1,0 1 1,-2-1 0,-1 0-1,-2-1 1,-20 55-1,10-46-238,-2 0-1,-33 48 1,-23 13-4321,67-91 2391,1 0 0,-18 13 0,-22 11-8235,30-20 6317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7:29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5216,'1'-1'335,"0"0"1,0 1 0,0-1-1,0 0 1,0 0-1,0 0 1,1 1-1,-1-1 1,0 1-1,0-1 1,1 1 0,-1-1-1,0 1 1,1 0-1,-1 0 1,0-1-1,2 1 1,15-3 1864,-14 2-1613,-1-1 1,0 1 0,0-1 0,0 1 0,0-1 0,0 0 0,0 0 0,-1 0 0,1-1 0,-1 1 0,1 0-1,-1-1 1,0 0 0,0 0 0,0 1 0,3-7 0,-3-6 2089,-2 15-2625,0 0-1,0-1 1,0 1 0,0 0-1,0-1 1,0 1 0,-1 0-1,1-1 1,0 1 0,0 0-1,0-1 1,0 1-1,0 0 1,-1-1 0,1 1-1,0 0 1,0-1 0,-1 1-1,1 0 1,0 0 0,0-1-1,-1 1 1,1 0 0,0 0-1,-1 0 1,1 0 0,0-1-1,-1 1 1,1 0 0,0 0-1,-1 0 1,1 0 0,0 0-1,-1 0 1,1 0-1,0 0 1,-1 0 0,-2 0 381,-6 2-353,7-1-91,3-1 42,0 0-74,-1 0 65,0 0-1,0 0 0,-1 0 0,1 0 1,0-1-1,0 1 0,0 0 0,0 0 1,0 0-1,0 0 0,0-1 0,0 1 1,0 0-1,0 0 0,0 0 0,0-1 1,0 1-1,0 0 0,0 0 0,0 0 0,0 0 1,0-1-1,0 1 0,0 0 0,0 0 1,0 0-1,0-1 0,0 1 0,0 0 1,1 0-1,-1 0 0,0 0 0,0-1 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7:40.5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77 8320,'-18'-8'14396,"24"6"-12995,147-27 1036,165 16-2271,-278 13-727,-40 1 436,1-1 0,-1 0-1,1 0 1,-1 0 0,0 0-1,1 0 1,-1 0 0,1 0-1,-1 0 1,1 0 0,-1 0-1,1 0 1,-1 0 0,0 0-1,1 0 1,-1 0 0,1 0-1,-1-1 1,0 1 0,1 0-1,-1 0 1,1-1 0,-1 1-1,0 0 1,1 0 0,-1-1-1,0 1 1,0 0 0,1-1-1,-1 1 1,0 0 0,0-1-1,1 1 1,-1-1 0,-6-11-6784,4 9 5597,-5-1-1979,-10 4-2266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7:40.9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46 100 9056,'-38'-8'2922,"31"7"-1647,8 2-599,10 1 179,141-8 7908,-47-1-6641,101-9-379,-58 2-3972,-96 8-3823,-35 4 814,-2-4-904,2-9 2225,-16 14 3838,19-19-2492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7:41.2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153 113 9632,'-3'1'260,"1"-1"0,-1 1 1,0 0-1,1 0 0,-1 1 1,1-1-1,0 0 0,0 1 0,-1 0 1,1-1-1,0 1 0,0 0 1,0 0-1,1 0 0,-1 0 1,0 1-1,1-1 0,-1 0 0,1 1 1,0-1-1,0 1 0,0-1 1,0 1-1,0-1 0,0 6 1,-11 41 2715,-10 48 516,20-86-3284,1 1 0,0 0 0,1 0 0,0 0 0,1-1 0,4 17 1,-4-23-168,0-1 1,1 1-1,-1 0 1,1-1-1,0 1 1,1-1 0,-1 0-1,1 0 1,0 0-1,0 0 1,0 0-1,1 0 1,4 3-1,-2-2-7,0-1-1,1 1 0,0-1 0,0-1 0,0 1 1,0-1-1,13 3 0,0-1-6,1-1 0,0-1-1,0-1 1,0-1 0,26-2 0,61-9-79,-92 7 27,-1-1 0,0 0 0,1-1 0,24-12 1,-33 14 11,-1-1 0,0 0 0,0-1 0,-1 1 0,1-1 0,-1 0 0,0-1 0,0 1 0,-1-1 0,1 0 0,-1 0 0,5-12 0,-1 0 25,-1 0 1,-1-1 0,6-27 0,-8 29 29,-1-1-1,-1 0 1,0 1-1,-1-20 1,-1 30 12,-1-1 1,0 1-1,0 0 1,0 0 0,-1 0-1,0 0 1,0 0 0,-1 0-1,0 0 1,0 1-1,-1-1 1,-7-10 0,5 11-57,-1-1 1,1 1 0,-1 0 0,-1 1 0,1 0 0,-1 0-1,0 0 1,0 1 0,-14-5 0,0 2-150,1 0 0,-40-5 1,40 9 84,-1 0 1,1 2-1,-1 1 1,-33 3 0,40-1-85,1 1 1,0 0 0,0 1 0,1 1 0,-1 0 0,1 0 0,-21 14 0,16-8-697,1 1 0,-30 27 0,37-30-139,1 1 1,0 0 0,1 0 0,0 1 0,-10 19 0,2 6-5074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7:46.1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14 464 4064,'-14'-12'14312,"18"7"-12022,3 1-940,6-1-908,-11 4-394,1 1 0,0-1-1,0 1 1,0-1 0,0 0 0,3-2 0,9-3 92,55-18 427,-29 9-393,23-5-14,94-17-1,66 4-260,-169 26 214,103-6-42,-136 13-27,-1 1-1,1 1 0,0 1 0,-1 0 0,26 9 0,-39-10 9,-1-1-1,1 0 1,0 0-1,0 0 1,13-2-1,-12 1-25,-1 0-1,0 0 1,1 0 0,12 4 0,6-3 214,-26-1-214,11-1 913,-12 0-917,0 0 0,1 0 0,-1 1 0,0-1 0,0 0 0,1 0 0,-1 0 0,0 0 0,0 0 0,0 0 0,0 0 0,0 0 0,0 0 0,0 1 0,-1-1 0,1 0 0,0 0 0,0 0 0,-1 0 1,1 0-1,0 1 0,-1-2 0,-14-20 205,10 14-161,-115-158 478,68 102-486,29 43 12,23 21-66,0 0 1,0 0-1,-1 0 0,1 0 1,0 0-1,0 0 0,0 0 1,0 0-1,0 0 0,0 0 1,0 0-1,0 0 0,0 0 1,0 0-1,0-1 1,0 1-1,-1 0 0,1 0 1,0 0-1,0 0 0,0 0 1,0 0-1,0 0 0,0 0 1,0-1-1,0 1 0,0 0 1,0 0-1,0 0 0,0 0 1,0 0-1,0 0 1,0 0-1,0 0 0,0-1 1,0 1-1,1 0 0,-1 0 1,0 0-1,0 0 0,0 0 1,0 0-1,0 0 0,0 0 1,0 0-1,0 0 1,0 0-1,0-1 0,0 1 1,0 0-1,0 0 0,1 0 1,-1 0-1,0 0 0,0 0 1,0 0-1,0 0 0,0 0 1,0 0-1,8 6-34,0 0 0,1 0 0,-1-1 0,18 7 0,-4-1 105,13 5-21,12 7-161,6 7 152,-29-18-34,-1 1 1,-1 1-1,22 18 1,-43-31-3,0 0-1,0-1 1,0 1 0,0 0 0,0 0 0,0 0 0,0 0-1,-1 0 1,1 0 0,0 0 0,-1 1 0,1-1 0,-1 0-1,1 0 1,-1 0 0,1 1 0,-1-1 0,0 0 0,0 0-1,0 1 1,1-1 0,-2 2 0,1-1 42,-1 0-1,0 1 1,0-1 0,0 0 0,0 0-1,0 0 1,0-1 0,0 1 0,-3 2-1,-1 4 18,-2 0-13,0 0-1,0 0 1,-1-1-1,0 0 0,0 0 1,-15 8-1,0 1 45,5-3-121,5-4-1,-23 21-1,19-14 111,-29 19 1,3-2-156,34-22 22,9-10 48,-1 0 0,0 0 0,1 0 0,-1 0 0,0 0 0,0-1 1,1 1-1,-1 0 0,0 0 0,0 0 0,0-1 0,0 1 1,0 0-1,0-1 0,0 1 0,0-1 0,0 0 0,-3 1 0,-2 10-364,6-11 369,-1 0-1,1 1 1,0-1 0,0 1-1,0-1 1,0 0 0,0 1 0,-1-1-1,1 0 1,0 1 0,0-1 0,0 0-1,-1 1 1,1-1 0,0 0 0,-1 0-1,1 1 1,0-1 0,-1 0 0,1 0-1,0 0 1,-1 1 0,1-1 0,-1 0-1,-5-5 520,5 2-499,0 1-1,0-1 1,0 0-1,0 1 1,0-1-1,0-3 1,-2-7 19,0-1-1,-1 1 1,-8-21 0,0 4-283,11 26-178,-1-1-1,0 1 1,-1 0-1,-4-7 1,5 8-404,0 0 0,0 0 0,0 0 0,1-1 0,-3-4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7:50.3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72 4736,'0'0'363,"0"-1"1,0 1-1,0-1 1,0 1 0,0-1-1,0 1 1,0-1-1,0 1 1,0-1-1,0 1 1,0-1-1,0 1 1,4-6 4726,-3 5-4727,0 1 1,0 0-37,0 0 0,-1 0 0,1 0 0,0 0-1,0 0 1,0 0 0,0 0 0,0 1 0,-1-1 0,1 0 0,0 1 0,0-1 0,-1 0 0,1 1 0,1 0 0,5 4 335,-1 0 1,11 11-1,-15-14-642,13 15 126,-2 1 1,0 0-1,-1 1 1,0 0-1,11 28 1,4 6 222,17 34-4,-24-45-23,40 63 1,3-8 105,-39-72 112,-23-24-357,8 1 357,-9-2-546,1 0-1,-1 1 1,0-1-1,1 0 1,-1 0-1,1 0 0,-1 0 1,1 0-1,-1 0 1,0 0-1,1 0 1,-1 0-1,1 0 1,-1 0-1,1 0 0,-1 0 1,0 0-1,1 0 1,-1 0-1,1-1 1,-1 1-1,0 0 1,1 0-1,-1-1 1,0 1-1,1 0 0,-1 0 1,0-1-1,1 1 1,-1 0-1,0-1 1,0 1-1,1 0 1,-1-1-1,0 1 0,0 0 1,1-1-1,-1 1 1,0-1-1,0 1 1,0-1-1,8-13 65,0-1 0,-2 0 0,0-1 0,0 0-1,-1 1 1,2-20 0,1 3-25,7-22-51,35-85 1,-36 107-98,1 1 0,2 1 1,28-39-1,3 5 234,-34 43-294,-9 11 267,-5 9-110,1 1 0,-1 0 0,0-1 0,0 1 0,0-1 0,0 1 0,0-1-1,0 1 1,0-1 0,0 1 0,0-1 0,0 1 0,0-1 0,-1 1 0,1 0 0,0-1 0,0 1 0,0-1 0,-1 1-1,1 0 1,0-1 0,0 1 0,-1-1 0,1 1 0,0 0 0,-1-1 0,1 1 0,0 0 0,-1 0 0,1-1 0,0 1-1,-1 0 1,1 0 0,-1-1 0,1 1 0,-1 0 0,1 0 0,-1 0 0,-20-7 30,10 5-18,-1 1 0,0 0 0,1 1 0,-21 2 0,-10 0 44,-260 19-129,300-21 67,-31 4-415,-42 3-926,25-5-7051,61-4 2303,-2 0 4805,22-3-4226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7:50.7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34 165 7456,'-10'-3'1061,"8"2"-673,-1 1 0,1-1 0,-1 0 0,1 1 0,-9-1 8008,21-3-5831,98-10 848,146-46-1037,44-7-2266,-271 61-646,6 0-2463,-11 6-4778,-13 4 2636,1 7 2360,-6-6 1498,11 8-2701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7:51.0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73 9888,'-1'1'220,"0"-1"1,0 1 0,0 0-1,0-1 1,0 1 0,0 0 0,0-1-1,1 1 1,-1 0 0,0 0-1,1 0 1,-1 0 0,0 0-1,1 0 1,-1 0 0,1 0 0,0 0-1,-1 0 1,1 1 0,-1 24 4162,1-11 1049,6-28-5795,-7 4-1202,0 0-1,-3-14 1,-1-14-4788,5 34 5689,0 0 0,0 1 0,0-1 0,0 1 0,1-1 0,-1 1 1,1-1-1,0 1 0,0-1 0,0 1 0,0 0 0,2-3 1,-1 0-2036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7:51.7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0 142 9728,'1'-1'347,"-1"1"0,0-1 0,0 0 0,1 0 0,-1 0 1,1 0-1,-1 0 0,1 1 0,-1-1 0,1 0 0,-1 1 0,1-1 1,-1 0-1,1 1 0,0-1 0,0 0 0,-1 1 0,1-1 0,1 0 1,22-14 1332,-9 9-1404,2 0-1,-1 2 0,0-1 0,1 2 0,0 0 1,-1 1-1,1 1 0,0 1 0,20 1 0,-32-1-183,0 1 0,0 0-1,0-1 1,0 2-1,0-1 1,0 1-1,0-1 1,-1 1 0,1 1-1,-1-1 1,1 1-1,-1-1 1,0 1 0,0 1-1,0-1 1,0 0-1,-1 1 1,1 0-1,-1 0 1,0 0 0,0 0-1,0 0 1,-1 1-1,1-1 1,-1 1 0,0 0-1,-1 0 1,3 8-1,4 26 338,5 77-1,-11-78-321,3 1 1,11 47-1,-12-70-30,0 0-1,2-1 1,0 1-1,10 17 1,-15-30-33,1 1-1,0-1 1,0 0 0,0 0 0,1 0-1,-1 0 1,1-1 0,0 1 0,-1-1-1,1 1 1,0-1 0,0 0-1,1 0 1,-1-1 0,0 1 0,1-1-1,-1 1 1,1-1 0,-1 0 0,1 0-1,0 0 1,-1-1 0,1 0-1,0 1 1,5-1 0,-5-1-8,0 0-1,1 0 1,-1 0 0,0 0-1,1 0 1,-1-1-1,0 0 1,0 0 0,0 0-1,0 0 1,-1-1 0,1 0-1,-1 1 1,1-1 0,-1-1-1,0 1 1,0 0 0,0-1-1,-1 1 1,1-1 0,-1 0-1,0 0 1,3-6 0,2-8-31,-1 0-1,-1 0 1,0-1 0,2-22 0,-3 17 96,21-146 178,-22 145-313,0 4 78,0 1-1,2-1 0,0 1 1,1 0-1,1 1 0,1-1 1,18-32-1,-23 49-12,0-1-1,1 1 1,-1-1 0,1 1-1,-1 0 1,1 1 0,0-1-1,0 0 1,0 1-1,1 0 1,-1 0 0,0 0-1,1 1 1,0-1 0,-1 1-1,8-1 1,8 0 92,1 0-1,28 1 1,-42 1-95,89 0-124,-92 0-1574,7 2 4742,-6 0-6140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7:52.1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70 9568,'-20'-15'3066,"16"10"-806,7 3-688,4 2-332,2 0 319,0-1-1,15-3 1,-1 0-304,168-17 2291,-66 9-2735,67 6-570,-147 7-541,-43-2-100,1 2 0,0-1-1,0 0 1,0 0 0,-1 1 0,1 0-1,0-1 1,-1 1 0,1 0-1,0 0 1,-1 0 0,1 1 0,2 1-1,0 2-1610,0-1-1,0 1 1,-1 0 0,6 8-1,-6-7 746,20 22-2718,3-3-160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7:52.5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37 12288,'-15'-1'4891,"26"1"601,71-17-910,-46 11-4064,-18 2-371,0 2 0,24-2 0,-1 3-87,-21 0-123,-1 1 1,25 3-1,-39-3 1409,-2 1-2332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7:30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5216,'0'0'15514,"0"15"-12181,0-14-3275,0 0 0,0-1 0,0 1 0,0 0 0,0-1 1,0 1-1,0 0 0,0-1 0,0 1 0,0 0 0,0-1 0,0 1 0,1 0 0,-1-1 0,0 1 0,1-1 0,-1 1 0,0-1 0,1 1 0,-1 0 0,0-1 0,1 0 0,-1 1 0,1-1 0,-1 1 0,1-1 0,0 1 0,0-1-13,0 0-1,0 0 0,0 0 0,0 0 0,0 0 0,0 0 0,0 0 1,0 0-1,0-1 0,0 1 0,0 0 0,0-1 0,0 1 0,0 0 1,0-1-1,1 0 0,2-2 20,0 0 1,0 0-1,0 0 1,0-1-1,-1 0 0,5-5 1,-2 1-33,-4 6-129,-1 1 0,0-1 0,0 1 0,1-1 1,-1 0-1,-1 1 0,1-1 0,0 0 0,0 0 1,0 0-1,-1 1 0,1-4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7:52.8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55 10144,'-46'-3'3258,"27"7"475,20-3-3376,-1 0-1,1-1 1,-1 1 0,1-1 0,0 1-1,-1-1 1,1 1 0,0-1 0,-1 1 0,1-1-1,0 0 1,0 1 0,-1-1 0,1 0-1,0 0 1,0 0 0,1 1 0,29 3 825,0-1 1,54-3 0,-47 0-652,28-2-308,-1-2-1,91-19 0,-109 11-5667,-14-4-5477,-6 2 4426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7:53.2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206 45 11872,'-3'-1'434,"1"0"0,-1 1 0,1 0 0,-1-1 1,1 1-1,-1 0 0,1 0 0,-1 0 0,1 1 1,-4 0-1,5-1-341,-1 1 0,1 0 1,0 0-1,-1-1 0,1 1 1,0 0-1,-1 0 0,1 0 1,0 0-1,0 1 0,0-1 1,0 0-1,0 0 0,0 1 1,1-1-1,-1 0 0,0 1 0,0 2 1,-6 13 968,0 1 1,1 0 0,1 1-1,-2 21 1,5-27-809,1-1 1,1 1-1,0-1 1,1 0-1,1 1 1,0-1-1,4 17 1,-2-16-43,0 1 1,1-1-1,1-1 1,0 1-1,9 14 1,-13-24-162,1 1 0,-1-1 1,1 0-1,-1 0 0,1 1 0,0-2 1,0 1-1,1 0 0,-1-1 1,1 1-1,-1-1 0,1 0 0,0 0 1,-1-1-1,1 1 0,0-1 1,0 0-1,0 0 0,0 0 1,9 0-1,-9-1-48,0 0 0,0-1 0,1 0 1,-1 0-1,0 0 0,0-1 0,0 1 1,0-1-1,0 0 0,-1 0 0,1-1 1,6-4-1,3-4-11,22-24 1,-25 24 1,11-11-54,-1-2 0,17-26 0,-29 38 24,-1 0 1,-1 0 0,1 0 0,-2-1 0,0 0 0,6-24-1,-11 32 51,1 1 0,-1 0 0,0 0-1,0-1 1,-1 1 0,1 0 0,-1 0-1,0 0 1,0 0 0,-1 0-1,1 0 1,-1 0 0,0 0 0,0 0-1,0 0 1,0 1 0,-1-1-1,1 1 1,-1 0 0,0 0 0,0 0-1,-5-4 1,0 1-17,0 0 0,0 0 0,0 1 0,-1 0 0,0 1 0,0 0 0,0 0 0,-18-4-1,10 5-154,1 1-1,-1 1 0,1 1 0,-1 0 0,1 1 0,-25 4 0,-95 27-2432,70-10-1192,53-15 2008,13-7 1679,-1 0 0,1 0-1,0 0 1,0 0 0,0 1 0,0-1-1,-1 0 1,1 0 0,0 0 0,0 0-1,0 1 1,0-1 0,0 0 0,-1 0-1,1 0 1,0 0 0,0 1-1,0-1 1,0 0 0,0 0 0,0 0-1,0 1 1,0-1 0,0 0 0,0 0-1,0 0 1,0 1 0,0-1-1,0 0 1,0 0 0,0 1 0,0-1-1,0 0 1,0 0 0,0 0 0,0 1-1,0-1 1,0 0 0,0 0 0,0 0-1,1 1 1,-1-1 0,0 0-1,0 0 1,0 0 0,0 0 0,0 1-1,1-1 1,-1 0 0,0 0 0,0 0-1,0 0 1,1 0 0,-1 0 0,0 0-1,21 5-3050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8:06.9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1079 4640,'-3'1'611,"-8"2"342,11-3-868,0 0 0,-1 0-1,1 0 1,0 0 0,0 0 0,0 0 0,0 0-1,0 0 1,0 0 0,-1 0 0,1 0 0,0 0-1,0 0 1,0 0 0,0 0 0,0 0 0,0 1 0,-1-1-1,1 0 1,0 0 339,0 0-339,0 0 0,0 0 0,0 1-1,-1-1 1,1 0 0,0 0 0,0 0 0,0 0-1,0 0 1,0 0 0,0 0 0,0 1 0,0-1 0,0 0-1,0 0 1,0 0 0,0 0 0,0 0 0,0 1-1,0-1 1,0 0 0,0 0 0,0 0 0,0 0-1,0 0 1,0 0 0,0 1 0,1-1 0,1 2 232,-1-1-40,1 1-1,0-1 1,-1 0 0,1 0-1,0 0 1,0 1 0,-1-2 0,1 1-1,0 0 1,0 0 0,0-1-1,3 1 1,4 0 7,-1 0 1,0-1-1,1 0 0,-1-1 1,0 0-1,0 0 0,1-1 0,-1 0 1,0 0-1,0-1 0,-1 0 1,1 0-1,-1-1 0,1 0 0,-1 0 1,0-1-1,-1 0 0,1 0 1,-1-1-1,0 1 0,0-1 0,8-12 1,-3 3-67,-1 0 1,0-1-1,13-30 1,15-55 468,-3 8-131,-24 66-489,12-44-1,-23 70-64,0 1 0,-1 0 0,1 0 0,0 0 0,0-1 0,0 1 0,0 0-1,0 0 1,0 0 0,0-1 0,0 1 0,0 0 0,0 0 0,1 0 0,-1-1 0,0 1 0,0 0-1,0 0 1,0 0 0,0 0 0,0-1 0,0 1 0,0 0 0,0 0 0,1 0 0,-1 0 0,0 0-1,0-1 1,0 1 0,0 0 0,1 0 0,-1 0 0,0 0 0,0 0 0,0 0 0,0 0 0,1 0-1,-1 0 1,0 0 0,0-1 0,0 1 0,1 0 0,-1 0 0,0 0 0,0 0 0,0 0 0,1 0-1,-1 1 1,0-1 0,0 0 0,0 0 0,1 0 0,-1 0 0,0 0 0,0 0 0,0 0-1,0 0 1,1 0 0,-1 0 0,0 1 0,0-1 0,0 0 0,0 0 0,0 0 0,1 1 0,5 12 155,-6-13-156,10 44 94,7 82 1,-14-64 163,-2 0 1,-9 76 0,8-135-247,0 0 0,-1 0 0,0-1 0,1 1 1,-1 0-1,0 0 0,0-1 0,0 1 0,-1-1 1,1 1-1,-1-1 0,1 0 0,-1 1 0,-3 2 1,4-4-24,-1 0 0,1 0 0,-1 0 1,1-1-1,-1 1 0,0-1 1,1 1-1,-1-1 0,1 1 1,-1-1-1,0 0 0,0 0 0,1 0 1,-1 0-1,0 0 0,1 0 1,-1 0-1,0-1 0,1 1 0,-1 0 1,1-1-1,-1 0 0,0 1 1,1-1-1,-1 0 0,-1-1 1,-7-3-63,4 1 64,-1 0-1,0 1 0,-8-3 0,7 4 35,-1 0-56,-8-12-281,17 14 295,0-1 0,-1 1 0,1 0 0,0 0 0,0 0-1,0 0 1,-1-1 0,1 1 0,0 0 0,0 0 0,0 0 0,0-1-1,-1 1 1,1 0 0,0 0 0,0-1 0,0 1 0,0 0 0,0 0-1,0-1 1,0 1 0,0 0 0,0 0 0,0-1 0,0 1 0,0 0 0,0 0-1,0-1 1,0 1 0,0-1 0,8-4-156,18-1 219,-19 5-88,3-2 87,0 0 1,0 0 0,0-1 0,-1-1 0,1 1 0,-1-1 0,0-1 0,11-9-1,-8 5 12,-1-1 0,0 0 0,0-1-1,-1 0 1,11-18 0,12-22 71,0-1 36,62-75-1,35-27 39,-120 143-184,-1-1-1,-1 0 1,0-1 0,-1 1-1,0-2 1,-1 1 0,5-18-1,-3 1 6,-2 1 0,0-1 0,1-39 0,-6 40 137,-2-1-1,-5-42 0,5 64-188,-1 1 0,0-1 0,0 0 0,-1 1 0,0-1 0,0 1 0,-1 0 0,0 0 0,-1 0 1,0 1-1,0-1 0,-8-7 0,13 14 13,-1 1 1,0-1 0,1 1 0,-1-1-1,0 1 1,0-1 0,0 1 0,1 0-1,-1-1 1,0 1 0,0 0 0,0 0-1,0 0 1,1 0 0,-1-1 0,0 1 0,0 0-1,0 1 1,0-1 0,0 0 0,0 0-1,1 0 1,-1 0 0,0 1 0,0-1-1,0 0 1,1 1 0,-1-1 0,0 1-1,0-1 1,1 1 0,-2 0 0,-2 2 11,1 0 0,-1 0-1,1 0 1,-4 6 0,-3 7 93,0 0 0,2 0 0,0 1-1,1 0 1,-9 30 0,7-20 102,-8 22 104,-17 85 0,32-124-254,-15 106 364,16-100-352,0 0 0,1 0 1,1-1-1,1 1 0,4 19 0,5 9 168,19 47 0,-21-69-98,1 0-1,1-1 1,25 37 0,-31-50-105,1-1 0,0 0 0,1-1 0,0 1 0,0-1 0,0 0 0,0-1 0,1 0 0,12 6 1,-13-8 16,-1 0 0,1-1 0,-1 0 0,1 0 1,0-1-1,0 0 0,0 0 0,-1 0 0,1-1 1,0 0-1,0 0 0,13-3 0,-11 1 12,-1 0 1,0-1-1,1 0 1,-1-1-1,0 1 0,-1-1 1,1-1-1,-1 0 1,0 0-1,0 0 0,0-1 1,-1 0-1,9-10 0,-4 3-128,-2 0-1,0-1 0,0 0 0,-1 0 0,10-26 0,-14 30 39,0 0-1,-1-1 1,-1 1 0,3-18-1,-4 23 29,-1 0 0,0-1 0,0 1-1,0-1 1,0 1 0,-1 0 0,0-1 0,0 1-1,-1 0 1,-3-9 0,4 11-5,0 0-1,-1 1 0,1-1 1,-1 1-1,0-1 1,0 1-1,0 0 1,-3-3-1,4 5 12,1-1 0,-1 0 0,0 1 0,0 0 0,0-1 0,0 1 0,0-1 0,0 1 0,0 0 0,0 0 0,0 0 0,0 0 0,0 0 0,0 0 0,0 0 0,0 0 0,0 0 0,0 0 0,0 0 0,0 0 0,0 1 0,0-1 0,0 0 0,0 1 0,-1 0 0,-5 2 1,1 0 0,0 1-1,0 0 1,1 0 0,-9 8-1,11-9-2,0 0 0,1 0 0,-1 1 0,1-1 0,0 1 0,0-1 0,0 1-1,1 0 1,-1 0 0,1 0 0,-1 4 0,0 4 29,0 0 0,1 1 0,1-1-1,0 0 1,0 1 0,1-1 0,1 0 0,0 0 0,5 13 0,6 17 126,21 47 1,-31-83-98,-1-2-32,-1-1-1,1 0 1,0 1 0,1-1 0,-1 0 0,0 0 0,1 0-1,0 0 1,0-1 0,0 1 0,0-1 0,0 0-1,0 1 1,0-1 0,6 2 0,-8-4-14,1 1 0,0 0 0,0-1 1,0 1-1,0-1 0,0 1 0,0-1 0,0 0 0,0 0 0,0 0 1,0 0-1,0-1 0,0 1 0,0 0 0,0-1 0,0 1 1,0-1-1,0 0 0,-1 0 0,1 1 0,0-1 0,0 0 1,-1-1-1,1 1 0,0 0 0,-1 0 0,1-1 0,-1 1 0,0-1 1,2-2-1,11-17 38,-1-1 0,17-38 0,-21 40 15,1 0 0,1 0 1,25-35-1,-32 50-51,-1 1-1,1 0 1,0 0 0,0 0 0,0 1-1,0-1 1,1 1 0,0 0-1,-1 0 1,1 1 0,0-1-1,9-2 1,1 2-36,-1 1 0,1 0-1,0 1 1,20 1 0,-15 1 102,-19-1 80,-1-2-144,0 0 0,-1 0 1,1 0-1,-1 0 0,1 1 0,-1-1 0,0 0 1,1 0-1,-1 1 0,0-1 0,0 1 1,0-1-1,0 1 0,0-1 0,-1 1 1,1-1-1,0 1 0,-3-2 0,0 0-49,-1 0-1,1 0 0,-1 0 0,0 1 1,-8-4-1,8 4 27,-1 1 1,1-1-1,0 1 1,-1 0 0,1 0-1,-1 0 1,1 1-1,-1 0 1,1 0-1,-1 0 1,1 1-1,-1 0 1,1 0-1,-1 0 1,1 1-1,0-1 1,0 1 0,0 1-1,0-1 1,0 1-1,0 0 1,0 0-1,1 0 1,0 0-1,0 1 1,0 0-1,0 0 1,0 0 0,1 0-1,-1 1 1,1 0-1,0-1 1,1 1-1,-3 5 1,-1 8 30,1-1 0,1 1-1,1-1 1,1 1 0,-1 23 0,1-13 63,0-11-65,2 30 0,0-43 39,0 1 0,1-1 0,0 0 0,-1 1 0,1-1 0,1 0 0,-1 0 0,1 0 0,0 0 1,0 0-1,0 0 0,4 5 0,-6-9-39,0 1 1,1-1 0,-1 1-1,1-1 1,-1 1 0,1-1-1,-1 0 1,1 1-1,-1-1 1,1 0 0,0 1-1,-1-1 1,1 0 0,-1 0-1,1 1 1,0-1-1,-1 0 1,1 0 0,0 0-1,-1 0 1,1 0 0,0 0-1,-1 0 1,2 0-1,-1-1-3,1 1 0,-1-1 0,0 1 0,0-1 0,0 0 0,0 0 0,0 0 0,0 1 0,0-1 0,0 0 0,2-2 0,2-5-29,0 1 1,0-1-1,3-10 0,-2 7-4,21-42 208,-12 19-246,-5 22 25,-10 11 36,0 1 1,0 0-1,1 0 0,-1 0 1,0 0-1,0 0 1,1 0-1,-1 0 0,0 0 1,0 0-1,1 0 0,-1 0 1,0 0-1,0 0 0,1 0 1,-1 0-1,0 0 0,0 0 1,0 0-1,1 0 0,-1 0 1,0 0-1,0 0 0,1 0 1,-1 0-1,0 1 1,0-1-1,0 0 0,1 0 1,-1 0-1,0 0 0,0 0 1,0 1-1,0-1 0,1 0 1,-1 0-1,0 0 0,0 1 1,0-1-1,0 1 0,7 9-57,-3-4 49,-1 0 1,1-1 0,0 0 0,0 0-1,0 0 1,0 0 0,1-1-1,0 0 1,0 0 0,0 0 0,1 0-1,-1-1 1,1 0 0,0 0-1,0-1 1,0 1 0,9 1-1,-4-1 20,0-2-1,0 1 0,0-2 0,0 1 0,0-1 0,0-1 0,0 0 1,-1-1-1,21-5 0,-9 0-4,0-1-1,-1-1 1,0-1 0,-1-1 0,0-1 0,0 0-1,-2-2 1,1 0 0,-2-1 0,31-33 0,-6 5 244,-42 42-248,0 1-1,0 0 0,0 0 0,0 0 0,1 0 0,-1 0 0,0 0 0,0 0 1,0 0-1,0-1 0,0 1 0,0 0 0,1 0 0,-1 0 0,0 0 0,0-1 0,0 1 1,0 0-1,0 0 0,0 0 0,0 0 0,0-1 0,0 1 0,0 0 0,0 0 1,0 0-1,0 0 0,0-1 0,0 1 0,0 0 0,0 0 0,0 0 0,0 0 1,0-1-1,0 1 0,0 0 0,0 0 0,0 0 0,-1 0 0,1-1 0,0 1 1,0 0-1,0 0 0,0 0 0,0 0 0,0 0 0,-1 0 0,1-1 0,0 1 0,0 0 1,0 0-1,0 0 0,0 0 0,-1 0 0,1 0 0,0 0 0,0 0 0,-1 0 4,0-1 0,1 1-1,-1 0 1,0 0-1,1 0 1,-1 0-1,0 0 1,1 0-1,-1 0 1,0 0 0,1 0-1,-1 1 1,0-1-1,0 0 1,-3 3 2,1 0 1,0-1 0,0 1 0,0 0-1,-4 6 1,-6 7 10,-12 12-30,-38 55 0,48-61-44,7-10-21,0 0 0,-7 16-1,13-23 87,0 1 0,0 0 0,0-1 0,0 1 0,1 0 0,0 0 0,0 9 0,1-14-11,0 1 0,0 0 1,0-1-1,1 1 0,-1-1 0,1 1 1,-1-1-1,1 0 0,-1 1 1,1-1-1,0 1 0,0-1 0,0 0 1,0 0-1,0 1 0,0-1 0,0 0 1,0 0-1,0 0 0,1 0 1,-1 0-1,0-1 0,1 1 0,-1 0 1,0-1-1,1 1 0,-1 0 0,1-1 1,-1 0-1,1 1 0,-1-1 1,1 0-1,0 0 0,1 0 0,1 1 11,0-1 0,0 0 0,0 0 1,0 0-1,0-1 0,0 0 0,0 1 0,0-1 0,0 0 0,0-1 0,5-2 0,-1-2-16,-1 0 0,-1 0 1,1 0-1,-1-1 0,0 0 1,-1 0-1,8-13 0,1-4 5,-1 1 0,17-47 0,11-56 3,-34 103-1,3-10-5,-2-1 1,-2 0-1,-1-1 0,-2 1 1,-1-1-1,-2 0 0,-4-39 1,-1 4 109,-1-11 24,5 75-174,-1-5-129,0 11 99,-2 6 44,-1 7 33,1 0-1,0 0 1,0 1-1,1 0 1,-1 15-1,0-1-5,-21 101 207,22-107-208,0 1 0,2-1 0,2 41 0,0-17 46,0-34-32,0 0 0,5 24 0,1 2 50,11 31 127,-17-67-174,-1 0-1,1 0 0,0 0 1,-1 0-1,1 0 0,0 0 1,0 0-1,1 0 0,1 3 1,6 8 72,-9-12-82,1 0 1,0-1 0,0 1-1,0 0 1,0 0 0,0-1-1,0 1 1,0 0 0,0-1-1,0 0 1,1 1 0,-1-1-1,0 1 1,0-1 0,0 0-1,1 0 1,-1 0 0,0 0-1,0 0 1,0 0 0,1 0-1,-1 0 1,0 0 0,0 0-1,0-1 1,1 1 0,-1-1-1,0 1 1,2-1 0,3-6 33,0 1 1,0-1-1,0 0 1,-1 0 0,0-1-1,0 1 1,4-10-1,9-14-51,36-43 39,-46 64 18,1 0-1,0 1 0,0 0 0,1 1 1,11-8-1,-20 15-39,0 1 0,-1-1-1,1 1 1,0-1 0,-1 1-1,1 0 1,0-1 0,0 1 0,0 0-1,-1-1 1,1 1 0,0 0-1,0 0 1,0 0 0,0 0 0,0 0-1,-1 0 1,1 0 0,0 0 0,0 0-1,0 0 1,0 0 0,-1 0-1,1 1 1,0-1 0,0 0 0,0 1-1,-1-1 1,1 1 0,0-1-1,0 1 1,-1-1 0,1 1 0,-1-1-1,1 1 1,0-1 0,-1 1 0,1 0-1,-1 0 1,1 1 0,2 2-5,-2 1 1,1-1-1,0 1 1,-1 0-1,0-1 1,1 8-1,10 111 3,-9-73 216,12 62 0,-13-101-136,1-1 0,0 1 0,1 0 0,8 14 0,-12-24-76,1 0-1,-1 0 0,1-1 0,-1 1 1,1 0-1,-1 0 0,1-1 0,0 1 1,0 0-1,-1-1 0,1 1 0,0-1 1,0 1-1,-1-1 0,1 1 0,0-1 1,0 1-1,0-1 0,0 0 0,0 0 1,0 1-1,0-1 0,0 0 0,0 0 1,-1 0-1,1 0 0,0 0 0,0 0 1,0 0-1,0-1 0,0 1 0,0 0 1,0 0-1,0-1 0,0 1 0,0 0 1,-1-1-1,1 1 0,0-1 1,0 1-1,0-1 0,1-1 0,3-2-1,0-1 0,0 1 0,-1-1 0,8-9 0,82-124 67,-93 137-76,0 0 0,0-1 0,0 1 0,0 0-1,0 0 1,0 0 0,0 0 0,0 1 0,0-1 0,0 0 0,2 0 0,-2 14-36,-1 12 4,-2-1 0,-1-1 0,-1 1 0,-14 46 0,6-36-20,-1-1-1,-31 56 1,33-70 79,-1 0 0,-1 0 1,-1-1-1,0-1 0,-1 0 0,-1-1 1,0-1-1,-1 0 0,-37 23 0,48-34-61,0-2 0,-1 1 0,1-1 0,0 0 0,-1 0 0,0 0-1,1-1 1,-1 0 0,-8 0 0,13-1 38,-1 0 0,1 0 1,0 0-1,0 0 0,0-1 0,-1 1 0,1-1 1,0 1-1,0-1 0,0 0 0,0 0 0,0 0 1,0 0-1,0 0 0,0 0 0,0 0 0,1-1 1,-1 1-1,0-1 0,1 0 0,-1 1 0,1-1 1,0 0-1,-1 0 0,1 0 0,0 1 0,0-1 1,0-1-1,0 1 0,1 0 0,-1 0 0,1 0 1,-1-2-1,1 1 7,-1 0 0,1 1 0,1-1 0,-1 0 0,0 1 0,1-1 0,-1 0 0,1 1 0,0-1 0,0 1 0,0-1 0,0 1 0,0 0 0,0-1 0,1 1 0,-1 0 0,1 0 0,0 0 0,-1 0 0,1 0 0,0 0 0,3-1 0,4-5-38,0 2 1,1-1-1,20-9 0,12-3-139,79-22 0,-76 27-1600,78-35-1,-119 47 1560,33-19-3098,-35 20 2680,0-1-1,-1 1 1,1-1-1,0 0 1,0 0-1,-1 0 1,1 0-1,-1 0 1,1 0-1,-1 0 1,0 0-1,0 0 1,0 0-1,1-4 1,-1-7-2413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8:07.3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26 116 8896,'-25'-9'4032,"30"6"-3520,1-3 2112,2 3-1537,17-2 1345,18-3-1408,19-6 352,10 2-800,-1-1-256,-3 1-192,-10 0-320,-10 6 96,-11 3-864,2-6 512,-5 9-4320,5 0 2657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8:08.3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3552,'0'0'1147,"14"0"7223,-8 0-7429,-6 1-785,1-1 0,0 0 0,-1 0 0,1 0 0,0 1 0,0-1 1,-1 0-1,1 1 0,-1-1 0,1 1 0,0-1 0,-1 1 0,1-1 0,-1 1 0,1-1 0,-1 1 0,1-1 0,-1 1 0,0-1 0,1 1 0,-1 0 0,0-1 0,1 1 0,-1 0 0,0 0 0,0-1 0,1 2 0,3 23 920,-4-19-846,2 35 12,-3-25-346,1 0 24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8:17.0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4 966 3808,'-1'1'288,"1"-1"1,0 1-1,-1-1 1,1 1-1,0-1 0,0 1 1,0-1-1,-1 1 1,1-1-1,0 1 0,0 0 1,0-1-1,0 1 1,0-1-1,0 1 1,0-1-1,0 1 0,0 0 1,0-1-1,0 1 1,0-1-1,0 1 0,1-1 1,-1 1-1,1 0 1,-1 0-143,1 0-1,-1-1 1,1 1 0,-1-1 0,1 0 0,-1 1 0,1-1 0,-1 1 0,1-1-1,0 0 1,-1 1 0,1-1 0,0 0 0,-1 0 0,1 1 0,0-1 0,-1 0-1,1 0 1,0 0 0,-1 0 0,1 0 0,0 0 0,-1 0 0,1 0 0,0 0-1,0 0 1,-1-1 0,1 1 0,0 0 0,0-1 0,5-2 131,-1-1 0,0 1 0,0-1 0,0-1 1,-1 1-1,1 0 0,-1-1 0,6-10 0,5-3 135,35-48 298,13-16-108,-46 64-507,82-98 594,-97 114-637,0-1 0,0 1 0,0-1 0,0 0 0,-1 1 0,0-1 0,1 0 0,-1 0 0,0 0 0,0 0 0,-1 0 0,1 0 0,-1 0 0,1 0 0,-1-5 0,-2 10 16,1 0-1,-1 0 0,0 0 1,0 0-1,0 0 0,0-1 1,-4 3-1,-13 11-88,-3 9 83,14-16 7,0 1 1,1-1-1,-1 1 1,2 1 0,-1-1-1,2 1 1,-1 0-1,-4 13 1,5-7 6,0-1 0,2 1-1,-3 17 1,5-26-16,1 0 0,0 1 0,0-1-1,1 0 1,0 1 0,0-1 0,0 0-1,1 0 1,3 9 0,-4-14-29,1 1-1,-1-1 1,0 1-1,1-1 1,-1 0-1,1 1 1,0-1 0,0 0-1,0 0 1,0 0-1,0-1 1,0 1 0,0 0-1,1-1 1,-1 1-1,1-1 1,-1 0-1,1 0 1,-1 0 0,1 0-1,0-1 1,-1 1-1,1-1 1,0 1 0,0-1-1,-1 0 1,1 0-1,0 0 1,4-1 0,4 0-10,-1-2 0,1 1 0,-1-1 1,0 0-1,0-1 0,14-8 1,11-5 32,26-14 36,112-75 0,-140 83-14,-17 12-42,22-19 0,0 0 4,-38 30-42,0 0 0,0 0 1,0 0-1,0 0 0,0-1 1,0 1-1,0 0 0,0 0 1,0 0-1,0 0 0,0 0 1,0 0-1,0 0 0,1 0 1,-1 0-1,0 0 1,0 0-1,0 0 0,0 0 1,0 0-1,0 0 0,0 0 1,0 0-1,0 0 0,0 0 1,1 0-1,-1 0 0,0 0 1,0 0-1,0 0 0,0 0 1,0 0-1,0 0 0,0 0 1,0 0-1,0 0 1,0 0-1,0 0 0,0 1 1,1-1-1,-1 0 0,0 0 1,0 0-1,0 0 0,0 0 1,0 0-1,0 0 0,0 0 1,0 0-1,0 0 0,0 0 1,0 0-1,0 1 0,0-1 1,0 0-1,0 0 0,0 0 1,1 9-69,-1 10 73,-14 73 282,13-90-258,1 0 1,0-1-1,-1 1 1,1 0-1,0 0 1,0 0-1,1-1 1,-1 4-1,1 7 562,-1-11-603,10-22-256,-4 10 192,0 0 0,1 0 1,1 1-1,0 0 0,0 1 0,1 0 1,16-14-1,-21 20 83,16-15 109,-15 19-197,-4 1 125,0 1 0,0-1 1,0 1-1,0 0 0,0-1 1,-1 1-1,1 0 0,-1 0 1,0 0-1,1-1 0,-2 7 1,2 2 125,0 1-129,2 0 0,6 23 0,-7-30-3,0 0 1,0 0-1,0 0 0,1 0 0,0-1 1,-1 1-1,2-1 0,-1 0 0,6 6 1,-8-9-26,0 0 0,0-1 1,1 1-1,-1 0 1,0-1-1,0 1 1,0-1-1,1 0 1,-1 1-1,0-1 1,0 0-1,1 0 1,-1 0-1,0 0 1,0 0-1,2 0 0,1 0 32,0-1-1,0 0 0,0 0 0,0 0 0,4-2 0,3-2 20,0 0 0,18-14 0,-27 18-65,34-25-168,63-33-1,-90 54 156,1 1 1,-1 0-1,1 1 0,0 0 1,0 0-1,0 1 0,0 0 1,1 1-1,-1 1 0,0-1 1,1 1-1,18 3 1,-23-1 21,-1 0 0,1 0 0,-1 1 1,1-1-1,-1 1 0,0 0 1,0 1-1,9 7 0,-8-6 40,1 1 0,13 6 0,-9-6-168,-3-3 471,-11-14-223,1 6-151,-1 1 0,0 0-1,0 0 1,0 0 0,0 1 0,-1-1 0,1 1-1,-1 0 1,0-1 0,0 2 0,0-1 0,0 0 0,-1 1-1,1 0 1,-1 0 0,-4-1 0,-11-4-105,0 1-1,-28-4 1,37 8 103,0 1 0,-1 0 0,1 0 0,-1 1 0,1 1-1,-1 0 1,-20 4 0,24-3 80,0 1 0,1 0 0,-1 0 0,0 0 0,1 1 0,0 0 0,0 1 0,0-1 0,1 1 0,0 0 0,-11 11 0,14-11-27,0-1 0,0 0 0,1 1 0,-1 0 0,1-1 1,0 1-1,0 0 0,1 0 0,-1 0 0,1 1 0,0-1 0,1 0 0,-1 0 0,1 11 1,1-3 21,0 1 0,1-1 0,0 0 0,7 21 0,-5-23 3,0 0 0,1-1 0,0 0 1,0 1-1,1-2 0,0 1 0,1-1 0,0 0 1,13 13-1,-14-17-33,0 1 0,1-2 1,-1 1-1,1 0 0,0-1 0,0-1 1,0 1-1,1-1 0,-1 0 0,1-1 1,-1 0-1,1 0 0,0 0 1,12 0-1,-6-2-12,0-1 1,0 0-1,0-1 1,0-1 0,0 0-1,-1-1 1,1 0-1,-1-1 1,0-1-1,-1 0 1,1 0-1,15-12 1,-4 1-25,-1-1-1,-1-1 1,0-1 0,36-45-1,-52 58 15,2-2-19,0-1 1,10-18-1,0-3-231,-38 61-106,17-25 376,1 0 0,-1 0 1,1 0-1,0 1 0,0-1 1,-1 9-1,-5 40 137,5-25-130,2-22-24,1-1 1,0 1-1,0-1 1,0 1-1,1 0 1,3 11-1,-4-15 0,1 0-1,0-1 1,0 1 0,0-1-1,0 1 1,0-1-1,1 1 1,-1-1 0,1 0-1,-1 1 1,1-1-1,0 0 1,0 0 0,0 0-1,0 0 1,0-1-1,0 1 1,1-1 0,3 3-1,-4-4-1,-1 1 0,1-1 0,0 0 0,0 0 0,0 0 0,-1 0 0,1 0 0,0 0 0,0 0 1,-1 0-1,1-1 0,0 1 0,0-1 0,2-1 0,26-14 3,-22 12 9,11-8-40,-1-1-1,0 0 1,31-31 0,-47 42 23,0 0 0,1 0 0,-1-1 0,0 1 1,0-1-1,-1 0 0,1 0 0,0 1 0,-1-1 1,0 0-1,0 0 0,0 0 0,0-1 0,0 1 1,0 0-1,-1 0 0,0 0 0,1 0 0,-1-1 1,-1 1-1,1 0 0,0 0 0,-1-1 0,1 1 1,-1 0-1,-2-5 0,0 2 19,0 0 0,-1 0 0,0 0 1,0 1-1,0-1 0,0 1 0,-1 0 0,0 1 0,0-1 1,-1 1-1,-10-7 0,13 9-42,-9-6 28,-1 1-1,-14-7 0,22 12 19,1 1 1,-1-1-1,1 1 1,-1 0-1,0 0 1,1 1-1,-1-1 1,0 1-1,0 0 1,1 0-1,-6 1 1,5 0 42,4-1-61,0 0-1,0 0 1,0 0 0,1 0-1,-1 0 1,0 0-1,0 0 1,0 0-1,1 0 1,-1 1 0,0-1-1,0 0 1,1 0-1,-1 1 1,0-1 0,0 1-1,1-1 1,-1 1-1,0-1 1,1 1-1,-1-1 1,1 1 0,-1-1-1,1 1 1,-1 0-1,1-1 1,-1 1 0,1 0-1,0-1 1,-1 1-1,1 0 1,0 0-1,0 0 1,-1-1 0,1 1-1,0 1 1,0-1 13,0-1 1,0 0 0,0 1-1,1-1 1,-1 1-1,0-1 1,0 1 0,1-1-1,-1 0 1,0 1-1,0-1 1,1 0 0,-1 1-1,0-1 1,1 0-1,-1 0 1,0 1 0,1-1-1,-1 0 1,1 0-1,-1 1 1,1-1-1,-1 0 1,0 0 0,1 0-1,-1 0 1,1 0-1,-1 0 1,1 0 0,-1 0-1,1 0 1,-1 0-1,0 0 1,1 0 0,0 0-1,22-2-109,-16 1 58,25-4 92,62-16 0,-24 4 3,121-17 177,-126 25-35,-59 9-132,-1 0 0,1 0 0,0 0 0,-1 1 0,1 0 0,0 0 0,-1 0 0,10 4 0,-14-5-36,-1 1-1,1 0 1,0-1 0,0 1 0,0 0 0,-1 0 0,1 0-1,0 0 1,-1 0 0,1 0 0,-1 0 0,1 0-1,-1 0 1,0 0 0,1 0 0,-1 0 0,0 0-1,0 0 1,1 0 0,-1 0 0,0 0 0,0 0 0,0 0-1,-1 3 1,-4 24 289,-4-9-235,-19 35 0,23-44-37,4-7-13,-1 0 0,1-1 0,-1 1 0,0 0 0,0-1 0,0 1 0,-2 1-1,63-75-1106,-2 20 1317,-52 48-238,-1 0 0,1 0 0,-1 0 0,1 1 0,0 0 0,0 0 0,1 0 1,-1 0-1,0 1 0,0 0 0,1 0 0,5 0 0,-9 1 190,2 12 224,-3-11-403,-1 0 1,1 0-1,-1 0 0,1 0 0,-1 0 0,0 0 0,1 0 0,-1 0 0,0 1 0,1 1 0,-1 56 120,0-59-48,2-1-117,1 0 0,0-1 0,-1 1-1,1-1 1,0 1 0,-1-1-1,0 0 1,1 0 0,-1 0-1,0 0 1,3-6 0,-1 4 24,1-1 0,-1 0 0,1 1 0,0 0 1,0 0-1,7-4 0,10-4 264,-21 12-219,1 0-10,-1-1-29,-1 1 0,1 0-1,-1 0 1,1 0 0,0 0 0,-1 0 0,1 0 0,-1 0 0,1 0 0,-1 0 0,1 0 0,0 0 0,-1 1-1,1-1 1,-1 0 0,1 0 0,-1 0 0,1 1 0,-1-1 0,1 0 0,-1 1 0,1-1 0,-1 0 0,1 1-1,-1-1 1,0 1 0,1-1 0,-1 1 0,0-1 0,1 1 0,0 0 0,-1 0-11,10 13 8,5 6 68,-12-17-54,0-1-1,0 1 0,0-1 0,0 0 0,0 0 1,0 0-1,1 0 0,-1 0 0,0-1 0,1 0 1,0 1-1,-1-1 0,1-1 0,0 1 1,-1 0-1,1-1 0,0 0 0,0 0 0,-1 0 1,1 0-1,0-1 0,0 0 0,-1 1 0,1-1 1,6-3-1,33-11 56,-1-2 0,0-2 0,54-34 0,-89 48-31,-4 3-53,-1 0 1,1 1-1,-1-1 1,1 1-1,0-1 1,0 1 0,5-2-1,-8 6 46,1 0 0,-1 0-1,0 0 1,0 0 0,-1 5 0,-18 72 10,0-6-120,11-27 63,-18 74 164,13-67-240,7-26 245,-2 1 0,-18 45 0,4-16-143,22-58-15,0 1 0,0-1-1,0 0 1,0 0 0,0 1 0,0-1-1,0 0 1,-1 0 0,1 0-1,0 1 1,0-1 0,0 0-1,0 0 1,0 0 0,0 1-1,-1-1 1,1 0 0,0 0-1,0 0 1,0 0 0,-1 1-1,1-1 1,0 0 0,0 0 0,0 0-1,-1 0 1,1 0 0,0 0-1,0 0 1,-1 0 0,1 0-1,-4-6-465,1-16 93,6-38 244,2 1 1,18-87-1,-17 122 101,1 0 0,1 0 0,1 1 0,1 0 0,0 1 0,2 0-1,1 0 1,1 2 0,1-1 0,0 2 0,1 0 0,2 1 0,24-21 0,-39 36 50,0 1 1,0-1-1,1 1 0,-1 0 1,1 0-1,-1 0 1,1 0-1,0 1 0,0-1 1,0 1-1,7-2 1,-9 3 6,0 0 1,0 0 0,0 0-1,0 1 1,0-1-1,0 0 1,1 1 0,-1-1-1,0 1 1,-1 0 0,1-1-1,0 1 1,0 0 0,0 0-1,0 1 1,-1-1 0,1 0-1,0 0 1,-1 1 0,1-1-1,-1 1 1,0 0-1,1-1 1,1 4 0,-1-1 22,0-1 1,0 1 0,-1 0 0,1 0-1,-1 0 1,0 0 0,1 0-1,-2 0 1,1 0 0,0 0-1,-1 0 1,0 0 0,0 0-1,-1 6 1,-1 3 100,-1-1 0,0 0 0,-7 16 0,3-9-129,7-17-34,-1 0-1,0 0 1,0 0-1,-1 0 1,1-1-1,0 1 1,-1 0-1,1-1 1,-1 1-1,1-1 0,-1 0 1,0 1-1,1-1 1,-1 0-1,0 0 1,0 0-1,0 0 1,0-1-1,0 1 1,0 0-1,0-1 0,0 1 1,0-1-1,0 0 1,0 0-1,0 0 1,-1 0-1,-1 0 1,-4-1-130,0 1 0,0-1 1,-1-1-1,1 0 1,-14-4-1,10 4-236,20 3 111,13-1 331,28-4 1,-40 2 55,0 1 0,0-2-1,-1 1 1,1-1 0,15-8 0,200-109 389,-99 49-245,-123 70-255,22-18 196,-23 18-186,0 0 1,0 0 0,0 0 0,0 0 0,0 0 0,0 0 0,0-1 0,-1 1 0,1 0 0,0-1 0,-1 1 0,1 0-1,-1-1 1,1 1 0,-1-1 0,1-1 0,-1 2-65,-9 16-235,6-9 292,0 1 1,0-1-1,1 1 1,0 0-1,0 0 1,0-1-1,1 1 1,1 0-1,-1 10 1,1-11-16,1-1 0,-1 1 0,1-1 0,1 0 1,-1 1-1,1-1 0,0 0 0,0 0 0,0 0 0,1 0 0,0-1 1,6 9-1,-7-11 34,3 5-23,0 0-1,0-1 1,1 0 0,0 0 0,0 0 0,0-1-1,1 0 1,8 5 0,-4-4-10,0 0 0,1-1 0,0-1-1,0 1 1,0-2 0,0 0 0,1 0 0,0-1-1,-1-1 1,15 0 0,-16-1 6,-1 0 0,1-1 0,0-1-1,11-2 1,-17 3-9,0-1 0,0 0 0,-1 0 0,1 0 0,-1 0-1,1-1 1,-1 0 0,0 0 0,0 0 0,7-7 0,0-2-98,16-23 0,-24 31 71,0-1-1,0 0 0,0 0 1,-1 0-1,0 0 1,0-1-1,0 1 1,1-9-1,-1 3 66,-1 10-19,-1-1 0,1 1 0,-1 0 0,1 0 1,-1 0-1,0 0 0,0-1 0,0 1 0,0 0 1,0 0-1,0 0 0,0-1 0,0 1 0,0 0 1,0 0-1,-1 0 0,1 0 0,0-1 0,-1 1 1,0-1-1,0 2-7,1 0-1,0-1 1,0 1 0,-1 0 0,1 0 0,0 0-1,-1 0 1,1 1 0,0-1 0,-1 0 0,1 0-1,0 0 1,0 0 0,-1 0 0,1 0 0,0 0-1,-1 0 1,1 1 0,0-1 0,0 0 0,-1 0-1,1 0 1,0 1 0,0-1 0,0 0 0,-1 0-1,1 1 1,0-1 0,0 0 0,0 0 0,0 1-1,0-1 1,-1 0 0,1 1 0,-6 12 28,5-11-12,-3 6 62,1 0 0,-1 1 0,2-1 0,-1 1 0,1 0-1,-2 16 1,4-20-70,0-1 0,1 1 0,-1-1 0,1 1 0,0-1 0,0 1 0,0-1 0,1 0 0,0 0 0,-1 1 0,4 3 0,-3-5 3,0 1 0,0-1-1,0 0 1,0 0-1,1 0 1,0 0-1,-1 0 1,1 0-1,0-1 1,0 1-1,1-1 1,5 3-1,-8-5 13,1 0-1,0 0 1,-1 0-1,1 0 1,-1 0 0,1-1-1,-1 1 1,1-1-1,-1 1 1,1-1-1,-1 1 1,0-1-1,1 0 1,-1 0-1,0 0 1,3-2-1,0 1 40,4-5-60,1 0 0,-1 0 0,0-1-1,0-1 1,-1 1 0,9-15 0,-7 10-16,1 1 1,17-17 0,-26 28 2,0 0 13,0 0 0,0 0 0,0 0 0,0 0 1,0 0-1,0 0 0,0 0 0,0 0 0,0-1 0,-1 1 0,1 0 0,0 0 0,-1-1 0,1 1 0,-1-2 0,10 3-305,-9 1 313,0-1-1,1 1 0,-1 0 1,0 0-1,0-1 1,1 1-1,-1 0 1,0 0-1,0 0 0,0 1 1,0-1-1,0 0 1,0 0-1,-1 0 0,1 1 1,0-1-1,-1 0 1,1 1-1,-1-1 1,1 1-1,-1-1 0,1 1 1,-1 1-1,1 5 107,0 1 0,0 14 0,-1-22-113,0 9 55,-1 1 0,-1 0-1,0 0 1,0-1-1,-1 1 1,-1-1 0,1 1-1,-2-1 1,1-1 0,-1 1-1,-1 0 1,-10 13-1,14-20-70,-1 0 0,1 0 0,-1 0 0,0 0 0,0-1 1,0 1-1,0-1 0,-7 4 0,9-5-19,0-1 0,0 1 1,0-1-1,0 1 0,0-1 1,0 0-1,-1 0 0,1 0 1,0 0-1,0 1 0,0-1 1,0-1-1,0 1 0,0 0 0,-1 0 1,1 0-1,0-1 0,0 1 1,0 0-1,0-1 0,0 1 1,0-1-1,0 1 0,0-1 1,0 0-1,0 1 0,1-1 1,-1 0-1,0 1 0,0-1 1,0 0-1,1 0 0,-1 0 1,0-1-1,-27-49-826,27 50 830,0-1 0,0 1 0,1-1 0,-1 1 0,1-1-1,-1 0 1,1 1 0,-1-1 0,1 0 0,0 1 0,0-1-1,0 0 1,0-2 0,0 3 0,0 0-35,10 2 149,-1 1-1,0 0 1,11 3-1,-11-2 4,1 0 1,20 2-1,-10-4-34,1-1 0,-1-1 0,1-1 0,0-1 0,-1 0 1,22-7-1,-26 5 3,-1-1 1,1 0-1,-1-1 1,0-1-1,-1 0 0,0-1 1,0 0-1,13-12 1,2-4 118,-9 8-245,20-22-1,-28 26 24,-2 2 101,0 0-1,12-10 0,-21 21-44,-1 0-1,0-1 0,1 1 0,-1 0 0,1-1 0,-1 1 0,1 0 1,-1-1-1,0 1 0,1 0 0,-1 0 0,1 0 0,-1-1 1,1 1-1,0 0 0,-1 0 0,1 0 0,-1 0 0,1 0 0,-1 0 1,1 0-1,-1 0 0,1 0 0,-1 0 0,1 0 0,-1 1 1,1-1-1,-1 0 0,1 0 0,-1 0 0,1 1 0,-1-1 0,1 0 1,-1 1-1,1-1 0,-1 0 0,0 1 0,1-1 0,-1 1 1,1 0-1,1 2-18,0 0 1,0 0 0,-1 1 0,1-1-1,0 5 1,1 1-46,2 3 110,-2 0-1,1 0 1,-2 0-1,1 1 0,-2-1 1,0 1-1,0-1 0,-1 1 1,-1 0-1,0-1 1,-1 1-1,-4 16 0,6-27-99,-1 0 0,1 0 0,-1 0-1,0 0 1,1 0 0,-1 0 0,0 0 0,0 0-1,0 0 1,-1 0 0,1-1 0,0 1-1,-1-1 1,1 1 0,-1-1 0,1 1 0,-1-1-1,0 0 1,1 1 0,-1-1 0,0 0-1,0 0 1,0-1 0,0 1 0,0 0-1,0-1 1,0 1 0,0-1 0,0 1 0,0-1-1,0 0 1,0 0 0,-1 0 0,1 0-1,0-1 1,0 1 0,0 0 0,0-1 0,0 1-1,-2-2 1,-13-5-211,1 0 1,-1-1-1,-24-17 0,34 22 155,7 2-99,8 2 226,78-5 368,-73 2-314,-1 0 0,1-1 0,-1 0 0,23-9 0,-13 1-72,-1 0 0,22-14 0,15-13 220,-57 37-205,0 0-1,0 1 0,1-1 0,-1 1 0,0-1 0,1 1 0,-1 0 0,1 0 0,-1-1 1,0 1-1,3 0 0,-3 0 158,-1 2 192,-1 38-7,1 40-279,1-72-69,-1-1 0,2 0 0,-1 0-1,1 0 1,0 0 0,0 0 0,1 0 0,5 10 0,-7-16-27,0 0 0,-1-1 1,1 1-1,0 0 0,-1-1 1,1 1-1,0 0 0,0-1 1,0 1-1,-1-1 0,1 0 1,0 1-1,0-1 0,0 0 0,0 1 1,0-1-1,0 0 0,0 0 1,0 0-1,0 0 0,0 0 1,0 0-1,0 0 0,0 0 1,0 0-1,0 0 0,0 0 1,0-1-1,-1 1 0,1 0 1,0-1-1,0 1 0,0-1 1,1 0-1,4-2-38,1-1-1,-1 0 1,8-7 0,-12 10 22,92-81-675,-80 68 555,-1 0 1,-1-1-1,0-1 0,15-26 0,-13 15 21,-2-1-1,0 0 1,8-37-1,17-92 7,-18 65 158,-15 74 119,-1 0 0,-1 0-1,-1-30 1,-2 35 0,1 13-157,0 0 0,0 0 0,0 0 0,0 0 1,0 0-1,0 0 0,-1-1 0,1 1 0,0 0 1,0 0-1,0 0 0,0 0 0,0 0 0,0 0 1,0 0-1,0 0 0,0 0 0,0 0 0,0 0 1,0 0-1,0-1 0,0 1 0,0 0 0,-1 0 0,1 0 1,0 0-1,0 0 0,0 0 0,0 0 0,0 0 1,0 0-1,0 0 0,0 0 0,0 0 0,-1 0 1,1 0-1,0 0 0,0 0 0,0 0 0,0 0 1,0 0-1,0 0 0,0 0 0,0 0 0,0 0 1,-1 0-1,1 0 0,0 0 0,0 1 0,0-1 0,-2 2 15,1 0-1,0 0 0,-1 0 0,1 0 0,0 1 1,0-1-1,-1 3 0,-25 75 96,-30 158 0,51-210 131,2 1 1,-2 42-1,6-62-246,0-1 0,1 1 1,0-1-1,0 1 0,1-1 0,0 1 0,0-1 1,1 0-1,0 0 0,1 0 0,-1-1 0,10 15 0,-11-21-30,0 1 0,0 0 0,-1-1 0,1 1 0,0-1 0,1 1 0,-1-1 0,0 0 0,0 0 0,0 0 0,1 0-1,-1-1 1,0 1 0,1 0 0,-1-1 0,1 0 0,-1 0 0,1 1 0,-1-1 0,1-1 0,-1 1 0,0 0 0,5-2-1,4 0-147,0-1-1,0-1 1,18-8-1,-27 11 160,10-4 45,0 0-1,-1-1 0,0-1 1,0 1-1,16-14 0,-26 19 112,30 5 785,-26-3-912,-1 0 1,1-1 0,0 1 0,-1-1 0,1 0 0,0 0 0,0 0-1,-1-1 1,8-1 0,-4-1-34,1-1 0,-1 0-1,0 0 1,0-1 0,0 0 0,0-1-1,7-7 1,-4 3-35,0-1 0,0-1 1,13-19-1,-10 8-134,-1-1 1,-1 0 0,-1-1 0,15-51-1,-6 16-161,47-101-65,6-17 1188,-68 165-600,-4 11-120,0-1 0,0 1 0,0 0 0,0-1 0,0 1 0,0-5 0,-1 6-43,0 1 0,0 0 0,0 0 0,0 0 0,0 0 0,0-1 0,0 1 0,0 0 0,0 0 0,0 0 0,0-1 0,0 1 0,0 0 0,0 0 0,-1 0 0,1 0 0,0 0 0,0-1 0,0 1 0,0 0 0,0 0 0,0 0 0,-1 0 0,1 0 0,0 0-1,0-1 1,0 1 0,0 0 0,-1 0 0,1 0 0,0 0 0,0 0 0,0 0 0,0 0 0,-1 0 0,1 0 0,0 0 0,0 0 0,0 0 0,-1 0 0,1 0 0,0 0 0,0 0 0,0 0 0,0 0 0,-1 0 0,1 0 0,0 0 0,0 0 0,0 0 0,0 1 0,-1-1-1,1 0 1,0 0 0,0 0 0,0 0 0,-12 8 181,8-3-164,1-1 1,-1 1-1,1 0 0,-1 0 1,1 0-1,1 0 0,-1 1 0,1 0 1,0-1-1,-3 13 0,3-11-10,-21 79 405,-24 170 0,43-224-207,1 59-1,3-81-209,0 0-1,1 0 1,1 0-1,0 0 1,0 0-1,1-1 1,0 1-1,1-1 0,0 0 1,6 10-1,-7-15-42,0 0 0,0 0 0,1 0 0,-1-1 0,1 1 0,0-1 0,0 0 0,0 0 0,1 0 0,-1-1 0,1 0-1,-1 0 1,1 0 0,0 0 0,0-1 0,0 1 0,-1-1 0,2-1 0,-1 1 0,0-1 0,0 0 0,0 0 0,7-1 0,-4 0-40,0 0 1,1 0 0,-1-1-1,0-1 1,0 0 0,0 0 0,-1 0-1,1-1 1,-1 0 0,0 0-1,0-1 1,0 0 0,9-8-1,-16 15 169,-1 0-1,1 0 0,-1 0 0,1 0 0,0 0 0,0 0 0,0 0 0,0 0 0,0 0 1,0 1-1,1-1 0,-1 0 0,1 0 0,-1 0 0,2 2 0,1 6-22,1 0-1,7 16 1,-3-13-490,1-1 0,1 0-1,-1-1 1,22 20 0,1 0-6951,-26-22 2969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8:17.3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22 9632,'-29'-18'3584,"24"18"-2784,16-4-256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8:17.7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68 11136,'-57'-59'4128,"46"54"-3200,8 2-289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8:27.6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15 103 4800,'-14'0'14762,"22"1"-13386,12 7 144,-11-4-1248,0-1 0,0 0 0,0 0 0,1-1 0,-1 0 0,1 0 0,13 0 0,71 0 321,46-1-141,240-4-100,-287 3 22,-96-9-364,-3 5-101,-1 0 1,1 0-1,0 1 0,-1 0 0,0 0 1,0 0-1,-12-2 0,5 0 97,-47-16 35,-107-30 537,164 50-604,-1 0 0,1 0 0,-1-1 0,0 0 0,1 1 0,-6-4 1,10 5 25,0-1 1,0 1-1,0 0 0,0 0 1,0 0-1,0 0 1,0 0-1,0 0 1,0 0-1,0 0 1,0 0-1,0 0 1,0 0-1,0 0 1,0 0-1,0-1 1,0 1-1,0 0 1,0 0-1,0 0 1,0 0-1,0 0 1,0 0-1,0 0 1,0 0-1,0 0 1,0 0-1,0 0 0,0 0 1,0 0-1,0-1 1,0 1-1,0 0 1,0 0-1,0 0 1,0 0-1,0 0 1,0 0-1,0 0 1,0 0-1,1 0 1,-1 0-1,0 0 1,0 0-1,0 0 1,0 0-1,0 0 1,0 0-1,0 0 1,0 0-1,0 0 1,0 0-1,0 0 0,0 0 1,1 0-1,-1 0 1,0 0-1,0 0 1,9-1 69,9 1 109,186 29 610,-107-5-601,-81-19-94,-1 0 1,1 2-1,27 15 0,-40-20-45,-1-1-1,1 1 1,-1 0-1,1 0 1,-1 0-1,0 0 1,0 0-1,0 0 1,0 1-1,0-1 1,-1 0-1,1 1 1,-1 0-1,1-1 1,0 5-1,-1-4-13,-1-1 0,0 0 0,0 1 0,0-1 0,0 1 0,0-1 0,0 1 0,-1-1 0,0 1 0,1-1 0,-1 0 0,0 0 0,0 1 0,0-1 0,0 0 0,0 0 0,-1 0-1,-2 3 1,-1 2-942,-1 0 1,0 0-1,-12 9 0,14-13 409,1 0 0,0-1 0,-1 0 0,0 0 1,1 0-1,-1 0 0,0 0 0,0-1 0,0 1 1,-5 0-1,4-2-322,3 0 31,0 0 0,1 0 0,-1 1 0,0-1 0,0 0 0,0 1-1,0-1 1,0 1 0,1 0 0,-1-1 0,0 1 0,0 0 0,1 0 0,-1 0 0,1 1-1,-1-1 1,-1 2 0,-3 10-2528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8:36.8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466 683 2496,'-1'-3'14472,"-12"5"-10342,-17 8-3090,25-9-862,-14 6 278,1 0-1,0 1 0,-19 11 1,-6 7-201,18-12-37,0 1 0,2 2-1,0 0 1,-35 34 0,24-17-140,16-16 285,-18 21 1,31-33-341,1-1 0,0 1 0,0 0 0,1 1 1,0-1-1,0 1 0,0 0 0,-2 10 0,5-15-34,0 0 0,0 0 0,0-1 0,0 1 0,0 0 0,1 0 0,-1 0 0,0 0 0,1-1 0,0 1 0,-1 0 0,1-1 0,0 1 0,0 0 0,0-1 0,0 1 0,0-1-1,0 1 1,1-1 0,-1 0 0,2 2 0,2 1-24,0 1-1,1-1 0,-1-1 1,11 6-1,3-1 54,0 0 0,1-2 1,0 0-1,0-1 0,0-1 1,28 2-1,-29-5 82,-1 0 0,37-5 0,-48 3-74,-1 0 1,0 0-1,1-1 0,-1 0 0,0 0 0,0-1 0,-1 0 0,1 0 0,0 0 0,-1 0 1,0-1-1,5-4 0,-1-1-12,0 0 0,-1-1 0,0 1 0,0-2 0,-1 1 0,-1-1 0,1 0 0,-2 0 0,0 0 0,5-15 1,23-68-58,-9 12 295,9-43-94,-21 43 156,-11 73-237,-1-1-1,0 0 0,0 1 1,-1-1-1,0 1 0,-5-15 0,-1 2 82,-1 0-1,-1 1 0,-20-34 1,28 53-137,-17-30 291,-2 1 0,0 1 0,-45-49 0,-60-37 148,106 101-488,-1 0 0,0 1 0,-2 1 0,-40-18 0,58 30-194,-1-1 0,0 0 0,1 1 0,-1 0 1,0 0-1,0 0 0,0 1 0,0-1 0,0 1 0,0 0 0,0 1 0,0-1 0,1 1 1,-11 3-1,12-3-119,0 1 1,0-1 0,1 1 0,-1 0 0,0 0 0,0 0 0,1 0 0,-1 0-1,1 1 1,0-1 0,0 1 0,0 0 0,0-1 0,0 1 0,1 0-1,-1 0 1,1 0 0,0 0 0,0 1 0,0-1 0,0 0 0,-1 6-1,2-3-412,-1 0 0,1-1-1,0 1 1,0-1 0,1 1 0,0 0-1,0-1 1,0 1 0,0-1-1,1 0 1,4 10 0,-1-8-671,-1 0 0,1 0 0,7 7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7:31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1 344 4064,'9'0'16010,"-5"0"-16389,3 0 1022,0-1 0,0 0 0,0 0 0,0-1 0,-1 0 0,1 0 0,11-5 0,43-27 646,-38 19-746,-3 2-134,-1 0 0,32-32 0,17-12-175,-62 52-218,-3 2-14,0 1-1,1 0 1,-1 0-1,0 0 1,4-2-1,-6 4 0,-1 0-1,1 0 1,-1-1 0,1 1-1,-1 0 1,1 0-1,-1 0 1,1 0-1,0 0 1,-1 0-1,1 0 1,-1 0-1,1 0 1,-1 0-1,1 0 1,-1 1-1,1-1 1,-1 0-1,1 0 1,-1 0-1,1 1 1,-1-1-1,1 0 1,-1 0-1,0 1 1,1-1 0,-1 1-1,1-1 1,-1 0-1,0 1 1,1-1-1,-1 1 1,0-1-1,0 0 1,1 1-1,-1-1 1,0 1-1,0-1 1,0 1-1,0-1 1,1 1-1,-1 0 1,0 0-1,3 17 79,-1 1 0,-1-1 0,0 1 0,-3 23-1,1 2-109,-2 9 257,1-36-97,1 0 0,2 32 0,0-44-128,0 0 0,0 1 0,0-1 0,1 0 1,0 0-1,-1 0 0,2-1 0,-1 1 0,1 0 1,-1-1-1,1 1 0,0-1 0,7 6 0,-7-6 33,0 0-1,1-1 0,-1 1 0,1-1 0,0 0 0,0 0 0,1-1 0,-1 1 1,0-1-1,1 0 0,0 0 0,-1 0 0,1-1 0,0 1 0,0-1 0,0 0 1,0-1-1,8 1 0,-3-1 3,1 0 0,0-1 0,0-1 0,-1 1 0,1-2 1,-1 1-1,1-2 0,17-7 0,-26 10-32,23-10 100,-2-2-1,0 0 0,26-20 0,-43 28-89,0 1-1,-1-1 1,0-1 0,0 1 0,0-1-1,-1 0 1,1 0 0,-1 0 0,-1-1-1,1 1 1,-1-1 0,0 0 0,-1 0-1,0 0 1,0 0 0,1-10 0,-1-11 30,-2 1 0,-5-50 0,2 38 0,2 30-68,1 1 0,0-1 1,1 0-1,0 1 0,0-1 0,1 0 1,0 1-1,1 0 0,5-14 1,-6 17 5,1 1 1,-1-1 0,1 1-1,0-1 1,0 1-1,1 0 1,-1 0 0,1 0-1,0 1 1,0-1 0,0 1-1,0 0 1,1 0 0,0 1-1,-1-1 1,1 1 0,8-3-1,-3 3 23,0 0-1,0 0 1,1 1-1,-1 1 0,0-1 1,1 2-1,-1 0 1,0 0-1,1 0 0,-1 1 1,0 1-1,0 0 1,16 7-1,-7-1 27,-1 0-1,0 1 1,0 1 0,-1 1-1,31 28 1,-25-24-95,-22-16 5,-5-15-12716,3 13 11551,1-2-1896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8:37.8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47 172 7712,'-3'-2'637,"-1"1"-1,1 0 1,0 0 0,-1 0 0,1 0-1,0 0 1,-1 1 0,1-1 0,-6 1 0,2-2 2255,9-3-1090,13-6-350,-11 8-1295,2 0 49,-1 1 0,1-1 0,0 1 0,0 0-1,0 0 1,1 1 0,-1 0 0,8-1 0,11-2 85,11-4 109,1 2 0,0 2 0,-1 1 0,68 4 0,-99-1-311,0 1 0,0 0 0,-1-1-1,1 2 1,0-1 0,-1 1 0,1-1-1,-1 1 1,1 0 0,6 5 0,-9-6-12,0 1 0,0 0-1,0 0 1,0 0 0,0 0 0,-1 0 0,1 0 0,0 0 0,-1 1 0,0-1 0,0 1 0,1-1 0,-1 1 0,-1-1 0,1 1 0,0 0-1,-1-1 1,1 1 0,-1 0 0,0 4 0,-11 145 566,-1-4-443,12-120-206,0-2-184,3 31 0,-2-49 158,0 0 0,1 0-1,0 0 1,0 0-1,1 0 1,0-1-1,1 1 1,4 6 0,-7-12 46,0 0 0,1 0 0,-1 0 0,1 0 1,-1-1-1,1 1 0,0 0 0,0-1 1,-1 0-1,1 1 0,0-1 0,1 0 1,-1 0-1,0 0 0,0 0 0,0 0 1,0-1-1,1 1 0,-1-1 0,0 1 1,1-1-1,-1 0 0,0 0 0,1 0 1,-1 0-1,0 0 0,1-1 0,-1 1 1,0-1-1,4-1 0,-1 0 11,1 0 0,-1 0 0,0-1 0,0 0 0,0 0 0,0 0 0,0-1 0,-1 0 0,0 0 0,0 0 0,6-7 0,0-3-16,-1 0 1,0-1 0,-1-1-1,12-31 1,13-67 162,-16 47-46,25-116 189,-38 161-210,-1-1 0,0-35 0,-3 52-131,0-1 1,0 0-1,1 1 0,2-8 1,-3 12 18,0 1 1,1 0 0,-1 0-1,0 0 1,1 0-1,-1-1 1,1 1 0,0 0-1,-1 0 1,1 0-1,0 0 1,-1 0 0,1 0-1,0 0 1,0 1-1,0-1 1,0 0 0,0 0-1,0 1 1,0-1-1,0 0 1,0 1 0,0-1-1,0 1 1,1-1-1,-1 1 1,0 0 0,0 0-1,2-1 1,14 2-60,0 1 0,-1 1-1,28 7 1,1 1-27,113 17 104,-63-11-4544,-86-16 1262,-13 20-12684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8:38.2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7136,'14'6'10080,"67"26"-7942,-56-21-1477,-1 0 1,0 1-1,30 21 0,-38-22-160,-2 1-1,1 0 1,-1 1-1,-1 0 0,19 24 1,-9 5 466,-17-32-1149,12 20 0,-15-24 1955,0-2-3486,11-35-20976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8:38.6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619 4 6976,'-3'-1'2956,"3"-1"-2229,-7 2 2256,2 11 825,-5 7-3153,0-1 1,-1 1-1,-1-2 0,-1 0 1,0 0-1,-1-1 1,0-1-1,-1 0 0,-1-1 1,-27 18-1,-15 3 34,-115 51 1,118-60-649,12-6-1262,-35 18-5611,63-29 2480,5-6 1430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8:39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74 1728,'-10'-1'5050,"-8"-12"8242,28 12-12941,593 11 1798,425-2-1493,-914-14-664,136-26 0,-230 30-666,-16 2 143,1-1-1,-1 1 0,0-1 1,1 0-1,-1 0 0,0 0 0,0 0 1,0-1-1,1 1 0,6-6 0,-11 7 325,1 0 0,-1-1 0,0 1 0,1 0 0,-1-1 0,0 1 0,1-1 0,-1 1 0,0-1-1,0 1 1,0 0 0,1-1 0,-1 1 0,0-1 0,0 1 0,0-1 0,0 0 0,-3-11-2321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8:40.1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369 497 4160,'3'-7'616,"-1"0"-13,1 1 0,-1-1 0,1 1 0,0 0 0,1 0-1,-1 0 1,1 1 0,7-8 0,-8 9 79,0 1-1,0-1 0,-1 0 1,1 1-1,-1-1 0,0 0 1,0-1-1,0 1 0,0 0 0,-1-1 1,2-6-1,-3 10-577,0 1 1,0-1-1,0 1 0,0-1 0,0 1 0,0-1 1,-1 1-1,1-1 0,0 1 0,0-1 0,0 1 1,-1 0-1,1-1 0,0 1 0,0-1 0,-1 1 1,1 0-1,0-1 0,-1 1 0,1 0 1,0-1-1,-1 1 0,1 0 0,-1 0 0,1-1 1,-1 1-1,-16-2 1237,-17 7-312,-1 6-589,0 2-1,1 1 1,1 2-1,0 1 1,2 1 0,-43 32-1,64-43-424,1 1 0,0 0-1,0 0 1,1 1 0,0 0-1,1 0 1,0 1 0,0 0-1,1 1 1,0-1 0,-5 15-1,10-23-38,0 0 0,1 1-1,-1-1 1,1 0-1,-1 0 1,1 1 0,0-1-1,0 0 1,0 1 0,0-1-1,0 0 1,1 1 0,-1-1-1,1 0 1,-1 0 0,1 1-1,0-1 1,0 0 0,0 0-1,0 0 1,0 0 0,0 0-1,1 0 1,-1 0 0,1-1-1,-1 1 1,1 0 0,0-1-1,0 1 1,-1-1 0,1 0-1,0 1 1,3 0 0,1 1 0,0-1 0,0 1 0,0-2 0,1 1 0,-1 0 0,1-1 0,-1 0 0,0-1 0,1 0 0,0 0 0,6-1 1,0-1 38,-1 0 1,-1-1-1,1-1 1,0 0 0,-1 0-1,0-1 1,0-1 0,0 0-1,-1 0 1,0-1 0,0-1-1,0 0 1,-1 0 0,9-11-1,-2 2 51,-2-1-1,0 0 1,-1-2-1,-1 1 1,-1-1-1,15-38 1,-18 34 47,0 1 0,-1-2 0,-2 1 0,-1-1 0,3-47 0,-7 56-98,0 1 0,-1-1 0,-1 1 0,0-1 0,-1 1 0,-1 0 0,0 0 0,-1 0 0,-1 1 0,-11-22 0,15 31-123,-1 0 1,-1 1 0,1-1-1,-1 1 1,0 0 0,0 0-1,0 0 1,0 0 0,-1 1-1,1-1 1,-1 1 0,0 0-1,0 1 1,0-1 0,0 1 0,-1 0-1,1 1 1,-1-1 0,1 1-1,-1 0 1,1 0 0,-1 0-1,0 1 1,1 0 0,-1 0-1,0 1 1,1 0 0,-1 0 0,0 0-1,1 0 1,0 1 0,-6 2-1,1 0-693,0 1-1,1-1 0,-16 12 1,21-14 253,1 1 0,0 0 0,0-1 0,0 1 0,0 0 0,1 0 0,-1 0 0,1 1 0,0-1 0,0 1 0,0-1 0,-3 8 0,5-10 374,0 0 0,-1 0 0,1-1 0,0 1 0,0 0 0,0 0 0,0 0 1,0 0-1,0 0 0,0 0 0,0 0 0,1 0 0,-1 0 0,0 0 0,0 0 0,1 0 0,0 0 0,15 20-5356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8:40.6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25 8384,'-7'-4'1591,"2"1"144,12 1-398,9-1 336,7-2-362,1 2 1,34-1 0,-45 4-1024,-3-1-2,0 2-1,1-1 0,-1 1 1,0 0-1,0 1 0,0 1 1,0-1-1,19 9 0,-24-8-109,1 0-1,0 0 0,-1 0 0,0 1 0,1 0 0,-1 0 0,-1 1 1,1-1-1,-1 1 0,0 0 0,0 0 0,0 0 0,-1 1 1,1 0-1,2 7 0,4 16 134,-2 0 1,0 1-1,-3 0 1,4 39-1,4 27-976,-12-90 337,0 0 1,1-1-1,-1 1 1,1-1 0,0 1-1,0-1 1,1 0-1,3 7 1,-5-12 178,-1 1 1,1-1 0,-1 0 0,1 1-1,-1-1 1,1 0 0,-1 1-1,1-1 1,-1 0 0,1 1 0,-1-1-1,1 0 1,-1 0 0,1 0 0,0 0-1,-1 0 1,1 0 0,-1 0-1,1 0 1,0 0 0,-1 0 0,1 0-1,-1 0 1,1 0 0,0 0-1,-1 0 1,1 0 0,-1-1 0,1 1-1,-1 0 1,1 0 0,-1-1 0,1 1-1,-1 0 1,1-1 0,-1 1-1,1-1 1,-1 1 0,0-1 0,1 1-1,0-1 1,17-24-4061,-16 22 3726,17-26-5488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8:40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1157 1 8896,'-19'0'3296,"-6"8"-2560,-23 5-224,14-1 3103,-22 6-2079,-17 7 1088,-3 14-1568,3 7 416,-8 18-896,-15 8 480,-8 6-608,-8-11-736,13-6 128,17-15-1376,15-7 864,19-9-3040,9-9 2080,14-5-5823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8:47.6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2 64,'-1'-1'20,"-1"1"-37,-14 31 21405,16-31-21354,0 0 0,-1 0 0,1 0 0,0 0-1,0 1 1,0-1 0,0 0 0,0 0 0,0 0-1,0 0 1,0 0 0,0 0 0,0 1 0,0-1-1,0 0 1,0 0 0,1 0 0,-1 0 0,0 0-1,0 0 1,0 1 0,0-1 0,0 0-1,0 0 1,0 0 0,0 0 0,0 0 0,0 0-1,0 0 1,1 1 0,-1-1 0,0 0 0,0 0-1,0 0 1,0 0 0,0 0 0,0 0 0,0 0-1,1 0 1,-1 0 0,0 0 0,0 0 0,0 0-1,0 0 1,0 0 0,1 0 0,-1 0 0,0 0-1,8 5 541,6-2-326,0 0 1,0-1 0,0 0 0,0-1 0,0-1 0,18-2-1,5 1-43,391-7 958,-331 6-385,-43 0-2316,-16 2-3931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8:48.1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106 13 5632,'-24'-12'12618,"23"33"-9402,-35 116 598,5-24-2333,26-90-1224,1 0 1,2 0 0,-1 24-1,9 97-1419,-6-144 959,0 1 0,0 0 0,0 0 1,0 0-1,0 0 0,0-1 1,0 1-1,1 0 0,-1 0 0,0-1 1,0 1-1,1 0 0,-1 0 0,1-1 1,-1 1-1,0 0 0,1-1 1,-1 1-1,1 0 0,0-1 0,-1 1 1,1-1-1,-1 1 0,1-1 1,0 1-1,0-1 0,0 1 0,1-1-168,-1 0 0,1-1 0,-1 1 0,0 0 0,1-1 0,-1 1 0,0-1 0,1 1 1,-1-1-1,0 0 0,0 1 0,0-1 0,0 0 0,1 0 0,-1 0 0,0 0 0,0 0 0,0-1 0,25-25-7101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8:49.4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522 723 4384,'-3'-2'761,"0"0"1,1 0 0,-1 0-1,0 0 1,1 0 0,0 0-1,-1-1 1,-3-4-1,-6-7 3302,-2-3-1150,12 14-2590,-1 0 1,1 0-1,-1 0 0,1 1 0,-1-1 0,0 1 0,0-1 0,0 1 0,-6-3 0,-1 0-89,0 2-1,0-1 1,0 1 0,0 1 0,0 0 0,-1 0 0,1 1-1,0 0 1,-1 1 0,1 0 0,-1 1 0,-20 3 0,11 1-27,-2-1-10,0 1 1,1 1-1,-37 16 1,42-14-40,1-1 0,0 2 0,1 0 0,-1 1 0,-12 12 0,24-19-148,0 0 1,0 0 0,0 0 0,0 1-1,0-1 1,1 1 0,0-1-1,-1 1 1,2 0 0,-1 0 0,0 0-1,1 0 1,-1 1 0,1-1 0,1 0-1,-1 1 1,0-1 0,1 0-1,0 1 1,0-1 0,0 0 0,1 1-1,-1-1 1,4 9 0,-3-8 18,1-1 0,0 1 0,1-1 0,-1 0 0,1 1 0,0-1 0,0 0 0,0 0 0,0-1 0,1 1 0,0-1 1,0 0-1,-1 0 0,2 0 0,-1 0 0,0-1 0,9 4 0,3 1 67,1-2 0,-1 0 0,31 5-1,-34-8-51,0 0 0,1-1-1,-1-1 1,0 0-1,1-1 1,25-5-1,-29 4-26,-1-1-1,0 1 1,0-2-1,0 1 0,-1-1 1,1-1-1,-1 1 1,0-1-1,0-1 0,11-9 1,-10 5-26,0 0 0,-1-1 0,0 1 1,-1-2-1,0 1 0,-1-1 0,10-24 0,-5 2 66,13-63-1,-19 73-86,-2-1 0,0 0-1,-2 0 1,-1 0-1,-1 1 1,0-1 0,-2 0-1,-2 0 1,-7-29-1,3 27 61,0 0-1,-2 0 0,-1 1 1,-1 1-1,-29-43 0,41 66-26,-19-24-75,-46-45 0,60 65-43,0 0-1,-1 1 1,1 0 0,-1 0 0,-1 1 0,1 0-1,0 0 1,-1 0 0,0 1 0,0 0-1,0 1 1,0 0 0,-11-1 0,16 3-14,0 0-1,0 0 1,0 1 0,-1-1-1,1 1 1,0 0 0,0 0-1,0 0 1,1 0 0,-1 1-1,0-1 1,0 1 0,1 0 0,-1 0-1,1-1 1,-1 2 0,1-1-1,0 0 1,0 0 0,0 1-1,0-1 1,-2 5 0,1-3-278,0 1 0,1-1 1,0 1-1,0 0 0,0 0 1,0 0-1,1 0 0,-1 1 1,1-1-1,1 0 0,-1 1 0,1 6 1,1-7-165,0 1 0,0-1 0,1 1 0,-1-1-1,1 0 1,1 0 0,-1 0 0,1 0 0,0 0 0,0 0 0,0-1 0,6 7 0,26 23-5162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7:33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43 4736,'0'-1'157,"-1"0"0,1 0-1,0-1 1,-1 1 0,1 0 0,0 0 0,0 0 0,0 0-1,0 0 1,0 0 0,0 0 0,0 0 0,0-1 0,1 0 0,0-11 3479,7 2 5813,-7 19-7165,-1 86 752,0 122-1496,0-214-1087,0-12-197,1 6-299,0-1-1,0 0 1,0 1 0,0-1-1,1 1 1,3-7-1,-2 3 7,8-18 28,35-91 7,-42 103 70,2 1-1,10-22 1,-14 31-54,0 1 1,0-1 0,0 1-1,1 0 1,-1 0 0,1 0-1,0 0 1,0 0 0,0 0-1,0 1 1,0 0 0,0-1-1,1 1 1,-1 0 0,5-1-1,-7 3-10,-1 0 0,1-1 0,-1 1 0,1 0 0,-1 0 0,1 0 0,-1 0 0,1 0 0,0 0 0,-1 1 0,1-1 0,-1 0 0,1 0 0,-1 0 0,1 0 0,-1 1 0,1-1 0,-1 0 0,1 0 0,-1 1 0,0-1 0,1 0 0,-1 1 0,1-1 0,-1 0 0,0 1 0,1-1 0,-1 1 0,0-1 0,1 1 0,6 19 125,-4-12-67,7 17 122,-7-17-82,1 1 1,-1 0 0,0 0 0,-1 0-1,1 10 1,2 133-300,-5-111-4614,22-53-7796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8:50.2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0 329 7040,'1'-2'591,"-1"0"0,1 0 0,-1 1 1,1-1-1,0 0 0,0 1 0,0-1 1,0 1-1,0-1 0,0 1 0,0 0 0,2-2 1,9-9 1130,-4 5-1156,0 1 1,1 0 0,0 0 0,0 1 0,18-7 0,51-15 1576,-78 27-2114,12-4 242,0 1 0,1 0 0,-1 1 1,0 0-1,26 0 0,-36 2-219,1 1 0,0-1 0,-1 0 0,1 0 0,0 1 0,-1 0 0,1-1 1,-1 1-1,1 0 0,-1 0 0,1 1 0,-1-1 0,1 0 0,-1 1 0,0 0 0,0-1 0,0 1 0,0 0 0,0 0 0,0 0 0,-1 0 0,1 0 0,-1 1 0,1-1 0,-1 0 0,0 1 1,0-1-1,0 1 0,0-1 0,0 1 0,0 0 0,-1-1 0,1 5 0,2 35 410,-4 51 1,0 1-177,2-79-259,0 1 0,0-1 0,2 0 0,0 1 0,7 20 0,-9-32 28,0-1 0,0 0 0,1 1 0,0-1-1,-1 0 1,1 0 0,0 0 0,1-1 0,-1 1 0,0 0 0,1-1-1,0 0 1,-1 1 0,1-1 0,0 0 0,0 0 0,0-1-1,0 1 1,1-1 0,-1 1 0,0-1 0,1 0 0,-1 0-1,0-1 1,1 1 0,-1-1 0,1 1 0,-1-1 0,8-1-1,-6 0-47,1 0-1,0-1 1,-1 1-1,1-2 1,-1 1-1,1 0 1,-1-1-1,0 0 1,0 0-1,-1 0 1,1-1-1,0 0 1,-1 0-1,0 0 1,0 0-1,6-10 1,1-1 19,0-1 0,-2-1 0,0 0 0,7-18-1,46-112 71,-27 57 56,-3 5-229,-25 72 76,40-102 199,-44 110-158,-1-1-1,1 0 0,0 1 1,0 0-1,5-6 1,-7 9-20,0 0 1,1 1 0,-1-1-1,1 1 1,-1-1 0,1 1-1,0 0 1,-1 0 0,1-1-1,0 1 1,0 0 0,0 1 0,0-1-1,0 0 1,0 1 0,0-1-1,0 1 1,2-1 0,7 2 16,0 1-1,-1 0 1,1 0 0,-1 1 0,0 1 0,19 8 0,-1-1 211,30 11-402,-55-22 7,-1 1 0,0 0 0,1 0 1,-1 0-1,0 0 0,1 0 0,-1 1 0,2 1 1,-3-2-307,0 0 1,1 0 0,-1 0 0,0 1 0,0-1 0,0 0 0,0 1 0,-1-1 0,1 1 0,0-1 0,-1 1 0,1 0 0,-1-1 0,1 1 0,0 2 0,-1 4-1370,-1-1 0,1 1 0,-1-1 0,0 0 0,-1 1 0,-2 6 0,4-13 1749,-9 32-4764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8:51.0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0 8320,'-2'4'13767,"3"4"-11134,0-1-3983,-1 123 4315,0-128-2903,0 0-1,0 1 1,0-1 0,0 0-1,1 0 1,-1 0 0,1 1-1,-1-1 1,1 0-1,0 0 1,0 0 0,0 0-1,0 0 1,0 0 0,1 0-1,-1 0 1,1-1-1,1 3 1,-1-3-8,-1 0 0,1 0 0,0 0 0,0 0 0,-1 0 0,1-1 0,0 1 0,0 0 0,0-1 0,0 1 0,0-1 0,0 0-1,0 0 1,0 0 0,0 0 0,0 0 0,0 0 0,0-1 0,0 1 0,3-1 0,7-3-17,0 0-1,-1 0 1,1-1-1,-1-1 1,0 0-1,14-10 1,-8 3-7,0-1 0,25-29 1,-29 29-10,-2 1 19,1 1 0,1 0 0,16-13 0,-28 25-77,3 13 250,-3-7-171,0 1 0,0 0 0,0-1-1,-1 1 1,0 0 0,0 0 0,-1-1 0,0 1-1,0 0 1,0-1 0,-1 1 0,0-1 0,0 1-1,-5 8 1,0-1 35,-1 0 0,0-1 0,-1 0-1,0 0 1,-14 14 0,-82 72 126,99-93-141,-1-1 0,0 1 0,-13 6 0,17-11-72,0 1 0,0-1 0,0 0 0,0 0 0,0 0 0,0 0 0,-1-1-1,1 1 1,0-1 0,0 0 0,-1 0 0,-3 0 0,6-1-4,-1 1-1,1 0 1,0-1-1,0 1 1,0 0-1,1-1 1,-1 0-1,0 1 1,0-1 0,0 1-1,0-1 1,0 0-1,1 0 1,-1 1-1,0-1 1,1 0-1,-1 0 1,0 0-1,1 0 1,-1 0 0,1 0-1,-1 0 1,1 0-1,0 0 1,-1 0-1,1 0 1,0 0-1,0 0 1,0 0-1,0-1 1,0 0 12,-1 0-1,1 0 1,0 0 0,1 0-1,-1 0 1,0 0 0,1 0-1,-1 0 1,1 0 0,-1 1-1,1-1 1,0 0 0,0 0-1,0 1 1,2-4 0,2 0-3,0 0 0,1 1 0,0-1 0,0 1 0,0 1 0,0-1 1,1 1-1,-1 0 0,1 0 0,10-2 0,8-1-203,41-5 1,-41 8 52,-22 2 116,129-15-3002,-104 15-987,33 2 0,-60-1 3749,19 3-3932,-20-3 4036,1 0 0,0 0 0,-1 0 0,1 1 0,0-1 0,-1 0 0,1 1 0,0-1 1,-1 0-1,1 1 0,-1-1 0,1 1 0,-1-1 0,1 1 0,-1-1 0,1 1 0,-1-1 0,1 1 0,-1-1 0,0 1 0,1 0 0,-1-1 0,0 1 0,1 1 0,-1 0-498,-1 1 0,1 0-1,0-1 1,-1 1 0,0 0-1,1-1 1,-2 3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8:51.4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23 115 8128,'-20'0'2618,"20"0"-2545,0 0 0,0 0 0,0 0 0,0 0 0,0 1 0,0-1 0,1 0 0,-1 0 0,0 0 0,0 0 0,0 0 0,0 0 0,0 0 0,0 1 0,0-1 0,0 0 0,0 0 0,0 0 0,0 0 0,0 0 0,0 1 0,0-1 0,0 0 0,0 0 0,0 0 0,0 0 0,0 0 0,0 1 0,0-1 0,0 0 0,0 0 0,0 0 0,0 0 0,0 0-1,0 0 1,0 1 0,0-1 0,0 0 0,0 0 0,-1 0 0,1 0 0,0 0 0,0 0 0,0 0 0,0 0 0,0 1 0,0-1 0,0 0 0,-1 0 0,1 0 0,0 0 0,0 0 0,0 0 0,0 0 0,0 0 0,0 0 0,-1 0 0,1 0 0,0 0 0,21 4 1621,-1 0 0,1-1 1,38-1-1,66-10 497,-93 5-1437,241-25 1404,-32 2-1628,9 0-290,108-8-4005,-261 26-1574,-70 8 2598,-27 0 2658,0 1 1,1-1-1,-1 0 0,0 0 0,0 0 0,1 0 0,-1 0 1,0 0-1,0 0 0,1 0 0,-1 1 0,0-1 0,0 0 1,0 0-1,1 0 0,-1 1 0,0-1 0,0 0 0,0 0 1,1 1-1,-1-1 0,0 0 0,0 0 0,0 1 0,0-1 1,0 0-1,0 0 0,0 1 0,0-1 0,0 0 1,0 0-1,1 1 0,-1-1 0,0 0 0,-1 1 0,1-1 1,0 0-1,0 0 0,0 1 0,0-1 0,0 0 0,0 1 1,0-1-1,0 0 0,0 0 0,-1 1 0,1-1 0,0 0 1,-16 27-2606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8:52.1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416 398 8544,'-8'-4'835,"-1"-1"0,0 1 0,0 1 0,0 0 1,0 0-1,0 1 0,0 0 0,-1 1 0,-9-1 0,11 2-475,-1 0 0,1 1-1,0-1 1,0 2 0,0-1-1,0 1 1,0 1-1,1-1 1,-1 1 0,1 0-1,-1 1 1,1 0 0,-8 6-1,-10 8 158,0 1 1,-22 23-1,27-23-130,2 1-1,1 1 1,-20 30 0,36-49-347,-1 0 1,1 0-1,0 0 1,0 0-1,1 0 1,-1 0-1,0 0 1,1 1-1,-1-1 1,1 0-1,0 0 1,0 5 0,0-6-21,0 0 0,0 0 0,0 0 1,0 0-1,1 0 0,-1 0 1,0 0-1,1 0 0,-1 0 1,1 0-1,-1 0 0,1 0 0,0-1 1,-1 1-1,1 0 0,0 0 1,0-1-1,-1 1 0,1 0 1,0-1-1,0 1 0,0-1 0,0 1 1,0-1-1,0 1 0,0-1 1,0 0-1,0 1 0,2-1 1,3 1-21,0-1 1,0 0-1,0 0 1,1-1-1,-1 1 1,0-1-1,0-1 1,0 1-1,0-1 1,0 0-1,7-4 1,5-3-14,1 0 0,19-15 1,-19 10-90,0 0 1,-1-2 0,-1 0 0,18-22 0,52-78 79,-72 94 53,-1 0 0,-2-1 0,0-1 1,-1 0-1,-1-1 0,8-32 0,-17 51-25,0 1 0,0-1 0,0 0-1,-1 0 1,1 1 0,-2-1 0,1 0 0,0 0-1,-1 0 1,0 0 0,-1 1 0,1-1 0,-1 1-1,0-1 1,0 1 0,-1-1 0,0 1 0,0 0 0,0 0-1,0 1 1,-1-1 0,0 1 0,0-1 0,0 1-1,0 0 1,-1 1 0,1-1 0,-1 1 0,0 0-1,0 0 1,-1 0 0,1 1 0,-8-3 0,2 1-358,1 1 0,0 0 1,-1 1-1,1 0 0,-1 1 0,0 0 1,0 1-1,1 0 0,-1 0 1,0 1-1,1 1 0,-1 0 1,1 0-1,-1 1 0,1 0 1,-11 6-1,20-9 273,1 0 1,-1 0-1,1 0 0,0 0 1,-1 1-1,1-1 0,-1 0 1,1 0-1,0 0 0,-1 1 1,1-1-1,0 0 0,-1 0 1,1 1-1,0-1 0,0 0 1,-1 1-1,1-1 0,0 0 1,0 1-1,-1-1 0,1 0 0,0 1 1,0-1-1,0 1 0,0-1 1,-1 0-1,1 1 0,0-1 1,0 1-1,0-1 0,0 0 1,0 1-1,0-1 0,0 1 1,0-1-1,0 1 0,1-1 1,-1 0-1,0 1 0,0-1 1,0 1-1,0-1 0,1 0 1,-1 1-1,0-1 0,0 0 1,0 1-1,1-1 0,1 2-363,1 0 0,-1 0 0,0 0-1,1-1 1,-1 1 0,5 1 0,12 4-1915,1 0 0,0-1-1,40 6 1,-47-9 2064,44 10-1814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8:52.7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131 10 8480,'-14'-9'9919,"14"11"-9692,0-1-1,0 1 1,0 0-1,0-1 1,0 1-1,0 0 1,0-1-1,-1 1 1,1 0-1,-1-1 1,1 1-1,-2 1 1,2 0 39,-23 56 1689,16-43-1637,0 0 0,2 0 0,-5 20 0,9-34-303,1-1 0,0 0 0,0 0 1,0 1-1,0-1 0,0 0 1,0 0-1,0 1 0,0-1 0,0 0 1,1 0-1,-1 0 0,0 1 0,1-1 1,0 1-1,-1-1-3,1 0 0,-1-1 0,1 1 1,-1-1-1,1 1 0,0-1 0,-1 1 0,1-1 0,0 1 0,-1-1 1,1 0-1,0 1 0,-1-1 0,1 0 0,0 0 0,0 1 0,-1-1 0,2 0 1,1 0 7,1 0 1,-1 0 0,0 0 0,0-1 0,0 0-1,1 1 1,-1-1 0,0 0 0,0 0 0,3-2 0,39-21 71,76-54 1,-41 24-166,-55 42 351,-25 11-272,1 1 0,-1 0 0,1-1 1,-1 1-1,1 0 0,-1 0 0,1 0 1,-1-1-1,1 1 0,-1 0 1,1 0-1,0 0 0,-1 0 0,1 0 1,-1 0-1,1 0 0,-1 0 0,1 0 1,0 0-1,-1 0 0,1 0 1,-1 1-1,1-1 0,-1 0 0,1 0 1,-1 1-1,1-1 0,-1 0 0,1 0 1,-1 1-1,1-1 0,-1 1 1,0-1-1,1 0 0,-1 1 0,1-1 1,-1 1-1,0 0 0,1 6 57,0 0-1,-1 0 1,0 0-1,-1 1 1,0-1-1,0 0 1,0 0-1,-4 11 1,-1 7-39,-6 32 62,-20 56-1,23-86 13,-2-1 0,-1 0 0,-1 0 0,-18 26 0,11-24 30,0-1 1,-31 30-1,40-45-121,-2-1 1,1 0-1,-2-1 1,1 0-1,-2-1 1,-20 10-1,33-18-27,0 0 0,0 0 0,0 0 0,0-1 0,0 1 0,0 0 0,0-1 0,0 1 0,-1-1 0,1 0 0,0 0 0,0 0 0,0 0 0,0 0 0,0-1 0,-1 1 0,1 0 0,0-1 0,0 0 0,0 1 0,0-1 0,0 0 0,-3-2 0,4 2 7,0-1 1,-1 0-1,1 1 0,0-1 1,0 0-1,0 0 0,0 0 1,0 0-1,0 0 0,1 0 1,-1 0-1,1 0 1,-1 0-1,1 0 0,0 0 1,0 0-1,0 0 0,0-1 1,0 1-1,0 0 0,0 0 1,1 0-1,0-3 1,1-2 33,1-1 0,0 1 0,0 0 0,0 0 0,1 1 1,-1-1-1,2 1 0,-1 0 0,1 0 0,0 0 0,0 0 1,1 1-1,-1 0 0,1 0 0,0 1 0,10-6 0,1 0-30,1 1 0,0 0-1,1 2 1,0 0 0,21-4-1,13 0-1532,90-6 0,-88 12-5652,98-21 1,-84 5 3369,-6-1 171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8:53.3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39 2656,'-19'-5'1421,"11"3"3456,-1 1-1,1 1 1,-10 0 2335,23-3-5665,36-6-680,0 2 0,58-2-1,84 6-2862,-118 4-1584,-87 13-11054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8:53.7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65 9312,'-5'-5'4462,"8"5"-2409,10 1-499,-1-2-53,1 0 0,0-1-1,-1-1 1,17-5 0,7-2-243,177-24-1098,-177 33-4225,-24 1-2008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8:54.1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164 94 10144,'-1'-1'60,"-2"-1"541,1 0 1,-1 0-1,1 1 0,-1-1 0,0 1 0,0-1 1,-4-1-1,6 3-361,0 0 0,0 0 0,0 0 0,-1 0 1,1 0-1,0 0 0,0 1 0,0-1 0,0 0 1,0 0-1,0 1 0,-1-1 0,1 1 0,0-1 0,0 1 1,0 0-1,0-1 0,1 1 0,-1 0 0,0-1 1,0 1-1,0 0 0,-1 2 0,-5 6 230,1 0 0,0 1 0,0-1 0,1 1 0,0 1 0,1-1 0,-5 17 0,-1 7 105,2 0 0,1 0 0,2 1 0,-1 55 0,6-76-464,1 0 1,0 0 0,1 0 0,0 0-1,2 0 1,-1 0 0,2-1 0,7 18 0,-10-26-95,1 0 0,0 0 0,-1-1 0,1 1 0,1-1 0,-1 0 1,1 0-1,0 0 0,0 0 0,0-1 0,0 1 0,0-1 0,1 0 1,0 0-1,-1-1 0,1 0 0,0 1 0,0-2 0,1 1 0,-1 0 1,0-1-1,0 0 0,1 0 0,9-1 0,0 0-24,1-1 1,-1-1-1,1 0 0,-1-2 1,0 1-1,26-11 0,-21 5-32,0-1-1,-1 0 1,0-1 0,22-19-1,-12 6-13,-1-1 1,-1-2-1,-2-1 0,-1-1 1,28-42-1,-46 62 57,5-7 43,0-1 1,-2 0-1,11-25 1,-18 38-43,0 0 0,-1 0 1,0 0-1,0 0 0,0 0 0,0 0 1,-1-1-1,1 1 0,-1 0 0,0 0 1,-1-1-1,1 1 0,-1 0 0,0 0 1,0-1-1,0 1 0,0 0 0,-1 0 1,0 0-1,1 1 0,-5-6 0,2 3-38,0 2-1,-1-1 1,1 1-1,-1-1 0,0 1 1,-9-5-1,-38-18-238,51 26 262,-26-11-454,-1 0 1,0 3-1,0 0 0,-1 1 0,0 2 0,0 1 0,-1 2 1,-34-1-1,37 5-1146,-1 0 0,1 2 0,0 1 0,0 1 0,-37 12 0,-8 11-1627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0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9 5632,'-5'-9'7610,"4"12"-7469,1 0 0,-1-1 0,1 1 0,0 0 1,0 0-1,0-1 0,0 1 0,1 4 0,0 4 216,-3 42 865,-15 96-1,-25 51 245,3-11-874,18-55-300,-19 98 632,38-227-894,1 0 0,0-1 1,1 1-1,-1 0 0,1-1 0,0 1 1,0 0-1,2 7 0,-1 7 2176,-1-29-865,1 3-1285,0 0 1,1-1-1,-1 1 1,2 0-1,-1 0 1,1 1-1,0-1 0,0 1 1,5-7-1,4-9-7,11-28 59,-3 6 0,2 0 0,31-44 0,-38 66-176,48-63 96,-55 77-61,-1 0-1,1 1 0,0 0 0,1 0 1,0 1-1,0 0 0,15-8 1,-22 14 16,0-1 0,1 0 1,-1 0-1,0 1 0,0 0 0,1-1 1,-1 1-1,0 0 0,1 0 1,-1 0-1,0 1 0,1-1 1,-1 0-1,0 1 0,1-1 1,-1 1-1,0 0 0,0 0 1,0 0-1,0 0 0,0 0 1,0 1-1,0-1 0,0 0 1,0 1-1,0 0 0,-1-1 0,1 1 1,-1 0-1,1 0 0,-1 0 1,0 0-1,0 0 0,0 0 1,0 0-1,0 0 0,0 0 1,1 5-1,0 8-3,0 0 1,-1 0 0,0 1-1,-3 29 1,1-29-12,-1 25 14,-12 61-1,12-89 50,-1 0 0,-1-1-1,0 0 1,-1 0 0,0 0 0,0-1-1,-2 1 1,1-1 0,-12 13 0,13-17-16,-1 0 1,1 0-1,-2-1 1,1 0-1,-1 0 1,0-1-1,0 0 1,0 0-1,-12 5 1,12-7 1,0 0-1,-1-1 1,-9 2-1,14-3 8,1-1 0,-1 0 0,1 1 0,-1-1-1,1 0 1,0-1 0,-1 1 0,1 0 0,-1-1-1,1 1 1,0-1 0,-1 0 0,1 1 0,-4-3 0,6 3-27,-1-1 0,1 1-1,0 0 1,0 0 0,0 0 0,0 0 0,0 0 0,0 0 0,0 0 0,0 0 0,0 0 0,0 0 0,0 0 0,0 0 0,0-1 0,0 1 0,0 0 0,0 0 0,0 0 0,0 0 0,0 0 0,0 0 0,0 0 0,0 0 0,0 0 0,0-1 0,0 1 0,0 0 0,0 0 0,0 0 0,0 0 0,0 0 0,0 0 0,0 0 0,0 0 0,0 0 0,0-1 0,0 1-1,0 0 1,0 0 0,0 0 0,0 0 0,0 0 0,0 0 0,0 0 0,0 0 0,1 0 0,-1 0 0,0 0 0,0 0 0,0 0 0,0 0 0,0 0 0,0 0 0,0 0 0,11-5-9,18-2 16,-22 5-72,243-82 215,-218 71-120,25-12-13,-2-2 0,97-65 1,-118 70 29,-9 8 10,-16 9-88,0 0 1,-1-1 0,0 0-1,8-7 1,-14 13 4,-3 5-31,-2 12-113,-8 21-70,8-30 252,1 0 0,0 0 0,0 1 0,1-1 0,0 1 0,1-1 0,0 1 0,0-1 0,2 12 0,-2-15-5,1-1 0,0 0 0,0 1 0,0-1 0,1 0 0,0 0 1,-1 0-1,1 0 0,0 0 0,1 0 0,-1-1 0,1 1 0,0-1 1,0 1-1,0-1 0,0 0 0,0 0 0,1-1 0,-1 1 0,7 3 1,-8-5 16,1 0 0,0 0 0,-1 0 1,1 0-1,0 0 0,-1-1 0,1 1 0,0-1 1,0 0-1,0 0 0,-1 0 0,1 0 1,0 0-1,0-1 0,-1 1 0,1-1 1,0 0-1,2-1 0,0 0 29,-1 0 1,0-1-1,0 1 0,-1-1 1,1 0-1,0 0 0,-1-1 1,0 1-1,0-1 0,3-3 0,1-4 22,0-1-1,0 0 0,-1 0 1,-1-1-1,0 1 1,5-22-1,-7 22-93,-1-1 0,0 0 0,-1 0 0,0 0 1,-1 0-1,0 0 0,-1 1 0,-1-1 0,0 0 0,-6-21 1,7 31-4,0 0 1,-1 0 0,1 0 0,-1 0 0,1 0-1,-1 1 1,0-1 0,0 0 0,0 1 0,0-1 0,0 1-1,-1 0 1,1 0 0,-1 0 0,1 0 0,-1 0-1,0 0 1,0 1 0,0-1 0,0 1 0,0 0 0,0 0-1,0 0 1,0 0 0,-4 0 0,0 1-16,1 0 0,0 0 0,-1 0 0,1 1 0,0 0 0,0 0 0,0 0 0,-1 1 0,1 0 0,1 0 0,-1 1 0,-7 3 0,13-5 38,-1-1 0,0 0 0,0 1 0,1-1 0,-1 1 0,0 0-1,1-1 1,-1 1 0,1-1 0,-1 1 0,1 0 0,-1-1 0,1 1 0,-1 0 0,1 0-1,-1-1 1,1 1 0,0 0 0,0 0 0,-1 0 0,1-1 0,0 1 0,0 0 0,0 0-1,0 0 1,0 0 0,0 0 0,0-1 0,0 3 0,1-2-2,-1 0 1,1 0-1,0 0 0,-1 1 1,1-1-1,0 0 1,0 0-1,-1 0 0,1 0 1,0 0-1,0 0 1,0 0-1,0 0 0,1-1 1,-1 1-1,0 0 1,0-1-1,0 1 0,1-1 1,-1 1-1,2 0 1,3 0 22,1 1 1,0-1 0,-1 0-1,1-1 1,0 0 0,0 0 0,-1 0-1,1-1 1,0 0 0,12-3-1,4-4 83,39-17-1,-32 12-129,29-8-10,109-24 0,-128 36 164,2 3 23,-42 6-156,1-1 0,-1 1 1,1 0-1,-1 0 0,0 0 1,1 0-1,-1 0 0,1 0 1,-1 0-1,0 0 0,1 0 1,-1 0-1,0 0 0,1 0 1,-1 1-1,1-1 0,-1 0 1,0 0-1,1 0 0,-1 0 1,0 1-1,1-1 0,-1 0 1,0 0-1,1 1 0,-1-1 1,0 0-1,1 1 0,4 13-199,-5-9 181,0 0 0,0 0 1,0 0-1,0 0 0,-2 5 1,-12 55 19,3 1 0,-5 107 1,16-169 16,0-1 0,1 1 0,-1-1 0,0 1 0,1-1 0,0 0-1,0 1 1,0-1 0,0 1 0,1-1 0,-1 0 0,1 0 0,0 0 0,2 3 0,-3-4 16,0-1 1,1 0 0,-1 0-1,1 0 1,0 0-1,-1 0 1,1 0-1,0 0 1,-1 0-1,1 0 1,0-1 0,0 1-1,0-1 1,0 1-1,0-1 1,-1 0-1,1 0 1,0 0-1,0 0 1,0 0 0,0 0-1,0-1 1,0 1-1,0 0 1,-1-1-1,4-1 1,3-1-7,0 0 1,-1-1-1,0 0 1,0 0-1,0-1 1,0 0-1,0 0 1,-1 0-1,0-1 1,0 0-1,5-8 1,6-9 135,27-49-1,-10 14-80,-19 35-63,-1 0 0,-1-1-1,10-28 1,-22 50-54,-1 0 1,1 0 0,-1 0-1,1 0 1,-1 0 0,0 0-1,0-3 1,-2 3-267,-2 11-32,-2 35 12,2-12 260,-3 17 5,1 0-1,2 53 1,4-94 105,0 0 0,0-1 0,1 1-1,0 0 1,0 0 0,1-1 0,0 1 0,1 0 0,-1-1 0,1 0 0,5 7 0,-8-12-26,1-1 1,0 0-1,0 0 1,0 0-1,0 0 1,0 0-1,0 0 1,0 0-1,0 0 1,0-1-1,0 1 1,0 0 0,1 0-1,-1-1 1,0 1-1,0-1 1,1 0-1,-1 1 1,0-1-1,1 0 1,-1 0-1,1 1 1,-1-1-1,0 0 1,1 0 0,-1-1-1,0 1 1,1 0-1,-1 0 1,1-1-1,-1 1 1,0-1-1,0 1 1,1-1-1,-1 0 1,2 0 0,2-3 12,0 1 0,0 0 1,-1-1-1,1 0 0,-1 0 1,7-9-1,68-109 283,-13 20-273,-57 89-65,50-62-188,-50 64 128,1 1 1,1 0 0,-1 1 0,20-13 0,-29 21 66,0 1 0,0-1 0,0 1 0,0-1 0,0 0 0,0 1 0,0 0 0,0-1 0,1 1 0,-1 0 0,0-1 0,0 1 0,0 0 0,0 0 0,0 0 0,1 0 0,-1 0 0,0 0 0,0 0 0,0 1 0,0-1 0,0 0 0,2 1 0,-1 0 11,-1 1-1,1-1 0,-1 0 0,0 0 1,0 1-1,0-1 0,0 0 0,0 1 1,0-1-1,0 1 0,0 0 0,0-1 0,0 4 1,2 6 11,-1-1 1,0 1-1,1 20 0,-3-26-36,1 43 98,-2 1 0,-3-1 0,-18 92 0,22-136 334,2-4-119,7-9 13,10-18-125,-18 26-145,35-52-71,2 2-1,2 2 1,74-70 0,-112 117 19,1 0 0,-1 0 0,0 1 1,1-1-1,0 1 0,-1-1 0,1 1 0,3-1 0,-5 2 8,-1-1-1,1 1 0,0 0 0,-1 0 0,1 0 0,0 0 0,0 0 0,-1 0 0,1 0 0,0 0 0,0 0 0,-1 0 0,1 1 0,0-1 1,-1 0-1,1 0 0,0 1 0,-1-1 0,1 0 0,0 1 0,-1-1 0,1 1 0,0-1 0,-1 1 0,1-1 0,-1 1 0,1-1 0,-1 1 0,0-1 1,1 1-1,-1 0 0,1-1 0,-1 1 0,0 0 0,0-1 0,1 1 0,-1 0 0,0 0 0,2 11-21,0-1 0,-1 0 0,0 1 0,-1 17 0,-1-12 32,0 50-7,3 81 20,-1-143 33,-1-1 0,1 1 0,0-1 0,0 1 1,1-1-1,-1 0 0,1 1 0,4 7 0,-5-11-19,0 0-1,0 0 0,0 1 0,0-1 1,0 0-1,0 0 0,0 0 0,1 0 0,-1 0 1,0 0-1,1-1 0,-1 1 0,0 0 1,1-1-1,-1 1 0,1-1 0,-1 1 1,1-1-1,-1 0 0,1 1 0,0-1 0,-1 0 1,1 0-1,-1 0 0,1 0 0,-1-1 1,1 1-1,-1 0 0,4-2 0,27-9-13,1-2 0,51-30 0,-82 42-4,140-75 82,142-103 0,-227 132-3,-26 21-38,-26 19-414,-12 9-24,-16 8 98,4 1 162,0 0 0,-26 22 0,0 1 32,-189 151-94,215-168 215,-32 36-1,46-47 27,0 1 0,1-1-1,-1 1 1,1 0-1,1 0 1,0 0-1,0 1 1,0-1-1,0 1 1,-1 10 0,4-17-35,0 0 1,0 0-1,0 0 1,0 0 0,0 0-1,0 0 1,0 0 0,0 0-1,0-1 1,0 1 0,1 0-1,-1 0 1,0 0 0,1 0-1,-1 0 1,0 0 0,1 0-1,-1-1 1,1 1 0,0 0-1,-1 0 1,1-1-1,0 1 1,-1 0 0,1-1-1,0 1 1,0-1 0,-1 1-1,1-1 1,0 1 0,0-1-1,0 1 1,0-1 0,0 0-1,0 1 1,-1-1 0,1 0-1,0 0 1,0 0-1,0 0 1,1 0 0,4 0 61,0 0 0,0 0 0,0-1 0,-1 0 0,10-2 1,5-4-21,0 0 1,-1-2 0,1 0 0,-2-1 0,1-1 0,-1 0 0,-1-2 0,24-21 0,-17 11-53,-1-2-1,-1 0 0,-1-1 1,-1-2-1,16-30 0,-4 5-61,-2-1-1,-3-1 0,-2-1 1,-3-2-1,-2 0 0,-3-1 1,13-82-1,-27 122-50,-1 12 17,-1 0 0,1-1 0,-2 1 0,1-1 0,-1 0 0,0 1 0,-1-1 0,-1-9 0,2 17 87,0 0 1,0 0 0,0-1 0,0 1-1,0 0 1,0 0 0,-1-1 0,1 1-1,0 0 1,0 0 0,0-1 0,0 1-1,0 0 1,0 0 0,-1 0 0,1 0-1,0-1 1,0 1 0,0 0 0,0 0-1,-1 0 1,1 0 0,0-1 0,0 1-1,0 0 1,-1 0 0,1 0 0,0 0-1,0 0 1,-1 0 0,1 0 0,0 0-1,0 0 1,-1 0 0,1 0 0,0 0-1,0 0 1,-1 0 0,1 0 0,0 0-1,0 0 1,-1 0 0,1 0 0,0 0-1,0 0 1,0 0 0,-1 1 0,1-1 0,0 0-1,0 0 1,-1 0 0,-8 11-220,-20 29 165,2 1-1,2 1 1,2 1 0,2 1-1,2 1 1,2 1 0,-18 74-1,8 40 138,24-133-41,2-1-1,1 1 0,1 0 1,4 27-1,-3-45 29,0-1-1,0 0 0,0 1 0,1-1 1,1 0-1,-1 0 0,1-1 0,9 13 1,-11-17-29,0 0 0,0 0 0,0-1 0,1 0 0,-1 1 0,1-1 0,0 0 0,0 0 0,-1 0 1,1-1-1,0 1 0,0-1 0,1 1 0,-1-1 0,0 0 0,0 0 0,1-1 0,-1 1 0,0-1 0,1 1 0,-1-1 1,1 0-1,-1-1 0,0 1 0,4-1 0,9-4 0,-1 0 0,0-1 1,0-1-1,-1-1 0,20-12 1,-28 16-21,115-80 126,-31 19-165,78-58 109,-152 113-35,-14 9-61,1 0 1,-1 0-1,0 0 0,0-1 0,0 1 0,0-1 0,0 1 1,0-1-1,0 0 0,-1 0 0,1 0 0,-1 0 0,3-4 1,-4 6 4,0 0 1,1 0 0,-1 0 0,0 0-1,0 0 1,0 0 0,0 0 0,0-1 0,0 1-1,0 0 1,0 0 0,0 0 0,0 0-1,0 0 1,0 0 0,0 0 0,0 0 0,0-1-1,0 1 1,0 0 0,0 0 0,0 0 0,0 0-1,0 0 1,0 0 0,0 0 0,0 0-1,0 0 1,0-1 0,-1 1 0,1 0 0,0 0-1,0 0 1,0 0 0,0 0 0,0 0-1,0 0 1,0 0 0,0 0 0,0 0 0,0 0-1,0 0 1,-1 0 0,1 0 0,0 0-1,0-1 1,-7 4-259,-11 8 56,13-8 141,-27 20 58,0 1 1,2 2-1,0 0 0,2 2 1,2 2-1,0 0 0,2 1 1,-28 48-1,45-68 4,1 1-1,-7 17 0,11-24 43,0 0 0,1 0 0,-1 1 0,1-1 0,1 0 0,-1 1 0,1-1 0,0 9 0,0-13-14,0 0 0,0 0 0,0-1 0,0 1-1,0 0 1,1 0 0,-1 0 0,0 0 0,0 0-1,1-1 1,-1 1 0,1 0 0,-1 0 0,0-1 0,1 1-1,0 0 1,-1 0 0,1-1 0,-1 1 0,1-1-1,0 1 1,-1-1 0,1 1 0,0-1 0,0 1 0,-1-1-1,1 1 1,0-1 0,0 0 0,0 1 0,-1-1-1,1 0 1,0 0 0,0 0 0,0 0 0,0 0 0,0 0-1,0 0 1,-1 0 0,1 0 0,1 0 0,4-2 57,-1 1 1,1-1-1,-1 0 0,1 0 1,4-3-1,-6 3-60,16-10 53,0 0-1,-1-1 0,0-1 1,-1 0-1,-1-2 0,0 0 1,15-20-1,-10 11-71,-1-1 0,-2-1 0,0-1 0,-2 0 0,-1-2 0,-2 1 0,21-62 0,-32 85-79,-2-1-1,1 0 1,-1 0 0,2-12 0,-3 18 66,0 1-1,0-1 1,0 1 0,0-1 0,0 0 0,-1 1-1,1-1 1,0 1 0,0-1 0,0 1 0,0-1-1,-1 1 1,1-1 0,0 1 0,0-1-1,-1 1 1,1-1 0,0 1 0,-1 0 0,1-1-1,-1 1 1,1-1 0,0 1 0,-1 0 0,1-1-1,-1 1 1,1 0 0,-1 0 0,1-1-1,-1 1 1,1 0 0,-1 0 0,1 0 0,-1 0-1,0 0 1,1 0 0,-1 0 0,1 0 0,-1 0-1,1 0 1,-1 0 0,1 0 0,-1 0 0,0 0-1,1 0 1,-1 0 0,1 1 0,-1-1-1,1 0 1,-1 1 0,-3 0-27,1 1-1,-1-1 1,1 1-1,0 0 1,0 0-1,-4 3 1,2 0 24,0 1 1,0 0-1,1 0 1,0 0 0,-6 12-1,4-7-2,-4 7 39,1 1 0,1-1 0,0 1 0,2 1 0,0-1 0,1 1 0,1 0 0,1 1 0,1-1 0,1 37 0,1-50-19,1 0 1,0 0 0,1 0 0,-1 0 0,1-1 0,1 1 0,-1-1 0,5 7 0,-6-9 37,1-1 0,0 0-1,0-1 1,1 1 0,-1 0 0,1-1 0,-1 1-1,1-1 1,0 0 0,0 1 0,0-1-1,0-1 1,0 1 0,0 0 0,1-1 0,-1 0-1,5 2 1,0-2 3,0 0-1,0 0 1,1-1-1,-1 0 1,0 0-1,0-1 1,0 0-1,1 0 1,-1-1-1,0 0 1,-1-1-1,1 0 1,0 0 0,-1 0-1,9-6 1,-1 0 10,-1-1 1,0 0 0,-1-1 0,0-1 0,-1 0 0,15-17 0,-14 12-29,-1 0 0,0 0 1,-1-1-1,0-1 0,-2 0 1,0 0-1,-2-1 0,9-32 1,-14 44-9,1-3-46,-1 1 1,-1-1-1,1-11 0,-2 21 28,0 0 2,-1 1-1,1-1 0,0 1 0,0-1 0,0 1 1,0-1-1,0 1 0,1 0 0,-1-1 1,0 1-1,0-1 0,0 1 0,0-1 1,0 1-1,1 0 0,-1-1 0,0 1 0,0 0 1,0-1-1,1 1 0,-1-1 0,0 1 1,1 0-1,-1 0 0,0-1 0,1 1 1,-1 0 0,0 0 0,0 0 1,1 0-1,-1 0 0,0-1 1,0 1-1,0 0 0,0 0 1,0 0-1,0 0 0,0 0 1,1 0-1,-1 0 0,0 0 1,0 0-1,0 0 0,0-1 1,0 1-1,0 0 0,0 0 1,0 0-1,0 0 0,0 0 1,0 0-1,0-1 0,0 1 1,0 0-1,0 0 0,0 0 1,0 0-1,0 0 0,0 0 1,0-1-1,0 1 0,0 0 1,0 0-1,0 0 0,0 0 1,0 0-1,0 0 0,0-1 1,0 1-1,0 0 0,0 0 1,0 0-1,0 0 0,-1 0 1,1 0-1,0 0 1,0 0-1,0-1 0,0 1 1,0 0-1,0-1-61,1 2 46,0-1 1,0 1 0,0-1-1,0 1 1,0-1 0,0 1-1,-1 0 1,1 0 0,0-1 0,0 1-1,-1 0 1,1 0 0,0 0-1,-1 0 1,1 0 0,-1 0 0,1 0-1,0 1 1,8 24-86,1 109-237,-7-66 322,-3-54 151,0-7-113,0 0 0,1 0 1,0-1-1,0 1 0,3 10 0,-3-17-5,-1 1 0,1-1-1,-1 0 1,1 1 0,0-1-1,0 0 1,-1 1 0,1-1-1,0 0 1,0 0 0,0 0-1,0 0 1,1 0 0,-1 0-1,0 0 1,0 0 0,1-1 0,-1 1-1,0 0 1,1-1 0,-1 1-1,0-1 1,1 1 0,-1-1-1,1 0 1,-1 0 0,1 1-1,-1-1 1,1 0 0,-1 0-1,1 0 1,-1-1 0,1 1 0,1-1-1,7-1 64,1-1 0,-1-1 0,0 1-1,-1-2 1,1 1 0,-1-2 0,16-9-1,55-52-126,-68 56 4,51-51-103,-40 37 163,52-41 1,-71 63-28,-3 2-6,0 1 0,0-1 0,0 0 1,0 0-1,0 1 0,0-1 0,0 0 1,0 1-1,0-1 0,1 1 0,1-1 1,-2 1 1,-1 1 0,1-1 0,-1 1 0,1-1 0,-1 1 0,1-1 0,-1 1 0,0-1 0,1 1 0,-1 0 0,0-1 0,1 1 0,-1 0 0,0-1 0,0 1 0,0-1 1,1 1-1,-1 0 0,0 0 0,0-1 0,0 1 0,0 0 0,0-1 0,0 2 0,1 18-103,-1 0 0,-1 0 0,-4 29 1,3-30 104,0 1 1,1 0 0,2 36 0,0-54 43,-1 1 1,0-1-1,1 0 1,0 1-1,-1-1 1,1 1-1,0-1 1,0 0-1,0 0 1,1 0-1,-1 1 1,0-1-1,1 0 1,-1-1-1,1 1 1,0 0-1,0 0 1,0-1-1,0 1 1,0-1-1,0 1 1,3 0-1,-3-1 1,0 0 0,1-1 0,-1 0 0,0 1 0,1-1 0,-1 0 1,0 0-1,0 0 0,1-1 0,-1 1 0,0 0 0,1-1 0,-1 0 0,0 1 0,0-1 0,0 0 0,0 0 0,0 0 0,0 0 0,0-1 0,0 1 0,0-1 0,0 1 0,3-4 0,5-6 28,0-1 1,-1 1-1,0-2 1,13-22-1,24-61 53,-32 66-164,34-80-561,-47 108 324,0 8 155,-3 9-45,-3 5 55,-9 28 0,5-21 94,-40 110 73,-76 150 0,-106 175-17,213-429-24,-27 45 299,39-67-171,-2-1 0,1 0 1,-2-1-1,-16 16 1,24-24-118,0 0 0,0 0 0,0 0 0,0 0 0,0-1 0,0 1 0,0 0 0,0 0 0,-1-1 0,1 1 0,0-1 0,0 1 0,-1-1 1,1 0-1,0 1 0,-1-1 0,1 0 0,-1 0 0,1 0 0,0 0 0,-1 0 0,1 0 0,0-1 0,-1 1 0,1 0 0,0-1 0,-1 1 0,1 0 0,0-1 0,0 0 0,-1 1 0,1-1 0,0 0 1,0 0-1,0 1 0,0-1 0,0 0 0,0 0 0,0 0 0,0 0 0,0-1 0,1 1 0,-1 0 0,0 0 0,1 0 0,-2-2 0,-1-6 13,-1 0 0,1-1 0,0 1 0,1 0 0,0-1 0,-1-14-1,-8-183 18,11 176-32,1 0-1,1 0 1,13-55 0,-13 77 25,0 1 0,1 0 1,0 0-1,0 0 0,1 1 0,0-1 1,0 1-1,1 0 0,0 0 0,0 0 1,0 1-1,1 0 0,0 0 1,10-8-1,-6 8-7,0 0 0,0 0 1,0 1-1,1 0 0,17-5 0,56-9 76,-75 18-92,70-11 118,83 0-1,-65 6-284,-40 6-1275,-21 1-3531,-32-1 3657,0-1 0,1 1 0,-1-1 0,0 0 0,0 0 0,1 0 0,-1-1 0,0 1 1,6-4-1,13-5-4585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0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1240 4736,'-12'7'1530,"12"-7"-1453,0 0 0,0 1-1,0-1 1,0 0-1,0 0 1,0 0-1,0 0 1,0 0 0,0 0-1,0 0 1,0 1-1,-1-1 1,1 0-1,0 0 1,0 0 0,0 0-1,0 0 1,0 0-1,0 1 1,0-1-1,0 0 1,0 0 0,0 0-1,1 0 1,-1 0-1,0 0 1,0 1-1,0-1 1,0 0 0,0 0-1,0 0 1,0 0-1,0 0 1,0 0-1,0 0 1,0 0 0,0 0-1,0 1 1,1-1-1,-1 0 1,0 0-1,0 0 1,0 0-1,0 0 1,0 0 0,0 0-1,0 0 1,1 0-1,-1 0 1,0 0-1,0 0 1,0 0 0,0 0-1,0 0 1,0 0-1,1 0 1,-1 0-1,0 0 1,9 1 2531,-7-2-2347,1-1-1,-1 1 1,0-1 0,0 0 0,0 0 0,-1 1 0,1-1 0,0-1 0,-1 1 0,1 0 0,1-3 0,2-3 170,27-38 324,1 3-1,3 1 1,58-54 0,31-6 126,-48 41-578,-52 40-214,0-1 1,-2-1 0,0-1 0,-2-1 0,31-46-1,-19 15 85,-2-2 0,-3-1 0,-3-1 0,20-70 0,-36 101 61,-1 1 1,-1-1 0,-2-1 0,3-54-1,-8 77-230,-1 0 0,0 0-1,0 0 1,-1-1 0,0 1 0,0 1-1,-1-1 1,-5-9 0,8 15-12,0 1 0,-1-1 0,1 1 0,0-1 0,-1 0 0,1 1 0,-1-1 0,1 1 0,-1 0 0,1-1 0,-1 1 0,1-1 1,-1 1-1,1 0 0,-1-1 0,0 1 0,1 0 0,-1 0 0,0 0 0,1-1 0,-1 1 0,0 0 0,1 0 0,-1 0 0,0 0 0,1 0 0,-1 0 0,0 0 0,1 0 0,-1 0 0,0 1 0,1-1 0,-1 0 0,1 0 0,-1 1 0,0-1 1,0 1-1,-4 1-36,0 1 1,1 0 0,-9 6 0,11-7 27,-9 7 26,0 1 1,1 0-1,0 1 1,1 0-1,-11 17 1,3-2 73,-17 40 1,12-17-44,-24 87 0,36-105-30,-3 15 43,2 0-1,1 0 1,-3 67 0,12-103-5,1 0-1,0 0 1,1-1 0,0 1 0,0 0 0,1 0 0,0-1 0,1 1 0,5 11 0,-6-16 11,1-1 0,-1 1 0,1-1 0,0 0-1,0 0 1,0 0 0,1 0 0,-1-1 0,1 0 0,0 1 0,0-1 0,0 0 0,0-1 0,1 1-1,-1-1 1,1 0 0,0 0 0,-1 0 0,10 1 0,-7-2 19,0 0-1,0 0 1,0-1 0,0 0 0,0-1-1,0 1 1,0-1 0,7-2 0,54-19 229,-67 21-307,243-106-93,-78 31 406,-152 70-215,-1-1-1,15-9 1,-22 10-148,-14 9-150,-23 12-143,28-13 321,-121 73-301,102-60 352,2 1-1,0 0 1,-32 35 0,40-38-26,1 0 1,1 0 0,0 1 0,1 1 0,0 0 0,1 0 0,1 0-1,0 1 1,-6 25 0,8-18 16,-4 31-1,9-47 2,-1-1-1,1 1 0,0-1 1,1 1-1,0-1 0,0 1 1,0-1-1,0 0 1,5 10-1,-6-15 2,1 1 0,-1-1 0,1 0 0,-1 0 0,1 1 0,0-1 0,-1 0 0,1 0 0,0 0 0,0 0 0,0 0 0,0 0-1,0 0 1,0 0 0,0 0 0,0 0 0,1-1 0,-1 1 0,0 0 0,0-1 0,1 1 0,-1-1 0,0 1 0,1-1 0,-1 0 0,0 1 0,1-1 0,-1 0 0,1 0 0,-1 0 0,0 0 0,1 0 0,-1-1 0,0 1 0,1 0 0,-1-1 0,0 1 0,1 0 0,-1-1 0,0 0 0,3-1 0,3-2 6,0-1 0,0-1 0,0 1 0,0-1 0,6-8 0,-9 9-28,23-26-11,-1-1 0,-2-1 0,28-50-1,-38 61 58,-5 5 29,16-36 0,-22 45-79,0-1 1,0-1-1,0 1 1,-2 0 0,1-1-1,0-10 1,-2 20-11,0-1 1,0 1-1,0-1 1,0 0-1,0 1 1,0-1 0,-1 1-1,1-1 1,0 1-1,0-1 1,0 0-1,0 1 1,-1-1-1,1 1 1,0-1-1,-1 1 1,1-1-1,0 1 1,-1 0-1,1-1 1,-1 1 0,1-1-1,-1 1 1,1 0-1,0-1 1,-1 1-1,1 0 1,-1-1-1,0 1 1,1 0-1,-1 0 1,1 0-1,-1 0 1,1-1-1,-1 1 1,0 0 0,1 0-1,-1 0 1,1 0-1,-1 0 1,0 0-1,-1 1-37,-1-1 0,1 0 0,0 1 0,-1 0 0,1-1 0,0 1 0,0 0 0,-4 2 0,1 1 47,0-1-1,0 1 0,1 1 1,-1-1-1,1 0 0,0 1 1,-5 8-1,5-8 13,1 1 0,0 0 0,0 0 0,0 0 1,1 0-1,0 1 0,0-1 0,0 1 0,1-1 0,0 1 0,0-1 0,1 1 1,0 0-1,0-1 0,1 1 0,-1 0 0,1-1 0,1 1 0,3 12 1,-2-13 36,0 1 1,0-1 0,0 0-1,0 0 1,1 0 0,5 6 0,-7-10-17,-1 0 0,1-1 1,0 1-1,0-1 0,0 1 0,1-1 1,-1 0-1,0 0 0,0 0 1,1 0-1,-1 0 0,1 0 0,-1-1 1,1 1-1,-1-1 0,1 1 1,-1-1-1,1 0 0,3-1 0,2 0 48,-1 0-1,0 0 0,0-1 0,0 0 0,0-1 0,12-5 0,38-26 298,-42 24-344,22-15-3,-2-2 1,0-1-1,58-63 0,-58 59-119,-35 32 86,0 0 0,0 0 0,1 0 0,-1 0 0,0 0-1,0 0 1,0 0 0,1 0 0,-1 0 0,0 0 0,0 0 0,1 0 0,-1 1 0,0-1 0,0 0 0,0 0 0,1 0 0,-1 0 0,0 0 0,0 0 0,0 1 0,0-1 0,1 0 0,-1 0 0,0 0 0,0 1-1,0-1 1,0 0 0,0 0 0,0 0 0,0 1 0,1-1 0,-1 0 0,0 0 0,0 1 0,0-1 0,0 0 0,0 0 0,0 1 0,0-1 0,0 0 0,0 1 0,3 13-73,-1 7 160,-1 1-1,-2 25 1,0-7 32,1-24-54,-1-9-16,1 1 0,0 0 0,1 0 0,-1-1 0,2 1 0,-1 0 0,5 12 0,-6-19-25,0 0 0,0-1 1,1 1-1,-1 0 0,0-1 0,1 1 0,-1 0 0,1-1 1,-1 1-1,1 0 0,-1-1 0,1 1 0,-1-1 1,1 1-1,-1-1 0,1 1 0,0-1 0,-1 0 0,1 1 1,0-1-1,-1 0 0,1 1 0,0-1 0,-1 0 0,1 0 1,0 0-1,1 0 0,0 0 10,-1 0 0,1-1-1,-1 1 1,1-1 0,-1 1 0,1-1 0,-1 0 0,1 0-1,-1 0 1,0 1 0,1-1 0,1-2 0,5-5 54,-1-1 1,0 1-1,7-11 1,-11 14-75,13-16-43,1 1-1,1 1 1,0 1-1,1 0 1,1 2-1,34-22 1,-53 37 0,0 0 0,1 0 0,-1 0 0,0 1 0,1-1 0,-1 0 0,1 1 1,-1 0-1,1-1 0,-1 1 0,1 0 0,0 0 0,2 0 0,-3 0 28,-1 0-1,0 0 1,1 0-1,-1 0 1,1 1 0,-1-1-1,1 0 1,-1 0-1,0 0 1,1 1 0,-1-1-1,0 0 1,1 1-1,-1-1 1,0 0 0,1 1-1,-1-1 1,0 1-1,0-1 1,1 1 0,-1 0 1,1 1 0,-1-1 1,0 0-1,1 1 1,-1-1-1,0 1 1,0-1-1,0 0 1,0 1-1,0 1 0,-4 17-6,-11 35-1,-62 197-42,-108 260 367,175-491-234,-14 24 0,21-39-93,-1 0-1,0-1 0,-1 1 1,0-1-1,1 1 1,-2-1-1,1-1 0,-6 5 1,9-8-8,1 0 1,-1 0 0,1 0-1,-1 0 1,0 0 0,1-1-1,-1 1 1,0-1 0,1 1-1,-1-1 1,0 1 0,0-1-1,1 0 1,-1 0-1,0 0 1,0 0 0,1 0-1,-1-1 1,0 1 0,0 0-1,1-1 1,-1 1 0,0-1-1,1 0 1,-1 1 0,0-1-1,1 0 1,-1 0 0,1 0-1,0 0 1,-1 0-1,1-1 1,0 1 0,-1 0-1,1 0 1,0-1 0,-1-2-1,0 1-14,0-1 1,0 1-1,0-1 0,1 0 0,-1 0 0,1 1 0,0-1 1,0 0-1,0 0 0,1 0 0,-1 0 0,1-1 0,0 1 1,1-7-1,1 4 15,0 1 1,0-1-1,1 1 1,-1 0 0,1 0-1,1 0 1,-1 0-1,8-8 1,3-3 5,22-19 0,-27 27 41,30-24 18,2 1 0,85-50 0,-6 5 401,50-54 30,-130 96-242,70-79 0,-74 73-63,-22 26-101,0-1-1,-1-1 0,0 0 0,-1-1 0,11-23 1,-18 30-37,1 0 10,-1 0-1,5-18 1,-9 27-40,-1 0 0,1 0 0,-1 0 0,1 0 0,-1 0 0,0 0 1,0 0-1,0 0 0,0 0 0,0-1 0,0 1 0,-1 0 0,1 0 0,-1 0 0,1 0 0,-1 0 1,0 1-1,0-1 0,0 0 0,0 0 0,-2-3 0,2 5-9,1 0 0,-1-1 0,0 1 0,1 0 0,-1 0 0,0 0 0,0-1 0,1 1-1,-1 0 1,0 0 0,0 0 0,1 0 0,-1 0 0,0 0 0,1 1 0,-1-1 0,0 0 0,0 0 0,1 0 0,-1 1 0,0-1 0,1 0-1,-1 1 1,1-1 0,-1 1 0,0-1 0,1 1 0,-1-1 0,1 1 0,-1 0 0,-3 2-25,-5 3 30,0 0-1,1 1 0,0 0 0,0 1 1,1 0-1,0 0 0,0 1 0,1 0 0,0 0 1,1 0-1,0 1 0,0-1 0,1 1 1,0 1-1,1-1 0,0 0 0,-1 14 0,1-5 58,1 36-1,2-49-17,0 0-1,1 0 0,0 0 1,0 0-1,1 0 1,0 0-1,0 0 1,0 0-1,1-1 1,3 6-1,-6-9-23,1-1 0,0 0 0,0 1 0,0-1 0,0 0 0,0 0-1,0 0 1,0 1 0,1-1 0,-1 0 0,0-1 0,1 1 0,-1 0 0,0 0 0,1 0 0,-1-1 0,1 1 0,-1-1 0,1 1-1,-1-1 1,1 0 0,0 0 0,-1 0 0,1 1 0,2-2 0,0 1 20,-1-1-1,1-1 1,0 1 0,-1 0-1,0-1 1,1 1 0,-1-1-1,0 0 1,5-4 0,4-5 24,0 1 0,-1-2 1,17-20-1,-16 17-65,24-23-1,-20 24 17,34-22 0,-41 31-16,0-1 1,1 2-1,-1 0 1,1 0 0,19-5-1,-25 9 9,1-1 0,-1 1-1,1 0 1,-1 0 0,0 1 0,1-1-1,-1 1 1,1 0 0,-1 0 0,0 1-1,0-1 1,0 1 0,0 0 0,0 0-1,0 0 1,0 1 0,4 3 0,6 5 5,1 2 0,20 24 0,-29-31 15,48 57 4,38 38-14,-80-89-13,1-1 1,0 0 0,0-1 0,1-1 0,29 15 0,-39-22-5,0-1 0,0 0 0,-1 1 0,1-1 0,0 0-1,0-1 1,0 1 0,0-1 0,0 0 0,0 0 0,0 0 0,1 0 0,-1-1 0,0 0-1,-1 0 1,1 0 0,0 0 0,0 0 0,0-1 0,-1 0 0,1 1 0,5-5 0,-4 2-160,0-1 0,0 1 1,-1-1-1,0 0 1,0 0-1,0-1 0,4-8 1,0-2-2188,9-25 0,15-72-9275,-30 106 10961,16-59-4742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3:0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9 189 5824,'-8'-7'8240,"8"6"-7754,0-1 0,0 1 0,0-1 1,0 1-1,0-1 0,0 1 1,1-1-1,-1 1 0,1-1 0,0-2 1,5-3-220,-1 0 0,1 0 0,0 1 1,12-11-1,3-3-73,-16 14-176,1 1 0,-1 0-1,1 0 1,1 0 0,-1 1-1,1 0 1,-1 0-1,1 0 1,0 1 0,1 0-1,-1 1 1,14-4 0,-19 6 9,-1 0 1,1 0-1,-1-1 1,1 1-1,-1 0 1,1 0-1,-1 1 0,1-1 1,-1 0-1,1 0 1,-1 1-1,1-1 1,-1 1-1,1-1 1,-1 1-1,1 0 1,-1 0-1,0-1 1,0 1-1,1 0 1,-1 0-1,0 0 0,0 0 1,0 1-1,0-1 1,0 0-1,0 0 1,0 1-1,-1-1 1,1 0-1,0 1 1,0 1-1,1 5 107,0-1 0,0 1 0,0 0 0,-1 0 0,0 8 1,0-5-108,0 27 141,-5 64 0,-1-29-66,9 106 618,-3-173-635,-1 1 1,1-1 0,1 0-1,-1 0 1,4 8 0,-5-13-52,1 0-1,-1 1 1,1-1 0,0 0-1,0 0 1,-1 0 0,1 1-1,0-1 1,0 0 0,0 0 0,0 0-1,0-1 1,0 1 0,0 0-1,0 0 1,1 0 0,-1-1-1,0 1 1,0-1 0,1 1 0,-1-1-1,0 1 1,1-1 0,-1 0-1,1 0 1,-1 1 0,0-1 0,1 0-1,1-1 1,0 1 12,0-1 0,0 0-1,0 0 1,0 0 0,0 0 0,0-1 0,0 1 0,-1-1-1,1 1 1,0-1 0,-1 0 0,0 0 0,1-1 0,2-2-1,4-6 124,16-24 0,-24 33-159,105-183 211,-76 129-277,22-55 152,-14 26-91,-23 48 28,-11 27-248,0-1-1,7-11 1,-9 22 222,1 1 1,-1-1 0,0 1-1,1 0 1,-1-1 0,0 1-1,0 0 1,0 1-1,4 1 1,6 3 97,11 5 335,34 21 0,-51-29-367,0-1-1,0 1 0,0-1 1,0 0-1,1-1 1,8 2-1,8 1 125,-4-3 219,-13-9-6202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7:34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19 5056,'-27'-3'19333,"31"6"-17989,1-1-1117,1-1 0,0 0 1,-1 0-1,1-1 1,-1 0-1,1 0 1,9-1-1,10 0 44,9 1-159,283-13 1227,-244 7-1282,94 4 1,-91 2-83,-75 0-305,-33 2-19360,22 5 17034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0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35 6048,'0'-2'392,"0"0"-1,0 0 1,0 0 0,1 1-1,-1-1 1,1 0 0,-1 0-1,1 1 1,0-1 0,0 1-1,0-1 1,0 0 0,1-1-1,-1 2-175,-1 1 0,1-1 0,0 0 0,-1 1 0,1-1 0,0 1 0,-1-1 0,1 1 0,0-1 0,0 1 0,-1-1 0,1 1 0,0 0 0,0-1 0,0 1 0,0 0 0,0 0 0,-1 0 0,1-1 0,0 1-1,0 0 1,0 0 0,0 0 0,0 1 0,0-1 0,-1 0 0,3 1 0,-3-1-63,1 0-1,-1 1 0,1-1 1,-1 0-1,1 1 1,-1-1-1,0 1 1,1-1-1,-1 0 1,1 1-1,-1-1 0,0 1 1,0-1-1,1 1 1,-1 0-1,0-1 1,0 1-1,0-1 1,1 1-1,-1-1 0,0 1 1,0 0-1,0-1 1,0 1-1,0 0 1,-3 15 1392,1-12-1364,0 1-1,0-1 0,0 0 0,-1 0 1,1 0-1,-1 0 0,0-1 0,0 1 1,-7 5-1,-1 0 44,-22 14 0,2-5-54,0-1 1,-2-2-1,-54 19 0,-11-6-1824,0-6-4498,81-20 1576,9-2 1467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0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1140 4800,'-2'-1'472,"1"1"-398,1 0 0,0-1 0,-1 1 1,1 0-1,-1 0 0,1 0 0,0-1 0,-1 1 1,1 0-1,0 0 0,-1 0 0,1 0 1,-1 0-1,1 0 0,0 0 0,-1 0 1,1 0-1,-1 0 0,1 0 0,0 0 0,-1 0 1,1 0-1,-1 1 0,1-1 0,0 0 1,-2 2 1517,4-3-1037,1 0-1,-1-1 0,0 1 0,1-1 1,-1 1-1,3-3 0,0 0-12,19-16 524,34-36 0,-7 5-329,0 8-246,-13 11-199,-1-2 0,-2-1 0,44-56-1,-51 48 51,-2-1-1,34-81 0,-4-12 427,23-53 1056,-45 112-405,-33 74-1355,-1 1-1,1 0 1,-1 0 0,0 0-1,0-1 1,0 1 0,0 0 0,0 0-1,-2-5 1,0-8 350,2 15-405,0 0 0,0 1 1,0-1-1,-1 0 1,1 0-1,0 0 1,-1 1-1,1-1 0,-1 0 1,1 1-1,-1-1 1,1 0-1,-1 1 0,1-1 1,-1 1-1,1-1 1,-1 0-1,0 1 1,1 0-1,-1-1 0,0 1 1,0-1-1,1 1 1,-1 0-1,0-1 0,0 1 1,0 0-1,0 0 1,-1-1-26,1 1 0,-1 0-1,1-1 1,-1 1 0,1 0 0,0 0 0,-1 0 0,1 0 0,-1 0 0,1 1 0,-1-1 0,1 0 0,-1 1 0,-1 0 0,-1 1 1,1 1 1,0 0-1,-1 0 0,1 1 1,0-1-1,0 1 1,1-1-1,-1 1 1,1 0-1,0 0 1,-3 6-1,-2 8-49,-6 26-1,9-30 59,-2 4 8,-44 173 87,9-34 188,-7-1 1,-77 170-1,101-273-184,-3-1 0,-2-2 0,-2 0 0,-2-2 0,-2-2 0,-49 49 0,61-69 77,12-14-103,0 0 1,0-1-1,-1 0 0,-16 11 0,7-13-304,21-8 200,-1-1-1,0 0 1,1 0-1,-1 1 1,1-1-1,-1 0 1,0 0 0,1 0-1,-1 0 1,0 0-1,0 0 1,1 0-1,-1 0 1,0 0 0,1 0-1,-1-1 1,1 1-1,-1 0 1,0 0-1,1-1 1,-1 1 0,0 0-1,1-1 1,-1 1-1,1 0 1,-1-1-1,1 1 1,-1-1 0,0 0 19,1 1 1,0-1-1,0 1 0,0 0 1,0-1-1,0 1 1,0-1-1,0 1 1,0-1-1,0 1 1,0 0-1,0-1 1,0 1-1,0-1 1,0 1-1,0-1 0,1 1 1,-1 0-1,0-1 1,0 1-1,0 0 1,1-1-1,-1 1 1,0-1-1,0 1 1,1-1-1,10-9-162,-8 8 151,8-7 44,0 2 0,1-1 0,0 1 0,0 1 1,22-8-1,18-9 102,-7-1-25,-2-2 1,67-51-1,75-87 202,-165 145-268,51-43 62,99-68 0,-7 11-2,-136 98-64,0-2 0,-2-1 0,-1-2 0,0 0 0,-2-1 0,30-49 0,-17 17 97,-2-2 0,-3-2 1,-3-1-1,-2-1 0,23-98 0,-44 143-119,0 0 0,1-39 0,-5 57-13,0 1 1,0 0-1,0 0 0,0-1 1,0 1-1,-1 0 1,1 0-1,0 0 1,0-1-1,-1 1 0,1 0 1,-1 0-1,1 0 1,-1 0-1,0 0 0,1 0 1,-2-1-1,2 1 9,-1 1-1,0 0 1,1-1-1,-1 1 1,1 0-1,-1 0 1,0-1 0,1 1-1,-1 0 1,0 0-1,1 0 1,-1 0-1,0 0 1,1 0-1,-1 0 1,0 0-1,1 0 1,-1 0 0,0 0-1,1 0 1,-2 1-1,-2 1 9,1-1 0,-1 1 0,1 0 1,-1 1-1,1-1 0,0 0 0,0 1 0,-3 4 0,-3 4 43,0 0 1,-9 18 0,10-17-10,-9 19 85,1-1-1,-20 55 0,16-34-41,9-23-22,-95 260 330,100-268-328,0 1-1,2-1 1,1 1 0,0 0-1,1 28 1,2-41-22,1 0 0,0-1 1,0 1-1,0 0 1,1-1-1,0 1 0,1-1 1,0 0-1,0 0 0,0 0 1,1 0-1,0 0 0,0-1 1,1 1-1,0-1 0,0 0 1,10 9-1,-10-12-16,-1 0-1,1 0 1,0 0-1,0-1 0,0 0 1,0 0-1,0 0 1,0 0-1,0-1 1,1 0-1,-1 0 1,0-1-1,1 1 0,-1-1 1,1 0-1,-1 0 1,1-1-1,-1 0 1,0 0-1,11-3 1,6-4 75,0 0 0,-1-2 0,32-18 0,-50 26-98,10-5 8,61-37 176,-64 38-160,0-2-1,0 1 1,-1-1-1,15-17 0,-24 25-35,1 0 0,-1-1 0,1 1 0,-1 0 0,0-1 0,1 1 0,-1-1 0,0 1 0,1 0 0,-1-1 0,0 1 0,0-1-1,1 1 1,-1-1 0,0 1 0,0-1 0,0 1 0,0-1 0,0 1 0,0-1 0,0 1 0,0-2 0,-9 4-226,-17 13 7,18-10 219,1 0-1,0 1 1,1 0 0,-1 0 0,1 1-1,0-1 1,1 1 0,-7 11 0,10-16 23,0 1-1,0 0 1,1 1 0,-1-1 0,1 0 0,0 0-1,0 0 1,0 1 0,0-1 0,1 1 0,-1-1-1,1 0 1,0 1 0,0-1 0,0 1 0,1-1-1,-1 1 1,1-1 0,0 0 0,0 1 0,0-1-1,0 0 1,0 0 0,4 6 0,-5-8 5,1 0 1,0 0-1,0 0 1,0 0-1,0 0 1,0 0-1,0 0 1,1 0 0,-1 0-1,0 0 1,0-1-1,1 1 1,-1 0-1,0-1 1,1 1-1,-1-1 1,0 0-1,1 1 1,2-1-1,-1 0 20,0 0 0,0 0 1,1-1-1,-1 1 0,0-1 0,0 0 0,0 0 0,5-2 0,4-3 110,-1 0 0,0-1 0,14-12 0,-24 19-137,4-4-25,0 0 0,0-1 1,0 1-1,-1-1 0,1 0 1,-1 0-1,5-9 0,-8 12 7,0-1-1,0 1 0,0 0 0,0-1 1,0 1-1,-1-1 0,1 1 0,-1-1 0,1 0 1,-1 1-1,0-1 0,0 1 0,0-1 1,-1 1-1,1-1 0,-1 0 0,1 1 0,-1-1 1,0 1-1,-1-4 0,0 3 0,0-1 1,0 1-1,0 0 0,0 0 1,-1 0-1,1 0 0,-1 0 1,0 1-1,0-1 0,0 1 1,0-1-1,0 1 0,0 0 1,0 0-1,-5-1 0,-2-1-36,-1 1-1,0 0 0,-21-3 1,4 6-269,28 0 314,0 0 0,0 0-1,0 0 1,0 0 0,0 0 0,0 0-1,0 1 1,0-1 0,-1 0 0,1 0-1,0 0 1,0 0 0,0 0-1,0 0 1,0 1 0,0-1 0,0 0-1,0 0 1,0 0 0,0 0 0,0 0-1,0 0 1,0 1 0,1-1 0,-1 0-1,0 0 1,0 0 0,0 0-1,0 0 1,0 0 0,0 0 0,0 1-1,0-1 1,0 0 0,0 0 0,0 0-1,1 0 1,1 3 25,1-1-1,-1 1 0,1-1 1,0 0-1,0 1 1,0-2-1,0 1 1,1 0-1,-1 0 1,0-1-1,1 0 0,-1 0 1,1 0-1,-1 0 1,5 0-1,8 1 10,1 0 1,18-1-1,54-5 252,0-3 0,0-4 1,117-31-1,-200 41-291,-4 0 42,0 1 0,0-1 1,0 1-1,0-1 1,0 1-1,0 0 1,0 0-1,0 0 0,4 0 1,-5 1-26,-1-1 0,0 0 0,1 0-1,-1 0 1,0 1 0,0-1 0,1 0 0,-1 0 0,0 1 0,0-1 0,1 0 0,-1 0 0,0 1 0,0-1 0,0 0 0,1 1 0,-1-1-1,0 0 1,0 1 0,0-1 0,0 1 0,0 15 100,-5 3-91,-9 26-1,-4 14 80,17-53-74,0 1 0,0-1-1,0 0 1,1 0 0,0 0 0,0 1 0,2 7-1,-2-13-15,0-1-1,0 0 0,0 1 0,0-1 1,1 1-1,-1-1 0,0 0 0,0 1 1,0-1-1,0 0 0,1 1 0,-1-1 0,0 0 1,0 1-1,1-1 0,-1 0 0,0 1 1,1-1-1,-1 0 0,0 0 0,1 0 1,-1 1-1,0-1 0,1 0 0,-1 0 1,0 0-1,1 0 0,-1 0 0,1 1 1,0-1-1,14-4 136,10-13 43,-22 15-182,28-23 54,1 1 0,46-25-1,-56 36-88,8-4-14,-30 17 35,0 0 0,1-1 1,-1 1-1,1 0 0,0 0 0,-1 0 1,1-1-1,-1 1 0,1 0 0,-1 0 1,1 0-1,-1 0 0,1 0 0,-1 0 1,1 0-1,0 0 0,-1 0 0,1 1 1,-1-1-1,1 0 0,-1 0 1,1 0-1,-1 0 0,1 1 0,-1-1 1,1 0-1,-1 1 0,1-1 0,-1 0 1,0 1-1,1-1 0,-1 1 0,1-1 1,-1 0-1,0 1 0,1-1 1,-1 1-1,0-1 0,0 1 0,1-1 1,-1 1-1,0 0 0,1 3-11,-1 1-1,1-1 1,-1 0 0,0 0-1,-1 5 1,1 11-42,2-15 63,-1 1 0,1-1 1,0 0-1,4 7 0,-5-10 9,-1-1-1,1 1 0,0-1 1,0 0-1,-1 1 0,1-1 1,0 0-1,0 0 0,1 0 1,-1 1-1,0-1 0,0 0 1,0-1-1,1 1 0,-1 0 1,0 0-1,1 0 0,-1-1 1,1 1-1,2 0 0,-1-2 64,0 0-1,0 0 1,0 0-1,0-1 1,0 1-1,0-1 1,3-1-1,0-1-17,0 0-30,0 0 0,0 0 0,-1 0 0,1-1 0,-1 0 1,5-6-1,26-36-2,-20 23-99,66-72 28,-78 92 41,-1 0-1,1 1 1,0 0 0,0 0 0,1 0 0,-1 0-1,0 1 1,1 0 0,0-1 0,-1 2 0,1-1 0,0 1-1,0-1 1,0 1 0,0 0 0,0 1 0,0 0-1,0-1 1,0 2 0,0-1 0,1 0 0,-1 1 0,0 0-1,0 0 1,8 4 0,16 5 2,5 2-22,64 15 0,-89-26-71,75 11-2672,-68-11-2254,24-1-1,-17-1 722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1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6 419 4992,'0'0'86,"0"0"0,-1 0 0,1 0 0,0 0 0,0 0 0,0 0 0,0 0 0,-1 0 0,1 0 0,0 0 0,0 0 0,0 0 0,0 0 0,-1 0 0,1 0 0,0 0 0,0 0 0,0 0 0,0 0 0,0 0 0,-1 0 0,1 0 0,0 0 0,0 0 0,0 1 0,0-1 0,0 0 0,0 0 0,-1 0 0,1 0 0,0 0 0,0 0 1,0 1-1,0-1 0,0 0 0,4 5 4118,-3-4-3755,0 0 0,0-1 0,0 1 0,1 0 0,-1-1 0,0 1 0,1 0 0,-1-1 0,1 0 0,1 1-1,5-1 32,-1-1-1,0 0 0,0 0 0,0-1 0,0 0 1,0 0-1,0-1 0,0 0 0,6-3 0,9-7 543,26-19 0,-9 5-258,12-5-115,-1-2 0,88-79 0,-122 94-414,-16 19-226,1-1 1,-1 1 0,1-1-1,-1 1 1,0-1 0,1 0-1,-1 1 1,0-1 0,0 0 0,1 1-1,-1-1 1,0 0 0,0 0-1,0 1 1,0-1 0,0 0-1,0 1 1,0-1 0,0 0-1,0 0 1,0-1 0,-1 2-4,1 0 0,0-1 1,-1 1-1,1 0 0,0-1 1,-1 1-1,1 0 0,-1 0 0,1-1 1,0 1-1,-1 0 0,1 0 1,-1 0-1,1 0 0,-1-1 0,1 1 1,-1 0-1,1 0 0,0 0 1,-1 0-1,1 0 0,-1 0 0,1 0 1,-1 0-1,1 0 0,-1 1 1,1-1-1,-1 0 0,0 0 0,-13 7-30,12-6-2,-5 3 17,0 0 0,-1 1 0,2 0 0,-1 0 0,1 1 0,-1-1 0,1 2 0,1-1 0,0 1 0,-7 10 0,10-14 13,0 0-1,0 0 1,0 1-1,1-1 1,-1 0-1,1 1 1,0-1-1,0 1 1,1-1-1,-1 1 0,1 0 1,-1-1-1,1 1 1,1 0-1,-1-1 1,0 1-1,1 0 1,-1-1-1,1 1 1,0-1-1,1 1 1,-1-1-1,0 1 1,1-1-1,0 0 1,4 6-1,2 0 85,0-1 0,1 1 0,0-1 0,0-1 0,1 0 0,0 0 0,0-1-1,16 7 1,0-1 84,1-2 0,39 11 0,-52-17-70,0-1-1,1-1 1,-1 0 0,1 0 0,29-2 0,-37-1-37,1 0 0,-1 0 1,0-1-1,0 0 0,0-1 1,0 1-1,0-1 0,0 0 1,0-1-1,-1 0 0,0 0 0,0 0 1,10-10-1,8-11 84,-1-2-1,-2 0 1,-1-1-1,0-1 1,-3-1-1,21-46 1,-26 45-67,-1 0 0,10-41-1,-21 71-80,-1 1 0,1 0 0,0 0-1,0 0 1,0-1 0,0 1 0,0 0-1,0 0 1,1-1 0,-1 1 0,0 0-1,0 0 1,0-1 0,0 1 0,0 0-1,0 0 1,0 0 0,0-1 0,1 1-1,-1 0 1,0 0 0,0 0 0,0-1-1,0 1 1,1 0 0,-1 0 0,0 0-1,0 0 1,0 0 0,1 0 0,-1-1 0,0 1-1,4 9-76,1 25-89,-4-23 205,2 5-39,1 11 6,-1-1 0,0 54 0,-6-45 96,-17 66 0,14-77 96,5-19-175,-1-1 0,1 0 0,-1 0 0,0 0 0,0 0 0,-1 0 0,-5 7 0,8-11-11,-1 1-1,1-1 1,0 1 0,-1-1 0,1 0-1,-1 1 1,1-1 0,-1 1-1,1-1 1,-1 0 0,1 0 0,-1 1-1,0-1 1,1 0 0,-1 0-1,1 0 1,-1 0 0,1 0-1,-1 0 1,0 0 0,1 0 0,-1 0-1,1 0 1,-2 0 0,0 0 8,0-1 0,0 0 0,1 0 0,-1 1 0,0-1 0,0 0 0,1 0 0,-3-2 0,-4-3 11,1-2-1,-10-9 1,13 12-42,-23-36-305,27 41 316,-1 0 0,1-1 0,0 1 0,0 0-1,0 0 1,0 0 0,0-1 0,0 1-1,1 0 1,-1 0 0,0 0 0,0-1 0,0 1-1,0 0 1,0 0 0,0 0 0,0 0 0,0-1-1,0 1 1,0 0 0,1 0 0,-1 0 0,0 0-1,0 0 1,0-1 0,0 1 0,0 0 0,1 0-1,-1 0 1,0 0 0,0 0 0,0 0 0,1 0-1,-1 0 1,0 0 0,0 0 0,0-1-1,0 1 1,1 0 0,-1 0 0,0 0 0,10-3 24,7 1-92,0 1 0,0 0 0,0 1 1,19 3-1,-12-2 44,77 6-245,31 1-717,-88-6-3275,0-2-3470,-35 0 4659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1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31 7136,'-29'-30'3232,"19"30"-2816,6 0-480,8 0-64,1 0-672,4 9 480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1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24 785 3328,'-11'19'2203,"9"-17"-1584,0 1 0,1-1 1,0 0-1,-1 1 1,1-1-1,-1 4 0,1 7 8117,1-22-5381,5-5-2874,-4 12-232,6-12 419,2 1 0,19-25 0,-16 23-421,48-56 739,-6 7-623,-41 49-152,0 1 1,1 0-1,1 0 0,22-16 0,-36 29-200,0 1 0,0-1 0,0 0 0,0 1 0,1-1-1,-1 0 1,0 1 0,0-1 0,0 1 0,0 0 0,1-1 0,-1 1 0,0 0 0,0 0-1,1 0 1,-1 0 0,0 0 0,2 0 0,-2 0-7,0 1 0,0-1 0,-1 1 0,1 0-1,-1-1 1,1 1 0,-1 0 0,1-1 0,-1 1 0,1 0 0,-1 0 0,1-1 0,-1 1 0,0 0-1,1 0 1,-1 0 0,0-1 0,0 1 0,0 0 0,0 0 0,1 0 0,-1 0 0,0 0 0,-1 0 0,1-1-1,0 1 1,0 0 0,-1 2 0,-5 46 239,-24 84-1,27-120-178,0-6-48,1 1 0,0-1 0,1 1 0,-1 10 0,2-18-10,0 0 0,0 1 0,0-1 0,0 0 0,0 0-1,0 0 1,1 1 0,-1-1 0,0 0 0,0 0 0,0 0-1,0 1 1,1-1 0,-1 0 0,0 0 0,0 0 0,0 0-1,1 0 1,-1 1 0,0-1 0,0 0 0,1 0-1,-1 0 1,0 0 0,0 0 0,1 0 0,-1 0 0,0 0-1,0 0 1,1 0 0,-1 0 0,0 0 0,0 0 0,1 0-1,-1 0 1,0 0 0,0 0 0,1 0 0,-1 0 0,0-1-1,0 1 1,1 0 0,-1 0 0,0 0 0,0 0-1,0 0 1,1-1 0,-1 1 0,0 0 0,19-11 55,-11 7-62,108-49 49,-52 22 143,1 3 0,2 3-1,79-18 1,-145 42-185,0 1 0,0 0 0,0-1 0,0 1 0,0 0 0,0 0 0,0 0 0,0-1 0,0 1 0,0 0 0,0 0 0,0 1 0,0-1 0,0 0-1,0 0 1,0 0 0,0 1 0,0-1 0,0 0 0,0 1 0,-1-1 0,1 1 0,1 0 0,-1 0-12,-1 1 0,1-1 0,-1 1 0,1-1 0,-1 0 0,0 1 1,1-1-1,-1 1 0,0-1 0,0 1 0,0-1 0,0 1 0,0-1 0,-1 1 0,1 1 0,-2 3 39,0 1 1,0 0-1,0-1 1,-1 1-1,-5 8 0,0 1 156,8-14-169,-2 4 195,2-6-210,1 0 0,-1 0-1,0 0 1,1 0 0,-1 0 0,0 0 0,1 0 0,-1 0 0,0 0 0,0 0 0,1 0 0,-1 0 0,0 0 0,1 0 0,-1 0 0,0 0 0,1 0 0,-1 0 0,0 0-1,1-1 1,-1 1 0,0 0 0,0 0 0,1 0 0,-1-1 0,15-7-3,-1 0 0,0-1 0,-1 0 0,0-2 1,14-13-1,-19 16 6,6-2-79,28-18 0,-34 22 53,-8 6 15,1 0 0,-1 0 0,0 0 0,0-1 0,0 1 0,1 0 0,-1 0 0,0 0 0,0 0 0,0 0 0,1 0 0,-1 0 0,0 0 0,0 0 0,1 0 0,-1 0-1,0 0 1,0 0 0,0 0 0,1 0 0,-1 0 0,0 0 0,0 0 0,0 0 0,1 0 0,-1 0 0,0 0 0,0 1 0,0-1 0,1 0 0,-1 0 0,0 0 0,0 0 0,0 0 0,0 1-1,1-1 1,-1 0 0,0 0 0,0 0 0,0 0 0,0 1 0,4 13-35,-5 15 156,-3 2 15,1 53 0,3-75-132,0 10 0,0 26 21,0-42-3,1-1 1,-1 1-1,0-1 0,1 1 1,0 0-1,0-1 0,0 1 1,0-1-1,0 0 0,0 1 0,1-1 1,-1 0-1,3 3 0,-2-5-12,0 1 0,0-1 0,0 0 1,0 0-1,0 0 0,0-1 0,0 1 0,0 0 0,0-1 0,0 1 0,0-1 0,3-1 0,-1 1 3,20-6-27,44-20-1,-10 2-6,247-78-3,-282 93-53,38-21 0,-24 12 59,-23 14 57,-11 5-27,-8 3-38,-1 0-29,-106 58-197,99-52 262,0-1 0,1 2-1,0 0 1,1 0-1,0 1 1,-12 16-1,19-21-2,-1 1 0,2-1-1,-1 1 1,1 0 0,0 0-1,0 1 1,1-1-1,-3 15 1,5-19 0,-1-1 0,1 1 0,0-1 0,-1 1 0,2 0 0,-1-1 0,0 1 0,0 0 0,1-1 0,-1 1 0,1-1 0,0 1 0,0-1 0,0 1 0,0-1 0,0 1 0,1-1 0,-1 0 0,1 0 1,-1 0-1,1 0 0,0 0 0,0 0 0,0 0 0,0 0 0,0-1 0,0 1 0,4 1 0,-4-2 9,0 0 0,0 0 0,0-1 0,0 1 1,0-1-1,0 0 0,0 1 0,0-1 0,1 0 1,-1 0-1,0 0 0,0-1 0,0 1 0,0 0 1,0-1-1,0 1 0,4-2 0,0-2 46,1 1-1,-1 0 0,10-9 1,-11 8-13,10-6 2,0-1 0,-1-1 0,0-1 0,-1 0 0,-1 0 0,0-1 0,-1-1 0,12-18 0,-3 1-95,-11 19 59,-1-1-1,0 0 1,10-23 0,-18 33-235,-4 10 25,-6 10 43,9-12 162,0 0 1,0 1-1,0 0 0,1-1 1,-1 1-1,1-1 0,0 7 1,5 31 50,-5-38-40,1 0-1,0 0 0,0-1 1,0 1-1,1 0 0,-1 0 0,1-1 1,0 1-1,0-1 0,0 0 1,0 0-1,4 4 0,-5-5 2,1-1 1,0 1-1,0-1 1,-1 1-1,1-1 0,0 0 1,1 0-1,-1 0 0,0 0 1,0 0-1,0 0 0,0 0 1,1-1-1,-1 1 1,0-1-1,1 0 0,-1 0 1,0 1-1,1-2 0,-1 1 1,4 0-1,13-6 40,0 0 0,-1-1 0,0-1 0,0-1 0,16-11 0,16-6 40,-17 9-101,106-48-60,-95 45-71,-49 31 225,0 1-1,0-1 1,1 1 0,-4 18 0,7-25-97,0-1 1,0 1-1,1 0 1,0 0-1,0 0 0,1-1 1,-1 1-1,1 0 1,0 0-1,2 6 1,-3-9 17,1-1 0,-1 1 0,1-1 0,0 0 0,-1 1 0,1-1 0,0 0 0,0 1 0,0-1 0,0 0 0,0 0 0,0 0 0,0 0 0,0 0 0,1 0 0,-1 0 0,0 0 0,1 0 0,-1-1 0,0 1 0,1 0 0,-1-1 0,1 1 0,-1-1 0,1 0 0,-1 1 0,1-1 0,-1 0 0,1 0 0,0 0 0,-1 0 0,1 0 0,-1-1 0,3 1 0,20-7-27,-1-1 0,-1 0 0,38-20 0,60-44-5,-112 67 19,-3 2-18,18-11 1,-22 13 18,-1 1 1,0 0-1,1 0 1,-1 0-1,0 0 0,1-1 1,-1 1-1,0 0 1,1 0-1,-1 0 0,0 0 1,1 0-1,-1 0 1,0 0-1,1 0 1,-1 0-1,1 0 0,-1 0 1,0 0-1,1 0 1,-1 0-1,0 0 1,1 0-1,-1 1 0,0-1 1,1 0-1,-1 0 1,0 0-1,1 1 0,-1-1 1,0 0-1,1 0 1,-1 1-1,0-1 1,0 0-1,1 0 0,-1 1 1,0-1-1,0 0 1,0 1-1,0-1 1,1 0-1,-1 1 0,0-1 1,0 0-1,0 1 1,0-1-1,0 1 1,0-1-1,0 0 0,0 1 1,0-1-1,0 0 1,0 1-1,-1 12 1,0 0 0,-1-1 0,-1 1 0,-4 13-1,-5 25 38,6-26-39,6-25 0,0 0 0,0 0 0,0 0 0,0 1 0,0-1 0,0 0 0,0 0 0,0 0 0,0 0 0,0 0 0,0 0 0,0 0 0,0 0 0,0 1 0,0-1 0,0 0 0,0 0 0,0 0 0,0 0 0,0 0 0,0 0 0,0 0 0,0 1 0,0-1 0,0 0 0,0 0 0,0 0 0,0 0 0,0 0 0,0 0 0,1 0 0,-1 0 0,0 0 0,0 1 0,0-1 0,0 0 0,0 0 0,0 0 0,0 0 0,0 0 0,0 0 0,1 0 0,-1 0 0,0 0 0,0 0 0,0 0 0,0 0 0,0 0 0,0 0 0,0 0 0,1 0 0,-1 0 0,0 0 0,0 0 0,0 0 0,6-1 0,-5 1 0,11-7-2,0 0 0,0 0 0,11-10 0,-10 6-66,20-10 0,-6 5 18,2 3 0,47-18 1,-74 31 37,-1-1 1,0 1 0,0 0-1,0-1 1,1 1 0,-1 0 0,0 0-1,0 0 1,1 0 0,-1 0-1,0 0 1,0 0 0,1 0-1,-1 1 1,0-1 0,0 0 0,0 1-1,0-1 1,1 1 0,-1-1-1,0 1 1,0 0 0,0-1-1,0 1 1,0 0 0,0 0 0,1 1-1,1 3 13,-1-1-1,1 1 1,-1-1-1,0 1 1,3 8-1,-4-8-34,1 0 0,0 0-1,0-1 1,5 9-1,-3-8 53,1 0-1,-1 0 1,1 0-1,0-1 1,0 1-1,1-1 1,-1 0-1,1-1 1,0 1-1,0-1 0,0 0 1,0-1-1,9 3 1,-6-3 2,0 0 1,0-1-1,0 0 0,1-1 0,-1 0 1,0 0-1,0-1 0,18-4 1,-10 1-21,-1-1 1,0-1-1,0-1 0,0 0 1,-1-1-1,0 0 1,-1-1-1,0-1 0,0-1 1,12-12-1,-4 0-79,-2-2 0,-1 0 0,0-2 0,-3 0 0,23-46 0,9-29-119,57-179 1,-102 272 208,-1-1 1,1 0-1,0-11 0,-3 18-19,1 0 1,-1 1-1,0-1 0,0 0 0,-1 0 0,1 1 0,-1-1 1,1 1-1,-1-1 0,0 0 0,0 1 0,0-1 1,0 1-1,0 0 0,-3-4 0,3 5 1,0 0-1,0 0 1,0 1 0,0-1-1,0 0 1,-1 0-1,1 0 1,0 1 0,-1-1-1,1 1 1,0-1 0,-1 1-1,1 0 1,-1-1 0,1 1-1,-1 0 1,1 0-1,-1 0 1,1 0 0,0 0-1,-1 0 1,1 1 0,-1-1-1,1 0 1,-1 1-1,1-1 1,-2 2 0,-2-1 1,0 2 1,0-1-1,1 0 0,-1 1 1,-7 5-1,4 0-5,0 0 0,0 0 1,1 1-1,0 0 0,1 0 0,-1 0 1,2 1-1,-8 16 0,-1 8 49,-11 44 0,9-16 116,3 1 1,-10 123 0,23-164-82,0 0 1,2 1 0,0-1-1,9 37 1,-11-57-56,1 0 0,-1 0 0,1 0 0,-1 0 0,1-1 0,-1 1 0,1 0 0,0 0 0,0-1 0,0 1 0,0 0 0,0-1 0,1 1 0,-1-1 0,0 1 0,1-1 0,-1 0 0,1 0 0,-1 1 0,1-1 0,-1 0 0,1 0 0,0-1 0,0 1 0,0 0 0,-1-1 0,1 1 0,0-1 0,0 1 0,0-1 0,0 0 0,0 0 0,0 0 0,0 0 0,0 0 0,0 0 0,0 0 0,-1-1 0,4 0 0,17-5-16,38-18 0,-29 12-17,136-47-113,-167 59 126,0 0 0,1-1 0,-1 1 0,1 0 0,-1 0 0,0 0 0,1 0 0,-1 0 0,0 0 0,1 0 0,-1 0 0,1-1-1,-1 1 1,0 0 0,1 1 0,-1-1 0,1 0 0,-1 0 0,0 0 0,1 0 0,-1 0 0,0 0 0,1 0 0,-1 0 0,0 1 0,1-1 0,-1 0 0,0 0 0,1 1 0,-1-1 0,0 0 0,1 0 0,-1 1 0,0-1 0,0 0 0,1 1-1,-1-1 1,0 0 0,0 1 0,0-1 0,0 0 0,1 1 0,-1-1 0,0 1 0,0-1 0,0 0 0,0 1 0,0-1 0,0 0 0,0 1 0,0-1 0,0 1 0,0-1 0,0 0 0,0 1 0,0-1 0,-1 1 0,-8 29 56,6-23-43,2-2-11,-29 88 88,27-80-85,0 0 0,1 1 0,0 0 0,2-1 0,0 17 0,0-28-8,0 0-1,0 0 1,0-1-1,1 1 0,-1 0 1,1 0-1,-1 0 1,1 0-1,0-1 0,0 1 1,0 0-1,0-1 1,0 1-1,2 2 0,-2-3 4,0 0-1,0-1 0,0 1 0,1 0 1,-1 0-1,0-1 0,1 1 1,-1-1-1,1 1 0,-1-1 0,1 0 1,-1 1-1,1-1 0,-1 0 0,1 0 1,-1 0-1,1 0 0,-1 0 1,1-1-1,-1 1 0,3-1 0,15-5 20,-1-1 0,0-1 0,26-15 0,-22 11-5,155-81 122,-174 91-145,1 0 0,-1 1 0,1-1 0,-1 1 0,1 0 0,7-1 0,-11 2 13,1 0-1,0 0 0,0 0 0,0 0 0,-1 0 0,1 1 1,0-1-1,0 0 0,-1 0 0,1 1 0,0-1 1,0 0-1,-1 1 0,1-1 0,0 1 0,-1-1 0,1 1 1,0-1-1,-1 1 0,1-1 0,-1 1 0,1-1 1,-1 1-1,1 0 0,-1 0 0,0-1 0,1 1 0,-1 0 1,0-1-1,1 1 0,-1 0 0,0 0 0,0 0 1,0-1-1,0 1 0,0 0 0,1 0 0,-2 0 0,1-1 1,0 1-1,0 1 0,-1 11-13,-1-1-1,0 1 1,0-1-1,-1 0 1,-9 21-1,-3 3 12,-2-1 1,-1-1-1,-1 0 0,-3-1 0,-39 47 0,-138 114 81,100-102-59,48-42-1,25-23-18,-1-1 1,-34 25-1,59-49-2,1-1 0,-1 0 0,0 0 0,1 0 0,-1 0 0,0-1 0,0 1 0,0 0 0,0-1 0,-4 1 0,6-1 0,-1 0 0,1 0 0,0 0 0,-1 0 0,1 0 0,-1 0 0,1 0 0,0 0 0,-1-1 0,1 1 0,-1 0 0,1 0 0,0 0 0,-1-1 0,1 1 0,0 0 0,-1 0 0,1-1 0,0 1 0,-1 0 0,1-1 0,-1 0 0,1 0 0,0 0 0,-1 0 0,1 0 0,0 0 0,-1 0 0,1 0 0,0-1 0,0 1 0,0 0 0,0 0 0,1-1 0,-1-4-2,1 0 0,1 0 0,-1 0 0,1 0 1,0 0-1,0 1 0,1-1 0,0 1 0,0-1 0,4-5 0,0 3 4,0-1 0,0 1-1,1 0 1,0 1-1,11-8 1,4 0-227,2 0 0,0 1-1,39-15 1,55-15-2219,-10 3-3826,-68 26 3704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1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55 12640,'-47'-42'5727,"27"33"-4991,15 5-672,5 8-192,5-4-32,4 5 96,10 2-1632,6 8 929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1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35 859 8320,'-4'-21'2672,"4"20"-2603,0 1 1,-1-1 0,1 1 0,0-1 0,0 0-1,0 1 1,0-1 0,0 0 0,0 1-1,0-1 1,6-6 5922,-5 17-4643,1 12-684,-21 507 4305,0-281-4442,19-171-218,1-42 1076,-1-86-602,24-366 69,15 173-751,-32 209-4,1 0 0,2 1 0,1 0 1,26-53-1,-30 75-73,1 0 1,-1 0 0,2 1 0,0 0-1,0 0 1,14-12 0,-15 17-20,0 0 0,1 0 0,-1 0 0,1 1 0,0 1-1,1-1 1,-1 2 0,1-1 0,17-3 0,-18 5 18,-1 1-1,1 0 0,-1 1 0,1 0 1,-1 0-1,1 0 0,-1 1 1,10 3-1,-13-3-10,1 1 0,-1 0 0,1 0 0,-1 0 0,0 1 0,0 0 0,0 0 0,0 0 0,0 1 0,-1-1 0,0 1 0,8 8 0,-5-2 23,0 0 1,-1 0-1,0 1 0,-1-1 0,0 1 0,-1 1 1,0-1-1,0 1 0,-1-1 0,-1 1 1,0 0-1,-1 0 0,0 15 0,-1-10 34,-1-1-1,0 0 0,-1 1 0,-1-1 1,-1 0-1,0 0 0,-1 0 1,-1-1-1,-9 18 0,10-24-37,-1 0 0,0 0 0,0-1 0,-1 0-1,0 0 1,-1-1 0,0 0 0,0 0 0,0-1 0,-1 0 0,0-1-1,0 0 1,0 0 0,-15 5 0,15-6-50,0-1 0,0-1 0,-1 0 0,1 0 1,-1 0-1,1-1 0,-1-1 0,0 0 0,1 0 0,-1-1 0,1 0 1,-1 0-1,1-1 0,-1-1 0,-15-5 0,29 6-617,14-1 493,17-3 71,193-46-93,-160 32 121,92-41-1,219-114 87,-378 175-42,21-10 156,-1-1 1,0 0 0,0-1 0,25-21-1,-41 29-63,-5 4-90,1 0 1,-1-1-1,1 1 1,0-1-1,-1 1 1,1-1-1,-1 1 1,1-1-1,-1 1 1,1-1-1,-1 0 1,1 1-1,-1-1 1,0 0-1,1 1 1,-1-1-1,0 0 0,0 1 1,1-1-1,-1 0 1,0-1-1,0 2-4,0 0-1,0 0 0,0-1 1,0 1-1,-1 0 0,1 0 1,0-1-1,0 1 0,0 0 1,0 0-1,-1-1 0,1 1 0,0 0 1,0 0-1,0 0 0,-1 0 1,1-1-1,0 1 0,0 0 1,-1 0-1,1 0 0,0 0 1,0 0-1,-1 0 0,1 0 1,0 0-1,0 0 0,-1 0 0,1 0 1,0-1-1,0 2 0,-1-1 1,1 0-1,0 0 0,-1 0 1,-10 1-56,11-1 51,-6 1-7,0 1-1,1 0 0,-1 0 1,1 0-1,0 0 1,0 1-1,0 0 1,-5 4-1,2-2-2,-8 6-14,0 1 0,1 1 0,-20 22-1,26-26 19,-26 27 22,2 1-1,1 2 1,3 1 0,0 1-1,-33 67 1,60-102-30,-1 0-1,1 0 1,0 0 0,0 0-1,1 0 1,0 0 0,0 1-1,0-1 1,1 0 0,0 1 0,1 8-1,-1-13 22,0 0 1,1 0-1,-1-1 0,1 1 0,0 0 1,0 0-1,-1 0 0,1-1 0,0 1 1,0 0-1,1-1 0,-1 1 0,0-1 0,0 1 1,1-1-1,2 2 0,-2-2 15,0 0-1,1 0 0,-1 0 1,0 0-1,1 0 1,-1-1-1,1 1 1,-1-1-1,1 0 0,-1 0 1,1 1-1,-1-2 1,1 1-1,-1 0 1,1 0-1,2-2 0,11-3 31,-1 0-1,0-1 1,0-1-1,0 0 1,-1-1-1,20-15 1,-12 7-21,-1-1 0,-1 0 1,-1-1-1,0-1 0,-2-1 1,24-34-1,-18 18-31,-1-1 0,-1 0 1,19-54-1,-8 15 69,-40 100-88,2 0 0,0 0 0,-3 44 0,8-51 12,1-1 0,0 1 0,4 18 0,-3-27 14,1 0 0,0 1 0,0-1 0,1 0 0,0 0 0,0 0 0,7 9 0,-8-13 27,1 0 1,-1-1-1,1 1 0,1-1 0,-1 0 1,0 0-1,1 0 0,5 4 0,-7-6-28,0 0-1,0 0 1,0 0-1,0 0 1,1 0-1,-1 0 1,0-1-1,1 1 1,-1-1-1,0 1 1,1-1-1,-1 0 1,1 0 0,-1 0-1,0 0 1,5-2-1,0 0 8,-1-1 0,1 0 0,-1 0 0,1 0 0,-1-1 0,0 0 0,-1 0-1,1-1 1,-1 0 0,6-6 0,9-11 2,18-27 0,-24 31-5,5-7-7,7-11-8,2 1 0,51-48 0,-62 66 22,-14 13-19,0 0 1,1 0 0,0 0 0,0 1 0,0 0 0,0 0 0,0 0 0,7-3 0,-10 6 7,-1 0-1,1 0 0,-1 0 0,1 0 0,-1 1 1,1-1-1,-1 0 0,0 0 0,1 0 0,-1 0 1,1 1-1,-1-1 0,0 0 0,1 0 1,-1 1-1,0-1 0,1 0 0,-1 1 0,0-1 1,1 1-1,-1-1 0,0 0 0,0 1 0,1-1 1,-1 1-1,0-1 0,0 0 0,0 1 0,0-1 1,0 1-1,0-1 0,0 1 0,1-1 0,-1 1 1,3 20 98,-1 9-17,16 145 42,-14-157-133,0 0 0,1 0 0,0-1 0,2 1 0,0-1 0,1 0-1,14 22 1,-18-33 21,0 0 0,1-1-1,0 0 1,0 0 0,0 0-1,1-1 1,-1 1-1,1-1 1,0-1 0,0 1-1,0-1 1,1 0 0,-1 0-1,1-1 1,0 0 0,0 0-1,0 0 1,0-1-1,0 0 1,0-1 0,9 0-1,-1 0-1,-1-2 0,1 0-1,-1 0 1,0-2-1,0 1 1,0-2 0,-1 0-1,0-1 1,23-12-1,-19 5-10,0-1-1,0 0 0,23-28 1,38-55 2,-65 80-1,83-110 283,-92 122-253,6-10-24,-9 14-9,-1 1 0,0-1 0,1 1 0,-1-1 0,0 1 0,0-1 0,0 0-1,1 1 1,-1-1 0,0 0 0,0 1 0,0-1 0,0 1 0,0-1 0,0 0-1,0 1 1,0-1 0,0 0 0,-1 1 0,1-1 0,0 0 0,0 1 1,-1-1 0,1 1 0,0 0 1,0 0-1,0 0 0,-1 0 0,1 0 1,0 0-1,0 0 0,0-1 0,-1 1 1,1 0-1,0 0 0,0 0 0,0 0 1,-1 0-1,1 0 0,0 0 0,0 0 1,-1 0-1,1 0 0,0 0 0,0 0 1,0 0-1,-1 1 0,1-1 0,0 0 1,0 0-1,0 0 0,-1 0 0,1 0 0,0 0 1,0 0-1,0 1 0,0-1 0,-1 0 1,1 0-1,-10 9-54,-1 4 38,0 1 1,1 0-1,0 0 0,-14 30 1,-22 69-44,39-94 13,0-1 88,-19 56 19,24-67-61,0 1-1,1-1 1,0 1 0,0 0-1,1 0 1,0-1-1,1 13 1,-1-20 6,0 0 1,0 1-1,0-1 1,0 0-1,0 0 1,0 0-1,0 0 1,0 0-1,1 1 1,-1-1-1,0 0 1,0 0-1,0 0 1,0 0-1,0 0 1,0 0-1,0 1 1,1-1-1,-1 0 1,0 0-1,0 0 1,0 0-1,0 0 1,0 0-1,1 0 1,-1 0-1,0 0 1,0 0-1,0 0 0,0 0 1,0 0-1,1 0 1,-1 0-1,0 0 1,0 0-1,0 0 1,0 0-1,1 0 1,-1 0-1,0 0 1,0 0-1,0 0 1,0 0-1,1 0 1,-1 0-1,0 0 1,0 0-1,0 0 1,0 0-1,1-1 1,11-9 64,-7 5-85,-1 0 0,-1 1 0,1-1 0,-1-1 0,4-6 0,15-44-265,-3-1 1,20-93-1,-35 108 243,-9 51-211,-1 12 152,2 9 87,2 0 1,1 0 0,3 31-1,-2-50 4,1 0-1,1-1 1,0 1-1,0-1 1,6 15-1,-7-21 22,1 1 0,0-1 0,1 0 0,-1 1 0,1-1 0,0 0 0,0 0 0,0-1 0,1 1 0,-1-1 0,1 1 0,0-1 0,7 4 0,-5-3-4,1-1-1,0 0 1,1-1 0,-1 0-1,0 0 1,1 0 0,-1-1 0,1 0-1,-1 0 1,1-1 0,-1 0-1,11-2 1,-3 0 10,-1-1 1,1 0-1,-1-1 0,0 0 0,17-9 1,-19 7-11,-1 0 0,0-1 1,0 0-1,0-1 0,-1 0 1,0-1-1,16-18 0,-2-1 28,0-2-1,32-53 0,29-71 41,-55 98-43,6-14 19,-3-2 0,26-82 0,-59 153-82,1-1 0,-1 1-1,0-1 1,1 0 0,-1 1 0,0-1 0,0 1-1,0-1 1,0 0 0,0 1 0,0-1 0,0 0-1,-1 1 1,0-3 0,1 4 18,0 0 0,0 0 0,0 0 0,0 0 0,0-1 0,-1 1 0,1 0 0,0 0 0,0 0 0,0 0 0,0 0 0,-1-1 0,1 1 0,0 0 0,0 0 0,0 0 0,-1 0 0,1 0 0,0 0 0,0 0 0,-1 0 0,1 0 0,0 0 0,0 0 0,0 0 0,-1 0 0,1 0 0,0 0 0,0 0 0,0 0 0,-1 0 0,1 0 0,0 0 0,0 0 0,0 1 0,-1-1 0,-12 13-199,1 6 137,0 0 0,1 1 0,1 1 0,1-1 1,1 2-1,-6 25 0,-24 139 20,36-174 38,-2 10 20,-16 126 53,19-127-54,0 0-1,2-1 1,0 1 0,2-1-1,5 26 1,-7-40 13,1-1 0,-1 0 0,1-1 0,0 1 0,1 0-1,-1-1 1,1 1 0,0-1 0,0 0 0,0 1 0,5 4 0,-6-8-11,0 1 1,0-1 0,0 0-1,0 1 1,0-1 0,1 0-1,-1 0 1,0-1 0,1 1-1,-1 0 1,0-1 0,1 1-1,-1-1 1,0 0 0,1 0-1,-1 0 1,1 0 0,-1 0-1,0-1 1,1 1 0,-1-1-1,0 1 1,1-1 0,-1 0-1,0 0 1,0 0 0,4-2-1,9-6-3,-1 0-1,-1-1 0,0-1 0,20-20 1,165-195-315,-107 106 193,-68 84 144,31-59-1,-28 33 12,-3-1-1,28-119 0,-33 107-127,13-126-1,-31 195 70,1 2 2,-1 0 0,0 1 0,1-1 0,-2 0 1,1 0-1,0 1 0,-1-1 0,1 0 0,-1 1 0,-2-6 0,3 8 14,-1 1 1,1-1-1,0 1 0,-1-1 1,1 1-1,0-1 1,-1 1-1,1 0 0,-1-1 1,1 1-1,0-1 1,-1 1-1,1 0 0,-1-1 1,1 1-1,-1 0 1,1 0-1,-1 0 0,0-1 1,1 1-1,-1 0 1,1 0-1,-1 0 0,1 0 1,-1 0-1,0 0 1,1 0-1,-1 0 1,1 0-1,-1 0 0,1 0 1,-1 0-1,0 1 1,1-1-1,-1 0 0,1 0 1,-1 0-1,1 1 1,-1-1-1,1 0 0,-1 1 1,1-1-1,-1 1 1,-4 2-15,1 1 1,0-1 0,0 1 0,-5 7-1,-21 31 46,2 2 0,-24 51-1,17-27 142,-31 88 0,58-133-156,2 1 0,0 0 0,1 1 0,1-1 0,2 1 0,0-1 0,2 30 0,3-17 82,1 0-1,2 0 1,12 45-1,-13-64-7,1-1 0,1-1 0,0 1 0,1-1 0,1 0-1,0-1 1,1 0 0,21 24 0,-28-35-58,1-1 0,0 1 0,0-1 1,0 0-1,0 0 0,0 0 0,1 0 0,-1-1 0,1 0 1,-1 0-1,1 0 0,0 0 0,0-1 0,0 0 0,0 0 0,0 0 1,7-1-1,-6-1-27,1-1 0,-1 0 0,1 0 0,-1-1 0,1 0 1,-1 0-1,0 0 0,-1-1 0,1 0 0,0 0 0,-1 0 0,0-1 1,7-7-1,2-5 14,0-1 1,-2 0-1,0-1 1,-1 0-1,-1-1 0,-1 0 1,-1 0-1,0-1 1,8-38-1,-16 56-33,1 1-1,-1 0 0,0 0 0,0 0 1,0 0-1,0-1 0,0 1 0,0 0 0,-1-3 1,1 4 11,0 1 0,-1 0 0,1 0 1,0-1-1,0 1 0,0 0 0,0 0 1,0-1-1,-1 1 0,1 0 0,0 0 1,0-1-1,0 1 0,-1 0 0,1 0 1,0 0-1,0 0 0,-1-1 0,1 1 1,0 0-1,0 0 0,-1 0 0,1 0 1,0 0-1,0 0 0,-1 0 0,1 0 1,-1-1-1,0 2-4,0-1 0,0 0 1,1 1-1,-1-1 0,0 0 1,0 1-1,0-1 0,0 1 1,0-1-1,1 1 0,-1 0 0,0-1 1,-1 3-1,-4 4-32,-1 2 0,1-1 0,0 1 0,1 0 0,0 0 0,-5 14 0,-18 61 40,25-75 17,-3 11-6,1 1 0,0 0 0,-1 26 1,5-42-10,1 1 1,0-1 0,0 1 0,1-1-1,0 1 1,0-1 0,0 0 0,0 1 0,1-1-1,0 0 1,0 0 0,0 0 0,1 0 0,0 0-1,0-1 1,0 1 0,6 6 0,-6-9 25,-1 0 0,0 0 0,1 0 0,-1 0 0,1-1 0,0 1 0,0-1 0,-1 1 0,1-1 0,0 0 0,0 0 0,0-1 0,0 1 0,0-1 0,0 1 0,0-1 0,0 0 0,1 0 0,-1 0 0,0-1 0,0 1 0,0-1 0,5-1 0,3-2 21,-1 0-1,-1 0 1,1-1 0,-1 0 0,12-10-1,2-2-19,-1-1 0,27-29 0,-43 41-24,176-193-98,-178 194 95,23-26 0,-1-1-1,23-39 1,-23 22 1,-1-1 0,-3-2 0,16-54 0,-14 22 0,26-161 0,-49 242 0,2-24 0,-4 15 0,1 12 0,0-1 0,0 1 0,0 0 0,0 0 0,0 0 0,0 0 0,0-1 0,0 1 0,0 0 0,0 0 0,-1 0 0,1 0 0,0-1 0,0 1 0,0 0 0,0 0 0,0 0 0,0 0 0,0 0 0,0 0 0,-1-1 0,1 1 0,0 0 0,0 0 0,0 0 0,0 0 0,0 0 0,-1 0 0,1 0 0,0 0 0,0 0 0,0 0 0,0 0 0,0 0 0,-1 0 0,1 0 0,0 0 0,-1 0-2,1 0 1,-1 1-1,0-1 1,1 1-1,-1 0 1,1-1-1,-1 1 0,1-1 1,0 1-1,-1 0 1,1-1-1,0 1 1,-1 0-1,1 0 0,0-1 1,-1 2-1,-13 37-88,-16 71 0,0 46 222,22-103-147,-3 83 0,11-103 9,2 1 0,1-1 1,11 53-1,-7-54-155,11 41 98,-16-64-669,1-1 1,0 0 0,1 0-1,0-1 1,0 1 0,7 8-1,4-1-5636,-1-7 1889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2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16 945 5632,'-1'1'275,"-1"0"332,1 1 0,-1-1 1,1 1-1,-1 0 0,1-1 0,0 1 0,0 0 0,-2 3 1,3-4-351,0 0-1,0 0 1,0 1 0,0-1 0,0 0 0,0 0 0,0 0 0,0 0 0,0 0 0,1 0 0,-1 0 0,0 0 0,1 0 0,-1 0 0,1 0 0,-1 0 0,1 0 0,0 0 0,-1 0 0,2 1-1,-1-1-87,-1-1 0,1 1 0,0-1 0,-1 1 0,1-1 0,-1 0 0,1 1 0,0-1 0,0 0 0,-1 1 0,1-1 0,0 0 0,-1 0 0,1 0 0,0 0 0,0 0 0,-1 0 0,1 0 0,0 0 0,0 0 0,-1 0 0,2 0 0,19-6 913,-17 4-435,3-1-367,0 0 0,0 0-1,-1-1 1,1 0-1,-1 0 1,10-9 0,33-34 336,-24 21-320,20-21-22,74-97 0,21-63 351,-123 181-492,60-101 407,-64 101-331,0-2 1,17-54-1,-27 71-130,4-12 136,-1-1-1,-1 0 1,-1 0-1,2-29 1,-6 36-75,0 3 52,-1 15-193,0-1 1,0 1-1,0-1 0,0 1 0,1-1 1,-1 1-1,0 0 0,0-1 0,1 1 1,-1 0-1,0 0 0,1-1 0,-1 1 1,1 0-1,-2 2 0,-8 14 4,1 1 0,0 0 0,1 1 0,-9 33 0,6-21 83,0 4-41,2 1-1,1 0 0,1 0 1,-2 52-1,8-31 14,2 0-1,9 63 1,-5-88-42,9 35 0,-11-54 0,1 0 0,1 1 0,0-2 0,1 1 0,9 14 0,-13-24 6,0 0 0,1 0 0,-1-1 0,1 1 0,-1-1 0,1 1 0,0-1 0,-1 0 0,1 0 0,0 0 0,1-1 0,-1 1 0,0-1 0,0 1 0,1-1 0,-1 0 0,0 0 0,1-1 0,-1 1 0,1-1 0,-1 0 1,1 0-1,0 0 0,-1 0 0,1 0 0,-1-1 0,4-1 0,2 0-19,0-1-1,0 0 1,0-1 0,-1 0 0,1 0 0,-1-1 0,0 0 0,-1 0 0,11-9-1,21-21 40,-2-2-1,-2-2 0,43-58 1,-77 96-37,0 0-1,-1 1 1,1-1 0,0 0 0,-1 0 0,1 0 0,-1 1 0,1-1 0,-1 0-1,0 0 1,1 0 0,-1 0 0,0 0 0,0 0 0,0 0 0,1 0 0,-1 0-1,0 0 1,0 0 0,0 0 0,-1 0 0,1-1 0,0 2-8,0 0 0,0 0 0,0-1 1,0 1-1,0 0 0,0 0 0,0 0 1,0 0-1,0 0 0,-1 0 0,1 0 0,0-1 1,0 1-1,0 0 0,0 0 0,0 0 1,0 0-1,0 0 0,0 0 0,-1 0 0,1 0 1,0 0-1,0 0 0,0 0 0,0 0 1,0-1-1,0 1 0,-1 0 0,1 0 0,0 0 1,0 0-1,0 0 0,0 0 0,0 0 1,-1 0-1,1 0 0,0 1 0,0-1 0,0 0 1,0 0-1,0 0 0,-8 5-98,-7 11-12,1 1 117,2 0-1,0 1 1,1 1-1,1 0 1,1 0-1,0 1 1,2 0 0,-7 28-1,12-38-21,0-1 0,1 1 0,1-1 0,-1 11-1,1-16 35,1-1 0,-1 1-1,1-1 1,-1 1 0,1-1-1,0 1 1,0-1-1,1 1 1,-1-1 0,1 0-1,0 0 1,0 0-1,3 5 1,-3-6 9,-1-1-1,1 0 1,-1 0 0,1 0-1,0 0 1,0 0 0,0 0-1,-1 0 1,1-1 0,0 1-1,0-1 1,0 1 0,0-1-1,0 0 1,0 1 0,0-1-1,0 0 1,0 0 0,0-1-1,0 1 1,0 0 0,3-2-1,1 1 40,0-1 0,-1 0-1,0 0 1,1-1 0,-1 0 0,9-6-1,-10 6-36,0-1 0,0 0 0,0-1-1,-1 1 1,1-1 0,-1 1 0,0-1-1,-1 0 1,1 0 0,-1 0 0,0-1-1,0 1 1,0 0 0,0-9 0,0 3-22,0 0 0,-1 0 0,-1 0 0,1 0 0,-2 0 1,-3-20-1,3 28-24,0-1 0,0 0 0,0 0 0,-1 1 0,1-1 0,-1 1 0,0-1 0,0 1 0,-1 0 0,-2-4 0,-1 0 67,0 1 0,-1 1 0,1-1 1,-9-4-1,12 9-9,8 5-78,9 6-15,11 1 69,0-2-1,0 0 0,28 5 1,82 7 50,-110-19-970,0-2-1,1 0 1,31-6 0,-56 6 514,0 0 1,0 0-1,1 0 0,-1 0 1,0-1-1,0 1 1,1 0-1,-1 0 1,0-1-1,0 1 0,0-1 1,0 1-1,0-1 1,0 0-1,0 1 0,0-1 1,0 0-1,0 0 1,0 0-1,0 0 1,0 1-1,-1-1 0,1 0 1,0 0-1,1-3 1,-2 3-207,0-1 0,0 0 0,0 0 0,0 1 0,-1-1 0,1 0 0,0 1 0,-1-1 0,1 0 0,-1 1 0,1-1 0,-1 1 0,0-1 0,0 1 0,0-1 0,-1-1 0,-12-20-3413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2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69 10880,'-33'-24'10832,"33"24"-10712,14-1 983,2-1-119,226-19 2808,128 2-2834,-338 18-924,85 0-117,-54 2-602,-55-1-226,19 2-1203,-26-2 1622,1 1 0,-1-1 1,1 1-1,-1 0 1,0-1-1,1 1 1,-1 0-1,0 0 1,2 1-1,-3-2 238,1 1-1,-1 0 1,1-1 0,-1 1-1,0 0 1,0 0 0,1-1-1,-1 1 1,0 0 0,0 0-1,0 0 1,0 0 0,1-1-1,-1 1 1,-1 0-1,1 0 1,0 0 0,0-1-1,0 1 1,0 0 0,0 0-1,-1 0 1,1-1 0,0 1-1,-1 0 1,1 0 0,-1-1-1,1 1 1,-1 0 0,-1 4-1230,-9 21-2260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2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3 731 4736,'-3'0'3430,"17"4"1417,-13-4-4598,0 1 0,0-1 0,1 0 0,-1 0 1,0 0-1,1 0 0,-1 0 0,0 0 0,0 0 0,1 0 0,-1 0 0,0 0 1,0-1-1,1 1 0,-1-1 0,2 0 0,3-1 684,1-1-428,0 1-1,-1-1 1,1-1 0,-1 1 0,0-1 0,0 0-1,0-1 1,9-7 0,0-2 13,7-3-150,-1-2 0,-1 0 0,-1-1 0,-1-2 0,-1 1 0,29-49 0,73-155 809,-77 143-664,-36 70-446,-4 8-28,-1 0 1,1 0-1,0 1 0,1-1 0,-1 0 0,1 1 1,-1-1-1,1 1 0,6-5 0,-8 7-36,-1 1 0,1 0 0,-1 0-1,0 0 1,1 0 0,-1 0 0,1 0 0,-1 0 0,1 0-1,-1 0 1,1 0 0,-1 0 0,0 0 0,1 0-1,-1 0 1,1 1 0,-1-1 0,0 0 0,1 0 0,-1 0-1,1 1 1,-1-1 0,0 0 0,1 0 0,-1 1 0,0-1-1,1 0 1,-1 1 0,0-1 0,0 0 0,1 1 0,-1-1-1,0 1 1,0-1 0,0 0 0,1 1 0,-1-1-1,0 1 1,0-1 0,0 1 0,9 23-11,-8-21 7,5 21-9,-1 1 0,0 0 0,1 46 0,-8 80-24,0-106 44,-4 52 109,4-80-77,-1-1 1,-1 0-1,-10 29 0,13-44-38,-4 12 118,0-1 0,-11 18 1,14-26-89,-1 0 1,0-1 0,0 1 0,0-1 0,0 0 0,0 0 0,-1 0 0,0 0-1,1 0 1,-1-1 0,-7 4 0,7-5-72,-1 1-1,1-1 0,-1 0 1,0 0-1,1 0 1,-1-1-1,0 1 1,0-1-1,1 0 1,-1-1-1,0 1 0,0-1 1,1 0-1,-1 0 1,0-1-1,1 1 1,0-1-1,-1 0 0,1 0 1,0 0-1,0-1 1,-8-5-1,1-1-84,-1-1 1,1-1-1,1 0 0,0 0 0,-17-26 1,26 36 116,1 1 0,-1-1 0,1 0 0,0 0 0,-1 1 1,1-1-1,0 0 0,-1 0 0,1 1 0,0-1 0,0 0 1,0 0-1,-1 0 0,1 0 0,0 0 0,0-1 0,1 2-4,-1-1-1,0 1 1,0-1-1,0 1 0,1 0 1,-1-1-1,0 1 1,1-1-1,-1 1 0,0 0 1,1-1-1,-1 1 1,0 0-1,1-1 0,-1 1 1,1 0-1,-1 0 1,1-1-1,-1 1 0,1 0 1,4-1-60,-1 0 0,0 0 1,0 1-1,0-1 0,6 1 0,-1 0 24,68-6 525,-1-4 0,81-22 0,-134 26-348,-1 0 0,0-2 0,-1-1 0,0 0 1,32-20-1,-39 19-73,0 0 1,-1-1-1,0 0 1,-1 0-1,0-2 1,-1 1-1,-1-2 1,12-17-1,27-59 400,-40 78-388,-9 12-72,0 0 1,0 0-1,0 1 0,0-1 0,1 0 1,-1 0-1,0 0 0,0 1 0,0-1 1,0 0-1,0 0 0,0 0 1,0 1-1,0-1 0,0 0 0,1 0 1,-1 1-1,0-1 0,0 0 0,0 0 1,0 1-1,-1-1 0,1 0 1,0 0-1,0 1 0,0-1 0,0 0 1,0 1-1,-6 31-49,-5 8 169,1-9-86,3 1 1,0 0 0,2 0 0,-1 34 0,6-56 10,1 0 0,0 1 0,6 19 0,-7-29-38,0-1 0,0 1 1,1 0-1,-1 0 0,0-1 0,1 1 1,-1 0-1,1-1 0,-1 1 0,1-1 1,-1 1-1,1-1 0,-1 1 1,1-1-1,0 1 0,-1-1 0,1 1 1,0-1-1,-1 0 0,1 1 1,1-1-1,0 1 11,0-1 0,0 0-1,0 0 1,-1 0 0,1 0 0,0 0 0,0 0 0,0-1 0,2 0 0,4-1 52,1-1 0,-1-1 0,9-4 1,-10 4-41,20-11 128,-1-2 0,49-39 0,-46 33-169,-4 2 34,0-2 0,-1-1 0,-1-1 1,-2-1-1,23-34 0,-36 45-45,-4 9-12,-5 15-142,-10 35 109,6-29 67,1 1-1,1 0 1,1 0 0,-2 21 0,4-32 8,1 0-1,-1-1 1,1 1 0,0 0 0,0-1 0,0 1 0,0-1 0,1 1 0,0-1 0,0 0 0,0 1 0,0-1 0,1 0 0,0 0 0,-1-1 0,2 1 0,-1-1-1,0 1 1,6 3 0,-5-4 17,-1 0-1,1-1 1,0 1-1,0-1 1,1 0-1,-1 0 1,0-1-1,1 1 1,-1-1 0,1 0-1,-1 0 1,1-1-1,0 1 1,-1-1-1,1 0 1,8-1-1,-7 0-5,0 0 1,0-1-1,-1 0 0,1 0 1,-1 0-1,1-1 0,-1 0 1,0 0-1,0 0 0,0 0 0,0-1 1,-1 0-1,6-5 0,3-6 41,0-1 0,-1 0-1,18-32 1,-19 28-86,-2 0 1,0 0-1,10-38 0,-12 40 51,-6 15-37,1 0 0,-1 0 0,0-1 0,0 1 1,-1 0-1,1 0 0,-1 0 0,0 0 1,1-1-1,-2-2 0,4 5 30,3 6-223,-5-3 174,1 0-1,-1 0 1,1 0-1,-1 0 1,0 0-1,2 4 1,6 14 20,1 0 0,1 0 0,14 18 1,0 2-49,9 23 86,-19-34-44,20 30 0,-31-54 29,1 0 0,-1 0-1,1 0 1,0 0 0,1-1 0,-1 0 0,1 0 0,0 0 0,0-1 0,0 0 0,1 0 0,-1 0 0,1-1 0,-1 0 0,1 0 0,0-1-1,0 0 1,7 1 0,9-1 36,-1 0 0,1-2 0,0-1 0,31-5 0,35-16 28,-70 18-64,-14 3 15,1 0 1,-1-1 0,0 0 0,0 0-1,0 0 1,8-7 0,25-25 128,-38 34-156,10-10 20,-1-1 0,-1-1 0,0 1 0,-1-1 0,0-1 0,9-25 1,-8 18-21,64-148 28,-46 115-73,40-63-1,-48 87 71,-5 3 11,3-2-1,-22 51-178,-33 106-115,19-58 182,-83 308-83,35-119 195,-16-10 47,65-201-23,-2 0 0,-2-2-1,-2-1 1,-37 51 0,61-94-54,-17 18 89,18-19-90,-1-1-1,1 1 1,-1-1 0,1 1-1,-1-1 1,0 1 0,1-1-1,-1 1 1,0-1-1,1 0 1,-1 1 0,0-1-1,1 0 1,-1 1 0,0-1-1,0 0 1,1 0-1,-1 0 1,0 0 0,0 0-1,1 0 1,-1 0 0,0 0-1,0 0 1,1 0-1,-2 0 1,1-1-3,1 1 0,-1-1 0,1 1 0,-1 0 0,1-1 1,-1 1-1,1-1 0,-1 0 0,1 1 0,0-1 0,-1 1 0,1-1 0,0 1 0,-1-1 0,1 0 0,0 1 1,0-1-1,0 0 0,0 1 0,0-1 0,-1 0 0,1 1 0,0-1 0,0 0 0,1 1 0,-1-1 0,0 0 1,0 1-1,0-1 0,1-1 0,10-23-4,-10 24 4,60-102-61,11-20-8,-42 68-11,43-62 1,-55 93 91,1 0 0,1 1 1,2 1-1,37-30 0,7 6-30,100-54 0,-22 15 121,-107 61-160,59-51 0,-70 53 136,-11 9 8,21-22 0,-31 30-84,-10 12-2,-10 14-19,-50 50-60,48-55 93,1 1-1,0 1 1,2 1-1,0 0 1,-13 23-1,25-38-14,1 0-1,-1 0 1,1 0 0,0 0-1,0 1 1,0-1 0,1 0-1,0 0 1,-1 1-1,2 6 1,-1-9 1,0-1 1,0 1-1,1 0 0,-1-1 0,0 1 1,1-1-1,-1 1 0,1-1 1,0 0-1,-1 1 0,1-1 0,0 0 1,0 1-1,0-1 0,0 0 1,0 0-1,0 0 0,0 1 0,0-1 1,0-1-1,1 1 0,-1 0 1,0 0-1,1 0 0,-1-1 0,1 1 1,-1 0-1,0-1 0,1 0 0,-1 1 1,4-1-1,1 0-7,0 0 0,0 0 1,0-1-1,0 0 0,0-1 0,0 1 0,0-1 1,0 0-1,0-1 0,-1 1 0,1-1 0,-1 0 0,0-1 1,0 1-1,0-1 0,0 0 0,6-7 0,5-6 7,-1-1 0,0 0-1,13-23 1,17-36-2,-18 29 0,-24 47 0,0 7 0,0 6 0,0 24 0,-3-31 0,0 0 0,0 0 0,1 1 0,-1-1 0,1 0 0,0 0 0,1 0 0,-1 0 0,1 0 0,0-1 0,0 1 0,3 5 0,-1-6 2,0 0 1,0 0-1,0 0 0,0 0 1,0-1-1,1 1 0,0-1 0,0 0 1,0-1-1,0 1 0,0-1 1,0 0-1,0 0 0,1 0 1,-1-1-1,1 0 0,-1 0 1,7 0-1,13 0 1,0 0 1,43-6 0,-58 4-22,25-1 9,0-2 0,-1-2-1,66-19 1,-46 3 9,-2-2 0,95-59 0,-99 55 0,-88 90 0,39-60 0,-11 16 0,1 0 0,-15 33 0,24-47 0,0 1 0,0-1 0,1 1 0,0 0 0,-1-1 0,2 1 0,-1 0 0,0 0 0,1 0 0,0 0 0,0-1 0,1 1 0,-1 0 0,1 0 0,0 0 0,0-1 0,4 10 0,-3-12 0,-1 1 0,1-1 0,-1 0 0,1 0 0,0 0 0,0-1 0,0 1 0,0 0 0,0-1 0,1 1 0,-1-1 0,0 0 0,1 0 0,-1 0 0,1 0 0,-1 0 0,1-1 0,-1 1 0,4 0 0,6 0 0,1 0 0,22-1 0,-30 0 0,72-7 0,89-18 0,-158 24 0,28-6 0,62-20 0,-82 21 0,-1 0 0,0-1 0,-1 0 0,0-1 0,0-1 0,18-15 0,-16 10 0,19-21 0,-31 31 0,-1-1 0,1 0 0,-1 0 0,0 0 0,0 0 0,0 0 0,-1 0 0,1-1 0,1-8 0,-4 13 0,0 1 0,1-1 0,-1 1 0,0-1 0,0 0 0,0 1 0,0-1 0,0 1 0,0-1 0,0 0 0,0 1 0,0-1 0,0 1 0,0-1 0,-1 0 0,1 1 0,0-1 0,0 1 0,-1-1 0,1 1 0,0-1 0,-1 1 0,1-1 0,0 1 0,-1-1 0,1 1 0,-1-1 0,1 1 0,0 0 0,-1-1 0,1 1 0,-1 0 0,1-1 0,-1 1 0,0 0 0,1 0 0,-1 0 0,1-1 0,-1 1 0,1 0 0,-1 0 0,0 0 0,1 0 0,-1 0 0,0 0 0,-1 0 0,0 0 0,0 1 0,0-1 0,0 0 0,1 1 0,-1 0 0,0-1 0,0 1 0,1 0 0,-1 0 0,0 0 0,1 0 0,-1 0 0,1 0 0,-3 3 0,0-1 0,1 1 0,0 0 0,-1 0 0,2 0 0,-1 0 0,0 1 0,1-1 0,0 1 0,0-1 0,0 1 0,1 0 0,-1 0 0,1 0 0,0 0 0,1 0 0,-1 0 0,1 0 0,0 0 0,0 0 0,1 0 0,-1 0 0,1 0 0,0-1 0,1 1 0,-1 0 0,1 0 0,0 0 0,3 4 0,1 2-1,0-1-1,1-1 1,0 1 0,1-1-1,0 0 1,1-1 0,0 0-1,0-1 1,0 1 0,1-2-1,14 8 1,-15-11-15,-1 0 0,1-1 0,-1 0 1,1 0-1,0-1 0,0 0 0,14-1 0,62-9-2051,-67 6 757,25-1-578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7:34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4 1888,'-20'-3'817,"12"3"3587,6 2-2612,2-1-1505,0-1-1,-1 0 1,1 1 0,0-1 0,-1 1 0,1-1 0,-1 0 0,1 1 0,0-1 0,-1 0 0,1 1 0,-1-1 0,1 0 0,-1 0 0,1 0 0,-1 1 0,1-1 0,-1 0 0,-1 0 0,-7 5 4834,-11 9-2645,12-9-1850,2-4 863,14-1 1182,1 3-2478,0-2-1,1 1 1,-1-1 0,1-1-1,-1 0 1,15-1 0,5 0 117,403-9 708,-331 10-978,-45 1-149,-55-1-211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28.7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4 327 3072,'-4'-6'20449,"7"-6"-16581,3-4-6757,-4 12 4847,26-26-966,-12 13-700,2 1 1,0 1 0,1 0-1,25-14 1,-40 26-263,154-97 893,-156 98-895,1 1 0,0-1 1,-1 1-1,1 0 1,0 0-1,0 0 0,0 1 1,0-1-1,0 1 0,0-1 1,4 1-1,-5 0-12,-1 0 0,0 0 1,1 0-1,-1 1 0,0-1 0,0 0 1,1 1-1,-1-1 0,0 1 0,0 0 0,0-1 1,1 1-1,-1 0 0,0-1 0,0 1 1,0 0-1,0 0 0,0 0 0,-1 0 0,1 0 1,0 0-1,0 0 0,-1 0 0,1 0 1,0 1-1,-1-1 0,1 0 0,-1 2 0,7 18 145,-3-8-113,0-1 0,-1 1 0,-1 0 0,2 15-1,2 100 46,3 43-100,-6-130 75,7 63-30,-8-90 40,1-1 1,0 0-1,1 0 0,0 0 0,10 19 1,-12-29-46,0 1 0,0-1 1,1 0-1,-1 0 1,1 0-1,-1 0 0,1 0 1,0-1-1,0 1 0,0-1 1,1 0-1,-1 0 0,0 0 1,1 0-1,-1 0 0,1-1 1,0 0-1,6 2 1,-5-2-11,1-1 0,-1 0 0,0 1 1,0-2-1,1 1 0,-1-1 1,0 0-1,1 0 0,-1 0 0,0 0 1,0-1-1,0 0 0,8-5 1,0-1-16,0 0 0,0-1 1,-1 0-1,0-1 0,-1 0 1,0-1-1,-1-1 0,18-24 0,-11 8-13,-1 0 0,-1-1-1,14-40 1,17-54-77,44-105 52,-83 211 10,-2 3 31,1 1 1,0 1 0,1-1-1,15-19 1,-20 30-13,0-1-1,0 1 1,1-1-1,-1 1 1,1 0-1,-1 0 1,1 0-1,0 0 1,-1 1-1,1-1 1,0 1 0,0 0-1,1 0 1,-1 0-1,0 0 1,0 0-1,0 1 1,1-1-1,-1 1 1,0 0-1,0 0 1,1 0-1,-1 0 1,0 1-1,7 1 1,27 11 55,9 3-103,-38-14-146,0 0-1,-1 1 1,0 0-1,11 6 0,3 1-4783,-11-6 2355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33.5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9 5312,'-5'-9'15594,"5"22"-11973,-1 8-2685,1 4-271,5 44 0,-4-62-569,0 0 0,1 0 0,0 0 0,0-1 0,0 1 0,1 0 0,0-1 1,1 0-1,-1 0 0,9 11 0,-10-16-48,-1 0 0,0 1 1,0-1-1,0-1 0,0 1 0,1 0 1,-1 0-1,1 0 0,-1-1 1,0 1-1,1-1 0,-1 1 0,1-1 1,-1 1-1,1-1 0,-1 0 0,1 0 1,0 0-1,-1 0 0,1 0 1,-1 0-1,1 0 0,-1 0 0,1-1 1,-1 1-1,1-1 0,-1 1 0,1-1 1,-1 1-1,2-2 0,4-1 117,-1-1 0,0 0-1,0-1 1,10-9 0,101-77 379,-90 75-622,-19 12 127,-1-1-1,0 1 1,9-8 0,-15 12-35,0 0 0,-1 0 0,1 0 0,0 0 0,-1 1 0,1-1 0,0 0 1,-1 0-1,1 1 0,-1-1 0,1 0 0,-1 1 0,1-1 0,-1 1 0,1-1 0,-1 1 0,1-1 0,-1 1 0,1-1 0,-1 1 0,1 0 0,2 5-18,0 0 1,-1 0-1,1-1 0,-1 1 0,0 1 0,-1-1 0,0 0 0,0 0 0,0 1 0,0 6 0,-1 12 83,-4 29 0,3-41-76,-3 34 45,-3-1 0,-2 0 0,-1 0 0,-3-1 0,-2-1 0,-22 48 0,31-79-18,-1 0 0,-1 0 1,0-1-1,-1 0 0,0-1 0,-12 13 1,16-20-21,1 0 1,-1 0 0,0-1-1,0 1 1,-1-1 0,1 0 0,-10 3-1,12-5-39,0 0-1,-1 0 0,1 0 0,-1-1 0,1 1 1,-1-1-1,1 0 0,-1 0 0,1 0 0,-1-1 1,1 1-1,-1-1 0,1 0 0,-4-1 0,3 0 6,1 0 0,0 0 0,0 0 0,0-1-1,0 1 1,1-1 0,-1 1 0,0-1-1,1 0 1,0 0 0,0 0 0,0 0 0,0-1-1,0 1 1,1-1 0,-3-6 0,3 6 31,-1-1 1,1 0-1,0 0 1,0 1-1,0-1 0,0 0 1,1 0-1,0 0 1,0 0-1,1 0 1,-1 0-1,3-9 1,-1 9 24,0 0 0,1 1 0,0-1 0,0 1 0,0-1 0,0 1 0,0 0 0,1 0 0,0 0 0,0 1 0,0-1 0,0 1 0,1 0-1,7-4 1,6-2 55,0 1-1,30-9 1,-29 11-64,106-30-29,38-13-718,-155 45-261,1 0 0,12-8 1,-11 4-1836,0 1 0,0-1 0,8-10-1,7-7-1690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34.4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486 9 4224,'3'-1'410,"0"-1"-1,0 1 1,0 0 0,0 0 0,0 0-1,0 1 1,0-1 0,6 1 0,20-1 14531,-40 15-10547,-2-3-3799,-1-1 1,1 0-1,-20 10 0,-49 22 281,11-7-368,11 1-182,-65 49-1,99-64-256,1 1 1,-23 26-1,24-22 384,21-19-352,9-6 90,5 0-195,30 7 14,0 3 0,-1 1 0,47 22 0,-38-15 36,135 63-104,-58-23 148,-114-54-377,18 8 305,-17-11-2940,-13-2 2551,1 0 1,-1-1-1,1 1 1,0 0 0,-1 0-1,1 0 1,-1 0-1,1-1 1,-1 1-1,1 0 1,-1-1 0,0 1-1,1 0 1,1-3-1482,5-10-4239,6-1 2001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35.1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567 1 4224,'2'0'221,"-2"0"-166,0 0 0,1-1-1,-1 1 1,0 0 0,0 0 0,1 0 0,-1 0 0,0 0-1,0 0 1,1 0 0,-1 0 0,0 0 0,0 0 0,1 0-1,-1 0 1,0 0 0,0 0 0,1 1 0,-1-1 0,0 0-1,0 0 1,1 0 0,-1 0 0,0 0 0,0 0 0,0 1-1,1-1 1,-1 0 0,0 0 0,0 0 0,0 1 0,0-1-1,1 0 1,-1 0 0,0 1 0,0-1 0,0 0 0,0 2 1640,1-1-1243,0-1 0,0 0 0,0 1 1,0 0-1,0-1 0,0 1 0,0 0 1,-1-1-1,1 1 0,0 0 0,0 0 0,-1 0 1,1-1-1,-1 1 0,1 0 0,-1 0 1,1 0-1,-1 0 0,1 0 0,-1 0 1,0 0-1,0 0 0,1 2 0,-1-1-53,-1 0-1,1 0 0,0 0 0,-1 0 1,1 1-1,-1-1 0,1 0 1,-1 0-1,0 0 0,0-1 1,-2 4-1,0 0-42,-1 1 1,0-1-1,-1 0 1,1 0-1,-1-1 1,0 1-1,-9 5 1,-23 11 535,-2-3 1,-55 20-1,29-12-492,30-12-213,-86 39 505,91-39-582,-53 37-1,48-31 510,35-19-576,1 0 1,0 0-1,0-1 0,-1 1 0,1 0 1,0-1-1,0 1 0,0-1 1,0 1-1,0-1 0,0 0 0,0 1 1,0-1-1,0 0 0,1 1 1,30 10 115,-23-8-94,112 33 132,-73-23-190,-1 2 1,79 36-1,-88-29-7,-1 1 0,55 45 0,-20-17-1211,-53-41-4410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36.7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17 103 4640,'-4'0'800,"-8"-1"5991,12 0-6723,0 1 0,0 0 0,0 0 0,-1 0 1,1 0-1,0 0 0,0 0 0,1-2 1843,-1 2-1843,1 0 0,-1 0 0,0-1 1,13-7 6388,8 2-4174,26-2-2376,-32 6 891,49-8 404,101-2 1,-155 12-1044,0 0 0,-1 1 0,1 0 0,14 4 0,-20-3-103,0-1 0,0 1 1,0-1-1,0 1 0,0 0 0,0 0 0,-1 1 0,1-1 1,-1 1-1,0 0 0,1 0 0,3 5 0,-3-2 21,-1-1 0,1 1 0,-1 0 0,-1 0 0,1 0-1,-1 1 1,2 9 0,6 48 182,-9-52-216,3 50 234,-4 77 0,-2-5-31,2-90-151,-1-24-31,4 40 0,-2-55-6,0 0-1,0 0 0,0 0 0,1 1 0,0-1 0,0-1 0,0 1 0,0 0 0,1 0 0,0-1 1,0 1-1,4 3 0,-6-6-17,1 0 1,0-1 0,0 0 0,-1 1-1,1-1 1,0 0 0,0 0 0,0 0-1,0 0 1,1 0 0,-1 0 0,0-1-1,0 1 1,0-1 0,1 1 0,-1-1-1,0 0 1,1 0 0,-1 0 0,0 0-1,1 0 1,-1-1 0,0 1 0,0-1-1,0 1 1,1-1 0,3-2 0,-1 1-21,0-1 1,0 0 0,0 0 0,-1-1 0,1 1 0,-1-1 0,0 0 0,0 0 0,0-1-1,6-8 1,12-26-12,-2 0 0,27-75 0,-21 49-36,-24 59 27,88-202 34,-66 162 26,1 0 0,44-59 0,-65 101-58,-1 0 0,1 0 0,1 0 0,-1 0 0,0 1 0,1 0 1,-1 0-1,1 0 0,0 1 0,0-1 0,0 1 0,1 0 0,-1 1 0,0-1 1,1 1-1,-1 0 0,1 1 0,9-1 0,6 1-3,-1 1 1,1 1-1,32 7 0,17 10 1,-46-11 0,31 4 0,-43-9-197,5 1-893,-7-6-2695,-6 2 1625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37.2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6560,'17'0'8433,"19"0"468,5 2-6039,-33-1-2579,0 0 0,-1 1 1,1 0-1,-1 0 0,1 0 1,-1 1-1,0 0 0,11 7 1,-6-1 7,-1 0 1,0 1 0,0 0 0,-1 1-1,0 0 1,-1 0 0,11 19 0,2 8-169,19 45 0,-21-40 6,-15-32-515,11 20-440,-3-14-5994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37.6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1046 4 9312,'-2'1'4401,"-4"-5"-1464,6 5-2464,-1 0 1,0 0-1,-1 0 0,1 0 1,0 0-1,0 0 0,0-1 1,0 1-1,-1 0 0,1 0 1,-2 0-1,-63 23 2860,-23 4-1135,-52 19-513,95-27-1477,0 2 0,2 2 0,0 2 0,-45 36 0,-181 146-747,158-116-3797,72-55 552,17-10-3114,10-5 2045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44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795 314 3328,'0'0'1061,"2"-1"-634,3-2 326,-1 0 0,1 0 1,-1-1-1,1 1 0,-1-1 0,0 0 0,-1 0 1,1-1-1,-1 1 0,0-1 0,0 1 1,0-1-1,0 0 0,-1 0 0,0 0 1,2-8-1,-3 7-386,0 1 1,-1 0-1,1-1 0,-1 1 1,-1-1-1,1 1 1,-1 0-1,0-1 0,0 1 1,0 0-1,-1 0 1,-4-9-1,2 6-99,0 0-1,-1 1 1,0 0 0,0 0 0,-1 0-1,1 1 1,-11-8 0,4 3-147,-2 1 0,1 1 1,-1 1-1,-1 0 0,0 0 0,0 1 0,-28-8 1,21 10-36,1 1 1,-1 1 0,0 1 0,1 1 0,-1 0 0,-27 4 0,37-2-30,0 0 0,0 1 1,0 1-1,0 0 0,1 0 1,-1 1-1,1 0 0,0 1 1,0 1-1,1 0 0,0 0 1,0 1-1,0 0 0,1 0 1,-13 13-1,7-3 92,1-1-1,0 2 1,1 0 0,1 1-1,1 0 1,-9 21 0,15-27-102,0 0 0,0 0 0,2 0 0,0 0 0,0 1 0,1-1 0,1 1 0,0 0 0,1-1 0,0 1 0,3 14 0,-2-23-14,0-1-1,0 0 1,0 1-1,1-1 1,-1 0-1,1 1 1,0-1-1,1 0 1,-1-1-1,1 1 1,-1 0-1,1-1 1,0 1-1,0-1 1,1 0-1,-1 0 1,1 0-1,0 0 1,-1-1-1,1 0 1,0 0-1,0 0 1,1 0-1,-1 0 1,0-1-1,1 0 1,-1 0-1,1 0 1,-1 0-1,1-1 1,6 1-1,25-1 640,-34 0-427,-14 0-58,8 0-253,0 0-1,0 1 1,0 0-1,0 0 1,0 0-1,0 1 1,0-1 0,1 1-1,-6 3 1,-32 23-171,28-19 247,-11 8-14,1 1 0,1 1-1,0 1 1,2 1-1,-31 39 1,45-51 12,1 0 0,0 1 1,1-1-1,0 1 0,0 0 1,1 0-1,0 1 0,-1 17 0,3-19 19,1-1-1,0 0 0,0 1 0,1-1 1,0 0-1,0 0 0,1 0 0,0 1 1,1-2-1,0 1 0,0 0 0,1 0 1,0-1-1,0 0 0,0 0 0,1 0 1,10 11-1,-8-11-2,1 1 0,0-1-1,0-1 1,0 1 0,1-1 0,0-1-1,0 0 1,1 0 0,-1-1 0,1 0-1,0 0 1,0-1 0,19 3 0,-8-4 38,0-1 0,0-1 0,-1-1 0,38-7 0,78-24 134,-95 18-178,0-1-1,-1-2 1,-1-2-1,62-39 0,-35 13 142,96-87 1,-63 38 234,-94 88-373,16-17 124,-20 22-135,0 0 1,-1 0-1,1 0 0,0 0 1,-1 0-1,1 0 1,-1 0-1,1 0 0,-1 0 1,0 0-1,1 0 1,-1 0-1,0-1 1,0 1-1,0 0 0,1 0 1,-2 0-1,1 0 1,0-1-1,0 0 0,0 2-21,0-1-1,-1 1 1,1 0 0,0-1-1,0 1 1,-1 0-1,1-1 1,0 1-1,0 0 1,-1 0-1,1-1 1,0 1-1,-1 0 1,1 0 0,0 0-1,-1 0 1,1-1-1,0 1 1,-1 0-1,1 0 1,-1 0-1,1 0 1,0 0 0,-1 0-1,1 0 1,-1 0-1,1 0 1,0 0-1,-1 0 1,1 0-1,0 0 1,-1 0-1,1 1 1,-1-1 0,1 0-1,-19 9-306,11-4 238,-1 0 68,0 0 0,1 1-1,0 0 1,0 0 0,0 1 0,1 0 0,-11 14 0,2 0 82,-25 43-1,26-37-115,1 0 0,-14 40 0,25-58 31,0 1 1,0-1 0,1 1 0,0 0 0,1 0-1,0 0 1,1 0 0,0 0 0,0 0-1,1 0 1,3 12 0,-3-20 21,-1 1 0,1 0 0,0 0 0,1 0 0,-1-1 0,0 1 0,1-1 0,-1 1 0,1-1 0,0 1 0,0-1 0,0 0 0,0 0 0,0 0 0,4 3 0,-4-5 0,0 1-1,-1 0 1,1-1 0,-1 1 0,1-1-1,0 0 1,-1 1 0,1-1-1,0 0 1,-1 0 0,1 0 0,0 0-1,-1-1 1,1 1 0,0 0-1,-1-1 1,1 1 0,-1-1 0,1 1-1,0-1 1,-1 0 0,1 0-1,-1 0 1,0 0 0,1 0-1,-1 0 1,0 0 0,0 0 0,1 0-1,0-2 1,13-16 110,0 0 1,-2-1-1,15-28 0,9-30 82,-6 13-67,-27 58-123,-2 4-10,-1 0 1,1 0 0,0 0-1,-1 0 1,0 0 0,0-1-1,0 1 1,0 0 0,0-5-1,-13 54-223,-3 13 90,-76 255-132,61-226 408,-30 147-1,59-229-156,-5 29-69,6-34 83,0 1-1,0-1 0,0 1 0,0 0 0,0-1 0,0 1 0,0 0 0,0-1 0,1 1 0,-1-1 0,1 1 0,-1-1 0,1 1 0,-1-1 0,1 1 1,0-1-1,1 2 0,-2-3 4,1 0 0,-1 0 0,0 0 0,1 1 0,-1-1 0,1 0 0,-1 0 0,1 0 0,-1 0 1,0 0-1,1 0 0,-1 0 0,1 0 0,-1 0 0,1 0 0,-1-1 0,0 1 0,1 0 0,-1 0 0,1 0 0,-1 0 1,0-1-1,1 1 0,-1 0 0,0 0 0,1-1 0,11-10 59,69-90 344,-41 61-354,3 1-1,64-44 0,-67 53-115,-5 3 59,-1-2 1,-1-2 0,-2-1-1,40-52 1,42-81-75,-5 7 160,-100 147-108,6-7 53,19-20-1,-33 42-19,0 0-1,1 0 1,-1 0-1,-1 0 1,0 5-1,-2 47-4,-2 21 0,-17 134 11,22-205 0,-1 12 42,3-15-51,4-8-42,-1-2 35,-1-1 0,0 0 0,0 0 0,0 0 0,-1 0 0,3-16-1,3-5 5,1-1 16,1 0-1,1 1 1,25-43 0,-27 57-8,28-41 36,-33 50-52,0 0-1,0 0 1,1 1-1,-1 0 1,1 0-1,10-6 1,-15 10 10,0 0 0,1 1-1,-1-1 1,0 0 0,1 1 0,-1 0 0,0-1 0,1 1 0,-1 0 0,1-1 0,-1 1 0,0 0 0,1 0 0,-1 0 0,1 0 0,-1 1 0,1-1 0,-1 0-1,0 1 1,1-1 0,-1 0 0,0 1 0,1 0 0,-1-1 0,0 1 0,0 0 0,1 0 0,-1-1 0,0 1 0,0 0 0,0 0 0,0 0 0,0 0-1,0 1 1,-1-1 0,1 0 0,1 2 0,2 5 8,0 0 0,0 0 0,-1 0 0,4 15 0,-6-19-9,19 69-12,7 25-86,-21-81 95,1-1 0,0 1-1,15 23 1,-20-36-258,0-1 1,1 1-1,0-1 1,-1 0-1,1 0 1,0 0-1,0-1 1,1 1-1,5 3 0,-7-5-208,0 0-1,1 0 0,-1 0 0,1 0 1,-1-1-1,0 1 0,1-1 0,0 1 1,-1-1-1,1 0 0,-1 0 0,1 0 1,-1 0-1,1-1 0,-1 1 0,1-1 1,2 0-1,6-3-1834,-1-1 0,0 0 0,0 0 0,0-1 0,12-10 0,43-40-3980,-43 35 6649,-19 19 1329,-1 0 0,1 0 0,0 0 0,0 0 0,0 1 1,1-1-1,5-1 0,-8 2-1469,-1 1-1,1 0 1,0 0-1,0-1 1,-1 1 0,1 0-1,0 0 1,0 0 0,-1 0-1,1 0 1,0 0-1,0 0 1,-1 0 0,1 0-1,0 1 1,0-1-1,-1 0 1,1 0 0,0 1-1,0-1 1,-1 0 0,1 1-1,0-1 1,-1 1-1,1-1 1,-1 1 0,1-1-1,-1 1 1,1-1-1,-1 1 1,1 0 0,-1-1-1,1 1 1,-1 0 0,1-1-1,-1 1 1,0 0-1,0-1 1,1 3 0,1 11 1175,-1-11-1277,-1-1 0,1 1 0,-1 0 0,1 0 0,0 0 0,3 5 0,-1 0-356,-3-7-90,1-1 0,-1 1 0,0 0 0,1 0 0,-1 0-1,0-1 1,0 1 0,0 0 0,0 0 0,0 0 0,0 0 0,0 0 0,0-1 0,0 1-1,-1 1 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4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113 546 4896,'0'-9'10810,"0"9"-10520,-1 0 0,0 0 0,0 1 0,0-1 0,0 0 0,1 1-1,-1-1 1,0 0 0,0 1 0,1-1 0,-1 1 0,0-1 0,0 2 0,-8 8 100,0 0 0,1 1 1,0 0-1,1 0 1,0 1-1,1 0 0,1 0 1,-8 21-1,6-9-110,1 1 1,1 1-1,-4 41 0,8-46-39,0 0 0,1 0 0,5 36 0,-4-51-161,0 0 0,0 0 1,1 0-1,0 0 0,0 0 0,0 0 0,1 0 0,0-1 0,0 1 0,0-1 0,1 0 0,0 0 0,0 0 0,0-1 0,1 1 0,-1-1 0,8 5 1,-10-7-27,0-1 0,1 0 0,-1 0 0,0 0 0,0 0 1,1-1-1,-1 1 0,0-1 0,1 1 0,-1-1 0,0 0 1,1 0-1,-1 0 0,1 0 0,3-1 0,-2 0 3,0 0-1,0 0 0,-1-1 1,1 1-1,0-1 0,-1 0 1,0 0-1,7-5 1,-2 0 39,0-1 0,0 0 1,-1-1-1,0 0 0,9-15 0,-9 12-65,-1 0 0,0 0 0,-1-1-1,0 0 1,-1 0 0,-1-1 0,0 1-1,-1-1 1,0 1 0,-1-28-1,-1 33-68,0-1 0,-1 1 0,0 0-1,-1-1 1,1 1 0,-2 0 0,1 0-1,-1 0 1,-1 0 0,1 1-1,-1-1 1,0 1 0,-1 0 0,0 0-1,0 1 1,-1-1 0,1 1-1,-14-11 1,2 5-36,11 9 52,1-1-1,0 1 0,-9-9 0,13 11 30,0-1 1,1 1-1,-1 0 1,1 0 0,-1 0-1,0-1 1,1 1-1,0 0 1,-1 0-1,1-1 1,0 1-1,0 0 1,0-1 0,-1 1-1,1 0 1,1-1-1,-1 1 1,0 0-1,0-1 1,0 1-1,1 0 1,-1-1-1,1 1 1,-1 0 0,2-2-1,1-2 80,0 0-1,0 0 1,0 0 0,6-5-1,115-125 746,8-41-454,-125 167-367,126-166 357,-132 175-366,3-5 44,0 1 0,0 0 0,0-1 1,1 2-1,6-6 0,-10 9-33,0-1-1,0 1 1,0 0-1,-1-1 1,1 1-1,0-1 0,0 1 1,0 0-1,0 0 1,0 0-1,0-1 1,0 1-1,0 0 1,0 0-1,0 0 1,0 0-1,0 1 0,0-1 1,-1 0-1,1 0 1,0 1-1,0-1 1,0 0-1,0 1 1,0-1-1,0 1 0,-1-1 1,1 1-1,0-1 1,0 1-1,-1 0 1,1-1-1,0 1 1,-1 0-1,1-1 0,-1 1 1,1 0-1,-1 0 1,1 0-1,-1 0 1,1-1-1,-1 1 1,0 1-1,5 10 54,-1-1 0,-1 1 0,0-1 0,0 1-1,0 13 1,1 63 195,-6-45-172,-1-1 0,-16 75 0,-33 77-31,11-71-100,-79 165-1,50-144 88,-37 81 75,29-49 67,73-165-171,1-1-2,-1 1-1,0-1 1,-1 0 0,0 0 0,0-1-1,-9 10 1,14-17-13,0-1 1,0 0-1,0 0 1,0 0-1,0 1 0,-1-1 1,1-1-1,0 1 1,0 0-1,-1 0 1,1 0-1,0-1 0,-1 1 1,1 0-1,-1-1 1,1 0-1,-1 1 0,1-1 1,-1 0-1,-1 1 1,2-2-2,0 1 0,1 0 0,-1-1 0,0 1 0,0 0 1,1-1-1,-1 1 0,0-1 0,1 1 0,-1-1 1,1 1-1,-1-1 0,0 0 0,1 1 0,-1-1 0,0 0 1,-8-23-2,4 5 9,1 0-1,1 0 1,1 0 0,1-1 0,1-21-1,0 31-1,1 1-1,0 0 1,1 0-1,0-1 1,0 1-1,1 1 1,0-1-1,1 0 0,-1 1 1,2-1-1,-1 1 1,1 0-1,10-11 1,-6 10-6,0 0 1,1 1-1,0 1 1,1 0 0,0 0-1,0 1 1,0 0 0,1 1-1,0 1 1,17-6-1,10 1 0,78-9-1,168 6-863,-237 10-3017,-43 1 2886,-1 0 0,0 1-1,0-2 1,-1 1 0,1 0-1,0-1 1,0 0 0,-1 0-1,7-3 1,10-17-7176,4-5 2625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4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497 743 5312,'-7'-1'13263,"5"0"-12871,0 1-1,1 0 0,-1 0 1,0-1-1,0 1 0,0 0 1,0 0-1,0 1 0,-3-1 1,-18 2 553,-3-1-731,0 2 1,1 1-1,0 0 1,0 2 0,0 1-1,1 1 1,0 1-1,-29 16 1,41-19-130,0 1 1,0 0 0,1 0 0,0 1-1,1 1 1,0 0 0,0 0-1,1 1 1,0 0 0,1 1 0,0 0-1,-11 20 1,11-15 22,0 0-1,1 0 1,0 1 0,2 0-1,0 0 1,-4 26-1,8-34-87,0-1 0,1 1-1,0-1 1,0 0 0,1 1-1,0-1 1,1 0 0,0 1 0,0-1-1,0 0 1,1 0 0,0-1-1,1 1 1,0-1 0,0 1-1,6 6 1,-3-5 1,1 0 0,1-1 0,0 0 1,0-1-1,0 0 0,1 0 0,0-1 0,0 0 0,1-1 0,0 0 0,-1 0 0,2-2 0,-1 1 0,19 2 1,-7-2 15,-1-1 0,1-1 0,-1-2 0,1 0 0,0-1 0,37-7 0,-39 3-30,1-2 0,-1 0-1,-1 0 1,0-2 0,0-1-1,-1 0 1,0-2 0,25-18-1,6-11 23,67-71-1,-22 7 559,-94 103-535,1 0 1,-1 0-1,0 0 0,0 0 1,0 0-1,0-1 0,0 1 1,0-1-1,-1 1 0,1-5 1,0 7-43,-1-1 1,0 1 0,0 0-1,0 0 1,0 0-1,0-1 1,0 1-1,0 0 1,0 0 0,0-1-1,-1 1 1,1 0-1,0 0 1,0 0-1,0-1 1,0 1 0,0 0-1,0 0 1,0 0-1,0-1 1,-1 1 0,1 0-1,0 0 1,0 0-1,0 0 1,0-1-1,-1 1 1,1 0 0,0 0-1,0 0 1,0 0-1,-1 0 1,1 0-1,0 0 1,0 0 0,0 0-1,-1 0 1,1-1-1,-2 2 25,1-1-1,0 1 1,0-1-1,-1 1 1,1-1 0,0 1-1,0 0 1,0 0-1,0-1 1,0 1-1,-2 2 1,-11 10-9,0 1-1,1 1 1,0-1 0,2 2 0,-16 25-1,21-31-20,1 0 0,1 0 0,-1 1 0,2 0 0,-1-1 0,2 1 0,-1 0 0,2 0-1,-1 1 1,1-1 0,1 14 0,1-18 4,0-1 0,1 0 0,0 0 0,0 0 0,0 0 0,0 0 0,1 0 0,0 0 0,1-1 0,-1 0 0,1 0 0,0 0 0,0 0 0,0 0 0,1-1 0,0 1 0,0-1 0,0-1 0,9 6 0,-3-2 16,-1-2 0,1 1 1,1-2-1,-1 1 0,1-1 0,-1-1 0,1 0 1,0-1-1,18 1 0,-17-2 37,1-1 0,-1-1 0,16-3 1,-23 3-54,0 0 0,0-1 0,0 0 1,0 0-1,0 0 0,0-1 1,0 0-1,-1 0 0,6-4 0,-5 2 5,-1-1 0,0 1 0,0-1 0,0 0 0,-1 0 0,0 0 0,0-1 0,0 1 0,-1-1 0,0 0 0,0 0 0,-1 0-1,0 0 1,0-1 0,-1 1 0,1-14 0,-1 4-29,-1-1-1,-1 1 1,0 0-1,-1 0 0,-1-1 1,-6-18-1,6 28 7,1 0 0,-1 0 0,0 0-1,-6-10 1,6 14 1,1 0 0,-1 1 0,-1-1-1,1 0 1,0 1 0,-1 0 0,0 0 0,0 0 0,-6-3-1,-2-1 9,0 2-1,0-1 1,-1 2 0,0-1-1,0 2 1,0 0-1,0 0 1,0 1-1,-1 1 1,1 0-1,-23 2 1,19-1-95,12-3 19,12-3 18,39-11-39,66-17 0,-25 9 24,-59 16 111,-5 1 0,0 1 0,1 0 1,1 2-1,45-4 0,-66 9 4,0 0-1,0 0 0,0 1 0,0-1 1,0 1-1,0 0 0,0 0 0,-1 1 0,1-1 1,0 1-1,6 3 0,-8-3-6,1 0 1,-1 0-1,0 0 0,0 0 0,0 1 0,0-1 1,0 0-1,-1 1 0,1-1 0,-1 1 0,0 0 1,1-1-1,-1 1 0,0 0 0,-1 0 0,2 4 1,0 10 76,0 0 1,-1 0 0,-3 34 0,-11 52 92,8-77-189,-31 153-171,36-176 148,-1 0 0,1 0 0,-1 0 1,1-1-1,0 1 0,0 0 0,0 0 0,1 4 0,-1-7 7,1 0 0,-1 0 0,0 1 0,0-1 0,0 0 0,0 0 0,0 1-1,0-1 1,1 0 0,-1 0 0,0 0 0,0 0 0,0 1 0,1-1-1,-1 0 1,0 0 0,0 0 0,0 0 0,1 0 0,-1 1 0,0-1 0,0 0-1,1 0 1,-1 0 0,0 0 0,0 0 0,1 0 0,-1 0 0,0 0 0,1 0-1,13-7 3,2-8-57,1-1 1,-2-1-1,22-29 1,10-11-43,63-54 29,-96 97 67,-10 10 2,26-21 18,-29 24-17,1 0 1,-1 0-1,1 0 0,0 0 0,0 0 1,-1 1-1,1-1 0,0 1 0,0-1 1,0 1-1,0-1 0,0 1 1,0 0-1,0 0 0,0 0 0,3 1 1,-4-1 1,1 1 0,-1 0 1,0-1-1,1 1 0,-1 0 1,0 0-1,0 0 0,0 0 1,1 0-1,-1 0 1,0 1-1,-1-1 0,1 0 1,0 0-1,0 1 0,0-1 1,-1 1-1,1-1 0,-1 0 1,1 1-1,-1-1 0,0 1 1,1-1-1,-1 3 0,2 2 10,16 91-17,-14-70-13,1 0-1,16 51 0,-19-73 23,0 0-1,1 0 1,-1-1 0,1 1-1,0-1 1,0 0 0,1 1-1,-1-1 1,1-1 0,0 1 0,0 0-1,0-1 1,1 0 0,-1 0-1,1 0 1,-1-1 0,1 0-1,0 0 1,0 0 0,0 0-1,0-1 1,11 2 0,-10-2 2,1 0 0,0-1 0,0 0 0,-1-1 0,1 1 1,0-1-1,0 0 0,-1-1 0,1 0 0,-1 0 0,0 0 0,1-1 1,-1 0-1,0 0 0,-1 0 0,1-1 0,9-7 0,-3 0-6,-6 6 10,0 1-1,-1-1 0,0-1 1,8-9-1,-5 5-54,-7 9 58,1 0-1,-1 0 0,0-1 0,0 1 1,0-1-1,0 1 0,0-1 0,0 1 0,-1-1 1,1 1-1,0-4 0,0 2-16,0 0-1,-1 1 1,1-1-1,0 0 1,1 1-1,-1-1 1,0 1-1,3-3 1,4-11-77,10-25 30,40-78 92,-31 77-28,60-72-1,-52 73-15,43-69 0,-45 48 1,-3-2 0,31-89 0,-29 61 0,-4-2 0,17-97 0,-45 187 0,1 0 0,0 0 0,-1 0 0,0 0 0,0 0 0,0 1 0,0-1 0,-2-7 0,2 10-5,0 1-1,-1-1 1,1 1 0,0-1-1,0 1 1,0-1 0,0 1-1,-1-1 1,1 1 0,0-1-1,0 1 1,-1-1 0,1 1-1,0 0 1,-1-1 0,1 1-1,0-1 1,-1 1 0,1 0-1,-1 0 1,1-1 0,-1 1-1,1 0 1,-1 0 0,1-1-1,-1 1 1,1 0 0,-1 0-1,1 0 1,-1 0 0,1 0 0,-1 0-1,1 0 1,-1 0 0,1 0-1,-2 0 1,0 1-22,0-1 0,0 1 1,-1 0-1,1 1 0,0-1 1,0 0-1,-3 3 0,-4 3 21,1 1 1,0 0-1,0 1 0,1-1 0,0 1 0,0 1 0,-5 10 0,-36 81 128,28-48-146,1 0 1,3 2-1,3-1 1,1 2-1,3 0 0,-1 60 1,11-83 63,1 0 1,2 0 0,1 0-1,1-1 1,2 0 0,1 0-1,17 38 1,-21-60-53,0 1 0,0-1 0,1 0-1,8 10 1,-12-17 25,1 0 0,-1 0 0,1 0 0,-1 0 0,1-1 0,0 0 0,0 1 0,0-1 0,0 0 0,0 0 0,1 0 0,-1-1 0,1 1 0,-1-1 0,1 0 0,4 1 0,-5-2-15,0 0 1,0 0-1,1-1 1,-1 1-1,0-1 1,0 1-1,0-1 1,0 0-1,0-1 0,0 1 1,-1 0-1,1-1 1,0 1-1,4-5 1,1 0-6,-1-1 1,1 0 0,7-10 0,18-27 39,45-78 1,-55 85-37,-8 13 1,45-70 84,-49 74-167,-11 20 82,0 0 0,1 0 0,-1 1 0,0-1 1,0 0-1,0 0 0,0 0 0,1 0 0,-1 0 1,0 0-1,0 0 0,0 1 0,0-1 0,0 0 0,1 0 1,-1 0-1,0 0 0,0 0 0,0 1 0,0-1 1,0 0-1,0 0 0,0 0 0,0 1 0,0-1 1,0 0-1,0 0 0,0 0 0,0 1 0,0-1 0,0 0 1,0 0-1,0 0 0,0 0 0,0 1 0,-1 18 1,-1 1-1,-6 27 0,-3 28-26,8-42-48,0-4 124,1-1 0,2 1 1,5 41-1,-4-65-42,0-1 0,0 1 0,1-1-1,0 1 1,2 4 0,-3-8-5,-1 0 0,1 1 1,0-1-1,0 0 0,0 1 0,-1-1 0,1 0 0,1 0 1,-1 0-1,0 0 0,0 0 0,0 0 0,0 0 0,1 0 1,-1 0-1,0-1 0,4 2 0,-1-3 0,0 0 0,-1 0 0,1-1 0,0 0 0,0 1 0,-1-1 0,1 0 0,-1-1 0,4-2 0,47-41 6,0-1 47,-1 10-73,1 2 1,77-36-1,-86 48 20,-26 12 0,1 1 0,36-13 0,-55 23 0,0 0 0,0-1 0,0 1 0,0 0 0,0 0 0,1 0 0,-1 0 0,0-1 0,0 2 0,0-1 0,0 0 0,0 0 0,0 0 0,0 0 0,0 1 0,0-1 0,0 0 0,0 1 0,0-1 0,0 1 0,0-1 0,0 1 0,-1 0 0,1-1 0,0 1 0,0 0 0,0-1 0,-1 1 0,1 0 0,-1 0 0,1 0 0,0 0 0,-1 0 0,1 0 0,-1 0 0,0 0 0,1 0 0,-1 0 0,0 0 0,0 0 0,1 0 0,-1 1 0,1 6 0,0 0 0,-1 0 0,0-1 0,-1 12 0,1-14 0,-7 49 46,5-39-54,0-1 0,0 1 0,2 0-1,1 19 1,0-15 3,0-5 5,3-11 0,1-7 0,2-6 0,0 0 0,6-12 0,3-4 0,46-64 0,-55 79 0,1 1 0,0-1 0,14-12 0,-19 20 0,0 0 0,0 1 0,0-1 0,0 1 0,1-1 0,-1 1 0,1 0 0,0 0 0,-1 1 0,1-1 0,0 1 0,0 0 0,0 0 0,7-1 0,-10 2 0,1 0 0,-1 1 0,1-1 0,-1 1 0,1-1 0,-1 1 0,1-1 0,-1 1 0,0 0 0,1 0 0,-1-1 0,0 1 0,1 0 0,-1 0 0,0 0 0,0 1 0,0-1 0,0 0 0,0 0 0,0 1 0,0 0 0,3 6 0,0-1 0,5 14 0,-5-12 0,9 24-17,-6-13 54,20 35 0,-23-48-43,0-1 0,0 0 0,1 0-1,0-1 1,0 0 0,0 1 0,1-2-1,-1 1 1,10 5 0,-11-8-4,-1 0 0,1 0 0,0-1 0,0 1 0,-1-1 0,1 0 0,0 0 0,0-1 0,0 1 0,0-1 0,8 0 0,-5-1 12,-1 0 0,1 0 0,0 0 0,0-1 0,-1 0 0,9-4 0,4-5 20,0 1-1,0-2 0,20-17 1,-37 27-24,33-24 9,0-2 0,-2-2-1,43-49 1,-62 64-7,-11 13 0,-1 0 0,1 0 0,-1-1 0,0 1 0,0-1 0,0 1 0,2-6 0,-18 68 0,10-44 0,0 0 0,1 0 0,0 1 0,0 29 0,7 8-1152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7:35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337 230 4224,'0'-1'173,"0"0"0,0 0 0,1 0 0,-1-1 1,0 1-1,1 0 0,-1 0 0,1 0 0,-1 0 0,1 0 0,-1 0 1,1 0-1,0 0 0,1-2 0,-1 2 365,0 0 0,-1 0 0,1 0 0,0 0 0,-1 0 0,1 0 0,-1 0 0,1 0 0,-1 0 0,1 0-1,-1 0 1,0 0 0,0-1 0,1-1 0,-2 3-275,1 0 0,-1-1 0,0 1 0,1 0 0,-1 0 0,0 0 0,1-1 0,-1 1 0,1 0 0,-1 0 0,0 0-1,1 0 1,-1 0 0,0 0 0,1 0 0,-1 1 0,0-1 0,1 0 0,-1 0 0,1 0 0,-1 1 0,-1-1 0,-20 8 1166,3 1-887,0 0-1,0 2 1,1 1-1,-20 16 1,18-14-82,14-9-375,-25 17 380,-36 34 0,59-48-368,-1 1 0,2 0 0,-1 0 0,1 0 0,1 1 0,0 0 0,0 1 0,-7 17 0,11-21-41,0 0 0,1 0 0,0 0 0,0 1 1,1-1-1,-1 0 0,3 12 0,9 52 130,-1-35-61,2 0 1,20 43 0,-17-43-178,-9-22 187,1 1-1,1-1 1,0 0-1,19 25 1,-23-34-67,1 0 1,-1 0-1,1-1 1,0 1 0,0-1-1,0 0 1,1-1-1,-1 1 1,1-1 0,0 0-1,0 0 1,0-1-1,1 0 1,9 2-1,-11-3-34,0-1-1,0 0 0,0 0 1,0 0-1,0-1 0,0 0 1,0 0-1,0 0 0,0-1 1,7-2-1,-3 1 11,24-11-3,0 0 1,0-2-1,47-32 0,81-70 253,-39 15-105,-109 90-163,-1 0 1,0-1-1,-1 0 0,-1-1 0,0 0 1,12-25-1,-17 26-70,0 0 0,-2 0 0,0 0 0,0 0-1,-1-1 1,-1 1 0,0-1 0,-2 1 0,1-1 0,-5-22 0,4 23 0,-1 0-1,-1 1 1,0 0 0,-1-1 0,0 1 0,-1 1 0,0-1 0,-1 1 0,0 0 0,-11-15-1,6 13 3,-1 0 0,0 1 0,-1 1 0,0 0 0,0 1 0,-1 1 0,-26-16 0,23 18-109,-1 0 0,0 1 0,0 0-1,0 2 1,0 0 0,-1 1 0,0 1 0,0 1-1,0 0 1,0 2 0,0 0 0,0 1-1,-35 6 1,46-5-433,0 1 0,0-1 0,0 1 0,0 0 0,1 1 0,-1 0 0,-12 9 0,-10 15-1624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4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4 119 9792,'0'-37'4448,"-4"7"-3872,4 17 192,9 5-544,-4-10-1280,4 5 544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4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8544,'0'0'2757,"0"14"1179,-1 7-1836,-1 0 0,-2 0 0,-8 34 0,1-10-692,-126 493 2970,129-510-4620,-20 93 647,26-110-916,1 0-1,0 0 0,0 1 0,2-1 1,-1 0-1,1 0 0,1 1 0,5 16 1,-7-25-63,1 0 0,0-1 0,0 1 0,1-1 0,-1 1 0,0-1 0,1 1 0,3 3 0,-4-5 192,0 0 0,0 0 0,1-1 0,-1 1 0,0 0 0,1-1 0,-1 1 0,0 0 0,1-1 1,-1 0-1,1 1 0,-1-1 0,1 0 0,-1 0 0,1 0 0,1 0 0,17 0-2892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4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34 9376,'-37'0'3034,"21"5"2638,16-5-5611,18 2 5689,4 0-4124,79 0 396,43 0-1019,-112-3-1796,-1-2 0,47-9 0,-28 0-3843,11-2-5613,-33 9 6649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5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1 8960,'-21'7'2896,"21"-7"-2853,0 0 1,-1 0 0,1 1-1,0-1 1,-1 0 0,1 0-1,0 0 1,0 0 0,-1 1 0,1-1-1,0 0 1,-1 0 0,1 0-1,0 1 1,0-1 0,-1 0-1,1 1 1,0-1 0,0 0-1,0 0 1,0 1 0,-1-1 0,1 0-1,0 1 1,0 0 0,-7 13 1902,1 1 1,1 0-1,1 1 1,0-1-1,-3 27 1,5-28-1129,2 0 0,1 15-1,-1-20-445,1 0 0,0-1-1,5 17 1,-5-23-306,0 1 0,-1-1 0,1 0 0,0 0-1,1 0 1,-1 0 0,0 0 0,1 0 0,-1 0 0,1 0 0,-1-1 0,1 1 0,0-1 0,0 1 0,0-1 0,0 1 0,0-1 0,0 0 0,4 2 0,0-2 11,-1 0 0,0 0 0,1 0 0,-1-1 0,1 0 1,-1 0-1,1 0 0,-1 0 0,9-3 0,6-2-68,23-8 1,-39 12 0,60-24 262,121-66 0,-168 84-113,-7 5 60,-10 2-209,0 0 0,1 0-1,-1 0 1,0 0 0,0 0 0,0 0 0,1 0 0,-1 0-1,0 0 1,0 0 0,0 0 0,0 0 0,1 0 0,-1 0-1,0 0 1,0 1 0,0-1 0,0 0 0,0 0 0,1 0-1,-1 0 1,0 0 0,0 0 0,0 1 0,0-1 0,0 0-1,0 0 1,0 0 0,0 0 0,0 1 0,0-1 0,1 0 0,-1 0-1,0 0 1,0 0 0,0 1 0,0-1 0,-1 6 33,0 0 1,0 0-1,-1 0 1,1 0 0,-1 0-1,0-1 1,-1 1-1,-3 6 1,-3 8-68,-17 37 66,-55 88 1,-45 40 16,-98 146 5,182-259-52,-58 94 4,75-129 6,-1-1 1,-42 43 0,65-75-25,-1 0 0,0 0 1,0 0-1,0-1 0,-1 1 1,1-1-1,-1 0 1,1 0-1,-1-1 0,0 1 1,0-1-1,-8 2 0,12-4 1,0 1 0,0-1 0,0 0 0,0 0 0,0 0 0,0 0 0,0 0 1,0 0-1,-1 0 0,1 0 0,0 0 0,0 0 0,0 0 0,0-1 0,0 1 0,0 0 0,0-1 0,0 1 0,0-1 0,1 1 0,-1-1 0,0 0 0,0 1 0,0-1 0,0 0 0,1 1 0,-1-1 0,0 0 0,1 0 0,-1 0 0,1 0 0,-1 0 0,1 0 0,-1 1 0,1-1 0,-1 0 0,1 0 0,0-2 0,-2-5-2,1 0 0,0 0 0,1 0 0,0-13 0,2-3-6,0 1 0,1-1 0,2 1 0,0 0 0,1 0 0,2 1 0,0 0 1,1 0-1,15-24 0,-13 28-277,0 0-1,2 1 1,0 0 0,1 1 0,1 1 0,0 0-1,1 1 1,1 0 0,0 2 0,33-19 0,-15 11-3295,0-1 1,38-30 0,-65 45 2465,-1-1-1,0 0 1,0 0 0,-1-1 0,0 0 0,0 0 0,-1 0-1,0 0 1,8-18 0,8-27-3434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5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45 115 12224,'-14'0'5535,"-6"-12"-4831,15 3 1056,0 2-480,10-2-768,-5-9-864,9 9 160,-4-7-1824,0 8 1120,-5-10-4223,6 9 2815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5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12896,'5'0'5823,"60"21"-5055,-1-12 2112,7 0-1728,64-9-32,-1 0-704,52-9-448,-3 0 0,-1-7-1408,-24 7 800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57.0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541 866 3808,'3'3'18140,"-3"-3"-18040,-6-4 2127,-10-5-1228,-4 1-575,1 0 0,-1 1 0,0 1 0,0 1 0,-41-6 0,32 9-346,1 2 1,-1 0 0,-39 7-1,57-4-49,0 0 0,0 1 0,1 1 0,0 0 0,0 0-1,-18 13 1,10-6 116,7-5-89,-1 0 0,1 1 0,0 0 0,1 1 0,-10 11 0,17-17-45,1 0-1,-1 0 0,1 0 1,0 1-1,0-1 1,1 1-1,-1-1 1,1 1-1,-1-1 0,1 1 1,0 0-1,1 0 1,-1-1-1,1 1 1,-1 0-1,1 0 1,0 0-1,1 0 0,-1-1 1,1 1-1,-1 0 1,3 7-1,0-6 14,-1 1 0,1-1 1,0 0-1,0 0 0,0 0 0,1-1 0,0 1 0,8 7 0,-9-9 3,0 0 0,1 0 0,0 0 0,0 0-1,0-1 1,0 0 0,0 0 0,0 0-1,1 0 1,-1 0 0,9 1 0,-2-3 36,0-1 1,1 1-1,-1-2 0,0 0 1,0 0-1,0-1 1,12-5-1,-6 3-5,22-7 122,-1-2 0,0-2 0,70-40 0,-95 48-139,-1-1 0,0-1 0,-1 0 0,0-1-1,13-16 1,-17 19-26,-1 0-1,-1-1 1,1 1 0,-2-1-1,1 0 1,-1 0-1,0-1 1,-1 1-1,0-1 1,2-16-1,0 5 15,-2 0 0,0 0 0,-1 0 0,-1 0-1,-1 0 1,-1 0 0,-1-1 0,0 1 0,-10-34-1,2 25 59,0 1 1,-2 1-1,-1 0 0,-2 0 0,-30-44 0,-48-40 206,45 59-234,18 17-108,5 5-534,-45-41-1,66 68 222,-1 0 0,1 1 0,-1-1 0,-9-3 0,13 6 240,0 1-1,0-1 0,0 1 1,0-1-1,0 1 1,0 0-1,0-1 0,0 1 1,0 0-1,0 0 1,0 0-1,0 0 0,0 0 1,0 0-1,-1 0 1,1 0-1,0 0 0,0 1 1,0-1-1,0 0 0,0 1 1,0-1-1,0 1 1,0-1-1,0 1 0,0-1 1,1 1-1,-1 0 1,0-1-1,0 1 0,0 0 1,1 0-1,-2 1 1,-1 3-771,1 1 0,0-1 0,0 0 1,1 1-1,-1 0 0,1-1 1,0 1-1,1 0 0,-1-1 1,1 1-1,0 0 0,2 11 1,7 25-2868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58.5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9 366 4576,'-8'-6'13297,"22"-9"-11037,18-23 37,16-18-662,-41 49-1499,-1 1 1,1 0 0,0 1-1,0 0 1,16-9 0,-21 13-70,0 0 0,1 0 0,-1 0 0,0 0 1,1 1-1,-1-1 0,1 1 0,-1-1 0,1 1 1,-1 0-1,1 0 0,-1 0 0,1 0 0,-1 0 0,0 0 1,1 1-1,-1 0 0,5 1 0,-5-1-1,0 0 0,0 1 0,0-1 0,-1 1 0,1-1-1,0 1 1,-1 0 0,1 0 0,-1-1 0,1 1 0,-1 0 0,0 0-1,0 1 1,0-1 0,0 0 0,0 0 0,0 0 0,0 5-1,1 10 14,0 1 0,-1 0 0,-1-1-1,-1 1 1,-3 20 0,1-8-8,1-6-71,0-4 83,1 39-1,1-54-68,1 1-1,0 0 0,0 0 0,0 0 0,1-1 0,0 1 0,0 0 0,0-1 1,1 0-1,6 10 0,-5-9 6,1 0 1,0-1 0,0 1-1,0-1 1,1 0 0,0-1-1,-1 1 1,2-1 0,-1 0-1,0-1 1,1 0 0,0 0-1,0 0 1,0-1 0,0 1-1,0-2 1,0 1-1,9 0 1,-6-1 44,1-1 1,-1 0-1,1 0 0,-1-1 0,1 0 0,-1-1 0,1 0 1,-1-1-1,0 0 0,0 0 0,0-1 0,-1 0 1,1-1-1,-1 0 0,0-1 0,-1 0 0,1 0 1,-1-1-1,0 0 0,-1 0 0,1-1 0,-2 0 1,1 0-1,-1-1 0,0 0 0,8-17 0,-2-6 28,-1 0 0,-2-1 0,8-46 0,26-195 15,-43 269-66,1 0 0,0 1 0,0-1 1,0 0-1,0 1 0,4-9 0,-4 12-31,0 0 1,0 0-1,0 0 1,0-1-1,0 1 1,0 0-1,0 1 1,0-1-1,0 0 0,1 0 1,-1 0-1,0 1 1,1-1-1,-1 1 1,1-1-1,-1 1 1,0-1-1,1 1 0,-1 0 1,1 0-1,-1 0 1,1-1-1,2 2 1,2-1-1,-1 1 1,1 0 0,-1 0 0,0 0-1,1 1 1,9 4 0,-8-3-44,0 0-1,0-1 1,10 3-1,-4-3-109,44 6 432,-17-6-3432,-24-1 20,-14-1 2094,0 1-1,1-1 1,-1 1 0,0 0 0,0 0 0,0-1 0,0 1 0,0 1 0,0-1 0,0 0 0,0 0 0,-1 1 0,1-1-1,3 4 1,9 15-3941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58.9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 11232,'1'-3'4713,"0"3"-4628,8-2 2713,21 1-679,-13 1-1179,98-3 3083,-93 3-3284,1 2-1,-1 1 0,24 6 0,-33-5-617,-2 0-1,1 0 0,-1 2 1,1-1-1,-1 2 1,-1-1-1,0 1 1,1 1-1,-2 0 1,16 16-1,-18-16-1234,0 1 0,-1-1 0,0 1 0,7 12 0,-9-14-1303,2-4-1939,-1 1 1551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59.2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633 3 11712,'-2'0'536,"-1"-1"1,1 1 0,-1-1 0,1 1-1,-1 0 1,1 0 0,-1 0 0,1 0 0,-1 0-1,1 0 1,0 1 0,-1-1 0,1 1-1,-5 2 1,-2 1 464,0 0-1,-12 9 1,11-7-327,-83 47 1848,-29 18-783,70-34-1795,1 3-1,-69 68 0,92-78-961,-12 11-2811,11-21-3980,22-16 3847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7:54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1 139 1152,'-1'-2'19369,"3"0"-20125,115-61 2009,-93 49-1052,1 1 1,0 1-1,50-17 0,-53 25 183,-21 4 464,0 2-506,0 5-168,1-1 1,-2 1-1,1 0 1,-1-1-1,0 1 1,-1 7-1,-7 44 418,2-23-501,-2 28 53,2 1 0,5 108 0,3-143-153,-2-15 31,1-1 0,0 1 0,1 0 0,6 20 0,-6-30 0,-1 2-8,1-1 0,0 0 0,0-1 0,0 1 0,1 0 0,3 5 0,-5-9-18,0 0 0,0 0-1,1 0 1,-1 0 0,0 0-1,1 0 1,-1 0 0,1 0-1,-1 0 1,1-1 0,-1 1-1,1 0 1,0-1-1,-1 0 1,1 1 0,-1-1-1,1 0 1,0 0 0,-1 0-1,1 0 1,0 0 0,0 0-1,2-1 1,5-1-24,-1-1 0,1 0 1,-1 0-1,0 0 0,0-1 0,0-1 0,-1 1 1,1-1-1,-1 0 0,0-1 0,10-11 0,2-3-49,0 0 0,22-36 0,40-72-39,-49 73 166,73-92 0,-33 70 8,-70 75 24,0 0-1,0 0 0,1 0 1,0 0-1,-1 0 1,1 0-1,0 1 0,0-1 1,0 1-1,0 0 0,0 0 1,0 0-1,0 0 1,0 1-1,0-1 0,0 1 1,0 0-1,1 0 1,-1 0-1,0 0 0,0 0 1,4 1-1,5 3 153,-9-4-174,1 1-1,-1 0 1,0 0-1,0 1 1,0-1-1,4 3 1,23 9 133,-17-10-4717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0:59.8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34 150 5728,'-1'0'54,"-3"0"418,0-1-1,0 0 1,0 0-1,0 0 1,0 0-1,-4-2 0,23 3 10962,32-3-8385,-16 1-1940,82-7 466,127-8-561,105 0-165,-121 7-422,411-19 508,-583 27-849,817-42 736,-812 44-1301,-56 0 269,0 0-1,0 0 1,0 0-1,0 0 1,0 0-1,0 0 1,0 0 0,0-1-1,-1 1 1,1 0-1,0 0 1,0-1-1,0 1 1,0-1-1,1 0 1,-2 1-40,-1-1 1,1 1 0,-1-1-1,0 1 1,0-1 0,1 1 0,-1 0-1,0 0 1,1-1 0,-1 1 0,0 0-1,0 0 1,0 0 0,1 0-1,-1 0 1,0 0 0,0 0 0,0 0-1,1 0 1,-2 0 0,-19 1-3873,1 2 1361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1:00.7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402 731 4064,'11'-5'1347,"8"-5"3151,-18 10-4215,-1 0-1,1-1 1,-1 1 0,1-1 0,0 1 0,-1-1 0,1 1 0,-1-1 0,1 0 0,-1 1 0,0-1 0,1 0 0,-1 1 0,0-1 0,1 0 0,-1 1-1,0-1 1,0 0 0,1 0 0,-1-1 0,0 1-27,-1 0 1,1 1-1,0-1 0,-1 0 0,1 0 1,0 0-1,-1 1 0,1-1 1,-1 0-1,0 0 0,1 1 0,-1-1 1,1 0-1,-1 1 0,0-1 0,0 1 1,1-1-1,-1 1 0,0-1 0,0 1 1,1-1-1,-1 1 0,0 0 0,-1-1 1,-23-6 1395,-1 4-1032,1 1-1,-1 1 1,0 1 0,1 1 0,-28 4 0,37-2-581,0 0 0,0 1 1,0 1-1,1 0 0,0 1 0,0 0 1,0 1-1,1 1 0,-19 14 0,29-19-13,0 1-1,0 0 0,1 0 0,-1 0 0,1 0 0,0 1 0,0 0 0,1-1 1,0 1-1,-1 0 0,-1 9 0,1-6 2,1 0 0,1 1 0,-1-1 0,2 1 0,-1-1 0,2 17 0,-1-22-10,0 0-1,1 0 0,-1 0 1,1 0-1,0 0 0,0 0 1,0 0-1,0-1 1,0 1-1,1 0 0,-1 0 1,1-1-1,0 1 1,0-1-1,0 0 0,0 1 1,0-1-1,1 0 1,-1 0-1,0 0 0,1-1 1,0 1-1,-1-1 1,1 1-1,0-1 0,3 1 1,0-1 18,0 0 0,0-1 0,0 0 0,0-1 0,0 1 0,0-1 0,0 0 0,-1 0-1,11-5 1,6-2 13,22-13 0,-41 20-45,34-19-10,-2 0 1,0-3 0,-2-1-1,51-46 1,-74 60 45,-1 0 1,1-1-1,-2-1 1,1 1-1,-2-1 1,1-1-1,6-17 1,-6 10 39,-1 0 1,-1-1 0,0 0 0,2-22-1,-4 16-23,-1 1-1,-1-1 0,-2 1 1,0-1-1,-2 0 0,-1 1 0,-1-1 1,-1 1-1,-1 0 0,-11-27 0,11 40-72,1 1 0,-1 0 0,-1 1 0,0 0 0,-1 0-1,0 0 1,-1 1 0,0 0 0,-16-13 0,12 13-239,0 1 0,-1 0 0,0 0 0,-1 1 0,0 1 1,-30-10-1,38 15 1,0 0 1,-1 1-1,1 0 1,-1 0 0,1 0-1,-11 2 1,14-1-50,0 0 1,0 1-1,1-1 0,-1 1 1,0 0-1,0 0 1,1 0-1,-1 1 0,1 0 1,0-1-1,-1 1 1,-5 5-1,8-5 40,-1 0 0,1 0 1,0 0-1,-1 0 0,1 0 0,1 0 1,-1 0-1,0 1 0,0-1 0,1 0 0,-1 1 1,1-1-1,0 1 0,0-1 0,0 0 1,0 1-1,0-1 0,0 1 0,1-1 0,0 3 1,-1-4 181,2 7-690,0 0 0,0 0 0,1-1 0,0 1 1,0-1-1,1 1 0,0-1 0,0 0 0,1 0 0,6 7 0,31 41-2838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1:01.3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23 5632,'-2'-1'73,"-4"0"710,-1-1 0,1 0 0,-10-4 0,8 4 3542,16 0-234,5 0-3113,0 0-1,1 0 1,-1 1 0,14 1-1,54 6 1036,-60-4-1458,5 1-58,-1 1 1,1 1-1,39 14 0,-51-14-230,-1 0 0,1 1-1,-1 1 1,-1 0-1,1 1 1,-1 0 0,0 1-1,10 10 1,-17-14-147,-1 1 1,1-1-1,-1 1 1,0 0-1,0 0 1,-1 1-1,0-1 1,0 1-1,3 12 1,-1 2 232,4 41 0,-7-43-1156,1-1 0,0 1 0,7 20-1,-9-37 132,0 1-1,0-1 0,0 1 0,0-1 1,0 1-1,0-1 0,1 0 0,-1 1 0,4 2 1,-4-5 142,0 1 0,0 0 1,0-1-1,1 1 1,-1 0-1,0-1 0,1 0 1,-1 1-1,0-1 0,1 0 1,-1 0-1,1 0 0,-1 1 1,0-2-1,1 1 1,-1 0-1,0 0 0,1 0 1,-1-1-1,2 0 0,20-4-3176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1:01.6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1207 0 10208,'-16'0'3290,"9"3"-1983,-107 85 5375,40-25-4810,-47 35 368,-102 33-138,129-79-1649,32-16-439,2 4 0,2 2-1,2 2 1,-90 91 0,67-49-1278,-2 3-6202,66-71 3615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1:03.8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46 277 7040,'-28'-9'3920,"22"7"-1560,-3-1 737,8 3-3062,1 0 0,0 0 0,0 0 0,0 0-1,0 0 1,0 0 0,0 0 0,0 0 0,0 0 0,-1 0 0,1-1 0,0 1 0,0 0 0,0 0-1,0 0 1,0 0 0,0 0 0,0 0 0,0 0 0,0 0 0,0 0 0,0 0 0,0-1 0,0 1-1,0 0 1,0 0 0,0 0 0,0 0 0,0 0 0,0 0 0,0 0 0,0 0 0,0-1 0,0 1-1,0 0 1,0 0 0,0 0 0,0 0 0,0 0 0,0 0 0,0 0 0,0 0 0,0-1 0,0 1-1,0 0 1,0 0 0,0 0 0,0 0 0,0 0 0,0 0 0,0 0 0,1 0 0,-1 0 0,0 0-1,0 0 1,0 0 0,0-1 0,0 1 0,0 0 0,0 0 0,1 0 0,-1-1 575,0-1 0,1 0 0,-1 0 0,0 1 0,0-1 0,0 0 0,0 0 1,0 1-1,0-4 0,-1 0-151,1 4-364,0-1 0,0 1 0,0 0 0,0-1 0,1 1 0,-1 0 0,0-1 0,1 1 0,-1 0 0,0-1 1,1 1-1,0 0 0,-1 0 0,1 0 0,0-1 0,0 0 0,2 0-8,0 0 0,-1 0 0,1 0-1,0 1 1,0-1 0,3 0 0,0-1 14,23-9 142,55-15 0,-36 14-4,86-24-100,2 7-1,187-18 1,-242 36-174,30-2 187,-42 13-397,-65 2-44,2-1 256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1:04.2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128 6 7712,'-6'-6'8943,"5"13"-4693,-3 3-2417,-2 3-1116,-14 53 1491,-4 16-1376,4 1 0,3 1 0,-6 94 0,21-158-807,-1 4-223,1 1-1,3 48 0,0-69-334,3 17-980,-3-20 1215,-1 0 0,1 0 0,0 0 0,-1 0 0,1 0-1,0 0 1,0 0 0,0-1 0,-1 1 0,1 0 0,0 0 0,0-1 0,0 1-1,0-1 1,0 1 0,2 0 0,11 4-2225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1:05.3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521 647 4384,'9'-11'9880,"-6"9"-8340,-7-2 1695,-8-1-2457,0 0-1,0 1 0,-1 0 0,1 1 0,-1 0 0,-20-1 0,8 2-582,1 0 1,-1 1-1,1 2 0,-1 0 0,1 2 0,-1 1 1,1 1-1,0 1 0,1 0 0,-1 2 0,1 1 1,1 1-1,0 1 0,-39 26 0,59-36-179,0 1 0,0 0 0,0 0-1,0 0 1,0 0 0,0 0 0,1 0 0,-1 0-1,1 1 1,0-1 0,-1 1 0,1-1 0,0 1-1,0-1 1,1 1 0,-1 0 0,1-1 0,-1 1-1,1 0 1,0-1 0,0 1 0,0 0 0,0 0-1,0-1 1,1 1 0,1 5 0,-1-2 16,0 0 1,1 1-1,0-1 0,1 0 1,-1 0-1,1-1 1,0 1-1,0 0 1,1-1-1,0 0 0,0 0 1,0 0-1,0 0 1,1-1-1,0 0 0,0 0 1,0 0-1,0 0 1,1-1-1,-1 0 0,1 0 1,0 0-1,0-1 1,0 0-1,10 2 0,-5-2 15,0-2 0,-1 0 0,1 0 0,0 0 0,0-2 0,-1 1 0,14-5 0,75-26 166,-92 29-199,11-4 48,0 0 0,-1-1 0,0-1 0,0-1 0,-1 0 0,0-2 0,26-23 0,-34 26-49,-1 1 0,-1-1 0,0 0 0,0-1-1,0 0 1,-1 0 0,-1 0 0,0 0 0,0 0 0,2-13 0,-4 17-11,6-20 52,-1 0 0,-2-1 0,0 0 0,-2 0 0,-1 0 0,-1 0 0,-3-35 0,0 41 7,-1 1-1,-1-1 1,-1 0 0,-9-24-1,8 31-27,0 1 0,0-1 0,-1 2-1,-1-1 1,0 1 0,-1 0 0,-12-13-1,7 12-161,0 0 0,-1 1 0,-1 0 0,0 1 0,-1 1 0,1 1 0,-2 0 0,1 1 0,-1 1 0,-1 1 0,1 0 0,-1 1 0,0 1 0,-23-1-1,37 5-218,0-1-1,0 2 1,0-1-1,1 0 0,-1 1 1,0 0-1,1 0 1,-9 4-1,11-5 64,1 1 0,0-1 0,-1 1 1,1 0-1,0 0 0,0-1 0,0 1 0,-1 0 0,1 0 1,0 0-1,0 0 0,0 1 0,1-1 0,-1 0 0,0 0 1,0 0-1,1 1 0,-1-1 0,0 0 0,1 1 0,-1-1 0,1 1 1,0-1-1,0 1 0,-1-1 0,1 0 0,0 1 0,0-1 1,0 1-1,1 2 0,3 13-2008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1:06.0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16 343 7968,'-12'-12'2565,"12"12"-2427,0 0 1,0 0-1,0 0 1,-1 0-1,1 0 1,0 0-1,0-1 1,0 1-1,-1 0 0,1 0 1,0 0-1,0 0 1,0 0-1,0-1 1,0 1-1,-1 0 1,1 0-1,0 0 1,0-1-1,0 1 0,0 0 1,0 0-1,0-1 1,0 1-1,0 0 1,0 0-1,0 0 1,0-1-1,0 1 0,0 0 1,0 0-1,0-1 1,3-3 3281,2-1-2457,-1-1 1,1 0-1,5-11 0,12-15 469,-17 26-1092,0-1 57,0 1 0,1 0 1,0 0-1,12-8 0,-17 13-342,1 0 0,-1 0-1,0 0 1,1 0 0,-1 1-1,1-1 1,-1 0 0,1 1-1,0-1 1,-1 1 0,1 0-1,0 0 1,-1 0 0,1 0 0,-1 0-1,1 0 1,0 0 0,-1 0-1,1 0 1,0 1 0,-1-1-1,1 1 1,-1-1 0,1 1-1,-1 0 1,1-1 0,-1 1-1,1 0 1,-1 0 0,3 2 0,-1 1 37,0 0 0,0-1 1,0 1-1,0 0 0,0 1 1,-1-1-1,0 0 0,0 1 1,0 0-1,0-1 1,1 8-1,1 7 188,2 30 0,-5-43-231,5 166 644,-5-163-682,-1-1-1,1 0 1,0 1 0,1-1-1,0 0 1,0 1 0,1-1-1,0-1 1,0 1 0,1 0-1,7 11 1,-8-15 1,0 0 0,0 0 1,1 0-1,-1-1 0,1 1 0,0-1 0,0 0 1,0 0-1,0 0 0,1 0 0,-1-1 0,1 0 1,-1 0-1,1 0 0,0 0 0,0-1 0,0 0 1,0 0-1,0 0 0,9 0 0,-1-1 30,0-1 0,0-1 0,1 0-1,-1-1 1,0 0 0,-1-1 0,1 0 0,-1-1-1,1 0 1,-1-1 0,-1-1 0,1 1 0,-1-2 0,-1 0-1,1 0 1,-1-1 0,-1 0 0,13-15 0,-5 0-21,-1-1 0,-1 0 0,-1-1 0,11-31-1,35-115-110,-33 89 134,-20 62 11,-2 6 22,0 0 1,0 1-1,15-25 1,-18 36-60,0-1 0,0 1-1,1 0 1,0 0 0,-1 0 0,1 0 0,1 0 0,-1 1 0,0-1 0,0 1-1,1 0 1,0 0 0,-1 0 0,1 0 0,0 1 0,0 0 0,0-1-1,7 0 1,-3 1 17,0 1-1,-1 0 0,1 0 1,0 1-1,-1 0 0,13 3 1,42 17 45,-52-18-75,65 31 64,-2-2-389,-70-30-549,4 0 113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1:06.7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0 9888,'-1'1'393,"0"-1"0,-1 1 1,1 0-1,0-1 1,0 1-1,0 0 0,0-1 1,0 1-1,0 0 0,0 0 1,0 0-1,0 0 1,1 0-1,-1 0 0,0 0 1,1 0-1,-1 1 0,0-1 1,1 0-1,-1 0 1,1 0-1,0 1 0,-1-1 1,1 0-1,0 2 0,-5 14 1833,1-5-1502,1-1 0,0 1 0,0 0 0,2 0 0,-1 0 0,2 0 1,-1 0-1,3 18 0,-2-28-669,0-1 0,1 1 1,-1-1-1,0 0 0,1 1 1,-1-1-1,1 1 0,-1-1 1,1 1-1,-1-1 0,1 0 0,0 0 1,0 1-1,0-1 0,0 0 1,0 0-1,0 0 0,0 0 1,0 0-1,0 0 0,0 0 1,3 1-1,-1-1-37,-1-1 0,0 1-1,1-1 1,-1 0 0,1 0 0,-1 0 0,1 0 0,-1 0-1,1-1 1,-1 1 0,0-1 0,5-1 0,9-3 48,-1-2 1,0 0-1,23-14 1,-20 10 21,27-11 0,-29 16-68,4-1 141,30-18 0,-48 28 54,-3 5-68,-6 14-24,-74 187 58,55-147 6,-51 86 0,63-124-75,13-22-91,-17 28-20,18-29-11,-1 0 0,0 0 0,0 0 0,0 1 0,1-1 0,-1 0-1,0 0 1,-1-1 0,1 1 0,0 0 0,0 0 0,0 0-1,0-1 1,-1 1 0,1-1 0,0 1 0,-2 0 0,2-1 5,1-1 0,-1 1 0,1 0 0,-1-1 0,1 1 0,-1-1 0,1 1 0,-1-1 0,1 1 0,-1 0 0,1-1 0,0 0 0,-1 1 0,1-1 0,0 1 0,-1-1 0,1 1 0,0-1 0,0 0 0,-1 1 0,1-1 0,0 0 0,0 1 0,0-1 0,0 1 0,0-1 0,0 0 0,0 1 0,1-2 0,-1 1 0,0-6-32,1-1-1,0 1 1,3-14 0,-2 15 15,1-6 48,1 0 0,0 0 0,0 0 0,2 1 0,-1 0 0,1 0 0,1 1 0,0 0 0,1 0 0,-1 0 0,2 1 0,0 0 0,0 1 0,0 0-1,1 0 1,0 1 0,0 0 0,1 1 0,0 0 0,0 1 0,15-5 0,91-22-527,-38 17-4726,-71 14 3934,15-3-3576,-20 3 2002,-3 1 2509,1 0-1,-1 0 1,1 0-1,-1 0 1,1 0 0,-1 0-1,0 0 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1:07.2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8 100 8224,'-8'2'10052,"19"0"-4022,-1 0-7025,82 3 3767,-92-5-2770,325-3 2669,-286 2-2441,476-17 1311,251-22-1130,-697 36-678,56-4-395,-43 0-2702,-76 7 2948,4 0-1547,0-1 1,13-3-1,-23 5 1857,0 0 1,1 0 0,-1 0-1,0 0 1,0 0-1,1 0 1,-1 0 0,0 0-1,0 0 1,1 0 0,-1 0-1,0 0 1,0 0 0,1-1-1,-1 1 1,0 0-1,0 0 1,1 0 0,-1 0-1,0 0 1,0-1 0,0 1-1,1 0 1,-1 0-1,0 0 1,0-1 0,0 1-1,0 0 1,1 0 0,-1 0-1,0-1 1,0 1-1,-10-4-3127,-1 1 1096,-18-5-1516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7:54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1 3552,'-1'1'23825,"-2"7"-27224,0-3 3610,-1-1 0,0 1 0,1 0 0,-1-1 1,-10 8-1,2-1 58,-8 8 208,-1-2-1,-27 17 1,-27 23 354,61-46-714,1 2 0,-13 16-1,23-25-122,0 0 0,0 0 0,0 0 0,1 1 0,0-1 1,0 0-1,0 1 0,0 0 0,1-1 0,-1 1 0,1 0 0,1 0 0,-1 6 0,1-9 7,0 0 1,0 0-1,0-1 1,1 1-1,-1 0 0,1 0 1,-1 0-1,1 0 1,0 0-1,0-1 1,0 1-1,0 0 1,0 0-1,0-1 0,0 1 1,0-1-1,2 2 1,0 0-11,1-1 0,-1 1 1,0-1-1,1 0 0,0 0 0,-1 0 1,8 2-1,1-1-39,1 0 0,-1 0 1,1-1-1,15 0 0,17-3-13,0-1 1,57-10-1,-101 11 56,40-6-429,-24 4 384,-1 0-1,23-1 0,-37 4-642,6-4-6027,-7 1 5493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1:07.9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403 671 3072,'0'0'48,"0"0"0,0-1-1,0 1 1,0 0 0,0 0 0,0 0 0,-1 0 0,1-1 0,0 1-1,0 0 1,0 0 0,0 0 0,0 0 0,0-1 0,0 1-1,0 0 1,0 0 0,0 0 0,0-1 0,0 1 0,0 0 0,0 0-1,0 0 1,0-1 0,0 1 0,0 0 0,0 0 0,0 0 0,0-1-1,0 1 1,0 0 0,0 0 0,0 0 0,1 0 0,-1-1-1,0 1 1,0 0 0,0 0 0,0 0 0,0 0 0,0 0 0,1-1-1,-1 1 1,0 0 0,0 0 0,0 0 0,1 0 0,-1 0 0,14-6 3265,-4 2-161,-9 4-2958,-1 0-1,1-1 0,0 1 1,0-1-1,-1 1 0,1-1 1,0 0-1,-1 1 0,1-1 1,-1 0-1,1 1 0,-1-1 1,1-1-1,-1 2-100,0 0 0,0-1 0,0 1 0,0 0 0,0 0 0,0 0 0,0-1 0,0 1 0,0 0 0,0 0 0,0-1 0,0 1 0,0 0 0,0 0 0,0 0 0,0-1 0,-1 1 0,1 0 0,0 0 0,0 0 0,0 0 0,0-1 0,0 1 0,-1 0 0,1 0 0,0 0 0,0 0 0,0 0 0,-1 0 0,1 0 0,0-1 0,-27-4 3507,23 5-3619,-16-1 639,-1 0-1,1 2 1,-1 1-1,1 0 1,-30 9-1,37-9-498,0 1 1,0 1-1,1 1 0,-1 0 0,1 0 1,0 1-1,1 0 0,-1 1 0,1 1 0,1 0 1,0 0-1,0 1 0,0 0 0,1 1 0,0 0 1,1 0-1,0 1 0,1 0 0,0 1 0,1-1 1,-7 18-1,7-14 25,1 1 0,-4 24 1,8-35-128,0 0-1,1 0 1,0-1 0,0 1 0,0 0-1,0 0 1,1 0 0,-1 0 0,1-1-1,1 1 1,-1 0 0,4 7-1,-4-11-14,-1 0-1,1 1 1,0-1-1,0 0 1,-1 0 0,1 0-1,0 0 1,0-1-1,0 1 1,0 0-1,0 0 1,0 0-1,0-1 1,1 1-1,-1-1 1,0 1-1,0-1 1,0 1-1,1-1 1,-1 0-1,0 1 1,0-1-1,1 0 1,-1 0-1,0 0 1,1 0-1,-1 0 1,0 0-1,2-1 1,2 0-1,1-1 1,-1 0-1,0 0 1,1 0-1,-1-1 1,0 0-1,4-3 1,40-30-188,61-58 0,-87 74 171,-2 0 1,0-2-1,-1-1 1,-1 0 0,25-43-1,-32 42 13,0-1 0,-2 0 0,9-36 0,-8 17 0,7-57 0,-14 62 107,-1 1-1,-5-54 1,2 81-79,-1 1 0,-1 0-1,1-1 1,-2 1 0,1 0 0,-2 0-1,1 0 1,-1 1 0,-8-15-1,8 17-56,0 0-1,0 1 0,-1 0 0,0 0 0,0 0 1,0 1-1,0-1 0,-1 1 0,0 1 0,0-1 1,-1 1-1,1 0 0,-1 0 0,0 1 0,0 0 1,-13-4-1,8 3-124,1 1 0,-1 0 0,0 1 0,-1 0 1,1 1-1,0 0 0,0 1 0,-16 2 0,21-1-113,1 0 0,0 0-1,-1 1 1,1 0 0,0 0-1,0 0 1,0 1 0,1 0-1,-1 0 1,1 1 0,-1-1-1,1 1 1,0 0 0,0 1-1,1-1 1,-1 1 0,1 0-1,-4 6 1,4-5-366,1 0-1,0 1 1,0 0 0,0 0-1,1 0 1,-1 0 0,2 0 0,-1 0-1,1 0 1,0 1 0,1-1-1,0 0 1,0 1 0,0-1-1,4 14 1,8 26-2220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1:08.6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202 30 8480,'-21'-3'2730,"20"3"-2582,1 0 0,-1 0 1,1 0-1,-1 0 0,1 0 0,-1 0 0,1 0 0,-1 0 0,1 0 0,-1 1 0,1-1 0,-1 0 0,1 0 1,-1 0-1,1 1 0,0-1 0,-1 0 0,1 1 0,-1-1 0,1 0 0,0 1 0,-1-1 0,1 1 0,0-1 0,-1 0 1,1 1-1,0-1 0,0 1 0,-1-1 0,1 1 0,0-1 0,0 1 0,0 0 0,-1 1 1105,-29 74 3738,18-39-3780,1 1 0,-12 74 0,22-104-1012,1 0 0,-1 0 0,1 0 1,0 0-1,1 1 0,3 13 0,-3-19-167,-1 0 1,1 0-1,0-1 0,1 1 1,-1-1-1,0 1 0,1-1 1,-1 0-1,1 1 1,0-1-1,0 0 0,0 0 1,0 0-1,0 0 0,0-1 1,0 1-1,1 0 0,-1-1 1,1 0-1,-1 1 0,1-1 1,-1 0-1,4 0 0,2 1-22,0-1 0,0 1 0,0-2 0,0 0 0,0 0 0,0 0 0,0-1 0,12-2 0,-6-1-17,0 0-1,0 0 0,24-13 0,-27 12 32,-1-2-1,-1 1 1,1-1-1,-1-1 1,0 1-1,-1-2 1,0 1-1,0-1 1,12-19-1,0-6 162,26-57-1,-41 80-148,21-50 229,-14 30 120,20-34 0,-27 59-228,-1 12 50,-2 20-38,-4 38-172,-3 0 1,-21 103-1,-53 122-42,62-236 87,-2-2 1,-2 0 0,-46 79-1,45-96 12,-45 54-1,50-69-297,-1-1 0,0-1 0,-41 30 0,54-44 183,1-1 0,-1 1 0,1-1 0,-1 0 0,0 0 1,-5 2-1,8-4 38,0 1 0,0-1 0,0 0-1,0 0 1,0 0 0,0 0 0,-1 0 0,1 0 0,0 0 0,0-1 0,0 1 0,0-1 0,0 0 0,0 1 0,0-1 0,0 0 0,0 0 0,-1-2 0,-1 0 13,1 0 1,0 0-1,1 0 1,-1-1-1,1 1 0,-1-1 1,1 1-1,0-1 0,0 0 1,1 0-1,-1 0 0,1 0 1,-2-7-1,0-7 6,-4-30-1,6 29 70,1 0 1,1 1-1,0-1 0,1 1 1,1-1-1,1 1 0,11-32 1,-11 39-27,0 1 0,0-1 0,1 1 0,1 0 0,-1 1 0,2 0 0,-1-1 0,2 2 0,-1-1 0,11-8 0,-7 8 8,0 0 0,1 1 0,0 1-1,0 0 1,1 1 0,0 0 0,15-5 0,0 3 3,0 1-1,49-6 1,58 2-294,-114 9 153,56 1-2640,-31 1-1208,0-2-3673,-20 1 3954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1:10.4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26 146 8640,'-5'-5'2387,"-10"-9"126,15 14-2103,-1-1-1,1 1 0,-1-1 0,1 1 0,0-1 0,-1 1 0,1-1 0,0 1 0,-1-1 0,1 0 0,0 1 0,-1-1 0,1 0 1,0 1-1,0-1 0,0 0 0,0 1 0,0-1 0,0-1 0,1-3 1108,-1 5-1361,0 0 0,0 0 0,1-1 0,-1 1 0,0 0 0,0 0 0,0 0 0,0-1 0,0 1 0,0 0 0,1 0 0,-1 0 0,0-1 0,0 1 0,0 0 0,0 0 0,1 0 0,-1 0 0,0-1 0,0 1 1,1 0-1,-1 0 0,0 0 0,0 0 0,0 0 0,1 0 0,-1 0 0,0 0 0,0 0 0,1 0 0,-1 0 0,0 0 0,1 0 0,8-3-162,73-20 1057,151-21 0,87 11-913,-189 31 66,-81 3-270,-48-1-24,3 2 986,-2-2-2458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1:10.8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40 7968,'-5'-2'904,"0"0"1,1 0-1,-1 1 1,-9-1-1,40 0 11464,6-2-9067,40-4-2661,243 10 957,-196 1-1327,7 1-80,70 1-3303,-187-7 649,-8 1 1666,0 1 0,0-1-1,3-4-3191,-3 4 3191,-1 0 1,1 0 0,-1 0 0,1 0 0,-1 0-1,1-2 1,5-9-2556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1:11.3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362 98 11456,'-28'-4'3706,"27"4"-3655,1-1-1,0 1 0,-1 0 1,1 0-1,0 0 1,-1 0-1,1 0 0,0 0 1,-1 0-1,1 0 0,-1 0 1,1 0-1,0 0 1,-1 0-1,1 0 0,0 0 1,-1 1-1,1-1 1,0 0-1,-1 0 0,1 0 1,0 0-1,0 1 1,-1-1-1,1 0 0,0 0 1,0 1-1,-1-1 0,-29 28 2444,1 0 0,-50 64 0,-33 81 488,112-171-2956,-16 24 448,2 2 0,-16 41 1,27-61-423,0 0 0,1 0 0,0 0 0,1 0 0,0 0 0,0 1 0,0-1 0,1 0 0,1 1 0,-1-1 0,1 0 0,1 1 0,-1-1 0,5 11 0,-1-7 1,1-1-1,0 0 1,1 0-1,0-1 0,0 0 1,1 0-1,0-1 0,1 0 1,0-1-1,1 1 1,-1-2-1,2 1 0,-1-2 1,1 1-1,16 7 0,-11-8-17,-1 0-1,1-1 0,0-1 0,0 0 0,0-1 0,0-1 1,1-1-1,-1 0 0,1-1 0,-1 0 0,23-5 0,109-32-92,-126 30 51,0-1 0,-1-1-1,0-1 1,0-1 0,23-16 0,-28 15-3,0 0 0,-1-1 0,0 0 0,-1-2 0,17-20 0,-14 10-7,-1 0-1,25-51 1,12-50 72,-45 102-47,-1-2-1,-1 1 1,3-31-1,-7 45-9,-2 0-1,0 1 1,0-1-1,0 0 0,-2 0 1,-1-10-1,1 14-5,0 1 0,-1-1 0,0 1 0,0 0 0,0 0 0,0 0 0,-1 0 0,0 1 0,0-1 0,-10-8 0,4 5-16,0 1 1,-1 0 0,0 1-1,0 0 1,-23-10 0,14 9-233,0 0 1,-42-8-1,40 11-163,-1 1 0,0 2 0,0 0 0,-1 2 0,1 0 0,-44 7 0,38-1-861,0 1 0,0 1 0,1 2 0,-48 23 0,24-3-891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1:58.0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4 226 992,'-4'1'14486,"7"-2"-16444,11-12 5611,-12-1-542,-3 25-2692,1 11-261,0 13 31,1-1 0,7 50 1,0-39-141,9 41 456,-11-66-421,0 0-1,15 29 1,2-3-25,-16-35 53,-4-6-76,1 0 1,-1 1 0,1-2 0,0 1 0,0 0-1,1-1 1,-1 1 0,1-1 0,6 4 0,1-1 57,0 0 0,1 0 0,0-1 0,0-1 0,0 0 0,0-1 0,27 5 0,-3-3 98,1-1 0,-1-2 0,67-4 0,-58-2 20,-34 3-165,0 0-1,0-2 1,0 1-1,0-1 1,0-1 0,19-7-1,-30 10-47,5-3 9,0 1 1,0-1-1,0 0 0,0 0 1,-1 0-1,0-1 0,0 0 1,0 0-1,0 0 1,5-7-1,18-26-50,36-66 0,-64 102 41,12-17-65,2 0 1,0 1-1,19-19 1,-25 27 87,-3 5-1,0-1 0,1 1 0,-1 0 0,1 1 0,0-1 0,0 1 0,0 0 0,0 1 1,1-1-1,-1 1 0,1 0 0,-1 1 0,1 0 0,0 0 0,-1 0 0,1 1 0,8 0 1,-4 1 48,0 0 1,0 0 0,0 1 0,0 0 0,0 1-1,-1 1 1,1-1 0,-1 2 0,19 10 0,-16-7-1,0 1 0,0 0 1,-1 1-1,0 1 1,0 0-1,-1 1 0,-1 0 1,0 0-1,9 16 1,-5-6 70,-9-16-56,-1 0-1,0 1 1,4 8 0,-8-15-90,0 0 1,0 0-1,0 0 1,0 1 0,0-1-1,0 0 1,0 0-1,0 0 1,0 0 0,0 0-1,0 0 1,0 0 0,0 0-1,0 0 1,1 0-1,-1 0 1,0 0 0,0 0-1,0 0 1,0 0-1,0 0 1,0 0 0,0 0-1,0 0 1,0 0 0,0 0-1,1 0 1,-1 0-1,0 0 1,0 0 0,0 0-1,0 0 1,0 0-1,0 0 1,0 0 0,0 0-1,0 0 1,1 0 0,-1 0-1,0 0 1,0 0-1,0 0 1,0 0 0,0 0-1,0 0 1,6-6-107,7-12 34,30-62 3,0-3 45,-35 70 39,0 1 0,1 1 0,0-1 0,15-13 0,-22 23 1,0 1 0,-1-1 0,1 1 0,0 0 0,0 0 0,0 0 0,0 0 0,0 0 0,0 0 0,0 1 0,0-1 0,0 1 0,0-1 0,0 1 0,0 0 0,0 0 0,1 0 0,-1 0 0,0 0 0,0 0 0,0 1 0,0-1 0,0 1 0,0-1 0,0 1 0,0 0 0,0 0 0,0 0 0,3 2 0,5 3 111,0 1 0,-1 1 0,0 0 0,11 12 1,-2-1 8,2-1-7,-8-6-18,2 1 1,-1-2-1,2 0 1,-1-1-1,2 0 1,25 12-1,-15-11 60,2-1 1,-1-1-1,1-2 0,0-1 0,37 4 0,-40-8 157,1-1-1,46-3 0,-63 0-275,0 1 0,0-1-1,0 0 1,-1-1 0,1 0-1,-1-1 1,1 1-1,-1-2 1,0 1 0,-1-1-1,1 0 1,7-7 0,-3 0 4,-1 0 0,0-1 0,-1-1 0,0 1 0,9-18-1,37-84-20,-19 39 184,-15 33-122,53-94-179,-66 123-83,10-18-179,-18 30 49,0 0 0,0 0 0,0-1 1,-1 1-1,1 0 0,-1-1 0,1 1 0,-1 0 1,0-1-1,0 1 0,0-5 0,0 7 81,0-1 1,0 1-1,0-1 0,0 1 1,0-1-1,0 0 0,-1 1 1,1-1-1,0 1 0,0-1 0,-1 1 1,1-1-1,0 1 0,-1-1 1,1 1-1,0-1 0,-1 1 1,1-1-1,-1 1 0,1 0 0,0-1 1,-1 1-1,1 0 0,-1-1 1,1 1-1,-1 0 0,0 0 1,1-1-1,-1 1 0,1 0 0,-1 0 1,1 0-1,-1 0 0,-1 0 1,2 0-191,-1 0 1,0 0 0,0 1 0,0-1-1,1 0 1,-1 1 0,0-1 0,0 0-1,1 1 1,-1-1 0,0 1 0,1-1-1,-1 1 1,1 0 0,-1-1 0,1 1-1,-1-1 1,1 1 0,-1 0 0,1 0-1,-1-1 1,1 1 0,0 0 0,-1 1-1,-1 18-4625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1:59.9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289 154 3328,'0'-1'84,"0"1"0,0 0 0,1 0 0,-1-1 0,0 1 0,1 0-1,-1 0 1,0-1 0,1 1 0,-1 0 0,0 0 0,1 0 0,-1 0 0,0-1 0,1 1 0,-1 0 0,0 0 0,1 0 0,-1 0 0,1 0 0,-1 0 0,0 0-1,1 0 1,-1 0 0,1 0 0,-1 0 0,0 0 0,1 1 0,0-1 0,11 6 5259,-12-9-4573,-1 1 0,1-1 0,0 0 0,-1 1 0,0-1 0,-1-4 0,-11-16 1200,4 11-1697,-18-18-1,17 20 511,3 3-507,0 0 0,-1 0 0,1 0 0,-1 1 1,-14-7-1,19 11-205,0 0 0,0 1 0,0 0 0,0 0 0,0 0 0,0 0 1,0 0-1,0 1 0,0-1 0,-1 1 0,1 0 0,0 0 0,0 0 0,0 0 0,-1 1 0,1-1 1,0 1-1,0 0 0,0 0 0,0 0 0,-4 2 0,1 1-18,0 0 1,0 0-1,0 1 0,1-1 0,0 1 1,-8 11-1,1-4-15,5-4-25,0 1 1,1 0 0,0 0 0,0 0 0,-6 14 0,10-17 20,-1 0 1,1 1-1,0-1 1,1 0 0,-1 1-1,1-1 1,1 1 0,-1-1-1,1 1 1,1 8 0,-1-12-16,1-1-1,0 1 1,-1 0 0,1 0 0,0 0 0,1-1 0,-1 1 0,0 0 0,1-1 0,-1 1 0,1-1-1,0 0 1,3 3 0,-1-1 33,0 0-1,0-1 0,0 0 0,1 0 1,0 0-1,9 3 0,-4-2 15,0 0 1,1-1-1,0-1 0,-1 0 1,1 0-1,18-1 1,-21-1 15,-1-1 0,1 0 1,-1 0-1,0-1 0,1 0 1,-1-1-1,0 1 1,12-8-1,-28 24 211,-37 59-389,20-13 150,2 2-1,-28 109 0,50-162-21,-19 90 32,19-88-44,1 0 0,0-1 0,1 1 0,1 0 0,-1-1 0,2 1 0,2 11 0,-3-19 29,0 0-1,0 0 1,0 0-1,0-1 1,1 1-1,-1 0 1,1-1-1,0 0 1,0 1 0,0-1-1,0 0 1,0 0-1,1 0 1,-1 0-1,1 0 1,-1-1-1,1 1 1,-1-1-1,1 1 1,0-1-1,0 0 1,0 0-1,0-1 1,-1 1-1,1 0 1,0-1 0,0 0-1,0 0 1,6 0-1,1-2 2,0 0-1,0-1 0,-1 0 1,1-1-1,-1 0 1,0 0-1,11-7 1,1-4 11,38-32-1,130-148 168,13-13-301,-190 197 75,-9 8 3,1-1 0,0 1 0,0 0 0,0 0 0,8-4 0,-11 7 15,0 0 0,1 0-1,-1 0 1,0 0 0,0 0-1,1 0 1,-1 1 0,0-1-1,1 0 1,-1 1 0,0-1-1,0 1 1,0-1 0,0 1-1,1 0 1,-1 0 0,0-1 0,0 1-1,0 0 1,0 0 0,-1 0-1,1 0 1,0 0 0,0 0-1,0 1 1,2 3 12,-1-1 1,1 1-1,-1 0 0,0-1 0,0 1 0,-1 0 1,2 8-1,3 10-2,12 27-57,3-1 1,1 0-1,43 66 0,-60-107-625,13 18 389,-6-17-3580,1-5-5862,-4-4 6548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2:00.3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583 4 6816,'-3'-1'513,"0"0"0,0 1 0,0-1 0,0 1 0,0 0 0,-1 0 0,1 0 0,0 0 0,0 0 0,0 1 0,0-1 0,0 1 0,0 0 1,-5 2-1,1 0 552,3-1-635,0 0 1,1 0-1,-1 1 1,1-1-1,-5 4 0,-5 6 449,0 1 0,1 0-1,-15 23 1,-29 52 656,51-79-1401,0 0-12,-41 69 1175,-101 129-1,74-127-1133,-20 25-3121,85-93 1691,8-12 1160,0 1-1,0-1 1,0 0 0,0 1 0,0-1 0,0 0 0,0 1 0,0-1 0,0 0 0,0 1 0,0-1 0,0 0-1,1 0 1,-1 1 0,0-1 0,0 0 0,0 1 0,0-1 0,0 0 0,1 0 0,-1 1 0,0-1-1,0 0 1,1 0 0,-1 1 0,0-1 0,0 0 0,1 0 0,-1 0 0,0 0 0,0 1 0,1-1 0,-1 0-1,0 0 1,1 0 0,-1 0 0,0 0 0,1 0 0,-1 0 0,1 0 0,16 4-2426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2:01.6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34 876 7552,'-9'7'2448,"9"-6"-2410,-1-1 0,1 0 0,0 0 0,0 1 0,0-1 0,-1 0 0,1 1-1,0-1 1,0 0 0,0 1 0,0-1 0,0 1 0,0-1 0,0 0 0,0 1 0,0-1 0,0 0 0,0 1 0,0-1 0,0 1 0,0-1 0,0 0 0,0 1 0,0-1 0,6 179 6170,-7 124-694,-1-237-4793,-5 63 494,6-125-1147,-1 6 266,-1-23-176,3 6-164,-7-46-26,1-65 1,22-175-166,-10 249 165,2 1 0,2 0 1,2 0-1,21-49 1,-22 69 161,0 0 0,1 1 0,1 0 0,1 1 0,1 1 0,1 0 1,1 2-1,33-31 0,-43 44-31,0-1-1,0 1 1,0 1 0,1 0-1,0 0 1,0 0 0,0 1 0,0 0-1,16-3 1,-21 5-39,1 1 1,0-1-1,0 1 1,-1 0-1,1 0 1,0 0-1,0 1 1,-1-1-1,1 1 1,0 0-1,-1 0 1,1 0-1,-1 1 1,1-1-1,-1 1 1,0 0-1,1 0 1,-1 0-1,0 0 1,0 0-1,-1 1 1,1 0-1,0-1 1,-1 1-1,3 4 1,-2-2 40,1 0-1,-2 1 1,1-1 0,0 1 0,-1 0 0,0 0 0,-1 0 0,1 0-1,-1 0 1,0 1 0,0 7 0,-2 3 36,1 0 0,-7 32 0,5-37-60,-1 0 0,0 0 0,-1-1-1,0 1 1,-9 15 0,9-21-57,0 1 0,0-1 0,-1 0 0,1 0 0,-1 0 0,-1-1 0,1 1 0,-1-2 0,-11 9 0,12-11-89,1 0 0,-1 0 1,0 0-1,0-1 0,0 1 0,0-1 0,0-1 0,0 1 0,0-1 0,0 1 0,-1-2 0,-6 0 0,4 1-131,1-2 0,0 1 0,0-1 0,0 0 0,0 0 0,0-1 0,-12-6 0,18 9 189,1 0 0,0 0 0,0 0 0,0 0 0,0 0 0,0 0-1,-1 0 1,1 0 0,0 0 0,0 0 0,0-1 0,0 1-1,0 0 1,0 0 0,-1 0 0,1 0 0,0 0 0,0 0-1,0 0 1,0 0 0,0-1 0,0 1 0,0 0 0,0 0-1,0 0 1,0 0 0,0 0 0,0-1 0,0 1 0,0 0 0,0 0-1,-1 0 1,1 0 0,0 0 0,0-1 0,1 1 0,-1 0-1,0 0 1,0 0 0,0 0 0,0 0 0,0-1 0,0 1-1,0 0 1,0 0 0,0 0 0,0 0 0,0 0 0,0 0-1,0 0 1,0-1 0,1 1 0,-1 0 0,11-4-231,17 1 20,-5 3 241,0-1 1,0-1 0,0-1-1,0-1 1,29-10-1,49-23 381,134-68 0,-229 101-381,34-18 302,-37 20-281,0 0 1,1-1-1,-1 0 1,0 1-1,0-1 1,0 0-1,-1 0 1,4-5-1,-5 7-27,-1 0 1,1 0-1,-1-1 0,1 1 1,-1 0-1,1 0 0,-1 0 1,0-1-1,0 1 0,0 0 1,1 0-1,-1 0 1,0-1-1,0 1 0,-1 0 1,1 0-1,0-1 0,0 1 1,-1 0-1,1 0 0,0 0 1,-1-1-1,1 1 0,-1 0 1,0 0-1,1 0 0,-1 0 1,0 0-1,0 0 0,0 0 1,-1-1-1,0 1 12,0-1 0,0 1 0,0-1-1,0 1 1,0 0 0,-1 0 0,1 0 0,0 0 0,-1 0 0,1 0 0,-1 1-1,1-1 1,-1 1 0,-3-1 0,1 2-2,1-1 0,0 1-1,-1 0 1,1 0 0,0 1 0,0-1-1,0 1 1,0 0 0,0 0 0,-6 5-1,-3 2 16,-19 17-1,27-21-40,0 1 0,1-1 0,0 1-1,0 0 1,0 0 0,1 0 0,0 1 0,0-1-1,1 1 1,0-1 0,0 1 0,0 0-1,1 0 1,0 0 0,0 0 0,1 9-1,0-10-5,0 0-1,1 0 1,-1-1-1,1 1 1,1-1-1,-1 1 1,1-1-1,0 1 1,3 5-1,-3-7 3,0-1 1,1 0-1,-1 0 0,1 0 1,-1 0-1,1 0 0,0 0 1,0-1-1,0 1 0,0-1 0,1 0 1,-1 0-1,0 0 0,5 1 1,1 0-1,-1 0 0,1-1 0,0-1 0,0 0 0,0 0 0,0 0 0,0-1 0,0-1 0,0 0 0,17-3 0,4-3 74,52-20 1,56-34-115,-66 27 52,-24 10 70,-30 15 292,31-13 1,-75 96 379,23-62-793,1 0 1,1 1-1,0 19 0,1-26 3,0 0 0,1 0 0,-1-1 0,1 1 0,1 0 0,-1-1 0,1 1 0,0-1 0,5 10 0,-6-13 40,1 0 1,-1 0 0,0 0 0,1-1-1,-1 1 1,1 0 0,-1-1-1,1 0 1,0 1 0,0-1 0,0 0-1,0 0 1,0 0 0,0 0-1,0 0 1,0 0 0,0 0 0,0-1-1,0 1 1,1-1 0,-1 0 0,0 0-1,0 1 1,1-1 0,-1-1-1,0 1 1,0 0 0,1-1 0,-1 1-1,0-1 1,3-1 0,6-2 4,-1-1 1,0 0 0,0-1-1,18-13 1,-19 12-2,37-28 111,71-70 0,-102 91-104,-1 0-1,0-1 1,-1-1 0,-1 0-1,-1-1 1,19-35-1,-12 7 44,-2-1 0,-1-1-1,9-58 1,-10 24 176,7-113-1,-21 177-175,1 7 99,0 0-1,-1 0 1,-1 0 0,1-1 0,-2 1-1,-2-12 1,4 22-148,0 0 0,0-1 1,0 1-1,0 0 0,0 0 0,0 0 1,0 0-1,0 0 0,0 0 0,0 0 1,0-1-1,-1 1 0,1 0 0,0 0 1,0 0-1,0 0 0,0 0 0,0 0 0,0 0 1,0 0-1,0-1 0,0 1 0,0 0 1,0 0-1,0 0 0,-1 0 0,1 0 1,0 0-1,0 0 0,0 0 0,0 0 0,0 0 1,0 0-1,0 0 0,-1 0 0,1 0 1,0 0-1,0 0 0,0 0 0,0 0 1,0 0-1,0 0 0,0 0 0,-1 0 1,-3 6 23,-4 16-30,2 12-11,2 0 1,1 0 0,2 1-1,1-1 1,9 64-1,44 173 102,-42-224-200,41 155-606,-43-152-1380,-5-24-6538,-17-91-2483,7 34 8422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2:02.0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87 119 8384,'-62'0'3808,"37"0"2239,30 0-2783,6 0-1920,17-8 1248,6 4-1504,33-14 96,10 6-736,13-9-128,-9 8-192,-3-4-224,-16 8 32,-9-4-2016,-5 10 1152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7:55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23 4896,'-10'-14'1038,"0"8"1222,3 8 3252,8-2-4921,1-1 0,-1 0 0,1 1 0,-1-1 0,1 1 0,-1 0 0,1-1 0,0 1-1,1 0 1,31 1 2016,-22 0-1934,165 3 1557,-70-2-1825,86-3-961,-67-4-6781,-96 4 3652,6 1-3771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2:05.0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227 768 1728,'0'0'560,"3"-10"4708,-3 10-5141,0 0 0,0-1 0,1 1 0,-1 0 0,0-1-1,0 1 1,0 0 0,0-1 0,0 1 0,0 0 0,0-1 0,0 1 0,0 0 0,0-1 0,0 1-1,0 0 1,0-1 0,0 1 0,0 0 0,0-1 0,0 1 0,-1 0 0,1-1 0,0 1 0,0 0 0,0 0-1,0-1 1,-1 1 0,1 0 0,0-1 0,0 1 0,-1 0 0,1 0 0,0 0 0,0-1 0,-1 1-1,1 0 1,0 0 0,-1 0 0,1 0 0,0-1 0,-1 1 0,-4-1 285,0-1 1,1 1-1,-1 0 1,0 0-1,0 0 1,0 1-1,0-1 1,0 1-1,0 1 1,0-1-1,0 1 1,0-1-1,0 2 1,0-1-1,0 0 1,1 1-1,-6 2 1,1 0-218,0 1 0,1-1 1,0 1-1,-1 0 1,2 1-1,-1 0 1,1 1-1,-9 9 1,9-8-152,2 1 0,-1-1 1,1 1-1,1 0 0,-1 1 0,1-1 1,1 1-1,0 0 0,1-1 1,-1 2-1,2-1 0,-1 0 1,1 18-1,1-21-22,0 1 1,1-1-1,0 0 0,0 0 1,0 0-1,1 0 0,0 0 0,0 0 1,1 0-1,0 0 0,0-1 1,0 0-1,1 1 0,0-1 1,1 0-1,-1-1 0,1 1 1,0-1-1,10 8 0,-12-11-3,-1 0 1,0-1-1,1 0 0,-1 1 0,1-1 0,0 0 0,-1 0 1,1-1-1,0 1 0,0 0 0,-1-1 0,1 0 0,0 1 1,0-1-1,0 0 0,0-1 0,2 1 0,2-2 57,0 0 0,0-1 0,0 0 0,12-6 0,-16 7-43,40-23 239,-2-2 0,47-39 1,-27 19-194,-42 33-63,9-5-6,-1-2-1,-1 0 1,-1-2-1,31-37 1,-37 35 33,-2-1 1,0-1-1,-2-1 1,-1 0-1,15-45 1,-10 13 63,15-94 0,-4-60 183,-27 188-255,-2 7 192,0-22-1,-1 21-135,0 19-73,0 0 1,0 0-1,0 0 1,0-1-1,-1 1 1,1 0-1,0 0 1,0 0-1,-1 0 1,1 0 0,0 0-1,-1 0 1,1 0-1,-1 0 1,0 0-1,1 0 1,-1 0-1,0 0 1,1 0-1,-3-1 1,3 2-6,0 0 1,0 0-1,-1 0 1,1 0-1,0-1 1,-1 1-1,1 0 0,0 0 1,-1 0-1,1 0 1,0 0-1,-1 0 1,1 0-1,0 0 0,0 1 1,-1-1-1,1 0 1,0 0-1,-1 0 0,1 0 1,0 0-1,0 0 1,-1 1-1,1-1 1,0 0-1,-1 1 0,0 0 8,0 0-1,0 0 0,1 0 1,-1 0-1,0 0 0,0 1 0,1-1 1,-1 0-1,0 3 0,-5 17 140,-3 25 0,-13 158 135,10-78-142,12-126-152,-47 513 883,47-499-844,-1-11-13,1 0 0,-1 0 0,1 1 0,0-1-1,0 0 1,0 0 0,1 1 0,-1-1 0,1 0 0,0 0 0,0 0 0,0 0 0,2 5-1,-3-8-23,0 0-1,1 0 1,-1 0-1,0 0 1,0 1-1,0-1 1,0 0-1,0 0 1,0 0-1,0 0 0,0 0 1,0 0-1,0 0 1,1 1-1,-1-1 1,0 0-1,0 0 1,0 0-1,0 0 1,0 0-1,0 0 0,1 0 1,-1 0-1,0 0 1,0 0-1,0 0 1,0 0-1,0 0 1,1 0-1,-1 0 0,0 0 1,0 0-1,0 0 1,0 0-1,0 0 1,1 0-1,-1 0 1,0 0-1,5-6 85,5-19 42,-4 7-94,-4 15-35,9-21 0,0 2 0,2 0 0,0 0 0,25-30 0,-25 36 13,-12 13-6,1 0 1,0 0-1,0 1 1,0-1-1,0 1 1,1-1-1,-1 1 1,1 0-1,-1 0 1,1 0-1,0 0 0,0 0 1,3-1-1,-4 3 6,-1 0 0,0 0-1,0 0 1,0 0 0,0 1-1,0-1 1,0 0 0,0 1-1,1-1 1,-1 1 0,0-1 0,0 1-1,0 0 1,-1-1 0,1 1-1,0 0 1,0 0 0,0 0-1,0-1 1,-1 1 0,1 0-1,0 0 1,-1 0 0,1 0-1,-1 0 1,1 0 0,0 2-1,2 4 34,-1 0 0,1 0 0,1 9 0,12 81-51,1 9-59,-13-91 41,0-1 0,0 0 0,2 0-1,0-1 1,9 17 0,-13-28 24,-1 1 0,1-1 0,0 1 0,0-1 0,0 0 0,1 0 0,-1 0-1,0 0 1,1 0 0,-1 0 0,1-1 0,0 1 0,-1-1 0,1 1 0,0-1 0,0 0 0,0-1 0,0 1 0,0 0-1,0-1 1,0 1 0,0-1 0,0 0 0,0 0 0,0 0 0,0-1 0,0 1 0,3-2 0,3 0 4,-1-1 0,0 0 0,0-1 0,0 0 0,-1 0 0,1-1 0,6-5 0,46-42 106,-59 51-108,267-269 125,-262 264-15,0-1 0,-1 1 0,-1-1 0,1 0 0,6-15 0,-10 21-107,-1 1 0,0 0 0,0-1 0,0 1 0,0 0 1,0-1-1,0 1 0,0-1 0,0 1 0,0 0 0,0-1 0,0 1 1,0-1-1,0 1 0,0 0 0,0-1 0,-1 1 0,1 0 1,0-1-1,0 1 0,0 0 0,0-1 0,-1 1 0,1 0 0,0-1 1,0 1-1,-1 0 0,1 0 0,0-1 0,-1 1 0,1 0 0,0 0 1,-1-1-1,1 1 0,0 0 0,-1 0 0,1 0 0,0 0 1,-1 0-1,1-1 0,-1 1 0,1 0 0,0 0 0,-1 0 0,1 0 1,-1 0-1,1 0 0,0 0 0,-1 1 0,1-1 0,0 0 0,-1 0 1,0 0-1,-2 1 22,0-1 1,0 1-1,0 0 1,0 0-1,1 0 1,-1 0-1,-3 2 1,-7 6-41,0 0 1,0 0-1,1 2 0,0 0 1,1 0-1,1 1 1,0 0-1,-16 25 1,10-10-11,1 2 0,1 0 0,-14 44 0,21-53-4,1 1 0,-6 37 0,11-50 18,1 0-1,-1 0 1,1 0-1,0 0 1,1 0-1,0 0 1,0-1-1,1 1 1,0 0 0,5 13-1,-5-18 21,-1 1 0,1-1 0,1 0 0,-1 1 0,0-1-1,1 0 1,-1 0 0,1 0 0,0-1 0,0 1 0,0-1 0,1 0 0,5 4 0,-6-5-5,-1 0 0,1 0 0,0 0 1,-1-1-1,1 1 0,-1-1 0,1 0 0,0 1 1,-1-1-1,1-1 0,0 1 0,0 0 0,-1 0 1,1-1-1,-1 0 0,1 1 0,0-1 1,-1 0-1,0-1 0,1 1 0,3-2 0,1-2-19,-1-1 0,1 1 0,-1-1 0,0 0-1,-1 0 1,0-1 0,0 0 0,5-8-1,3-8-12,13-31 0,2-15 88,-4-3-1,28-131 0,-51 200-22,0 0-10,0 0 1,-1 0 0,1 1 0,-1-1 0,1 0 0,-1 0 0,0 0 0,0 0 0,-1 0 0,1 0 0,-1-3 0,0 6-34,1 0 1,0 0 0,-1 0 0,1 1-1,0-1 1,-1 0 0,1 0-1,0 1 1,0-1 0,-1 0 0,1 1-1,0-1 1,0 0 0,-1 1-1,1-1 1,0 0 0,0 1 0,0-1-1,0 1 1,-1 0 0,-5 44 26,3-18 0,-2 9 21,0 58-1,5-75-63,2 0 0,0-1-1,0 1 1,2-1-1,6 19 1,-1-20-31,-9-17 50,0 0 0,1 1-1,-1-1 1,0 1 0,1-1 0,-1 0 0,0 1 0,1-1 0,-1 0 0,1 0 0,-1 1 0,1-1 0,-1 0 0,1 0 0,-1 0 0,1 0 0,-1 1-1,1-1 1,-1 0 0,1 0 0,-1 0 0,1 0 0,-1 0 0,1 0 0,-1 0 0,1 0 0,-1-1 0,1 1 0,-1 0 0,1 0 0,-1 0-1,1 0 1,-1-1 0,1 1 0,-1 0 0,0 0 0,1-1 0,-1 1 0,1 0 0,-1-1 0,0 1 0,1-1 0,8-11 15,0 0 0,-1-1 1,-1 1-1,0-1 0,9-24 1,0 3-12,-7 15-29,1 1 0,23-31 1,-27 41 47,0 0 1,1 1 0,0 0-1,0 1 1,0-1 0,1 1-1,0 1 1,12-7-1,-18 11-8,-1 0-1,1 0 1,0 1-1,-1-1 0,1 0 1,0 1-1,0 0 0,-1-1 1,1 1-1,0 0 1,0 0-1,0 0 0,0 0 1,-1 0-1,1 0 1,0 1-1,2 0 0,-2 0-1,0 0-1,0 0 0,-1 0 0,1 0 0,-1 1 0,1-1 0,-1 1 1,1-1-1,-1 1 0,0-1 0,0 1 0,0 0 0,0 0 0,0 0 1,1 3-1,2 7-3,-1 0 1,-1 1 0,0-1-1,-1 1 1,0-1-1,-2 26 1,0-13-24,0-3-35,1-14 48,0 0 0,0-1 1,0 1-1,2 8 0,2-8 27,1-9-12,10-17 10,61-80-104,-57 76 39,1 2 0,1 0 0,1 1 0,1 1 0,28-17 0,-49 34 48,1 0-1,-1-1 0,0 1 1,0 0-1,1 1 0,-1-1 1,0 0-1,1 1 0,-1-1 0,1 1 1,-1 0-1,1-1 0,-1 1 1,4 1-1,-4 0 0,0-1 1,0 1-1,-1 0 1,1 0-1,0 0 0,-1 0 1,1 0-1,-1 0 1,1 1-1,-1-1 1,0 0-1,1 1 0,-1-1 1,0 1-1,0-1 1,0 1-1,0 0 0,0-1 1,0 1-1,0 3 1,7 20 16,-2-1 1,0 1-1,3 50 1,-4-32-17,-5-41-7,3 19 0,0 0 0,1 0 0,1 0 0,9 23 0,-13-41-10,1 1 0,0-1-1,-1 0 1,1 0 0,0 0 0,1-1-1,-1 1 1,4 3 0,-5-5 3,0 0 1,0 0-1,0-1 0,1 1 0,-1 0 1,0 0-1,1-1 0,-1 1 0,1-1 1,-1 1-1,1-1 0,-1 0 1,1 1-1,-1-1 0,1 0 0,-1 0 1,1 0-1,-1 0 0,1 0 0,-1-1 1,3 0-1,-1 0-11,1 0 0,-1-1 0,0 1 1,0-1-1,0 0 0,0 0 0,0 0 0,-1-1 0,1 1 1,4-5-1,21-32-122,-17 23 87,31-36-65,2 2 1,99-89 0,-61 72 799,-80 63-498,-8 5-109,-12 8-40,7 1-34,0 0 0,0 0 0,1 1 0,0 0 0,1 1 0,-10 14 0,2 3-44,-24 50-1,34-64 15,-24 59 28,29-66-26,-1 1 0,1-1 0,1 0 0,-1 0 0,2 1 0,-1-1 0,1 11 0,0-17 16,0 0 0,0-1 0,1 1-1,-1 0 1,0-1 0,1 1 0,-1-1-1,1 1 1,-1 0 0,1-1-1,0 1 1,0-1 0,-1 0 0,1 1-1,0-1 1,0 0 0,1 1 0,-1-1-1,0 0 1,0 0 0,0 0 0,1 0-1,-1 0 1,1 0 0,-1 0 0,1 0-1,-1-1 1,1 1 0,-1-1 0,1 1-1,0-1 1,-1 0 0,1 1 0,0-1-1,2 0 1,0-1 3,1 0 0,-1 0 0,0-1 0,1 1 0,-1-1 0,0 0 0,0 0 0,0-1 0,-1 1 0,1-1 0,0 0 0,-1 0 0,0 0 0,0 0 0,5-6 0,5-7 37,20-36 1,-15 23 75,-2 0 1,-1-2-1,-1 0 1,16-56 0,-29 79 77,-5 21-110,-109 462-171,94-406 89,-17 73 35,-60 200 76,91-329-237,0-1 0,-10 19 0,15-31 121,0 0 0,0 1 1,0-1-1,0 1 1,-1-1-1,1 0 0,0 1 1,0-1-1,0 0 0,-1 1 1,1-1-1,0 0 1,0 1-1,-1-1 0,1 0 1,0 0-1,0 1 1,-1-1-1,1 0 0,0 0 1,-1 0-1,1 1 0,-1-1 1,1 0-1,0 0 1,-1 0-1,1 0 0,0 0 1,-1 0-1,1 0 0,-1 0 1,1 0-1,0 0 1,-1 0-1,1 0 0,-1 0 1,1 0-1,0 0 0,-1 0 1,1 0-1,-1 0 1,1 0-1,0-1 0,-1 1 1,1 0-1,0 0 1,-1 0-1,1-1 0,0 1 1,0 0-1,-1-1 0,1 1 1,0 0-1,-1 0 1,1-1-1,0 0 0,-2-2-95,0-1-1,0 0 0,0 0 0,0 0 1,-1-8-1,-6-36-389,-5-63 1,12 88 463,1 1 1,0-1 0,2 1 0,1-1-1,0 1 1,8-28 0,-8 42 66,1 0 1,1-1-1,0 1 1,0 0 0,0 1-1,1-1 1,0 1-1,1 0 1,0 0-1,0 1 1,0-1-1,1 2 1,0-1 0,11-7-1,8-2 59,1 1-1,56-21 1,-2 0-51,-48 18 13,-1-1 0,0-2 1,-2-2-1,-1 0 0,30-30 1,-21 13 30,41-54 1,-63 71-37,-2 0 0,0 0 1,-1-2-1,14-36 0,-22 47 95,-1 0-1,2-16 0,-5 26-91,-1 0-1,0 0 1,0-1-1,0 1 1,0 0-1,0 0 1,-1 0-1,1 0 1,-1 0-1,0 0 1,0 0-1,0 0 1,0 0-1,-3-3 1,4 4-45,-1 1 1,0 0-1,0 0 1,1 0-1,-1 0 1,0 0-1,0 0 1,0 1-1,0-1 1,0 0-1,0 0 1,0 1-1,-1-1 1,1 0-1,0 1 1,0-1-1,0 1 1,-1 0-1,1-1 1,0 1-1,-1 0 1,1 0-1,0 0 1,-1 0-1,1 0 1,0 0-1,0 0 1,-1 0-1,1 1 1,0-1-1,-1 0 1,1 1-1,0-1 1,0 1-1,-2 0 1,-1 2 0,0 0-1,0 0 1,0 0-1,1 0 1,-1 1-1,1 0 1,0-1-1,-6 9 1,4-4-11,0 1 0,0 0 1,1-1-1,0 1 0,1 1 0,0-1 1,0 0-1,1 1 0,-1 14 1,1-6-2,1 1 1,1 0 0,1-1-1,4 20 1,-3-23 4,1 1 0,0-1-1,9 21 1,-11-32 1,1 1 0,0-1-1,0 0 1,1 1 0,-1-1-1,1 0 1,0-1 0,0 1 0,0 0-1,0-1 1,1 0 0,-1 0-1,1 0 1,0 0 0,7 4 0,-7-6-2,1 1 1,0-1 0,-1 1-1,1-1 1,0 0 0,0-1-1,0 0 1,0 1 0,0-1-1,0-1 1,7 0 0,2-2-242,-1-1-1,23-9 1,-15 6-697,-2-2-1,1 0 1,-1-2-1,-1 0 1,0 0 0,23-21-1,-30 21-1302,13-18-1,-16 19 1160,32-34-2724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2:06.2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16 436 3488,'-14'20'2106,"14"-19"-1818,-1 0-1,1 0 0,0 0 1,0 0-1,0 0 0,0 0 1,0 0-1,0 0 0,0 0 1,0 0-1,0 0 0,0 0 1,1 0-1,-1 0 0,0 0 1,1 0-1,-1 0 0,0 0 1,1-1-1,-1 1 0,1 0 0,0 0 1,-1 0-1,1-1 0,1 2 1,-2-1-127,1 0 0,-1 0 1,1-1-1,0 1 0,-1 0 1,1 0-1,0-1 0,0 1 1,-1-1-1,1 1 0,0 0 1,0-1-1,0 0 0,0 1 1,0-1-1,0 1 0,0-1 1,0 0-1,0 0 0,0 0 1,0 0-1,0 1 0,0-1 1,0 0-1,0-1 0,0 1 1,0 0-1,2 0 0,0-3 32,0 1-1,0 0 1,0-1-1,0 1 0,0-1 1,-1 0-1,1 0 1,-1 0-1,0 0 0,0 0 1,2-4-1,20-46 846,-20 44-881,-2 5-90,68-152 1626,60-53 825,-120 191-1422,-9 13-334,-7 6-162,4 0-541,1 1 0,-1-1 0,1 1-1,0-1 1,-1 1 0,1 0 0,0-1-1,0 1 1,0 0 0,-1 3 0,-2 4 73,-3 4-34,0 1 0,1 0 0,1 0 0,1 0 0,-5 20 0,-6 75 396,13-80-438,0-1 0,4 31 0,-1-44 8,1 1-1,1-1 1,0 0 0,1-1-1,9 23 1,-11-31-16,1 0 1,0-1-1,1 0 0,-1 1 1,1-1-1,7 8 1,-8-11-33,-1 0-1,1 1 1,0-1 0,0 0 0,0 0-1,0 0 1,0-1 0,0 1 0,1-1 0,-1 0-1,0 0 1,1 0 0,4 1 0,-3-2-1,0 0 0,0 0 0,0 0 1,0-1-1,0 0 0,0 0 0,0 0 0,0 0 1,0-1-1,0 0 0,-1 0 0,8-5 0,-1 0-3,-1 0 0,0-1 0,15-15 0,-3 0 17,-2 0-1,-1-2 1,31-51-1,-37 55-19,27-45 8,41-61 323,-64 107-62,-16 19-260,0 0-1,0 0 0,0 1 1,0-1-1,0 0 0,1 0 1,-1 1-1,0-1 1,0 1-1,0-1 0,1 1 1,-1-1-1,0 1 0,2 0 1,-2 0-9,-1 0 1,1 0 0,0 0-1,-1 1 1,1-1 0,0 1 0,-1-1-1,1 0 1,-1 1 0,1-1-1,-1 1 1,1-1 0,-1 1-1,1-1 1,-1 1 0,0-1 0,1 1-1,-1 0 1,0-1 0,1 1-1,-1-1 1,0 1 0,0 0-1,0-1 1,1 1 0,-1 0 0,0 0-1,0-1 1,0 1 0,0 0-1,0-1 1,-1 2 0,6 172 88,-5-118-95,0-53-3,0 31 0,-5 35 0,4-52-22,8-36-62,-3 5 67,9-26 36,0-3-71,2 1-1,21-43 1,-34 81 66,0 0 0,1 0 0,-1 1 0,1-1 0,-1 1 0,1 0 1,0 0-1,0 0 0,8-5 0,-10 7-10,1 0-1,0 0 1,0 0 0,-1 0 0,1 1-1,0-1 1,0 1 0,0-1 0,0 1-1,0 0 1,0 0 0,0 0-1,0 0 1,0 0 0,0 0 0,0 0-1,0 1 1,-1-1 0,1 1 0,0 0-1,0-1 1,0 1 0,0 0 0,1 1-1,4 3 1,0 0 0,0 0 0,0 0 0,-1 1 0,0 0 0,8 10 0,30 45-6,-28-36 3,80 115-2049,-72-105-3776,-15-22 3072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2:06.5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1 10304,'-42'3'4672,"42"3"-4064,8-3-1472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2:07.6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20 757 5728,'-18'-8'10081,"17"0"-8806,1 0 280,1 0-1144,1-1 0,0 1 0,0-1 0,1 1 0,0 0 0,4-9-1,-2 6-123,44-94 1170,-22 50-1005,-4 8 12,42-62 0,-47 82-49,2 1-1,2 0 1,36-33 0,-58 58-395,0 1-1,0-1 1,1 1 0,-1 0 0,0-1 0,1 1-1,-1 0 1,0 0 0,1-1 0,-1 1 0,1 0-1,-1 0 1,1 0 0,-1-1 0,0 1-1,1 0 1,-1 0 0,1 0 0,-1 0 0,1 0-1,-1 0 1,1 0 0,-1 0 0,1 0 0,-1 0-1,0 0 1,1 0 0,-1 0 0,1 1-1,-1-1 1,1 0 0,-1 0 0,0 0 0,1 1-1,-1-1 1,1 0 0,-1 0 0,0 1 0,1-1-1,-1 0 1,0 1 0,1-1 0,-1 0-1,0 1 1,0-1 0,1 1 0,-1-1 0,0 0-1,0 1 1,0 0 0,2 2 50,-1 0 0,-1-1 0,1 1-1,0 0 1,-1 0 0,1 0 0,-1 4 0,-4 159 567,0-69-537,12 139 0,-7-223-34,1-1-1,7 24 0,-8-33-67,0 0 0,0 0 0,0 0 0,1 0 0,-1 0 0,1 0-1,-1-1 1,1 1 0,0 0 0,0-1 0,1 1 0,-1-1 0,0 0 0,1 0-1,-1 0 1,6 3 0,-7-5 22,1 1 0,0-1-1,-1 0 1,1 1 0,0-1 0,-1 0-1,1 0 1,0 0 0,-1-1 0,1 1-1,0 0 1,-1-1 0,1 1 0,-1-1-1,1 1 1,0-1 0,-1 0 0,0 0 0,1 1-1,-1-1 1,1 0 0,-1 0 0,0 0-1,0-1 1,3-1 0,3-5 66,-1 0 1,12-17-1,-14 19-96,5-9 34,0-1 0,-1 0 1,-1 0-1,9-30 0,-12 36-17,17-55 67,23-122 1,-9-23-38,-23 105 382,-7 41 341,-4 55-604,-1 8-129,0-1 1,0 1-1,0 0 1,0 0-1,0 0 1,0 0-1,1 0 1,-1-1 0,0 1-1,1 0 1,0-2-1,0 3-19,-1 0-1,1-1 0,0 1 1,-1 0-1,1 0 0,0-1 1,-1 1-1,1 0 0,0 0 1,-1 0-1,1 0 0,0 0 1,-1 0-1,1 0 1,0 0-1,-1 0 0,1 0 1,0 1-1,-1-1 0,1 0 1,0 0-1,-1 0 0,1 1 1,0-1-1,0 1 0,53 27 73,16-2 118,141 32-1,-203-57-424,-1 0 0,1 0 1,11-2-1,-4 1-3559,-13-1 3579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2:08.0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 10144,'-16'5'4924,"19"-3"-4029,6 0 629,70-7 3461,-58 3-4339,0 0-1,0 2 1,0 0 0,0 1-1,33 7 1,-46-6-439,7 1 375,1 2 1,17 7-1,-27-9-458,0-1 0,-1 2 0,0-1 0,0 1 0,0-1 0,0 2 0,0-1 0,-1 0 0,5 7 0,4 5-125,-1 1 0,0 1-1,10 22 1,-16-20-2313,11-46-15005,-14 16 14142,7-12-956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2:08.3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585 1 8800,'-25'5'4000,"16"8"-3488,-1-5 3103,6-1-2079,-15 11 1728,4 7-1920,-24 10 1056,0-1-1376,-26 17 352,6 4-800,-13 18-256,10-6-192,0-3-320,19-4 96,4-12-1792,16-11 1024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2:10.6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154 792 3968,'0'-1'150,"0"1"0,0-1 1,0 0-1,0 0 0,0 0 0,0 1 1,0-1-1,1 0 0,-1 0 0,0 0 1,0 1-1,1-1 0,-1 0 1,0 0-1,1 1 0,-1-1 0,1 0 1,-1 1-1,1-1 0,-1 1 0,1-1 1,-1 0-1,1 1 0,0-1 0,0 0 1,0 1 152,0-1 0,0 1 0,0-1 0,-1 0 0,1 1 0,0-1 0,-1 0 0,1 0 0,-1 1 0,1-1 0,-1 0 0,1 0 0,0-1 0,4-8 5789,-9 12-3044,-3 3-2162,-3 3-468,1 1 0,0-1 1,1 2-1,0-1 0,0 1 0,1 0 0,0 1 0,0-1 0,2 1 0,-6 13 0,-5 19-195,-16 62 0,22-69 39,3-12-195,-3 26-1,9-44-60,0 1 0,0-1 0,1 1 0,0-1 0,1 1-1,-1-1 1,1 1 0,0-1 0,3 7 0,-4-12-4,0 0 0,1 0 0,-1 0 0,1 0 0,-1 1 0,1-1 0,0 0 0,-1 0 0,1-1 0,0 1 0,0 0 0,0 0 0,0 0 0,-1 0 0,1-1 0,0 1 0,0 0 0,1-1 0,-1 1 0,0-1 0,0 1 0,0-1 0,0 0 0,0 1 0,0-1 0,1 0 0,-1 0 0,0 0 0,0 0 0,0 0 0,1 0 0,-1 0 0,1 0 0,2-1 4,-1 0 0,0 0 1,1-1-1,-1 1 0,0-1 1,0 1-1,0-1 0,0 0 1,0 0-1,-1 0 0,4-3 1,14-17-25,0 0 0,23-35 0,30-57 8,-59 92 10,-12 17-1,1 1 1,0 0 0,0-1-1,1 1 1,-1 1 0,7-7-1,-9 10 2,0-1 0,0 1 0,0-1 0,-1 1 1,1-1-1,0 1 0,0-1 0,0 1 0,0 0 0,0 0 0,0 0 0,0-1 0,0 1 0,0 0 0,0 0 0,0 0 1,0 0-1,0 1 0,0-1 0,0 0 0,0 0 0,0 1 0,0-1 0,0 0 0,0 1 0,0-1 0,0 1 0,0-1 0,-1 1 1,1 0-1,0-1 0,0 1 0,0 0 0,-1-1 0,1 1 0,-1 0 0,1 0 0,0 0 0,-1 0 0,1-1 0,-1 3 0,9 13 48,-1 0-1,-2 1 0,1 0 1,-2 1-1,4 22 0,4 9 62,-12-46-96,5 18 170,2 0 0,12 28 0,-17-44-138,-1 0 0,1-1 0,0 1 1,0 0-1,1-1 0,-1 0 0,1 0 0,0 0 1,0 0-1,0-1 0,1 0 0,-1 0 1,1 0-1,10 5 0,-13-8-27,0 1 0,0-1-1,0 1 1,0-1 0,0 0-1,0 0 1,0 0 0,0 0 0,0 0-1,0 0 1,1-1 0,-1 1 0,0-1-1,0 1 1,0-1 0,0 0-1,-1 0 1,1 0 0,0 0 0,0 0-1,0 0 1,-1 0 0,1-1 0,0 1-1,-1-1 1,0 1 0,1-1-1,-1 1 1,3-5 0,1-3-39,1 0 0,-1 0 0,-1-1 1,5-12-1,-9 21 21,9-26-21,-2-1 1,7-48-1,-6 25 15,-3 32 105,-2 0-1,-1-1 1,0 0-1,-1 1 1,-3-34-1,0 45-40,2 7-82,-1-1 1,1 0-1,0 1 1,0-1-1,-1 0 1,1 1 0,0-1-1,1 0 1,-1 1-1,0-1 1,1-2-1,0 3 4,0 0-1,0-1 0,0 1 0,0 0 0,1-1 0,-1 1 0,1 0 0,-1 0 1,1 0-1,-1 0 0,1 1 0,2-2 0,11-5-34,1 2 0,0 0-1,0 0 1,0 2 0,27-3 0,-30 4 43,71-10 62,112 0-1,-188 12-10,0 0 0,1 1 0,-1 0 1,8 2-1,-14-2-14,1-1 0,-1 1 0,0 0 0,1 0 1,-1 0-1,0 0 0,0 0 0,0 1 0,0-1 1,0 1-1,0-1 0,0 1 0,0 0 1,0-1-1,-1 1 0,1 0 0,1 2 0,-1 3 60,1-1 0,-1 1 0,0-1-1,-1 1 1,1 0 0,-1 0-1,0 12 1,-5 52 189,3-56-222,-7 48 67,-21 81 0,25-127-66,-3 35 0,7-47-88,-1 1 0,1-1 0,1 0-1,-1 1 1,1-1 0,0 0 0,0 1 0,0-1 0,1 0 0,4 10 0,-4-13 21,0 0 1,0 0-1,0 0 1,0-1-1,0 1 0,1 0 1,-1-1-1,0 1 0,1-1 1,-1 0-1,1 0 1,0 0-1,-1 0 0,1 0 1,0-1-1,-1 1 0,1-1 1,0 0-1,0 0 1,-1 0-1,1 0 0,0 0 1,0 0-1,-1-1 0,1 1 1,0-1-1,0 0 1,-1 0-1,5-2 0,-2 0 29,-1 0-1,1-1 1,-1 1-1,0-1 1,0 0-1,0 0 1,-1 0-1,1-1 1,3-5 0,3-9-38,10-23 1,-11 24 10,28-68-65,17-37 29,-30 79 74,34-49 1,-12 23 56,-2-10 134,-15 24-253,-3-1-1,33-101 1,43-180 216,-100 328-147,1-1 107,-1 1 0,0 0-1,1-17 1,-3 27-138,0 0-1,0 0 0,0 0 0,0 0 1,0 0-1,0 1 0,0-1 1,0 0-1,0 0 0,0 0 0,0 0 1,0 0-1,0 0 0,0 0 1,-1 0-1,1 0 0,0 0 0,0 0 1,0 0-1,0 0 0,0 0 1,0 0-1,0 0 0,0 0 0,0 0 1,0 0-1,0 0 0,0 0 1,0 0-1,0 0 0,-1 1 0,1-1 1,0 0-1,0 0 0,0 0 0,0-1 1,0 1-1,0 0 0,0 0 1,0 0-1,0 0 0,0 0 0,0 0 1,0 0-1,0 0 0,-1 0 1,1 0-1,0 0 0,0 0 0,0 0 1,0 0-1,0 0 0,0 0 1,0 0-1,0 0 0,0 0 0,0 0 1,0 0-1,-7 14 61,-14 58 14,-18 104 1,23-96-36,-35 220-53,44-236-101,3 0 0,7 111 0,-1-152 31,1 0 0,2 1-1,12 38 1,-16-59 58,0 1 0,0-1 0,1 0 0,-1 0 0,1-1 0,0 1 0,0 0 0,0 0 0,0-1 0,4 4 0,-5-5 10,0-1 0,0 1 0,0 0 1,0-1-1,0 1 0,0-1 0,0 0 1,0 1-1,0-1 0,0 0 0,1 1 1,-1-1-1,0 0 0,0 0 0,0 0 1,0 0-1,1 0 0,-1-1 1,0 1-1,0 0 0,0 0 0,0-1 1,1 1-1,-1-1 0,0 1 0,0-1 1,0 1-1,0-1 0,0 0 0,0 1 1,1-2-1,6-6-52,-1-1-1,1 1 1,-1-1 0,-1-1 0,0 1 0,8-16 0,-8 14-18,77-168-305,-70 149 312,11-33-45,-3-2 0,20-101 0,-16 40 138,17-83 318,-33 172-167,19-103 1227,-26 128-891,-2 12-498,0 0 0,1 0 0,-1 0-1,0 1 1,0-1 0,0 0 0,0 0 0,0 0 0,0 0 0,0 0 0,0 0 0,0 0-1,0 0 1,0 0 0,0 0 0,0 0 0,0 0 0,0 0 0,0 0 0,0 0 0,0 0-1,0 0 1,0 0 0,1 0 0,-1 0 0,0 0 0,0 0 0,0 0 0,0 0-1,0 0 1,0 0 0,0 0 0,0 0 0,0 0 0,0 0 0,0 0 0,0 0 0,0 0-1,0 0 1,0-1 0,0 1 0,0 0 0,0 0 0,0 0 0,0 0 0,0 0-1,0 0 1,0 0 0,0 0 0,0 0 0,0 0 0,1 0 0,-1 0 0,0 0 0,0 0-1,0 0 1,0 0 0,0 0 0,0 0 0,0 0 0,0-1 0,0 30 218,-57 713-282,29-383 106,27-348-36,1-7-17,-1 0 0,1-1 0,0 1 1,0 0-1,0 0 0,2 6 0,-2-10 4,0 1-1,0-1 1,0 0 0,0 0-1,0 0 1,0 0-1,0 0 1,0 0-1,0 1 1,0-1 0,0 0-1,0 0 1,0 0-1,0 0 1,0 0-1,0 0 1,0 0 0,0 1-1,1-1 1,-1 0-1,0 0 1,0 0-1,0 0 1,0 0 0,0 0-1,0 0 1,0 0-1,0 1 1,0-1-1,1 0 1,-1 0 0,0 0-1,0 0 1,0 0-1,0 0 1,0 0-1,0 0 1,1 0 0,-1 0-1,0 0 1,0 0-1,0 0 1,0 0-1,0 0 1,0 0 0,1 0-1,-1 0 1,0 0-1,0 0 1,0 0-1,0 0 1,0 0 0,0 0-1,0 0 1,1-1-1,-1 1 1,7-10-78,5-24-17,-2-11 86,11-48-149,-17 79 147,1 1 0,0 0 0,0 0 0,12-19 0,-14 28 34,1-1 0,-1 1 0,1 0 0,0 0 0,0 0 0,0 0 0,0 1 0,6-4 0,-8 5-7,0 1 0,1 0 0,0 0 0,-1-1 0,1 1 0,0 1 0,-1-1 0,1 0 0,0 1 1,0-1-1,0 1 0,0 0 0,-1 0 0,1 0 0,0 0 0,0 1 0,3 0 0,4 2-2,-1 1 1,1 1-1,0 0 0,-1 0 0,0 0 0,0 1 0,13 12 0,-2 0-337,33 40-1,-51-56 170,40 53-4320,-30-35-737,-5 0-3622,-2-11 4866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2:10.9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0 9632,'-10'2'2429,"10"-1"-2336,0-1 1,0 0-1,-1 0 1,1 0-1,0 0 1,0 1-1,0-1 0,0 0 1,0 0-1,0 0 1,0 1-1,0-1 1,0 0-1,0 0 0,0 0 1,0 0-1,0 1 1,0-1-1,0 0 1,0 0-1,0 0 0,0 0 1,0 1-1,1-1 1,-1 0-1,0 0 1,0 0-1,0 0 0,0 1 1,0-1-1,0 0 1,1 0-1,0 2 393,1-1-1,0 1 1,0-1-1,0 1 1,0-1-1,1 0 1,-1 0 0,3 1-1,17 6 1733,33 8-1,68 6-673,3-5-1287,86 14-1821,-128-20-1914,-28-9-3513,-37-2 4154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2:11.3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112 34 11872,'-87'-4'5375,"68"4"-4671,13 0-512,26-8-2271,5 4 1183,28-10-4576,3 10 3072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2:11.8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19 172 8384,'-16'-15'2704,"16"15"-2681,-1 0 1,1 0 0,0 0-1,0 0 1,0 0 0,0 0 0,0 0-1,-1 0 1,1 0 0,0-1-1,0 1 1,0 0 0,0 0 0,0 0-1,0 0 1,0 0 0,0 0-1,-1-1 1,1 1 0,0 0-1,0 0 1,0 0 0,0 0 0,0 0-1,0-1 1,0 1 0,0 0-1,0 0 1,0 0 0,0 0-1,0-1 1,0 1 0,0 0 0,0 0-1,0 0 1,0 0 0,0 0-1,0-1 1,0 1 0,0 0 0,0 0-1,1 0 1,-1 0 0,0-1-1,4-5 564,-1 1-1,1-1 1,1 1-1,-1 0 1,1 0 0,0 0-1,0 1 1,0-1-1,10-4 1,2-2 567,1 2 0,20-10 0,4 3 499,64-15 1,-97 28-1411,0 1 1,1 1 0,-1-1 0,1 1 0,-1 1-1,1 0 1,0 0 0,-1 1 0,13 3-1,-17-3-143,0 0-1,-1 1 0,1 0 1,-1 0-1,1 0 0,-1 1 0,0 0 1,0-1-1,0 1 0,-1 1 0,1-1 1,-1 0-1,1 1 0,-1 0 0,0 0 1,0 0-1,-1 0 0,1 0 1,-1 1-1,3 7 0,3 11 156,-1 0 0,-1 1-1,3 28 1,4 77 155,-7-7-349,0 6-772,-1-91-842,-5-34 901,1 0-1,-1 0 1,1-1-1,0 1 1,0 0-1,1-1 0,-1 1 1,0-1-1,1 1 1,2 2-1,4 1-1923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7:57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315 162 2912,'22'-11'1039,"-18"10"-279,0-1 0,-1 1 0,1-1 0,-1 0 0,1 0 0,-1 0 0,4-4 0,-6 5-546,0 0 0,0 0 0,-1 0 0,1 0 0,-1 0 1,1-1-1,-1 1 0,1 0 0,-1 0 0,1 0 0,-1-1 0,0 1 0,0 0 0,0 0 0,0 0 0,0-1 0,0 1 1,0 0-1,0 0 0,0-1 0,-1 1 0,1 0 0,0 0 0,-1 0 0,1-1 0,-1 1 0,1 0 0,-2-2 1,-2-3 104,1 0 1,-1 0 0,0 0 0,-1 0 0,1 0 0,-1 1 0,0 0 0,-1 0 0,1 0-1,-1 1 1,0-1 0,-7-2 0,5 3-181,0 0 0,-1 1 0,1 0-1,-1 0 1,0 1 0,1 0 0,-1 1-1,0 0 1,-14 0 0,15 1-33,1 0 0,-1 1 0,0 0-1,1 1 1,-1-1 0,1 1 0,0 1 0,-1 0 0,1 0 0,0 0-1,1 1 1,-1-1 0,1 2 0,-11 8 0,10-7 24,0 1 0,1 1 1,0-1-1,0 1 1,0 0-1,1 0 0,0 1 1,1 0-1,0 0 0,0 0 1,-2 11-1,1-2-30,1-1 0,1 1 1,1 0-1,0-1 0,1 1 0,1 0 1,1 0-1,1 0 0,6 31 1,-4-33-105,1-1 0,0 1 1,1-1-1,1 0 0,11 17 1,-15-26-22,1-1 1,1 1 0,-1-1-1,1 0 1,0-1 0,0 1 0,1-1-1,-1 0 1,1 0 0,0 0-1,0-1 1,0 0 0,0 0-1,1-1 1,7 3 0,-5-4-32,0 1 1,0-1-1,-1 0 1,1-1-1,0 0 1,0-1-1,10-1 0,6-3-193,29-9-1,-42 10 218,1 0-1,-1-1 1,0-1 0,0 0-1,0-1 1,-1 0 0,0-1-1,-1 0 1,1-1 0,-2 0-1,1 0 1,-1-1 0,-1 0-1,1-1 1,10-19 0,-5 4-113,16-41 1,-18 38-5,17-30 0,-21 43 320,-6 11-129,0 0 0,1 1 0,-1-1 0,1 1 0,3-5 0,-5 8-30,0 0 0,-1 1 0,1-1 0,0 0 0,0 1 0,-1-1 0,1 1 0,0-1 0,0 1 0,0-1 0,0 1-1,0-1 1,0 1 0,0 0 0,0 0 0,-1 0 0,1-1 0,0 1 0,0 0 0,0 0 0,0 0 0,0 0 0,0 0 0,0 1 0,0-1 0,0 0 0,0 0 0,0 1-1,0-1 1,0 1 0,1 0 0,2 2 6,0 1 1,-1-1-1,1 1 0,-1 0 0,0 0 0,-1 0 1,1 0-1,-1 0 0,4 7 0,3 5 99,20 44 198,-27-58-346,-2-1 16,1-1 0,-1 1 0,0-1 1,1 1-1,-1-1 0,0 1 0,0-1 1,0 1-1,1 0 0,-1-1 0,0 1 0,0-1 1,0 1-1,0 0 0,0-1 0,0 1 0,0 0 1,0-1-1,0 1 0,-1 1 0,0-9-49,-1 1-1,0 0 0,-1 1 1,1-1-1,-1 0 1,0 1-1,-1-1 1,-4-4-1,6 5 108,-1 2 1,0-1-1,-1 0 0,1 1 1,-1-1-1,0 1 1,-5-3-1,8 5-31,-1 0 0,1 0 0,-1 0 0,0 1 0,1-1 0,-1 1 0,1-1-1,-1 1 1,0 0 0,1-1 0,-1 1 0,0 0 0,0 0 0,1 0 0,-1 0 0,0 1 0,1-1 0,-1 0 0,0 1 0,1-1 0,-1 1-1,1 0 1,-1-1 0,-2 2 0,-7 6 121,1 0 0,-1 1 1,1 0-1,1 1 0,0 0 0,-15 20 0,14-16 87,2 1 0,-1 0-1,2 0 1,0 0 0,-6 18 0,11-24-153,-1 1-1,1 0 1,0-1 0,1 1 0,0 0-1,1 18 1,1-22-70,0 1 0,0-1 0,1 1-1,0-1 1,0 1 0,0-1 0,1 0-1,0 0 1,0 0 0,7 9 0,-7-11-47,0 0 1,0 0 0,0-1-1,0 0 1,0 1-1,1-1 1,0-1 0,-1 1-1,6 2 1,-7-4 13,0 0 0,0 0 0,0-1 1,0 1-1,0-1 0,0 0 0,0 1 0,0-1 1,0 0-1,0 0 0,0 0 0,1-1 0,-1 1 1,0 0-1,0-1 0,0 0 0,0 1 1,0-1-1,0 0 0,0 0 0,-1 0 0,4-2 1,3-3-12,-1 1 0,0-2 1,0 1-1,0-1 1,-1 0-1,0 0 1,0-1-1,-1 0 1,0 0-1,0 0 1,4-11-1,0-4 116,0-1 0,-2 0 0,6-27 0,-10 31 51,-1-1 1,-1-39-1,-2 36 90,1 22-206,0 0 1,0 0 0,0 1 0,0-1 0,-1 0 0,1 1 0,0-1 0,-1 0 0,0 1 0,1-1 0,-1 1 0,0-1 0,-2-2 0,-2 13 150,4 0-97,1 0 1,0 0 0,0 0 0,1 0 0,0 0 0,0 0 0,1 0 0,0 0 0,7 16 0,1 6 71,-9-24-122,2-1 0,-1 1 0,1-1 0,0 0 0,0 0 0,1 0 0,0 0 0,0-1 0,0 1 0,0-1 0,1 0 0,0 0 0,6 4 0,-6-6-17,-1 0 0,1 0-1,0 0 1,0-1-1,0 0 1,0 0 0,0 0-1,1-1 1,-1 1-1,0-1 1,1 0 0,-1-1-1,1 0 1,-1 0-1,0 0 1,11-1 0,-2-3 1,1 0 1,-1-1 0,0 0 0,0-1 0,0 0 0,-1-1-1,0-1 1,0 0 0,-1-1 0,23-20 0,1-8-15,58-73 1,-85 98-1,64-80 1205,-73 91-772,5 14 90,-4 9-441,0-1-1,-1 0 1,-1 0-1,-6 32 0,3-25-25,0 6 58,-1 2-37,0 36 1,5-72-77,1 0 0,-1 1 0,0-1 0,1 0 0,-1 0 0,0 0 0,1 0 0,-1 1 0,0-1 0,1 0 0,-1 0 0,1 0 0,-1 0 0,0 0 0,1 0 1,-1 0-1,0 0 0,1 0 0,-1 0 0,1 0 0,-1 0 0,0 0 0,1-1 0,-1 1 0,0 0 0,1 0 0,-1 0 0,6-4-73,-1 1 0,0-1 0,-1 0-1,1 0 1,-1-1 0,0 1 0,0-1 0,0 0-1,0 0 1,-1 0 0,0 0 0,3-7 0,8-11-31,70-97 530,-83 118-393,0 1 49,0-1-1,0 1 1,0 0 0,0-1 0,1 1 0,-1 0-1,0 0 1,1 0 0,-1 0 0,1 0 0,2-2-1,-4 4-26,1-1 0,0 1-1,-1-1 1,1 0 0,0 1-1,-1 0 1,1-1 0,-1 1-1,1-1 1,-1 1 0,1 0-1,-1-1 1,0 1-1,1 0 1,-1-1 0,0 1-1,1 0 1,-1-1 0,0 1-1,0 1 1,1-2 6,2 12 57,-1 0 0,0 0 0,0 0-1,-1 23 1,4 19 139,-4-47-160,0 0 0,1 1 0,0-1-1,0 0 1,1-1 0,0 1 0,1 0 0,-1-1-1,8 10 1,-9-12-81,1-1 1,1 0-1,-1 0 0,0 0 0,1 0 0,-1-1 1,1 1-1,0-1 0,0 0 0,0 0 1,0 0-1,0 0 0,0-1 0,0 0 0,1 0 1,-1 0-1,5 0 0,5 1-605,1-2 0,24-1 0,-32 0 139,-1 0 0,1-1 0,-1 1 0,0-1 0,1 0 0,-1-1 0,0 1 0,7-6 0,-11 7 15,0 0 1,-1 0-1,1-1 1,-1 1-1,1-1 0,-1 1 1,1-1-1,-1 0 1,0 1-1,0-1 1,0 0-1,0 0 0,0 0 1,0 0-1,-1 0 1,1 0-1,0 0 1,-1 0-1,0 0 0,1 0 1,-1-3-1,0-3-1125,-1 0-1,0 0 1,0 1-1,-3-11 1,3 13 1341,-10-37-3872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2:12.1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682 9 9056,'-37'-7'2922,"37"6"-2881,-1 1 0,1 0 0,0 0-1,-1 0 1,1 0 0,-1 0 0,1 0-1,0-1 1,-1 1 0,1 0 0,-1 0-1,1 0 1,0 0 0,-1 1 0,1-1-1,-1 0 1,1 0 0,-1 0 0,1 0 0,0 0-1,-1 0 1,1 1 0,0-1 0,-1 0-1,1 0 1,0 0 0,-1 1 0,-103 85 9923,81-63-8613,-21 26 0,39-43-1262,-152 181 1740,-18-9-2009,106-120-1299,29-25-2241,38-32 3321,-10 11-1192,12-12 1382,0 0 1,0 0-1,-1 1 1,1-1-1,0 1 1,0-1-1,-1 0 1,1 1-1,0-1 1,0 1-1,0-1 1,0 0-1,0 1 1,0-1-1,0 1 1,0-1-1,-1 1 1,2-1-1,-1 0 1,0 1-1,0-1 1,0 1 0,0-1-1,0 1 1,0-1-1,0 0 1,0 1-1,1-1 1,-1 1-1,0-1 1,12 9-3456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2:13.2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1068 6304,'-7'2'723,"-1"1"811,17 2 1521,-7-5-2777,-1 1 1,1-1 0,0 0 0,-1 0 0,1 0 0,-1 0 0,1 0-1,-1-1 1,1 1 0,0 0 0,-1-1 0,1 1 0,-1-1 0,0 1-1,2-2 1,23-13 489,-14 7-318,13-8-76,0-1-1,-2-1 0,38-37 0,52-72 214,-40 37 168,90-149 0,-130 182-111,-3-1 0,-2-2 1,-3-1-1,20-72 0,-40 114-406,9-33 244,-13 47-283,0 0 0,-1 0 1,1 0-1,-1 0 0,0 0 1,0 0-1,-2-8 1,2 13-184,0 0 1,-1 0 0,1 0 0,0 0 0,0 0 0,0 0 0,0 0 0,0 0 0,0 0-1,-1 0 1,1 0 0,0 0 0,0 0 0,0 0 0,0 0 0,0 0 0,-1 0 0,1 0 0,0 0-1,0 0 1,0 0 0,0 0 0,0 0 0,0 0 0,0 0 0,-1 0 0,1 1 0,0-1-1,0 0 1,0 0 0,0 0 0,0 0 0,0 0 0,0 0 0,0 0 0,0 1 0,0-1 0,0 0-1,0 0 1,0 0 0,-1 0 0,1 0 0,0 0 0,0 1 0,0-1 0,0 0 0,0 0 0,0 0-1,0 0 1,1 1 0,-7 11 124,-48 180 246,46-159-337,-48 246 537,45-126-292,11-121-324,1 0 0,10 54 0,-10-79 11,0-1 0,1 0 0,0 0 1,0 0-1,1 0 0,-1-1 0,1 1 0,1 0 0,-1-1 0,1 0 0,7 8 0,-9-11-6,0 0 0,1 0 0,-1 0 0,1-1 1,-1 1-1,1-1 0,-1 0 0,1 1 0,0-1 0,0 0 0,0-1 0,-1 1 0,1 0 0,0-1 0,0 0 0,0 1 0,0-1 0,0 0 0,0-1 0,0 1 0,0-1 0,0 1 1,0-1-1,-1 0 0,1 0 0,0 0 0,4-2 0,4-3-52,0-1-1,-1 0 1,18-15 0,26-30-56,104-113 899,-158 165-759,0 0 0,0 0-1,0 0 1,0-1 0,0 1-1,0 0 1,0 0-1,0 0 1,0 0 0,0 0-1,0 0 1,1 0-1,-1 0 1,0 0 0,0 0-1,0 0 1,0 0 0,0 0-1,0 0 1,0 0-1,0 0 1,0 0 0,1 0-1,-1 0 1,0 0 0,0 0-1,0 0 1,0 0-1,0 0 1,0 0 0,0 0-1,0 0 1,0 0-1,0 0 1,1 0 0,-1 0-1,0 0 1,0 0 0,0 0-1,0 0 1,0 0-1,0 0 1,0 0 0,0 0-1,0 1 1,0-1-1,0 0 1,0 0 0,0 0-1,0 0 1,0 0 0,0 0-1,1 0 1,0 9 217,-1 13-19,-3 2-163,0 4 127,-1 52-1,5-71-192,-1-1 0,1 1 0,1-1 0,0 1 0,0-1 0,0 1 0,1-1-1,1 0 1,-1 0 0,8 11 0,-8-16 10,0 1-1,0-1 1,0 1-1,1-1 1,-1 0-1,1-1 0,0 1 1,0-1-1,0 1 1,0-1-1,0 0 1,1-1-1,-1 1 1,5 0-1,-7-1 1,0-1-1,0 1 0,0-1 1,0 1-1,0-1 0,0 0 1,0 0-1,0 0 1,0 0-1,0-1 0,0 1 1,0 0-1,0-1 0,0 1 1,0-1-1,0 0 0,0 0 1,0 0-1,0 0 0,-1 0 1,1 0-1,0 0 1,-1-1-1,1 1 0,-1 0 1,1-1-1,-1 1 0,0-1 1,1 0-1,-1 1 0,0-1 1,0 0-1,1-3 0,-1 0-17,1 0 0,-1 0 0,0 0-1,-1 0 1,1-1 0,-1 1 0,0 0-1,0 0 1,-1-1 0,-2-9-1,-2-4-81,-11-31 0,4 20 86,-1 0 0,-1 1 1,-27-41-1,37 63 233,-1 0 0,0 0 0,0 0 0,-1 1-1,0-1 1,0 1 0,0 1 0,-1-1 0,-8-5 0,25 12 247,16 7-312,-12-3-134,0-1-1,17 3 0,-8-3-324,80 9 115,-89-13-416,0 1 0,1-2 0,-1 0 0,0 0 0,16-5 1,-23 4-864,-1 0 0,1-1 0,-1 0 1,0 0-1,8-5 0,-14 8 1328,1-1-1,-1 1 1,0 0-1,1 0 0,-1 0 1,0 0-1,1-1 1,-1 1-1,0 0 1,1 0-1,-1-1 1,0 1-1,1 0 0,-1-1 1,0 1-1,0 0 1,0-1-1,1 1 1,-1 0-1,0-1 1,0 1-1,0-1 1,0 1-1,0 0 0,1-1 1,-1 1-1,0-1 1,0 1-1,0 0 1,0-1-1,0 1 1,0-1-1,-1 1 1,1-1-1,0 1 0,0 0 1,0-1-1,0 1 1,0 0-1,0-1 1,-1 1-1,1-1 1,0 1-1,0 0 1,-1-1-1,-3-5-2394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2:13.5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112 179 11232,'-95'0'5056,"79"9"-1825,21-4-2207,20-10 1216,12 5-1312,41-9 0,7 2-544,21-11-96,-5 0-192,18-6-256,-4 6 64,0-7-4192,-14 7 2368,-9-6-6559,-21-3 4767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2:14.7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1085 7808,'-20'5'3493,"22"-9"-762,2 1-2192,1 0 0,-1 0 1,0-1-1,0 1 1,-1-1-1,1 1 0,-1-1 1,1-1-1,4-7 1,4-8 272,9-23 0,12-31 343,17-38-241,3 9-485,-13 28 77,47-125-1,-52 99 437,27-139-1,-61 236-824,0 0 0,0 0 0,0 0-1,-1 0 1,0 0 0,1 0 0,-2 0 0,1-1 0,0 1 0,-1 0 0,-2-7-1,3 10-72,0 0 0,-1 0 0,1 0 0,-1 0 0,1 0 0,-1 0 0,0 0 0,1 0 0,-1 0 0,0 0 0,1 0 0,-1 1 0,0-1 0,0 0 0,0 1 0,0-1 0,0 0 0,0 1 0,0-1 0,-1 0 0,1 1-21,-1 0 0,1 0-1,0 0 1,0 0 0,0 1 0,0-1 0,0 0-1,0 0 1,0 1 0,-1-1 0,1 1 0,0-1-1,0 1 1,0-1 0,1 1 0,-1-1-1,0 1 1,0 0 0,0 0 0,0 0 0,0-1-1,1 1 1,-1 0 0,-1 2 0,-7 11 1,0 0 1,1 1-1,0 0 0,-6 17 1,-20 67 71,-52 193 582,67-212-511,3 1 0,-8 145 0,24-212-161,-1 8 19,3 32 0,-2-47-22,2-1 0,-1 1 1,1 0-1,0-1 0,0 1 1,0-1-1,1 0 0,6 11 0,-8-16-11,0 1-1,-1-1 0,1 1 1,0-1-1,0 0 0,0 0 1,0 0-1,0 0 0,1 1 1,-1-1-1,0-1 0,0 1 1,1 0-1,-1 0 0,0 0 1,1-1-1,-1 1 0,1-1 0,-1 1 1,1-1-1,-1 1 0,1-1 1,2 0-1,-1 0-23,0-1 0,0 0 0,0-1 0,0 1 0,0 0 0,0-1 0,-1 1 0,1-1 0,0 0 0,-1 0 0,0 0 0,1 0 0,2-4 0,21-25-238,-1-1-1,37-65 1,-24 37 132,-21 35 90,87-123 299,-97 137-155,-3 4 69,-4 7-162,0 0 0,1 0 1,-1 0-1,0 0 0,0 0 0,0 0 1,1 0-1,-1 0 0,0 0 1,0 0-1,0 1 0,1-1 1,-1 0-1,0 0 0,0 0 1,0 0-1,0 0 0,1 0 0,-1 0 1,0 1-1,0-1 0,0 0 1,0 0-1,1 0 0,-1 0 1,0 0-1,0 1 0,0-1 1,0 0-1,0 0 0,0 0 0,0 1 1,0-1-1,5 7 50,1 0 0,-1-1-1,1 0 1,0 0 0,0-1 0,1 1 0,10 6-1,53 27-42,-54-31-17,0 0-1,1-1 1,0-1 0,0-1 0,0 0-1,20 2 1,-31-6 19,0 0 0,0-1 0,1 0 0,-1 0 0,0-1 0,0 1 1,1-1-1,-1-1 0,0 1 0,0-1 0,0 0 0,-1 0 0,1-1 0,0 0 0,-1 0 0,1 0 0,-1-1 0,0 1 1,0-1-1,7-9 0,-8 9-32,-1 0 1,0-1 0,0 1 0,0-1-1,-1 0 1,0 0 0,0 0-1,0 0 1,0-1 0,-1 1-1,0 0 1,0-1 0,0-9 0,-1 12 41,0 1 1,0-1 0,0 0 0,0 0 0,-1 0-1,1 0 1,-1 0 0,0 1 0,0-1-1,0 0 1,0 1 0,0-1 0,-1 1 0,1-1-1,-1 1 1,0-1 0,0 1 0,1 0 0,-1 0-1,-1 0 1,1 0 0,0 0 0,0 1 0,-1-1-1,1 1 1,-1-1 0,-3 0 0,5 1-3,0 1-1,0 0 1,0-1 0,0 1 0,-1 0 0,1 0 0,0 0 0,0 0-1,0 0 1,-1 0 0,1 0 0,0 1 0,0-1 0,0 0 0,0 1-1,-1-1 1,1 1 0,0-1 0,0 1 0,0-1 0,0 1 0,0 0-1,0 0 1,0-1 0,1 1 0,-1 0 0,0 0 0,0 0 0,1 0-1,-1 0 1,0 0 0,1 0 0,-1 0 0,0 2 0,-2 3 87,1 0 1,0 0-1,0 0 0,-2 13 1,2-5-33,0 1 0,1 0 1,1 0-1,1-1 0,0 1 1,1 0-1,4 18 1,1-8-74,1-1 1,0 0-1,17 32 1,-21-48-13,1-1 0,0 1 0,0-1 0,0 0 1,1 0-1,10 10 0,-13-14-50,0 0 1,1-1-1,-1 1 0,1-1 1,-1 0-1,1 0 0,0 0 1,0-1-1,0 1 1,0-1-1,0 0 0,0 0 1,0 0-1,0-1 1,0 0-1,5 1 0,-3-2-309,0 0-1,0 0 1,0-1-1,0 0 0,0 0 1,0 0-1,11-6 0,-5 1-1099,1-1 0,12-11-1,9-10-1090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2:17.3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18 783 4160,'-16'8'1333,"16"-8"-1292,0 1 0,-1-1 0,1 0 0,0 1 0,0-1 0,0 1 0,0-1 0,0 1 0,0-1 0,0 0 0,0 1 0,0-1 0,0 1 0,0-1 0,0 1 0,0-1 0,0 0 0,0 1 0,0-1 0,0 1 0,1-1 0,-1 1 0,0-1 0,0 0 0,0 1 0,1-1 0,-1 0 0,1 1 0,2 3 842,1 0-1,-1 0 0,1-1 1,0 1-1,0-1 1,0 0-1,1 0 0,8 4 1,1-1 15,1-1 0,-1 0 1,1-1-1,0-1 0,0 0 1,0-1-1,0 0 0,19-2 1,-23 0-732,0 0 1,0-1 0,0-1-1,0 0 1,-1 0 0,1-1-1,-1-1 1,1 0 0,-1 0-1,0-1 1,0 0 0,-1-1-1,0 0 1,0 0 0,0-1-1,-1 0 1,0-1 0,0 0-1,-1 0 1,0 0 0,0-1-1,-1 0 1,0-1 0,5-10 0,3-12 137,-2-1 0,-1 0 0,13-69 1,-13 51-8,-7 35 4,-1-1-1,0 0 0,0-18 1,7 69 247,4 66-197,-1 128 0,-15-191-219,-2 1 1,-2-1-1,-17 60 0,21-91-125,1 0 18,-1 0-1,1 0 1,-1 0-1,-1-1 1,1 1-1,-5 7 1,6-12-40,0 0 0,0 1 0,0-1 0,0 0 0,0 0 0,0 0 0,0 0 0,0 0 0,0 0 0,0 0 0,-1 0 0,1 0 0,0-1 1,-1 1-1,1 0 0,0-1 0,-1 1 0,1-1 0,-1 0 0,1 1 0,-1-1 0,1 0 0,-1 0 0,1 0 0,-1 0 0,1 0 0,-1 0 0,1 0 0,-1-1 0,1 1 0,-1-1 0,1 1 0,-1-1 0,1 1 0,0-1 0,-3-1 0,-4-3-147,0-1-1,1 0 1,0 0-1,-12-13 1,9 8-19,-2 1 72,0-2-1,1 0 1,1 0-1,0-1 1,-16-27-1,26 39 107,-1 0 0,1 0-1,0 0 1,-1 0-1,1 0 1,0 0-1,0 0 1,0 0-1,0 0 1,0 0-1,0 0 1,0 0-1,0 0 1,0 0-1,1 0 1,-1 0 0,0 0-1,1 0 1,-1 0-1,1 0 1,-1 0-1,1 0 1,-1 0-1,1 0 1,-1 1-1,1-1 1,0 0-1,0 0 1,-1 1-1,1-1 1,0 0 0,0 1-1,0-1 1,1 0-1,5-3 57,0 0 0,1 1 0,11-4-1,-6 2 53,6-4-19,0-2 0,-1 0 0,0-1 0,19-16 1,63-64 148,-91 82-170,1 1-1,1 0 0,0 0 1,19-11-1,-27 18-25,1 0 0,-1 1 0,1-1-1,0 1 1,0-1 0,-1 1 0,1 0 0,0 1-1,0-1 1,0 1 0,0-1 0,0 1-1,0 0 1,0 1 0,0-1 0,0 1 0,0 0-1,0 0 1,0 0 0,6 3 0,-4-1-15,-1 0 0,0 0 1,0 0-1,0 1 0,0 0 1,-1 0-1,0 1 0,0-1 1,0 1-1,0 0 0,0 0 1,-1 0-1,0 0 0,0 0 1,-1 1-1,1 0 0,-1-1 1,-1 1-1,1 0 0,-1 0 1,1 8-1,0 10 98,-1-1 1,-1 1-1,-2 0 0,-4 27 1,0 3-45,6-20-79,0-34 0,0 0-1,0 0 1,0 0 0,0 0 0,-1 1-1,1-1 1,0 0 0,0 0-1,0 0 1,0 0 0,0 1 0,1-1-1,-1 0 1,0 0 0,0 0-1,0 0 1,0 0 0,0 1 0,0-1-1,0 0 1,0 0 0,0 0-1,0 0 1,0 0 0,0 0 0,0 1-1,1-1 1,-1 0 0,0 0-1,0 0 1,0 0 0,0 0 0,0 0-1,0 0 1,1 0 0,-1 0-1,0 0 1,0 0 0,0 1 0,0-1-1,1 0 1,-1 0 0,0 0-1,0 0 1,0 0 0,0 0 0,0 0-1,1 0 1,-1 0 0,0-1-1,0 1 1,0 0 0,0 0 0,0 0-1,1 0 1,-1 0 0,0 0-1,0 0 1,0 0 0,0 0 0,0 0-1,0 0 1,1-1 0,-1 1-1,8-10-43,-6 7 22,60-73-114,124-117 0,-182 190 161,0-1 1,0 1-1,0 0 0,1 0 1,7-4-1,-11 7-23,0 0 0,0-1 0,-1 1 0,1 0 0,0 0 0,0-1 0,0 1 0,0 0 0,0 0 0,0 0-1,0 0 1,0 0 0,0 1 0,0-1 0,0 0 0,0 0 0,0 0 0,-1 1 0,1-1 0,0 1 0,0-1 0,0 1-1,0-1 1,-1 1 0,1-1 0,0 1 0,-1-1 0,1 1 0,0 0 0,-1 0 0,1-1 0,-1 1 0,1 0 0,-1 0-1,1 0 1,-1-1 0,1 1 0,-1 0 0,0 1 0,3 7-2,0 0 0,-2 0 0,1 0 0,-1 0 0,0 1 0,-1-1 0,0 0 0,0 0 0,-2 10 0,-1 23 0,7-15 0,-4-27 0,0 0 0,0 0 0,0 0 0,1 0 0,-1 0 0,0 1 0,0-1 0,0 0 0,0 0 0,1 0 0,-1 0 0,0 0 0,0 0 0,0 0 0,1 0 0,-1 0 0,0 1 0,0-1 0,0 0 0,1 0 0,-1 0 0,0 0 0,0 0 0,0 0 0,1 0 0,-1-1 0,0 1 0,0 0 0,0 0 0,1 0 0,-1 0 0,0 0 0,0 0 0,0 0 0,1 0 0,-1 0 0,0-1 0,0 1 0,0 0 0,0 0 0,1 0 0,9-7-16,-4 1-5,0-1-1,0 1 1,9-15-1,-4 4 55,18-26-38,-21 31 14,0 0 0,1 0 1,17-19-1,-25 30-8,-1 1 0,1-1 0,-1 1 0,1-1 0,-1 1 0,1 0 0,-1-1 0,1 1 0,0 0 0,-1-1 0,1 1 0,-1 0 0,1 0 0,0-1 0,-1 1 0,1 0 0,0 0 0,-1 0 0,1 0 0,0 0 0,-1 0 0,1 0 0,0 0 0,-1 0 0,1 0 0,-1 1 0,2-1 0,-1 1 0,1 0-1,-1 0 1,0 0 0,0 0-1,0 0 1,0 0 0,0 0 0,0 0-1,-1 0 1,1 0 0,0 1-1,0 1 1,2 4-1,0 0 0,-1 0 0,0 0 0,1 9 0,5 40 0,9 48 0,-15-97 2,0-1 0,0 0 1,0 0-1,6 11 0,-7-15 2,0-1-1,0 1 1,0 0-1,1-1 1,-1 1 0,0 0-1,1-1 1,-1 0 0,1 1-1,0-1 1,-1 0 0,1 0-1,0 0 1,0 0-1,0 0 1,-1 0 0,1 0-1,4 0 1,1-1-32,0 0 0,0-1 1,1 0-1,-1 0 0,0 0 0,0-1 0,-1 0 0,1-1 1,11-5-1,-9 4-35,79-34-129,161-96 0,-236 125 149,22-21 0,-27 23 162,0 0 1,0 0-1,1 0 0,-1 2 0,19-10 0,-27 15-119,0 0 1,0 0-1,0 0 0,0 0 1,0 0-1,0 0 1,0 0-1,0 0 0,0 0 1,0 0-1,1 0 0,-1 0 1,0 0-1,0 0 1,0 0-1,0 1 0,0-1 1,0 0-1,0 0 0,0 0 1,0 0-1,0 0 0,0 0 1,0 0-1,0 0 1,0 0-1,0 0 0,0 1 1,0-1-1,0 0 0,0 0 1,0 0-1,0 0 0,0 0 1,0 0-1,0 0 1,0 0-1,0 0 0,0 0 1,0 1-1,0-1 0,0 0 1,0 0-1,0 0 1,0 0-1,0 0 0,-1 0 1,1 0-1,0 0 0,0 0 1,0 0-1,0 0 0,0 0 1,0 0-1,0 0 1,0 0-1,0 1 0,-113 147 123,102-134-123,8-10 0,0-1 0,1 1 0,-1 0 0,1 0 0,-1 0 0,1 0 0,0 1 0,-1 4 0,3-9-1,0 1 0,0-1 1,0 1-1,0-1 0,0 1 0,0-1 0,-1 0 0,2 1 1,-1-1-1,0 1 0,0-1 0,0 1 0,0-1 0,0 1 1,0-1-1,0 1 0,1-1 0,-1 1 0,0-1 0,0 1 1,1-1-1,-1 0 0,0 1 0,0-1 0,1 1 0,-1-1 1,1 0-1,0 1 0,0-1-3,0 1-1,0-1 1,0 1 0,0-1-1,0 0 1,0 0 0,0 0 0,1 0-1,-1 0 1,0 0 0,0 0-1,1 0 1,2-1-12,0 1 0,0-1 0,0-1 0,0 1 0,0 0 0,4-3 0,-3 0 1,0 1 1,0-1-1,-1 0 0,1 0 0,-1-1 1,-1 1-1,1-1 0,5-9 0,0-2-110,10-25 0,-14 30 71,-3 5 49,3-7-5,-3 14 27,-1 9 29,0 6-25,1 0 0,0 0 1,1 0-1,1-1 0,0 1 1,1-1-1,1 0 0,11 20 1,-16-33-32,0 0 0,0 0 1,0 0-1,0 0 0,0 0 1,1 0-1,-1 0 1,1-1-1,0 1 0,-1 0 1,1-1-1,0 0 0,0 1 1,0-1-1,0 0 0,0 0 1,0 0-1,0 0 0,1 0 1,-1-1-1,0 1 1,4 0-1,-2-1 1,0 0 0,0-1 1,0 0-1,0 0 0,0 0 0,-1 0 0,1 0 1,0-1-1,-1 0 0,1 0 0,-1 0 0,5-3 1,20-15-24,-1-2 0,-1-1 0,46-51 0,-48 45 77,-1-2 0,37-66 0,21-70-59,-78 159-6,112-276 356,-110 268-254,-2 0 0,4-25-1,-7 40-78,0-1 0,1 1-1,-1-1 1,0 1 0,0 0-1,-1-1 1,1 1 0,0-1-1,0 1 1,-1 0 0,1-1-1,-1 1 1,1 0 0,-2-2 0,2 3-3,0 0 0,0-1 0,-1 1 0,1 0 0,0 0 0,0-1 0,-1 1 1,1 0-1,0 0 0,-1 0 0,1 0 0,0 0 0,-1 0 0,1-1 0,0 1 1,-1 0-1,1 0 0,0 0 0,-1 0 0,1 0 0,0 0 0,-1 0 0,1 0 1,0 1-1,-1-1 0,-13 9 10,5 0 1,1 0 1,0 0-1,1 1 0,0 0 1,1 0-1,-7 14 1,-18 52 6,-39 139 1,69-211-19,-16 56-153,-10 67 1,25-109 113,0 0 0,1 0 0,0 0 0,2 0 0,0 0 0,1 0 0,1 0 0,8 27 0,-9-39 14,0 1 1,1-1-1,0 0 0,0 0 1,0-1-1,1 1 0,0-1 1,0 1-1,1-1 0,-1 0 1,1-1-1,0 1 0,0-1 1,1 0-1,-1 0 0,1-1 1,0 0-1,6 3 1,-6-4-9,1 0 1,-1 0 0,0-1 0,0 0 0,1 0 0,-1-1 0,0 1 0,1-1 0,-1-1 0,0 1 0,1-1 0,-1 0 0,0-1 0,0 1 0,0-1 0,0-1 0,0 1 0,0-1 0,6-3 0,-1-2-43,0 1 1,0-1 0,0-1-1,-1 0 1,-1-1 0,16-19-1,-12 12 12,-2-1-1,0 0 1,15-34-1,-5-5-18,-2 0 0,11-63 0,-24 93 36,62-291 531,-68 317-479,6-27 99,-3 16 84,0 0 1,-1 0-1,-1-1 1,0 1 0,0-16-1,-1 26-148,-1 1-1,1 0 0,0-1 0,0 1 0,-1 0 0,1 0 1,0-1-1,-1 1 0,0 0 0,1 0 0,-2-2 0,2 3-26,0-1-1,-1 1 1,1-1-1,-1 1 0,1 0 1,0 0-1,-1-1 0,1 1 1,-1 0-1,1 0 1,0-1-1,-1 1 0,1 0 1,-1 0-1,1 0 1,-1 0-1,1 0 0,-1 0 1,1 0-1,-1 0 1,1 0-1,-1 0 0,-1 0-4,1 1 0,-1 0 0,1-1 0,-1 1 0,1 0 0,-1 0 0,1 0 0,0 0 0,-1 0 0,1 0 0,0 1 0,0-1 0,0 0 0,0 1 0,0-1-1,0 0 1,0 1 0,-1 2 0,-3 9-6,1-1-1,0 0 0,0 1 1,-2 18-1,-3 54-3,8-80 1,-3 64 0,5 101 0,3-126 0,1 0 0,3 0 0,16 56 0,-19-85-741,0 0-1,1-1 1,11 20 0,2-3-1030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2:32.8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0 274 3072,'4'-4'8833,"-4"4"-8538,11 0 2985,8 4-1507,-14 0-1582,1 1 0,-1-1 0,0 1 0,0 0 0,0 0 0,-1 0 0,0 1 1,0 0-1,0 0 0,3 7 0,5 7 101,-7-12-231,-1 1 0,8 18 0,1 2-41,10 31 215,1-14 37,-19-38-175,-1 0 0,5 13 1,7 11 26,1-2 130,-13-23-183,0 1 0,0-1-1,1 0 1,9 10 0,-9-12-39,-3-2 53,0-1 0,1 1-1,0-1 1,0 0 0,0 1 0,5 2 0,-7-5-45,0 0 0,1 1 0,-1-1 0,1 0 0,-1 0 0,0 0 0,1 0 0,-1 0 0,1 0 0,-1 0 0,1 0 0,-1 0 0,0-1 0,1 1 0,-1-1 0,0 1 0,1-1 0,-1 1 0,0-1 0,2-1 0,9-6 65,0-1 0,-1-1 0,0 0 0,0 0 0,-1-1 0,15-21 0,-7 10-18,0-1 65,-10 12-192,0 1 0,1-1 0,1 2 0,13-13 0,-3 8 17,1 1 1,27-14-1,-35 21-4,0 0-1,0 1 0,0 1 0,0 0 0,19-3 0,-17 6 55,27 2 0,-13 0 47,-24-1-15,0 0-1,0 0 1,-1 1 0,1-1-1,0 1 1,0 1 0,-1-1-1,1 0 1,-1 1 0,0 0-1,1 0 1,-1 1 0,0-1-1,0 1 1,0 0 0,0 0-1,-1 0 1,1 0 0,4 7-1,-2-2-44,-3-4 35,0 1-1,0-1 1,0 1 0,0 0-1,-1 0 1,1 0 0,-1 0-1,-1 0 1,1 0 0,1 12 693,-3-29-49,0-1-704,0 0-1,1 0 1,1 0-1,0 1 1,0-1 0,6-13-1,-7 23-32,0 1-1,1-1 0,-1 1 1,1-1-1,0 1 1,-1 0-1,1-1 0,0 1 1,0 0-1,1 0 1,2-1-1,4-6-38,-8 9 102,0-1 0,0 0 1,-1 1-1,1-1 1,0 1-1,0-1 1,0 1-1,0-1 1,0 1-1,0 0 1,0-1-1,-1 1 1,1 0-1,0 0 1,0 0-1,0-1 1,0 1-1,0 0 1,0 1-1,0-1 1,0 0-1,0 0 1,0 0-1,0 0 0,0 1 1,0-1-1,0 0 1,0 1-1,1 0 1,3 2 55,0 0 1,-1 1 0,0-1-1,6 6 1,-3-2-30,0-1-24,-1-1 0,1 0 0,0 0 0,1-1 1,8 5-1,9 2 14,-7-2-18,2-1 0,39 11 1,-7-8 185,2-2 1,62 3 0,-96-12-64,-1 0 0,1 0 1,0-2-1,-1-1 0,1 0 0,-1-1 0,0-1 1,0-1-1,24-11 0,-32 11-76,0 0-1,-1-1 0,0 0 1,0 0-1,0-1 1,-1 0-1,0-1 1,0 0-1,-1 0 1,-1-1-1,12-18 0,-16 24-62,8-16 79,-1 1 0,0-1-1,-2-1 1,7-23 0,-10 27-174,-2-1 0,0 0 0,1-36 1,-5 41-1212,1-1 1,-2 1 0,-5-21 0,0 5-3337,6 2 1461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2:38.1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15 704 5312,'-3'1'899,"-8"7"5338,15-7-3389,-1-1-2622,-1 1 0,1-1 0,-1 0 1,1 0-1,-1 0 0,1 0 0,-1 0 1,1 0-1,-1 0 0,0-1 0,1 0 1,-1 1-1,0-1 0,1 0 0,-1 0 1,0 0-1,0 0 0,1-1 0,2-2 1,2-1 120,0-1 0,-1 1 0,0-1 0,9-12 1,11-18 354,-1-2 1,22-45-1,33-86 622,-30 60-771,-36 75-191,11-37 1,-14 38-62,20-45 1,-28 71-205,0 3 61,3 11 19,7 13-62,-1 1 1,-1 0-1,-1 1 1,-1 0-1,7 27 1,-12-39-111,3 15 39,0 0 0,-2 1 0,-1 0 0,-1-1-1,-1 2 1,-1-1 0,-1 0 0,-6 35 0,5-52 39,0 0 1,-1-1 0,0 0-1,0 1 1,-7 13-1,8-20-81,0 0 1,0-1-1,0 1 0,0 0 0,0-1 0,0 1 0,-1-1 0,1 1 0,0-1 0,-1 0 0,1 0 0,-1 0 1,0 1-1,1-1 0,-1-1 0,0 1 0,0 0 0,0 0 0,1-1 0,-1 1 0,0-1 0,0 1 1,0-1-1,0 0 0,0 0 0,0 0 0,0 0 0,0 0 0,0 0 0,0 0 0,0-1 0,-2 0 0,-8-4-11,-1 0 1,1-1-1,-22-14 0,2 2-20,9 1-456,37 16-198,-4 0 621,0 0 0,0 0 0,0-1 0,-1 0 0,1-1-1,9-4 1,58-28 34,-50 22 22,76-33 60,172-51-1,-193 73 603,-91 32-552,1 1 1,0 1-1,0-1 1,-11 22-1,12-17-79,1 1-1,0-1 1,1 1 0,0 1-1,2-1 1,0 0-1,0 1 1,1 0-1,1 22 1,1-30-24,1 1 0,0-1 1,1 1-1,0-1 0,0 0 1,0 0-1,1 0 1,5 10-1,-5-13 13,0 0-1,0 0 1,0-1-1,1 1 1,0-1 0,0 0-1,0 0 1,0 0-1,1 0 1,0-1 0,-1 0-1,1 0 1,6 3-1,-8-5 1,-1 0-1,1 0 0,-1 0 0,1 0 1,-1 0-1,1-1 0,0 0 0,-1 1 1,1-1-1,0 0 0,0 0 0,-1 0 1,1-1-1,0 1 0,-1 0 0,1-1 1,0 0-1,-1 0 0,1 0 0,-1 0 1,1 0-1,-1 0 0,0-1 0,1 1 1,-1-1-1,0 0 0,0 1 0,0-1 1,2-3-1,3-4 59,0 0 1,-1 0-1,0 0 1,0-1-1,5-14 0,-6 12-16,0 1-1,0-1 0,-1 0 0,-1 0 0,0 0 0,0 0 0,-1-1 0,0-21 0,-2 18-88,-1 0-1,0 1 0,-2-1 0,1 1 1,-2-1-1,-8-23 0,10 33 35,-1 0-1,0 0 1,0 0-1,0 1 1,0-1 0,-1 1-1,0 0 1,0 0 0,-1 1-1,1-1 1,-1 1-1,0 0 1,0 0 0,0 0-1,-1 1 1,1 0 0,-1 0-1,0 0 1,-9-2-1,-1 0 72,0 2 0,0 0 0,-1 1 0,1 1 0,0 0 0,-1 1 0,1 1 0,-1 1 0,-26 5 0,106-9-386,-40 1 244,0-1 1,0-1 0,41-11-1,-7-4-759,18-6-3548,-1 5-5547,-31 12 5418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2:40.3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1224 4224,'-8'14'1521,"5"-7"3107,4-8-4416,-1 0 0,1 1 1,-1-1-1,1 0 0,0 0 0,-1 1 0,1-1 1,0 1-1,0-1 0,-1 0 0,1 1 0,0 0 1,1-2-1,8-3 364,-3-2-182,0-1 1,0 1-1,-1-1 1,0-1-1,0 1 1,-1-1-1,4-9 1,0 2 16,91-180 2160,-90 176-2379,57-139 808,-43 98-779,31-96 149,9-21 231,-7 22 460,-45 112-499,-11 42-506,-1 0 0,1 0 0,-1 0 1,0 0-1,0 0 0,0 0 0,0-1 0,0 1 1,0 0-1,-1 0 0,1 0 0,-1 0 0,1 1 1,-1-1-1,0 0 0,0 0 0,-1-3 1,1 5-45,1 0 0,-1-1 0,1 1 1,-1-1-1,1 1 0,-1 0 0,1 0 1,-1-1-1,1 1 0,-1 0 0,0 0 1,1-1-1,-1 1 0,0 0 0,1 0 1,-1 0-1,1 0 0,-1 0 0,0 0 1,1 0-1,-1 0 0,0 0 0,1 0 1,-1 1-1,1-1 0,-1 0 0,1 0 1,-2 1-1,0 0-7,0 0 0,0 1 0,0-1 0,0 0 0,1 1 0,-1-1 0,0 1 0,-1 2 0,-4 5 9,1 1 1,0-1-1,1 1 0,0 0 1,1 1-1,-5 17 1,-47 233 246,41-148 99,0 175 0,16-253-340,0 0 1,3-1-1,1 1 0,13 49 1,-17-80 4,1 0 1,-1 0 0,1 0 0,-1-1 0,1 1 0,0 0 0,0-1 0,1 1 0,-1-1 0,6 6 0,-7-8-10,0-1 0,0 1 0,0 0-1,0-1 1,0 1 0,0-1 0,1 1 0,-1-1 0,0 1 0,0-1-1,0 0 1,1 0 0,-1 0 0,0 1 0,3-1 0,-2-1 2,0 1 0,0-1 0,0 1 0,0-1 1,0 0-1,0 0 0,0 0 0,0 0 0,0 0 0,0 0 1,3-3-1,14-14 139,0-1 0,24-30 0,-10 10 17,12-10-54,-13 16-60,41-58 0,-46 48 7,-3-1-1,-1-2 1,25-73 0,-5-8 39,38-190 1,-76 298-40,-1-1-1,-2 0 1,0 0 0,0 0-1,-3-28 1,1 47-52,0 0 1,-1 0-1,1 1 0,0-1 1,0 0-1,0 0 0,0 0 0,-1 1 1,1-1-1,0 0 0,-1 0 1,1 1-1,-1-1 0,1 0 1,-2 0-1,2 1-4,0 0 0,0 0 0,-1 0 0,1-1 0,0 1 0,0 0 0,-1 0-1,1 0 1,0 0 0,0 0 0,-1 0 0,1 0 0,0 1 0,-1-1 0,1 0 0,0 0 0,0 0 0,-1 0 0,1 0 0,0 0 0,0 0 0,0 0 0,-1 1 0,1-1 0,0 0 0,0 0 0,0 0-1,-1 1 1,1-1 0,-3 3 81,1 1-1,0-1 0,-1 0 0,-2 8 0,-17 29-15,13-24-130,-10 23 0,-78 233 353,32-78-43,0-32-231,30-80 19,-35 123-1,65-188-47,2-9 0,1 1-1,0-1 1,-1 14 0,3-22 3,0 0-1,0 1 1,1-1 0,-1 0 0,0 0 0,0 0-1,0 0 1,0 0 0,0 0 0,1 0 0,-1 0-1,0 0 1,0 0 0,0 1 0,0-1 0,1 0-1,-1 0 1,0 0 0,0 0 0,0 0 0,1 0-1,-1 0 1,0 0 0,0 0 0,0-1 0,0 1-1,1 0 1,-1 0 0,0 0 0,0 0 0,0 0-1,0 0 1,0 0 0,1 0 0,-1 0 0,0 0-1,0-1 1,0 1 0,0 0 0,0 0 0,0 0-1,1 0 1,-1 0 0,0-1 0,0 1 0,12-11 29,16-25-89,1 2 0,2 1 1,2 1-1,69-52 0,-73 62 159,-20 14-57,1 0-1,14-9 0,-23 17-37,0-1 0,0 1 0,-1 0 0,1-1 0,0 1 0,-1 0 0,1-1 0,0 1 0,0 0 0,0 0 0,-1 0 0,1 0 0,0 0 0,0 0 0,0 0 0,-1 0 0,1 0 0,0 0 0,0 0 0,0 0 0,-1 0 0,1 1 0,0-1 0,0 0 0,-1 1 0,1-1 0,0 1 0,0-1 0,-1 1 0,1-1 0,-1 1 0,1-1 0,0 1 0,-1-1 0,1 1 0,-1 0 0,1-1 0,-1 1 0,0 0 0,1-1 0,0 2 0,1 4 7,-1-1-1,1 1 1,-1 0-1,2 10 1,-2-8-46,5 27 22,7 40 218,-10-66-187,0 1-1,0-1 0,1 1 1,0-1-1,8 12 0,-11-20-10,-1 1 0,1-1 0,0 0 0,0 0 0,0 0 0,0 0 0,0 0 0,0 0 0,0-1 0,0 1-1,0 0 1,0 0 0,0-1 0,0 1 0,1-1 0,-1 1 0,0-1 0,1 1 0,-1-1 0,0 0 0,1 0-1,-1 0 1,0 1 0,1-1 0,-1-1 0,0 1 0,1 0 0,-1 0 0,0 0 0,1-1 0,-1 1 0,0 0 0,0-1-1,1 0 1,-1 1 0,2-2 0,2-1 3,-1 0 1,1-1-1,-1 1 0,0-1 1,0 0-1,0 0 0,6-9 1,20-39 81,-2 3-6,-22 38-192,-6 11 106,0 0-1,0 0 1,0-1 0,0 1-1,0 0 1,0 0 0,0 0-1,0 0 1,0-1 0,0 1-1,0 0 1,0 0-1,0 0 1,0 0 0,1-1-1,-1 1 1,0 0 0,0 0-1,0 0 1,0 0 0,0 0-1,0 0 1,1-1 0,-1 1-1,0 0 1,0 0-1,0 0 1,0 0 0,1 0-1,-1 0 1,0 0 0,0 0-1,0 0 1,0 0 0,1 0-1,-1 0 1,0 0 0,0 0-1,0 0 1,1 0 0,-1 0-1,0 0 1,0 0-1,0 0 1,0 0 0,1 0-1,-1 0 1,2 3 39,3 11 16,-1 1-1,-1-1 0,0 1 0,1 16 0,3 16-52,8 9 6,-14-51 9,1 0 0,0-1-1,1 1 1,-1 0 0,1-1 0,0 1 0,0-1 0,5 6-1,-7-9 3,0 0-1,0 0 0,0 0 1,0-1-1,1 1 1,-1 0-1,0-1 0,0 1 1,0-1-1,1 0 0,-1 1 1,0-1-1,1 0 0,-1 0 1,0 0-1,1 0 1,-1 0-1,0 0 0,1 0 1,-1 0-1,0 0 0,0-1 1,1 1-1,-1 0 0,0-1 1,0 1-1,1-1 1,-1 0-1,0 1 0,0-1 1,2-1-1,3-3 12,0 0 0,0-1-1,0 1 1,5-8 0,-10 12-25,14-19 10,0-2 0,11-23 0,-10 19-13,22-41-1,-7 14 0,38-52 0,-66 102 0,0 0 0,0-1 0,0 1 0,1 0 0,-1 0 0,1 1 0,0-1 0,5-2 0,-8 4 0,0 1 0,0-1 0,0 1 0,0 0 0,0-1 0,0 1 0,0 0 0,0 0 0,0 0 0,0 0 0,0 0 0,0 0 0,0 0 0,0 0 0,0 0 0,0 0 0,0 0 0,0 1 0,0-1 0,0 0 0,0 1 0,0-1 0,-1 1 0,1-1 0,0 1 0,0-1 0,0 1 0,0 0 0,-1-1 0,1 1 0,0 0 0,-1 0 0,1-1 0,0 1 0,-1 0 0,1 0 0,-1 0 0,0 0 0,1 0 0,-1 0 0,0 0 0,1 0 0,-1 0 0,0 1 0,2 6 0,0 0 0,-1 0 0,0 1 0,-1-1 0,0 0 0,-1 12 0,-2-1 0,-6 29 0,1-23 0,0 0 0,-17 34 0,21-50 0,-1-1 0,0 1 0,0-1 0,-7 7 0,10-12 0,0-1 0,0 0 0,0 0 0,0 0 0,-1 0 0,1 0 0,0 0 0,-1 0 0,1-1 0,-1 0 0,0 1 0,0-1 0,1 0 0,-1 0 0,0 0 0,0-1 0,-3 1 0,5-1 0,0 0 0,-1 0 0,1 0 0,0 0 0,0 0 0,0 0 0,-1-1 0,1 1 0,0 0 0,0-1 0,0 1 0,0-1 0,-2-1 0,3 2 0,-1 0 0,1-1 0,-1 1 0,1-1 0,0 1 0,-1-1 0,1 1 0,0-1 0,-1 1 0,1-1 0,0 1 0,0-1 0,0 0 0,-1 1 0,1-1 0,0 1 0,0-1 0,0 1 0,0-2 0,0 0 0,1 1 0,-1 0 0,0 0 0,1-1 0,-1 1 0,1 0 0,-1 0 0,1-1 0,0 1 0,-1 0 0,1 0 0,0 0 0,0 0 0,0 0 0,0 0 0,0 0 0,0 1 0,0-1 0,0 0 0,0 0 0,0 1 0,2-1 0,6-3 0,-1 2 0,1-1 0,18-2 0,6-1 0,-6 0 26,5-2-919,45-16 0,-73 23 478,33-15-3510,-13 5-1495,-23 10 4386,9-3-672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2:40.6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9 11712,'-20'0'5311,"26"-3"-4607,-6-2 160,8 10-608,7-5-736,9 0 256,-1 0-1440,8 0 929,-8-5-3105,-4 5 2144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2:41.0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79 291 7296,'-73'-6'3328,"68"3"-2912,10-3 2048,9 12-1440,29-12 1631,10 3-1535,29-15 512,4 2-960,44-17-544,-1-3-96,25-15-288,-10 8 160,-1 1-3488,-28 8 1985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7:59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24 841 5472,'-1'0'135,"0"0"0,0 0 0,0 0 0,0 0 0,0 0 0,0 0 0,0 0-1,1 0 1,-1 0 0,0 1 0,0-1 0,0 0 0,0 1 0,0-1 0,1 0 0,-1 1 0,0-1 0,0 1 0,1 0 0,-1-1 0,0 1 0,0 0 0,0 1 411,1 0 0,-1-1 0,1 1 0,-1 0 0,1-1 0,0 1 0,0 0 0,0 0 0,0 2 0,0 1 234,1-5-631,-1 1 0,1 0 0,0-1 0,0 1 0,-1-1 0,1 0 0,0 1 0,0-1 0,0 0 0,-1 1 0,1-1 0,0 0 0,0 0 0,0 0 0,0 0 0,0 0 0,-1 0 0,1 0 0,2 0 0,-3 0 22,4-1 2,-1 1-1,1-1 1,-1 1-1,1-1 0,-1-1 1,0 1-1,0 0 0,1-1 1,-1 1-1,0-1 0,0 0 1,3-3-1,8-7 284,15-16 0,-21 20-281,221-227 961,-188 194-761,-2-1 0,48-69 0,-69 85-219,-2-2 1,0 1-1,-3-2 0,0 0 0,-1 0 1,7-34-1,-11 34-36,7-30 177,-13 52-173,-2 1 0,1 0 0,0-1 0,-1 1 0,-1-1 0,0-10 0,1 16-116,0 1 0,-1 0 0,1 0 0,0-1-1,0 1 1,0 0 0,0 0 0,0-1 0,0 1-1,0 0 1,0 0 0,-1-1 0,1 1 0,0 0 0,0 0-1,0-1 1,0 1 0,-1 0 0,1 0 0,0 0-1,0 0 1,-1-1 0,1 1 0,0 0 0,0 0 0,-1 0-1,1 0 1,0 0 0,0 0 0,-1 0 0,1 0 0,0 0-1,0 0 1,-1 0 0,1 0 0,0 0 0,-1 0-1,1 0 1,0 0 0,0 0 0,-1 0 0,1 0 0,0 0-1,0 0 1,-1 0 0,1 0 0,0 1 0,0-1-1,-1 0 1,1 0 0,0 0 0,0 0 0,0 1 0,-1-1-1,1 0 1,0 0 0,0 1 0,-13 14 61,-14 34 614,-64 84-1,2-12-24,71-93-578,2 0-1,-21 49 0,18-24-11,2 0 1,2 1-1,4 1 0,-6 58 0,15-101-68,1 0 0,1 0 0,0 0 0,1 0-1,3 18 1,-4-27-27,1-1 0,-1 1 0,1-1 0,0 1 0,0-1 0,0 0 0,0 1 0,0-1 1,0 0-1,1 0 0,-1 1 0,1-1 0,-1-1 0,1 1 0,0 0 0,0 0 0,0 0 0,0-1 0,0 1 0,0-1 0,0 0 0,1 0 0,-1 0 0,0 0 0,1 0 0,-1 0 0,1 0 0,-1-1 0,1 0 0,-1 1 0,5-1 0,-1 0-20,1-1 0,-1 1 0,0-1 0,0 0-1,0-1 1,-1 0 0,1 0 0,0 0-1,0 0 1,5-4 0,-3 1 11,0-1 1,0 0-1,-1 0 1,1-1-1,9-11 1,-1-2 62,-1-1 0,-2 0 0,22-43 0,-3-15 234,-21 50-164,8-37-103,-3 9 1,-16 57 7,0-1 0,0 1 1,0 0-1,0 0 0,0 0 0,1 0 0,-1-1 0,0 1 0,0 0 1,0 0-1,0 0 0,0 0 0,1-1 0,-1 1 0,0 0 0,0 0 1,0 0-1,0 0 0,1 0 0,-1 0 0,0 0 0,0 0 0,0 0 1,1 0-1,-1 0 0,0-1 0,0 1 0,0 0 0,1 0 0,-1 0 1,0 1-1,0-1 0,1 0 0,-1 0 0,0 0 0,11 5 162,8 13 108,-18-17-268,9 9 25,13 21-1,-17-22-8,0-1-1,1 0 1,-1 0 0,17 13-1,-20-18-16,1-1-1,0 1 1,1-1-1,-1 0 1,0 0-1,1 0 1,-1 0-1,1-1 1,-1 0-1,1 0 1,0 0-1,0-1 1,-1 1-1,9-1 1,-6-1-19,0 0 0,0-1 0,0 1 0,0-1 0,0-1 0,0 1 0,-1-1 0,1 0 0,7-6-1,-3 2-75,0-1 0,-1 0 0,0-1-1,10-11 1,-16 16 78,0-1-1,0 1 1,-1-1-1,1 0 1,-1-1-1,0 1 1,-1 0 0,1-1-1,-1 0 1,0 1-1,1-8 1,-3 11 11,1 0 0,-1 0 0,0 0 0,0 0 0,0-1 0,0 1 0,0 0 0,-1 0 0,1 0 0,-1 0 0,1 0 0,-1 0 0,0 0 0,0 0 0,0 0 0,0 0 0,0 0 0,0 1 0,0-1 0,-2-1 0,1 1 12,0 0 0,-1 1 0,1-1 1,0 1-1,-1-1 0,1 1 0,-1 0 0,0 0 0,1 0 1,-1 0-1,0 1 0,0-1 0,-4 0 0,2 1 32,0 0 0,0 0 0,-1 0 0,1 1 0,0 0 0,0 0 0,0 0 0,0 0 0,0 1 0,0 0 0,0 0 0,1 0 0,-1 0 0,0 1 0,1 0 0,-5 4 0,3 0 55,0 0 0,0 1 0,1 0-1,0 0 1,0 0 0,1 1 0,0 0-1,1-1 1,0 1 0,0 1 0,-2 15-1,1-1 13,2 0-1,1 0 1,2 35-1,-1-51-106,1 0-1,0-1 1,1 1 0,0-1-1,0 1 1,0-1 0,1 0-1,0 0 1,1 0-1,-1 0 1,1-1 0,1 1-1,-1-1 1,1 0 0,0 0-1,1-1 1,-1 1 0,1-1-1,0 0 1,0-1 0,1 0-1,-1 0 1,1 0-1,13 5 1,-1-3-54,0-1 0,0-1 0,1-1 0,-1-1 0,36 0 0,96-15 88,-151 13-35,15-1-667,-1-1-1,0-1 0,0 0 1,21-9-1,-34 12 318,-1 0-1,1-1 1,0 1 0,0-1 0,-1 1 0,1-1-1,0 0 1,0 1 0,-1-1 0,1 0 0,-1 1-1,1-1 1,-1 0 0,1 0 0,-1 1-1,1-1 1,-1 0 0,1 0 0,-1 0 0,0 0-1,0 1 1,0-1 0,1 0 0,-1 0 0,0 0-1,0 0 1,0 0 0,0 0 0,0 0-1,0 0 1,-1 0 0,1 0 0,0 1 0,0-1-1,-1 0 1,1 0 0,-1 0 0,1 0 0,0 1-1,-1-1 1,1 0 0,-1 0 0,0 1 0,0-2-1,-25-26-4523,-6-1 1050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2:42.8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1123 5632,'0'2'4764,"12"-6"-2582,-6 3-1751,0-1 1,-1 0-1,11-6 1,1-5 573,-1-1 1,22-24 0,-14 13-258,-8 10-416,7-6 24,-2-1-1,0-2 1,18-27-1,-15 14-121,-1-2-1,-3-1 0,23-59 1,41-163 667,-44 100-361,-33 124-281,-2-1 0,1-50 0,-6 76 12,-1 0 0,0 0-1,-4-15 1,5 27-258,0 1 0,0-1 0,0 1 0,0-1 0,0 1 0,0-1 1,-1 1-1,1-1 0,0 1 0,0-1 0,0 1 0,-1-1 0,1 1 0,0 0 0,0-1 0,-1 1 0,1-1 0,0 1 0,-1 0 1,1-1-1,-1 1 0,1 0 0,0-1 0,-1 1 0,1 0 0,-1 0 0,1-1 0,-1 1 0,1 0 0,-1 0 0,1 0 1,-1 0-1,1 0 0,-1-1 0,1 1 0,-1 0 0,1 0 0,-1 0 0,1 0 0,-1 1 0,1-1 0,-1 0 0,0 0 0,-1 1 11,1 0-1,-1 0 0,1 0 0,0 0 0,-1 0 0,1 1 1,0-1-1,0 0 0,0 1 0,0-1 0,-1 2 0,-7 15 79,0 1-1,1 0 0,1 0 1,1 0-1,1 1 0,1-1 1,-4 35-1,2 9 134,3 0-1,2 0 1,3 0 0,17 106-1,-16-151-170,1 0 0,12 29 0,-14-41-31,1 1 1,0-1-1,1 0 1,-1 0-1,1-1 1,0 1-1,1-1 1,-1 0-1,1 0 1,8 7-1,-3-6 17,1 1 0,-1-2 0,1 1 0,0-2 0,0 1 0,0-1-1,1-1 1,-1 0 0,1-1 0,0 0 0,18 0 0,-6-2 6,0 0 0,1-2 1,-1-1-1,37-10 0,-48 9-12,1 0 0,-1 0 0,0-2-1,0 1 1,-1-2 0,1 0 0,-1 0 0,17-14-1,-23 15-13,-1 1-1,1 0 1,-1-1-1,0 0 1,0 0-1,-1-1 1,1 1-1,-2-1 1,1 0 0,-1 0-1,0 0 1,0-1-1,-1 1 1,0-1-1,0 1 1,1-14-1,-3 19-12,1-1 0,-1 0 0,0 1 0,0-1 0,0 1 0,-1-1 0,1 0 0,0 1 0,-1-1 0,0 1-1,0-1 1,1 1 0,-2 0 0,1-1 0,0 1 0,-2-4 0,2 5-15,0 0 0,0 0 1,0 1-1,0-1 0,0 0 0,0 0 0,-1 1 0,1-1 0,0 0 0,0 1 1,0-1-1,-1 1 0,1 0 0,0-1 0,0 1 0,-1 0 0,1 0 1,0 0-1,-1 0 0,1 0 0,0 0 0,-2 0 0,-2 1-22,1 0-1,-1 0 1,0 1-1,-7 3 1,-2 2 32,1 0 0,0 1 1,0 1-1,0 0 0,1 1 1,1 0-1,0 0 0,0 2 1,1-1-1,0 1 0,1 1 0,-12 21 1,19-30-12,0 1 1,0 0-1,1 0 1,-1-1-1,1 1 1,0 0-1,0 0 1,1 0-1,0 0 1,0 8-1,0-10-5,1 0 0,0 1 0,0-1 0,0 0 0,0 0 0,0 0 1,0 0-1,1 0 0,-1 0 0,1-1 0,0 1 0,0 0 0,0-1 0,0 0 0,1 1 0,-1-1 0,1 0 0,2 2 0,10 5 44,0-1 1,1-1-1,0 0 1,1-1-1,-1 0 0,20 2 1,-28-6 0,1 0 0,-1-1 1,1 0-1,0-1 0,-1 0 0,1 0 1,0-1-1,-1 0 0,13-3 0,-8 0 15,-1 0 0,-1 0 0,1-2 0,-1 1 0,19-13 0,1-6 58,-2 0 0,0-2 0,29-35 0,-51 54-97,1-4 146,4-3 111,-12 14-267,0 0 0,1 0 0,-1 0 0,0 0 0,1 0 0,-1 0 0,0 0 0,1 0 0,-1 1 0,0-1 0,0 0 0,1 0-1,-1 0 1,0 0 0,0 0 0,1 1 0,-1-1 0,0 0 0,0 0 0,0 0 0,1 1 0,-1-1 0,0 0 0,0 0 0,0 1 0,1-1 0,-1 0-1,0 1 1,0-1 0,0 0 0,0 0 0,0 1 0,0-1 0,0 0 0,0 1 0,0-1 0,0 0 0,0 1 0,0-1 0,3 16 227,-3-15-234,2 11 22,0 0 0,1 0 0,6 17 0,-7-24-8,0 1 0,1-1-1,0 0 1,0 1-1,0-1 1,1-1 0,-1 1-1,1-1 1,6 6-1,-8-8-4,1-1 1,-1 1-1,0-1 0,1 0 0,-1 0 0,1 0 0,-1 0 1,1 0-1,-1-1 0,1 1 0,0-1 0,-1 1 0,1-1 0,0 0 1,-1 0-1,1 0 0,0-1 0,3 0 0,6-2 14,0 0-1,21-9 0,-28 10-23,25-12 27,0-2 0,-2-1 0,0-1-1,0-1 1,43-41 0,-67 56-26,10-8 0,-1 0 0,2 0 0,22-12 0,-37 23 0,1 1 0,0-1 0,-1 1 0,1-1 0,0 1 0,0-1 0,-1 1 0,1 0 0,0-1 0,0 1 0,0 0 0,-1 0 0,1 0 0,0 0 0,0-1 0,0 1 0,0 0 0,0 0 0,-1 1 0,1-1 0,0 0 0,0 0 0,0 0 0,0 1 0,-1-1 0,1 0 0,0 1 0,0-1 0,0 0 0,-1 1 0,1-1 0,0 1 0,-1 0 0,1-1 0,-1 1 0,1-1 0,0 1 0,-1 0 0,1-1 0,-1 1 0,0 0 0,1 0 0,-1 0 0,1-1 0,-1 1 0,0 0 0,0 0 0,0 0 0,1 0 0,-1 1 0,1 5 0,-1 0 0,1 0 0,-1 0 0,0 0 0,-2 7 0,-8 99 0,10-97 0,0-5 0,4-12 0,4-9 0,10-13 0,-5 3 0,-2 3 0,1 0 0,1 0 0,27-26 0,-40 42 0,0 1 0,0 0 0,1-1 0,-1 1 0,0 0 0,1 0 0,-1-1 0,0 1 0,1 0 0,-1 0 0,0 0 0,1-1 0,-1 1 0,1 0 0,-1 0 0,0 0 0,1 0 0,-1 0 0,1 0 0,-1 0 0,0 0 0,1 0 0,-1 0 0,1 0 0,-1 0 0,0 0 0,1 0 0,-1 0 0,1 0 0,-1 1 0,0-1 0,1 0 0,-1 0 0,0 0 0,1 1 0,-1-1 0,0 0 0,1 1 0,-1-1 0,0 0 0,1 0 0,-1 1 0,0-1 0,0 0 0,0 1 0,1-1 0,-1 1 0,0-1 0,0 0 0,0 1 0,0-1 0,0 1 0,1-1 0,-1 0 0,0 1 0,0-1 0,0 1 0,3 27 0,-3 57 0,7-91 0,0 1 0,-1-2 0,7-6 0,3-7 0,-7 9 0,0 0 0,17-16 0,-22 24 0,1 0 0,-1 0 0,0 0 0,1 1 0,-1-1 0,1 1 0,0 0 0,0 0 0,0 1 0,0-1 0,6 0 0,-3 2-5,0-1 0,0 1 0,0 0 0,1 1 0,-1 0 0,0 0 0,11 4 1,57 23-74,-37-12 126,56 24 5,10 5-37,-101-44-147,0 1-78,1-1 0,-1 1 0,1-1-1,8 1 1,-12-2-173,1 0 0,-1 0 0,1 0 0,-1 0 0,0 0 0,1-1 0,-1 1-1,1-1 1,-1 1 0,0-1 0,1 1 0,1-2 0,5-3-1858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2:43.1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34 229 5984,'-23'-12'2688,"12"0"-2336,11 3 2496,6 9-1632,8-13 1696,5 1-1665,15-9 1665,8 3-1664,31-7-32,3 4-768,50-6-224,-7 6-128,21 0-704,-16 5 320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2:45.3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141 935 1728,'32'-7'1596,"-26"7"-771,-1-1 0,1 0 0,0 0 0,-1-1 1,0 1-1,1-1 0,7-5 0,-9 5-71,7-5 2720,-11 7-3405,0 0 0,-1 0-1,1 0 1,0 0 0,0 0 0,-2-1 1510,2 1-1510,0 0-1,0 0 1,0 0 0,0 0 0,0 0-1,0 0 1,0 0 0,0 0-1,0 0 1,0-1 0,0 1-1,0 0 1,0 0 0,0 0-1,0 0 1,0 0 0,0 0-1,0 0 1,0 0 0,0 0-1,0-1 1,0 1 0,0 0-1,0 0 1,0 0 0,1 0-1,-7 1 805,0 1-1,1 0 1,0 0-1,-1 0 1,-6 5-1,-5 2-384,-70 35 799,75-37-1123,1 1 1,-1 0-1,1 0 0,1 1 0,-12 12 0,21-19-145,-1 0 1,1-1 0,-1 1-1,1 0 1,0 0 0,0 0-1,0 0 1,0 0-1,0 0 1,0 0 0,1 0-1,-1 0 1,1 0-1,-1 1 1,1-1 0,0 3-1,0-4-17,1 0-1,-1 1 0,1-1 0,-1 0 0,1 0 0,-1 1 1,1-1-1,0 0 0,0 0 0,0 0 0,0 0 1,0 0-1,0 0 0,0 0 0,0 0 0,0 0 1,0-1-1,0 1 0,0 0 0,1-1 0,-1 1 1,0-1-1,0 1 0,1-1 0,-1 0 0,0 1 0,1-1 1,1 0-1,4 1 31,0-1 0,0 1 0,0-1 0,-1 0 0,1-1 1,0 0-1,0 0 0,-1 0 0,1-1 0,-1 0 0,1 0 0,-1-1 0,0 0 0,0 0 1,0 0-1,0-1 0,-1 0 0,1 0 0,-1 0 0,8-8 0,0-3-2,1-1 0,-2 0 0,0 0 0,-1-1-1,14-30 1,-22 41-64,-6 10 74,-4 12 88,4-7-66,1-1 1,1 1-1,0 0 1,0 1 0,0-1-1,1 0 1,1 0 0,-1 0-1,2 0 1,-1 0 0,1 0-1,0 0 1,1-1 0,0 1-1,7 12 1,-9-18-58,1-1-1,0 0 0,0 0 1,0 0-1,0 0 0,0 0 1,0 0-1,0 0 1,0-1-1,1 1 0,-1-1 1,1 0-1,-1 1 0,1-1 1,0 0-1,-1-1 1,6 2-1,1-1 40,0 0 0,0 0 0,0-1 0,11-1 0,-1-1 5,1-1 0,-1 0 0,36-12 0,51-29 144,-88 36-170,-1-1 0,1-1 0,-2-1 0,1 0 0,-2-1 0,1-1 0,-2 0 0,0-1 0,13-16-1,-4-4 10,-1-1 0,-2 0 0,-1-2 0,21-61 0,-14 27 42,27-131 0,-47 165-18,-1 0 0,-1 0 1,-3-1-1,-1 1 0,-6-53 1,-9 5 97,15 81-150,-1 1-1,1 0 0,-1 0 1,0-1-1,0 1 0,0 0 0,-1 0 1,1 0-1,-1 0 0,0 0 1,0 1-1,-3-5 0,5 7-5,-1 0-1,0-1 0,0 1 1,0 0-1,1-1 1,-1 1-1,0 0 1,0 0-1,0 0 1,1-1-1,-1 1 1,0 0-1,0 0 1,0 0-1,0 0 1,1 1-1,-1-1 1,0 0-1,0 0 0,0 0 1,1 1-1,-1-1 1,0 0-1,0 1 1,1-1-1,-1 1 1,0-1-1,1 1 1,-1-1-1,0 1 1,1-1-1,-1 1 1,1 0-1,-1-1 0,0 2 1,0-1-3,-16 20 27,0 0 0,1 1 1,-24 46-1,30-49-74,-3 4 70,1 0 0,1 1 0,2 1 0,0-1-1,2 1 1,0 1 0,2-1 0,1 1-1,1 0 1,1 0 0,2 35 0,2-25 3,2-1 1,2 1-1,1-1 1,15 43 0,-16-58 21,2-1 0,0 0 0,2 0 0,0-1 0,1 0 0,0-1 0,1 0 1,27 27-1,-35-40-6,1 1 0,0-1 0,1 0 1,-1 0-1,1-1 0,0 1 0,0-1 0,11 4 1,-13-6-27,-1 0 1,1 0-1,-1-1 1,1 0-1,0 1 1,-1-1 0,1 0-1,-1-1 1,1 1-1,0-1 1,-1 0-1,1 1 1,-1-1 0,0-1-1,1 1 1,-1-1-1,0 1 1,4-3-1,2-3-3,0 1 0,-1-1 0,0-1 0,-1 0 0,1 0 0,-1 0 0,-1-1 0,10-15-1,3-11 50,14-39 0,-19 42-18,72-137 15,-84 165-70,1 0 0,-1 0 0,1 0 0,0 0 0,5-4 0,-7 7 18,-1 1-1,1-1 0,-1 1 0,1 0 0,-1-1 0,1 1 0,0-1 0,-1 1 1,1 0-1,0-1 0,-1 1 0,1 0 0,0 0 0,0 0 0,-1 0 0,1-1 1,0 1-1,0 0 0,-1 0 0,1 0 0,0 1 0,-1-1 0,1 0 0,0 0 1,0 0-1,-1 0 0,1 1 0,0-1 0,-1 0 0,1 1 0,0-1 0,-1 0 1,1 1-1,-1-1 0,1 1 0,0-1 0,-1 1 0,1-1 0,-1 1 0,1-1 1,0 2-1,2 3 10,0 1 1,0 0-1,-1-1 1,0 1-1,0 0 1,0 0-1,0 1 0,-1-1 1,0 0-1,-1 0 1,1 9-1,-1 13 6,-4 30 0,4-56-18,-3 28 20,-1-1 0,-1 1 0,-16 50-1,18-70 23,-1 0 0,-1 0-1,1 0 1,-1-1 0,-1 0 0,0 0-1,0 0 1,-1 0 0,0-1 0,0 0-1,-1-1 1,0 0 0,-17 12 0,21-17-42,0 1 1,-1-1 0,0 0-1,1 0 1,-1 0-1,0 0 1,0-1 0,-9 1-1,11-2-35,1 0-1,0 0 1,0 0-1,0 0 0,0 0 1,0-1-1,0 1 1,0-1-1,1 0 1,-1 1-1,0-1 1,0 0-1,0 0 0,0 0 1,1 0-1,-1-1 1,1 1-1,-1 0 1,1-1-1,-1 1 1,1-1-1,0 1 0,0-1 1,-2-3-1,2 5 24,1-1 0,0 0 0,-1 0 0,1 0 0,0 1-1,0-1 1,0 0 0,-1 0 0,1 0 0,0 0 0,0 0-1,0 1 1,0-1 0,0 0 0,1 0 0,-1 0 0,0 0 0,0 0-1,0 1 1,1-1 0,-1 0 0,1 0 0,-1 0 0,0 1-1,1-1 1,-1 0 0,1 1 0,0-1 0,-1 0 0,1 1-1,0-1 1,-1 1 0,1-1 0,0 1 0,-1-1 0,1 1 0,0-1-1,1 1 1,4-4-57,0 1-1,1 1 1,12-4 0,9-1-41,39-5 1,1 1 37,-18 1 72,174-42-3,-191 42 100,-2 0 0,56-28 0,-87 37-67,1 1 1,0-1-1,0 0 0,0 1 0,0-1 1,0 1-1,0 0 0,0-1 0,0 1 1,0 0-1,0-1 0,0 1 0,0 0 1,2 0-1,-2 1-8,-1 0 1,0 1-1,0-1 1,0 0-1,0 0 1,0 0-1,-1 1 1,1-1-1,0 0 1,-1 0-1,1 0 1,-1 2-1,0 0-24,-21 59 332,16-50-303,1 1-1,0 0 0,1 1 0,0-1 1,1 1-1,-2 21 0,5-33-28,0 1 0,0-1-1,0 0 1,1 0 0,-1 0-1,0 0 1,1 0 0,0 0 0,-1 0-1,1 0 1,0 0 0,0 0-1,0 0 1,0 0 0,0 0-1,1 0 1,-1-1 0,1 1-1,-1-1 1,1 1 0,-1-1-1,1 1 1,0-1 0,0 0 0,-1 0-1,1 0 1,0 0 0,0 0-1,0 0 1,0-1 0,1 1-1,-1 0 1,0-1 0,3 0-1,0 1 28,-1-1 0,1 0-1,0 0 1,-1-1-1,1 1 1,-1-1-1,1 0 1,0 0 0,-1-1-1,0 1 1,1-1-1,-1 0 1,0 0 0,0 0-1,4-4 1,-5 4-13,0 1 1,0-1 0,-1-1-1,1 1 1,-1 0 0,0-1-1,1 1 1,-1-1-1,0 0 1,0 1 0,-1-1-1,1 0 1,-1 0 0,1 0-1,-1-1 1,0 1 0,0 0-1,0 0 1,-1-1-1,1 1 1,-1-4 0,0-3-13,-1 1 1,-1-1 0,0 1 0,0 0-1,-1 0 1,0 0 0,0 0 0,-1 0-1,0 1 1,-1-1 0,0 1 0,0 0-1,-1 0 1,0 1 0,0 0 0,-1 0-1,0 0 1,0 1 0,0 0 0,-13-7-1,6 6 208,12 7-170,10 3-99,8 2 81,-1-1 1,1-1 0,0-1-1,0 0 1,20 0-1,81-7-11,-116 5-11,159-23-1533,-108 12-2562,1-2-4657,-29 9 4292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2:47.6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1011 3072,'-8'4'946,"-4"0"2364,6-3 79,-7 1 2969,11-5-3875,6-5-1012,150-171 2315,1-22-2964,18-18 826,-170 215-1524,0 0 0,1 1 1,0-1-1,-1 1 1,1 0-1,9-5 1,-13 8-98,1 0 0,0-1 0,-1 1 0,1 0 0,0 0 0,0-1 1,-1 1-1,1 0 0,0 0 0,0 0 0,-1 0 0,1 0 0,0 0 0,0 0 0,-1 0 0,1 1 0,0-1 0,0 0 0,-1 0 1,1 1-1,1-1 0,-1 1 7,0 0 0,0 0 0,0 1 0,0-1 0,-1 0-1,1 0 1,0 0 0,0 1 0,-1-1 0,1 0 0,-1 1 0,1-1 0,-1 0 0,1 1 0,-1 2 0,3 14 167,-1 1 0,-1 35-1,-7 42 233,-28 140-82,16-132-302,17-90-42,3-11-8,10-15-10,1-3 5,115-122 19,-70 72 20,3 2 0,73-57 0,-132 119-24,4-3 27,0-1 0,0 1-1,1 0 1,8-4 0,-14 8-23,0-1 0,0 1-1,-1-1 1,1 1 0,0 0 0,0-1 0,0 1-1,0 0 1,0 0 0,0 0 0,0-1 0,0 1-1,0 0 1,-1 0 0,1 0 0,0 1 0,0-1-1,0 0 1,0 0 0,0 0 0,0 1-1,0-1 1,0 0 0,-1 1 0,1-1 0,0 1-1,0-1 1,0 1 0,-1 0 0,1-1 0,0 1-1,-1 0 1,1-1 0,0 1 0,-1 0 0,1 0-1,-1-1 1,1 1 0,-1 0 0,0 0 0,1 0-1,-1 0 1,0 0 0,0-1 0,1 1 0,-1 2-1,2 12 56,-1 1 0,0 0 0,-1 0 0,-1 0 0,-1 0 0,0 0 0,-1-1 0,0 1 0,-9 21 0,-7 14 67,-36 68 0,48-100-143,6-19 4,1 0 0,0 1 0,0-1 0,0 0 0,-1 1 0,1-1 0,0 0 0,0 1 0,0-1 0,0 1 0,0-1 0,0 0 0,0 1 0,0-1 0,0 0 0,0 1 0,0-1 0,0 1 0,0-1 0,0 0 0,0 1 0,0-1 0,0 1 0,0-1 0,0 0 0,0 1 0,1-1 0,-1 0 0,0 1 0,0-1 0,0 0 0,1 1 0,-1-1 0,0 0 0,1 0 0,-1 1 0,1-1 0,4-1-35,0-1 0,1 0 1,8-5-1,-2 0 6,0-1-1,-1 0 1,20-18 0,30-36-69,-40 36 97,28-44-1,14-17-4,-46 72 7,-17 15 4,1 0-1,-1 0 0,1-1 0,-1 1 1,0 0-1,1 0 0,-1 0 1,0-1-1,1 1 0,-1 0 0,1 0 1,-1 0-1,0 0 0,1 0 0,-1 0 1,1 0-1,-1 0 0,0 0 1,1 0-1,-1 0 0,1 0 0,-1 0 1,0 0-1,1 1 0,-1-1 0,1 0 1,-1 0-1,0 0 0,1 1 1,-1-1-1,0 0 0,1 0 0,-1 1 1,0-1-1,1 0 0,-1 1 0,0-1 1,0 0-1,0 1 0,1-1 0,-1 0 1,0 1-1,0-1 0,0 0 1,0 1-1,1-1 0,-1 1 0,0 0 1,3 16 38,-1 0 0,-1 1 0,0 23 0,-1-35-25,-4 77 156,2-50-132,3 68 0,-1-98-37,1 0 0,-1 0 0,1-1 0,0 1 0,-1 0 1,1 0-1,1-1 0,-1 1 0,0-1 0,0 1 0,1-1 1,2 4-1,-3-5 2,0 0 0,1 0 0,-1-1-1,0 1 1,0 0 0,1 0 0,-1 0 0,0-1 0,1 1 0,-1-1 0,1 1 0,-1-1 0,1 0-1,-1 1 1,1-1 0,-1 0 0,1 0 0,0 0 0,-1 0 0,1 0 0,-1-1 0,1 1 0,-1 0 0,1-1-1,1 0 1,7-3 12,-1 0 0,0 0-1,0-1 1,-1 0 0,0-1-1,14-11 1,42-45-55,-51 49 15,116-135-146,-114 125 180,-12 19 1,-1 0 0,1 0 1,-1 1-1,1-1 0,0 1 0,0-1 0,5-2 1,-8 5-11,0 1 0,0 0 1,1 0-1,-1 0 1,0 0-1,0-1 1,0 1-1,1 0 0,-1 0 1,0 0-1,0 0 1,1 0-1,-1 0 0,0 0 1,0 0-1,0 0 1,1 0-1,-1 0 0,0 0 1,0 0-1,1 0 1,-1 0-1,0 0 1,0 0-1,1 0 0,-1 0 1,0 0-1,0 0 1,0 0-1,1 1 0,-1-1 1,0 0-1,0 0 1,0 0-1,1 0 0,-1 0 1,0 1-1,2 8 17,-4 10-2,0 0 0,-2-1 0,0 1 0,-8 21 0,3-13 6,8-23-21,-25 98 96,25-100-104,1 1 0,-1-1 0,1 1 1,0-1-1,0 1 0,0-1 0,0 1 0,0-1 1,1 1-1,-1-1 0,1 1 0,0-1 0,-1 1 1,1-1-1,0 0 0,0 1 0,1-1 0,-1 0 1,0 0-1,1 0 0,-1 0 0,1 0 1,0 0-1,2 2 0,-2-3 7,1 1 0,0 0 0,0 0 0,1-1-1,-1 0 1,0 1 0,0-1 0,1-1 0,-1 1 0,1 0 0,-1-1 0,0 0 0,1 1 0,-1-1 0,1-1-1,5 0 1,0 0 4,0-1-1,0-1 0,0 0 1,0 0-1,-1 0 0,1-1 0,-1-1 1,0 1-1,0-1 0,-1-1 1,1 1-1,-1-1 0,-1-1 1,1 1-1,5-8 0,6-11 18,-1 0 0,-1 0 1,16-35-1,2-4 17,-34 63-37,1 0 0,-1 0 1,0 1-1,1-1 0,0 0 0,-1 0 1,1 1-1,-1-1 0,1 0 0,0 1 1,-1-1-1,1 1 0,1-2 0,-1 2 0,-1 0 0,0 0-1,0 0 1,1 0 0,-1 0-1,0 0 1,0 0 0,0 0-1,1 1 1,-1-1 0,0 0-1,0 0 1,0 0 0,1 0-1,-1 0 1,0 0 0,0 0-1,0 1 1,1-1 0,-1 0-1,0 0 1,0 0 0,0 1-1,0-1 1,0 0 0,1 0-1,-1 0 1,0 1 0,0-1-1,0 0 1,0 0 0,0 1-1,5 27-60,-5-24 45,2 21 30,1-1 1,1 0 0,9 29-1,-8-38-7,-4-8-13,1 0-1,1 0 1,-1 0-1,1 0 1,0-1-1,0 1 0,1-1 1,0 0-1,6 7 1,-9-12 7,1 0 0,-1 0 1,1 0-1,-1 0 1,1 0-1,-1-1 0,1 1 1,-1 0-1,1-1 1,0 0-1,-1 1 0,1-1 1,0 0-1,-1 0 0,1 0 1,0 0-1,0 0 1,-1 0-1,1-1 0,0 1 1,-1 0-1,1-1 1,-1 1-1,1-1 0,0 0 1,-1 0-1,1 1 0,1-3 1,3 0 1,-1-1 1,1-1-1,-1 1 0,0-1 1,0 1-1,6-9 1,0-2-30,-1 0 0,-1-1 1,11-24-1,20-58 23,-11 25 2,38-68 1,-57 128 0,-10 13 0,0 0 0,0 0 0,0-1 0,0 1 0,1 0 0,-1 0 0,0 0 0,0 0 0,0 0 0,0 0 0,1 0 0,-1 0 0,0 0 0,0 0 0,0 0 0,0 0 0,1 0 0,-1 0 0,0 0 0,0 0 0,0 0 0,0 0 0,1 0 0,-1 0 0,0 0 0,0 0 0,0 0 0,0 0 0,1 0 0,-1 0 0,0 1 0,4 9 0,-2 21 0,0 0 0,-2 0 0,-2-1 0,0 1 0,-2 0 0,-2-1 0,-9 31 0,11-48 0,-1 6 0,-16 33 0,19-47 0,-1 0 0,0-1 0,0 1 0,0 0 0,-1-1 0,1 0 0,-1 0 0,0 0 0,-1 0 0,-7 5 0,11-9 2,1 0 1,-1 1-1,0-1 0,0 0 1,0 0-1,1 0 0,-1 1 1,0-1-1,0 0 0,0 0 1,1 0-1,-1 0 0,0-1 0,0 1 1,0 0-1,1 0 0,-1 0 1,0-1-1,0 1 0,1 0 1,-1-1-1,0 1 0,1 0 1,-1-1-1,0 1 0,1-1 1,-2 0-1,3 1-3,-1 0 0,0 0-1,0 0 1,1 0 0,-1 0 0,0 0 0,0 0 0,1 0 0,-1 0-1,0 0 1,0 0 0,1 0 0,-1 0 0,0 0 0,0 0-1,1 0 1,-1 0 0,0 0 0,0-1 0,0 1 0,1 0-1,-1 0 1,0 0 0,0 0 0,0 0 0,1-1 0,-1 1 0,0 0-1,0 0 1,0 0 0,0-1 0,0 1 0,0 0 0,1 0-1,-1-1 1,0 1 0,0 0 0,0 0 0,0-1 0,0 1 0,0 0-1,0 0 1,0-1 0,0 1 0,0 0 0,0 0 0,0-1-1,0 1 1,0 0 0,0 0 0,0 0 0,-1-1 0,1 1-1,0 0 1,0 0 0,0-1 0,0 1 0,0 0 0,0 0 0,-1 0-1,1-1 1,0 1 0,0 0 0,0 0 0,-1 0 0,1 0-1,0 0 1,0-1 0,-1 1 0,50 4-239,-8-5 313,1-1 0,80-16 0,-109 15-64,0-1-1,0 0 1,0-1 0,0-1 0,-1 0 0,0 0 0,-1-1 0,1-1 0,-1 0 0,-1 0-1,0-1 1,0-1 0,0 0 0,-1 0 0,-1-1 0,0 0 0,10-17 0,47-109-4,-40 80-5,6-7 0,19-47 0,-36 75 0,53-148 0,-56 148 0,9-40 59,-18 60-50,-2 16-10,0 0 1,0 0-1,0 0 0,0 0 0,0 0 1,0 1-1,0-1 0,-1 0 0,1 0 1,0 0-1,0 0 0,0 0 0,0 0 1,0 0-1,0 0 0,0 0 1,0 0-1,0 0 0,0 0 0,0 0 1,0 0-1,0 0 0,0 0 0,0 0 1,0 0-1,0 0 0,0 0 1,-1 0-1,1 0 0,0 0 0,0 0 1,0 0-1,0 0 0,0 0 0,0 0 1,0 0-1,0 0 0,0 0 1,0 0-1,0 0 0,0 0 0,0 0 1,0 0-1,0 0 0,0 0 0,0 0 1,0 0-1,0-1 0,0 1 0,0 0 1,-1 0-1,1 0 0,0 0 1,0 0-1,0 0 0,-8 23-26,-5 35 27,2 0 0,3 1 0,-1 85 0,26 177 0,13-157-24,-22-130-37,0-8-393,-1-3-1829,-4 1-4212,-3-15 3652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2:47.9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58 13312,'-9'-6'6015,"32"-3"-5247,-3 6 2080,-1 3-1728,20-4 736,-2-1-1088,27-4-384,2 6-224,15-6-416,-3 5 128,-2-1-3968,-3 5 2240,-11 5-6559,-6 8 4735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2:49.1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1104 8128,'-27'17'4496,"26"-16"-4245,1-1-1,-1 1 1,0 0 0,1 0 0,-1 0 0,0 0 0,1 0 0,-1 0 0,1 0 0,-1 0 0,1 0 0,0 0 0,-1 0-1,1 0 1,0 0 0,0 0 0,0 2 0,-1-3-147,1 1-1,0-1 1,0 1-1,0-1 1,0 0-1,0 1 1,0-1-1,0 0 1,1 1 0,-1-1-1,0 0 1,0 1-1,0-1 1,0 1-1,0-1 1,0 0-1,1 0 1,-1 1-1,0-1 1,0 0-1,1 1 1,-1-1 0,0 0-1,0 0 1,1 1-1,-1-1 1,0 0-1,1 0 1,-1 0-1,0 1 1,1-1-1,-1 0 1,0 0-1,1 0 1,-1 0 0,0 0-1,1 0 1,-1 0-1,0 0 1,1 0-1,-1 0 1,1 0-1,-1 0 1,0 0-1,1 0 1,-1 0-1,0 0 1,1 0 0,-1 0-1,1-1 1,3 0 338,1-1 1,-1-1-1,1 1 1,-1 0-1,0-1 1,5-4-1,0 0-30,5-4-42,-1 0 1,24-27-1,-29 29-270,112-139 474,-13-11-271,-71 106-157,-25 36-113,9-12 35,-2-2-1,21-43 0,-23 32 57,-1 0-1,16-86 1,-5-94 465,-25 214-539,0-3 60,-1 1 0,0 0 1,0-1-1,-1 1 0,0-1 0,-3-12 0,4 23-100,-1-1 0,1 0 0,0 0 0,0 0-1,-1 1 1,1-1 0,0 0 0,-1 1 0,1-1-1,0 0 1,-1 1 0,1-1 0,-1 0 0,1 1-1,-1-1 1,0 1 0,1-1 0,-1 1-1,0-1 1,0 0 0,0 1-2,0 0 0,1 0 1,-1 0-1,1 0 0,-1 1 0,0-1 0,1 0 0,-1 0 1,1 0-1,-1 0 0,1 0 0,-1 1 0,0-1 1,1 0-1,-1 1 0,1-1 0,-1 0 0,1 1 0,-1-1 1,1 1-1,-4 3 24,1-1 0,0 1 1,0 0-1,-4 7 0,-97 183 203,19 2 37,68-147-212,3 1 1,-16 102-1,24-104 16,0-12-102,1 0 1,3 0-1,3 72 0,-1-102 38,1 0-1,1 0 1,-1 0-1,1-1 0,0 1 1,0-1-1,0 1 1,1-1-1,0 0 1,0 0-1,7 9 0,-7-11-11,0 0 0,0-1 0,0 1 0,0-1-1,0 0 1,0 0 0,1 0 0,-1 0 0,1 0-1,0-1 1,-1 0 0,1 0 0,0 0 0,0 0-1,0 0 1,-1-1 0,1 0 0,8 0 0,-3-1 3,-1 0-1,1-1 1,-1 0 0,1 0 0,-1-1 0,0 0-1,0-1 1,0 0 0,0 0 0,-1 0 0,0-1-1,0 0 1,0-1 0,0 0 0,7-8 0,8-10 5,-1-2 0,29-47 0,-42 61-8,78-123 11,-84 133-25,-1 0-1,1-1 1,-1 1 0,1 0 0,0 0 0,-1 0 0,1 1 0,0-1-1,4-2 1,-5 3 11,0 1-1,0-1 1,0 1-1,0 0 0,1 0 1,-1 0-1,0-1 1,0 1-1,0 0 0,0 0 1,0 1-1,0-1 1,0 0-1,0 0 1,0 0-1,0 1 0,0-1 1,0 0-1,0 1 1,0-1-1,0 1 0,0 0 1,0-1-1,0 1 1,1 1-1,6 5 3,1 0 0,7 10 1,-10-11 2,0 1 1,0-1-1,1 0 1,13 8 0,-11-9 12,0-1 1,0 0-1,0 0 0,1-1 1,0 0-1,0-1 0,0 0 1,0 0-1,0-1 1,0 0-1,0-1 0,0 0 1,0-1-1,0 0 1,0-1-1,12-3 0,-12 2-21,0 0-1,1-1 0,-1 0 0,-1-1 0,1 0 1,-1 0-1,0-1 0,0 0 0,0-1 1,-1 0-1,0 0 0,-1-1 0,1 0 0,11-18 1,-15 20 8,-1 0 0,0 0 0,0 0 0,0 0 0,-1-1 0,0 1 0,3-13 0,-5 15 12,1 1 0,-1-1 0,1 1-1,-1-1 1,0 0 0,-1 1 0,1-1 0,-1 1 0,1-1 0,-1 1 0,0-1 0,-1-2 0,1 6-14,0-3 11,0 0 1,0 0-1,0 0 0,-1 0 1,1 0-1,-1 1 0,0-1 1,0 1-1,0-1 0,0 1 1,0 0-1,-1 0 0,1 0 1,-1 0-1,1 0 0,-1 1 1,0-1-1,0 1 0,0-1 1,0 1-1,0 0 0,0 0 0,0 0 1,0 1-1,0-1 0,0 1 1,-6 0-1,2 0-5,0 0 1,0 1-1,0 0 1,0 1-1,0-1 0,1 1 1,-1 1-1,1-1 0,-1 1 1,1 0-1,0 0 1,-7 6-1,7-4 16,0 0-1,0 1 1,1 0-1,0 0 1,0 0-1,1 1 1,-1-1-1,1 1 1,1 0-1,-1 1 1,1-1 0,1 0-1,-1 1 1,1 0-1,-1 9 1,0 3-14,1 0-1,0 1 1,2-1 0,3 37 0,-2-46-2,1 1 1,0 0-1,1 0 1,0-1-1,1 0 1,0 0-1,1 0 1,0 0-1,1-1 1,0 1-1,1-1 1,0-1-1,16 18 1,-6-10-1,1-2 0,0 0 0,1-1 0,22 12 0,-27-17-5,1-2 0,0 0 0,1 0 0,-1-2 0,1 0 0,27 5 0,-31-8-30,0-2-1,20 0 1,-27 0-60,0 0 0,0-1-1,0 0 1,0 0 0,0-1 0,0 1 0,0-1 0,7-4-1,-6 2-333,-1 0 0,-1 0 0,1 0-1,-1-1 1,0 1 0,0-1 0,0 0-1,0-1 1,-1 1 0,3-7 0,1-5-1806,5-22 1,-10 34 1869,17-60-2943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2:51.1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1069 10208,'-14'7'3290,"14"-7"-3250,0 0 0,0 0 1,0 0-1,0 0 0,0 1 0,0-1 0,0 0 0,-1 0 0,1 0 0,0 0 0,0 0 0,0 0 0,0 1 0,0-1 1,0 0-1,0 0 0,0 0 0,0 0 0,0 0 0,0 1 0,0-1 0,0 0 0,0 0 0,0 0 0,0 0 0,0 1 1,0-1-1,0 0 0,0 0 0,0 0 0,0 0 0,0 0 0,0 1 0,0-1 0,0 0 0,0 0 0,0 0 1,0 0-1,0 0 0,0 0 0,1 1 0,-1-1 0,0 0 0,0 0 0,0 0 0,0 0 0,0 0 0,0 0 0,1 0 1,-1 0-1,0 0 0,0 1 0,7 2 2710,-5-3-2336,0-1 0,-1 0 1,1 0-1,0 0 1,-1 0-1,1 0 0,-1 0 1,0 0-1,1-1 0,1-1 1,-1 1-221,3-4 138,0 0 1,-1-1-1,1 1 1,-1-1-1,0 0 1,4-13-1,17-52 637,21-99 493,-10 34-375,-30 118-959,15-48 472,-17 58-518,0 1 1,0-1-1,1 1 0,0 0 0,8-10 0,-12 18-72,-1-1 0,1 0 0,0 0 1,-1 1-1,1-1 0,-1 0 0,1 1 0,0-1 0,0 0 0,-1 1 1,1-1-1,0 1 0,0-1 0,0 1 0,0 0 0,0-1 0,0 1 0,-1 0 1,1 0-1,0 0 0,0-1 0,0 1 0,0 0 0,0 0 0,0 0 0,0 1 1,0-1-1,0 0 0,0 0 0,0 0 0,0 1 0,-1-1 0,1 0 1,2 2-1,-1-1 15,0 1 0,0 0 0,0 0 1,0 0-1,-1 0 0,1 0 0,-1 1 1,1-1-1,-1 0 0,0 1 0,0-1 0,2 5 1,2 11 70,-1 1 0,0-1 1,-1 1-1,-1-1 0,-1 36 1,-3-16 88,-14 75 1,10-83-123,-1 0 0,-19 48 1,23-69-88,-1-1 1,0 0-1,0 0 1,-1 0-1,0 0 1,-1-1 0,1 1-1,-2-2 1,1 1-1,-1-1 1,0 0-1,0 0 1,-11 7-1,14-12-51,1 0-1,0 0 0,0 0 1,-1 0-1,1 0 0,-1-1 1,1 1-1,0-1 0,-1 0 1,1 0-1,-1-1 0,1 1 1,0-1-1,-1 1 0,-6-3 1,6 1 6,-1 0 0,0 0 0,1 0 0,-1 0 0,1-1 1,0 0-1,-1 0 0,1 0 0,1 0 0,-7-6 0,-17-25-203,27 34 272,0 0 0,-1-1 0,1 1 0,0 0 0,0 0 0,0 0 0,-1-1 0,1 1-1,0 0 1,0 0 0,0-1 0,0 1 0,-1 0 0,1-1 0,0 1 0,0 0 0,0 0-1,0-1 1,0 1 0,0 0 0,0-1 0,0 1 0,0 0 0,0-1 0,0 1-1,0 0 1,0 0 0,0-1 0,0 1 0,0 0 0,1-1 0,-1 1 0,0 0 0,0 0-1,0-1 1,0 1 0,1 0 0,-1 0 0,0-1 0,0 1 0,0 0 0,1 0 0,-1 0-1,0-1 1,0 1 0,1 0 0,-1 0 0,0 0 0,0 0 0,1-1 0,16-2 0,12 4-10,0-1 84,0-1 1,49-7-1,-51 3 4,0-2-1,0 0 0,-1-2 1,0-1-1,25-14 0,-19 5-10,0-1 0,-2-2-1,-1-1 1,0-1 0,-2-2-1,-1-1 1,36-46 0,88-121 1293,-150 194-1353,0 0 1,0 0-1,0 0 0,0-1 1,0 1-1,1 0 1,-1 0-1,0 0 1,0 0-1,0 0 0,0 0 1,0 0-1,1 0 1,-1 0-1,0 0 1,0 0-1,0 0 0,0 0 1,0 0-1,1 0 1,-1 0-1,0 0 1,0 0-1,0 0 0,0 0 1,1 0-1,-1 0 1,0 0-1,0 0 1,0 0-1,0 0 0,0 0 1,0 0-1,1 0 1,-1 0-1,0 0 1,0 1-1,0-1 0,0 0 1,0 0-1,0 0 1,0 0-1,1 0 1,-1 0-1,0 1 0,0-1 1,0 0-1,0 0 1,0 0-1,0 0 1,0 0-1,0 1 0,0-1 1,0 0-1,0 0 1,0 0-1,0 0 1,0 0-1,0 1 0,0-1 1,0 0-1,0 0 1,0 0-1,0 0 1,0 1-1,1 13 84,-21 219-43,6-112-48,8-80 0,4-30 0,0-1 0,1 1 0,0 0 0,0 0 0,3 18 0,-2-28 0,0-1 0,0 1 0,0-1 0,0 0 0,0 1 0,0-1 0,0 1 0,0-1 0,0 0 0,0 1 0,0-1 0,0 1 0,1-1 1,-1 0-1,0 1 0,0-1 0,1 0 0,-1 1 0,0-1 0,0 0 0,1 0 0,-1 1 0,0-1 0,1 0 0,-1 0 0,0 1 0,1-1 0,-1 0 0,0 0 0,1 0 0,0 1 0,0-2-1,0 1 0,-1-1 0,1 1 0,0-1 0,0 1 0,0-1 0,-1 0 0,1 0 0,0 1 0,0-1 0,-1 0 0,1 0 0,-1 0 0,1 0 0,-1 0 0,1-1 0,55-111-153,16-29-77,-57 117 211,0 2 1,1 0-1,33-35 0,-34 42 94,-10 9-11,1 1-1,13-11 0,-19 17-57,1-1 1,-1 1-1,1-1 0,-1 1 0,1-1 0,-1 1 0,1 0 0,-1-1 0,1 1 1,-1 0-1,1 0 0,0-1 0,-1 1 0,1 0 0,0 0 0,-1 0 0,1 0 1,0 0-1,-1 0 0,1 0 0,0 0 0,-1 0 0,1 0 0,0 0 0,-1 0 0,1 0 1,-1 0-1,2 1 0,-1 0-2,-1 0 0,1 0 0,-1-1-1,1 1 1,-1 0 0,1 0 0,-1 0 0,0 0 0,1 0 0,-1 0 0,0 0-1,0 0 1,1 0 0,-1 0 0,0 2 0,-1 7 2,1-1 1,-4 17 0,4-25-4,-12 52 3,-4 20-5,16-72 0,-1 1 0,1-1 0,0 0 0,0 0 0,0 1 0,0-1 0,0 0 0,0 1 0,1-1-1,-1 0 1,0 0 0,1 1 0,0 0 0,-1-1 0,0-1 0,1 0 0,-1 1 1,0-1-1,0 0 0,1 0 0,-1 1 0,0-1 0,1 0 0,-1 0 0,1 0 0,-1 1 0,0-1 0,1 0 0,-1 0 0,1 0 0,-1 0 0,0 0 1,1 0-1,-1 0 0,1 0 0,-1 0 0,0 0 0,1 0 0,-1 0 0,1 0 0,3-1-2,-1-1 0,1 1 0,-1-1 0,0 0-1,1 0 1,-1 0 0,5-4 0,62-59-129,-3 4 33,-41 37 94,13-11-37,-34 32 33,-1 1-1,0-1 1,0 0-1,1 1 1,-1 0 0,1 0-1,9-2 1,-13 4 14,0-1 0,0 1 0,0 0 0,1 0 0,-1 0 0,0 0 0,0 0 0,0 0 0,1 0 0,-1 1 0,0-1 0,0 0 0,0 1 0,0-1 0,1 1 0,-1-1 0,0 1 1,0-1-1,0 1 0,0 0 0,1 1 0,-1-1 2,1 1 1,0 0 0,-1 0 0,0 0 0,1 1-1,-1-1 1,0 0 0,0 0 0,1 5-1,0 5 14,0 0 1,0 0-1,-1 17 0,-1-24-17,0 67 18,-1-45-19,1 1 0,1-1 0,2 0 0,6 33 0,-8-56-4,0 0 1,1 0-1,-1-1 1,1 1-1,-1 0 1,5 5-1,-5-8-1,-1 0-1,1 0 0,0 0 0,0 0 1,0 0-1,0 0 0,0-1 1,0 1-1,0 0 0,0-1 1,1 1-1,-1 0 0,0-1 1,0 1-1,0-1 0,1 0 0,-1 1 1,0-1-1,1 0 0,-1 0 1,0 0-1,1 0 0,1 0 1,2-1-34,-1 0 1,1-1-1,-1 0 1,1 1 0,-1-1-1,0-1 1,1 1-1,-1-1 1,-1 1-1,1-1 1,0 0 0,-1-1-1,1 1 1,4-7-1,6-7-181,21-37-1,-25 38 143,99-149-17,-106 160 121,1 1-1,-1 0 0,0 0 0,0 0 0,0-1 0,-1 1 0,0-1 0,0 1 0,0-1 0,0 0 1,-1 0-1,2-5 0,-3 10-25,0 0 1,0-1 0,0 1-1,0 0 1,0 0 0,0 0-1,0 0 1,0-1-1,0 1 1,0 0 0,0 0-1,0 0 1,0 0 0,0 0-1,0-1 1,0 1-1,-1 0 1,1 0 0,0 0-1,0 0 1,0 0 0,0 0-1,0-1 1,0 1 0,0 0-1,0 0 1,-1 0-1,1 0 1,0 0 0,0 0-1,0 0 1,0 0 0,0 0-1,0 0 1,-1-1-1,1 1 1,0 0 0,0 0-1,0 0 1,0 0 0,0 0-1,-1 0 1,-7 4 98,-8 11 5,3 3-46,1 1 0,0 0 0,1 1 0,-10 26 0,-26 89-12,39-111-47,5-17-7,2 0 0,-1 0 0,0 9 1,2-15-3,-1 0 0,1 0 1,0 0-1,0 0 0,1 0 1,-1 0-1,0 0 1,0 0-1,0-1 0,0 1 1,1 0-1,-1 0 0,1 0 1,-1 0-1,1 0 0,-1 0 0,1-1 0,-1 0-1,1 0 1,-1 1-1,1-1 1,-1 0-1,1 0 1,-1 0-1,1 0 1,-1 0 0,1 0-1,-1 0 1,1 0-1,-1 0 1,1 0-1,-1 0 1,1 0 0,-1 0-1,1 0 1,-1 0-1,1 0 1,-1-1-1,1 1 1,-1 0 0,1 0-1,-1-1 1,1 1-1,-1 0 1,1-1-1,4-3-65,-1 1 0,1-1 0,-1-1 0,0 1 0,0-1 0,0 0 0,0 1 0,-1-2 0,0 1 0,0 0 0,3-9 0,3-2-72,71-140-277,-56 119 613,-20 33 28,-4 11-90,-4 11-33,4-17-96,-8 36 86,1 0 0,-1 44 0,7-73-119,1 0-1,0 1 0,1-1 0,0 0 0,0 1 1,0-1-1,6 15 0,-6-19 10,1-1-1,-1 0 1,1 1 0,0-1 0,0 0-1,0 0 1,0 0 0,1-1-1,-1 1 1,1 0 0,-1-1-1,1 0 1,0 1 0,0-1-1,0 0 1,0-1 0,1 1-1,-1 0 1,0-1 0,6 2-1,0-2-21,0 1 0,0-1-1,0-1 1,0 0 0,-1 0-1,1-1 1,0 0 0,0 0-1,0-1 1,-1 0 0,1-1-1,-1 0 1,1 0 0,-1-1-1,0 0 1,13-8 0,-4 0 4,-1 0 0,0-1 0,0-1 1,-1 0-1,-1-1 0,14-18 0,18-32-47,-3-2-1,44-90 0,-69 118 71,-2 0 1,14-49-1,10-79 263,-34 139 0,3-50 0,-9 76-227,1 0 0,-1 0 0,0 0 0,0 0 0,-1 0 0,1 0 0,0 0-1,-1-3 1,0 5-15,1 0 0,0 0 0,0 0-1,0 0 1,0 0 0,0 0-1,-1 0 1,1 0 0,0 0 0,0-1-1,0 1 1,0 0 0,-1 0-1,1 0 1,0 0 0,0 0 0,0 0-1,0 0 1,-1 0 0,1 0-1,0 1 1,0-1 0,0 0 0,0 0-1,0 0 1,-1 0 0,1 0 0,0 0-1,0 0 1,0 0 0,0 0-1,0 0 1,-1 0 0,1 1 0,0-1-1,0 0 1,0 0 0,0 0-1,0 0 1,0 0 0,0 1 0,0-1-1,0 0 1,-1 0 0,1 0-1,0 0 1,0 1 0,0-1 0,-16 34 134,16-34-137,-47 108 320,-44 116-442,54-108 247,-40 223 0,73-319-94,2 0-1,0 1 0,2 30 1,1-42-42,1-1 1,-1 1-1,1 0 1,0-1-1,1 1 0,0-1 1,1 0-1,0 0 1,0 0-1,7 10 1,-9-15-27,1 0 0,-1 0 1,0 0-1,1-1 0,0 1 0,-1-1 1,1 0-1,0 1 0,0-1 1,0 0-1,1-1 0,-1 1 0,0-1 1,1 1-1,-1-1 0,1 0 1,0 0-1,-1 0 0,1-1 0,-1 0 1,5 1-1,-2-2-56,0 1 0,0-1 0,0-1 0,0 1 0,0-1 0,0 0 0,0 0 0,0-1 1,-1 0-1,0 0 0,1 0 0,6-6 0,1-1-92,-1-1 0,0 0 0,20-25 0,24-44-302,-28 38 375,225-301-261,-227 308 467,-1 0 0,-2-2-1,-2-1 1,22-51 0,-29 52 196,15-60-1,-24 75-43,-1 0 0,-1 0-1,-1-1 1,-2-24 0,1 43-198,-2 1 0,1 0 0,0-1 0,-1 1 0,1 0 0,-1 0 0,0 0 0,0 0 0,0-1-1,-1 1 1,-2-4 0,4 6-33,-1 1 0,1-1 0,-1 1-1,1-1 1,-1 1 0,1-1 0,-1 1-1,0 0 1,1-1 0,-1 1-1,0 0 1,1 0 0,-1-1 0,0 1-1,1 0 1,-1 0 0,0 0 0,1 0-1,-1 0 1,0 0 0,-1 0 0,0 0 1,0 1 1,0 0 0,0-1-1,0 1 1,0 0 0,1 0-1,-1 0 1,0 0-1,0 1 1,-2 1 0,-15 15 61,2 1 0,-18 24 0,6-7-14,-71 94 281,82-102-235,1 1 0,1 1-1,-11 32 1,-5 35 152,-33 169-1,50-181-1320,-5 92 1,20-170 175,-1-1 0,1 0 1,1 0-1,-1 0 1,1 0-1,0 0 0,3 11 1,-4-16 562,0 0 0,1-1 0,-1 1 0,1 0 0,-1 0 0,1 0 0,-1-1 0,1 1 0,-1 0 0,1-1 0,0 1 0,-1-1 0,1 1 0,0 0 0,0-1 0,0 1 0,-1-1 0,1 0 0,1 1 0,28 4-4005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2:51.5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0 16959,'-14'30'6272,"14"-21"-4864,-6 4-416,1-10-2272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00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119 204 2912,'-1'19'10988,"-2"3"-4532,-6 25-2917,-9 24-5867,9-42 3797,9-27-1327,-16 68 176,-12 134 0,19-120-223,1-13-4,-6 47 148,13-111-181,-1 7 234,3-13-58,1-6 57,0 1-179,-1-1 1,0 1-1,0 0 1,0-1-1,-1 1 1,1-7-1,1-12 45,11-117 120,22-148 731,-32 274-921,1 0 0,1 1 0,-1-1 0,2 1-1,0 0 1,13-20 0,-13 24-53,1 0 0,0 0 0,0 1 1,0 0-1,1 0 0,0 1 0,1 0 0,0 1 0,11-7 0,-7 6 0,1 1 0,-1 0-1,1 1 1,1 1 0,-1 0-1,29-3 1,-32 6-5,0 0 0,0 1 0,1 0 0,-1 1 0,0 1 0,0-1 0,0 2 0,0-1 0,-1 2 0,12 4 0,-16-6-14,-1 2 0,1-1 0,-1 0 0,1 1 0,-1 0 0,0 1 0,7 7 0,-10-10-1,0 0 0,0 1 0,-1-1 0,1 1 0,0-1 0,-1 1 0,0 0-1,0 0 1,1 0 0,-2-1 0,1 1 0,0 0 0,0 0 0,-1 0 0,0 1-1,0-1 1,0 0 0,0 5 0,-2-2 24,0-1 0,0 1-1,0-1 1,0 1 0,-1-1 0,0 0 0,0 0-1,-1 0 1,1-1 0,-1 1 0,0-1-1,0 0 1,-1 0 0,1 0 0,-1 0-1,0-1 1,-6 4 0,-5 1 68,0 0 0,0-1 0,0 0 1,-25 6-1,-31 4-346,68-14-159,9 0 228,14 2 104,-15-4 16,89 32-230,-87-31 279,3 2 9,1 1-1,-1 0 0,0 0 1,0 1-1,-1 0 0,0 0 1,0 1-1,13 14 1,-15-14 4,-1-1 1,0 1 0,-1 0-1,0 0 1,0 0 0,0 1-1,-1 0 1,0-1-1,-1 1 1,0 0 0,3 14-1,-3-1 117,0 34-1,-3-48-80,1 0 0,-1 0 0,0 0 0,-1 0 0,0 0 0,0 0 0,0 0 0,-7 12 0,2-9 10,0-1 0,0 1 0,-1-1 0,0-1 0,0 1 1,-1-1-1,0-1 0,-1 0 0,0 0 0,0-1 0,0 0 0,-1-1 0,0 0 1,-12 4-1,-11 1 68,0-1 1,-1-1 0,-51 4 0,15-11-622,76-6 341,81-27 87,-58 24 4,49-23-1,-39 11 50,-1-2 0,0-1 0,-2-2 0,41-37 0,189-162 36,-265 224-19,0 0 0,1 0-1,-1-1 1,0 1 0,0 0 0,0 0-1,1 0 1,-1-1 0,0 1-1,0 0 1,1 0 0,-1 0-1,0 0 1,1 0 0,-1 0-1,0-1 1,0 1 0,1 0-1,-1 0 1,0 0 0,1 0-1,-1 0 1,0 0 0,1 0-1,-1 0 1,0 0 0,0 0 0,1 0-1,-1 1 1,0-1 0,1 0-1,-1 0 1,0 0 0,0 0-1,1 0 1,-1 0 0,0 1-1,0-1 1,1 0 0,-1 0-1,0 0 1,0 1 0,1-1-1,-1 0 1,0 0 0,0 1 0,0-1-1,0 0 1,0 1 0,1-1-1,-1 0 1,0 0 0,0 1-1,0-1 1,0 0 0,0 1-1,0-1 1,0 0 0,0 1-1,0-1 1,0 0 0,0 0-1,0 1 1,-2 25 95,1-23-94,-26 120 70,15-77-115,-6 51 1,17-83 11,0-9 32,0 1 0,0-1 0,0 1 0,1 0-1,0-1 1,0 1 0,1 0 0,0 0 0,0-1 0,0 1 0,0-1 0,4 8-1,-5-12 1,1 0 0,0 0-1,-1 0 1,1 0-1,0 0 1,-1 0-1,1 0 1,0-1 0,0 1-1,0 0 1,0-1-1,0 1 1,0 0-1,0-1 1,0 1 0,0-1-1,0 1 1,0-1-1,0 0 1,0 0-1,0 1 1,0-1 0,0 0-1,0 0 1,1 0-1,-1 0 1,0 0 0,0 0-1,0 0 1,0-1-1,0 1 1,3-1-1,1-1 41,1-1 0,0 1 0,-1-1 0,9-7-1,-14 10-40,31-23-8,-2-1-1,0-2 1,29-35 0,29-27-204,-77 78 238,14-13 65,-24 23-90,1-1 0,-1 1 0,1-1 0,-1 1 0,1 0 0,-1-1 0,1 1 0,0 0 0,-1-1 0,1 1 0,-1 0 0,1 0 0,0 0 0,-1-1-1,1 1 1,-1 0 0,1 0 0,0 0 0,-1 0 0,1 0 0,0 0 0,-1 0 0,1 0 0,0 0 0,-1 1 0,1-1 0,0 0 0,-1 0 0,1 1 0,-1-1 0,1 0 0,-1 1 0,1-1 0,0 0 0,-1 1 0,1 0 0,0 0-2,-1 1 1,1-1-1,-1 1 0,0-1 1,1 1-1,-1-1 1,0 1-1,0-1 0,0 1 1,0 0-1,0-1 0,0 2 1,-1 6-1,1 17 33,-1-6-57,1 1-1,1 0 1,5 28 0,-5-44 29,0-1 0,0 1 1,0-1-1,1 0 0,-1 0 1,1 1-1,0-1 0,1 0 1,-1 0-1,0-1 1,1 1-1,0-1 0,0 1 1,0-1-1,0 0 0,1 0 1,-1 0-1,1 0 0,0-1 1,0 1-1,6 2 0,-8-4-2,0-1 0,0 0-1,1 1 1,-1-1 0,0 0 0,0 0-1,1 0 1,-1 0 0,0 0-1,0-1 1,0 1 0,1 0-1,-1-1 1,0 0 0,0 0-1,0 0 1,0 0 0,0 0-1,0 0 1,0 0 0,-1 0-1,4-3 1,1-1 0,-1-1-1,1 0 1,-1 0-1,9-13 1,-4 2-3,0-1 0,-1 0 1,-1-1-1,7-20 0,0-2 10,1-3 21,41-98 108,18-48 27,-74 188-165,103-324 232,-98 292-73,-8 46-154,-12 65-20,4 1 0,3 0 0,4 1 0,10 120 0,-3-155-66,0 9-81,2 0-1,17 68 0,-11-85-1850,-2-21-606,-9-15 2434,-1 0-1,1 1 1,-1-1-1,0 0 1,1 1-1,-1-1 0,0 0 1,1 0-1,-1 0 1,1 1-1,-1-1 1,1 0-1,-1 0 1,1 0-1,-1 0 1,1 0-1,-1 0 0,0 0 1,1 0-1,-1 0 1,1 0-1,-1 0 1,1 0-1,-1 0 1,1 0-1,-1-1 1,1 1-1,0-1-140,0 1 1,0-1-1,0 0 0,0 0 1,0 0-1,0 0 0,0 0 1,0 0-1,-1 0 0,1 0 1,0 0-1,-1 0 0,1 0 1,-1 0-1,1 0 0,-1-1 1,0 1-1,1 0 0,-1 0 1,0 0-1,0-3 0,1 3-14,2-21-2813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01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 11232,'-28'0'3594,"28"0"-3505,-1 0 0,0 0 1,1 0-1,-1 0 0,0 0 0,0 0 0,1 0 0,-1 0 0,0 0 1,0 0-1,1 0 0,-1 1 0,0-1 0,1 0 0,-1 1 0,0-1 0,1 0 1,-1 1-1,1-1 0,-1 1 0,0-1 0,-5 7 5511,7-6-5496,6 2 1956,19 3-805,-23-5-736,73 11 764,92 2 0,-3-11-8063,-131-3 3740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8:05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1084 5312,'-8'0'1429,"16"-5"4038,11 4-2529,-16 0-2760,0 0-1,0 0 1,-1-1-1,1 1 1,0-1-1,0 0 1,-1 1-1,1-1 1,-1-1-1,0 1 1,0 0-1,1 0 1,2-5-1,-1 2 21,8-11 171,0 0 0,19-35 0,13-41 251,-16 33-241,-21 44-183,30-60 816,51-144-1,7-147 440,-91 346-1198,8-21-1,-6 23 101,4-22-1,-9 26-252,-1 14-97,0 0 0,0 0 0,0 0 0,0 1 0,0-1 0,-1 0 0,1 0 0,0 0 0,0 0 0,0 0 0,0 0 0,0 0 0,0 0 0,-1 0 0,1 0 1,0 0-1,0 0 0,0 0 0,0 0 0,0 0 0,-1 0 0,1 0 0,0 0 0,0 0 0,0 0 0,0 0 0,0 0 0,-1 0 0,1 0 0,0 0 0,0 0 0,0 0 0,0 0 1,0 0-1,0 0 0,-1 0 0,1 0 0,0 0 0,0-1 0,0 1 0,0 0 0,0 0 0,0 0 0,0 0 0,0 0 0,0 0 0,-1 0 0,1-1 0,0 1 0,0 0 0,0 0 1,0 0-1,-3 5 12,0 1 1,0 0 0,0 0 0,1 1 0,-2 8-1,-1 1-3,-33 139 133,-5 13 222,-35 119 476,53-187-683,-32 78-22,43-143-65,-2 0 0,-39 60 0,24-50 157,-59 66 1,67-87-305,-1 0 0,-2-2 0,-49 34 0,72-54-126,0 0-1,0 0 1,0-1-1,0 0 1,0 1-1,-1-1 1,1 0-1,-1-1 1,-5 2-1,8-2-7,3-3 148,0 1 0,-1 0 0,1 0 0,0 0 0,0 0 0,0 0 0,1 0 0,-1 0 0,0 1 0,1-1 0,3-1 0,33-14 32,-30 13-18,58-22 127,103-44 53,-143 57-112,-2-2 0,0 0 0,0-1 0,29-27 0,158-138 165,-19 18 101,-159 134-241,40-38 397,-64 58-237,-1-2 0,-1 1 0,1-1 0,-2 0 0,8-14 0,-14 23-194,1-1 0,-1 0 0,0 1 0,0-1 1,1-5-1,-2 7-9,0 1-1,0 0 1,0 0 0,0 0 0,0 0 0,0 0-1,0-1 1,0 1 0,0 0 0,0 0 0,0 0-1,0 0 1,0-1 0,0 1 0,0 0 0,0 0-1,-1 0 1,1 0 0,0 0 0,0-1 0,0 1-1,0 0 1,0 0 0,0 0 0,0 0 0,0 0-1,-1 0 1,1 0 0,0-1 0,0 1 0,0 0-1,0 0 1,0 0 0,-1 0 0,1 0 0,0 0-1,0 0 1,0 0 0,0 0 0,-1 0 0,-13 6 92,4 1-80,1 0 1,0 1 0,0 0 0,1 1 0,0 0 0,0 0 0,1 1 0,0 0 0,1 0 0,0 0 0,0 1 0,-4 15 0,-1 2 44,2 0 0,2 1-1,-8 53 1,12-66-50,2 1 0,0-1-1,0 0 1,5 31 0,-4-42-7,1-1-1,1 1 1,-1 0 0,1-1-1,0 1 1,0-1-1,0 0 1,0 0 0,4 5-1,-3-6-1,-1-1-1,0 1 0,0-1 0,1 0 0,0 0 0,-1 0 0,1-1 0,0 1 0,0-1 0,0 1 0,0-1 0,0 0 0,0 0 0,0 0 0,4 0 0,-1 0-20,0-1 0,0 0 0,0 0-1,0 0 1,0-1 0,0 0 0,0 0 0,0 0-1,0-1 1,0 0 0,0 0 0,-1-1 0,1 1-1,-1-1 1,0 0 0,0-1 0,0 1 0,8-8 0,4-6-94,0-1 0,-1-1 0,18-26 0,-22 28 97,-10 14 16,109-135 262,-95 121-211,0 1 0,1 1-1,1 0 1,0 1-1,34-19 1,-31 20 49,-17 10-28,0 0 0,0 0 0,1 1 0,-1-1 1,1 1-1,0 0 0,-1 0 0,1 1 0,9-2 0,-13 3-48,0 0 1,0 0-1,-1 0 1,1 0 0,0 0-1,0 0 1,0 0-1,-1 0 1,1 1-1,0-1 1,0 0 0,-1 1-1,1-1 1,0 1-1,-1-1 1,1 1-1,-1-1 1,1 1-1,0-1 1,-1 1 0,1-1-1,-1 1 1,1 0-1,-1-1 1,0 1-1,1 0 1,-1-1-1,0 1 1,1 0 0,-1 0-1,0-1 1,0 1-1,0 0 1,1 0-1,-1 0 1,0 4 51,0 1 0,0-1 0,0 0 0,-2 8 1,0-5-36,-26 162 281,23-141-276,-17 53 113,14-53-198,-8 42-1,16-71 24,0 1-1,-1-1 0,1 0 0,0 1 0,0-1 0,0 0 0,0 1 0,0-1 0,0 0 0,0 1 0,0-1 1,0 0-1,0 1 0,0-1 0,0 0 0,0 0 0,0 1 0,0-1 0,0 0 0,0 1 0,1-1 1,-1 0-1,0 1 0,0-1 0,0 0 0,0 0 0,1 1 0,-1-1 0,0 0 0,0 0 0,0 1 1,1-1-1,-1 0 0,0 0 0,1 0 0,-1 0 0,0 1 0,0-1 0,1 0 0,-1 0 0,0 0 1,1 0-1,-1 0 0,0 0 0,1 0 0,-1 0 0,0 0 0,1 0 0,-1 0 0,0 0 0,1 0 1,-1 0-1,21-9-810,1-8 567,0 0 0,31-33 0,-11 11 261,47-33 41,-75 63 59,1 0-1,-1 1 0,2 0 1,26-9-1,-41 17-65,1-1 0,-1 0-1,1 1 1,-1 0 0,1-1 0,-1 1 0,1 0-1,0 0 1,-1 0 0,1 0 0,0 0-1,-1 0 1,1 0 0,-1 1 0,1-1 0,0 0-1,-1 1 1,1 0 0,-1-1 0,0 1-1,1 0 1,-1 0 0,1-1 0,-1 1 0,0 0-1,0 0 1,1 1 0,-1-1 0,0 0-1,0 0 1,0 1 0,0-1 0,0 0 0,0 2-1,2 5 78,0 0 0,0 0 0,-1-1 0,-1 1 0,2 13 0,-1-9-44,1 12 22,0 1-1,-2 0 0,-4 48 1,3-69-111,0-1 1,0 0-1,0 1 1,0-1 0,0 1-1,0-1 1,1 1-1,0-1 1,0 0-1,0 1 1,0-1-1,2 4 1,-2-4 3,1-2-22,-1-1-1,0 0 1,1 1 0,-1-1-1,1 0 1,-1 0-1,0 0 1,1 0 0,-1 0-1,1 0 1,-1 0-1,2-1 1,-1 0 8,0 1-1,0-1 1,0 0 0,0 0-1,0 0 1,0 0 0,0-1-1,0 1 1,-1-1 0,1 1-1,0-1 1,1-1 0,17-25-186,-13 19 142,5-11-29,14-28-1,-3 6 69,9-15 149,30-48 46,-55 92-53,-4 8 113,1 0 0,-1-1 0,8-7-1,-15 26-4,-5 14-172,1 0 1,2 0 0,0 1-1,-1 34 1,4-41-61,-1 6-20,2 1-1,1 47 1,1-73 26,0 0-1,1 0 1,-1 0 0,0 0 0,1-1 0,-1 1-1,1 0 1,0 0 0,0 0 0,-1 0 0,1-1 0,0 1-1,1 0 1,-1-1 0,0 1 0,0-1 0,1 1-1,-1-1 1,3 2 0,-2-2-15,1 1-1,-1-1 0,1 0 1,-1-1-1,1 1 1,-1 0-1,1-1 0,0 1 1,-1-1-1,1 0 1,0 0-1,4 0 0,6-2-95,0-1-1,0 0 0,0 0 0,19-9 0,-30 11 114,18-8-54,0-1 1,-1-1 0,0 0-1,0-2 1,-1 0 0,-1-1-1,0 0 1,23-28-1,7-14-19,50-78 0,-69 93 9,14-20 71,68-101 132,-85 121-91,-2-2 0,19-46 0,-30 56-15,0-1 0,12-62 0,-24 95-25,1-21-45,-1 22 48,0 0-1,0-1 1,0 1 0,0 0-1,0 0 1,0-1-1,0 1 1,-1 0-1,1 0 1,0 0 0,0-1-1,0 1 1,0 0-1,0 0 1,-1-1-1,1 1 1,0 0 0,0 0-1,0 0 1,-1 0-1,1-1 1,0 1-1,0 0 1,-1 0 0,1 0-1,0 0 1,-1 0-1,1 0 3,-1 0-1,0 0 1,0 0 0,0 0-1,1 0 1,-1 1-1,0-1 1,0 0-1,1 1 1,-1-1 0,0 0-1,1 1 1,-1-1-1,-1 2 1,-2 2 9,0 0 0,0 0 0,1 1 0,-1 0 0,1-1 0,0 1 0,0 1 0,-2 5 0,-1-1-8,-28 51 13,-33 68 414,62-117-364,-61 155 361,58-140-394,0 1 0,2 0 1,1 1-1,-1 34 0,5-50-16,-1 23-66,1-1-1,2 0 1,7 48-1,-6-75 59,0 4-53,0 0 0,1 0 0,1-1-1,8 21 1,-10-29 8,-1-1-1,1 1 1,-1-1-1,1 1 1,0-1-1,0 0 1,0 1-1,1-1 1,-1 0-1,0 0 1,1-1-1,-1 1 1,1-1-1,0 1 1,0-1-1,-1 0 1,1 0-1,0 0 1,0 0 0,0 0-1,0-1 1,0 1-1,0-1 1,5 0-1,3 0-22,0-1 1,1-1-1,-1 0 0,0 0 1,0-1-1,0-1 0,0 0 0,-1 0 1,1-1-1,-1 0 0,0-1 1,-1 0-1,13-10 0,-10 5 74,0 1 0,-1-1-1,0-1 1,-1 0 0,-1 0 0,0-1-1,0 0 1,-2-1 0,9-18-1,-13 27 36,-1-1 0,-1 1 0,1 0 0,-1 0-1,0-1 1,0 1 0,0-1 0,-1 1-1,0-7 1,0 10-37,0 0 0,-1 0-1,1 0 1,-1 0-1,1 0 1,-1 0 0,0 1-1,0-1 1,0 0 0,0 0-1,0 1 1,0-1 0,0 1-1,-1-1 1,1 1 0,-1 0-1,1-1 1,-1 1 0,1 0-1,-1 0 1,0 0 0,1 0-1,-1 0 1,0 0 0,0 1-1,1-1 1,-1 1-1,0-1 1,-3 0 0,1 1 28,-1 0 1,1-1-1,0 2 1,-1-1-1,1 0 1,0 1-1,0 0 1,-1 0-1,1 0 1,0 0-1,0 1 1,0 0-1,0 0 1,0 0-1,1 0 1,-7 5-1,-2 2 100,0 2 0,0-1 0,-13 17 0,12-11-35,1 2 0,1-1-1,0 2 1,2-1 0,0 1-1,-11 36 1,18-50-118,1 1 1,-1-1-1,1 0 1,0 0-1,1 1 1,0-1-1,0 1 0,0-1 1,0 0-1,1 1 1,0-1-1,0 0 1,0 0-1,3 8 0,-2-9-13,-1 0 0,2-1 0,-1 1 0,0 0-1,1-1 1,-1 1 0,1-1 0,0 0 0,0 0-1,0 0 1,1 0 0,-1-1 0,1 1-1,0-1 1,-1 0 0,1 0 0,0 0 0,5 1-1,15 4-316,-1-1 0,2-1 0,-1-1-1,0-1 1,44-1 0,-34-3-950,1-3 0,-1 0 1,50-14-1,-68 14 396,-8 3 151,-1-1-1,0 0 0,0 0 1,0-1-1,0 1 0,0-2 1,0 1-1,-1-1 1,10-7-1,-15 10 428,0 0 0,0 0 1,0 0-1,0 0 0,0 0 0,0 0 0,0-1 1,0 1-1,0-2 0,1-12-1784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03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1098 5312,'-11'8'1701,"11"-8"-1672,-1 0-1,1 0 1,0 1-1,0-1 1,0 0-1,0 0 0,0 1 1,0-1-1,0 0 1,0 0-1,0 1 1,0-1-1,0 0 1,0 1-1,0-1 1,0 0-1,0 0 1,0 1-1,0-1 1,5 6 4980,-1-5-4770,-1-1 1,1 1 0,-1-1 0,1 1 0,0-1 0,-1 0 0,1 0 0,0-1 0,-1 1-1,1-1 1,-1 1 0,1-1 0,-1-1 0,1 1 0,-1 0 0,1-1 0,4-2-1,5-4 383,0-1-1,21-16 0,11-15 466,41-47-1,-66 66-881,170-194 1518,-163 180-1459,-1-2 1,-2 0-1,-2-1 1,25-60 0,-31 52 300,12-55 1,-25 89-460,-1 2 182,-1 0 0,0 1 0,0-16 0,-1 25-287,0 0 0,0 0-1,0 0 1,0 0 0,0 0 0,0-1 0,0 1 0,0 0 0,0 0-1,0 0 1,0 0 0,0 0 0,0 0 0,0-1 0,0 1 0,0 0-1,0 0 1,0 0 0,0 0 0,0 0 0,0 0 0,-1 0 0,1 0-1,0-1 1,0 1 0,0 0 0,0 0 0,0 0 0,0 0 0,0 0-1,0 0 1,-1 0 0,1 0 0,0 0 0,0 0 0,0 0 0,0 0-1,0 0 1,0 0 0,-1 0 0,1 0 0,0 0 0,0 0-1,0 0 1,0 0 0,0 0 0,0 0 0,-1 0 0,1 0-2,0 0 1,0 0 0,0 0-1,0 0 1,1 0-1,-1 0 1,0 0 0,0 0-1,0 0 1,0 0-1,0 0 1,0 0-1,0 0 1,0 1 0,0-1-1,0 0 1,0 0-1,0 0 1,0 0 0,0 0-1,0 0 1,0 0-1,0 0 1,0 0 0,0 0-1,0 0 1,0 0-1,0 0 1,0 0-1,0 0 1,0 0 0,-1 0-1,1 0 1,0 0-1,0 0 1,0 0 0,0 1-1,0-1 1,0 0-1,0 0 1,0 0 0,0 0-1,0 0 1,0 0-1,0 0 1,0 0-1,0 0 1,0 0 0,0 0-1,1 0-68,-2-1 32,-6-4 63,7 4 71,0 1-88,1 0 0,-1-1-1,0 1 1,0 0 0,0 0 0,1 0 0,-1-1 0,0 1-1,0 0 1,0 0 0,1 0 0,-1-1 0,0 1 0,0 0-1,0 0 1,0-1 0,0 1 0,1 0 0,-1-1 0,0 1-1,0 0 1,0-1 0,0 1 0,0 0 0,0 0 0,0-1-1,0 1 1,0 0 0,0-1 0,0 1 0,0 0 0,-1-1-1,1 1 1,0 0 0,0 0 0,0-1 0,0 1 0,0 0-1,0 0 1,-1-1 0,1 1 0,0 0 0,-1-1 0,1 1-13,0 0 0,0-1 0,0 1 1,0-1-1,0 1 0,0-1 0,0 1 1,-1-1-1,1 1 0,0 0 1,0-1-1,-1 1 0,1 0 0,0-1 1,-1 1-1,1-1 0,0 1 1,-1 0-1,1 0 0,0-1 0,-1 1 1,1 0-1,-1 0 0,1-1 1,-1 1-1,1 0 0,0 0 0,-1 0 1,1 0-1,-1 0 0,1 0 1,-1 0-1,1 0 0,-1 0 0,1 0 1,-1 0-1,1 0 0,-1 0 1,1 0-1,0 0 0,-1 0 0,1 0 1,-1 1-1,1-1 0,-1 0 1,1 0-1,0 1 0,-1-1 0,1 0 1,-1 0-1,1 1 0,0-1 1,0 0-1,-1 1 0,1-1 0,0 1 1,-1 0-1,-1 1-20,0 1 0,-1 0 1,1 0-1,1 0 0,-1 0 1,0 0-1,0 4 0,-89 320-157,81-284 213,2 1 0,2-1 0,2 1 0,2 0 0,2 1 0,1-1 0,13 73 0,-13-112 20,0-1 1,1 0-1,-1 0 1,0 0 0,1 0-1,0 0 1,0 0-1,0-1 1,1 1-1,-1-1 1,7 7-1,-8-9-33,0 0 1,1 0-1,-1 0 0,1 0 0,-1 0 0,1 0 1,-1-1-1,1 1 0,-1-1 0,1 1 0,0-1 1,0 1-1,-1-1 0,1 0 0,0 0 0,-1 0 1,1 0-1,0 0 0,0 0 0,-1 0 0,1-1 1,0 1-1,-1-1 0,1 1 0,0-1 0,-1 0 1,1 1-1,-1-1 0,1 0 0,-1 0 0,1 0 1,1-2-1,5-4 64,-1 0 0,0-1 0,0 0 0,9-14 0,-2 3-45,-14 19-37,143-177 73,-67 104-10,38-43 48,-83 77-64,-2-1 0,-2-2 0,-1-1 0,24-57 0,60-193 890,-107 286-888,-1 1-2,0 0-1,0 0 1,-1-1 0,0 1 0,1-8-1,-2 13-40,0 1-7,0 0 1,0 0-1,0 0 1,0 0 0,0 0-1,0-1 1,0 1 0,0 0-1,0 0 1,0 0-1,0 0 1,0 0 0,0 0-1,0-1 1,-1 1 0,1 0-1,0 0 1,0 0-1,0 0 1,0 0 0,0 0-1,0 0 1,0 0 0,0-1-1,0 1 1,0 0-1,-1 0 1,1 0 0,0 0-1,0 0 1,0 0 0,0 0-1,0 0 1,0 0-1,-1 0 1,1 0 0,0 0-1,0 0 1,0 0 0,0 0-1,0 0 1,-1 0-1,1 0 1,0 0 0,0 0-1,0 0 1,0 0 0,0 0-1,0 0 1,-1 0-1,1 0 1,0 0 0,0 0-1,0 0 1,0 0 0,0 0-1,0 1 1,0-1-1,0 0 1,-1 0 0,1 0-1,0 0 1,0 0 0,0 0-1,0 0 1,0 1-1,-9 11 2,0 0 0,1 1-1,1 0 1,0 0 0,1 1-1,-6 17 1,-1 1 8,5-14 5,-27 67 186,-51 87-1,46-102-72,-59 142 0,25 19 76,39-116-264,30-88 192,5-24-109,-1 0 0,1 0 0,-1 0-1,0 0 1,0 0 0,0 0 0,-1 3-1,83-136 0,-56 93-30,3 1 0,1 2 0,1 1 0,2 1 0,42-32 0,-71 61 14,3-1-1,1-1 0,-1 1 0,14-6 0,-18 9-5,-1 0 0,1 1 0,-1-1 0,1 1-1,-1-1 1,1 1 0,-1 0 0,1 0 0,-1 0-1,1 0 1,-1 0 0,1 0 0,-1 0 0,1 0-1,-1 1 1,1-1 0,-1 0 0,1 1 0,-1-1-1,1 1 1,-1 0 0,0 0 0,1-1 0,-1 1-1,0 0 1,2 1 0,4 7 14,-1 0 0,0 0 0,-1 0 0,0 1 0,0-1 0,-1 1 0,5 19 1,10 20 75,-13-36-68,1 0 0,14 20 0,-18-29-40,0 0-1,1 0 1,-1 0-1,1-1 1,0 1 0,0-1-1,0 0 1,0 0-1,0-1 1,1 1-1,5 1 1,-8-3 22,0-1 0,0 1 0,0-1 0,0 0 0,0 0 0,0 0 0,0 0 0,0 0 1,0 0-1,0 0 0,0-1 0,0 1 0,-1-1 0,1 1 0,0-1 0,0 0 0,0 0 0,0 0 0,-1 0 0,1 0 0,2-2 0,1-2 10,0 1-1,0-1 1,-1 1 0,0-1-1,6-10 1,6-9 75,-1-1 0,-1 0 1,13-35-1,-26 55-54,4-6 44,-1 0 1,-1 0 0,0-1-1,0 1 1,1-21-1,-4 31-83,0 0-1,0 0 1,0 0-1,0 0 1,0 0-1,0 0 1,0 0-1,-1 0 1,1 0-1,0 0 1,0 0 0,-1 0-1,1 0 1,-1 0-1,1 0 1,-1 0-1,1 0 1,-1 0-1,0 1 1,1-1-1,-1 0 1,0 0-1,1 1 1,-1-1 0,0 0-1,0 1 1,0-1-1,0 1 1,0-1-1,0 1 1,1 0-1,-1-1 1,0 1-1,0 0 1,0 0 0,0-1-1,0 1 1,0 0-1,0 0 1,-1 0-1,1 0 1,0 0-1,0 1 1,0-1-1,0 0 1,0 0-1,0 1 1,1-1 0,-1 0-1,0 1 1,0-1-1,0 1 1,0-1-1,0 1 1,0 0-1,1-1 1,-1 1-1,0 0 1,1 0-1,-2 1 1,-1 2 10,0-1 0,0 1 0,0 0 0,1 0 0,-1 1 0,1-1 0,0 0 0,1 1 0,-1-1 0,1 1 0,-1 7 0,1-4-26,0 0-1,1 0 1,0-1-1,0 1 1,1 0-1,3 12 1,-1-7 8,1-1-1,0 0 1,1 0 0,0 0 0,1-1-1,0 1 1,1-2 0,13 17 0,-11-16 13,1-2 1,1 1-1,0-1 1,0-1-1,0 0 1,1-1 0,0 0-1,18 7 1,-19-9-327,1-1 0,0 0 1,0 0-1,0-2 1,1 1-1,-1-2 1,0 1-1,1-2 0,18-1 1,-25 1-159,-1-1-1,0 1 1,-1-1 0,1-1 0,0 1 0,0-1-1,0 0 1,-1 0 0,1 0 0,-1 0 0,0-1 0,1 0-1,-1 0 1,0 0 0,-1 0 0,1-1 0,0 0-1,-1 1 1,4-7 0,7-24-5014,-12 30 4962,12-34-3539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04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68 10048,'-67'0'4544,"58"9"-3936,13-9 1439,12 0-1247,17-4 864,5-1-960,20-7 960,4 3-960,25-4-384,-6 5-256,33-8-128,-3 7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12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349 826 2080,'0'0'667,"3"-11"1492,-2 11-1978,-1 0 0,0 0-1,1 0 1,-1 0-1,0 0 1,0 0 0,1 0-1,-1-1 1,0 1 0,0 0-1,1 0 1,-1 0-1,0 0 1,1-1 722,-1 1-722,1-1-1,-1 1 1,0 0-1,0 0 1,0-1 0,0 1-1,0 0 1,0 0 0,1-1-1,-1 1 1,0 0-1,0 0 1,0-1 0,0 1-1,0 0 1,0-1-1,0 1 1,0 0 0,0 0-1,0-1 1,0 1-1,0 0 1,-1 0 0,1-1-1,0 1 1,0 0 0,0 0-1,0-1 1,0 1-1,0 0 1,-1 0 0,1-1-1,-2 0 97,0-1-1,1 1 1,-1 0-1,0 0 1,0 0-1,0 0 0,0 0 1,0 1-1,0-1 1,-1 1-1,1-1 1,0 1-1,0 0 1,0 0-1,0-1 1,-1 2-1,-3-1 0,-5 2 136,0 0 0,-14 4-1,15-3 39,-13 2-182,0 2 0,1 0 0,0 2 0,0 0 0,1 2 0,0 0 0,-31 23 0,47-30-259,1 0 1,0 0-1,0 0 0,0 0 0,0 0 0,1 1 0,0 0 1,0 0-1,0 0 0,0 0 0,1 0 0,0 0 0,0 1 1,0-1-1,1 1 0,0-1 0,0 1 0,0-1 0,1 1 1,0 0-1,0 9 0,1-8 21,1 0 0,-1 0 0,1 0 1,0 0-1,1-1 0,0 1 0,0-1 0,0 1 1,1-1-1,-1 0 0,2 0 0,-1-1 0,1 1 0,-1-1 1,1 0-1,10 8 0,-7-8 39,0 1 0,0-1 0,1 0 0,0-1 0,0 0 0,0 0-1,0-1 1,0 0 0,0-1 0,1 0 0,0 0 0,-1-1 0,1 0 0,0-1 0,-1 0 0,1-1 0,0 0 0,-1 0 0,1-1 0,-1 0 0,1-1 0,-1 0-1,0 0 1,0-1 0,0 0 0,11-8 0,13-11 70,33-29 1,-17 12-8,21-11-62,47-39-81,-90 65 72,-2-2 0,0 0 1,-2-1-1,-2-1 0,34-59 1,-18 14 106,-3-1 1,-3-2-1,-4-1 1,17-83-1,-39 138 52,-1-1-1,-1 1 1,-1-1-1,-1 0 1,-4-46-1,3 70-214,0 0-1,0-1 1,0 1-1,0 0 1,0-1-1,0 1 1,0 0-1,0-1 1,0 1-1,-1 0 1,1-1-1,0 1 0,0 0 1,0-1-1,0 1 1,-1 0-1,1-1 1,0 1-1,0 0 1,0 0-1,-1-1 1,1 1-1,0 0 0,0 0 1,-1 0-1,1-1 1,0 1-1,-1 0 1,-8 4 31,-10 21 11,15-20 2,-13 20 116,1 2 0,1-1 1,1 2-1,-13 40 0,-31 124 222,6-17-214,-35 104-82,65-154-97,15-71 87,7-38 94,1-6 87,28-42 21,-10 11-196,-5 4-171,1 0 0,31-24-1,-4 8 21,51-35 96,-41 34 22,-51 33-53,0 1-1,-1 0 1,1-1 0,0 1 0,-1-1 0,1 1 0,0 0 0,0 0-1,-1-1 1,1 1 0,0 0 0,0 0 0,0 0 0,-1 0 0,1 0-1,0 0 1,0 0 0,-1 0 0,1 0 0,0 0 0,0 0-1,0 1 1,-1-1 0,1 0 0,0 0 0,-1 1 0,1-1 0,0 1-1,0-1 1,-1 0 0,1 1 0,-1-1 0,1 1 0,-1 0 0,1-1-1,-1 1 1,1-1 0,-1 1 0,1 0 0,-1-1 0,1 1 0,-1 1-1,2 2 0,-1-1 1,0 1-1,-1 0 0,1 0 0,0-1 0,-1 9 0,-1 3-9,2 1 1,-1-1-1,2 0 0,0 1 1,1-1-1,0 0 0,7 18 1,-9-31 9,-1 0-1,1 0 1,0-1 0,0 1 0,0 0 0,0 0-1,0-1 1,1 1 0,-1-1 0,0 1 0,1-1-1,-1 1 1,1-1 0,0 0 0,-1 0 0,1 0-1,0 0 1,-1 0 0,1 0 0,0 0 0,0-1-1,0 1 1,0-1 0,0 1 0,0-1 0,0 0-1,0 1 1,0-1 0,0 0 0,0 0 0,0-1-1,0 1 1,0 0 0,3-2 0,6-1-28,-1-1-1,1-1 1,-1 0 0,0 0 0,10-8-1,-3 2 41,126-64-132,-47 26 163,-84 43-21,-1 0 54,1 0 0,-1 0 0,0-1 0,-1-1 1,18-16-1,-27 24-64,-1-1 1,1 0 0,0 1 0,-1-1-1,1 0 1,-1 1 0,1-1 0,-1 0-1,1 0 1,-1 1 0,0-1 0,1 0-1,-1 0 1,0 0 0,0 0 0,0 0-1,1 1 1,-1-1 0,0 0 0,0 0-1,0 0 1,0 0 0,-1 0 0,1 0-1,0 1 1,0-1 0,0 0 0,-1-1 0,0 1-16,0 1 1,0-1 0,1 0 0,-1 1-1,0-1 1,0 1 0,0-1 0,0 1-1,0-1 1,0 1 0,0 0 0,0-1-1,0 1 1,0 0 0,0 0 0,0 0 0,-1 0-1,1 0 1,0 0 0,0 0 0,0 0-1,0 0 1,0 0 0,-2 1 0,-20 4-18,1 2 1,0 0 0,0 1 0,1 1 0,-23 13-1,30-14 9,1 0 0,0 1-1,1 1 1,0 0 0,1 0-1,0 1 1,0 1-1,-15 21 1,23-28 5,0-1 0,1 1 0,-1 0 0,1 0 0,1 1 0,-1-1 0,1 0 0,-1 1-1,0 9 1,2-13 3,0-1-1,0 1 1,0 0-1,0-1 0,1 1 1,-1-1-1,0 1 1,1-1-1,-1 1 0,1-1 1,-1 1-1,1-1 1,0 1-1,-1-1 0,1 1 1,0-1-1,0 0 1,0 0-1,0 1 0,0-1 1,1 0-1,-1 0 1,0 0-1,0 0 0,1 0 1,-1-1-1,1 1 1,-1 0-1,0-1 1,1 1-1,-1-1 0,1 1 1,0-1-1,-1 1 1,1-1-1,-1 0 0,4 0 1,4 0-11,0-1 1,1 1 0,-1-2-1,0 1 1,1-1 0,-1-1-1,0 0 1,8-3 0,-1-1 16,0-1-1,0 0 1,20-16 0,-14 8 41,-1-1 0,0-2 0,-2 0 0,0-1-1,-1 0 1,21-33 0,-31 34-19,-6 8-78,-10 30-219,6-12 227,1-2 38,0-1 0,-1 1-1,2 0 1,-1 0 0,1 0 0,-1 0-1,1 0 1,1 0 0,-1 0-1,1-1 1,0 1 0,0 0 0,0 0-1,1-1 1,-1 1 0,1 0 0,4 6-1,-2-5 26,-1-1 0,0 0 0,1-1-1,0 1 1,0-1 0,0 1-1,1-1 1,0 0 0,-1-1 0,1 1-1,0-1 1,1 0 0,10 4-1,-13-6-7,0 0-1,0-1 1,0 1-1,1-1 1,-1 0-1,0 0 1,0 0 0,1 0-1,-1 0 1,0-1-1,0 0 1,0 1-1,1-1 1,4-3-1,3-1-17,0 0-1,14-10 1,-21 12-27,12-9 37,0 0 0,-1-1 1,-1-1-1,15-17 0,-11 11 24,27-23-1,-35 37 5,-10 6-24,1 0 0,-1 1 0,0-1 0,0 0 0,1 0 0,-1 1 0,0-1 0,0 0 0,1 0 0,-1 1 0,0-1 0,0 0 0,0 1 0,1-1 0,-1 0 0,0 1 0,0-1 1,0 0-1,0 1 0,0-1 0,0 0 0,0 1 0,0-1 0,0 1 0,0-1 0,0 0 0,0 1 0,0-1 0,0 0 0,0 1 0,0 0 0,-1 7 70,0 1 1,-1 0-1,-4 16 1,-1 5 7,5-16-72,1-9-12,1-1 0,-1 0 0,0 1 1,0-1-1,0 0 0,-3 5 0,48-49-289,-36 32 258,0 0 1,1 1-1,0 0 1,0 0-1,15-7 0,-17 10 19,0 1 0,1 0 0,-1 0 0,0 1 0,1 0 0,0 0 0,-1 1 0,15-1 0,-20 2 22,0 0 0,0 0 0,0 0 0,0 1 0,0-1 1,0 1-1,0 0 0,0-1 0,-1 1 0,1 0 0,0 0 0,0 0 1,0 0-1,-1 0 0,1 1 0,-1-1 0,3 3 0,1 1 21,-1 1-1,1 1 1,4 9-1,-6-11-16,-1 0-1,1-1 1,0 0 0,0 1 0,0-1-1,0 0 1,1-1 0,6 6-1,-5-6-26,0 0 0,0-1 0,0 0 1,0 0-1,1 0 0,-1-1 0,1 1 0,-1-2 0,1 1 0,8 0 0,5-1-63,33-6-1,-46 6 65,8-3-7,0 0-1,-1 0 1,1-1-1,20-10 1,48-29-119,-72 37 110,2-1 73,-1-1 0,0 0 0,-1-1 0,0 0 0,0-1 0,-1 1 0,10-16 0,-15 21 16,-4 4-56,0 0 1,1-1-1,-1 1 1,0 0-1,0 0 0,0 0 1,0-1-1,1 1 1,-1 0-1,0 0 1,0-1-1,0 1 1,0 0-1,0 0 1,0-1-1,1 1 1,-1 0-1,0 0 1,0-1-1,0 1 0,0 0 1,0 0-1,0-1 1,0 1-1,0 0 1,0-1-1,0 1 1,0 0-1,-1 0 1,1-1-1,0 1 1,0 0-1,0 0 1,0-1-1,-1 1-7,1 0 1,0-1-1,-1 1 1,1 0-1,-1 0 1,1 0-1,0 0 1,-1-1-1,1 1 1,-1 0-1,1 0 1,-1 0-1,1 0 1,0 0-1,-1 0 1,1 0-1,-1 0 1,1 0-1,-1 0 1,1 1-1,0-1 1,-1 0-1,1 0 0,-1 0 1,1 0-1,0 1 1,-1-1-1,1 0 1,-1 0-1,1 1 1,0-1-1,-1 0 1,1 1-1,-3 1-24,-4 1-4,1 1 1,-1 0-1,1 1 0,0 0 0,0 0 0,1 0 0,-1 0 0,-7 11 0,-35 55-415,40-56 434,0 0 0,1 0-1,0 1 1,-8 31-1,12-36 11,1 1-1,0-1 0,1 1 0,0-1 1,1 1-1,0-1 0,1 1 0,2 14 1,-2-24-12,0 1 0,0 0 0,0-1 0,0 1 0,0-1 0,0 0 0,2 3 0,-3-4 5,1-1 1,-1 1 0,1 0 0,-1-1 0,1 1 0,-1-1 0,1 1 0,0 0 0,-1-1 0,1 0 0,0 1 0,0-1 0,-1 1 0,1-1 0,0 0 0,0 1-1,-1-1 1,1 0 0,0 0 0,0 0 0,0 0 0,-1 0 0,1 1 0,0-2 0,0 1 0,0 0 0,0 0 0,0 0 0,3-2-19,0 0 0,0 0 1,0 0-1,0 0 0,-1 0 0,1-1 1,-1 0-1,0 0 0,0 0 1,0 0-1,0 0 0,3-6 0,4-6-78,13-24-1,-22 38 105,56-115-140,-55 114 156,-1 0 0,0-1 0,0 1 0,0-1 0,0 1 0,0 0 0,-1-1 0,1 1 0,-1-1 0,1-4 0,-4 61 111,-13 70 1,3-37-34,10-64-77,-23 149 63,21-149-45,-2 1 0,0-1 0,-2 0 0,0 0-1,-15 23 1,13-27-26,0 0 1,-2-1-1,0 0 0,-2-1 0,1-1 0,-2 0 0,0-1 0,-22 16 0,26-23-179,-1 0-1,0 0 1,-26 10 0,35-17 139,0 1 1,0-1-1,1 0 1,-1 0-1,0-1 0,0 1 1,-1-1-1,1 0 0,0 0 1,0 0-1,0-1 1,0 1-1,0-1 0,0 0 1,0 0-1,0 0 1,1-1-1,-1 1 0,-4-4 1,4 3 26,1 0 1,-1-1-1,1 1 1,0-1 0,0 0-1,0 0 1,0 0-1,0-1 1,1 1 0,-1-1-1,1 1 1,-3-8-1,4 8 7,0 0-1,0 0 1,1 1-1,-1-1 1,1 0-1,0 0 0,0 0 1,0 0-1,0 0 1,0 0-1,1 0 1,-1 0-1,1 0 0,0 0 1,0 0-1,0 0 1,0 1-1,1-1 1,1-3-1,2 0-27,-1-1 0,1 0-1,1 1 1,-1 0 0,1 1 0,11-10 0,46-26 43,-40 27-13,3-3-16,100-65-60,-2-11 120,87-62 87,-181 135-93,29-21 350,81-71 0,-133 105-298,1-1 0,-2 0 0,1 0 0,-1 0 0,8-16 0,-11 19-60,0 0 0,-1-1 0,0 1 0,0-1 0,-1 1 0,0-1 0,1 0 0,-2 0 0,1 0 0,-1 0 0,0-5 0,0 8-14,-1 1 0,1-1 0,-1 1 0,0 0 1,0-1-1,0 1 0,0 0 0,0 0 0,0-1 0,-1 1 1,1 0-1,-1 0 0,1 1 0,-1-1 0,0 0 0,0 0 1,1 1-1,-1-1 0,0 1 0,-1 0 0,1 0 0,0-1 1,0 1-1,-1 1 0,1-1 0,0 0 0,-4 0 0,1-1-18,-1 1-1,1 1 1,-1-1-1,1 1 0,-1 0 1,1 0-1,-1 1 0,1-1 1,-1 1-1,1 0 1,-10 4-1,10-3-4,1 0 0,-1 0 1,0 1-1,1 0 0,0 0 0,0 0 1,0 0-1,0 1 0,0-1 0,0 1 0,1 0 1,0 0-1,-4 7 0,5-7-4,0-1 0,1 1 0,-1-1 0,1 1 0,0 0 0,0 0 0,0-1 0,1 1 0,0 0 0,-1 0 0,1 0-1,0 0 1,1 0 0,-1 0 0,1 0 0,0-1 0,0 1 0,0 0 0,3 6 0,2 3 17,1-1 1,0 0-1,1 0 1,1-1-1,14 16 0,-7-11-1,1 0 0,31 23 0,-37-32-15,0 0 0,1 0 0,-1-1 0,1 0 0,14 4 0,-19-8-46,0-1 0,0 1 0,0-1 0,0 0 0,0 0 0,0-1 0,0 0 0,0 0 0,0-1 0,0 0 0,10-2 0,-10 0-284,1 0 0,0 0 1,-1-1-1,1 0 0,-1 0 1,12-10-1,18-19-4162,-28 23 2363,0 0-1,0-1 1,-1 0 0,0-1 0,7-15-1,13-21-3620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15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1 279 4800,'1'10'9620,"14"-7"-2501,-6-4-6200,-4-1-492,1-1 0,-1 1 0,0-1 0,0 0 0,0-1 0,0 1 0,7-8 0,30-35 295,-22 22-663,0 3 66,-8 9-15,-1 0-1,0-1 0,-1-1 1,0 1-1,-1-2 0,8-15 1,-12 19 43,5-13 177,-9 23-302,-1 0 1,0-1-1,1 1 1,-1 0-1,0 0 0,0 0 1,0-1-1,0 1 0,0 0 1,0 0-1,0-1 0,-1 1 1,1 0-1,0 0 0,-1 0 1,0-3-1,0 4-8,1 0 0,-1 0 0,1-1 0,-1 1 0,1 0 0,-1 0 0,1 0 0,-1 0 0,1 0 1,-1 0-1,1 0 0,-1 0 0,1 0 0,-1 0 0,1 0 0,-1 0 0,1 0 0,-1 0 0,1 0 0,-1 0 0,1 0 0,-1 1 0,1-1 0,-1 0 0,1 0 0,-1 1 0,1-1 0,-1 0 0,1 1 0,0-1 0,-1 1 0,1 0 0,-3 0 10,1 1 0,0 0 0,0-1 0,0 1 0,1 0 0,-1 0 0,-2 4 0,-1 4 32,0 1-1,1 0 1,-5 20-1,7-24-53,1-1 0,0 1 1,0 0-1,1-1 0,-1 1 1,2 0-1,-1-1 0,2 10 0,-1-13 10,1 1 0,-1-1 0,0 0 0,1 0-1,0 0 1,0 0 0,0 0 0,0 0 0,0 0 0,1-1-1,-1 1 1,1-1 0,0 1 0,0-1 0,5 3-1,0-1 41,0 0-1,0 0 1,0 0-1,0-1 0,13 3 1,-8-4-21,-1-1 0,1 0 0,0 0 0,0-1 0,-1-1 0,18-3 0,73-18-8,-73 13-17,-1-1 1,0-2-1,0-1 1,-2-1-1,35-23 0,-51 30-31,-6 4 61,0-1 1,0 1-1,0 0 0,1 0 1,0 1-1,9-3 1,-1 4 133,-7 10 38,-3-1-82,-2-4-82,0 0 0,0 1 0,-1-1 0,1 0 0,-1 1 0,0 6 0,6 16-58,-6-25-51,19-15 123,6-7-87,-18 13-10,0 1 1,1 0-1,0 0 0,0 1 1,17-8-1,-14 9 44,0 1 0,0 0-1,0 1 1,0 0 0,0 1-1,0 1 1,1-1 0,-1 2-1,0 0 1,0 0 0,1 1-1,-1 1 1,16 5 0,-7-3 202,31 4 0,-20-5-1392,-3 2-3476,-21-3-965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15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9 11392,'-92'0'5151,"78"0"-4479,11 0-160,11-4-1536,12 4 577,14-5-769,8 5 704,11 5-5792,4 8 3456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17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1025 7648,'-12'-2'1066,"-15"-1"1980,49-3 3110,8-8-3801,-13 5-1637,25-19-1,-27 17-460,-4 3-100,-1 1 0,0-2 0,11-11 0,-5 0 83,-1-1-1,-1-1 0,0 0 0,16-40 0,35-103 342,-61 153-555,12-32 81,73-191 1098,-60 173 246,-38 78-1498,-19 39 56,19-32 37,1 1 0,1 0 0,-4 35 0,-5 82 186,9-77-221,3-25 85,1 0 0,3 0 0,6 73 0,-5-109-64,0 0 0,-1 0 0,1 0 0,0 0 0,0 0 0,1 0 0,-1-1 0,0 1 0,1 0 0,3 3 0,-4-5-22,0 0 0,0 0 0,0 0-1,0 0 1,0 0 0,1 0 0,-1 0-1,0 0 1,1-1 0,-1 1 0,0-1-1,1 1 1,-1-1 0,1 1 0,-1-1-1,1 0 1,-1 0 0,1 0 0,-1 1-1,1-2 1,-1 1 0,1 0 0,2 0-1,4-3-6,-1 1-1,1-1 0,0 0 1,-1 0-1,0-1 0,1 0 0,-2-1 1,1 1-1,0-1 0,10-11 1,3-5-30,30-39 1,-39 46 75,150-204 207,-64 69 24,-58 88-272,-11 17 61,-2-2 0,29-68 1,-43 80 391,10-48 0,-21 79-395,-1 1 0,1-1-1,-1 1 1,0-1 0,0 0-1,0 1 1,-1-6 0,1 8-62,0 0 0,0-1 0,0 1 1,0 0-1,0 0 0,0 0 0,0 0 0,0 0 1,0 0-1,0-1 0,-1 1 0,1 0 1,0 0-1,0 0 0,0 0 0,0 0 0,0 0 1,0-1-1,0 1 0,0 0 0,0 0 0,0 0 1,-1 0-1,1 0 0,0 0 0,0 0 1,0 0-1,0 0 0,0 0 0,0 0 0,0-1 1,-1 1-1,1 0 0,0 0 0,0 0 0,0 0 1,0 0-1,0 0 0,-1 0 0,1 0 0,0 0 1,0 0-1,0 0 0,-7 12-53,-6 19 182,-2-1 0,-1 0 0,-25 36-1,-24 42-103,26-26-3,-43 135 1,66-166 23,-25 73 299,29-93-245,-29 53 1,39-81-82,1 0 1,-1 0-1,0 0 0,0 0 1,-1 0-1,1-1 0,-4 4 1,6-14-111,0-1 1,1 1 0,0 0 0,1-1 0,2-9-1,0 10 43,0-1-1,1 1 1,0 0 0,0 0-1,11-10 1,-16 17 47,1 0 1,0 0-1,0 0 0,0 1 1,-1-1-1,1 0 0,0 1 1,0-1-1,0 1 1,0-1-1,0 1 0,0-1 1,0 1-1,1-1 1,-1 1-1,0 0 0,0 0 1,0 0-1,0 0 1,0 0-1,0 0 0,0 0 1,1 0-1,-1 0 1,0 0-1,0 0 0,0 1 1,0-1-1,0 0 1,0 1-1,0-1 0,2 2 1,3 2 0,-1-1 0,0 2 0,0-1 1,8 8-1,-1 0-9,-2-2 16,-1 0 1,13 19 0,-11-15-23,16 17-1,-24-28 43,0 0-1,1 0 0,0 0 0,0 0 0,0 0 1,0-1-1,0 1 0,0-1 0,8 2 0,-3-3-19,0 0-1,0 0 0,0-1 0,0 0 1,15-2-1,-21 2-18,3-1 14,0-1 1,0 1 0,0-1 0,0 0 0,0 0-1,-1-1 1,1 0 0,-1 0 0,0 0-1,0-1 1,9-7 0,-2 2 13,-8 7-17,0-1-1,-1-1 1,1 1-1,0 0 1,-1-1-1,0 1 1,0-1-1,0 0 1,0 0-1,0-1 1,-1 1-1,0 0 1,0-1-1,0 0 1,-1 1-1,2-8 1,0 0 58,1-12-99,-4 23 46,0 0 1,0 0-1,0 0 1,0 0-1,0 0 0,-1 0 1,1 0-1,0 0 0,0 0 1,-1 0-1,1 0 0,0 0 1,-1 0-1,1 0 0,-1 0 1,-1-2-1,2 3 0,-1 0-1,1-1 1,-1 1-1,0 0 1,1 0-1,-1-1 1,0 1-1,1 0 1,-1 0-1,0 0 1,1 0-1,-1 0 1,0 0-1,1 0 1,-1 0-1,0 0 1,1 0-1,-1 0 1,0 0-1,1 0 1,-1 1-1,0-1 1,0 1-1,-14 8 80,12-5-90,0-1 1,0 1 0,0 0 0,1 0 0,0 0 0,0 0-1,0 0 1,0 1 0,1-1 0,-1 0 0,1 1-1,0-1 1,1 1 0,-1 0 0,1-1 0,0 1 0,0-1-1,0 1 1,0 0 0,2 4 0,-1-4-10,1 0 0,0 0 0,0 0 0,0 0 0,0 0 0,1 0 0,0-1 0,0 0 0,0 1 0,1-1 0,-1 0 0,1-1 0,0 1 0,0-1 0,0 1 0,1-1 0,6 4 0,-5-4-10,0-1-1,0 1 0,0-1 0,0 0 0,0-1 1,1 1-1,-1-1 0,8 0 0,5-1-531,28-2-1,-18-1-1021,-23 3 981,0-1 0,0 0 1,0 0-1,-1 0 1,1-1-1,7-2 0,-11 3-12,1-1 0,0 1 0,-1-1 0,1 1 0,-1-1 0,0 0 0,0 0-1,1 0 1,-1 0 0,0-1 0,-1 1 0,1 0 0,0-1 0,1-2 0,7-14-2742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17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116 122 11808,'-92'-7'5343,"69"11"-3711,26-1-1344,13-6 1312,7-1-896,25-10-128,10 7-352,19-14-576,-6 3 160,35-8-1600,4 10 992,19 3-7199,-9 13 4415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18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34 5888,'-11'-11'1898,"10"10"-1498,1 1 0,-1-1 0,1 0 0,-1 0 0,1 0 0,0 0 0,0 0 0,-1 0 0,1-1 0,0 1 0,0 0 0,0 0 0,0 0 0,0 0 0,0 0-1,0 0 1,1-4 3782,-1 5-4037,0 0 0,-1-1-1,1 1 1,-1 0-1,1 0 1,0 1 0,-1-1-1,1 0 1,0 0 0,-1 0-1,1 0 1,-1 0-1,1 0 1,0 0 0,-1 0-1,1 1 1,0-1-1,-1 0 1,1 0 0,0 1-1,0-1 1,-1 0-1,1 0 1,0 1 0,-1-1-1,-2 6 162,0-1 0,0 1 0,0 0 0,1 0 0,0 0-1,-2 9 1,-5 38 300,6-27-352,1 0 0,3 45 1,0-65-171,0 0 0,0 0 0,1 0 1,-1 0-1,1-1 0,0 1 0,5 8 1,-6-11-47,1 0 0,0-1-1,0 1 1,0 0 0,0 0 0,0-1 0,1 0 0,-1 1 0,1-1 0,0 0 0,-1 0-1,1 0 1,0 0 0,6 2 0,2-1 28,0-1 0,1 1 0,-1-2 0,0 0 0,1 0-1,-1-1 1,1 0 0,-1-1 0,1 0 0,-1-1 0,13-4 0,-11 2-7,1 0 1,-1-1 0,0-1-1,0 0 1,0-1 0,-1 0 0,0-1-1,17-14 1,-15 10 11,0-1 0,-1 0 0,0-1 1,-1 0-1,-1-1 0,0 0 0,-1-1 0,11-24 0,-10 13 569,9-31 0,-40 156-27,-34 118-335,46-186-299,-68 214 89,61-205-23,-2 0 0,-1-1 0,-2 0 0,-27 36 0,41-65 35,-1-1 1,0 0 0,-1 0 0,0-1-1,0 0 1,0 0 0,-18 10 0,22-15-80,0 1 0,1-2 0,-1 1 0,0 0 1,0-1-1,-1 1 0,1-1 0,0 0 0,0-1 0,-1 1 1,1-1-1,0 0 0,-1 0 0,1 0 0,0 0 1,-1-1-1,1 0 0,0 0 0,0 0 0,-1 0 1,-6-4-1,7 2-24,0 0 1,-1-1-1,1 1 0,1-1 1,-1 0-1,0 0 1,1 0-1,0 0 1,0 0-1,0-1 1,1 0-1,-1 1 1,-2-10-1,-1-4-55,1 0 0,-5-29 0,5 21 53,2 1-1,1-1 0,0 1 0,2-1 0,4-30 0,-3 47 24,1 1 0,-1-1 0,2 1 0,-1 0 0,1 0 0,0 0-1,1 0 1,0 0 0,0 1 0,1-1 0,-1 1 0,2 0 0,-1 1 0,1-1 0,0 1-1,0 0 1,1 0 0,0 1 0,11-7 0,-2 4 10,0 0-1,1 1 1,34-9 0,56-5 47,-83 16-50,53-5 125,153-3 1,-200 16-235,-14-1-2565,2-2-6888,-8 1 2960,8 2 2133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21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379 675 8320,'0'0'324,"-1"-1"1,1 0-1,-1 1 0,1-1 1,-1 0-1,0 1 0,1-1 1,-1 1-1,0-1 1,0 1-1,1-1 0,-1 1 1,0-1-1,0 1 1,0 0-1,0-1 0,1 1 1,-1 0-1,0 0 0,0 0 1,0 0-1,0-1 1,0 1-1,0 1 0,1-1 1,-1 0-1,0 0 1,-1 0-1,-31 8 3344,27-6-3565,-14 5 389,0 1-1,1 0 1,0 1 0,1 1-1,0 1 1,-28 22 0,23-14-279,1 1 0,1 0 0,1 2 0,-20 28 0,35-43-222,0 0 1,0 1 0,-4 12 0,7-18-5,1 1 1,0-1-1,1 1 1,-1-1-1,0 1 0,1 0 1,0-1-1,-1 1 0,1 0 1,0-1-1,0 1 0,1 0 1,-1-1-1,0 1 1,2 4-1,-1-6 24,-1 0-1,1 0 1,-1 0 0,1 0-1,-1-1 1,1 1 0,0 0 0,-1 0-1,1-1 1,0 1 0,0 0 0,-1-1-1,1 1 1,0-1 0,0 1-1,0-1 1,0 1 0,0-1 0,1 1-1,0-1 3,1 1-1,-1-1 0,1 0 1,-1 0-1,1 0 1,0 0-1,3 0 0,4-3 31,1 1 0,17-7 0,-26 8-26,121-49 43,-105 41-33,0-1 1,-1 0-1,-1-1 1,28-24-1,-26 18-11,-1-2 1,-2 0-1,0-1 0,0 0 1,-2-1-1,20-45 1,45-146 192,-65 172-149,1-8 7,-2 0 1,-2-1 0,-3 0-1,-1-1 1,-1-64-1,-5 108-45,0 2 0,0 1 0,0-1 0,0 0 0,0 1 0,0-1 0,-1 1 0,1-1 0,-1 1 0,0-1 1,0 1-1,-1 0 0,1-1 0,-4-4 0,5 7-29,-1 1 1,1 0-1,-1-1 1,1 1-1,-1 0 0,0 0 1,1 0-1,-1-1 1,0 1-1,1 0 1,-1 0-1,0 0 1,1 0-1,-1 0 0,0 0 1,1 0-1,-1 0 1,0 0-1,1 0 1,-1 1-1,0-1 1,1 0-1,-1 0 0,1 1 1,-1-1-1,0 0 1,1 1-1,-1-1 1,1 0-1,-1 1 0,0 0 1,-18 15-101,16-14 88,-13 16 122,1 0 0,0 1-1,2 0 1,0 2 0,1-1 0,-18 42 0,21-36-1,1 0 1,0 1 0,2 0-1,-4 50 1,7-22-37,5 80 0,0-115-43,0-1 0,1 1 0,1 0 0,1-1-1,13 34 1,-14-44 3,0 1-1,1-1 1,0 0 0,1-1-1,0 1 1,0-1-1,1 0 1,0 0-1,1-1 1,-1 0-1,1-1 1,17 12-1,-19-16 1,1 1 0,-1-1 0,1 0 0,-1 0 0,1 0-1,0-1 1,0 0 0,0-1 0,0 0 0,-1 0 0,1 0-1,0-1 1,0 0 0,0 0 0,0 0 0,-1-1-1,1 0 1,12-6 0,-9 1-34,1-1 1,-1 0-1,0 0 0,-1-1 0,0 0 1,0-1-1,-1 0 0,-1 0 0,1-1 1,10-21-1,40-107 360,-57 137-324,-1 0 0,1 0 0,-1 1 0,1-1 0,-1 0 0,1 0 0,-1 0 0,0-3 0,0 5-27,0 0-1,0 0 0,0 0 1,0 0-1,0 0 0,0 0 0,0 0 1,0 0-1,0 0 0,0 0 1,0 0-1,0 0 0,0 0 1,0 0-1,0 0 0,0 0 0,0 0 1,0 0-1,-1 0 0,1 0 1,0 0-1,0 0 0,0 0 1,0 0-1,0 0 0,0 0 0,0 0 1,0 0-1,0 0 0,0 0 1,0 0-1,0 0 0,0 0 0,0 0 1,0 0-1,0 0 0,0 0 1,0 0-1,0 0 0,0 0 1,0 0-1,0 0 0,0 0 0,0 0 1,0 0-1,0 0 0,-3 12-101,-9 52-80,5-25 229,1 0 0,-2 51 0,8-86-52,0-1-1,0 0 1,1 0 0,-1 1 0,1-1-1,0 0 1,0 0 0,0 0 0,1 4-1,-1-6 7,0 0 0,-1 0-1,1 0 1,0 0-1,0 0 1,0 0-1,0 0 1,0 0 0,0-1-1,0 1 1,0 0-1,0 0 1,0-1-1,0 1 1,1-1 0,-1 1-1,0-1 1,0 0-1,1 1 1,-1-1-1,0 0 1,1 0 0,-1 0-1,0 0 1,0 0-1,3 0 1,12-3-23,1 0 1,-1-1 0,-1 0 0,1-2-1,-1 1 1,0-2 0,0 0-1,0-1 1,-1-1 0,-1 0-1,25-21 1,0-4 18,-2-3-1,47-60 1,-24 15 28,-26 33 519,-32 48-552,-1 0 1,1 1-1,-1-1 1,0 0-1,1 0 1,-1 1-1,1-1 1,-1 0-1,0 0 1,0 1-1,1-1 1,-1 0-1,0 0 1,0 0-1,0 0 0,0 1 1,0-2-1,0 2 4,-1 1 0,1-1 0,0 1-1,0 0 1,-1-1 0,1 1 0,0 0-1,0-1 1,0 1 0,0 0 0,0-1-1,0 1 1,0 0 0,0-1 0,0 1-1,0 0 1,0-1 0,0 1 0,1 0-1,-1-1 1,0 1 0,1 1 0,2 5 14,-1 0 1,0 1 0,0-1 0,-1 1-1,2 15 1,-4 41 60,0-25-54,1-27-18,-1 18 6,1-1-1,2 0 0,1 1 0,11 45 0,-14-73 5,1 0-1,-1 0 0,1 0 1,0 0-1,0 0 0,0 0 0,0 0 1,0-1-1,0 1 0,1 0 0,-1-1 1,1 1-1,-1-1 0,1 1 1,-1-1-1,1 1 0,0-1 0,2 1 1,1 0-24,0-1 1,-1 1 0,1-1 0,0 0 0,0-1-1,6 1 1,5 1-71,-11-2 84,0 0 1,0 0-1,0-1 0,0 1 0,0-1 0,-1 0 0,9-3 0,33-15 13,-28 11-5,-12 5 1,0 0-1,0 0 1,-1-1 0,8-6 0,8-6-16,-11 10-45,0-1 0,-1-1 0,0 0 0,0 0 0,-1-1 0,0 0 0,0 0 0,-1-1 0,7-12 0,-11 16 39,1 0 0,-1-1 0,-1 1 0,1-1 0,-1 0 0,0 0 0,-1 0 0,0 0 0,0 0 0,0 0 0,-1 0 0,0 0 0,0 0 0,-1 0 0,0 0 0,-3-12 0,3 16 32,0 1 0,0-1 0,0 0 1,0 1-1,-1-1 0,0 1 0,1-1 0,-1 1 1,0 0-1,0-1 0,0 1 0,0 0 1,-1 1-1,1-1 0,-5-2 0,6 3-23,-1 0-1,0 0 1,1 1-1,-1-1 1,0 1-1,0-1 1,0 1-1,1 0 1,-1-1-1,0 1 1,0 0-1,0 1 1,0-1 0,0 0-1,1 0 1,-1 1-1,0-1 1,0 1-1,0-1 1,1 1-1,-1 0 1,0 0-1,1 0 1,-1 0-1,1 0 1,-2 1-1,-3 4-5,0-1-1,1 2 0,0-1 0,0 0 0,0 1 0,1 0 1,0 0-1,-5 13 0,0 4 49,-10 37 0,14-41 23,1 0 0,-2 22 0,5-36-49,1-1 0,0 1 0,0-1 0,0 1 0,1-1 0,0 0 0,0 1 0,0-1 1,1 0-1,-1 1 0,1-1 0,1 0 0,2 5 0,-2-7-18,-1 0 0,1 0-1,0-1 1,0 1 0,0-1 0,0 0 0,1 0 0,-1 0-1,1 0 1,-1-1 0,1 1 0,-1-1 0,1 0-1,0 0 1,6 1 0,7 0 16,0 0 0,21-1 0,30-5-168,77-13 1,-110 12 162,0-2-1,-1-1 1,1-2 0,-2-1-1,1-1 1,-2-2 0,47-28-1,-41 22 173,-27 15-60,-1-1 1,1 0-1,14-12 0,-87 85 155,45-49-249,0 1 0,-14 21 0,28-37-43,1 0 1,0 0-1,0 0 0,1 0 1,-1 1-1,1-1 0,-1 1 1,1-1-1,0 1 0,0 0 1,0 6-1,1-8 7,0 0 0,0 0-1,1 1 1,-1-1 0,0 0-1,1 0 1,0 0 0,-1 0 0,1 0-1,0 0 1,0 0 0,0 0 0,1 0-1,-1 0 1,0-1 0,1 1-1,-1 0 1,1-1 0,-1 1 0,1-1-1,2 2 1,0-1 8,1 1 0,0-1 0,0 0-1,0 0 1,0 0 0,0-1 0,0 0 0,1 0 0,-1 0 0,0 0-1,1-1 1,7 0 0,7-2-24,-1 0 0,22-5-1,11-3-95,12-2-15,81-27 0,-129 33 124,0-2 0,-1 0 0,0-1 0,0 0 0,-1-1 0,0-1 0,-1 0 0,0 0 0,-1-2 0,0 0 0,-1 0 0,0-1 0,-1 0 0,-1-1 0,10-21 0,11-28 51,32-105 0,6-75 743,-64 228-657,6-27 175,-9 40-237,-1 0-1,0 0 1,0 0-1,0 0 1,0 0 0,0 0-1,-1 0 1,1 0-1,-1 0 1,0 0-1,-2-3 1,3 5-49,0 1-1,0 0 1,0 0 0,0-1-1,0 1 1,0 0 0,0 0 0,-1 0-1,1 0 1,0-1 0,0 1-1,0 0 1,0 0 0,0 0-1,-1 0 1,1-1 0,0 1-1,0 0 1,0 0 0,-1 0-1,1 0 1,0 0 0,0 0 0,0 0-1,-1 0 1,1 0 0,0 0-1,0 0 1,-1 0 0,1 0-1,0 0 1,0 0 0,-1 0-1,1 0 1,0 0 0,0 0-1,-1 0 1,-7 8 84,-8 20-171,14-23 108,-14 28 28,2 1 0,1 0 0,2 1 0,-10 53 0,10-23 7,-3 105 0,14-123-29,2 0 0,15 79 1,-15-115-50,1-1 0,0 1 0,0-1 0,1 0 0,0 0 0,0-1 1,1 1-1,1-1 0,0 0 0,0 0 0,9 9 0,-11-14-117,-1 0 0,1-1 0,0 0 0,0 1 0,0-1-1,1-1 1,-1 1 0,1-1 0,0 0 0,-1 0 0,1 0 0,0 0 0,0-1-1,0 0 1,0 0 0,0-1 0,1 1 0,-1-1 0,0 0 0,0 0 0,0-1-1,0 1 1,0-1 0,9-3 0,-11 3-388,0 0 0,0 0 0,0 0 0,0 0 0,0-1 0,0 1 0,-1-1 0,1 0 0,-1 0 0,1 0 0,2-3 0,-4 4 206,0 0 0,-1 0 0,1-1 0,0 1 0,-1 0 0,0 0 0,1-1-1,-1 1 1,0-1 0,0 1 0,1 0 0,-1-1 0,0 1 0,0 0 0,-1-1-1,1 1 1,0 0 0,0-1 0,-1 1 0,1 0 0,-1-1 0,1 1 0,-1 0 0,1-1-1,-1 1 1,0 0 0,0 0 0,-1-2 0,-4-6-1418,-2-1 1,1 1 0,-16-15-1,12 15 1154,0 0 0,-21-13 0,14 12 1502,0 0 0,-1 2-1,0 0 1,-34-8 0,46 14-591,-39-9 3145,0-3-1,-46-19 1,91 32-3265,-1 1 1,1-1-1,0 0 0,-1 1 1,1-1-1,0 0 0,-1 0 1,1 0-1,0 0 0,0 0 1,0-1-1,0 1 0,-2-2 1,3 2-111,0 0 0,-1 1 0,1-1 1,0 0-1,0 1 0,0-1 1,0 1-1,0-1 0,0 0 1,0 1-1,0-1 0,0 0 0,0 1 1,0-1-1,1 1 0,-1-1 1,0 0-1,0 1 0,1-1 0,-1 1 1,0-1-1,1 1 0,-1-2 1,3-1 166,0 1 1,0-1 0,1 0-1,-1 1 1,0 0 0,1-1-1,-1 2 1,8-4-1,9-3 197,0 2 0,36-7 0,-5 1-178,-32 7-470,75-18 417,-29 14-4369,-55 9 2662,1 1 1,-1 0 0,1 1-1,-1-1 1,0 2 0,0 0 0,19 7-1,12 6-5006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22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121 243 11232,'0'18'4128,"0"-11"-3200,-6 7-257,6-2 2529,-5 1-1888,1 4 960,-6-4-1344,1-1 256,-2 6-704,2-6-352,1-3-96,-3 0-1440,2-2 768,-2-2-2560,3-1 1792,-3-4-3679,7-4 2879,-1-4-3168</inkml:trace>
  <inkml:trace contextRef="#ctx0" brushRef="#br0" timeOffset="1">76 16 7456,'-9'-7'2784,"15"2"-2176,-3 1 64,8 4-1088,-2 4-1280,5 5 928,5 3-2560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8:06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42 7232,'-74'-26'3786,"74"26"-3720,-1 0-1,1 0 0,0 0 0,0 0 0,0 0 1,-1 0-1,1 0 0,0 0 0,0 0 1,0-1-1,-1 1 0,1 0 0,0 0 1,0 0-1,0 0 0,0 0 0,-1-1 0,1 1 1,0 0-1,0 0 0,0 0 0,0 0 1,0-1-1,0 1 0,0 0 0,0 0 0,-1 0 1,1-1-1,0 1 0,0 0 0,0 0 1,0-1-1,6-2 1275,12-1-81,143 3 2499,-88 2-3548,69-3-1592,-71 1-1720,-1 0-3395,-55 1 2028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22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 6048,'4'6'696,"-3"-6"-604,0 1 1,0 0-1,-1 0 0,1 0 0,0 0 0,0 0 1,-1 0-1,1 0 0,-1 1 0,1-1 1,-1 0-1,0 0 0,1 0 0,-1 1 0,0-1 1,0 0-1,0 0 0,0 0 0,0 1 1,0-1-1,0 2 0,0 3 672,0 0 0,0 0 0,1 0 0,0-1 0,0 1 0,0 0 1,1 0-1,0 0 0,0-1 0,1 1 0,-1-1 0,1 0 0,0 1 0,6 5 0,-7-8-507,1-1-1,0 0 0,0 0 1,0 0-1,0 0 1,1-1-1,-1 1 1,0-1-1,1 0 1,-1 0-1,1 0 0,-1 0 1,8 0-1,-4 0-5,0-1-1,0 0 1,1 0-1,-1-1 1,14-3-1,-6 1 73,-1-2 0,20-8 0,-31 11-209,1 1-1,0-1 0,-1-1 0,1 1 1,-1 0-1,1-1 0,-1 0 0,0 0 1,0 0-1,0 0 0,-1 0 0,1-1 1,2-5-1,-4 6-43,0 0 0,0 1 0,-1-1-1,1 0 1,-1 0 0,0 0 0,0 0 0,0 0 0,0 0 0,0 0 0,-1 0 0,1 0 0,-1 0 0,0 1 0,0-1-1,0 0 1,0 0 0,-2-2 0,-4-7 116,0-1 0,-12-14 0,15 22-126,-1-1-3,0-1-1,0 1 1,-1 0-1,1 0 1,-1 1-1,-1 0 0,1 0 1,-1 0-1,-10-5 1,13 8-78,-1 0 0,0 1 1,1-1-1,-1 1 1,0 0-1,0 0 0,1 1 1,-1-1-1,0 1 0,0 0 1,0 1-1,0-1 0,0 1 1,0 0-1,1 0 0,-8 3 1,7-3-144,-28 13-728,31-13 503,-1 0-1,1 1 1,0-1 0,0 1-1,0-1 1,0 1 0,0 0-1,0 0 1,0 0 0,-1 3-1,3-5 358,0 0-1,-1 0 0,1 0 0,0 0 1,0 0-1,0 0 0,0 0 0,0 0 1,0 0-1,0 0 0,0 0 0,0 0 1,0 0-1,0 1 0,0-1 0,0 0 1,0 0-1,0 0 0,0 0 1,0 0-1,0 0 0,0 0 0,0 0 1,0 0-1,0 0 0,0 0 0,0 0 1,0 0-1,0 0 0,0 0 0,0 1 1,0-1-1,0 0 0,0 0 0,0 0 1,0 0-1,0 0 0,1 0 0,-1 0 1,0 0-1,0 0 0,0 0 1,0 0-1,0 0 0,0 0 0,0 0 1,0 0-1,0 0 0,0 0 0,0 0 1,0 0-1,0 0 0,0 0 0,0 0 1,0 0-1,1 0 0,-1 0 0,0 0 1,0 0-1,0 0 0,0 0 1,0 0-1,0 0 0,0 0 0,31 8-7097,-11-4 1125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22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 11136,'-1'0'196,"1"0"1,-1 1 0,1-1-1,-1 0 1,1 1 0,-1-1-1,1 1 1,0-1 0,-1 1 0,1-1-1,0 1 1,-1-1 0,1 1-1,0-1 1,-1 1 0,1-1-1,0 2 1,5 4 1996,-4-5-2026,-1-1-1,1 1 0,0 0 0,0 0 1,0 0-1,0 0 0,-1 0 0,1 0 1,0 0-1,0 2 0,0 4 432,0-1 0,0 1-1,-1-1 1,0 0 0,0 1 0,-1-1-1,0 1 1,0-1 0,0 0 0,-1 1-1,-3 6 1,5-11-546,-4 11 615,-1 0 0,-1 0 0,0 0 0,0 0 0,-14 18-1,20-31-662,0 0 0,0 0-1,-1 0 1,1 1 0,0-1-1,0 0 1,-1 1 0,1-1-1,0 0 1,0 0 0,0 1-1,0-1 1,-1 0 0,1 1-1,0-1 1,0 0 0,0 1-1,0-1 1,0 0 0,0 1 0,0-1-1,0 0 1,0 1 0,7-1-97,13-8-63,-1-2 95,-1 0 1,0-1-1,-1-1 0,0-1 0,-1 0 0,17-19 0,-29 27 107,0 0 0,1 0 0,-1 1 1,1 0-1,0 0 0,1 0 0,-1 1 1,10-5-1,-15 8-5,1-1 0,0 1 0,0 0 0,0 0 1,0 0-1,-1 0 0,1 0 0,0 0 0,0 0 0,0 1 0,-1-1 1,1 0-1,0 0 0,0 0 0,0 1 0,-1-1 0,1 1 1,0-1-1,-1 0 0,1 1 0,0-1 0,-1 1 0,1-1 1,-1 1-1,1 0 0,0-1 0,-1 1 0,0 0 0,1-1 0,-1 1 1,1 0-1,-1 0 0,0-1 0,1 1 0,-1 0 0,0 1 1,2 2 38,-1 0 0,0 0 1,0 1-1,-1-1 1,1 7-1,2 17-276,-1-1-294,-4-10-2875,-3-2-2735,-5 1-4042,-9 2 4868,-12 0 1258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23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22 14528,'-43'-9'5407,"52"9"-4223,11-4-320,-10 4-1376,4-5 96,-5 1-2240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28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18 510 4224,'-17'19'7675,"17"-19"-7578,8 2 3032,-2-1-2667,1-1 0,-1 0 0,0 0 0,1 0 0,-1-1 0,0 0 0,13-3 0,-7 1-156,0-1 0,0-1 0,0 1 0,0-2 0,-1 0 1,0 0-1,0-1 0,0 0 0,9-10 0,6-9-38,-2-1 1,25-38-1,-13 10 91,32-62-1,-45 75-109,-19 36-134,-1-1 0,1 1 1,-1-1-1,0 0 1,-1 0-1,0 0 0,0 0 1,0 0-1,-1-1 1,1-13-1,-4 13-17,-2 9 106,-4 10-117,2 2-96,0 0-1,1 1 1,1 0 0,0-1-1,-3 24 1,4-14 232,2 0 0,2 39 1,0-47-96,0-1 1,1 1-1,0-1 1,1 1-1,1-1 1,0 0 0,1 0-1,8 17 1,-12-29-87,0-1-1,0 1 1,0-1 0,0 1 0,0-1 0,0 1-1,1-1 1,-1 0 0,0 1 0,1-1 0,-1 0-1,1 0 1,-1 0 0,1 0 0,0 0 0,-1-1-1,3 2 1,-2-2-22,0 0 0,-1 0 0,1 0 0,-1 0 0,1 0 0,-1 0 0,1 0 0,0-1 0,-1 1 0,1-1 0,-1 1 0,1-1 1,-1 1-1,0-1 0,1 0 0,1-1 0,4-4 12,0 0 1,0-1-1,-1 0 1,1 0-1,6-11 1,-4 6 55,246-263 241,-224 244-365,-22 21 81,-4 5-54,0 0 0,0 0 1,1 0-1,-1 1 0,1 0 1,7-4-1,-13 7 8,1 1-1,-1 0 1,0 0-1,1 0 1,-1 0-1,0 0 1,1 0 0,-1 0-1,1 0 1,-1 0-1,0 0 1,1 0-1,-1 0 1,0 0-1,1 0 1,-1 0 0,0 0-1,1 1 1,-1-1-1,0 0 1,1 0-1,-1 0 1,0 0-1,1 1 1,-1-1 0,0 0-1,0 0 1,1 1-1,-1-1 1,0 0-1,0 1 1,1-1-1,-1 0 1,0 1 0,0-1-1,0 0 1,0 1-1,0-1 1,0 0-1,1 1 1,-1-1-1,0 0 1,0 1 0,0 0-1,2 23 97,-1-15-13,0 5-55,-1 1 0,-1-1 0,0 1 0,0-1 0,-2 0 0,1 1 0,-2-1 0,0 0 0,-1-1 0,0 1 0,-1-1 0,-1 0 0,0 0 0,0-1 0,-12 14 0,17-22 23,-1-1 0,-1 1 0,1-1 0,0 0 0,-1 0 0,0 0 1,0 0-1,0 0 0,0-1 0,0 0 0,-7 3 0,9-4-24,-1-1 0,1 1-1,-1-1 1,1 0 0,-1 0 0,1 0 0,0 0 0,-1 0 0,1-1-1,-1 1 1,1-1 0,0 1 0,-1-1 0,1 0 0,0 0 0,-1 0-1,1 0 1,0 0 0,0-1 0,0 1 0,0-1 0,0 1 0,-1-3-1,0 2-31,1 0 0,0 0 0,0 0 0,0 0-1,0-1 1,0 1 0,0-1 0,-2-4 0,4 5-7,0 1 0,0 0 0,0 0 0,-1 0 0,1 0 0,1 0 1,-1 0-1,0 0 0,0 0 0,0 0 0,0 0 0,1 0 0,-1 0 1,1 0-1,-1 0 0,0 0 0,1 0 0,0 0 0,-1 0 0,1 0 0,0 1 1,-1-1-1,1 0 0,0 0 0,0 1 0,-1-1 0,2 0 0,3-3-27,-1 1 0,1 1-1,0-1 1,0 1 0,-1-1-1,2 1 1,7-2 0,39-7 27,-50 11 7,101-13-1780,-35 11-3713,-57 2 3010,0 1 0,15 3 1,-6 3-600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29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25 9568,'-39'-16'4320,"39"11"-3776,0 2-832,0 6 32,14-3-896,6 0 672,24 5-4096,7 8 2528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31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1152 6816,'-28'-5'2197,"22"4"-784,8 1-501,5 0-252,1 0 0,-1-1 0,1 0 0,-1-1 0,1 0 1,-1 0-1,0 0 0,9-6 0,-5 3-159,0-1 1,-1-1 0,0 0-1,14-13 1,2-6 37,-1-2-1,30-43 0,-54 70-527,19-26 261,89-112 629,-54 81-611,37-43 321,-68 70-309,-2-2-1,-1 0 0,32-69 1,-13-12 86,-30 84-307,-1 1 21,7-41-1,-14 56 19,0 0 0,-1 0 0,-1 0 0,0 0 0,-3-14 0,3 24-92,-1-1 1,0 0 0,0 1 0,0-1 0,-1 1-1,0-1 1,0 1 0,0 0 0,0-1 0,-1 1-1,1 0 1,-1 1 0,0-1 0,0 0 0,-1 1-1,1 0 1,-1 0 0,1 0 0,-6-3 0,6 4-41,1 1 0,-1 0 0,0 0 0,0 0 0,0 0 1,1 0-1,-1 0 0,0 1 0,0-1 0,0 1 0,0 0 1,0 0-1,0 0 0,0 1 0,0-1 0,0 1 1,0-1-1,0 1 0,0 0 0,0 0 0,0 0 0,1 1 1,-1-1-1,1 1 0,-4 2 0,-2 1 8,1 1 0,0-1-1,1 2 1,0-1 0,0 1 0,0 0-1,-5 8 1,0 3 39,2 0 1,0 0-1,-13 38 0,-9 60 120,26-95-99,-46 228 698,46-205-608,1 0 1,2 0-1,6 77 0,-3-114-84,0 1 0,0-1 0,1 1 1,-1-1-1,2 0 0,-1 1 0,1-1 1,0 0-1,0 0 0,1-1 0,6 9 0,-9-13-45,1 0 0,-1-1-1,1 1 1,0 0-1,-1-1 1,1 1 0,0-1-1,0 0 1,0 0-1,0 1 1,0-1-1,0-1 1,0 1 0,1 0-1,-1 0 1,0-1-1,0 1 1,1-1-1,-1 0 1,0 0 0,1 0-1,-1 0 1,0 0-1,4-1 1,4-1 5,0 0-1,-1-1 1,0 0-1,15-8 1,256-141 21,-271 146-37,156-98 20,-161 101-49,-1 1 0,0 0 1,1 0-1,0 1 0,-1-1 0,1 1 1,0 0-1,0 0 0,-1 0 1,1 0-1,5 0 0,-7 1 15,0 0 0,0 0 1,0 0-1,0 1 0,0-1 0,0 0 0,0 1 0,-1-1 0,1 1 1,0 0-1,0 0 0,0-1 0,0 1 0,-1 0 0,1 1 0,0-1 1,-1 0-1,1 0 0,-1 1 0,0-1 0,1 1 0,0 1 0,4 6-136,13 16 614,-18-24-257,-13-2 203,-2-3-486,0 1 0,0 0 0,-1 0 0,1 2 0,-1 0 0,-17 1-1,18 2 35,0 1 0,0 1 0,1 0 0,-1 1 0,1 1 0,0 0 0,0 0 0,1 2 0,0-1 0,-11 10 0,17-12 51,1 0-1,-1 0 1,1 1 0,0-1 0,1 1 0,-1 0 0,1 1-1,0-1 1,1 0 0,0 1 0,0 0 0,0 0 0,1 0-1,0 0 1,0 0 0,1 1 0,0-1 0,0 0-1,1 1 1,0 11 0,1-12 0,0 0 1,0 0-1,1 0 1,0 0-1,0 0 0,1-1 1,6 13-1,-8-16-2,0-1-1,1 0 1,0 1-1,-1-1 1,1 0-1,0 0 1,0 0-1,0 0 1,0 0-1,1 0 1,-1 0-1,0-1 1,1 0-1,-1 1 1,1-1-1,-1 0 1,1 0-1,0 0 1,0 0-1,-1-1 1,1 1-1,4 0 1,-1-2-1,-1 0 1,1 0 0,-1 0 0,0 0-1,1-1 1,-1 0 0,0 0 0,0 0-1,0-1 1,0 0 0,-1 1-1,1-2 1,-1 1 0,0-1 0,5-4-1,7-8-63,-1-2 0,17-22 0,-26 30 75,4-2-14,13-19 12,19-34 0,18-36 404,-56 95-481,-4 11-290,0 4 271,-1 2 107,2 0 1,-1-1-1,1 1 1,1-1-1,0 1 0,1-1 1,0 0-1,0 0 1,1 0-1,7 13 1,-9-20-34,-1-1 0,1 1 0,0-1 1,0 0-1,0 1 0,0-1 0,0 0 0,1 0 1,-1-1-1,0 1 0,1 0 0,-1-1 0,1 0 1,0 1-1,0-1 0,-1 0 0,1 0 1,0-1-1,0 1 0,0-1 0,0 1 0,0-1 1,4 0-1,5-1 11,0 0-1,0 0 1,0-1 0,16-6-1,4-2 15,0-1 0,-1-2-1,-1-1 1,0-2 0,-1-1-1,0-1 1,27-23 0,-13 6-31,-49 49-168,2-2 178,1-8 2,1 0 0,0 0 0,1 0 0,-1 0 1,1 0-1,-1 1 0,2-1 0,-1 1 0,0-1 1,1 1-1,0-1 0,0 1 0,0-1 0,0 1 0,1-1 1,-1 0-1,1 1 0,3 6 0,0 2 5,1-1-1,1-1 1,0 1 0,0-1-1,9 11 1,-12-17-7,0-1 1,1 1-1,-1-1 0,1 0 0,0 0 1,1-1-1,-1 1 0,1-1 0,-1 0 1,1 0-1,0-1 0,0 1 1,0-1-1,9 2 0,-9-3-4,-1-1 0,1 0 0,-1 0 0,1 0 0,-1-1 0,1 0 0,-1 0 0,1 0 0,-1 0 0,0-1 0,8-3 0,7-4 0,22-16 0,-22 13 0,47-23-35,118-45 0,-63 29 62,-118 50 7,1-1 0,-1 0 0,1 0 0,-1 0-1,0-1 1,3-2 0,-6 5-27,1-1 0,-1 1 0,0 0 0,1-1 0,-1 1 0,0 0 0,0 0 0,1-1 0,-1 1 0,0-1 0,0 1 0,0 0 0,0-1 0,0 1 0,1 0 0,-1-1 0,0 1 0,0-1 0,0 1 0,0 0 0,0-1 0,0 1 0,0-1 0,0 1 0,-1-1 0,1 0 6,-1 1 0,1-1-1,-1 1 1,0-1 0,1 1 0,-1-1 0,0 1-1,0 0 1,1-1 0,-1 1 0,0 0-1,0-1 1,1 1 0,-1 0 0,0 0-1,0 0 1,0 0 0,-1 0 0,-7-1-35,0 1 1,-1 0 0,1 1-1,0 0 1,0 0 0,-16 5-1,6-1-49,1 2 0,-22 10 0,28-10 77,0-1 1,0 2-1,0 0 1,1 0-1,1 1 0,-1 0 1,2 1-1,-16 18 0,20-21-6,-1 2 1,1-1-1,0 1 0,0-1 0,1 1 0,1 1 0,0-1 0,0 0 0,0 1 0,1 0 1,1-1-1,-2 20 0,3-26-6,0 0 0,1-1 0,-1 1 1,0 0-1,1 0 0,-1-1 0,1 1 1,0 0-1,0-1 0,0 1 0,0-1 1,0 1-1,1-1 0,-1 1 0,1-1 0,3 3 1,-4-3 8,1-1 0,0 0 0,-1 0 0,1 0 0,0 0 0,0 0 0,0 0-1,0-1 1,0 1 0,0-1 0,0 1 0,0-1 0,0 0 0,0 0 0,0 0 0,0 0 0,0 0 0,0 0 0,0 0 0,0-1 0,0 1 0,0-1 0,3-1 0,3-1 17,0 0-1,0-1 0,0 0 1,-1-1-1,13-9 1,33-33 105,-37 31-175,4-5 59,-1 0 1,-1-2-1,22-35 0,-38 57-23,-1-1 0,0 1 1,0-1-1,-1 0 0,1 1 0,0-1 0,-1 0 0,1 1 0,-1-1 0,1 0 0,-1 0 0,1-2 0,-1 72 35,-3 0-1,-14 81 0,12-123 68,-1 0 0,-1-1 0,-1 0 0,-2 0 0,0 0 0,-1-1 0,-2-1 0,-28 40 0,26-43 0,-2-1 0,-20 19 0,29-30-32,0-1-1,-1 0 1,0-1 0,-1 0 0,1 0-1,-1-1 1,-15 5 0,23-9-71,0 0-1,0-1 1,0 1 0,0-1 0,0 1 0,0-1 0,0 0-1,0 0 1,0 0 0,0 0 0,0 0 0,0-1 0,0 1-1,0 0 1,0-1 0,0 0 0,0 1 0,0-1 0,0 0 0,0 0-1,1 0 1,-1 0 0,0 0 0,-1-2 0,1 0-18,0 1 0,1 0 0,-1 0 0,1-1 1,-1 1-1,1 0 0,0-1 0,0 1 0,0-1 0,0 0 1,1 1-1,-1-1 0,1 0 0,0 0 0,-1 1 1,1-1-1,0 0 0,1-2 0,0 0 13,-1 1 1,2 0-1,-1 0 0,0 0 0,1-1 1,-1 1-1,1 1 0,1-1 0,-1 0 1,0 1-1,1-1 0,0 1 0,-1-1 1,1 1-1,1 0 0,4-3 0,4-4-6,1 2-1,0 0 0,21-10 0,52-22 46,126-81 0,-165 88-126,79-70 0,-65 49 190,27-29 176,-86 81-217,0-1 1,0 0-1,0 1 0,0-1 1,-1 0-1,1 0 1,-1 0-1,0-1 1,0 1-1,0 0 1,1-4-1,-2 6-31,0 0 0,0 0 0,0 0 0,0 0-1,0 0 1,0 0 0,0 0 0,0 0 0,0 0 0,-1 0 0,1 0-1,0 0 1,-1 0 0,1 0 0,-1 0 0,1 0 0,-1 0 0,1 0 0,-1 1-1,0-1 1,1 0 0,-1 0 0,0 1 0,0-1 0,1 0 0,-1 1-1,0-1 1,0 1 0,0-1 0,0 1 0,0-1 0,0 1 0,0 0 0,0-1-1,0 1 1,0 0 0,0 0 0,0 0 0,-2 0 0,0 0 0,-1 0 1,0 0 0,1 0 0,-1 1-1,0 0 1,1-1 0,-1 1 0,0 1-1,1-1 1,0 0 0,-1 1-1,1 0 1,0 0 0,0 0 0,0 0-1,0 0 1,0 1 0,0-1 0,1 1-1,-5 5 1,2-2 5,1 0 1,0 0-1,0 0 0,1 1 1,0-1-1,0 1 1,1 0-1,-1 0 0,1 0 1,-1 8-1,2-4-23,0 0 1,0-1-1,1 1 0,1 0 0,-1 0 1,4 15-1,-2-18 12,1-1 0,-1 1 0,1-1 1,1 1-1,-1-1 0,1 0 0,1 0 0,-1 0 0,8 7 0,-8-10-19,-1 0 1,1-1-1,0 0 0,0 0 0,1 0 0,-1-1 0,0 1 0,1-1 1,0 0-1,0 0 0,-1-1 0,1 1 0,0-1 0,0 0 0,0-1 1,0 1-1,1-1 0,-1 0 0,8-1 0,9-1-728,0-2 1,0 0-1,25-9 0,-25 6-647,28-7-1219,-30 7-297,1-1 0,-1 0 0,28-17 0,-11-2-4701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35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15 346 5408,'-14'0'7600,"15"6"-4939,2-2-2125,1 0-1,-1 0 1,1 0 0,0 0-1,0-1 1,0 1 0,1-1-1,6 4 1,-7-6-341,-1 0 0,1 0 0,0 0 0,-1 0-1,1 0 1,0-1 0,0 0 0,0 0 0,0 0 0,-1 0 0,1 0 0,0-1-1,5-1 1,5-2 272,0-1 0,16-7 0,-22 9-377,25-13 259,0-1 0,38-27 0,55-49 6,-102 74-177,-1-1-1,-1-2 0,37-46 1,-56 64-133,0 0 1,0-1 0,0 1 0,-1-1-1,0 1 1,0-1 0,0 0 0,0 0 0,-1 0-1,0 0 1,1-7 0,-2 12-45,0 0 0,0 0 0,0 0 0,1 0 0,-1-1 1,0 1-1,0 0 0,0 0 0,0 0 0,0 0 0,0-1 0,0 1 0,0 0 0,0 0 1,-1 0-1,1 0 0,0-1 0,0 1 0,0 0 0,0 0 0,0 0 0,0 0 0,0 0 1,0-1-1,0 1 0,0 0 0,-1 0 0,1 0 0,0 0 0,0 0 0,0 0 1,0 0-1,0-1 0,0 1 0,-1 0 0,1 0 0,0 0 0,0 0 0,0 0 0,0 0 1,-1 0-1,1 0 0,0 0 0,0 0 0,-9 5-49,-5 13-18,2 1 273,0 1 1,-12 29-1,21-40-148,0-1-1,0 1 0,1 0 0,0 0 1,0 1-1,1-1 0,0 0 0,1 16 0,2-7 89,0 0-1,10 35 1,-10-47-116,0 0-1,0 0 1,0 0-1,1-1 1,0 1 0,0-1-1,1 0 1,-1 0-1,1 0 1,0 0 0,1 0-1,5 4 1,-8-7-15,-1-1 0,1 0 0,0-1 0,0 1 0,0 0 0,-1 0-1,1-1 1,0 1 0,0-1 0,0 1 0,0-1 0,0 0 0,0 0 0,0 0 0,0 0 0,0 0 0,0 0 0,0-1 0,0 1 0,-1 0 0,1-1 0,0 0 0,0 1 0,0-1 0,-1 0 0,1 0 0,0 0 0,-1 0 0,4-3 0,4-4 20,-1 0 1,0 0-1,0-1 1,7-10-1,-2 2 17,4-3-64,1 1 0,1 0-1,1 1 1,1 2 0,0 0-1,1 1 1,30-16 0,-48 29-1,0 0 0,0 1 0,0-1 0,0 1 1,1 0-1,-1 0 0,0 0 0,8 0 0,-11 1 25,1 0-1,-1 0 0,0 0 0,1 0 1,-1 1-1,1-1 0,-1 1 0,0-1 1,1 1-1,-1-1 0,0 1 0,0 0 1,1-1-1,-1 1 0,0 0 0,0 0 1,0 0-1,0 0 0,0 0 1,0 0-1,0 0 0,0 1 0,-1-1 1,1 0-1,0 0 0,-1 1 0,1-1 1,-1 0-1,1 3 0,2 9 65,-1 1 1,-1-1-1,0 1 0,0 0 0,-3 16 0,1 1-129,1-30 50,0 0 1,0-1-1,0 1 1,0-1-1,0 1 1,0-1-1,0 1 1,0 0-1,0-1 1,1 1-1,-1-1 1,0 1-1,0-1 1,0 1-1,1 0 1,-1-1-1,0 1 1,0-1-1,1 1 1,-1-1-1,1 0 1,-1 1 0,0-1-1,1 1 1,-1-1-1,1 0 1,-1 1-1,1-1 1,1 1 11,-1-1 1,0 0-1,0 0 1,0 0 0,0-1-1,0 1 1,0 0 0,0 0-1,0 0 1,0-1-1,0 1 1,0 0 0,0-1-1,1 0 1,5-4 88,0 0 0,13-10 0,-19 13-107,23-17-15,1 1 1,1 1-1,27-13 0,-44 25 1,1 0-1,-1 1 1,0 0-1,1 1 0,0 0 1,14-3-1,-20 6 24,1-1 0,-1 1 0,1 0 0,0 0 0,-1 1-1,1 0 1,0-1 0,-1 1 0,1 1 0,-1-1 0,0 1 0,1-1 0,-1 1 0,0 1-1,7 4 1,-1 0-1,0 0-1,-1 1 0,0 0 0,0 1 1,-1 0-1,14 19 0,3 13-2915,-11-13-3784,-4-11 3932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35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22 9728,'-73'-12'4384,"65"6"-3808,2 3-864,6 6 32,6-3-544,2 0 480,31 0-1408,9 9 960,39 4-5056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38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10 984 7456,'-8'-3'1293,"7"0"-37,13 1 1001,9-4-258,-15 2-1512,0 0 0,-1-1 0,0 0 0,0 0 0,9-11 0,3-4 457,2-1-312,4-4 39,0 1 1,2 0-1,44-31 1,50-18 112,42-28-294,-141 86-299,-1 0-1,-1-1 0,0-1 0,-2-1 0,26-34 1,-21 17 116,-2 0 1,-1-2-1,13-39 1,-13 31-104,-12 28-30,0 0 1,6-34-1,-12 47-130,0 1 0,0-1 1,-1 1-1,1-1 0,-1 1 1,0 0-1,0 0 0,0-1 1,0 1-1,0 0 0,-1 0 1,-3-5-1,1 6-56,1 1 0,-1-1 0,1 1 0,-1 0 1,0 0-1,0 1 0,1-1 0,-5 1 0,6-1 16,0 1-1,1 0 1,-1 0-1,0 0 1,1 0-1,-1 1 1,0-1-1,1 0 1,-1 1-1,0-1 1,1 1-1,-1 0 0,1-1 1,-1 1-1,1 0 1,-1 0-1,1 0 1,0 0-1,-1 0 1,1 0-1,0 0 1,0 1-1,0-1 1,0 0-1,0 1 1,0-1-1,0 1 1,-1 1-1,0 1 3,-10 16-131,1 0-1,-12 31 1,16-35 122,-28 75 141,-10 24-36,31-86-67,1 1 0,2 0-1,-10 44 1,20-64 23,0 0 0,0 0 1,0 0-1,1 0 0,1 0 0,0 1 1,0-1-1,1 0 0,1 0 0,-1-1 0,1 1 1,1 0-1,0-1 0,0 0 0,1 0 1,0 0-1,1-1 0,0 1 0,0-1 1,1-1-1,0 1 0,0-1 0,0 0 1,17 11-1,-19-16-30,-1 1 0,1-1 0,0 0 0,-1 0-1,1 0 1,0-1 0,0 0 0,0 0 0,0 0 0,1-1 0,-1 1 0,0-1 0,0 0 0,0-1 0,7-1 0,1 0 32,0-1 0,0-1 0,0 0 0,21-10-1,-24 8-19,-1 0 1,1-1-1,-1 0 0,-1-1 0,11-11 0,-13 13-147,-1 0 304,2-2-112,0 3-62,-1 0 0,0-1 0,0 0 0,10-12 0,10-11-58,-2 8 2,-1-2-1,-2 0 1,0-2-1,-1 0 1,-2-1-1,17-32 1,90-201 319,-54 108-87,-67 143-196,-1 0 1,1-1-1,-2 1 0,3-13 0,-5 15-220,-4 6 32,-6 9-69,-1 5 242,0 1-1,1 1 1,1 0-1,0 0 1,-12 31-1,7-13 99,-98 174 468,29-60-207,61-103-219,-24 65 0,-22 113 80,63-207-155,0 0-1,1 0 0,0 0 1,1 1-1,0 20 1,9-50 11,5-10-61,14-44 0,-20 49-57,1 0-1,1 1 1,0 0 0,1 1-1,18-27 1,-15 30 54,1-1 0,1 1 0,0 1 0,1 1 0,0 0 0,1 0 0,0 1 0,0 1 0,26-10 0,-40 18 3,0 1 1,0-1-1,0 1 1,0 0-1,1-1 1,-1 1-1,0 0 1,0 0-1,0 0 1,1 0-1,-1 0 1,0 0-1,0 0 1,1 0-1,-1 0 1,0 1-1,0-1 1,0 1-1,0-1 0,0 0 1,1 1-1,-1 0 1,0-1-1,0 1 1,0 0-1,0 0 1,-1-1-1,1 1 1,0 0-1,0 0 1,0 0-1,-1 0 1,2 2-1,2 4 30,0 0-1,-1 1 1,0-1-1,3 11 1,4 8 11,-4-14-8,0-1-1,0 0 1,1 0-1,1-1 1,10 11-1,-16-18-23,1-1 0,0 1-1,-1-1 1,1 0-1,0 0 1,0-1-1,1 1 1,-1 0-1,0-1 1,0 0 0,1 0-1,-1 0 1,1 0-1,-1-1 1,1 1-1,-1-1 1,1 0-1,-1 0 1,1 0 0,-1 0-1,1-1 1,-1 1-1,7-3 1,0-1-8,0 0 0,0 0 0,0-1-1,-1 0 1,0-1 0,0 0 0,-1-1 0,1 0 0,-1 0 0,10-12 0,6-10-67,33-51 1,-57 80 64,7-12 127,-7 11-130,0 1 0,1 0 1,-1 0-1,0 0 0,0 0 1,0-1-1,0 1 0,0 0 1,0 0-1,1 0 0,-1-1 1,0 1-1,0 0 0,0 0 0,0 0 1,0-1-1,0 1 0,0 0 1,0 0-1,0 0 0,0-1 1,0 1-1,0 0 0,0 0 1,0-1-1,0 1 0,0 0 0,0 0 1,0 0-1,0-1 0,0 1 1,-1 0-1,1 0 0,0 0 1,0-1-1,0 1 0,0 0 1,0 0-1,0 0 0,-1-1 1,1 1-1,0 0 0,0 0 0,0 0 1,-1 0-1,1 0 0,0 0 1,-2 1-17,1 1 0,0-1 0,0 1 0,0 0 0,0 0 0,0 0 0,0-1 0,1 1 0,-1 0 0,0 3 0,-1 8 41,0 1 0,1-1 0,0 1 0,1-1 0,3 22 0,-3-31-23,1 0 0,0 0-1,0 0 1,0 0 0,0 0 0,1 0-1,0 0 1,0 0 0,0 0 0,0-1-1,1 1 1,-1-1 0,6 6 0,-7-9 3,-1 1 0,1-1 0,0 1 0,0-1 1,0 0-1,0 1 0,0-1 0,-1 0 0,1 0 0,0 1 1,0-1-1,0 0 0,0 0 0,0 0 0,0 0 0,0 0 1,0 0-1,0-1 0,-1 1 0,1 0 0,0 0 0,0-1 1,0 1-1,0 0 0,0-1 0,-1 1 0,1-1 0,0 1 1,0-1-1,-1 0 0,2 0 0,3-4 29,0 0 1,0 1-1,5-8 0,-7 8-38,65-71-139,-56 63 136,1 1-1,0 0 0,1 1 1,15-8-1,-23 15 61,-4 2-33,0-1 0,0 1 1,0 0-1,0 0 1,0 0-1,1 0 0,-1 0 1,0 1-1,5-1 1,-6 2-15,0 0 0,0 0 1,0 0-1,0 0 0,0 0 1,0 1-1,-1-1 0,1 0 1,0 1-1,-1-1 0,1 0 1,-1 1-1,1-1 0,-1 3 1,1 1 21,-1 0 0,0 1-1,-1-1 1,1 0 0,-1 0 0,0 0 0,0 0 0,-4 9 0,-2 9 67,4-7 44,1 0 1,-2 30 0,4-45-134,3-2-23,0 0 0,0 0 1,-1 0-1,1-1 0,-1 1 0,1-1 1,-1 0-1,1 1 0,-1-1 0,0 0 0,3-4 1,1 0 6,0 1 18,25-22-38,45-30 1,-66 50 23,1 1-1,-1 0 1,1 1 0,0 1-1,1-1 1,-1 2-1,1-1 1,-1 2-1,16-3 1,-21 5 20,1 0 1,-1 1-1,1-1 1,0 2-1,-1-1 1,1 0-1,-1 1 0,0 0 1,0 1-1,0-1 1,0 1-1,0 1 1,0-1-1,-1 1 0,6 4 1,8 8 14,-1 1 0,26 32 0,-28-31-28,-13-14 1625,0 2-6253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38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9 13216,'-23'-9'5983,"23"15"-5215,9-6-2112,1 0 1024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3:0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17 138 6144,'-2'1'224,"1"-1"0,0 1 0,0-1 0,0 1 0,0 0 1,0 0-1,0 0 0,1 0 0,-1 0 0,0 0 0,0 0 0,1 0 0,-1 0 1,0 0-1,1 0 0,-1 0 0,1 0 0,-1 0 0,1 1 0,0-1 0,0 0 0,-1 0 1,1 1-1,0-1 0,0 0 0,0 0 0,0 1 0,0-1 0,1 0 0,-1 0 1,0 1-1,1-1 0,-1 0 0,0 0 0,1 0 0,-1 0 0,2 2 0,0 0 85,0 0 0,0 0 0,0 0 0,1-1 0,-1 1 0,0-1 0,1 0 0,0 1 0,0-1 0,0 0 0,0 0 0,4 1 0,-2-1-106,1 0 0,0-1 1,0 0-1,1 0 0,-1-1 1,0 1-1,0-1 0,0-1 1,0 1-1,0-1 0,0 0 1,0 0-1,0-1 0,0 0 1,0 0-1,0 0 0,9-6 1,-3 1-58,1 0 1,-1-1 0,0-1 0,-1 0 0,0-1 0,15-16 0,-22 21-84,0 1 1,-1-1 0,0 0 0,0 0 0,0 0 0,0 0 0,-1-1-1,3-10 1,-4 14-71,-1 0 0,1 0 1,-1 0-1,0-1 0,0 1 0,0 0 0,0-1 0,0 1 0,0 0 1,-1 0-1,1-1 0,-1 1 0,1 0 0,-1 0 0,0 0 0,0 0 1,0 0-1,0 0 0,-1 0 0,1 0 0,0 0 0,-1 1 0,1-1 1,-1 0-1,0 1 0,-1-2 0,0 1-15,-1 1 1,1-1-1,0 1 0,0 0 1,0 0-1,-1 0 0,1 1 0,0-1 1,-1 1-1,1 0 0,-1 0 1,1 0-1,0 0 0,-1 1 1,1-1-1,0 1 0,-4 1 1,-3 0 83,0 2 0,0-1 0,0 1 0,-12 7 0,15-7 14,0 1-1,0 0 1,0 1 0,1-1 0,0 1-1,0 0 1,1 1 0,-1-1 0,1 1-1,1 0 1,-1 1 0,1-1-1,1 1 1,-1 0 0,1 0 0,1 0-1,-1 0 1,1 0 0,-1 16 0,1-8 73,0 0 0,1 0 0,1 0 1,1 0-1,0 0 0,1 0 0,5 17 1,-5-25-95,0 0 0,1-1 0,0 1 1,0-1-1,1 0 0,0 0 0,0 0 1,1 0-1,0-1 0,0 1 0,0-1 1,1 0-1,0-1 0,0 0 0,0 0 1,9 5-1,-6-5 18,1 0 0,0 0 0,0-1 0,0-1 0,1 0 0,-1 0 1,1-1-1,-1 0 0,1-1 0,0 0 0,0-1 0,-1 0 0,1-1 0,0 0 0,0 0 0,19-7 0,-15 3-33,0-1 0,-1-1 0,0 0 0,-1-1-1,1 0 1,-2-1 0,1-1 0,-1 0 0,-1 0-1,0-2 1,0 1 0,14-21 0,-1-2 149,27-50 0,-41 64-232,0-1-1,-2 1 0,0-2 0,5-27 1,-11 42 63,-1-1 1,2 0-1,5-14 1,-7 20-42,0 1 0,0-1 1,0 0-1,1 0 1,-1 0-1,0 1 0,1-1 1,-1 1-1,1-1 1,0 1-1,-1 0 1,1-1-1,0 1 0,0 0 1,0 0-1,0 0 1,0 1-1,3-2 0,-2 1 1,-1 1-1,1-1 1,-1 1-1,1-1 0,0 1 1,-1 0-1,1 0 1,0 0-1,-1 1 0,1-1 1,0 0-1,-1 1 0,1 0 1,-1 0-1,1 0 1,-1 0-1,1 0 0,-1 0 1,0 0-1,1 1 1,-1-1-1,0 1 0,0 0 1,0 0-1,0 0 1,-1 0-1,1 0 0,0 0 1,-1 0-1,1 0 0,-1 1 1,0-1-1,0 0 1,0 1-1,0-1 0,1 5 1,7 80 37,-7-61-12,1 0 0,1 0 0,7 26 0,-8-44-45,-1 3 77,2 0 1,-1-1-1,2 1 0,-1-1 1,13 18-1,-16-26-9,1 0-1,-1 0 1,1 0-1,0 0 1,0-1-1,0 1 0,0-1 1,0 1-1,0-1 1,0 0-1,0 0 1,0 0-1,5 1 1,-4-1 2,0-1 0,0 0 0,0 0 0,0 0 0,-1 0 0,1 0 0,0-1 0,0 1 0,0-1 0,0 0 0,-1 0 0,1 0 0,0 0 0,3-3 0,15-7 41,0-2 0,-1-1 0,-1 0 0,-1-1 0,33-35 0,79-90 196,-114 121-407,-12 14-15,0-1 1,0 1 0,9-7 0,-13 12 147,0 0 1,0 0 0,0-1 0,0 1-1,1 0 1,-1 0 0,0 0-1,0 0 1,0 0 0,0-1-1,1 1 1,-1 0 0,0 0-1,0 0 1,0 0 0,0 0-1,1 0 1,-1 0 0,0 0 0,0 0-1,0 0 1,1 0 0,-1 0-1,0 0 1,0 0 0,0 0-1,1 0 1,-1 0 0,0 0-1,0 0 1,0 0 0,1 0 0,-1 0-1,0 0 1,0 0 0,0 0-1,0 0 1,1 0 0,-1 0-1,0 1 1,0-1 0,0 0-1,0 0 1,1 0 0,-1 0-1,0 0 1,0 1 0,0-1 0,0 0-1,0 0 1,0 0 0,0 0-1,0 1 1,1-1 0,-1 15-138,-5 20 62,-10 92 185,14-95 65,-2 60 278,4-78-287,0-1 0,1 1 0,0 0 0,7 21-1,-8-33-124,-1 0 0,1 0 0,0 0-1,0 0 1,0-1 0,0 1 0,1 0-1,-1-1 1,0 1 0,1-1 0,1 2-1,-2-2-17,-1-1-1,1 1 0,0-1 0,0 0 0,-1 1 0,1-1 1,0 0-1,0 1 0,0-1 0,0 0 0,-1 0 0,1 0 1,0 0-1,0 0 0,0 0 0,0 0 0,0 0 1,0 0-1,-1 0 0,1 0 0,0 0 0,0-1 0,0 1 1,0 0-1,-1-1 0,1 1 0,0-1 0,0 1 0,-1-1 1,1 1-1,0-1 0,5-5 46,0 0 0,-1 0 1,0 0-1,0 0 0,6-12 0,19-39 74,-26 50-120,14-31 18,70-132 179,-68 137-327,0 1-1,50-57 1,-66 85 60,1-1-239,-6 12-33,-4 9 198,-121 483 22,76-302 317,-68 224 33,98-369-149,-2-1-1,-3-1 0,-48 73 1,67-114-64,0 0 1,0 0-1,-1-1 1,0 0-1,0-1 1,-12 10-1,16-15-32,-1 1 0,1-1 0,-1-1 0,0 1-1,1 0 1,-1-1 0,0 0 0,0 1 0,0-2 0,0 1 0,0 0 0,0-1 0,0 0-1,0 0 1,0 0 0,0 0 0,0-1 0,0 1 0,0-1 0,0 0 0,0 0 0,0-1-1,0 1 1,1-1 0,-1 0 0,0 0 0,-4-4 0,0 1-11,1-1 0,-1 0 0,2 0 0,-1-1 1,1 0-1,0 0 0,0-1 0,1 0 0,0 0 0,0 0 1,-5-14-1,2-2 44,1 0 0,2 0 0,0-1-1,-2-49 1,6 54 10,0-1 0,2 1-1,0-1 1,2 1 0,0-1-1,1 1 1,10-28 0,-10 36-30,0 0 0,1 0 0,1 1 0,0 0 0,0 0 0,1 0 0,1 1 0,0 0 0,0 0 0,1 1 0,0 0 0,0 0 0,1 1 0,0 0 0,14-7 0,-7 6 20,1 2 0,-1 0 0,1 0 0,1 2 0,-1 0 0,1 2 1,-1 0-1,37-1 0,-25 4-61,1 1 1,-1 2 0,1 2-1,52 13 1,-59-11-259,36 9-542,-20-7-5732,-34-9 4623,-1 1-1,0-1 1,0 0-1,1 0 1,5-1-1,8 0-3078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8:06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1093 219 8896,'-24'-21'3296,"20"14"-2560,-1-2-224,5 4-1184,0 1 256,0 1-1728</inkml:trace>
  <inkml:trace contextRef="#ctx0" brushRef="#br0" timeOffset="1">67 93 7392,'-52'-45'2720,"43"27"-2080,4-3-224,13 12-3008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38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68 141 11872,'-57'0'4416,"46"5"-3457,17-1-255,3-4-352,10-4-352,9-5 2112,34 0-1152,50-3 96,21-6-640,-2 2-480,27-1 0,24-1-1600,-16 5 896,-20 1-6431,-8 3 3967,-3-3-2624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42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54 5216,'-1'-2'282,"1"1"1,-1-1-1,1 0 1,-1 1-1,1-1 0,0 0 1,0 1-1,0-1 1,-1 0-1,2 1 1,-1-1-1,0 0 1,0 1-1,1-1 0,-1 0 1,0 1-1,1-1 1,0 1-1,-1-1 1,1 1-1,0-1 0,0 1 1,1-3-1,4-1 2091,-6 4-2043,1 1 0,0-1-1,-1 0 1,1 1 0,0-1-1,-1 0 1,1 1 0,0-1-1,0 1 1,0-1 0,0 1-1,1-1 1,-2 1-230,1 0 0,0 1 0,-1-1-1,1 0 1,-1 0 0,1 1 0,0-1 0,-1 0 0,1 1-1,-1-1 1,1 0 0,-1 1 0,1-1 0,-1 1 0,0-1-1,1 1 1,-1-1 0,0 1 0,1-1 0,-1 1 0,0-1-1,1 1 1,-1 0 0,0-1 0,0 1 0,1 1 0,0 2 114,1 0 0,0 1 0,-1-1 0,0 1 0,0-1-1,-1 1 1,1 0 0,-1 6 0,1 8 266,4 68 580,-4 1 0,-4 0 0,-15 99 0,2-93-628,-4 37 266,13-88-524,4-29 31,1 0 0,-1 18 1,3-30 25,0-7-83,4-54-69,-1 49-97,0-1-1,0 1 0,1 0 0,0 0 0,1 1 0,7-13 0,-8 17 7,0-1 0,0 1 0,1-1-1,0 1 1,0 1 0,0-1 0,0 1-1,1-1 1,0 2 0,11-7 0,-5 4-50,1 1 1,-1 1-1,1 0 0,0 1 1,0 0-1,0 1 0,0 0 1,19 0-1,-27 2 47,10 0-13,1 1-1,15 2 0,-28-3 47,0 1 1,1 0-1,-1-1 0,0 1 1,0 0-1,0 1 0,1-1 1,-2 0-1,1 1 0,0 0 1,0 0-1,0 0 0,-1 0 0,1 0 1,3 5-1,-5-6-4,0 0 0,-1 0 0,1 0 0,0 1 0,-1-1-1,0 0 1,1 0 0,-1 0 0,0 1 0,1-1 0,-1 0 0,0 1 0,0-1 0,0 0 0,0 0-1,0 1 1,-1-1 0,1 0 0,0 0 0,-1 1 0,1-1 0,0 0 0,-1 0 0,0 0-1,1 1 1,-1-1 0,0 0 0,1 0 0,-3 1 0,-1 3 67,-1 0 1,0 0-1,0-1 0,-8 6 1,11-8-63,-59 37 237,-68 34 1,86-49-98,36-20-211,1 0 1,0 0-1,0 1 0,1 0 1,-1 0-1,-7 10 1,9-10 17,-2 0-14,1 1-293,20-10-171,238-79 345,44-16-189,-273 90 529,0-1-1,28-18 0,-47 24 38,-7 3-16,2 1-189,-1 1 1,0-1-1,0 1 1,0-1-1,0 1 1,0-1-1,1 1 1,-1-1-1,0 1 0,0 0 1,1-1-1,-1 1 1,1 0-1,-1 1 1,-8 11-142,-11 22 0,18-30 126,0 0 0,0 0 0,0 1 0,0-1-1,1 0 1,0 1 0,0 0 0,1 5 0,-1-10 9,1 0 0,0 1 0,0-1 0,1 1 1,-1-1-1,0 0 0,0 1 0,1-1 0,-1 0 0,0 1 0,1-1 0,0 0 0,-1 0 0,1 0 1,0 1-1,-1-1 0,1 0 0,0 0 0,0 0 0,0 0 0,0 0 0,0 0 0,0-1 0,0 1 1,0 0-1,1 0 0,-1-1 0,0 1 0,0-1 0,1 1 0,-1-1 0,0 1 0,3-1 0,-1 1-1,0-1 0,0 0-1,0 0 1,0-1-1,0 1 1,0-1 0,0 1-1,0-1 1,-1 0-1,1 0 1,0 0-1,0-1 1,-1 1 0,1-1-1,3-2 1,6-4-7,-1-1 0,1-1 0,-2 0-1,18-20 1,-26 28 19,-1-1 0,1 1 0,0-1 1,-1 0-1,1 1 0,-1-1 0,0 0 0,0 0 0,0 0 0,0 0 0,0 0 0,-1 0 0,1 0 0,-1-1 0,0 1 0,0 0 0,0 0 0,0 0 0,-1 0 0,1 0 0,-1 0 0,0 0 0,0 0 0,0 0 0,0 0 0,-1 0 0,1 0 0,-4-4 0,3 3 20,-1 0-1,0 1 0,0-1 1,0 1-1,-1-1 1,1 1-1,-1 0 1,-4-3-1,-2 1-46,0 0 0,-1 1 0,-10-3 0,19 6-57,2 2 80,0-1 1,0 1 0,0-1-1,0 1 1,0-1 0,0 1-1,0-1 1,0 1 0,0-1-1,0 1 1,0-1 0,0 1-1,0-1 1,1 1 0,-1-1-1,0 0 1,0 1 0,0-1-1,1 1 1,-1-1 0,0 1-1,1-1 1,-1 0 0,0 1-1,1-1 1,-1 0 0,0 0-1,1 1 1,-1-1 0,1 0-1,-1 0 1,1 1 0,-1-1-1,1 0 1,0 0 0,10 5-11,1-1 1,0-1-1,1 0 0,-1-1 1,17 2-1,68-2 58,51-16 206,-127 12-206,103-18 433,-95 14-558,-4 0-23,-20 4 164,1 1 0,-1 0 0,0 0 0,6 0 0,-9 1 229,-2 2-208,-1 3-87,-1 0-1,0 0 1,1 0 0,-2 0 0,1 0 0,0-1 0,-1 1 0,0 0 0,-5 5 0,-9 15-54,16-22 56,-6 8 13,1 1 0,1 0 1,-1 1-1,-3 16 0,8-25-18,0 0 0,1 0 0,-1 0 0,1 0 0,0 0 0,0 0 0,0 0 0,1 0 0,-1 0 0,1 0 0,0 0 1,0 0-1,1 0 0,-1-1 0,1 1 0,0 0 0,0-1 0,0 1 0,3 2 0,-4-4-14,1 0 0,0 0 1,0 0-1,-1-1 1,1 1-1,0-1 0,0 0 1,1 1-1,-1-1 0,0 0 1,0 0-1,1 0 0,-1-1 1,0 1-1,1-1 1,-1 1-1,1-1 0,-1 0 1,0 0-1,1 0 0,-1 0 1,1 0-1,-1 0 1,1-1-1,-1 1 0,0-1 1,5-1-1,-1 0 28,0-1 0,0 1 0,0-2 0,0 1 1,-1 0-1,1-1 0,-1 0 0,0 0 0,7-8 0,0-2 7,0 0 1,-1-1-1,-1 0 1,11-20-1,-16 24-39,-3 9 25,-1 0 1,0-1-1,0 1 0,0 0 1,0-1-1,0 1 0,-1-1 1,1 1-1,-1-1 0,1-4 1,4 57-20,-5-43-10,1 0 1,0 0-1,0 0 0,1 0 0,-1 0 1,2 0-1,-1-1 0,5 10 0,-4-11 32,0 0 0,0 0-1,0 0 1,0-1 0,1 1-1,-1-1 1,1 0 0,0 0-1,1-1 1,-1 1 0,7 3-1,-8-5 0,-1-1-1,1 0 0,0 0 1,0-1-1,0 1 0,0 0 1,0-1-1,0 0 1,0 0-1,1 0 0,-1 0 1,0 0-1,0-1 0,3 0 1,3-1-17,0-1-1,0 0 1,12-6 0,79-38-21,33-15 19,-110 50 8,98-45 23,-118 56-9,-1 0-1,0 0 0,1 0 0,0 0 0,-1 1 1,1-1-1,-1 1 0,1 0 0,0 0 0,3 0 1,-5 0-14,0 1 1,0-1 0,0 1 0,0-1-1,0 1 1,0 0 0,-1-1 0,1 1-1,0 0 1,0 0 0,-1 0 0,1-1 0,0 1-1,-1 0 1,1 0 0,-1 0 0,1 0-1,-1 0 1,1 0 0,-1 0 0,0 0-1,0 0 1,1 0 0,-1 0 0,0 2-1,0 3 36,0 1-1,-1-1 1,0 0-1,0 1 0,0-1 1,-1 0-1,0 0 1,-3 7-1,3-10-24,-11 27 25,9-23-61,0 1 0,-4 13 1,8-21 23,0 0 0,0-1 0,0 1 0,0 0 1,0 0-1,0 0 0,0 0 0,0 0 1,0 0-1,0 0 0,1 0 0,-1 0 0,0 0 1,0 0-1,0 0 0,0 0 0,0-1 0,0 1 1,0 0-1,0 0 0,0 0 0,0 0 0,1 0 1,-1 0-1,0 0 0,0 0 0,0 0 1,0 0-1,0 0 0,0 0 0,0 0 0,0 0 1,0 0-1,1 0 0,-1 0 0,0 0 0,0 0 1,0 0-1,0 1 0,0-1 0,0 0 0,0 0 1,0 0-1,0 0 0,0 0 0,0 0 0,1 0 1,-1 0-1,0 0 0,0 0 0,0 0 1,0 0-1,0 0 0,0 1 0,0-1 0,0 0 1,0 0-1,0 0 0,0 0 0,0 0 0,0 0 1,0 0-1,7-5-72,19-21-123,1 2 1,37-26-1,-52 41 222,-10 8-9,1-1 0,-1 1 0,0 0 0,0-1 0,0 1 0,1 0 0,-1 1 0,0-1 0,5-1 0,-6 2-12,-1 0 0,1 0 0,0 0 0,-1 0 0,1 0 0,0 1 0,-1-1 0,1 0-1,0 0 1,-1 0 0,1 1 0,0-1 0,-1 0 0,1 1 0,-1-1 0,1 0 0,-1 1 0,1-1 0,-1 1 0,1-1 0,-1 1 0,1-1 0,-1 1 0,0-1 0,1 1 0,-1 0 0,0-1 0,0 1 0,1-1 0,-1 1 0,0 0 0,0-1 0,0 1 0,0 0 0,1-1 0,-1 1 0,0 0 0,0-1-1,0 1 1,-1 0 0,1-1 0,0 2 0,0 12 28,-1-3-4,1 0 0,1 0 1,0 0-1,0 0 0,1 0 0,4 13 1,-6-23-34,0-1 1,1 1 0,-1-1 0,0 0 0,1 1-1,-1-1 1,0 0 0,1 1 0,-1-1 0,1 0-1,-1 1 1,0-1 0,1 0 0,-1 0 0,1 1-1,-1-1 1,1 0 0,-1 0 0,1 0 0,-1 0-1,1 0 1,-1 0 0,1 0 0,-1 0 0,2 0-1,11-1-8,57-24-263,-25 8 67,-2 2-42,144-52-85,-5-16 528,-155 65 80,-24 15-281,-8 3-93,-12 7-86,15-6 188,-113 42-182,-6 2 249,93-33-117,1 2-1,-33 20 1,47-25 11,-50 37-184,56-41 208,2 1 0,-1-1-1,1 1 1,0 0 0,0 1-1,0-1 1,-5 13 0,7-9-120,3-10 132,0 0 0,0 0-1,1 0 1,-1 0-1,0 0 1,0 1-1,0-1 1,0 0 0,0 0-1,0 0 1,0 0-1,0 0 1,1 0 0,-1 0-1,0 1 1,0-1-1,0 0 1,0 0-1,0 0 1,1 0 0,-1 0-1,0 0 1,0 0-1,0 0 1,0 0-1,0 0 1,1 0 0,-1 0-1,0 0 1,0 0-1,0 0 1,0 0-1,1 0 1,18-8-139,-15 7 135,181-87-212,-158 74 197,-1 0 0,0-1 0,-1-2 0,34-30 0,-45 35 12,-2 0 1,0-1-1,0-1 0,-1 0 1,-1-1-1,0 0 0,-1 0 0,13-33 1,-4-8-59,16-84 0,-32 130 65,1-8 51,0 0 1,1-28-1,-4 38-8,0 0 0,-1 0 1,0 0-1,0 0 0,-1 0 0,0 0 0,0 1 1,-4-9-1,5 14-36,0 0 1,0 0-1,0 0 1,0 0-1,0 1 1,0-1 0,0 0-1,0 1 1,-1-1-1,1 1 1,-1-1-1,1 1 1,-1 0-1,0 0 1,1 0 0,-1 0-1,0 0 1,-3-1-1,3 1-2,0 1-1,0 0 1,0 0-1,0 0 0,-1 0 1,1 0-1,0 0 1,0 1-1,0-1 1,0 1-1,0-1 1,0 1-1,1 0 1,-1 0-1,-3 1 1,-2 3 4,0 0 0,1 0 0,-1 1 1,1 0-1,0 0 0,1 0 0,-10 14 1,-6 17-30,2 0 0,1 1 1,-19 62-1,27-69 200,-9 45 1,17-61-148,0 1 1,0-1 0,1 1-1,1-1 1,3 18 0,-3-28-35,1 0 1,1 0-1,-1 0 1,1-1 0,0 1-1,0 0 1,0-1-1,0 1 1,1-1-1,0 0 1,0 1 0,5 4-1,-2-4 3,-1 0 0,0 0-1,1-1 1,0 0 0,0 0 0,1-1-1,-1 0 1,10 4 0,-6-4-6,1 0-1,0 0 1,-1-1 0,1 0-1,0-1 1,0-1-1,1 1 1,-1-2 0,0 0-1,0 0 1,18-4 0,78-29-265,120-55 0,-224 87 285,4 0 43,0-2 1,0 1-1,0-1 1,0 0-1,8-7 1,-13 8 68,-8 3-70,-12 6-26,16-6-20,-16 6 49,0 1-1,1 1 0,0 0 0,0 1 0,1 1 0,0 0 0,1 1 1,0 1-1,1 0 0,1 1 0,-1 1 0,2 0 0,-16 23 0,24-32-74,-3 5-133,7-9 147,0-1 1,0 0-1,0 0 1,0 0-1,0 1 1,0-1-1,0 0 1,0 0-1,0 0 1,0 1-1,0-1 1,0 0 0,0 0-1,0 0 1,0 1-1,0-1 1,0 0-1,1 0 1,-1 0-1,0 0 1,0 1-1,0-1 1,0 0-1,0 0 1,1 0 0,-1 0-1,0 0 1,0 0-1,0 1 1,0-1-1,1 0 1,-1 0-1,0 0 1,0 0-1,0 0 1,1 0-1,-1 0 1,0 0 0,0 0-1,0 0 1,1 0-1,-1 0 1,0 0-1,0 0 1,1 0-1,-1 0 1,0 0-1,0 0 1,0 0-1,1-1 1,2 0-44,1 0 1,-1 0-1,1 0 0,-1-1 0,0 0 1,1 1-1,-1-1 0,0-1 0,0 1 1,0 0-1,3-5 0,5-2-50,131-91-278,-131 95 366,-9 4 51,0 0-1,0 0 1,-1 0-1,1 0 0,0 0 1,-1 0-1,1 0 0,2-3 1,-4 25 469,0-16-493,0 0 0,1 0-1,-1 0 1,1 0 0,0 0 0,0 0 0,0 0 0,0-1 0,1 1 0,0 0 0,0-1 0,0 0 0,1 1-1,0-1 1,-1 0 0,2 0 0,-1 0 0,0-1 0,1 1 0,-1-1 0,7 5 0,-5-5-30,0 0-1,0-1 1,0 1 0,1-1 0,-1 0 0,1 0 0,0-1 0,0 1 0,10 0-1,0-1 50,1-1-1,21-2 0,-27 2-40,0-1 0,1-1 1,-1 0-1,0-1 0,0 0 1,-1 0-1,1-1 0,-1-1 1,1 0-1,-1 0 0,-1-1 1,1 0-1,-1-1 0,0 0 1,-1 0-1,1-1 0,-1 0 1,-1-1-1,13-18 0,24-53 185,-39 60 30,-5 19-210,0-1 0,0 1 1,0 0-1,0-1 0,1 1 0,-1 0 0,0 0 0,1-1 0,-1 1 0,1 0 1,-1 0-1,1 0 0,0 0 0,-1 0 0,1 0 0,0 0 0,1-2 0,-1 3 73,-1 22 250,0 2-179,-1-13-129,1-1 0,2 20 1,0-17-41,1 1 1,4 14-1,-5-23 25,-1-1 0,1 1 0,1-1 0,-1 0 0,0 1 0,1-1 0,0 0 0,0-1 0,6 7 0,-7-9-8,-1 0 0,1 0 0,-1 0 0,1-1 0,0 1 0,-1 0 0,1-1 0,0 1 0,0-1 0,0 1 0,-1-1 0,1 0 0,0 0 0,0 0 0,0 0 1,0 0-1,0 0 0,-1-1 0,4 0 0,6-2-24,-1 0 1,13-6-1,-13 4 24,118-50-223,-105 43 464,-23 21-65,-4 4-196,-1-1-1,0 1 0,-13 19 1,18-30 42,9-6-15,0 0 1,0 0-1,-1-1 1,1 0-1,-1 0 1,9-8-1,0 1-1,86-59-197,-103 71 197,0 0 0,0 0 0,0 0 0,0 0 0,0 0 0,0 0 1,0 0-1,0 1 0,1-1 0,-1 0 0,0 0 0,0 0 0,0 0 0,0 0 0,0 0 0,0 0 0,0 0 0,0 0 0,0 0 0,0 0 1,0 1-1,0-1 0,0 0 0,0 0 0,0 0 0,1 0 0,-1 0 0,0 0 0,0 0 0,0 0 0,0 0 0,0 0 0,0 0 0,0 0 1,0 0-1,0 0 0,1 0 0,-1 0 0,0 0 0,0 0 0,0 0 0,0 0 0,0 0 0,0 0 0,0 0 0,0 0 0,0 0 0,1 0 1,-1 0-1,0 0 0,0 0 0,0 0 0,0-1 0,0 1 0,-4 8-20,0-3-4,0 1 0,-1-1 1,-8 8-1,-3 2 2,-2 4-11,1 2 1,1 1 0,0 0-1,-17 34 1,-38 99-50,-1 1 107,-6-20 273,66-119-312,0 0 0,-2-1 0,0 0 0,0-1 0,-25 20-1,34-32-19,0 1 0,0-1 0,-1 1 0,0-1 0,0-1 0,0 1 0,0-1 0,0 0 0,0-1 0,-7 2 0,11-3 25,-1 0 1,1 0-1,-1 0 1,1 0 0,-1 0-1,1 0 1,-1-1-1,1 1 1,0-1 0,-1 1-1,1-1 1,-1 0-1,1 0 1,0 0-1,0-1 1,0 1 0,0 0-1,0-1 1,0 0-1,0 1 1,0-1 0,0 0-1,1 0 1,-1 0-1,1 0 1,-1 0 0,1 0-1,-1-3 1,0 0 7,0 0-1,0-1 1,0 1 0,1-1 0,0 1 0,0-1-1,1 1 1,0-1 0,0 1 0,1-9 0,1-6 2,10-30 0,-8 31-1,5-16-23,24-58-1,-25 73 20,2 0-1,0 1 1,1 1-1,18-23 1,-19 29-27,1 1 1,0 1-1,0 0 1,1 0-1,1 1 1,-1 1 0,1 0-1,1 1 1,0 0-1,0 1 1,14-4-1,21-4-1985,97-16-1,-104 23-96,19-2-856,-15 4-3381,50 0 0,-37 8 985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44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10 904 7040,'0'0'144,"-1"1"1,0-1-1,1 1 1,-1-1-1,0 1 1,1 0-1,-1-1 1,1 1 0,-1 0-1,1 0 1,-1-1-1,1 1 1,-1 0-1,1 0 1,0 0-1,0-1 1,-1 1-1,1 2 1,0-3-67,1 1 0,-1 0 1,0-1-1,1 1 0,-1 0 0,1-1 1,0 1-1,-1 0 0,1-1 0,-1 1 0,1-1 1,0 1-1,-1-1 0,1 1 0,0-1 1,0 0-1,-1 1 0,1-1 0,0 0 1,0 0-1,0 1 0,-1-1 0,2 0 1,12 2 833,0 0 1,1-1-1,-1 0 1,0-1-1,0-1 1,20-3 0,-17 2-358,20-3 144,0-2 0,-1-1-1,0-2 1,0-2 0,-1-1-1,50-26 1,-63 26-473,0-1 0,0-1 0,-2 0-1,31-31 1,63-80 460,-85 93-458,18-21 43,182-233 1025,-219 273-1111,-1-1-1,0-1 1,-2 1-1,9-24 0,-14 34-128,0 0-1,-1-1 1,0 1-1,0 0 1,0-1-1,-1 0 0,0 1 1,0-1-1,0 1 1,0-1-1,-1 1 1,0-1-1,-1 1 1,1 0-1,-1-1 1,0 1-1,-4-9 0,4 12-42,1 0-1,0 1 0,-1-1 0,1 0 0,-1 0 0,1 1 1,-1-1-1,0 1 0,0-1 0,0 1 0,0 0 0,0 0 1,0 0-1,0 0 0,0 0 0,0 0 0,0 0 0,0 1 1,-1-1-1,1 1 0,0 0 0,-1-1 0,1 1 0,0 0 1,-1 0-1,1 1 0,0-1 0,0 0 0,-1 1 0,-2 0 1,-6 3 8,0 0 1,1 1-1,-1 0 1,-16 11 0,16-9-7,1 1 1,0 1-1,0 0 0,0 0 1,1 1-1,1 0 1,-1 0-1,2 1 0,0 0 1,0 1-1,1-1 1,0 1-1,-4 14 0,-5 17 54,3 1 0,-10 65-1,15-71-42,-3 57 0,10-83-23,0 0-1,0 0 1,1 0-1,1 0 1,0 0-1,0 0 1,1 0-1,9 21 1,-8-26 7,1 0 0,-1-1 1,1 0-1,0 0 1,0 0-1,1 0 0,-1-1 1,1 0-1,1 0 0,-1 0 1,1-1-1,-1 0 0,1 0 1,0-1-1,1 0 0,-1 0 1,1-1-1,8 3 0,6-1 38,0 0-1,0-2 0,0 0 0,44-3 0,-43 0-37,0-1-1,-1-2 1,1 0 0,-1-1 0,0-1-1,0-2 1,-1 0 0,0-1 0,-1-1 0,0-1-1,21-14 1,40-34 86,129-123 0,-207 179-56,0 0 0,-1 0 1,1 0-1,-1 0 0,0 0 0,0-1 0,0 1 0,2-5 1,-4 8-30,0-1 0,0 0 1,1 0-1,-1 0 0,0 1 0,0-1 1,0 0-1,0 0 0,0 0 1,0 0-1,0 1 0,0-1 1,0 0-1,0 0 0,-1 0 0,1 1 1,0-1-1,0 0 0,-1 0 1,1 0-1,-1 1 0,1-1 0,0 0 1,-1 1-1,0-1 0,1 0 1,-1 1-1,1-1 0,-1 1 1,0-1-1,1 1 0,-1-1 0,0 1 1,1 0-1,-1-1 0,0 1 1,0 0-1,0-1 0,1 1 1,-1 0-1,0 0 0,0 0 0,-1 0 1,-3-1-9,1 1 1,-1-1 0,1 2-1,-1-1 1,1 0-1,-1 1 1,1 0 0,0 0-1,-1 0 1,1 0-1,0 1 1,-1 0 0,1 0-1,0 0 1,0 0-1,1 0 1,-1 1 0,-6 5-1,-2 3-4,0 1 0,1 0 0,-18 24 0,-109 171 70,133-199-70,0 1 1,0 0-1,1 1 1,-5 14-1,8-21 2,1-1 1,-1 0-1,1 0 0,0 1 1,-1-1-1,1 1 1,0-1-1,1 0 0,-1 1 1,0-1-1,1 3 0,0-4 2,0 0 0,-1 0 0,1 1 0,-1-1 1,1 0-1,0 0 0,0 0 0,0 0 0,0 0 0,0 0 0,0-1 0,0 1 0,0 0 0,0 0 0,0-1 0,0 1 0,0 0 0,0-1 0,1 0 0,-1 1 0,2 0 0,0-1-10,0 0 1,-1 0-1,1 0 1,0 0-1,0 0 0,-1 0 1,1-1-1,0 1 1,-1-1-1,1 0 0,0 0 1,-1 0-1,1 0 1,-1 0-1,4-3 0,2-1-18,0-1-1,0 0 1,8-8-1,-8 5 9,0 0 0,-1 0 0,0-1 1,11-18-1,17-45 125,-23 46-73,26-70 32,-23 58-44,-11 19 98,-4 19-106,0 3-17,0 9-30,0 1-11,0 23 92,1 0 0,10 64-1,-8-87-17,0-1 1,1 1-1,0-1 0,0 0 0,7 11 1,-7-15-36,0-1 1,1 0-1,-1 0 1,1 0-1,0-1 1,1 0-1,-1 0 1,1 0-1,7 5 1,-6-7-5,0 1 0,1-1 1,-1 0-1,0-1 0,1 1 0,0-2 1,-1 1-1,1-1 0,9 1 1,-3-2 18,-1 0 0,1 0 0,0-2 0,18-3 0,-24 3 9,1-1-1,-1 0 1,1 0-1,-1-1 1,0 0-1,0-1 1,-1 0-1,1 0 1,-1 0-1,0-1 1,-1 0-1,1 0 1,-1-1-1,6-9 1,2-3-1,-1-1 1,-2-1-1,0 0 0,9-25 1,13-51-68,-30 92 67,-2-1 0,1 1 0,0-1 0,-1 1-1,0-1 1,-1 1 0,1-1 0,-1-7 0,-6 37-97,1-8 71,-4 17 26,2 1-1,2 0 1,1 0 0,1 1-1,4 52 1,-1-83-22,1-1 1,-1 0-1,1 0 0,0 0 1,0 1-1,0-1 1,1 0-1,-1-1 0,1 1 1,0 0-1,-1 0 0,1-1 1,0 1-1,1-1 1,-1 1-1,0-1 0,5 3 1,-5-3 2,0-1 1,0 0-1,1 0 0,-1 1 1,0-2-1,1 1 1,-1 0-1,1 0 1,-1-1-1,1 1 0,-1-1 1,1 0-1,-1 0 1,1 0-1,-1 0 1,1 0-1,-1-1 1,1 1-1,-1-1 0,1 1 1,-1-1-1,5-2 1,-2 0 3,1 0 0,0-1 0,-1 1 0,0-1 0,0-1 0,0 1 0,0-1 0,5-6 1,1-5-5,15-24 1,-18 25-2,1 1 1,18-22 0,-19 30 0,-6 9 0,-2 5 0,-4 9 0,0 0 0,-1 0 0,-11 25 0,-28 49 0,31-66 0,-22 45 0,-33 62 0,55-110 0,-1-1 0,0 0 0,-33 33 0,42-49-1,-5 6-3,-1 0 0,0-1 1,0-1-1,-1 0 1,-1 0-1,-15 8 0,26-16-7,0 0 1,0 0-1,0-1 0,0 1 0,0 0 0,-1-1 0,1 0 1,0 1-1,0-1 0,0 0 0,0 0 0,-1 0 0,-1-1 0,3 1 2,-1-1 0,1 1 0,-1-1-1,1 0 1,0 1 0,-1-1 0,1 0-1,0 0 1,0 0 0,0 0-1,0 0 1,-1 0 0,1 0 0,1 0-1,-1 0 1,0-1 0,0 1 0,0 0-1,1-1 1,-2-1 0,1 0-10,0 0-1,0 0 1,1 0 0,-1 0 0,1 0 0,-1 0 0,1 0-1,0 0 1,0 0 0,0-1 0,1 1 0,0-4 0,1 1-13,0 0 1,0 0-1,0 1 1,1-1-1,5-9 1,2 2-12,-1 0 1,2 1-1,0 0 1,13-11-1,-2 3 35,0 2 0,2 1 0,0 0 0,1 2 0,40-17 0,142-44-119,-136 53 145,123-56 0,-183 73-5,1 0 1,-1-1-1,0 0 0,0-1 0,-1 0 0,0-1 0,-1 0 0,0 0 1,0-1-1,-1 0 0,0-1 0,8-13 0,-15 21-17,10-16 47,13-33 1,-22 48-21,0 0 1,-1 0-1,0-1 0,0 1 0,0 0 1,0-1-1,-1 1 0,1-1 0,-1 1 1,0-1-1,0 1 0,-1 0 1,0-1-1,-2-8 0,2 12-12,1-1-1,-1 0 1,0 1 0,-1-1-1,1 1 1,0-1 0,0 1-1,-1 0 1,1-1 0,0 1-1,-1 0 1,1 0 0,-1 0-1,0 0 1,1 0 0,-1 0-1,0 1 1,0-1 0,1 1-1,-1-1 1,0 1 0,0-1-1,0 1 1,0 0 0,0 0-1,1 0 1,-1 0 0,-2 1-1,-4 0 5,0 0 1,1 1-1,-1 0 0,1 0 0,-13 6 0,6-1-1,0 1 1,1 0-1,0 1 1,1 0-1,0 1 1,-20 21-1,19-17-5,1 1 0,0 1 0,1-1 0,1 2 0,-11 22 0,18-33-9,1 1 0,-1 0 0,1 0 0,0 0 0,1 0 0,-1 0 0,1 1 0,1-1 0,-1 0 0,2 1 0,-1-1 0,2 10 0,-1-13-5,0 1 0,0-1 0,1 0 0,0 1-1,0-1 1,0 0 0,0 0 0,1 0 0,-1 0 0,1 0 0,0-1 0,0 1 0,1-1 0,-1 0 0,1 0-1,-1 0 1,1 0 0,0-1 0,0 1 0,4 1 0,2 0 14,-1-1 0,1 0-1,0 0 1,0-1 0,0 0 0,0-1 0,0 0-1,0 0 1,15-2 0,-5-1-4,-1 0 0,0-2-1,1 0 1,17-7 0,-17 3-5,0 0 0,0-2 0,29-18 0,50-42 0,-40 26 0,-55 41-4,1-1 1,0 2-1,-1-1 0,1 0 0,7-2 1,-10 5-1,-1-1 1,0 1 0,1 0-1,-1 0 1,0 0 0,0 0-1,1 0 1,-1 0 0,0 0-1,1 0 1,-1 0 0,0 1 0,0-1-1,1 0 1,-1 1 0,0-1-1,0 1 1,0 0 0,1-1-1,-1 1 1,0 0 0,0 0-1,0-1 1,0 1 0,0 0-1,1 2 1,5 7 25,0 1 0,0-1 1,6 16-1,-6-13-43,-1-1 0,15 20 1,-15-26 13,-1 1 1,1-1-1,1-1 1,-1 1 0,1-1-1,0 0 1,0-1-1,1 1 1,-1-1 0,1-1-1,0 0 1,0 0-1,0 0 1,1-1 0,-1 0-1,0-1 1,1 0-1,-1 0 1,14-1 0,-2 0-2324,34-4 0,-47 3 676,0 0-1,-1-1 0,1 0 1,-1 0-1,0 0 0,0-1 1,0 0-1,11-7 0,-5-2-5491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45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450 1 16128,'-18'9'5983,"18"3"-4671,-10 4-352,10-2 1248,-9 7-1408,-5 4 96,-6 5-544,-5 4-1376,-3 0 544,-14-4-3200,-17-9 2048,-12-7-4639,-10-23 3519,8 1-4608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49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39 427 5472,'-9'4'568,"8"-3"-485,-1-1 0,1 1-1,-1 0 1,1 0 0,0-1-1,0 1 1,-1 0 0,1 0-1,0 0 1,0 1-1,0-1 1,0 0 0,0 0-1,0 0 1,0 1 0,1-1-1,-1 0 1,0 1 0,1-1-1,-1 1 1,1-1-1,-1 2 1,-1 4 647,1-1-1,0 1 0,0 0 1,0-1-1,1 1 1,1 12-1,-1-18-556,0 1 0,0 0 0,1-1 0,-1 1 0,0 0 0,1-1 0,0 1 0,-1-1 1,1 1-1,0-1 0,0 1 0,0-1 0,0 0 0,0 1 0,0-1 0,0 0 0,1 0 0,-1 1 0,0-1 0,1 0 0,-1-1 0,0 1 0,1 0 0,-1 0 0,1 0 0,0-1 0,-1 1 0,1-1 0,-1 0 0,1 1 0,0-1 0,0 0 0,-1 0 0,4 0 0,3 0 182,0-1 0,0-1 0,0 1-1,0-1 1,0 0 0,0-1 0,11-5-1,53-31 1342,-71 38-1664,207-134 2576,-186 118-2422,-1-1 1,-1 0 0,-1-2-1,-1 0 1,23-32 0,-30 33-11,0 0 1,-2-1 0,0 0 0,-1 0 0,10-43 0,-17 55-50,0 1 1,-1 0 0,0-11-1,0 6-61,4 29-203,1-4 103,-1 9-44,6 22 156,-2 0-1,3 81 1,-11-106-63,-3 101 141,1-101-36,-1 0-1,0 0 0,-1-1 0,-10 25 1,13-40-84,0-1 0,0 0 0,0 1-1,0-1 1,-1 0 0,1 1 0,-1-1 0,0 0 0,1 0 0,-1 0 0,0 0 0,0-1 0,0 1 0,0 0 0,-1-1 0,1 1-1,-4 0 1,3 0 5,-1-1-1,0-1 1,0 1-1,1 0 1,-1-1-1,0 0 1,0 0 0,1 0-1,-1 0 1,0-1-1,0 1 1,-4-2-1,-12-4-11,0-1 0,1 0 0,-35-19 0,-54-40-78,53 31-50,44 29 134,6 3-354,18 3 0,69 11-46,30 2 240,-43-13 186,96-13 0,63-22 123,-166 25-170,124-27-14,-150 28 8,-1-2 0,0-1 0,35-18 0,-54 23 39,-12 6 0,0-1 1,0 0-1,0 0 0,0 0 1,0 0-1,3-4 0,-5 5 124,-11 5 90,3 0-302,1 1 0,0-1 0,0 1 0,-5 6-1,-3 3 40,6-6 0,0 0-1,0 1 1,1 0-1,0 0 1,1 0-1,0 1 1,0 0-1,1 0 0,1 0 1,-1 1-1,-1 11 1,3-13-1,1-1 0,0 1 0,0 0 1,1 0-1,0 0 0,0 0 0,1-1 1,1 1-1,-1 0 0,1 0 0,1-1 1,-1 1-1,9 15 0,-9-21 3,0 1-1,0-1 0,0 1 1,1-1-1,0 0 1,-1 0-1,1 0 1,0 0-1,1-1 1,-1 1-1,0-1 1,1 0-1,-1 0 1,6 2-1,-6-3 3,-1 0 0,1-1 0,0 1 0,0-1 0,0 1-1,0-1 1,0 0 0,-1 0 0,1-1 0,0 1 0,0 0 0,0-1 0,0 0 0,-1 0 0,1 0 0,0 0-1,-1 0 1,1 0 0,0-1 0,3-2 0,2-3 37,0 0 0,0 0 0,-1-1-1,0 0 1,0 0 0,-1 0 0,0-1 0,0 0 0,-1 0 0,-1-1-1,1 1 1,-1-1 0,-1 0 0,0 0 0,-1-1 0,1 1 0,-2-1-1,0 1 1,0-1 0,-1 1 0,0-1 0,-1 1 0,0-1 0,0 1-1,-1-1 1,-1 1 0,-3-11 0,0 6-75,-1 0 1,0 1-1,-12-17 1,16 26 38,-1 0 0,1 0 1,-1 0-1,-1 1 1,1-1-1,-1 1 1,0 0-1,0 1 0,0-1 1,0 1-1,-8-4 1,12 7-5,1 0 1,-1 0 0,1 0-1,0 0 1,-1 0-1,1-1 1,0 1 0,-1 0-1,1 0 1,0 0 0,-1-1-1,1 1 1,0 0-1,-1 0 1,1-1 0,0 1-1,0 0 1,-1 0-1,1-1 1,0 1 0,0 0-1,0-1 1,-1 0 0,8-2-135,19 0-41,48 0 130,82-15 1,-118 13 18,71-14-837,25-2-3494,-109 18 1341,0 2 0,1 0 0,34 5 0,-8 2-1671,5-5-730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51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14 232 6144,'-1'-1'219,"1"1"-145,0-1-1,0 1 1,-1 0 0,1 0-1,0-1 1,0 1 0,0 0-1,-1 0 1,1-1 0,0 1 0,0 0-1,0 0 1,-1-1 0,1 1-1,0 0 1,-1 0 0,1 0-1,0 0 1,0 0 0,-1-1-1,1 1 1,0 0 0,-8 3 6524,22-12-3223,-9 7-2901,0-1 0,0 0-1,-1 0 1,0 0 0,8-7-1,6-5 413,-9 9-656,0 1-1,1-1 0,0 2 1,-1-1-1,2 1 0,-1 1 1,12-3-1,-16 5-178,1 0 1,-1 0-1,0 0 1,1 1-1,-1 1 0,1-1 1,-1 1-1,0 0 1,1 0-1,-1 0 1,0 1-1,0 0 1,8 4-1,-9-3 6,0 0 1,0 0-1,0 0 0,-1 0 1,1 1-1,-1 0 0,0-1 1,0 2-1,0-1 0,-1 0 0,1 1 1,3 7-1,-5-8-10,0 1-1,0-1 0,-1 1 1,1 0-1,-1-1 1,0 1-1,-1 0 1,1 0-1,-1-1 0,0 1 1,0 0-1,0 0 1,-1 0-1,0-1 0,-1 6 1,-14 48 275,-14 66 50,27-106-288,1 0 0,0 0 0,1 1 0,4 35 1,-2-46-51,1 0 0,0 0 0,0-1 1,1 1-1,0-1 0,0 0 1,0 0-1,1 0 0,0 0 1,1-1-1,-1 1 0,1-1 1,7 7-1,-8-10 5,0 1 0,0-1-1,0 0 1,1 0 0,-1 0 0,1 0 0,0-1 0,0 0-1,-1 0 1,2 0 0,-1 0 0,0-1 0,0 0 0,0 0-1,1 0 1,-1-1 0,0 0 0,1 0 0,-1 0 0,7-2-1,-1-1 15,0 0-1,0-1 1,0 0-1,-1-1 1,1 0-1,-1-1 0,0 0 1,-1-1-1,0 0 1,0 0-1,13-14 1,7-10 32,43-62 0,-43 52 1,-2 0-1,-2-2 0,-2 0 1,30-78-1,-34 62 187,22-117 0,-41 175-270,0 1 0,0-1-1,0 1 1,0-1 0,0 1 0,0-1-1,0 1 1,0-1 0,1 1 0,-1 0 0,0-1-1,0 1 1,0-1 0,1 1 0,-1 0-1,0-1 1,1 1 0,-1-1 0,0 1-1,1 0 1,-1 0 0,0-1 0,1 1 0,-1 0-1,0 0 1,1-1 0,-1 1 0,1 0-1,-1 0 1,1 0 0,-1 0 0,1-1-1,-1 1 1,0 0 0,1 0 0,-1 0 0,1 0-1,-1 0 1,1 0 0,-1 0 0,1 1-1,-1-1 1,1 0 0,-1 0 0,1 0-1,-1 0 1,0 0 0,1 1 0,-1-1 0,1 0-1,-1 0 1,0 1 0,1 0 0,5 2 41,-1 1 0,0 0 0,6 6 0,-3-3 9,5 3 37,1 0 0,1-1 0,0-1 0,22 9 0,67 18-78,-69-24 8,-16-6 37,0 0 1,0-1-1,23 1 0,1-3-4372,-70 14-19107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52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1 140 5216,'0'-6'721,"1"-1"0,0 1 1,1-1-1,-1 1 0,2 0 1,-1 0-1,0-1 0,1 2 1,4-7-1,34-51 7991,-33 55-4056,-8 8-4555,-1 8-48,0 30 594,-9 46-1,4-45-341,0 45 1,6 18 211,0-102-506,0 1-1,0 0 1,0 0-1,0 0 1,0-1-1,0 1 1,1 0-1,-1 0 1,0-1-1,0 1 1,1 0-1,-1-1 1,0 1-1,1 0 0,-1 0 1,0-1-1,1 1 1,-1-1-1,1 1 1,-1 0-1,1-1 1,0 1-1,-1-1 1,1 1-1,0-1 1,0 1-4,1-1 1,-1 1-1,1-1 1,-1 0 0,0 0-1,1 0 1,-1 1 0,1-1-1,-1-1 1,0 1-1,1 0 1,2-1 0,2-1-14,0 0 0,0 0 0,-1 0 0,1-1 0,7-5 0,10-9 18,-1-2-1,-1 0 0,-1-1 1,22-29-1,-21 24-21,1 1 0,46-39 0,-60 57 21,-5 2 16,1 1-1,0 0 1,0 1-1,0-1 1,1 1-1,4-3 1,-8 5-23,0 0 0,0-1 0,0 1 0,0 0 0,0 0 0,0 0 0,0 0 0,0 0 0,0 0 0,0 0 0,1 0 0,-1 1 0,0-1 0,0 0 0,0 0 0,0 1-1,0-1 1,-1 1 0,1-1 0,0 1 0,0-1 0,0 1 0,0 0 0,0-1 0,-1 1 0,1 0 0,0 0 0,-1 0 0,1-1 0,0 1 0,-1 0 0,1 0 0,-1 0 0,1 2 0,4 9 23,0 0 1,-1 0-1,-1 0 0,0 0 1,0 1-1,-1-1 0,0 25 0,-2-20 34,0 1-1,-2-1 1,0 0-1,-1 1 1,-7 22-1,6-30-34,0-1 0,0 1 0,-1-1 0,0 0 0,-1 0 0,1-1 0,-2 0 0,1 0 0,-1 0 0,-1-1 0,1 0-1,-1 0 1,-15 9 0,7-6 41,-2 0 0,1-1 0,-1-1 0,-1-1 0,1-1 0,-26 6 0,35-10-46,0-1-1,0 1 1,0-2-1,0 1 0,0-1 1,0-1-1,-12-1 1,15 1-31,1-1 1,-1 1 0,1-1 0,0 0-1,-1 0 1,1-1 0,0 0-1,0 1 1,0-2 0,1 1 0,-1-1-1,-6-7 1,9 10 2,1 0 0,0 0 0,0 0 0,0-1 0,0 1 0,0-1 0,0 1 0,0-1 0,0 1 0,0-1 0,1 1 0,-1-1 0,1 0 0,-1 1 0,1-1 1,0 0-1,-1 0 0,1 1 0,0-1 0,0 0 0,0 0 0,1 1 0,-1-1 0,0 0 0,1 1 0,-1-1 0,1 0 0,-1 1 0,1-1 0,0 0 0,0 1 0,-1-1 0,1 1 0,2-2 0,1-2-15,0 1 0,0 0 0,1 1 0,-1-1 0,1 1 0,0 0 0,0 0 0,0 0 0,9-2 0,233-68-431,-183 56-315,-35 10-1777,1 1 0,44-2 1,18 7-9454,-40 1 7753,9 0 1040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54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21 961 3328,'-9'18'1491,"7"-16"-1046,1 1-1,0-1 0,0 1 1,0-1-1,0 1 0,0-1 0,0 1 1,0 0-1,1 0 0,-1 5 0,1 1 1225,0-4-726,0 1 1,0-1 0,0 0 0,3 10-1,-3-14-799,1 1 0,0 0 0,0 0-1,0-1 1,0 1 0,0 0 0,0-1 0,0 1 0,0-1-1,0 1 1,1-1 0,-1 0 0,1 0 0,-1 1 0,1-1-1,-1 0 1,3 1 0,-3-2-48,1 1-1,0-1 0,0 1 1,-1-1-1,1 1 1,0-1-1,0 0 0,-1 0 1,1 0-1,0 0 1,0 0-1,-1 0 1,1-1-1,0 1 0,0 0 1,-1-1-1,1 0 1,0 1-1,-1-1 0,1 0 1,-1 0-1,3-1 1,1-1 101,0-1-1,0 0 1,0 0 0,-1-1 0,6-6 0,9-14 119,-2-2 1,0 0-1,-2-1 1,11-30-1,15-25 241,17-16 115,-57 97-596,0 0 0,1-1 0,-1 1 0,0 0 1,-1-1-1,1 1 0,0 0 0,-1-1 0,1 1 0,-1-1 1,0 1-1,0-1 0,0-4 0,0 7-70,0 0 0,0 0-1,0 0 1,0-1-1,0 1 1,0 0 0,0 0-1,0 0 1,0 0 0,0 0-1,0 0 1,0-1 0,0 1-1,0 0 1,0 0 0,0 0-1,0 0 1,0 0 0,0 0-1,0-1 1,0 1 0,0 0-1,0 0 1,0 0 0,0 0-1,-1 0 1,1 0 0,0 0-1,0 0 1,0-1 0,0 1-1,0 0 1,0 0 0,0 0-1,-1 0 1,1 0-1,0 0 1,0 0 0,0 0-1,0 0 1,0 0 0,0 0-1,-1 0 1,1 0 0,0 0-1,0 0 1,0 0 0,0 0-1,0 0 1,0 0 0,-1 0-1,1 0 1,0 0 0,-6 4 110,4-2-107,1 0 1,-1 0-1,1-1 1,-1 1 0,1 1-1,0-1 1,0 0-1,0 0 1,0 0-1,0 1 1,0 2 0,-6 30 11,5-21-19,-3 24 204,-1 47 0,6-70-126,0 0 1,1 0 0,1 0-1,1 0 1,0 0 0,5 16-1,-6-25-46,1 0 0,-1-1 0,1 1-1,0-1 1,1 0 0,-1 0 0,1 0 0,0 0-1,0 0 1,1-1 0,6 5 0,-7-6-16,0 0 0,0-1 0,0 0 0,0 0 0,0 0 0,1 0 0,-1-1 0,0 0 0,1 0 0,0 0 0,-1 0 0,1-1 0,-1 0 0,1 0 0,6 0-1,4-3 28,-1 0 0,1-1 0,-1 0 0,0-1 0,-1 0 0,1-2 0,-1 1 0,23-17 0,-4 1-34,-2-2 0,32-33 0,-21 16 65,-1-2 1,53-77-1,-80 100-53,-1-1-1,-1 0 1,-1-1-1,-1 0 1,-1 0-1,6-31 1,19-143 266,-28 162-213,-1-8 14,-1-1 1,-5-76 0,1 95-64,0-11-4,1 33-15,-1 0-1,1 0 1,-1 0-1,1 0 1,-1 0 0,0 0-1,0 0 1,0 0 0,0 0-1,0 0 1,0 0-1,-3-2 1,4 4-11,-1-1 0,1 1 0,0 0 0,0 0 0,0 0 0,-1 0 0,1-1 0,0 1 0,-1 0 0,1 0 0,0 0 0,0 0 0,-1 0 0,1 0 0,0 0 0,-1 0 0,1 0 0,0 0 0,0 0 0,-1 0 0,1 0 0,0 0 0,-1 0 0,1 0 0,0 0 0,0 0 0,-1 0 0,1 1 0,0-1 0,0 0 0,-1 0-1,1 0 1,0 0 0,0 1 0,-1-1 0,1 0 0,0 0 0,0 0 0,-1 1 0,-8 13-159,2 7 140,0 0 0,1 0 0,-6 41 0,7-34 36,-11 67 165,4 1 1,1 120-1,13-173-216,13 73 0,-8-71 69,-7-39-30,2 7 14,0 1-1,1-1 0,9 26 1,-6-22 65,11 23 85,-16-38-150,0 0 0,0 0 0,1 0 1,-1 0-1,0 0 0,1 0 0,0 0 1,-1-1-1,1 1 0,0-1 0,0 1 1,0-1-1,0 0 0,3 2 0,-4-3-3,-1 1 0,1-1 0,0 0 0,0 0 0,0 0 0,0 0 0,0 0 0,0 0 0,0 0-1,0 0 1,-1 0 0,1-1 0,0 1 0,0 0 0,0 0 0,0-1 0,0 1 0,-1-1 0,1 1 0,0-1-1,0 1 1,-1-1 0,2 0 0,15-20-22,-13 14-30,33-47 220,-18 27 123,40-49 0,-37 53-371,2 1 1,1 1-1,48-31 0,-70 51 67,0-1-1,0 1 0,0 0 0,1 0 1,-1 0-1,0 0 0,0 1 0,1-1 1,-1 1-1,0 0 0,1 0 0,-1 0 1,0 1-1,1-1 0,-1 1 0,0-1 0,0 1 1,1 0-1,-1 1 0,0-1 0,0 0 1,5 4-1,-2-2-2,-1 1 1,0-1-1,0 1 1,-1 0-1,1 0 1,-1 1-1,0-1 1,0 1-1,0 0 0,0 0 1,4 10-1,-2 2 5,-1-1-1,-1 1 1,-1 0-1,0 0 1,-1 0 0,-1 20-1,0-11-13,-1-1 0,-6 40-1,4-52 47,0 0 0,-1-1 0,-1 1 0,0-1 0,-1 0 0,0 0 0,-7 11 0,10-20-24,0 0 0,0 0 0,0 0 0,0 0 0,-1 0 0,1-1 0,-1 0 0,0 1 1,1-1-1,-1 0 0,0 0 0,0 0 0,-1 0 0,1-1 0,0 0 0,0 1 0,-1-1 0,1 0 1,-1 0-1,1-1 0,-1 1 0,1-1 0,-1 0 0,-5 0 0,4-1-11,1 0-1,-1 0 0,0 0 1,0-1-1,1 1 1,-1-1-1,1 0 0,-1-1 1,1 1-1,0-1 1,0 0-1,0 0 1,1 0-1,-1 0 0,1-1 1,-1 0-1,-3-5 1,-1-3-60,0 0 1,1 0-1,1-1 1,-1 0-1,-4-17 1,10 28 42,1 0 1,-1 0-1,1 0 1,-1 0-1,1 0 0,0 0 1,0 0-1,0 0 1,0 0-1,0-1 0,0 1 1,1 0-1,-1 0 0,1 0 1,-1 0-1,1 1 1,0-1-1,0 0 0,0 0 1,0 0-1,0 0 1,0 1-1,0-1 0,0 1 1,1-1-1,-1 1 1,1-1-1,-1 1 0,1 0 1,0-1-1,-1 1 1,1 0-1,0 0 0,0 0 1,0 1-1,0-1 0,2 0 1,9-3 38,-1 1 0,1 1 0,0 0-1,23 0 1,-17 1 0,19-2-65,112-13-20,-130 13 52,0-1 0,-1-2-1,0 1 1,0-2 0,26-13 0,-31 12-45,66-39 296,-72 41-226,-1 1-1,0-1 1,0 0-1,0-1 1,-1 1-1,0-1 1,9-14-1,-14 19-3,-1 1-1,1 0 1,0-1-1,-1 0 0,1 1 1,-1-1-1,1 1 1,-1-1-1,0 0 1,0 1-1,1-1 0,-1 0 1,0 1-1,-1-1 1,1 0-1,0 1 0,0-1 1,-1 1-1,0-3 1,0 1-6,0 1-1,-1 0 1,1-1 0,-1 1 0,1 0 0,-1 0-1,0 0 1,0 0 0,0 0 0,0 1 0,-3-3-1,2 2-13,0 0 0,0 0-1,1 1 1,-1-1-1,0 1 1,0 0 0,-1 0-1,1 0 1,0 0-1,0 1 1,0-1 0,-1 1-1,1 0 1,0 0-1,-1 0 1,1 0 0,0 1-1,0-1 1,0 1-1,-5 1 1,3 0-7,1 1 0,-1 0 0,1 0-1,-1 0 1,1 0 0,0 1 0,0 0 0,1-1-1,-1 2 1,1-1 0,-1 0 0,1 1 0,1-1 0,-1 1-1,1 0 1,0 0 0,0 0 0,0 0 0,0 0-1,0 7 1,1-5 18,1 0 0,-1 0 0,1 0 0,1 0 0,0 0-1,0 0 1,0 0 0,1 0 0,-1 0 0,2 0 0,-1-1 0,1 1-1,0-1 1,0 0 0,5 7 0,-4-7-6,0 0 0,0 0 0,1-1 0,-1 0 0,1 0 0,0 0-1,1 0 1,-1-1 0,1 0 0,0 0 0,0 0 0,0-1 0,0 0 0,1 0 0,-1-1 0,1 1-1,0-2 1,0 1 0,0-1 0,8 1 0,1-1 5,0-2-1,0 0 1,0-1-1,-1 0 1,1-1-1,-1-1 1,1-1-1,17-7 1,7-6 2,63-39 0,-70 37-9,-1-1-1,34-31 1,-53 41 29,-1-1 0,-1 0 1,0-1-1,0 0 0,-1-1 0,-1 0 0,12-24 0,-9 9 23,-1-2 1,-1 1-1,-2-1 0,5-32 0,5-128 61,-17 165-91,-1-1-1,-2 1 1,0 0 0,-8-32 0,9 55-29,0 0 1,0 0-1,0 0 0,-1 0 0,1 0 1,-1 0-1,0 1 0,1-1 0,-4-2 0,5 4 5,-1 0 0,0 0 0,1 1-1,-1-1 1,0 0 0,0 1 0,1-1 0,-1 1-1,0-1 1,0 1 0,0-1 0,0 1-1,0-1 1,0 1 0,0 0 0,0 0-1,0-1 1,0 1 0,0 0 0,0 0-1,0 0 1,0 0 0,0 0 0,0 0-1,0 1 1,0-1 0,0 0 0,0 0-1,0 1 1,0-1 0,0 1 0,0-1-1,-1 1 1,-4 4-5,0 0 0,0 1 0,0-1 0,0 1 0,1 0 0,0 1 0,1-1 0,-1 1 0,-3 9 0,-5 8 18,-11 36 0,6-11 33,2 0-1,-16 90 0,29-123-35,1 1 0,1 0-1,0 0 1,2 0-1,0 0 1,0-1 0,2 1-1,0 0 1,1-1 0,1 1-1,0-1 1,11 22-1,-5-18 30,1 0 0,14 18-1,-22-32-9,1 0 0,0-1 0,0 1 0,0-1 0,1 0-1,-1-1 1,1 1 0,0-1 0,1 0 0,9 4 0,-12-7-3,0 0 1,0 0-1,0-1 0,0 1 1,0-1-1,1 0 1,-1 0-1,0 0 1,0-1-1,0 0 0,0 1 1,0-1-1,1-1 1,-2 1-1,1-1 1,0 1-1,5-4 0,8-5-63,-1 0-1,23-21 0,-15 12 141,0 1-61,0-2 0,-2-1 0,0 0 0,-2-2 0,0 0 0,-1-2 0,30-52 0,-8-10 157,42-133 1,-73 194-182,-8 20-26,1 0 0,-1 0 0,0-1 0,-1 1 0,1 0 0,0-12 0,-8 29-37,-3 14-39,-26 90 65,-54 115-1,-59 139 494,43-88-453,101-270 33,-1 0 0,0 0 0,0-1-1,-1 0 1,-1 0 0,1 0 0,-2-1 0,-8 9 0,15-17-42,1 0 0,-1-1 0,1 1 0,0-1 0,-1 1 0,1-1 0,-1 1 0,1-1 0,-1 0 0,1 1 0,-1-1 0,0 0 0,1 1 0,-1-1 0,1 0 0,-1 0 0,0 1 0,1-1 0,-1 0 0,0 0 0,1 0 0,-1 0 0,0 0 0,1 0 0,-1 0 0,0 0 0,1 0 0,-1 0 0,0 0 0,1-1 0,-1 1 0,0 0 0,1 0 0,-1-1 0,1 1 0,-1 0 0,1-1 0,-1 1 0,0-1 0,1 1 0,0 0 0,-1-1 0,1 1 0,-1-1 0,1 1 0,-1-1 0,1 0 0,0 1 0,-1-1 0,1 1 0,0-1 0,-1-1 0,0-1-18,0-1-1,0 0 0,0 1 1,1-1-1,-1 0 1,1 0-1,0 1 1,0-6-1,2-7-4,1 1 0,1 0 1,0 0-1,1 0 0,0 1 0,1 0 0,1 0 1,0 0-1,1 1 0,0 0 0,2 0 0,-1 1 1,1 0-1,1 1 0,0 0 0,0 1 0,1 0 1,1 1-1,26-15 0,-6 7-40,68-23-1,42-2-832,-95 28 290,82-19-5364,-77 20-3152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55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13 8544,'-35'-9'2227,"17"6"1356,15 3-2876,27 3 1887,28 0 1,-16-1-1576,294 13 3135,39 3-4618,-307-15-616,46 5-2495,-73-3-1471,-2 3-3402,-54-14 4486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55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43 10208,'-57'-21'3776,"47"21"-2912,10-4-256,5-1-1760,9 1 448,16-1 416,18 1-1920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8:21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43 845 2400,'-1'1'75,"1"-1"0,0 0 0,0 1 0,0-1 0,0 1 0,-1-1 0,1 1 0,0-1 0,0 1 0,0-1 0,0 1 0,0-1 0,0 1 0,0-1 0,0 1 0,0-1 0,0 1 0,1-1 0,-1 1 0,0-1 0,0 1 0,0-1 0,1 0 0,-1 1 0,0-1 0,0 1 0,1-1 0,0 1 0,2 10 8150,-3-9-7385,0-2-766,0 0-1,0 1 0,0-1 0,0 0 0,0 1 1,0-1-1,0 0 0,0 1 0,0-1 0,0 0 0,0 0 1,0 1-1,0-1 0,0 0 0,0 1 0,0-1 1,0 0-1,0 1 0,0-1 0,1 0 0,-1 0 0,0 1 1,0-1-1,1 1-3,0-1 0,0 1 0,0-1 0,1 0 0,-1 1 0,0-1 0,0 0 0,0 0 0,0 1 0,0-1 1,0 0-1,0 0 0,1 0 0,-1 0 0,0-1 0,0 1 0,0 0 0,0 0 0,2-1 0,0-1 79,0 1 0,-1-1 1,1 1-1,0-1 0,-1 0 0,5-5 0,1 0 138,-1-2 1,-1 1-1,9-14 0,21-38 657,53-79-426,-75 119-546,93-134 557,-96 135-420,-2 0-1,1-1 1,-2 0-1,6-24 1,16-87 382,-8 32-85,-19 84-270,0 1 0,-1-1 0,0-28 0,-2 41 13,0-2 358,0 8-461,-1 0 1,0-1-1,1 1 1,-1 0-1,-2 4 0,-4 16 129,-2 30 82,-1 1 0,-24 68 0,22-91-139,-1 0 1,-1-1 0,-2-1 0,-1 0-1,-21 27 1,9-15-105,1 1 0,2 1-1,2 1 1,-29 76 0,-55 151 376,65-188-17,42-82-165,1-3-215,0 1-1,-1 0 1,1 0 0,0 0-1,0 0 1,0 0 0,-1-1 0,1 1-1,0 0 1,0 0 0,0 0-1,-1-1 1,1 1 0,0 0 0,0 0-1,0-1 1,0 1 0,-1 0-1,1 0 1,0-1 0,0 1 0,0 0-1,0 0 1,0-1 0,0 1-1,0 0 1,0-1 0,0 1 0,0 0-1,0 0 1,0-1 0,0 1-1,0 0 1,1-1 0,1-15-430,-1 7 286,0 8 128,-1-1 0,1 0-1,-1 1 1,1-1 0,0 0-1,-1 1 1,1-1 0,0 1-1,0 0 1,0-1 0,0 1-1,1 0 1,-1-1 0,0 1-1,3-1 1,8-12-100,0-4 119,0 1-1,1 0 1,27-25-1,-13 14 7,165-155-129,-181 173 126,122-108 1,-122 108-20,0 2 0,1 0 0,20-11 0,-18 12 20,-1 0 0,21-18 0,-30 22-25,1 1 0,-1-1 0,1 1 0,0 0 0,-1 0-1,8-1 1,1-9 84,-12 11 490,-2 1-536,1 1-1,-1-1 0,0 0 1,1 1-1,-1-1 1,1 1-1,-1 0 0,1-1 1,0 1-1,-1-1 1,1 1-1,-1 0 0,1-1 1,0 2-1,-3 2 48,-4 4 5,1 1 1,0-1 0,1 1 0,0 0 0,0 0 0,1 0-1,0 1 1,1 0 0,0-1 0,0 1 0,-1 17 0,2-11-49,1 1 0,1-1 1,0 0-1,2 1 1,-1-1-1,8 28 1,-6-33 15,1 0 0,8 19 1,-11-28-39,0 1 0,0-1 0,1 0 0,-1 1 0,1-1 0,-1 0 0,1 0 0,0 0 0,0 0 0,0 0 0,0-1 0,0 1 0,0 0 0,0-1 0,1 1 0,-1-1 0,5 2 0,-6-3-10,0 0 1,0 0-1,0 0 0,1 0 0,-1 0 1,0 0-1,0 0 0,0 0 0,0 0 1,0-1-1,0 1 0,0 0 0,1-1 1,-1 1-1,0-1 0,0 1 0,0-1 0,-1 0 1,1 1-1,0-1 0,0 0 0,0 0 1,0 1-1,-1-1 0,1 0 0,0 0 1,-1 0-1,1 0 0,0 0 0,-1 0 1,1-2-1,2-3-106,-1 0 1,0-1 0,-1 0-1,2-7 1,-2 5 26,1-4 58,-1 1 0,0-1 1,-1 0-1,-1 0 0,0 1 0,-2-14 0,-3 0 351,-15-47 0,18 66-236,-1 1-1,1-1 1,-1 1 0,0 0-1,-1 0 1,0 0 0,-9-9-1,13 14-85,1 1 2,0-1 1,0 1 0,-1 0 0,1-1 0,0 1 0,-1-1 0,1 1 0,0-1 0,-1 1 0,1 0 0,0-1 0,-1 1 0,1 0 0,-1-1 0,1 1 0,0 0 0,-1 0 0,1-1 0,-1 1 0,1 0 0,-2 0 0,1 0-65,16-1 373,-5 1-48,58-16 367,12-2-318,11 5-84,142-2 0,-228 15-128,0 0 0,0 0-1,0 1 1,9 1 0,-12-1-63,-1-1 1,0 1-1,0-1 1,1 1 0,-1-1-1,0 1 1,0 0-1,0 0 1,0 0-1,0-1 1,0 1 0,0 0-1,0 0 1,0 0-1,0 1 1,-1-1 0,1 0-1,0 0 1,-1 0-1,1 0 1,0 3-1,1 8 98,0-1-1,0 1 1,-1 0-1,-1-1 0,0 1 1,-3 17-1,1 19 101,2-22-207,1 1-1,2 0 0,6 29 1,-6-44-8,0 0 0,1-1 0,0 1 0,1-1 1,0 1-1,1-1 0,0-1 0,1 1 1,9 10-1,-15-19-114,1-1 1,-1 1 0,1 0-1,0-1 1,0 1 0,0-1 0,0 0-1,0 0 1,0 1 0,0-1-1,0-1 1,1 1 0,-1 0-1,0-1 1,1 1 0,-1-1-1,3 1 1,-2-1-285,0 0-1,0-1 0,0 1 1,0-1-1,-1 1 1,1-1-1,0 0 1,0 0-1,-1 0 0,1 0 1,0-1-1,-1 1 1,1-1-1,2-3 1,2 0-981,-1-2 1,0 1 0,6-10 0,8-8-3393,20-15 92,2 8-182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57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32 992 4800,'-19'3'1557,"18"-2"-1462,0-1-1,1 0 1,-1 1-1,0-1 1,0 1 0,1-1-1,-1 1 1,0-1-1,1 1 1,-1-1-1,1 1 1,-2 1 0,-1 0 1955,12-3 5185,-4 0-7233,3-2 668,0-1 0,0-1 0,0 1 1,-1-1-1,0-1 0,12-10 0,34-42 1134,-43 46-1414,16-18 174,2-3 210,49-46 0,-17 28-336,3 3-1,1 3 0,111-59 0,-173 103-412,4-2 138,0-1 1,0 2-1,0-1 0,0 1 1,1 0-1,12-3 0,-19 5-146,1 0-1,-1 0 0,1 0 0,-1 0 0,1 0 1,-1 0-1,1 0 0,-1 0 0,1 1 0,-1-1 1,1 0-1,-1 0 0,0 0 0,1 1 0,-1-1 1,1 0-1,-1 0 0,1 1 0,-1-1 0,0 0 1,1 1-1,-1-1 0,0 1 0,1-1 0,-1 0 1,0 1-1,0-1 0,1 1 0,-1-1 0,0 1 1,0-1-1,0 1 0,0 0 0,0 15 280,0-14-215,-2 6-34,0-1 0,0 1 0,-1-1 0,1 1 0,-2-1-1,1 0 1,-6 7 0,-35 48 25,19-28 25,4-6 7,-40 45 0,57-71-80,5-2-23,-1 0 0,0 0 0,0-1 0,0 1 0,0 0 0,0 0 0,0 0 0,0 0 0,0 0 0,0 0 0,0 0 0,0 0 0,0 0 0,0 0 0,0 0 0,0 0 0,0 0 0,0 0 0,0 0 0,0 0 0,0 0 0,0 0 0,0 0 0,0-1 0,0 1 0,0 0 0,0 0 0,0 0 0,0 0 0,0 0 0,0 0 0,0 0-1,0 0 1,0 0 0,0 0 0,0 0 0,0 0 0,0 0 0,0 0 0,0 0 0,0 0 0,0-1 0,0 1 0,0 0 0,0 0 0,0 0 0,0 0 0,0 0 0,0 0 0,0 0 0,0 0 0,0 0 0,0 0 0,-1 0 0,1 0 0,0 0 0,0 0 0,0 0 0,0 0 0,0 0 0,0 0 0,0 0 0,7-11-28,1 0 0,1 1 0,0 0 1,0 0-1,1 1 0,18-13 0,74-44 23,-61 40 9,-15 10-19,46-28 67,-63 39-24,0 1 0,0 0 0,0 0 0,1 1 0,18-4 0,-26 7-19,-1 0-1,1-1 0,0 1 0,0 0 0,-1 0 1,1 1-1,0-1 0,0 0 0,-1 0 1,1 1-1,0-1 0,0 1 0,-1 0 0,1-1 1,-1 1-1,1 0 0,-1 0 0,1 0 0,2 2 1,-2 0 1,0-1 0,-1 0 1,1 1-1,-1-1 1,1 1-1,-1 0 0,0-1 1,0 1-1,0 0 1,1 5-1,0 5 25,0 0 0,-1 0 1,-1-1-1,-2 17 0,1-12 28,-2 0 0,0 0 0,-8 25 0,11-42-62,-1 1-1,1 0 1,0-1 0,0 1-1,0 0 1,0-1 0,0 1-1,0 0 1,0-1 0,0 1-1,0 0 1,0 0 0,0-1-1,0 1 1,1 0 0,-1 0 0,0-1 1,0 0 0,0 0 0,0 0-1,0 0 1,1 1 0,-1-1 0,0 0-1,0 0 1,0 0 0,0 0 0,0 1-1,1-1 1,-1 0 0,0 0 0,0 0-1,0 0 1,0 0 0,1 0 0,-1 0-1,0 0 1,0 0 0,0 0 0,1 1-1,-1-1 1,0 0 0,0 0 0,0 0-1,1 0 1,-1 0 0,0 0 0,0 0-1,0-1 1,1 1 0,7-6 81,9-16-67,-12 15-124,31-41-79,-24 29 194,1 2 1,1 0-1,1 0 1,20-17-1,-20 21-51,28-21-55,-40 32 102,1 0 1,-1 0 0,0 0-1,1 0 1,-1 1 0,1-1-1,0 1 1,-1 0-1,1 0 1,7 0 0,-9 1 1,-1 0-1,1 0 1,-1 0 0,1 1 0,-1-1 0,1 1 0,-1-1 0,0 1 0,1-1-1,-1 1 1,0 0 0,1 0 0,-1 0 0,0-1 0,0 1 0,1 1-1,-1-1 1,0 0 0,0 0 0,0 0 0,-1 0 0,1 1 0,0-1-1,0 0 1,-1 1 0,1-1 0,0 1 0,-1-1 0,0 1 0,1-1 0,-1 1-1,0 1 1,2 5 33,-2 0 1,1-1-1,-1 1 0,-2 13 0,-16 115 94,16-124-125,1 0 0,1 0-1,0 0 1,0 0 0,2 0 0,-1 0-1,1 0 1,5 14 0,-6-24-6,-1 0 0,1-1 0,0 1 0,-1-1 0,1 1 0,0-1 1,0 1-1,0-1 0,0 0 0,0 1 0,0-1 0,0 0 0,1 0 1,-1 0-1,0 0 0,1 0 0,-1 0 0,1 0 0,-1 0 0,1-1 0,-1 1 1,1-1-1,0 1 0,-1-1 0,1 1 0,0-1 0,-1 0 0,1 0 1,0 0-1,-1 0 0,1 0 0,0 0 0,-1 0 0,3-1 0,6-1 14,0-1-1,0 0 1,0-1-1,-1 0 0,14-8 1,45-31-30,-60 38 5,17-13-88,-1 0 1,31-33 0,39-51 264,-49 52-207,-37 39 14,-6 8 22,1-1 1,-1 1-1,1-1 0,5-3 1,-8 6 3,0 1 1,1 0 0,-1 0-1,0 0 1,0 0 0,0-1-1,1 1 1,-1 0 0,0 0-1,0 0 1,1 0 0,-1 0-1,0 0 1,1 0 0,-1 0-1,0 0 1,0 0 0,1 0 0,-1 0-1,0 0 1,0 0 0,1 0-1,-1 0 1,0 0 0,0 0-1,1 0 1,-1 0 0,1 1-1,-1-1 7,1 1-1,-1 0 1,1-1-1,-1 1 1,0 0-1,1 0 1,-1-1-1,0 1 1,1 0-1,-1 0 1,0 0-1,0 0 0,0-1 1,0 2-1,1 18-14,-1-1-1,-1 0 1,-5 35 0,-2 15-70,7-54 96,0 1 21,0-1 0,1 1 0,1-1 0,0 0-1,1 1 1,5 16 0,-7-31-38,0-1 0,0 1-1,0-1 1,0 1-1,0-1 1,1 1-1,-1 0 1,0-1 0,0 1-1,1-1 1,-1 0-1,0 1 1,1-1 0,-1 1-1,1-1 1,-1 1-1,0-1 1,1 0-1,-1 1 1,1-1 0,-1 0-1,1 1 1,-1-1-1,1 0 1,-1 0 0,1 0-1,0 1 1,-1-1-1,1 0 1,-1 0-1,1 0 1,-1 0 0,1 0-1,0 0 1,-1 0-1,1 0 1,-1 0 0,1 0-1,-1-1 1,1 1-1,-1 0 1,1 0-1,0 0 1,-1-1 0,1 1-1,-1 0 1,1-1-1,-1 1 1,0 0 0,1-1-1,-1 1 1,1-1-1,0 0 1,2-2-15,0 0-1,1-1 1,-1 1-1,0-1 1,3-6 0,170-259-185,-170 289 44,2 5 191,0 0 0,2 0 1,18 34-1,-22-50-12,-1 0 1,1-1-1,0 0 1,1 0-1,0 0 1,0-1-1,1 0 0,0-1 1,0 0-1,0 0 1,1 0-1,11 4 1,-12-6-21,-1-1 1,1-1 0,0 1 0,0-1-1,0-1 1,1 1 0,-1-1-1,0-1 1,1 0 0,-1 0 0,0 0-1,1-1 1,-1 0 0,0-1-1,0 0 1,16-6 0,-13 3-31,1-1 0,-1 0 0,0 0 1,-1-1-1,0-1 0,0 0 0,0-1 0,-1 1 0,0-2 1,11-15-1,7-14 33,31-66 0,-53 94-17,1-4 37,-6 15-28,1-1 0,-1 1 0,0 0 1,0 0-1,0 0 0,0 0 0,0 0 0,1-1 1,-1 1-1,0 0 0,0 0 0,0 0 1,0 0-1,1 0 0,-1 0 0,0 0 1,0 0-1,0 0 0,0 0 0,1 0 0,-1 0 1,0 0-1,0 0 0,0 0 0,1 0 1,-1 0-1,0 0 0,0 0 0,0 0 0,1 0 1,-1 0-1,0 0 0,0 0 0,0 0 1,0 0-1,1 0 0,-1 0 0,0 1 1,0-1-1,0 0 0,0 0 0,1 0 0,-1 0 1,0 0-1,0 1 0,0-1 0,0 0 1,0 0-1,0 0 0,0 0 0,0 1 1,0-1-1,1 0 0,-1 0 0,0 0 0,0 1 1,1 1-12,-1 1-1,1 0 1,0-1 0,-1 1 0,1 0 0,-1-1 0,0 6 0,0-1 20,1 29 82,-2-1 1,-2 1 0,-1-1 0,-13 52-1,11-58-109,-20 51-1,25-77 22,0-1 0,0 1-1,0-1 1,0 0 0,-1 0 0,1 0-1,-1 1 1,1-1 0,-1 0 0,0-1 0,1 1-1,-1 0 1,-4 2 0,5-4-9,0 1 1,0-1-1,0 0 1,0 1-1,0-1 1,-1 0-1,1 0 1,0 0-1,0 0 0,0 0 1,0 0-1,-1 0 1,1 0-1,0-1 1,0 1-1,0 0 1,0-1-1,0 1 0,0-1 1,0 1-1,0-1 1,0 1-1,0-1 1,0 0-1,0 0 1,0 1-1,0-1 1,1 0-1,-1 0 0,0 0 1,0-1-1,-8-10-13,0 1 0,1-2 0,1 1 0,-8-17 0,-18-56-83,32 83 94,0 0 0,0 1 0,1-1 0,-1 0 0,1 0 0,0 1 0,-1-1 0,1 0 0,0 0 0,0 1-1,0-1 1,0 0 0,0 0 0,1 1 0,-1-1 0,0 0 0,1 0 0,0 1 0,-1-1 0,1 0 0,1-1 0,-1 1 7,1 1 0,-1 0-1,0 0 1,1 0 0,-1 0 0,1 0-1,0 0 1,-1 1 0,1-1 0,-1 0 0,1 1-1,0-1 1,0 1 0,-1 0 0,1 0-1,0-1 1,0 1 0,0 0 0,-1 1 0,4-1-1,3 1 8,0 0-1,0 1 1,-1 0 0,1 0-1,-1 1 1,14 6-1,40 28-98,-50-29 112,0 0 0,1-1-1,0 0 1,1-1 0,-1 0 0,1-1 0,19 5-1,-18-8-3,1-1-1,-1 0 1,0-2-1,1 1 1,-1-1-1,1-1 1,-1-1-1,0 0 1,15-6-1,12-5-6,66-35-1,-95 43 2,0 0 0,-1-2 0,0 1-1,0-1 1,0-1 0,-1 0 0,0 0 0,-1-1-1,0 0 1,-1-1 0,0 0 0,0 0 0,-1-1-1,-1 0 1,0 0 0,8-22 0,1-18 12,-1 0 0,7-62 0,1-110 161,-21 178-200,-2 30 38,2-1 0,3-24 1,-4 33-11,-2 8 7,1 0-17,0 1 1,1 0 0,-1 0 0,0 0 0,1 0-1,-1 0 1,1 0 0,-1 0 0,1 0 0,-1 0-1,1 0 1,-1 2 0,-4 30-1,1 0 0,1 52 0,2-48 0,4 131 0,-1-93 0,20 178-52,-7-111-168,-2-50-934,-9-75-2114,8 23 0,-8-70-9655,-7-16 9617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58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79 12800,'-6'-5'4735,"6"1"-3679,11-1-288,-2 1 1184,10-1-1216,10 1 704,24 1-864,28-3-288,20 3-192,-1-6-1152,-8 6 576,-2-3-4320,25 3 2657,25-3-6401,-16 3 4800,5-6 1248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3:59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1077 8640,'-3'2'689,"-8"7"782,11-9-1423,0 1 0,0-1-1,0 0 1,-1 0-1,1 0 1,0 1-1,0-1 1,0 0-1,0 0 1,-1 0-1,1 1 1,0-1-1,0 0 1,0 0-1,0 1 1,0-1-1,0 0 1,0 0 0,0 1-1,0-1 1,0 0-1,0 1 1,0-1-1,0 0 1,0 0-1,0 1 1,0-1-1,0 0 1,0 0-1,0 1 1,0-1-1,0 0 1,0 0 0,1 1-1,-1-1 1,1 1 688,0-1-400,1 0 0,0 0 1,-1 0-1,1 0 1,0-1-1,-1 1 0,1-1 1,-1 1-1,1-1 1,-1 1-1,1-1 0,2-1 1,2-3 157,0 0 1,0 0-1,-1-1 0,1 1 1,-1-1-1,5-7 0,12-14 259,12-6-95,2 2 1,1 2-1,57-35 0,-40 28-395,-26 15-157,-1-1 1,0-2 0,-2 0-1,-2-2 1,0 0-1,-1-2 1,22-37-1,6-21 375,49-116-1,-72 141 146,-3 0 0,16-66-1,-38 120-422,0-1 0,-1 1-1,0-13 1,-1 20-176,1-1 0,-1 0 0,0 1-1,0-1 1,0 1 0,0-1 0,0 0 0,-1 1 0,1-1-1,0 1 1,0-1 0,0 1 0,0-1 0,-1 1-1,1-1 1,0 1 0,0-1 0,-1 1 0,0-1 0,1 0-15,0 1 0,-1 0 0,1 0 0,0 1 0,0-1 0,-1 0 0,1 0 0,0 0 0,-1 0 0,1 0 0,0 0 1,0 0-1,-1 0 0,1 1 0,0-1 0,-1 0 0,1 0 0,0 0 0,0 0 0,0 1 0,-1-1 0,1 0 0,0 0 1,-1 1-1,-13 22 8,5-2 2,1 0 1,-10 39 0,-4 49 109,9-38-66,-2-5-3,-44 268 264,58-313-218,1 34 0,1-51-126,-1 0 1,0 0-1,1-1 0,0 1 0,0 0 0,1 4 0,-1-7 10,-1 0 1,1 0-1,0 0 0,-1 0 1,1 0-1,0 0 0,-1 0 1,1 0-1,0 0 0,0-1 1,0 1-1,0 0 0,0-1 1,0 1-1,0 0 0,0-1 1,0 0-1,0 1 0,0-1 0,0 1 1,0-1-1,0 0 0,1 0 1,-1 0-1,0 0 0,2 0 1,1 0-34,0-1 0,0 0 0,0 1 0,0-2 0,0 1 0,-1 0 0,1-1 0,0 0 1,-1 0-1,1 0 0,-1 0 0,1-1 0,-1 1 0,4-5 0,7-6-258,20-27 0,-25 29 213,5-7-99,11-14-4,-23 30 188,0-1 0,1 1 1,-1 0-1,0 0 1,1 0-1,0 0 1,-1 1-1,1-1 0,4-1 1,-6 3 2,1 0-1,-1-1 1,0 1 0,1 0-1,-1 0 1,0 0 0,1 0 0,-1 0-1,0 1 1,1-1 0,-1 0-1,0 1 1,1-1 0,-1 1 0,0-1-1,0 1 1,0 0 0,0-1 0,1 1-1,0 1 1,22 23 128,-13-12-85,2-2 11,0 1-1,1-2 0,0 0 0,1 0 0,0-1 0,0-1 1,0-1-1,1 0 0,1-1 0,30 7 0,-33-10-12,1 0 0,0-1 0,0-1 0,0 0 0,0-1 0,0-1 0,1 0 0,-2-1 0,1-1 0,0 0 0,0-1 0,22-10 0,-34 13-37,0-1 1,0 1-1,0-1 1,0 1-1,0-1 1,-1 0-1,1 0 1,-1 0-1,0 0 1,1-1-1,-1 1 1,0-1-1,0 1 1,-1-1-1,1 0 1,0 0-1,-1 1 1,2-5-1,-3 4-1,1 0 0,-1-1-1,1 1 1,-1-1 0,0 1 0,-1-1-1,1 1 1,0-1 0,-1 1 0,0-1-1,0 1 1,0-1 0,0 1-1,-1 0 1,1 0 0,-3-4 0,1 1 9,0 1 1,-1 0-1,1 0 1,-1 1-1,0-1 1,-1 1-1,1 0 1,-1 0-1,1 0 1,-1 0-1,-11-5 1,13 7-3,-1 1-1,1 0 1,-1-1-1,0 1 1,1 0-1,-1 1 1,0-1-1,0 1 1,1 0 0,-1 0-1,0 0 1,0 0-1,0 1 1,1-1-1,-1 1 1,0 0-1,0 0 1,1 0 0,-7 4-1,7-4 3,0 1 0,0 0 0,0-1 0,1 1 0,-1 0 0,1 0 0,0 1 1,-1-1-1,1 0 0,0 1 0,0-1 0,0 1 0,1 0 0,-1 0 0,1-1 0,-1 1 0,1 0 0,0 0 0,0 0 0,1 1 0,-1-1 0,0 5 0,1-3 4,0 0 0,0 0-1,1 0 1,0 0 0,0 0 0,0 0-1,1 0 1,-1 0 0,1-1-1,0 1 1,1 0 0,-1-1-1,5 7 1,3 1 1,0-1 0,1 1 1,0-2-1,0 1 0,1-1 0,20 11 0,-8-5-168,2-3-1,40 18 1,-58-29-258,0 1 1,0-2-1,1 1 1,-1-1-1,0 0 0,1-1 1,-1 1-1,1-2 1,-1 1-1,12-3 0,8-3-3781,44-16-1,-13 0-206,7-7-3302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4:01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11 902 9056,'-5'3'861,"0"1"1383,9 1-443,1-14 1175,29-55 1355,58-117-644,-11 23-2489,-10 14 87,-70 142-1236,0 0 0,0 0 0,0 0-1,0 1 1,0-1 0,0 1 0,1-1 0,-1 1-1,0-1 1,1 1 0,0 0 0,-1-1 0,3 0-1,-4 2-24,1 0 1,-1-1-1,1 1 0,0 0 0,-1 0 0,1 0 0,-1 0 0,1 0 0,-1 0 0,1 0 0,-1 0 0,1 1 0,-1-1 0,1 0 0,0 0 0,-1 0 1,1 0-1,-1 1 0,1-1 0,1 1 3,-1 0 1,0 1 0,0-1-1,1 0 1,-1 0 0,0 1-1,0-1 1,1 3-1,6 10 79,-1 1 0,0 0 0,-1 0 0,6 25 0,10 68 330,-20-94-391,-1 1 0,0 0-1,0 0 1,-2 0 0,0 0 0,-1-1 0,0 1 0,-1 0 0,-5 14 0,5-21-64,0 0 1,0 1-1,-1-2 0,0 1 1,-1 0-1,1-1 1,-1 0-1,-1 0 1,0 0-1,0-1 0,0 0 1,0 0-1,-1-1 1,0 1-1,0-1 1,-14 7-1,16-10-49,0 0-1,0 0 0,0-1 1,0 1-1,0-1 1,0 0-1,-1-1 1,1 1-1,0-1 1,0 0-1,-1 0 0,1-1 1,0 1-1,-9-3 1,8 1 14,0-1 1,0 1-1,0-1 1,1 0 0,-1 0-1,1-1 1,0 0-1,0 0 1,0 0 0,0 0-1,-6-9 1,9 12 29,1-1 0,0 1 0,0-1 1,0 1-1,0-1 0,0 1 0,0-1 1,0 0-1,0 1 0,1-1 0,-1 0 1,1 0-1,-1 1 0,1-4 0,0 5 23,0-1 1,0 1-1,0-1 0,0 0 0,1 1 0,-1-1 0,0 1 0,0-1 0,0 1 1,1-1-1,-1 1 0,0-1 0,1 1 0,-1 0 0,1-1 0,-1 1 1,0-1-1,2 0 0,-1 1 13,1-1 1,-1 0-1,1 0 0,0 1 1,-1-1-1,1 1 1,0-1-1,2 1 0,14-2 98,1 2 0,-1 0 0,20 2-1,5 1-41,30 0 68,1-4 0,-1-3 0,97-17 0,-133 12-13,-1-2-1,0-2 1,0-1 0,-2-2-1,0-1 1,49-33 0,-62 36 47,-2-1 1,0 0 0,0-2-1,-2 0 1,18-22 0,-34 41 250,-1 7-356,-1 1 1,0-1-1,-1 1 0,0-1 1,-5 12-1,-21 48-300,3-6 435,13-30-182,-15 52 76,27-85-97,0 1 0,-1-1 0,1 0 0,0 0 0,0 0 0,0 1 0,0-1 0,0 0 0,0 0 0,0 1 0,0-1 0,0 0 0,0 0 0,0 1 0,0-1 0,0 0 0,0 0 0,0 1 0,0-1 0,0 0 0,0 0 0,0 1 0,0-1 0,0 0 0,0 0 0,0 1 0,0-1 0,1 0 0,-1 0-1,0 0 1,0 1 0,0-1 0,0 0 0,0 0 0,1 0 0,-1 0 0,0 1 0,0-1 0,1 0 0,-1 0 0,0 0 0,0 0 0,0 0 0,1 0 0,-1 0 0,0 0 0,0 0 0,1 0 0,-1 0 0,0 0 0,0 0 0,1 0 0,-1 0 0,0 0 0,0 0 0,1 0 0,-1 0 0,0 0 0,0 0 0,1 0 0,-1 0 0,17-8-132,-16 7 132,117-73-253,-37 21 160,-18 13 39,60-33 50,-118 70 17,-1 1 0,1 0 0,0 0 0,0 0 0,0 1 0,0-1-1,8 0 1,-11 2 4,0 0-1,0 1 1,1-1-1,-1 0 1,0 1-1,0-1 1,0 1-1,0-1 1,0 1-1,0 0 1,-1 0-1,1 0 1,0 0-1,0 0 1,0 0-1,-1 1 1,1-1-1,-1 0 1,1 1-1,1 3 1,1-1-6,-1 1 1,0 0 0,0 0 0,-1 0-1,1 0 1,-1 1 0,0-1 0,-1 1-1,1-1 1,0 9 0,0 5 99,-2 34 0,0-28-36,9-28-376,-4-2 254,0 0 0,0 0 1,-1-1-1,0 1 1,0-1-1,0 0 0,-1 0 1,5-12-1,0 4-79,-8 13 122,13-24-49,0 0 1,2 1-1,33-40 0,-48 63 62,0 1 0,1-1-1,-1 1 1,1-1 0,-1 1-1,0 0 1,1-1-1,-1 1 1,1 0 0,-1-1-1,1 1 1,-1 0 0,1 0-1,-1-1 1,1 1-1,-1 0 1,1 0 0,-1 0-1,1 0 1,0 0 0,-1 0-1,1 0 1,-1 0-1,1 0 1,-1 0 0,1 0-1,0 0 1,-1 0 0,1 0-1,-1 0 1,1 1 0,-1-1-1,1 0 1,-1 0-1,1 1 1,-1-1 0,1 0-1,-1 1 1,1-1 0,-1 0-1,0 1 1,1-1-1,-1 1 1,0-1 0,1 1-1,-1-1 1,0 1 0,0-1-1,1 1 1,-1 0-1,2 4 49,1-1-1,-2 1 1,1 0 0,1 7-1,-1-1 45,-1 1 1,1 13-1,-2-15-26,0 0 0,1 0 0,0 0 0,1 0 1,3 10-1,-4-17-84,0-1 0,0 0 1,0 1-1,0-1 1,1 0-1,-1 0 0,0 0 1,1 0-1,0 0 0,0 0 1,0 0-1,-1 0 1,1-1-1,1 1 0,-1-1 1,0 0-1,0 1 1,1-1-1,-1 0 0,0 0 1,1 0-1,-1-1 1,1 1-1,3 0 0,10 1-43,1-1 0,0-1-1,-1 0 1,18-3-1,65-15-29,-64 10 42,-1-2 1,0-1 0,-1-2-1,57-30 1,-45 16 20,-1-1 0,62-53 0,-80 63 81,-23 16 38,1 0 0,0-1 0,0 1 0,-1-1-1,6-6 1,-94 108 497,27-34-649,35-38-34,-5 5 101,2 1-1,1 0 1,-25 47-1,48-77-28,1 0-1,0 0 0,0 0 0,0 0 0,0 0 1,0 0-1,1 1 0,-1 4 0,1-8 10,0 1 0,0-1 0,0 1 0,0 0-1,0-1 1,0 1 0,0-1 0,1 1 0,-1 0 0,0-1 0,0 1-1,1-1 1,-1 1 0,0-1 0,1 1 0,-1-1 0,0 1 0,1-1-1,-1 1 1,1 0 0,0-1-8,0 0 1,0 1-1,0-1 0,0 0 1,0 0-1,0 1 0,0-1 1,0 0-1,0 0 0,0 0 1,0 0-1,0 0 0,0 0 1,0-1-1,-1 1 0,1 0 1,1-1-1,3 0-13,0-1 0,-1-1-1,0 1 1,1 0 0,-1-1 0,0 0 0,0 0-1,-1 0 1,1-1 0,-1 1 0,5-6 0,5-8-207,14-22 1,-20 28 128,3-7-30,-1 0 0,0-1-1,-2 0 1,0-1 0,6-26 0,-6 21 53,17-77 340,-26 116-7,-1 26 0,-1 7-27,-1-13-161,1 0-1,2 0 1,2 0-1,1 0 1,9 55-1,-10-87-62,0 0 0,1-1 0,-1 1 0,1 0 0,-1 0 0,1 0 0,0-1 0,0 1-1,0 0 1,0-1 0,0 1 0,0-1 0,0 1 0,0-1 0,1 0 0,-1 1 0,0-1 0,1 0 0,-1 0 0,3 1 0,-2-1-17,0 0 0,0-1 0,0 0 0,1 1 0,-1-1 0,0 0 0,0 0 0,1 0 0,-1 0 0,0 0 1,0-1-1,0 1 0,1-1 0,-1 0 0,0 1 0,0-1 0,2-1 0,44-21-170,-1-2-1,-1-2 1,52-40 0,-78 50 167,-2 0 0,0-1 1,-1-1-1,-1 0 0,-1-1 0,0-1 1,14-29-1,68-165-85,-85 185 105,57-152-83,-65 173 64,7-23 52,-11 30-24,0 1-1,0-1 1,1 1-1,-1-1 1,0 1-1,0-1 1,-1 1-1,1-1 0,0 1 1,0-1-1,-1 1 1,1-1-1,-1 1 1,1-1-1,-1 1 1,0 0-1,1-1 1,-2 0-1,1 1-7,1 1 1,0 0-1,0-1 1,-1 1-1,1 0 0,0 0 1,-1 0-1,1-1 0,0 1 1,-1 0-1,1 0 1,-1 0-1,1 0 0,0 0 1,-1-1-1,1 1 0,-1 0 1,1 0-1,0 0 0,-1 0 1,1 0-1,-1 0 1,1 1-1,0-1 0,-1 0 1,1 0-1,-1 0 0,1 0 1,0 0-1,-1 0 0,1 1 1,0-1-1,-1 0 1,1 0-1,0 1 0,-1-1 1,1 1-1,-14 13 23,13-13-15,-8 12 57,0 1-1,1-1 0,1 2 0,-11 26 1,11-23-39,-109 238 273,102-227-258,1 0 0,-10 39 0,20-60-37,1 0 1,0 0 0,0 0-1,1 0 1,0 1 0,1-1-1,0 0 1,0 1 0,1-1-1,0 0 1,0 1 0,1-1-1,5 15 1,-5-20-17,0 0-1,0 0 1,0 0-1,0 0 1,0 0-1,0 0 1,1-1 0,0 1-1,-1-1 1,1 0-1,0 1 1,0-1-1,5 2 1,-2-1-21,0-1-1,0 0 1,-1 0-1,1-1 1,0 0 0,1 0-1,8 1 1,-4-2-29,-1-1 1,0 1-1,1-2 1,-1 1 0,0-1-1,0-1 1,0 0-1,0 0 1,11-6-1,-8 1-25,0 0 1,-1-1-1,1 0 1,-2-1-1,1 0 0,-1-1 1,-1 0-1,0-1 1,-1 0-1,0 0 0,7-15 1,6-15 39,-2-1 0,17-53 0,-21 53 11,7-15-108,-4 12 158,-3 0 0,18-76-1,-33 114 98,0 1-1,0-1 1,-1-12-1,0 18-63,0 0-1,0 0 1,-1 0-1,1 0 1,-1 1-1,1-1 0,-1 0 1,1 0-1,-1 0 1,0 1-1,0-1 1,0 0-1,0 1 1,0-1-1,0 1 0,-1-1 1,1 1-1,-3-2 1,3 2-20,0 1 1,1-1-1,-1 1 1,0-1-1,0 1 1,0-1-1,-1 1 0,1 0 1,0 0-1,0 0 1,0-1-1,0 1 1,0 0-1,0 0 1,0 1-1,0-1 1,0 0-1,0 0 1,0 0-1,-2 1 1,1 0 27,-1 0 1,0 1 0,1-1-1,-1 1 1,1-1 0,-3 3-1,2-1-10,-1 1 0,1-1 0,0 1 0,0-1-1,1 1 1,-1 0 0,1 0 0,-4 7 0,-11 40 184,15-42-189,-15 59 299,-12 95 0,8 77-92,20-226-454,1 0-1,0 0 0,1 0 0,1 0 0,4 21 1,-4-31-144,-1 1 1,1-1 0,0 0 0,0 0 0,0 0-1,0 0 1,1 0 0,0-1 0,3 5 0,-4-6-202,1 0 1,-1 0-1,1 0 0,0 0 1,0 0-1,-1-1 1,1 1-1,0-1 0,1 0 1,-1 0-1,0 0 1,0 0-1,6 0 0,32 1-3158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4:01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18719,'-47'85'6912,"47"-67"-5376,0-6-416,0-3-1632,5-26-11999,18-17 9087,2 13-3520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9:4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49 3072,'4'-48'11861,"-7"65"-10751,-7 27 0,6-27-717,-28 102 840,-17 84-338,3 39-340,42-229-468,2 0 0,0 1 0,0-1 0,2 0 0,0 25 0,0-12 185,1-26-474,-1 1 0,0 0 0,0 0 0,0-1 0,-1 1 0,1 0 1,0-1-1,0 1 0,0 0 0,0-1 0,-1 1 0,1 0 0,0-1 0,-1 1 0,1-1 0,0 1 0,-1 0 1,1-1-1,-1 1 0,1-1 0,-1 1 0,1-1 0,-1 1 0,1-1 0,-1 0 0,1 1 0,-1-1 0,-1 1 1,9-14-9538,1 1 6934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9:4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8 175 5984,'-6'-14'1200,"6"13"-763,-1-1-1,1 1 0,0 0 1,0-1-1,-1 1 1,1 0-1,0-1 0,0 1 1,0-1-1,0 1 0,1 0 1,-1-1-1,0 1 1,1 0-1,-1-1 0,1 1 1,-1 0-1,1-1 0,-1 1 1,1 0-1,0 0 0,1-3 1,2 1-53,0-1 1,0 1-1,0 0 1,0 0-1,0 0 0,1 0 1,-1 1-1,1 0 1,7-3-1,8-1-7,22-5 0,-23 7-74,88-19-36,134-13-1,-167 36-145,-32 1 254,-36-4-1756,-6 3 1054,1-1-1,-1 1 1,0-1 0,0 1 0,0 0-1,1-1 1,-1 1 0,0-1-1,0 1 1,0-1 0,0 1 0,0-1-1,0 1 1,0-1 0,0 1 0,0-1-1,0 1 1,0-1 0,0 1-1,0-1 1,-1 1 0,1-1 0,0 1-1,0-1 1,0 1 0,-1 0-1,1-1 1,0 1 0,-1-1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9:5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 6144,'-4'9'6015,"20"-10"-2857,127-17 2125,76-1-4380,-201 18-904,-4 0 31,-1 0 1,22 2 0,-14 0 16,1-1-2046,-9 4-2891,-4 1 2554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9:5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182 116 5888,'-2'-5'7947,"2"5"-7706,-7 2 1846,-6 6-2053,0 2 141,0 0 0,0 1 1,1 1-1,1 0 0,0 0 0,-18 27 0,18-19-139,1 0-1,-12 32 1,19-41 33,0 0-1,0 0 1,1 0 0,0 0-1,1 0 1,0 0 0,2 12-1,-1-20 4,0 1 1,1-1-1,-1 1 0,1-1 0,0 0 0,0 1 0,0-1 0,0 0 0,1 0 0,-1 0 0,1 0 0,0 0 0,0 0 0,0 0 0,0-1 0,1 1 0,4 3 0,-3-3 40,0 0 1,0-1-1,1 0 0,-1 1 0,1-2 0,-1 1 1,1 0-1,0-1 0,0 0 0,0 0 1,6 0-1,-1-1 55,0 0 0,-1 0 0,1-1 0,-1 0 0,1-1 0,-1 0 1,0 0-1,0-1 0,0 0 0,0-1 0,0 0 0,13-8 0,-17 8-115,0 1-1,0-2 1,0 1-1,-1-1 1,0 1-1,0-1 1,0 0-1,0-1 1,-1 1-1,1-1 1,-1 1-1,-1-1 1,1 0-1,-1 0 1,0 0-1,-1-1 1,1 1-1,-1 0 1,0 0-1,-1-1 1,0-8-1,0 8-99,-1-1 0,0 1 0,-1 0 0,0 0 0,0 0 0,0 0-1,-1 0 1,0 0 0,0 1 0,-1-1 0,0 1 0,0 0 0,-1 0 0,1 0-1,-1 1 1,0-1 0,-1 1 0,-8-6 0,5 5-75,-1 0-1,1 1 1,-11-4 0,-2-1-35,22 10 167,0 0-1,-1 0 1,1 0-1,0-1 1,0 1-1,-1 0 1,1 0-1,0 0 1,-1 0-1,1 0 1,0 0-1,0-1 1,-1 1 0,1 0-1,0 0 1,0 0-1,-1 0 1,1-1-1,0 1 1,0 0-1,0 0 1,-1-1-1,1 1 1,0 0-1,0-1 1,0 1-1,0 0 1,0 0-1,-1-1 1,1 1-1,0 0 1,0-1-1,0 1 1,0 0-1,0-1 1,0 1-1,0 0 1,0 0-1,0-1 1,0 1-1,0 0 1,1-1-1,-1 1 1,0 0-1,0-1 1,0 1-1,0 0 1,0 0-1,1-1 1,-1 1 0,0 0-1,0 0 1,0-1-1,1 1 1,-1 0-1,0 0 1,0 0-1,1-1 1,-1 1-1,25-12 385,-12 6-299,39-20-57,85-30 0,-80 35 272,-24 9 4,49-13-1,-78 24-310,0 1 1,-1-1 0,1 1 0,0 0 0,0 0-1,0 0 1,0 1 0,7 1 0,-10-2 5,1 1 0,0 0-1,0-1 1,0 1 0,-1 0 0,1 0 0,0 0 0,-1 0 0,1 1 0,0-1 0,-1 0 0,0 1 0,1-1 0,-1 1 0,0-1 0,0 1 0,0-1 0,2 5 0,1 8 43,0 0-1,0 1 1,-2 0 0,2 22 0,-2-10-28,0-12-19,0 6 26,0-1 1,1 0 0,2 0-1,0 0 1,0-1 0,10 19 0,-14-35-2,1 0 1,0 0-1,0-1 0,0 1 1,0-1-1,0 1 1,0-1-1,1 0 1,-1 1-1,1-1 1,0-1-1,0 1 1,-1 0-1,1-1 1,0 1-1,6 1 1,-3-2 14,0 1 0,0-1 0,0 0 0,1-1 0,-1 1 0,1-1 0,8-1 0,6-2-788,0-1 1,-1-1-1,0 0 1,32-14 0,-27 8-3260,31-18 1,-7-2-638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9:5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1259 3328,'-1'0'108,"1"0"0,0 0 0,-1 1-1,1-1 1,0 0 0,-1 1 0,1-1 0,0 0 0,0 1 0,-1-1 0,1 1-1,0-1 1,0 0 0,0 1 0,-1-1 0,1 1 0,0-1 0,0 1 0,0 0 0,6 1 2619,13-7-60,-12 2-2270,0 0 0,-1-1 0,0-1 0,1 1 0,-1-1 0,-1 0 0,10-10 0,31-44 805,63-107 117,64-84-531,-51 93-455,-92 114-108,42-82 1,-51 84 65,-2-2 1,24-80-1,-42 105-618,-1 18 316,0-1 0,0 1 0,0 0 0,0 0 0,0 0 0,0 0 0,0 0 0,-1 0 0,1-1 0,0 1 0,0 0 0,0 0 0,0 0 1,0 0-1,0 0 0,0 0 0,0 0 0,0 0 0,0-1 0,0 1 0,-1 0 0,1 0 0,0 0 0,0 0 0,0 0 0,0 0 0,0 0 0,0 0 0,0 0 0,-1 0 0,1 0 0,0 0 0,0 0 0,0 0 0,0 0 0,0 0 0,0 0 0,-1 0 0,1 0 0,0 0 0,0 0 0,0 0 0,0 0 0,0 0 0,-10 10-650,-103 185-709,64-105 1156,25-49 388,3 2 0,-32 88 0,37-76 43,2 1 0,-9 90 0,22-137-106,-1 2 21,1 1 0,1 11-1,0-19-24,0-1 0,1 1-1,0-1 1,-1 1 0,1-1 0,0 0-1,1 1 1,-1-1 0,1 0-1,3 6 1,-5-8-68,1 0 0,0-1 0,-1 1 0,1 0 0,0-1 0,-1 1 0,1-1 1,0 1-1,0-1 0,0 1 0,0-1 0,-1 1 0,1-1 0,0 0 0,0 1 0,0-1 0,0 0 0,0 0 0,0 0 0,0 0 0,0 0 0,0 0 0,0 0 0,0 0 0,0 0 0,0 0 1,-1-1-1,1 1 0,0 0 0,0-1 0,0 1 0,1-1 0,5-3 196,1 0 0,-1-1 0,8-6 0,-7 4-133,165-143 916,-119 102-942,-15 13 1,51-58 0,-61 55-19,-1 0 1,-3-2 0,33-68-1,107-268-80,-138 312 50,-24 58-28,-2 4-18,0 1 0,-1-1 0,1 1 0,0-1 1,-1 1-1,1-1 0,-1 1 0,1-1 0,-1 1 0,0-1 0,1 0 0,-1 1 0,0-1 1,0 1-1,0-1 0,0 0 0,-1 1 0,1-1 0,-1-2 0,1 4 2,0 0 0,0 0-1,0 0 1,-1 0-1,1-1 1,0 1 0,0 0-1,0 0 1,0 0-1,-1 0 1,1 0 0,0 0-1,0 0 1,0-1-1,-1 1 1,1 0 0,0 0-1,0 0 1,0 0-1,-1 0 1,1 0 0,0 0-1,0 0 1,0 0-1,-1 0 1,1 0 0,0 0-1,0 0 1,0 0 0,-1 0-1,1 0 1,0 1-1,0-1 1,-1 0 0,-8 7-236,-9 15 117,6-2 136,0 0 1,2 1-1,-11 31 0,-16 70-159,19-56 237,-80 225-60,72-220-6,-31 106 289,15-45-146,-26 42 372,64-164-432,1-3-51,0 0-1,-1 0 0,0-1 1,-6 9-1,9-14 0,0 0 0,1 0 0,-1 0 1,0 0-1,0 0 0,0 0 0,0 0 0,0 0 0,0 0 0,0 0 1,0-1-1,0 1 0,0 0 0,-1-1 0,1 1 0,0-1 0,0 0 0,-1 1 1,1-1-1,0 0 0,0 1 0,-1-1 0,1 0 0,0 0 0,-1 0 0,-1-1 1,2 1-3,1-1 0,0 0 1,0 0-1,-1 1 0,1-1 1,0 0-1,0 0 0,0 1 1,0-1-1,0 0 0,0 0 1,0 1-1,0-1 0,0 0 1,1 0-1,-1 1 0,0-1 1,0 0-1,1 0 1,-1 1-1,1-2 0,0-1 40,9-24-77,1 0 0,2 1 0,0 1 0,28-40 0,-14 23 7,5-6-47,2 1-1,63-66 1,-93 108-43,1 0 0,0 0 0,1 1 1,-1-1-1,1 1 0,10-6 1,-16 10 66,1 0 1,-1 0 0,0 0 0,0 0-1,1 0 1,-1-1 0,0 1 0,1 0-1,-1 0 1,0 0 0,1 0-1,-1 0 1,0 0 0,0 0 0,1 0-1,-1 1 1,0-1 0,1 0 0,-1 0-1,0 0 1,1 0 0,-1 0 0,0 0-1,0 1 1,1-1 0,-1 0 0,0 0-1,0 0 1,0 0 0,1 1 0,-1-1-1,0 0 1,0 0 0,0 1 0,1-1-1,-1 0 1,0 1 0,0-1-1,0 0 1,0 0 0,0 1 0,0-1-1,0 0 1,0 1 0,1 16-115,-1-12 82,-8 138-197,1-68 224,7 14-127,1-42 89,-1-41 88,0 1 44,0 0 0,1 0-1,1 10 1,-2-16-51,0 0-1,0 0 0,0 0 1,1 0-1,-1 0 0,0 0 1,1 0-1,-1-1 1,0 1-1,1 0 0,-1 0 1,1 0-1,0 0 0,-1 0 1,1-1-1,0 1 1,-1 0-1,1-1 0,0 1 1,0 0-1,0-1 0,-1 1 1,1-1-1,0 1 1,0-1-1,0 0 0,0 1 1,0-1-1,0 0 1,0 0-1,1 1 0,-1-2 2,1 1 0,-1 0-1,1 0 1,-1-1 0,1 1 0,-1-1-1,0 1 1,1-1 0,-1 1 0,0-1-1,0 0 1,1 0 0,-1 0 0,0 0-1,0 0 1,2-2 0,16-23 185,-14 18-167,73-122 319,-48 77-225,57-79 0,-7 29-188,-76 95-346,-7 17-28,0 5 263,0-1-1,-9 20 0,7-18 103,0-1 0,-3 17 0,8-30 55,-13 91 52,13-84-18,-1 1-1,2-1 1,-1 1-1,1-1 0,0 1 1,1-1-1,-1 0 0,2 1 1,2 7-1,-4-15-16,-1 0 1,1 0-1,-1 0 0,1 0 0,0 0 0,-1 0 1,1 0-1,0 0 0,-1 0 0,1 0 0,0 0 1,0 0-1,0 0 0,0-1 0,0 1 0,0 0 1,0-1-1,0 1 0,0-1 0,0 1 1,1-1-1,-1 0 0,0 1 0,0-1 0,0 0 1,0 0-1,1 0 0,-1 0 0,0 0 0,0 0 1,1 0-1,-1 0 0,0 0 0,0-1 0,0 1 1,0-1-1,0 1 0,2-1 0,2-2 39,1 0 0,-1 0 0,1-1 0,-1 0 0,0 0 0,5-6 0,103-111 153,26-25-51,-139 145-154,4-2-54,0-1-1,0 1 1,1 0-1,4-3 1,-8 6 42,-1-1 1,1 1-1,-1 0 1,1 0-1,-1-1 1,1 1 0,-1 0-1,1 0 1,0 0-1,-1-1 1,1 1 0,-1 0-1,1 0 1,-1 0-1,1 0 1,0 0 0,-1 0-1,1 0 1,-1 0-1,1 1 1,-1-1-1,1 0 1,-1 0 0,1 0-1,-1 1 1,1-1-1,-1 0 1,1 0 0,-1 1-1,1-1 1,-1 0-1,1 1 1,-1-1 0,0 1-1,1-1 1,-1 1-1,0-1 1,1 1-1,-1-1 1,0 1 0,1-1-1,-1 1 1,0-1-1,0 1 1,0-1 0,0 1-1,0-1 1,1 1-1,-1 0 1,1 8-32,-1 1 0,0-1 1,0 0-1,-3 17 0,0 4-43,0-1 179,1-20-30,1 1 0,1 0 1,0-1-1,2 20 0,-1-20 242,0-9 18,2-7-55,10-11-140,-7 10-125,-1 1 0,0-1-1,4-10 1,1-2-40,1 0 1,0 0-1,2 1 0,0 0 1,24-25-1,-35 42-14,1 0 1,-1 0-1,0 0 1,1 1-1,-1-1 0,5-2 1,-6 4 38,-1 0 1,1-1-1,0 1 0,0 0 1,0 0-1,-1-1 1,1 1-1,0 0 0,0 0 1,0 0-1,0 0 1,-1 0-1,1 0 0,0 0 1,0 0-1,0 1 1,-1-1-1,1 0 0,0 0 1,0 1-1,-1-1 0,1 0 1,0 1-1,0-1 1,-1 1-1,1-1 0,0 1 1,0 0-1,2 3-18,-1 0-1,0-1 1,1 1-1,-1 1 1,-1-1-1,1 0 0,1 8 1,7 33 27,-3 63-39,-5-51-69,0-11 291,-3-29-653,2 0 0,0-1 0,7 32 0,-4-28-1988,-1-4-518,1-5-1805,0-7 1705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8:28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20 328 3808,'-1'0'87,"1"0"-15,-1 0 0,1 0 1,-1 0-1,1-1 0,0 1 0,-1 0 0,1 0 1,0 0-1,-1 0 0,1-1 0,0 1 1,-1 0-1,1 0 0,0-1 0,-1 1 0,1 0 1,0 0-1,0-1 0,-1 1 0,1 0 0,0-1 1,0 1-1,0 0 0,0-1 0,-1 1 1,1 0-1,0-1 0,0-1 1216,-1 2-928,1 0 0,-1 0 1,0 0-1,1 0 0,-1 0 0,0 0 0,1 0 0,-1-1 1,0 1-1,1 0 0,-1-1 0,1 1 0,-1 0 0,0-1 1,1-1-49,0 1 0,0 0 0,0 0 0,1-1 0,-1 1 0,1 0 0,-1 0 0,1 0 0,-1-1 0,1 1 0,0 0 0,-1 0 0,1 0 0,0 0 0,0 0 0,2-1 0,20-15 559,-5 4-348,57-47 234,-69 56-644,0 0 0,-1-1 0,1 0 0,-1 0 0,5-6 0,-9 9 585,8 19 65,-8-11-702,1 0 0,-1 1 0,0-1 0,-1 0 0,1 1 0,-1-1 1,-1 0-1,1 1 0,-3 9 0,0 20 309,3-21-225,0-2-85,0 1 0,1-1 0,4 20-1,-1-1 68,-4-25-108,1-1 0,-1 1 0,2-1 0,-1 1 0,1-1 1,0 0-1,0 1 0,3 5 0,-4-11-6,-1 0 0,1 0 0,-1-1 0,1 1-1,-1 0 1,1-1 0,-1 1 0,1-1 0,0 1 0,-1-1 0,1 1 0,0-1 0,-1 1 0,1-1 0,0 1-1,0-1 1,-1 0 0,1 0 0,0 1 0,0-1 0,0 0 0,1 0 0,-1 0 9,1 0 1,-1 0-1,1-1 1,-1 1 0,0-1-1,1 1 1,-1-1-1,0 1 1,1-1-1,-1 0 1,0 0 0,2 0-1,2-4 21,1 0 0,-1-1 0,0 1 0,4-7 0,3-5-72,10-20 0,5-9 50,-8 20-32,-1-1 1,-2-1-1,25-59 0,-33 62 83,-7 20-44,0-1-1,1 1 1,0 0-1,0 0 1,0 0-1,0 0 1,1 0-1,0 1 0,4-6 1,-6 9-12,0 1 1,0 0-1,0 0 0,0 0 1,0 0-1,1 0 1,-1 0-1,0 0 0,0 0 1,0 0-1,0 0 1,0 0-1,0 1 0,0-1 1,0 0-1,0 1 1,2 0-1,1 1 68,75 24 575,-57-17-546,2-1-1,-1-1 0,37 5 1,-49-11-88,0-2 0,-1 1 0,1-1 0,-1-1 1,1 0-1,16-5 0,-20 4-4,1 0-1,0-1 1,-1 0 0,0 0 0,0 0-1,0-1 1,0 0 0,-1-1 0,0 0 0,0 0-1,0 0 1,-1 0 0,0-1 0,0 0-1,-1 0 1,0 0 0,0-1 0,4-11 0,-4 8 80,-3 8-78,0 0 0,0 0-1,0-1 1,-1 1 0,1 0 0,-1-5 0,-14 58 158,11-35-211,-7 28 139,-4 50-1,14-90-125,-2 16-21,2 30 0,0-45 71,1 0 0,-1 1 0,1-1 0,0 1 0,0-1 0,0 0 0,1 1 0,0-1 0,0 0 0,0 0 0,0 0 0,4 5 0,-4-7-26,0 0 0,0-1-1,0 1 1,0-1 0,1 0 0,-1 1 0,0-1 0,0 0-1,1 0 1,-1-1 0,1 1 0,-1 0 0,1-1 0,-1 0 0,1 1-1,-1-1 1,1 0 0,0 0 0,-1 0 0,1-1 0,-1 1-1,1-1 1,-1 1 0,4-2 0,7-3 24,-1 1 0,0-2 0,16-8 0,-25 12-22,21-12 73,1-1 1,-2-1 0,0-1-1,-2-1 1,34-36 0,-5-8-181,-11 12 78,-34 45 42,-4 5-22,-1 0 0,0-1 0,0 1 0,0 0 0,0 0 0,1 0 0,-1 0 0,0-1 1,0 1-1,0 0 0,1 0 0,-1 0 0,0 0 0,0 0 0,0 0 0,1 0 0,-1 0 0,0 0 0,0 0 0,0 0 1,1 0-1,-1 0 0,0 0 0,0 0 0,1 0 0,-1 0 0,0 0 0,0 0 0,0 0 0,1 0 0,-1 0 0,0 0 1,0 0-1,0 1 0,1-1 0,-1 0 0,0 0 0,0 0 0,0 0 0,0 0 0,1 1 0,-1-1 0,0 0 0,0 0 0,0 0 1,0 0-1,0 1 0,0-1 0,1 0 0,-1 0 0,0 1 0,0-1 0,0 0 0,0 0 0,0 0 0,0 1 0,0-1 1,0 0-1,0 2 0,4 5 3,2 3 61,-1 0 1,0 1-1,-1-1 1,4 17-1,-3-9-18,-1 0-1,-2 1 0,0-1 1,0 1-1,-3 30 0,0-45-28,0-1 0,0 1 0,0-1-1,0 1 1,0-1 0,-1 0 0,-3 6-1,0 1 90,4-9-117,0 0 0,0 0 0,0 0 0,0 0 0,0-1 0,0 1-1,0 0 1,0-1 0,0 1 0,0-1 0,0 1 0,0-1-1,0 1 1,0-1 0,-1 0 0,1 1 0,0-1 0,0 0 0,0 0-1,-1 0 1,1 0 0,0 0 0,0 0 0,-1 0 0,1-1-1,0 1 1,-2-1 0,-6-1-254,1-1-1,-13-4 1,20 7 264,-44-21-434,-17-5 358,53 20 9,8 5 59,0 1 1,0-1 0,0 0 0,0 1 0,0-1-1,0 1 1,0-1 0,0 1 0,0-1 0,0 1-1,-1 0 1,1 0 0,0-1 0,0 1 0,0 0-1,-2 0 1,12 12 269,-3-5-215,1 0 0,0 0 0,0-1 0,0-1 0,0 1-1,14 7 1,50 21 193,-61-30-165,2 0 0,-1 0 0,0-1 0,0 0 0,1-1 0,0-1 0,-1 0 0,1 0 0,13-1 0,-16-1-58,0-1 0,1 1-1,-1-2 1,0 1 0,0-1-1,0 0 1,-1-1 0,1 0-1,-1-1 1,0 1 0,14-12-1,-4 2-111,-1 0 0,-1-1 0,0-1 0,16-21 0,-25 28 95,1 1 0,12-12 0,2-2-22,-21 20 23,0 1 0,1 0 1,-1-1-1,0 1 0,1 0 1,-1 0-1,0 0 0,1 0 1,-1 0-1,1 0 0,-1 0 1,1 1-1,0-1 0,-1 1 1,1-1-1,0 1 0,0-1 0,-1 1 1,1 0-1,0 0 0,0 0 1,-1 0-1,1 0 0,0 0 1,0 0-1,-1 1 0,1-1 1,0 1-1,-1-1 0,1 1 1,0 0-1,-1-1 0,4 3 0,33 23-96,-20-14 80,-17-11 326,-2-3-414,0 1 38,0-1-1,0 1 1,0-1-1,-1 1 1,1 0-1,0 0 1,-1-1-1,1 1 1,-4-1-1,3 0 36,-6-4-47,1 1 1,-1 1-1,0-1 1,0 1-1,-11-4 0,17 8 97,0-1-1,-1 0 1,1 0-1,-1 1 0,1 0 1,-1-1-1,1 1 1,-1 0-1,1 0 0,-1 0 1,1 1-1,-1-1 1,1 0-1,0 1 0,-1 0 1,1-1-1,0 1 1,-1 0-1,1 0 0,0 1 1,0-1-1,0 0 1,0 1-1,-3 2 0,-13 11 238,15-13-248,0 1 0,0-1 0,0 0 1,1 1-1,-1 0 0,1 0 1,-1 0-1,1 0 0,0 0 0,0 0 1,0 1-1,-2 6 0,1 2 2,1-8 24,1 1 0,-1 0 0,1-1 0,0 1 0,1 0 0,-1 0 0,1 0 0,0 0 0,0-1 0,2 9 0,-2-13-36,4 16 13,0-1 1,1 0 0,0 0-1,9 17 1,-12-28 3,0-1 0,1 1-1,-1-1 1,1 1 0,0-1 0,0 0 0,0 0 0,0 0 0,0-1 0,0 1-1,1-1 1,-1 1 0,1-1 0,0 0 0,0-1 0,0 1 0,0-1-1,0 1 1,0-1 0,8 1 0,-2-2-15,-1 0 0,1 0 0,0-1 0,-1 0 0,11-2 0,47-16-47,-46 13 9,9-3 21,102-34-351,-112 35 240,0 0 1,-1-2-1,0-1 0,24-17 0,-37 24 122,0-1 1,-1 0 0,10-12-1,-13 15-15,0 0 0,0-1-1,-1 1 1,0-1 0,1 1-1,-1-1 1,0 0 0,0 0-1,0 0 1,0 1 0,-1-1-1,1-6 1,-1 9 13,0-1 1,0 1-1,0 0 0,0-1 0,0 1 1,0 0-1,0-1 0,0 1 0,0 0 1,0-1-1,0 1 0,0 0 0,-1-1 0,1 1 1,0 0-1,0 0 0,0-1 0,0 1 1,-1 0-1,1 0 0,0-1 0,0 1 1,-1 0-1,1 0 0,0-1 0,0 1 1,-1 0-1,1 0 0,-1 0 0,-11 1 76,-17 14 349,22-11-365,-1 0-20,1 1 1,0-1-1,0 1 0,0 0 0,1 1 1,-12 12-1,17-17-35,-1 1 1,1-1-1,0 1 0,0 0 1,0 0-1,0-1 0,0 1 1,0 0-1,0 0 0,1 0 1,-1 0-1,0 0 1,1 0-1,0 0 0,-1 0 1,1 0-1,0 0 0,0 0 1,0 0-1,1 0 0,-1 0 1,0 0-1,1 0 0,-1 0 1,1 0-1,0 0 1,0 0-1,0 0 0,0 0 1,0-1-1,0 1 0,0 0 1,0-1-1,2 3 0,0-1-8,0 0-1,1-1 1,-1 1-1,0-1 1,1 1-1,0-1 1,-1 0-1,1 0 0,0-1 1,0 1-1,0-1 1,7 2-1,-4-2-34,0-1-1,0 1 1,0-1-1,0 0 0,-1-1 1,1 0-1,10-2 1,-9 1 9,-1 0 0,1 0 0,-1-1 0,0 0 0,0 0 0,0-1 0,0 0 0,-1 0 0,1-1 0,-1 1 0,0-1 0,-1-1 0,1 1 0,7-11 0,-12 13 51,0 1 0,0-1 0,0 1 0,0-1-1,0 1 1,-1-1 0,1 0 0,-1 0 0,0 1 0,0-1-1,0 0 1,0 1 0,0-1 0,-1 0 0,1 0 0,-1 1-1,0-1 1,1 1 0,-1-1 0,-2-3 0,0-1 42,-1 0 1,0 0-1,0 1 1,-1-1-1,-8-9 0,10 13-43,0 0 0,-1 0 0,0 1-1,1-1 1,-1 1 0,0 0 0,0 0-1,-1 0 1,1 1 0,0-1-1,0 1 1,-1 0 0,-4 0 0,-1-1-37,1 2 0,-1-1 0,0 1 0,-18 2 0,27-2 37,0 1-1,0-1 1,0 0-1,0 0 1,-1 0-1,1 1 1,0-1-1,0 1 1,0-1-1,0 1 1,0-1-1,0 1 1,0 0-1,0-1 1,0 1-1,0 0 1,0 0-1,0 0 1,0 0-1,1 0 1,-1 0-1,0 0 1,1 0-1,-1 0 1,1 0-1,-1 0 1,1 0 0,-1 2-1,1-2 8,0 1 1,0 0-1,0-1 0,0 1 0,0-1 1,1 1-1,-1 0 0,0-1 0,1 1 1,-1-1-1,1 1 0,0 0 0,0-1 1,-1 0-1,1 1 0,0-1 0,0 1 1,0-1-1,3 2 0,0 2 28,1-1-1,1 0 0,-1 0 1,0 0-1,1-1 0,0 1 1,0-1-1,0-1 1,0 1-1,1-1 0,-1 0 1,0-1-1,11 2 0,-6-2-36,0-1-1,0 0 1,0 0-1,-1-1 1,1-1-1,0 0 0,15-5 1,16-7 26,-1-2 0,54-28 1,-62 28 24,11-7 100,-91 102-13,33-59-127,12-17-14,0-1 1,0 1-1,0 0 0,0 0 0,0 0 1,-1 6-1,-2 2-46,-2 11-8,7-22 48,0 1 0,0-1 1,0 1-1,0 0 0,0-1 1,0 1-1,1-1 0,-1 1 1,0-1-1,0 1 1,0-1-1,1 1 0,-1-1 1,0 1-1,0-1 0,1 1 1,-1-1-1,1 1 0,-1-1 1,0 0-1,1 1 0,-1-1 1,1 0-1,-1 1 0,1-1 1,-1 0-1,1 1 0,-1-1 1,1 0-1,-1 0 0,1 0 1,-1 0-1,1 1 0,-1-1 1,1 0-1,7 0-15,-1 0 0,0-1 0,0 0-1,0 0 1,0 0 0,0-1 0,11-4 0,-14 5 1,58-22-166,113-59 1,-125 57 356,-50 25-177,0 0 0,0 0 1,1 0-1,-1-1 0,0 1 1,0 0-1,1 0 0,-1 0 0,0 0 1,0 0-1,1 0 0,-1 0 1,0 0-1,0-1 0,1 1 0,-1 0 1,0 0-1,0 0 0,1 0 1,-1 0-1,0 0 0,0 0 0,1 1 1,-1-1-1,0 0 0,0 0 1,1 0-1,-1 0 0,0 0 1,0 0-1,1 0 0,-1 1 0,0-1 1,0 0-1,0 0 0,1 0 1,-1 0-1,0 1 0,0-1 0,0 0 1,0 0-1,1 0 0,-1 1 1,0-1-1,0 0 0,0 0 1,0 1-1,0-1 0,0 10 30,-1-4-13,0 0 0,0 0 1,1 0-1,0 0 0,0 0 1,1 1-1,-1-1 0,1 0 1,1 0-1,-1-1 0,1 1 1,3 8-1,-3-10-29,0 0 0,-1 0 0,2 0 0,-1-1 1,0 1-1,1-1 0,0 1 0,0-1 0,0 0 0,0 0 1,0 0-1,1 0 0,-1-1 0,1 0 0,-1 1 0,1-1 0,0 0 1,5 1-1,-6-2 25,0-1 1,0 1-1,0-1 0,0 0 1,0 0-1,1 0 1,-1 0-1,0-1 0,0 1 1,0-1-1,0 0 1,-1 0-1,1 0 0,0 0 1,0 0-1,0 0 1,-1-1-1,1 0 0,-1 1 1,1-1-1,3-3 1,3-5-32,0 0 1,0 0 0,12-17 0,-13 16 14,58-85 33,-55 79-75,-11 17 44,0 0-1,0-1 0,0 1 0,0 0 0,1 0 1,-1 0-1,0 0 0,0-1 0,0 1 0,0 0 0,1 0 1,-1 0-1,0 0 0,0 0 0,0 0 0,1 0 0,-1 0 1,0 0-1,0 0 0,0 0 0,1 0 0,-1-1 1,0 1-1,0 0 0,0 1 0,1-1 0,-1 0 0,0 0 1,0 0-1,0 0 0,1 0 0,-1 0 0,0 0 1,0 0-1,0 0 0,1 0 0,-1 0 0,0 0 0,0 1 1,0-1-1,0 0 0,1 0 0,-1 0 0,0 0 1,0 1-1,0-1 0,0 0 0,0 0 0,0 0 0,1 0 1,-1 1-1,0-1 0,0 0 0,0 0 0,0 0 1,0 1-1,0-1 0,0 0 0,0 0 0,0 1 0,0-1 1,0 0-1,0 0 0,0 1 4,3 6 31,0 1 0,-1 0 0,0 0 0,0 0 0,-1 0 0,0 0 0,0 1 0,-1-1 0,0 0 0,0 0 0,-2 12 0,-2-1 48,0 0 0,-2-1 0,-12 31 0,18-47-90,-1-1 0,1 0-1,-1 0 1,0 0 0,1 0-1,-1 0 1,0 0 0,0 0-1,0 0 1,1 0 0,-1 0 0,-2 1-1,3-2-16,-1 1-1,1-1 0,0 0 1,-1 0-1,1 0 0,-1 0 1,1 0-1,-1 1 0,1-1 1,-1 0-1,1 0 1,-1 0-1,1 0 0,-1 0 1,1-1-1,-1 1 0,1 0 1,-1 0-1,1 0 0,-1 0 1,0-1-1,-2-1-115,0 0 0,0 0 0,1 0-1,-1-1 1,1 1 0,0-1 0,-3-3-1,-7-7 290,10 10-158,0 1 1,-1-1 0,1 0-1,0 0 1,1 0 0,-1-1-1,-2-4 1,-5-9 240,9 16 344,9 7-389,15 8-57,61 36 130,-69-42-343,0 0 0,1-2 0,27 8 0,-19-9-989,49 4-1,-42-7-3070,2-2-4485,-47-9-956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9:54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26 7296,'-30'-13'3328,"15"10"-2912,10-3 352,10 12-512,-5-12-576,-5 3-2240,5 6 1472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19:5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43 252 6464,'-42'-21'2944,"51"8"-2560,-1 4 928,7 6-800,24-11 1056,3 1-896,40-12 1216,10 4-1057,37-14-351,0 6-288,15-1-192,-15 13 32,20 1-32,-14 10 0,-1 6-7551,-24 6 4127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4:45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 52 2656,'0'-3'12469,"-5"-6"-9099,-1 5-2962,0 0-1,0 0 1,0 0-1,-1 0 1,0 1-1,1 0 0,-1 1 1,0-1-1,-10-1 1,5 2-187,0 1-1,-1 0 1,1 0 0,-24 3 0,-19-1 302,38-1-389,1 0-1,-1 1 0,1 1 0,-18 4 0,4 3 36,0 3 0,-50 25 0,64-27-120,1 1-1,0 0 1,1 1 0,0 1 0,1 0-1,-23 29 1,28-30 0,1-1-1,1 1 0,0 0 1,0 1-1,1-1 0,1 1 1,0 0-1,1 0 0,0 1 1,1-1-1,0 1 0,1-1 1,1 1-1,0-1 0,4 25 1,-1-22 9,2-1 1,5 17-1,-1-6 39,-5-15-41,0 0 0,1 0 0,1 0 1,-1 0-1,2-1 0,-1 0 0,12 13 1,-12-16-46,1-1 1,-1 0-1,1 0 0,0 0 1,1-1-1,-1 0 1,1-1-1,0 1 1,0-2-1,14 6 0,-10-6 12,0-1 0,0 1 0,0-2-1,0 0 1,1 0 0,-1-1 0,1-1-1,22-3 1,-19 0 41,1 0 0,-1 0-1,-1-2 1,1 0-1,29-16 1,-40 18-69,0 0 0,1 0 0,-1 0 0,-1-1 0,1 1 0,-1-1 0,0-1 0,0 1 0,0-1 0,-1 1 0,0-1 0,0 0 0,0 0 0,-1 0 0,0 0 0,0-1 0,0 1 0,-1-1 0,0 1 0,0-1 0,-1 1 0,0-1 0,0 0 0,0 1 0,-1-1 0,0 1 0,0-1 0,-1 1 0,0-1 0,0 1 0,-5-9 0,4 10 17,0 0-1,0 1 1,-1-1-1,0 1 1,0 0-1,0 0 0,0 0 1,-1 1-1,0 0 1,1-1-1,-1 1 1,0 1-1,-1-1 1,1 1-1,-6-2 1,-1 1 34,0-1-1,0 1 1,-1 1 0,1 1 0,-21-1 0,24 2-30,1 0-1,-1 1 1,1 0 0,-1 1 0,1 0 0,0 0-1,0 1 1,0 0 0,0 0 0,0 1 0,0 0-1,1 0 1,0 1 0,0 0 0,0 0 0,1 1-1,0-1 1,0 1 0,0 1 0,0-1 0,1 1-1,0 0 1,1 0 0,0 1 0,0 0 0,-3 8-1,-6 12-235,-1 6-1089,10-10-3049,4-24 4317,-1 0-1,1 0 1,0 1 0,0-1 0,0 0 0,0 0 0,0 0 0,0 0 0,0 0 0,0 0 0,0 0 0,0 0 0,0 1 0,0-1 0,0 0 0,0 0-1,0 0 1,0 0 0,0 0 0,0 0 0,0 0 0,0 0 0,0 1 0,0-1 0,0 0 0,0 0 0,0 0 0,0 0 0,0 0 0,0 0 0,0 0-1,0 0 1,0 1 0,1-1 0,-1 0 0,0 0 0,0 0 0,0 0 0,0 0 0,0 0 0,0 0 0,0 0 0,0 0 0,0 0 0,1 0 0,-1 0-1,0 0 1,0 0 0,0 0 0,0 0 0,0 0 0,0 0 0,0 0 0,0 0 0,1 0 0,3-5-2820,-2 2 1915,8-6-1656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00:24:4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1177 37 4640,'-5'-1'1095,"1"0"0,-1 0-1,1 0 1,-1 0 0,1-1 0,0 1 0,-1-1-1,-6-5 1,6 4-380,0 1 0,-1-1 0,1 1 0,0 0 0,-1 0 0,-9-2 0,-20 3 1009,-39 2-1,19 0-759,2-1-468,1 2 0,0 3 0,-87 18 0,113-16-274,-36 14 1,49-16-144,1 1-1,0 1 0,0 0 1,-16 13-1,14-9-19,1 1-1,0 0 1,1 1 0,0 1-1,1 0 1,-12 20 0,-104 130 143,115-150-164,-46 44 233,38-40-132,-23 28 0,30-31-119,1 2 0,1 0 0,1 0 0,0 1 0,-12 31 1,17-34 13,1 0 0,0 0 0,1 1 1,0-1-1,2 1 0,0 0 0,2 28 0,0-25 70,1 12-113,1 0-1,11 44 0,-7-46 123,18 41 0,-20-60-111,0 0 1,0 0-1,1 0 1,0-1-1,1 0 1,0 0-1,10 9 0,-5-7 5,0 0 0,0-1-1,1-1 1,1 0-1,-1-1 1,2 0-1,-1-1 1,1 0 0,0-2-1,0 0 1,0 0-1,18 2 1,-4-3 112,10 2-70,0-2 0,65-1 0,-78-5-86,198-18 157,-189 15-63,1-2 0,-1-1 0,-1-2 0,40-17 0,-55 18-31,-1 0 0,0-1 0,-1 0 0,0-2 0,-1 0 0,0 0 0,26-29 0,79-98 163,26-27 60,-129 147-224,6-5 46,-1-1 0,-2-1 0,27-40 0,-44 58-53,1 0 1,-1 0-1,-1-1 1,0 0-1,0 0 0,0 0 1,-1 0-1,-1 0 0,1 0 1,-2 0-1,1 0 1,-1-1-1,-1 1 0,1 0 1,-2 0-1,1-1 0,-4-8 1,-4-15 103,-26-63 1,29 83-60,-1 0-1,0 0 1,0 1 0,-1-1-1,-1 1 1,0 1 0,-14-14-1,8 12-30,0 0 0,-1 1 0,-1 1 0,0 1 0,-18-9 0,16 10-54,0 1-1,-1 2 1,1 0-1,-1 1 0,-38-5 1,18 7-732,-82 5 1,-64 11-5770,175-13 5223,0 1-1,0-1 0,0-1 1,0 0-1,0 0 1,0-1-1,-18-6 0,-11-6-3397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7:2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64,'16'0'13717,"54"3"-13852,-41-1 282,1-1 0,0-2 0,30-4 0,156-21-280,-17 0 583,1 9-1,226 9 1,-220 22-412,-21-1 54,-30-2 2,96 8 224,27 0 196,335-36-162,-412-1-256,128-6 171,-10 9-70,108-3 192,13 2 230,-22 1-299,-227 9-174,103 0 513,299-10-103,-444 10-274,32-1 65,203-6 122,-11 0 81,67-1 174,-131 26 215,-276-9-842,-4 0-89,45 9-1,-30-4-152,7 3-1318,-21-1-3500,-29-17-1515,-1 5 5783,-6-29-2590,-7-13-464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7:3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54 1728,'-1'0'145,"1"0"0,-1 0 1,1-1-1,0 1 0,0 0 0,-1 0 1,1 0-1,0-1 0,-1 1 1,1 0-1,0-1 0,0 1 0,-1 0 1,1 0-1,0-1 0,0 1 0,0 0 1,0-1-1,-1 1 0,1 0 0,0-1 1,0 1-1,0-1 0,0 1 0,0 0 1,0-1-1,0 1 0,0 0 0,0-1 1,0 1-1,0-1 0,0 1 0,0 0 1,0-1-1,0 1 0,1 0 1,-1-1-1,1 0 142,-1 0 1,1-1 0,-1 1-1,1 0 1,-1 0-1,1 0 1,-1 0-1,0-1 1,0 1 0,0 0-1,1 0 1,-1-2-1,0 2-29,0-1-1,1 1 1,-1 0-1,1 0 0,-1 0 1,1 0-1,0 0 1,0 0-1,-1 0 0,1 0 1,0 0-1,0 1 0,0-1 1,0 0-1,1 0 1,2-4 109,-4 5-349,1 0-1,-1 0 1,0 0 0,0 0-1,0 0 1,0 0-1,0 0 1,0 0 0,0 0-1,0 0 1,0 0-1,0 0 1,0 0-1,0 0 1,0-1 0,0 1-1,0 0 1,0 0-1,0 0 1,0 0 0,0 0-1,0 0 1,0 0-1,0 0 1,0 0-1,0 0 1,-1 0 0,1 0-1,0 0 1,0 0-1,0 0 1,0 0-1,0 0 1,0 0 0,0 0-1,0 0 1,0-1-1,0 1 1,0 0 0,0 0-1,0 0 1,0 0-1,0 0 1,0 0-1,0 0 1,0 0 0,0 0-1,0 0 1,-1 0-1,1 0 1,0 0-1,0 0 1,0 0 0,0 0-1,0 0 1,0 0-1,0 0 1,0 0 0,0 0-1,0 0 1,0 0-1,0 0 1,0 1-1,0-1 1,0 0 0,0 0-1,0 0 3,0 0 0,0 0 0,0 0 0,0 0 0,0 0 1,0 0-1,0 0 0,0-1 0,0 1 0,0 0 0,0 0 0,0 0 0,0 0 0,0 0 0,0 0 0,0 0 0,0 0 0,0 0 0,0 0 1,0 0-1,0 0 0,0 0 0,0 0 0,0 0 0,0 0 0,0 0 0,0 0 0,0 0 0,0 0 0,0 0 0,0 0 0,0-1 0,0 1 0,0 0 1,0 0-1,0 0 0,0 0 0,0 0 0,0 0 0,0 0 0,0 0 0,0 0 0,0 0 0,0 0 0,0 0 0,0 0 0,0 0 0,0 0 0,0 0 1,0 0-1,0 0 0,0 0 0,0 0 0,0 0 0,0 0 0,0 0 0,0 0 0,0 0 0,2 5 80,1 0 0,-1 0 0,0 0 0,0 1 0,-1-1 0,1 1 0,0 6 0,1 43 253,-1-12-29,0 50 14,-3-49-302,-8 117 294,9-133-335,-5 29 0,4-43 73,0-1 0,1 23 0,2 11 133,-2-46-164,-4 5 129,4 23-241,0-5 278,0-23 202,-1-1-378,0 0 1,0-1-1,-1 1 0,1-1 0,0 1 1,0-1-1,0 1 0,0-1 1,0 0-1,0 1 0,0-1 0,0 0 1,1 0-1,-1 0 0,0 0 1,-1-1-1,-13-22-78,8 14 182,1 2-86,3 5-56,1 0-1,0 0 1,-1-1-1,1 1 0,0 0 1,0-1-1,1 0 1,-3-5-1,-1-7-31,4 13-195,7 12 144,-6-8 96,27 47 377,-15-22-455,-11-22 86,1 0 0,-1 1-1,1-1 1,3 5 0,4 7 83,-7-12-81,0-1 0,0 1 0,0-1 0,0 1 0,5 4 0,-5-7 26,-1 1 0,1-1-1,0 0 1,0 1-1,0-1 1,0 0 0,0 0-1,0 0 1,0-1-1,0 1 1,0 0 0,0-1-1,0 0 1,1 1-1,-1-1 1,0 0 0,0 0-1,1 0 1,1-1 0,0 1 23,0-1 1,-1 0-1,1 0 1,-1 0-1,1 0 1,-1-1-1,1 0 1,-1 1 0,0-1-1,5-4 1,7-5-104,1 0 0,-1 1 0,2 1 0,-1 0 0,1 1 0,20-6 0,-18 6-102,-18 8 22,-11 4-8257,0 0 5067,-4 0 1126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7:3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3136,'0'3'3761,"2"9"672,-2-9-4144,0-1-1,0 1 0,0-1 1,-1 1-1,1-1 0,-1 0 1,-1 5-1,-1 1 369,-2-1 0,-9 14-1,9-14-351,1-1 0,-1 1-1,-3 8 1,6-10-154,-1 0 1,0-1-1,-1 0 0,1 1 1,-5 3-1,-4 5 280,-4 9 49,13-17-460,0 0 1,0-1-1,-1 1 0,-6 5 0,0-6 145,11-4 54,-11 4-486,8-2 339,2-2-74,0 0 1,0 0-1,0 0 1,0 0-1,0 0 1,0 0-1,1 1 1,-1-1-1,0 0 1,0 0-1,0 0 1,0 0-1,0 0 1,0 0-1,0 0 1,0 0-1,0 0 1,0 0-1,0 0 1,0 0 0,0 0-1,0 0 1,0 0-1,0 0 1,0 1-1,0-1 1,0 0-1,0 0 1,0 0-1,0 0 1,0 0-1,0 0 1,0 0-1,0 0 1,0 0-1,0 0 1,0 0-1,0 0 1,0 0-1,0 0 1,0 0-1,0 0 1,0 1-1,0-1 1,0 0-1,-1 0 1,1 0-1,1 0 136,1-4-158,0 1 0,0-1 0,0 1 0,0 0 0,1-1 0,-1 1 1,1 1-1,5-6 0,10-13 15,9-23 179,18-27-52,-37 58 47,-8 12-133,0 1 0,0-1 1,1 1-1,-1 0 0,0-1 0,0 1 0,0 0 1,0-1-1,0 1 0,0 0 0,1-1 0,-1 1 1,0 0-1,0 0 0,0-1 0,1 1 0,-1 0 0,0 0 1,0-1-1,1 1 0,-1 0 0,0 0 0,1 0 1,-1-1-1,0 1 0,0 0 0,1 0 0,18 51 1080,-12-33-901,0 1 0,12 22-1,0-2 41,-18-38-315,-11 0-7706,10 2 5674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7:37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86 4224,'0'0'7104,"0"5"-5446,-1 10-925,-1 0 0,0-1 0,-1 1-1,-1 0 1,-9 25 0,9-27-543,-9 35 303,9-30-206,-12 31-1,10-24-119,6-22-145,-1 0-1,1 0 0,-1 0 0,0 0 0,0 0 1,0-1-1,0 1 0,0 0 0,-1 0 0,1-1 1,-4 5-1,8-13 43,-1 1 0,0-1 0,0 0 0,-1 1 0,2-12 0,7-22 173,27-68 0,-22 70-82,54-126 1493,-69 162-1631,0 1 0,0 0 0,1 0 0,-1-1 0,0 1 0,0 0 0,0 0 0,0 0 0,1-1 0,-1 1 0,0 0 0,0 0 0,0 0 0,1-1 1,-1 1-1,0 0 0,0 0 0,1 0 0,-1 0 0,0 0 0,0-1 0,1 1 0,-1 0 0,0 0 0,0 0 0,1 0 0,-1 0 0,0 0 0,1 0 0,-1 0 0,0 0 0,1 0 0,9 7 213,6 15-267,-15-21 23,60 86 63,-46-67-7,-7-8-13,1-1 1,0 0-1,0-1 0,1 0 1,0-1-1,1 0 0,19 13 1,12-6 60,-40-16 364,-17 1 4,-35 10-482,28-6 122,-28 9-1,-52 16-17,21-5-469,57-18-672,7-6-2460,15-1 1679,12-3-4075,2 3 3693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7:3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 2976,'-6'-1'10116,"2"6"-5428,-4 17-4216,0-2 262,6-15-665,-1 0 0,1 1 0,1-1 1,-1 1-1,1-1 0,0 1 0,0-1 0,1 1 0,-1 0 0,1-1 1,0 1-1,1 0 0,0-1 0,0 1 0,0 0 0,0-1 0,4 9 1,-1-4 0,0 0 1,1-1 0,0 0 0,0 0-1,1 0 1,0-1 0,0 1 0,1-2-1,9 9 1,-14-14-25,0 0-1,1 0 1,-1-1 0,0 1 0,1-1-1,-1 0 1,1 1 0,-1-1-1,1 0 1,0-1 0,-1 1 0,1 0-1,0-1 1,0 0 0,0 1-1,-1-1 1,1 0 0,0 0 0,0-1-1,0 1 1,-1-1 0,1 1-1,0-1 1,-1 0 0,1 0 0,0 0-1,2-2 1,3-1 37,-1 0 0,0-1-1,0 0 1,0 0 0,-1 0 0,9-10 0,31-43 32,-11 13-69,32-44 216,-62 77-502,-4 16 405,1 0-118,0 0 0,0 1 0,0-1 1,-1 1-1,0-1 0,1 6 1,-6 62 183,-3 0 0,-22 101 0,23-148-158,0-1 0,-1 0 0,-1 0-1,-2-1 1,-24 45 0,30-61-27,0-1-1,-1 1 0,0-1 1,-1 1-1,1-2 0,-1 1 1,0 0-1,0-1 0,-9 5 1,12-8-71,0-1 0,0 1 0,0-1 1,0 0-1,-1 0 0,1 0 0,0 0 1,-1 0-1,1-1 0,0 0 0,-1 0 1,1 0-1,-1 0 0,1 0 0,0-1 1,-1 1-1,1-1 0,0 0 0,-1 0 1,1 0-1,0 0 0,0-1 0,0 1 1,-4-4-1,4 3 9,-1 0 1,1-1-1,1 1 0,-1-1 0,0 0 1,1 0-1,-1 0 0,1 0 1,0 0-1,0 0 0,0-1 1,0 1-1,1-1 0,-1 1 1,1-1-1,0 0 0,0 0 0,0 1 1,0-6-1,1 4 20,0 0 0,0 0-1,0-1 1,1 1 0,-1 0 0,1 0-1,1 0 1,-1 0 0,1 0 0,0 0-1,0 0 1,0 0 0,5-7 0,4-3 59,0 1 1,1 0 0,0 1-1,1 1 1,1-1 0,0 2-1,0 0 1,1 1 0,0 0 0,24-10-1,-14 10-470,0 0 0,0 2 0,1 1 0,0 1 0,0 1-1,38-2 1,-17 1-4734,-27 2 2811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8:1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29 2240,'-1'0'66,"0"0"0,0 0 0,-16-7 14013,27 1-12986,81-3 219,125 6-1147,-155 6 219,-51-1-255,-9-1-333,1 0-1,-1-1 1,0 1-1,1-1 1,0 0-1,-1 1 1,1-1-1,-1 0 1,1 0-1,-1 0 1,3 0-1,-4 0-205,1-1-1,0 1 1,0 0 0,0-1-1,0 1 1,-1-1-1,1 1 1,0-1 0,0 1-1,-1-1 1,1 1-1,0-1 1,-1 0 0,1 1-1,-1-1 1,1 0-1,-1 0 1,1 1 0,-1-1-1,1-1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8:28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42 5888,'-9'-17'2176,"14"13"-1664,4-8-160,0 7-1760,1 1 704,9 4-3104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8:12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1728,'0'-2'6526,"14"4"-4418,34-5 653,95-17-1,-24 2-2721,-93 16 160,0 1-1,42 3 0,-21 6-102,-46-8-120,0 0-1,-1 0 1,1 0 0,0 0 0,0 0 0,-1 1-1,1-1 1,0 0 0,0 0 0,-1 1-1,1-1 1,0 0 0,-1 1 0,1-1 0,0 1-1,0 0 1,6 3-5511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7:45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91 832,'0'0'251,"-1"2"-150,-8 18 1136,2-11-608,4-1 2609,-7 1 3444,11-9-6519,0 1-1,1-1 1,-1 0-1,0 0 0,1 0 1,-1 0-1,1 0 1,-1 0-1,0 0 0,2-1 1,5 0-34,0 0-1,1 1 1,-1 0-1,0 0 1,10 1 0,-8 0-65,0 0 0,0-1 1,19-2-1,21-5 236,-32 6-286,0-2 0,31-7 0,-28 4-39,1 2 0,40-3 0,-57 6 41,14 1-51,1 0-1,22 3 1,16 0 93,-12-1 91,-25-1-156,0-1 0,34-4 0,42-12 401,-94 15-363,-1 0 0,1 0 0,0 0 0,-1 0 0,1-1 0,-1 1 0,1-1 0,2-2 0,2-1 128,3 7-649,29 6 585,-38-8-225,-1 0 159,1-1 1,-1 1-1,0 0 0,0 0 1,0 0-1,1 0 0,-1 0 1,0 0-1,0 0 0,0 0 1,1 0-1,-1 0 0,0 0 1,0 0-1,1 0 0,-1 0 0,0 0 1,0 1-1,0-1 0,1 0 1,-1 0-1,0 0 0,0 0 1,0 0-1,0 0 0,1 0 1,-1 1-1,0-1 0,0 0 1,0 0-1,0 0 0,0 0 1,0 1-1,1-1 0,-1 0 1,0 0-1,0 0 0,0 1 1,0-1-1,0 0 0,0 0 1,0 0-1,0 1 0,0-1 0,0 1-98,-8 2 311,7-2-231,0-1 0,0 1 0,0-1 0,0 0 0,0 1-1,0-1 1,0 1 0,0-1 0,0 0 0,0 0 0,0 0-1,0 0 1,-1 0 0,1 0 0,0 0 0,0 0 0,-2-1-1,-4 0 248,4 0-219,1 1 0,-1-1 0,0 0 0,1 0 0,-1 0 0,0 0 0,1 0 0,-4-3-1,-4-2 144,1 1-1,-15-7 0,14 8-56,1-1-1,-13-8 1,7 5-80,13 7-46,1 1 1,0-1 0,-1 0 0,1 0 0,-1 1-1,1-1 1,0 0 0,0 0 0,0 0 0,-2-2-1,-14-7 166,16 9-149,1 1 0,-1-1 0,0 1 0,1 0 0,-1-1 0,0 1 0,1 0 0,-1 0 0,0 0 0,1 0 0,-1-1 0,0 1 0,0 0 0,1 0 1,-1 0-1,0 0 0,1 0 0,-1 1 0,0-1 0,1 0 0,-2 1 0,2-1-18,-1 0 0,1 0 1,0 0-1,0 1 0,0-1 1,-1 0-1,1 0 0,0 0 1,0 0-1,-1 0 0,1 1 1,0-1-1,0 0 0,-1 0 1,1 0-1,0 0 0,0 0 1,-1 0-1,1 0 0,0 0 0,0 0 1,-1 0-1,1 0 0,0 0 1,0 0-1,-1 0 0,1 0 1,0 0-1,0 0 0,-1 0 1,1 0-1,0-1 0,0 1 1,-1 0-1,1 0 0,0 0 1,0 0-1,-1 0 0,1-1 1,0 1-1,0 0 0,0-1 1,0 2-202,2 3 131,0-2 51,-1 0-1,0-1 1,1 1 0,-1-1 0,1 0-1,0 1 1,-1-1 0,1 0-1,0 0 1,0 0 0,2 1-1,25 8 71,-19-7-61,45 14-39,-24-8 173,32 13-1,-45-16-132,-15-5 56,-1-1 0,1 1-1,-1 0 1,0 0 0,1 0-1,-1 0 1,0 0-1,0 0 1,1 1 0,2 2-1,-4-3 260,-2-1-265,1 1 0,-1-1 0,0 1 0,1-1 0,-1 0 0,0 1 0,1-1 0,-1 1-1,1-1 1,-1 1 0,1 0 0,-1-1 0,1 1 0,-1-1 0,1 1 0,0 0 0,-1 1-1,-11 12-7,3-8-137,-1 0-1,0-1 1,0 0 0,-1-1 0,0 0-1,1 0 1,-19 3 0,13-4-1934,-1-1 0,-24 0 0,17-2 56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7:4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65 180 2080,'-4'0'726,"8"0"1641,-3 0-1183,3 0-776,0 0-1,0 0 1,0 0 0,-1 0-1,1-1 1,0 0-1,0 0 1,0 0 0,-1 0-1,1 0 1,-1-1-1,1 1 1,3-3 0,-2 1-182,0 0 0,0 0 0,0 1 1,9-3-1,-7 2 8,-1 1 1,1-1-1,6-4 1,2-4-33,0-1 0,-1-1-1,0 0 1,-1-1 0,13-17 0,-17 21-96,2-9 48,-5 9 249,-4 8 11,-1 3 194,-3 2-546,1 1 1,0-1 0,-1 0-1,0 0 1,0 1 0,-4 4-1,2-1 49,-3 3-10,-1 0 1,1-1-1,-2 0 1,1 0-1,-1-1 0,-1 0 1,-20 13-1,1-4 91,-51 21 0,52-24-45,18-9-60,0 0 0,0-1 0,-1 0-1,-14 4 1,21-7-159,5 0 60,11 0 112,27-1 221,-32 0-295,5 0 66,86 2-99,-82 0 24,0 0 1,0 1-1,31 9 0,-16 1-3265,-27-8 1697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7:4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85 150 2080,'0'0'7733,"0"4"-6277,-1 10-530,-5 24 0,4-26-773,-7 32 334,-23 61 1,14-50-119,16-47-336,-2 2-121,1 1-1,0 0 0,1 0 0,-1 11 1,4-16 166,2-8 47,6-15 113,-4 6-210,4-9-20,-1-1 0,-2 0 0,0 0 0,6-39 0,-5 23-5,5-24 135,10-44 252,-16 80-300,-4 11 100,10-26 1,-11 36-136,1 1 0,-1 0 0,1 0-1,0 0 1,0-1 0,0 1 0,0 1 0,1-1-1,-1 0 1,1 1 0,0-1 0,4-2 0,-6 4-25,1 0 0,-1 1 0,1-1 0,-1 1 0,1-1 0,-1 1 0,1 0 0,-1 0 0,1 0 0,0 0 0,-1 0 0,1 0 0,-1 0 0,1 0 0,-1 1 0,1-1 0,-1 0 0,1 1 0,-1-1 0,1 1 0,-1 0 0,0 0 0,1-1 0,-1 1 0,3 2 0,2 2 59,0 0 0,0 1 0,8 9-1,-3-1-14,0 1 0,13 25 0,-8-13-18,92 164 669,-54-94-410,-40-49 85,-13-48-382,-1 1 0,0-1 0,0 1-1,0-1 1,0 1 0,1-1 0,-1 1 0,0 0 0,0-1 0,0 1 0,0-1 0,0 1 0,-1-1 0,1 1 0,0-1 0,0 1 0,0-1 0,0 1 0,0-1-1,-1 1 1,1-1 0,0 1 0,-1-1 0,1 1 0,0-1 0,-1 1 0,1-1 0,0 0 0,-1 1 0,1-1 0,-1 0 0,1 1 0,0-1 0,-1 0-1,1 1 1,-1-1 0,1 0 0,-1 0 0,1 0 0,-1 0 0,0 1 0,-26 3 154,22-3-185,-385 16 77,375-14-1893,14-3 1441,1 0 0,-1 0 0,0 1 0,0-1 0,1 0 0,-1 0 0,0 0 1,0 0-1,0 0 0,1 0 0,-1 0 0,0 0 0,0 0 0,0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7:5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4160,'0'-1'120,"0"0"-1,1 0 1,-1 1 0,1-1 0,-1 0-1,1 0 1,-1 1 0,1-1-1,-1 0 1,1 1 0,0-1 0,-1 0-1,1 1 1,0-1 0,0 1 0,-1-1-1,1 1 1,0-1 0,1 1 0,20-10 1021,-20 10-1032,16-6 737,0 1-1,0 1 1,18-2-1,-31 5-672,0 1-1,0 0 0,1 0 1,-1 0-1,0 1 0,0-1 1,0 1-1,0 0 0,0 1 1,-1-1-1,1 1 0,0 0 1,-1 0-1,1 1 0,-1 0 1,6 3-1,-3 1 79,-1-1 1,0 1 0,0 0-1,0 0 1,-1 0-1,0 1 1,0 0-1,4 12 1,2 6 667,9 38 1,-3-7-474,0 15-521,-15-59-3512,-2-9 557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7:5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0 8128,'-37'9'3680,"-2"13"-3168,20-7 1376,5 3-1120,-20 16 959,11 8-991,-21 15 544,10-6-768,-17-1 32,6 1-352,-6-8-672,12-4 256,-9-9-480,14 0 384,-5-2-2431,16-1 1503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8:1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4064,'8'-3'7885,"29"-15"-6346,-31 13-1447,1 1 1,1 0-1,-1 1 1,1-1-1,-1 1 1,1 1-1,0 0 1,0 0-1,0 0 1,1 1-1,-1 0 1,0 1-1,0 0 1,0 0 0,1 1-1,-1 0 1,0 0-1,0 1 1,14 4-1,-17-5-2,1 0 0,-1 0 0,1 0 1,-1-1-1,8 0 0,-5 0 361,-8 0-478,0 0 1,1 0-1,-1 1 0,0-1 1,1 0-1,-1 0 0,0 0 1,0 1-1,1-1 0,-1 0 1,0 0-1,1 1 0,-1-1 1,0 0-1,0 1 0,0-1 0,1 0 1,-1 1-1,0-1 0,0 0 1,0 1-1,0-1 0,0 1 1,0-1-1,0 0 0,0 1 1,0-1-1,0 0 0,0 1 1,0-1-1,0 1 0,0-1 0,0 0 1,0 1-1,0-1 0,0 0 1,-1 1-1,-3 13-2639,0-11 1512,-12 8-5825,13-9 4446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8:15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 2144,'-5'0'1376,"9"2"547,12-1 228,45-13 1729,-41 7-3359,0 1-1,0 1 1,0 1 0,0 1 0,0 0 0,27 3 0,7 6-393,-52-8-430,0 0 0,0 0 0,0 0 0,0 0 1,0-1-1,0 1 0,-1 0 0,1-1 0,0 1 1,0-1-1,0 0 0,2-1 0,10-4-2633,2 2-1550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8:47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214 236 2144,'1'-2'10094,"-1"6"-8786,-4 12-764,4-12-457,-1 0 0,0 1 0,0-1 0,0 0 1,-3 6-1,-15 25 190,-1 0 1,-2-2-1,-2 0 0,-1-2 1,-34 35-1,26-32 64,53-59-80,0 0-1,-1-1 0,-2-1 1,-1 0-1,14-34 1,33-107 635,-56 145-816,-2 11 111,-1-1-1,0 0 1,3-23-1,-6 28-135,1 0 0,5-15-1,-5 17-6,0-1-1,0 0 0,0 0 0,0-12 0,3 8 961,-4 13-1012,-1-1 0,1 1 0,-1-1 0,1 0 0,-1 1 0,1-1 0,0 1 0,0-1 0,0 0 0,0 0 0,2 3 0,2 2 4,9 18 105,-1 1-1,-1 0 1,9 29 0,-5-16-76,-4-7-2,2 0 0,1-1-1,1-1 1,28 37 0,22 28 314,-60-84-229,-5-7-125,1 1 0,0-1 0,0 0 0,0 0 0,1 1 0,4 3 1040,-26-10-968,-47-8 640,48 8-758,0 2 0,0 0 0,-26 3 0,3-1-116,-69 1 158,59-1-1921,1 0-5403,58-1 4931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8:48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6 244 2816,'-1'0'149,"1"-1"1,-1 1-1,-2-8 6405,6-7-2566,10-9-2864,-4 9-470,-5 8-530,0 0 0,0 0 0,1 1 0,0-1 0,0 1 0,1 0 0,0 1 0,0-1 1,0 1-1,9-5 0,-14 9-118,-1 1 0,1-1 1,0 1-1,-1-1 0,1 1 1,-1 0-1,1-1 0,0 1 0,-1 0 1,1 0-1,0-1 0,0 1 0,-1 0 1,1 0-1,0 0 0,-1 0 1,1 0-1,0 0 0,0 0 0,-1 0 1,1 0-1,0 0 0,-1 0 1,1 1-1,0-1 0,0 0 0,-1 0 1,1 1-1,-1-1 0,1 1 1,0-1-1,-1 0 0,1 1 0,-1-1 1,1 1-1,-1-1 0,1 1 1,-1-1-1,1 1 0,-1 0 0,0-1 1,1 1-1,-1 0 0,0-1 1,1 2-1,1 3 79,-1 0 0,0 0 0,0 0 0,0-1 1,0 8-1,0 66 433,2 21 68,-2-85-527,1-1-1,7 20 1,-8-29-32,0 0 1,0-1-1,1 1 1,-1 0-1,1-1 0,0 1 1,0-1-1,0 0 1,1 0-1,-1 0 1,1 0-1,0 0 0,3 3 1,-4-6 21,-1 1 1,1 0 0,0-1-1,-1 1 1,1-1 0,0 1-1,0-1 1,0 0 0,0 0-1,-1 0 1,1 0-1,0 0 1,0 0 0,0 0-1,2-2 1,1 1 50,0 0 1,0-1-1,-1 0 0,9-4 1,0-3-58,-1 0 1,0-1-1,0 0 1,-1-1-1,0-1 1,-1 0-1,-1 0 1,0 0-1,0-1 1,-1-1-1,-1 0 1,6-15-1,17-48 181,28-71-421,-57 146 177,0-1 1,1 0 0,-1 1-1,1-1 1,-1 1 0,1 0-1,0-1 1,0 1 0,0 0 0,0 0-1,1 0 1,-1 1 0,3-3-1,-3 3 33,-1 1 1,1-1-1,-1 1 0,1-1 0,0 1 0,-1 0 0,1 0 0,0-1 1,-1 1-1,1 0 0,0 0 0,-1 1 0,1-1 0,0 0 0,-1 1 1,1-1-1,-1 1 0,1-1 0,-1 1 0,1 0 0,-1-1 1,3 3-1,9 6 53,-1 0 0,19 19 0,-2-1 45,-27-25-287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8:31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16 873 2976,'0'-1'79,"-1"1"0,1 0-1,0 0 1,-1 0 0,1 0 0,0 0 0,0 0 0,-1 0 0,1 0 0,0 0-1,-1 0 1,1 0 0,0 0 0,-1 0 0,1 0 0,0 0 0,0 0-1,-1 1 1,1-1 0,0 0 0,0 0 0,-1 0 0,1 0 0,0 1-1,0-1 1,-1 0 0,1 0 0,0 0 0,0 1 0,0-1 0,-1 0-1,1 1 1,6 8 4041,2 3-3328,-7-10-511,0 0 0,0-1 0,1 1 0,-1 0-1,1-1 1,-1 1 0,1-1 0,-1 1-1,1-1 1,0 0 0,-1 0 0,1 0 0,0 0-1,0 0 1,0 0 0,0 0 0,0 0 0,4 0-1,-3-1 20,1 0-1,0 0 1,-1 0-1,1 0 1,0 0-1,-1-1 1,1 0-1,-1 0 1,1 0-1,3-1 1,5-4 153,0 0 0,0-1 0,-1 0 1,20-16-1,-24 17-340,114-101 1199,-108 93-1232,-1-1 1,0 0 0,-1-1-1,0 0 1,-1-1 0,11-26-1,-4-1 139,14-62 1,4-51 245,-29 127-393,14-132 486,-16 119-246,-2-1-27,-4 23 656,-3 42-723,1 0 0,-2 36 0,2-20-178,-4 35 8,-16 119 177,16-146-161,-2-1-1,-20 55 0,-97 234-84,105-278 317,-55 104 0,-13-20-141,87-136-201,1 0 1,-1-1-1,1 1 1,-1-1-1,0 1 1,0-1-1,0 0 1,0-1 0,-1 1-1,1 0 1,-6 1-1,7-2-8,1-1 0,-1 1 1,1-1-1,-1 0 0,0 1 0,0-1 0,1 0 0,-1 0 0,0 0 1,1 0-1,-1-1 0,0 1 0,1 0 0,-1-1 0,0 1 0,1-1 0,-1 1 1,1-1-1,-1 0 0,1 0 0,-1 0 0,1 0 0,-1 0 0,1 0 1,0 0-1,-2-2 0,2 1 17,0 0 0,0 0-1,0 0 1,0 0 0,0 0 0,1 0 0,-1 0 0,1 0-1,0 0 1,-1 0 0,1-1 0,0-1 0,4-27-248,-1 20 260,0 0-1,2 0 1,-1 1 0,1 0 0,1 0-1,7-12 1,2 1-6,29-32-1,-12 21 34,1 2-1,41-29 1,78-46 71,-70 50-55,-56 35 9,-1-2-1,42-44 1,-29 27 5,-21 18-38,0 0 1,-1-1 0,-1-1-1,15-30 1,-26 45 32,18-37 71,22-63 1,-9 22 136,-18 44-125,-1 0 0,17-66 1,-32 101-95,1-1 1,-1 1 0,-1 0-1,1-1 1,-1 1 0,0 0-1,-2-11 1,2 18-19,0 0 0,0-1 1,0 1-1,0 0 0,-1 0 0,1-1 0,0 1 1,0 0-1,0 0 0,0-1 0,-1 1 0,1 0 1,0 0-1,0-1 0,0 1 0,-1 0 1,1 0-1,0 0 0,0 0 0,-1-1 0,1 1 1,0 0-1,0 0 0,-1 0 0,1 0 0,0 0 1,0 0-1,-1 0 0,1 0 0,0 0 1,-1 0-1,1 0 0,-12 4 20,-5 11 140,8-5-64,1 0-1,0 1 1,0 0-1,2 0 0,-1 1 1,-8 23-1,2 1-32,-7 39-1,9-31 61,-50 254 476,55-213-344,4-39-127,1-41-84,1 0 0,0 0 0,0-1 0,1 1 0,0 0 0,0 0 0,1 5 0,-1-9-22,-1 1 0,1-1 0,-1 1 0,1 0 0,0-1 0,0 0 0,0 1 0,0-1-1,0 1 1,0-1 0,0 0 0,0 0 0,1 0 0,-1 1 0,0-1 0,1-1 0,-1 1 0,1 0 0,-1 0 0,1 0 0,-1-1 0,4 2 0,-1-2-15,1 1 0,-1-1 1,0 1-1,1-1 0,-1-1 1,1 1-1,-1 0 0,1-1 1,-1 0-1,0 0 0,1-1 1,-1 1-1,4-3 0,32-10-71,0-2-1,-1-2 0,68-43 1,-84 46 94,-12 8-84,-1 0 1,16-15-1,-26 22 56,0 0-1,0 0 1,0 0-1,-1 0 1,1 0 0,0 0-1,0 0 1,0 0-1,0 0 1,-1 0 0,1 0-1,0 0 1,0 0-1,0 0 1,-1 0 0,1 0-1,0 0 1,0 0-1,0 0 1,0 0 0,-1 0-1,1-1 1,0 1-1,0 0 1,0 0 0,0 0-1,0 0 1,0 0-1,-1-1 1,1 1 0,0 0-1,0 0 1,0 0-1,0 0 1,0-1 0,0 1-1,0 0 1,0 0-1,0 0 1,0 0 0,0-1-1,0 1 1,0 0-1,0 0 1,0 0 0,0 0-1,0-1 1,0 1-1,0 0 1,0 0-1,0 0 1,0-1 0,0 1-1,0 0 1,0 0-1,1 0 1,-1 0 0,0 0-1,0-1 1,0 1-1,0 0 1,0 0 0,0 0-1,1 0 1,-1 0-1,-10 11-18,1 0 0,1 2 0,0-1 0,-8 17-1,9-15 23,1 0 0,0 0 0,1 1 0,-5 21 0,8-27 2,1-1-1,0 1 1,0 0-1,0 0 0,1 0 1,1 0-1,0 0 0,0 0 1,2 9-1,-2-16 5,-1-1 0,0 1 0,1 0-1,-1-1 1,1 1 0,0-1 0,-1 1 0,1-1 0,0 1-1,0-1 1,0 1 0,0-1 0,0 0 0,0 0-1,1 1 1,-1-1 0,0 0 0,1 0 0,-1 0 0,1-1-1,-1 1 1,1 0 0,-1 0 0,1-1 0,2 2-1,0-2 2,-1 0 0,1-1 0,-1 1 0,1-1-1,-1 1 1,1-1 0,-1 0 0,1 0-1,-1-1 1,0 1 0,5-3 0,7-4 16,-1-1-1,0 0 1,21-18 0,33-39-125,-48 46 185,15-24 74,-34 43-158,1-1 0,-1 1 0,0-1 0,0 0 0,-1 0 0,1 1 0,0-1 0,0-3 0,5-6 124,-5 10-67,-4 18-107,-2 10 48,1-12 0,2 0 0,-1 1 0,2-1 0,0 0 0,3 28 0,-2-41 0,0-1 0,1 1 0,-1-1 0,1 0 0,0 1 0,-1-1 0,1 1 0,0-1 0,0 0 0,1 2 0,7 4 0,-8-6 3,1-1-1,-1 1 1,1-1-1,-1 0 1,1 0-1,-1 0 1,1 0-1,-1 0 1,1 0-1,-1 0 0,1 0 1,-1-1-1,1 1 1,-1 0-1,1-1 1,-1 0-1,0 1 1,2-2-1,27-17-2,-18 10-42,78-59-96,36-12 511,-133 96-322,1-5-130,-8 21 0,12-23 107,0 0 0,0 0 0,1 0-1,0 0 1,0 0 0,1 0-1,0 0 1,2 10 0,-1-16-27,-1 0 1,1 0-1,-1 0 1,1 0-1,0-1 1,0 1-1,1 0 1,-1-1-1,0 1 0,1-1 1,0 1-1,-1-1 1,1 0-1,0 0 1,0 0-1,0 0 1,1 0-1,-1 0 1,0 0-1,1-1 1,-1 1-1,1-1 0,-1 0 1,1 0-1,0 0 1,0 0-1,-1 0 1,1 0-1,4 0 1,1-1-10,0 0-1,0 0 1,0 0 0,0-1 0,0 0-1,9-3 1,48-16-121,-31 8 33,142-51-549,-75 29 1167,-96 32-245,-12 5-203,-17 10-147,8-3 72,0 1-1,1 1 1,0 0 0,1 1 0,1 1-1,0 0 1,1 1 0,0 0 0,1 1-1,1 0 1,0 1 0,-11 28 0,18-35 16,0-1 0,1 1 0,0 0 1,1 1-1,0-1 0,1 19 0,0-24-23,0 1 0,1 0 0,0 0 0,0-1 0,1 1 0,-1-1 0,1 1 0,1-1 0,-1 1 0,1-1 0,-1 0 0,1 0 0,7 7 0,-9-11 2,0 0 0,0 0-1,0 0 1,1 0-1,-1 0 1,0 0 0,1 0-1,-1-1 1,0 1-1,1 0 1,-1-1-1,1 1 1,-1-1 0,1 0-1,0 1 1,-1-1-1,1 0 1,-1 0-1,1 0 1,-1 0 0,1 0-1,0-1 1,-1 1-1,1 0 1,-1-1 0,1 1-1,-1-1 1,1 1-1,-1-1 1,0 0-1,1 0 1,-1 0 0,0 0-1,2-1 1,4-3-23,-1-1 1,0 1 0,-1-1-1,1 0 1,6-11 0,60-107 13,-9 12 78,-8 34-55,20-33-38,-39 49 100,-4-2-1,-2-1 0,27-86 1,-57 150-67,3-8 8,0 0 1,0-1 0,-1 1-1,-1 0 1,1-1 0,-1 1-1,-1-17 1,0 25-8,0 1 1,0-1-1,0 1 1,0-1 0,0 1-1,0-1 1,0 1-1,0-1 1,0 1-1,-1 0 1,1-1 0,0 1-1,0-1 1,0 1-1,0-1 1,-1 1-1,1 0 1,0-1 0,0 1-1,-1 0 1,1-1-1,0 1 1,-1-1-1,1 1 1,0 0-1,-1 0 1,1-1 0,-1 1-1,1 0 1,0 0-1,-1 0 1,1-1-1,-1 1 1,1 0 0,-1 0-1,1 0 1,0 0-1,-1 0 1,1 0-1,-1 0 1,1 0 0,-1 0-1,1 0 1,-1 0-1,1 0 1,-1 0-1,1 0 1,0 0 0,-1 1-1,1-1 1,-1 0-1,1 0 1,-1 0-1,0 1 1,-1 1 4,-1 0-1,1 0 1,-1 0-1,1 1 1,0-1 0,0 1-1,-3 2 1,-9 19 23,0 0 1,-13 34-1,-16 59-99,25-67-17,6-18-25,1 2-1,2 0 0,2 0 0,-6 56 0,11-48-3652,3 58-1,-1-21-6663,0-61 4154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8:49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5984,'17'11'8578,"23"23"-7241,-35-29-431,1-1-693,0 1 0,-1 1 1,0-1-1,0 1 0,0 0 1,-1 0-1,0 0 0,0 1 1,4 9-1,-6-8-155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8:49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1 9056,'-14'5'4096,"-19"20"-3552,13-13 1728,11 6-1345,-14 3 769,4 0-992,-6 1-128,5-1-352,-3 0-192,4 0-64,-6-3-384,11-2 192,-4-7-3039,8 3 1791,-5-3-5312,10 0 3808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8:50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0 4736,'-2'2'492,"1"-1"0,0 0 0,-1 1 1,1 0-1,0-1 0,0 1 0,0 0 0,0 0 0,0 0 1,0-1-1,0 1 0,1 0 0,-1 3 0,-4 7 799,-3 0-764,0-1 1,-1 0-1,0 0 1,0-1-1,-1 0 1,-1 0-1,0-1 1,0-1-1,0 0 1,-14 7-1,15-9-512,-1-1 0,1-1 0,-12 4 0,-2-2-2480,23-5 2300,-8 0-1873,9-1 1968,0 0 1,0 0-1,0 0 1,0 0-1,0 0 1,0 0-1,-1 0 1,1 0-1,0 0 1,0-1-1,0 1 1,0 0-1,0 0 1,0 0-140,0 0 140,0 0-1,-1 0 1,1 0-1,0 0 1,0-1 0,0 1-1,0 0 1,0 0-1,0 0 1,0 0-1,0 0 1,0 0-1,0 0 1,0-1-1,0 1 1,0 0-1,0 0 1,0 0-1,0 0 1,0 0-1,0 0 1,0 0-1,0 0 1,0-1-1,0 1 1,0 0-1,0 0 1,1 0-1,-1 0 1,0 0 0,0 0-1,0 0 1,0-1-140,0 1 140,0 0-1,0 0 1,0 0-1,0 0 1,1 0-1,-1 0 1,0 0-1,0 0 1,0 0-1,0 0 1,0 0-1,9-5-2996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8:51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3072,'0'-1'142,"0"1"-1,0-1 1,1 1 0,-1-1-1,0 1 1,0-1 0,1 1-1,-1 0 1,1-1 0,-1 1-1,0-1 1,1 1 0,-1 0-1,1-1 1,-1 1 0,1 0-1,0-1 1,0 1 43,-1 1 0,0-1 0,1 0 0,-1 0 0,0 0 0,1 1 1,-1-1-1,0 0 0,0 0 0,1 1 0,-1-1 0,0 0 0,1 0 0,-1 1 0,0-1 0,0 0 0,0 1 0,0-1 0,1 0 0,-1 1 0,0-1 1,0 1-1,0 0 0,16 16 2231,19 31 857,3 4-2554,-19-17-4343,-16-30 1432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8:52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 5408,'-9'-2'-119,"-5"3"9545,28 0-6878,210 8-782,-188-6-1626,346 24 384,-3-19-655,-313-10 86,124-6 197,-3-7-744,-178 13 109,7 0-2300,-16 3 2507,0-1 0,1 0 1,-1 0-1,1 0 0,-1 0 1,0 1-1,1-1 0,-1 0 0,0 0 1,1 1-1,0 0-1102,-1 0 1102,1-1 0,-1 0 0,0 1 1,0 0-1,3 4-2481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8:53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6 5152,'-1'0'274,"-7"-5"6982,3 40-1661,0-9-4881,1 124 1094,3-38-965,1 28-162,1-62-573,-1-64-128,-4 25 0,4-36-299,-1 0 0,1 0 1,-1 0-1,0 0 0,0 0 0,0 0 1,0 0-1,0 0 0,-1 0 1,1-1-1,-1 1 0,0-1 1,0 1-1,-2 1 0,-2 1-1419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8:54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22 8640,'-3'-4'3904,"-3"8"-3392,1-4 2112,10 0 255,4 5-2143,7-5 960,7 4-928,16-4-32,-2 0-448,22-4-192,3 4-64,10-9-192,-4 6 96,-6-6-1088,-11 4 608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9:25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42 9152,'-1'0'121,"1"0"0,-1-1 1,0 1-1,1 0 0,-1 0 1,1 0-1,-1 0 0,1 0 1,-1 0-1,0 0 0,1 0 1,-1 0-1,1 0 0,-1 0 1,1 0-1,-1 1 0,0-1 0,1 0 1,-1 0-1,1 0 0,-1 1 1,1-1-1,-1 0 0,1 1 1,-1-1-1,1 0 0,0 1 1,-1-1-1,1 1 0,-1-1 1,1 1-1,-1 0 0,0 2 191,0-1-1,1 1 0,-1 0 1,1 0-1,-1 0 0,1 2 1,-4 17 1243,-1-2-1158,1 1-1,0 0 0,1-1 1,2 1-1,0 0 1,1 0-1,1 0 1,1 0-1,1 0 0,1 0 1,0-1-1,2 1 1,0-1-1,16 32 1,-18-44-250,0-1 0,0 0 0,1-1 0,0 1 0,0-1 0,1 0 1,0 0-1,0-1 0,12 9 0,-13-11-53,0 0 0,0 0 0,0-1 0,1 1 0,-1-1-1,1-1 1,0 1 0,-1-1 0,1 0 0,0 0 0,0-1 0,0 1 0,0-1 0,7-1 0,-3-1-93,0 0 1,0-1 0,0 0 0,0 0-1,-1-1 1,0-1 0,1 1 0,-2-2-1,1 1 1,-1-1 0,1 0 0,-2-1-1,1 0 1,-1 0 0,0 0 0,7-11-1,-3 3-80,-1 0 0,0-2 0,-1 1 0,0-1 0,-2 0 0,0-1 0,8-34 0,-12 40 64,-1 1-1,0-1 1,-1 0 0,-1 1-1,0-1 1,0 0 0,-1 0-1,-3-13 1,3 19 31,-1 0 1,0-1-1,0 1 0,-1 0 0,0 1 1,0-1-1,0 0 0,0 1 0,-1 0 1,0 0-1,0 0 0,-1 0 1,1 1-1,-1-1 0,0 1 0,-8-5 1,-1 1-6,0 1 0,0 1 0,-1 0 0,0 1 0,0 0 0,0 1 1,0 1-1,-30-2 0,-8 2-784,-66 7 1,87-3 83,-70 11-8094,68-6 5177,0 10-2260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9:16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0 277 3392,'0'-6'7289,"5"-3"-4658,12-9-2777,-14 14 569,22-21-180,1 1-1,57-38 1,-58 44-118,19-10-16,-40 25-86,1 1 0,-1 0 0,1 0-1,-1 1 1,1-1 0,0 1 0,-1 0 0,9 0 0,-12 1 2,-1 0 1,1 0 0,0 0-1,-1 0 1,1 0-1,0 1 1,-1-1-1,1 0 1,0 0 0,-1 1-1,1-1 1,0 0-1,-1 1 1,1-1-1,-1 1 1,1-1 0,-1 1-1,1-1 1,-1 1-1,1-1 1,-1 1-1,1-1 1,-1 1 0,0 0-1,1-1 1,-1 1-1,0-1 1,0 1-1,0 0 1,1-1 0,-1 1-1,0 0 1,0 0-1,0-1 1,0 2-1,0 3 98,0 1 0,0-1 0,-2 10-1,1-7-29,-1 7 33,-1-1 0,-8 25-1,7-24 4,-6 30-1,9-36-66,0 0-1,1-1 0,0 1 0,2 16 0,-1-20-37,0 0 1,0 0-1,1 0 1,0 0-1,0 0 0,0 0 1,1-1-1,-1 1 0,6 5 1,-6-7 46,1-1 1,0 1-1,-1-1 0,1 0 1,0 0-1,0 0 0,0-1 1,1 1-1,-1-1 1,0 1-1,1-1 0,-1 0 1,1 0-1,-1-1 1,1 1-1,-1-1 0,5 0 1,3 1 126,0-1 1,0-1-1,1 0 1,10-3-1,-13 2-156,-1 0 0,-1-1-1,1 0 1,0 0 0,-1-1-1,1 0 1,-1 0 0,0-1 0,0 1-1,-1-2 1,0 1 0,10-10 0,-8 5-31,0-1 1,0 0-1,-1 0 1,0-1-1,-1 1 1,-1-1-1,6-17 1,32-127-332,-41 150 288,0 0 0,0 0 0,0 0 0,1 0 0,0 1 0,0-1 0,1 1 0,-1 0 0,7-6 0,-10 11 36,0 0 0,0-1 0,1 1 0,-1 0 0,0 0 0,0 0 1,1 0-1,-1 0 0,0 0 0,1 0 0,-1 0 0,0 0 0,1 0 0,-1 0 0,0 0 1,1 0-1,-1 0 0,0 0 0,0 0 0,1 0 0,-1 0 0,0 0 0,1 0 0,-1 1 1,0-1-1,0 0 0,1 0 0,-1 0 0,0 0 0,0 1 0,1-1 0,8 9 153,-8-8-147,3 5 17,0 0-1,0 1 1,0-1-1,-1 1 0,0-1 1,0 1-1,-1 0 0,0 0 1,2 11-1,3 8-23,-4-19 18,-2-6-63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9:18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5 2976,'0'0'137,"0"-1"1,0 1 0,0 0-1,0 0 1,0-1-1,0 1 1,-1 0-1,1 0 1,0-1-1,0 1 1,0 0 0,-1 0-1,1 0 1,0 0-1,0-1 1,0 1-1,-1 0 1,1 0 0,0 0-1,0 0 1,-1 0-1,1 0 1,0 0-1,-1 0 1,1-1-1,0 1 1,0 0 0,-1 0-1,1 0 1,0 0-1,0 0 1,-3 1 2350,1 0-2181,1 1-1,-1-1 1,1 0-1,0 1 1,0-1-1,-1 1 1,1-1-1,0 1 1,1 0-1,-2 2 1,-4 6 343,-95 169 3797,94-167-4303,-2 6-5,-1 0 163,1 0 0,-14 38 1,21-49-217,1 0-1,0-1 1,0 1 0,0 0-1,1 0 1,-1 0 0,2-1 0,-1 1-1,1 0 1,0 0 0,0 0 0,5 11-1,-4-12-24,0-1 0,1 0 0,0 0 0,0 0 0,0 0 0,0 0 0,9 8 0,0-2 136,21 15 0,-28-22-193,7 6-165,-10-8 59,0 0 1,0 0 0,0 0 0,1-1-1,-1 1 1,1-1 0,-1 1 0,1-1-1,0 0 1,0 0 0,-1 0 0,5 1-1,-4-2 282,0 1-884,-1-1 1,0 1-1,0-1 1,1 0 0,-1 0-1,0 0 1,0 0 0,1-1-1,-1 1 1,0 0 0,3-2-1,4-3-1482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8:32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70 115 11456,'-28'-51'4256,"14"35"-3297,-5-1-287,14 13-2751,1-1 991,8-2-1120,11-2 1280,8 4-2784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9:18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4800,'0'-4'4545,"4"17"-1565,-1-6-2260,-1 0 1,1 0-1,-1 1 1,-1-1-1,1 1 1,0 14 0,-2 51 866,-2-33-1088,8-50-456,1 0 0,0 1-1,13-14 1,-15 17-29,1 0 0,1 0 0,-1 0 0,1 1 0,0 0 0,0 0 0,15-7 0,-22 12 10,1 0-1,0 0 1,0-1-1,0 1 1,0 0-1,0 0 1,-1 0-1,1 0 1,0 0-1,0 0 1,0 0 0,0 0-1,0 0 1,-1 1-1,1-1 1,0 0-1,0 0 1,0 1-1,-1-1 1,1 1-1,0-1 1,0 0-1,-1 1 1,1 0-1,0-1 1,-1 1 0,1-1-1,-1 1 1,1 0-1,-1-1 1,1 1-1,-1 0 1,1 0-1,-1-1 1,0 1-1,1 0 1,-1 0-1,1 1 1,0 2 196,0 0 0,1 0 0,-2 1 0,1-1 0,0 0 1,-1 8-1,1-13-214,-1 1 1,1-1-1,0 1 0,-1-1 1,1 1-1,-1-1 1,1 1-1,0-1 1,-1 1-1,1 0 1,0 0-1,0-1 0,-1 1 1,1 0-1,0 0 1,0 0-1,-1 0 1,1 0-1,0 0 0,0 0 1,0 0-1,4-1-25,5-2-29,0 0-1,0-1 1,-1 0-1,14-8 1,9-4 98,-21 11-90,2-1 39,-1 0 0,1 1 0,0 1 0,0 0 0,0 1 0,0 0 0,16-1 0,-27 4 49,0 0 0,0 1 0,0-1 0,0 1-1,1-1 1,-1 1 0,0-1 0,0 1 0,0 0 0,-1 0-1,1 0 1,0 0 0,0 1 0,0-1 0,-1 0-1,1 1 1,-1-1 0,1 1 0,-1 0 0,1-1 0,-1 1-1,0 0 1,2 3 0,-1-1 47,0 1 1,0 0-1,-1-1 0,1 1 0,-1 0 1,0 0-1,0 0 0,-1 10 1,0-9 1559,20 7-17507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9:19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4 6464,'-5'-3'10746,"0"6"-9725,1 0-1,-1 1 0,1 0 1,-8 8-1,-8 8-239,-1-4-306,16-12-397,-1 0 1,1 0 0,0 0 0,0 1 0,0 0-1,1 0 1,-1 0 0,-4 9 0,9-14-78,0 0 1,-1 0-1,1 1 1,0-1 0,0 0-1,0 0 1,0 1-1,-1-1 1,1 0-1,0 1 1,0-1 0,0 0-1,0 0 1,0 1-1,0-1 1,0 0-1,0 1 1,0-1 0,0 0-1,0 0 1,0 1-1,0-1 1,0 0 0,0 1-1,0-1 1,1 0-1,-1 0 1,0 1-1,0-1 1,0 0 0,0 0-1,0 1 1,1-1-1,9 1-251,14-10-540,-19 5 693,-1 1 0,1-1 0,-1 0 0,1 0 0,-1 0 0,0 0 0,0-1-1,-1 1 1,6-10 0,-9 14 96,0 0 1,0-1-1,0 1 0,0 0 0,0 0 0,1 0 0,-1 0 0,0-1 1,0 1-1,0 0 0,1 0 0,-1 0 0,0 0 0,0 0 0,0 0 0,1-1 1,-1 1-1,0 0 0,0 0 0,1 0 0,-1 0 0,0 0 0,0 0 1,1 0-1,-1 0 0,0 0 0,0 0 0,1 0 0,-1 0 0,0 0 0,0 1 1,0-1-1,1 0 0,-1 0 0,0 0 0,14 7 77,10 12 55,-21-16-159,1-1 1,-1 1-1,1-1 0,-1 0 0,1 0 0,7 2 0,7 0-3276,-2-7-6903,-12 3 7754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9:19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6720,'-1'1'2972,"3"-2"-1499,-1 1-1373,-1-1 1,1 1-1,-1 0 0,1 0 1,-1 0-1,0 0 1,1 0-1,-1-1 1,1 1-1,-1 0 1,1 0-1,-1 0 1,1 0-1,-1 0 1,0 1-1,1-1 0,-1 0 1,1 0-1,-1 0 1,1 0-1,42 22 5623,68 40-3843,-74-41-1675,-18-8-245,7 5-1880,-24-17 1086,-1 0-1,1-1 0,-1 1 1,1-1-1,0 1 0,-1-1 1,1 1-1,3-1 0,0 0-1815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9:19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442 0 9472,'-29'9'4288,"-4"9"-3712,10-6 1695,3 1-1343,-19 4 1056,6 4-1152,-10 1 32,4-1-512,2 0 64,7 0-256,-4 1-64,17-1-64,-8-9-1248,11 6 672,-1-9-3296,5 3 2145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9:20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5152,'1'0'384,"-1"0"-344,0 0 0,0 0 0,0-1 0,0 1 0,0 0 0,1 0 1,-1 0-1,0 0 0,0 0 0,0 0 0,0 0 0,0 0 0,1 0 0,-1 0 0,0 0 1,0 1-1,0-1 0,0 0 0,0 0 0,1 0 0,-1 0 0,0 0 0,0 0 0,0 0 1,0 0-1,0 0 0,0 0 0,1 1 0,-1-1 0,0 0 0,0 0 0,0 0 0,0 0 1,0 0-1,0 0 0,0 1 0,0-1 0,0 0 0,0 0 0,0 0 0,0 0 0,0 0 1,0 1-1,0-1 0,0 0 0,0 0 0,0 0 0,57 126 7731,-39-80-5558,-4-11-66,9 37-1,-19-59-1705,-1 0 0,0 1 0,-1-1 0,-1 1-1,0-1 1,-1 1 0,0-1 0,-3 16 0,1-18-387,-1-1 1,0 1-1,0 0 1,-1-1-1,-9 17 0,10-22-489,0-1 1,0 1-1,-1 0 0,1-1 0,-7 6 0,7-8-363,0 1 1,0-1-1,0 0 1,0 0-1,0 0 1,-1-1-1,1 1 0,-8 1 1,-4 1-2392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9:20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57 5824,'-14'-3'8005,"14"2"-7274,1-1 0,0 1-1,-1 0 1,1-1 0,0 1 0,0 0 0,0 0 0,0 0 0,1-1 24,1 0-190,0 1-1,0-1 1,-1 1 0,1 0-1,0 0 1,0 0-1,0 0 1,3 0 0,42-5-543,157-1 85,-146 4-167,-18 1 133,45-8-1,-84 9-11,0 1 0,0 0 0,0-1-1,0 1 1,0 0 0,0 1 0,4-1 0,9 1-5455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9:21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107 135 6880,'-5'4'9456,"2"1"-6141,-4 3-3345,-6 6 657,1 0 0,0 1 0,2 1 0,-15 25 0,22-35-534,0 0 0,0 1 1,1 0-1,0-1 1,0 1-1,1 0 0,-1 0 1,1 0-1,1 0 1,-1 0-1,1 0 0,1 0 1,-1 0-1,1 0 1,3 10-1,-3-14-67,0 0-1,0 0 1,1-1-1,0 1 1,-1 0 0,1-1-1,0 1 1,0-1-1,0 1 1,1-1 0,-1 0-1,0 0 1,1 0-1,0 0 1,-1 0 0,1-1-1,0 1 1,0-1 0,0 0-1,0 0 1,0 0-1,0 0 1,6 1 0,3 0 76,1-1 0,0 0 0,0-1 0,20-2 0,13-2-209,49-12 0,-75 12 52,0-1 1,-1-2 0,0 0 0,37-18 0,-49 20 71,0 0 0,1 0 0,-2-1 0,1 0 0,-1 0 0,1 0 0,-2-1 0,1 0 0,-1 0 0,0 0 0,-1-1 0,1 0 0,-1 1 0,-1-2 0,0 1 0,0 0 0,0-1 0,-1 1 1,-1-1-1,1 0 0,-1 1 0,-1-1 0,0 0 0,0 0 0,-1 0 0,0 0 0,0 1 0,-1-1 0,0 0 0,-6-15 0,5 18-31,-1 0 1,1 0-1,-1 0 0,0 1 0,0-1 1,0 1-1,-1 0 0,0 1 1,0-1-1,0 1 0,-1 0 1,1 0-1,-1 0 0,0 1 1,0 0-1,0 0 0,0 1 1,-1-1-1,-6 0 0,-4-1-14,-1 0-1,0 1 0,0 2 0,0-1 1,0 2-1,-21 2 0,-62 11-444,86-10-697,1 1-1,0 0 1,0 1-1,-26 13 1,19-5-1032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9:22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0 338 4384,'4'-5'971,"1"2"-1,-1-1 1,1 0-1,8-4 1,-5 4-421,17-9 376,0 1 0,35-10 0,-13 10-537,64-7 0,49 3 141,-36 5-190,-66 5-313,271-19 655,-209 26-445,180-4 172,-123 1-76,219 26 0,-310-20 56,120-9 1,-94 0-470,178-10 144,-264 14-90,218-17 57,-116 4-100,-48 7 122,71-5-26,117-17 677,-260 27-622,156-26 1313,-32 8-1082,58-6-221,-47 12-3553,-119 13 2107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9:25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23 4064,'-4'1'520,"1"-1"0,-1 0 0,1 1 0,-1 0 0,1 0 0,0 0 0,-1 0 0,1 1 0,-5 2 0,-8-3 8743,24-1-7951,41-3 1300,67-11 0,30-2-2081,-32 13-1903,-38 6-6712,-50 0 4650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30:07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15 2560,'-11'5'10677,"10"18"-10442,-6 38-1,6-55-211,0 0 0,0 1 1,1-1-1,0 1 0,0-1 0,1 0 0,0 1 0,0-1 0,0 1 0,1-1 0,3 10 1,-4-14 15,0 0 1,0 0 0,0 0 0,-1 0 0,1 0-1,-1 0 1,0 0 0,1 1 0,-1-1-1,0 0 1,0 0 0,-1 3 0,1 8 488,9-32 443,4-16-692,-9 24-313,0-1-1,5-19 1,-3 2-126,0 0 0,15-35 0,-21 64 158,0 0 0,0 0 0,0-1 0,0 1 0,0 0 0,0 0 0,0 0 0,0 0 0,0 0 0,0 0 0,0 0 0,0 0 1,0-1-1,0 1 0,1 0 0,-1 0 0,0 0 0,0 0 0,0 0 0,0 0 0,0 0 0,0 0 0,0 0 0,0 0 1,0 0-1,0 0 0,1 0 0,-1-1 0,0 1 0,0 0 0,0 0 0,0 0 0,0 0 0,0 0 0,0 0 0,1 0 0,-1 0 1,0 0-1,0 0 0,0 0 0,0 0 0,0 0 0,0 1 0,0-1 0,1 0 0,-1 0 0,0 0 0,0 0 0,0 0 1,0 0-1,0 0 0,0 0 0,0 0 0,0 0 0,1 0 0,5 10-163,5 18-126,-8-22 263,2 10 146,0-1 1,-1 1 0,-1 0-1,3 21 1,-2 66 562,-5-92-593,0-1-1,-1 1 1,0-1-1,-1 0 1,0 0-1,0 0 1,-1 0 0,-1 0-1,0-1 1,0 1-1,-12 15 1,14-21-1,0 0 1,-1 0-1,1 0 1,0-1-1,-1 1 1,0-1-1,0 0 1,0 0-1,0 0 0,-1-1 1,1 0-1,-1 1 1,1-2-1,-10 4 1,14-5-86,-1 0 0,0 0-1,1 1 1,-1-1 0,0 0 0,0 0 0,1 0 0,-1 0 0,0 0 0,1 0 0,-1 0 0,0-1-1,1 1 1,-1 0 0,0 0 0,1 0 0,-1-1 0,0 1 0,1 0 0,-1-1 0,1 1 0,-1-1 0,0 1-1,1 0 1,-1-1 0,1 1 0,-1-1 0,1 0 0,0 1 0,-1-1 0,1 1 0,0-1 0,-1 0-1,1 1 1,0-1 0,0 0 0,-1 0 0,1-1-6,-1 0-1,1 0 1,0 0-1,0 0 1,0 0 0,0 0-1,0 0 1,0 0-1,0 0 1,1 0 0,-1 1-1,1-1 1,1-4-1,11-19-127,1 1-1,1 0 1,1 1-1,1 0 1,1 1-1,22-20 0,-37 38-205,1 0 0,0 0-1,0 1 1,0-1-1,1 1 1,-1 0-1,1 0 1,0 0-1,0 1 1,0-1-1,0 1 1,10-2 0,4 0-3588,4-1 1244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8:34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33 3968,'1'-3'20045,"-1"3"-19950,0 0-62,0 0 0,0 0 1,0 0-1,0 0 1,-1 0-1,1 0 1,0-1-1,0 1 0,0 0 1,0 0-1,0 0 1,0 0-1,-1 0 0,1 0 1,0 0-1,0 0 1,0 0-1,0 0 0,-1 0 1,1 0-1,0 0 1,0 0-1,0 0 0,0 0 1,0 0-1,-1 0 1,1 0-1,0 0 0,0 0 1,0 0-1,0 0 1,0 1-1,0-1 1,-1 0-1,1 0 0,0 0 1,0 0-1,0 0 1,0 0-1,0 0 0,0 0 1,0 1-1,0-1 1,-1 0-1,1 0 0,0 0 1,0 0-1,0 1-16,0-1 0,0 0 0,0 1 0,0-1 0,0 0 0,0 1-1,1-1 1,-1 0 0,0 0 0,0 1 0,0-1 0,0 0 0,0 0 0,1 1 0,-1-1-1,0 0 1,0 0 0,0 1 0,1-1 0,-1 0 0,0 0 0,0 0 0,0 0 0,1 1-1,-1-1 1,0 0 0,1 0 0,-1 0 0,0 0 0,1 0 0,12 0 241,-12-1-235,1 1 0,-1 0-1,0-1 1,1 1 0,-1-1 0,0 0-1,0 1 1,1-1 0,-1 0 0,0 0 0,0 0-1,0 1 1,0-1 0,0 0 0,0-1-1,0 1 1,-1 0 0,1 0 0,1-2 0,3-16 265,-14 31 405,5-5-498,-2 1 0,1-1 0,-1 0 1,-10 10-1,15-16-179,16-6 202,-13 4-222,-1 0 0,1 0-1,0-1 1,0 1-1,-1 0 1,1-1 0,-1 1-1,1-1 1,-1 1-1,1-1 1,-1 0 0,0 0-1,0 1 1,0-1-1,0 0 1,0 0 0,0 0-1,-1 0 1,1 0-1,-1 0 1,1 0 0,-1-4-1,-6 5 788,40 10-29517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30:11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4 200 1472,'-3'-7'781,"4"9"-1650,2 7 9207,40-46-6060,-15 14-2015,0 1 1,2 1-1,1 2 0,42-20 1,-68 36-179,0 1 0,0-1 1,1 1-1,-1 1 0,1-1 0,11-1 0,-15 3-22,0 0 0,0 0-1,0 0 1,0 0 0,0 0-1,0 1 1,0-1-1,0 1 1,-1-1 0,1 1-1,0 0 1,0 0 0,0-1-1,-1 1 1,1 1 0,0-1-1,-1 0 1,1 0 0,-1 1-1,0-1 1,1 0 0,1 4-1,-3-5-36,1 1 0,-1-1 0,0 1 0,1-1 0,-1 1 0,0 0 0,0-1 0,0 1 0,0 0 0,1-1 0,-1 1 0,0 0 0,0-1 0,0 1 0,0-1 0,-1 2 0,1 5 50,5 34 422,-2 62 1,-2-69-297,4 37 1,-4-66-171,1 1 1,-1-1-1,1 0 0,0-1 1,0 1-1,0 0 0,6 8 1,-7-11 25,0 0-1,1 0 1,-1 0 0,1 0 0,0 0 0,0 0 0,0 0 0,0-1 0,0 1 0,0-1-1,0 1 1,0-1 0,1 0 0,-1 0 0,0 0 0,6 1 0,-4-1 13,0-1 0,0 0 0,1 0 0,-1-1-1,0 1 1,0-1 0,0 0 0,0 0 0,0 0 0,0-1 0,0 0 0,0 1 0,0-1 0,0-1 0,-1 1 0,1 0 0,-1-1 0,3-3 0,6-5 41,-1-1-1,-1-1 1,13-19 0,-4 6-78,-5 6 2,0 0 0,-2-1 0,14-33 0,18-71-111,-43 123 16,0-1-1,-1 1 0,1 0 1,0 0-1,0 0 0,0 0 0,0 0 1,0 0-1,1 0 0,1-2 1,-2 4 57,0-1 0,-1 1 0,1-1 1,0 1-1,0 0 0,0-1 1,0 1-1,0 0 0,0 0 1,0-1-1,0 1 0,0 0 1,0 0-1,0 0 0,0 0 1,0 0-1,0 1 0,0-1 1,-1 0-1,1 0 0,0 0 1,0 1-1,0-1 0,0 1 0,0-1 1,0 1-1,1 0 0,8 6 199,-1 0 0,0 1 1,0 0-1,0 0 0,10 14 0,6 6 44,-16-18-167,15 21-1,-14-18-92,-9-12-493,-1 0-52,0 0-1,-1 0 1,1 0-1,0 0 1,0 0-1,-1 0 0,1 0 1,0 0-1,-1 0 1,1 0-1,-1 0 1,1 0-1,-2 0 1,-3 3-2668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30:12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4224,'14'-36'2448,"-4"21"3003,-5 13-1921,-5 10-3151,-7 43 92,2 0 0,2 71 0,3-119-420,0-1 1,0 0 0,0 1-1,1-1 1,-1 1 0,1-1-1,0 1 1,-1-1 0,1 0-1,0 0 1,0 1 0,1-1-1,2 4 1,-4-6-31,1 1 0,0 0 0,-1-1-1,1 1 1,0-1 0,0 1 0,0-1 0,-1 0 0,1 1 0,0-1-1,0 0 1,0 0 0,0 1 0,0-1 0,0 0 0,0 0 0,-1 0-1,1 0 1,0 0 0,0 0 0,0 0 0,0 0 0,0-1-1,0 1 1,0 0 0,-1-1 0,1 1 0,0 0 0,0-1 0,0 1-1,-1-1 1,1 1 0,0-1 0,0 1 0,-1-1 0,1 0 0,-1 1-1,1-1 1,0-1 0,13-13 213,0-1-1,21-33 1,-12 16-290,30-39-98,-49 68 74,-3 21-288,-1 50 633,-3-1 0,-14 84-1,16-146-196,-1 7 161,0 0-1,-7 18 0,8-26-160,0 0 1,0 0-1,-1-1 0,1 1 1,-1-1-1,0 1 0,1-1 0,-1 0 1,0 0-1,-1 0 0,1 0 1,0 0-1,0 0 0,-1-1 0,-3 3 1,4-4-30,0 1 0,1-1 1,-1 0-1,0 0 1,0 0-1,1 0 0,-1 0 1,0-1-1,1 1 0,-1 0 1,0-1-1,1 1 1,-1-1-1,1 0 0,-1 1 1,1-1-1,-1 0 0,1 0 1,-2-2-1,-2 0 7,1 0 1,0 0-1,0-1 0,-7-7 0,8 6-100,0 1 0,0-1-1,1 0 1,-1 0 0,1 0 0,0-1-1,1 1 1,-1 0 0,1-1-1,0 1 1,0-1 0,1 0-1,0 1 1,0-1 0,0 1-1,1-1 1,-1 0 0,1 1 0,1-1-1,-1 1 1,3-6 0,-1 5 34,0 0 1,1 1 0,0-1 0,0 1 0,1 0-1,-1 0 1,1 0 0,0 0 0,0 1 0,1 0-1,-1 0 1,1 1 0,0-1 0,0 1-1,0 0 1,0 1 0,1 0 0,-1 0 0,1 0-1,9-1 1,-6 1 19,1 1-1,0 0 0,-1 1 1,1 0-1,0 1 1,0 0-1,-1 1 1,1 0-1,-1 0 1,0 1-1,1 1 1,10 5-1,10 10 109,2 1-3821,-32-20 3393,0 1-1,0-1 1,-1 1 0,1-1-1,0 0 1,0 1 0,0-1 0,0 0-1,0 0 1,0 0 0,-1 0 0,1 0-1,0 0 1,0 0 0,0 0-1,0 0 1,0 0 0,1-1 0,9-6-2288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30:13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0 2720,'-6'25'11239,"-15"33"-8752,0-1-1254,19-50-1114,-7 18 349,1 1-1,2 0 1,-6 43 0,10-44-29,1-15-364,0 0 0,0 0 0,1 1 0,1-1 0,0 0 0,0 0 1,5 19-1,-3-20 92,0 0 0,0 0 0,0-1 0,1 1 0,1-1 0,-1 0 0,1-1 1,10 13-1,-14-19-166,-1-1 1,0 0 0,1 1 0,-1-1 0,0 0 0,1 0-1,-1 1 1,0-1 0,1 0 0,-1 0 0,1 0 0,-1 1-1,0-1 1,1 0 0,-1 0 0,1 0 0,-1 0-1,0 0 1,1 0 0,-1 0 0,1 0 0,-1 0 0,1 0-1,-1 0 1,0 0 0,1 0 0,-1 0 0,1-1 0,-1 1-1,0 0 1,1 0 0,-1 0 0,1-1 0,-1 1-1,0 0 1,1-1 0,9-12-1774,-8 11 1109,20-33-7582,-16 22 6053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30:13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 4640,'-7'-10'2498,"7"10"-2364,-1 1-1,1-1 1,0 0 0,0 1 0,0-1 0,0 1 0,0-1 0,0 1 0,0-1-1,0 0 1,0 1 0,0-1 0,0 1 0,0-1 0,0 0 0,0 1 0,0-1-1,1 1 1,-1-1 0,0 0 0,0 1 0,0-1 0,1 0 0,-1 1-1,1 0 1,6 20 1557,-1 0 0,6 32 0,-8-34-1094,10 70 1696,-13-61-1643,-1-26-138,2-4-393,-1 0-1,1 0 1,0 0-1,0 0 1,-1 0-1,1 0 1,-1 0-1,1 0 0,0-4 1,0 4-40,10-23-24,9-13-147,-11 24-13,0 0 0,1 0 0,0 1-1,1 1 1,1 0 0,20-16 0,-32 27 97,0 1 1,0-1-1,0 0 0,0 1 1,0-1-1,0 1 0,0 0 1,0-1-1,0 1 0,0 0 1,0-1-1,0 1 0,0 0 1,0 0-1,0 0 0,0 0 1,0 0-1,0 0 0,0 0 1,0 0-1,0 0 0,1 1 1,-1-1-1,0 0 0,0 1 1,0-1-1,0 1 0,-1-1 1,1 1-1,0-1 0,0 1 1,0 0-1,0 0 0,0-1 1,-1 1-1,1 0 0,0 0 1,-1 0-1,1 0 0,0 1 1,3 5 189,-1 0 1,0 0 0,-1 1-1,4 13 1,0 1 13,-5-21-158,-1-1 0,0 1 0,1 0 1,-1-1-1,1 1 0,-1-1 0,1 1 1,-1-1-1,1 1 0,-1-1 1,1 1-1,0-1 0,-1 1 0,1-1 1,0 0-1,-1 1 0,1-1 0,0 0 1,-1 0-1,1 0 0,0 1 0,-1-1 1,1 0-1,0 0 0,0 0 0,-1 0 1,1 0-1,0 0 0,0 0 0,0-1 1,26-7 108,-16 5-78,14-5-85,-12 3-57,1 1-1,0 0 1,-1 1 0,1 0-1,0 1 1,0 1 0,27 1 0,-38 0 127,-1 1 0,0-1 0,0 1 0,1 0 0,-1 0 0,0 0 0,0 0 0,0 0 0,0 0 0,0 1 0,0-1 0,0 1 0,-1-1 0,1 1 0,0 0 0,-1 0 1,0-1-1,1 1 0,-1 0 0,0 0 0,0 1 0,2 2 0,-1 2 73,0-1 0,0 0 0,-1 0 0,0 1 1,0-1-1,0 13 0,-1-18 166,-5 1-1078,30-13-20733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30:14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26 5728,'0'-2'317,"0"1"-1,0-1 1,0 0 0,0 1 0,1-1 0,-1 0-1,1 0 1,-1 1 0,1-9 4774,-1 10-4934,-1 0 1,1 0 0,0 0-1,0 0 1,0 0-1,-1 0 1,1 0 0,0-1-1,0 1 1,0 0-1,-1 0 1,1 0 0,0 0-1,0 0 1,-1 1 0,-8 3 419,0 2 1,0 0-1,0 0 1,1 0 0,0 1-1,-10 11 1,2-4 146,5-3-342,-31 29 394,38-36-759,1 0 0,0 0 0,0 0 1,0 0-1,1 0 0,-1 1 0,1-1 0,-3 10 0,5-14-9,0 1-1,0 0 1,0 0-1,-1 0 1,1 0-1,0 0 1,0 0-1,0 0 1,0 0-1,1 0 1,-1-1-1,0 1 1,0 0-1,0 0 1,1 0-1,-1 0 1,1 0-1,-1 0 1,0-1-1,1 1 1,-1 0-1,1 0 1,0-1-1,-1 1 1,1 0-1,0-1 1,-1 1-1,1-1 1,0 1-1,0 0 1,1 0 27,-1-1-1,1 1 1,-1-1 0,1 1 0,-1-1 0,1 0-1,-1 1 1,1-1 0,-1 0 0,1 0-1,-1 0 1,1 0 0,-1 0 0,1-1 0,-1 1-1,1 0 1,1-2 0,3-1 12,0 0 1,-1 0-1,1-1 0,-1 0 0,0 0 1,0 0-1,0-1 0,-1 0 1,0 1-1,0-2 0,5-6 1,13-16-360,-21 27 312,12-11-311,-12 11 293,-1 1 0,0-1 0,1 1 0,-1 0 0,1-1 0,-1 1 0,1 0 0,-1 0 0,0-1 0,1 1 0,-1 0 0,1 0 0,-1 0 1,1 0-1,-1 0 0,1-1 0,0 1 0,-1 0 0,1 0 0,-1 0 0,1 0 0,-1 1 0,1-1 0,-1 0 0,1 0 0,-1 0 0,1 0 0,-1 0 0,1 1 1,-1-1-1,1 0 0,9 11-20,4 2 35,23 30 1,-31-36-87,0 1-1,0-1 1,14 12 0,-19-18-248,-1-1-1,1 0 1,0 1 0,0-1 0,0 0 0,0 0 0,0 1 0,0-1 0,0 0-1,0 0 1,0 0 0,-1 0 0,1 0 0,0 0 0,0-1 0,0 1-1,0 0 1,0 0 0,0-1 0,0 1 0,1-1 0,15-11-6459,-6 4 3793,3 0 102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30:14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 5632,'-5'-4'9050,"10"9"-8615,0-1 1,1 1-1,-1-1 0,0-1 0,1 1 0,11 5 0,1 0 114,24 20 197,-27-18-463,24 12 0,-4-2-208,-24-14-456,0-1 1,0 0-1,1 0 1,-1-2-1,17 6 1,-27-10 96,0 0 0,0 0 0,0 0 0,0 0 0,-1 0 0,1 0 0,0 0 0,0 0 0,0 0 1,0 0-1,0 0 0,0-1 0,-1 1 0,1 0 0,0-1 0,0 1 0,0 0 0,-1-1 0,1 1 0,1-2 0,9-6-5790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30:15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523 0 6560,'-5'1'602,"0"0"0,0 0-1,1 0 1,-1 0 0,1 1 0,-1 0 0,1 0 0,0 0-1,-1 0 1,-5 5 0,-12 6 1092,-118 47 2709,98-45-3878,0 3 0,-57 32 1,66-30-562,-23 15 102,24-8-2960,41-33-2108,-3 3 3737,17-8-4985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30:15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5728,'6'-1'428,"1"-1"1,0 1-1,0 0 1,0 1-1,0 0 1,0 0-1,0 0 1,0 1-1,0 0 1,0 1-1,11 3 1,-9-2 34,-1 1 1,0 0 0,0 1 0,0 0 0,0 0 0,-1 0-1,13 14 1,1 5 417,-1 0 1,-2 2-1,0 0 0,15 33 0,-16-29-321,-3-6 287,18 42 0,-28-55-674,0 0 0,-1 0 1,0 1-1,-1 0 0,0-1 0,0 20 1,-5 12 186,-1 0 0,-11 46 0,5-31-262,-10 41-325,16-85-1800,-1 0-1,-9 19 1,14-33 1945,0 0-1,0 0 1,0 0-1,0 1 1,0-1-1,-1 0 1,1 0-1,0 0 1,0 0-1,0 0 1,0 1-1,0-1 1,-1 0-1,1 0 1,0 0-1,0 0 1,0 0-1,0 0 1,-1 0-1,1 0 1,0 0-1,0 1 1,0-1-1,-1 0 1,1 0-1,0 0 1,0 0 0,0 0-1,-1 0 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30:15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11 7136,'-12'-1'1024,"8"0"-486,-1 0 1,1 0 0,-1 1-1,1 0 1,-1 0 0,0 0-1,1 1 1,-9 1 0,3-2 6612,11 0-7063,0-1 0,0 0 0,0 0-1,0 1 1,0-1 0,0 1 0,0-1 0,0 1-1,0-1 1,0 1 0,0 0 0,2-1 0,17-1 270,-1 1-1,0 1 1,30 4 0,16-1 136,-23-1 465,-15 0-3219,-10-2-5644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30:16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13 8128,'-19'0'3008,"24"0"-2336,9-6-160,0 6 1248,11 0-1056,3-3 1407,6-1-1215,0 4-480,-1 0-320,-4 0 96,-6 0-96,-4 0-2016,1 0 1057,-6 0-6081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8:34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7 5728,'24'9'19093,"-24"-5"-17995,-6 8-404,-14 20 1,14-23-588,0 1 1,0-1-1,-6 19 1,12-28-107,0 0 1,0 0 0,0 0-1,0 0 1,0 0 0,1 0-1,-1 0 1,0-1 0,0 1-1,0 0 1,0 0 0,1 0-1,-1 0 1,0 0 0,0 0-1,0 0 1,0 0 0,1 0-1,-1 0 1,0 0 0,0 0-1,0 0 1,0 1-1,0-1 1,1 0 0,-1 0-1,0 0 1,0 0 0,0 0-1,0 0 1,0 0 0,1 0-1,-1 0 1,0 1 0,0-1-1,0 0 1,0 0 0,0 0-1,0 0 1,0 0 0,0 1-1,1-1 1,-1 0 0,0 0-1,0 0 1,0 0-1,0 0 1,0 1 0,0-1-1,0 0 1,0 0 0,0 0-1,0 0 1,0 1 0,0-1-1,0 0 1,0 0 0,0 0-1,0 0 1,-1 1 0,13-11-119,-9 5 140,0 0 0,-1 0 0,0-1 1,0 1-1,0 0 0,0-1 0,-1 1 1,0-1-1,0 1 0,-1-1 0,0 0 0,0 1 1,0-1-1,0 0 0,-1 1 0,-1-7 0,-4-1 182,5 13-184,1-1-1,0 1 0,-1 0 0,1 0 0,0 0 0,0-1 1,-1 1-1,1 0 0,0 0 0,-1 0 0,1 0 1,0 0-1,-1-1 0,1 1 0,0 0 0,-1 0 0,1 0 1,-1 0-1,1 0 0,0 0 0,-1 0 0,0 1 1,-1 0-140,0 0 1,1 0 0,-1 0 0,0 0 0,0 0-1,0 1 1,1-1 0,-3 4 0,8 2-5933,-2-5 5047,0 0 0,0 1 0,1-1 0,0 0 0,-1 0 1,1-1-1,0 1 0,0-1 0,5 3 0,27 5-5412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30:17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58 4640,'-1'-4'614,"-4"-26"622,5 29-980,0 0 1,0 0-1,0 0 1,0-1-1,1 1 1,-1 0-1,0 0 1,0 0-1,1 0 1,-1 0-1,1 0 1,-1 0-1,1 0 1,-1 0-1,1 0 1,-1 0-1,1 0 1,0 0-1,0 0 1,-1 0-1,3-1 1030,-4 14-852,-1 1 0,0-1 0,0 0 0,-2 0-1,1 0 1,-2-1 0,-8 19 0,5-11 58,-10 18 513,-37 60 1,-33 31 338,-23 38-769,102-153-220,5-7 218,10-13-221,38-47-35,42-57-96,-71 88-166,0 0 0,-1-2 0,11-27 0,-13 21 329,1 2 0,2-1 0,22-33 0,-36 63-383,-1-1 1,1 1 0,-1-1-1,0 1 1,1 0 0,-1-1-1,1 1 1,-1 0 0,1-1-1,-1 1 1,1 0 0,0 0-1,-1 0 1,1 0 0,-1-1-1,1 1 1,-1 0 0,1 0 0,0 0-1,-1 0 1,1 0 0,-1 0-1,1 0 1,-1 1 0,1-1-1,0 0 1,-1 0 0,1 0-1,0 1 1,14 8-63,-8-4 55,-1 1 0,0 1 1,0-1-1,-1 1 0,0 0 0,5 9 1,4 5 13,91 115-13,-60-73 76,130 189 12,-169-240 290,-6-12-361,0 0-1,0 0 1,0 0 0,0 1 0,0-1-1,0 0 1,0 0 0,0 0 0,0 0-1,0 0 1,0 0 0,0 0 0,0 1-1,0-1 1,0 0 0,0 0-1,0 0 1,0 0 0,0 0 0,-1 0-1,1 0 1,0 0 0,0 0 0,0 0-1,0 0 1,0 0 0,0 1 0,0-1-1,0 0 1,0 0 0,-1 0-1,1 0 1,0 0 0,0 0 0,0 0-1,0 0 1,0 0 0,0 0 0,-1 0-1,1 0 1,0 0 0,0 0-1,0 0 1,0 0 0,0 0 0,0 0-1,0-1 1,-1 1 0,-20-11 374,16 8-371,-13-9 10,-1 1 0,0 0 0,-1 1 0,0 1 0,-24-7 0,6 7-46,-1 2-1,-60-3 1,-81 6-446,171 4 422,-69 3-86,39-1-1280,2-2-4439,65 0 10,-1 0 3462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30:18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10 381 4480,'-3'-1'553,"3"0"-479,-1 1-1,1 0 1,0 0-1,-1 0 1,1 0-1,0 0 1,-1 0 0,1-1-1,0 1 1,-1 0-1,1 0 1,0 0-1,-1-1 1,1 1 0,0 0-1,0 0 1,-1-1-1,1 1 1,0 0 0,0-1-1,-1 1 1,1 0-1,0-1 1,0-3 3217,8-8-1847,0 1-1,1-1 0,17-16 0,-11 14-810,0 1 0,21-14-1,-16 14-389,1 1 0,1 0 0,0 2 0,44-15-1,-62 24-211,-1 0-1,1 0 1,0 1-1,-1-1 0,1 1 1,-1-1-1,1 1 0,7 1 1,-10 0-8,1-1 0,-1 0 0,1 1 0,-1 0 0,1-1 0,-1 1 0,0 0 0,0 0 0,1-1 0,-1 1 0,0 0 0,0 0 1,0 1-1,0-1 0,0 0 0,0 0 0,0 0 0,0 1 0,0-1 0,-1 0 0,1 1 0,0-1 0,0 3 0,1 3 22,-1 0 0,1 0 0,-1 0 0,-1 0 0,1 0 0,-1 0 0,0 0 0,-1 0 0,0 0 0,0 0 0,-3 8 0,-3 9 241,-20 43-1,4-9 209,20-50-417,0 0 0,1-1 0,0 1-1,1 0 1,-1 1 0,1 13 0,1-19-50,0-1 1,1 0-1,-1 0 1,1 1 0,-1-1-1,1 0 1,0 0-1,0 0 1,-1 0 0,2 0-1,-1 0 1,0 0-1,0 0 1,1-1 0,-1 1-1,1 0 1,-1-1-1,1 1 1,0-1 0,-1 1-1,1-1 1,0 0-1,0 0 1,0 0 0,0 0-1,0 0 1,0 0-1,0-1 1,4 1 0,4 1 85,0-1 0,0 0 0,0-1 0,0-1 0,1 1 0,-1-2 0,0 1 0,0-1 0,13-5 0,-13 3-68,0 0 1,-1 0-1,0-1 0,0 0 0,0-1 1,0 0-1,10-10 0,-7 7-12,-4 2-9,0-1-1,0 0 1,-1 0 0,0-1 0,-1 0 0,0 0-1,0-1 1,-1 1 0,0-1 0,-1 0-1,6-20 1,1-10 133,9-74-1,-17 90-146,10-104-2,-12 115-11,0 4-2,-1 5-14,0 0 1,1 0-1,-1 0 0,1 0 1,0 1-1,1-5 0,-2 7 18,0 1-1,1-1 1,-1 1-1,0-1 1,1 1 0,-1-1-1,0 1 1,1-1-1,-1 1 1,0 0-1,1-1 1,-1 1-1,1 0 1,-1-1-1,1 1 1,-1 0-1,0 0 1,1 0-1,-1-1 1,2 1-1,-1 0 7,0 0-1,0 0 0,0 0 1,0 0-1,0 0 1,0 1-1,0-1 0,0 0 1,0 1-1,0-1 0,0 1 1,0-1-1,0 1 1,1 0-1,1 1 9,0 1 0,0-1 0,-1 1 0,1 0 0,0 0 1,-1 0-1,0 0 0,0 0 0,3 5 0,14 36-60,-9-19 0,-3-10-290,-2 0 1,0 0-1,6 27 0,-9-27-2133,0 0 0,0 16 0,-2-5-404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30:19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6880,'6'-2'1499,"-1"0"1,0 0-1,1 0 1,-1 1-1,11-2 1,2 2 7,-14 1-1257,-1-1-1,1 1 0,0 0 0,0 0 0,-1 1 0,1-1 0,0 1 1,-1 0-1,1 0 0,0 0 0,-1 0 0,7 4 0,1 1-63,-1 1 0,0 0 0,0 1 0,0 0 0,-1 1-1,-1 0 1,1 0 0,-1 1 0,-1 0 0,0 0 0,0 1-1,6 16 1,-6-13-139,-3-8-93,-1 0-1,0 1 1,-1-1-1,0 1 1,1 0-1,-2-1 0,3 15 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30:19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461 2 7968,'-6'-1'950,"4"1"-753,1 0 0,0 0 0,0 0 0,-1 0 0,1 0 0,0 0 0,-1 0 0,1 0 0,0 1 0,0-1 0,-1 0 0,1 1 0,0-1 0,0 1 0,0-1 0,-1 1 0,0 0 0,-6 6 1209,-1-1 0,0-1 0,-16 8 1,-20 13 434,25-11-1275,1 1 0,1 1 0,0 0 0,1 2 0,-19 25 0,-65 111 230,58-94-805,7-10-2325,15-14-3989,16-29 2237,4-20-2196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30:24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15 634 4480,'-12'-7'1445,"10"5"464,2 1-1721,0 1-1,1-1 0,-1 1 0,0-1 0,1 1 0,-1-1 0,0 0 0,1 1 0,-1-1 1,1 1-1,-1 0 0,1-1 0,-1 1 0,1-1 0,-1 1 0,1 0 0,0-1 0,0 1 1,7-7 806,-8 5-829,1 1 0,0-1 1,0 0-1,0 1 0,0-1 1,0 1-1,0 0 0,0-1 1,0 1-1,0 0 0,1-1 1,2-1-1,0-11 1302,4 6-1202,1 0 0,0 0 1,0 1-1,1 0 1,-1 0-1,2 1 1,-1 1-1,18-7 1,91-28 251,-14 8 174,133-22 0,-222 51-644,556-85 797,-322 55-424,167-16 28,-259 33-309,-117 13-20,-24 2 33,0-1 1,20-4-1,-31 4-57,-6 2-91,1 0-1,-1 0 0,0-1 0,0 1 1,0 0-1,0 0 0,1 0 0,-1 0 0,0 0 1,0 0-1,0 0 0,1 0 0,-1 0 0,0 0 1,0 0-1,0 0 0,1 0 0,-1 0 1,0 0-1,0 0 0,1 0 0,-1 0 0,0 0 1,0 0-1,0 0 0,1 0 0,-1 0 0,0 0 1,0 0-1,0 0 0,0 0 0,1 1 0,-1-1 1,0 0-1,0 0 0,0 0 0,0 0 1,1 0-1,-1 1 0,0-1-4,0 0 0,0 0 0,1 0 0,-1 0 0,0 0 0,0 0 1,1 0-1,-1 0 0,0 1 0,0-1 0,0 0 0,1 0 0,-1-1 0,0 1 0,0 0 0,1 0 0,-1 0 0,0 0 0,0 0 0,0 0 1,1 0-1,-1 0 0,0 0 0,0 0 0,1 0 0,-1-1 0,0 1 0,0 0 0,0 0 0,0 0 0,1 0 0,-1-1 0,0 1 1,0 0-1,0 0 0,0 0 0,0-1 0,0 1 0,0 0 0,0 0 0,1 0 0,-1-1 0,0 1 0,2-3-13,-1 5 21,-1-2 249,0 0-231,0-1 0,0 1 0,0-1 0,-1 1 0,1-1 0,0 1 0,0-1 0,-1 1 0,1-1 0,0 1 0,0 0 0,-1-1 0,1 1 0,0-1-1,-1 1 1,1 0 0,-1-1 0,1 1-26,-15-11 142,0 0 0,0 1-1,-27-12 1,-54-18-103,69 29 12,-9-3 11,17 8-227,0-2 0,1 0 0,-25-16 0,148 37-229,-35-2 441,41 10 126,-89-16-225,-1 1 0,42 18 0,-55-20 53,0 0 0,0 0 0,-1 1 0,9 6 0,-15-9 64,-2 10 480,1-9-505,-2-1 1,1 0-1,0 0 1,0 0-1,-1 0 0,1 0 1,-1 0-1,1-1 1,-1 1-1,0 0 1,0-1-1,0 1 0,0-1 1,-3 2-1,-34 13 157,31-13-135,-59 18-43,-95 17 1,27-8 67,116-26-108,15-3 19,0 0 0,0 0 0,0 0 0,1 0 0,-1 1 0,-4 1 0,6-1 545,3-4-358,0 1 0,0-1 1,0 1-1,0 0 0,0-1 0,0 1 0,-1-1 0,1 0 0,-1 1 1,1-1-1,0-3 0,0-13-159,-1-28 0,-1 14-1595,3 16-1555,7 6 863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30:26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36 3328,'0'-1'93,"0"1"0,0-1-1,0 1 1,-1-1 0,1 1 0,0-1 0,-1 1 0,1 0 0,0-1-1,-1 1 1,1-1 0,-1 1 0,1 0 0,-1-1 0,1 1-1,0 0 1,-1-1 0,1 1 0,-1 0 0,0 0 0,1 0-1,-1-1 1,1 1 0,-1 0 0,1 0 0,-1 0 0,1 0 0,-1 0-1,0 0 1,-1 0 194,-2 0 115,-9 0 1281,13 0-1656,0 0 1,0 0 0,0 0 0,0 0 0,0 0 0,0 0 0,0 0 0,-1 0 0,1 0 0,0 0 0,0 0 0,0 0 0,0 0 0,0 0-1,0 0 1,0 0 0,0 0 0,-1 0 0,1 0 0,0 0 0,0 0 0,0 0 0,0 0 0,0 0 0,0 0 0,0 0 0,0 0 0,0-1-1,-1 1 1,1 0 0,0 0 0,0 0 0,0 0 0,0 0 0,0 0 0,0 0 0,0 0 0,0 0 0,0 0 0,0-1 0,0 1 0,0 0-1,0 0 1,0 0 0,0 0 0,0 0 0,0 0 0,0 0 0,0-1 0,0 1 0,0 0 0,0 0 0,0 0 0,0 0 0,0 0 0,0 0-1,0 0 1,0 0 0,0-1 0,0 1 0,0 0 0,0 0 0,0 0 0,1 0 0,-1 0 0,0 0 0,0 0 0,0-1 99,0 1 0,0-1 0,0 0-1,0 1 1,0-1 0,0 1 0,0-1 0,-1 0 0,1 1 0,0-1 0,0 1 0,0-1 0,-1 1 0,1-1 0,0 1 0,-1-1 0,1 1 0,0-1 0,-1 1 0,1-1 0,-1 1 0,1 0 0,-1-1 0,0 0 0,-4-5 1573,5 6-1671,0 0-1,0 0 0,0-1 1,0 1-1,1 0 0,-1 0 1,0 0-1,0 0 0,0 0 1,0 0-1,0 0 0,0 0 1,0-1-1,0 1 0,0 0 1,0 0-1,0 0 0,0 0 1,0 0-1,1 0 0,-1 0 1,0 0-1,0 0 0,0 0 1,0 0-1,0 0 0,0 0 1,0-1-1,1 1 0,-1 0 1,0 0-1,0 0 0,0 0 1,0 0-1,0 0 0,0 0 1,0 0-1,1 0 0,-1 0 1,0 1-1,0-1 0,0 0 1,0 0-1,0 0 0,0 0 1,0 0-1,1 0 0,-1 0 1,0 0-1,0 0 0,0 0 1,0 0-1,0 0 0,0 0 1,0 0-1,0 1 0,0-1 1,12 9 979,12 16-65,59 69 379,-59-62-890,-2 2 0,32 60 0,-54-93-368,0 0-1,0 0 0,0 0 0,1-1 0,-1 1 1,1 0-1,-1-1 0,0 1 0,1 0 0,-1-1 1,1 1-1,-1 0 0,1-1 0,0 1 1,-1-1-1,1 1 0,-1-1 0,1 1 0,0-1 1,0 0-1,-1 1 0,1-1 0,1 1 0,0-2 64,-1 1 0,1-1-1,-1 0 1,1 0 0,-1 0-1,0 0 1,1 0-1,-1 0 1,0 0 0,2-2-1,1-1-198,44-48 210,-9 16-144,55-44-46,-55 54-940,-40 27 874,2-2 85,4-4 118,-1 1 22,-8 6-191,-27-7 809,-142-12-704,49 8 225,112 8-195,9 2-62,0-1 0,0 0 0,1 0 0,-1-1 0,0 1 0,0-1 0,0 1 0,-3-2 0,6 2 2,0 0 0,0 0 0,0 0 0,0 0 0,0 0 1,1 0-1,-1-1 0,0 1 0,0 0 0,0 0 0,0 0 0,0 0 0,0 0 0,0 0 0,0 0 0,1 0 1,-1 0-1,0 0 0,0-1 0,0 1 0,0 0 0,0 0 0,0 0 0,0 0 0,0 0 0,0 0 1,0 0-1,0-1 0,0 1 0,0 0 0,0 0 0,0 0 0,0 0 0,0 0 0,0 0 0,0-1 1,0 1-1,0 0 0,0 0 0,0 0 0,0 0 0,0 0 0,0 0 0,0 0 0,0-1 0,-1 1 1,1 0-1,0 0 0,0 0 0,0 0 0,0 0 0,0 0 0,0 0 0,0 0 0,0 0 0,-1 0 0,21-2-576,0 3 393,0 2 0,20 4 0,-26-4 185,0 0 0,0 1 0,0 1 0,0 0 0,-1 0 1,15 9-1,-12-5 76,-12-7 7,0 0-1,0 0 1,0 0 0,6 6 1104,-15-19-156,-2 1-1023,-1-1 1,1 1-1,-2 1 1,1-1-1,-1 1 1,-14-10-1,7 9-1031,11 11 358,6 8 364,5 26-2524,1-10-2672,5 4 1563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9:25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296 354 2304,'0'0'8346,"-16"0"-6148,-13 2-1453,0 1 1,1 2 0,0 0 0,0 2-1,-42 16 1,66-21-680,-1 0 1,1 0-1,0 0 0,0 1 0,0-1 1,0 1-1,0 0 0,1 0 0,-1 1 1,1-1-1,0 1 0,0-1 0,0 1 0,-4 7 1,6-9-28,0 0 1,-1 1-1,1 0 1,1-1-1,-1 1 1,0 0-1,1-1 1,-1 1-1,1 0 1,0 0 0,0 0-1,0-1 1,0 1-1,0 0 1,1 0-1,-1-1 1,1 1-1,0 0 1,0 0-1,0-1 1,0 1-1,0-1 1,0 1-1,1-1 1,2 4-1,1 0 5,0-1 0,1 0 0,-1 0-1,1-1 1,0 0 0,0 0 0,0 0 0,1 0-1,-1-1 1,1 0 0,0-1 0,8 3-1,8 0 22,0 0 0,34 2-1,-42-6 116,25 0 0,-36-1-155,1-1 0,0 0 0,-1 1-1,1-1 1,0-1 0,-1 1 0,1-1-1,-1 0 1,5-2 0,-7 2-14,-1 1 0,1-1-1,-1 1 1,0-1 0,1 1 0,-1-1-1,0 0 1,0 0 0,0 0 0,0 1-1,0-1 1,-1 0 0,1 0 0,0 0 0,-1 0-1,0-1 1,1-2 0,-1-1 3,1 0 1,-1 0 0,0 0-1,-2-12 1,-1 8 112,1 0-1,-1 1 1,-1-1 0,0 1 0,0 0 0,-1 1-1,0-1 1,-12-15 0,-4-1 490,-34-30 1,25 26-541,23 22-80,1-1 0,0 1 0,0-1 0,0 0 0,1-1 0,0 1 0,1-1 0,-6-16 0,8 19 1,0 1 0,1-1 0,0 0 0,0 0 0,0 0 0,1 0 0,0 0 0,0 0 0,1 0 0,-1 0 0,1 0 0,1 0 0,-1 0 0,1 0 0,3-6 0,-2 5 82,0 1 1,1 0-1,0 0 0,0 0 0,1 1 0,0-1 0,0 1 0,0 0 0,0 1 1,1-1-1,-1 1 0,1 0 0,1 0 0,-1 1 0,0 0 0,14-5 0,-3 3 184,1 1 0,-1 0-1,1 2 1,0 0 0,29 0-1,-43 2-282,0 0-1,-1 1 0,1-1 1,0 1-1,0 0 0,0 0 1,-1 0-1,1 0 0,-1 1 1,1-1-1,-1 1 0,1 0 1,-1 0-1,0 0 0,3 3 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9:28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182 322 1984,'0'0'6480,"-21"0"-3152,-35 4 298,49-4-3328,0 0 37,1 0 0,0 0 1,-1 0-1,1 1 0,-11 3 0,15-4-289,-1 1 0,0 0-1,1-1 1,-1 0 0,0 1-1,-3-1 1,-12 2 744,17-2-763,1 0 0,0 0 0,-1 0 0,1 0 1,0 0-1,-1 0 0,1 0 0,0 0 0,-1 0 0,1 0 1,0 1-1,-1-1 0,1 0 0,0 0 0,0 0 0,-1 0 1,1 1-1,0-1 0,0 0 0,-1 0 0,1 1 0,0-1 1,0 0-1,0 0 0,-1 1 0,1-1 0,0 0 0,0 0 1,0 1-1,0-1 0,0 0 0,0 1 0,-1-1 1,1 0-1,0 1 0,0-1 0,0 0 0,0 1 0,0-1 1,0 0-1,0 1 0,1-1 0,10 13-10,1-3 35,29 32-100,-26-27 195,15 18-1,62 70 798,-85-94-655,-3-3-236,0-1 0,0 0 0,1 0-1,7 6 1,-12-10-28,1-1-1,0 1 1,0 0-1,0-1 1,0 1-1,0-1 1,0 1 0,0-1-1,0 1 1,0-1-1,0 0 1,0 0-1,0 1 1,1-1-1,-1 0 1,0 0 0,0 0-1,0 0 1,0 0-1,0 0 1,0-1-1,1 1 1,-1 0 0,0 0-1,0-1 1,0 1-1,0-1 1,0 1-1,0-1 1,0 0-1,1-1 1,-1 1-8,0-1 0,0 0 0,0 0 0,0 0 0,-1-1 0,1 1 0,0 0 0,-1 0 0,0 0 0,0 0 0,0 0 0,0-1 0,0 1 0,0 0 0,-1-3 0,1-4-6,0-10-21,-2-48 221,1 59-150,0 1 0,-1-1 0,0 1 0,0-1 1,-1 1-1,-5-11 0,5 11-8,-1 0 1,0 0-1,-1 0 0,0 1 1,0 0-1,0 0 0,-9-8 1,-2-1-1,13 11-22,-1 1-1,0-1 0,0 1 0,0-1 0,-6-2 0,-2-3 23,1 1 0,1-2 0,-1 1 0,1-1 0,1-1 0,-10-13 0,15 18 40,2 4-78,0-1 0,0 1 0,1-1 0,-1 0 0,1 0 0,-1 1 0,1-1 0,0 0 0,0 0 0,1 0 0,-1-1-1,1 1 1,-1 0 0,1 0 0,0 0 0,0 0 0,0 0 0,1-1 0,0-3 0,0 2 47,1 1-1,0-1 1,-1 1 0,2 0 0,-1 0 0,0 0-1,1 0 1,0 0 0,0 0 0,0 1-1,7-7 1,-7 7-4,8-7 170,0 0-1,1 1 0,0 0 1,25-13-1,-31 19-237,0 1-1,1-1 1,0 1 0,-1 1 0,1-1 0,0 1 0,0 1-1,0-1 1,0 1 0,7 0 0,-1 0-372,-3 1-4136,1-1-1,0-1 0,17-3 0,-5-5 833,-2-4 731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9:34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461 578 1664,'13'12'10914,"-18"-15"-8452,-70-37 404,64 35-2684,-1 1 0,1 0 0,-1 1-1,0 0 1,-18-2 0,-99 6 708,110 2-768,0 0 0,0 1 0,1 1 0,-29 11 0,34-11-6,11-4-117,-1 0 1,1 0-1,-1 0 1,1 0 0,-1 0-1,1 1 1,0-1-1,0 1 1,0 0-1,0 0 1,0-1-1,0 1 1,0 1 0,0-1-1,-2 4 1,3-4 38,1 1 1,-1-1-1,0 0 1,1 1-1,-1-1 1,1 1 0,0-1-1,0 1 1,0-1-1,0 0 1,0 1-1,1-1 1,-1 1-1,1-1 1,-1 0-1,1 1 1,0-1-1,1 3 1,0-1 44,0 1-35,-1-1 0,1 0-1,0 0 1,0 0 0,1 0 0,-1 0-1,1-1 1,0 1 0,0-1 0,0 0-1,6 5 1,-1-2 4,1 0-1,0-1 1,1 0-1,-1-1 1,1 0 0,0-1-1,0 0 1,0 0-1,0-1 1,0-1-1,1 1 1,-1-2 0,0 1-1,21-3 1,-6-1 13,0-1-1,0-1 1,-1-2 0,0 0 0,25-11 0,-40 14 19,-1-1 0,1 0 0,-1-1 0,1 1 0,-2-2 0,1 1 0,7-9 0,-13 13-55,0 0 0,0-1 1,-1 1-1,1-1 1,0 0-1,-1 1 0,0-1 1,0 0-1,1 0 1,0-5-1,-1-1 49,0 1 1,-1-15-1,0 16 9,0 4-83,-1 0 0,0-1 0,0 1 0,0 0 0,0-1 0,0 1 0,-1 0 0,0 0 0,-1-3 0,-20-25 111,-37-33 153,6 11-120,-116-152 209,138 166-302,23 30 23,0-2 0,1 1 1,-11-19-1,19 28-68,-1 0 0,0 0-1,1 0 1,-1-1 0,1 1 0,-1 0 0,1 0 0,-1 0 0,1-1 0,0 1-1,0 0 1,0-1 0,0 1 0,0 0 0,0-1 0,0 1 0,0 0-1,0-1 1,1 1 0,-1 0 0,0 0 0,1-1 0,-1 1 0,1 0 0,0 0-1,-1 0 1,1 0 0,0 0 0,0 0 0,-1 0 0,1 0 0,0 0-1,0 0 1,0 0 0,0 0 0,0 0 0,0 1 0,1-1 0,-1 1 0,0-1-1,0 1 1,2-1 0,6-3 78,1 1 0,0 1 0,-1 0 0,16-2 0,-13 2 56,28-2 200,-1 2 0,44 2 0,-27 1-246,37 5-1703,-83-9-2481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9:35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245 390 1568,'6'-28'4080,"-6"28"-3915,0-1 0,0 0 0,0 0 1,0 0-1,-1 0 0,1 1 0,0-1 0,0 0 1,-1 0-1,1 0 0,0 1 0,-1-1 0,1 0 1,-1 0-1,1 1 0,-1-1 0,1 0 0,-1 1 1,1-1-1,-1 1 0,0-1 0,1 0 0,-1 1 1,0 0-1,1-1 0,-1 1 0,0-1 1,0 1-1,0 0 0,1-1 0,-2 1 0,-3-1 338,0 1 1,1-1-1,-1 1 0,-8 0 0,3 1 340,5-1-610,0 1 1,0-1-1,1 1 0,-1 1 1,1-1-1,-1 1 1,1-1-1,-1 1 0,1 0 1,-5 4-1,-8 5 405,-17 15 0,18-13-321,9-8-194,0 1 1,1 1 0,0-1-1,0 1 1,0 0-1,-5 10 1,7-12-46,2 1 1,-1-1-1,0 0 1,1 1-1,0 0 1,1 0-1,-1-1 0,1 1 1,0 0-1,0 8 1,2-10-32,-1 0 0,1 0 0,0 0 1,0 0-1,1-1 0,-1 1 0,1 0 0,0-1 1,0 1-1,0-1 0,0 0 0,0 0 0,1 0 1,-1 0-1,1 0 0,5 4 0,3 2-6,0-1 0,1 0-1,16 9 1,-24-15-2,0 0-1,0 0 1,-1 0 0,1-1-1,0 1 1,1-1 0,-1 0-1,0-1 1,0 1 0,0-1-1,9 0 1,-12 0 457,0-5-341,14-6-55,-13 9-80,1 0-1,-1 1 1,1-1-1,-1 0 0,0-1 1,0 1-1,2-3 1,0-1 74,0 0 0,-1 0-1,0-1 1,0 1 0,0-1 0,-1 0 0,0 0 0,0 0 0,-1 0 0,0 0 0,0 0 0,0-12 0,-3-25 185,-1-1 1,-3 0-1,-1 1 1,-16-50-1,6 44 72,7 25-174,5 15-94,1 0 0,-2 1 0,1-1 0,-11-12 0,-31-33-12,45 53-55,1 0-1,-1 1 1,1-1 0,0 0 0,0 0 0,0 0 0,0 0 0,0 0 0,0 0 0,0 0 0,1 0 0,-1-1 0,0-2 0,1 4-3,0 0 1,0 0-1,0 1 0,1-1 1,-1 0-1,0 0 0,0 1 0,0-1 1,0 0-1,1 0 0,-1 0 0,0 1 1,1-1-1,-1 0 0,1 1 0,-1-1 1,1 0-1,-1 1 0,1-1 1,-1 1-1,1-1 0,0 1 0,-1-1 1,1 1-1,-1-1 0,1 1 0,0 0 1,0-1-1,-1 1 0,1 0 0,0-1 1,0 1-1,-1 0 0,3 0 1,10-2 216,0 0 1,0 1-1,25 2 1,-16 1-18,98 13 81,15 2-708,-123-15 252,-1-2-1283,1 0-1,0 0 1,0-1 0,12-2-1,-8 2-1194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8:38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4 231 1472,'-4'-5'14175,"6"-4"-10680,0-2-2014,-2 10-1388,0 0 0,1 0 0,-1 1 0,0-1 0,1 0 0,-1 0 0,1 0 0,-1 0 0,1 1-1,0-1 1,-1 0 0,1 1 0,0-2 0,6-6 420,-1-3-147,0 2 0,0-1 1,1 1-1,0 0 0,1 0 1,13-11-1,-4 5-135,0 2 1,30-17-1,-38 25-69,1 1 0,0-1 0,0 2-1,0 0 1,0 0 0,0 1 0,1 0-1,18-1 1,-26 3-120,-1 1 0,1-1-1,-1 1 1,1-1 0,-1 1 0,1 0-1,-1 0 1,1 0 0,-1 0-1,0 0 1,0 0 0,0 1 0,1-1-1,-1 1 1,-1 0 0,1-1-1,0 1 1,0 0 0,-1 0 0,1 0-1,-1 0 1,1 1 0,-1-1 0,0 0-1,0 0 1,0 1 0,0-1-1,0 1 1,-1-1 0,1 1 0,-1-1-1,0 1 1,1 3 0,4 86 256,-5-87-295,-1 59 59,3 1-1,17 102 0,-16-149-25,2-1 0,0 1 0,1-1 0,1-1 0,12 23 0,-15-32-22,1 0 1,-1 0-1,1-1 0,1 1 1,-1-1-1,1 0 0,0 0 0,0-1 1,1 0-1,-1 0 0,1-1 1,0 1-1,15 5 0,-15-8 9,1 0 0,0 0 0,0-1 0,0-1 0,12 1 0,39-4 148,-48 2-149,-1-1-1,1 0 0,-1-1 1,1 0-1,-1 0 0,0-1 1,0 0-1,-1-1 0,1 0 1,-1-1-1,0 0 0,-1 0 1,1-1-1,14-15 0,-13 11 18,-1-1-1,0 0 0,-1 0 1,0-1-1,-1 0 0,-1-1 1,0 1-1,-1-1 0,0 0 0,3-21 1,1-15 71,1-74-1,-6 66-51,1-31-79,-4 63 1,1-9-82,-1 33 97,-1 0 1,1 0-1,-1 0 0,1 0 1,0 1-1,0-1 0,0 0 1,0 0-1,0 0 1,1 1-1,-1-1 0,0 1 1,4-4-1,-1 2 4,0-1 0,0 1 0,1 0 0,-1 0 0,1 0 0,0 0 0,0 1 0,0 0 0,0 0 0,0 0 0,0 1 0,1 0 0,-1 0 0,1 0 0,7 0 0,47-2 105,1 3-1,0 3 0,0 2 1,114 25-1,-151-26-119,-22-4-437,-16 33-25018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9:45.71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0 132 736,'13'-2'381,"-1"1"1,23 1-1,-22 1 41,-1-1 0,22-3 1,-29 2-309,19-3 468,0 1 1,25-1-1,-4-2 575,11 3-442,-53 2-618,-1 1-1,1 0 1,-1 0 0,1-1 0,-1 1 0,0-1-1,5-2 1,-2 2 7,-1-1 0,0 1 1,0 0-1,0 0 0,1 0 0,-1 1 0,0-1 1,6 1-1,-2 0-26,-4 0 51,0 0 0,1 0 0,-1 0 0,0 1 0,0-1 0,5 2 0,-7-1-49,0 0-27,7 3 564,0 0 0,11 7 0,2 1-52,-23-3-970,0-6 262,-1-1-1,1 0 1,0 1 0,-1-1-1,0 0 1,1 0-1,-1 0 1,0 0 0,0-1-1,0 1 1,-4 2 0,-27 14-521,22-12 608,-48 25 768,53-28-616,-1 0 0,1 0 0,-1-1 0,-12 4 0,-2 0 395,12-4-83,6-1 86,8-1-426,-4 0 188,1 0-192,8 0 71,-1 0-110,0 1 0,0-2-1,0 1 1,1-1 0,-1-1 0,-1 0-1,1 0 1,9-4 0,1-1 101,0 0-1,1 2 1,22-4 0,-4 1-325,-18 4 237,0 2 0,1 1-1,39 1 1,-17 1 29,-2-1 56,0-2 0,50-9-1,-70 8 20,43-3-1,-7 2 35,0 0 165,-55 4-332,0 0 2,-1 0 0,1 0 1,-1 0-1,1 0 0,-1 0 0,1 0 0,-1-1 0,1 1 1,-1 0-1,1-1 0,-1 1 0,1-1 0,1-1 1,-1 1 18,-1 0 0,1 1 1,-1-1-1,1 1 1,0 0-1,-1-1 0,1 1 1,0 0-1,2 0 1,-3 0 129,1 0-80,531 0 1077,-441-6-1158,-87 5 23,59-10 157,-6 0-283,-24 5-21,-23 4 179,0 0 0,19-1 0,53 0 37,19-3-16,290 6 218,-351 5-94,-34-3-208,1-1 1,-1 0-1,0 0 0,0-1 1,1 0-1,9-1 1,4-2 148,1 1 0,30 2 1,-29 1 29,42-5 1,-45 2-92,0 1 0,27 2 0,-11 0-348,174-1 706,-117 7-475,2 1 140,-83-8-41,-3 0-20,1 0 1,0 0-1,-1-1 0,12-3 0,-14 3-48,0 0 0,0 0 0,13 1-1,6-1 160,8-4 38,-5 1 16,40-1 0,33 0-360,92 5 554,-163 1-379,32 7 1,-35-5 137,4 5-115,-24-6-88,-1 0 0,0-1 0,1 0 0,8 1 0,49 5 167,-58-6-117,1 0 1,0 1-1,0-1 1,10 5-1,14 3 378,-20-7-411,0 0-37,0 0 0,18 1 0,13-3 301,138-5-308,-58 1 33,-5 0 321,-79 3-205,18-3-188,0-1-77,45-8 481,-54 4-238,72-4 0,-30 7-211,100-4 400,-73 7-149,-31-1 139,-19-2-352,147-2 522,-137 5-419,-22 2-185,102-5 129,-78 5 67,-48 1 34,33-4 0,63-4 12,-49 3-81,-42 1-65,39 1 0,-18 2 171,91-3 54,-7 5-54,-48 1-178,15-6 195,-89 3-59,32-5-1,-31 2 6,31 0-1,382 4-105,-315 6 257,-90-5-143,17-2-36,110 0 31,-82 2-52,308-1-40,-262 3 234,-32 3-235,-25-6 298,110 3-702,-91 1 868,-24-3-334,-39-1-88,-1 0 1,25 4 0,11 1 437,-52-5-202,0-1-307,-1 1 95,0 0 0,1 0 0,-1-1 0,0 1 0,1 0 0,-1 0 0,0 0 0,1-1 0,-1 1 0,0 0 0,1 0 0,-1 0 0,0 0-1,1 0 1,-1 0 0,1 0 0,-1 0 0,0 0 0,1 0 0,-1 0 0,1 0 0,-1 0 0,0 0 0,1 0 0,-1 0 0,0 0 0,1 0 0,-1 1 0,0-1 0,1 0 0,-1 0 0,1 1-1,5 0-249,-3-2 200,-2 1 39,-1 1 0,1-1 1,-1 0-1,1 0 0,0 1 0,-1-1 0,1 1 1,-1-1-1,1 1 0,-1-1 0,1 1 0,-1-1 0,1 1 1,-1-1-1,0 1 0,1-1 0,-1 2 0,1-1 90,8-1 127,-8-1-234,1 1 0,-1 0 0,0 0 0,0 0 0,1 0 0,-1 0 1,0 0-1,0 0 0,1 0 0,-1 1 0,0-1 0,2 1 0,2 1-83,-4-1 103,-1-1-1,1 1 0,-1-1 1,1 0-1,0 1 0,-1-1 1,1 0-1,0 0 0,0 1 1,-1-1-1,1 0 0,0 0 1,0 0-1,-1 0 0,1 0 0,0 0 1,0 0-1,-1 0 0,1 0 1,0-1-1,-1 1 0,1 0 1,1-1-1,1 1-25,-1-1-1,0 1 1,1-1-1,-1 1 1,1 0-1,-1 0 1,1 0 0,-1 0-1,4 1 1,-4-1-56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9:46.07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 17 2144,'-15'-7'800,"15"1"-608,0 2-64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9:47.98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9187 38 2304,'9'-37'13301,"-13"37"-13006,-1 0 0,0 0 0,1 0 0,-1 1-1,0 0 1,1 0 0,-1 0 0,1 1 0,-5 1 0,-51 19 456,44-17-675,-56 10 526,-51 18-121,-19 5 68,93-21-399,32-10 24,-1-1 1,0 0-1,-33 4 1,29-7-49,6 0-122,-23 0-1,-45 2-156,21 0 306,-237 16 343,65-2-421,-31 0 224,169-16-364,-45 0 141,-98 8 243,-406 25-100,417-25-587,43 0 378,-363 9 236,334-7-204,130-8 135,-37-1 46,31-4-102,-104 1 185,130 3-157,-35 1-21,-418-19-101,350 12 170,90 3-117,-70 8-197,31 0 256,-179-5-139,158 2-11,-324-2-74,248 1 152,199-4-49,-141 10 105,-22 1-17,-228 26-106,300-26-33,-29 5 18,-77 3 136,120-14 52,25-1-120,-74 8 0,111-10-3,1-1-1,-32-2 0,32 0 40,-53 5 0,22 1 24,-111-3 1,97-4-235,-142 1 559,195 3-398,-7 0-170,27-2 111,0-1 0,-1 0 0,1 0 1,0 0-1,-1-1 0,1 1 0,0 0 0,0 0 0,-1-1 0,1 1 0,0-1 0,0 1 0,0-1 1,-1 0-1,1 1 0,-1-2 0,2 2-100,-1-1-1,0 1 1,1-1-1,-1 1 1,0 0 0,1-1-1,-1 1 1,0 0 0,1-1-1,-1 1 1,0 0-1,1 0 1,-1 0 0,0 0-1,0 0 1,1 0 0,-1 0-1,0 0 1,-1 0 0,-106-41-20224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9:49.90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46 517 3072,'-5'-2'148,"1"1"0,-1-1 0,1 1 0,-1 0 0,1 0 0,-1 0 0,-8 1 0,13 0-149,0-1 0,0 1 0,0 0-1,0 0 1,0 0 0,0 0 0,0 0 0,0 0 0,0 0 0,0 0 0,0-1-1,0 1 1,0 0 0,0 0 0,0 0 0,0 0 0,0 0 0,0 0 0,0 0 0,0 0-1,0-1 1,0 1 0,0 0 0,0 0 0,0 0 0,0 0 0,0 0 0,0 0 0,0 0-1,0-1 1,0 1 0,0 0 0,0 0 0,0 0 0,0 0 0,0 0 0,1 0-1,-1 0 1,0 0 0,0 0 0,0 0 0,0 0 0,2-2 334,1 0 0,-1 0-1,1 0 1,0 1 0,0-1 0,-1 1 0,1 0 0,0-1 0,0 2 0,0-1-1,0 0 1,0 0 0,0 1 0,1 0 0,-1 0 0,5 0 0,-2 0 256,0-1 1,0 1 0,0-1 0,7-2 0,-4 1 132,0 0 1,0 0-1,12 1 1,-12 0-339,1 0 0,-1 0 0,11-4 0,15-4 660,68-11-1,38 7-508,-108 10-506,67-3 151,-38 4 39,-1-4 0,102-21 0,-107 15-63,61-8 1,60 4-80,-58 5 18,275-47 849,-127 26-997,-140 19-6,83-9 262,89-11-176,-79 16 104,-128 12 36,468-18 206,-522 22-340,331-15 369,-171 7-234,63 7-130,-141 3-1,59 3-37,-31 2 325,62-11-239,-68 2-224,-34 2 249,39 0 142,72-3-485,84-2 487,-210 7-120,122 3-82,-155-1 80,-34-2-42,37-1 0,229-2-153,-142 5 38,59-7 142,-20-2 5,-45 2-230,186-4 341,-84-3-205,-122 4-42,103 3 183,27-2 71,-86 4-330,-19 0 253,-34 1 104,34-3-174,-53 2 113,7 0 8,-31 1 46,-43 1 150,-27 0-278,-151-26-24639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9:52.16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 82 1408,'-13'1'448,"13"-1"-445,0 0 0,1 0 0,-1 0 1,0-1-1,0 1 0,0 0 0,0 0 0,0 0 0,0 0 1,0 0-1,0 0 0,0 0 0,0 0 0,0 0 0,0 0 1,0 0-1,0-1 0,0 1 0,0 0 0,0 0 0,0 0 1,0 0-1,0 0 0,0 0 0,-1 0 0,1 0 0,0 0 1,0 0-1,0 0 0,0 0 0,0 0 0,0-1 0,0 1 1,0 0-1,0 0 0,0 0 0,0 0 0,0 0 0,0 0 1,0 0-1,0 0 0,-1 0 0,1 0 0,0 0 0,0 0 1,2-3-27,-1 3 41,1 0 1,-1-1-1,0 1 1,1 0-1,-1 0 1,0 0-1,1-1 1,-1 1-1,0 1 1,1-1-1,1 0 1,1 1 63,6-2 164,3 1 130,0 1-1,1-1 1,13 4 0,-20-3 195,0 0 0,1-1 0,8 0 1,-9 0-197,0 0 0,0 0 0,0 1 0,8 1 0,10 2 375,0 0 0,1-2 1,-1-1-1,34-2 0,41 1 544,115 3 237,-36-2-699,-132 2-621,82 15-1,-83-10 241,89 5 1,47-13 217,-81-1-407,148-13 58,-150 3 323,79-11-294,86-17-15,1 21-140,-172 11-213,-58 4 124,40-5 57,104-6-335,-116 11 485,-34 1-175,32 2 1,118 9-74,-67-4 64,-100-5-56,8 0 26,0 0 0,0 2 0,23 3 0,-5 1 184,-12-2-233,0 0-1,0-1 1,0-2-1,38-2 1,-13 0 98,122 1 98,-87-6 395,-80 6-632,15 1 215,-21-1-223,0 0-1,0 0 1,0 0-1,0 0 1,0 0-1,0 0 1,0 0-1,0 0 1,0 0-1,0 0 1,0 0-1,0 0 1,0 0-1,0 0 1,0 0 0,0 0-1,0 0 1,0 0-1,0 0 1,0 1-1,0-1 1,0 0-1,0 0 1,0 0-1,0 0 1,0 0-1,0 0 1,0 0-1,0 0 1,0 0-1,0 0 1,0 0-1,0 0 1,0 0-1,0 0 1,0 0-1,0 0 1,0 0 0,0 0-1,0 0 1,0 0-1,0 0 1,0 0-1,0 0 1,0 0-1,1 0 1,-13 3-300,-5-1 152,1-1 0,-1 0-1,-18-3 1,-22 2 149,6 2-9,-90 8 176,100-6-114,27-3 42,0 0 0,-19 5 0,25-4-90,1-1-1,-1 0 1,0 0 0,-13-1 0,-10 1 34,-20 2 211,-92-6-1,76 0-105,-29-3 238,-102-9-313,164 13-392,1 2 0,-64 8 0,-49 27-1491,74-16-59,40-9-326,-54 25 0,62-25 1266,20-9 834,1 1 0,0 0 0,0-1 0,0 1 0,0 1 0,-3 1-1,5-3 108,1-1 0,-1 1-1,1-1 1,-1 1 0,1-1-1,-1 1 1,1-1-1,0 1 1,-1 0 0,1-1-1,0 1 1,-1 0-1,1-1 1,0 1 0,0 0-1,0 0 1,0-1 0,-1 1-1,1 0 1,0-1-1,0 1 1,0 0 0,1 0-1,-1-1 1,0 1-1,0 0 1,0-1 0,0 1-1,1 0 1,-1 0 0,0-1-1,1 1 1,-1-1-1,1 1 1,-1 0 0,1 0-1,2 2 151,0 0-1,0 0 1,0-1-1,1 1 1,-1-1-1,0 0 0,1 1 1,0-2-1,-1 1 1,1 0-1,0-1 1,5 2-1,6 0 310,30 4 0,-38-7-402,1 1-57,0 0 1,0-1-1,0 0 1,-1-1-1,1 1 1,0-2-1,0 1 1,10-4-1,-11 2-425,0 0 0,1-1 0,-1 0 0,0 0 0,-1 0 0,1-1 0,-1 0 0,7-7 0,66-62-6517,-31 33 3621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0:03.961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1 327 1248,'-1'-3'1015,"12"4"-107,15 6 1334,-26-7-2173,1 0-1,0 0 1,-1 0-1,1 0 1,0 0 0,-1 0-1,1 0 1,-1 0-1,1 0 1,0 0-1,-1 0 1,1 0-1,0-1 1,0 1 0,0-1-28,-1 1 0,0 0 0,1 0 0,-1 0 0,0 0 0,1 0 0,-1 0 0,0 0 0,1-1 0,-1 1 0,0 0 0,1 0 1,-1 0-1,1 0 0,-1 1 0,0-1 0,1 0 0,-1 0 0,0 0 0,1 0 0,-1 0 0,0 0 0,1 1 0,-1-1 0,0 0 1,0 0-1,1 0 0,-1 1 0,0-1 0,1 0 0,-1 0 0,0 1 0,4 2 208,0-1-1,-1 0 1,1 0-1,0 0 1,0 0 0,0 0-1,0-1 1,0 0-1,1 0 1,-1 0-1,0 0 1,1-1 0,7 0-1,-3 1 128,0 0 0,14 3 0,-9-1-142,0-1 0,0 0 0,0-1 0,27-1 0,20 1 713,76 12 685,-102-9-1302,33 2 620,38 3-427,-93-9-345,1 0 0,-1 1 0,0 0 0,21 6 0,-27-6 32,0 0-1,0 0 1,10-1-1,12 2 89,26 4 436,-36-5-458,25 5 0,60 7 66,-46-7-226,63 2 34,-59-6 179,-47-3-333,0 1 0,0 1 0,0 1 0,18 3 0,-16-4-183,-15-1-85,-29 6-4952,-25 1 4148,-62-3 2187,97-4-1001,-18 1 13,0-2 1,-46-8-1,-96-18-339,88 14 261,-78-6 435,85 3-725,46 12 336,-50-2 1199,96 6-1402,5 0 137,-4 1 34,0-1 0,0-1 0,1 0 0,13-3 0,19-4 157,-31 6-64,-1 0 0,12-4 0,72-21 83,-73 21-15,0 1-1,27-3 1,-18 4-159,29-3-119,106 3-1,-18 2 512,-5 1-183,-79 1-7,3 4-193,-1 2-81,126 2 896,-176-7-927,0-1 0,27-5-1,15 1-112,19 3 407,134 7 125,-196-5-402,27-2 1,-10 0-162,77-6 469,-1 0-166,243 4-47,-248 9-3,-4 1 58,28 2 141,29-1-260,51 1-300,-20 1 422,-118-11-168,86-12 0,-14 0 264,7 7-130,12-2 196,-87 3-284,-25 2-92,8 6 172,199-8-90,-150 7-328,164-9 609,-168-6-346,93 5 154,-80 5-120,-11 1 209,197-10 71,-184 7-176,-25 3-68,-22 2-146,230-9 49,189 5 367,-299 5-195,-13-5-161,-33-2 335,65 2-522,-161 5 416,204-6-160,-189 2 19,42-3 192,13-8 98,-96 13-280,-1 1 1,30 3-1,8 0-117,53 6 344,-64-7-190,0 2-1,60 13 1,-79-14-32,0 0 0,30-2 0,28-1-306,-83 2 243,-2 1 64,14-2 1,-12-1-145,1 0 48,0 0 0,0 0-1,0 0 1,0-1-1,0 0 1,6-2 0,4 1 264,-13 2-243,1 0-1,0 0 1,-1 0-1,1-1 1,-1 1-1,4-2 1,10-2-230,-13 4 308,-1-1-1,1 1 1,-1-1 0,1 0 0,-1 0-1,0 0 1,4-2 0,-5 2-54,-22 6-550,8-2 675,-1-1-1,1-1 0,-18 0 0,4 0-189,-257 8-73,65-5-182,168-2 360,-53 3 69,-440 29 179,293-30-816,-50 2 635,171-5 64,-58 2-17,137 0-116,-39 5-7,-182 10 26,104-10 185,50 4-508,-73 4 281,159-17-13,-199 6 151,-178 4-393,92-12 213,-115 1 306,228 3-222,-90-7-35,253 6-73,-232 5 70,124-9 200,75 0-204,-399-16 76,403 16 115,-41-1 143,-53 3-302,-82 1-201,-8 1 677,0-2-215,-12-1-67,51-1-284,70 5 177,49 1-337,-97 3 406,-88 19-70,252-21-106,-33 7-154,-13 2-56,18-4 310,39-5-292,-36 2 1,26-6 267,19 0-118,0 0-1,1 1 0,-1 0 1,0 1-1,0 0 0,0 0 1,1 1-1,-11 3 0,16-3 60,0 0 0,0 1 0,0-1 0,1 0 0,-1 1 0,1 0 0,-1-1 0,1 1 0,0 0 0,0 0 0,0 0 0,0 1 0,1-1 0,-2 4 0,1-3 7,1 0 0,-1 0 0,-1-1 0,1 1 0,0 0 0,-1-1 0,0 0 0,1 1 0,-1-1 1,-4 3-1,-24 21-33,11-9 6,18-16-4,0 0 0,0 0 0,1 0 0,-1 0-1,1 0 1,-1 0 0,1 0 0,0 1 0,0-1-1,0 0 1,0 1 0,0-1 0,1 1 0,-2 3 0,1 4-85,1 0 0,0 16-1,0-9 39,0-15 40,1 1 1,-1-1-1,1 1 1,-1-1-1,1 1 1,0-1-1,0 1 1,0-1-1,0 0 1,1 1-1,-1-1 1,0 0-1,1 0 1,3 3-1,2 2-5,0-1-1,12 10 0,-12-13-2,0 1 0,1-1 0,-1-1 0,0 0 0,1 0 0,-1 0-1,15 0 1,-3 1 31,0 1 76,0-2 1,0-1 0,0 0 0,1-2-1,-1 0 1,25-5 0,136-26-102,81-7 431,267-35-548,-287 57 58,-134 12 176,84-5 58,52 6-52,-159 4-92,104 5 75,149-6 145,-168-7-417,-53 3 209,18-1 167,88-5-170,436-21-14,-480 24-33,-3 1-99,-70 6-138,237 7 290,-77 1 98,-85-5-171,216 16-48,-28-11 440,-237-8-421,227 1 381,-198-8-303,1 0 131,139 18-143,-127 4-69,-19-8 120,-46-3-112,246 11 190,-231-13-123,-77-1 26,78-6 229,-7 2-228,4-1 223,42 1 379,-143 4-827,165 0-335,-176-1 534,0 0 0,-1 0 0,1-1 0,-1 0 0,0 0 0,0-1 0,9-4 0,-14 6 2,-1 1 0,1-1 0,0 1 1,-1-1-1,1 1 0,3 0 0,-4 0-13,-1 0 0,1 0 0,0 0 0,-1 0 0,1 0 0,-1 0 0,1-1-1,0 1 1,-1-1 0,1 1 0,-1-1 0,1 0 0,1-1 0,-1 1-17,0 1-32,-2-4-561,-1 2 547,1-1 0,-1 1 0,0 0 0,0 0 1,0 0-1,0 0 0,0 0 0,-1 0 0,1 0 0,-1 0 1,1 1-1,-1-1 0,0 0 0,1 1 0,-4-3 0,-7-7-137,-18-33-54,23 33 319,1 1 1,-1 0 0,-1 0 0,-14-14-1,20 22-72,0-1-1,0 1 1,0-1-1,0 1 1,1-1-1,-3-4 1,3 5 5,1 0 0,-1 0 0,0 0 1,0 0-1,0 0 0,0 1 0,0-1 0,-1 1 0,1-1 1,-1 1-1,1-1 0,-1 1 0,1 0 0,-1-1 1,-2 0-1,4 2 17,0 0 0,0 0 0,-1 0 0,1 0 0,0 0 0,0 0 0,0 0 0,-1 0 0,1 0 0,0 0 0,0 0 0,0 0 0,-1 0 0,1 0 0,0 0 0,0 0 0,0 0 0,0-1 0,-1 1 0,1 0 0,0 0 0,0 0 0,0 0 0,0 0 0,-1 0 0,1-1 0,0 1 0,0 0 0,0 0 0,0 0 0,0 0 0,0-1 0,0 1 0,0 0 0,0 0 0,-1 0 0,1-1 0,0 1 0,0 0 0,0 0 0,0 0 0,0 0 0,0-1 0,0 1 0,0 0 0,0 0 0,0 0 0,1-1 0,-1 1 0,0 0-13,0-1 0,-1 1 0,1 0 0,0-1 0,0 1 0,0 0 0,0-1 0,0 1 0,-1 0 0,1-1 0,0 1 0,0 0 0,-1 0 0,1-1 1,0 1-1,0 0 0,-1 0 0,1-1 0,0 1 0,-1 0 0,1 0 0,0 0 0,-1 0 0,1 0 0,0-1 0,-1 1 0,1 0 0,0 0 0,-1 0 0,1 0 0,0 0 1,-1 0-1,1 0 0,0 0 0,-1 0 0,-17 2-303,10-1 212,-57-1 80,-197 3-1008,203-2 1030,-49 4 239,-107 7-131,84-6-212,-155 7 389,77-9-102,-72-2-534,149-3 567,104 1-160,-43 0 13,-75-9-1,39 3-109,21 3 449,-169-12-38,164 11-359,-104-1 232,108 4-30,21-1-102,-17 2-273,-479-14 606,314 6-417,41 3 248,135 1-253,-334-33 179,390 35-247,-30 0 0,40 1-205,9-2-41,11-2-98,3 4 318,1 0 0,18 2 1,18-1 129,743-55 45,-207 15 742,-313 35-795,-171 6 5,-28 0-111,169-7-166,-116-6 127,269-30 396,-257 24-155,170-1 0,204 47-560,-480-25-2072,-1-1-1,44-4 0,-76 2 1909,0 0 1,0-1-1,0 0 1,-1 0-1,5-1 1,26-15-1789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0:22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6 118 3488,'-6'0'13370,"7"-1"-13253,-1 1 1,0 0-1,0-1 0,0 1 1,0-1-1,0 1 0,0 0 1,0-1-1,1 1 0,-1 0 1,0 0-1,0-1 0,0 1 1,1 0-1,-1-1 0,0 1 1,1 0-1,-1 0 0,0-1 1,0 1-1,1 0 0,-1 0 1,0 0-1,1 0 0,-1-1 1,0 1-1,1 0 0,0 0 1,6-1 150,0 0 1,0-1 0,0 1-1,0-2 1,0 1 0,0-1 0,7-4-1,-4 3 82,0-1 0,16-3 1,168-47 1318,-181 52-1538,0 1-1,15 0 1,-16 1-4976,1 1-5251,-4-1 6768,5-7-789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20:22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28 3072,'0'0'39,"-1"0"0,1 0 0,0-1 0,0 1 0,-1 0 0,1 0 0,0 0 0,-22 1 19168,188-1-16417,-99-6-4812,-57 5 316,0-1 0,20-6 0,-23 6 963,26-7-6067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6:48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1 225 2240,'12'-4'16163,"-4"0"-13184,4-4-3375,8-4 876,14-6 75,-10 5-318,33-13 0,-19 10-34,45-25 0,18-9 64,-85 44-218,0 0 0,0 1 0,1 1 0,27-4 0,-7 5-46,0 2 1,51 5-1,-61 0 125,46 14-1,-62-15-99,-11-3 14,1 0 0,0 1-1,0-1 1,0 0 0,-1 0 0,1 0 0,0 0-1,0 0 1,0 0 0,0 0 0,-1 0 0,1 0-1,0 0 1,0 0 0,1-1 0,-11 3 1278,-6 5-1386,1 1 1,1 0-1,0 1 0,0 1 0,-17 15 1,-2 4 33,15-14 14,1 0 0,-16 20 0,-20 34 187,24-30 79,-1-2-1,-47 47 1,-12 8 70,43-44-630,-23 33-291,65-78 412,2-2 12,1 0 1,-1 0 0,0 0-1,1-1 1,-1 1 0,0 0-1,0-1 1,0 1 0,0 0-1,0-1 1,0 1 0,0-1-1,-2 1 1,12-22-12339,4 8 9136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26:4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1190 89 3392,'-1'0'166,"0"0"0,-1 0 0,1 1 0,0-1 0,-1 0 0,1 0 0,0 0 0,-1 0 0,1-1 0,-3 1-1,-9-1 1594,8 2-1175,0-1 0,-1 0 0,1 0 0,0 0 0,-1 0 0,1-1 0,0 0 0,-11-3 0,-13-2 896,-155 14 2381,29-1-1515,152-7-2270,-1 1-1,1-1 0,0 1 0,-1 0 0,1 0 1,0 0-1,-4 2 0,3-1 3,-1 0 1,1-1-1,-1 1 1,0-1-1,-4 0 0,-116 22 478,69-11-381,-75 23 332,113-31-502,0 1-1,1 0 1,0 2 0,0 0 0,0 0 0,1 2 0,0 0 0,1 1 0,0 0 0,0 1-1,-23 24 1,27-23 33,2-1-1,0 2 1,0-1-1,1 1 0,0 0 1,-7 19-1,-25 87 225,29-81-183,5-15-64,1 0-1,-2 45 1,5-46-118,2 3 171,0 0-1,2 0 1,1-1-1,1 1 0,8 26 1,-4-12 103,2-1-229,1-1-1,18 42 0,-25-69 78,1 0 0,0 0-1,1 0 1,-1-1 0,2 0-1,0 0 1,0 0 0,0-1-1,16 14 1,-4-7 3,0 0 1,0-2-1,2 0 1,31 15-1,-10-11 49,55 14-1,-76-26-5,-1-1-1,1-1 1,0 0-1,0-2 1,22-1-1,-24-1-63,0-2 0,0 0-1,0-1 1,26-10 0,-10 0 10,46-25 1,-42 19 67,11-6 60,62-43 0,-31 12 90,143-111-202,-205 149 61,0 0 0,-1-1 0,28-43 0,-30 35-1,-1-1 0,19-50 0,-33 75-71,7-14 55,-2 0 0,0 0 1,-1-1-1,0 1 0,2-32 0,-6 36-70,7-107 295,-8 102-197,-1 0 1,0 0-1,-2 0 1,-6-28 0,-21-51 92,26 86-141,0 1 0,-1 0 0,0 0 0,0 0 0,-10-12 0,12 18 5,-2 0-1,1 0 0,0 1 1,-1-1-1,0 1 0,0 0 1,0 0-1,-1 1 0,1-1 1,-1 1-1,-7-3 0,3 4-40,1-1-1,-1 1 1,1 0-1,-1 1 1,0 0-1,-15 1 0,-30 2-278,0 4-1,-70 15 0,-16 9-1541,48-18-3673,88-11 4792,1-1 0,-1 0 0,1 0 0,-1 0 0,1 0 0,-1-1 0,1 1 0,-1-1 1,-7-3-1,-4-4-2193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8T15:48:40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56 1152,'-8'-3'265,"-17"-7"542,4 8 3235,8 2-1722,-19 0 10363,31-1-12540,1 1 1,0-1-1,0 1 0,0-1 1,0 1-1,0-1 1,0 1-1,0-1 0,0 1 1,0-1-1,0 1 1,1-1-1,-1 1 0,0-1 1,0 1-1,0-1 1,0 1-1,1-1 0,-1 1 1,0 0-1,1-1 1,-1 1-1,0-1 0,1 1 1,-1 0-1,1-1 1,3-2 78,1 1 0,0-1 0,0 1 0,0 0 0,0 0 0,1 1 0,8-2 0,1 1 178,24 1-1,-38 1-393,4 0 23,118-4 806,31 2-737,-82 3 140,-52-1-127,-12 0-5523,-28-2-8236,4 9 11419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30:5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6 568 5888,'-5'5'8512,"9"-10"-8177,-1 0 0,0 0 0,0 0 0,0 0 0,-1-1 0,0 1 0,0-1 1,0 0-1,2-10 0,-2 5-147,2 0-1,6-16 1,16-28 343,43-65-1,-50 90-360,-7 12-102,-1 1 0,29-31 0,-37 45-50,0 0 1,-1 0 0,1 1-1,1-1 1,-1 1-1,0 0 1,1 0-1,-1 0 1,6-1 0,-8 2-5,0 1 0,0 0 0,0 0 0,0 0 0,0 0 0,0 0 0,0 0 0,0 0 1,0 0-1,0 0 0,0 0 0,0 1 0,0-1 0,0 0 0,0 1 0,1 0 0,0 0 4,-1 0-1,1 0 0,-1 0 1,0 0-1,0 1 0,0-1 1,0 1-1,0-1 0,0 1 0,0-1 1,0 1-1,1 2 0,2 7 52,-1 1-1,0 0 1,0 0-1,-1 0 1,0 0-1,-1 14 1,-4 80 43,0-35-53,7 114-223,-1-136 230,17 84 0,-17-117-9,2 0-1,-1-1 1,13 26 0,-15-36 1,1 0 0,0 1 0,0-1 0,1 0 0,0-1 0,0 1 0,0 0 1,0-1-1,1 0 0,-1 0 0,1-1 0,0 1 0,7 3 0,-7-6-2,-1 1 0,0-1 0,0 0 1,1 0-1,-1 0 0,0-1 0,1 0 0,-1 0 0,1 0 1,-1 0-1,5-1 0,8-2 164,25-8 1,-30 7-168,0 0 0,1-1 1,-2 0-1,1-1 0,0 0 1,-1-1-1,-1-1 0,1 1 1,-1-2-1,0 1 0,-1-2 1,0 1-1,0-1 0,-1 0 1,-1-1-1,13-21 0,-6 2 35,0 0-1,-2-2 1,-2 1-1,9-40 1,16-138 122,-20 110-143,-7 42-57,14-73-895,-22 129 883,0-1 0,1 1 0,-1-1 0,1 1 0,-1-1 0,1 1 0,-1-1 0,1 1 0,0-1 0,0 1 0,0 0 0,0 0 0,0-1 0,0 1 0,0 0 0,0 0 0,0 0 0,0 0 0,1 0 0,-1 0 0,0 1 0,1-1 0,-1 0 0,1 1 0,-1-1 0,0 0 0,1 1 0,0 0 0,-1-1 0,1 1 0,1 0 0,2 0 105,-1 1 1,1 0-1,0 0 1,0 0-1,-1 1 1,1 0-1,-1 0 1,0 0-1,5 3 1,11 5 86,0-1 0,1-1 1,0 0-1,0-2 0,44 8 0,-59-13-127,-1-1 0,1 0 0,0 0 0,0 0-1,0-1 1,0 0 0,0 0 0,0 0 0,-1-1 0,1 0 0,-1 0-1,1-1 1,7-4 0,-10 5-257,-1-1 0,1 1 0,-1-1 0,0 0 1,0 0-1,0 0 0,0 0 0,-1 0 0,1 0 0,-1-1 0,1 1 0,-1 0 0,0-1 0,-1 1 0,2-6 0,-1-1-1690,0 0 0,-1 0 1,0 0-1,-1-13 0,0 4-1305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30:5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1250 3648,'-3'2'5375,"7"2"-4012,10 4-261,-5-5-639,-1 0 1,1-1-1,0 0 1,0 0 0,0-1-1,0 0 1,0-1-1,0 0 1,16-2 0,-1-2 116,1-1 1,30-11 0,-46 13-505,0 0 0,0-1 0,-1 0 0,0-1 0,0 0 0,0 0 0,-1-1 0,1 0 0,-1 0 0,-1 0 1,1-1-1,-1 0 0,6-9 0,-2 0 103,0-1 0,-1 1 0,-1-2 0,-1 1 0,9-31 0,-10 29 17,-1-1 1,-1 0-1,3-28 1,-7 43-175,0 0 1,0 0 0,0-1-1,0 1 1,-1 0 0,0 0-1,0 0 1,0 0-1,-1 0 1,0 0 0,0 0-1,0 0 1,0 0 0,-1 1-1,0-1 1,0 1-1,0 0 1,-6-6 0,8 9-28,0 0 1,0 0-1,-1 1 0,1-1 1,0 0-1,0 1 1,-1-1-1,1 1 0,0 0 1,-1-1-1,1 1 1,0 0-1,-1 0 0,1 0 1,-1 0-1,1 0 1,0 0-1,-1 0 0,1 0 1,0 1-1,-3 0 1,1-1-13,-3 2-11,-1 0 0,1 0 1,0 1-1,0 0 0,0 0 0,0 0 0,0 1 0,-8 6 0,-2 4 94,-18 19 1,33-32-55,-11 13 41,1 0 0,0 1 1,1 1-1,1-1 0,0 2 1,1-1-1,1 1 0,1 0 1,-7 25-1,10-32-49,1 0 0,0 0 0,0 1 0,1-1 0,0 1 0,1 0 0,0-1 0,1 1 0,0-1 0,1 1 0,0-1 0,0 0 0,1 0 0,0 0 0,1 0 0,0 0 0,1-1 0,0 1 0,12 16 0,-3-10 88,0-1 0,0-1 0,1 0 0,1 0 0,1-2 0,0 0 0,28 15 0,-39-24-34,0-1 1,0 0-1,0 0 0,0 0 0,1-1 1,-1 0-1,0 0 0,1-1 0,-1 0 1,0 0-1,1 0 0,-1-1 0,0 0 1,1 0-1,9-4 0,2-1 48,0-1-1,0-1 1,30-18 0,-23 9-30,0 0 1,-2-2 0,0-1 0,22-24-1,71-93 175,-69 76-212,-3-3 0,52-98 1,-65 95-8,-3 0 0,29-108 0,-10-9 48,-36 128-59,5-76 0,-15 90-121,-1 39 42,0 0-1,-1 0 1,1 0 0,-1 1-1,1-1 1,-1 0 0,0 1-1,0-1 1,0 0 0,0 1-1,-1-1 1,-1-2 0,2 4 44,1 1-1,0 0 1,-1-1 0,1 1 0,0 0 0,-1-1 0,1 1 0,-1 0 0,1 0 0,0-1 0,-1 1-1,1 0 1,-1 0 0,1 0 0,-1 0 0,1-1 0,-1 1 0,1 0 0,0 0 0,-1 0 0,1 0 0,-1 0-1,1 0 1,-1 0 0,1 0 0,-1 1 0,0-1 0,-4 2-27,1 0 1,-1 0-1,1 0 0,-1 1 0,1 0 1,0 0-1,0 0 0,0 0 0,0 1 1,-6 6-1,-24 32 101,1 2 1,-29 50-1,24-29 15,-41 90 0,68-128-60,0 0 0,2 1 1,1 0-1,1 0 1,2 0-1,0 1 0,2 0 1,1 53-1,5-50 37,1 1-1,16 60 1,-16-77-12,2 0 0,0 0 0,1-1 0,0 0 0,2 0 0,-1 0 0,18 20 0,-21-29-2,0-1-1,0 0 1,0 0 0,1 0-1,-1-1 1,1 0 0,0 0-1,0 0 1,1-1 0,-1 0-1,1 0 1,-1 0 0,1-1-1,0 0 1,14 1 0,-14-3-2,0 0 0,0-1 0,0 1 1,0-2-1,-1 1 0,1-1 1,0 0-1,0-1 0,-1 1 0,0-1 1,1-1-1,-1 1 0,0-1 0,-1 0 1,1 0-1,8-9 0,5-7 4,-1 0-1,-1-2 1,15-23-1,-30 41-35,52-88 2,-3 3-113,-49 85-40,3-4-113,-4 6 69,-4 4-107,2 0 254,-1 0 1,0 1 0,0-1-1,1 0 1,-1 1-1,1 0 1,0-1-1,0 1 1,0 0-1,0 0 1,0 5-1,-4 7-10,-3 16 119,0-1 0,2 2 0,2-1-1,1 1 1,0 35 0,4-60-15,-1 0-1,1 0 0,0-1 0,1 1 1,-1 0-1,1-1 0,1 1 1,-1-1-1,1 0 0,0 1 0,7 8 1,-8-12-9,0 0 0,0-1 1,0 1-1,0-1 0,0 0 1,1 0-1,-1 0 1,1 0-1,0 0 0,-1 0 1,1 0-1,0-1 0,0 0 1,0 1-1,0-1 0,0 0 1,0-1-1,1 1 0,-1-1 1,0 1-1,0-1 0,0 0 1,1 0-1,-1 0 0,0 0 1,0-1-1,4 0 1,-2-1 13,0 0 0,0 0 1,-1 0-1,1 0 0,0-1 1,-1 0-1,0 0 0,0 0 0,0 0 1,0-1-1,0 0 0,-1 1 1,1-1-1,-1-1 0,0 1 1,0 0-1,-1-1 0,1 1 1,-1-1-1,3-8 0,-2 1 20,1 1-1,-2-1 0,0 1 0,0-1 0,-1 0 0,-1 0 1,0 0-1,-2-16 0,1 15-125,0 0 1,-2-1 0,1 1-1,-2 0 1,0 0 0,0 0-1,-1 1 1,-13-24 0,10 24-20,-1 1 1,0 0 0,-1 1-1,0 0 1,0 1 0,-1 0-1,-16-10 1,13 10-157,-1 0 0,-29-10 1,44 19 215,0 0 0,0 0 1,0 0-1,0 0 1,0 0-1,-1-1 1,1 1-1,0 0 1,0 0-1,0 0 1,0 0-1,0 0 1,0 0-1,0-1 1,0 1-1,0 0 1,0 0-1,-1 0 0,1 0 1,0 0-1,0-1 1,0 1-1,0 0 1,0 0-1,0 0 1,0 0-1,0 0 1,0-1-1,0 1 1,0 0-1,0 0 1,0 0-1,1 0 1,-1 0-1,0-1 0,0 1 1,0 0-1,0 0 1,0 0-1,0 0 1,0 0-1,0 0 1,0-1-1,0 1 1,1 0-1,-1 0 1,0 0-1,0 0 1,0 0-1,0 0 1,0 0-1,0 0 1,1 0-1,-1 0 0,0 0 1,0 0-1,0 0 1,0 0-1,0 0 1,1-1-1,73-5-141,-15-1 132,362 2-32,-258 6 1968,-184 20-1490,-33 9-353,38-16-159,1 0 0,-1 1-1,2 0 1,-24 34-1,31-38 32,0 0-1,1 0 1,1 1 0,0-1-1,0 1 1,1 0 0,1 0-1,0 1 1,-2 18 0,5-25 55,0 1 1,0-1-1,1 0 1,-1 1-1,2-1 0,-1 0 1,1 0-1,-1 0 1,2 0-1,-1 0 0,1 0 1,0-1-1,0 1 1,0-1-1,1 0 0,0 1 1,0-2-1,7 8 1,-7-9 29,-1 1-1,1-1 1,0 0 0,1-1 0,-1 1 0,0-1 0,1 1 0,-1-1 0,1-1 0,0 1-1,0-1 1,0 1 0,0-1 0,-1-1 0,1 1 0,0-1 0,1 0 0,-1 0-1,0 0 1,0-1 0,-1 0 0,1 0 0,9-3 0,12-7 21,0-2 1,-1-1-1,-1-1 0,28-23 1,20-12 207,-11 8-233,83-77 0,-95 80 229,53-44-91,-90 71-446,-4 6-493,-16 24 240,2-2 488,0 0-1,0 0 1,2 0 0,0 1-1,1-1 1,-2 21 0,4 2 61,4 64 1,-2-93-9,1 1 0,0-1 0,0 0 1,1 0-1,0 0 0,1 0 0,0-1 1,1 1-1,0-1 0,7 10 1,-11-17 14,0-1 1,0 0 0,0 0-1,0 0 1,0 1 0,0-1-1,0 0 1,1-1 0,-1 1 0,0 0-1,1 0 1,-1 0 0,0-1-1,1 1 1,-1-1 0,1 1-1,-1-1 1,1 0 0,-1 1-1,1-1 1,-1 0 0,1 0 0,-1 0-1,1 0 1,-1 0 0,1-1-1,-1 1 1,1 0 0,-1-1-1,4 0 1,-1-1 14,-1 0 0,1 0 0,0 0 0,-1-1-1,0 1 1,1-1 0,-1 0 0,0 0 0,3-4-1,13-19 49,-2-1-1,0-1 1,12-30-1,-15 31-75,99-159 38,-73 127 36,51-102 0,-11-39 181,-16 37-314,-40 111-59,-14 34-133,-2-1 1,0 0-1,-1 0 0,9-38 1,-16 47-728,-3 7 373,2 4 562,0-1 0,0 1 0,0-1 0,0 1 0,0 0 0,0-1 0,0 1 0,0 0 0,0 0 0,0-1 0,0 3 0,-23 27 17,5 4 80,1 0-1,-20 54 0,32-72-14,-30 87 147,8-20-43,-1-8 132,-48 140-286,68-185 97,1 0 0,2 0-1,1 0 1,1 1 0,2-1-1,1 1 1,4 38 0,-2-61-62,1 0 0,0 0 0,1 0 0,0 0 0,0-1 0,1 0 0,0 1 0,0-1 0,8 10 0,-10-15-14,-1-1 0,0 0 0,1 1 0,-1-1 0,1 0 0,-1 0 1,1 0-1,-1 0 0,1 0 0,0 0 0,-1 0 0,1-1 0,0 1 0,0-1 0,0 1 0,0-1 0,-1 0 0,1 1 0,0-1 0,0 0 0,0 0 0,0-1 0,0 1 0,0 0 0,-1 0 0,1-1 1,0 1-1,0-1 0,0 0 0,2-1 0,5-3 88,0 1 1,-1-2-1,0 1 1,11-11-1,-13 12-24,35-33 212,44-49 1,23-23-493,-80 80 166,-23 23-25,1-1 0,0 1 0,1 0 0,-1 1 0,9-6-1,-15 10 49,1 1-1,-1 0 0,0 0 0,0 0 0,0 0 0,1 0 0,-1 0 0,0 0 0,0 0 0,0 0 0,1 0 0,-1 0 0,0-1 0,0 1 0,0 0 0,1 0 0,-1 1 0,0-1 0,0 0 0,0 0 0,1 0 0,-1 0 0,0 0 0,0 0 1,0 0-1,1 0 0,-1 0 0,0 0 0,0 0 0,0 1 0,0-1 0,1 0 0,-1 0 0,0 0 0,0 1 0,3 9-273,-3 18-3,0-21 326,-4 88 51,2 33-24,2-88-22,0 15 148,1-51-121,-1 1 0,1-1 0,0 1 0,0-1 0,1 0 1,-1 1-1,1-1 0,0 0 0,2 4 0,-3-7-60,-1-1 0,0 0 0,0 1 0,0-1 0,1 1 0,-1-1 0,0 0 0,0 0-1,1 1 1,-1-1 0,0 0 0,1 1 0,-1-1 0,0 0 0,1 0 0,-1 0 0,0 1 0,1-1 0,-1 0 0,1 0 0,-1 0 0,0 0-1,1 0 1,-1 0 0,1 0 0,-1 0 0,0 0 0,1 0 0,-1 0 0,1 0 0,-1 0 0,0 0 0,1 0 0,-1 0 0,1 0-1,-1-1 1,0 1 0,1 0 0,-1 0 0,0 0 0,1-1 0,-1 1 0,1 0 0,1-2 32,-1 0 1,1 0 0,0 0-1,-1 0 1,0-1-1,1 1 1,0-3-1,79-201 403,-72 182-493,1 0 0,1 1-1,20-32 1,-31 54 28,0 1-1,1-1 1,-1 0-1,0 1 1,0-1-1,1 1 1,-1-1-1,0 1 1,1-1-1,-1 1 1,0-1-1,1 1 1,-1 0-1,1-1 1,-1 1 0,1-1-1,-1 1 1,1 0-1,-1 0 1,1-1-1,-2 14-366,-1 7 202,-34 286-388,21-229 748,-3-1-1,-29 77 0,-26 28-43,68-169-62,-1 0 1,-1-1-1,0 0 1,-16 20-1,21-28-42,0-1 0,0 1 0,0-1 0,0 0 0,-1 0 0,1 0 0,-1 0 0,1 0 0,-1-1 0,0 1 0,0-1 0,0 1-1,0-1 1,0 0 0,0 0 0,0-1 0,-6 2 0,6-2-7,0 0 0,0 0 1,1 0-1,-1 0 0,0 0 0,0-1 0,0 1 0,0-1 1,0 0-1,1 0 0,-1 0 0,0 0 0,1 0 0,-1 0 1,0-1-1,1 0 0,0 1 0,-1-1 0,-2-3 0,-2-3-9,-1 0-1,1-1 1,-10-16-1,12 16-66,-1 1 42,1-1 1,1 1-1,0-1 0,0 0 1,1 0-1,0-1 0,0 1 0,1-1 1,-2-17-1,4 23-21,0-1 0,0 0 0,0 0 0,1 0 0,-1 0 0,1 1 0,0-1 0,0 0 0,1 1 0,0-1 0,0 1 0,0 0 0,0-1 0,0 1 0,1 0 0,0 0 0,0 0 0,0 1 0,0-1 0,1 1 0,5-5 0,9-4-110,0 1 0,0 1-1,24-9 1,62-20 97,-87 33 94,29-10-120,66-25-2183,-100 36-108,-3 2 139,1-1-4738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30:5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11040,'0'0'209,"0"-1"0,0 1 0,1 0 0,-1-1 0,0 1 0,1 0 0,-1-1 0,0 1 0,1 0 0,-1-1 0,0 1 0,1 0 0,-1 0 0,1-1 0,-1 1 0,0 0 0,1 0 0,-1 0 0,1 0 0,-1 0 0,1 0 0,-1 0 0,1 0 0,-1 0 0,1 0 0,-1 0 0,0 0 0,1 0 1,0 0-1,20 5 1943,-2 0-650,110 17 1630,214 49-2291,-215-27-2417,-48-7-6341,-65-28 5656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30:5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52 12224,'-53'-43'5535,"11"43"-4831,31 0-512,8 0-256,3-5-320,3 5 224,17-4-640,4 4 448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31:0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489 852 4640,'-6'-7'1565,"6"7"-1513,0 0 0,0 0 0,-1 0 0,1-1 0,0 1 0,0 0 0,0 0 0,0 0 0,0 0 0,0 0 0,0 0 0,0-1 0,0 1 0,-1 0 0,1 0 0,0 0 0,0 0 0,0 0 0,0 0 0,0 0 0,-1 0 0,1 0 0,0 0 0,0-1-1,0 1 1,0 0 0,0 0 0,-1 0 0,1 0 0,0 0 0,0 0 0,0 0 0,0 0 0,-2 0 1262,-5-3 1522,4 2-2569,-17-6 946,-1 1 1,0 1-1,-1 1 0,1 1 1,-44-1-1,51 4-961,1 1 0,-1 0 0,0 1 0,0 0 0,0 2 0,1-1 1,0 2-1,0 0 0,0 0 0,-20 12 0,24-10-235,0 0 1,0 0-1,1 1 1,1 0-1,-1 0 1,1 1-1,1 0 0,-1 0 1,1 1-1,1-1 1,-8 21-1,6-11-22,0 0-1,2 1 1,0 0-1,1 0 0,-2 35 1,6-41 22,0 1 1,1 0-1,0-1 0,1 1 0,1-1 1,0 0-1,7 19 0,-7-25 34,0-1 0,0 0 0,1 1 0,0-2 0,1 1 0,-1 0 0,1-1 0,0 0 0,1 0 0,-1 0 0,1-1 1,0 0-1,1 0 0,-1 0 0,9 3 0,-3-3 57,-1 0 0,1-1 1,0-1-1,0 0 0,15 2 1,-5-3 128,45 0 1,-46-4-180,-1 0-1,0-1 1,-1-2 0,1 0 0,28-12 0,-30 11-22,-1-2 1,0 0 0,0-1 0,-1-1 0,-1-1 0,1 0 0,-2-1 0,1 0 0,-2-1-1,0-1 1,22-29 0,11-23 259,66-130 0,-73 118-101,48-140 0,-47 96-65,33-165 1,-61 229-48,-6 37-205,-2 0 0,0-1-1,-1 0 1,-1 0 0,-2-28-1,0 49 99,0-1 0,0 1-1,0 0 1,0-1 0,-1 1-1,1 0 1,-1 0 0,1-1-1,-1 1 1,1 0 0,-2-1-1,2 2 17,0-1 0,-1 1-1,1 0 1,-1 0 0,1-1-1,-1 1 1,1 0 0,-1 0-1,1 0 1,-1 0 0,1 0-1,-1 0 1,1 0 0,-1 0-1,1 0 1,-1 0 0,1 0 0,-1 0-1,1 0 1,-1 0 0,1 0-1,0 0 1,-1 0 0,1 1-1,-1-1 1,1 0 0,-1 0-1,1 1 1,0-1 0,-1 0-1,1 1 1,-1-1 0,1 0 0,0 1-1,-1-1 1,1 1 0,0-1-1,-4 4 18,1-1 1,0 1-1,0 0 0,1 0 0,-1 0 1,1 0-1,0 0 0,0 0 0,0 1 0,-2 7 1,-25 87 335,-20 118 0,25-99-219,-30 197 380,13 28 178,39-320-621,-18 132 257,19-153-227,1 1 0,0-1 0,0 0 0,0 1 0,0-1 0,1 1 0,0 2 1,-1-5-84,0 0 0,0 0 1,0 0-1,0 0 1,0 0-1,0 0 1,0 0-1,0 1 1,0-1-1,0 0 0,0 0 1,0 0-1,0 0 1,0 0-1,0 0 1,0 0-1,0 0 1,0 0-1,1 1 0,-1-1 1,0 0-1,0 0 1,0 0-1,0 0 1,0 0-1,0 0 0,0 0 1,0 0-1,0 0 1,1 0-1,-1 0 1,0 0-1,0 0 1,0 0-1,0 0 0,0 0 1,0 0-1,0 0 1,1 0-1,-1 0 1,0 0-1,0 0 1,0 0-1,0 0 0,0 0 1,0 0-1,6-11 291,14-56-232,-2 9-65,27-69-269,-35 104 208,1 0 1,1 1 0,0 1-1,2 0 1,0 1 0,27-29-1,-36 44-27,1 0-1,0 0 1,0 0-1,0 1 1,12-7-1,-17 10 74,0 1-1,0-1 1,0 1 0,1-1 0,-1 1-1,0 0 1,0-1 0,0 1-1,1 0 1,-1 0 0,0 0-1,1 0 1,-1 0 0,0 0-1,0 0 1,1 0 0,-1 1 0,0-1-1,0 0 1,0 1 0,1-1-1,-1 1 1,0 0 0,0-1-1,0 1 1,0 0 0,0-1-1,0 1 1,0 0 0,0 0 0,0 0-1,-1 0 1,1 0 0,0 0-1,-1 0 1,1 0 0,0 0-1,-1 0 1,1 1 0,0 1-1,4 14 65,0 1-1,-1-1 1,3 30-1,2 9 32,-7-45-85,2 7 1,0-1 0,1 0 0,11 26-1,-15-39 5,1 0-1,0-1 1,0 1-1,0-1 1,1 1-1,-1-1 1,1 0-1,0 0 0,-1 0 1,2 0-1,-1-1 1,0 1-1,0-1 1,1 0-1,-1 0 1,1 0-1,0 0 1,-1-1-1,1 1 1,0-1-1,5 1 0,-2-2 18,-1 1-1,0-1 0,1 0 1,-1-1-1,0 0 1,1 0-1,-1 0 0,0-1 1,0 1-1,0-2 0,0 1 1,0-1-1,-1 1 0,1-2 1,-1 1-1,6-5 0,8-7-20,-1-1 0,32-37 0,-19 19 1,16-16-60,51-51-35,-74 79 104,0 1 0,40-25 0,-51 39 28,-10 6-18,0-1 0,-1 1 0,1-1 0,0 0 0,0 0 0,-1 0 0,1 0 0,-1 0 0,0-1 0,0 1 0,3-5 0,-2-1-277,-8 6-69,-16 14-131,6 0 439,2-1 0,-1 2 1,2 0-1,0 1 0,0 0 0,2 0 1,-1 1-1,2 1 0,-13 26 1,7-6 82,1 1 1,1 0 0,-10 56-1,22-89-66,-3 17-33,-3 32-1,6-47 62,1 0-1,0 0 0,1 0 0,-1 0 0,1 0 1,0 0-1,1 0 0,-1 0 0,1-1 1,4 8-1,-6-12-12,1 0 0,-1 0 0,0 0 1,1 0-1,0 0 0,-1-1 0,1 1 0,-1 0 0,1-1 1,0 1-1,-1 0 0,1-1 0,0 1 0,0-1 0,-1 1 1,1-1-1,0 1 0,0-1 0,0 1 0,0-1 1,0 0-1,0 0 0,0 0 0,0 1 0,0-1 0,-1 0 1,1 0-1,0 0 0,0 0 0,0 0 0,0-1 1,0 1-1,0 0 0,0 0 0,0-1 0,0 1 0,0 0 1,-1-1-1,1 1 0,1-1 0,3-3-3,-1 0-1,1-1 1,-1 1-1,0-1 1,0 0-1,-1 0 1,1-1-1,-1 1 1,2-7-1,22-60 152,-24 62-152,30-100-82,20-121 0,-54 215-402,1 16 468,0 0-1,0 0 1,0 0 0,0 0 0,0 0-1,0 0 1,0 0 0,0 0 0,0 0-1,0 0 1,0 0 0,0 0-1,0 0 1,0 0 0,0 0 0,0 0-1,0-1 1,0 1 0,0 0-1,0 0 1,0 0 0,0 0 0,0 0-1,0 0 1,-1 0 0,1 0 0,0 0-1,0 0 1,0 0 0,0 0-1,0 0 1,0 0 0,0 0 0,0 0-1,0 0 1,0 0 0,0 0 0,0 0-1,0 0 1,0 0 0,0 0-1,0 0 1,0 0 0,0 0 0,0 0-1,0 0 1,0 0 0,-1 0-1,1 0 1,0 0 0,0 0 0,0 0-1,0 0 1,0 0 0,0 0 0,0 0-1,0 0 1,0 0 0,0 0-1,0 0 1,0 0 0,0 0 0,0 0-1,0 0 1,0 0 0,0 0-1,0 0 1,0 1 0,-2 9-255,-3 43 549,2 86-1,4-118-261,1-1 1,1 0-1,1 0 0,1 0 0,0-1 0,2 1 0,13 28 0,-18-45-1,-1 0 0,1 0 0,0-1-1,0 1 1,0 0 0,0-1-1,0 0 1,1 1 0,-1-1-1,1 0 1,-1 0 0,1-1-1,0 1 1,0 0 0,0-1 0,0 0-1,0 1 1,0-1 0,0-1-1,0 1 1,6 0 0,-5 0 8,1-1 0,0 0 0,0-1 0,0 1 0,0-1 0,-1 0 0,1 0 1,0-1-1,-1 0 0,1 1 0,-1-1 0,0-1 0,1 1 0,4-4 0,12-12 28,0-2 0,-1 0 0,-1-1 0,23-34-1,12-21-13,27-35-104,-65 91 26,-8 10 18,0 0 0,17-15 0,-25 25 6,0-1 1,1 1-1,-1-1 0,1 1 0,-1-1 0,0 1 0,1 0 0,-1-1 0,1 1 0,-1 0 0,1 0 0,-1-1 0,1 1 0,-1 0 0,1 0 0,0 0 0,-1 0 0,1 0 0,-1-1 0,1 1 0,-1 0 0,1 0 0,0 0 0,-1 1 1,1-1-1,-1 0 0,1 0 0,-1 0 0,1 0 0,0 0 0,-1 1 0,2-1 0,-1 2-4,0-1 0,-1 0 0,1 0 0,0 1 0,0-1 1,0 1-1,-1-1 0,1 1 0,-1-1 0,1 1 0,-1-1 0,1 2 1,0 10 6,1-1 1,-2 17 0,0-26 21,-6 117 30,-1 2-54,9-104 6,-2-17 10,0-1 0,0 1 0,0-1 0,0 1 0,0-1 0,1 1 0,-1-1 0,0 0 0,0 1 0,0-1 0,0 1 0,1-1 0,-1 1 0,0-1 0,1 1 0,-1-1 0,0 0 0,1 1 0,5-3 76,5-11 6,35-79-288,-30 57 53,23-35 0,-32 59 88,0 1 0,1-1 0,1 1 0,0 0 0,0 1 0,1 0 0,11-8 0,-18 15 29,0 0 1,0 1-1,0-1 0,0 0 1,0 1-1,1-1 0,-1 1 1,0 0-1,1 0 1,5 0-1,-8 1 27,1 0 0,0 0-1,0 0 1,-1 1 0,1-1 0,0 0 0,-1 1 0,1-1 0,0 1-1,-1 0 1,1 0 0,-1-1 0,1 1 0,-1 0 0,1 0 0,-1 0-1,0 1 1,0-1 0,1 0 0,-1 0 0,0 1 0,0-1 0,1 2-1,4 8 50,-1 0-1,0 0 0,-1 0 0,0 1 0,-1 0 0,3 17 0,-2-8 12,9 22 0,-11-37-55,0 0 0,1-1-1,0 1 1,0-1 0,0 1 0,1-1-1,-1 0 1,6 5 0,-6-8 1,-1 0 0,1 1 0,-1-1 0,1-1 0,0 1 0,0 0 0,0-1 0,0 1 0,0-1 0,0 0 0,1 0 0,-1 0 0,0-1 0,0 1 0,1-1 0,-1 0 0,1 1 0,-1-2 0,0 1 0,1 0 0,-1-1 0,0 1 0,0-1 0,5-1 1,4-3 14,0 0 0,-1 0 1,0-1-1,20-15 1,-10 6-54,-1-2 0,-1 0 0,0 0 0,31-41 0,88-100-193,-71 79 555,-66 78-336,1 0 0,-1-1 0,1 0 0,-1 1 0,0-1 0,0 0 0,1 0 0,-1 0 0,-1 0 1,1 0-1,0 0 0,1-3 0,-2-2-149,-3 7-201,-12 12-251,6-3 545,0 1 0,0 0 0,1 0-1,1 0 1,-8 14 0,2 0 253,-16 42-1,9-13-65,-18 78-1,30-93-59,2 0-1,1 0 0,1 42 0,4-71-5,1 0-1,0 0 1,0 0-1,3 9 1,-3-16-39,-1 1 0,1-1 1,0 0-1,0 1 1,0-1-1,0 0 0,0 1 1,0-1-1,1 0 1,-1 0-1,1 0 0,-1 0 1,1 0-1,0-1 1,0 1-1,0-1 0,3 3 1,-4-4 0,-1 0 1,1 1-1,0-1 0,0 0 1,0 0-1,0 0 1,0 0-1,0 0 1,0 0-1,0 0 0,-1 0 1,1 0-1,0 0 1,0 0-1,0 0 1,0-1-1,0 1 0,0 0 1,-1-1-1,1 1 1,0-1-1,0 1 0,-1-1 1,1 1-1,0-1 1,0 0-1,-1 1 1,1-1-1,-1 0 0,1 1 1,0-3-1,2-1 36,0-1-1,-1 0 1,1 0-1,1-5 0,-2 4 5,10-25 8,-2-1 0,10-52 1,-11 42-84,55-282-227,-62 317 109,-7 30-789,-33 221 532,4-16 541,15-113 14,-23 111 242,21-132-14,-54 145 0,71-227-347,-1-1 0,0 1 0,-1-1 0,0 0 0,-1-1 0,0 1 0,-13 12 0,18-21-45,1-1 1,-1 1-1,0-1 0,0 1 1,0-1-1,1 0 1,-1 0-1,-1 0 0,1 0 1,-3 0-1,4 0-3,1-1-1,-1 0 0,0 0 1,0 0-1,0 0 1,0 0-1,0 0 1,0 0-1,0 0 0,0-1 1,0 1-1,0 0 1,0 0-1,0-1 1,0 1-1,0-1 0,0 1 1,1-1-1,-1 1 1,0-1-1,0 1 1,0-1-1,1 0 0,-1 1 1,0-1-1,1 0 1,-2-1-1,-2-6-12,1 1-1,0-1 1,0 0 0,1 0-1,-1 0 1,2 0 0,-2-14-1,0-15-38,2 0 0,2 0 0,7-53 0,-5 70-5,1 0-1,1 0 0,0 0 1,2 1-1,0 0 0,2 0 1,0 1-1,0 0 0,2 0 1,0 1-1,2 1 0,-1 0 1,2 0-1,0 1 0,26-20 1,-17 17 9,2 2 0,50-26 0,59-16 22,-1 1 51,-106 43-21,-1 0 0,44-33-1,-47 29 73,0-2-1,-2 0 1,-1-2-1,0 0 1,-2-1-1,31-50 0,15-56 315,-60 121-326,-1-2 0,0 1 0,3-11 0,-6 16-64,1 0 0,0 0 0,-1 0 0,0 0 0,0 0 0,0 0 0,-1 0 0,1 0 0,-3-6 0,3 9-23,-1 0-1,1 0 1,-1 0 0,1 0 0,-1 0 0,0 0 0,1 1 0,-1-1 0,0 0-1,0 0 1,0 1 0,0-1 0,0 0 0,1 1 0,-1-1 0,0 1 0,0-1-1,0 1 1,-1 0 0,1-1 0,0 1 0,0 0 0,0 0 0,0 0-1,0 0 1,0 0 0,0 0 0,0 0 0,-2 0 0,-2 1-35,1 0 0,-1-1 1,1 2-1,0-1 0,-6 3 1,3-1 51,1 0 1,-1 1-1,1 0 0,0 0 1,0 0-1,0 1 1,1 0-1,-1 0 1,1 0-1,0 1 1,1 0-1,0 0 0,-7 11 1,7-8 10,0 0 0,1 0 1,0-1-1,1 2 0,0-1 0,0 0 1,1 0-1,0 1 0,1 18 0,1-16 19,0 1 0,1 0 0,1 0 0,0-1 0,1 1 0,0-1 0,0 0 0,2 0 0,-1-1 0,2 1 0,-1-1-1,2 0 1,-1-1 0,1 0 0,16 15 0,-22-23 11,0 0-1,-1 0 1,1-1 0,0 1-1,0-1 1,1 0-1,-1 1 1,0-1 0,0 0-1,1 0 1,-1 0 0,0-1-1,1 1 1,-1-1-1,1 1 1,-1-1 0,1 0-1,-1 0 1,1 0 0,-1 0-1,4 0 1,-1-2 18,-1 0 1,0-1-1,1 1 0,-1-1 1,-1 1-1,1-1 1,0 0-1,-1-1 0,1 1 1,-1-1-1,4-4 1,16-23 221,28-50 1,-20 31-166,5-2-112,69-74 1,-9 11-321,-85 100 140,-5 10-19,-11 10-109,-8 12 43,-8 15 158,0 1 0,-22 51-1,-25 77 61,-14 29 948,69-169-275,13-21-613,0 0 0,0 0 1,0 0-1,0 1 0,0-1 0,-1 0 0,1 0 0,0 0 0,0 0 1,0 0-1,0 1 0,0-1 0,0 0 0,-1 0 0,1 0 0,0 0 1,0 0-1,0 0 0,0 0 0,0 0 0,-1 0 0,1 0 0,0 0 1,0 0-1,0 0 0,0 0 0,-1 0 0,1 0 0,0 0 0,0 0 1,0 0-1,0 0 0,-1 0 0,1-11-75,1 9 57,0 0 0,0 0 0,0 0-1,0 0 1,0 0 0,0 0 0,0 0 0,0 0 0,1 1-1,-1-1 1,1 0 0,-1 1 0,1 0 0,0-1 0,0 1-1,0 0 1,-1 0 0,1 0 0,0 0 0,0 0 0,0 0-1,1 0 1,-1 1 0,0-1 0,3 1 0,7-3-33,1 2 0,-1 0 1,16 0-1,-27 1 38,60 3-246,73 14-1,-54-6-907,-46-6-1143,0-2 646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21:31:0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245 999 5728,'-3'3'446,"1"1"-1,-1 0 1,1-1 0,0 1-1,0 0 1,-2 6 0,3-10-354,1 1 1,0-1-1,0 1 0,0-1 1,0 1-1,0-1 1,0 1-1,0-1 1,0 1-1,0-1 1,0 1-1,0-1 0,0 1 1,0-1-1,0 1 1,0-1-1,0 1 1,0-1-1,1 1 1,-1-1-1,0 1 0,0-1 1,1 1-1,-1-1 1,0 0-1,0 1 1,1-1-1,-1 0 1,1 1-1,-1-1 0,0 0 1,1 1-1,-1-1 1,1 0-1,-1 0 1,1 1-1,-1-1 1,0 0-1,1 0 0,-1 0 1,1 0-1,-1 1 1,1-1-1,-1 0 1,1 0-1,-1 0 0,1 0 1,-1 0-1,1-1 1,-1 1-1,1 0 1,-1 0-1,1 0 1,-1 0-1,1 0 0,-1-1 1,1 1-1,-1 0 1,1 0-1,-1-1 1,0 1-1,2-1 1,7-9 549,-1 0 0,1-1 0,-2 1 0,1-2 1,7-15-1,2-4-144,17-21 286,50-58 0,-56 76-542,0-1-1,-3-1 0,33-60 1,-32 44 70,-3-1 0,-2-1 0,23-95 0,-38 123-205,18-95 436,-23 113-504,0 0-1,0 0 0,-1-1 1,0 1-1,-1 0 1,0-1-1,0 1 0,0 0 1,-6-16-1,7 23-42,-1 0-1,1 1 0,0-1 0,-1 0 1,1 0-1,0 0 0,-1 0 1,1 1-1,-1-1 0,1 0 1,-1 0-1,0 1 0,1-1 0,-1 0 1,0 1-1,1-1 0,-1 1 1,0-1-1,0 1 0,0-1 0,1 1 1,-1 0-1,0-1 0,0 1 1,0 0-1,0 0 0,0-1 1,0 1-1,0 0 0,1 0 0,-1 0 1,0 0-1,0 0 0,0 0 1,0 1-1,0-1 0,0 0 0,0 0 1,0 1-1,1-1 0,-1 0 1,-1 2-1,-2 0 11,-1 1 0,1 0 0,0 0 1,1 0-1,-8 7 0,-13 23 37,-14 34-25,-44 109 1,-54 187 680,78-166-442,-44 130 312,-4-31 274,24-77 106,80-212-877,1-6-58,1 0 0,0 0 0,0 0 0,-1 0 0,1 0 0,0 1 0,-1-1 0,1 0 0,-1 0 0,1 0 0,-1 0 0,0 0 0,0-1 0,1 1 0,-1 0 1,0 0-1,0 0 0,0-1 0,0 1 0,0 0 0,0-1 0,-1 2 0,1-2-12,1 0 0,0 0 0,0-1 0,0 1 0,0 0 0,-1 0 0,1 0 0,0 0 0,0 0 0,0-1 0,0 1 0,0 0 0,0 0 0,-1 0 0,1-1 0,0 1 0,0 0 0,0 0 0,0 0 0,0-1 0,0 1 0,0 0 0,0 0 0,0 0 0,0-1 0,0 1 0,0 0 0,0 0 0,0 0 0,0-1 0,0 1 0,0 0 0,0 0 0,0 0 0,1-1 0,-1 1 0,0-10-50,1 0 0,1 0 0,-1 0 0,2 1 0,5-17 0,26-52-154,7-3 18,82-116 0,-23 56 41,14 5 217,-31 57-186,157-114 0,-203 163 207,-26 20 11,1 0-1,0 1 0,20-11 1,-32 20-104,1 0-1,-1 0 1,0 0 0,0-1 0,0 1-1,0 0 1,1 0 0,-1 0 0,0 0-1,0 0 1,0 0 0,1 0 0,-1 0 0,0 0-1,0 0 1,0 0 0,1 0 0,-1 0-1,0 0 1,0 0 0,0 0 0,1 0-1,-1 0 1,0 0 0,0 0 0,0 0-1,1 0 1,-1 0 0,0 0 0,0 1 0,0-1-1,0 0 1,1 0 0,-1 0 0,0 0-1,1 9 35,-7 15 7,4-19-25,-79 347 350,76-327-350,1 0 1,1 0 0,1 44-1,2-65 4,0 0-1,1 0 0,-1 0 0,1 0 0,0-1 0,1 1 0,-1 0 0,1 0 0,-1-1 0,1 1 0,4 4 0,-5-6-3,0-1 0,1 1 0,-1 0 0,1-1 0,0 1 0,-1-1 0,1 0 0,0 0 0,0 0 0,0 0 0,0 0 0,0 0 0,0 0 0,0 0 0,0-1 0,0 1 0,0-1 0,0 0 0,0 1 0,1-1 0,-1 0 0,2-1 0,3 0 16,0 0 0,0-1-1,0 0 1,-1 0 0,1-1-1,-1 1 1,11-8 0,39-28-32,148-125-80,20-14 17,-201 160 207,-1-1 0,28-29 0,-48 43-248,-2 4 94,0 0 0,0 0-1,0 0 1,0 0 0,0 0 0,0 0 0,0 0 0,0 1 0,0-1 0,0 0 0,0 0 0,-1 0 0,1 0 0,0 0 0,0 0 0,0 0 0,0 0 0,0 0 0,0 0 0,0 0 0,0 0 0,0 0 0,0 0 0,0 0 0,0 0 0,0 0 0,0 0 0,-1 0 0,1 0 0,0 0 0,0 0 0,0 0 0,0 0 0,0 0 0,0 0 0,0 0 0,0 0 0,0 0 0,0 0-1,0-1 1,0 1 0,0 0 0,0 0 0,0 0 0,0 0 0,0 0 0,-1 0 0,1 0 0,0 0 0,0 0 0,0 0 0,0 0 0,0 0 0,0 0 0,0 0 0,0 0 0,0 0 0,0-1 0,0 1 0,0 0 0,0 0 0,0 0 0,-13 9-107,0 1-1,1 1 1,0 0 0,0 0 0,1 1 0,-11 16 0,5-3 190,1 0 0,-20 44-1,28-54-99,2 1 0,0 0 0,1 1 0,-5 27 0,9-38 38,0 1 1,1-1 0,0 1-1,0-1 1,1 1-1,2 11 1,-2-14 16,0-1 0,0 0 0,1 1 0,-1-1 0,1 0 0,0 1 0,0-1 0,0 0 0,0 0 0,0-1 0,1 1 0,-1 0 0,4 2 0,-2-2 14,0 0 0,0-1 1,0 1-1,1-1 0,-1 0 1,1 0-1,-1 0 0,1-1 0,0 1 1,-1-1-1,1 0 0,0-1 1,0 1-1,0-1 0,0 0 0,0 0 1,5-1-1,-4 0-6,1-1-1,-1 0 1,1 0-1,-1 0 1,0-1-1,0 0 1,0 0-1,0-1 1,-1 1-1,1-1 1,-1 0 0,7-7-1,-3 1-2,0-1 0,-1 0 0,0 0 0,0-1 0,-1 0 0,-1 0 0,0-1 1,6-18-1,25-113 48,-34 130-66,0 1-48,-1 0 0,0 0 0,0-19 0,-2 27-53,0 1 0,-1-1 0,0 0 0,1 1 0,-1-1 0,-1 1 0,1-1 0,-1 1 0,0 0 0,0-1 0,0 1 0,-5-6 0,6 8 36,-1 0 0,0 1-1,0-1 1,0 0 0,0 1 0,-1 0 0,1 0-1,0-1 1,-1 1 0,1 0 0,0 1-1,-1-1 1,1 0 0,-1 1 0,1-1-1,-1 1 1,-2 0 0,-5 0 14,-1 0 0,-14 2-1,25-2 35,-15 3 68,1 0 0,-1 1 0,-18 8 0,-6 1 140,28-9-287,11-4 78,0 0 0,0 0 0,0 0 0,0 0 0,0 0 0,0 1 0,0-1 0,0 0 0,0 0 0,0 0 0,0 0 0,0 0 0,0 0-1,0 0 1,0 0 0,0 0 0,0 0 0,0 0 0,0 0 0,0 0 0,0 1 0,0-1 0,0 0 0,0 0 0,0 0 0,0 0 0,0 0 0,0 0 0,0 0 0,0 0 0,1 0 0,-1 0 0,0 0 0,0 0 0,0 0 0,0 0 0,0 0 0,0 0-1,0 0 1,0 0 0,0 0 0,0 0 0,0 0 0,0 0 0,0 0 0,1 0 0,-1 0 0,0 0 0,0 0 0,0 0 0,0 0 0,0 0 0,0 0 0,0 0 0,0 0 0,0 0 0,0 0 0,0 0 0,0 0 0,25 0-2,32-9 160,111-32 0,-14 3-193,-86 27 71,-60 11 5,1-1 1,-1 2 0,0-1 0,0 1-1,1 0 1,9 3 0,-16-3-18,0-1 0,0 1 0,0 0 0,0-1-1,0 1 1,0 0 0,0 0 0,-1 0 0,1 1 0,0-1 0,-1 0 0,1 1 0,-1-1 0,1 1 0,-1-1 0,1 1 0,-1 0 0,0 0 0,0 0-1,0-1 1,0 1 0,0 0 0,-1 0 0,1 0 0,0 0 0,-1 1 0,0-1 0,1 0 0,-1 2 0,-2 11 99,0-1 1,-1 0 0,0 1-1,-11 24 1,13-34-107,-56 142 213,54-137-40,8-16-12,9-8-89,27-26-57,-23 21-18,2 1-1,35-26 1,-27 25-77,2 1 0,0 1 0,1 2 0,0 1 0,56-17 0,-82 30 64,1 0-1,-1 0 1,0 0-1,1 1 1,9 0-1,-13 0 3,0 0-1,-1 0 1,1 1-1,0-1 1,-1 1-1,1-1 1,0 1-1,-1 0 1,1-1-1,-1 1 1,1 0-1,-1 0 1,1 0-1,-1 0 1,0 1-1,0-1 1,1 0 0,-1 0-1,0 1 1,0-1-1,0 1 1,1 1-1,1 5 31,0-1-1,-1 1 1,0 0-1,0 0 1,-1 0-1,1 0 1,-1 11-1,-3 59-42,0-50 53,1-3-17,0-12-5,0 0 0,3 24 0,-2-36-10,0 0 0,0 0 0,0 0 0,1 0 0,-1 0 0,0 0 0,1 0 0,-1 0 0,0 0 0,1 0 0,0 0 0,0 1 0,-1-2-8,0 0 0,1 1 0,-1-1 0,0 0-1,0 0 1,1 0 0,-1 0 0,0 0 0,0 0 0,0 0 0,1 0 0,-1 0 0,0 0 0,0 0-1,1 0 1,-1 0 0,0 0 0,0 0 0,1 0 0,-1 0 0,0 0 0,0 0 0,0 0-1,1 0 1,-1-1 0,0 1 0,0 0 0,0 0 0,1 0 0,-1 0 0,0 0 0,0-1-1,1 1 1,2-4 1,0 1-1,0-1 1,-1 0-1,4-7 0,-1 2-11,19-32-87,-14 22 26,1 0-1,1 1 1,1 0 0,26-29-1,-31 39 66,1 0 0,0 0-1,0 1 1,0 0 0,1 1-1,0 0 1,16-7 0,-24 12-2,0 1 1,1-1-1,-1 1 1,0-1-1,0 1 0,1 0 1,-1 0-1,0 0 1,1 1-1,-1-1 1,0 0-1,0 1 0,1-1 1,-1 1-1,0 0 1,0 0-1,0 0 1,0 0-1,0 0 1,0 0-1,0 1 0,0-1 1,0 1-1,-1-1 1,1 1-1,2 3 1,1 2 39,1 0 0,-1 1 0,-1 0 0,1 0 0,3 12 0,4 13 100,15 68-1,-20-69-570,2 0-1,19 49 0,-25-75-361,0 0 0,0 1 0,1-1 0,8 10 0,-11-15 349,1 0 1,-1 1 0,0-1 0,0 0-1,1 0 1,-1 0 0,1 0 0,-1-1-1,1 1 1,2 1 0,-4-2 37,1 0 1,0 0-1,0 0 0,0 0 1,0 0-1,-1 0 0,1 0 1,0 0-1,0 0 1,0 0-1,0 0 0,-1-1 1,1 1-1,0 0 0,0-1 1,0 1-1,-1 0 1,1-1-1,0 1 0,-1-1 1,2 0-1,12-12-5432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0:2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3328,'-1'0'138,"1"0"0,-1 0 0,0 0 0,1 0 0,-1 0 0,0 0 0,1 1 0,-1-1 0,0 0 0,1 0 0,-1 0 0,0 1 0,1-1 0,-1 0 0,1 0 1,-1 1-1,1-1 0,-2 1 0,-1 1 1591,-10-2 222,-16-1 3101,20 3-7389,9 6 455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0:3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3552,'2'-2'13446,"10"-8"-13378,5-3-23,0 0 0,0 1 0,1 1 0,1 1-1,39-16 1,-31 16-4,1 1 0,0 2-1,54-7 1,-40 12-318,-39 2 255,0 0 1,0 0-1,0 1 0,0-1 0,0 1 1,-1 0-1,1 0 0,0 0 0,-1 0 0,1 0 1,0 0-1,1 2 0,-3-2 20,0 0 1,0 0-1,0 0 0,0 0 1,0 0-1,-1 1 0,1-1 1,0 0-1,-1 0 0,1 0 0,-1 1 1,0-1-1,1 0 0,-1 0 1,0 1-1,0-1 0,0 0 0,0 1 1,0-1-1,0 0 0,0 1 1,0-1-1,0 0 0,-1 1 1,1-1-1,-1 2 0,-2 4 15,1-1 0,-1 0 0,-7 10 0,8-12-3,-7 8 46,1 0-1,-2-1 1,-12 13 0,7-8 46,-2 3 243,-1-1 0,-1-1 0,0 0 0,-1-2 0,-39 24 0,50-35-127,-1 3-250,30-6-117,4-2-16,-1 2-1,0 1 1,46 8-1,-62-8 106,0 0-1,0 1 0,-1-1 0,1 1 1,0 0-1,-1 1 0,0 0 1,0 0-1,0 0 0,-1 1 0,1 0 1,-1 0-1,0 0 0,0 0 1,-1 1-1,0 0 0,5 7 0,-5-5 81,-1-1 0,1 1-1,-1 0 1,0 0-1,-1 0 1,0 0 0,0 1-1,-1-1 1,0 0-1,0 1 1,-2 15 0,0-18 44,0 0-1,0 1 1,-1-1 0,0 0 0,0 0 0,0 0 0,-1-1 0,0 1 0,0 0 0,0-1 0,-1 0 0,0 0 0,0 0 0,0 0 0,0-1 0,-9 7 0,1-2 54,0-1 0,0-1 0,-1 0 0,0 0 0,-27 9 0,6-6 328,-46 7 0,71-15-383,-1-2 0,0 1-1,1-2 1,-1 1 0,0-1 0,1-1 0,-1 1 0,-9-5-1,9 4-59,9 0-103,14-1-138,0 1 259,144-35-213,-107 25 260,88-32 0,-113 33-49,0 0 0,0-2 0,-2-1 0,1-1 0,25-21 0,18-23 352,66-75 0,-116 115-251,-2 0 1,15-23 0,-25 36-108,-2-1 1,1 1 0,-1-1-1,0 0 1,0 0-1,-1-1 1,0 1 0,-1 0-1,1-1 1,0-12 0,-2 18-45,0-1 0,0 1 1,-1-1-1,1 1 1,0-1-1,-1 1 0,0-1 1,1 1-1,-1 0 1,0-1-1,0 1 0,-1 0 1,1 0-1,0-1 0,-1 1 1,1 0-1,-1 1 1,0-1-1,1 0 0,-1 0 1,0 1-1,0-1 1,0 1-1,0-1 0,-1 1 1,1 0-1,0 0 1,0 0-1,-1 0 0,1 0 1,-1 1-1,1-1 0,-3 1 1,0-1-52,0 0 0,0 1 0,0 0 0,0 0 0,1 1 0,-1-1 0,0 1 0,0 0 0,0 1 0,1-1 0,-1 1 1,1-1-1,-1 2 0,1-1 0,-8 5 0,6-2 62,0-1 1,1 1 0,-1 0-1,1 0 1,1 1 0,-1-1-1,1 1 1,0 0 0,0 0-1,0 1 1,1-1 0,0 1-1,0 0 1,1-1 0,-3 16-1,2-3-18,2 0 0,0 1-1,1-1 1,4 28-1,-2-34 150,1-1 0,0 1-1,0-1 1,1 0 0,1 0-1,0-1 1,13 21 0,-16-27-34,1-1-1,1 0 1,-1 0 0,1 0 0,-1-1 0,1 1 0,0-1-1,0 0 1,1 0 0,-1 0 0,1 0 0,-1-1 0,1 0 0,0 0-1,0 0 1,0-1 0,0 1 0,0-1 0,0 0 0,0-1-1,7 1 1,3-4 65,0 0-1,0 0 0,-1-2 1,1 0-1,-1 0 0,-1-1 1,18-11-1,-2-1-27,-1-1 0,-1-2 0,-1-1 0,39-40 0,-43 40-76,22-23-72,30-27-119,0 1 159,-16 14-1238,-58 57 1221,0 0 0,0 0 0,0 0 0,0 0 0,0 0 0,0 0 0,0 0 0,0 0 0,0 1 0,0-1 0,0 0 0,0 0 0,0 0 0,0 0 0,0 0 0,0 0 0,0 0 0,0 0 0,0 1 0,0-1 0,0 0 0,0 0 0,0 0 0,0 0 0,0 0 0,0 0 0,0 0 0,0 0 1,1 0-1,-1 0 0,0 0 0,0 0 0,0 0 0,0 1 0,0-1 0,0 0 0,0 0 0,0 0 0,0 0 0,1 0 0,-1 0 0,0 0 0,0 0 0,0 0 0,0 0 0,0 0 0,0 0 0,0 0 0,0 0 0,0 0 0,1 0 0,-1 0 0,0 0 0,0 0 0,0-1 0,0 1 0,-2 13-52,1-10-27,-2 18-41,-4 17 17,2-21 179,2 0 0,0-1 0,1 1 0,1 1 0,0-1 0,2 0 0,0 0 0,0 0 0,6 21 0,-7-36-19,1 1-1,-1-1 1,1 0-1,0 0 0,0 0 1,0 0-1,0 1 1,0-1-1,0 0 1,0-1-1,0 1 0,1 0 1,-1 0-1,3 2 1,-2-3-3,0 0-1,-1 0 1,1-1 0,0 1-1,0 0 1,0-1 0,0 1 0,0-1-1,0 1 1,0-1 0,-1 0 0,1 0-1,0 0 1,0 0 0,0 0 0,0 0-1,3-1 1,22-6 143,0-1-1,-1 0 1,31-16 0,-18 8-145,132-54-126,-73 25 283,-42 18-908,-56 27 695,0 0-1,0-1 1,0 1 0,0 0 0,0 0 0,0 0 0,0 0 0,0 0 0,0 0 0,1 0 0,-1 0 0,0 0 0,0 0 0,0 0-1,0 0 1,0-1 0,0 1 0,0 0 0,1 0 0,-1 0 0,0 0 0,0 0 0,0 0 0,0 0 0,0 0 0,0 0-1,1 0 1,-1 0 0,0 0 0,0 1 0,0-1 0,0 0 0,0 0 0,0 0 0,1 0 0,-1 0 0,0 0 0,0 0 0,0 0-1,0 0 1,0 0 0,0 0 0,0 0 0,0 1 0,0-1 0,1 0 0,-1 0 0,0 0 0,0 0 0,0 0 0,0 0-1,0 0 1,0 1 0,0-1 0,0 0 0,0 0 0,0 0 0,0 0 0,-5 12-362,-16 23 323,14-23-28,-1 2 73,1-1-1,1 1 1,0 0-1,1 1 1,-5 21-1,8-27 32,1 0 0,0 0-1,0 0 1,1 0-1,0 0 1,0 0 0,1 0-1,0 0 1,1-1 0,5 18-1,-5-22 51,0 1 0,1-1-1,0 1 1,0-1 0,0 0-1,0 0 1,1 0 0,-1-1-1,1 1 1,0-1 0,0 0-1,5 3 1,-6-4-22,-1 0-1,1-1 1,-1 0-1,1 1 1,-1-1 0,1 0-1,0-1 1,0 1 0,-1 0-1,1-1 1,0 1-1,0-1 1,0 0 0,0 0-1,-1 0 1,1 0 0,0-1-1,0 1 1,0-1-1,-1 0 1,1 0 0,0 0-1,4-2 1,-2 0-12,-1-1 1,0 1-1,-1-1 1,1 0-1,0 0 1,-1-1-1,0 1 1,0-1-1,3-6 1,3-6 104,6-24 1,-11 26-146,0 0 1,-2 0-1,0 0 0,-1 0 1,0 0-1,-1-1 1,-1 1-1,0 0 1,-7-29-1,6 38-40,0-1-1,0 1 1,0 0 0,-1 0-1,0 1 1,0-1 0,-1 1 0,1-1-1,-1 1 1,0 0 0,-1 0 0,1 1-1,-10-8 1,6 7-29,-13-6-125,21 11 180,0 0 0,-1 0 1,1-1-1,-1 1 0,1 0 0,0 0 0,-1 0 0,1-1 0,0 1 0,-1 0 0,1-1 0,0 1 0,-1 0 1,1-1-1,0 1 0,-1 0 0,1-1 0,0 1 0,0-1 0,-1 1 13,1 0-1,0 0 0,0-1 1,0 1-1,0 0 1,0 0-1,0 0 1,0 0-1,0 0 1,0 0-1,0 0 1,0 0-1,0 0 1,0 0-1,0-1 1,0 1-1,0 0 1,-1 0-1,1 0 1,0 0-1,0 0 1,0 0-1,0 0 0,0 0 1,0 0-1,0 0 1,0 0-1,-1 0 1,1 0-1,0 0 1,0 0-1,0 0 1,0 0-1,0 0 1,0 0-1,0 0 1,0 0-1,-1 0 1,1 0-1,0 0 1,0 0-1,0 0 0,0 0 1,0 0-1,0 0 1,0 0-1,0 1 1,0-1-1,-1 0 1,1 0-1,0 0 1,0 0-1,0 0 1,0 0-1,0 0 1,0 0-1,0 1 1,-6-1-18,3 0 21,4 1 442,8 3-327,0-1 1,0 0-1,0-1 1,0 0-1,1 0 1,-1-1-1,1 0 1,-1 0-1,10-2 1,11-1 349,47-9 0,4-4-66,140-28-264,-200 37-599,29-12 1,-28 8-2846,1 0-3516,-14 9 3209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0:3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1087 2816,'-6'5'9066,"6"2"-5951,0-7-3079,0-1-1,0 1 1,0 0 0,0-1-1,1 1 1,-1-1 0,0 1-1,0-1 1,0 1 0,0-1-1,1 1 1,-1 0 0,0-1 0,0 1-1,1 0 1,-1-1 0,0 1-1,1 0 1,-1-1 0,7-7 221,20-39 314,35-85 1,7-14-84,-47 105-301,23-38-59,12-10 21,48-103 1,51-136-374,-155 326 194,6-14 44,-7 15-31,0 1 1,0 0-1,1 0 0,-1-1 0,0 1 0,0 0 0,0 0 0,0-1 0,0 1 1,0 0-1,0-1 0,0 1 0,0 0 0,0 0 0,0-1 0,0 1 0,0 0 0,0-1 1,0 1-1,0 0 0,-1 0 0,1-1 0,0 1 0,0 0 0,0 0 0,0-1 1,0 1-1,-1 0 0,1 0 0,0 0 0,0-1 0,0 1 0,-1 0 0,1 0 0,0 0 1,0 0-1,-1-1 0,1 1 0,0 0 0,0 0 0,-1 0 0,1 0 0,0 0 1,-1 0-1,1 0 0,0 0 0,0 0 0,-1 0 0,-1 1-29,0 1 1,0-1-1,0 1 0,0 0 1,1-1-1,-1 1 0,0 0 0,-1 2 1,2-2 19,-18 25 211,2 1 0,0 1-1,-16 43 1,22-50-44,-23 59 432,-25 88 0,23-37-119,31-111-323,0 1-1,2-1 1,-2 31 0,0-1-132,4-31 107,2 40-1,0-17 90,-2 2-168,0-14 189,4 34-1,-3-62-137,0 1 0,1-1 0,0 1 0,0-1 0,0 0 0,0 1 0,0-1-1,1 0 1,-1 0 0,1 0 0,0 0 0,0 0 0,4 4 0,-4-5-18,0 0 0,0-1 0,0 1-1,0-1 1,1 1 0,-1-1 0,1 0 0,-1 0 0,1 0 0,-1 0 0,1 0 0,0-1 0,-1 1 0,1-1 0,0 0 0,-1 1 0,1-1 0,4-1 0,3 0 64,-1-1 0,1 0 0,0 0 0,17-8 0,40-21 240,-62 28-351,32-16 87,0-1 0,-2-2 1,-1-2-1,61-54 0,-72 50-58,-22 27-77,-1 1 0,1-1 1,0 0-1,0 0 0,-1-1 0,1 1 1,-1 0-1,1 0 0,-1 0 0,0 0 1,1 0-1,-1-1 0,0 1 0,0 0 1,0 0-1,0 0 0,0-1 0,0-1 1,0 2-10,-1 1 1,1 0 0,-1-1 0,1 1 0,-1 0 0,1-1 0,-1 1 0,1 0-1,-1-1 1,0 1 0,1 0 0,-1 0 0,1 0 0,-1 0 0,0 0 0,1 0-1,-1 0 1,0 0 0,1 0 0,-1 0 0,1 0 0,-1 0 0,-1 0-1,-11 4-275,10-1 260,0-1 0,0 1 0,1 0 0,-1 0 0,1 0 0,-3 4 0,-5 6-29,0-1 72,0 1 1,1 0-1,0 0 1,-7 16-1,13-20 20,-1 0-1,1 0 0,0 0 0,1 0 1,0 0-1,0 1 0,1-1 0,0 12 1,1-15 26,0 0-1,0 0 1,0-1 0,1 1 0,-1 0 0,1 0 0,1-1 0,-1 1-1,1-1 1,0 1 0,0-1 0,1 0 0,-1 1 0,5 5 0,1-2 79,-1-1 0,1 1 1,0-2-1,1 1 0,11 8 1,-16-14-30,0 0 0,0 0 0,0 0 0,0-1 0,0 0 0,0 1 0,0-1 0,0-1 0,1 1 0,-1 0 0,0-1 0,0 0 0,1 0 0,-1-1 0,0 1 0,1-1 0,5-1 0,-5 0-41,1 0 0,-1 0 0,0 0 0,0-1 0,0 1 0,0-1 0,0 0 0,0-1 0,-1 1 0,0-1 0,1 0 0,-2 0 0,1-1 0,0 1 0,-1-1 0,0 0 0,0 1 0,4-10 0,-2 3-22,-1 0 1,-1-1-1,0 0 0,0 1 1,-1-1-1,0 0 0,-1-23 1,-1 23-51,0 1 1,-1-1 0,-1 0 0,0 1 0,-6-18 0,6 23-19,0 0 0,-1 0 0,0 1 0,0-1-1,0 0 1,-1 1 0,1 0 0,-2 0 0,1 0 0,0 0 0,-11-7 0,11 8-5,0 1-9,0 0 0,0 0 0,0 1-1,0-1 1,0 1 0,0 0 0,-1 0 0,1 0-1,-1 1 1,-7-2 0,-1 1-16,0 1-1,1 0 1,-24 3 0,17 2 13,14-3 126,1 0 1,-1 0-1,0-1 0,-6 1 1,25 3 412,-7-1-451,1-1-1,-1 0 1,11 2-1,-16-4-2,49 5 192,0-3 1,55-4-1,-77-1-104,0-2 0,35-11 0,55-23 50,-82 26-75,19-8-860,-21 5-3123,-21 10 2004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5T15:10:3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 5632,'-11'-21'2560,"17"21"-320,-1-4-800,9 4-800,4 0 704,12 4-736,7-1 224,7 6-480,24 0 160,-3 0-288,22-1-1,0 0-127,0-3-415,-6 4 191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14A6E-0E5D-4266-8E66-0A3FF46F2530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F2A5D-EF4F-4D78-9F84-7053E7328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F2A5D-EF4F-4D78-9F84-7053E73288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6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189EF-CAC3-6F35-BF0F-66BE141B7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CA61A-61D6-1D9F-652F-89A89908B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67201-52B4-28C5-D571-BFE13F152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FB97-FF8E-432C-88A2-F62C34F43980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84128-56D9-9896-A844-1C81A4689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70F20-CBA8-9856-0818-DF16925DF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0AF8-CDFF-4E04-AA34-4C9EBD79F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5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85211-9D11-D8FD-0EE5-30CF76C6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B01BEC-0079-2669-5030-BF8C6C8D6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0AC2C-3E91-4841-E83E-8A7B13F6E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FB97-FF8E-432C-88A2-F62C34F43980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BFA1A-0F8B-66C8-E605-7807A5341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B38B9-F333-A0E3-E679-3FBCEDCBF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0AF8-CDFF-4E04-AA34-4C9EBD79F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5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6BD3C3-A39B-CB81-260E-079D8E3FA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0F45E-410B-CCDF-3CDC-6F9C2A0D6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17FC8-900A-50CB-8729-49412201E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FB97-FF8E-432C-88A2-F62C34F43980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FEC72-EED1-90EC-F6C7-2A4C0E8AB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5EBB6-69CF-FB34-EBFD-B474F604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0AF8-CDFF-4E04-AA34-4C9EBD79F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1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60507-AEAC-8ADC-D6CE-FA9486180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837CC-6626-DD96-1BC0-CA04584C3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148FF-B28C-6041-0347-EEB725A9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FB97-FF8E-432C-88A2-F62C34F43980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1D1BE-3EC1-810A-A072-1A1CC9FA5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4AFDE-73AE-985A-FB17-77373E3A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0AF8-CDFF-4E04-AA34-4C9EBD79F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3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90111-C8BB-E32F-291F-C952E040E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89099-1D91-6895-BC39-EC225E68B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128B0-7EE6-0A7B-4C18-952333168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FB97-FF8E-432C-88A2-F62C34F43980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E1FEF-4756-187E-8065-87DFA017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72395-9538-C31B-A965-30F4948A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0AF8-CDFF-4E04-AA34-4C9EBD79F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4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5C62-7D2A-CE27-0A3C-6C7E00134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7263C-5314-60E7-1B32-90D48F969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10549-9318-FFED-4DF1-5824230F3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25C9DA-612C-F9DB-B4C9-4692329B7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FB97-FF8E-432C-88A2-F62C34F43980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5EF67-B2F4-EF1D-F49E-0797A716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9F0EC-CED3-90D4-5988-694C62379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0AF8-CDFF-4E04-AA34-4C9EBD79F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1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21531-AD40-4346-094B-8D3EF33C9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C6D92-335B-A55A-17FA-CB8C65AB7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98EB2-D7C9-104C-672B-A44479FF0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709982-7C63-2FDF-237E-96E63AA885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B11930-6FD6-D456-CC5E-56C2CF7C8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DBF7AC-A349-CB7C-2F21-B09FFB2F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FB97-FF8E-432C-88A2-F62C34F43980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4ECEEE-7039-9A50-DAF7-31CB1AF9F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297D2-CFE4-645D-3EB2-F09F96E1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0AF8-CDFF-4E04-AA34-4C9EBD79F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6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8984A-239D-8B3C-7B50-1A35C497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A5BA2C-DDA3-5D5C-79E6-9E0A3D71B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FB97-FF8E-432C-88A2-F62C34F43980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0C116-9A7C-EDD6-A5B3-2A27B7710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65A06-F310-463C-196A-D785B53B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0AF8-CDFF-4E04-AA34-4C9EBD79F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7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813CAD-85DE-C0E5-77F1-E873D31CC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FB97-FF8E-432C-88A2-F62C34F43980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2FAAC-D8CC-CB0B-1824-175BDC352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656F7-0EF5-49B1-1FB3-651591AE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0AF8-CDFF-4E04-AA34-4C9EBD79F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1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5A457-346C-9734-5AA8-1DD6BE0E9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B7101-307B-3651-90D0-145CE4CEC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074FC-3ECF-1458-CA96-2EA2D85ED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7BA02-2F9D-55FA-E2D2-65C667AE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FB97-FF8E-432C-88A2-F62C34F43980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4E216-168A-A033-E0A5-3E0D510F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75BCD-CBFB-7299-BE39-8E4F79E8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0AF8-CDFF-4E04-AA34-4C9EBD79F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7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32CA-EF32-F3E9-A771-37DAC2702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7DB17E-F3BF-C941-BF5F-87055A504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333934-5838-397D-1E71-AFA033EA0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E2261-347E-FEF9-B7F8-E15BFA5A9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FB97-FF8E-432C-88A2-F62C34F43980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32CE5-0535-F98D-368E-2AAE414AD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45CD4-62D0-0FFC-2502-95E449DB8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0AF8-CDFF-4E04-AA34-4C9EBD79F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0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867E0A-F6BB-D9FD-5C6C-CE3023D8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6A634-571A-6068-7666-0248E41CA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43AFD-C5EE-AD6B-EBAC-1F6691809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43FB97-FF8E-432C-88A2-F62C34F43980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A0E0-D90E-71A5-DA8E-92D025909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4B7E6-E3EE-2073-F3E7-1FE79D5D6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310AF8-CDFF-4E04-AA34-4C9EBD79F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98.png"/><Relationship Id="rId299" Type="http://schemas.openxmlformats.org/officeDocument/2006/relationships/image" Target="../media/image1289.png"/><Relationship Id="rId21" Type="http://schemas.openxmlformats.org/officeDocument/2006/relationships/image" Target="../media/image1150.png"/><Relationship Id="rId63" Type="http://schemas.openxmlformats.org/officeDocument/2006/relationships/image" Target="../media/image1171.png"/><Relationship Id="rId159" Type="http://schemas.openxmlformats.org/officeDocument/2006/relationships/image" Target="../media/image1219.png"/><Relationship Id="rId324" Type="http://schemas.openxmlformats.org/officeDocument/2006/relationships/customXml" Target="../ink/ink1329.xml"/><Relationship Id="rId366" Type="http://schemas.openxmlformats.org/officeDocument/2006/relationships/customXml" Target="../ink/ink1350.xml"/><Relationship Id="rId531" Type="http://schemas.openxmlformats.org/officeDocument/2006/relationships/image" Target="../media/image1405.png"/><Relationship Id="rId573" Type="http://schemas.openxmlformats.org/officeDocument/2006/relationships/image" Target="../media/image1426.png"/><Relationship Id="rId170" Type="http://schemas.openxmlformats.org/officeDocument/2006/relationships/customXml" Target="../ink/ink1252.xml"/><Relationship Id="rId226" Type="http://schemas.openxmlformats.org/officeDocument/2006/relationships/customXml" Target="../ink/ink1280.xml"/><Relationship Id="rId433" Type="http://schemas.openxmlformats.org/officeDocument/2006/relationships/image" Target="../media/image1356.png"/><Relationship Id="rId268" Type="http://schemas.openxmlformats.org/officeDocument/2006/relationships/customXml" Target="../ink/ink1301.xml"/><Relationship Id="rId475" Type="http://schemas.openxmlformats.org/officeDocument/2006/relationships/image" Target="../media/image1377.png"/><Relationship Id="rId32" Type="http://schemas.openxmlformats.org/officeDocument/2006/relationships/customXml" Target="../ink/ink1183.xml"/><Relationship Id="rId74" Type="http://schemas.openxmlformats.org/officeDocument/2006/relationships/customXml" Target="../ink/ink1204.xml"/><Relationship Id="rId128" Type="http://schemas.openxmlformats.org/officeDocument/2006/relationships/customXml" Target="../ink/ink1231.xml"/><Relationship Id="rId335" Type="http://schemas.openxmlformats.org/officeDocument/2006/relationships/image" Target="../media/image1307.png"/><Relationship Id="rId377" Type="http://schemas.openxmlformats.org/officeDocument/2006/relationships/image" Target="../media/image1328.png"/><Relationship Id="rId500" Type="http://schemas.openxmlformats.org/officeDocument/2006/relationships/customXml" Target="../ink/ink1417.xml"/><Relationship Id="rId542" Type="http://schemas.openxmlformats.org/officeDocument/2006/relationships/customXml" Target="../ink/ink1438.xml"/><Relationship Id="rId584" Type="http://schemas.openxmlformats.org/officeDocument/2006/relationships/customXml" Target="../ink/ink1459.xml"/><Relationship Id="rId5" Type="http://schemas.openxmlformats.org/officeDocument/2006/relationships/image" Target="../media/image1142.png"/><Relationship Id="rId181" Type="http://schemas.openxmlformats.org/officeDocument/2006/relationships/image" Target="../media/image1230.png"/><Relationship Id="rId237" Type="http://schemas.openxmlformats.org/officeDocument/2006/relationships/image" Target="../media/image1258.png"/><Relationship Id="rId402" Type="http://schemas.openxmlformats.org/officeDocument/2006/relationships/customXml" Target="../ink/ink1368.xml"/><Relationship Id="rId279" Type="http://schemas.openxmlformats.org/officeDocument/2006/relationships/image" Target="../media/image1279.png"/><Relationship Id="rId444" Type="http://schemas.openxmlformats.org/officeDocument/2006/relationships/customXml" Target="../ink/ink1389.xml"/><Relationship Id="rId486" Type="http://schemas.openxmlformats.org/officeDocument/2006/relationships/customXml" Target="../ink/ink1410.xml"/><Relationship Id="rId43" Type="http://schemas.openxmlformats.org/officeDocument/2006/relationships/image" Target="../media/image1161.png"/><Relationship Id="rId139" Type="http://schemas.openxmlformats.org/officeDocument/2006/relationships/image" Target="../media/image1209.png"/><Relationship Id="rId290" Type="http://schemas.openxmlformats.org/officeDocument/2006/relationships/customXml" Target="../ink/ink1312.xml"/><Relationship Id="rId304" Type="http://schemas.openxmlformats.org/officeDocument/2006/relationships/customXml" Target="../ink/ink1319.xml"/><Relationship Id="rId346" Type="http://schemas.openxmlformats.org/officeDocument/2006/relationships/customXml" Target="../ink/ink1340.xml"/><Relationship Id="rId388" Type="http://schemas.openxmlformats.org/officeDocument/2006/relationships/customXml" Target="../ink/ink1361.xml"/><Relationship Id="rId511" Type="http://schemas.openxmlformats.org/officeDocument/2006/relationships/image" Target="../media/image1395.png"/><Relationship Id="rId553" Type="http://schemas.openxmlformats.org/officeDocument/2006/relationships/image" Target="../media/image1416.png"/><Relationship Id="rId609" Type="http://schemas.openxmlformats.org/officeDocument/2006/relationships/image" Target="../media/image1444.png"/><Relationship Id="rId85" Type="http://schemas.openxmlformats.org/officeDocument/2006/relationships/image" Target="../media/image1182.png"/><Relationship Id="rId150" Type="http://schemas.openxmlformats.org/officeDocument/2006/relationships/customXml" Target="../ink/ink1242.xml"/><Relationship Id="rId192" Type="http://schemas.openxmlformats.org/officeDocument/2006/relationships/customXml" Target="../ink/ink1263.xml"/><Relationship Id="rId206" Type="http://schemas.openxmlformats.org/officeDocument/2006/relationships/customXml" Target="../ink/ink1270.xml"/><Relationship Id="rId413" Type="http://schemas.openxmlformats.org/officeDocument/2006/relationships/image" Target="../media/image1346.png"/><Relationship Id="rId595" Type="http://schemas.openxmlformats.org/officeDocument/2006/relationships/image" Target="../media/image1437.png"/><Relationship Id="rId248" Type="http://schemas.openxmlformats.org/officeDocument/2006/relationships/customXml" Target="../ink/ink1291.xml"/><Relationship Id="rId455" Type="http://schemas.openxmlformats.org/officeDocument/2006/relationships/image" Target="../media/image1367.png"/><Relationship Id="rId497" Type="http://schemas.openxmlformats.org/officeDocument/2006/relationships/image" Target="../media/image1388.png"/><Relationship Id="rId12" Type="http://schemas.openxmlformats.org/officeDocument/2006/relationships/customXml" Target="../ink/ink1173.xml"/><Relationship Id="rId108" Type="http://schemas.openxmlformats.org/officeDocument/2006/relationships/customXml" Target="../ink/ink1221.xml"/><Relationship Id="rId315" Type="http://schemas.openxmlformats.org/officeDocument/2006/relationships/image" Target="../media/image1297.png"/><Relationship Id="rId357" Type="http://schemas.openxmlformats.org/officeDocument/2006/relationships/image" Target="../media/image1318.png"/><Relationship Id="rId522" Type="http://schemas.openxmlformats.org/officeDocument/2006/relationships/customXml" Target="../ink/ink1428.xml"/><Relationship Id="rId54" Type="http://schemas.openxmlformats.org/officeDocument/2006/relationships/customXml" Target="../ink/ink1194.xml"/><Relationship Id="rId96" Type="http://schemas.openxmlformats.org/officeDocument/2006/relationships/customXml" Target="../ink/ink1215.xml"/><Relationship Id="rId161" Type="http://schemas.openxmlformats.org/officeDocument/2006/relationships/image" Target="../media/image1220.png"/><Relationship Id="rId217" Type="http://schemas.openxmlformats.org/officeDocument/2006/relationships/image" Target="../media/image1248.png"/><Relationship Id="rId399" Type="http://schemas.openxmlformats.org/officeDocument/2006/relationships/image" Target="../media/image1339.png"/><Relationship Id="rId564" Type="http://schemas.openxmlformats.org/officeDocument/2006/relationships/customXml" Target="../ink/ink1449.xml"/><Relationship Id="rId259" Type="http://schemas.openxmlformats.org/officeDocument/2006/relationships/image" Target="../media/image1269.png"/><Relationship Id="rId424" Type="http://schemas.openxmlformats.org/officeDocument/2006/relationships/customXml" Target="../ink/ink1379.xml"/><Relationship Id="rId466" Type="http://schemas.openxmlformats.org/officeDocument/2006/relationships/customXml" Target="../ink/ink1400.xml"/><Relationship Id="rId23" Type="http://schemas.openxmlformats.org/officeDocument/2006/relationships/image" Target="../media/image1151.png"/><Relationship Id="rId119" Type="http://schemas.openxmlformats.org/officeDocument/2006/relationships/image" Target="../media/image1199.png"/><Relationship Id="rId270" Type="http://schemas.openxmlformats.org/officeDocument/2006/relationships/customXml" Target="../ink/ink1302.xml"/><Relationship Id="rId326" Type="http://schemas.openxmlformats.org/officeDocument/2006/relationships/customXml" Target="../ink/ink1330.xml"/><Relationship Id="rId533" Type="http://schemas.openxmlformats.org/officeDocument/2006/relationships/image" Target="../media/image1406.png"/><Relationship Id="rId65" Type="http://schemas.openxmlformats.org/officeDocument/2006/relationships/image" Target="../media/image1172.png"/><Relationship Id="rId130" Type="http://schemas.openxmlformats.org/officeDocument/2006/relationships/customXml" Target="../ink/ink1232.xml"/><Relationship Id="rId368" Type="http://schemas.openxmlformats.org/officeDocument/2006/relationships/customXml" Target="../ink/ink1351.xml"/><Relationship Id="rId575" Type="http://schemas.openxmlformats.org/officeDocument/2006/relationships/image" Target="../media/image1427.png"/><Relationship Id="rId172" Type="http://schemas.openxmlformats.org/officeDocument/2006/relationships/customXml" Target="../ink/ink1253.xml"/><Relationship Id="rId228" Type="http://schemas.openxmlformats.org/officeDocument/2006/relationships/customXml" Target="../ink/ink1281.xml"/><Relationship Id="rId435" Type="http://schemas.openxmlformats.org/officeDocument/2006/relationships/image" Target="../media/image1357.png"/><Relationship Id="rId477" Type="http://schemas.openxmlformats.org/officeDocument/2006/relationships/image" Target="../media/image1378.png"/><Relationship Id="rId600" Type="http://schemas.openxmlformats.org/officeDocument/2006/relationships/customXml" Target="../ink/ink1467.xml"/><Relationship Id="rId281" Type="http://schemas.openxmlformats.org/officeDocument/2006/relationships/image" Target="../media/image1280.png"/><Relationship Id="rId337" Type="http://schemas.openxmlformats.org/officeDocument/2006/relationships/image" Target="../media/image1308.png"/><Relationship Id="rId502" Type="http://schemas.openxmlformats.org/officeDocument/2006/relationships/customXml" Target="../ink/ink1418.xml"/><Relationship Id="rId34" Type="http://schemas.openxmlformats.org/officeDocument/2006/relationships/customXml" Target="../ink/ink1184.xml"/><Relationship Id="rId76" Type="http://schemas.openxmlformats.org/officeDocument/2006/relationships/customXml" Target="../ink/ink1205.xml"/><Relationship Id="rId141" Type="http://schemas.openxmlformats.org/officeDocument/2006/relationships/image" Target="../media/image1210.png"/><Relationship Id="rId379" Type="http://schemas.openxmlformats.org/officeDocument/2006/relationships/image" Target="../media/image1329.png"/><Relationship Id="rId544" Type="http://schemas.openxmlformats.org/officeDocument/2006/relationships/customXml" Target="../ink/ink1439.xml"/><Relationship Id="rId586" Type="http://schemas.openxmlformats.org/officeDocument/2006/relationships/customXml" Target="../ink/ink1460.xml"/><Relationship Id="rId7" Type="http://schemas.openxmlformats.org/officeDocument/2006/relationships/image" Target="../media/image1143.png"/><Relationship Id="rId183" Type="http://schemas.openxmlformats.org/officeDocument/2006/relationships/image" Target="../media/image1231.png"/><Relationship Id="rId239" Type="http://schemas.openxmlformats.org/officeDocument/2006/relationships/image" Target="../media/image1259.png"/><Relationship Id="rId390" Type="http://schemas.openxmlformats.org/officeDocument/2006/relationships/customXml" Target="../ink/ink1362.xml"/><Relationship Id="rId404" Type="http://schemas.openxmlformats.org/officeDocument/2006/relationships/customXml" Target="../ink/ink1369.xml"/><Relationship Id="rId446" Type="http://schemas.openxmlformats.org/officeDocument/2006/relationships/customXml" Target="../ink/ink1390.xml"/><Relationship Id="rId611" Type="http://schemas.openxmlformats.org/officeDocument/2006/relationships/image" Target="../media/image1445.png"/><Relationship Id="rId250" Type="http://schemas.openxmlformats.org/officeDocument/2006/relationships/customXml" Target="../ink/ink1292.xml"/><Relationship Id="rId292" Type="http://schemas.openxmlformats.org/officeDocument/2006/relationships/customXml" Target="../ink/ink1313.xml"/><Relationship Id="rId306" Type="http://schemas.openxmlformats.org/officeDocument/2006/relationships/customXml" Target="../ink/ink1320.xml"/><Relationship Id="rId488" Type="http://schemas.openxmlformats.org/officeDocument/2006/relationships/customXml" Target="../ink/ink1411.xml"/><Relationship Id="rId45" Type="http://schemas.openxmlformats.org/officeDocument/2006/relationships/image" Target="../media/image1162.png"/><Relationship Id="rId87" Type="http://schemas.openxmlformats.org/officeDocument/2006/relationships/image" Target="../media/image1183.png"/><Relationship Id="rId110" Type="http://schemas.openxmlformats.org/officeDocument/2006/relationships/customXml" Target="../ink/ink1222.xml"/><Relationship Id="rId348" Type="http://schemas.openxmlformats.org/officeDocument/2006/relationships/customXml" Target="../ink/ink1341.xml"/><Relationship Id="rId513" Type="http://schemas.openxmlformats.org/officeDocument/2006/relationships/image" Target="../media/image1396.png"/><Relationship Id="rId555" Type="http://schemas.openxmlformats.org/officeDocument/2006/relationships/image" Target="../media/image1417.png"/><Relationship Id="rId597" Type="http://schemas.openxmlformats.org/officeDocument/2006/relationships/image" Target="../media/image1438.png"/><Relationship Id="rId152" Type="http://schemas.openxmlformats.org/officeDocument/2006/relationships/customXml" Target="../ink/ink1243.xml"/><Relationship Id="rId194" Type="http://schemas.openxmlformats.org/officeDocument/2006/relationships/customXml" Target="../ink/ink1264.xml"/><Relationship Id="rId208" Type="http://schemas.openxmlformats.org/officeDocument/2006/relationships/customXml" Target="../ink/ink1271.xml"/><Relationship Id="rId415" Type="http://schemas.openxmlformats.org/officeDocument/2006/relationships/image" Target="../media/image1347.png"/><Relationship Id="rId457" Type="http://schemas.openxmlformats.org/officeDocument/2006/relationships/image" Target="../media/image1368.png"/><Relationship Id="rId261" Type="http://schemas.openxmlformats.org/officeDocument/2006/relationships/image" Target="../media/image1270.png"/><Relationship Id="rId499" Type="http://schemas.openxmlformats.org/officeDocument/2006/relationships/image" Target="../media/image1389.png"/><Relationship Id="rId14" Type="http://schemas.openxmlformats.org/officeDocument/2006/relationships/customXml" Target="../ink/ink1174.xml"/><Relationship Id="rId56" Type="http://schemas.openxmlformats.org/officeDocument/2006/relationships/customXml" Target="../ink/ink1195.xml"/><Relationship Id="rId317" Type="http://schemas.openxmlformats.org/officeDocument/2006/relationships/image" Target="../media/image1298.png"/><Relationship Id="rId359" Type="http://schemas.openxmlformats.org/officeDocument/2006/relationships/image" Target="../media/image1319.png"/><Relationship Id="rId524" Type="http://schemas.openxmlformats.org/officeDocument/2006/relationships/customXml" Target="../ink/ink1429.xml"/><Relationship Id="rId566" Type="http://schemas.openxmlformats.org/officeDocument/2006/relationships/customXml" Target="../ink/ink1450.xml"/><Relationship Id="rId98" Type="http://schemas.openxmlformats.org/officeDocument/2006/relationships/customXml" Target="../ink/ink1216.xml"/><Relationship Id="rId121" Type="http://schemas.openxmlformats.org/officeDocument/2006/relationships/image" Target="../media/image1200.png"/><Relationship Id="rId163" Type="http://schemas.openxmlformats.org/officeDocument/2006/relationships/image" Target="../media/image1221.png"/><Relationship Id="rId219" Type="http://schemas.openxmlformats.org/officeDocument/2006/relationships/image" Target="../media/image1249.png"/><Relationship Id="rId370" Type="http://schemas.openxmlformats.org/officeDocument/2006/relationships/customXml" Target="../ink/ink1352.xml"/><Relationship Id="rId426" Type="http://schemas.openxmlformats.org/officeDocument/2006/relationships/customXml" Target="../ink/ink1380.xml"/><Relationship Id="rId230" Type="http://schemas.openxmlformats.org/officeDocument/2006/relationships/customXml" Target="../ink/ink1282.xml"/><Relationship Id="rId468" Type="http://schemas.openxmlformats.org/officeDocument/2006/relationships/customXml" Target="../ink/ink1401.xml"/><Relationship Id="rId25" Type="http://schemas.openxmlformats.org/officeDocument/2006/relationships/image" Target="../media/image1152.png"/><Relationship Id="rId67" Type="http://schemas.openxmlformats.org/officeDocument/2006/relationships/image" Target="../media/image1173.png"/><Relationship Id="rId272" Type="http://schemas.openxmlformats.org/officeDocument/2006/relationships/customXml" Target="../ink/ink1303.xml"/><Relationship Id="rId328" Type="http://schemas.openxmlformats.org/officeDocument/2006/relationships/customXml" Target="../ink/ink1331.xml"/><Relationship Id="rId535" Type="http://schemas.openxmlformats.org/officeDocument/2006/relationships/image" Target="../media/image1407.png"/><Relationship Id="rId577" Type="http://schemas.openxmlformats.org/officeDocument/2006/relationships/image" Target="../media/image1428.png"/><Relationship Id="rId132" Type="http://schemas.openxmlformats.org/officeDocument/2006/relationships/customXml" Target="../ink/ink1233.xml"/><Relationship Id="rId174" Type="http://schemas.openxmlformats.org/officeDocument/2006/relationships/customXml" Target="../ink/ink1254.xml"/><Relationship Id="rId381" Type="http://schemas.openxmlformats.org/officeDocument/2006/relationships/image" Target="../media/image1330.png"/><Relationship Id="rId602" Type="http://schemas.openxmlformats.org/officeDocument/2006/relationships/customXml" Target="../ink/ink1468.xml"/><Relationship Id="rId241" Type="http://schemas.openxmlformats.org/officeDocument/2006/relationships/image" Target="../media/image1260.png"/><Relationship Id="rId437" Type="http://schemas.openxmlformats.org/officeDocument/2006/relationships/image" Target="../media/image1358.png"/><Relationship Id="rId479" Type="http://schemas.openxmlformats.org/officeDocument/2006/relationships/image" Target="../media/image1379.png"/><Relationship Id="rId36" Type="http://schemas.openxmlformats.org/officeDocument/2006/relationships/customXml" Target="../ink/ink1185.xml"/><Relationship Id="rId283" Type="http://schemas.openxmlformats.org/officeDocument/2006/relationships/image" Target="../media/image1281.png"/><Relationship Id="rId339" Type="http://schemas.openxmlformats.org/officeDocument/2006/relationships/image" Target="../media/image1309.png"/><Relationship Id="rId490" Type="http://schemas.openxmlformats.org/officeDocument/2006/relationships/customXml" Target="../ink/ink1412.xml"/><Relationship Id="rId504" Type="http://schemas.openxmlformats.org/officeDocument/2006/relationships/customXml" Target="../ink/ink1419.xml"/><Relationship Id="rId546" Type="http://schemas.openxmlformats.org/officeDocument/2006/relationships/customXml" Target="../ink/ink1440.xml"/><Relationship Id="rId78" Type="http://schemas.openxmlformats.org/officeDocument/2006/relationships/customXml" Target="../ink/ink1206.xml"/><Relationship Id="rId101" Type="http://schemas.openxmlformats.org/officeDocument/2006/relationships/image" Target="../media/image1190.png"/><Relationship Id="rId143" Type="http://schemas.openxmlformats.org/officeDocument/2006/relationships/image" Target="../media/image1211.png"/><Relationship Id="rId185" Type="http://schemas.openxmlformats.org/officeDocument/2006/relationships/image" Target="../media/image1232.png"/><Relationship Id="rId350" Type="http://schemas.openxmlformats.org/officeDocument/2006/relationships/customXml" Target="../ink/ink1342.xml"/><Relationship Id="rId406" Type="http://schemas.openxmlformats.org/officeDocument/2006/relationships/customXml" Target="../ink/ink1370.xml"/><Relationship Id="rId588" Type="http://schemas.openxmlformats.org/officeDocument/2006/relationships/customXml" Target="../ink/ink1461.xml"/><Relationship Id="rId9" Type="http://schemas.openxmlformats.org/officeDocument/2006/relationships/image" Target="../media/image1144.png"/><Relationship Id="rId210" Type="http://schemas.openxmlformats.org/officeDocument/2006/relationships/customXml" Target="../ink/ink1272.xml"/><Relationship Id="rId392" Type="http://schemas.openxmlformats.org/officeDocument/2006/relationships/customXml" Target="../ink/ink1363.xml"/><Relationship Id="rId448" Type="http://schemas.openxmlformats.org/officeDocument/2006/relationships/customXml" Target="../ink/ink1391.xml"/><Relationship Id="rId613" Type="http://schemas.openxmlformats.org/officeDocument/2006/relationships/image" Target="../media/image1446.png"/><Relationship Id="rId252" Type="http://schemas.openxmlformats.org/officeDocument/2006/relationships/customXml" Target="../ink/ink1293.xml"/><Relationship Id="rId294" Type="http://schemas.openxmlformats.org/officeDocument/2006/relationships/customXml" Target="../ink/ink1314.xml"/><Relationship Id="rId308" Type="http://schemas.openxmlformats.org/officeDocument/2006/relationships/customXml" Target="../ink/ink1321.xml"/><Relationship Id="rId515" Type="http://schemas.openxmlformats.org/officeDocument/2006/relationships/image" Target="../media/image1397.png"/><Relationship Id="rId47" Type="http://schemas.openxmlformats.org/officeDocument/2006/relationships/image" Target="../media/image1163.png"/><Relationship Id="rId89" Type="http://schemas.openxmlformats.org/officeDocument/2006/relationships/image" Target="../media/image1184.png"/><Relationship Id="rId112" Type="http://schemas.openxmlformats.org/officeDocument/2006/relationships/customXml" Target="../ink/ink1223.xml"/><Relationship Id="rId154" Type="http://schemas.openxmlformats.org/officeDocument/2006/relationships/customXml" Target="../ink/ink1244.xml"/><Relationship Id="rId361" Type="http://schemas.openxmlformats.org/officeDocument/2006/relationships/image" Target="../media/image1320.png"/><Relationship Id="rId557" Type="http://schemas.openxmlformats.org/officeDocument/2006/relationships/image" Target="../media/image1418.png"/><Relationship Id="rId599" Type="http://schemas.openxmlformats.org/officeDocument/2006/relationships/image" Target="../media/image1439.png"/><Relationship Id="rId196" Type="http://schemas.openxmlformats.org/officeDocument/2006/relationships/customXml" Target="../ink/ink1265.xml"/><Relationship Id="rId417" Type="http://schemas.openxmlformats.org/officeDocument/2006/relationships/image" Target="../media/image1348.png"/><Relationship Id="rId459" Type="http://schemas.openxmlformats.org/officeDocument/2006/relationships/image" Target="../media/image1369.png"/><Relationship Id="rId16" Type="http://schemas.openxmlformats.org/officeDocument/2006/relationships/customXml" Target="../ink/ink1175.xml"/><Relationship Id="rId221" Type="http://schemas.openxmlformats.org/officeDocument/2006/relationships/image" Target="../media/image1250.png"/><Relationship Id="rId263" Type="http://schemas.openxmlformats.org/officeDocument/2006/relationships/image" Target="../media/image1271.png"/><Relationship Id="rId319" Type="http://schemas.openxmlformats.org/officeDocument/2006/relationships/image" Target="../media/image1299.png"/><Relationship Id="rId470" Type="http://schemas.openxmlformats.org/officeDocument/2006/relationships/customXml" Target="../ink/ink1402.xml"/><Relationship Id="rId526" Type="http://schemas.openxmlformats.org/officeDocument/2006/relationships/customXml" Target="../ink/ink1430.xml"/><Relationship Id="rId58" Type="http://schemas.openxmlformats.org/officeDocument/2006/relationships/customXml" Target="../ink/ink1196.xml"/><Relationship Id="rId123" Type="http://schemas.openxmlformats.org/officeDocument/2006/relationships/image" Target="../media/image1201.png"/><Relationship Id="rId330" Type="http://schemas.openxmlformats.org/officeDocument/2006/relationships/customXml" Target="../ink/ink1332.xml"/><Relationship Id="rId568" Type="http://schemas.openxmlformats.org/officeDocument/2006/relationships/customXml" Target="../ink/ink1451.xml"/><Relationship Id="rId165" Type="http://schemas.openxmlformats.org/officeDocument/2006/relationships/image" Target="../media/image1222.png"/><Relationship Id="rId372" Type="http://schemas.openxmlformats.org/officeDocument/2006/relationships/customXml" Target="../ink/ink1353.xml"/><Relationship Id="rId428" Type="http://schemas.openxmlformats.org/officeDocument/2006/relationships/customXml" Target="../ink/ink1381.xml"/><Relationship Id="rId232" Type="http://schemas.openxmlformats.org/officeDocument/2006/relationships/customXml" Target="../ink/ink1283.xml"/><Relationship Id="rId274" Type="http://schemas.openxmlformats.org/officeDocument/2006/relationships/customXml" Target="../ink/ink1304.xml"/><Relationship Id="rId481" Type="http://schemas.openxmlformats.org/officeDocument/2006/relationships/image" Target="../media/image1380.png"/><Relationship Id="rId27" Type="http://schemas.openxmlformats.org/officeDocument/2006/relationships/image" Target="../media/image1153.png"/><Relationship Id="rId48" Type="http://schemas.openxmlformats.org/officeDocument/2006/relationships/customXml" Target="../ink/ink1191.xml"/><Relationship Id="rId69" Type="http://schemas.openxmlformats.org/officeDocument/2006/relationships/image" Target="../media/image1174.png"/><Relationship Id="rId113" Type="http://schemas.openxmlformats.org/officeDocument/2006/relationships/image" Target="../media/image1196.png"/><Relationship Id="rId134" Type="http://schemas.openxmlformats.org/officeDocument/2006/relationships/customXml" Target="../ink/ink1234.xml"/><Relationship Id="rId320" Type="http://schemas.openxmlformats.org/officeDocument/2006/relationships/customXml" Target="../ink/ink1327.xml"/><Relationship Id="rId537" Type="http://schemas.openxmlformats.org/officeDocument/2006/relationships/image" Target="../media/image1408.png"/><Relationship Id="rId558" Type="http://schemas.openxmlformats.org/officeDocument/2006/relationships/customXml" Target="../ink/ink1446.xml"/><Relationship Id="rId579" Type="http://schemas.openxmlformats.org/officeDocument/2006/relationships/image" Target="../media/image1429.png"/><Relationship Id="rId80" Type="http://schemas.openxmlformats.org/officeDocument/2006/relationships/customXml" Target="../ink/ink1207.xml"/><Relationship Id="rId155" Type="http://schemas.openxmlformats.org/officeDocument/2006/relationships/image" Target="../media/image1217.png"/><Relationship Id="rId176" Type="http://schemas.openxmlformats.org/officeDocument/2006/relationships/customXml" Target="../ink/ink1255.xml"/><Relationship Id="rId197" Type="http://schemas.openxmlformats.org/officeDocument/2006/relationships/image" Target="../media/image1238.png"/><Relationship Id="rId341" Type="http://schemas.openxmlformats.org/officeDocument/2006/relationships/image" Target="../media/image1310.png"/><Relationship Id="rId362" Type="http://schemas.openxmlformats.org/officeDocument/2006/relationships/customXml" Target="../ink/ink1348.xml"/><Relationship Id="rId383" Type="http://schemas.openxmlformats.org/officeDocument/2006/relationships/image" Target="../media/image1331.png"/><Relationship Id="rId418" Type="http://schemas.openxmlformats.org/officeDocument/2006/relationships/customXml" Target="../ink/ink1376.xml"/><Relationship Id="rId439" Type="http://schemas.openxmlformats.org/officeDocument/2006/relationships/image" Target="../media/image1359.png"/><Relationship Id="rId590" Type="http://schemas.openxmlformats.org/officeDocument/2006/relationships/customXml" Target="../ink/ink1462.xml"/><Relationship Id="rId604" Type="http://schemas.openxmlformats.org/officeDocument/2006/relationships/customXml" Target="../ink/ink1469.xml"/><Relationship Id="rId201" Type="http://schemas.openxmlformats.org/officeDocument/2006/relationships/image" Target="../media/image1240.png"/><Relationship Id="rId222" Type="http://schemas.openxmlformats.org/officeDocument/2006/relationships/customXml" Target="../ink/ink1278.xml"/><Relationship Id="rId243" Type="http://schemas.openxmlformats.org/officeDocument/2006/relationships/image" Target="../media/image1261.png"/><Relationship Id="rId264" Type="http://schemas.openxmlformats.org/officeDocument/2006/relationships/customXml" Target="../ink/ink1299.xml"/><Relationship Id="rId285" Type="http://schemas.openxmlformats.org/officeDocument/2006/relationships/image" Target="../media/image1282.png"/><Relationship Id="rId450" Type="http://schemas.openxmlformats.org/officeDocument/2006/relationships/customXml" Target="../ink/ink1392.xml"/><Relationship Id="rId471" Type="http://schemas.openxmlformats.org/officeDocument/2006/relationships/image" Target="../media/image1375.png"/><Relationship Id="rId506" Type="http://schemas.openxmlformats.org/officeDocument/2006/relationships/customXml" Target="../ink/ink1420.xml"/><Relationship Id="rId17" Type="http://schemas.openxmlformats.org/officeDocument/2006/relationships/image" Target="../media/image1148.png"/><Relationship Id="rId38" Type="http://schemas.openxmlformats.org/officeDocument/2006/relationships/customXml" Target="../ink/ink1186.xml"/><Relationship Id="rId59" Type="http://schemas.openxmlformats.org/officeDocument/2006/relationships/image" Target="../media/image1169.png"/><Relationship Id="rId103" Type="http://schemas.openxmlformats.org/officeDocument/2006/relationships/image" Target="../media/image1191.png"/><Relationship Id="rId124" Type="http://schemas.openxmlformats.org/officeDocument/2006/relationships/customXml" Target="../ink/ink1229.xml"/><Relationship Id="rId310" Type="http://schemas.openxmlformats.org/officeDocument/2006/relationships/customXml" Target="../ink/ink1322.xml"/><Relationship Id="rId492" Type="http://schemas.openxmlformats.org/officeDocument/2006/relationships/customXml" Target="../ink/ink1413.xml"/><Relationship Id="rId527" Type="http://schemas.openxmlformats.org/officeDocument/2006/relationships/image" Target="../media/image1403.png"/><Relationship Id="rId548" Type="http://schemas.openxmlformats.org/officeDocument/2006/relationships/customXml" Target="../ink/ink1441.xml"/><Relationship Id="rId569" Type="http://schemas.openxmlformats.org/officeDocument/2006/relationships/image" Target="../media/image1424.png"/><Relationship Id="rId70" Type="http://schemas.openxmlformats.org/officeDocument/2006/relationships/customXml" Target="../ink/ink1202.xml"/><Relationship Id="rId91" Type="http://schemas.openxmlformats.org/officeDocument/2006/relationships/image" Target="../media/image1185.png"/><Relationship Id="rId145" Type="http://schemas.openxmlformats.org/officeDocument/2006/relationships/image" Target="../media/image1212.png"/><Relationship Id="rId166" Type="http://schemas.openxmlformats.org/officeDocument/2006/relationships/customXml" Target="../ink/ink1250.xml"/><Relationship Id="rId187" Type="http://schemas.openxmlformats.org/officeDocument/2006/relationships/image" Target="../media/image1233.png"/><Relationship Id="rId331" Type="http://schemas.openxmlformats.org/officeDocument/2006/relationships/image" Target="../media/image1305.png"/><Relationship Id="rId352" Type="http://schemas.openxmlformats.org/officeDocument/2006/relationships/customXml" Target="../ink/ink1343.xml"/><Relationship Id="rId373" Type="http://schemas.openxmlformats.org/officeDocument/2006/relationships/image" Target="../media/image1326.png"/><Relationship Id="rId394" Type="http://schemas.openxmlformats.org/officeDocument/2006/relationships/customXml" Target="../ink/ink1364.xml"/><Relationship Id="rId408" Type="http://schemas.openxmlformats.org/officeDocument/2006/relationships/customXml" Target="../ink/ink1371.xml"/><Relationship Id="rId429" Type="http://schemas.openxmlformats.org/officeDocument/2006/relationships/image" Target="../media/image1354.png"/><Relationship Id="rId580" Type="http://schemas.openxmlformats.org/officeDocument/2006/relationships/customXml" Target="../ink/ink1457.xml"/><Relationship Id="rId615" Type="http://schemas.openxmlformats.org/officeDocument/2006/relationships/image" Target="../media/image144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73.xml"/><Relationship Id="rId233" Type="http://schemas.openxmlformats.org/officeDocument/2006/relationships/image" Target="../media/image1256.png"/><Relationship Id="rId254" Type="http://schemas.openxmlformats.org/officeDocument/2006/relationships/customXml" Target="../ink/ink1294.xml"/><Relationship Id="rId440" Type="http://schemas.openxmlformats.org/officeDocument/2006/relationships/customXml" Target="../ink/ink1387.xml"/><Relationship Id="rId28" Type="http://schemas.openxmlformats.org/officeDocument/2006/relationships/customXml" Target="../ink/ink1181.xml"/><Relationship Id="rId49" Type="http://schemas.openxmlformats.org/officeDocument/2006/relationships/image" Target="../media/image1164.png"/><Relationship Id="rId114" Type="http://schemas.openxmlformats.org/officeDocument/2006/relationships/customXml" Target="../ink/ink1224.xml"/><Relationship Id="rId275" Type="http://schemas.openxmlformats.org/officeDocument/2006/relationships/image" Target="../media/image1277.png"/><Relationship Id="rId296" Type="http://schemas.openxmlformats.org/officeDocument/2006/relationships/customXml" Target="../ink/ink1315.xml"/><Relationship Id="rId300" Type="http://schemas.openxmlformats.org/officeDocument/2006/relationships/customXml" Target="../ink/ink1317.xml"/><Relationship Id="rId461" Type="http://schemas.openxmlformats.org/officeDocument/2006/relationships/image" Target="../media/image1370.png"/><Relationship Id="rId482" Type="http://schemas.openxmlformats.org/officeDocument/2006/relationships/customXml" Target="../ink/ink1408.xml"/><Relationship Id="rId517" Type="http://schemas.openxmlformats.org/officeDocument/2006/relationships/image" Target="../media/image1398.png"/><Relationship Id="rId538" Type="http://schemas.openxmlformats.org/officeDocument/2006/relationships/customXml" Target="../ink/ink1436.xml"/><Relationship Id="rId559" Type="http://schemas.openxmlformats.org/officeDocument/2006/relationships/image" Target="../media/image1419.png"/><Relationship Id="rId60" Type="http://schemas.openxmlformats.org/officeDocument/2006/relationships/customXml" Target="../ink/ink1197.xml"/><Relationship Id="rId81" Type="http://schemas.openxmlformats.org/officeDocument/2006/relationships/image" Target="../media/image1180.png"/><Relationship Id="rId135" Type="http://schemas.openxmlformats.org/officeDocument/2006/relationships/image" Target="../media/image1207.png"/><Relationship Id="rId156" Type="http://schemas.openxmlformats.org/officeDocument/2006/relationships/customXml" Target="../ink/ink1245.xml"/><Relationship Id="rId177" Type="http://schemas.openxmlformats.org/officeDocument/2006/relationships/image" Target="../media/image1228.png"/><Relationship Id="rId198" Type="http://schemas.openxmlformats.org/officeDocument/2006/relationships/customXml" Target="../ink/ink1266.xml"/><Relationship Id="rId321" Type="http://schemas.openxmlformats.org/officeDocument/2006/relationships/image" Target="../media/image1300.png"/><Relationship Id="rId342" Type="http://schemas.openxmlformats.org/officeDocument/2006/relationships/customXml" Target="../ink/ink1338.xml"/><Relationship Id="rId363" Type="http://schemas.openxmlformats.org/officeDocument/2006/relationships/image" Target="../media/image1321.png"/><Relationship Id="rId384" Type="http://schemas.openxmlformats.org/officeDocument/2006/relationships/customXml" Target="../ink/ink1359.xml"/><Relationship Id="rId419" Type="http://schemas.openxmlformats.org/officeDocument/2006/relationships/image" Target="../media/image1349.png"/><Relationship Id="rId570" Type="http://schemas.openxmlformats.org/officeDocument/2006/relationships/customXml" Target="../ink/ink1452.xml"/><Relationship Id="rId591" Type="http://schemas.openxmlformats.org/officeDocument/2006/relationships/image" Target="../media/image1435.png"/><Relationship Id="rId605" Type="http://schemas.openxmlformats.org/officeDocument/2006/relationships/image" Target="../media/image1442.png"/><Relationship Id="rId202" Type="http://schemas.openxmlformats.org/officeDocument/2006/relationships/customXml" Target="../ink/ink1268.xml"/><Relationship Id="rId223" Type="http://schemas.openxmlformats.org/officeDocument/2006/relationships/image" Target="../media/image1251.png"/><Relationship Id="rId244" Type="http://schemas.openxmlformats.org/officeDocument/2006/relationships/customXml" Target="../ink/ink1289.xml"/><Relationship Id="rId430" Type="http://schemas.openxmlformats.org/officeDocument/2006/relationships/customXml" Target="../ink/ink1382.xml"/><Relationship Id="rId18" Type="http://schemas.openxmlformats.org/officeDocument/2006/relationships/customXml" Target="../ink/ink1176.xml"/><Relationship Id="rId39" Type="http://schemas.openxmlformats.org/officeDocument/2006/relationships/image" Target="../media/image1159.png"/><Relationship Id="rId265" Type="http://schemas.openxmlformats.org/officeDocument/2006/relationships/image" Target="../media/image1272.png"/><Relationship Id="rId286" Type="http://schemas.openxmlformats.org/officeDocument/2006/relationships/customXml" Target="../ink/ink1310.xml"/><Relationship Id="rId451" Type="http://schemas.openxmlformats.org/officeDocument/2006/relationships/image" Target="../media/image1365.png"/><Relationship Id="rId472" Type="http://schemas.openxmlformats.org/officeDocument/2006/relationships/customXml" Target="../ink/ink1403.xml"/><Relationship Id="rId493" Type="http://schemas.openxmlformats.org/officeDocument/2006/relationships/image" Target="../media/image1386.png"/><Relationship Id="rId507" Type="http://schemas.openxmlformats.org/officeDocument/2006/relationships/image" Target="../media/image1393.png"/><Relationship Id="rId528" Type="http://schemas.openxmlformats.org/officeDocument/2006/relationships/customXml" Target="../ink/ink1431.xml"/><Relationship Id="rId549" Type="http://schemas.openxmlformats.org/officeDocument/2006/relationships/image" Target="../media/image1414.png"/><Relationship Id="rId50" Type="http://schemas.openxmlformats.org/officeDocument/2006/relationships/customXml" Target="../ink/ink1192.xml"/><Relationship Id="rId104" Type="http://schemas.openxmlformats.org/officeDocument/2006/relationships/customXml" Target="../ink/ink1219.xml"/><Relationship Id="rId125" Type="http://schemas.openxmlformats.org/officeDocument/2006/relationships/image" Target="../media/image1202.png"/><Relationship Id="rId146" Type="http://schemas.openxmlformats.org/officeDocument/2006/relationships/customXml" Target="../ink/ink1240.xml"/><Relationship Id="rId167" Type="http://schemas.openxmlformats.org/officeDocument/2006/relationships/image" Target="../media/image1223.png"/><Relationship Id="rId188" Type="http://schemas.openxmlformats.org/officeDocument/2006/relationships/customXml" Target="../ink/ink1261.xml"/><Relationship Id="rId311" Type="http://schemas.openxmlformats.org/officeDocument/2006/relationships/image" Target="../media/image1295.png"/><Relationship Id="rId332" Type="http://schemas.openxmlformats.org/officeDocument/2006/relationships/customXml" Target="../ink/ink1333.xml"/><Relationship Id="rId353" Type="http://schemas.openxmlformats.org/officeDocument/2006/relationships/image" Target="../media/image1316.png"/><Relationship Id="rId374" Type="http://schemas.openxmlformats.org/officeDocument/2006/relationships/customXml" Target="../ink/ink1354.xml"/><Relationship Id="rId395" Type="http://schemas.openxmlformats.org/officeDocument/2006/relationships/image" Target="../media/image1337.png"/><Relationship Id="rId409" Type="http://schemas.openxmlformats.org/officeDocument/2006/relationships/image" Target="../media/image1344.png"/><Relationship Id="rId560" Type="http://schemas.openxmlformats.org/officeDocument/2006/relationships/customXml" Target="../ink/ink1447.xml"/><Relationship Id="rId581" Type="http://schemas.openxmlformats.org/officeDocument/2006/relationships/image" Target="../media/image1430.png"/><Relationship Id="rId71" Type="http://schemas.openxmlformats.org/officeDocument/2006/relationships/image" Target="../media/image1175.png"/><Relationship Id="rId92" Type="http://schemas.openxmlformats.org/officeDocument/2006/relationships/customXml" Target="../ink/ink1213.xml"/><Relationship Id="rId213" Type="http://schemas.openxmlformats.org/officeDocument/2006/relationships/image" Target="../media/image1246.png"/><Relationship Id="rId234" Type="http://schemas.openxmlformats.org/officeDocument/2006/relationships/customXml" Target="../ink/ink1284.xml"/><Relationship Id="rId420" Type="http://schemas.openxmlformats.org/officeDocument/2006/relationships/customXml" Target="../ink/ink1377.xml"/><Relationship Id="rId616" Type="http://schemas.openxmlformats.org/officeDocument/2006/relationships/customXml" Target="../ink/ink1475.xml"/><Relationship Id="rId2" Type="http://schemas.openxmlformats.org/officeDocument/2006/relationships/customXml" Target="../ink/ink1168.xml"/><Relationship Id="rId29" Type="http://schemas.openxmlformats.org/officeDocument/2006/relationships/image" Target="../media/image1154.png"/><Relationship Id="rId255" Type="http://schemas.openxmlformats.org/officeDocument/2006/relationships/image" Target="../media/image1267.png"/><Relationship Id="rId276" Type="http://schemas.openxmlformats.org/officeDocument/2006/relationships/customXml" Target="../ink/ink1305.xml"/><Relationship Id="rId297" Type="http://schemas.openxmlformats.org/officeDocument/2006/relationships/image" Target="../media/image1288.png"/><Relationship Id="rId441" Type="http://schemas.openxmlformats.org/officeDocument/2006/relationships/image" Target="../media/image1360.png"/><Relationship Id="rId462" Type="http://schemas.openxmlformats.org/officeDocument/2006/relationships/customXml" Target="../ink/ink1398.xml"/><Relationship Id="rId483" Type="http://schemas.openxmlformats.org/officeDocument/2006/relationships/image" Target="../media/image1381.png"/><Relationship Id="rId518" Type="http://schemas.openxmlformats.org/officeDocument/2006/relationships/customXml" Target="../ink/ink1426.xml"/><Relationship Id="rId539" Type="http://schemas.openxmlformats.org/officeDocument/2006/relationships/image" Target="../media/image1409.png"/><Relationship Id="rId40" Type="http://schemas.openxmlformats.org/officeDocument/2006/relationships/customXml" Target="../ink/ink1187.xml"/><Relationship Id="rId115" Type="http://schemas.openxmlformats.org/officeDocument/2006/relationships/image" Target="../media/image1197.png"/><Relationship Id="rId136" Type="http://schemas.openxmlformats.org/officeDocument/2006/relationships/customXml" Target="../ink/ink1235.xml"/><Relationship Id="rId157" Type="http://schemas.openxmlformats.org/officeDocument/2006/relationships/image" Target="../media/image1218.png"/><Relationship Id="rId178" Type="http://schemas.openxmlformats.org/officeDocument/2006/relationships/customXml" Target="../ink/ink1256.xml"/><Relationship Id="rId301" Type="http://schemas.openxmlformats.org/officeDocument/2006/relationships/image" Target="../media/image1290.png"/><Relationship Id="rId322" Type="http://schemas.openxmlformats.org/officeDocument/2006/relationships/customXml" Target="../ink/ink1328.xml"/><Relationship Id="rId343" Type="http://schemas.openxmlformats.org/officeDocument/2006/relationships/image" Target="../media/image1311.png"/><Relationship Id="rId364" Type="http://schemas.openxmlformats.org/officeDocument/2006/relationships/customXml" Target="../ink/ink1349.xml"/><Relationship Id="rId550" Type="http://schemas.openxmlformats.org/officeDocument/2006/relationships/customXml" Target="../ink/ink1442.xml"/><Relationship Id="rId61" Type="http://schemas.openxmlformats.org/officeDocument/2006/relationships/image" Target="../media/image1170.png"/><Relationship Id="rId82" Type="http://schemas.openxmlformats.org/officeDocument/2006/relationships/customXml" Target="../ink/ink1208.xml"/><Relationship Id="rId199" Type="http://schemas.openxmlformats.org/officeDocument/2006/relationships/image" Target="../media/image1239.png"/><Relationship Id="rId203" Type="http://schemas.openxmlformats.org/officeDocument/2006/relationships/image" Target="../media/image1241.png"/><Relationship Id="rId385" Type="http://schemas.openxmlformats.org/officeDocument/2006/relationships/image" Target="../media/image1332.png"/><Relationship Id="rId571" Type="http://schemas.openxmlformats.org/officeDocument/2006/relationships/image" Target="../media/image1425.png"/><Relationship Id="rId592" Type="http://schemas.openxmlformats.org/officeDocument/2006/relationships/customXml" Target="../ink/ink1463.xml"/><Relationship Id="rId606" Type="http://schemas.openxmlformats.org/officeDocument/2006/relationships/customXml" Target="../ink/ink1470.xml"/><Relationship Id="rId19" Type="http://schemas.openxmlformats.org/officeDocument/2006/relationships/image" Target="../media/image1149.png"/><Relationship Id="rId224" Type="http://schemas.openxmlformats.org/officeDocument/2006/relationships/customXml" Target="../ink/ink1279.xml"/><Relationship Id="rId245" Type="http://schemas.openxmlformats.org/officeDocument/2006/relationships/image" Target="../media/image1262.png"/><Relationship Id="rId266" Type="http://schemas.openxmlformats.org/officeDocument/2006/relationships/customXml" Target="../ink/ink1300.xml"/><Relationship Id="rId287" Type="http://schemas.openxmlformats.org/officeDocument/2006/relationships/image" Target="../media/image1283.png"/><Relationship Id="rId410" Type="http://schemas.openxmlformats.org/officeDocument/2006/relationships/customXml" Target="../ink/ink1372.xml"/><Relationship Id="rId431" Type="http://schemas.openxmlformats.org/officeDocument/2006/relationships/image" Target="../media/image1355.png"/><Relationship Id="rId452" Type="http://schemas.openxmlformats.org/officeDocument/2006/relationships/customXml" Target="../ink/ink1393.xml"/><Relationship Id="rId473" Type="http://schemas.openxmlformats.org/officeDocument/2006/relationships/image" Target="../media/image1376.png"/><Relationship Id="rId494" Type="http://schemas.openxmlformats.org/officeDocument/2006/relationships/customXml" Target="../ink/ink1414.xml"/><Relationship Id="rId508" Type="http://schemas.openxmlformats.org/officeDocument/2006/relationships/customXml" Target="../ink/ink1421.xml"/><Relationship Id="rId529" Type="http://schemas.openxmlformats.org/officeDocument/2006/relationships/image" Target="../media/image1404.png"/><Relationship Id="rId30" Type="http://schemas.openxmlformats.org/officeDocument/2006/relationships/customXml" Target="../ink/ink1182.xml"/><Relationship Id="rId105" Type="http://schemas.openxmlformats.org/officeDocument/2006/relationships/image" Target="../media/image1192.png"/><Relationship Id="rId126" Type="http://schemas.openxmlformats.org/officeDocument/2006/relationships/customXml" Target="../ink/ink1230.xml"/><Relationship Id="rId147" Type="http://schemas.openxmlformats.org/officeDocument/2006/relationships/image" Target="../media/image1213.png"/><Relationship Id="rId168" Type="http://schemas.openxmlformats.org/officeDocument/2006/relationships/customXml" Target="../ink/ink1251.xml"/><Relationship Id="rId312" Type="http://schemas.openxmlformats.org/officeDocument/2006/relationships/customXml" Target="../ink/ink1323.xml"/><Relationship Id="rId333" Type="http://schemas.openxmlformats.org/officeDocument/2006/relationships/image" Target="../media/image1306.png"/><Relationship Id="rId354" Type="http://schemas.openxmlformats.org/officeDocument/2006/relationships/customXml" Target="../ink/ink1344.xml"/><Relationship Id="rId540" Type="http://schemas.openxmlformats.org/officeDocument/2006/relationships/customXml" Target="../ink/ink1437.xml"/><Relationship Id="rId51" Type="http://schemas.openxmlformats.org/officeDocument/2006/relationships/image" Target="../media/image1165.png"/><Relationship Id="rId72" Type="http://schemas.openxmlformats.org/officeDocument/2006/relationships/customXml" Target="../ink/ink1203.xml"/><Relationship Id="rId93" Type="http://schemas.openxmlformats.org/officeDocument/2006/relationships/image" Target="../media/image1186.png"/><Relationship Id="rId189" Type="http://schemas.openxmlformats.org/officeDocument/2006/relationships/image" Target="../media/image1234.png"/><Relationship Id="rId375" Type="http://schemas.openxmlformats.org/officeDocument/2006/relationships/image" Target="../media/image1327.png"/><Relationship Id="rId396" Type="http://schemas.openxmlformats.org/officeDocument/2006/relationships/customXml" Target="../ink/ink1365.xml"/><Relationship Id="rId561" Type="http://schemas.openxmlformats.org/officeDocument/2006/relationships/image" Target="../media/image1420.png"/><Relationship Id="rId582" Type="http://schemas.openxmlformats.org/officeDocument/2006/relationships/customXml" Target="../ink/ink1458.xml"/><Relationship Id="rId617" Type="http://schemas.openxmlformats.org/officeDocument/2006/relationships/image" Target="../media/image1448.png"/><Relationship Id="rId3" Type="http://schemas.openxmlformats.org/officeDocument/2006/relationships/image" Target="../media/image1141.png"/><Relationship Id="rId214" Type="http://schemas.openxmlformats.org/officeDocument/2006/relationships/customXml" Target="../ink/ink1274.xml"/><Relationship Id="rId235" Type="http://schemas.openxmlformats.org/officeDocument/2006/relationships/image" Target="../media/image1257.png"/><Relationship Id="rId256" Type="http://schemas.openxmlformats.org/officeDocument/2006/relationships/customXml" Target="../ink/ink1295.xml"/><Relationship Id="rId277" Type="http://schemas.openxmlformats.org/officeDocument/2006/relationships/image" Target="../media/image1278.png"/><Relationship Id="rId298" Type="http://schemas.openxmlformats.org/officeDocument/2006/relationships/customXml" Target="../ink/ink1316.xml"/><Relationship Id="rId400" Type="http://schemas.openxmlformats.org/officeDocument/2006/relationships/customXml" Target="../ink/ink1367.xml"/><Relationship Id="rId421" Type="http://schemas.openxmlformats.org/officeDocument/2006/relationships/image" Target="../media/image1350.png"/><Relationship Id="rId442" Type="http://schemas.openxmlformats.org/officeDocument/2006/relationships/customXml" Target="../ink/ink1388.xml"/><Relationship Id="rId463" Type="http://schemas.openxmlformats.org/officeDocument/2006/relationships/image" Target="../media/image1371.png"/><Relationship Id="rId484" Type="http://schemas.openxmlformats.org/officeDocument/2006/relationships/customXml" Target="../ink/ink1409.xml"/><Relationship Id="rId519" Type="http://schemas.openxmlformats.org/officeDocument/2006/relationships/image" Target="../media/image1399.png"/><Relationship Id="rId116" Type="http://schemas.openxmlformats.org/officeDocument/2006/relationships/customXml" Target="../ink/ink1225.xml"/><Relationship Id="rId137" Type="http://schemas.openxmlformats.org/officeDocument/2006/relationships/image" Target="../media/image1208.png"/><Relationship Id="rId158" Type="http://schemas.openxmlformats.org/officeDocument/2006/relationships/customXml" Target="../ink/ink1246.xml"/><Relationship Id="rId302" Type="http://schemas.openxmlformats.org/officeDocument/2006/relationships/customXml" Target="../ink/ink1318.xml"/><Relationship Id="rId323" Type="http://schemas.openxmlformats.org/officeDocument/2006/relationships/image" Target="../media/image1301.png"/><Relationship Id="rId344" Type="http://schemas.openxmlformats.org/officeDocument/2006/relationships/customXml" Target="../ink/ink1339.xml"/><Relationship Id="rId530" Type="http://schemas.openxmlformats.org/officeDocument/2006/relationships/customXml" Target="../ink/ink1432.xml"/><Relationship Id="rId20" Type="http://schemas.openxmlformats.org/officeDocument/2006/relationships/customXml" Target="../ink/ink1177.xml"/><Relationship Id="rId41" Type="http://schemas.openxmlformats.org/officeDocument/2006/relationships/image" Target="../media/image1160.png"/><Relationship Id="rId62" Type="http://schemas.openxmlformats.org/officeDocument/2006/relationships/customXml" Target="../ink/ink1198.xml"/><Relationship Id="rId83" Type="http://schemas.openxmlformats.org/officeDocument/2006/relationships/image" Target="../media/image1181.png"/><Relationship Id="rId179" Type="http://schemas.openxmlformats.org/officeDocument/2006/relationships/image" Target="../media/image1229.png"/><Relationship Id="rId365" Type="http://schemas.openxmlformats.org/officeDocument/2006/relationships/image" Target="../media/image1322.png"/><Relationship Id="rId386" Type="http://schemas.openxmlformats.org/officeDocument/2006/relationships/customXml" Target="../ink/ink1360.xml"/><Relationship Id="rId551" Type="http://schemas.openxmlformats.org/officeDocument/2006/relationships/image" Target="../media/image1415.png"/><Relationship Id="rId572" Type="http://schemas.openxmlformats.org/officeDocument/2006/relationships/customXml" Target="../ink/ink1453.xml"/><Relationship Id="rId593" Type="http://schemas.openxmlformats.org/officeDocument/2006/relationships/image" Target="../media/image1436.png"/><Relationship Id="rId607" Type="http://schemas.openxmlformats.org/officeDocument/2006/relationships/image" Target="../media/image1443.png"/><Relationship Id="rId190" Type="http://schemas.openxmlformats.org/officeDocument/2006/relationships/customXml" Target="../ink/ink1262.xml"/><Relationship Id="rId204" Type="http://schemas.openxmlformats.org/officeDocument/2006/relationships/customXml" Target="../ink/ink1269.xml"/><Relationship Id="rId225" Type="http://schemas.openxmlformats.org/officeDocument/2006/relationships/image" Target="../media/image1252.png"/><Relationship Id="rId246" Type="http://schemas.openxmlformats.org/officeDocument/2006/relationships/customXml" Target="../ink/ink1290.xml"/><Relationship Id="rId267" Type="http://schemas.openxmlformats.org/officeDocument/2006/relationships/image" Target="../media/image1273.png"/><Relationship Id="rId288" Type="http://schemas.openxmlformats.org/officeDocument/2006/relationships/customXml" Target="../ink/ink1311.xml"/><Relationship Id="rId411" Type="http://schemas.openxmlformats.org/officeDocument/2006/relationships/image" Target="../media/image1345.png"/><Relationship Id="rId432" Type="http://schemas.openxmlformats.org/officeDocument/2006/relationships/customXml" Target="../ink/ink1383.xml"/><Relationship Id="rId453" Type="http://schemas.openxmlformats.org/officeDocument/2006/relationships/image" Target="../media/image1366.png"/><Relationship Id="rId474" Type="http://schemas.openxmlformats.org/officeDocument/2006/relationships/customXml" Target="../ink/ink1404.xml"/><Relationship Id="rId509" Type="http://schemas.openxmlformats.org/officeDocument/2006/relationships/image" Target="../media/image1394.png"/><Relationship Id="rId106" Type="http://schemas.openxmlformats.org/officeDocument/2006/relationships/customXml" Target="../ink/ink1220.xml"/><Relationship Id="rId127" Type="http://schemas.openxmlformats.org/officeDocument/2006/relationships/image" Target="../media/image1203.png"/><Relationship Id="rId313" Type="http://schemas.openxmlformats.org/officeDocument/2006/relationships/image" Target="../media/image1296.png"/><Relationship Id="rId495" Type="http://schemas.openxmlformats.org/officeDocument/2006/relationships/image" Target="../media/image1387.png"/><Relationship Id="rId10" Type="http://schemas.openxmlformats.org/officeDocument/2006/relationships/customXml" Target="../ink/ink1172.xml"/><Relationship Id="rId31" Type="http://schemas.openxmlformats.org/officeDocument/2006/relationships/image" Target="../media/image1155.png"/><Relationship Id="rId52" Type="http://schemas.openxmlformats.org/officeDocument/2006/relationships/customXml" Target="../ink/ink1193.xml"/><Relationship Id="rId73" Type="http://schemas.openxmlformats.org/officeDocument/2006/relationships/image" Target="../media/image1176.png"/><Relationship Id="rId94" Type="http://schemas.openxmlformats.org/officeDocument/2006/relationships/customXml" Target="../ink/ink1214.xml"/><Relationship Id="rId148" Type="http://schemas.openxmlformats.org/officeDocument/2006/relationships/customXml" Target="../ink/ink1241.xml"/><Relationship Id="rId169" Type="http://schemas.openxmlformats.org/officeDocument/2006/relationships/image" Target="../media/image1224.png"/><Relationship Id="rId334" Type="http://schemas.openxmlformats.org/officeDocument/2006/relationships/customXml" Target="../ink/ink1334.xml"/><Relationship Id="rId355" Type="http://schemas.openxmlformats.org/officeDocument/2006/relationships/image" Target="../media/image1317.png"/><Relationship Id="rId376" Type="http://schemas.openxmlformats.org/officeDocument/2006/relationships/customXml" Target="../ink/ink1355.xml"/><Relationship Id="rId397" Type="http://schemas.openxmlformats.org/officeDocument/2006/relationships/image" Target="../media/image1338.png"/><Relationship Id="rId520" Type="http://schemas.openxmlformats.org/officeDocument/2006/relationships/customXml" Target="../ink/ink1427.xml"/><Relationship Id="rId541" Type="http://schemas.openxmlformats.org/officeDocument/2006/relationships/image" Target="../media/image1410.png"/><Relationship Id="rId562" Type="http://schemas.openxmlformats.org/officeDocument/2006/relationships/customXml" Target="../ink/ink1448.xml"/><Relationship Id="rId583" Type="http://schemas.openxmlformats.org/officeDocument/2006/relationships/image" Target="../media/image1431.png"/><Relationship Id="rId4" Type="http://schemas.openxmlformats.org/officeDocument/2006/relationships/customXml" Target="../ink/ink1169.xml"/><Relationship Id="rId180" Type="http://schemas.openxmlformats.org/officeDocument/2006/relationships/customXml" Target="../ink/ink1257.xml"/><Relationship Id="rId215" Type="http://schemas.openxmlformats.org/officeDocument/2006/relationships/image" Target="../media/image1247.png"/><Relationship Id="rId236" Type="http://schemas.openxmlformats.org/officeDocument/2006/relationships/customXml" Target="../ink/ink1285.xml"/><Relationship Id="rId257" Type="http://schemas.openxmlformats.org/officeDocument/2006/relationships/image" Target="../media/image1268.png"/><Relationship Id="rId278" Type="http://schemas.openxmlformats.org/officeDocument/2006/relationships/customXml" Target="../ink/ink1306.xml"/><Relationship Id="rId401" Type="http://schemas.openxmlformats.org/officeDocument/2006/relationships/image" Target="../media/image1340.png"/><Relationship Id="rId422" Type="http://schemas.openxmlformats.org/officeDocument/2006/relationships/customXml" Target="../ink/ink1378.xml"/><Relationship Id="rId443" Type="http://schemas.openxmlformats.org/officeDocument/2006/relationships/image" Target="../media/image1361.png"/><Relationship Id="rId464" Type="http://schemas.openxmlformats.org/officeDocument/2006/relationships/customXml" Target="../ink/ink1399.xml"/><Relationship Id="rId303" Type="http://schemas.openxmlformats.org/officeDocument/2006/relationships/image" Target="../media/image1291.png"/><Relationship Id="rId485" Type="http://schemas.openxmlformats.org/officeDocument/2006/relationships/image" Target="../media/image1382.png"/><Relationship Id="rId42" Type="http://schemas.openxmlformats.org/officeDocument/2006/relationships/customXml" Target="../ink/ink1188.xml"/><Relationship Id="rId84" Type="http://schemas.openxmlformats.org/officeDocument/2006/relationships/customXml" Target="../ink/ink1209.xml"/><Relationship Id="rId138" Type="http://schemas.openxmlformats.org/officeDocument/2006/relationships/customXml" Target="../ink/ink1236.xml"/><Relationship Id="rId345" Type="http://schemas.openxmlformats.org/officeDocument/2006/relationships/image" Target="../media/image1312.png"/><Relationship Id="rId387" Type="http://schemas.openxmlformats.org/officeDocument/2006/relationships/image" Target="../media/image1333.png"/><Relationship Id="rId510" Type="http://schemas.openxmlformats.org/officeDocument/2006/relationships/customXml" Target="../ink/ink1422.xml"/><Relationship Id="rId552" Type="http://schemas.openxmlformats.org/officeDocument/2006/relationships/customXml" Target="../ink/ink1443.xml"/><Relationship Id="rId594" Type="http://schemas.openxmlformats.org/officeDocument/2006/relationships/customXml" Target="../ink/ink1464.xml"/><Relationship Id="rId608" Type="http://schemas.openxmlformats.org/officeDocument/2006/relationships/customXml" Target="../ink/ink1471.xml"/><Relationship Id="rId191" Type="http://schemas.openxmlformats.org/officeDocument/2006/relationships/image" Target="../media/image1235.png"/><Relationship Id="rId205" Type="http://schemas.openxmlformats.org/officeDocument/2006/relationships/image" Target="../media/image1242.png"/><Relationship Id="rId247" Type="http://schemas.openxmlformats.org/officeDocument/2006/relationships/image" Target="../media/image1263.png"/><Relationship Id="rId412" Type="http://schemas.openxmlformats.org/officeDocument/2006/relationships/customXml" Target="../ink/ink1373.xml"/><Relationship Id="rId107" Type="http://schemas.openxmlformats.org/officeDocument/2006/relationships/image" Target="../media/image1193.png"/><Relationship Id="rId289" Type="http://schemas.openxmlformats.org/officeDocument/2006/relationships/image" Target="../media/image1284.png"/><Relationship Id="rId454" Type="http://schemas.openxmlformats.org/officeDocument/2006/relationships/customXml" Target="../ink/ink1394.xml"/><Relationship Id="rId496" Type="http://schemas.openxmlformats.org/officeDocument/2006/relationships/customXml" Target="../ink/ink1415.xml"/><Relationship Id="rId11" Type="http://schemas.openxmlformats.org/officeDocument/2006/relationships/image" Target="../media/image1145.png"/><Relationship Id="rId53" Type="http://schemas.openxmlformats.org/officeDocument/2006/relationships/image" Target="../media/image1166.png"/><Relationship Id="rId149" Type="http://schemas.openxmlformats.org/officeDocument/2006/relationships/image" Target="../media/image1214.png"/><Relationship Id="rId314" Type="http://schemas.openxmlformats.org/officeDocument/2006/relationships/customXml" Target="../ink/ink1324.xml"/><Relationship Id="rId356" Type="http://schemas.openxmlformats.org/officeDocument/2006/relationships/customXml" Target="../ink/ink1345.xml"/><Relationship Id="rId398" Type="http://schemas.openxmlformats.org/officeDocument/2006/relationships/customXml" Target="../ink/ink1366.xml"/><Relationship Id="rId521" Type="http://schemas.openxmlformats.org/officeDocument/2006/relationships/image" Target="../media/image1400.png"/><Relationship Id="rId563" Type="http://schemas.openxmlformats.org/officeDocument/2006/relationships/image" Target="../media/image1421.png"/><Relationship Id="rId95" Type="http://schemas.openxmlformats.org/officeDocument/2006/relationships/image" Target="../media/image1187.png"/><Relationship Id="rId160" Type="http://schemas.openxmlformats.org/officeDocument/2006/relationships/customXml" Target="../ink/ink1247.xml"/><Relationship Id="rId216" Type="http://schemas.openxmlformats.org/officeDocument/2006/relationships/customXml" Target="../ink/ink1275.xml"/><Relationship Id="rId423" Type="http://schemas.openxmlformats.org/officeDocument/2006/relationships/image" Target="../media/image1351.png"/><Relationship Id="rId258" Type="http://schemas.openxmlformats.org/officeDocument/2006/relationships/customXml" Target="../ink/ink1296.xml"/><Relationship Id="rId465" Type="http://schemas.openxmlformats.org/officeDocument/2006/relationships/image" Target="../media/image1372.png"/><Relationship Id="rId22" Type="http://schemas.openxmlformats.org/officeDocument/2006/relationships/customXml" Target="../ink/ink1178.xml"/><Relationship Id="rId64" Type="http://schemas.openxmlformats.org/officeDocument/2006/relationships/customXml" Target="../ink/ink1199.xml"/><Relationship Id="rId118" Type="http://schemas.openxmlformats.org/officeDocument/2006/relationships/customXml" Target="../ink/ink1226.xml"/><Relationship Id="rId325" Type="http://schemas.openxmlformats.org/officeDocument/2006/relationships/image" Target="../media/image1302.png"/><Relationship Id="rId367" Type="http://schemas.openxmlformats.org/officeDocument/2006/relationships/image" Target="../media/image1323.png"/><Relationship Id="rId532" Type="http://schemas.openxmlformats.org/officeDocument/2006/relationships/customXml" Target="../ink/ink1433.xml"/><Relationship Id="rId574" Type="http://schemas.openxmlformats.org/officeDocument/2006/relationships/customXml" Target="../ink/ink1454.xml"/><Relationship Id="rId171" Type="http://schemas.openxmlformats.org/officeDocument/2006/relationships/image" Target="../media/image1225.png"/><Relationship Id="rId227" Type="http://schemas.openxmlformats.org/officeDocument/2006/relationships/image" Target="../media/image1253.png"/><Relationship Id="rId269" Type="http://schemas.openxmlformats.org/officeDocument/2006/relationships/image" Target="../media/image1274.png"/><Relationship Id="rId434" Type="http://schemas.openxmlformats.org/officeDocument/2006/relationships/customXml" Target="../ink/ink1384.xml"/><Relationship Id="rId476" Type="http://schemas.openxmlformats.org/officeDocument/2006/relationships/customXml" Target="../ink/ink1405.xml"/><Relationship Id="rId33" Type="http://schemas.openxmlformats.org/officeDocument/2006/relationships/image" Target="../media/image1156.png"/><Relationship Id="rId129" Type="http://schemas.openxmlformats.org/officeDocument/2006/relationships/image" Target="../media/image1204.png"/><Relationship Id="rId280" Type="http://schemas.openxmlformats.org/officeDocument/2006/relationships/customXml" Target="../ink/ink1307.xml"/><Relationship Id="rId336" Type="http://schemas.openxmlformats.org/officeDocument/2006/relationships/customXml" Target="../ink/ink1335.xml"/><Relationship Id="rId501" Type="http://schemas.openxmlformats.org/officeDocument/2006/relationships/image" Target="../media/image1390.png"/><Relationship Id="rId543" Type="http://schemas.openxmlformats.org/officeDocument/2006/relationships/image" Target="../media/image1411.png"/><Relationship Id="rId75" Type="http://schemas.openxmlformats.org/officeDocument/2006/relationships/image" Target="../media/image1177.png"/><Relationship Id="rId140" Type="http://schemas.openxmlformats.org/officeDocument/2006/relationships/customXml" Target="../ink/ink1237.xml"/><Relationship Id="rId182" Type="http://schemas.openxmlformats.org/officeDocument/2006/relationships/customXml" Target="../ink/ink1258.xml"/><Relationship Id="rId378" Type="http://schemas.openxmlformats.org/officeDocument/2006/relationships/customXml" Target="../ink/ink1356.xml"/><Relationship Id="rId403" Type="http://schemas.openxmlformats.org/officeDocument/2006/relationships/image" Target="../media/image1341.png"/><Relationship Id="rId585" Type="http://schemas.openxmlformats.org/officeDocument/2006/relationships/image" Target="../media/image1432.png"/><Relationship Id="rId6" Type="http://schemas.openxmlformats.org/officeDocument/2006/relationships/customXml" Target="../ink/ink1170.xml"/><Relationship Id="rId238" Type="http://schemas.openxmlformats.org/officeDocument/2006/relationships/customXml" Target="../ink/ink1286.xml"/><Relationship Id="rId445" Type="http://schemas.openxmlformats.org/officeDocument/2006/relationships/image" Target="../media/image1362.png"/><Relationship Id="rId487" Type="http://schemas.openxmlformats.org/officeDocument/2006/relationships/image" Target="../media/image1383.png"/><Relationship Id="rId610" Type="http://schemas.openxmlformats.org/officeDocument/2006/relationships/customXml" Target="../ink/ink1472.xml"/><Relationship Id="rId291" Type="http://schemas.openxmlformats.org/officeDocument/2006/relationships/image" Target="../media/image1285.png"/><Relationship Id="rId305" Type="http://schemas.openxmlformats.org/officeDocument/2006/relationships/image" Target="../media/image1292.png"/><Relationship Id="rId347" Type="http://schemas.openxmlformats.org/officeDocument/2006/relationships/image" Target="../media/image1313.png"/><Relationship Id="rId512" Type="http://schemas.openxmlformats.org/officeDocument/2006/relationships/customXml" Target="../ink/ink1423.xml"/><Relationship Id="rId44" Type="http://schemas.openxmlformats.org/officeDocument/2006/relationships/customXml" Target="../ink/ink1189.xml"/><Relationship Id="rId86" Type="http://schemas.openxmlformats.org/officeDocument/2006/relationships/customXml" Target="../ink/ink1210.xml"/><Relationship Id="rId151" Type="http://schemas.openxmlformats.org/officeDocument/2006/relationships/image" Target="../media/image1215.png"/><Relationship Id="rId389" Type="http://schemas.openxmlformats.org/officeDocument/2006/relationships/image" Target="../media/image1334.png"/><Relationship Id="rId554" Type="http://schemas.openxmlformats.org/officeDocument/2006/relationships/customXml" Target="../ink/ink1444.xml"/><Relationship Id="rId596" Type="http://schemas.openxmlformats.org/officeDocument/2006/relationships/customXml" Target="../ink/ink1465.xml"/><Relationship Id="rId193" Type="http://schemas.openxmlformats.org/officeDocument/2006/relationships/image" Target="../media/image1236.png"/><Relationship Id="rId207" Type="http://schemas.openxmlformats.org/officeDocument/2006/relationships/image" Target="../media/image1243.png"/><Relationship Id="rId249" Type="http://schemas.openxmlformats.org/officeDocument/2006/relationships/image" Target="../media/image1264.png"/><Relationship Id="rId414" Type="http://schemas.openxmlformats.org/officeDocument/2006/relationships/customXml" Target="../ink/ink1374.xml"/><Relationship Id="rId456" Type="http://schemas.openxmlformats.org/officeDocument/2006/relationships/customXml" Target="../ink/ink1395.xml"/><Relationship Id="rId498" Type="http://schemas.openxmlformats.org/officeDocument/2006/relationships/customXml" Target="../ink/ink1416.xml"/><Relationship Id="rId13" Type="http://schemas.openxmlformats.org/officeDocument/2006/relationships/image" Target="../media/image1146.png"/><Relationship Id="rId109" Type="http://schemas.openxmlformats.org/officeDocument/2006/relationships/image" Target="../media/image1194.png"/><Relationship Id="rId260" Type="http://schemas.openxmlformats.org/officeDocument/2006/relationships/customXml" Target="../ink/ink1297.xml"/><Relationship Id="rId316" Type="http://schemas.openxmlformats.org/officeDocument/2006/relationships/customXml" Target="../ink/ink1325.xml"/><Relationship Id="rId523" Type="http://schemas.openxmlformats.org/officeDocument/2006/relationships/image" Target="../media/image1401.png"/><Relationship Id="rId55" Type="http://schemas.openxmlformats.org/officeDocument/2006/relationships/image" Target="../media/image1167.png"/><Relationship Id="rId97" Type="http://schemas.openxmlformats.org/officeDocument/2006/relationships/image" Target="../media/image1188.png"/><Relationship Id="rId120" Type="http://schemas.openxmlformats.org/officeDocument/2006/relationships/customXml" Target="../ink/ink1227.xml"/><Relationship Id="rId358" Type="http://schemas.openxmlformats.org/officeDocument/2006/relationships/customXml" Target="../ink/ink1346.xml"/><Relationship Id="rId565" Type="http://schemas.openxmlformats.org/officeDocument/2006/relationships/image" Target="../media/image1422.png"/><Relationship Id="rId162" Type="http://schemas.openxmlformats.org/officeDocument/2006/relationships/customXml" Target="../ink/ink1248.xml"/><Relationship Id="rId218" Type="http://schemas.openxmlformats.org/officeDocument/2006/relationships/customXml" Target="../ink/ink1276.xml"/><Relationship Id="rId425" Type="http://schemas.openxmlformats.org/officeDocument/2006/relationships/image" Target="../media/image1352.png"/><Relationship Id="rId467" Type="http://schemas.openxmlformats.org/officeDocument/2006/relationships/image" Target="../media/image1373.png"/><Relationship Id="rId271" Type="http://schemas.openxmlformats.org/officeDocument/2006/relationships/image" Target="../media/image1275.png"/><Relationship Id="rId24" Type="http://schemas.openxmlformats.org/officeDocument/2006/relationships/customXml" Target="../ink/ink1179.xml"/><Relationship Id="rId66" Type="http://schemas.openxmlformats.org/officeDocument/2006/relationships/customXml" Target="../ink/ink1200.xml"/><Relationship Id="rId131" Type="http://schemas.openxmlformats.org/officeDocument/2006/relationships/image" Target="../media/image1205.png"/><Relationship Id="rId327" Type="http://schemas.openxmlformats.org/officeDocument/2006/relationships/image" Target="../media/image1303.png"/><Relationship Id="rId369" Type="http://schemas.openxmlformats.org/officeDocument/2006/relationships/image" Target="../media/image1324.png"/><Relationship Id="rId534" Type="http://schemas.openxmlformats.org/officeDocument/2006/relationships/customXml" Target="../ink/ink1434.xml"/><Relationship Id="rId576" Type="http://schemas.openxmlformats.org/officeDocument/2006/relationships/customXml" Target="../ink/ink1455.xml"/><Relationship Id="rId173" Type="http://schemas.openxmlformats.org/officeDocument/2006/relationships/image" Target="../media/image1226.png"/><Relationship Id="rId229" Type="http://schemas.openxmlformats.org/officeDocument/2006/relationships/image" Target="../media/image1254.png"/><Relationship Id="rId380" Type="http://schemas.openxmlformats.org/officeDocument/2006/relationships/customXml" Target="../ink/ink1357.xml"/><Relationship Id="rId436" Type="http://schemas.openxmlformats.org/officeDocument/2006/relationships/customXml" Target="../ink/ink1385.xml"/><Relationship Id="rId601" Type="http://schemas.openxmlformats.org/officeDocument/2006/relationships/image" Target="../media/image1440.png"/><Relationship Id="rId240" Type="http://schemas.openxmlformats.org/officeDocument/2006/relationships/customXml" Target="../ink/ink1287.xml"/><Relationship Id="rId478" Type="http://schemas.openxmlformats.org/officeDocument/2006/relationships/customXml" Target="../ink/ink1406.xml"/><Relationship Id="rId35" Type="http://schemas.openxmlformats.org/officeDocument/2006/relationships/image" Target="../media/image1157.png"/><Relationship Id="rId77" Type="http://schemas.openxmlformats.org/officeDocument/2006/relationships/image" Target="../media/image1178.png"/><Relationship Id="rId100" Type="http://schemas.openxmlformats.org/officeDocument/2006/relationships/customXml" Target="../ink/ink1217.xml"/><Relationship Id="rId282" Type="http://schemas.openxmlformats.org/officeDocument/2006/relationships/customXml" Target="../ink/ink1308.xml"/><Relationship Id="rId338" Type="http://schemas.openxmlformats.org/officeDocument/2006/relationships/customXml" Target="../ink/ink1336.xml"/><Relationship Id="rId503" Type="http://schemas.openxmlformats.org/officeDocument/2006/relationships/image" Target="../media/image1391.png"/><Relationship Id="rId545" Type="http://schemas.openxmlformats.org/officeDocument/2006/relationships/image" Target="../media/image1412.png"/><Relationship Id="rId587" Type="http://schemas.openxmlformats.org/officeDocument/2006/relationships/image" Target="../media/image1433.png"/><Relationship Id="rId8" Type="http://schemas.openxmlformats.org/officeDocument/2006/relationships/customXml" Target="../ink/ink1171.xml"/><Relationship Id="rId142" Type="http://schemas.openxmlformats.org/officeDocument/2006/relationships/customXml" Target="../ink/ink1238.xml"/><Relationship Id="rId184" Type="http://schemas.openxmlformats.org/officeDocument/2006/relationships/customXml" Target="../ink/ink1259.xml"/><Relationship Id="rId391" Type="http://schemas.openxmlformats.org/officeDocument/2006/relationships/image" Target="../media/image1335.png"/><Relationship Id="rId405" Type="http://schemas.openxmlformats.org/officeDocument/2006/relationships/image" Target="../media/image1342.png"/><Relationship Id="rId447" Type="http://schemas.openxmlformats.org/officeDocument/2006/relationships/image" Target="../media/image1363.png"/><Relationship Id="rId612" Type="http://schemas.openxmlformats.org/officeDocument/2006/relationships/customXml" Target="../ink/ink1473.xml"/><Relationship Id="rId251" Type="http://schemas.openxmlformats.org/officeDocument/2006/relationships/image" Target="../media/image1265.png"/><Relationship Id="rId489" Type="http://schemas.openxmlformats.org/officeDocument/2006/relationships/image" Target="../media/image1384.png"/><Relationship Id="rId46" Type="http://schemas.openxmlformats.org/officeDocument/2006/relationships/customXml" Target="../ink/ink1190.xml"/><Relationship Id="rId293" Type="http://schemas.openxmlformats.org/officeDocument/2006/relationships/image" Target="../media/image1286.png"/><Relationship Id="rId307" Type="http://schemas.openxmlformats.org/officeDocument/2006/relationships/image" Target="../media/image1293.png"/><Relationship Id="rId349" Type="http://schemas.openxmlformats.org/officeDocument/2006/relationships/image" Target="../media/image1314.png"/><Relationship Id="rId514" Type="http://schemas.openxmlformats.org/officeDocument/2006/relationships/customXml" Target="../ink/ink1424.xml"/><Relationship Id="rId556" Type="http://schemas.openxmlformats.org/officeDocument/2006/relationships/customXml" Target="../ink/ink1445.xml"/><Relationship Id="rId88" Type="http://schemas.openxmlformats.org/officeDocument/2006/relationships/customXml" Target="../ink/ink1211.xml"/><Relationship Id="rId111" Type="http://schemas.openxmlformats.org/officeDocument/2006/relationships/image" Target="../media/image1195.png"/><Relationship Id="rId153" Type="http://schemas.openxmlformats.org/officeDocument/2006/relationships/image" Target="../media/image1216.png"/><Relationship Id="rId195" Type="http://schemas.openxmlformats.org/officeDocument/2006/relationships/image" Target="../media/image1237.png"/><Relationship Id="rId209" Type="http://schemas.openxmlformats.org/officeDocument/2006/relationships/image" Target="../media/image1244.png"/><Relationship Id="rId360" Type="http://schemas.openxmlformats.org/officeDocument/2006/relationships/customXml" Target="../ink/ink1347.xml"/><Relationship Id="rId416" Type="http://schemas.openxmlformats.org/officeDocument/2006/relationships/customXml" Target="../ink/ink1375.xml"/><Relationship Id="rId598" Type="http://schemas.openxmlformats.org/officeDocument/2006/relationships/customXml" Target="../ink/ink1466.xml"/><Relationship Id="rId220" Type="http://schemas.openxmlformats.org/officeDocument/2006/relationships/customXml" Target="../ink/ink1277.xml"/><Relationship Id="rId458" Type="http://schemas.openxmlformats.org/officeDocument/2006/relationships/customXml" Target="../ink/ink1396.xml"/><Relationship Id="rId15" Type="http://schemas.openxmlformats.org/officeDocument/2006/relationships/image" Target="../media/image1147.png"/><Relationship Id="rId57" Type="http://schemas.openxmlformats.org/officeDocument/2006/relationships/image" Target="../media/image1168.png"/><Relationship Id="rId262" Type="http://schemas.openxmlformats.org/officeDocument/2006/relationships/customXml" Target="../ink/ink1298.xml"/><Relationship Id="rId318" Type="http://schemas.openxmlformats.org/officeDocument/2006/relationships/customXml" Target="../ink/ink1326.xml"/><Relationship Id="rId525" Type="http://schemas.openxmlformats.org/officeDocument/2006/relationships/image" Target="../media/image1402.png"/><Relationship Id="rId567" Type="http://schemas.openxmlformats.org/officeDocument/2006/relationships/image" Target="../media/image1423.png"/><Relationship Id="rId99" Type="http://schemas.openxmlformats.org/officeDocument/2006/relationships/image" Target="../media/image1189.png"/><Relationship Id="rId122" Type="http://schemas.openxmlformats.org/officeDocument/2006/relationships/customXml" Target="../ink/ink1228.xml"/><Relationship Id="rId164" Type="http://schemas.openxmlformats.org/officeDocument/2006/relationships/customXml" Target="../ink/ink1249.xml"/><Relationship Id="rId371" Type="http://schemas.openxmlformats.org/officeDocument/2006/relationships/image" Target="../media/image1325.png"/><Relationship Id="rId427" Type="http://schemas.openxmlformats.org/officeDocument/2006/relationships/image" Target="../media/image1353.png"/><Relationship Id="rId469" Type="http://schemas.openxmlformats.org/officeDocument/2006/relationships/image" Target="../media/image1374.png"/><Relationship Id="rId26" Type="http://schemas.openxmlformats.org/officeDocument/2006/relationships/customXml" Target="../ink/ink1180.xml"/><Relationship Id="rId231" Type="http://schemas.openxmlformats.org/officeDocument/2006/relationships/image" Target="../media/image1255.png"/><Relationship Id="rId273" Type="http://schemas.openxmlformats.org/officeDocument/2006/relationships/image" Target="../media/image1276.png"/><Relationship Id="rId329" Type="http://schemas.openxmlformats.org/officeDocument/2006/relationships/image" Target="../media/image1304.png"/><Relationship Id="rId480" Type="http://schemas.openxmlformats.org/officeDocument/2006/relationships/customXml" Target="../ink/ink1407.xml"/><Relationship Id="rId536" Type="http://schemas.openxmlformats.org/officeDocument/2006/relationships/customXml" Target="../ink/ink1435.xml"/><Relationship Id="rId68" Type="http://schemas.openxmlformats.org/officeDocument/2006/relationships/customXml" Target="../ink/ink1201.xml"/><Relationship Id="rId133" Type="http://schemas.openxmlformats.org/officeDocument/2006/relationships/image" Target="../media/image1206.png"/><Relationship Id="rId175" Type="http://schemas.openxmlformats.org/officeDocument/2006/relationships/image" Target="../media/image1227.png"/><Relationship Id="rId340" Type="http://schemas.openxmlformats.org/officeDocument/2006/relationships/customXml" Target="../ink/ink1337.xml"/><Relationship Id="rId578" Type="http://schemas.openxmlformats.org/officeDocument/2006/relationships/customXml" Target="../ink/ink1456.xml"/><Relationship Id="rId200" Type="http://schemas.openxmlformats.org/officeDocument/2006/relationships/customXml" Target="../ink/ink1267.xml"/><Relationship Id="rId382" Type="http://schemas.openxmlformats.org/officeDocument/2006/relationships/customXml" Target="../ink/ink1358.xml"/><Relationship Id="rId438" Type="http://schemas.openxmlformats.org/officeDocument/2006/relationships/customXml" Target="../ink/ink1386.xml"/><Relationship Id="rId603" Type="http://schemas.openxmlformats.org/officeDocument/2006/relationships/image" Target="../media/image1441.png"/><Relationship Id="rId242" Type="http://schemas.openxmlformats.org/officeDocument/2006/relationships/customXml" Target="../ink/ink1288.xml"/><Relationship Id="rId284" Type="http://schemas.openxmlformats.org/officeDocument/2006/relationships/customXml" Target="../ink/ink1309.xml"/><Relationship Id="rId491" Type="http://schemas.openxmlformats.org/officeDocument/2006/relationships/image" Target="../media/image1385.png"/><Relationship Id="rId505" Type="http://schemas.openxmlformats.org/officeDocument/2006/relationships/image" Target="../media/image1392.png"/><Relationship Id="rId37" Type="http://schemas.openxmlformats.org/officeDocument/2006/relationships/image" Target="../media/image1158.png"/><Relationship Id="rId79" Type="http://schemas.openxmlformats.org/officeDocument/2006/relationships/image" Target="../media/image1179.png"/><Relationship Id="rId102" Type="http://schemas.openxmlformats.org/officeDocument/2006/relationships/customXml" Target="../ink/ink1218.xml"/><Relationship Id="rId144" Type="http://schemas.openxmlformats.org/officeDocument/2006/relationships/customXml" Target="../ink/ink1239.xml"/><Relationship Id="rId547" Type="http://schemas.openxmlformats.org/officeDocument/2006/relationships/image" Target="../media/image1413.png"/><Relationship Id="rId589" Type="http://schemas.openxmlformats.org/officeDocument/2006/relationships/image" Target="../media/image1434.png"/><Relationship Id="rId90" Type="http://schemas.openxmlformats.org/officeDocument/2006/relationships/customXml" Target="../ink/ink1212.xml"/><Relationship Id="rId186" Type="http://schemas.openxmlformats.org/officeDocument/2006/relationships/customXml" Target="../ink/ink1260.xml"/><Relationship Id="rId351" Type="http://schemas.openxmlformats.org/officeDocument/2006/relationships/image" Target="../media/image1315.png"/><Relationship Id="rId393" Type="http://schemas.openxmlformats.org/officeDocument/2006/relationships/image" Target="../media/image1336.png"/><Relationship Id="rId407" Type="http://schemas.openxmlformats.org/officeDocument/2006/relationships/image" Target="../media/image1343.png"/><Relationship Id="rId449" Type="http://schemas.openxmlformats.org/officeDocument/2006/relationships/image" Target="../media/image1364.png"/><Relationship Id="rId614" Type="http://schemas.openxmlformats.org/officeDocument/2006/relationships/customXml" Target="../ink/ink1474.xml"/><Relationship Id="rId211" Type="http://schemas.openxmlformats.org/officeDocument/2006/relationships/image" Target="../media/image1245.png"/><Relationship Id="rId253" Type="http://schemas.openxmlformats.org/officeDocument/2006/relationships/image" Target="../media/image1266.png"/><Relationship Id="rId295" Type="http://schemas.openxmlformats.org/officeDocument/2006/relationships/image" Target="../media/image1287.png"/><Relationship Id="rId309" Type="http://schemas.openxmlformats.org/officeDocument/2006/relationships/image" Target="../media/image1294.png"/><Relationship Id="rId460" Type="http://schemas.openxmlformats.org/officeDocument/2006/relationships/customXml" Target="../ink/ink1397.xml"/><Relationship Id="rId516" Type="http://schemas.openxmlformats.org/officeDocument/2006/relationships/customXml" Target="../ink/ink1425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06.png"/><Relationship Id="rId299" Type="http://schemas.openxmlformats.org/officeDocument/2006/relationships/image" Target="../media/image1597.png"/><Relationship Id="rId21" Type="http://schemas.openxmlformats.org/officeDocument/2006/relationships/image" Target="../media/image1458.png"/><Relationship Id="rId63" Type="http://schemas.openxmlformats.org/officeDocument/2006/relationships/image" Target="../media/image1479.png"/><Relationship Id="rId159" Type="http://schemas.openxmlformats.org/officeDocument/2006/relationships/image" Target="../media/image1527.png"/><Relationship Id="rId324" Type="http://schemas.openxmlformats.org/officeDocument/2006/relationships/customXml" Target="../ink/ink1637.xml"/><Relationship Id="rId366" Type="http://schemas.openxmlformats.org/officeDocument/2006/relationships/customXml" Target="../ink/ink1658.xml"/><Relationship Id="rId170" Type="http://schemas.openxmlformats.org/officeDocument/2006/relationships/customXml" Target="../ink/ink1560.xml"/><Relationship Id="rId226" Type="http://schemas.openxmlformats.org/officeDocument/2006/relationships/customXml" Target="../ink/ink1588.xml"/><Relationship Id="rId433" Type="http://schemas.openxmlformats.org/officeDocument/2006/relationships/image" Target="../media/image1664.png"/><Relationship Id="rId268" Type="http://schemas.openxmlformats.org/officeDocument/2006/relationships/customXml" Target="../ink/ink1609.xml"/><Relationship Id="rId32" Type="http://schemas.openxmlformats.org/officeDocument/2006/relationships/customXml" Target="../ink/ink1491.xml"/><Relationship Id="rId74" Type="http://schemas.openxmlformats.org/officeDocument/2006/relationships/customXml" Target="../ink/ink1512.xml"/><Relationship Id="rId128" Type="http://schemas.openxmlformats.org/officeDocument/2006/relationships/customXml" Target="../ink/ink1539.xml"/><Relationship Id="rId335" Type="http://schemas.openxmlformats.org/officeDocument/2006/relationships/image" Target="../media/image1615.png"/><Relationship Id="rId377" Type="http://schemas.openxmlformats.org/officeDocument/2006/relationships/image" Target="../media/image1636.png"/><Relationship Id="rId5" Type="http://schemas.openxmlformats.org/officeDocument/2006/relationships/image" Target="../media/image1450.png"/><Relationship Id="rId181" Type="http://schemas.openxmlformats.org/officeDocument/2006/relationships/image" Target="../media/image1538.png"/><Relationship Id="rId237" Type="http://schemas.openxmlformats.org/officeDocument/2006/relationships/image" Target="../media/image1566.png"/><Relationship Id="rId402" Type="http://schemas.openxmlformats.org/officeDocument/2006/relationships/customXml" Target="../ink/ink1676.xml"/><Relationship Id="rId279" Type="http://schemas.openxmlformats.org/officeDocument/2006/relationships/image" Target="../media/image1587.png"/><Relationship Id="rId43" Type="http://schemas.openxmlformats.org/officeDocument/2006/relationships/image" Target="../media/image1469.png"/><Relationship Id="rId139" Type="http://schemas.openxmlformats.org/officeDocument/2006/relationships/image" Target="../media/image1517.png"/><Relationship Id="rId290" Type="http://schemas.openxmlformats.org/officeDocument/2006/relationships/customXml" Target="../ink/ink1620.xml"/><Relationship Id="rId304" Type="http://schemas.openxmlformats.org/officeDocument/2006/relationships/customXml" Target="../ink/ink1627.xml"/><Relationship Id="rId346" Type="http://schemas.openxmlformats.org/officeDocument/2006/relationships/customXml" Target="../ink/ink1648.xml"/><Relationship Id="rId388" Type="http://schemas.openxmlformats.org/officeDocument/2006/relationships/customXml" Target="../ink/ink1669.xml"/><Relationship Id="rId85" Type="http://schemas.openxmlformats.org/officeDocument/2006/relationships/image" Target="../media/image1490.png"/><Relationship Id="rId150" Type="http://schemas.openxmlformats.org/officeDocument/2006/relationships/customXml" Target="../ink/ink1550.xml"/><Relationship Id="rId192" Type="http://schemas.openxmlformats.org/officeDocument/2006/relationships/customXml" Target="../ink/ink1571.xml"/><Relationship Id="rId206" Type="http://schemas.openxmlformats.org/officeDocument/2006/relationships/customXml" Target="../ink/ink1578.xml"/><Relationship Id="rId413" Type="http://schemas.openxmlformats.org/officeDocument/2006/relationships/image" Target="../media/image1654.png"/><Relationship Id="rId248" Type="http://schemas.openxmlformats.org/officeDocument/2006/relationships/customXml" Target="../ink/ink1599.xml"/><Relationship Id="rId12" Type="http://schemas.openxmlformats.org/officeDocument/2006/relationships/customXml" Target="../ink/ink1481.xml"/><Relationship Id="rId33" Type="http://schemas.openxmlformats.org/officeDocument/2006/relationships/image" Target="../media/image1464.png"/><Relationship Id="rId108" Type="http://schemas.openxmlformats.org/officeDocument/2006/relationships/customXml" Target="../ink/ink1529.xml"/><Relationship Id="rId129" Type="http://schemas.openxmlformats.org/officeDocument/2006/relationships/image" Target="../media/image1512.png"/><Relationship Id="rId280" Type="http://schemas.openxmlformats.org/officeDocument/2006/relationships/customXml" Target="../ink/ink1615.xml"/><Relationship Id="rId315" Type="http://schemas.openxmlformats.org/officeDocument/2006/relationships/image" Target="../media/image1605.png"/><Relationship Id="rId336" Type="http://schemas.openxmlformats.org/officeDocument/2006/relationships/customXml" Target="../ink/ink1643.xml"/><Relationship Id="rId357" Type="http://schemas.openxmlformats.org/officeDocument/2006/relationships/image" Target="../media/image1626.png"/><Relationship Id="rId54" Type="http://schemas.openxmlformats.org/officeDocument/2006/relationships/customXml" Target="../ink/ink1502.xml"/><Relationship Id="rId75" Type="http://schemas.openxmlformats.org/officeDocument/2006/relationships/image" Target="../media/image1485.png"/><Relationship Id="rId96" Type="http://schemas.openxmlformats.org/officeDocument/2006/relationships/customXml" Target="../ink/ink1523.xml"/><Relationship Id="rId140" Type="http://schemas.openxmlformats.org/officeDocument/2006/relationships/customXml" Target="../ink/ink1545.xml"/><Relationship Id="rId161" Type="http://schemas.openxmlformats.org/officeDocument/2006/relationships/image" Target="../media/image1528.png"/><Relationship Id="rId182" Type="http://schemas.openxmlformats.org/officeDocument/2006/relationships/customXml" Target="../ink/ink1566.xml"/><Relationship Id="rId217" Type="http://schemas.openxmlformats.org/officeDocument/2006/relationships/image" Target="../media/image1556.png"/><Relationship Id="rId378" Type="http://schemas.openxmlformats.org/officeDocument/2006/relationships/customXml" Target="../ink/ink1664.xml"/><Relationship Id="rId399" Type="http://schemas.openxmlformats.org/officeDocument/2006/relationships/image" Target="../media/image1647.png"/><Relationship Id="rId403" Type="http://schemas.openxmlformats.org/officeDocument/2006/relationships/image" Target="../media/image1649.png"/><Relationship Id="rId6" Type="http://schemas.openxmlformats.org/officeDocument/2006/relationships/customXml" Target="../ink/ink1478.xml"/><Relationship Id="rId238" Type="http://schemas.openxmlformats.org/officeDocument/2006/relationships/customXml" Target="../ink/ink1594.xml"/><Relationship Id="rId259" Type="http://schemas.openxmlformats.org/officeDocument/2006/relationships/image" Target="../media/image1577.png"/><Relationship Id="rId424" Type="http://schemas.openxmlformats.org/officeDocument/2006/relationships/customXml" Target="../ink/ink1687.xml"/><Relationship Id="rId23" Type="http://schemas.openxmlformats.org/officeDocument/2006/relationships/image" Target="../media/image1459.png"/><Relationship Id="rId119" Type="http://schemas.openxmlformats.org/officeDocument/2006/relationships/image" Target="../media/image1507.png"/><Relationship Id="rId270" Type="http://schemas.openxmlformats.org/officeDocument/2006/relationships/customXml" Target="../ink/ink1610.xml"/><Relationship Id="rId291" Type="http://schemas.openxmlformats.org/officeDocument/2006/relationships/image" Target="../media/image1593.png"/><Relationship Id="rId305" Type="http://schemas.openxmlformats.org/officeDocument/2006/relationships/image" Target="../media/image1600.png"/><Relationship Id="rId326" Type="http://schemas.openxmlformats.org/officeDocument/2006/relationships/customXml" Target="../ink/ink1638.xml"/><Relationship Id="rId347" Type="http://schemas.openxmlformats.org/officeDocument/2006/relationships/image" Target="../media/image1621.png"/><Relationship Id="rId44" Type="http://schemas.openxmlformats.org/officeDocument/2006/relationships/customXml" Target="../ink/ink1497.xml"/><Relationship Id="rId65" Type="http://schemas.openxmlformats.org/officeDocument/2006/relationships/image" Target="../media/image1480.png"/><Relationship Id="rId86" Type="http://schemas.openxmlformats.org/officeDocument/2006/relationships/customXml" Target="../ink/ink1518.xml"/><Relationship Id="rId130" Type="http://schemas.openxmlformats.org/officeDocument/2006/relationships/customXml" Target="../ink/ink1540.xml"/><Relationship Id="rId151" Type="http://schemas.openxmlformats.org/officeDocument/2006/relationships/image" Target="../media/image1523.png"/><Relationship Id="rId368" Type="http://schemas.openxmlformats.org/officeDocument/2006/relationships/customXml" Target="../ink/ink1659.xml"/><Relationship Id="rId389" Type="http://schemas.openxmlformats.org/officeDocument/2006/relationships/image" Target="../media/image1642.png"/><Relationship Id="rId172" Type="http://schemas.openxmlformats.org/officeDocument/2006/relationships/customXml" Target="../ink/ink1561.xml"/><Relationship Id="rId193" Type="http://schemas.openxmlformats.org/officeDocument/2006/relationships/image" Target="../media/image1544.png"/><Relationship Id="rId207" Type="http://schemas.openxmlformats.org/officeDocument/2006/relationships/image" Target="../media/image1551.png"/><Relationship Id="rId228" Type="http://schemas.openxmlformats.org/officeDocument/2006/relationships/customXml" Target="../ink/ink1589.xml"/><Relationship Id="rId249" Type="http://schemas.openxmlformats.org/officeDocument/2006/relationships/image" Target="../media/image1572.png"/><Relationship Id="rId414" Type="http://schemas.openxmlformats.org/officeDocument/2006/relationships/customXml" Target="../ink/ink1682.xml"/><Relationship Id="rId435" Type="http://schemas.openxmlformats.org/officeDocument/2006/relationships/image" Target="../media/image1665.png"/><Relationship Id="rId13" Type="http://schemas.openxmlformats.org/officeDocument/2006/relationships/image" Target="../media/image1454.png"/><Relationship Id="rId109" Type="http://schemas.openxmlformats.org/officeDocument/2006/relationships/image" Target="../media/image1502.png"/><Relationship Id="rId260" Type="http://schemas.openxmlformats.org/officeDocument/2006/relationships/customXml" Target="../ink/ink1605.xml"/><Relationship Id="rId281" Type="http://schemas.openxmlformats.org/officeDocument/2006/relationships/image" Target="../media/image1588.png"/><Relationship Id="rId316" Type="http://schemas.openxmlformats.org/officeDocument/2006/relationships/customXml" Target="../ink/ink1633.xml"/><Relationship Id="rId337" Type="http://schemas.openxmlformats.org/officeDocument/2006/relationships/image" Target="../media/image1616.png"/><Relationship Id="rId34" Type="http://schemas.openxmlformats.org/officeDocument/2006/relationships/customXml" Target="../ink/ink1492.xml"/><Relationship Id="rId55" Type="http://schemas.openxmlformats.org/officeDocument/2006/relationships/image" Target="../media/image1475.png"/><Relationship Id="rId76" Type="http://schemas.openxmlformats.org/officeDocument/2006/relationships/customXml" Target="../ink/ink1513.xml"/><Relationship Id="rId97" Type="http://schemas.openxmlformats.org/officeDocument/2006/relationships/image" Target="../media/image1496.png"/><Relationship Id="rId120" Type="http://schemas.openxmlformats.org/officeDocument/2006/relationships/customXml" Target="../ink/ink1535.xml"/><Relationship Id="rId141" Type="http://schemas.openxmlformats.org/officeDocument/2006/relationships/image" Target="../media/image1518.png"/><Relationship Id="rId358" Type="http://schemas.openxmlformats.org/officeDocument/2006/relationships/customXml" Target="../ink/ink1654.xml"/><Relationship Id="rId379" Type="http://schemas.openxmlformats.org/officeDocument/2006/relationships/image" Target="../media/image1637.png"/><Relationship Id="rId7" Type="http://schemas.openxmlformats.org/officeDocument/2006/relationships/image" Target="../media/image1451.png"/><Relationship Id="rId162" Type="http://schemas.openxmlformats.org/officeDocument/2006/relationships/customXml" Target="../ink/ink1556.xml"/><Relationship Id="rId183" Type="http://schemas.openxmlformats.org/officeDocument/2006/relationships/image" Target="../media/image1539.png"/><Relationship Id="rId218" Type="http://schemas.openxmlformats.org/officeDocument/2006/relationships/customXml" Target="../ink/ink1584.xml"/><Relationship Id="rId239" Type="http://schemas.openxmlformats.org/officeDocument/2006/relationships/image" Target="../media/image1567.png"/><Relationship Id="rId390" Type="http://schemas.openxmlformats.org/officeDocument/2006/relationships/customXml" Target="../ink/ink1670.xml"/><Relationship Id="rId404" Type="http://schemas.openxmlformats.org/officeDocument/2006/relationships/customXml" Target="../ink/ink1677.xml"/><Relationship Id="rId425" Type="http://schemas.openxmlformats.org/officeDocument/2006/relationships/image" Target="../media/image1660.png"/><Relationship Id="rId250" Type="http://schemas.openxmlformats.org/officeDocument/2006/relationships/customXml" Target="../ink/ink1600.xml"/><Relationship Id="rId271" Type="http://schemas.openxmlformats.org/officeDocument/2006/relationships/image" Target="../media/image1583.png"/><Relationship Id="rId292" Type="http://schemas.openxmlformats.org/officeDocument/2006/relationships/customXml" Target="../ink/ink1621.xml"/><Relationship Id="rId306" Type="http://schemas.openxmlformats.org/officeDocument/2006/relationships/customXml" Target="../ink/ink1628.xml"/><Relationship Id="rId24" Type="http://schemas.openxmlformats.org/officeDocument/2006/relationships/customXml" Target="../ink/ink1487.xml"/><Relationship Id="rId45" Type="http://schemas.openxmlformats.org/officeDocument/2006/relationships/image" Target="../media/image1470.png"/><Relationship Id="rId66" Type="http://schemas.openxmlformats.org/officeDocument/2006/relationships/customXml" Target="../ink/ink1508.xml"/><Relationship Id="rId87" Type="http://schemas.openxmlformats.org/officeDocument/2006/relationships/image" Target="../media/image1491.png"/><Relationship Id="rId110" Type="http://schemas.openxmlformats.org/officeDocument/2006/relationships/customXml" Target="../ink/ink1530.xml"/><Relationship Id="rId131" Type="http://schemas.openxmlformats.org/officeDocument/2006/relationships/image" Target="../media/image1513.png"/><Relationship Id="rId327" Type="http://schemas.openxmlformats.org/officeDocument/2006/relationships/image" Target="../media/image1611.png"/><Relationship Id="rId348" Type="http://schemas.openxmlformats.org/officeDocument/2006/relationships/customXml" Target="../ink/ink1649.xml"/><Relationship Id="rId369" Type="http://schemas.openxmlformats.org/officeDocument/2006/relationships/image" Target="../media/image1632.png"/><Relationship Id="rId152" Type="http://schemas.openxmlformats.org/officeDocument/2006/relationships/customXml" Target="../ink/ink1551.xml"/><Relationship Id="rId173" Type="http://schemas.openxmlformats.org/officeDocument/2006/relationships/image" Target="../media/image1534.png"/><Relationship Id="rId194" Type="http://schemas.openxmlformats.org/officeDocument/2006/relationships/customXml" Target="../ink/ink1572.xml"/><Relationship Id="rId208" Type="http://schemas.openxmlformats.org/officeDocument/2006/relationships/customXml" Target="../ink/ink1579.xml"/><Relationship Id="rId229" Type="http://schemas.openxmlformats.org/officeDocument/2006/relationships/image" Target="../media/image1562.png"/><Relationship Id="rId380" Type="http://schemas.openxmlformats.org/officeDocument/2006/relationships/customXml" Target="../ink/ink1665.xml"/><Relationship Id="rId415" Type="http://schemas.openxmlformats.org/officeDocument/2006/relationships/image" Target="../media/image1655.png"/><Relationship Id="rId436" Type="http://schemas.openxmlformats.org/officeDocument/2006/relationships/customXml" Target="../ink/ink1693.xml"/><Relationship Id="rId240" Type="http://schemas.openxmlformats.org/officeDocument/2006/relationships/customXml" Target="../ink/ink1595.xml"/><Relationship Id="rId261" Type="http://schemas.openxmlformats.org/officeDocument/2006/relationships/image" Target="../media/image1578.png"/><Relationship Id="rId14" Type="http://schemas.openxmlformats.org/officeDocument/2006/relationships/customXml" Target="../ink/ink1482.xml"/><Relationship Id="rId35" Type="http://schemas.openxmlformats.org/officeDocument/2006/relationships/image" Target="../media/image1465.png"/><Relationship Id="rId56" Type="http://schemas.openxmlformats.org/officeDocument/2006/relationships/customXml" Target="../ink/ink1503.xml"/><Relationship Id="rId77" Type="http://schemas.openxmlformats.org/officeDocument/2006/relationships/image" Target="../media/image1486.png"/><Relationship Id="rId100" Type="http://schemas.openxmlformats.org/officeDocument/2006/relationships/customXml" Target="../ink/ink1525.xml"/><Relationship Id="rId282" Type="http://schemas.openxmlformats.org/officeDocument/2006/relationships/customXml" Target="../ink/ink1616.xml"/><Relationship Id="rId317" Type="http://schemas.openxmlformats.org/officeDocument/2006/relationships/image" Target="../media/image1606.png"/><Relationship Id="rId338" Type="http://schemas.openxmlformats.org/officeDocument/2006/relationships/customXml" Target="../ink/ink1644.xml"/><Relationship Id="rId359" Type="http://schemas.openxmlformats.org/officeDocument/2006/relationships/image" Target="../media/image1627.png"/><Relationship Id="rId8" Type="http://schemas.openxmlformats.org/officeDocument/2006/relationships/customXml" Target="../ink/ink1479.xml"/><Relationship Id="rId98" Type="http://schemas.openxmlformats.org/officeDocument/2006/relationships/customXml" Target="../ink/ink1524.xml"/><Relationship Id="rId121" Type="http://schemas.openxmlformats.org/officeDocument/2006/relationships/image" Target="../media/image1508.png"/><Relationship Id="rId142" Type="http://schemas.openxmlformats.org/officeDocument/2006/relationships/customXml" Target="../ink/ink1546.xml"/><Relationship Id="rId163" Type="http://schemas.openxmlformats.org/officeDocument/2006/relationships/image" Target="../media/image1529.png"/><Relationship Id="rId184" Type="http://schemas.openxmlformats.org/officeDocument/2006/relationships/customXml" Target="../ink/ink1567.xml"/><Relationship Id="rId219" Type="http://schemas.openxmlformats.org/officeDocument/2006/relationships/image" Target="../media/image1557.png"/><Relationship Id="rId370" Type="http://schemas.openxmlformats.org/officeDocument/2006/relationships/customXml" Target="../ink/ink1660.xml"/><Relationship Id="rId391" Type="http://schemas.openxmlformats.org/officeDocument/2006/relationships/image" Target="../media/image1643.png"/><Relationship Id="rId405" Type="http://schemas.openxmlformats.org/officeDocument/2006/relationships/image" Target="../media/image1650.png"/><Relationship Id="rId426" Type="http://schemas.openxmlformats.org/officeDocument/2006/relationships/customXml" Target="../ink/ink1688.xml"/><Relationship Id="rId230" Type="http://schemas.openxmlformats.org/officeDocument/2006/relationships/customXml" Target="../ink/ink1590.xml"/><Relationship Id="rId251" Type="http://schemas.openxmlformats.org/officeDocument/2006/relationships/image" Target="../media/image1573.png"/><Relationship Id="rId25" Type="http://schemas.openxmlformats.org/officeDocument/2006/relationships/image" Target="../media/image1460.png"/><Relationship Id="rId46" Type="http://schemas.openxmlformats.org/officeDocument/2006/relationships/customXml" Target="../ink/ink1498.xml"/><Relationship Id="rId67" Type="http://schemas.openxmlformats.org/officeDocument/2006/relationships/image" Target="../media/image1481.png"/><Relationship Id="rId272" Type="http://schemas.openxmlformats.org/officeDocument/2006/relationships/customXml" Target="../ink/ink1611.xml"/><Relationship Id="rId293" Type="http://schemas.openxmlformats.org/officeDocument/2006/relationships/image" Target="../media/image1594.png"/><Relationship Id="rId307" Type="http://schemas.openxmlformats.org/officeDocument/2006/relationships/image" Target="../media/image1601.png"/><Relationship Id="rId328" Type="http://schemas.openxmlformats.org/officeDocument/2006/relationships/customXml" Target="../ink/ink1639.xml"/><Relationship Id="rId349" Type="http://schemas.openxmlformats.org/officeDocument/2006/relationships/image" Target="../media/image1622.png"/><Relationship Id="rId88" Type="http://schemas.openxmlformats.org/officeDocument/2006/relationships/customXml" Target="../ink/ink1519.xml"/><Relationship Id="rId111" Type="http://schemas.openxmlformats.org/officeDocument/2006/relationships/image" Target="../media/image1503.png"/><Relationship Id="rId132" Type="http://schemas.openxmlformats.org/officeDocument/2006/relationships/customXml" Target="../ink/ink1541.xml"/><Relationship Id="rId153" Type="http://schemas.openxmlformats.org/officeDocument/2006/relationships/image" Target="../media/image1524.png"/><Relationship Id="rId174" Type="http://schemas.openxmlformats.org/officeDocument/2006/relationships/customXml" Target="../ink/ink1562.xml"/><Relationship Id="rId195" Type="http://schemas.openxmlformats.org/officeDocument/2006/relationships/image" Target="../media/image1545.png"/><Relationship Id="rId209" Type="http://schemas.openxmlformats.org/officeDocument/2006/relationships/image" Target="../media/image1552.png"/><Relationship Id="rId360" Type="http://schemas.openxmlformats.org/officeDocument/2006/relationships/customXml" Target="../ink/ink1655.xml"/><Relationship Id="rId381" Type="http://schemas.openxmlformats.org/officeDocument/2006/relationships/image" Target="../media/image1638.png"/><Relationship Id="rId416" Type="http://schemas.openxmlformats.org/officeDocument/2006/relationships/customXml" Target="../ink/ink1683.xml"/><Relationship Id="rId220" Type="http://schemas.openxmlformats.org/officeDocument/2006/relationships/customXml" Target="../ink/ink1585.xml"/><Relationship Id="rId241" Type="http://schemas.openxmlformats.org/officeDocument/2006/relationships/image" Target="../media/image1568.png"/><Relationship Id="rId437" Type="http://schemas.openxmlformats.org/officeDocument/2006/relationships/image" Target="../media/image1666.png"/><Relationship Id="rId15" Type="http://schemas.openxmlformats.org/officeDocument/2006/relationships/image" Target="../media/image1455.png"/><Relationship Id="rId36" Type="http://schemas.openxmlformats.org/officeDocument/2006/relationships/customXml" Target="../ink/ink1493.xml"/><Relationship Id="rId57" Type="http://schemas.openxmlformats.org/officeDocument/2006/relationships/image" Target="../media/image1476.png"/><Relationship Id="rId262" Type="http://schemas.openxmlformats.org/officeDocument/2006/relationships/customXml" Target="../ink/ink1606.xml"/><Relationship Id="rId283" Type="http://schemas.openxmlformats.org/officeDocument/2006/relationships/image" Target="../media/image1589.png"/><Relationship Id="rId318" Type="http://schemas.openxmlformats.org/officeDocument/2006/relationships/customXml" Target="../ink/ink1634.xml"/><Relationship Id="rId339" Type="http://schemas.openxmlformats.org/officeDocument/2006/relationships/image" Target="../media/image1617.png"/><Relationship Id="rId78" Type="http://schemas.openxmlformats.org/officeDocument/2006/relationships/customXml" Target="../ink/ink1514.xml"/><Relationship Id="rId99" Type="http://schemas.openxmlformats.org/officeDocument/2006/relationships/image" Target="../media/image1497.png"/><Relationship Id="rId101" Type="http://schemas.openxmlformats.org/officeDocument/2006/relationships/image" Target="../media/image1498.png"/><Relationship Id="rId122" Type="http://schemas.openxmlformats.org/officeDocument/2006/relationships/customXml" Target="../ink/ink1536.xml"/><Relationship Id="rId143" Type="http://schemas.openxmlformats.org/officeDocument/2006/relationships/image" Target="../media/image1519.png"/><Relationship Id="rId164" Type="http://schemas.openxmlformats.org/officeDocument/2006/relationships/customXml" Target="../ink/ink1557.xml"/><Relationship Id="rId185" Type="http://schemas.openxmlformats.org/officeDocument/2006/relationships/image" Target="../media/image1540.png"/><Relationship Id="rId350" Type="http://schemas.openxmlformats.org/officeDocument/2006/relationships/customXml" Target="../ink/ink1650.xml"/><Relationship Id="rId371" Type="http://schemas.openxmlformats.org/officeDocument/2006/relationships/image" Target="../media/image1633.png"/><Relationship Id="rId406" Type="http://schemas.openxmlformats.org/officeDocument/2006/relationships/customXml" Target="../ink/ink1678.xml"/><Relationship Id="rId9" Type="http://schemas.openxmlformats.org/officeDocument/2006/relationships/image" Target="../media/image1452.png"/><Relationship Id="rId210" Type="http://schemas.openxmlformats.org/officeDocument/2006/relationships/customXml" Target="../ink/ink1580.xml"/><Relationship Id="rId392" Type="http://schemas.openxmlformats.org/officeDocument/2006/relationships/customXml" Target="../ink/ink1671.xml"/><Relationship Id="rId427" Type="http://schemas.openxmlformats.org/officeDocument/2006/relationships/image" Target="../media/image1661.png"/><Relationship Id="rId26" Type="http://schemas.openxmlformats.org/officeDocument/2006/relationships/customXml" Target="../ink/ink1488.xml"/><Relationship Id="rId231" Type="http://schemas.openxmlformats.org/officeDocument/2006/relationships/image" Target="../media/image1563.png"/><Relationship Id="rId252" Type="http://schemas.openxmlformats.org/officeDocument/2006/relationships/customXml" Target="../ink/ink1601.xml"/><Relationship Id="rId273" Type="http://schemas.openxmlformats.org/officeDocument/2006/relationships/image" Target="../media/image1584.png"/><Relationship Id="rId294" Type="http://schemas.openxmlformats.org/officeDocument/2006/relationships/customXml" Target="../ink/ink1622.xml"/><Relationship Id="rId308" Type="http://schemas.openxmlformats.org/officeDocument/2006/relationships/customXml" Target="../ink/ink1629.xml"/><Relationship Id="rId329" Type="http://schemas.openxmlformats.org/officeDocument/2006/relationships/image" Target="../media/image1612.png"/><Relationship Id="rId47" Type="http://schemas.openxmlformats.org/officeDocument/2006/relationships/image" Target="../media/image1471.png"/><Relationship Id="rId68" Type="http://schemas.openxmlformats.org/officeDocument/2006/relationships/customXml" Target="../ink/ink1509.xml"/><Relationship Id="rId89" Type="http://schemas.openxmlformats.org/officeDocument/2006/relationships/image" Target="../media/image1492.png"/><Relationship Id="rId112" Type="http://schemas.openxmlformats.org/officeDocument/2006/relationships/customXml" Target="../ink/ink1531.xml"/><Relationship Id="rId133" Type="http://schemas.openxmlformats.org/officeDocument/2006/relationships/image" Target="../media/image1514.png"/><Relationship Id="rId154" Type="http://schemas.openxmlformats.org/officeDocument/2006/relationships/customXml" Target="../ink/ink1552.xml"/><Relationship Id="rId175" Type="http://schemas.openxmlformats.org/officeDocument/2006/relationships/image" Target="../media/image1535.png"/><Relationship Id="rId340" Type="http://schemas.openxmlformats.org/officeDocument/2006/relationships/customXml" Target="../ink/ink1645.xml"/><Relationship Id="rId361" Type="http://schemas.openxmlformats.org/officeDocument/2006/relationships/image" Target="../media/image1628.png"/><Relationship Id="rId196" Type="http://schemas.openxmlformats.org/officeDocument/2006/relationships/customXml" Target="../ink/ink1573.xml"/><Relationship Id="rId200" Type="http://schemas.openxmlformats.org/officeDocument/2006/relationships/customXml" Target="../ink/ink1575.xml"/><Relationship Id="rId382" Type="http://schemas.openxmlformats.org/officeDocument/2006/relationships/customXml" Target="../ink/ink1666.xml"/><Relationship Id="rId417" Type="http://schemas.openxmlformats.org/officeDocument/2006/relationships/image" Target="../media/image1656.png"/><Relationship Id="rId438" Type="http://schemas.openxmlformats.org/officeDocument/2006/relationships/customXml" Target="../ink/ink1694.xml"/><Relationship Id="rId16" Type="http://schemas.openxmlformats.org/officeDocument/2006/relationships/customXml" Target="../ink/ink1483.xml"/><Relationship Id="rId221" Type="http://schemas.openxmlformats.org/officeDocument/2006/relationships/image" Target="../media/image1558.png"/><Relationship Id="rId242" Type="http://schemas.openxmlformats.org/officeDocument/2006/relationships/customXml" Target="../ink/ink1596.xml"/><Relationship Id="rId263" Type="http://schemas.openxmlformats.org/officeDocument/2006/relationships/image" Target="../media/image1579.png"/><Relationship Id="rId284" Type="http://schemas.openxmlformats.org/officeDocument/2006/relationships/customXml" Target="../ink/ink1617.xml"/><Relationship Id="rId319" Type="http://schemas.openxmlformats.org/officeDocument/2006/relationships/image" Target="../media/image1607.png"/><Relationship Id="rId37" Type="http://schemas.openxmlformats.org/officeDocument/2006/relationships/image" Target="../media/image1466.png"/><Relationship Id="rId58" Type="http://schemas.openxmlformats.org/officeDocument/2006/relationships/customXml" Target="../ink/ink1504.xml"/><Relationship Id="rId79" Type="http://schemas.openxmlformats.org/officeDocument/2006/relationships/image" Target="../media/image1487.png"/><Relationship Id="rId102" Type="http://schemas.openxmlformats.org/officeDocument/2006/relationships/customXml" Target="../ink/ink1526.xml"/><Relationship Id="rId123" Type="http://schemas.openxmlformats.org/officeDocument/2006/relationships/image" Target="../media/image1509.png"/><Relationship Id="rId144" Type="http://schemas.openxmlformats.org/officeDocument/2006/relationships/customXml" Target="../ink/ink1547.xml"/><Relationship Id="rId330" Type="http://schemas.openxmlformats.org/officeDocument/2006/relationships/customXml" Target="../ink/ink1640.xml"/><Relationship Id="rId90" Type="http://schemas.openxmlformats.org/officeDocument/2006/relationships/customXml" Target="../ink/ink1520.xml"/><Relationship Id="rId165" Type="http://schemas.openxmlformats.org/officeDocument/2006/relationships/image" Target="../media/image1530.png"/><Relationship Id="rId186" Type="http://schemas.openxmlformats.org/officeDocument/2006/relationships/customXml" Target="../ink/ink1568.xml"/><Relationship Id="rId351" Type="http://schemas.openxmlformats.org/officeDocument/2006/relationships/image" Target="../media/image1623.png"/><Relationship Id="rId372" Type="http://schemas.openxmlformats.org/officeDocument/2006/relationships/customXml" Target="../ink/ink1661.xml"/><Relationship Id="rId393" Type="http://schemas.openxmlformats.org/officeDocument/2006/relationships/image" Target="../media/image1644.png"/><Relationship Id="rId407" Type="http://schemas.openxmlformats.org/officeDocument/2006/relationships/image" Target="../media/image1651.png"/><Relationship Id="rId428" Type="http://schemas.openxmlformats.org/officeDocument/2006/relationships/customXml" Target="../ink/ink1689.xml"/><Relationship Id="rId211" Type="http://schemas.openxmlformats.org/officeDocument/2006/relationships/image" Target="../media/image1553.png"/><Relationship Id="rId232" Type="http://schemas.openxmlformats.org/officeDocument/2006/relationships/customXml" Target="../ink/ink1591.xml"/><Relationship Id="rId253" Type="http://schemas.openxmlformats.org/officeDocument/2006/relationships/image" Target="../media/image1574.png"/><Relationship Id="rId274" Type="http://schemas.openxmlformats.org/officeDocument/2006/relationships/customXml" Target="../ink/ink1612.xml"/><Relationship Id="rId295" Type="http://schemas.openxmlformats.org/officeDocument/2006/relationships/image" Target="../media/image1595.png"/><Relationship Id="rId309" Type="http://schemas.openxmlformats.org/officeDocument/2006/relationships/image" Target="../media/image1602.png"/><Relationship Id="rId27" Type="http://schemas.openxmlformats.org/officeDocument/2006/relationships/image" Target="../media/image1461.png"/><Relationship Id="rId48" Type="http://schemas.openxmlformats.org/officeDocument/2006/relationships/customXml" Target="../ink/ink1499.xml"/><Relationship Id="rId69" Type="http://schemas.openxmlformats.org/officeDocument/2006/relationships/image" Target="../media/image1482.png"/><Relationship Id="rId113" Type="http://schemas.openxmlformats.org/officeDocument/2006/relationships/image" Target="../media/image1504.png"/><Relationship Id="rId134" Type="http://schemas.openxmlformats.org/officeDocument/2006/relationships/customXml" Target="../ink/ink1542.xml"/><Relationship Id="rId320" Type="http://schemas.openxmlformats.org/officeDocument/2006/relationships/customXml" Target="../ink/ink1635.xml"/><Relationship Id="rId80" Type="http://schemas.openxmlformats.org/officeDocument/2006/relationships/customXml" Target="../ink/ink1515.xml"/><Relationship Id="rId155" Type="http://schemas.openxmlformats.org/officeDocument/2006/relationships/image" Target="../media/image1525.png"/><Relationship Id="rId176" Type="http://schemas.openxmlformats.org/officeDocument/2006/relationships/customXml" Target="../ink/ink1563.xml"/><Relationship Id="rId197" Type="http://schemas.openxmlformats.org/officeDocument/2006/relationships/image" Target="../media/image1546.png"/><Relationship Id="rId341" Type="http://schemas.openxmlformats.org/officeDocument/2006/relationships/image" Target="../media/image1618.png"/><Relationship Id="rId362" Type="http://schemas.openxmlformats.org/officeDocument/2006/relationships/customXml" Target="../ink/ink1656.xml"/><Relationship Id="rId383" Type="http://schemas.openxmlformats.org/officeDocument/2006/relationships/image" Target="../media/image1639.png"/><Relationship Id="rId418" Type="http://schemas.openxmlformats.org/officeDocument/2006/relationships/customXml" Target="../ink/ink1684.xml"/><Relationship Id="rId439" Type="http://schemas.openxmlformats.org/officeDocument/2006/relationships/image" Target="../media/image1667.png"/><Relationship Id="rId201" Type="http://schemas.openxmlformats.org/officeDocument/2006/relationships/image" Target="../media/image1548.png"/><Relationship Id="rId222" Type="http://schemas.openxmlformats.org/officeDocument/2006/relationships/customXml" Target="../ink/ink1586.xml"/><Relationship Id="rId243" Type="http://schemas.openxmlformats.org/officeDocument/2006/relationships/image" Target="../media/image1569.png"/><Relationship Id="rId264" Type="http://schemas.openxmlformats.org/officeDocument/2006/relationships/customXml" Target="../ink/ink1607.xml"/><Relationship Id="rId285" Type="http://schemas.openxmlformats.org/officeDocument/2006/relationships/image" Target="../media/image1590.png"/><Relationship Id="rId17" Type="http://schemas.openxmlformats.org/officeDocument/2006/relationships/image" Target="../media/image1456.png"/><Relationship Id="rId38" Type="http://schemas.openxmlformats.org/officeDocument/2006/relationships/customXml" Target="../ink/ink1494.xml"/><Relationship Id="rId59" Type="http://schemas.openxmlformats.org/officeDocument/2006/relationships/image" Target="../media/image1477.png"/><Relationship Id="rId103" Type="http://schemas.openxmlformats.org/officeDocument/2006/relationships/image" Target="../media/image1499.png"/><Relationship Id="rId124" Type="http://schemas.openxmlformats.org/officeDocument/2006/relationships/customXml" Target="../ink/ink1537.xml"/><Relationship Id="rId310" Type="http://schemas.openxmlformats.org/officeDocument/2006/relationships/customXml" Target="../ink/ink1630.xml"/><Relationship Id="rId70" Type="http://schemas.openxmlformats.org/officeDocument/2006/relationships/customXml" Target="../ink/ink1510.xml"/><Relationship Id="rId91" Type="http://schemas.openxmlformats.org/officeDocument/2006/relationships/image" Target="../media/image1493.png"/><Relationship Id="rId145" Type="http://schemas.openxmlformats.org/officeDocument/2006/relationships/image" Target="../media/image1520.png"/><Relationship Id="rId166" Type="http://schemas.openxmlformats.org/officeDocument/2006/relationships/customXml" Target="../ink/ink1558.xml"/><Relationship Id="rId187" Type="http://schemas.openxmlformats.org/officeDocument/2006/relationships/image" Target="../media/image1541.png"/><Relationship Id="rId331" Type="http://schemas.openxmlformats.org/officeDocument/2006/relationships/image" Target="../media/image1613.png"/><Relationship Id="rId352" Type="http://schemas.openxmlformats.org/officeDocument/2006/relationships/customXml" Target="../ink/ink1651.xml"/><Relationship Id="rId373" Type="http://schemas.openxmlformats.org/officeDocument/2006/relationships/image" Target="../media/image1634.png"/><Relationship Id="rId394" Type="http://schemas.openxmlformats.org/officeDocument/2006/relationships/customXml" Target="../ink/ink1672.xml"/><Relationship Id="rId408" Type="http://schemas.openxmlformats.org/officeDocument/2006/relationships/customXml" Target="../ink/ink1679.xml"/><Relationship Id="rId429" Type="http://schemas.openxmlformats.org/officeDocument/2006/relationships/image" Target="../media/image166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81.xml"/><Relationship Id="rId233" Type="http://schemas.openxmlformats.org/officeDocument/2006/relationships/image" Target="../media/image1564.png"/><Relationship Id="rId254" Type="http://schemas.openxmlformats.org/officeDocument/2006/relationships/customXml" Target="../ink/ink1602.xml"/><Relationship Id="rId440" Type="http://schemas.openxmlformats.org/officeDocument/2006/relationships/customXml" Target="../ink/ink1695.xml"/><Relationship Id="rId28" Type="http://schemas.openxmlformats.org/officeDocument/2006/relationships/customXml" Target="../ink/ink1489.xml"/><Relationship Id="rId49" Type="http://schemas.openxmlformats.org/officeDocument/2006/relationships/image" Target="../media/image1472.png"/><Relationship Id="rId114" Type="http://schemas.openxmlformats.org/officeDocument/2006/relationships/customXml" Target="../ink/ink1532.xml"/><Relationship Id="rId275" Type="http://schemas.openxmlformats.org/officeDocument/2006/relationships/image" Target="../media/image1585.png"/><Relationship Id="rId296" Type="http://schemas.openxmlformats.org/officeDocument/2006/relationships/customXml" Target="../ink/ink1623.xml"/><Relationship Id="rId300" Type="http://schemas.openxmlformats.org/officeDocument/2006/relationships/customXml" Target="../ink/ink1625.xml"/><Relationship Id="rId60" Type="http://schemas.openxmlformats.org/officeDocument/2006/relationships/customXml" Target="../ink/ink1505.xml"/><Relationship Id="rId81" Type="http://schemas.openxmlformats.org/officeDocument/2006/relationships/image" Target="../media/image1488.png"/><Relationship Id="rId135" Type="http://schemas.openxmlformats.org/officeDocument/2006/relationships/image" Target="../media/image1515.png"/><Relationship Id="rId156" Type="http://schemas.openxmlformats.org/officeDocument/2006/relationships/customXml" Target="../ink/ink1553.xml"/><Relationship Id="rId177" Type="http://schemas.openxmlformats.org/officeDocument/2006/relationships/image" Target="../media/image1536.png"/><Relationship Id="rId198" Type="http://schemas.openxmlformats.org/officeDocument/2006/relationships/customXml" Target="../ink/ink1574.xml"/><Relationship Id="rId321" Type="http://schemas.openxmlformats.org/officeDocument/2006/relationships/image" Target="../media/image1608.png"/><Relationship Id="rId342" Type="http://schemas.openxmlformats.org/officeDocument/2006/relationships/customXml" Target="../ink/ink1646.xml"/><Relationship Id="rId363" Type="http://schemas.openxmlformats.org/officeDocument/2006/relationships/image" Target="../media/image1629.png"/><Relationship Id="rId384" Type="http://schemas.openxmlformats.org/officeDocument/2006/relationships/customXml" Target="../ink/ink1667.xml"/><Relationship Id="rId419" Type="http://schemas.openxmlformats.org/officeDocument/2006/relationships/image" Target="../media/image1657.png"/><Relationship Id="rId202" Type="http://schemas.openxmlformats.org/officeDocument/2006/relationships/customXml" Target="../ink/ink1576.xml"/><Relationship Id="rId223" Type="http://schemas.openxmlformats.org/officeDocument/2006/relationships/image" Target="../media/image1559.png"/><Relationship Id="rId244" Type="http://schemas.openxmlformats.org/officeDocument/2006/relationships/customXml" Target="../ink/ink1597.xml"/><Relationship Id="rId430" Type="http://schemas.openxmlformats.org/officeDocument/2006/relationships/customXml" Target="../ink/ink1690.xml"/><Relationship Id="rId18" Type="http://schemas.openxmlformats.org/officeDocument/2006/relationships/customXml" Target="../ink/ink1484.xml"/><Relationship Id="rId39" Type="http://schemas.openxmlformats.org/officeDocument/2006/relationships/image" Target="../media/image1467.png"/><Relationship Id="rId265" Type="http://schemas.openxmlformats.org/officeDocument/2006/relationships/image" Target="../media/image1580.png"/><Relationship Id="rId286" Type="http://schemas.openxmlformats.org/officeDocument/2006/relationships/customXml" Target="../ink/ink1618.xml"/><Relationship Id="rId50" Type="http://schemas.openxmlformats.org/officeDocument/2006/relationships/customXml" Target="../ink/ink1500.xml"/><Relationship Id="rId104" Type="http://schemas.openxmlformats.org/officeDocument/2006/relationships/customXml" Target="../ink/ink1527.xml"/><Relationship Id="rId125" Type="http://schemas.openxmlformats.org/officeDocument/2006/relationships/image" Target="../media/image1510.png"/><Relationship Id="rId146" Type="http://schemas.openxmlformats.org/officeDocument/2006/relationships/customXml" Target="../ink/ink1548.xml"/><Relationship Id="rId167" Type="http://schemas.openxmlformats.org/officeDocument/2006/relationships/image" Target="../media/image1531.png"/><Relationship Id="rId188" Type="http://schemas.openxmlformats.org/officeDocument/2006/relationships/customXml" Target="../ink/ink1569.xml"/><Relationship Id="rId311" Type="http://schemas.openxmlformats.org/officeDocument/2006/relationships/image" Target="../media/image1603.png"/><Relationship Id="rId332" Type="http://schemas.openxmlformats.org/officeDocument/2006/relationships/customXml" Target="../ink/ink1641.xml"/><Relationship Id="rId353" Type="http://schemas.openxmlformats.org/officeDocument/2006/relationships/image" Target="../media/image1624.png"/><Relationship Id="rId374" Type="http://schemas.openxmlformats.org/officeDocument/2006/relationships/customXml" Target="../ink/ink1662.xml"/><Relationship Id="rId395" Type="http://schemas.openxmlformats.org/officeDocument/2006/relationships/image" Target="../media/image1645.png"/><Relationship Id="rId409" Type="http://schemas.openxmlformats.org/officeDocument/2006/relationships/image" Target="../media/image1652.png"/><Relationship Id="rId71" Type="http://schemas.openxmlformats.org/officeDocument/2006/relationships/image" Target="../media/image1483.png"/><Relationship Id="rId92" Type="http://schemas.openxmlformats.org/officeDocument/2006/relationships/customXml" Target="../ink/ink1521.xml"/><Relationship Id="rId213" Type="http://schemas.openxmlformats.org/officeDocument/2006/relationships/image" Target="../media/image1554.png"/><Relationship Id="rId234" Type="http://schemas.openxmlformats.org/officeDocument/2006/relationships/customXml" Target="../ink/ink1592.xml"/><Relationship Id="rId420" Type="http://schemas.openxmlformats.org/officeDocument/2006/relationships/customXml" Target="../ink/ink1685.xml"/><Relationship Id="rId2" Type="http://schemas.openxmlformats.org/officeDocument/2006/relationships/customXml" Target="../ink/ink1476.xml"/><Relationship Id="rId29" Type="http://schemas.openxmlformats.org/officeDocument/2006/relationships/image" Target="../media/image1462.png"/><Relationship Id="rId255" Type="http://schemas.openxmlformats.org/officeDocument/2006/relationships/image" Target="../media/image1575.png"/><Relationship Id="rId276" Type="http://schemas.openxmlformats.org/officeDocument/2006/relationships/customXml" Target="../ink/ink1613.xml"/><Relationship Id="rId297" Type="http://schemas.openxmlformats.org/officeDocument/2006/relationships/image" Target="../media/image1596.png"/><Relationship Id="rId441" Type="http://schemas.openxmlformats.org/officeDocument/2006/relationships/image" Target="../media/image1668.png"/><Relationship Id="rId40" Type="http://schemas.openxmlformats.org/officeDocument/2006/relationships/customXml" Target="../ink/ink1495.xml"/><Relationship Id="rId115" Type="http://schemas.openxmlformats.org/officeDocument/2006/relationships/image" Target="../media/image1505.png"/><Relationship Id="rId136" Type="http://schemas.openxmlformats.org/officeDocument/2006/relationships/customXml" Target="../ink/ink1543.xml"/><Relationship Id="rId157" Type="http://schemas.openxmlformats.org/officeDocument/2006/relationships/image" Target="../media/image1526.png"/><Relationship Id="rId178" Type="http://schemas.openxmlformats.org/officeDocument/2006/relationships/customXml" Target="../ink/ink1564.xml"/><Relationship Id="rId301" Type="http://schemas.openxmlformats.org/officeDocument/2006/relationships/image" Target="../media/image1598.png"/><Relationship Id="rId322" Type="http://schemas.openxmlformats.org/officeDocument/2006/relationships/customXml" Target="../ink/ink1636.xml"/><Relationship Id="rId343" Type="http://schemas.openxmlformats.org/officeDocument/2006/relationships/image" Target="../media/image1619.png"/><Relationship Id="rId364" Type="http://schemas.openxmlformats.org/officeDocument/2006/relationships/customXml" Target="../ink/ink1657.xml"/><Relationship Id="rId61" Type="http://schemas.openxmlformats.org/officeDocument/2006/relationships/image" Target="../media/image1478.png"/><Relationship Id="rId82" Type="http://schemas.openxmlformats.org/officeDocument/2006/relationships/customXml" Target="../ink/ink1516.xml"/><Relationship Id="rId199" Type="http://schemas.openxmlformats.org/officeDocument/2006/relationships/image" Target="../media/image1547.png"/><Relationship Id="rId203" Type="http://schemas.openxmlformats.org/officeDocument/2006/relationships/image" Target="../media/image1549.png"/><Relationship Id="rId385" Type="http://schemas.openxmlformats.org/officeDocument/2006/relationships/image" Target="../media/image1640.png"/><Relationship Id="rId19" Type="http://schemas.openxmlformats.org/officeDocument/2006/relationships/image" Target="../media/image1457.png"/><Relationship Id="rId224" Type="http://schemas.openxmlformats.org/officeDocument/2006/relationships/customXml" Target="../ink/ink1587.xml"/><Relationship Id="rId245" Type="http://schemas.openxmlformats.org/officeDocument/2006/relationships/image" Target="../media/image1570.png"/><Relationship Id="rId266" Type="http://schemas.openxmlformats.org/officeDocument/2006/relationships/customXml" Target="../ink/ink1608.xml"/><Relationship Id="rId287" Type="http://schemas.openxmlformats.org/officeDocument/2006/relationships/image" Target="../media/image1591.png"/><Relationship Id="rId410" Type="http://schemas.openxmlformats.org/officeDocument/2006/relationships/customXml" Target="../ink/ink1680.xml"/><Relationship Id="rId431" Type="http://schemas.openxmlformats.org/officeDocument/2006/relationships/image" Target="../media/image1663.png"/><Relationship Id="rId30" Type="http://schemas.openxmlformats.org/officeDocument/2006/relationships/customXml" Target="../ink/ink1490.xml"/><Relationship Id="rId105" Type="http://schemas.openxmlformats.org/officeDocument/2006/relationships/image" Target="../media/image1500.png"/><Relationship Id="rId126" Type="http://schemas.openxmlformats.org/officeDocument/2006/relationships/customXml" Target="../ink/ink1538.xml"/><Relationship Id="rId147" Type="http://schemas.openxmlformats.org/officeDocument/2006/relationships/image" Target="../media/image1521.png"/><Relationship Id="rId168" Type="http://schemas.openxmlformats.org/officeDocument/2006/relationships/customXml" Target="../ink/ink1559.xml"/><Relationship Id="rId312" Type="http://schemas.openxmlformats.org/officeDocument/2006/relationships/customXml" Target="../ink/ink1631.xml"/><Relationship Id="rId333" Type="http://schemas.openxmlformats.org/officeDocument/2006/relationships/image" Target="../media/image1614.png"/><Relationship Id="rId354" Type="http://schemas.openxmlformats.org/officeDocument/2006/relationships/customXml" Target="../ink/ink1652.xml"/><Relationship Id="rId51" Type="http://schemas.openxmlformats.org/officeDocument/2006/relationships/image" Target="../media/image1473.png"/><Relationship Id="rId72" Type="http://schemas.openxmlformats.org/officeDocument/2006/relationships/customXml" Target="../ink/ink1511.xml"/><Relationship Id="rId93" Type="http://schemas.openxmlformats.org/officeDocument/2006/relationships/image" Target="../media/image1494.png"/><Relationship Id="rId189" Type="http://schemas.openxmlformats.org/officeDocument/2006/relationships/image" Target="../media/image1542.png"/><Relationship Id="rId375" Type="http://schemas.openxmlformats.org/officeDocument/2006/relationships/image" Target="../media/image1635.png"/><Relationship Id="rId396" Type="http://schemas.openxmlformats.org/officeDocument/2006/relationships/customXml" Target="../ink/ink1673.xml"/><Relationship Id="rId3" Type="http://schemas.openxmlformats.org/officeDocument/2006/relationships/image" Target="../media/image1449.png"/><Relationship Id="rId214" Type="http://schemas.openxmlformats.org/officeDocument/2006/relationships/customXml" Target="../ink/ink1582.xml"/><Relationship Id="rId235" Type="http://schemas.openxmlformats.org/officeDocument/2006/relationships/image" Target="../media/image1565.png"/><Relationship Id="rId256" Type="http://schemas.openxmlformats.org/officeDocument/2006/relationships/customXml" Target="../ink/ink1603.xml"/><Relationship Id="rId277" Type="http://schemas.openxmlformats.org/officeDocument/2006/relationships/image" Target="../media/image1586.png"/><Relationship Id="rId298" Type="http://schemas.openxmlformats.org/officeDocument/2006/relationships/customXml" Target="../ink/ink1624.xml"/><Relationship Id="rId400" Type="http://schemas.openxmlformats.org/officeDocument/2006/relationships/customXml" Target="../ink/ink1675.xml"/><Relationship Id="rId421" Type="http://schemas.openxmlformats.org/officeDocument/2006/relationships/image" Target="../media/image1658.png"/><Relationship Id="rId442" Type="http://schemas.openxmlformats.org/officeDocument/2006/relationships/customXml" Target="../ink/ink1696.xml"/><Relationship Id="rId116" Type="http://schemas.openxmlformats.org/officeDocument/2006/relationships/customXml" Target="../ink/ink1533.xml"/><Relationship Id="rId137" Type="http://schemas.openxmlformats.org/officeDocument/2006/relationships/image" Target="../media/image1516.png"/><Relationship Id="rId158" Type="http://schemas.openxmlformats.org/officeDocument/2006/relationships/customXml" Target="../ink/ink1554.xml"/><Relationship Id="rId302" Type="http://schemas.openxmlformats.org/officeDocument/2006/relationships/customXml" Target="../ink/ink1626.xml"/><Relationship Id="rId323" Type="http://schemas.openxmlformats.org/officeDocument/2006/relationships/image" Target="../media/image1609.png"/><Relationship Id="rId344" Type="http://schemas.openxmlformats.org/officeDocument/2006/relationships/customXml" Target="../ink/ink1647.xml"/><Relationship Id="rId20" Type="http://schemas.openxmlformats.org/officeDocument/2006/relationships/customXml" Target="../ink/ink1485.xml"/><Relationship Id="rId41" Type="http://schemas.openxmlformats.org/officeDocument/2006/relationships/image" Target="../media/image1468.png"/><Relationship Id="rId62" Type="http://schemas.openxmlformats.org/officeDocument/2006/relationships/customXml" Target="../ink/ink1506.xml"/><Relationship Id="rId83" Type="http://schemas.openxmlformats.org/officeDocument/2006/relationships/image" Target="../media/image1489.png"/><Relationship Id="rId179" Type="http://schemas.openxmlformats.org/officeDocument/2006/relationships/image" Target="../media/image1537.png"/><Relationship Id="rId365" Type="http://schemas.openxmlformats.org/officeDocument/2006/relationships/image" Target="../media/image1630.png"/><Relationship Id="rId386" Type="http://schemas.openxmlformats.org/officeDocument/2006/relationships/customXml" Target="../ink/ink1668.xml"/><Relationship Id="rId190" Type="http://schemas.openxmlformats.org/officeDocument/2006/relationships/customXml" Target="../ink/ink1570.xml"/><Relationship Id="rId204" Type="http://schemas.openxmlformats.org/officeDocument/2006/relationships/customXml" Target="../ink/ink1577.xml"/><Relationship Id="rId225" Type="http://schemas.openxmlformats.org/officeDocument/2006/relationships/image" Target="../media/image1560.png"/><Relationship Id="rId246" Type="http://schemas.openxmlformats.org/officeDocument/2006/relationships/customXml" Target="../ink/ink1598.xml"/><Relationship Id="rId267" Type="http://schemas.openxmlformats.org/officeDocument/2006/relationships/image" Target="../media/image1581.png"/><Relationship Id="rId288" Type="http://schemas.openxmlformats.org/officeDocument/2006/relationships/customXml" Target="../ink/ink1619.xml"/><Relationship Id="rId411" Type="http://schemas.openxmlformats.org/officeDocument/2006/relationships/image" Target="../media/image1653.png"/><Relationship Id="rId432" Type="http://schemas.openxmlformats.org/officeDocument/2006/relationships/customXml" Target="../ink/ink1691.xml"/><Relationship Id="rId106" Type="http://schemas.openxmlformats.org/officeDocument/2006/relationships/customXml" Target="../ink/ink1528.xml"/><Relationship Id="rId127" Type="http://schemas.openxmlformats.org/officeDocument/2006/relationships/image" Target="../media/image1511.png"/><Relationship Id="rId313" Type="http://schemas.openxmlformats.org/officeDocument/2006/relationships/image" Target="../media/image1604.png"/><Relationship Id="rId10" Type="http://schemas.openxmlformats.org/officeDocument/2006/relationships/customXml" Target="../ink/ink1480.xml"/><Relationship Id="rId31" Type="http://schemas.openxmlformats.org/officeDocument/2006/relationships/image" Target="../media/image1463.png"/><Relationship Id="rId52" Type="http://schemas.openxmlformats.org/officeDocument/2006/relationships/customXml" Target="../ink/ink1501.xml"/><Relationship Id="rId73" Type="http://schemas.openxmlformats.org/officeDocument/2006/relationships/image" Target="../media/image1484.png"/><Relationship Id="rId94" Type="http://schemas.openxmlformats.org/officeDocument/2006/relationships/customXml" Target="../ink/ink1522.xml"/><Relationship Id="rId148" Type="http://schemas.openxmlformats.org/officeDocument/2006/relationships/customXml" Target="../ink/ink1549.xml"/><Relationship Id="rId169" Type="http://schemas.openxmlformats.org/officeDocument/2006/relationships/image" Target="../media/image1532.png"/><Relationship Id="rId334" Type="http://schemas.openxmlformats.org/officeDocument/2006/relationships/customXml" Target="../ink/ink1642.xml"/><Relationship Id="rId355" Type="http://schemas.openxmlformats.org/officeDocument/2006/relationships/image" Target="../media/image1625.png"/><Relationship Id="rId376" Type="http://schemas.openxmlformats.org/officeDocument/2006/relationships/customXml" Target="../ink/ink1663.xml"/><Relationship Id="rId397" Type="http://schemas.openxmlformats.org/officeDocument/2006/relationships/image" Target="../media/image1646.png"/><Relationship Id="rId4" Type="http://schemas.openxmlformats.org/officeDocument/2006/relationships/customXml" Target="../ink/ink1477.xml"/><Relationship Id="rId180" Type="http://schemas.openxmlformats.org/officeDocument/2006/relationships/customXml" Target="../ink/ink1565.xml"/><Relationship Id="rId215" Type="http://schemas.openxmlformats.org/officeDocument/2006/relationships/image" Target="../media/image1555.png"/><Relationship Id="rId236" Type="http://schemas.openxmlformats.org/officeDocument/2006/relationships/customXml" Target="../ink/ink1593.xml"/><Relationship Id="rId257" Type="http://schemas.openxmlformats.org/officeDocument/2006/relationships/image" Target="../media/image1576.png"/><Relationship Id="rId278" Type="http://schemas.openxmlformats.org/officeDocument/2006/relationships/customXml" Target="../ink/ink1614.xml"/><Relationship Id="rId401" Type="http://schemas.openxmlformats.org/officeDocument/2006/relationships/image" Target="../media/image1648.png"/><Relationship Id="rId422" Type="http://schemas.openxmlformats.org/officeDocument/2006/relationships/customXml" Target="../ink/ink1686.xml"/><Relationship Id="rId443" Type="http://schemas.openxmlformats.org/officeDocument/2006/relationships/image" Target="../media/image1669.png"/><Relationship Id="rId303" Type="http://schemas.openxmlformats.org/officeDocument/2006/relationships/image" Target="../media/image1599.png"/><Relationship Id="rId42" Type="http://schemas.openxmlformats.org/officeDocument/2006/relationships/customXml" Target="../ink/ink1496.xml"/><Relationship Id="rId84" Type="http://schemas.openxmlformats.org/officeDocument/2006/relationships/customXml" Target="../ink/ink1517.xml"/><Relationship Id="rId138" Type="http://schemas.openxmlformats.org/officeDocument/2006/relationships/customXml" Target="../ink/ink1544.xml"/><Relationship Id="rId345" Type="http://schemas.openxmlformats.org/officeDocument/2006/relationships/image" Target="../media/image1620.png"/><Relationship Id="rId387" Type="http://schemas.openxmlformats.org/officeDocument/2006/relationships/image" Target="../media/image1641.png"/><Relationship Id="rId191" Type="http://schemas.openxmlformats.org/officeDocument/2006/relationships/image" Target="../media/image1543.png"/><Relationship Id="rId205" Type="http://schemas.openxmlformats.org/officeDocument/2006/relationships/image" Target="../media/image1550.png"/><Relationship Id="rId247" Type="http://schemas.openxmlformats.org/officeDocument/2006/relationships/image" Target="../media/image1571.png"/><Relationship Id="rId412" Type="http://schemas.openxmlformats.org/officeDocument/2006/relationships/customXml" Target="../ink/ink1681.xml"/><Relationship Id="rId107" Type="http://schemas.openxmlformats.org/officeDocument/2006/relationships/image" Target="../media/image1501.png"/><Relationship Id="rId289" Type="http://schemas.openxmlformats.org/officeDocument/2006/relationships/image" Target="../media/image1592.png"/><Relationship Id="rId11" Type="http://schemas.openxmlformats.org/officeDocument/2006/relationships/image" Target="../media/image1453.png"/><Relationship Id="rId53" Type="http://schemas.openxmlformats.org/officeDocument/2006/relationships/image" Target="../media/image1474.png"/><Relationship Id="rId149" Type="http://schemas.openxmlformats.org/officeDocument/2006/relationships/image" Target="../media/image1522.png"/><Relationship Id="rId314" Type="http://schemas.openxmlformats.org/officeDocument/2006/relationships/customXml" Target="../ink/ink1632.xml"/><Relationship Id="rId356" Type="http://schemas.openxmlformats.org/officeDocument/2006/relationships/customXml" Target="../ink/ink1653.xml"/><Relationship Id="rId398" Type="http://schemas.openxmlformats.org/officeDocument/2006/relationships/customXml" Target="../ink/ink1674.xml"/><Relationship Id="rId95" Type="http://schemas.openxmlformats.org/officeDocument/2006/relationships/image" Target="../media/image1495.png"/><Relationship Id="rId160" Type="http://schemas.openxmlformats.org/officeDocument/2006/relationships/customXml" Target="../ink/ink1555.xml"/><Relationship Id="rId216" Type="http://schemas.openxmlformats.org/officeDocument/2006/relationships/customXml" Target="../ink/ink1583.xml"/><Relationship Id="rId423" Type="http://schemas.openxmlformats.org/officeDocument/2006/relationships/image" Target="../media/image1659.png"/><Relationship Id="rId258" Type="http://schemas.openxmlformats.org/officeDocument/2006/relationships/customXml" Target="../ink/ink1604.xml"/><Relationship Id="rId22" Type="http://schemas.openxmlformats.org/officeDocument/2006/relationships/customXml" Target="../ink/ink1486.xml"/><Relationship Id="rId64" Type="http://schemas.openxmlformats.org/officeDocument/2006/relationships/customXml" Target="../ink/ink1507.xml"/><Relationship Id="rId118" Type="http://schemas.openxmlformats.org/officeDocument/2006/relationships/customXml" Target="../ink/ink1534.xml"/><Relationship Id="rId325" Type="http://schemas.openxmlformats.org/officeDocument/2006/relationships/image" Target="../media/image1610.png"/><Relationship Id="rId367" Type="http://schemas.openxmlformats.org/officeDocument/2006/relationships/image" Target="../media/image1631.png"/><Relationship Id="rId171" Type="http://schemas.openxmlformats.org/officeDocument/2006/relationships/image" Target="../media/image1533.png"/><Relationship Id="rId227" Type="http://schemas.openxmlformats.org/officeDocument/2006/relationships/image" Target="../media/image1561.png"/><Relationship Id="rId269" Type="http://schemas.openxmlformats.org/officeDocument/2006/relationships/image" Target="../media/image1582.png"/><Relationship Id="rId434" Type="http://schemas.openxmlformats.org/officeDocument/2006/relationships/customXml" Target="../ink/ink1692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27.png"/><Relationship Id="rId299" Type="http://schemas.openxmlformats.org/officeDocument/2006/relationships/image" Target="../media/image1818.png"/><Relationship Id="rId303" Type="http://schemas.openxmlformats.org/officeDocument/2006/relationships/image" Target="../media/image1820.png"/><Relationship Id="rId21" Type="http://schemas.openxmlformats.org/officeDocument/2006/relationships/image" Target="../media/image1679.png"/><Relationship Id="rId42" Type="http://schemas.openxmlformats.org/officeDocument/2006/relationships/customXml" Target="../ink/ink1717.xml"/><Relationship Id="rId63" Type="http://schemas.openxmlformats.org/officeDocument/2006/relationships/image" Target="../media/image1700.png"/><Relationship Id="rId84" Type="http://schemas.openxmlformats.org/officeDocument/2006/relationships/customXml" Target="../ink/ink1738.xml"/><Relationship Id="rId138" Type="http://schemas.openxmlformats.org/officeDocument/2006/relationships/customXml" Target="../ink/ink1765.xml"/><Relationship Id="rId159" Type="http://schemas.openxmlformats.org/officeDocument/2006/relationships/image" Target="../media/image1748.png"/><Relationship Id="rId170" Type="http://schemas.openxmlformats.org/officeDocument/2006/relationships/customXml" Target="../ink/ink1781.xml"/><Relationship Id="rId191" Type="http://schemas.openxmlformats.org/officeDocument/2006/relationships/image" Target="../media/image1764.png"/><Relationship Id="rId205" Type="http://schemas.openxmlformats.org/officeDocument/2006/relationships/image" Target="../media/image1771.png"/><Relationship Id="rId226" Type="http://schemas.openxmlformats.org/officeDocument/2006/relationships/customXml" Target="../ink/ink1809.xml"/><Relationship Id="rId247" Type="http://schemas.openxmlformats.org/officeDocument/2006/relationships/image" Target="../media/image1792.png"/><Relationship Id="rId107" Type="http://schemas.openxmlformats.org/officeDocument/2006/relationships/image" Target="../media/image1722.png"/><Relationship Id="rId268" Type="http://schemas.openxmlformats.org/officeDocument/2006/relationships/customXml" Target="../ink/ink1830.xml"/><Relationship Id="rId289" Type="http://schemas.openxmlformats.org/officeDocument/2006/relationships/image" Target="../media/image1813.png"/><Relationship Id="rId11" Type="http://schemas.openxmlformats.org/officeDocument/2006/relationships/image" Target="../media/image1674.png"/><Relationship Id="rId32" Type="http://schemas.openxmlformats.org/officeDocument/2006/relationships/customXml" Target="../ink/ink1712.xml"/><Relationship Id="rId53" Type="http://schemas.openxmlformats.org/officeDocument/2006/relationships/image" Target="../media/image1695.png"/><Relationship Id="rId74" Type="http://schemas.openxmlformats.org/officeDocument/2006/relationships/customXml" Target="../ink/ink1733.xml"/><Relationship Id="rId128" Type="http://schemas.openxmlformats.org/officeDocument/2006/relationships/customXml" Target="../ink/ink1760.xml"/><Relationship Id="rId149" Type="http://schemas.openxmlformats.org/officeDocument/2006/relationships/image" Target="../media/image1743.png"/><Relationship Id="rId314" Type="http://schemas.openxmlformats.org/officeDocument/2006/relationships/customXml" Target="../ink/ink1853.xml"/><Relationship Id="rId5" Type="http://schemas.openxmlformats.org/officeDocument/2006/relationships/image" Target="../media/image1671.png"/><Relationship Id="rId95" Type="http://schemas.openxmlformats.org/officeDocument/2006/relationships/image" Target="../media/image1716.png"/><Relationship Id="rId160" Type="http://schemas.openxmlformats.org/officeDocument/2006/relationships/customXml" Target="../ink/ink1776.xml"/><Relationship Id="rId181" Type="http://schemas.openxmlformats.org/officeDocument/2006/relationships/image" Target="../media/image1759.png"/><Relationship Id="rId216" Type="http://schemas.openxmlformats.org/officeDocument/2006/relationships/customXml" Target="../ink/ink1804.xml"/><Relationship Id="rId237" Type="http://schemas.openxmlformats.org/officeDocument/2006/relationships/image" Target="../media/image1787.png"/><Relationship Id="rId258" Type="http://schemas.openxmlformats.org/officeDocument/2006/relationships/customXml" Target="../ink/ink1825.xml"/><Relationship Id="rId279" Type="http://schemas.openxmlformats.org/officeDocument/2006/relationships/image" Target="../media/image1808.png"/><Relationship Id="rId22" Type="http://schemas.openxmlformats.org/officeDocument/2006/relationships/customXml" Target="../ink/ink1707.xml"/><Relationship Id="rId43" Type="http://schemas.openxmlformats.org/officeDocument/2006/relationships/image" Target="../media/image1690.png"/><Relationship Id="rId64" Type="http://schemas.openxmlformats.org/officeDocument/2006/relationships/customXml" Target="../ink/ink1728.xml"/><Relationship Id="rId118" Type="http://schemas.openxmlformats.org/officeDocument/2006/relationships/customXml" Target="../ink/ink1755.xml"/><Relationship Id="rId139" Type="http://schemas.openxmlformats.org/officeDocument/2006/relationships/image" Target="../media/image1738.png"/><Relationship Id="rId290" Type="http://schemas.openxmlformats.org/officeDocument/2006/relationships/customXml" Target="../ink/ink1841.xml"/><Relationship Id="rId304" Type="http://schemas.openxmlformats.org/officeDocument/2006/relationships/customXml" Target="../ink/ink1848.xml"/><Relationship Id="rId85" Type="http://schemas.openxmlformats.org/officeDocument/2006/relationships/image" Target="../media/image1711.png"/><Relationship Id="rId150" Type="http://schemas.openxmlformats.org/officeDocument/2006/relationships/customXml" Target="../ink/ink1771.xml"/><Relationship Id="rId171" Type="http://schemas.openxmlformats.org/officeDocument/2006/relationships/image" Target="../media/image1754.png"/><Relationship Id="rId192" Type="http://schemas.openxmlformats.org/officeDocument/2006/relationships/customXml" Target="../ink/ink1792.xml"/><Relationship Id="rId206" Type="http://schemas.openxmlformats.org/officeDocument/2006/relationships/customXml" Target="../ink/ink1799.xml"/><Relationship Id="rId227" Type="http://schemas.openxmlformats.org/officeDocument/2006/relationships/image" Target="../media/image1782.png"/><Relationship Id="rId248" Type="http://schemas.openxmlformats.org/officeDocument/2006/relationships/customXml" Target="../ink/ink1820.xml"/><Relationship Id="rId269" Type="http://schemas.openxmlformats.org/officeDocument/2006/relationships/image" Target="../media/image1803.png"/><Relationship Id="rId12" Type="http://schemas.openxmlformats.org/officeDocument/2006/relationships/customXml" Target="../ink/ink1702.xml"/><Relationship Id="rId33" Type="http://schemas.openxmlformats.org/officeDocument/2006/relationships/image" Target="../media/image1685.png"/><Relationship Id="rId108" Type="http://schemas.openxmlformats.org/officeDocument/2006/relationships/customXml" Target="../ink/ink1750.xml"/><Relationship Id="rId129" Type="http://schemas.openxmlformats.org/officeDocument/2006/relationships/image" Target="../media/image1733.png"/><Relationship Id="rId280" Type="http://schemas.openxmlformats.org/officeDocument/2006/relationships/customXml" Target="../ink/ink1836.xml"/><Relationship Id="rId315" Type="http://schemas.openxmlformats.org/officeDocument/2006/relationships/image" Target="../media/image1826.png"/><Relationship Id="rId54" Type="http://schemas.openxmlformats.org/officeDocument/2006/relationships/customXml" Target="../ink/ink1723.xml"/><Relationship Id="rId75" Type="http://schemas.openxmlformats.org/officeDocument/2006/relationships/image" Target="../media/image1706.png"/><Relationship Id="rId96" Type="http://schemas.openxmlformats.org/officeDocument/2006/relationships/customXml" Target="../ink/ink1744.xml"/><Relationship Id="rId140" Type="http://schemas.openxmlformats.org/officeDocument/2006/relationships/customXml" Target="../ink/ink1766.xml"/><Relationship Id="rId161" Type="http://schemas.openxmlformats.org/officeDocument/2006/relationships/image" Target="../media/image1749.png"/><Relationship Id="rId182" Type="http://schemas.openxmlformats.org/officeDocument/2006/relationships/customXml" Target="../ink/ink1787.xml"/><Relationship Id="rId217" Type="http://schemas.openxmlformats.org/officeDocument/2006/relationships/image" Target="../media/image1777.png"/><Relationship Id="rId6" Type="http://schemas.openxmlformats.org/officeDocument/2006/relationships/customXml" Target="../ink/ink1699.xml"/><Relationship Id="rId238" Type="http://schemas.openxmlformats.org/officeDocument/2006/relationships/customXml" Target="../ink/ink1815.xml"/><Relationship Id="rId259" Type="http://schemas.openxmlformats.org/officeDocument/2006/relationships/image" Target="../media/image1798.png"/><Relationship Id="rId23" Type="http://schemas.openxmlformats.org/officeDocument/2006/relationships/image" Target="../media/image1680.png"/><Relationship Id="rId119" Type="http://schemas.openxmlformats.org/officeDocument/2006/relationships/image" Target="../media/image1728.png"/><Relationship Id="rId270" Type="http://schemas.openxmlformats.org/officeDocument/2006/relationships/customXml" Target="../ink/ink1831.xml"/><Relationship Id="rId291" Type="http://schemas.openxmlformats.org/officeDocument/2006/relationships/image" Target="../media/image1814.png"/><Relationship Id="rId305" Type="http://schemas.openxmlformats.org/officeDocument/2006/relationships/image" Target="../media/image1821.png"/><Relationship Id="rId44" Type="http://schemas.openxmlformats.org/officeDocument/2006/relationships/customXml" Target="../ink/ink1718.xml"/><Relationship Id="rId65" Type="http://schemas.openxmlformats.org/officeDocument/2006/relationships/image" Target="../media/image1701.png"/><Relationship Id="rId86" Type="http://schemas.openxmlformats.org/officeDocument/2006/relationships/customXml" Target="../ink/ink1739.xml"/><Relationship Id="rId130" Type="http://schemas.openxmlformats.org/officeDocument/2006/relationships/customXml" Target="../ink/ink1761.xml"/><Relationship Id="rId151" Type="http://schemas.openxmlformats.org/officeDocument/2006/relationships/image" Target="../media/image1744.png"/><Relationship Id="rId172" Type="http://schemas.openxmlformats.org/officeDocument/2006/relationships/customXml" Target="../ink/ink1782.xml"/><Relationship Id="rId193" Type="http://schemas.openxmlformats.org/officeDocument/2006/relationships/image" Target="../media/image1765.png"/><Relationship Id="rId207" Type="http://schemas.openxmlformats.org/officeDocument/2006/relationships/image" Target="../media/image1772.png"/><Relationship Id="rId228" Type="http://schemas.openxmlformats.org/officeDocument/2006/relationships/customXml" Target="../ink/ink1810.xml"/><Relationship Id="rId249" Type="http://schemas.openxmlformats.org/officeDocument/2006/relationships/image" Target="../media/image1793.png"/><Relationship Id="rId13" Type="http://schemas.openxmlformats.org/officeDocument/2006/relationships/image" Target="../media/image1675.png"/><Relationship Id="rId109" Type="http://schemas.openxmlformats.org/officeDocument/2006/relationships/image" Target="../media/image1723.png"/><Relationship Id="rId260" Type="http://schemas.openxmlformats.org/officeDocument/2006/relationships/customXml" Target="../ink/ink1826.xml"/><Relationship Id="rId281" Type="http://schemas.openxmlformats.org/officeDocument/2006/relationships/image" Target="../media/image1809.png"/><Relationship Id="rId34" Type="http://schemas.openxmlformats.org/officeDocument/2006/relationships/customXml" Target="../ink/ink1713.xml"/><Relationship Id="rId55" Type="http://schemas.openxmlformats.org/officeDocument/2006/relationships/image" Target="../media/image1696.png"/><Relationship Id="rId76" Type="http://schemas.openxmlformats.org/officeDocument/2006/relationships/customXml" Target="../ink/ink1734.xml"/><Relationship Id="rId97" Type="http://schemas.openxmlformats.org/officeDocument/2006/relationships/image" Target="../media/image1717.png"/><Relationship Id="rId120" Type="http://schemas.openxmlformats.org/officeDocument/2006/relationships/customXml" Target="../ink/ink1756.xml"/><Relationship Id="rId141" Type="http://schemas.openxmlformats.org/officeDocument/2006/relationships/image" Target="../media/image1739.png"/><Relationship Id="rId7" Type="http://schemas.openxmlformats.org/officeDocument/2006/relationships/image" Target="../media/image1672.png"/><Relationship Id="rId162" Type="http://schemas.openxmlformats.org/officeDocument/2006/relationships/customXml" Target="../ink/ink1777.xml"/><Relationship Id="rId183" Type="http://schemas.openxmlformats.org/officeDocument/2006/relationships/image" Target="../media/image1760.png"/><Relationship Id="rId218" Type="http://schemas.openxmlformats.org/officeDocument/2006/relationships/customXml" Target="../ink/ink1805.xml"/><Relationship Id="rId239" Type="http://schemas.openxmlformats.org/officeDocument/2006/relationships/image" Target="../media/image1788.png"/><Relationship Id="rId250" Type="http://schemas.openxmlformats.org/officeDocument/2006/relationships/customXml" Target="../ink/ink1821.xml"/><Relationship Id="rId271" Type="http://schemas.openxmlformats.org/officeDocument/2006/relationships/image" Target="../media/image1804.png"/><Relationship Id="rId292" Type="http://schemas.openxmlformats.org/officeDocument/2006/relationships/customXml" Target="../ink/ink1842.xml"/><Relationship Id="rId306" Type="http://schemas.openxmlformats.org/officeDocument/2006/relationships/customXml" Target="../ink/ink1849.xml"/><Relationship Id="rId24" Type="http://schemas.openxmlformats.org/officeDocument/2006/relationships/customXml" Target="../ink/ink1708.xml"/><Relationship Id="rId45" Type="http://schemas.openxmlformats.org/officeDocument/2006/relationships/image" Target="../media/image1691.png"/><Relationship Id="rId66" Type="http://schemas.openxmlformats.org/officeDocument/2006/relationships/customXml" Target="../ink/ink1729.xml"/><Relationship Id="rId87" Type="http://schemas.openxmlformats.org/officeDocument/2006/relationships/image" Target="../media/image1712.png"/><Relationship Id="rId110" Type="http://schemas.openxmlformats.org/officeDocument/2006/relationships/customXml" Target="../ink/ink1751.xml"/><Relationship Id="rId131" Type="http://schemas.openxmlformats.org/officeDocument/2006/relationships/image" Target="../media/image1734.png"/><Relationship Id="rId61" Type="http://schemas.openxmlformats.org/officeDocument/2006/relationships/image" Target="../media/image1699.png"/><Relationship Id="rId82" Type="http://schemas.openxmlformats.org/officeDocument/2006/relationships/customXml" Target="../ink/ink1737.xml"/><Relationship Id="rId152" Type="http://schemas.openxmlformats.org/officeDocument/2006/relationships/customXml" Target="../ink/ink1772.xml"/><Relationship Id="rId173" Type="http://schemas.openxmlformats.org/officeDocument/2006/relationships/image" Target="../media/image1755.png"/><Relationship Id="rId194" Type="http://schemas.openxmlformats.org/officeDocument/2006/relationships/customXml" Target="../ink/ink1793.xml"/><Relationship Id="rId199" Type="http://schemas.openxmlformats.org/officeDocument/2006/relationships/image" Target="../media/image1768.png"/><Relationship Id="rId203" Type="http://schemas.openxmlformats.org/officeDocument/2006/relationships/image" Target="../media/image1770.png"/><Relationship Id="rId208" Type="http://schemas.openxmlformats.org/officeDocument/2006/relationships/customXml" Target="../ink/ink1800.xml"/><Relationship Id="rId229" Type="http://schemas.openxmlformats.org/officeDocument/2006/relationships/image" Target="../media/image1783.png"/><Relationship Id="rId19" Type="http://schemas.openxmlformats.org/officeDocument/2006/relationships/image" Target="../media/image1678.png"/><Relationship Id="rId224" Type="http://schemas.openxmlformats.org/officeDocument/2006/relationships/customXml" Target="../ink/ink1808.xml"/><Relationship Id="rId240" Type="http://schemas.openxmlformats.org/officeDocument/2006/relationships/customXml" Target="../ink/ink1816.xml"/><Relationship Id="rId245" Type="http://schemas.openxmlformats.org/officeDocument/2006/relationships/image" Target="../media/image1791.png"/><Relationship Id="rId261" Type="http://schemas.openxmlformats.org/officeDocument/2006/relationships/image" Target="../media/image1799.png"/><Relationship Id="rId266" Type="http://schemas.openxmlformats.org/officeDocument/2006/relationships/customXml" Target="../ink/ink1829.xml"/><Relationship Id="rId287" Type="http://schemas.openxmlformats.org/officeDocument/2006/relationships/image" Target="../media/image1812.png"/><Relationship Id="rId14" Type="http://schemas.openxmlformats.org/officeDocument/2006/relationships/customXml" Target="../ink/ink1703.xml"/><Relationship Id="rId30" Type="http://schemas.openxmlformats.org/officeDocument/2006/relationships/customXml" Target="../ink/ink1711.xml"/><Relationship Id="rId35" Type="http://schemas.openxmlformats.org/officeDocument/2006/relationships/image" Target="../media/image1686.png"/><Relationship Id="rId56" Type="http://schemas.openxmlformats.org/officeDocument/2006/relationships/customXml" Target="../ink/ink1724.xml"/><Relationship Id="rId77" Type="http://schemas.openxmlformats.org/officeDocument/2006/relationships/image" Target="../media/image1707.png"/><Relationship Id="rId100" Type="http://schemas.openxmlformats.org/officeDocument/2006/relationships/customXml" Target="../ink/ink1746.xml"/><Relationship Id="rId105" Type="http://schemas.openxmlformats.org/officeDocument/2006/relationships/image" Target="../media/image1721.png"/><Relationship Id="rId126" Type="http://schemas.openxmlformats.org/officeDocument/2006/relationships/customXml" Target="../ink/ink1759.xml"/><Relationship Id="rId147" Type="http://schemas.openxmlformats.org/officeDocument/2006/relationships/image" Target="../media/image1742.png"/><Relationship Id="rId168" Type="http://schemas.openxmlformats.org/officeDocument/2006/relationships/customXml" Target="../ink/ink1780.xml"/><Relationship Id="rId282" Type="http://schemas.openxmlformats.org/officeDocument/2006/relationships/customXml" Target="../ink/ink1837.xml"/><Relationship Id="rId312" Type="http://schemas.openxmlformats.org/officeDocument/2006/relationships/customXml" Target="../ink/ink1852.xml"/><Relationship Id="rId8" Type="http://schemas.openxmlformats.org/officeDocument/2006/relationships/customXml" Target="../ink/ink1700.xml"/><Relationship Id="rId51" Type="http://schemas.openxmlformats.org/officeDocument/2006/relationships/image" Target="../media/image1694.png"/><Relationship Id="rId72" Type="http://schemas.openxmlformats.org/officeDocument/2006/relationships/customXml" Target="../ink/ink1732.xml"/><Relationship Id="rId93" Type="http://schemas.openxmlformats.org/officeDocument/2006/relationships/image" Target="../media/image1715.png"/><Relationship Id="rId98" Type="http://schemas.openxmlformats.org/officeDocument/2006/relationships/customXml" Target="../ink/ink1745.xml"/><Relationship Id="rId121" Type="http://schemas.openxmlformats.org/officeDocument/2006/relationships/image" Target="../media/image1729.png"/><Relationship Id="rId142" Type="http://schemas.openxmlformats.org/officeDocument/2006/relationships/customXml" Target="../ink/ink1767.xml"/><Relationship Id="rId163" Type="http://schemas.openxmlformats.org/officeDocument/2006/relationships/image" Target="../media/image1750.png"/><Relationship Id="rId184" Type="http://schemas.openxmlformats.org/officeDocument/2006/relationships/customXml" Target="../ink/ink1788.xml"/><Relationship Id="rId189" Type="http://schemas.openxmlformats.org/officeDocument/2006/relationships/image" Target="../media/image1763.png"/><Relationship Id="rId219" Type="http://schemas.openxmlformats.org/officeDocument/2006/relationships/image" Target="../media/image1778.png"/><Relationship Id="rId3" Type="http://schemas.openxmlformats.org/officeDocument/2006/relationships/image" Target="../media/image1670.png"/><Relationship Id="rId214" Type="http://schemas.openxmlformats.org/officeDocument/2006/relationships/customXml" Target="../ink/ink1803.xml"/><Relationship Id="rId230" Type="http://schemas.openxmlformats.org/officeDocument/2006/relationships/customXml" Target="../ink/ink1811.xml"/><Relationship Id="rId235" Type="http://schemas.openxmlformats.org/officeDocument/2006/relationships/image" Target="../media/image1786.png"/><Relationship Id="rId251" Type="http://schemas.openxmlformats.org/officeDocument/2006/relationships/image" Target="../media/image1794.png"/><Relationship Id="rId256" Type="http://schemas.openxmlformats.org/officeDocument/2006/relationships/customXml" Target="../ink/ink1824.xml"/><Relationship Id="rId277" Type="http://schemas.openxmlformats.org/officeDocument/2006/relationships/image" Target="../media/image1807.png"/><Relationship Id="rId298" Type="http://schemas.openxmlformats.org/officeDocument/2006/relationships/customXml" Target="../ink/ink1845.xml"/><Relationship Id="rId25" Type="http://schemas.openxmlformats.org/officeDocument/2006/relationships/image" Target="../media/image1681.png"/><Relationship Id="rId46" Type="http://schemas.openxmlformats.org/officeDocument/2006/relationships/customXml" Target="../ink/ink1719.xml"/><Relationship Id="rId67" Type="http://schemas.openxmlformats.org/officeDocument/2006/relationships/image" Target="../media/image1702.png"/><Relationship Id="rId116" Type="http://schemas.openxmlformats.org/officeDocument/2006/relationships/customXml" Target="../ink/ink1754.xml"/><Relationship Id="rId137" Type="http://schemas.openxmlformats.org/officeDocument/2006/relationships/image" Target="../media/image1737.png"/><Relationship Id="rId158" Type="http://schemas.openxmlformats.org/officeDocument/2006/relationships/customXml" Target="../ink/ink1775.xml"/><Relationship Id="rId272" Type="http://schemas.openxmlformats.org/officeDocument/2006/relationships/customXml" Target="../ink/ink1832.xml"/><Relationship Id="rId293" Type="http://schemas.openxmlformats.org/officeDocument/2006/relationships/image" Target="../media/image1815.png"/><Relationship Id="rId302" Type="http://schemas.openxmlformats.org/officeDocument/2006/relationships/customXml" Target="../ink/ink1847.xml"/><Relationship Id="rId307" Type="http://schemas.openxmlformats.org/officeDocument/2006/relationships/image" Target="../media/image1822.png"/><Relationship Id="rId20" Type="http://schemas.openxmlformats.org/officeDocument/2006/relationships/customXml" Target="../ink/ink1706.xml"/><Relationship Id="rId41" Type="http://schemas.openxmlformats.org/officeDocument/2006/relationships/image" Target="../media/image1689.png"/><Relationship Id="rId62" Type="http://schemas.openxmlformats.org/officeDocument/2006/relationships/customXml" Target="../ink/ink1727.xml"/><Relationship Id="rId83" Type="http://schemas.openxmlformats.org/officeDocument/2006/relationships/image" Target="../media/image1710.png"/><Relationship Id="rId88" Type="http://schemas.openxmlformats.org/officeDocument/2006/relationships/customXml" Target="../ink/ink1740.xml"/><Relationship Id="rId111" Type="http://schemas.openxmlformats.org/officeDocument/2006/relationships/image" Target="../media/image1724.png"/><Relationship Id="rId132" Type="http://schemas.openxmlformats.org/officeDocument/2006/relationships/customXml" Target="../ink/ink1762.xml"/><Relationship Id="rId153" Type="http://schemas.openxmlformats.org/officeDocument/2006/relationships/image" Target="../media/image1745.png"/><Relationship Id="rId174" Type="http://schemas.openxmlformats.org/officeDocument/2006/relationships/customXml" Target="../ink/ink1783.xml"/><Relationship Id="rId179" Type="http://schemas.openxmlformats.org/officeDocument/2006/relationships/image" Target="../media/image1758.png"/><Relationship Id="rId195" Type="http://schemas.openxmlformats.org/officeDocument/2006/relationships/image" Target="../media/image1766.png"/><Relationship Id="rId209" Type="http://schemas.openxmlformats.org/officeDocument/2006/relationships/image" Target="../media/image1773.png"/><Relationship Id="rId190" Type="http://schemas.openxmlformats.org/officeDocument/2006/relationships/customXml" Target="../ink/ink1791.xml"/><Relationship Id="rId204" Type="http://schemas.openxmlformats.org/officeDocument/2006/relationships/customXml" Target="../ink/ink1798.xml"/><Relationship Id="rId220" Type="http://schemas.openxmlformats.org/officeDocument/2006/relationships/customXml" Target="../ink/ink1806.xml"/><Relationship Id="rId225" Type="http://schemas.openxmlformats.org/officeDocument/2006/relationships/image" Target="../media/image1781.png"/><Relationship Id="rId241" Type="http://schemas.openxmlformats.org/officeDocument/2006/relationships/image" Target="../media/image1789.png"/><Relationship Id="rId246" Type="http://schemas.openxmlformats.org/officeDocument/2006/relationships/customXml" Target="../ink/ink1819.xml"/><Relationship Id="rId267" Type="http://schemas.openxmlformats.org/officeDocument/2006/relationships/image" Target="../media/image1802.png"/><Relationship Id="rId288" Type="http://schemas.openxmlformats.org/officeDocument/2006/relationships/customXml" Target="../ink/ink1840.xml"/><Relationship Id="rId15" Type="http://schemas.openxmlformats.org/officeDocument/2006/relationships/image" Target="../media/image1676.png"/><Relationship Id="rId36" Type="http://schemas.openxmlformats.org/officeDocument/2006/relationships/customXml" Target="../ink/ink1714.xml"/><Relationship Id="rId57" Type="http://schemas.openxmlformats.org/officeDocument/2006/relationships/image" Target="../media/image1697.png"/><Relationship Id="rId106" Type="http://schemas.openxmlformats.org/officeDocument/2006/relationships/customXml" Target="../ink/ink1749.xml"/><Relationship Id="rId127" Type="http://schemas.openxmlformats.org/officeDocument/2006/relationships/image" Target="../media/image1732.png"/><Relationship Id="rId262" Type="http://schemas.openxmlformats.org/officeDocument/2006/relationships/customXml" Target="../ink/ink1827.xml"/><Relationship Id="rId283" Type="http://schemas.openxmlformats.org/officeDocument/2006/relationships/image" Target="../media/image1810.png"/><Relationship Id="rId313" Type="http://schemas.openxmlformats.org/officeDocument/2006/relationships/image" Target="../media/image1825.png"/><Relationship Id="rId10" Type="http://schemas.openxmlformats.org/officeDocument/2006/relationships/customXml" Target="../ink/ink1701.xml"/><Relationship Id="rId31" Type="http://schemas.openxmlformats.org/officeDocument/2006/relationships/image" Target="../media/image1684.png"/><Relationship Id="rId52" Type="http://schemas.openxmlformats.org/officeDocument/2006/relationships/customXml" Target="../ink/ink1722.xml"/><Relationship Id="rId73" Type="http://schemas.openxmlformats.org/officeDocument/2006/relationships/image" Target="../media/image1705.png"/><Relationship Id="rId78" Type="http://schemas.openxmlformats.org/officeDocument/2006/relationships/customXml" Target="../ink/ink1735.xml"/><Relationship Id="rId94" Type="http://schemas.openxmlformats.org/officeDocument/2006/relationships/customXml" Target="../ink/ink1743.xml"/><Relationship Id="rId99" Type="http://schemas.openxmlformats.org/officeDocument/2006/relationships/image" Target="../media/image1718.png"/><Relationship Id="rId101" Type="http://schemas.openxmlformats.org/officeDocument/2006/relationships/image" Target="../media/image1719.png"/><Relationship Id="rId122" Type="http://schemas.openxmlformats.org/officeDocument/2006/relationships/customXml" Target="../ink/ink1757.xml"/><Relationship Id="rId143" Type="http://schemas.openxmlformats.org/officeDocument/2006/relationships/image" Target="../media/image1740.png"/><Relationship Id="rId148" Type="http://schemas.openxmlformats.org/officeDocument/2006/relationships/customXml" Target="../ink/ink1770.xml"/><Relationship Id="rId164" Type="http://schemas.openxmlformats.org/officeDocument/2006/relationships/customXml" Target="../ink/ink1778.xml"/><Relationship Id="rId169" Type="http://schemas.openxmlformats.org/officeDocument/2006/relationships/image" Target="../media/image1753.png"/><Relationship Id="rId185" Type="http://schemas.openxmlformats.org/officeDocument/2006/relationships/image" Target="../media/image1761.png"/><Relationship Id="rId4" Type="http://schemas.openxmlformats.org/officeDocument/2006/relationships/customXml" Target="../ink/ink1698.xml"/><Relationship Id="rId9" Type="http://schemas.openxmlformats.org/officeDocument/2006/relationships/image" Target="../media/image1673.png"/><Relationship Id="rId180" Type="http://schemas.openxmlformats.org/officeDocument/2006/relationships/customXml" Target="../ink/ink1786.xml"/><Relationship Id="rId210" Type="http://schemas.openxmlformats.org/officeDocument/2006/relationships/customXml" Target="../ink/ink1801.xml"/><Relationship Id="rId215" Type="http://schemas.openxmlformats.org/officeDocument/2006/relationships/image" Target="../media/image1776.png"/><Relationship Id="rId236" Type="http://schemas.openxmlformats.org/officeDocument/2006/relationships/customXml" Target="../ink/ink1814.xml"/><Relationship Id="rId257" Type="http://schemas.openxmlformats.org/officeDocument/2006/relationships/image" Target="../media/image1797.png"/><Relationship Id="rId278" Type="http://schemas.openxmlformats.org/officeDocument/2006/relationships/customXml" Target="../ink/ink1835.xml"/><Relationship Id="rId26" Type="http://schemas.openxmlformats.org/officeDocument/2006/relationships/customXml" Target="../ink/ink1709.xml"/><Relationship Id="rId231" Type="http://schemas.openxmlformats.org/officeDocument/2006/relationships/image" Target="../media/image1784.png"/><Relationship Id="rId252" Type="http://schemas.openxmlformats.org/officeDocument/2006/relationships/customXml" Target="../ink/ink1822.xml"/><Relationship Id="rId273" Type="http://schemas.openxmlformats.org/officeDocument/2006/relationships/image" Target="../media/image1805.png"/><Relationship Id="rId294" Type="http://schemas.openxmlformats.org/officeDocument/2006/relationships/customXml" Target="../ink/ink1843.xml"/><Relationship Id="rId308" Type="http://schemas.openxmlformats.org/officeDocument/2006/relationships/customXml" Target="../ink/ink1850.xml"/><Relationship Id="rId47" Type="http://schemas.openxmlformats.org/officeDocument/2006/relationships/image" Target="../media/image1692.png"/><Relationship Id="rId68" Type="http://schemas.openxmlformats.org/officeDocument/2006/relationships/customXml" Target="../ink/ink1730.xml"/><Relationship Id="rId89" Type="http://schemas.openxmlformats.org/officeDocument/2006/relationships/image" Target="../media/image1713.png"/><Relationship Id="rId112" Type="http://schemas.openxmlformats.org/officeDocument/2006/relationships/customXml" Target="../ink/ink1752.xml"/><Relationship Id="rId133" Type="http://schemas.openxmlformats.org/officeDocument/2006/relationships/image" Target="../media/image1735.png"/><Relationship Id="rId154" Type="http://schemas.openxmlformats.org/officeDocument/2006/relationships/customXml" Target="../ink/ink1773.xml"/><Relationship Id="rId175" Type="http://schemas.openxmlformats.org/officeDocument/2006/relationships/image" Target="../media/image1756.png"/><Relationship Id="rId196" Type="http://schemas.openxmlformats.org/officeDocument/2006/relationships/customXml" Target="../ink/ink1794.xml"/><Relationship Id="rId200" Type="http://schemas.openxmlformats.org/officeDocument/2006/relationships/customXml" Target="../ink/ink1796.xml"/><Relationship Id="rId16" Type="http://schemas.openxmlformats.org/officeDocument/2006/relationships/customXml" Target="../ink/ink1704.xml"/><Relationship Id="rId221" Type="http://schemas.openxmlformats.org/officeDocument/2006/relationships/image" Target="../media/image1779.png"/><Relationship Id="rId242" Type="http://schemas.openxmlformats.org/officeDocument/2006/relationships/customXml" Target="../ink/ink1817.xml"/><Relationship Id="rId263" Type="http://schemas.openxmlformats.org/officeDocument/2006/relationships/image" Target="../media/image1800.png"/><Relationship Id="rId284" Type="http://schemas.openxmlformats.org/officeDocument/2006/relationships/customXml" Target="../ink/ink1838.xml"/><Relationship Id="rId37" Type="http://schemas.openxmlformats.org/officeDocument/2006/relationships/image" Target="../media/image1687.png"/><Relationship Id="rId58" Type="http://schemas.openxmlformats.org/officeDocument/2006/relationships/customXml" Target="../ink/ink1725.xml"/><Relationship Id="rId79" Type="http://schemas.openxmlformats.org/officeDocument/2006/relationships/image" Target="../media/image1708.png"/><Relationship Id="rId102" Type="http://schemas.openxmlformats.org/officeDocument/2006/relationships/customXml" Target="../ink/ink1747.xml"/><Relationship Id="rId123" Type="http://schemas.openxmlformats.org/officeDocument/2006/relationships/image" Target="../media/image1730.png"/><Relationship Id="rId144" Type="http://schemas.openxmlformats.org/officeDocument/2006/relationships/customXml" Target="../ink/ink1768.xml"/><Relationship Id="rId90" Type="http://schemas.openxmlformats.org/officeDocument/2006/relationships/customXml" Target="../ink/ink1741.xml"/><Relationship Id="rId165" Type="http://schemas.openxmlformats.org/officeDocument/2006/relationships/image" Target="../media/image1751.png"/><Relationship Id="rId186" Type="http://schemas.openxmlformats.org/officeDocument/2006/relationships/customXml" Target="../ink/ink1789.xml"/><Relationship Id="rId211" Type="http://schemas.openxmlformats.org/officeDocument/2006/relationships/image" Target="../media/image1774.png"/><Relationship Id="rId232" Type="http://schemas.openxmlformats.org/officeDocument/2006/relationships/customXml" Target="../ink/ink1812.xml"/><Relationship Id="rId253" Type="http://schemas.openxmlformats.org/officeDocument/2006/relationships/image" Target="../media/image1795.png"/><Relationship Id="rId274" Type="http://schemas.openxmlformats.org/officeDocument/2006/relationships/customXml" Target="../ink/ink1833.xml"/><Relationship Id="rId295" Type="http://schemas.openxmlformats.org/officeDocument/2006/relationships/image" Target="../media/image1816.png"/><Relationship Id="rId309" Type="http://schemas.openxmlformats.org/officeDocument/2006/relationships/image" Target="../media/image1823.png"/><Relationship Id="rId27" Type="http://schemas.openxmlformats.org/officeDocument/2006/relationships/image" Target="../media/image1682.png"/><Relationship Id="rId48" Type="http://schemas.openxmlformats.org/officeDocument/2006/relationships/customXml" Target="../ink/ink1720.xml"/><Relationship Id="rId69" Type="http://schemas.openxmlformats.org/officeDocument/2006/relationships/image" Target="../media/image1703.png"/><Relationship Id="rId113" Type="http://schemas.openxmlformats.org/officeDocument/2006/relationships/image" Target="../media/image1725.png"/><Relationship Id="rId134" Type="http://schemas.openxmlformats.org/officeDocument/2006/relationships/customXml" Target="../ink/ink1763.xml"/><Relationship Id="rId80" Type="http://schemas.openxmlformats.org/officeDocument/2006/relationships/customXml" Target="../ink/ink1736.xml"/><Relationship Id="rId155" Type="http://schemas.openxmlformats.org/officeDocument/2006/relationships/image" Target="../media/image1746.png"/><Relationship Id="rId176" Type="http://schemas.openxmlformats.org/officeDocument/2006/relationships/customXml" Target="../ink/ink1784.xml"/><Relationship Id="rId197" Type="http://schemas.openxmlformats.org/officeDocument/2006/relationships/image" Target="../media/image1767.png"/><Relationship Id="rId201" Type="http://schemas.openxmlformats.org/officeDocument/2006/relationships/image" Target="../media/image1769.png"/><Relationship Id="rId222" Type="http://schemas.openxmlformats.org/officeDocument/2006/relationships/customXml" Target="../ink/ink1807.xml"/><Relationship Id="rId243" Type="http://schemas.openxmlformats.org/officeDocument/2006/relationships/image" Target="../media/image1790.png"/><Relationship Id="rId264" Type="http://schemas.openxmlformats.org/officeDocument/2006/relationships/customXml" Target="../ink/ink1828.xml"/><Relationship Id="rId285" Type="http://schemas.openxmlformats.org/officeDocument/2006/relationships/image" Target="../media/image1811.png"/><Relationship Id="rId17" Type="http://schemas.openxmlformats.org/officeDocument/2006/relationships/image" Target="../media/image1677.png"/><Relationship Id="rId38" Type="http://schemas.openxmlformats.org/officeDocument/2006/relationships/customXml" Target="../ink/ink1715.xml"/><Relationship Id="rId59" Type="http://schemas.openxmlformats.org/officeDocument/2006/relationships/image" Target="../media/image1698.png"/><Relationship Id="rId103" Type="http://schemas.openxmlformats.org/officeDocument/2006/relationships/image" Target="../media/image1720.png"/><Relationship Id="rId124" Type="http://schemas.openxmlformats.org/officeDocument/2006/relationships/customXml" Target="../ink/ink1758.xml"/><Relationship Id="rId310" Type="http://schemas.openxmlformats.org/officeDocument/2006/relationships/customXml" Target="../ink/ink1851.xml"/><Relationship Id="rId70" Type="http://schemas.openxmlformats.org/officeDocument/2006/relationships/customXml" Target="../ink/ink1731.xml"/><Relationship Id="rId91" Type="http://schemas.openxmlformats.org/officeDocument/2006/relationships/image" Target="../media/image1714.png"/><Relationship Id="rId145" Type="http://schemas.openxmlformats.org/officeDocument/2006/relationships/image" Target="../media/image1741.png"/><Relationship Id="rId166" Type="http://schemas.openxmlformats.org/officeDocument/2006/relationships/customXml" Target="../ink/ink1779.xml"/><Relationship Id="rId187" Type="http://schemas.openxmlformats.org/officeDocument/2006/relationships/image" Target="../media/image176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802.xml"/><Relationship Id="rId233" Type="http://schemas.openxmlformats.org/officeDocument/2006/relationships/image" Target="../media/image1785.png"/><Relationship Id="rId254" Type="http://schemas.openxmlformats.org/officeDocument/2006/relationships/customXml" Target="../ink/ink1823.xml"/><Relationship Id="rId28" Type="http://schemas.openxmlformats.org/officeDocument/2006/relationships/customXml" Target="../ink/ink1710.xml"/><Relationship Id="rId49" Type="http://schemas.openxmlformats.org/officeDocument/2006/relationships/image" Target="../media/image1693.png"/><Relationship Id="rId114" Type="http://schemas.openxmlformats.org/officeDocument/2006/relationships/customXml" Target="../ink/ink1753.xml"/><Relationship Id="rId275" Type="http://schemas.openxmlformats.org/officeDocument/2006/relationships/image" Target="../media/image1806.png"/><Relationship Id="rId296" Type="http://schemas.openxmlformats.org/officeDocument/2006/relationships/customXml" Target="../ink/ink1844.xml"/><Relationship Id="rId300" Type="http://schemas.openxmlformats.org/officeDocument/2006/relationships/customXml" Target="../ink/ink1846.xml"/><Relationship Id="rId60" Type="http://schemas.openxmlformats.org/officeDocument/2006/relationships/customXml" Target="../ink/ink1726.xml"/><Relationship Id="rId81" Type="http://schemas.openxmlformats.org/officeDocument/2006/relationships/image" Target="../media/image1709.png"/><Relationship Id="rId135" Type="http://schemas.openxmlformats.org/officeDocument/2006/relationships/image" Target="../media/image1736.png"/><Relationship Id="rId156" Type="http://schemas.openxmlformats.org/officeDocument/2006/relationships/customXml" Target="../ink/ink1774.xml"/><Relationship Id="rId177" Type="http://schemas.openxmlformats.org/officeDocument/2006/relationships/image" Target="../media/image1757.png"/><Relationship Id="rId198" Type="http://schemas.openxmlformats.org/officeDocument/2006/relationships/customXml" Target="../ink/ink1795.xml"/><Relationship Id="rId202" Type="http://schemas.openxmlformats.org/officeDocument/2006/relationships/customXml" Target="../ink/ink1797.xml"/><Relationship Id="rId223" Type="http://schemas.openxmlformats.org/officeDocument/2006/relationships/image" Target="../media/image1780.png"/><Relationship Id="rId244" Type="http://schemas.openxmlformats.org/officeDocument/2006/relationships/customXml" Target="../ink/ink1818.xml"/><Relationship Id="rId18" Type="http://schemas.openxmlformats.org/officeDocument/2006/relationships/customXml" Target="../ink/ink1705.xml"/><Relationship Id="rId39" Type="http://schemas.openxmlformats.org/officeDocument/2006/relationships/image" Target="../media/image1688.png"/><Relationship Id="rId265" Type="http://schemas.openxmlformats.org/officeDocument/2006/relationships/image" Target="../media/image1801.png"/><Relationship Id="rId286" Type="http://schemas.openxmlformats.org/officeDocument/2006/relationships/customXml" Target="../ink/ink1839.xml"/><Relationship Id="rId50" Type="http://schemas.openxmlformats.org/officeDocument/2006/relationships/customXml" Target="../ink/ink1721.xml"/><Relationship Id="rId104" Type="http://schemas.openxmlformats.org/officeDocument/2006/relationships/customXml" Target="../ink/ink1748.xml"/><Relationship Id="rId125" Type="http://schemas.openxmlformats.org/officeDocument/2006/relationships/image" Target="../media/image1731.png"/><Relationship Id="rId146" Type="http://schemas.openxmlformats.org/officeDocument/2006/relationships/customXml" Target="../ink/ink1769.xml"/><Relationship Id="rId167" Type="http://schemas.openxmlformats.org/officeDocument/2006/relationships/image" Target="../media/image1752.png"/><Relationship Id="rId188" Type="http://schemas.openxmlformats.org/officeDocument/2006/relationships/customXml" Target="../ink/ink1790.xml"/><Relationship Id="rId311" Type="http://schemas.openxmlformats.org/officeDocument/2006/relationships/image" Target="../media/image1824.png"/><Relationship Id="rId71" Type="http://schemas.openxmlformats.org/officeDocument/2006/relationships/image" Target="../media/image1704.png"/><Relationship Id="rId92" Type="http://schemas.openxmlformats.org/officeDocument/2006/relationships/customXml" Target="../ink/ink1742.xml"/><Relationship Id="rId213" Type="http://schemas.openxmlformats.org/officeDocument/2006/relationships/image" Target="../media/image1775.png"/><Relationship Id="rId234" Type="http://schemas.openxmlformats.org/officeDocument/2006/relationships/customXml" Target="../ink/ink1813.xml"/><Relationship Id="rId2" Type="http://schemas.openxmlformats.org/officeDocument/2006/relationships/customXml" Target="../ink/ink1697.xml"/><Relationship Id="rId29" Type="http://schemas.openxmlformats.org/officeDocument/2006/relationships/image" Target="../media/image1683.png"/><Relationship Id="rId255" Type="http://schemas.openxmlformats.org/officeDocument/2006/relationships/image" Target="../media/image1796.png"/><Relationship Id="rId276" Type="http://schemas.openxmlformats.org/officeDocument/2006/relationships/customXml" Target="../ink/ink1834.xml"/><Relationship Id="rId297" Type="http://schemas.openxmlformats.org/officeDocument/2006/relationships/image" Target="../media/image1817.png"/><Relationship Id="rId40" Type="http://schemas.openxmlformats.org/officeDocument/2006/relationships/customXml" Target="../ink/ink1716.xml"/><Relationship Id="rId115" Type="http://schemas.openxmlformats.org/officeDocument/2006/relationships/image" Target="../media/image1726.png"/><Relationship Id="rId136" Type="http://schemas.openxmlformats.org/officeDocument/2006/relationships/customXml" Target="../ink/ink1764.xml"/><Relationship Id="rId157" Type="http://schemas.openxmlformats.org/officeDocument/2006/relationships/image" Target="../media/image1747.png"/><Relationship Id="rId178" Type="http://schemas.openxmlformats.org/officeDocument/2006/relationships/customXml" Target="../ink/ink1785.xml"/><Relationship Id="rId301" Type="http://schemas.openxmlformats.org/officeDocument/2006/relationships/image" Target="../media/image1819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84.png"/><Relationship Id="rId21" Type="http://schemas.openxmlformats.org/officeDocument/2006/relationships/image" Target="../media/image1836.png"/><Relationship Id="rId42" Type="http://schemas.openxmlformats.org/officeDocument/2006/relationships/customXml" Target="../ink/ink1874.xml"/><Relationship Id="rId63" Type="http://schemas.openxmlformats.org/officeDocument/2006/relationships/image" Target="../media/image1857.png"/><Relationship Id="rId84" Type="http://schemas.openxmlformats.org/officeDocument/2006/relationships/customXml" Target="../ink/ink1895.xml"/><Relationship Id="rId138" Type="http://schemas.openxmlformats.org/officeDocument/2006/relationships/customXml" Target="../ink/ink1922.xml"/><Relationship Id="rId159" Type="http://schemas.openxmlformats.org/officeDocument/2006/relationships/image" Target="../media/image1905.png"/><Relationship Id="rId170" Type="http://schemas.openxmlformats.org/officeDocument/2006/relationships/customXml" Target="../ink/ink1938.xml"/><Relationship Id="rId191" Type="http://schemas.openxmlformats.org/officeDocument/2006/relationships/image" Target="../media/image1921.png"/><Relationship Id="rId205" Type="http://schemas.openxmlformats.org/officeDocument/2006/relationships/image" Target="../media/image1928.png"/><Relationship Id="rId107" Type="http://schemas.openxmlformats.org/officeDocument/2006/relationships/image" Target="../media/image1879.png"/><Relationship Id="rId11" Type="http://schemas.openxmlformats.org/officeDocument/2006/relationships/image" Target="../media/image1831.png"/><Relationship Id="rId32" Type="http://schemas.openxmlformats.org/officeDocument/2006/relationships/customXml" Target="../ink/ink1869.xml"/><Relationship Id="rId37" Type="http://schemas.openxmlformats.org/officeDocument/2006/relationships/image" Target="../media/image1844.png"/><Relationship Id="rId53" Type="http://schemas.openxmlformats.org/officeDocument/2006/relationships/image" Target="../media/image1852.png"/><Relationship Id="rId58" Type="http://schemas.openxmlformats.org/officeDocument/2006/relationships/customXml" Target="../ink/ink1882.xml"/><Relationship Id="rId74" Type="http://schemas.openxmlformats.org/officeDocument/2006/relationships/customXml" Target="../ink/ink1890.xml"/><Relationship Id="rId79" Type="http://schemas.openxmlformats.org/officeDocument/2006/relationships/image" Target="../media/image1865.png"/><Relationship Id="rId102" Type="http://schemas.openxmlformats.org/officeDocument/2006/relationships/customXml" Target="../ink/ink1904.xml"/><Relationship Id="rId123" Type="http://schemas.openxmlformats.org/officeDocument/2006/relationships/image" Target="../media/image1887.png"/><Relationship Id="rId128" Type="http://schemas.openxmlformats.org/officeDocument/2006/relationships/customXml" Target="../ink/ink1917.xml"/><Relationship Id="rId144" Type="http://schemas.openxmlformats.org/officeDocument/2006/relationships/customXml" Target="../ink/ink1925.xml"/><Relationship Id="rId149" Type="http://schemas.openxmlformats.org/officeDocument/2006/relationships/image" Target="../media/image1900.png"/><Relationship Id="rId5" Type="http://schemas.openxmlformats.org/officeDocument/2006/relationships/image" Target="../media/image1828.png"/><Relationship Id="rId90" Type="http://schemas.openxmlformats.org/officeDocument/2006/relationships/customXml" Target="../ink/ink1898.xml"/><Relationship Id="rId95" Type="http://schemas.openxmlformats.org/officeDocument/2006/relationships/image" Target="../media/image1873.png"/><Relationship Id="rId160" Type="http://schemas.openxmlformats.org/officeDocument/2006/relationships/customXml" Target="../ink/ink1933.xml"/><Relationship Id="rId165" Type="http://schemas.openxmlformats.org/officeDocument/2006/relationships/image" Target="../media/image1908.png"/><Relationship Id="rId181" Type="http://schemas.openxmlformats.org/officeDocument/2006/relationships/image" Target="../media/image1916.png"/><Relationship Id="rId186" Type="http://schemas.openxmlformats.org/officeDocument/2006/relationships/customXml" Target="../ink/ink1946.xml"/><Relationship Id="rId211" Type="http://schemas.openxmlformats.org/officeDocument/2006/relationships/image" Target="../media/image1931.png"/><Relationship Id="rId22" Type="http://schemas.openxmlformats.org/officeDocument/2006/relationships/customXml" Target="../ink/ink1864.xml"/><Relationship Id="rId27" Type="http://schemas.openxmlformats.org/officeDocument/2006/relationships/image" Target="../media/image1839.png"/><Relationship Id="rId43" Type="http://schemas.openxmlformats.org/officeDocument/2006/relationships/image" Target="../media/image1847.png"/><Relationship Id="rId48" Type="http://schemas.openxmlformats.org/officeDocument/2006/relationships/customXml" Target="../ink/ink1877.xml"/><Relationship Id="rId64" Type="http://schemas.openxmlformats.org/officeDocument/2006/relationships/customXml" Target="../ink/ink1885.xml"/><Relationship Id="rId69" Type="http://schemas.openxmlformats.org/officeDocument/2006/relationships/image" Target="../media/image1860.png"/><Relationship Id="rId113" Type="http://schemas.openxmlformats.org/officeDocument/2006/relationships/image" Target="../media/image1882.png"/><Relationship Id="rId118" Type="http://schemas.openxmlformats.org/officeDocument/2006/relationships/customXml" Target="../ink/ink1912.xml"/><Relationship Id="rId134" Type="http://schemas.openxmlformats.org/officeDocument/2006/relationships/customXml" Target="../ink/ink1920.xml"/><Relationship Id="rId139" Type="http://schemas.openxmlformats.org/officeDocument/2006/relationships/image" Target="../media/image1895.png"/><Relationship Id="rId80" Type="http://schemas.openxmlformats.org/officeDocument/2006/relationships/customXml" Target="../ink/ink1893.xml"/><Relationship Id="rId85" Type="http://schemas.openxmlformats.org/officeDocument/2006/relationships/image" Target="../media/image1868.png"/><Relationship Id="rId150" Type="http://schemas.openxmlformats.org/officeDocument/2006/relationships/customXml" Target="../ink/ink1928.xml"/><Relationship Id="rId155" Type="http://schemas.openxmlformats.org/officeDocument/2006/relationships/image" Target="../media/image1903.png"/><Relationship Id="rId171" Type="http://schemas.openxmlformats.org/officeDocument/2006/relationships/image" Target="../media/image1911.png"/><Relationship Id="rId176" Type="http://schemas.openxmlformats.org/officeDocument/2006/relationships/customXml" Target="../ink/ink1941.xml"/><Relationship Id="rId192" Type="http://schemas.openxmlformats.org/officeDocument/2006/relationships/customXml" Target="../ink/ink1949.xml"/><Relationship Id="rId197" Type="http://schemas.openxmlformats.org/officeDocument/2006/relationships/image" Target="../media/image1924.png"/><Relationship Id="rId206" Type="http://schemas.openxmlformats.org/officeDocument/2006/relationships/customXml" Target="../ink/ink1956.xml"/><Relationship Id="rId201" Type="http://schemas.openxmlformats.org/officeDocument/2006/relationships/image" Target="../media/image1926.png"/><Relationship Id="rId12" Type="http://schemas.openxmlformats.org/officeDocument/2006/relationships/customXml" Target="../ink/ink1859.xml"/><Relationship Id="rId17" Type="http://schemas.openxmlformats.org/officeDocument/2006/relationships/image" Target="../media/image1834.png"/><Relationship Id="rId33" Type="http://schemas.openxmlformats.org/officeDocument/2006/relationships/image" Target="../media/image1842.png"/><Relationship Id="rId38" Type="http://schemas.openxmlformats.org/officeDocument/2006/relationships/customXml" Target="../ink/ink1872.xml"/><Relationship Id="rId59" Type="http://schemas.openxmlformats.org/officeDocument/2006/relationships/image" Target="../media/image1855.png"/><Relationship Id="rId103" Type="http://schemas.openxmlformats.org/officeDocument/2006/relationships/image" Target="../media/image1877.png"/><Relationship Id="rId108" Type="http://schemas.openxmlformats.org/officeDocument/2006/relationships/customXml" Target="../ink/ink1907.xml"/><Relationship Id="rId124" Type="http://schemas.openxmlformats.org/officeDocument/2006/relationships/customXml" Target="../ink/ink1915.xml"/><Relationship Id="rId129" Type="http://schemas.openxmlformats.org/officeDocument/2006/relationships/image" Target="../media/image1890.png"/><Relationship Id="rId54" Type="http://schemas.openxmlformats.org/officeDocument/2006/relationships/customXml" Target="../ink/ink1880.xml"/><Relationship Id="rId70" Type="http://schemas.openxmlformats.org/officeDocument/2006/relationships/customXml" Target="../ink/ink1888.xml"/><Relationship Id="rId75" Type="http://schemas.openxmlformats.org/officeDocument/2006/relationships/image" Target="../media/image1863.png"/><Relationship Id="rId91" Type="http://schemas.openxmlformats.org/officeDocument/2006/relationships/image" Target="../media/image1871.png"/><Relationship Id="rId96" Type="http://schemas.openxmlformats.org/officeDocument/2006/relationships/customXml" Target="../ink/ink1901.xml"/><Relationship Id="rId140" Type="http://schemas.openxmlformats.org/officeDocument/2006/relationships/customXml" Target="../ink/ink1923.xml"/><Relationship Id="rId145" Type="http://schemas.openxmlformats.org/officeDocument/2006/relationships/image" Target="../media/image1898.png"/><Relationship Id="rId161" Type="http://schemas.openxmlformats.org/officeDocument/2006/relationships/image" Target="../media/image1906.png"/><Relationship Id="rId166" Type="http://schemas.openxmlformats.org/officeDocument/2006/relationships/customXml" Target="../ink/ink1936.xml"/><Relationship Id="rId182" Type="http://schemas.openxmlformats.org/officeDocument/2006/relationships/customXml" Target="../ink/ink1944.xml"/><Relationship Id="rId187" Type="http://schemas.openxmlformats.org/officeDocument/2006/relationships/image" Target="../media/image191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56.xml"/><Relationship Id="rId212" Type="http://schemas.openxmlformats.org/officeDocument/2006/relationships/customXml" Target="../ink/ink1959.xml"/><Relationship Id="rId23" Type="http://schemas.openxmlformats.org/officeDocument/2006/relationships/image" Target="../media/image1837.png"/><Relationship Id="rId28" Type="http://schemas.openxmlformats.org/officeDocument/2006/relationships/customXml" Target="../ink/ink1867.xml"/><Relationship Id="rId49" Type="http://schemas.openxmlformats.org/officeDocument/2006/relationships/image" Target="../media/image1850.png"/><Relationship Id="rId114" Type="http://schemas.openxmlformats.org/officeDocument/2006/relationships/customXml" Target="../ink/ink1910.xml"/><Relationship Id="rId119" Type="http://schemas.openxmlformats.org/officeDocument/2006/relationships/image" Target="../media/image1885.png"/><Relationship Id="rId44" Type="http://schemas.openxmlformats.org/officeDocument/2006/relationships/customXml" Target="../ink/ink1875.xml"/><Relationship Id="rId60" Type="http://schemas.openxmlformats.org/officeDocument/2006/relationships/customXml" Target="../ink/ink1883.xml"/><Relationship Id="rId65" Type="http://schemas.openxmlformats.org/officeDocument/2006/relationships/image" Target="../media/image1858.png"/><Relationship Id="rId81" Type="http://schemas.openxmlformats.org/officeDocument/2006/relationships/image" Target="../media/image1866.png"/><Relationship Id="rId86" Type="http://schemas.openxmlformats.org/officeDocument/2006/relationships/customXml" Target="../ink/ink1896.xml"/><Relationship Id="rId130" Type="http://schemas.openxmlformats.org/officeDocument/2006/relationships/customXml" Target="../ink/ink1918.xml"/><Relationship Id="rId135" Type="http://schemas.openxmlformats.org/officeDocument/2006/relationships/image" Target="../media/image1893.png"/><Relationship Id="rId151" Type="http://schemas.openxmlformats.org/officeDocument/2006/relationships/image" Target="../media/image1901.png"/><Relationship Id="rId156" Type="http://schemas.openxmlformats.org/officeDocument/2006/relationships/customXml" Target="../ink/ink1931.xml"/><Relationship Id="rId177" Type="http://schemas.openxmlformats.org/officeDocument/2006/relationships/image" Target="../media/image1914.png"/><Relationship Id="rId198" Type="http://schemas.openxmlformats.org/officeDocument/2006/relationships/customXml" Target="../ink/ink1952.xml"/><Relationship Id="rId172" Type="http://schemas.openxmlformats.org/officeDocument/2006/relationships/customXml" Target="../ink/ink1939.xml"/><Relationship Id="rId193" Type="http://schemas.openxmlformats.org/officeDocument/2006/relationships/image" Target="../media/image1922.png"/><Relationship Id="rId202" Type="http://schemas.openxmlformats.org/officeDocument/2006/relationships/customXml" Target="../ink/ink1954.xml"/><Relationship Id="rId207" Type="http://schemas.openxmlformats.org/officeDocument/2006/relationships/image" Target="../media/image1929.png"/><Relationship Id="rId13" Type="http://schemas.openxmlformats.org/officeDocument/2006/relationships/image" Target="../media/image1832.png"/><Relationship Id="rId18" Type="http://schemas.openxmlformats.org/officeDocument/2006/relationships/customXml" Target="../ink/ink1862.xml"/><Relationship Id="rId39" Type="http://schemas.openxmlformats.org/officeDocument/2006/relationships/image" Target="../media/image1845.png"/><Relationship Id="rId109" Type="http://schemas.openxmlformats.org/officeDocument/2006/relationships/image" Target="../media/image1880.png"/><Relationship Id="rId34" Type="http://schemas.openxmlformats.org/officeDocument/2006/relationships/customXml" Target="../ink/ink1870.xml"/><Relationship Id="rId50" Type="http://schemas.openxmlformats.org/officeDocument/2006/relationships/customXml" Target="../ink/ink1878.xml"/><Relationship Id="rId55" Type="http://schemas.openxmlformats.org/officeDocument/2006/relationships/image" Target="../media/image1853.png"/><Relationship Id="rId76" Type="http://schemas.openxmlformats.org/officeDocument/2006/relationships/customXml" Target="../ink/ink1891.xml"/><Relationship Id="rId97" Type="http://schemas.openxmlformats.org/officeDocument/2006/relationships/image" Target="../media/image1874.png"/><Relationship Id="rId104" Type="http://schemas.openxmlformats.org/officeDocument/2006/relationships/customXml" Target="../ink/ink1905.xml"/><Relationship Id="rId120" Type="http://schemas.openxmlformats.org/officeDocument/2006/relationships/customXml" Target="../ink/ink1913.xml"/><Relationship Id="rId125" Type="http://schemas.openxmlformats.org/officeDocument/2006/relationships/image" Target="../media/image1888.png"/><Relationship Id="rId141" Type="http://schemas.openxmlformats.org/officeDocument/2006/relationships/image" Target="../media/image1896.png"/><Relationship Id="rId146" Type="http://schemas.openxmlformats.org/officeDocument/2006/relationships/customXml" Target="../ink/ink1926.xml"/><Relationship Id="rId167" Type="http://schemas.openxmlformats.org/officeDocument/2006/relationships/image" Target="../media/image1909.png"/><Relationship Id="rId188" Type="http://schemas.openxmlformats.org/officeDocument/2006/relationships/customXml" Target="../ink/ink1947.xml"/><Relationship Id="rId7" Type="http://schemas.openxmlformats.org/officeDocument/2006/relationships/image" Target="../media/image1829.png"/><Relationship Id="rId71" Type="http://schemas.openxmlformats.org/officeDocument/2006/relationships/image" Target="../media/image1861.png"/><Relationship Id="rId92" Type="http://schemas.openxmlformats.org/officeDocument/2006/relationships/customXml" Target="../ink/ink1899.xml"/><Relationship Id="rId162" Type="http://schemas.openxmlformats.org/officeDocument/2006/relationships/customXml" Target="../ink/ink1934.xml"/><Relationship Id="rId183" Type="http://schemas.openxmlformats.org/officeDocument/2006/relationships/image" Target="../media/image1917.png"/><Relationship Id="rId213" Type="http://schemas.openxmlformats.org/officeDocument/2006/relationships/image" Target="../media/image1932.png"/><Relationship Id="rId2" Type="http://schemas.openxmlformats.org/officeDocument/2006/relationships/customXml" Target="../ink/ink1854.xml"/><Relationship Id="rId29" Type="http://schemas.openxmlformats.org/officeDocument/2006/relationships/image" Target="../media/image1840.png"/><Relationship Id="rId24" Type="http://schemas.openxmlformats.org/officeDocument/2006/relationships/customXml" Target="../ink/ink1865.xml"/><Relationship Id="rId40" Type="http://schemas.openxmlformats.org/officeDocument/2006/relationships/customXml" Target="../ink/ink1873.xml"/><Relationship Id="rId45" Type="http://schemas.openxmlformats.org/officeDocument/2006/relationships/image" Target="../media/image1848.png"/><Relationship Id="rId66" Type="http://schemas.openxmlformats.org/officeDocument/2006/relationships/customXml" Target="../ink/ink1886.xml"/><Relationship Id="rId87" Type="http://schemas.openxmlformats.org/officeDocument/2006/relationships/image" Target="../media/image1869.png"/><Relationship Id="rId110" Type="http://schemas.openxmlformats.org/officeDocument/2006/relationships/customXml" Target="../ink/ink1908.xml"/><Relationship Id="rId115" Type="http://schemas.openxmlformats.org/officeDocument/2006/relationships/image" Target="../media/image1883.png"/><Relationship Id="rId131" Type="http://schemas.openxmlformats.org/officeDocument/2006/relationships/image" Target="../media/image1891.png"/><Relationship Id="rId136" Type="http://schemas.openxmlformats.org/officeDocument/2006/relationships/customXml" Target="../ink/ink1921.xml"/><Relationship Id="rId157" Type="http://schemas.openxmlformats.org/officeDocument/2006/relationships/image" Target="../media/image1904.png"/><Relationship Id="rId178" Type="http://schemas.openxmlformats.org/officeDocument/2006/relationships/customXml" Target="../ink/ink1942.xml"/><Relationship Id="rId61" Type="http://schemas.openxmlformats.org/officeDocument/2006/relationships/image" Target="../media/image1856.png"/><Relationship Id="rId82" Type="http://schemas.openxmlformats.org/officeDocument/2006/relationships/customXml" Target="../ink/ink1894.xml"/><Relationship Id="rId152" Type="http://schemas.openxmlformats.org/officeDocument/2006/relationships/customXml" Target="../ink/ink1929.xml"/><Relationship Id="rId173" Type="http://schemas.openxmlformats.org/officeDocument/2006/relationships/image" Target="../media/image1912.png"/><Relationship Id="rId194" Type="http://schemas.openxmlformats.org/officeDocument/2006/relationships/customXml" Target="../ink/ink1950.xml"/><Relationship Id="rId199" Type="http://schemas.openxmlformats.org/officeDocument/2006/relationships/image" Target="../media/image1925.png"/><Relationship Id="rId203" Type="http://schemas.openxmlformats.org/officeDocument/2006/relationships/image" Target="../media/image1927.png"/><Relationship Id="rId208" Type="http://schemas.openxmlformats.org/officeDocument/2006/relationships/customXml" Target="../ink/ink1957.xml"/><Relationship Id="rId19" Type="http://schemas.openxmlformats.org/officeDocument/2006/relationships/image" Target="../media/image1835.png"/><Relationship Id="rId14" Type="http://schemas.openxmlformats.org/officeDocument/2006/relationships/customXml" Target="../ink/ink1860.xml"/><Relationship Id="rId30" Type="http://schemas.openxmlformats.org/officeDocument/2006/relationships/customXml" Target="../ink/ink1868.xml"/><Relationship Id="rId35" Type="http://schemas.openxmlformats.org/officeDocument/2006/relationships/image" Target="../media/image1843.png"/><Relationship Id="rId56" Type="http://schemas.openxmlformats.org/officeDocument/2006/relationships/customXml" Target="../ink/ink1881.xml"/><Relationship Id="rId77" Type="http://schemas.openxmlformats.org/officeDocument/2006/relationships/image" Target="../media/image1864.png"/><Relationship Id="rId100" Type="http://schemas.openxmlformats.org/officeDocument/2006/relationships/customXml" Target="../ink/ink1903.xml"/><Relationship Id="rId105" Type="http://schemas.openxmlformats.org/officeDocument/2006/relationships/image" Target="../media/image1878.png"/><Relationship Id="rId126" Type="http://schemas.openxmlformats.org/officeDocument/2006/relationships/customXml" Target="../ink/ink1916.xml"/><Relationship Id="rId147" Type="http://schemas.openxmlformats.org/officeDocument/2006/relationships/image" Target="../media/image1899.png"/><Relationship Id="rId168" Type="http://schemas.openxmlformats.org/officeDocument/2006/relationships/customXml" Target="../ink/ink1937.xml"/><Relationship Id="rId8" Type="http://schemas.openxmlformats.org/officeDocument/2006/relationships/customXml" Target="../ink/ink1857.xml"/><Relationship Id="rId51" Type="http://schemas.openxmlformats.org/officeDocument/2006/relationships/image" Target="../media/image1851.png"/><Relationship Id="rId72" Type="http://schemas.openxmlformats.org/officeDocument/2006/relationships/customXml" Target="../ink/ink1889.xml"/><Relationship Id="rId93" Type="http://schemas.openxmlformats.org/officeDocument/2006/relationships/image" Target="../media/image1872.png"/><Relationship Id="rId98" Type="http://schemas.openxmlformats.org/officeDocument/2006/relationships/customXml" Target="../ink/ink1902.xml"/><Relationship Id="rId121" Type="http://schemas.openxmlformats.org/officeDocument/2006/relationships/image" Target="../media/image1886.png"/><Relationship Id="rId142" Type="http://schemas.openxmlformats.org/officeDocument/2006/relationships/customXml" Target="../ink/ink1924.xml"/><Relationship Id="rId163" Type="http://schemas.openxmlformats.org/officeDocument/2006/relationships/image" Target="../media/image1907.png"/><Relationship Id="rId184" Type="http://schemas.openxmlformats.org/officeDocument/2006/relationships/customXml" Target="../ink/ink1945.xml"/><Relationship Id="rId189" Type="http://schemas.openxmlformats.org/officeDocument/2006/relationships/image" Target="../media/image1920.png"/><Relationship Id="rId3" Type="http://schemas.openxmlformats.org/officeDocument/2006/relationships/image" Target="../media/image1827.png"/><Relationship Id="rId214" Type="http://schemas.openxmlformats.org/officeDocument/2006/relationships/customXml" Target="../ink/ink1960.xml"/><Relationship Id="rId25" Type="http://schemas.openxmlformats.org/officeDocument/2006/relationships/image" Target="../media/image1838.png"/><Relationship Id="rId46" Type="http://schemas.openxmlformats.org/officeDocument/2006/relationships/customXml" Target="../ink/ink1876.xml"/><Relationship Id="rId67" Type="http://schemas.openxmlformats.org/officeDocument/2006/relationships/image" Target="../media/image1859.png"/><Relationship Id="rId116" Type="http://schemas.openxmlformats.org/officeDocument/2006/relationships/customXml" Target="../ink/ink1911.xml"/><Relationship Id="rId137" Type="http://schemas.openxmlformats.org/officeDocument/2006/relationships/image" Target="../media/image1894.png"/><Relationship Id="rId158" Type="http://schemas.openxmlformats.org/officeDocument/2006/relationships/customXml" Target="../ink/ink1932.xml"/><Relationship Id="rId20" Type="http://schemas.openxmlformats.org/officeDocument/2006/relationships/customXml" Target="../ink/ink1863.xml"/><Relationship Id="rId41" Type="http://schemas.openxmlformats.org/officeDocument/2006/relationships/image" Target="../media/image1846.png"/><Relationship Id="rId62" Type="http://schemas.openxmlformats.org/officeDocument/2006/relationships/customXml" Target="../ink/ink1884.xml"/><Relationship Id="rId83" Type="http://schemas.openxmlformats.org/officeDocument/2006/relationships/image" Target="../media/image1867.png"/><Relationship Id="rId88" Type="http://schemas.openxmlformats.org/officeDocument/2006/relationships/customXml" Target="../ink/ink1897.xml"/><Relationship Id="rId111" Type="http://schemas.openxmlformats.org/officeDocument/2006/relationships/image" Target="../media/image1881.png"/><Relationship Id="rId132" Type="http://schemas.openxmlformats.org/officeDocument/2006/relationships/customXml" Target="../ink/ink1919.xml"/><Relationship Id="rId153" Type="http://schemas.openxmlformats.org/officeDocument/2006/relationships/image" Target="../media/image1902.png"/><Relationship Id="rId174" Type="http://schemas.openxmlformats.org/officeDocument/2006/relationships/customXml" Target="../ink/ink1940.xml"/><Relationship Id="rId179" Type="http://schemas.openxmlformats.org/officeDocument/2006/relationships/image" Target="../media/image1915.png"/><Relationship Id="rId195" Type="http://schemas.openxmlformats.org/officeDocument/2006/relationships/image" Target="../media/image1923.png"/><Relationship Id="rId209" Type="http://schemas.openxmlformats.org/officeDocument/2006/relationships/image" Target="../media/image1930.png"/><Relationship Id="rId190" Type="http://schemas.openxmlformats.org/officeDocument/2006/relationships/customXml" Target="../ink/ink1948.xml"/><Relationship Id="rId204" Type="http://schemas.openxmlformats.org/officeDocument/2006/relationships/customXml" Target="../ink/ink1955.xml"/><Relationship Id="rId15" Type="http://schemas.openxmlformats.org/officeDocument/2006/relationships/image" Target="../media/image1833.png"/><Relationship Id="rId36" Type="http://schemas.openxmlformats.org/officeDocument/2006/relationships/customXml" Target="../ink/ink1871.xml"/><Relationship Id="rId57" Type="http://schemas.openxmlformats.org/officeDocument/2006/relationships/image" Target="../media/image1854.png"/><Relationship Id="rId106" Type="http://schemas.openxmlformats.org/officeDocument/2006/relationships/customXml" Target="../ink/ink1906.xml"/><Relationship Id="rId127" Type="http://schemas.openxmlformats.org/officeDocument/2006/relationships/image" Target="../media/image1889.png"/><Relationship Id="rId10" Type="http://schemas.openxmlformats.org/officeDocument/2006/relationships/customXml" Target="../ink/ink1858.xml"/><Relationship Id="rId31" Type="http://schemas.openxmlformats.org/officeDocument/2006/relationships/image" Target="../media/image1841.png"/><Relationship Id="rId52" Type="http://schemas.openxmlformats.org/officeDocument/2006/relationships/customXml" Target="../ink/ink1879.xml"/><Relationship Id="rId73" Type="http://schemas.openxmlformats.org/officeDocument/2006/relationships/image" Target="../media/image1862.png"/><Relationship Id="rId78" Type="http://schemas.openxmlformats.org/officeDocument/2006/relationships/customXml" Target="../ink/ink1892.xml"/><Relationship Id="rId94" Type="http://schemas.openxmlformats.org/officeDocument/2006/relationships/customXml" Target="../ink/ink1900.xml"/><Relationship Id="rId99" Type="http://schemas.openxmlformats.org/officeDocument/2006/relationships/image" Target="../media/image1875.png"/><Relationship Id="rId101" Type="http://schemas.openxmlformats.org/officeDocument/2006/relationships/image" Target="../media/image1876.png"/><Relationship Id="rId122" Type="http://schemas.openxmlformats.org/officeDocument/2006/relationships/customXml" Target="../ink/ink1914.xml"/><Relationship Id="rId143" Type="http://schemas.openxmlformats.org/officeDocument/2006/relationships/image" Target="../media/image1897.png"/><Relationship Id="rId148" Type="http://schemas.openxmlformats.org/officeDocument/2006/relationships/customXml" Target="../ink/ink1927.xml"/><Relationship Id="rId164" Type="http://schemas.openxmlformats.org/officeDocument/2006/relationships/customXml" Target="../ink/ink1935.xml"/><Relationship Id="rId169" Type="http://schemas.openxmlformats.org/officeDocument/2006/relationships/image" Target="../media/image1910.png"/><Relationship Id="rId185" Type="http://schemas.openxmlformats.org/officeDocument/2006/relationships/image" Target="../media/image1918.png"/><Relationship Id="rId4" Type="http://schemas.openxmlformats.org/officeDocument/2006/relationships/customXml" Target="../ink/ink1855.xml"/><Relationship Id="rId9" Type="http://schemas.openxmlformats.org/officeDocument/2006/relationships/image" Target="../media/image1830.png"/><Relationship Id="rId180" Type="http://schemas.openxmlformats.org/officeDocument/2006/relationships/customXml" Target="../ink/ink1943.xml"/><Relationship Id="rId210" Type="http://schemas.openxmlformats.org/officeDocument/2006/relationships/customXml" Target="../ink/ink1958.xml"/><Relationship Id="rId215" Type="http://schemas.openxmlformats.org/officeDocument/2006/relationships/image" Target="../media/image1933.png"/><Relationship Id="rId26" Type="http://schemas.openxmlformats.org/officeDocument/2006/relationships/customXml" Target="../ink/ink1866.xml"/><Relationship Id="rId47" Type="http://schemas.openxmlformats.org/officeDocument/2006/relationships/image" Target="../media/image1849.png"/><Relationship Id="rId68" Type="http://schemas.openxmlformats.org/officeDocument/2006/relationships/customXml" Target="../ink/ink1887.xml"/><Relationship Id="rId89" Type="http://schemas.openxmlformats.org/officeDocument/2006/relationships/image" Target="../media/image1870.png"/><Relationship Id="rId112" Type="http://schemas.openxmlformats.org/officeDocument/2006/relationships/customXml" Target="../ink/ink1909.xml"/><Relationship Id="rId133" Type="http://schemas.openxmlformats.org/officeDocument/2006/relationships/image" Target="../media/image1892.png"/><Relationship Id="rId154" Type="http://schemas.openxmlformats.org/officeDocument/2006/relationships/customXml" Target="../ink/ink1930.xml"/><Relationship Id="rId175" Type="http://schemas.openxmlformats.org/officeDocument/2006/relationships/image" Target="../media/image1913.png"/><Relationship Id="rId196" Type="http://schemas.openxmlformats.org/officeDocument/2006/relationships/customXml" Target="../ink/ink1951.xml"/><Relationship Id="rId200" Type="http://schemas.openxmlformats.org/officeDocument/2006/relationships/customXml" Target="../ink/ink1953.xml"/><Relationship Id="rId16" Type="http://schemas.openxmlformats.org/officeDocument/2006/relationships/customXml" Target="../ink/ink1861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04.png"/><Relationship Id="rId299" Type="http://schemas.openxmlformats.org/officeDocument/2006/relationships/image" Target="../media/image2032.png"/><Relationship Id="rId303" Type="http://schemas.openxmlformats.org/officeDocument/2006/relationships/image" Target="../media/image2034.png"/><Relationship Id="rId21" Type="http://schemas.openxmlformats.org/officeDocument/2006/relationships/image" Target="../media/image1943.png"/><Relationship Id="rId42" Type="http://schemas.openxmlformats.org/officeDocument/2006/relationships/customXml" Target="../ink/ink1981.xml"/><Relationship Id="rId63" Type="http://schemas.openxmlformats.org/officeDocument/2006/relationships/image" Target="../media/image1167.png"/><Relationship Id="rId84" Type="http://schemas.openxmlformats.org/officeDocument/2006/relationships/customXml" Target="../ink/ink2002.xml"/><Relationship Id="rId138" Type="http://schemas.openxmlformats.org/officeDocument/2006/relationships/customXml" Target="../ink/ink2029.xml"/><Relationship Id="rId159" Type="http://schemas.openxmlformats.org/officeDocument/2006/relationships/image" Target="../media/image1962.png"/><Relationship Id="rId324" Type="http://schemas.openxmlformats.org/officeDocument/2006/relationships/customXml" Target="../ink/ink2122.xml"/><Relationship Id="rId345" Type="http://schemas.openxmlformats.org/officeDocument/2006/relationships/image" Target="../media/image2055.png"/><Relationship Id="rId170" Type="http://schemas.openxmlformats.org/officeDocument/2006/relationships/customXml" Target="../ink/ink2045.xml"/><Relationship Id="rId191" Type="http://schemas.openxmlformats.org/officeDocument/2006/relationships/image" Target="../media/image1978.png"/><Relationship Id="rId205" Type="http://schemas.openxmlformats.org/officeDocument/2006/relationships/image" Target="../media/image1985.png"/><Relationship Id="rId226" Type="http://schemas.openxmlformats.org/officeDocument/2006/relationships/customXml" Target="../ink/ink2073.xml"/><Relationship Id="rId247" Type="http://schemas.openxmlformats.org/officeDocument/2006/relationships/image" Target="../media/image2006.png"/><Relationship Id="rId107" Type="http://schemas.openxmlformats.org/officeDocument/2006/relationships/image" Target="../media/image1199.png"/><Relationship Id="rId268" Type="http://schemas.openxmlformats.org/officeDocument/2006/relationships/customXml" Target="../ink/ink2094.xml"/><Relationship Id="rId289" Type="http://schemas.openxmlformats.org/officeDocument/2006/relationships/image" Target="../media/image2027.png"/><Relationship Id="rId11" Type="http://schemas.openxmlformats.org/officeDocument/2006/relationships/image" Target="../media/image1938.png"/><Relationship Id="rId32" Type="http://schemas.openxmlformats.org/officeDocument/2006/relationships/customXml" Target="../ink/ink1976.xml"/><Relationship Id="rId53" Type="http://schemas.openxmlformats.org/officeDocument/2006/relationships/image" Target="../media/image1162.png"/><Relationship Id="rId74" Type="http://schemas.openxmlformats.org/officeDocument/2006/relationships/customXml" Target="../ink/ink1997.xml"/><Relationship Id="rId128" Type="http://schemas.openxmlformats.org/officeDocument/2006/relationships/customXml" Target="../ink/ink2024.xml"/><Relationship Id="rId149" Type="http://schemas.openxmlformats.org/officeDocument/2006/relationships/image" Target="../media/image1957.png"/><Relationship Id="rId314" Type="http://schemas.openxmlformats.org/officeDocument/2006/relationships/customXml" Target="../ink/ink2117.xml"/><Relationship Id="rId335" Type="http://schemas.openxmlformats.org/officeDocument/2006/relationships/image" Target="../media/image2050.png"/><Relationship Id="rId5" Type="http://schemas.openxmlformats.org/officeDocument/2006/relationships/image" Target="../media/image1935.png"/><Relationship Id="rId95" Type="http://schemas.openxmlformats.org/officeDocument/2006/relationships/image" Target="../media/image1183.png"/><Relationship Id="rId160" Type="http://schemas.openxmlformats.org/officeDocument/2006/relationships/customXml" Target="../ink/ink2040.xml"/><Relationship Id="rId181" Type="http://schemas.openxmlformats.org/officeDocument/2006/relationships/image" Target="../media/image1973.png"/><Relationship Id="rId216" Type="http://schemas.openxmlformats.org/officeDocument/2006/relationships/customXml" Target="../ink/ink2068.xml"/><Relationship Id="rId237" Type="http://schemas.openxmlformats.org/officeDocument/2006/relationships/image" Target="../media/image2001.png"/><Relationship Id="rId258" Type="http://schemas.openxmlformats.org/officeDocument/2006/relationships/customXml" Target="../ink/ink2089.xml"/><Relationship Id="rId279" Type="http://schemas.openxmlformats.org/officeDocument/2006/relationships/image" Target="../media/image2022.png"/><Relationship Id="rId22" Type="http://schemas.openxmlformats.org/officeDocument/2006/relationships/customXml" Target="../ink/ink1971.xml"/><Relationship Id="rId43" Type="http://schemas.openxmlformats.org/officeDocument/2006/relationships/image" Target="../media/image1157.png"/><Relationship Id="rId64" Type="http://schemas.openxmlformats.org/officeDocument/2006/relationships/customXml" Target="../ink/ink1992.xml"/><Relationship Id="rId118" Type="http://schemas.openxmlformats.org/officeDocument/2006/relationships/customXml" Target="../ink/ink2019.xml"/><Relationship Id="rId139" Type="http://schemas.openxmlformats.org/officeDocument/2006/relationships/image" Target="../media/image1952.png"/><Relationship Id="rId290" Type="http://schemas.openxmlformats.org/officeDocument/2006/relationships/customXml" Target="../ink/ink2105.xml"/><Relationship Id="rId304" Type="http://schemas.openxmlformats.org/officeDocument/2006/relationships/customXml" Target="../ink/ink2112.xml"/><Relationship Id="rId325" Type="http://schemas.openxmlformats.org/officeDocument/2006/relationships/image" Target="../media/image2045.png"/><Relationship Id="rId346" Type="http://schemas.openxmlformats.org/officeDocument/2006/relationships/customXml" Target="../ink/ink2133.xml"/><Relationship Id="rId85" Type="http://schemas.openxmlformats.org/officeDocument/2006/relationships/image" Target="../media/image1178.png"/><Relationship Id="rId150" Type="http://schemas.openxmlformats.org/officeDocument/2006/relationships/customXml" Target="../ink/ink2035.xml"/><Relationship Id="rId171" Type="http://schemas.openxmlformats.org/officeDocument/2006/relationships/image" Target="../media/image1968.png"/><Relationship Id="rId192" Type="http://schemas.openxmlformats.org/officeDocument/2006/relationships/customXml" Target="../ink/ink2056.xml"/><Relationship Id="rId206" Type="http://schemas.openxmlformats.org/officeDocument/2006/relationships/customXml" Target="../ink/ink2063.xml"/><Relationship Id="rId227" Type="http://schemas.openxmlformats.org/officeDocument/2006/relationships/image" Target="../media/image1996.png"/><Relationship Id="rId248" Type="http://schemas.openxmlformats.org/officeDocument/2006/relationships/customXml" Target="../ink/ink2084.xml"/><Relationship Id="rId269" Type="http://schemas.openxmlformats.org/officeDocument/2006/relationships/image" Target="../media/image2017.png"/><Relationship Id="rId12" Type="http://schemas.openxmlformats.org/officeDocument/2006/relationships/customXml" Target="../ink/ink1966.xml"/><Relationship Id="rId33" Type="http://schemas.openxmlformats.org/officeDocument/2006/relationships/image" Target="../media/image1152.png"/><Relationship Id="rId108" Type="http://schemas.openxmlformats.org/officeDocument/2006/relationships/customXml" Target="../ink/ink2014.xml"/><Relationship Id="rId129" Type="http://schemas.openxmlformats.org/officeDocument/2006/relationships/image" Target="../media/image1210.png"/><Relationship Id="rId280" Type="http://schemas.openxmlformats.org/officeDocument/2006/relationships/customXml" Target="../ink/ink2100.xml"/><Relationship Id="rId315" Type="http://schemas.openxmlformats.org/officeDocument/2006/relationships/image" Target="../media/image2040.png"/><Relationship Id="rId336" Type="http://schemas.openxmlformats.org/officeDocument/2006/relationships/customXml" Target="../ink/ink2128.xml"/><Relationship Id="rId54" Type="http://schemas.openxmlformats.org/officeDocument/2006/relationships/customXml" Target="../ink/ink1987.xml"/><Relationship Id="rId75" Type="http://schemas.openxmlformats.org/officeDocument/2006/relationships/image" Target="../media/image1173.png"/><Relationship Id="rId96" Type="http://schemas.openxmlformats.org/officeDocument/2006/relationships/customXml" Target="../ink/ink2008.xml"/><Relationship Id="rId140" Type="http://schemas.openxmlformats.org/officeDocument/2006/relationships/customXml" Target="../ink/ink2030.xml"/><Relationship Id="rId161" Type="http://schemas.openxmlformats.org/officeDocument/2006/relationships/image" Target="../media/image1963.png"/><Relationship Id="rId182" Type="http://schemas.openxmlformats.org/officeDocument/2006/relationships/customXml" Target="../ink/ink2051.xml"/><Relationship Id="rId217" Type="http://schemas.openxmlformats.org/officeDocument/2006/relationships/image" Target="../media/image1991.png"/><Relationship Id="rId6" Type="http://schemas.openxmlformats.org/officeDocument/2006/relationships/customXml" Target="../ink/ink1963.xml"/><Relationship Id="rId238" Type="http://schemas.openxmlformats.org/officeDocument/2006/relationships/customXml" Target="../ink/ink2079.xml"/><Relationship Id="rId259" Type="http://schemas.openxmlformats.org/officeDocument/2006/relationships/image" Target="../media/image2012.png"/><Relationship Id="rId23" Type="http://schemas.openxmlformats.org/officeDocument/2006/relationships/image" Target="../media/image1944.png"/><Relationship Id="rId119" Type="http://schemas.openxmlformats.org/officeDocument/2006/relationships/image" Target="../media/image1205.png"/><Relationship Id="rId270" Type="http://schemas.openxmlformats.org/officeDocument/2006/relationships/customXml" Target="../ink/ink2095.xml"/><Relationship Id="rId291" Type="http://schemas.openxmlformats.org/officeDocument/2006/relationships/image" Target="../media/image2028.png"/><Relationship Id="rId305" Type="http://schemas.openxmlformats.org/officeDocument/2006/relationships/image" Target="../media/image2035.png"/><Relationship Id="rId326" Type="http://schemas.openxmlformats.org/officeDocument/2006/relationships/customXml" Target="../ink/ink2123.xml"/><Relationship Id="rId347" Type="http://schemas.openxmlformats.org/officeDocument/2006/relationships/image" Target="../media/image2056.png"/><Relationship Id="rId44" Type="http://schemas.openxmlformats.org/officeDocument/2006/relationships/customXml" Target="../ink/ink1982.xml"/><Relationship Id="rId65" Type="http://schemas.openxmlformats.org/officeDocument/2006/relationships/image" Target="../media/image1168.png"/><Relationship Id="rId86" Type="http://schemas.openxmlformats.org/officeDocument/2006/relationships/customXml" Target="../ink/ink2003.xml"/><Relationship Id="rId130" Type="http://schemas.openxmlformats.org/officeDocument/2006/relationships/customXml" Target="../ink/ink2025.xml"/><Relationship Id="rId151" Type="http://schemas.openxmlformats.org/officeDocument/2006/relationships/image" Target="../media/image1958.png"/><Relationship Id="rId172" Type="http://schemas.openxmlformats.org/officeDocument/2006/relationships/customXml" Target="../ink/ink2046.xml"/><Relationship Id="rId193" Type="http://schemas.openxmlformats.org/officeDocument/2006/relationships/image" Target="../media/image1979.png"/><Relationship Id="rId207" Type="http://schemas.openxmlformats.org/officeDocument/2006/relationships/image" Target="../media/image1986.png"/><Relationship Id="rId228" Type="http://schemas.openxmlformats.org/officeDocument/2006/relationships/customXml" Target="../ink/ink2074.xml"/><Relationship Id="rId249" Type="http://schemas.openxmlformats.org/officeDocument/2006/relationships/image" Target="../media/image2007.png"/><Relationship Id="rId13" Type="http://schemas.openxmlformats.org/officeDocument/2006/relationships/image" Target="../media/image1939.png"/><Relationship Id="rId109" Type="http://schemas.openxmlformats.org/officeDocument/2006/relationships/image" Target="../media/image1200.png"/><Relationship Id="rId260" Type="http://schemas.openxmlformats.org/officeDocument/2006/relationships/customXml" Target="../ink/ink2090.xml"/><Relationship Id="rId281" Type="http://schemas.openxmlformats.org/officeDocument/2006/relationships/image" Target="../media/image2023.png"/><Relationship Id="rId316" Type="http://schemas.openxmlformats.org/officeDocument/2006/relationships/customXml" Target="../ink/ink2118.xml"/><Relationship Id="rId337" Type="http://schemas.openxmlformats.org/officeDocument/2006/relationships/image" Target="../media/image2051.png"/><Relationship Id="rId34" Type="http://schemas.openxmlformats.org/officeDocument/2006/relationships/customXml" Target="../ink/ink1977.xml"/><Relationship Id="rId55" Type="http://schemas.openxmlformats.org/officeDocument/2006/relationships/image" Target="../media/image1163.png"/><Relationship Id="rId76" Type="http://schemas.openxmlformats.org/officeDocument/2006/relationships/customXml" Target="../ink/ink1998.xml"/><Relationship Id="rId97" Type="http://schemas.openxmlformats.org/officeDocument/2006/relationships/image" Target="../media/image1184.png"/><Relationship Id="rId120" Type="http://schemas.openxmlformats.org/officeDocument/2006/relationships/customXml" Target="../ink/ink2020.xml"/><Relationship Id="rId141" Type="http://schemas.openxmlformats.org/officeDocument/2006/relationships/image" Target="../media/image1953.png"/><Relationship Id="rId7" Type="http://schemas.openxmlformats.org/officeDocument/2006/relationships/image" Target="../media/image1936.png"/><Relationship Id="rId162" Type="http://schemas.openxmlformats.org/officeDocument/2006/relationships/customXml" Target="../ink/ink2041.xml"/><Relationship Id="rId183" Type="http://schemas.openxmlformats.org/officeDocument/2006/relationships/image" Target="../media/image1974.png"/><Relationship Id="rId218" Type="http://schemas.openxmlformats.org/officeDocument/2006/relationships/customXml" Target="../ink/ink2069.xml"/><Relationship Id="rId239" Type="http://schemas.openxmlformats.org/officeDocument/2006/relationships/image" Target="../media/image2002.png"/><Relationship Id="rId250" Type="http://schemas.openxmlformats.org/officeDocument/2006/relationships/customXml" Target="../ink/ink2085.xml"/><Relationship Id="rId271" Type="http://schemas.openxmlformats.org/officeDocument/2006/relationships/image" Target="../media/image2018.png"/><Relationship Id="rId292" Type="http://schemas.openxmlformats.org/officeDocument/2006/relationships/customXml" Target="../ink/ink2106.xml"/><Relationship Id="rId306" Type="http://schemas.openxmlformats.org/officeDocument/2006/relationships/customXml" Target="../ink/ink2113.xml"/><Relationship Id="rId24" Type="http://schemas.openxmlformats.org/officeDocument/2006/relationships/customXml" Target="../ink/ink1972.xml"/><Relationship Id="rId45" Type="http://schemas.openxmlformats.org/officeDocument/2006/relationships/image" Target="../media/image1158.png"/><Relationship Id="rId66" Type="http://schemas.openxmlformats.org/officeDocument/2006/relationships/customXml" Target="../ink/ink1993.xml"/><Relationship Id="rId87" Type="http://schemas.openxmlformats.org/officeDocument/2006/relationships/image" Target="../media/image1179.png"/><Relationship Id="rId110" Type="http://schemas.openxmlformats.org/officeDocument/2006/relationships/customXml" Target="../ink/ink2015.xml"/><Relationship Id="rId131" Type="http://schemas.openxmlformats.org/officeDocument/2006/relationships/image" Target="../media/image1948.png"/><Relationship Id="rId327" Type="http://schemas.openxmlformats.org/officeDocument/2006/relationships/image" Target="../media/image2046.png"/><Relationship Id="rId348" Type="http://schemas.openxmlformats.org/officeDocument/2006/relationships/customXml" Target="../ink/ink2134.xml"/><Relationship Id="rId152" Type="http://schemas.openxmlformats.org/officeDocument/2006/relationships/customXml" Target="../ink/ink2036.xml"/><Relationship Id="rId173" Type="http://schemas.openxmlformats.org/officeDocument/2006/relationships/image" Target="../media/image1969.png"/><Relationship Id="rId194" Type="http://schemas.openxmlformats.org/officeDocument/2006/relationships/customXml" Target="../ink/ink2057.xml"/><Relationship Id="rId208" Type="http://schemas.openxmlformats.org/officeDocument/2006/relationships/customXml" Target="../ink/ink2064.xml"/><Relationship Id="rId229" Type="http://schemas.openxmlformats.org/officeDocument/2006/relationships/image" Target="../media/image1997.png"/><Relationship Id="rId240" Type="http://schemas.openxmlformats.org/officeDocument/2006/relationships/customXml" Target="../ink/ink2080.xml"/><Relationship Id="rId261" Type="http://schemas.openxmlformats.org/officeDocument/2006/relationships/image" Target="../media/image2013.png"/><Relationship Id="rId14" Type="http://schemas.openxmlformats.org/officeDocument/2006/relationships/customXml" Target="../ink/ink1967.xml"/><Relationship Id="rId35" Type="http://schemas.openxmlformats.org/officeDocument/2006/relationships/image" Target="../media/image1153.png"/><Relationship Id="rId56" Type="http://schemas.openxmlformats.org/officeDocument/2006/relationships/customXml" Target="../ink/ink1988.xml"/><Relationship Id="rId77" Type="http://schemas.openxmlformats.org/officeDocument/2006/relationships/image" Target="../media/image1174.png"/><Relationship Id="rId100" Type="http://schemas.openxmlformats.org/officeDocument/2006/relationships/customXml" Target="../ink/ink2010.xml"/><Relationship Id="rId282" Type="http://schemas.openxmlformats.org/officeDocument/2006/relationships/customXml" Target="../ink/ink2101.xml"/><Relationship Id="rId317" Type="http://schemas.openxmlformats.org/officeDocument/2006/relationships/image" Target="../media/image2041.png"/><Relationship Id="rId338" Type="http://schemas.openxmlformats.org/officeDocument/2006/relationships/customXml" Target="../ink/ink2129.xml"/><Relationship Id="rId8" Type="http://schemas.openxmlformats.org/officeDocument/2006/relationships/customXml" Target="../ink/ink1964.xml"/><Relationship Id="rId98" Type="http://schemas.openxmlformats.org/officeDocument/2006/relationships/customXml" Target="../ink/ink2009.xml"/><Relationship Id="rId121" Type="http://schemas.openxmlformats.org/officeDocument/2006/relationships/image" Target="../media/image1206.png"/><Relationship Id="rId142" Type="http://schemas.openxmlformats.org/officeDocument/2006/relationships/customXml" Target="../ink/ink2031.xml"/><Relationship Id="rId163" Type="http://schemas.openxmlformats.org/officeDocument/2006/relationships/image" Target="../media/image1964.png"/><Relationship Id="rId184" Type="http://schemas.openxmlformats.org/officeDocument/2006/relationships/customXml" Target="../ink/ink2052.xml"/><Relationship Id="rId219" Type="http://schemas.openxmlformats.org/officeDocument/2006/relationships/image" Target="../media/image1992.png"/><Relationship Id="rId230" Type="http://schemas.openxmlformats.org/officeDocument/2006/relationships/customXml" Target="../ink/ink2075.xml"/><Relationship Id="rId251" Type="http://schemas.openxmlformats.org/officeDocument/2006/relationships/image" Target="../media/image2008.png"/><Relationship Id="rId25" Type="http://schemas.openxmlformats.org/officeDocument/2006/relationships/image" Target="../media/image1945.png"/><Relationship Id="rId46" Type="http://schemas.openxmlformats.org/officeDocument/2006/relationships/customXml" Target="../ink/ink1983.xml"/><Relationship Id="rId67" Type="http://schemas.openxmlformats.org/officeDocument/2006/relationships/image" Target="../media/image1169.png"/><Relationship Id="rId272" Type="http://schemas.openxmlformats.org/officeDocument/2006/relationships/customXml" Target="../ink/ink2096.xml"/><Relationship Id="rId293" Type="http://schemas.openxmlformats.org/officeDocument/2006/relationships/image" Target="../media/image2029.png"/><Relationship Id="rId307" Type="http://schemas.openxmlformats.org/officeDocument/2006/relationships/image" Target="../media/image2036.png"/><Relationship Id="rId328" Type="http://schemas.openxmlformats.org/officeDocument/2006/relationships/customXml" Target="../ink/ink2124.xml"/><Relationship Id="rId349" Type="http://schemas.openxmlformats.org/officeDocument/2006/relationships/image" Target="../media/image2057.png"/><Relationship Id="rId20" Type="http://schemas.openxmlformats.org/officeDocument/2006/relationships/customXml" Target="../ink/ink1970.xml"/><Relationship Id="rId41" Type="http://schemas.openxmlformats.org/officeDocument/2006/relationships/image" Target="../media/image1156.png"/><Relationship Id="rId62" Type="http://schemas.openxmlformats.org/officeDocument/2006/relationships/customXml" Target="../ink/ink1991.xml"/><Relationship Id="rId83" Type="http://schemas.openxmlformats.org/officeDocument/2006/relationships/image" Target="../media/image1177.png"/><Relationship Id="rId88" Type="http://schemas.openxmlformats.org/officeDocument/2006/relationships/customXml" Target="../ink/ink2004.xml"/><Relationship Id="rId111" Type="http://schemas.openxmlformats.org/officeDocument/2006/relationships/image" Target="../media/image1201.png"/><Relationship Id="rId132" Type="http://schemas.openxmlformats.org/officeDocument/2006/relationships/customXml" Target="../ink/ink2026.xml"/><Relationship Id="rId153" Type="http://schemas.openxmlformats.org/officeDocument/2006/relationships/image" Target="../media/image1959.png"/><Relationship Id="rId174" Type="http://schemas.openxmlformats.org/officeDocument/2006/relationships/customXml" Target="../ink/ink2047.xml"/><Relationship Id="rId179" Type="http://schemas.openxmlformats.org/officeDocument/2006/relationships/image" Target="../media/image1972.png"/><Relationship Id="rId195" Type="http://schemas.openxmlformats.org/officeDocument/2006/relationships/image" Target="../media/image1980.png"/><Relationship Id="rId209" Type="http://schemas.openxmlformats.org/officeDocument/2006/relationships/image" Target="../media/image1987.png"/><Relationship Id="rId190" Type="http://schemas.openxmlformats.org/officeDocument/2006/relationships/customXml" Target="../ink/ink2055.xml"/><Relationship Id="rId204" Type="http://schemas.openxmlformats.org/officeDocument/2006/relationships/customXml" Target="../ink/ink2062.xml"/><Relationship Id="rId220" Type="http://schemas.openxmlformats.org/officeDocument/2006/relationships/customXml" Target="../ink/ink2070.xml"/><Relationship Id="rId225" Type="http://schemas.openxmlformats.org/officeDocument/2006/relationships/image" Target="../media/image1995.png"/><Relationship Id="rId241" Type="http://schemas.openxmlformats.org/officeDocument/2006/relationships/image" Target="../media/image2003.png"/><Relationship Id="rId246" Type="http://schemas.openxmlformats.org/officeDocument/2006/relationships/customXml" Target="../ink/ink2083.xml"/><Relationship Id="rId267" Type="http://schemas.openxmlformats.org/officeDocument/2006/relationships/image" Target="../media/image2016.png"/><Relationship Id="rId288" Type="http://schemas.openxmlformats.org/officeDocument/2006/relationships/customXml" Target="../ink/ink2104.xml"/><Relationship Id="rId15" Type="http://schemas.openxmlformats.org/officeDocument/2006/relationships/image" Target="../media/image1940.png"/><Relationship Id="rId36" Type="http://schemas.openxmlformats.org/officeDocument/2006/relationships/customXml" Target="../ink/ink1978.xml"/><Relationship Id="rId57" Type="http://schemas.openxmlformats.org/officeDocument/2006/relationships/image" Target="../media/image1164.png"/><Relationship Id="rId106" Type="http://schemas.openxmlformats.org/officeDocument/2006/relationships/customXml" Target="../ink/ink2013.xml"/><Relationship Id="rId127" Type="http://schemas.openxmlformats.org/officeDocument/2006/relationships/image" Target="../media/image1209.png"/><Relationship Id="rId262" Type="http://schemas.openxmlformats.org/officeDocument/2006/relationships/customXml" Target="../ink/ink2091.xml"/><Relationship Id="rId283" Type="http://schemas.openxmlformats.org/officeDocument/2006/relationships/image" Target="../media/image2024.png"/><Relationship Id="rId313" Type="http://schemas.openxmlformats.org/officeDocument/2006/relationships/image" Target="../media/image2039.png"/><Relationship Id="rId318" Type="http://schemas.openxmlformats.org/officeDocument/2006/relationships/customXml" Target="../ink/ink2119.xml"/><Relationship Id="rId339" Type="http://schemas.openxmlformats.org/officeDocument/2006/relationships/image" Target="../media/image2052.png"/><Relationship Id="rId10" Type="http://schemas.openxmlformats.org/officeDocument/2006/relationships/customXml" Target="../ink/ink1965.xml"/><Relationship Id="rId31" Type="http://schemas.openxmlformats.org/officeDocument/2006/relationships/image" Target="../media/image1151.png"/><Relationship Id="rId52" Type="http://schemas.openxmlformats.org/officeDocument/2006/relationships/customXml" Target="../ink/ink1986.xml"/><Relationship Id="rId73" Type="http://schemas.openxmlformats.org/officeDocument/2006/relationships/image" Target="../media/image1172.png"/><Relationship Id="rId78" Type="http://schemas.openxmlformats.org/officeDocument/2006/relationships/customXml" Target="../ink/ink1999.xml"/><Relationship Id="rId94" Type="http://schemas.openxmlformats.org/officeDocument/2006/relationships/customXml" Target="../ink/ink2007.xml"/><Relationship Id="rId99" Type="http://schemas.openxmlformats.org/officeDocument/2006/relationships/image" Target="../media/image1185.png"/><Relationship Id="rId101" Type="http://schemas.openxmlformats.org/officeDocument/2006/relationships/image" Target="../media/image1186.png"/><Relationship Id="rId122" Type="http://schemas.openxmlformats.org/officeDocument/2006/relationships/customXml" Target="../ink/ink2021.xml"/><Relationship Id="rId143" Type="http://schemas.openxmlformats.org/officeDocument/2006/relationships/image" Target="../media/image1954.png"/><Relationship Id="rId148" Type="http://schemas.openxmlformats.org/officeDocument/2006/relationships/customXml" Target="../ink/ink2034.xml"/><Relationship Id="rId164" Type="http://schemas.openxmlformats.org/officeDocument/2006/relationships/customXml" Target="../ink/ink2042.xml"/><Relationship Id="rId169" Type="http://schemas.openxmlformats.org/officeDocument/2006/relationships/image" Target="../media/image1967.png"/><Relationship Id="rId185" Type="http://schemas.openxmlformats.org/officeDocument/2006/relationships/image" Target="../media/image1975.png"/><Relationship Id="rId334" Type="http://schemas.openxmlformats.org/officeDocument/2006/relationships/customXml" Target="../ink/ink2127.xml"/><Relationship Id="rId350" Type="http://schemas.openxmlformats.org/officeDocument/2006/relationships/customXml" Target="../ink/ink2135.xml"/><Relationship Id="rId4" Type="http://schemas.openxmlformats.org/officeDocument/2006/relationships/customXml" Target="../ink/ink1962.xml"/><Relationship Id="rId9" Type="http://schemas.openxmlformats.org/officeDocument/2006/relationships/image" Target="../media/image1937.png"/><Relationship Id="rId180" Type="http://schemas.openxmlformats.org/officeDocument/2006/relationships/customXml" Target="../ink/ink2050.xml"/><Relationship Id="rId210" Type="http://schemas.openxmlformats.org/officeDocument/2006/relationships/customXml" Target="../ink/ink2065.xml"/><Relationship Id="rId215" Type="http://schemas.openxmlformats.org/officeDocument/2006/relationships/image" Target="../media/image1990.png"/><Relationship Id="rId236" Type="http://schemas.openxmlformats.org/officeDocument/2006/relationships/customXml" Target="../ink/ink2078.xml"/><Relationship Id="rId257" Type="http://schemas.openxmlformats.org/officeDocument/2006/relationships/image" Target="../media/image2011.png"/><Relationship Id="rId278" Type="http://schemas.openxmlformats.org/officeDocument/2006/relationships/customXml" Target="../ink/ink2099.xml"/><Relationship Id="rId26" Type="http://schemas.openxmlformats.org/officeDocument/2006/relationships/customXml" Target="../ink/ink1973.xml"/><Relationship Id="rId231" Type="http://schemas.openxmlformats.org/officeDocument/2006/relationships/image" Target="../media/image1998.png"/><Relationship Id="rId252" Type="http://schemas.openxmlformats.org/officeDocument/2006/relationships/customXml" Target="../ink/ink2086.xml"/><Relationship Id="rId273" Type="http://schemas.openxmlformats.org/officeDocument/2006/relationships/image" Target="../media/image2019.png"/><Relationship Id="rId294" Type="http://schemas.openxmlformats.org/officeDocument/2006/relationships/customXml" Target="../ink/ink2107.xml"/><Relationship Id="rId308" Type="http://schemas.openxmlformats.org/officeDocument/2006/relationships/customXml" Target="../ink/ink2114.xml"/><Relationship Id="rId329" Type="http://schemas.openxmlformats.org/officeDocument/2006/relationships/image" Target="../media/image2047.png"/><Relationship Id="rId47" Type="http://schemas.openxmlformats.org/officeDocument/2006/relationships/image" Target="../media/image1159.png"/><Relationship Id="rId68" Type="http://schemas.openxmlformats.org/officeDocument/2006/relationships/customXml" Target="../ink/ink1994.xml"/><Relationship Id="rId89" Type="http://schemas.openxmlformats.org/officeDocument/2006/relationships/image" Target="../media/image1180.png"/><Relationship Id="rId112" Type="http://schemas.openxmlformats.org/officeDocument/2006/relationships/customXml" Target="../ink/ink2016.xml"/><Relationship Id="rId133" Type="http://schemas.openxmlformats.org/officeDocument/2006/relationships/image" Target="../media/image1949.png"/><Relationship Id="rId154" Type="http://schemas.openxmlformats.org/officeDocument/2006/relationships/customXml" Target="../ink/ink2037.xml"/><Relationship Id="rId175" Type="http://schemas.openxmlformats.org/officeDocument/2006/relationships/image" Target="../media/image1970.png"/><Relationship Id="rId340" Type="http://schemas.openxmlformats.org/officeDocument/2006/relationships/customXml" Target="../ink/ink2130.xml"/><Relationship Id="rId196" Type="http://schemas.openxmlformats.org/officeDocument/2006/relationships/customXml" Target="../ink/ink2058.xml"/><Relationship Id="rId200" Type="http://schemas.openxmlformats.org/officeDocument/2006/relationships/customXml" Target="../ink/ink2060.xml"/><Relationship Id="rId16" Type="http://schemas.openxmlformats.org/officeDocument/2006/relationships/customXml" Target="../ink/ink1968.xml"/><Relationship Id="rId221" Type="http://schemas.openxmlformats.org/officeDocument/2006/relationships/image" Target="../media/image1993.png"/><Relationship Id="rId242" Type="http://schemas.openxmlformats.org/officeDocument/2006/relationships/customXml" Target="../ink/ink2081.xml"/><Relationship Id="rId263" Type="http://schemas.openxmlformats.org/officeDocument/2006/relationships/image" Target="../media/image2014.png"/><Relationship Id="rId284" Type="http://schemas.openxmlformats.org/officeDocument/2006/relationships/customXml" Target="../ink/ink2102.xml"/><Relationship Id="rId319" Type="http://schemas.openxmlformats.org/officeDocument/2006/relationships/image" Target="../media/image2042.png"/><Relationship Id="rId37" Type="http://schemas.openxmlformats.org/officeDocument/2006/relationships/image" Target="../media/image1154.png"/><Relationship Id="rId58" Type="http://schemas.openxmlformats.org/officeDocument/2006/relationships/customXml" Target="../ink/ink1989.xml"/><Relationship Id="rId79" Type="http://schemas.openxmlformats.org/officeDocument/2006/relationships/image" Target="../media/image1175.png"/><Relationship Id="rId102" Type="http://schemas.openxmlformats.org/officeDocument/2006/relationships/customXml" Target="../ink/ink2011.xml"/><Relationship Id="rId123" Type="http://schemas.openxmlformats.org/officeDocument/2006/relationships/image" Target="../media/image1207.png"/><Relationship Id="rId144" Type="http://schemas.openxmlformats.org/officeDocument/2006/relationships/customXml" Target="../ink/ink2032.xml"/><Relationship Id="rId330" Type="http://schemas.openxmlformats.org/officeDocument/2006/relationships/customXml" Target="../ink/ink2125.xml"/><Relationship Id="rId90" Type="http://schemas.openxmlformats.org/officeDocument/2006/relationships/customXml" Target="../ink/ink2005.xml"/><Relationship Id="rId165" Type="http://schemas.openxmlformats.org/officeDocument/2006/relationships/image" Target="../media/image1965.png"/><Relationship Id="rId186" Type="http://schemas.openxmlformats.org/officeDocument/2006/relationships/customXml" Target="../ink/ink2053.xml"/><Relationship Id="rId351" Type="http://schemas.openxmlformats.org/officeDocument/2006/relationships/image" Target="../media/image2058.png"/><Relationship Id="rId211" Type="http://schemas.openxmlformats.org/officeDocument/2006/relationships/image" Target="../media/image1988.png"/><Relationship Id="rId232" Type="http://schemas.openxmlformats.org/officeDocument/2006/relationships/customXml" Target="../ink/ink2076.xml"/><Relationship Id="rId253" Type="http://schemas.openxmlformats.org/officeDocument/2006/relationships/image" Target="../media/image2009.png"/><Relationship Id="rId274" Type="http://schemas.openxmlformats.org/officeDocument/2006/relationships/customXml" Target="../ink/ink2097.xml"/><Relationship Id="rId295" Type="http://schemas.openxmlformats.org/officeDocument/2006/relationships/image" Target="../media/image2030.png"/><Relationship Id="rId309" Type="http://schemas.openxmlformats.org/officeDocument/2006/relationships/image" Target="../media/image2037.png"/><Relationship Id="rId27" Type="http://schemas.openxmlformats.org/officeDocument/2006/relationships/image" Target="../media/image1946.png"/><Relationship Id="rId48" Type="http://schemas.openxmlformats.org/officeDocument/2006/relationships/customXml" Target="../ink/ink1984.xml"/><Relationship Id="rId69" Type="http://schemas.openxmlformats.org/officeDocument/2006/relationships/image" Target="../media/image1170.png"/><Relationship Id="rId113" Type="http://schemas.openxmlformats.org/officeDocument/2006/relationships/image" Target="../media/image1202.png"/><Relationship Id="rId134" Type="http://schemas.openxmlformats.org/officeDocument/2006/relationships/customXml" Target="../ink/ink2027.xml"/><Relationship Id="rId320" Type="http://schemas.openxmlformats.org/officeDocument/2006/relationships/customXml" Target="../ink/ink2120.xml"/><Relationship Id="rId80" Type="http://schemas.openxmlformats.org/officeDocument/2006/relationships/customXml" Target="../ink/ink2000.xml"/><Relationship Id="rId155" Type="http://schemas.openxmlformats.org/officeDocument/2006/relationships/image" Target="../media/image1960.png"/><Relationship Id="rId176" Type="http://schemas.openxmlformats.org/officeDocument/2006/relationships/customXml" Target="../ink/ink2048.xml"/><Relationship Id="rId197" Type="http://schemas.openxmlformats.org/officeDocument/2006/relationships/image" Target="../media/image1981.png"/><Relationship Id="rId341" Type="http://schemas.openxmlformats.org/officeDocument/2006/relationships/image" Target="../media/image2053.png"/><Relationship Id="rId201" Type="http://schemas.openxmlformats.org/officeDocument/2006/relationships/image" Target="../media/image1983.png"/><Relationship Id="rId222" Type="http://schemas.openxmlformats.org/officeDocument/2006/relationships/customXml" Target="../ink/ink2071.xml"/><Relationship Id="rId243" Type="http://schemas.openxmlformats.org/officeDocument/2006/relationships/image" Target="../media/image2004.png"/><Relationship Id="rId264" Type="http://schemas.openxmlformats.org/officeDocument/2006/relationships/customXml" Target="../ink/ink2092.xml"/><Relationship Id="rId285" Type="http://schemas.openxmlformats.org/officeDocument/2006/relationships/image" Target="../media/image2025.png"/><Relationship Id="rId17" Type="http://schemas.openxmlformats.org/officeDocument/2006/relationships/image" Target="../media/image1941.png"/><Relationship Id="rId38" Type="http://schemas.openxmlformats.org/officeDocument/2006/relationships/customXml" Target="../ink/ink1979.xml"/><Relationship Id="rId59" Type="http://schemas.openxmlformats.org/officeDocument/2006/relationships/image" Target="../media/image1165.png"/><Relationship Id="rId103" Type="http://schemas.openxmlformats.org/officeDocument/2006/relationships/image" Target="../media/image1187.png"/><Relationship Id="rId124" Type="http://schemas.openxmlformats.org/officeDocument/2006/relationships/customXml" Target="../ink/ink2022.xml"/><Relationship Id="rId310" Type="http://schemas.openxmlformats.org/officeDocument/2006/relationships/customXml" Target="../ink/ink2115.xml"/><Relationship Id="rId70" Type="http://schemas.openxmlformats.org/officeDocument/2006/relationships/customXml" Target="../ink/ink1995.xml"/><Relationship Id="rId91" Type="http://schemas.openxmlformats.org/officeDocument/2006/relationships/image" Target="../media/image1181.png"/><Relationship Id="rId145" Type="http://schemas.openxmlformats.org/officeDocument/2006/relationships/image" Target="../media/image1955.png"/><Relationship Id="rId166" Type="http://schemas.openxmlformats.org/officeDocument/2006/relationships/customXml" Target="../ink/ink2043.xml"/><Relationship Id="rId187" Type="http://schemas.openxmlformats.org/officeDocument/2006/relationships/image" Target="../media/image1976.png"/><Relationship Id="rId331" Type="http://schemas.openxmlformats.org/officeDocument/2006/relationships/image" Target="../media/image2048.png"/><Relationship Id="rId352" Type="http://schemas.openxmlformats.org/officeDocument/2006/relationships/customXml" Target="../ink/ink213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066.xml"/><Relationship Id="rId233" Type="http://schemas.openxmlformats.org/officeDocument/2006/relationships/image" Target="../media/image1999.png"/><Relationship Id="rId254" Type="http://schemas.openxmlformats.org/officeDocument/2006/relationships/customXml" Target="../ink/ink2087.xml"/><Relationship Id="rId28" Type="http://schemas.openxmlformats.org/officeDocument/2006/relationships/customXml" Target="../ink/ink1974.xml"/><Relationship Id="rId49" Type="http://schemas.openxmlformats.org/officeDocument/2006/relationships/image" Target="../media/image1160.png"/><Relationship Id="rId114" Type="http://schemas.openxmlformats.org/officeDocument/2006/relationships/customXml" Target="../ink/ink2017.xml"/><Relationship Id="rId275" Type="http://schemas.openxmlformats.org/officeDocument/2006/relationships/image" Target="../media/image2020.png"/><Relationship Id="rId296" Type="http://schemas.openxmlformats.org/officeDocument/2006/relationships/customXml" Target="../ink/ink2108.xml"/><Relationship Id="rId300" Type="http://schemas.openxmlformats.org/officeDocument/2006/relationships/customXml" Target="../ink/ink2110.xml"/><Relationship Id="rId60" Type="http://schemas.openxmlformats.org/officeDocument/2006/relationships/customXml" Target="../ink/ink1990.xml"/><Relationship Id="rId81" Type="http://schemas.openxmlformats.org/officeDocument/2006/relationships/image" Target="../media/image1176.png"/><Relationship Id="rId135" Type="http://schemas.openxmlformats.org/officeDocument/2006/relationships/image" Target="../media/image1950.png"/><Relationship Id="rId156" Type="http://schemas.openxmlformats.org/officeDocument/2006/relationships/customXml" Target="../ink/ink2038.xml"/><Relationship Id="rId177" Type="http://schemas.openxmlformats.org/officeDocument/2006/relationships/image" Target="../media/image1971.png"/><Relationship Id="rId198" Type="http://schemas.openxmlformats.org/officeDocument/2006/relationships/customXml" Target="../ink/ink2059.xml"/><Relationship Id="rId321" Type="http://schemas.openxmlformats.org/officeDocument/2006/relationships/image" Target="../media/image2043.png"/><Relationship Id="rId342" Type="http://schemas.openxmlformats.org/officeDocument/2006/relationships/customXml" Target="../ink/ink2131.xml"/><Relationship Id="rId202" Type="http://schemas.openxmlformats.org/officeDocument/2006/relationships/customXml" Target="../ink/ink2061.xml"/><Relationship Id="rId223" Type="http://schemas.openxmlformats.org/officeDocument/2006/relationships/image" Target="../media/image1994.png"/><Relationship Id="rId244" Type="http://schemas.openxmlformats.org/officeDocument/2006/relationships/customXml" Target="../ink/ink2082.xml"/><Relationship Id="rId18" Type="http://schemas.openxmlformats.org/officeDocument/2006/relationships/customXml" Target="../ink/ink1969.xml"/><Relationship Id="rId39" Type="http://schemas.openxmlformats.org/officeDocument/2006/relationships/image" Target="../media/image1155.png"/><Relationship Id="rId265" Type="http://schemas.openxmlformats.org/officeDocument/2006/relationships/image" Target="../media/image2015.png"/><Relationship Id="rId286" Type="http://schemas.openxmlformats.org/officeDocument/2006/relationships/customXml" Target="../ink/ink2103.xml"/><Relationship Id="rId50" Type="http://schemas.openxmlformats.org/officeDocument/2006/relationships/customXml" Target="../ink/ink1985.xml"/><Relationship Id="rId104" Type="http://schemas.openxmlformats.org/officeDocument/2006/relationships/customXml" Target="../ink/ink2012.xml"/><Relationship Id="rId125" Type="http://schemas.openxmlformats.org/officeDocument/2006/relationships/image" Target="../media/image1208.png"/><Relationship Id="rId146" Type="http://schemas.openxmlformats.org/officeDocument/2006/relationships/customXml" Target="../ink/ink2033.xml"/><Relationship Id="rId167" Type="http://schemas.openxmlformats.org/officeDocument/2006/relationships/image" Target="../media/image1966.png"/><Relationship Id="rId188" Type="http://schemas.openxmlformats.org/officeDocument/2006/relationships/customXml" Target="../ink/ink2054.xml"/><Relationship Id="rId311" Type="http://schemas.openxmlformats.org/officeDocument/2006/relationships/image" Target="../media/image2038.png"/><Relationship Id="rId332" Type="http://schemas.openxmlformats.org/officeDocument/2006/relationships/customXml" Target="../ink/ink2126.xml"/><Relationship Id="rId353" Type="http://schemas.openxmlformats.org/officeDocument/2006/relationships/image" Target="../media/image2059.png"/><Relationship Id="rId71" Type="http://schemas.openxmlformats.org/officeDocument/2006/relationships/image" Target="../media/image1171.png"/><Relationship Id="rId92" Type="http://schemas.openxmlformats.org/officeDocument/2006/relationships/customXml" Target="../ink/ink2006.xml"/><Relationship Id="rId213" Type="http://schemas.openxmlformats.org/officeDocument/2006/relationships/image" Target="../media/image1989.png"/><Relationship Id="rId234" Type="http://schemas.openxmlformats.org/officeDocument/2006/relationships/customXml" Target="../ink/ink2077.xml"/><Relationship Id="rId2" Type="http://schemas.openxmlformats.org/officeDocument/2006/relationships/customXml" Target="../ink/ink1961.xml"/><Relationship Id="rId29" Type="http://schemas.openxmlformats.org/officeDocument/2006/relationships/image" Target="../media/image1947.png"/><Relationship Id="rId255" Type="http://schemas.openxmlformats.org/officeDocument/2006/relationships/image" Target="../media/image2010.png"/><Relationship Id="rId276" Type="http://schemas.openxmlformats.org/officeDocument/2006/relationships/customXml" Target="../ink/ink2098.xml"/><Relationship Id="rId297" Type="http://schemas.openxmlformats.org/officeDocument/2006/relationships/image" Target="../media/image2031.png"/><Relationship Id="rId40" Type="http://schemas.openxmlformats.org/officeDocument/2006/relationships/customXml" Target="../ink/ink1980.xml"/><Relationship Id="rId115" Type="http://schemas.openxmlformats.org/officeDocument/2006/relationships/image" Target="../media/image1203.png"/><Relationship Id="rId136" Type="http://schemas.openxmlformats.org/officeDocument/2006/relationships/customXml" Target="../ink/ink2028.xml"/><Relationship Id="rId157" Type="http://schemas.openxmlformats.org/officeDocument/2006/relationships/image" Target="../media/image1961.png"/><Relationship Id="rId178" Type="http://schemas.openxmlformats.org/officeDocument/2006/relationships/customXml" Target="../ink/ink2049.xml"/><Relationship Id="rId301" Type="http://schemas.openxmlformats.org/officeDocument/2006/relationships/image" Target="../media/image2033.png"/><Relationship Id="rId322" Type="http://schemas.openxmlformats.org/officeDocument/2006/relationships/customXml" Target="../ink/ink2121.xml"/><Relationship Id="rId343" Type="http://schemas.openxmlformats.org/officeDocument/2006/relationships/image" Target="../media/image2054.png"/><Relationship Id="rId61" Type="http://schemas.openxmlformats.org/officeDocument/2006/relationships/image" Target="../media/image1166.png"/><Relationship Id="rId82" Type="http://schemas.openxmlformats.org/officeDocument/2006/relationships/customXml" Target="../ink/ink2001.xml"/><Relationship Id="rId199" Type="http://schemas.openxmlformats.org/officeDocument/2006/relationships/image" Target="../media/image1982.png"/><Relationship Id="rId203" Type="http://schemas.openxmlformats.org/officeDocument/2006/relationships/image" Target="../media/image1984.png"/><Relationship Id="rId19" Type="http://schemas.openxmlformats.org/officeDocument/2006/relationships/image" Target="../media/image1942.png"/><Relationship Id="rId224" Type="http://schemas.openxmlformats.org/officeDocument/2006/relationships/customXml" Target="../ink/ink2072.xml"/><Relationship Id="rId245" Type="http://schemas.openxmlformats.org/officeDocument/2006/relationships/image" Target="../media/image2005.png"/><Relationship Id="rId266" Type="http://schemas.openxmlformats.org/officeDocument/2006/relationships/customXml" Target="../ink/ink2093.xml"/><Relationship Id="rId287" Type="http://schemas.openxmlformats.org/officeDocument/2006/relationships/image" Target="../media/image2026.png"/><Relationship Id="rId30" Type="http://schemas.openxmlformats.org/officeDocument/2006/relationships/customXml" Target="../ink/ink1975.xml"/><Relationship Id="rId105" Type="http://schemas.openxmlformats.org/officeDocument/2006/relationships/image" Target="../media/image1188.png"/><Relationship Id="rId126" Type="http://schemas.openxmlformats.org/officeDocument/2006/relationships/customXml" Target="../ink/ink2023.xml"/><Relationship Id="rId147" Type="http://schemas.openxmlformats.org/officeDocument/2006/relationships/image" Target="../media/image1956.png"/><Relationship Id="rId168" Type="http://schemas.openxmlformats.org/officeDocument/2006/relationships/customXml" Target="../ink/ink2044.xml"/><Relationship Id="rId312" Type="http://schemas.openxmlformats.org/officeDocument/2006/relationships/customXml" Target="../ink/ink2116.xml"/><Relationship Id="rId333" Type="http://schemas.openxmlformats.org/officeDocument/2006/relationships/image" Target="../media/image2049.png"/><Relationship Id="rId51" Type="http://schemas.openxmlformats.org/officeDocument/2006/relationships/image" Target="../media/image1161.png"/><Relationship Id="rId72" Type="http://schemas.openxmlformats.org/officeDocument/2006/relationships/customXml" Target="../ink/ink1996.xml"/><Relationship Id="rId93" Type="http://schemas.openxmlformats.org/officeDocument/2006/relationships/image" Target="../media/image1182.png"/><Relationship Id="rId189" Type="http://schemas.openxmlformats.org/officeDocument/2006/relationships/image" Target="../media/image1977.png"/><Relationship Id="rId3" Type="http://schemas.openxmlformats.org/officeDocument/2006/relationships/image" Target="../media/image1934.png"/><Relationship Id="rId214" Type="http://schemas.openxmlformats.org/officeDocument/2006/relationships/customXml" Target="../ink/ink2067.xml"/><Relationship Id="rId235" Type="http://schemas.openxmlformats.org/officeDocument/2006/relationships/image" Target="../media/image2000.png"/><Relationship Id="rId256" Type="http://schemas.openxmlformats.org/officeDocument/2006/relationships/customXml" Target="../ink/ink2088.xml"/><Relationship Id="rId277" Type="http://schemas.openxmlformats.org/officeDocument/2006/relationships/image" Target="../media/image2021.png"/><Relationship Id="rId298" Type="http://schemas.openxmlformats.org/officeDocument/2006/relationships/customXml" Target="../ink/ink2109.xml"/><Relationship Id="rId116" Type="http://schemas.openxmlformats.org/officeDocument/2006/relationships/customXml" Target="../ink/ink2018.xml"/><Relationship Id="rId137" Type="http://schemas.openxmlformats.org/officeDocument/2006/relationships/image" Target="../media/image1951.png"/><Relationship Id="rId158" Type="http://schemas.openxmlformats.org/officeDocument/2006/relationships/customXml" Target="../ink/ink2039.xml"/><Relationship Id="rId302" Type="http://schemas.openxmlformats.org/officeDocument/2006/relationships/customXml" Target="../ink/ink2111.xml"/><Relationship Id="rId323" Type="http://schemas.openxmlformats.org/officeDocument/2006/relationships/image" Target="../media/image2044.png"/><Relationship Id="rId344" Type="http://schemas.openxmlformats.org/officeDocument/2006/relationships/customXml" Target="../ink/ink2132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49.xml"/><Relationship Id="rId117" Type="http://schemas.openxmlformats.org/officeDocument/2006/relationships/image" Target="../media/image2117.png"/><Relationship Id="rId21" Type="http://schemas.openxmlformats.org/officeDocument/2006/relationships/image" Target="../media/image2069.png"/><Relationship Id="rId42" Type="http://schemas.openxmlformats.org/officeDocument/2006/relationships/customXml" Target="../ink/ink2157.xml"/><Relationship Id="rId47" Type="http://schemas.openxmlformats.org/officeDocument/2006/relationships/image" Target="../media/image2082.png"/><Relationship Id="rId63" Type="http://schemas.openxmlformats.org/officeDocument/2006/relationships/image" Target="../media/image2090.png"/><Relationship Id="rId68" Type="http://schemas.openxmlformats.org/officeDocument/2006/relationships/customXml" Target="../ink/ink2170.xml"/><Relationship Id="rId84" Type="http://schemas.openxmlformats.org/officeDocument/2006/relationships/customXml" Target="../ink/ink2178.xml"/><Relationship Id="rId89" Type="http://schemas.openxmlformats.org/officeDocument/2006/relationships/image" Target="../media/image2103.png"/><Relationship Id="rId112" Type="http://schemas.openxmlformats.org/officeDocument/2006/relationships/customXml" Target="../ink/ink2192.xml"/><Relationship Id="rId133" Type="http://schemas.openxmlformats.org/officeDocument/2006/relationships/image" Target="../media/image2125.png"/><Relationship Id="rId138" Type="http://schemas.openxmlformats.org/officeDocument/2006/relationships/customXml" Target="../ink/ink2205.xml"/><Relationship Id="rId154" Type="http://schemas.openxmlformats.org/officeDocument/2006/relationships/customXml" Target="../ink/ink2213.xml"/><Relationship Id="rId159" Type="http://schemas.openxmlformats.org/officeDocument/2006/relationships/image" Target="../media/image2138.png"/><Relationship Id="rId175" Type="http://schemas.openxmlformats.org/officeDocument/2006/relationships/image" Target="../media/image2146.png"/><Relationship Id="rId170" Type="http://schemas.openxmlformats.org/officeDocument/2006/relationships/customXml" Target="../ink/ink2221.xml"/><Relationship Id="rId16" Type="http://schemas.openxmlformats.org/officeDocument/2006/relationships/customXml" Target="../ink/ink2144.xml"/><Relationship Id="rId107" Type="http://schemas.openxmlformats.org/officeDocument/2006/relationships/image" Target="../media/image2112.png"/><Relationship Id="rId11" Type="http://schemas.openxmlformats.org/officeDocument/2006/relationships/image" Target="../media/image2064.png"/><Relationship Id="rId32" Type="http://schemas.openxmlformats.org/officeDocument/2006/relationships/customXml" Target="../ink/ink2152.xml"/><Relationship Id="rId37" Type="http://schemas.openxmlformats.org/officeDocument/2006/relationships/image" Target="../media/image2077.png"/><Relationship Id="rId53" Type="http://schemas.openxmlformats.org/officeDocument/2006/relationships/image" Target="../media/image2085.png"/><Relationship Id="rId58" Type="http://schemas.openxmlformats.org/officeDocument/2006/relationships/customXml" Target="../ink/ink2165.xml"/><Relationship Id="rId74" Type="http://schemas.openxmlformats.org/officeDocument/2006/relationships/customXml" Target="../ink/ink2173.xml"/><Relationship Id="rId79" Type="http://schemas.openxmlformats.org/officeDocument/2006/relationships/image" Target="../media/image2098.png"/><Relationship Id="rId102" Type="http://schemas.openxmlformats.org/officeDocument/2006/relationships/customXml" Target="../ink/ink2187.xml"/><Relationship Id="rId123" Type="http://schemas.openxmlformats.org/officeDocument/2006/relationships/image" Target="../media/image2120.png"/><Relationship Id="rId128" Type="http://schemas.openxmlformats.org/officeDocument/2006/relationships/customXml" Target="../ink/ink2200.xml"/><Relationship Id="rId144" Type="http://schemas.openxmlformats.org/officeDocument/2006/relationships/customXml" Target="../ink/ink2208.xml"/><Relationship Id="rId149" Type="http://schemas.openxmlformats.org/officeDocument/2006/relationships/image" Target="../media/image2133.png"/><Relationship Id="rId5" Type="http://schemas.openxmlformats.org/officeDocument/2006/relationships/image" Target="../media/image2061.png"/><Relationship Id="rId90" Type="http://schemas.openxmlformats.org/officeDocument/2006/relationships/customXml" Target="../ink/ink2181.xml"/><Relationship Id="rId95" Type="http://schemas.openxmlformats.org/officeDocument/2006/relationships/image" Target="../media/image2106.png"/><Relationship Id="rId160" Type="http://schemas.openxmlformats.org/officeDocument/2006/relationships/customXml" Target="../ink/ink2216.xml"/><Relationship Id="rId165" Type="http://schemas.openxmlformats.org/officeDocument/2006/relationships/image" Target="../media/image2141.png"/><Relationship Id="rId181" Type="http://schemas.openxmlformats.org/officeDocument/2006/relationships/image" Target="../media/image2149.png"/><Relationship Id="rId186" Type="http://schemas.openxmlformats.org/officeDocument/2006/relationships/customXml" Target="../ink/ink2229.xml"/><Relationship Id="rId22" Type="http://schemas.openxmlformats.org/officeDocument/2006/relationships/customXml" Target="../ink/ink2147.xml"/><Relationship Id="rId27" Type="http://schemas.openxmlformats.org/officeDocument/2006/relationships/image" Target="../media/image2072.png"/><Relationship Id="rId43" Type="http://schemas.openxmlformats.org/officeDocument/2006/relationships/image" Target="../media/image2080.png"/><Relationship Id="rId48" Type="http://schemas.openxmlformats.org/officeDocument/2006/relationships/customXml" Target="../ink/ink2160.xml"/><Relationship Id="rId64" Type="http://schemas.openxmlformats.org/officeDocument/2006/relationships/customXml" Target="../ink/ink2168.xml"/><Relationship Id="rId69" Type="http://schemas.openxmlformats.org/officeDocument/2006/relationships/image" Target="../media/image2093.png"/><Relationship Id="rId113" Type="http://schemas.openxmlformats.org/officeDocument/2006/relationships/image" Target="../media/image2115.png"/><Relationship Id="rId118" Type="http://schemas.openxmlformats.org/officeDocument/2006/relationships/customXml" Target="../ink/ink2195.xml"/><Relationship Id="rId134" Type="http://schemas.openxmlformats.org/officeDocument/2006/relationships/customXml" Target="../ink/ink2203.xml"/><Relationship Id="rId139" Type="http://schemas.openxmlformats.org/officeDocument/2006/relationships/image" Target="../media/image2128.png"/><Relationship Id="rId80" Type="http://schemas.openxmlformats.org/officeDocument/2006/relationships/customXml" Target="../ink/ink2176.xml"/><Relationship Id="rId85" Type="http://schemas.openxmlformats.org/officeDocument/2006/relationships/image" Target="../media/image2101.png"/><Relationship Id="rId150" Type="http://schemas.openxmlformats.org/officeDocument/2006/relationships/customXml" Target="../ink/ink2211.xml"/><Relationship Id="rId155" Type="http://schemas.openxmlformats.org/officeDocument/2006/relationships/image" Target="../media/image2136.png"/><Relationship Id="rId171" Type="http://schemas.openxmlformats.org/officeDocument/2006/relationships/image" Target="../media/image2144.png"/><Relationship Id="rId176" Type="http://schemas.openxmlformats.org/officeDocument/2006/relationships/customXml" Target="../ink/ink2224.xml"/><Relationship Id="rId12" Type="http://schemas.openxmlformats.org/officeDocument/2006/relationships/customXml" Target="../ink/ink2142.xml"/><Relationship Id="rId17" Type="http://schemas.openxmlformats.org/officeDocument/2006/relationships/image" Target="../media/image2067.png"/><Relationship Id="rId33" Type="http://schemas.openxmlformats.org/officeDocument/2006/relationships/image" Target="../media/image2075.png"/><Relationship Id="rId38" Type="http://schemas.openxmlformats.org/officeDocument/2006/relationships/customXml" Target="../ink/ink2155.xml"/><Relationship Id="rId59" Type="http://schemas.openxmlformats.org/officeDocument/2006/relationships/image" Target="../media/image2088.png"/><Relationship Id="rId103" Type="http://schemas.openxmlformats.org/officeDocument/2006/relationships/image" Target="../media/image2110.png"/><Relationship Id="rId108" Type="http://schemas.openxmlformats.org/officeDocument/2006/relationships/customXml" Target="../ink/ink2190.xml"/><Relationship Id="rId124" Type="http://schemas.openxmlformats.org/officeDocument/2006/relationships/customXml" Target="../ink/ink2198.xml"/><Relationship Id="rId129" Type="http://schemas.openxmlformats.org/officeDocument/2006/relationships/image" Target="../media/image2123.png"/><Relationship Id="rId54" Type="http://schemas.openxmlformats.org/officeDocument/2006/relationships/customXml" Target="../ink/ink2163.xml"/><Relationship Id="rId70" Type="http://schemas.openxmlformats.org/officeDocument/2006/relationships/customXml" Target="../ink/ink2171.xml"/><Relationship Id="rId75" Type="http://schemas.openxmlformats.org/officeDocument/2006/relationships/image" Target="../media/image2096.png"/><Relationship Id="rId91" Type="http://schemas.openxmlformats.org/officeDocument/2006/relationships/image" Target="../media/image2104.png"/><Relationship Id="rId96" Type="http://schemas.openxmlformats.org/officeDocument/2006/relationships/customXml" Target="../ink/ink2184.xml"/><Relationship Id="rId140" Type="http://schemas.openxmlformats.org/officeDocument/2006/relationships/customXml" Target="../ink/ink2206.xml"/><Relationship Id="rId145" Type="http://schemas.openxmlformats.org/officeDocument/2006/relationships/image" Target="../media/image2131.png"/><Relationship Id="rId161" Type="http://schemas.openxmlformats.org/officeDocument/2006/relationships/image" Target="../media/image2139.png"/><Relationship Id="rId166" Type="http://schemas.openxmlformats.org/officeDocument/2006/relationships/customXml" Target="../ink/ink2219.xml"/><Relationship Id="rId182" Type="http://schemas.openxmlformats.org/officeDocument/2006/relationships/customXml" Target="../ink/ink2227.xml"/><Relationship Id="rId187" Type="http://schemas.openxmlformats.org/officeDocument/2006/relationships/image" Target="../media/image215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39.xml"/><Relationship Id="rId23" Type="http://schemas.openxmlformats.org/officeDocument/2006/relationships/image" Target="../media/image2070.png"/><Relationship Id="rId28" Type="http://schemas.openxmlformats.org/officeDocument/2006/relationships/customXml" Target="../ink/ink2150.xml"/><Relationship Id="rId49" Type="http://schemas.openxmlformats.org/officeDocument/2006/relationships/image" Target="../media/image2083.png"/><Relationship Id="rId114" Type="http://schemas.openxmlformats.org/officeDocument/2006/relationships/customXml" Target="../ink/ink2193.xml"/><Relationship Id="rId119" Type="http://schemas.openxmlformats.org/officeDocument/2006/relationships/image" Target="../media/image2118.png"/><Relationship Id="rId44" Type="http://schemas.openxmlformats.org/officeDocument/2006/relationships/customXml" Target="../ink/ink2158.xml"/><Relationship Id="rId60" Type="http://schemas.openxmlformats.org/officeDocument/2006/relationships/customXml" Target="../ink/ink2166.xml"/><Relationship Id="rId65" Type="http://schemas.openxmlformats.org/officeDocument/2006/relationships/image" Target="../media/image2091.png"/><Relationship Id="rId81" Type="http://schemas.openxmlformats.org/officeDocument/2006/relationships/image" Target="../media/image2099.png"/><Relationship Id="rId86" Type="http://schemas.openxmlformats.org/officeDocument/2006/relationships/customXml" Target="../ink/ink2179.xml"/><Relationship Id="rId130" Type="http://schemas.openxmlformats.org/officeDocument/2006/relationships/customXml" Target="../ink/ink2201.xml"/><Relationship Id="rId135" Type="http://schemas.openxmlformats.org/officeDocument/2006/relationships/image" Target="../media/image2126.png"/><Relationship Id="rId151" Type="http://schemas.openxmlformats.org/officeDocument/2006/relationships/image" Target="../media/image2134.png"/><Relationship Id="rId156" Type="http://schemas.openxmlformats.org/officeDocument/2006/relationships/customXml" Target="../ink/ink2214.xml"/><Relationship Id="rId177" Type="http://schemas.openxmlformats.org/officeDocument/2006/relationships/image" Target="../media/image2147.png"/><Relationship Id="rId172" Type="http://schemas.openxmlformats.org/officeDocument/2006/relationships/customXml" Target="../ink/ink2222.xml"/><Relationship Id="rId13" Type="http://schemas.openxmlformats.org/officeDocument/2006/relationships/image" Target="../media/image2065.png"/><Relationship Id="rId18" Type="http://schemas.openxmlformats.org/officeDocument/2006/relationships/customXml" Target="../ink/ink2145.xml"/><Relationship Id="rId39" Type="http://schemas.openxmlformats.org/officeDocument/2006/relationships/image" Target="../media/image2078.png"/><Relationship Id="rId109" Type="http://schemas.openxmlformats.org/officeDocument/2006/relationships/image" Target="../media/image2113.png"/><Relationship Id="rId34" Type="http://schemas.openxmlformats.org/officeDocument/2006/relationships/customXml" Target="../ink/ink2153.xml"/><Relationship Id="rId50" Type="http://schemas.openxmlformats.org/officeDocument/2006/relationships/customXml" Target="../ink/ink2161.xml"/><Relationship Id="rId55" Type="http://schemas.openxmlformats.org/officeDocument/2006/relationships/image" Target="../media/image2086.png"/><Relationship Id="rId76" Type="http://schemas.openxmlformats.org/officeDocument/2006/relationships/customXml" Target="../ink/ink2174.xml"/><Relationship Id="rId97" Type="http://schemas.openxmlformats.org/officeDocument/2006/relationships/image" Target="../media/image2107.png"/><Relationship Id="rId104" Type="http://schemas.openxmlformats.org/officeDocument/2006/relationships/customXml" Target="../ink/ink2188.xml"/><Relationship Id="rId120" Type="http://schemas.openxmlformats.org/officeDocument/2006/relationships/customXml" Target="../ink/ink2196.xml"/><Relationship Id="rId125" Type="http://schemas.openxmlformats.org/officeDocument/2006/relationships/image" Target="../media/image2121.png"/><Relationship Id="rId141" Type="http://schemas.openxmlformats.org/officeDocument/2006/relationships/image" Target="../media/image2129.png"/><Relationship Id="rId146" Type="http://schemas.openxmlformats.org/officeDocument/2006/relationships/customXml" Target="../ink/ink2209.xml"/><Relationship Id="rId167" Type="http://schemas.openxmlformats.org/officeDocument/2006/relationships/image" Target="../media/image2142.png"/><Relationship Id="rId188" Type="http://schemas.openxmlformats.org/officeDocument/2006/relationships/customXml" Target="../ink/ink2230.xml"/><Relationship Id="rId7" Type="http://schemas.openxmlformats.org/officeDocument/2006/relationships/image" Target="../media/image2062.png"/><Relationship Id="rId71" Type="http://schemas.openxmlformats.org/officeDocument/2006/relationships/image" Target="../media/image2094.png"/><Relationship Id="rId92" Type="http://schemas.openxmlformats.org/officeDocument/2006/relationships/customXml" Target="../ink/ink2182.xml"/><Relationship Id="rId162" Type="http://schemas.openxmlformats.org/officeDocument/2006/relationships/customXml" Target="../ink/ink2217.xml"/><Relationship Id="rId183" Type="http://schemas.openxmlformats.org/officeDocument/2006/relationships/image" Target="../media/image2150.png"/><Relationship Id="rId2" Type="http://schemas.openxmlformats.org/officeDocument/2006/relationships/customXml" Target="../ink/ink2137.xml"/><Relationship Id="rId29" Type="http://schemas.openxmlformats.org/officeDocument/2006/relationships/image" Target="../media/image2073.png"/><Relationship Id="rId24" Type="http://schemas.openxmlformats.org/officeDocument/2006/relationships/customXml" Target="../ink/ink2148.xml"/><Relationship Id="rId40" Type="http://schemas.openxmlformats.org/officeDocument/2006/relationships/customXml" Target="../ink/ink2156.xml"/><Relationship Id="rId45" Type="http://schemas.openxmlformats.org/officeDocument/2006/relationships/image" Target="../media/image2081.png"/><Relationship Id="rId66" Type="http://schemas.openxmlformats.org/officeDocument/2006/relationships/customXml" Target="../ink/ink2169.xml"/><Relationship Id="rId87" Type="http://schemas.openxmlformats.org/officeDocument/2006/relationships/image" Target="../media/image2102.png"/><Relationship Id="rId110" Type="http://schemas.openxmlformats.org/officeDocument/2006/relationships/customXml" Target="../ink/ink2191.xml"/><Relationship Id="rId115" Type="http://schemas.openxmlformats.org/officeDocument/2006/relationships/image" Target="../media/image2116.png"/><Relationship Id="rId131" Type="http://schemas.openxmlformats.org/officeDocument/2006/relationships/image" Target="../media/image2124.png"/><Relationship Id="rId136" Type="http://schemas.openxmlformats.org/officeDocument/2006/relationships/customXml" Target="../ink/ink2204.xml"/><Relationship Id="rId157" Type="http://schemas.openxmlformats.org/officeDocument/2006/relationships/image" Target="../media/image2137.png"/><Relationship Id="rId178" Type="http://schemas.openxmlformats.org/officeDocument/2006/relationships/customXml" Target="../ink/ink2225.xml"/><Relationship Id="rId61" Type="http://schemas.openxmlformats.org/officeDocument/2006/relationships/image" Target="../media/image2089.png"/><Relationship Id="rId82" Type="http://schemas.openxmlformats.org/officeDocument/2006/relationships/customXml" Target="../ink/ink2177.xml"/><Relationship Id="rId152" Type="http://schemas.openxmlformats.org/officeDocument/2006/relationships/customXml" Target="../ink/ink2212.xml"/><Relationship Id="rId173" Type="http://schemas.openxmlformats.org/officeDocument/2006/relationships/image" Target="../media/image2145.png"/><Relationship Id="rId19" Type="http://schemas.openxmlformats.org/officeDocument/2006/relationships/image" Target="../media/image2068.png"/><Relationship Id="rId14" Type="http://schemas.openxmlformats.org/officeDocument/2006/relationships/customXml" Target="../ink/ink2143.xml"/><Relationship Id="rId30" Type="http://schemas.openxmlformats.org/officeDocument/2006/relationships/customXml" Target="../ink/ink2151.xml"/><Relationship Id="rId35" Type="http://schemas.openxmlformats.org/officeDocument/2006/relationships/image" Target="../media/image2076.png"/><Relationship Id="rId56" Type="http://schemas.openxmlformats.org/officeDocument/2006/relationships/customXml" Target="../ink/ink2164.xml"/><Relationship Id="rId77" Type="http://schemas.openxmlformats.org/officeDocument/2006/relationships/image" Target="../media/image2097.png"/><Relationship Id="rId100" Type="http://schemas.openxmlformats.org/officeDocument/2006/relationships/customXml" Target="../ink/ink2186.xml"/><Relationship Id="rId105" Type="http://schemas.openxmlformats.org/officeDocument/2006/relationships/image" Target="../media/image2111.png"/><Relationship Id="rId126" Type="http://schemas.openxmlformats.org/officeDocument/2006/relationships/customXml" Target="../ink/ink2199.xml"/><Relationship Id="rId147" Type="http://schemas.openxmlformats.org/officeDocument/2006/relationships/image" Target="../media/image2132.png"/><Relationship Id="rId168" Type="http://schemas.openxmlformats.org/officeDocument/2006/relationships/customXml" Target="../ink/ink2220.xml"/><Relationship Id="rId8" Type="http://schemas.openxmlformats.org/officeDocument/2006/relationships/customXml" Target="../ink/ink2140.xml"/><Relationship Id="rId51" Type="http://schemas.openxmlformats.org/officeDocument/2006/relationships/image" Target="../media/image2084.png"/><Relationship Id="rId72" Type="http://schemas.openxmlformats.org/officeDocument/2006/relationships/customXml" Target="../ink/ink2172.xml"/><Relationship Id="rId93" Type="http://schemas.openxmlformats.org/officeDocument/2006/relationships/image" Target="../media/image2105.png"/><Relationship Id="rId98" Type="http://schemas.openxmlformats.org/officeDocument/2006/relationships/customXml" Target="../ink/ink2185.xml"/><Relationship Id="rId121" Type="http://schemas.openxmlformats.org/officeDocument/2006/relationships/image" Target="../media/image2119.png"/><Relationship Id="rId142" Type="http://schemas.openxmlformats.org/officeDocument/2006/relationships/customXml" Target="../ink/ink2207.xml"/><Relationship Id="rId163" Type="http://schemas.openxmlformats.org/officeDocument/2006/relationships/image" Target="../media/image2140.png"/><Relationship Id="rId184" Type="http://schemas.openxmlformats.org/officeDocument/2006/relationships/customXml" Target="../ink/ink2228.xml"/><Relationship Id="rId189" Type="http://schemas.openxmlformats.org/officeDocument/2006/relationships/image" Target="../media/image2153.png"/><Relationship Id="rId3" Type="http://schemas.openxmlformats.org/officeDocument/2006/relationships/image" Target="../media/image2060.png"/><Relationship Id="rId25" Type="http://schemas.openxmlformats.org/officeDocument/2006/relationships/image" Target="../media/image2071.png"/><Relationship Id="rId46" Type="http://schemas.openxmlformats.org/officeDocument/2006/relationships/customXml" Target="../ink/ink2159.xml"/><Relationship Id="rId67" Type="http://schemas.openxmlformats.org/officeDocument/2006/relationships/image" Target="../media/image2092.png"/><Relationship Id="rId116" Type="http://schemas.openxmlformats.org/officeDocument/2006/relationships/customXml" Target="../ink/ink2194.xml"/><Relationship Id="rId137" Type="http://schemas.openxmlformats.org/officeDocument/2006/relationships/image" Target="../media/image2127.png"/><Relationship Id="rId158" Type="http://schemas.openxmlformats.org/officeDocument/2006/relationships/customXml" Target="../ink/ink2215.xml"/><Relationship Id="rId20" Type="http://schemas.openxmlformats.org/officeDocument/2006/relationships/customXml" Target="../ink/ink2146.xml"/><Relationship Id="rId41" Type="http://schemas.openxmlformats.org/officeDocument/2006/relationships/image" Target="../media/image2079.png"/><Relationship Id="rId62" Type="http://schemas.openxmlformats.org/officeDocument/2006/relationships/customXml" Target="../ink/ink2167.xml"/><Relationship Id="rId83" Type="http://schemas.openxmlformats.org/officeDocument/2006/relationships/image" Target="../media/image2100.png"/><Relationship Id="rId88" Type="http://schemas.openxmlformats.org/officeDocument/2006/relationships/customXml" Target="../ink/ink2180.xml"/><Relationship Id="rId111" Type="http://schemas.openxmlformats.org/officeDocument/2006/relationships/image" Target="../media/image2114.png"/><Relationship Id="rId132" Type="http://schemas.openxmlformats.org/officeDocument/2006/relationships/customXml" Target="../ink/ink2202.xml"/><Relationship Id="rId153" Type="http://schemas.openxmlformats.org/officeDocument/2006/relationships/image" Target="../media/image2135.png"/><Relationship Id="rId174" Type="http://schemas.openxmlformats.org/officeDocument/2006/relationships/customXml" Target="../ink/ink2223.xml"/><Relationship Id="rId179" Type="http://schemas.openxmlformats.org/officeDocument/2006/relationships/image" Target="../media/image2148.png"/><Relationship Id="rId15" Type="http://schemas.openxmlformats.org/officeDocument/2006/relationships/image" Target="../media/image2066.png"/><Relationship Id="rId36" Type="http://schemas.openxmlformats.org/officeDocument/2006/relationships/customXml" Target="../ink/ink2154.xml"/><Relationship Id="rId57" Type="http://schemas.openxmlformats.org/officeDocument/2006/relationships/image" Target="../media/image2087.png"/><Relationship Id="rId106" Type="http://schemas.openxmlformats.org/officeDocument/2006/relationships/customXml" Target="../ink/ink2189.xml"/><Relationship Id="rId127" Type="http://schemas.openxmlformats.org/officeDocument/2006/relationships/image" Target="../media/image2122.png"/><Relationship Id="rId10" Type="http://schemas.openxmlformats.org/officeDocument/2006/relationships/customXml" Target="../ink/ink2141.xml"/><Relationship Id="rId31" Type="http://schemas.openxmlformats.org/officeDocument/2006/relationships/image" Target="../media/image2074.png"/><Relationship Id="rId52" Type="http://schemas.openxmlformats.org/officeDocument/2006/relationships/customXml" Target="../ink/ink2162.xml"/><Relationship Id="rId73" Type="http://schemas.openxmlformats.org/officeDocument/2006/relationships/image" Target="../media/image2095.png"/><Relationship Id="rId78" Type="http://schemas.openxmlformats.org/officeDocument/2006/relationships/customXml" Target="../ink/ink2175.xml"/><Relationship Id="rId94" Type="http://schemas.openxmlformats.org/officeDocument/2006/relationships/customXml" Target="../ink/ink2183.xml"/><Relationship Id="rId99" Type="http://schemas.openxmlformats.org/officeDocument/2006/relationships/image" Target="../media/image2108.png"/><Relationship Id="rId101" Type="http://schemas.openxmlformats.org/officeDocument/2006/relationships/image" Target="../media/image2109.png"/><Relationship Id="rId122" Type="http://schemas.openxmlformats.org/officeDocument/2006/relationships/customXml" Target="../ink/ink2197.xml"/><Relationship Id="rId143" Type="http://schemas.openxmlformats.org/officeDocument/2006/relationships/image" Target="../media/image2130.png"/><Relationship Id="rId148" Type="http://schemas.openxmlformats.org/officeDocument/2006/relationships/customXml" Target="../ink/ink2210.xml"/><Relationship Id="rId164" Type="http://schemas.openxmlformats.org/officeDocument/2006/relationships/customXml" Target="../ink/ink2218.xml"/><Relationship Id="rId169" Type="http://schemas.openxmlformats.org/officeDocument/2006/relationships/image" Target="../media/image2143.png"/><Relationship Id="rId185" Type="http://schemas.openxmlformats.org/officeDocument/2006/relationships/image" Target="../media/image2151.png"/><Relationship Id="rId4" Type="http://schemas.openxmlformats.org/officeDocument/2006/relationships/customXml" Target="../ink/ink2138.xml"/><Relationship Id="rId9" Type="http://schemas.openxmlformats.org/officeDocument/2006/relationships/image" Target="../media/image2063.png"/><Relationship Id="rId180" Type="http://schemas.openxmlformats.org/officeDocument/2006/relationships/customXml" Target="../ink/ink2226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43.xml"/><Relationship Id="rId117" Type="http://schemas.openxmlformats.org/officeDocument/2006/relationships/image" Target="../media/image2211.png"/><Relationship Id="rId21" Type="http://schemas.openxmlformats.org/officeDocument/2006/relationships/image" Target="../media/image2163.png"/><Relationship Id="rId42" Type="http://schemas.openxmlformats.org/officeDocument/2006/relationships/customXml" Target="../ink/ink2251.xml"/><Relationship Id="rId47" Type="http://schemas.openxmlformats.org/officeDocument/2006/relationships/image" Target="../media/image2176.png"/><Relationship Id="rId63" Type="http://schemas.openxmlformats.org/officeDocument/2006/relationships/image" Target="../media/image2184.png"/><Relationship Id="rId68" Type="http://schemas.openxmlformats.org/officeDocument/2006/relationships/customXml" Target="../ink/ink2264.xml"/><Relationship Id="rId84" Type="http://schemas.openxmlformats.org/officeDocument/2006/relationships/customXml" Target="../ink/ink2272.xml"/><Relationship Id="rId89" Type="http://schemas.openxmlformats.org/officeDocument/2006/relationships/image" Target="../media/image2197.png"/><Relationship Id="rId112" Type="http://schemas.openxmlformats.org/officeDocument/2006/relationships/customXml" Target="../ink/ink2286.xml"/><Relationship Id="rId133" Type="http://schemas.openxmlformats.org/officeDocument/2006/relationships/image" Target="../media/image2219.png"/><Relationship Id="rId138" Type="http://schemas.openxmlformats.org/officeDocument/2006/relationships/customXml" Target="../ink/ink2299.xml"/><Relationship Id="rId154" Type="http://schemas.openxmlformats.org/officeDocument/2006/relationships/customXml" Target="../ink/ink2307.xml"/><Relationship Id="rId159" Type="http://schemas.openxmlformats.org/officeDocument/2006/relationships/image" Target="../media/image1000.png"/><Relationship Id="rId175" Type="http://schemas.openxmlformats.org/officeDocument/2006/relationships/image" Target="../media/image2239.png"/><Relationship Id="rId170" Type="http://schemas.openxmlformats.org/officeDocument/2006/relationships/customXml" Target="../ink/ink2315.xml"/><Relationship Id="rId16" Type="http://schemas.openxmlformats.org/officeDocument/2006/relationships/customXml" Target="../ink/ink2238.xml"/><Relationship Id="rId107" Type="http://schemas.openxmlformats.org/officeDocument/2006/relationships/image" Target="../media/image2206.png"/><Relationship Id="rId11" Type="http://schemas.openxmlformats.org/officeDocument/2006/relationships/image" Target="../media/image2158.png"/><Relationship Id="rId32" Type="http://schemas.openxmlformats.org/officeDocument/2006/relationships/customXml" Target="../ink/ink2246.xml"/><Relationship Id="rId37" Type="http://schemas.openxmlformats.org/officeDocument/2006/relationships/image" Target="../media/image2171.png"/><Relationship Id="rId53" Type="http://schemas.openxmlformats.org/officeDocument/2006/relationships/image" Target="../media/image2179.png"/><Relationship Id="rId58" Type="http://schemas.openxmlformats.org/officeDocument/2006/relationships/customXml" Target="../ink/ink2259.xml"/><Relationship Id="rId74" Type="http://schemas.openxmlformats.org/officeDocument/2006/relationships/customXml" Target="../ink/ink2267.xml"/><Relationship Id="rId79" Type="http://schemas.openxmlformats.org/officeDocument/2006/relationships/image" Target="../media/image2192.png"/><Relationship Id="rId102" Type="http://schemas.openxmlformats.org/officeDocument/2006/relationships/customXml" Target="../ink/ink2281.xml"/><Relationship Id="rId123" Type="http://schemas.openxmlformats.org/officeDocument/2006/relationships/image" Target="../media/image2214.png"/><Relationship Id="rId128" Type="http://schemas.openxmlformats.org/officeDocument/2006/relationships/customXml" Target="../ink/ink2294.xml"/><Relationship Id="rId144" Type="http://schemas.openxmlformats.org/officeDocument/2006/relationships/customXml" Target="../ink/ink2302.xml"/><Relationship Id="rId149" Type="http://schemas.openxmlformats.org/officeDocument/2006/relationships/image" Target="../media/image2227.png"/><Relationship Id="rId5" Type="http://schemas.openxmlformats.org/officeDocument/2006/relationships/image" Target="../media/image2155.png"/><Relationship Id="rId90" Type="http://schemas.openxmlformats.org/officeDocument/2006/relationships/customXml" Target="../ink/ink2275.xml"/><Relationship Id="rId95" Type="http://schemas.openxmlformats.org/officeDocument/2006/relationships/image" Target="../media/image2200.png"/><Relationship Id="rId160" Type="http://schemas.openxmlformats.org/officeDocument/2006/relationships/customXml" Target="../ink/ink2310.xml"/><Relationship Id="rId165" Type="http://schemas.openxmlformats.org/officeDocument/2006/relationships/image" Target="../media/image2234.png"/><Relationship Id="rId181" Type="http://schemas.openxmlformats.org/officeDocument/2006/relationships/image" Target="../media/image2242.png"/><Relationship Id="rId22" Type="http://schemas.openxmlformats.org/officeDocument/2006/relationships/customXml" Target="../ink/ink2241.xml"/><Relationship Id="rId27" Type="http://schemas.openxmlformats.org/officeDocument/2006/relationships/image" Target="../media/image2166.png"/><Relationship Id="rId43" Type="http://schemas.openxmlformats.org/officeDocument/2006/relationships/image" Target="../media/image2174.png"/><Relationship Id="rId48" Type="http://schemas.openxmlformats.org/officeDocument/2006/relationships/customXml" Target="../ink/ink2254.xml"/><Relationship Id="rId64" Type="http://schemas.openxmlformats.org/officeDocument/2006/relationships/customXml" Target="../ink/ink2262.xml"/><Relationship Id="rId69" Type="http://schemas.openxmlformats.org/officeDocument/2006/relationships/image" Target="../media/image2187.png"/><Relationship Id="rId113" Type="http://schemas.openxmlformats.org/officeDocument/2006/relationships/image" Target="../media/image2209.png"/><Relationship Id="rId118" Type="http://schemas.openxmlformats.org/officeDocument/2006/relationships/customXml" Target="../ink/ink2289.xml"/><Relationship Id="rId134" Type="http://schemas.openxmlformats.org/officeDocument/2006/relationships/customXml" Target="../ink/ink2297.xml"/><Relationship Id="rId139" Type="http://schemas.openxmlformats.org/officeDocument/2006/relationships/image" Target="../media/image2222.png"/><Relationship Id="rId80" Type="http://schemas.openxmlformats.org/officeDocument/2006/relationships/customXml" Target="../ink/ink2270.xml"/><Relationship Id="rId85" Type="http://schemas.openxmlformats.org/officeDocument/2006/relationships/image" Target="../media/image2195.png"/><Relationship Id="rId150" Type="http://schemas.openxmlformats.org/officeDocument/2006/relationships/customXml" Target="../ink/ink2305.xml"/><Relationship Id="rId155" Type="http://schemas.openxmlformats.org/officeDocument/2006/relationships/image" Target="../media/image2230.png"/><Relationship Id="rId171" Type="http://schemas.openxmlformats.org/officeDocument/2006/relationships/image" Target="../media/image2237.png"/><Relationship Id="rId176" Type="http://schemas.openxmlformats.org/officeDocument/2006/relationships/customXml" Target="../ink/ink2318.xml"/><Relationship Id="rId12" Type="http://schemas.openxmlformats.org/officeDocument/2006/relationships/customXml" Target="../ink/ink2236.xml"/><Relationship Id="rId17" Type="http://schemas.openxmlformats.org/officeDocument/2006/relationships/image" Target="../media/image2161.png"/><Relationship Id="rId33" Type="http://schemas.openxmlformats.org/officeDocument/2006/relationships/image" Target="../media/image2169.png"/><Relationship Id="rId38" Type="http://schemas.openxmlformats.org/officeDocument/2006/relationships/customXml" Target="../ink/ink2249.xml"/><Relationship Id="rId59" Type="http://schemas.openxmlformats.org/officeDocument/2006/relationships/image" Target="../media/image2182.png"/><Relationship Id="rId103" Type="http://schemas.openxmlformats.org/officeDocument/2006/relationships/image" Target="../media/image2204.png"/><Relationship Id="rId108" Type="http://schemas.openxmlformats.org/officeDocument/2006/relationships/customXml" Target="../ink/ink2284.xml"/><Relationship Id="rId124" Type="http://schemas.openxmlformats.org/officeDocument/2006/relationships/customXml" Target="../ink/ink2292.xml"/><Relationship Id="rId129" Type="http://schemas.openxmlformats.org/officeDocument/2006/relationships/image" Target="../media/image2217.png"/><Relationship Id="rId54" Type="http://schemas.openxmlformats.org/officeDocument/2006/relationships/customXml" Target="../ink/ink2257.xml"/><Relationship Id="rId70" Type="http://schemas.openxmlformats.org/officeDocument/2006/relationships/customXml" Target="../ink/ink2265.xml"/><Relationship Id="rId75" Type="http://schemas.openxmlformats.org/officeDocument/2006/relationships/image" Target="../media/image2190.png"/><Relationship Id="rId91" Type="http://schemas.openxmlformats.org/officeDocument/2006/relationships/image" Target="../media/image2198.png"/><Relationship Id="rId96" Type="http://schemas.openxmlformats.org/officeDocument/2006/relationships/customXml" Target="../ink/ink2278.xml"/><Relationship Id="rId140" Type="http://schemas.openxmlformats.org/officeDocument/2006/relationships/customXml" Target="../ink/ink2300.xml"/><Relationship Id="rId145" Type="http://schemas.openxmlformats.org/officeDocument/2006/relationships/image" Target="../media/image2225.png"/><Relationship Id="rId161" Type="http://schemas.openxmlformats.org/officeDocument/2006/relationships/image" Target="../media/image2232.png"/><Relationship Id="rId166" Type="http://schemas.openxmlformats.org/officeDocument/2006/relationships/customXml" Target="../ink/ink2313.xml"/><Relationship Id="rId182" Type="http://schemas.openxmlformats.org/officeDocument/2006/relationships/customXml" Target="../ink/ink232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33.xml"/><Relationship Id="rId23" Type="http://schemas.openxmlformats.org/officeDocument/2006/relationships/image" Target="../media/image2164.png"/><Relationship Id="rId28" Type="http://schemas.openxmlformats.org/officeDocument/2006/relationships/customXml" Target="../ink/ink2244.xml"/><Relationship Id="rId49" Type="http://schemas.openxmlformats.org/officeDocument/2006/relationships/image" Target="../media/image2177.png"/><Relationship Id="rId114" Type="http://schemas.openxmlformats.org/officeDocument/2006/relationships/customXml" Target="../ink/ink2287.xml"/><Relationship Id="rId119" Type="http://schemas.openxmlformats.org/officeDocument/2006/relationships/image" Target="../media/image2212.png"/><Relationship Id="rId44" Type="http://schemas.openxmlformats.org/officeDocument/2006/relationships/customXml" Target="../ink/ink2252.xml"/><Relationship Id="rId60" Type="http://schemas.openxmlformats.org/officeDocument/2006/relationships/customXml" Target="../ink/ink2260.xml"/><Relationship Id="rId65" Type="http://schemas.openxmlformats.org/officeDocument/2006/relationships/image" Target="../media/image2185.png"/><Relationship Id="rId81" Type="http://schemas.openxmlformats.org/officeDocument/2006/relationships/image" Target="../media/image2193.png"/><Relationship Id="rId86" Type="http://schemas.openxmlformats.org/officeDocument/2006/relationships/customXml" Target="../ink/ink2273.xml"/><Relationship Id="rId130" Type="http://schemas.openxmlformats.org/officeDocument/2006/relationships/customXml" Target="../ink/ink2295.xml"/><Relationship Id="rId135" Type="http://schemas.openxmlformats.org/officeDocument/2006/relationships/image" Target="../media/image2220.png"/><Relationship Id="rId151" Type="http://schemas.openxmlformats.org/officeDocument/2006/relationships/image" Target="../media/image2228.png"/><Relationship Id="rId156" Type="http://schemas.openxmlformats.org/officeDocument/2006/relationships/customXml" Target="../ink/ink2308.xml"/><Relationship Id="rId177" Type="http://schemas.openxmlformats.org/officeDocument/2006/relationships/image" Target="../media/image2240.png"/><Relationship Id="rId4" Type="http://schemas.openxmlformats.org/officeDocument/2006/relationships/customXml" Target="../ink/ink2232.xml"/><Relationship Id="rId9" Type="http://schemas.openxmlformats.org/officeDocument/2006/relationships/image" Target="../media/image2157.png"/><Relationship Id="rId172" Type="http://schemas.openxmlformats.org/officeDocument/2006/relationships/customXml" Target="../ink/ink2316.xml"/><Relationship Id="rId180" Type="http://schemas.openxmlformats.org/officeDocument/2006/relationships/customXml" Target="../ink/ink2320.xml"/><Relationship Id="rId13" Type="http://schemas.openxmlformats.org/officeDocument/2006/relationships/image" Target="../media/image2159.png"/><Relationship Id="rId18" Type="http://schemas.openxmlformats.org/officeDocument/2006/relationships/customXml" Target="../ink/ink2239.xml"/><Relationship Id="rId39" Type="http://schemas.openxmlformats.org/officeDocument/2006/relationships/image" Target="../media/image2172.png"/><Relationship Id="rId109" Type="http://schemas.openxmlformats.org/officeDocument/2006/relationships/image" Target="../media/image2207.png"/><Relationship Id="rId34" Type="http://schemas.openxmlformats.org/officeDocument/2006/relationships/customXml" Target="../ink/ink2247.xml"/><Relationship Id="rId50" Type="http://schemas.openxmlformats.org/officeDocument/2006/relationships/customXml" Target="../ink/ink2255.xml"/><Relationship Id="rId55" Type="http://schemas.openxmlformats.org/officeDocument/2006/relationships/image" Target="../media/image2180.png"/><Relationship Id="rId76" Type="http://schemas.openxmlformats.org/officeDocument/2006/relationships/customXml" Target="../ink/ink2268.xml"/><Relationship Id="rId97" Type="http://schemas.openxmlformats.org/officeDocument/2006/relationships/image" Target="../media/image2201.png"/><Relationship Id="rId104" Type="http://schemas.openxmlformats.org/officeDocument/2006/relationships/customXml" Target="../ink/ink2282.xml"/><Relationship Id="rId120" Type="http://schemas.openxmlformats.org/officeDocument/2006/relationships/customXml" Target="../ink/ink2290.xml"/><Relationship Id="rId125" Type="http://schemas.openxmlformats.org/officeDocument/2006/relationships/image" Target="../media/image2215.png"/><Relationship Id="rId141" Type="http://schemas.openxmlformats.org/officeDocument/2006/relationships/image" Target="../media/image2223.png"/><Relationship Id="rId146" Type="http://schemas.openxmlformats.org/officeDocument/2006/relationships/customXml" Target="../ink/ink2303.xml"/><Relationship Id="rId167" Type="http://schemas.openxmlformats.org/officeDocument/2006/relationships/image" Target="../media/image2235.png"/><Relationship Id="rId7" Type="http://schemas.openxmlformats.org/officeDocument/2006/relationships/image" Target="../media/image2156.png"/><Relationship Id="rId71" Type="http://schemas.openxmlformats.org/officeDocument/2006/relationships/image" Target="../media/image2188.png"/><Relationship Id="rId92" Type="http://schemas.openxmlformats.org/officeDocument/2006/relationships/customXml" Target="../ink/ink2276.xml"/><Relationship Id="rId162" Type="http://schemas.openxmlformats.org/officeDocument/2006/relationships/customXml" Target="../ink/ink2311.xml"/><Relationship Id="rId183" Type="http://schemas.openxmlformats.org/officeDocument/2006/relationships/image" Target="../media/image2243.png"/><Relationship Id="rId2" Type="http://schemas.openxmlformats.org/officeDocument/2006/relationships/customXml" Target="../ink/ink2231.xml"/><Relationship Id="rId29" Type="http://schemas.openxmlformats.org/officeDocument/2006/relationships/image" Target="../media/image2167.png"/><Relationship Id="rId24" Type="http://schemas.openxmlformats.org/officeDocument/2006/relationships/customXml" Target="../ink/ink2242.xml"/><Relationship Id="rId40" Type="http://schemas.openxmlformats.org/officeDocument/2006/relationships/customXml" Target="../ink/ink2250.xml"/><Relationship Id="rId45" Type="http://schemas.openxmlformats.org/officeDocument/2006/relationships/image" Target="../media/image2175.png"/><Relationship Id="rId66" Type="http://schemas.openxmlformats.org/officeDocument/2006/relationships/customXml" Target="../ink/ink2263.xml"/><Relationship Id="rId87" Type="http://schemas.openxmlformats.org/officeDocument/2006/relationships/image" Target="../media/image2196.png"/><Relationship Id="rId110" Type="http://schemas.openxmlformats.org/officeDocument/2006/relationships/customXml" Target="../ink/ink2285.xml"/><Relationship Id="rId115" Type="http://schemas.openxmlformats.org/officeDocument/2006/relationships/image" Target="../media/image2210.png"/><Relationship Id="rId131" Type="http://schemas.openxmlformats.org/officeDocument/2006/relationships/image" Target="../media/image2218.png"/><Relationship Id="rId136" Type="http://schemas.openxmlformats.org/officeDocument/2006/relationships/customXml" Target="../ink/ink2298.xml"/><Relationship Id="rId157" Type="http://schemas.openxmlformats.org/officeDocument/2006/relationships/image" Target="../media/image2231.png"/><Relationship Id="rId178" Type="http://schemas.openxmlformats.org/officeDocument/2006/relationships/customXml" Target="../ink/ink2319.xml"/><Relationship Id="rId61" Type="http://schemas.openxmlformats.org/officeDocument/2006/relationships/image" Target="../media/image2183.png"/><Relationship Id="rId82" Type="http://schemas.openxmlformats.org/officeDocument/2006/relationships/customXml" Target="../ink/ink2271.xml"/><Relationship Id="rId152" Type="http://schemas.openxmlformats.org/officeDocument/2006/relationships/customXml" Target="../ink/ink2306.xml"/><Relationship Id="rId173" Type="http://schemas.openxmlformats.org/officeDocument/2006/relationships/image" Target="../media/image2238.png"/><Relationship Id="rId19" Type="http://schemas.openxmlformats.org/officeDocument/2006/relationships/image" Target="../media/image2162.png"/><Relationship Id="rId14" Type="http://schemas.openxmlformats.org/officeDocument/2006/relationships/customXml" Target="../ink/ink2237.xml"/><Relationship Id="rId30" Type="http://schemas.openxmlformats.org/officeDocument/2006/relationships/customXml" Target="../ink/ink2245.xml"/><Relationship Id="rId35" Type="http://schemas.openxmlformats.org/officeDocument/2006/relationships/image" Target="../media/image2170.png"/><Relationship Id="rId56" Type="http://schemas.openxmlformats.org/officeDocument/2006/relationships/customXml" Target="../ink/ink2258.xml"/><Relationship Id="rId77" Type="http://schemas.openxmlformats.org/officeDocument/2006/relationships/image" Target="../media/image2191.png"/><Relationship Id="rId100" Type="http://schemas.openxmlformats.org/officeDocument/2006/relationships/customXml" Target="../ink/ink2280.xml"/><Relationship Id="rId105" Type="http://schemas.openxmlformats.org/officeDocument/2006/relationships/image" Target="../media/image2205.png"/><Relationship Id="rId126" Type="http://schemas.openxmlformats.org/officeDocument/2006/relationships/customXml" Target="../ink/ink2293.xml"/><Relationship Id="rId147" Type="http://schemas.openxmlformats.org/officeDocument/2006/relationships/image" Target="../media/image2226.png"/><Relationship Id="rId168" Type="http://schemas.openxmlformats.org/officeDocument/2006/relationships/customXml" Target="../ink/ink2314.xml"/><Relationship Id="rId8" Type="http://schemas.openxmlformats.org/officeDocument/2006/relationships/customXml" Target="../ink/ink2234.xml"/><Relationship Id="rId51" Type="http://schemas.openxmlformats.org/officeDocument/2006/relationships/image" Target="../media/image2178.png"/><Relationship Id="rId72" Type="http://schemas.openxmlformats.org/officeDocument/2006/relationships/customXml" Target="../ink/ink2266.xml"/><Relationship Id="rId93" Type="http://schemas.openxmlformats.org/officeDocument/2006/relationships/image" Target="../media/image2199.png"/><Relationship Id="rId98" Type="http://schemas.openxmlformats.org/officeDocument/2006/relationships/customXml" Target="../ink/ink2279.xml"/><Relationship Id="rId121" Type="http://schemas.openxmlformats.org/officeDocument/2006/relationships/image" Target="../media/image2213.png"/><Relationship Id="rId142" Type="http://schemas.openxmlformats.org/officeDocument/2006/relationships/customXml" Target="../ink/ink2301.xml"/><Relationship Id="rId163" Type="http://schemas.openxmlformats.org/officeDocument/2006/relationships/image" Target="../media/image2233.png"/><Relationship Id="rId3" Type="http://schemas.openxmlformats.org/officeDocument/2006/relationships/image" Target="../media/image2154.png"/><Relationship Id="rId25" Type="http://schemas.openxmlformats.org/officeDocument/2006/relationships/image" Target="../media/image2165.png"/><Relationship Id="rId46" Type="http://schemas.openxmlformats.org/officeDocument/2006/relationships/customXml" Target="../ink/ink2253.xml"/><Relationship Id="rId67" Type="http://schemas.openxmlformats.org/officeDocument/2006/relationships/image" Target="../media/image2186.png"/><Relationship Id="rId116" Type="http://schemas.openxmlformats.org/officeDocument/2006/relationships/customXml" Target="../ink/ink2288.xml"/><Relationship Id="rId137" Type="http://schemas.openxmlformats.org/officeDocument/2006/relationships/image" Target="../media/image2221.png"/><Relationship Id="rId158" Type="http://schemas.openxmlformats.org/officeDocument/2006/relationships/customXml" Target="../ink/ink2309.xml"/><Relationship Id="rId20" Type="http://schemas.openxmlformats.org/officeDocument/2006/relationships/customXml" Target="../ink/ink2240.xml"/><Relationship Id="rId41" Type="http://schemas.openxmlformats.org/officeDocument/2006/relationships/image" Target="../media/image2173.png"/><Relationship Id="rId62" Type="http://schemas.openxmlformats.org/officeDocument/2006/relationships/customXml" Target="../ink/ink2261.xml"/><Relationship Id="rId83" Type="http://schemas.openxmlformats.org/officeDocument/2006/relationships/image" Target="../media/image2194.png"/><Relationship Id="rId88" Type="http://schemas.openxmlformats.org/officeDocument/2006/relationships/customXml" Target="../ink/ink2274.xml"/><Relationship Id="rId111" Type="http://schemas.openxmlformats.org/officeDocument/2006/relationships/image" Target="../media/image2208.png"/><Relationship Id="rId132" Type="http://schemas.openxmlformats.org/officeDocument/2006/relationships/customXml" Target="../ink/ink2296.xml"/><Relationship Id="rId153" Type="http://schemas.openxmlformats.org/officeDocument/2006/relationships/image" Target="../media/image2229.png"/><Relationship Id="rId174" Type="http://schemas.openxmlformats.org/officeDocument/2006/relationships/customXml" Target="../ink/ink2317.xml"/><Relationship Id="rId179" Type="http://schemas.openxmlformats.org/officeDocument/2006/relationships/image" Target="../media/image2241.png"/><Relationship Id="rId15" Type="http://schemas.openxmlformats.org/officeDocument/2006/relationships/image" Target="../media/image2160.png"/><Relationship Id="rId36" Type="http://schemas.openxmlformats.org/officeDocument/2006/relationships/customXml" Target="../ink/ink2248.xml"/><Relationship Id="rId57" Type="http://schemas.openxmlformats.org/officeDocument/2006/relationships/image" Target="../media/image2181.png"/><Relationship Id="rId106" Type="http://schemas.openxmlformats.org/officeDocument/2006/relationships/customXml" Target="../ink/ink2283.xml"/><Relationship Id="rId127" Type="http://schemas.openxmlformats.org/officeDocument/2006/relationships/image" Target="../media/image2216.png"/><Relationship Id="rId10" Type="http://schemas.openxmlformats.org/officeDocument/2006/relationships/customXml" Target="../ink/ink2235.xml"/><Relationship Id="rId31" Type="http://schemas.openxmlformats.org/officeDocument/2006/relationships/image" Target="../media/image2168.png"/><Relationship Id="rId52" Type="http://schemas.openxmlformats.org/officeDocument/2006/relationships/customXml" Target="../ink/ink2256.xml"/><Relationship Id="rId73" Type="http://schemas.openxmlformats.org/officeDocument/2006/relationships/image" Target="../media/image2189.png"/><Relationship Id="rId78" Type="http://schemas.openxmlformats.org/officeDocument/2006/relationships/customXml" Target="../ink/ink2269.xml"/><Relationship Id="rId94" Type="http://schemas.openxmlformats.org/officeDocument/2006/relationships/customXml" Target="../ink/ink2277.xml"/><Relationship Id="rId99" Type="http://schemas.openxmlformats.org/officeDocument/2006/relationships/image" Target="../media/image2202.png"/><Relationship Id="rId101" Type="http://schemas.openxmlformats.org/officeDocument/2006/relationships/image" Target="../media/image2203.png"/><Relationship Id="rId122" Type="http://schemas.openxmlformats.org/officeDocument/2006/relationships/customXml" Target="../ink/ink2291.xml"/><Relationship Id="rId143" Type="http://schemas.openxmlformats.org/officeDocument/2006/relationships/image" Target="../media/image2224.png"/><Relationship Id="rId148" Type="http://schemas.openxmlformats.org/officeDocument/2006/relationships/customXml" Target="../ink/ink2304.xml"/><Relationship Id="rId164" Type="http://schemas.openxmlformats.org/officeDocument/2006/relationships/customXml" Target="../ink/ink2312.xml"/><Relationship Id="rId169" Type="http://schemas.openxmlformats.org/officeDocument/2006/relationships/image" Target="../media/image2236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01.png"/><Relationship Id="rId299" Type="http://schemas.openxmlformats.org/officeDocument/2006/relationships/image" Target="../media/image2392.png"/><Relationship Id="rId21" Type="http://schemas.openxmlformats.org/officeDocument/2006/relationships/image" Target="../media/image2253.png"/><Relationship Id="rId42" Type="http://schemas.openxmlformats.org/officeDocument/2006/relationships/customXml" Target="../ink/ink2342.xml"/><Relationship Id="rId63" Type="http://schemas.openxmlformats.org/officeDocument/2006/relationships/image" Target="../media/image2274.png"/><Relationship Id="rId84" Type="http://schemas.openxmlformats.org/officeDocument/2006/relationships/customXml" Target="../ink/ink2363.xml"/><Relationship Id="rId138" Type="http://schemas.openxmlformats.org/officeDocument/2006/relationships/customXml" Target="../ink/ink2390.xml"/><Relationship Id="rId159" Type="http://schemas.openxmlformats.org/officeDocument/2006/relationships/image" Target="../media/image2322.png"/><Relationship Id="rId324" Type="http://schemas.openxmlformats.org/officeDocument/2006/relationships/customXml" Target="../ink/ink2483.xml"/><Relationship Id="rId345" Type="http://schemas.openxmlformats.org/officeDocument/2006/relationships/image" Target="../media/image2415.png"/><Relationship Id="rId366" Type="http://schemas.openxmlformats.org/officeDocument/2006/relationships/customXml" Target="../ink/ink2504.xml"/><Relationship Id="rId170" Type="http://schemas.openxmlformats.org/officeDocument/2006/relationships/customXml" Target="../ink/ink2406.xml"/><Relationship Id="rId191" Type="http://schemas.openxmlformats.org/officeDocument/2006/relationships/image" Target="../media/image2338.png"/><Relationship Id="rId205" Type="http://schemas.openxmlformats.org/officeDocument/2006/relationships/image" Target="../media/image2345.png"/><Relationship Id="rId226" Type="http://schemas.openxmlformats.org/officeDocument/2006/relationships/customXml" Target="../ink/ink2434.xml"/><Relationship Id="rId247" Type="http://schemas.openxmlformats.org/officeDocument/2006/relationships/image" Target="../media/image2366.png"/><Relationship Id="rId107" Type="http://schemas.openxmlformats.org/officeDocument/2006/relationships/image" Target="../media/image2296.png"/><Relationship Id="rId268" Type="http://schemas.openxmlformats.org/officeDocument/2006/relationships/customXml" Target="../ink/ink2455.xml"/><Relationship Id="rId289" Type="http://schemas.openxmlformats.org/officeDocument/2006/relationships/image" Target="../media/image2387.png"/><Relationship Id="rId11" Type="http://schemas.openxmlformats.org/officeDocument/2006/relationships/image" Target="../media/image2248.png"/><Relationship Id="rId32" Type="http://schemas.openxmlformats.org/officeDocument/2006/relationships/customXml" Target="../ink/ink2337.xml"/><Relationship Id="rId53" Type="http://schemas.openxmlformats.org/officeDocument/2006/relationships/image" Target="../media/image2269.png"/><Relationship Id="rId74" Type="http://schemas.openxmlformats.org/officeDocument/2006/relationships/customXml" Target="../ink/ink2358.xml"/><Relationship Id="rId128" Type="http://schemas.openxmlformats.org/officeDocument/2006/relationships/customXml" Target="../ink/ink2385.xml"/><Relationship Id="rId149" Type="http://schemas.openxmlformats.org/officeDocument/2006/relationships/image" Target="../media/image2317.png"/><Relationship Id="rId314" Type="http://schemas.openxmlformats.org/officeDocument/2006/relationships/customXml" Target="../ink/ink2478.xml"/><Relationship Id="rId335" Type="http://schemas.openxmlformats.org/officeDocument/2006/relationships/image" Target="../media/image2410.png"/><Relationship Id="rId356" Type="http://schemas.openxmlformats.org/officeDocument/2006/relationships/customXml" Target="../ink/ink2499.xml"/><Relationship Id="rId377" Type="http://schemas.openxmlformats.org/officeDocument/2006/relationships/image" Target="../media/image2431.png"/><Relationship Id="rId5" Type="http://schemas.openxmlformats.org/officeDocument/2006/relationships/image" Target="../media/image2245.png"/><Relationship Id="rId95" Type="http://schemas.openxmlformats.org/officeDocument/2006/relationships/image" Target="../media/image2290.png"/><Relationship Id="rId160" Type="http://schemas.openxmlformats.org/officeDocument/2006/relationships/customXml" Target="../ink/ink2401.xml"/><Relationship Id="rId181" Type="http://schemas.openxmlformats.org/officeDocument/2006/relationships/image" Target="../media/image2333.png"/><Relationship Id="rId216" Type="http://schemas.openxmlformats.org/officeDocument/2006/relationships/customXml" Target="../ink/ink2429.xml"/><Relationship Id="rId237" Type="http://schemas.openxmlformats.org/officeDocument/2006/relationships/image" Target="../media/image2361.png"/><Relationship Id="rId258" Type="http://schemas.openxmlformats.org/officeDocument/2006/relationships/customXml" Target="../ink/ink2450.xml"/><Relationship Id="rId279" Type="http://schemas.openxmlformats.org/officeDocument/2006/relationships/image" Target="../media/image2382.png"/><Relationship Id="rId22" Type="http://schemas.openxmlformats.org/officeDocument/2006/relationships/customXml" Target="../ink/ink2332.xml"/><Relationship Id="rId43" Type="http://schemas.openxmlformats.org/officeDocument/2006/relationships/image" Target="../media/image2264.png"/><Relationship Id="rId64" Type="http://schemas.openxmlformats.org/officeDocument/2006/relationships/customXml" Target="../ink/ink2353.xml"/><Relationship Id="rId118" Type="http://schemas.openxmlformats.org/officeDocument/2006/relationships/customXml" Target="../ink/ink2380.xml"/><Relationship Id="rId139" Type="http://schemas.openxmlformats.org/officeDocument/2006/relationships/image" Target="../media/image2312.png"/><Relationship Id="rId290" Type="http://schemas.openxmlformats.org/officeDocument/2006/relationships/customXml" Target="../ink/ink2466.xml"/><Relationship Id="rId304" Type="http://schemas.openxmlformats.org/officeDocument/2006/relationships/customXml" Target="../ink/ink2473.xml"/><Relationship Id="rId325" Type="http://schemas.openxmlformats.org/officeDocument/2006/relationships/image" Target="../media/image2405.png"/><Relationship Id="rId346" Type="http://schemas.openxmlformats.org/officeDocument/2006/relationships/customXml" Target="../ink/ink2494.xml"/><Relationship Id="rId367" Type="http://schemas.openxmlformats.org/officeDocument/2006/relationships/image" Target="../media/image2426.png"/><Relationship Id="rId85" Type="http://schemas.openxmlformats.org/officeDocument/2006/relationships/image" Target="../media/image2285.png"/><Relationship Id="rId150" Type="http://schemas.openxmlformats.org/officeDocument/2006/relationships/customXml" Target="../ink/ink2396.xml"/><Relationship Id="rId171" Type="http://schemas.openxmlformats.org/officeDocument/2006/relationships/image" Target="../media/image2328.png"/><Relationship Id="rId192" Type="http://schemas.openxmlformats.org/officeDocument/2006/relationships/customXml" Target="../ink/ink2417.xml"/><Relationship Id="rId206" Type="http://schemas.openxmlformats.org/officeDocument/2006/relationships/customXml" Target="../ink/ink2424.xml"/><Relationship Id="rId227" Type="http://schemas.openxmlformats.org/officeDocument/2006/relationships/image" Target="../media/image2356.png"/><Relationship Id="rId248" Type="http://schemas.openxmlformats.org/officeDocument/2006/relationships/customXml" Target="../ink/ink2445.xml"/><Relationship Id="rId269" Type="http://schemas.openxmlformats.org/officeDocument/2006/relationships/image" Target="../media/image2377.png"/><Relationship Id="rId12" Type="http://schemas.openxmlformats.org/officeDocument/2006/relationships/customXml" Target="../ink/ink2327.xml"/><Relationship Id="rId33" Type="http://schemas.openxmlformats.org/officeDocument/2006/relationships/image" Target="../media/image2259.png"/><Relationship Id="rId108" Type="http://schemas.openxmlformats.org/officeDocument/2006/relationships/customXml" Target="../ink/ink2375.xml"/><Relationship Id="rId129" Type="http://schemas.openxmlformats.org/officeDocument/2006/relationships/image" Target="../media/image2307.png"/><Relationship Id="rId280" Type="http://schemas.openxmlformats.org/officeDocument/2006/relationships/customXml" Target="../ink/ink2461.xml"/><Relationship Id="rId315" Type="http://schemas.openxmlformats.org/officeDocument/2006/relationships/image" Target="../media/image2400.png"/><Relationship Id="rId336" Type="http://schemas.openxmlformats.org/officeDocument/2006/relationships/customXml" Target="../ink/ink2489.xml"/><Relationship Id="rId357" Type="http://schemas.openxmlformats.org/officeDocument/2006/relationships/image" Target="../media/image2421.png"/><Relationship Id="rId54" Type="http://schemas.openxmlformats.org/officeDocument/2006/relationships/customXml" Target="../ink/ink2348.xml"/><Relationship Id="rId75" Type="http://schemas.openxmlformats.org/officeDocument/2006/relationships/image" Target="../media/image2280.png"/><Relationship Id="rId96" Type="http://schemas.openxmlformats.org/officeDocument/2006/relationships/customXml" Target="../ink/ink2369.xml"/><Relationship Id="rId140" Type="http://schemas.openxmlformats.org/officeDocument/2006/relationships/customXml" Target="../ink/ink2391.xml"/><Relationship Id="rId161" Type="http://schemas.openxmlformats.org/officeDocument/2006/relationships/image" Target="../media/image2323.png"/><Relationship Id="rId182" Type="http://schemas.openxmlformats.org/officeDocument/2006/relationships/customXml" Target="../ink/ink2412.xml"/><Relationship Id="rId217" Type="http://schemas.openxmlformats.org/officeDocument/2006/relationships/image" Target="../media/image2351.png"/><Relationship Id="rId378" Type="http://schemas.openxmlformats.org/officeDocument/2006/relationships/customXml" Target="../ink/ink2510.xml"/><Relationship Id="rId6" Type="http://schemas.openxmlformats.org/officeDocument/2006/relationships/customXml" Target="../ink/ink2324.xml"/><Relationship Id="rId238" Type="http://schemas.openxmlformats.org/officeDocument/2006/relationships/customXml" Target="../ink/ink2440.xml"/><Relationship Id="rId259" Type="http://schemas.openxmlformats.org/officeDocument/2006/relationships/image" Target="../media/image2372.png"/><Relationship Id="rId23" Type="http://schemas.openxmlformats.org/officeDocument/2006/relationships/image" Target="../media/image2254.png"/><Relationship Id="rId119" Type="http://schemas.openxmlformats.org/officeDocument/2006/relationships/image" Target="../media/image2302.png"/><Relationship Id="rId270" Type="http://schemas.openxmlformats.org/officeDocument/2006/relationships/customXml" Target="../ink/ink2456.xml"/><Relationship Id="rId291" Type="http://schemas.openxmlformats.org/officeDocument/2006/relationships/image" Target="../media/image2388.png"/><Relationship Id="rId305" Type="http://schemas.openxmlformats.org/officeDocument/2006/relationships/image" Target="../media/image2395.png"/><Relationship Id="rId326" Type="http://schemas.openxmlformats.org/officeDocument/2006/relationships/customXml" Target="../ink/ink2484.xml"/><Relationship Id="rId347" Type="http://schemas.openxmlformats.org/officeDocument/2006/relationships/image" Target="../media/image2416.png"/><Relationship Id="rId44" Type="http://schemas.openxmlformats.org/officeDocument/2006/relationships/customXml" Target="../ink/ink2343.xml"/><Relationship Id="rId65" Type="http://schemas.openxmlformats.org/officeDocument/2006/relationships/image" Target="../media/image2275.png"/><Relationship Id="rId86" Type="http://schemas.openxmlformats.org/officeDocument/2006/relationships/customXml" Target="../ink/ink2364.xml"/><Relationship Id="rId130" Type="http://schemas.openxmlformats.org/officeDocument/2006/relationships/customXml" Target="../ink/ink2386.xml"/><Relationship Id="rId151" Type="http://schemas.openxmlformats.org/officeDocument/2006/relationships/image" Target="../media/image2318.png"/><Relationship Id="rId368" Type="http://schemas.openxmlformats.org/officeDocument/2006/relationships/customXml" Target="../ink/ink2505.xml"/><Relationship Id="rId172" Type="http://schemas.openxmlformats.org/officeDocument/2006/relationships/customXml" Target="../ink/ink2407.xml"/><Relationship Id="rId193" Type="http://schemas.openxmlformats.org/officeDocument/2006/relationships/image" Target="../media/image2339.png"/><Relationship Id="rId207" Type="http://schemas.openxmlformats.org/officeDocument/2006/relationships/image" Target="../media/image2346.png"/><Relationship Id="rId228" Type="http://schemas.openxmlformats.org/officeDocument/2006/relationships/customXml" Target="../ink/ink2435.xml"/><Relationship Id="rId249" Type="http://schemas.openxmlformats.org/officeDocument/2006/relationships/image" Target="../media/image2367.png"/><Relationship Id="rId13" Type="http://schemas.openxmlformats.org/officeDocument/2006/relationships/image" Target="../media/image2249.png"/><Relationship Id="rId109" Type="http://schemas.openxmlformats.org/officeDocument/2006/relationships/image" Target="../media/image2297.png"/><Relationship Id="rId260" Type="http://schemas.openxmlformats.org/officeDocument/2006/relationships/customXml" Target="../ink/ink2451.xml"/><Relationship Id="rId281" Type="http://schemas.openxmlformats.org/officeDocument/2006/relationships/image" Target="../media/image2383.png"/><Relationship Id="rId316" Type="http://schemas.openxmlformats.org/officeDocument/2006/relationships/customXml" Target="../ink/ink2479.xml"/><Relationship Id="rId337" Type="http://schemas.openxmlformats.org/officeDocument/2006/relationships/image" Target="../media/image2411.png"/><Relationship Id="rId34" Type="http://schemas.openxmlformats.org/officeDocument/2006/relationships/customXml" Target="../ink/ink2338.xml"/><Relationship Id="rId55" Type="http://schemas.openxmlformats.org/officeDocument/2006/relationships/image" Target="../media/image2270.png"/><Relationship Id="rId76" Type="http://schemas.openxmlformats.org/officeDocument/2006/relationships/customXml" Target="../ink/ink2359.xml"/><Relationship Id="rId97" Type="http://schemas.openxmlformats.org/officeDocument/2006/relationships/image" Target="../media/image2291.png"/><Relationship Id="rId120" Type="http://schemas.openxmlformats.org/officeDocument/2006/relationships/customXml" Target="../ink/ink2381.xml"/><Relationship Id="rId141" Type="http://schemas.openxmlformats.org/officeDocument/2006/relationships/image" Target="../media/image2313.png"/><Relationship Id="rId358" Type="http://schemas.openxmlformats.org/officeDocument/2006/relationships/customXml" Target="../ink/ink2500.xml"/><Relationship Id="rId379" Type="http://schemas.openxmlformats.org/officeDocument/2006/relationships/image" Target="../media/image2432.png"/><Relationship Id="rId7" Type="http://schemas.openxmlformats.org/officeDocument/2006/relationships/image" Target="../media/image2246.png"/><Relationship Id="rId162" Type="http://schemas.openxmlformats.org/officeDocument/2006/relationships/customXml" Target="../ink/ink2402.xml"/><Relationship Id="rId183" Type="http://schemas.openxmlformats.org/officeDocument/2006/relationships/image" Target="../media/image2334.png"/><Relationship Id="rId218" Type="http://schemas.openxmlformats.org/officeDocument/2006/relationships/customXml" Target="../ink/ink2430.xml"/><Relationship Id="rId239" Type="http://schemas.openxmlformats.org/officeDocument/2006/relationships/image" Target="../media/image2362.png"/><Relationship Id="rId250" Type="http://schemas.openxmlformats.org/officeDocument/2006/relationships/customXml" Target="../ink/ink2446.xml"/><Relationship Id="rId271" Type="http://schemas.openxmlformats.org/officeDocument/2006/relationships/image" Target="../media/image2378.png"/><Relationship Id="rId292" Type="http://schemas.openxmlformats.org/officeDocument/2006/relationships/customXml" Target="../ink/ink2467.xml"/><Relationship Id="rId306" Type="http://schemas.openxmlformats.org/officeDocument/2006/relationships/customXml" Target="../ink/ink2474.xml"/><Relationship Id="rId24" Type="http://schemas.openxmlformats.org/officeDocument/2006/relationships/customXml" Target="../ink/ink2333.xml"/><Relationship Id="rId45" Type="http://schemas.openxmlformats.org/officeDocument/2006/relationships/image" Target="../media/image2265.png"/><Relationship Id="rId66" Type="http://schemas.openxmlformats.org/officeDocument/2006/relationships/customXml" Target="../ink/ink2354.xml"/><Relationship Id="rId87" Type="http://schemas.openxmlformats.org/officeDocument/2006/relationships/image" Target="../media/image2286.png"/><Relationship Id="rId110" Type="http://schemas.openxmlformats.org/officeDocument/2006/relationships/customXml" Target="../ink/ink2376.xml"/><Relationship Id="rId131" Type="http://schemas.openxmlformats.org/officeDocument/2006/relationships/image" Target="../media/image2308.png"/><Relationship Id="rId327" Type="http://schemas.openxmlformats.org/officeDocument/2006/relationships/image" Target="../media/image2406.png"/><Relationship Id="rId348" Type="http://schemas.openxmlformats.org/officeDocument/2006/relationships/customXml" Target="../ink/ink2495.xml"/><Relationship Id="rId369" Type="http://schemas.openxmlformats.org/officeDocument/2006/relationships/image" Target="../media/image2427.png"/><Relationship Id="rId152" Type="http://schemas.openxmlformats.org/officeDocument/2006/relationships/customXml" Target="../ink/ink2397.xml"/><Relationship Id="rId173" Type="http://schemas.openxmlformats.org/officeDocument/2006/relationships/image" Target="../media/image2329.png"/><Relationship Id="rId194" Type="http://schemas.openxmlformats.org/officeDocument/2006/relationships/customXml" Target="../ink/ink2418.xml"/><Relationship Id="rId208" Type="http://schemas.openxmlformats.org/officeDocument/2006/relationships/customXml" Target="../ink/ink2425.xml"/><Relationship Id="rId229" Type="http://schemas.openxmlformats.org/officeDocument/2006/relationships/image" Target="../media/image2357.png"/><Relationship Id="rId380" Type="http://schemas.openxmlformats.org/officeDocument/2006/relationships/customXml" Target="../ink/ink2511.xml"/><Relationship Id="rId240" Type="http://schemas.openxmlformats.org/officeDocument/2006/relationships/customXml" Target="../ink/ink2441.xml"/><Relationship Id="rId261" Type="http://schemas.openxmlformats.org/officeDocument/2006/relationships/image" Target="../media/image2373.png"/><Relationship Id="rId14" Type="http://schemas.openxmlformats.org/officeDocument/2006/relationships/customXml" Target="../ink/ink2328.xml"/><Relationship Id="rId35" Type="http://schemas.openxmlformats.org/officeDocument/2006/relationships/image" Target="../media/image2260.png"/><Relationship Id="rId56" Type="http://schemas.openxmlformats.org/officeDocument/2006/relationships/customXml" Target="../ink/ink2349.xml"/><Relationship Id="rId77" Type="http://schemas.openxmlformats.org/officeDocument/2006/relationships/image" Target="../media/image2281.png"/><Relationship Id="rId100" Type="http://schemas.openxmlformats.org/officeDocument/2006/relationships/customXml" Target="../ink/ink2371.xml"/><Relationship Id="rId282" Type="http://schemas.openxmlformats.org/officeDocument/2006/relationships/customXml" Target="../ink/ink2462.xml"/><Relationship Id="rId317" Type="http://schemas.openxmlformats.org/officeDocument/2006/relationships/image" Target="../media/image2401.png"/><Relationship Id="rId338" Type="http://schemas.openxmlformats.org/officeDocument/2006/relationships/customXml" Target="../ink/ink2490.xml"/><Relationship Id="rId359" Type="http://schemas.openxmlformats.org/officeDocument/2006/relationships/image" Target="../media/image2422.png"/><Relationship Id="rId8" Type="http://schemas.openxmlformats.org/officeDocument/2006/relationships/customXml" Target="../ink/ink2325.xml"/><Relationship Id="rId98" Type="http://schemas.openxmlformats.org/officeDocument/2006/relationships/customXml" Target="../ink/ink2370.xml"/><Relationship Id="rId121" Type="http://schemas.openxmlformats.org/officeDocument/2006/relationships/image" Target="../media/image2303.png"/><Relationship Id="rId142" Type="http://schemas.openxmlformats.org/officeDocument/2006/relationships/customXml" Target="../ink/ink2392.xml"/><Relationship Id="rId163" Type="http://schemas.openxmlformats.org/officeDocument/2006/relationships/image" Target="../media/image2324.png"/><Relationship Id="rId184" Type="http://schemas.openxmlformats.org/officeDocument/2006/relationships/customXml" Target="../ink/ink2413.xml"/><Relationship Id="rId219" Type="http://schemas.openxmlformats.org/officeDocument/2006/relationships/image" Target="../media/image2352.png"/><Relationship Id="rId370" Type="http://schemas.openxmlformats.org/officeDocument/2006/relationships/customXml" Target="../ink/ink2506.xml"/><Relationship Id="rId230" Type="http://schemas.openxmlformats.org/officeDocument/2006/relationships/customXml" Target="../ink/ink2436.xml"/><Relationship Id="rId251" Type="http://schemas.openxmlformats.org/officeDocument/2006/relationships/image" Target="../media/image2368.png"/><Relationship Id="rId25" Type="http://schemas.openxmlformats.org/officeDocument/2006/relationships/image" Target="../media/image2255.png"/><Relationship Id="rId46" Type="http://schemas.openxmlformats.org/officeDocument/2006/relationships/customXml" Target="../ink/ink2344.xml"/><Relationship Id="rId67" Type="http://schemas.openxmlformats.org/officeDocument/2006/relationships/image" Target="../media/image2276.png"/><Relationship Id="rId272" Type="http://schemas.openxmlformats.org/officeDocument/2006/relationships/customXml" Target="../ink/ink2457.xml"/><Relationship Id="rId293" Type="http://schemas.openxmlformats.org/officeDocument/2006/relationships/image" Target="../media/image2389.png"/><Relationship Id="rId307" Type="http://schemas.openxmlformats.org/officeDocument/2006/relationships/image" Target="../media/image2396.png"/><Relationship Id="rId328" Type="http://schemas.openxmlformats.org/officeDocument/2006/relationships/customXml" Target="../ink/ink2485.xml"/><Relationship Id="rId349" Type="http://schemas.openxmlformats.org/officeDocument/2006/relationships/image" Target="../media/image2417.png"/><Relationship Id="rId88" Type="http://schemas.openxmlformats.org/officeDocument/2006/relationships/customXml" Target="../ink/ink2365.xml"/><Relationship Id="rId111" Type="http://schemas.openxmlformats.org/officeDocument/2006/relationships/image" Target="../media/image2298.png"/><Relationship Id="rId132" Type="http://schemas.openxmlformats.org/officeDocument/2006/relationships/customXml" Target="../ink/ink2387.xml"/><Relationship Id="rId153" Type="http://schemas.openxmlformats.org/officeDocument/2006/relationships/image" Target="../media/image2319.png"/><Relationship Id="rId174" Type="http://schemas.openxmlformats.org/officeDocument/2006/relationships/customXml" Target="../ink/ink2408.xml"/><Relationship Id="rId195" Type="http://schemas.openxmlformats.org/officeDocument/2006/relationships/image" Target="../media/image2340.png"/><Relationship Id="rId209" Type="http://schemas.openxmlformats.org/officeDocument/2006/relationships/image" Target="../media/image2347.png"/><Relationship Id="rId360" Type="http://schemas.openxmlformats.org/officeDocument/2006/relationships/customXml" Target="../ink/ink2501.xml"/><Relationship Id="rId381" Type="http://schemas.openxmlformats.org/officeDocument/2006/relationships/image" Target="../media/image2433.png"/><Relationship Id="rId220" Type="http://schemas.openxmlformats.org/officeDocument/2006/relationships/customXml" Target="../ink/ink2431.xml"/><Relationship Id="rId241" Type="http://schemas.openxmlformats.org/officeDocument/2006/relationships/image" Target="../media/image2363.png"/><Relationship Id="rId15" Type="http://schemas.openxmlformats.org/officeDocument/2006/relationships/image" Target="../media/image2250.png"/><Relationship Id="rId36" Type="http://schemas.openxmlformats.org/officeDocument/2006/relationships/customXml" Target="../ink/ink2339.xml"/><Relationship Id="rId57" Type="http://schemas.openxmlformats.org/officeDocument/2006/relationships/image" Target="../media/image2271.png"/><Relationship Id="rId262" Type="http://schemas.openxmlformats.org/officeDocument/2006/relationships/customXml" Target="../ink/ink2452.xml"/><Relationship Id="rId283" Type="http://schemas.openxmlformats.org/officeDocument/2006/relationships/image" Target="../media/image2384.png"/><Relationship Id="rId318" Type="http://schemas.openxmlformats.org/officeDocument/2006/relationships/customXml" Target="../ink/ink2480.xml"/><Relationship Id="rId339" Type="http://schemas.openxmlformats.org/officeDocument/2006/relationships/image" Target="../media/image2412.png"/><Relationship Id="rId78" Type="http://schemas.openxmlformats.org/officeDocument/2006/relationships/customXml" Target="../ink/ink2360.xml"/><Relationship Id="rId99" Type="http://schemas.openxmlformats.org/officeDocument/2006/relationships/image" Target="../media/image2292.png"/><Relationship Id="rId101" Type="http://schemas.openxmlformats.org/officeDocument/2006/relationships/image" Target="../media/image2293.png"/><Relationship Id="rId122" Type="http://schemas.openxmlformats.org/officeDocument/2006/relationships/customXml" Target="../ink/ink2382.xml"/><Relationship Id="rId143" Type="http://schemas.openxmlformats.org/officeDocument/2006/relationships/image" Target="../media/image2314.png"/><Relationship Id="rId164" Type="http://schemas.openxmlformats.org/officeDocument/2006/relationships/customXml" Target="../ink/ink2403.xml"/><Relationship Id="rId185" Type="http://schemas.openxmlformats.org/officeDocument/2006/relationships/image" Target="../media/image2335.png"/><Relationship Id="rId350" Type="http://schemas.openxmlformats.org/officeDocument/2006/relationships/customXml" Target="../ink/ink2496.xml"/><Relationship Id="rId371" Type="http://schemas.openxmlformats.org/officeDocument/2006/relationships/image" Target="../media/image2428.png"/><Relationship Id="rId9" Type="http://schemas.openxmlformats.org/officeDocument/2006/relationships/image" Target="../media/image2247.png"/><Relationship Id="rId210" Type="http://schemas.openxmlformats.org/officeDocument/2006/relationships/customXml" Target="../ink/ink2426.xml"/><Relationship Id="rId26" Type="http://schemas.openxmlformats.org/officeDocument/2006/relationships/customXml" Target="../ink/ink2334.xml"/><Relationship Id="rId231" Type="http://schemas.openxmlformats.org/officeDocument/2006/relationships/image" Target="../media/image2358.png"/><Relationship Id="rId252" Type="http://schemas.openxmlformats.org/officeDocument/2006/relationships/customXml" Target="../ink/ink2447.xml"/><Relationship Id="rId273" Type="http://schemas.openxmlformats.org/officeDocument/2006/relationships/image" Target="../media/image2379.png"/><Relationship Id="rId294" Type="http://schemas.openxmlformats.org/officeDocument/2006/relationships/customXml" Target="../ink/ink2468.xml"/><Relationship Id="rId308" Type="http://schemas.openxmlformats.org/officeDocument/2006/relationships/customXml" Target="../ink/ink2475.xml"/><Relationship Id="rId329" Type="http://schemas.openxmlformats.org/officeDocument/2006/relationships/image" Target="../media/image2407.png"/><Relationship Id="rId47" Type="http://schemas.openxmlformats.org/officeDocument/2006/relationships/image" Target="../media/image2266.png"/><Relationship Id="rId68" Type="http://schemas.openxmlformats.org/officeDocument/2006/relationships/customXml" Target="../ink/ink2355.xml"/><Relationship Id="rId89" Type="http://schemas.openxmlformats.org/officeDocument/2006/relationships/image" Target="../media/image2287.png"/><Relationship Id="rId112" Type="http://schemas.openxmlformats.org/officeDocument/2006/relationships/customXml" Target="../ink/ink2377.xml"/><Relationship Id="rId133" Type="http://schemas.openxmlformats.org/officeDocument/2006/relationships/image" Target="../media/image2309.png"/><Relationship Id="rId154" Type="http://schemas.openxmlformats.org/officeDocument/2006/relationships/customXml" Target="../ink/ink2398.xml"/><Relationship Id="rId175" Type="http://schemas.openxmlformats.org/officeDocument/2006/relationships/image" Target="../media/image2330.png"/><Relationship Id="rId340" Type="http://schemas.openxmlformats.org/officeDocument/2006/relationships/customXml" Target="../ink/ink2491.xml"/><Relationship Id="rId361" Type="http://schemas.openxmlformats.org/officeDocument/2006/relationships/image" Target="../media/image2423.png"/><Relationship Id="rId196" Type="http://schemas.openxmlformats.org/officeDocument/2006/relationships/customXml" Target="../ink/ink2419.xml"/><Relationship Id="rId200" Type="http://schemas.openxmlformats.org/officeDocument/2006/relationships/customXml" Target="../ink/ink2421.xml"/><Relationship Id="rId382" Type="http://schemas.openxmlformats.org/officeDocument/2006/relationships/customXml" Target="../ink/ink2512.xml"/><Relationship Id="rId16" Type="http://schemas.openxmlformats.org/officeDocument/2006/relationships/customXml" Target="../ink/ink2329.xml"/><Relationship Id="rId221" Type="http://schemas.openxmlformats.org/officeDocument/2006/relationships/image" Target="../media/image2353.png"/><Relationship Id="rId242" Type="http://schemas.openxmlformats.org/officeDocument/2006/relationships/customXml" Target="../ink/ink2442.xml"/><Relationship Id="rId263" Type="http://schemas.openxmlformats.org/officeDocument/2006/relationships/image" Target="../media/image2374.png"/><Relationship Id="rId284" Type="http://schemas.openxmlformats.org/officeDocument/2006/relationships/customXml" Target="../ink/ink2463.xml"/><Relationship Id="rId319" Type="http://schemas.openxmlformats.org/officeDocument/2006/relationships/image" Target="../media/image2402.png"/><Relationship Id="rId37" Type="http://schemas.openxmlformats.org/officeDocument/2006/relationships/image" Target="../media/image2261.png"/><Relationship Id="rId58" Type="http://schemas.openxmlformats.org/officeDocument/2006/relationships/customXml" Target="../ink/ink2350.xml"/><Relationship Id="rId79" Type="http://schemas.openxmlformats.org/officeDocument/2006/relationships/image" Target="../media/image2282.png"/><Relationship Id="rId102" Type="http://schemas.openxmlformats.org/officeDocument/2006/relationships/customXml" Target="../ink/ink2372.xml"/><Relationship Id="rId123" Type="http://schemas.openxmlformats.org/officeDocument/2006/relationships/image" Target="../media/image2304.png"/><Relationship Id="rId144" Type="http://schemas.openxmlformats.org/officeDocument/2006/relationships/customXml" Target="../ink/ink2393.xml"/><Relationship Id="rId330" Type="http://schemas.openxmlformats.org/officeDocument/2006/relationships/customXml" Target="../ink/ink2486.xml"/><Relationship Id="rId90" Type="http://schemas.openxmlformats.org/officeDocument/2006/relationships/customXml" Target="../ink/ink2366.xml"/><Relationship Id="rId165" Type="http://schemas.openxmlformats.org/officeDocument/2006/relationships/image" Target="../media/image2325.png"/><Relationship Id="rId186" Type="http://schemas.openxmlformats.org/officeDocument/2006/relationships/customXml" Target="../ink/ink2414.xml"/><Relationship Id="rId351" Type="http://schemas.openxmlformats.org/officeDocument/2006/relationships/image" Target="../media/image2418.png"/><Relationship Id="rId372" Type="http://schemas.openxmlformats.org/officeDocument/2006/relationships/customXml" Target="../ink/ink2507.xml"/><Relationship Id="rId211" Type="http://schemas.openxmlformats.org/officeDocument/2006/relationships/image" Target="../media/image2348.png"/><Relationship Id="rId232" Type="http://schemas.openxmlformats.org/officeDocument/2006/relationships/customXml" Target="../ink/ink2437.xml"/><Relationship Id="rId253" Type="http://schemas.openxmlformats.org/officeDocument/2006/relationships/image" Target="../media/image2369.png"/><Relationship Id="rId274" Type="http://schemas.openxmlformats.org/officeDocument/2006/relationships/customXml" Target="../ink/ink2458.xml"/><Relationship Id="rId295" Type="http://schemas.openxmlformats.org/officeDocument/2006/relationships/image" Target="../media/image2390.png"/><Relationship Id="rId309" Type="http://schemas.openxmlformats.org/officeDocument/2006/relationships/image" Target="../media/image2397.png"/><Relationship Id="rId27" Type="http://schemas.openxmlformats.org/officeDocument/2006/relationships/image" Target="../media/image2256.png"/><Relationship Id="rId48" Type="http://schemas.openxmlformats.org/officeDocument/2006/relationships/customXml" Target="../ink/ink2345.xml"/><Relationship Id="rId69" Type="http://schemas.openxmlformats.org/officeDocument/2006/relationships/image" Target="../media/image2277.png"/><Relationship Id="rId113" Type="http://schemas.openxmlformats.org/officeDocument/2006/relationships/image" Target="../media/image2299.png"/><Relationship Id="rId134" Type="http://schemas.openxmlformats.org/officeDocument/2006/relationships/customXml" Target="../ink/ink2388.xml"/><Relationship Id="rId320" Type="http://schemas.openxmlformats.org/officeDocument/2006/relationships/customXml" Target="../ink/ink2481.xml"/><Relationship Id="rId80" Type="http://schemas.openxmlformats.org/officeDocument/2006/relationships/customXml" Target="../ink/ink2361.xml"/><Relationship Id="rId155" Type="http://schemas.openxmlformats.org/officeDocument/2006/relationships/image" Target="../media/image2320.png"/><Relationship Id="rId176" Type="http://schemas.openxmlformats.org/officeDocument/2006/relationships/customXml" Target="../ink/ink2409.xml"/><Relationship Id="rId197" Type="http://schemas.openxmlformats.org/officeDocument/2006/relationships/image" Target="../media/image2341.png"/><Relationship Id="rId341" Type="http://schemas.openxmlformats.org/officeDocument/2006/relationships/image" Target="../media/image2413.png"/><Relationship Id="rId362" Type="http://schemas.openxmlformats.org/officeDocument/2006/relationships/customXml" Target="../ink/ink2502.xml"/><Relationship Id="rId383" Type="http://schemas.openxmlformats.org/officeDocument/2006/relationships/image" Target="../media/image2434.png"/><Relationship Id="rId201" Type="http://schemas.openxmlformats.org/officeDocument/2006/relationships/image" Target="../media/image2343.png"/><Relationship Id="rId222" Type="http://schemas.openxmlformats.org/officeDocument/2006/relationships/customXml" Target="../ink/ink2432.xml"/><Relationship Id="rId243" Type="http://schemas.openxmlformats.org/officeDocument/2006/relationships/image" Target="../media/image2364.png"/><Relationship Id="rId264" Type="http://schemas.openxmlformats.org/officeDocument/2006/relationships/customXml" Target="../ink/ink2453.xml"/><Relationship Id="rId285" Type="http://schemas.openxmlformats.org/officeDocument/2006/relationships/image" Target="../media/image2385.png"/><Relationship Id="rId17" Type="http://schemas.openxmlformats.org/officeDocument/2006/relationships/image" Target="../media/image2251.png"/><Relationship Id="rId38" Type="http://schemas.openxmlformats.org/officeDocument/2006/relationships/customXml" Target="../ink/ink2340.xml"/><Relationship Id="rId59" Type="http://schemas.openxmlformats.org/officeDocument/2006/relationships/image" Target="../media/image2272.png"/><Relationship Id="rId103" Type="http://schemas.openxmlformats.org/officeDocument/2006/relationships/image" Target="../media/image2294.png"/><Relationship Id="rId124" Type="http://schemas.openxmlformats.org/officeDocument/2006/relationships/customXml" Target="../ink/ink2383.xml"/><Relationship Id="rId310" Type="http://schemas.openxmlformats.org/officeDocument/2006/relationships/customXml" Target="../ink/ink2476.xml"/><Relationship Id="rId70" Type="http://schemas.openxmlformats.org/officeDocument/2006/relationships/customXml" Target="../ink/ink2356.xml"/><Relationship Id="rId91" Type="http://schemas.openxmlformats.org/officeDocument/2006/relationships/image" Target="../media/image2288.png"/><Relationship Id="rId145" Type="http://schemas.openxmlformats.org/officeDocument/2006/relationships/image" Target="../media/image2315.png"/><Relationship Id="rId166" Type="http://schemas.openxmlformats.org/officeDocument/2006/relationships/customXml" Target="../ink/ink2404.xml"/><Relationship Id="rId187" Type="http://schemas.openxmlformats.org/officeDocument/2006/relationships/image" Target="../media/image2336.png"/><Relationship Id="rId331" Type="http://schemas.openxmlformats.org/officeDocument/2006/relationships/image" Target="../media/image2408.png"/><Relationship Id="rId352" Type="http://schemas.openxmlformats.org/officeDocument/2006/relationships/customXml" Target="../ink/ink2497.xml"/><Relationship Id="rId373" Type="http://schemas.openxmlformats.org/officeDocument/2006/relationships/image" Target="../media/image242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427.xml"/><Relationship Id="rId233" Type="http://schemas.openxmlformats.org/officeDocument/2006/relationships/image" Target="../media/image2359.png"/><Relationship Id="rId254" Type="http://schemas.openxmlformats.org/officeDocument/2006/relationships/customXml" Target="../ink/ink2448.xml"/><Relationship Id="rId28" Type="http://schemas.openxmlformats.org/officeDocument/2006/relationships/customXml" Target="../ink/ink2335.xml"/><Relationship Id="rId49" Type="http://schemas.openxmlformats.org/officeDocument/2006/relationships/image" Target="../media/image2267.png"/><Relationship Id="rId114" Type="http://schemas.openxmlformats.org/officeDocument/2006/relationships/customXml" Target="../ink/ink2378.xml"/><Relationship Id="rId275" Type="http://schemas.openxmlformats.org/officeDocument/2006/relationships/image" Target="../media/image2380.png"/><Relationship Id="rId296" Type="http://schemas.openxmlformats.org/officeDocument/2006/relationships/customXml" Target="../ink/ink2469.xml"/><Relationship Id="rId300" Type="http://schemas.openxmlformats.org/officeDocument/2006/relationships/customXml" Target="../ink/ink2471.xml"/><Relationship Id="rId60" Type="http://schemas.openxmlformats.org/officeDocument/2006/relationships/customXml" Target="../ink/ink2351.xml"/><Relationship Id="rId81" Type="http://schemas.openxmlformats.org/officeDocument/2006/relationships/image" Target="../media/image2283.png"/><Relationship Id="rId135" Type="http://schemas.openxmlformats.org/officeDocument/2006/relationships/image" Target="../media/image2310.png"/><Relationship Id="rId156" Type="http://schemas.openxmlformats.org/officeDocument/2006/relationships/customXml" Target="../ink/ink2399.xml"/><Relationship Id="rId177" Type="http://schemas.openxmlformats.org/officeDocument/2006/relationships/image" Target="../media/image2331.png"/><Relationship Id="rId198" Type="http://schemas.openxmlformats.org/officeDocument/2006/relationships/customXml" Target="../ink/ink2420.xml"/><Relationship Id="rId321" Type="http://schemas.openxmlformats.org/officeDocument/2006/relationships/image" Target="../media/image2403.png"/><Relationship Id="rId342" Type="http://schemas.openxmlformats.org/officeDocument/2006/relationships/customXml" Target="../ink/ink2492.xml"/><Relationship Id="rId363" Type="http://schemas.openxmlformats.org/officeDocument/2006/relationships/image" Target="../media/image2424.png"/><Relationship Id="rId384" Type="http://schemas.openxmlformats.org/officeDocument/2006/relationships/customXml" Target="../ink/ink2513.xml"/><Relationship Id="rId202" Type="http://schemas.openxmlformats.org/officeDocument/2006/relationships/customXml" Target="../ink/ink2422.xml"/><Relationship Id="rId223" Type="http://schemas.openxmlformats.org/officeDocument/2006/relationships/image" Target="../media/image2354.png"/><Relationship Id="rId244" Type="http://schemas.openxmlformats.org/officeDocument/2006/relationships/customXml" Target="../ink/ink2443.xml"/><Relationship Id="rId18" Type="http://schemas.openxmlformats.org/officeDocument/2006/relationships/customXml" Target="../ink/ink2330.xml"/><Relationship Id="rId39" Type="http://schemas.openxmlformats.org/officeDocument/2006/relationships/image" Target="../media/image2262.png"/><Relationship Id="rId265" Type="http://schemas.openxmlformats.org/officeDocument/2006/relationships/image" Target="../media/image2375.png"/><Relationship Id="rId286" Type="http://schemas.openxmlformats.org/officeDocument/2006/relationships/customXml" Target="../ink/ink2464.xml"/><Relationship Id="rId50" Type="http://schemas.openxmlformats.org/officeDocument/2006/relationships/customXml" Target="../ink/ink2346.xml"/><Relationship Id="rId104" Type="http://schemas.openxmlformats.org/officeDocument/2006/relationships/customXml" Target="../ink/ink2373.xml"/><Relationship Id="rId125" Type="http://schemas.openxmlformats.org/officeDocument/2006/relationships/image" Target="../media/image2305.png"/><Relationship Id="rId146" Type="http://schemas.openxmlformats.org/officeDocument/2006/relationships/customXml" Target="../ink/ink2394.xml"/><Relationship Id="rId167" Type="http://schemas.openxmlformats.org/officeDocument/2006/relationships/image" Target="../media/image2326.png"/><Relationship Id="rId188" Type="http://schemas.openxmlformats.org/officeDocument/2006/relationships/customXml" Target="../ink/ink2415.xml"/><Relationship Id="rId311" Type="http://schemas.openxmlformats.org/officeDocument/2006/relationships/image" Target="../media/image2398.png"/><Relationship Id="rId332" Type="http://schemas.openxmlformats.org/officeDocument/2006/relationships/customXml" Target="../ink/ink2487.xml"/><Relationship Id="rId353" Type="http://schemas.openxmlformats.org/officeDocument/2006/relationships/image" Target="../media/image2419.png"/><Relationship Id="rId374" Type="http://schemas.openxmlformats.org/officeDocument/2006/relationships/customXml" Target="../ink/ink2508.xml"/><Relationship Id="rId71" Type="http://schemas.openxmlformats.org/officeDocument/2006/relationships/image" Target="../media/image2278.png"/><Relationship Id="rId92" Type="http://schemas.openxmlformats.org/officeDocument/2006/relationships/customXml" Target="../ink/ink2367.xml"/><Relationship Id="rId213" Type="http://schemas.openxmlformats.org/officeDocument/2006/relationships/image" Target="../media/image2349.png"/><Relationship Id="rId234" Type="http://schemas.openxmlformats.org/officeDocument/2006/relationships/customXml" Target="../ink/ink2438.xml"/><Relationship Id="rId2" Type="http://schemas.openxmlformats.org/officeDocument/2006/relationships/customXml" Target="../ink/ink2322.xml"/><Relationship Id="rId29" Type="http://schemas.openxmlformats.org/officeDocument/2006/relationships/image" Target="../media/image2257.png"/><Relationship Id="rId255" Type="http://schemas.openxmlformats.org/officeDocument/2006/relationships/image" Target="../media/image2370.png"/><Relationship Id="rId276" Type="http://schemas.openxmlformats.org/officeDocument/2006/relationships/customXml" Target="../ink/ink2459.xml"/><Relationship Id="rId297" Type="http://schemas.openxmlformats.org/officeDocument/2006/relationships/image" Target="../media/image2391.png"/><Relationship Id="rId40" Type="http://schemas.openxmlformats.org/officeDocument/2006/relationships/customXml" Target="../ink/ink2341.xml"/><Relationship Id="rId115" Type="http://schemas.openxmlformats.org/officeDocument/2006/relationships/image" Target="../media/image2300.png"/><Relationship Id="rId136" Type="http://schemas.openxmlformats.org/officeDocument/2006/relationships/customXml" Target="../ink/ink2389.xml"/><Relationship Id="rId157" Type="http://schemas.openxmlformats.org/officeDocument/2006/relationships/image" Target="../media/image2321.png"/><Relationship Id="rId178" Type="http://schemas.openxmlformats.org/officeDocument/2006/relationships/customXml" Target="../ink/ink2410.xml"/><Relationship Id="rId301" Type="http://schemas.openxmlformats.org/officeDocument/2006/relationships/image" Target="../media/image2393.png"/><Relationship Id="rId322" Type="http://schemas.openxmlformats.org/officeDocument/2006/relationships/customXml" Target="../ink/ink2482.xml"/><Relationship Id="rId343" Type="http://schemas.openxmlformats.org/officeDocument/2006/relationships/image" Target="../media/image2414.png"/><Relationship Id="rId364" Type="http://schemas.openxmlformats.org/officeDocument/2006/relationships/customXml" Target="../ink/ink2503.xml"/><Relationship Id="rId61" Type="http://schemas.openxmlformats.org/officeDocument/2006/relationships/image" Target="../media/image2273.png"/><Relationship Id="rId82" Type="http://schemas.openxmlformats.org/officeDocument/2006/relationships/customXml" Target="../ink/ink2362.xml"/><Relationship Id="rId199" Type="http://schemas.openxmlformats.org/officeDocument/2006/relationships/image" Target="../media/image2342.png"/><Relationship Id="rId203" Type="http://schemas.openxmlformats.org/officeDocument/2006/relationships/image" Target="../media/image2344.png"/><Relationship Id="rId385" Type="http://schemas.openxmlformats.org/officeDocument/2006/relationships/image" Target="../media/image2435.png"/><Relationship Id="rId19" Type="http://schemas.openxmlformats.org/officeDocument/2006/relationships/image" Target="../media/image2252.png"/><Relationship Id="rId224" Type="http://schemas.openxmlformats.org/officeDocument/2006/relationships/customXml" Target="../ink/ink2433.xml"/><Relationship Id="rId245" Type="http://schemas.openxmlformats.org/officeDocument/2006/relationships/image" Target="../media/image2365.png"/><Relationship Id="rId266" Type="http://schemas.openxmlformats.org/officeDocument/2006/relationships/customXml" Target="../ink/ink2454.xml"/><Relationship Id="rId287" Type="http://schemas.openxmlformats.org/officeDocument/2006/relationships/image" Target="../media/image2386.png"/><Relationship Id="rId30" Type="http://schemas.openxmlformats.org/officeDocument/2006/relationships/customXml" Target="../ink/ink2336.xml"/><Relationship Id="rId105" Type="http://schemas.openxmlformats.org/officeDocument/2006/relationships/image" Target="../media/image2295.png"/><Relationship Id="rId126" Type="http://schemas.openxmlformats.org/officeDocument/2006/relationships/customXml" Target="../ink/ink2384.xml"/><Relationship Id="rId147" Type="http://schemas.openxmlformats.org/officeDocument/2006/relationships/image" Target="../media/image2316.png"/><Relationship Id="rId168" Type="http://schemas.openxmlformats.org/officeDocument/2006/relationships/customXml" Target="../ink/ink2405.xml"/><Relationship Id="rId312" Type="http://schemas.openxmlformats.org/officeDocument/2006/relationships/customXml" Target="../ink/ink2477.xml"/><Relationship Id="rId333" Type="http://schemas.openxmlformats.org/officeDocument/2006/relationships/image" Target="../media/image2409.png"/><Relationship Id="rId354" Type="http://schemas.openxmlformats.org/officeDocument/2006/relationships/customXml" Target="../ink/ink2498.xml"/><Relationship Id="rId51" Type="http://schemas.openxmlformats.org/officeDocument/2006/relationships/image" Target="../media/image2268.png"/><Relationship Id="rId72" Type="http://schemas.openxmlformats.org/officeDocument/2006/relationships/customXml" Target="../ink/ink2357.xml"/><Relationship Id="rId93" Type="http://schemas.openxmlformats.org/officeDocument/2006/relationships/image" Target="../media/image2289.png"/><Relationship Id="rId189" Type="http://schemas.openxmlformats.org/officeDocument/2006/relationships/image" Target="../media/image2337.png"/><Relationship Id="rId375" Type="http://schemas.openxmlformats.org/officeDocument/2006/relationships/image" Target="../media/image2430.png"/><Relationship Id="rId3" Type="http://schemas.openxmlformats.org/officeDocument/2006/relationships/image" Target="../media/image2244.png"/><Relationship Id="rId214" Type="http://schemas.openxmlformats.org/officeDocument/2006/relationships/customXml" Target="../ink/ink2428.xml"/><Relationship Id="rId235" Type="http://schemas.openxmlformats.org/officeDocument/2006/relationships/image" Target="../media/image2360.png"/><Relationship Id="rId256" Type="http://schemas.openxmlformats.org/officeDocument/2006/relationships/customXml" Target="../ink/ink2449.xml"/><Relationship Id="rId277" Type="http://schemas.openxmlformats.org/officeDocument/2006/relationships/image" Target="../media/image2381.png"/><Relationship Id="rId298" Type="http://schemas.openxmlformats.org/officeDocument/2006/relationships/customXml" Target="../ink/ink2470.xml"/><Relationship Id="rId116" Type="http://schemas.openxmlformats.org/officeDocument/2006/relationships/customXml" Target="../ink/ink2379.xml"/><Relationship Id="rId137" Type="http://schemas.openxmlformats.org/officeDocument/2006/relationships/image" Target="../media/image2311.png"/><Relationship Id="rId158" Type="http://schemas.openxmlformats.org/officeDocument/2006/relationships/customXml" Target="../ink/ink2400.xml"/><Relationship Id="rId302" Type="http://schemas.openxmlformats.org/officeDocument/2006/relationships/customXml" Target="../ink/ink2472.xml"/><Relationship Id="rId323" Type="http://schemas.openxmlformats.org/officeDocument/2006/relationships/image" Target="../media/image2404.png"/><Relationship Id="rId344" Type="http://schemas.openxmlformats.org/officeDocument/2006/relationships/customXml" Target="../ink/ink2493.xml"/><Relationship Id="rId20" Type="http://schemas.openxmlformats.org/officeDocument/2006/relationships/customXml" Target="../ink/ink2331.xml"/><Relationship Id="rId41" Type="http://schemas.openxmlformats.org/officeDocument/2006/relationships/image" Target="../media/image2263.png"/><Relationship Id="rId62" Type="http://schemas.openxmlformats.org/officeDocument/2006/relationships/customXml" Target="../ink/ink2352.xml"/><Relationship Id="rId83" Type="http://schemas.openxmlformats.org/officeDocument/2006/relationships/image" Target="../media/image2284.png"/><Relationship Id="rId179" Type="http://schemas.openxmlformats.org/officeDocument/2006/relationships/image" Target="../media/image2332.png"/><Relationship Id="rId365" Type="http://schemas.openxmlformats.org/officeDocument/2006/relationships/image" Target="../media/image2425.png"/><Relationship Id="rId190" Type="http://schemas.openxmlformats.org/officeDocument/2006/relationships/customXml" Target="../ink/ink2416.xml"/><Relationship Id="rId204" Type="http://schemas.openxmlformats.org/officeDocument/2006/relationships/customXml" Target="../ink/ink2423.xml"/><Relationship Id="rId225" Type="http://schemas.openxmlformats.org/officeDocument/2006/relationships/image" Target="../media/image2355.png"/><Relationship Id="rId246" Type="http://schemas.openxmlformats.org/officeDocument/2006/relationships/customXml" Target="../ink/ink2444.xml"/><Relationship Id="rId267" Type="http://schemas.openxmlformats.org/officeDocument/2006/relationships/image" Target="../media/image2376.png"/><Relationship Id="rId288" Type="http://schemas.openxmlformats.org/officeDocument/2006/relationships/customXml" Target="../ink/ink2465.xml"/><Relationship Id="rId106" Type="http://schemas.openxmlformats.org/officeDocument/2006/relationships/customXml" Target="../ink/ink2374.xml"/><Relationship Id="rId127" Type="http://schemas.openxmlformats.org/officeDocument/2006/relationships/image" Target="../media/image2306.png"/><Relationship Id="rId313" Type="http://schemas.openxmlformats.org/officeDocument/2006/relationships/image" Target="../media/image2399.png"/><Relationship Id="rId10" Type="http://schemas.openxmlformats.org/officeDocument/2006/relationships/customXml" Target="../ink/ink2326.xml"/><Relationship Id="rId31" Type="http://schemas.openxmlformats.org/officeDocument/2006/relationships/image" Target="../media/image2258.png"/><Relationship Id="rId52" Type="http://schemas.openxmlformats.org/officeDocument/2006/relationships/customXml" Target="../ink/ink2347.xml"/><Relationship Id="rId73" Type="http://schemas.openxmlformats.org/officeDocument/2006/relationships/image" Target="../media/image2279.png"/><Relationship Id="rId94" Type="http://schemas.openxmlformats.org/officeDocument/2006/relationships/customXml" Target="../ink/ink2368.xml"/><Relationship Id="rId148" Type="http://schemas.openxmlformats.org/officeDocument/2006/relationships/customXml" Target="../ink/ink2395.xml"/><Relationship Id="rId169" Type="http://schemas.openxmlformats.org/officeDocument/2006/relationships/image" Target="../media/image2327.png"/><Relationship Id="rId334" Type="http://schemas.openxmlformats.org/officeDocument/2006/relationships/customXml" Target="../ink/ink2488.xml"/><Relationship Id="rId355" Type="http://schemas.openxmlformats.org/officeDocument/2006/relationships/image" Target="../media/image2420.png"/><Relationship Id="rId376" Type="http://schemas.openxmlformats.org/officeDocument/2006/relationships/customXml" Target="../ink/ink2509.xml"/><Relationship Id="rId4" Type="http://schemas.openxmlformats.org/officeDocument/2006/relationships/customXml" Target="../ink/ink2323.xml"/><Relationship Id="rId180" Type="http://schemas.openxmlformats.org/officeDocument/2006/relationships/customXml" Target="../ink/ink2411.xml"/><Relationship Id="rId215" Type="http://schemas.openxmlformats.org/officeDocument/2006/relationships/image" Target="../media/image2350.png"/><Relationship Id="rId236" Type="http://schemas.openxmlformats.org/officeDocument/2006/relationships/customXml" Target="../ink/ink2439.xml"/><Relationship Id="rId257" Type="http://schemas.openxmlformats.org/officeDocument/2006/relationships/image" Target="../media/image2371.png"/><Relationship Id="rId278" Type="http://schemas.openxmlformats.org/officeDocument/2006/relationships/customXml" Target="../ink/ink2460.xml"/><Relationship Id="rId303" Type="http://schemas.openxmlformats.org/officeDocument/2006/relationships/image" Target="../media/image2394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93.png"/><Relationship Id="rId299" Type="http://schemas.openxmlformats.org/officeDocument/2006/relationships/image" Target="../media/image2584.png"/><Relationship Id="rId21" Type="http://schemas.openxmlformats.org/officeDocument/2006/relationships/image" Target="../media/image2445.png"/><Relationship Id="rId63" Type="http://schemas.openxmlformats.org/officeDocument/2006/relationships/image" Target="../media/image2466.png"/><Relationship Id="rId159" Type="http://schemas.openxmlformats.org/officeDocument/2006/relationships/image" Target="../media/image2514.png"/><Relationship Id="rId324" Type="http://schemas.openxmlformats.org/officeDocument/2006/relationships/customXml" Target="../ink/ink2675.xml"/><Relationship Id="rId366" Type="http://schemas.openxmlformats.org/officeDocument/2006/relationships/customXml" Target="../ink/ink2696.xml"/><Relationship Id="rId170" Type="http://schemas.openxmlformats.org/officeDocument/2006/relationships/customXml" Target="../ink/ink2598.xml"/><Relationship Id="rId191" Type="http://schemas.openxmlformats.org/officeDocument/2006/relationships/image" Target="../media/image2530.png"/><Relationship Id="rId205" Type="http://schemas.openxmlformats.org/officeDocument/2006/relationships/image" Target="../media/image2537.png"/><Relationship Id="rId226" Type="http://schemas.openxmlformats.org/officeDocument/2006/relationships/customXml" Target="../ink/ink2626.xml"/><Relationship Id="rId247" Type="http://schemas.openxmlformats.org/officeDocument/2006/relationships/image" Target="../media/image2558.png"/><Relationship Id="rId107" Type="http://schemas.openxmlformats.org/officeDocument/2006/relationships/image" Target="../media/image2488.png"/><Relationship Id="rId268" Type="http://schemas.openxmlformats.org/officeDocument/2006/relationships/customXml" Target="../ink/ink2647.xml"/><Relationship Id="rId289" Type="http://schemas.openxmlformats.org/officeDocument/2006/relationships/image" Target="../media/image2579.png"/><Relationship Id="rId11" Type="http://schemas.openxmlformats.org/officeDocument/2006/relationships/image" Target="../media/image2440.png"/><Relationship Id="rId32" Type="http://schemas.openxmlformats.org/officeDocument/2006/relationships/customXml" Target="../ink/ink2529.xml"/><Relationship Id="rId53" Type="http://schemas.openxmlformats.org/officeDocument/2006/relationships/image" Target="../media/image2461.png"/><Relationship Id="rId74" Type="http://schemas.openxmlformats.org/officeDocument/2006/relationships/customXml" Target="../ink/ink2550.xml"/><Relationship Id="rId128" Type="http://schemas.openxmlformats.org/officeDocument/2006/relationships/customXml" Target="../ink/ink2577.xml"/><Relationship Id="rId149" Type="http://schemas.openxmlformats.org/officeDocument/2006/relationships/image" Target="../media/image2509.png"/><Relationship Id="rId314" Type="http://schemas.openxmlformats.org/officeDocument/2006/relationships/customXml" Target="../ink/ink2670.xml"/><Relationship Id="rId335" Type="http://schemas.openxmlformats.org/officeDocument/2006/relationships/image" Target="../media/image2602.png"/><Relationship Id="rId356" Type="http://schemas.openxmlformats.org/officeDocument/2006/relationships/customXml" Target="../ink/ink2691.xml"/><Relationship Id="rId377" Type="http://schemas.openxmlformats.org/officeDocument/2006/relationships/image" Target="../media/image2623.png"/><Relationship Id="rId5" Type="http://schemas.openxmlformats.org/officeDocument/2006/relationships/image" Target="../media/image2437.png"/><Relationship Id="rId95" Type="http://schemas.openxmlformats.org/officeDocument/2006/relationships/image" Target="../media/image2482.png"/><Relationship Id="rId160" Type="http://schemas.openxmlformats.org/officeDocument/2006/relationships/customXml" Target="../ink/ink2593.xml"/><Relationship Id="rId181" Type="http://schemas.openxmlformats.org/officeDocument/2006/relationships/image" Target="../media/image2525.png"/><Relationship Id="rId216" Type="http://schemas.openxmlformats.org/officeDocument/2006/relationships/customXml" Target="../ink/ink2621.xml"/><Relationship Id="rId237" Type="http://schemas.openxmlformats.org/officeDocument/2006/relationships/image" Target="../media/image2553.png"/><Relationship Id="rId258" Type="http://schemas.openxmlformats.org/officeDocument/2006/relationships/customXml" Target="../ink/ink2642.xml"/><Relationship Id="rId279" Type="http://schemas.openxmlformats.org/officeDocument/2006/relationships/image" Target="../media/image2574.png"/><Relationship Id="rId22" Type="http://schemas.openxmlformats.org/officeDocument/2006/relationships/customXml" Target="../ink/ink2524.xml"/><Relationship Id="rId43" Type="http://schemas.openxmlformats.org/officeDocument/2006/relationships/image" Target="../media/image2456.png"/><Relationship Id="rId64" Type="http://schemas.openxmlformats.org/officeDocument/2006/relationships/customXml" Target="../ink/ink2545.xml"/><Relationship Id="rId118" Type="http://schemas.openxmlformats.org/officeDocument/2006/relationships/customXml" Target="../ink/ink2572.xml"/><Relationship Id="rId139" Type="http://schemas.openxmlformats.org/officeDocument/2006/relationships/image" Target="../media/image2504.png"/><Relationship Id="rId290" Type="http://schemas.openxmlformats.org/officeDocument/2006/relationships/customXml" Target="../ink/ink2658.xml"/><Relationship Id="rId304" Type="http://schemas.openxmlformats.org/officeDocument/2006/relationships/customXml" Target="../ink/ink2665.xml"/><Relationship Id="rId325" Type="http://schemas.openxmlformats.org/officeDocument/2006/relationships/image" Target="../media/image2597.png"/><Relationship Id="rId346" Type="http://schemas.openxmlformats.org/officeDocument/2006/relationships/customXml" Target="../ink/ink2686.xml"/><Relationship Id="rId367" Type="http://schemas.openxmlformats.org/officeDocument/2006/relationships/image" Target="../media/image2618.png"/><Relationship Id="rId388" Type="http://schemas.openxmlformats.org/officeDocument/2006/relationships/customXml" Target="../ink/ink2707.xml"/><Relationship Id="rId85" Type="http://schemas.openxmlformats.org/officeDocument/2006/relationships/image" Target="../media/image2477.png"/><Relationship Id="rId150" Type="http://schemas.openxmlformats.org/officeDocument/2006/relationships/customXml" Target="../ink/ink2588.xml"/><Relationship Id="rId171" Type="http://schemas.openxmlformats.org/officeDocument/2006/relationships/image" Target="../media/image2520.png"/><Relationship Id="rId192" Type="http://schemas.openxmlformats.org/officeDocument/2006/relationships/customXml" Target="../ink/ink2609.xml"/><Relationship Id="rId206" Type="http://schemas.openxmlformats.org/officeDocument/2006/relationships/customXml" Target="../ink/ink2616.xml"/><Relationship Id="rId227" Type="http://schemas.openxmlformats.org/officeDocument/2006/relationships/image" Target="../media/image2548.png"/><Relationship Id="rId248" Type="http://schemas.openxmlformats.org/officeDocument/2006/relationships/customXml" Target="../ink/ink2637.xml"/><Relationship Id="rId269" Type="http://schemas.openxmlformats.org/officeDocument/2006/relationships/image" Target="../media/image2569.png"/><Relationship Id="rId12" Type="http://schemas.openxmlformats.org/officeDocument/2006/relationships/customXml" Target="../ink/ink2519.xml"/><Relationship Id="rId33" Type="http://schemas.openxmlformats.org/officeDocument/2006/relationships/image" Target="../media/image2451.png"/><Relationship Id="rId108" Type="http://schemas.openxmlformats.org/officeDocument/2006/relationships/customXml" Target="../ink/ink2567.xml"/><Relationship Id="rId129" Type="http://schemas.openxmlformats.org/officeDocument/2006/relationships/image" Target="../media/image2499.png"/><Relationship Id="rId280" Type="http://schemas.openxmlformats.org/officeDocument/2006/relationships/customXml" Target="../ink/ink2653.xml"/><Relationship Id="rId315" Type="http://schemas.openxmlformats.org/officeDocument/2006/relationships/image" Target="../media/image2592.png"/><Relationship Id="rId336" Type="http://schemas.openxmlformats.org/officeDocument/2006/relationships/customXml" Target="../ink/ink2681.xml"/><Relationship Id="rId357" Type="http://schemas.openxmlformats.org/officeDocument/2006/relationships/image" Target="../media/image2613.png"/><Relationship Id="rId54" Type="http://schemas.openxmlformats.org/officeDocument/2006/relationships/customXml" Target="../ink/ink2540.xml"/><Relationship Id="rId75" Type="http://schemas.openxmlformats.org/officeDocument/2006/relationships/image" Target="../media/image2472.png"/><Relationship Id="rId96" Type="http://schemas.openxmlformats.org/officeDocument/2006/relationships/customXml" Target="../ink/ink2561.xml"/><Relationship Id="rId140" Type="http://schemas.openxmlformats.org/officeDocument/2006/relationships/customXml" Target="../ink/ink2583.xml"/><Relationship Id="rId161" Type="http://schemas.openxmlformats.org/officeDocument/2006/relationships/image" Target="../media/image2515.png"/><Relationship Id="rId182" Type="http://schemas.openxmlformats.org/officeDocument/2006/relationships/customXml" Target="../ink/ink2604.xml"/><Relationship Id="rId217" Type="http://schemas.openxmlformats.org/officeDocument/2006/relationships/image" Target="../media/image2543.png"/><Relationship Id="rId378" Type="http://schemas.openxmlformats.org/officeDocument/2006/relationships/customXml" Target="../ink/ink2702.xml"/><Relationship Id="rId6" Type="http://schemas.openxmlformats.org/officeDocument/2006/relationships/customXml" Target="../ink/ink2516.xml"/><Relationship Id="rId238" Type="http://schemas.openxmlformats.org/officeDocument/2006/relationships/customXml" Target="../ink/ink2632.xml"/><Relationship Id="rId259" Type="http://schemas.openxmlformats.org/officeDocument/2006/relationships/image" Target="../media/image2564.png"/><Relationship Id="rId23" Type="http://schemas.openxmlformats.org/officeDocument/2006/relationships/image" Target="../media/image2446.png"/><Relationship Id="rId119" Type="http://schemas.openxmlformats.org/officeDocument/2006/relationships/image" Target="../media/image2494.png"/><Relationship Id="rId270" Type="http://schemas.openxmlformats.org/officeDocument/2006/relationships/customXml" Target="../ink/ink2648.xml"/><Relationship Id="rId291" Type="http://schemas.openxmlformats.org/officeDocument/2006/relationships/image" Target="../media/image2580.png"/><Relationship Id="rId305" Type="http://schemas.openxmlformats.org/officeDocument/2006/relationships/image" Target="../media/image2587.png"/><Relationship Id="rId326" Type="http://schemas.openxmlformats.org/officeDocument/2006/relationships/customXml" Target="../ink/ink2676.xml"/><Relationship Id="rId347" Type="http://schemas.openxmlformats.org/officeDocument/2006/relationships/image" Target="../media/image2608.png"/><Relationship Id="rId44" Type="http://schemas.openxmlformats.org/officeDocument/2006/relationships/customXml" Target="../ink/ink2535.xml"/><Relationship Id="rId65" Type="http://schemas.openxmlformats.org/officeDocument/2006/relationships/image" Target="../media/image2467.png"/><Relationship Id="rId86" Type="http://schemas.openxmlformats.org/officeDocument/2006/relationships/customXml" Target="../ink/ink2556.xml"/><Relationship Id="rId130" Type="http://schemas.openxmlformats.org/officeDocument/2006/relationships/customXml" Target="../ink/ink2578.xml"/><Relationship Id="rId151" Type="http://schemas.openxmlformats.org/officeDocument/2006/relationships/image" Target="../media/image2510.png"/><Relationship Id="rId368" Type="http://schemas.openxmlformats.org/officeDocument/2006/relationships/customXml" Target="../ink/ink2697.xml"/><Relationship Id="rId389" Type="http://schemas.openxmlformats.org/officeDocument/2006/relationships/image" Target="../media/image2629.png"/><Relationship Id="rId172" Type="http://schemas.openxmlformats.org/officeDocument/2006/relationships/customXml" Target="../ink/ink2599.xml"/><Relationship Id="rId193" Type="http://schemas.openxmlformats.org/officeDocument/2006/relationships/image" Target="../media/image2531.png"/><Relationship Id="rId207" Type="http://schemas.openxmlformats.org/officeDocument/2006/relationships/image" Target="../media/image2538.png"/><Relationship Id="rId228" Type="http://schemas.openxmlformats.org/officeDocument/2006/relationships/customXml" Target="../ink/ink2627.xml"/><Relationship Id="rId249" Type="http://schemas.openxmlformats.org/officeDocument/2006/relationships/image" Target="../media/image2559.png"/><Relationship Id="rId13" Type="http://schemas.openxmlformats.org/officeDocument/2006/relationships/image" Target="../media/image2441.png"/><Relationship Id="rId109" Type="http://schemas.openxmlformats.org/officeDocument/2006/relationships/image" Target="../media/image2489.png"/><Relationship Id="rId260" Type="http://schemas.openxmlformats.org/officeDocument/2006/relationships/customXml" Target="../ink/ink2643.xml"/><Relationship Id="rId281" Type="http://schemas.openxmlformats.org/officeDocument/2006/relationships/image" Target="../media/image2575.png"/><Relationship Id="rId316" Type="http://schemas.openxmlformats.org/officeDocument/2006/relationships/customXml" Target="../ink/ink2671.xml"/><Relationship Id="rId337" Type="http://schemas.openxmlformats.org/officeDocument/2006/relationships/image" Target="../media/image2603.png"/><Relationship Id="rId34" Type="http://schemas.openxmlformats.org/officeDocument/2006/relationships/customXml" Target="../ink/ink2530.xml"/><Relationship Id="rId55" Type="http://schemas.openxmlformats.org/officeDocument/2006/relationships/image" Target="../media/image2462.png"/><Relationship Id="rId76" Type="http://schemas.openxmlformats.org/officeDocument/2006/relationships/customXml" Target="../ink/ink2551.xml"/><Relationship Id="rId97" Type="http://schemas.openxmlformats.org/officeDocument/2006/relationships/image" Target="../media/image2483.png"/><Relationship Id="rId120" Type="http://schemas.openxmlformats.org/officeDocument/2006/relationships/customXml" Target="../ink/ink2573.xml"/><Relationship Id="rId141" Type="http://schemas.openxmlformats.org/officeDocument/2006/relationships/image" Target="../media/image2505.png"/><Relationship Id="rId358" Type="http://schemas.openxmlformats.org/officeDocument/2006/relationships/customXml" Target="../ink/ink2692.xml"/><Relationship Id="rId379" Type="http://schemas.openxmlformats.org/officeDocument/2006/relationships/image" Target="../media/image2624.png"/><Relationship Id="rId7" Type="http://schemas.openxmlformats.org/officeDocument/2006/relationships/image" Target="../media/image2438.png"/><Relationship Id="rId162" Type="http://schemas.openxmlformats.org/officeDocument/2006/relationships/customXml" Target="../ink/ink2594.xml"/><Relationship Id="rId183" Type="http://schemas.openxmlformats.org/officeDocument/2006/relationships/image" Target="../media/image2526.png"/><Relationship Id="rId218" Type="http://schemas.openxmlformats.org/officeDocument/2006/relationships/customXml" Target="../ink/ink2622.xml"/><Relationship Id="rId239" Type="http://schemas.openxmlformats.org/officeDocument/2006/relationships/image" Target="../media/image2554.png"/><Relationship Id="rId390" Type="http://schemas.openxmlformats.org/officeDocument/2006/relationships/customXml" Target="../ink/ink2708.xml"/><Relationship Id="rId250" Type="http://schemas.openxmlformats.org/officeDocument/2006/relationships/customXml" Target="../ink/ink2638.xml"/><Relationship Id="rId271" Type="http://schemas.openxmlformats.org/officeDocument/2006/relationships/image" Target="../media/image2570.png"/><Relationship Id="rId292" Type="http://schemas.openxmlformats.org/officeDocument/2006/relationships/customXml" Target="../ink/ink2659.xml"/><Relationship Id="rId306" Type="http://schemas.openxmlformats.org/officeDocument/2006/relationships/customXml" Target="../ink/ink2666.xml"/><Relationship Id="rId24" Type="http://schemas.openxmlformats.org/officeDocument/2006/relationships/customXml" Target="../ink/ink2525.xml"/><Relationship Id="rId45" Type="http://schemas.openxmlformats.org/officeDocument/2006/relationships/image" Target="../media/image2457.png"/><Relationship Id="rId66" Type="http://schemas.openxmlformats.org/officeDocument/2006/relationships/customXml" Target="../ink/ink2546.xml"/><Relationship Id="rId87" Type="http://schemas.openxmlformats.org/officeDocument/2006/relationships/image" Target="../media/image2478.png"/><Relationship Id="rId110" Type="http://schemas.openxmlformats.org/officeDocument/2006/relationships/customXml" Target="../ink/ink2568.xml"/><Relationship Id="rId131" Type="http://schemas.openxmlformats.org/officeDocument/2006/relationships/image" Target="../media/image2500.png"/><Relationship Id="rId327" Type="http://schemas.openxmlformats.org/officeDocument/2006/relationships/image" Target="../media/image2598.png"/><Relationship Id="rId348" Type="http://schemas.openxmlformats.org/officeDocument/2006/relationships/customXml" Target="../ink/ink2687.xml"/><Relationship Id="rId369" Type="http://schemas.openxmlformats.org/officeDocument/2006/relationships/image" Target="../media/image2619.png"/><Relationship Id="rId152" Type="http://schemas.openxmlformats.org/officeDocument/2006/relationships/customXml" Target="../ink/ink2589.xml"/><Relationship Id="rId173" Type="http://schemas.openxmlformats.org/officeDocument/2006/relationships/image" Target="../media/image2521.png"/><Relationship Id="rId194" Type="http://schemas.openxmlformats.org/officeDocument/2006/relationships/customXml" Target="../ink/ink2610.xml"/><Relationship Id="rId208" Type="http://schemas.openxmlformats.org/officeDocument/2006/relationships/customXml" Target="../ink/ink2617.xml"/><Relationship Id="rId229" Type="http://schemas.openxmlformats.org/officeDocument/2006/relationships/image" Target="../media/image2549.png"/><Relationship Id="rId380" Type="http://schemas.openxmlformats.org/officeDocument/2006/relationships/customXml" Target="../ink/ink2703.xml"/><Relationship Id="rId240" Type="http://schemas.openxmlformats.org/officeDocument/2006/relationships/customXml" Target="../ink/ink2633.xml"/><Relationship Id="rId261" Type="http://schemas.openxmlformats.org/officeDocument/2006/relationships/image" Target="../media/image2565.png"/><Relationship Id="rId14" Type="http://schemas.openxmlformats.org/officeDocument/2006/relationships/customXml" Target="../ink/ink2520.xml"/><Relationship Id="rId35" Type="http://schemas.openxmlformats.org/officeDocument/2006/relationships/image" Target="../media/image2452.png"/><Relationship Id="rId56" Type="http://schemas.openxmlformats.org/officeDocument/2006/relationships/customXml" Target="../ink/ink2541.xml"/><Relationship Id="rId77" Type="http://schemas.openxmlformats.org/officeDocument/2006/relationships/image" Target="../media/image2473.png"/><Relationship Id="rId100" Type="http://schemas.openxmlformats.org/officeDocument/2006/relationships/customXml" Target="../ink/ink2563.xml"/><Relationship Id="rId282" Type="http://schemas.openxmlformats.org/officeDocument/2006/relationships/customXml" Target="../ink/ink2654.xml"/><Relationship Id="rId317" Type="http://schemas.openxmlformats.org/officeDocument/2006/relationships/image" Target="../media/image2593.png"/><Relationship Id="rId338" Type="http://schemas.openxmlformats.org/officeDocument/2006/relationships/customXml" Target="../ink/ink2682.xml"/><Relationship Id="rId359" Type="http://schemas.openxmlformats.org/officeDocument/2006/relationships/image" Target="../media/image2614.png"/><Relationship Id="rId8" Type="http://schemas.openxmlformats.org/officeDocument/2006/relationships/customXml" Target="../ink/ink2517.xml"/><Relationship Id="rId98" Type="http://schemas.openxmlformats.org/officeDocument/2006/relationships/customXml" Target="../ink/ink2562.xml"/><Relationship Id="rId121" Type="http://schemas.openxmlformats.org/officeDocument/2006/relationships/image" Target="../media/image2495.png"/><Relationship Id="rId142" Type="http://schemas.openxmlformats.org/officeDocument/2006/relationships/customXml" Target="../ink/ink2584.xml"/><Relationship Id="rId163" Type="http://schemas.openxmlformats.org/officeDocument/2006/relationships/image" Target="../media/image2516.png"/><Relationship Id="rId184" Type="http://schemas.openxmlformats.org/officeDocument/2006/relationships/customXml" Target="../ink/ink2605.xml"/><Relationship Id="rId219" Type="http://schemas.openxmlformats.org/officeDocument/2006/relationships/image" Target="../media/image2544.png"/><Relationship Id="rId370" Type="http://schemas.openxmlformats.org/officeDocument/2006/relationships/customXml" Target="../ink/ink2698.xml"/><Relationship Id="rId391" Type="http://schemas.openxmlformats.org/officeDocument/2006/relationships/image" Target="../media/image2630.png"/><Relationship Id="rId230" Type="http://schemas.openxmlformats.org/officeDocument/2006/relationships/customXml" Target="../ink/ink2628.xml"/><Relationship Id="rId251" Type="http://schemas.openxmlformats.org/officeDocument/2006/relationships/image" Target="../media/image2560.png"/><Relationship Id="rId25" Type="http://schemas.openxmlformats.org/officeDocument/2006/relationships/image" Target="../media/image2447.png"/><Relationship Id="rId46" Type="http://schemas.openxmlformats.org/officeDocument/2006/relationships/customXml" Target="../ink/ink2536.xml"/><Relationship Id="rId67" Type="http://schemas.openxmlformats.org/officeDocument/2006/relationships/image" Target="../media/image2468.png"/><Relationship Id="rId272" Type="http://schemas.openxmlformats.org/officeDocument/2006/relationships/customXml" Target="../ink/ink2649.xml"/><Relationship Id="rId293" Type="http://schemas.openxmlformats.org/officeDocument/2006/relationships/image" Target="../media/image2581.png"/><Relationship Id="rId307" Type="http://schemas.openxmlformats.org/officeDocument/2006/relationships/image" Target="../media/image2588.png"/><Relationship Id="rId328" Type="http://schemas.openxmlformats.org/officeDocument/2006/relationships/customXml" Target="../ink/ink2677.xml"/><Relationship Id="rId349" Type="http://schemas.openxmlformats.org/officeDocument/2006/relationships/image" Target="../media/image2609.png"/><Relationship Id="rId88" Type="http://schemas.openxmlformats.org/officeDocument/2006/relationships/customXml" Target="../ink/ink2557.xml"/><Relationship Id="rId111" Type="http://schemas.openxmlformats.org/officeDocument/2006/relationships/image" Target="../media/image2490.png"/><Relationship Id="rId132" Type="http://schemas.openxmlformats.org/officeDocument/2006/relationships/customXml" Target="../ink/ink2579.xml"/><Relationship Id="rId153" Type="http://schemas.openxmlformats.org/officeDocument/2006/relationships/image" Target="../media/image2511.png"/><Relationship Id="rId174" Type="http://schemas.openxmlformats.org/officeDocument/2006/relationships/customXml" Target="../ink/ink2600.xml"/><Relationship Id="rId195" Type="http://schemas.openxmlformats.org/officeDocument/2006/relationships/image" Target="../media/image2532.png"/><Relationship Id="rId209" Type="http://schemas.openxmlformats.org/officeDocument/2006/relationships/image" Target="../media/image2539.png"/><Relationship Id="rId360" Type="http://schemas.openxmlformats.org/officeDocument/2006/relationships/customXml" Target="../ink/ink2693.xml"/><Relationship Id="rId381" Type="http://schemas.openxmlformats.org/officeDocument/2006/relationships/image" Target="../media/image2625.png"/><Relationship Id="rId220" Type="http://schemas.openxmlformats.org/officeDocument/2006/relationships/customXml" Target="../ink/ink2623.xml"/><Relationship Id="rId241" Type="http://schemas.openxmlformats.org/officeDocument/2006/relationships/image" Target="../media/image2555.png"/><Relationship Id="rId15" Type="http://schemas.openxmlformats.org/officeDocument/2006/relationships/image" Target="../media/image2442.png"/><Relationship Id="rId36" Type="http://schemas.openxmlformats.org/officeDocument/2006/relationships/customXml" Target="../ink/ink2531.xml"/><Relationship Id="rId57" Type="http://schemas.openxmlformats.org/officeDocument/2006/relationships/image" Target="../media/image2463.png"/><Relationship Id="rId262" Type="http://schemas.openxmlformats.org/officeDocument/2006/relationships/customXml" Target="../ink/ink2644.xml"/><Relationship Id="rId283" Type="http://schemas.openxmlformats.org/officeDocument/2006/relationships/image" Target="../media/image2576.png"/><Relationship Id="rId318" Type="http://schemas.openxmlformats.org/officeDocument/2006/relationships/customXml" Target="../ink/ink2672.xml"/><Relationship Id="rId339" Type="http://schemas.openxmlformats.org/officeDocument/2006/relationships/image" Target="../media/image2604.png"/><Relationship Id="rId78" Type="http://schemas.openxmlformats.org/officeDocument/2006/relationships/customXml" Target="../ink/ink2552.xml"/><Relationship Id="rId99" Type="http://schemas.openxmlformats.org/officeDocument/2006/relationships/image" Target="../media/image2484.png"/><Relationship Id="rId101" Type="http://schemas.openxmlformats.org/officeDocument/2006/relationships/image" Target="../media/image2485.png"/><Relationship Id="rId122" Type="http://schemas.openxmlformats.org/officeDocument/2006/relationships/customXml" Target="../ink/ink2574.xml"/><Relationship Id="rId143" Type="http://schemas.openxmlformats.org/officeDocument/2006/relationships/image" Target="../media/image2506.png"/><Relationship Id="rId164" Type="http://schemas.openxmlformats.org/officeDocument/2006/relationships/customXml" Target="../ink/ink2595.xml"/><Relationship Id="rId185" Type="http://schemas.openxmlformats.org/officeDocument/2006/relationships/image" Target="../media/image2527.png"/><Relationship Id="rId350" Type="http://schemas.openxmlformats.org/officeDocument/2006/relationships/customXml" Target="../ink/ink2688.xml"/><Relationship Id="rId371" Type="http://schemas.openxmlformats.org/officeDocument/2006/relationships/image" Target="../media/image2620.png"/><Relationship Id="rId9" Type="http://schemas.openxmlformats.org/officeDocument/2006/relationships/image" Target="../media/image2439.png"/><Relationship Id="rId210" Type="http://schemas.openxmlformats.org/officeDocument/2006/relationships/customXml" Target="../ink/ink2618.xml"/><Relationship Id="rId392" Type="http://schemas.openxmlformats.org/officeDocument/2006/relationships/customXml" Target="../ink/ink2709.xml"/><Relationship Id="rId26" Type="http://schemas.openxmlformats.org/officeDocument/2006/relationships/customXml" Target="../ink/ink2526.xml"/><Relationship Id="rId231" Type="http://schemas.openxmlformats.org/officeDocument/2006/relationships/image" Target="../media/image2550.png"/><Relationship Id="rId252" Type="http://schemas.openxmlformats.org/officeDocument/2006/relationships/customXml" Target="../ink/ink2639.xml"/><Relationship Id="rId273" Type="http://schemas.openxmlformats.org/officeDocument/2006/relationships/image" Target="../media/image2571.png"/><Relationship Id="rId294" Type="http://schemas.openxmlformats.org/officeDocument/2006/relationships/customXml" Target="../ink/ink2660.xml"/><Relationship Id="rId308" Type="http://schemas.openxmlformats.org/officeDocument/2006/relationships/customXml" Target="../ink/ink2667.xml"/><Relationship Id="rId329" Type="http://schemas.openxmlformats.org/officeDocument/2006/relationships/image" Target="../media/image2599.png"/><Relationship Id="rId47" Type="http://schemas.openxmlformats.org/officeDocument/2006/relationships/image" Target="../media/image2458.png"/><Relationship Id="rId68" Type="http://schemas.openxmlformats.org/officeDocument/2006/relationships/customXml" Target="../ink/ink2547.xml"/><Relationship Id="rId89" Type="http://schemas.openxmlformats.org/officeDocument/2006/relationships/image" Target="../media/image2479.png"/><Relationship Id="rId112" Type="http://schemas.openxmlformats.org/officeDocument/2006/relationships/customXml" Target="../ink/ink2569.xml"/><Relationship Id="rId133" Type="http://schemas.openxmlformats.org/officeDocument/2006/relationships/image" Target="../media/image2501.png"/><Relationship Id="rId154" Type="http://schemas.openxmlformats.org/officeDocument/2006/relationships/customXml" Target="../ink/ink2590.xml"/><Relationship Id="rId175" Type="http://schemas.openxmlformats.org/officeDocument/2006/relationships/image" Target="../media/image2522.png"/><Relationship Id="rId340" Type="http://schemas.openxmlformats.org/officeDocument/2006/relationships/customXml" Target="../ink/ink2683.xml"/><Relationship Id="rId361" Type="http://schemas.openxmlformats.org/officeDocument/2006/relationships/image" Target="../media/image2615.png"/><Relationship Id="rId196" Type="http://schemas.openxmlformats.org/officeDocument/2006/relationships/customXml" Target="../ink/ink2611.xml"/><Relationship Id="rId200" Type="http://schemas.openxmlformats.org/officeDocument/2006/relationships/customXml" Target="../ink/ink2613.xml"/><Relationship Id="rId382" Type="http://schemas.openxmlformats.org/officeDocument/2006/relationships/customXml" Target="../ink/ink2704.xml"/><Relationship Id="rId16" Type="http://schemas.openxmlformats.org/officeDocument/2006/relationships/customXml" Target="../ink/ink2521.xml"/><Relationship Id="rId221" Type="http://schemas.openxmlformats.org/officeDocument/2006/relationships/image" Target="../media/image2545.png"/><Relationship Id="rId242" Type="http://schemas.openxmlformats.org/officeDocument/2006/relationships/customXml" Target="../ink/ink2634.xml"/><Relationship Id="rId263" Type="http://schemas.openxmlformats.org/officeDocument/2006/relationships/image" Target="../media/image2566.png"/><Relationship Id="rId284" Type="http://schemas.openxmlformats.org/officeDocument/2006/relationships/customXml" Target="../ink/ink2655.xml"/><Relationship Id="rId319" Type="http://schemas.openxmlformats.org/officeDocument/2006/relationships/image" Target="../media/image2594.png"/><Relationship Id="rId37" Type="http://schemas.openxmlformats.org/officeDocument/2006/relationships/image" Target="../media/image2453.png"/><Relationship Id="rId58" Type="http://schemas.openxmlformats.org/officeDocument/2006/relationships/customXml" Target="../ink/ink2542.xml"/><Relationship Id="rId79" Type="http://schemas.openxmlformats.org/officeDocument/2006/relationships/image" Target="../media/image2474.png"/><Relationship Id="rId102" Type="http://schemas.openxmlformats.org/officeDocument/2006/relationships/customXml" Target="../ink/ink2564.xml"/><Relationship Id="rId123" Type="http://schemas.openxmlformats.org/officeDocument/2006/relationships/image" Target="../media/image2496.png"/><Relationship Id="rId144" Type="http://schemas.openxmlformats.org/officeDocument/2006/relationships/customXml" Target="../ink/ink2585.xml"/><Relationship Id="rId330" Type="http://schemas.openxmlformats.org/officeDocument/2006/relationships/customXml" Target="../ink/ink2678.xml"/><Relationship Id="rId90" Type="http://schemas.openxmlformats.org/officeDocument/2006/relationships/customXml" Target="../ink/ink2558.xml"/><Relationship Id="rId165" Type="http://schemas.openxmlformats.org/officeDocument/2006/relationships/image" Target="../media/image2517.png"/><Relationship Id="rId186" Type="http://schemas.openxmlformats.org/officeDocument/2006/relationships/customXml" Target="../ink/ink2606.xml"/><Relationship Id="rId351" Type="http://schemas.openxmlformats.org/officeDocument/2006/relationships/image" Target="../media/image2610.png"/><Relationship Id="rId372" Type="http://schemas.openxmlformats.org/officeDocument/2006/relationships/customXml" Target="../ink/ink2699.xml"/><Relationship Id="rId393" Type="http://schemas.openxmlformats.org/officeDocument/2006/relationships/image" Target="../media/image2631.png"/><Relationship Id="rId211" Type="http://schemas.openxmlformats.org/officeDocument/2006/relationships/image" Target="../media/image2540.png"/><Relationship Id="rId232" Type="http://schemas.openxmlformats.org/officeDocument/2006/relationships/customXml" Target="../ink/ink2629.xml"/><Relationship Id="rId253" Type="http://schemas.openxmlformats.org/officeDocument/2006/relationships/image" Target="../media/image2561.png"/><Relationship Id="rId274" Type="http://schemas.openxmlformats.org/officeDocument/2006/relationships/customXml" Target="../ink/ink2650.xml"/><Relationship Id="rId295" Type="http://schemas.openxmlformats.org/officeDocument/2006/relationships/image" Target="../media/image2582.png"/><Relationship Id="rId309" Type="http://schemas.openxmlformats.org/officeDocument/2006/relationships/image" Target="../media/image2589.png"/><Relationship Id="rId27" Type="http://schemas.openxmlformats.org/officeDocument/2006/relationships/image" Target="../media/image2448.png"/><Relationship Id="rId48" Type="http://schemas.openxmlformats.org/officeDocument/2006/relationships/customXml" Target="../ink/ink2537.xml"/><Relationship Id="rId69" Type="http://schemas.openxmlformats.org/officeDocument/2006/relationships/image" Target="../media/image2469.png"/><Relationship Id="rId113" Type="http://schemas.openxmlformats.org/officeDocument/2006/relationships/image" Target="../media/image2491.png"/><Relationship Id="rId134" Type="http://schemas.openxmlformats.org/officeDocument/2006/relationships/customXml" Target="../ink/ink2580.xml"/><Relationship Id="rId320" Type="http://schemas.openxmlformats.org/officeDocument/2006/relationships/customXml" Target="../ink/ink2673.xml"/><Relationship Id="rId80" Type="http://schemas.openxmlformats.org/officeDocument/2006/relationships/customXml" Target="../ink/ink2553.xml"/><Relationship Id="rId155" Type="http://schemas.openxmlformats.org/officeDocument/2006/relationships/image" Target="../media/image2512.png"/><Relationship Id="rId176" Type="http://schemas.openxmlformats.org/officeDocument/2006/relationships/customXml" Target="../ink/ink2601.xml"/><Relationship Id="rId197" Type="http://schemas.openxmlformats.org/officeDocument/2006/relationships/image" Target="../media/image2533.png"/><Relationship Id="rId341" Type="http://schemas.openxmlformats.org/officeDocument/2006/relationships/image" Target="../media/image2605.png"/><Relationship Id="rId362" Type="http://schemas.openxmlformats.org/officeDocument/2006/relationships/customXml" Target="../ink/ink2694.xml"/><Relationship Id="rId383" Type="http://schemas.openxmlformats.org/officeDocument/2006/relationships/image" Target="../media/image2626.png"/><Relationship Id="rId201" Type="http://schemas.openxmlformats.org/officeDocument/2006/relationships/image" Target="../media/image2535.png"/><Relationship Id="rId222" Type="http://schemas.openxmlformats.org/officeDocument/2006/relationships/customXml" Target="../ink/ink2624.xml"/><Relationship Id="rId243" Type="http://schemas.openxmlformats.org/officeDocument/2006/relationships/image" Target="../media/image2556.png"/><Relationship Id="rId264" Type="http://schemas.openxmlformats.org/officeDocument/2006/relationships/customXml" Target="../ink/ink2645.xml"/><Relationship Id="rId285" Type="http://schemas.openxmlformats.org/officeDocument/2006/relationships/image" Target="../media/image2577.png"/><Relationship Id="rId17" Type="http://schemas.openxmlformats.org/officeDocument/2006/relationships/image" Target="../media/image2443.png"/><Relationship Id="rId38" Type="http://schemas.openxmlformats.org/officeDocument/2006/relationships/customXml" Target="../ink/ink2532.xml"/><Relationship Id="rId59" Type="http://schemas.openxmlformats.org/officeDocument/2006/relationships/image" Target="../media/image2464.png"/><Relationship Id="rId103" Type="http://schemas.openxmlformats.org/officeDocument/2006/relationships/image" Target="../media/image2486.png"/><Relationship Id="rId124" Type="http://schemas.openxmlformats.org/officeDocument/2006/relationships/customXml" Target="../ink/ink2575.xml"/><Relationship Id="rId310" Type="http://schemas.openxmlformats.org/officeDocument/2006/relationships/customXml" Target="../ink/ink2668.xml"/><Relationship Id="rId70" Type="http://schemas.openxmlformats.org/officeDocument/2006/relationships/customXml" Target="../ink/ink2548.xml"/><Relationship Id="rId91" Type="http://schemas.openxmlformats.org/officeDocument/2006/relationships/image" Target="../media/image2480.png"/><Relationship Id="rId145" Type="http://schemas.openxmlformats.org/officeDocument/2006/relationships/image" Target="../media/image2507.png"/><Relationship Id="rId166" Type="http://schemas.openxmlformats.org/officeDocument/2006/relationships/customXml" Target="../ink/ink2596.xml"/><Relationship Id="rId187" Type="http://schemas.openxmlformats.org/officeDocument/2006/relationships/image" Target="../media/image2528.png"/><Relationship Id="rId331" Type="http://schemas.openxmlformats.org/officeDocument/2006/relationships/image" Target="../media/image2600.png"/><Relationship Id="rId352" Type="http://schemas.openxmlformats.org/officeDocument/2006/relationships/customXml" Target="../ink/ink2689.xml"/><Relationship Id="rId373" Type="http://schemas.openxmlformats.org/officeDocument/2006/relationships/image" Target="../media/image2621.png"/><Relationship Id="rId394" Type="http://schemas.openxmlformats.org/officeDocument/2006/relationships/customXml" Target="../ink/ink2710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619.xml"/><Relationship Id="rId233" Type="http://schemas.openxmlformats.org/officeDocument/2006/relationships/image" Target="../media/image2551.png"/><Relationship Id="rId254" Type="http://schemas.openxmlformats.org/officeDocument/2006/relationships/customXml" Target="../ink/ink2640.xml"/><Relationship Id="rId28" Type="http://schemas.openxmlformats.org/officeDocument/2006/relationships/customXml" Target="../ink/ink2527.xml"/><Relationship Id="rId49" Type="http://schemas.openxmlformats.org/officeDocument/2006/relationships/image" Target="../media/image2459.png"/><Relationship Id="rId114" Type="http://schemas.openxmlformats.org/officeDocument/2006/relationships/customXml" Target="../ink/ink2570.xml"/><Relationship Id="rId275" Type="http://schemas.openxmlformats.org/officeDocument/2006/relationships/image" Target="../media/image2572.png"/><Relationship Id="rId296" Type="http://schemas.openxmlformats.org/officeDocument/2006/relationships/customXml" Target="../ink/ink2661.xml"/><Relationship Id="rId300" Type="http://schemas.openxmlformats.org/officeDocument/2006/relationships/customXml" Target="../ink/ink2663.xml"/><Relationship Id="rId60" Type="http://schemas.openxmlformats.org/officeDocument/2006/relationships/customXml" Target="../ink/ink2543.xml"/><Relationship Id="rId81" Type="http://schemas.openxmlformats.org/officeDocument/2006/relationships/image" Target="../media/image2475.png"/><Relationship Id="rId135" Type="http://schemas.openxmlformats.org/officeDocument/2006/relationships/image" Target="../media/image2502.png"/><Relationship Id="rId156" Type="http://schemas.openxmlformats.org/officeDocument/2006/relationships/customXml" Target="../ink/ink2591.xml"/><Relationship Id="rId177" Type="http://schemas.openxmlformats.org/officeDocument/2006/relationships/image" Target="../media/image2523.png"/><Relationship Id="rId198" Type="http://schemas.openxmlformats.org/officeDocument/2006/relationships/customXml" Target="../ink/ink2612.xml"/><Relationship Id="rId321" Type="http://schemas.openxmlformats.org/officeDocument/2006/relationships/image" Target="../media/image2595.png"/><Relationship Id="rId342" Type="http://schemas.openxmlformats.org/officeDocument/2006/relationships/customXml" Target="../ink/ink2684.xml"/><Relationship Id="rId363" Type="http://schemas.openxmlformats.org/officeDocument/2006/relationships/image" Target="../media/image2616.png"/><Relationship Id="rId384" Type="http://schemas.openxmlformats.org/officeDocument/2006/relationships/customXml" Target="../ink/ink2705.xml"/><Relationship Id="rId202" Type="http://schemas.openxmlformats.org/officeDocument/2006/relationships/customXml" Target="../ink/ink2614.xml"/><Relationship Id="rId223" Type="http://schemas.openxmlformats.org/officeDocument/2006/relationships/image" Target="../media/image2546.png"/><Relationship Id="rId244" Type="http://schemas.openxmlformats.org/officeDocument/2006/relationships/customXml" Target="../ink/ink2635.xml"/><Relationship Id="rId18" Type="http://schemas.openxmlformats.org/officeDocument/2006/relationships/customXml" Target="../ink/ink2522.xml"/><Relationship Id="rId39" Type="http://schemas.openxmlformats.org/officeDocument/2006/relationships/image" Target="../media/image2454.png"/><Relationship Id="rId265" Type="http://schemas.openxmlformats.org/officeDocument/2006/relationships/image" Target="../media/image2567.png"/><Relationship Id="rId286" Type="http://schemas.openxmlformats.org/officeDocument/2006/relationships/customXml" Target="../ink/ink2656.xml"/><Relationship Id="rId50" Type="http://schemas.openxmlformats.org/officeDocument/2006/relationships/customXml" Target="../ink/ink2538.xml"/><Relationship Id="rId104" Type="http://schemas.openxmlformats.org/officeDocument/2006/relationships/customXml" Target="../ink/ink2565.xml"/><Relationship Id="rId125" Type="http://schemas.openxmlformats.org/officeDocument/2006/relationships/image" Target="../media/image2497.png"/><Relationship Id="rId146" Type="http://schemas.openxmlformats.org/officeDocument/2006/relationships/customXml" Target="../ink/ink2586.xml"/><Relationship Id="rId167" Type="http://schemas.openxmlformats.org/officeDocument/2006/relationships/image" Target="../media/image2518.png"/><Relationship Id="rId188" Type="http://schemas.openxmlformats.org/officeDocument/2006/relationships/customXml" Target="../ink/ink2607.xml"/><Relationship Id="rId311" Type="http://schemas.openxmlformats.org/officeDocument/2006/relationships/image" Target="../media/image2590.png"/><Relationship Id="rId332" Type="http://schemas.openxmlformats.org/officeDocument/2006/relationships/customXml" Target="../ink/ink2679.xml"/><Relationship Id="rId353" Type="http://schemas.openxmlformats.org/officeDocument/2006/relationships/image" Target="../media/image2611.png"/><Relationship Id="rId374" Type="http://schemas.openxmlformats.org/officeDocument/2006/relationships/customXml" Target="../ink/ink2700.xml"/><Relationship Id="rId395" Type="http://schemas.openxmlformats.org/officeDocument/2006/relationships/image" Target="../media/image2632.png"/><Relationship Id="rId71" Type="http://schemas.openxmlformats.org/officeDocument/2006/relationships/image" Target="../media/image2470.png"/><Relationship Id="rId92" Type="http://schemas.openxmlformats.org/officeDocument/2006/relationships/customXml" Target="../ink/ink2559.xml"/><Relationship Id="rId213" Type="http://schemas.openxmlformats.org/officeDocument/2006/relationships/image" Target="../media/image2541.png"/><Relationship Id="rId234" Type="http://schemas.openxmlformats.org/officeDocument/2006/relationships/customXml" Target="../ink/ink2630.xml"/><Relationship Id="rId2" Type="http://schemas.openxmlformats.org/officeDocument/2006/relationships/customXml" Target="../ink/ink2514.xml"/><Relationship Id="rId29" Type="http://schemas.openxmlformats.org/officeDocument/2006/relationships/image" Target="../media/image2449.png"/><Relationship Id="rId255" Type="http://schemas.openxmlformats.org/officeDocument/2006/relationships/image" Target="../media/image2562.png"/><Relationship Id="rId276" Type="http://schemas.openxmlformats.org/officeDocument/2006/relationships/customXml" Target="../ink/ink2651.xml"/><Relationship Id="rId297" Type="http://schemas.openxmlformats.org/officeDocument/2006/relationships/image" Target="../media/image2583.png"/><Relationship Id="rId40" Type="http://schemas.openxmlformats.org/officeDocument/2006/relationships/customXml" Target="../ink/ink2533.xml"/><Relationship Id="rId115" Type="http://schemas.openxmlformats.org/officeDocument/2006/relationships/image" Target="../media/image2492.png"/><Relationship Id="rId136" Type="http://schemas.openxmlformats.org/officeDocument/2006/relationships/customXml" Target="../ink/ink2581.xml"/><Relationship Id="rId157" Type="http://schemas.openxmlformats.org/officeDocument/2006/relationships/image" Target="../media/image2513.png"/><Relationship Id="rId178" Type="http://schemas.openxmlformats.org/officeDocument/2006/relationships/customXml" Target="../ink/ink2602.xml"/><Relationship Id="rId301" Type="http://schemas.openxmlformats.org/officeDocument/2006/relationships/image" Target="../media/image2585.png"/><Relationship Id="rId322" Type="http://schemas.openxmlformats.org/officeDocument/2006/relationships/customXml" Target="../ink/ink2674.xml"/><Relationship Id="rId343" Type="http://schemas.openxmlformats.org/officeDocument/2006/relationships/image" Target="../media/image2606.png"/><Relationship Id="rId364" Type="http://schemas.openxmlformats.org/officeDocument/2006/relationships/customXml" Target="../ink/ink2695.xml"/><Relationship Id="rId61" Type="http://schemas.openxmlformats.org/officeDocument/2006/relationships/image" Target="../media/image2465.png"/><Relationship Id="rId82" Type="http://schemas.openxmlformats.org/officeDocument/2006/relationships/customXml" Target="../ink/ink2554.xml"/><Relationship Id="rId199" Type="http://schemas.openxmlformats.org/officeDocument/2006/relationships/image" Target="../media/image2534.png"/><Relationship Id="rId203" Type="http://schemas.openxmlformats.org/officeDocument/2006/relationships/image" Target="../media/image2536.png"/><Relationship Id="rId385" Type="http://schemas.openxmlformats.org/officeDocument/2006/relationships/image" Target="../media/image2627.png"/><Relationship Id="rId19" Type="http://schemas.openxmlformats.org/officeDocument/2006/relationships/image" Target="../media/image2444.png"/><Relationship Id="rId224" Type="http://schemas.openxmlformats.org/officeDocument/2006/relationships/customXml" Target="../ink/ink2625.xml"/><Relationship Id="rId245" Type="http://schemas.openxmlformats.org/officeDocument/2006/relationships/image" Target="../media/image2557.png"/><Relationship Id="rId266" Type="http://schemas.openxmlformats.org/officeDocument/2006/relationships/customXml" Target="../ink/ink2646.xml"/><Relationship Id="rId287" Type="http://schemas.openxmlformats.org/officeDocument/2006/relationships/image" Target="../media/image2578.png"/><Relationship Id="rId30" Type="http://schemas.openxmlformats.org/officeDocument/2006/relationships/customXml" Target="../ink/ink2528.xml"/><Relationship Id="rId105" Type="http://schemas.openxmlformats.org/officeDocument/2006/relationships/image" Target="../media/image2487.png"/><Relationship Id="rId126" Type="http://schemas.openxmlformats.org/officeDocument/2006/relationships/customXml" Target="../ink/ink2576.xml"/><Relationship Id="rId147" Type="http://schemas.openxmlformats.org/officeDocument/2006/relationships/image" Target="../media/image2508.png"/><Relationship Id="rId168" Type="http://schemas.openxmlformats.org/officeDocument/2006/relationships/customXml" Target="../ink/ink2597.xml"/><Relationship Id="rId312" Type="http://schemas.openxmlformats.org/officeDocument/2006/relationships/customXml" Target="../ink/ink2669.xml"/><Relationship Id="rId333" Type="http://schemas.openxmlformats.org/officeDocument/2006/relationships/image" Target="../media/image2601.png"/><Relationship Id="rId354" Type="http://schemas.openxmlformats.org/officeDocument/2006/relationships/customXml" Target="../ink/ink2690.xml"/><Relationship Id="rId51" Type="http://schemas.openxmlformats.org/officeDocument/2006/relationships/image" Target="../media/image2460.png"/><Relationship Id="rId72" Type="http://schemas.openxmlformats.org/officeDocument/2006/relationships/customXml" Target="../ink/ink2549.xml"/><Relationship Id="rId93" Type="http://schemas.openxmlformats.org/officeDocument/2006/relationships/image" Target="../media/image2481.png"/><Relationship Id="rId189" Type="http://schemas.openxmlformats.org/officeDocument/2006/relationships/image" Target="../media/image2529.png"/><Relationship Id="rId375" Type="http://schemas.openxmlformats.org/officeDocument/2006/relationships/image" Target="../media/image2622.png"/><Relationship Id="rId3" Type="http://schemas.openxmlformats.org/officeDocument/2006/relationships/image" Target="../media/image2436.png"/><Relationship Id="rId214" Type="http://schemas.openxmlformats.org/officeDocument/2006/relationships/customXml" Target="../ink/ink2620.xml"/><Relationship Id="rId235" Type="http://schemas.openxmlformats.org/officeDocument/2006/relationships/image" Target="../media/image2552.png"/><Relationship Id="rId256" Type="http://schemas.openxmlformats.org/officeDocument/2006/relationships/customXml" Target="../ink/ink2641.xml"/><Relationship Id="rId277" Type="http://schemas.openxmlformats.org/officeDocument/2006/relationships/image" Target="../media/image2573.png"/><Relationship Id="rId298" Type="http://schemas.openxmlformats.org/officeDocument/2006/relationships/customXml" Target="../ink/ink2662.xml"/><Relationship Id="rId116" Type="http://schemas.openxmlformats.org/officeDocument/2006/relationships/customXml" Target="../ink/ink2571.xml"/><Relationship Id="rId137" Type="http://schemas.openxmlformats.org/officeDocument/2006/relationships/image" Target="../media/image2503.png"/><Relationship Id="rId158" Type="http://schemas.openxmlformats.org/officeDocument/2006/relationships/customXml" Target="../ink/ink2592.xml"/><Relationship Id="rId302" Type="http://schemas.openxmlformats.org/officeDocument/2006/relationships/customXml" Target="../ink/ink2664.xml"/><Relationship Id="rId323" Type="http://schemas.openxmlformats.org/officeDocument/2006/relationships/image" Target="../media/image2596.png"/><Relationship Id="rId344" Type="http://schemas.openxmlformats.org/officeDocument/2006/relationships/customXml" Target="../ink/ink2685.xml"/><Relationship Id="rId20" Type="http://schemas.openxmlformats.org/officeDocument/2006/relationships/customXml" Target="../ink/ink2523.xml"/><Relationship Id="rId41" Type="http://schemas.openxmlformats.org/officeDocument/2006/relationships/image" Target="../media/image2455.png"/><Relationship Id="rId62" Type="http://schemas.openxmlformats.org/officeDocument/2006/relationships/customXml" Target="../ink/ink2544.xml"/><Relationship Id="rId83" Type="http://schemas.openxmlformats.org/officeDocument/2006/relationships/image" Target="../media/image2476.png"/><Relationship Id="rId179" Type="http://schemas.openxmlformats.org/officeDocument/2006/relationships/image" Target="../media/image2524.png"/><Relationship Id="rId365" Type="http://schemas.openxmlformats.org/officeDocument/2006/relationships/image" Target="../media/image2617.png"/><Relationship Id="rId386" Type="http://schemas.openxmlformats.org/officeDocument/2006/relationships/customXml" Target="../ink/ink2706.xml"/><Relationship Id="rId190" Type="http://schemas.openxmlformats.org/officeDocument/2006/relationships/customXml" Target="../ink/ink2608.xml"/><Relationship Id="rId204" Type="http://schemas.openxmlformats.org/officeDocument/2006/relationships/customXml" Target="../ink/ink2615.xml"/><Relationship Id="rId225" Type="http://schemas.openxmlformats.org/officeDocument/2006/relationships/image" Target="../media/image2547.png"/><Relationship Id="rId246" Type="http://schemas.openxmlformats.org/officeDocument/2006/relationships/customXml" Target="../ink/ink2636.xml"/><Relationship Id="rId267" Type="http://schemas.openxmlformats.org/officeDocument/2006/relationships/image" Target="../media/image2568.png"/><Relationship Id="rId288" Type="http://schemas.openxmlformats.org/officeDocument/2006/relationships/customXml" Target="../ink/ink2657.xml"/><Relationship Id="rId106" Type="http://schemas.openxmlformats.org/officeDocument/2006/relationships/customXml" Target="../ink/ink2566.xml"/><Relationship Id="rId127" Type="http://schemas.openxmlformats.org/officeDocument/2006/relationships/image" Target="../media/image2498.png"/><Relationship Id="rId313" Type="http://schemas.openxmlformats.org/officeDocument/2006/relationships/image" Target="../media/image2591.png"/><Relationship Id="rId10" Type="http://schemas.openxmlformats.org/officeDocument/2006/relationships/customXml" Target="../ink/ink2518.xml"/><Relationship Id="rId31" Type="http://schemas.openxmlformats.org/officeDocument/2006/relationships/image" Target="../media/image2450.png"/><Relationship Id="rId52" Type="http://schemas.openxmlformats.org/officeDocument/2006/relationships/customXml" Target="../ink/ink2539.xml"/><Relationship Id="rId73" Type="http://schemas.openxmlformats.org/officeDocument/2006/relationships/image" Target="../media/image2471.png"/><Relationship Id="rId94" Type="http://schemas.openxmlformats.org/officeDocument/2006/relationships/customXml" Target="../ink/ink2560.xml"/><Relationship Id="rId148" Type="http://schemas.openxmlformats.org/officeDocument/2006/relationships/customXml" Target="../ink/ink2587.xml"/><Relationship Id="rId169" Type="http://schemas.openxmlformats.org/officeDocument/2006/relationships/image" Target="../media/image2519.png"/><Relationship Id="rId334" Type="http://schemas.openxmlformats.org/officeDocument/2006/relationships/customXml" Target="../ink/ink2680.xml"/><Relationship Id="rId355" Type="http://schemas.openxmlformats.org/officeDocument/2006/relationships/image" Target="../media/image2612.png"/><Relationship Id="rId376" Type="http://schemas.openxmlformats.org/officeDocument/2006/relationships/customXml" Target="../ink/ink2701.xml"/><Relationship Id="rId4" Type="http://schemas.openxmlformats.org/officeDocument/2006/relationships/customXml" Target="../ink/ink2515.xml"/><Relationship Id="rId180" Type="http://schemas.openxmlformats.org/officeDocument/2006/relationships/customXml" Target="../ink/ink2603.xml"/><Relationship Id="rId215" Type="http://schemas.openxmlformats.org/officeDocument/2006/relationships/image" Target="../media/image2542.png"/><Relationship Id="rId236" Type="http://schemas.openxmlformats.org/officeDocument/2006/relationships/customXml" Target="../ink/ink2631.xml"/><Relationship Id="rId257" Type="http://schemas.openxmlformats.org/officeDocument/2006/relationships/image" Target="../media/image2563.png"/><Relationship Id="rId278" Type="http://schemas.openxmlformats.org/officeDocument/2006/relationships/customXml" Target="../ink/ink2652.xml"/><Relationship Id="rId303" Type="http://schemas.openxmlformats.org/officeDocument/2006/relationships/image" Target="../media/image2586.png"/><Relationship Id="rId42" Type="http://schemas.openxmlformats.org/officeDocument/2006/relationships/customXml" Target="../ink/ink2534.xml"/><Relationship Id="rId84" Type="http://schemas.openxmlformats.org/officeDocument/2006/relationships/customXml" Target="../ink/ink2555.xml"/><Relationship Id="rId138" Type="http://schemas.openxmlformats.org/officeDocument/2006/relationships/customXml" Target="../ink/ink2582.xml"/><Relationship Id="rId345" Type="http://schemas.openxmlformats.org/officeDocument/2006/relationships/image" Target="../media/image2607.png"/><Relationship Id="rId387" Type="http://schemas.openxmlformats.org/officeDocument/2006/relationships/image" Target="../media/image2628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90.png"/><Relationship Id="rId299" Type="http://schemas.openxmlformats.org/officeDocument/2006/relationships/image" Target="../media/image2781.png"/><Relationship Id="rId303" Type="http://schemas.openxmlformats.org/officeDocument/2006/relationships/image" Target="../media/image2783.png"/><Relationship Id="rId21" Type="http://schemas.openxmlformats.org/officeDocument/2006/relationships/image" Target="../media/image2642.png"/><Relationship Id="rId42" Type="http://schemas.openxmlformats.org/officeDocument/2006/relationships/customXml" Target="../ink/ink2731.xml"/><Relationship Id="rId63" Type="http://schemas.openxmlformats.org/officeDocument/2006/relationships/image" Target="../media/image2663.png"/><Relationship Id="rId84" Type="http://schemas.openxmlformats.org/officeDocument/2006/relationships/customXml" Target="../ink/ink2752.xml"/><Relationship Id="rId138" Type="http://schemas.openxmlformats.org/officeDocument/2006/relationships/customXml" Target="../ink/ink2779.xml"/><Relationship Id="rId159" Type="http://schemas.openxmlformats.org/officeDocument/2006/relationships/image" Target="../media/image2711.png"/><Relationship Id="rId324" Type="http://schemas.openxmlformats.org/officeDocument/2006/relationships/customXml" Target="../ink/ink2872.xml"/><Relationship Id="rId345" Type="http://schemas.openxmlformats.org/officeDocument/2006/relationships/image" Target="../media/image2804.png"/><Relationship Id="rId170" Type="http://schemas.openxmlformats.org/officeDocument/2006/relationships/customXml" Target="../ink/ink2795.xml"/><Relationship Id="rId191" Type="http://schemas.openxmlformats.org/officeDocument/2006/relationships/image" Target="../media/image2727.png"/><Relationship Id="rId205" Type="http://schemas.openxmlformats.org/officeDocument/2006/relationships/image" Target="../media/image2734.png"/><Relationship Id="rId226" Type="http://schemas.openxmlformats.org/officeDocument/2006/relationships/customXml" Target="../ink/ink2823.xml"/><Relationship Id="rId247" Type="http://schemas.openxmlformats.org/officeDocument/2006/relationships/image" Target="../media/image2755.png"/><Relationship Id="rId107" Type="http://schemas.openxmlformats.org/officeDocument/2006/relationships/image" Target="../media/image2685.png"/><Relationship Id="rId268" Type="http://schemas.openxmlformats.org/officeDocument/2006/relationships/customXml" Target="../ink/ink2844.xml"/><Relationship Id="rId289" Type="http://schemas.openxmlformats.org/officeDocument/2006/relationships/image" Target="../media/image2776.png"/><Relationship Id="rId11" Type="http://schemas.openxmlformats.org/officeDocument/2006/relationships/image" Target="../media/image2637.png"/><Relationship Id="rId32" Type="http://schemas.openxmlformats.org/officeDocument/2006/relationships/customXml" Target="../ink/ink2726.xml"/><Relationship Id="rId53" Type="http://schemas.openxmlformats.org/officeDocument/2006/relationships/image" Target="../media/image2658.png"/><Relationship Id="rId74" Type="http://schemas.openxmlformats.org/officeDocument/2006/relationships/customXml" Target="../ink/ink2747.xml"/><Relationship Id="rId128" Type="http://schemas.openxmlformats.org/officeDocument/2006/relationships/customXml" Target="../ink/ink2774.xml"/><Relationship Id="rId149" Type="http://schemas.openxmlformats.org/officeDocument/2006/relationships/image" Target="../media/image2706.png"/><Relationship Id="rId314" Type="http://schemas.openxmlformats.org/officeDocument/2006/relationships/customXml" Target="../ink/ink2867.xml"/><Relationship Id="rId335" Type="http://schemas.openxmlformats.org/officeDocument/2006/relationships/image" Target="../media/image2799.png"/><Relationship Id="rId5" Type="http://schemas.openxmlformats.org/officeDocument/2006/relationships/image" Target="../media/image2634.png"/><Relationship Id="rId95" Type="http://schemas.openxmlformats.org/officeDocument/2006/relationships/image" Target="../media/image2679.png"/><Relationship Id="rId160" Type="http://schemas.openxmlformats.org/officeDocument/2006/relationships/customXml" Target="../ink/ink2790.xml"/><Relationship Id="rId181" Type="http://schemas.openxmlformats.org/officeDocument/2006/relationships/image" Target="../media/image2722.png"/><Relationship Id="rId216" Type="http://schemas.openxmlformats.org/officeDocument/2006/relationships/customXml" Target="../ink/ink2818.xml"/><Relationship Id="rId237" Type="http://schemas.openxmlformats.org/officeDocument/2006/relationships/image" Target="../media/image2750.png"/><Relationship Id="rId258" Type="http://schemas.openxmlformats.org/officeDocument/2006/relationships/customXml" Target="../ink/ink2839.xml"/><Relationship Id="rId279" Type="http://schemas.openxmlformats.org/officeDocument/2006/relationships/image" Target="../media/image2771.png"/><Relationship Id="rId22" Type="http://schemas.openxmlformats.org/officeDocument/2006/relationships/customXml" Target="../ink/ink2721.xml"/><Relationship Id="rId43" Type="http://schemas.openxmlformats.org/officeDocument/2006/relationships/image" Target="../media/image2653.png"/><Relationship Id="rId64" Type="http://schemas.openxmlformats.org/officeDocument/2006/relationships/customXml" Target="../ink/ink2742.xml"/><Relationship Id="rId118" Type="http://schemas.openxmlformats.org/officeDocument/2006/relationships/customXml" Target="../ink/ink2769.xml"/><Relationship Id="rId139" Type="http://schemas.openxmlformats.org/officeDocument/2006/relationships/image" Target="../media/image2701.png"/><Relationship Id="rId290" Type="http://schemas.openxmlformats.org/officeDocument/2006/relationships/customXml" Target="../ink/ink2855.xml"/><Relationship Id="rId304" Type="http://schemas.openxmlformats.org/officeDocument/2006/relationships/customXml" Target="../ink/ink2862.xml"/><Relationship Id="rId325" Type="http://schemas.openxmlformats.org/officeDocument/2006/relationships/image" Target="../media/image2794.png"/><Relationship Id="rId346" Type="http://schemas.openxmlformats.org/officeDocument/2006/relationships/customXml" Target="../ink/ink2883.xml"/><Relationship Id="rId85" Type="http://schemas.openxmlformats.org/officeDocument/2006/relationships/image" Target="../media/image2674.png"/><Relationship Id="rId150" Type="http://schemas.openxmlformats.org/officeDocument/2006/relationships/customXml" Target="../ink/ink2785.xml"/><Relationship Id="rId171" Type="http://schemas.openxmlformats.org/officeDocument/2006/relationships/image" Target="../media/image2717.png"/><Relationship Id="rId192" Type="http://schemas.openxmlformats.org/officeDocument/2006/relationships/customXml" Target="../ink/ink2806.xml"/><Relationship Id="rId206" Type="http://schemas.openxmlformats.org/officeDocument/2006/relationships/customXml" Target="../ink/ink2813.xml"/><Relationship Id="rId227" Type="http://schemas.openxmlformats.org/officeDocument/2006/relationships/image" Target="../media/image2745.png"/><Relationship Id="rId248" Type="http://schemas.openxmlformats.org/officeDocument/2006/relationships/customXml" Target="../ink/ink2834.xml"/><Relationship Id="rId269" Type="http://schemas.openxmlformats.org/officeDocument/2006/relationships/image" Target="../media/image2766.png"/><Relationship Id="rId12" Type="http://schemas.openxmlformats.org/officeDocument/2006/relationships/customXml" Target="../ink/ink2716.xml"/><Relationship Id="rId33" Type="http://schemas.openxmlformats.org/officeDocument/2006/relationships/image" Target="../media/image2648.png"/><Relationship Id="rId108" Type="http://schemas.openxmlformats.org/officeDocument/2006/relationships/customXml" Target="../ink/ink2764.xml"/><Relationship Id="rId129" Type="http://schemas.openxmlformats.org/officeDocument/2006/relationships/image" Target="../media/image2696.png"/><Relationship Id="rId280" Type="http://schemas.openxmlformats.org/officeDocument/2006/relationships/customXml" Target="../ink/ink2850.xml"/><Relationship Id="rId315" Type="http://schemas.openxmlformats.org/officeDocument/2006/relationships/image" Target="../media/image2789.png"/><Relationship Id="rId336" Type="http://schemas.openxmlformats.org/officeDocument/2006/relationships/customXml" Target="../ink/ink2878.xml"/><Relationship Id="rId54" Type="http://schemas.openxmlformats.org/officeDocument/2006/relationships/customXml" Target="../ink/ink2737.xml"/><Relationship Id="rId75" Type="http://schemas.openxmlformats.org/officeDocument/2006/relationships/image" Target="../media/image2669.png"/><Relationship Id="rId96" Type="http://schemas.openxmlformats.org/officeDocument/2006/relationships/customXml" Target="../ink/ink2758.xml"/><Relationship Id="rId140" Type="http://schemas.openxmlformats.org/officeDocument/2006/relationships/customXml" Target="../ink/ink2780.xml"/><Relationship Id="rId161" Type="http://schemas.openxmlformats.org/officeDocument/2006/relationships/image" Target="../media/image2712.png"/><Relationship Id="rId182" Type="http://schemas.openxmlformats.org/officeDocument/2006/relationships/customXml" Target="../ink/ink2801.xml"/><Relationship Id="rId217" Type="http://schemas.openxmlformats.org/officeDocument/2006/relationships/image" Target="../media/image2740.png"/><Relationship Id="rId6" Type="http://schemas.openxmlformats.org/officeDocument/2006/relationships/customXml" Target="../ink/ink2713.xml"/><Relationship Id="rId238" Type="http://schemas.openxmlformats.org/officeDocument/2006/relationships/customXml" Target="../ink/ink2829.xml"/><Relationship Id="rId259" Type="http://schemas.openxmlformats.org/officeDocument/2006/relationships/image" Target="../media/image2761.png"/><Relationship Id="rId23" Type="http://schemas.openxmlformats.org/officeDocument/2006/relationships/image" Target="../media/image2643.png"/><Relationship Id="rId119" Type="http://schemas.openxmlformats.org/officeDocument/2006/relationships/image" Target="../media/image2691.png"/><Relationship Id="rId270" Type="http://schemas.openxmlformats.org/officeDocument/2006/relationships/customXml" Target="../ink/ink2845.xml"/><Relationship Id="rId291" Type="http://schemas.openxmlformats.org/officeDocument/2006/relationships/image" Target="../media/image2777.png"/><Relationship Id="rId305" Type="http://schemas.openxmlformats.org/officeDocument/2006/relationships/image" Target="../media/image2784.png"/><Relationship Id="rId326" Type="http://schemas.openxmlformats.org/officeDocument/2006/relationships/customXml" Target="../ink/ink2873.xml"/><Relationship Id="rId347" Type="http://schemas.openxmlformats.org/officeDocument/2006/relationships/image" Target="../media/image2805.png"/><Relationship Id="rId44" Type="http://schemas.openxmlformats.org/officeDocument/2006/relationships/customXml" Target="../ink/ink2732.xml"/><Relationship Id="rId65" Type="http://schemas.openxmlformats.org/officeDocument/2006/relationships/image" Target="../media/image2664.png"/><Relationship Id="rId86" Type="http://schemas.openxmlformats.org/officeDocument/2006/relationships/customXml" Target="../ink/ink2753.xml"/><Relationship Id="rId130" Type="http://schemas.openxmlformats.org/officeDocument/2006/relationships/customXml" Target="../ink/ink2775.xml"/><Relationship Id="rId151" Type="http://schemas.openxmlformats.org/officeDocument/2006/relationships/image" Target="../media/image2707.png"/><Relationship Id="rId172" Type="http://schemas.openxmlformats.org/officeDocument/2006/relationships/customXml" Target="../ink/ink2796.xml"/><Relationship Id="rId193" Type="http://schemas.openxmlformats.org/officeDocument/2006/relationships/image" Target="../media/image2728.png"/><Relationship Id="rId207" Type="http://schemas.openxmlformats.org/officeDocument/2006/relationships/image" Target="../media/image2735.png"/><Relationship Id="rId228" Type="http://schemas.openxmlformats.org/officeDocument/2006/relationships/customXml" Target="../ink/ink2824.xml"/><Relationship Id="rId249" Type="http://schemas.openxmlformats.org/officeDocument/2006/relationships/image" Target="../media/image2756.png"/><Relationship Id="rId13" Type="http://schemas.openxmlformats.org/officeDocument/2006/relationships/image" Target="../media/image2638.png"/><Relationship Id="rId109" Type="http://schemas.openxmlformats.org/officeDocument/2006/relationships/image" Target="../media/image2686.png"/><Relationship Id="rId260" Type="http://schemas.openxmlformats.org/officeDocument/2006/relationships/customXml" Target="../ink/ink2840.xml"/><Relationship Id="rId281" Type="http://schemas.openxmlformats.org/officeDocument/2006/relationships/image" Target="../media/image2772.png"/><Relationship Id="rId316" Type="http://schemas.openxmlformats.org/officeDocument/2006/relationships/customXml" Target="../ink/ink2868.xml"/><Relationship Id="rId337" Type="http://schemas.openxmlformats.org/officeDocument/2006/relationships/image" Target="../media/image2800.png"/><Relationship Id="rId34" Type="http://schemas.openxmlformats.org/officeDocument/2006/relationships/customXml" Target="../ink/ink2727.xml"/><Relationship Id="rId55" Type="http://schemas.openxmlformats.org/officeDocument/2006/relationships/image" Target="../media/image2659.png"/><Relationship Id="rId76" Type="http://schemas.openxmlformats.org/officeDocument/2006/relationships/customXml" Target="../ink/ink2748.xml"/><Relationship Id="rId97" Type="http://schemas.openxmlformats.org/officeDocument/2006/relationships/image" Target="../media/image2680.png"/><Relationship Id="rId120" Type="http://schemas.openxmlformats.org/officeDocument/2006/relationships/customXml" Target="../ink/ink2770.xml"/><Relationship Id="rId141" Type="http://schemas.openxmlformats.org/officeDocument/2006/relationships/image" Target="../media/image2702.png"/><Relationship Id="rId7" Type="http://schemas.openxmlformats.org/officeDocument/2006/relationships/image" Target="../media/image2635.png"/><Relationship Id="rId162" Type="http://schemas.openxmlformats.org/officeDocument/2006/relationships/customXml" Target="../ink/ink2791.xml"/><Relationship Id="rId183" Type="http://schemas.openxmlformats.org/officeDocument/2006/relationships/image" Target="../media/image2723.png"/><Relationship Id="rId218" Type="http://schemas.openxmlformats.org/officeDocument/2006/relationships/customXml" Target="../ink/ink2819.xml"/><Relationship Id="rId239" Type="http://schemas.openxmlformats.org/officeDocument/2006/relationships/image" Target="../media/image2751.png"/><Relationship Id="rId250" Type="http://schemas.openxmlformats.org/officeDocument/2006/relationships/customXml" Target="../ink/ink2835.xml"/><Relationship Id="rId271" Type="http://schemas.openxmlformats.org/officeDocument/2006/relationships/image" Target="../media/image2767.png"/><Relationship Id="rId292" Type="http://schemas.openxmlformats.org/officeDocument/2006/relationships/customXml" Target="../ink/ink2856.xml"/><Relationship Id="rId306" Type="http://schemas.openxmlformats.org/officeDocument/2006/relationships/customXml" Target="../ink/ink2863.xml"/><Relationship Id="rId24" Type="http://schemas.openxmlformats.org/officeDocument/2006/relationships/customXml" Target="../ink/ink2722.xml"/><Relationship Id="rId45" Type="http://schemas.openxmlformats.org/officeDocument/2006/relationships/image" Target="../media/image2654.png"/><Relationship Id="rId66" Type="http://schemas.openxmlformats.org/officeDocument/2006/relationships/customXml" Target="../ink/ink2743.xml"/><Relationship Id="rId87" Type="http://schemas.openxmlformats.org/officeDocument/2006/relationships/image" Target="../media/image2675.png"/><Relationship Id="rId110" Type="http://schemas.openxmlformats.org/officeDocument/2006/relationships/customXml" Target="../ink/ink2765.xml"/><Relationship Id="rId131" Type="http://schemas.openxmlformats.org/officeDocument/2006/relationships/image" Target="../media/image2697.png"/><Relationship Id="rId327" Type="http://schemas.openxmlformats.org/officeDocument/2006/relationships/image" Target="../media/image2795.png"/><Relationship Id="rId348" Type="http://schemas.openxmlformats.org/officeDocument/2006/relationships/customXml" Target="../ink/ink2884.xml"/><Relationship Id="rId152" Type="http://schemas.openxmlformats.org/officeDocument/2006/relationships/customXml" Target="../ink/ink2786.xml"/><Relationship Id="rId173" Type="http://schemas.openxmlformats.org/officeDocument/2006/relationships/image" Target="../media/image2718.png"/><Relationship Id="rId194" Type="http://schemas.openxmlformats.org/officeDocument/2006/relationships/customXml" Target="../ink/ink2807.xml"/><Relationship Id="rId208" Type="http://schemas.openxmlformats.org/officeDocument/2006/relationships/customXml" Target="../ink/ink2814.xml"/><Relationship Id="rId229" Type="http://schemas.openxmlformats.org/officeDocument/2006/relationships/image" Target="../media/image2746.png"/><Relationship Id="rId240" Type="http://schemas.openxmlformats.org/officeDocument/2006/relationships/customXml" Target="../ink/ink2830.xml"/><Relationship Id="rId261" Type="http://schemas.openxmlformats.org/officeDocument/2006/relationships/image" Target="../media/image2762.png"/><Relationship Id="rId14" Type="http://schemas.openxmlformats.org/officeDocument/2006/relationships/customXml" Target="../ink/ink2717.xml"/><Relationship Id="rId35" Type="http://schemas.openxmlformats.org/officeDocument/2006/relationships/image" Target="../media/image2649.png"/><Relationship Id="rId56" Type="http://schemas.openxmlformats.org/officeDocument/2006/relationships/customXml" Target="../ink/ink2738.xml"/><Relationship Id="rId77" Type="http://schemas.openxmlformats.org/officeDocument/2006/relationships/image" Target="../media/image2670.png"/><Relationship Id="rId100" Type="http://schemas.openxmlformats.org/officeDocument/2006/relationships/customXml" Target="../ink/ink2760.xml"/><Relationship Id="rId282" Type="http://schemas.openxmlformats.org/officeDocument/2006/relationships/customXml" Target="../ink/ink2851.xml"/><Relationship Id="rId317" Type="http://schemas.openxmlformats.org/officeDocument/2006/relationships/image" Target="../media/image2790.png"/><Relationship Id="rId338" Type="http://schemas.openxmlformats.org/officeDocument/2006/relationships/customXml" Target="../ink/ink2879.xml"/><Relationship Id="rId8" Type="http://schemas.openxmlformats.org/officeDocument/2006/relationships/customXml" Target="../ink/ink2714.xml"/><Relationship Id="rId98" Type="http://schemas.openxmlformats.org/officeDocument/2006/relationships/customXml" Target="../ink/ink2759.xml"/><Relationship Id="rId121" Type="http://schemas.openxmlformats.org/officeDocument/2006/relationships/image" Target="../media/image2692.png"/><Relationship Id="rId142" Type="http://schemas.openxmlformats.org/officeDocument/2006/relationships/customXml" Target="../ink/ink2781.xml"/><Relationship Id="rId163" Type="http://schemas.openxmlformats.org/officeDocument/2006/relationships/image" Target="../media/image2713.png"/><Relationship Id="rId184" Type="http://schemas.openxmlformats.org/officeDocument/2006/relationships/customXml" Target="../ink/ink2802.xml"/><Relationship Id="rId219" Type="http://schemas.openxmlformats.org/officeDocument/2006/relationships/image" Target="../media/image2741.png"/><Relationship Id="rId230" Type="http://schemas.openxmlformats.org/officeDocument/2006/relationships/customXml" Target="../ink/ink2825.xml"/><Relationship Id="rId251" Type="http://schemas.openxmlformats.org/officeDocument/2006/relationships/image" Target="../media/image2757.png"/><Relationship Id="rId25" Type="http://schemas.openxmlformats.org/officeDocument/2006/relationships/image" Target="../media/image2644.png"/><Relationship Id="rId46" Type="http://schemas.openxmlformats.org/officeDocument/2006/relationships/customXml" Target="../ink/ink2733.xml"/><Relationship Id="rId67" Type="http://schemas.openxmlformats.org/officeDocument/2006/relationships/image" Target="../media/image2665.png"/><Relationship Id="rId272" Type="http://schemas.openxmlformats.org/officeDocument/2006/relationships/customXml" Target="../ink/ink2846.xml"/><Relationship Id="rId293" Type="http://schemas.openxmlformats.org/officeDocument/2006/relationships/image" Target="../media/image2778.png"/><Relationship Id="rId307" Type="http://schemas.openxmlformats.org/officeDocument/2006/relationships/image" Target="../media/image2785.png"/><Relationship Id="rId328" Type="http://schemas.openxmlformats.org/officeDocument/2006/relationships/customXml" Target="../ink/ink2874.xml"/><Relationship Id="rId349" Type="http://schemas.openxmlformats.org/officeDocument/2006/relationships/image" Target="../media/image2806.png"/><Relationship Id="rId20" Type="http://schemas.openxmlformats.org/officeDocument/2006/relationships/customXml" Target="../ink/ink2720.xml"/><Relationship Id="rId41" Type="http://schemas.openxmlformats.org/officeDocument/2006/relationships/image" Target="../media/image2652.png"/><Relationship Id="rId62" Type="http://schemas.openxmlformats.org/officeDocument/2006/relationships/customXml" Target="../ink/ink2741.xml"/><Relationship Id="rId83" Type="http://schemas.openxmlformats.org/officeDocument/2006/relationships/image" Target="../media/image2673.png"/><Relationship Id="rId88" Type="http://schemas.openxmlformats.org/officeDocument/2006/relationships/customXml" Target="../ink/ink2754.xml"/><Relationship Id="rId111" Type="http://schemas.openxmlformats.org/officeDocument/2006/relationships/image" Target="../media/image2687.png"/><Relationship Id="rId132" Type="http://schemas.openxmlformats.org/officeDocument/2006/relationships/customXml" Target="../ink/ink2776.xml"/><Relationship Id="rId153" Type="http://schemas.openxmlformats.org/officeDocument/2006/relationships/image" Target="../media/image2708.png"/><Relationship Id="rId174" Type="http://schemas.openxmlformats.org/officeDocument/2006/relationships/customXml" Target="../ink/ink2797.xml"/><Relationship Id="rId179" Type="http://schemas.openxmlformats.org/officeDocument/2006/relationships/image" Target="../media/image2721.png"/><Relationship Id="rId195" Type="http://schemas.openxmlformats.org/officeDocument/2006/relationships/image" Target="../media/image2729.png"/><Relationship Id="rId209" Type="http://schemas.openxmlformats.org/officeDocument/2006/relationships/image" Target="../media/image2736.png"/><Relationship Id="rId190" Type="http://schemas.openxmlformats.org/officeDocument/2006/relationships/customXml" Target="../ink/ink2805.xml"/><Relationship Id="rId204" Type="http://schemas.openxmlformats.org/officeDocument/2006/relationships/customXml" Target="../ink/ink2812.xml"/><Relationship Id="rId220" Type="http://schemas.openxmlformats.org/officeDocument/2006/relationships/customXml" Target="../ink/ink2820.xml"/><Relationship Id="rId225" Type="http://schemas.openxmlformats.org/officeDocument/2006/relationships/image" Target="../media/image2744.png"/><Relationship Id="rId241" Type="http://schemas.openxmlformats.org/officeDocument/2006/relationships/image" Target="../media/image2752.png"/><Relationship Id="rId246" Type="http://schemas.openxmlformats.org/officeDocument/2006/relationships/customXml" Target="../ink/ink2833.xml"/><Relationship Id="rId267" Type="http://schemas.openxmlformats.org/officeDocument/2006/relationships/image" Target="../media/image2765.png"/><Relationship Id="rId288" Type="http://schemas.openxmlformats.org/officeDocument/2006/relationships/customXml" Target="../ink/ink2854.xml"/><Relationship Id="rId15" Type="http://schemas.openxmlformats.org/officeDocument/2006/relationships/image" Target="../media/image2639.png"/><Relationship Id="rId36" Type="http://schemas.openxmlformats.org/officeDocument/2006/relationships/customXml" Target="../ink/ink2728.xml"/><Relationship Id="rId57" Type="http://schemas.openxmlformats.org/officeDocument/2006/relationships/image" Target="../media/image2660.png"/><Relationship Id="rId106" Type="http://schemas.openxmlformats.org/officeDocument/2006/relationships/customXml" Target="../ink/ink2763.xml"/><Relationship Id="rId127" Type="http://schemas.openxmlformats.org/officeDocument/2006/relationships/image" Target="../media/image2695.png"/><Relationship Id="rId262" Type="http://schemas.openxmlformats.org/officeDocument/2006/relationships/customXml" Target="../ink/ink2841.xml"/><Relationship Id="rId283" Type="http://schemas.openxmlformats.org/officeDocument/2006/relationships/image" Target="../media/image2773.png"/><Relationship Id="rId313" Type="http://schemas.openxmlformats.org/officeDocument/2006/relationships/image" Target="../media/image2788.png"/><Relationship Id="rId318" Type="http://schemas.openxmlformats.org/officeDocument/2006/relationships/customXml" Target="../ink/ink2869.xml"/><Relationship Id="rId339" Type="http://schemas.openxmlformats.org/officeDocument/2006/relationships/image" Target="../media/image2801.png"/><Relationship Id="rId10" Type="http://schemas.openxmlformats.org/officeDocument/2006/relationships/customXml" Target="../ink/ink2715.xml"/><Relationship Id="rId31" Type="http://schemas.openxmlformats.org/officeDocument/2006/relationships/image" Target="../media/image2647.png"/><Relationship Id="rId52" Type="http://schemas.openxmlformats.org/officeDocument/2006/relationships/customXml" Target="../ink/ink2736.xml"/><Relationship Id="rId73" Type="http://schemas.openxmlformats.org/officeDocument/2006/relationships/image" Target="../media/image2668.png"/><Relationship Id="rId78" Type="http://schemas.openxmlformats.org/officeDocument/2006/relationships/customXml" Target="../ink/ink2749.xml"/><Relationship Id="rId94" Type="http://schemas.openxmlformats.org/officeDocument/2006/relationships/customXml" Target="../ink/ink2757.xml"/><Relationship Id="rId99" Type="http://schemas.openxmlformats.org/officeDocument/2006/relationships/image" Target="../media/image2681.png"/><Relationship Id="rId101" Type="http://schemas.openxmlformats.org/officeDocument/2006/relationships/image" Target="../media/image2682.png"/><Relationship Id="rId122" Type="http://schemas.openxmlformats.org/officeDocument/2006/relationships/customXml" Target="../ink/ink2771.xml"/><Relationship Id="rId143" Type="http://schemas.openxmlformats.org/officeDocument/2006/relationships/image" Target="../media/image2703.png"/><Relationship Id="rId148" Type="http://schemas.openxmlformats.org/officeDocument/2006/relationships/customXml" Target="../ink/ink2784.xml"/><Relationship Id="rId164" Type="http://schemas.openxmlformats.org/officeDocument/2006/relationships/customXml" Target="../ink/ink2792.xml"/><Relationship Id="rId169" Type="http://schemas.openxmlformats.org/officeDocument/2006/relationships/image" Target="../media/image2716.png"/><Relationship Id="rId185" Type="http://schemas.openxmlformats.org/officeDocument/2006/relationships/image" Target="../media/image2724.png"/><Relationship Id="rId334" Type="http://schemas.openxmlformats.org/officeDocument/2006/relationships/customXml" Target="../ink/ink2877.xml"/><Relationship Id="rId350" Type="http://schemas.openxmlformats.org/officeDocument/2006/relationships/customXml" Target="../ink/ink2885.xml"/><Relationship Id="rId4" Type="http://schemas.openxmlformats.org/officeDocument/2006/relationships/customXml" Target="../ink/ink2712.xml"/><Relationship Id="rId9" Type="http://schemas.openxmlformats.org/officeDocument/2006/relationships/image" Target="../media/image2636.png"/><Relationship Id="rId180" Type="http://schemas.openxmlformats.org/officeDocument/2006/relationships/customXml" Target="../ink/ink2800.xml"/><Relationship Id="rId210" Type="http://schemas.openxmlformats.org/officeDocument/2006/relationships/customXml" Target="../ink/ink2815.xml"/><Relationship Id="rId215" Type="http://schemas.openxmlformats.org/officeDocument/2006/relationships/image" Target="../media/image2739.png"/><Relationship Id="rId236" Type="http://schemas.openxmlformats.org/officeDocument/2006/relationships/customXml" Target="../ink/ink2828.xml"/><Relationship Id="rId257" Type="http://schemas.openxmlformats.org/officeDocument/2006/relationships/image" Target="../media/image2760.png"/><Relationship Id="rId278" Type="http://schemas.openxmlformats.org/officeDocument/2006/relationships/customXml" Target="../ink/ink2849.xml"/><Relationship Id="rId26" Type="http://schemas.openxmlformats.org/officeDocument/2006/relationships/customXml" Target="../ink/ink2723.xml"/><Relationship Id="rId231" Type="http://schemas.openxmlformats.org/officeDocument/2006/relationships/image" Target="../media/image2747.png"/><Relationship Id="rId252" Type="http://schemas.openxmlformats.org/officeDocument/2006/relationships/customXml" Target="../ink/ink2836.xml"/><Relationship Id="rId273" Type="http://schemas.openxmlformats.org/officeDocument/2006/relationships/image" Target="../media/image2768.png"/><Relationship Id="rId294" Type="http://schemas.openxmlformats.org/officeDocument/2006/relationships/customXml" Target="../ink/ink2857.xml"/><Relationship Id="rId308" Type="http://schemas.openxmlformats.org/officeDocument/2006/relationships/customXml" Target="../ink/ink2864.xml"/><Relationship Id="rId329" Type="http://schemas.openxmlformats.org/officeDocument/2006/relationships/image" Target="../media/image2796.png"/><Relationship Id="rId47" Type="http://schemas.openxmlformats.org/officeDocument/2006/relationships/image" Target="../media/image2655.png"/><Relationship Id="rId68" Type="http://schemas.openxmlformats.org/officeDocument/2006/relationships/customXml" Target="../ink/ink2744.xml"/><Relationship Id="rId89" Type="http://schemas.openxmlformats.org/officeDocument/2006/relationships/image" Target="../media/image2676.png"/><Relationship Id="rId112" Type="http://schemas.openxmlformats.org/officeDocument/2006/relationships/customXml" Target="../ink/ink2766.xml"/><Relationship Id="rId133" Type="http://schemas.openxmlformats.org/officeDocument/2006/relationships/image" Target="../media/image2698.png"/><Relationship Id="rId154" Type="http://schemas.openxmlformats.org/officeDocument/2006/relationships/customXml" Target="../ink/ink2787.xml"/><Relationship Id="rId175" Type="http://schemas.openxmlformats.org/officeDocument/2006/relationships/image" Target="../media/image2719.png"/><Relationship Id="rId340" Type="http://schemas.openxmlformats.org/officeDocument/2006/relationships/customXml" Target="../ink/ink2880.xml"/><Relationship Id="rId196" Type="http://schemas.openxmlformats.org/officeDocument/2006/relationships/customXml" Target="../ink/ink2808.xml"/><Relationship Id="rId200" Type="http://schemas.openxmlformats.org/officeDocument/2006/relationships/customXml" Target="../ink/ink2810.xml"/><Relationship Id="rId16" Type="http://schemas.openxmlformats.org/officeDocument/2006/relationships/customXml" Target="../ink/ink2718.xml"/><Relationship Id="rId221" Type="http://schemas.openxmlformats.org/officeDocument/2006/relationships/image" Target="../media/image2742.png"/><Relationship Id="rId242" Type="http://schemas.openxmlformats.org/officeDocument/2006/relationships/customXml" Target="../ink/ink2831.xml"/><Relationship Id="rId263" Type="http://schemas.openxmlformats.org/officeDocument/2006/relationships/image" Target="../media/image2763.png"/><Relationship Id="rId284" Type="http://schemas.openxmlformats.org/officeDocument/2006/relationships/customXml" Target="../ink/ink2852.xml"/><Relationship Id="rId319" Type="http://schemas.openxmlformats.org/officeDocument/2006/relationships/image" Target="../media/image2791.png"/><Relationship Id="rId37" Type="http://schemas.openxmlformats.org/officeDocument/2006/relationships/image" Target="../media/image2650.png"/><Relationship Id="rId58" Type="http://schemas.openxmlformats.org/officeDocument/2006/relationships/customXml" Target="../ink/ink2739.xml"/><Relationship Id="rId79" Type="http://schemas.openxmlformats.org/officeDocument/2006/relationships/image" Target="../media/image2671.png"/><Relationship Id="rId102" Type="http://schemas.openxmlformats.org/officeDocument/2006/relationships/customXml" Target="../ink/ink2761.xml"/><Relationship Id="rId123" Type="http://schemas.openxmlformats.org/officeDocument/2006/relationships/image" Target="../media/image2693.png"/><Relationship Id="rId144" Type="http://schemas.openxmlformats.org/officeDocument/2006/relationships/customXml" Target="../ink/ink2782.xml"/><Relationship Id="rId330" Type="http://schemas.openxmlformats.org/officeDocument/2006/relationships/customXml" Target="../ink/ink2875.xml"/><Relationship Id="rId90" Type="http://schemas.openxmlformats.org/officeDocument/2006/relationships/customXml" Target="../ink/ink2755.xml"/><Relationship Id="rId165" Type="http://schemas.openxmlformats.org/officeDocument/2006/relationships/image" Target="../media/image2714.png"/><Relationship Id="rId186" Type="http://schemas.openxmlformats.org/officeDocument/2006/relationships/customXml" Target="../ink/ink2803.xml"/><Relationship Id="rId351" Type="http://schemas.openxmlformats.org/officeDocument/2006/relationships/image" Target="../media/image2807.png"/><Relationship Id="rId211" Type="http://schemas.openxmlformats.org/officeDocument/2006/relationships/image" Target="../media/image2737.png"/><Relationship Id="rId232" Type="http://schemas.openxmlformats.org/officeDocument/2006/relationships/customXml" Target="../ink/ink2826.xml"/><Relationship Id="rId253" Type="http://schemas.openxmlformats.org/officeDocument/2006/relationships/image" Target="../media/image2758.png"/><Relationship Id="rId274" Type="http://schemas.openxmlformats.org/officeDocument/2006/relationships/customXml" Target="../ink/ink2847.xml"/><Relationship Id="rId295" Type="http://schemas.openxmlformats.org/officeDocument/2006/relationships/image" Target="../media/image2779.png"/><Relationship Id="rId309" Type="http://schemas.openxmlformats.org/officeDocument/2006/relationships/image" Target="../media/image2786.png"/><Relationship Id="rId27" Type="http://schemas.openxmlformats.org/officeDocument/2006/relationships/image" Target="../media/image2645.png"/><Relationship Id="rId48" Type="http://schemas.openxmlformats.org/officeDocument/2006/relationships/customXml" Target="../ink/ink2734.xml"/><Relationship Id="rId69" Type="http://schemas.openxmlformats.org/officeDocument/2006/relationships/image" Target="../media/image2666.png"/><Relationship Id="rId113" Type="http://schemas.openxmlformats.org/officeDocument/2006/relationships/image" Target="../media/image2688.png"/><Relationship Id="rId134" Type="http://schemas.openxmlformats.org/officeDocument/2006/relationships/customXml" Target="../ink/ink2777.xml"/><Relationship Id="rId320" Type="http://schemas.openxmlformats.org/officeDocument/2006/relationships/customXml" Target="../ink/ink2870.xml"/><Relationship Id="rId80" Type="http://schemas.openxmlformats.org/officeDocument/2006/relationships/customXml" Target="../ink/ink2750.xml"/><Relationship Id="rId155" Type="http://schemas.openxmlformats.org/officeDocument/2006/relationships/image" Target="../media/image2709.png"/><Relationship Id="rId176" Type="http://schemas.openxmlformats.org/officeDocument/2006/relationships/customXml" Target="../ink/ink2798.xml"/><Relationship Id="rId197" Type="http://schemas.openxmlformats.org/officeDocument/2006/relationships/image" Target="../media/image2730.png"/><Relationship Id="rId341" Type="http://schemas.openxmlformats.org/officeDocument/2006/relationships/image" Target="../media/image2802.png"/><Relationship Id="rId201" Type="http://schemas.openxmlformats.org/officeDocument/2006/relationships/image" Target="../media/image2732.png"/><Relationship Id="rId222" Type="http://schemas.openxmlformats.org/officeDocument/2006/relationships/customXml" Target="../ink/ink2821.xml"/><Relationship Id="rId243" Type="http://schemas.openxmlformats.org/officeDocument/2006/relationships/image" Target="../media/image2753.png"/><Relationship Id="rId264" Type="http://schemas.openxmlformats.org/officeDocument/2006/relationships/customXml" Target="../ink/ink2842.xml"/><Relationship Id="rId285" Type="http://schemas.openxmlformats.org/officeDocument/2006/relationships/image" Target="../media/image2774.png"/><Relationship Id="rId17" Type="http://schemas.openxmlformats.org/officeDocument/2006/relationships/image" Target="../media/image2640.png"/><Relationship Id="rId38" Type="http://schemas.openxmlformats.org/officeDocument/2006/relationships/customXml" Target="../ink/ink2729.xml"/><Relationship Id="rId59" Type="http://schemas.openxmlformats.org/officeDocument/2006/relationships/image" Target="../media/image2661.png"/><Relationship Id="rId103" Type="http://schemas.openxmlformats.org/officeDocument/2006/relationships/image" Target="../media/image2683.png"/><Relationship Id="rId124" Type="http://schemas.openxmlformats.org/officeDocument/2006/relationships/customXml" Target="../ink/ink2772.xml"/><Relationship Id="rId310" Type="http://schemas.openxmlformats.org/officeDocument/2006/relationships/customXml" Target="../ink/ink2865.xml"/><Relationship Id="rId70" Type="http://schemas.openxmlformats.org/officeDocument/2006/relationships/customXml" Target="../ink/ink2745.xml"/><Relationship Id="rId91" Type="http://schemas.openxmlformats.org/officeDocument/2006/relationships/image" Target="../media/image2677.png"/><Relationship Id="rId145" Type="http://schemas.openxmlformats.org/officeDocument/2006/relationships/image" Target="../media/image2704.png"/><Relationship Id="rId166" Type="http://schemas.openxmlformats.org/officeDocument/2006/relationships/customXml" Target="../ink/ink2793.xml"/><Relationship Id="rId187" Type="http://schemas.openxmlformats.org/officeDocument/2006/relationships/image" Target="../media/image2725.png"/><Relationship Id="rId331" Type="http://schemas.openxmlformats.org/officeDocument/2006/relationships/image" Target="../media/image279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816.xml"/><Relationship Id="rId233" Type="http://schemas.openxmlformats.org/officeDocument/2006/relationships/image" Target="../media/image2748.png"/><Relationship Id="rId254" Type="http://schemas.openxmlformats.org/officeDocument/2006/relationships/customXml" Target="../ink/ink2837.xml"/><Relationship Id="rId28" Type="http://schemas.openxmlformats.org/officeDocument/2006/relationships/customXml" Target="../ink/ink2724.xml"/><Relationship Id="rId49" Type="http://schemas.openxmlformats.org/officeDocument/2006/relationships/image" Target="../media/image2656.png"/><Relationship Id="rId114" Type="http://schemas.openxmlformats.org/officeDocument/2006/relationships/customXml" Target="../ink/ink2767.xml"/><Relationship Id="rId275" Type="http://schemas.openxmlformats.org/officeDocument/2006/relationships/image" Target="../media/image2769.png"/><Relationship Id="rId296" Type="http://schemas.openxmlformats.org/officeDocument/2006/relationships/customXml" Target="../ink/ink2858.xml"/><Relationship Id="rId300" Type="http://schemas.openxmlformats.org/officeDocument/2006/relationships/customXml" Target="../ink/ink2860.xml"/><Relationship Id="rId60" Type="http://schemas.openxmlformats.org/officeDocument/2006/relationships/customXml" Target="../ink/ink2740.xml"/><Relationship Id="rId81" Type="http://schemas.openxmlformats.org/officeDocument/2006/relationships/image" Target="../media/image2672.png"/><Relationship Id="rId135" Type="http://schemas.openxmlformats.org/officeDocument/2006/relationships/image" Target="../media/image2699.png"/><Relationship Id="rId156" Type="http://schemas.openxmlformats.org/officeDocument/2006/relationships/customXml" Target="../ink/ink2788.xml"/><Relationship Id="rId177" Type="http://schemas.openxmlformats.org/officeDocument/2006/relationships/image" Target="../media/image2720.png"/><Relationship Id="rId198" Type="http://schemas.openxmlformats.org/officeDocument/2006/relationships/customXml" Target="../ink/ink2809.xml"/><Relationship Id="rId321" Type="http://schemas.openxmlformats.org/officeDocument/2006/relationships/image" Target="../media/image2792.png"/><Relationship Id="rId342" Type="http://schemas.openxmlformats.org/officeDocument/2006/relationships/customXml" Target="../ink/ink2881.xml"/><Relationship Id="rId202" Type="http://schemas.openxmlformats.org/officeDocument/2006/relationships/customXml" Target="../ink/ink2811.xml"/><Relationship Id="rId223" Type="http://schemas.openxmlformats.org/officeDocument/2006/relationships/image" Target="../media/image2743.png"/><Relationship Id="rId244" Type="http://schemas.openxmlformats.org/officeDocument/2006/relationships/customXml" Target="../ink/ink2832.xml"/><Relationship Id="rId18" Type="http://schemas.openxmlformats.org/officeDocument/2006/relationships/customXml" Target="../ink/ink2719.xml"/><Relationship Id="rId39" Type="http://schemas.openxmlformats.org/officeDocument/2006/relationships/image" Target="../media/image2651.png"/><Relationship Id="rId265" Type="http://schemas.openxmlformats.org/officeDocument/2006/relationships/image" Target="../media/image2764.png"/><Relationship Id="rId286" Type="http://schemas.openxmlformats.org/officeDocument/2006/relationships/customXml" Target="../ink/ink2853.xml"/><Relationship Id="rId50" Type="http://schemas.openxmlformats.org/officeDocument/2006/relationships/customXml" Target="../ink/ink2735.xml"/><Relationship Id="rId104" Type="http://schemas.openxmlformats.org/officeDocument/2006/relationships/customXml" Target="../ink/ink2762.xml"/><Relationship Id="rId125" Type="http://schemas.openxmlformats.org/officeDocument/2006/relationships/image" Target="../media/image2694.png"/><Relationship Id="rId146" Type="http://schemas.openxmlformats.org/officeDocument/2006/relationships/customXml" Target="../ink/ink2783.xml"/><Relationship Id="rId167" Type="http://schemas.openxmlformats.org/officeDocument/2006/relationships/image" Target="../media/image2715.png"/><Relationship Id="rId188" Type="http://schemas.openxmlformats.org/officeDocument/2006/relationships/customXml" Target="../ink/ink2804.xml"/><Relationship Id="rId311" Type="http://schemas.openxmlformats.org/officeDocument/2006/relationships/image" Target="../media/image2787.png"/><Relationship Id="rId332" Type="http://schemas.openxmlformats.org/officeDocument/2006/relationships/customXml" Target="../ink/ink2876.xml"/><Relationship Id="rId71" Type="http://schemas.openxmlformats.org/officeDocument/2006/relationships/image" Target="../media/image2667.png"/><Relationship Id="rId92" Type="http://schemas.openxmlformats.org/officeDocument/2006/relationships/customXml" Target="../ink/ink2756.xml"/><Relationship Id="rId213" Type="http://schemas.openxmlformats.org/officeDocument/2006/relationships/image" Target="../media/image2738.png"/><Relationship Id="rId234" Type="http://schemas.openxmlformats.org/officeDocument/2006/relationships/customXml" Target="../ink/ink2827.xml"/><Relationship Id="rId2" Type="http://schemas.openxmlformats.org/officeDocument/2006/relationships/customXml" Target="../ink/ink2711.xml"/><Relationship Id="rId29" Type="http://schemas.openxmlformats.org/officeDocument/2006/relationships/image" Target="../media/image2646.png"/><Relationship Id="rId255" Type="http://schemas.openxmlformats.org/officeDocument/2006/relationships/image" Target="../media/image2759.png"/><Relationship Id="rId276" Type="http://schemas.openxmlformats.org/officeDocument/2006/relationships/customXml" Target="../ink/ink2848.xml"/><Relationship Id="rId297" Type="http://schemas.openxmlformats.org/officeDocument/2006/relationships/image" Target="../media/image2780.png"/><Relationship Id="rId40" Type="http://schemas.openxmlformats.org/officeDocument/2006/relationships/customXml" Target="../ink/ink2730.xml"/><Relationship Id="rId115" Type="http://schemas.openxmlformats.org/officeDocument/2006/relationships/image" Target="../media/image2689.png"/><Relationship Id="rId136" Type="http://schemas.openxmlformats.org/officeDocument/2006/relationships/customXml" Target="../ink/ink2778.xml"/><Relationship Id="rId157" Type="http://schemas.openxmlformats.org/officeDocument/2006/relationships/image" Target="../media/image2710.png"/><Relationship Id="rId178" Type="http://schemas.openxmlformats.org/officeDocument/2006/relationships/customXml" Target="../ink/ink2799.xml"/><Relationship Id="rId301" Type="http://schemas.openxmlformats.org/officeDocument/2006/relationships/image" Target="../media/image2782.png"/><Relationship Id="rId322" Type="http://schemas.openxmlformats.org/officeDocument/2006/relationships/customXml" Target="../ink/ink2871.xml"/><Relationship Id="rId343" Type="http://schemas.openxmlformats.org/officeDocument/2006/relationships/image" Target="../media/image2803.png"/><Relationship Id="rId61" Type="http://schemas.openxmlformats.org/officeDocument/2006/relationships/image" Target="../media/image2662.png"/><Relationship Id="rId82" Type="http://schemas.openxmlformats.org/officeDocument/2006/relationships/customXml" Target="../ink/ink2751.xml"/><Relationship Id="rId199" Type="http://schemas.openxmlformats.org/officeDocument/2006/relationships/image" Target="../media/image2731.png"/><Relationship Id="rId203" Type="http://schemas.openxmlformats.org/officeDocument/2006/relationships/image" Target="../media/image2733.png"/><Relationship Id="rId19" Type="http://schemas.openxmlformats.org/officeDocument/2006/relationships/image" Target="../media/image2641.png"/><Relationship Id="rId224" Type="http://schemas.openxmlformats.org/officeDocument/2006/relationships/customXml" Target="../ink/ink2822.xml"/><Relationship Id="rId245" Type="http://schemas.openxmlformats.org/officeDocument/2006/relationships/image" Target="../media/image2754.png"/><Relationship Id="rId266" Type="http://schemas.openxmlformats.org/officeDocument/2006/relationships/customXml" Target="../ink/ink2843.xml"/><Relationship Id="rId287" Type="http://schemas.openxmlformats.org/officeDocument/2006/relationships/image" Target="../media/image2775.png"/><Relationship Id="rId30" Type="http://schemas.openxmlformats.org/officeDocument/2006/relationships/customXml" Target="../ink/ink2725.xml"/><Relationship Id="rId105" Type="http://schemas.openxmlformats.org/officeDocument/2006/relationships/image" Target="../media/image2684.png"/><Relationship Id="rId126" Type="http://schemas.openxmlformats.org/officeDocument/2006/relationships/customXml" Target="../ink/ink2773.xml"/><Relationship Id="rId147" Type="http://schemas.openxmlformats.org/officeDocument/2006/relationships/image" Target="../media/image2705.png"/><Relationship Id="rId168" Type="http://schemas.openxmlformats.org/officeDocument/2006/relationships/customXml" Target="../ink/ink2794.xml"/><Relationship Id="rId312" Type="http://schemas.openxmlformats.org/officeDocument/2006/relationships/customXml" Target="../ink/ink2866.xml"/><Relationship Id="rId333" Type="http://schemas.openxmlformats.org/officeDocument/2006/relationships/image" Target="../media/image2798.png"/><Relationship Id="rId51" Type="http://schemas.openxmlformats.org/officeDocument/2006/relationships/image" Target="../media/image2657.png"/><Relationship Id="rId72" Type="http://schemas.openxmlformats.org/officeDocument/2006/relationships/customXml" Target="../ink/ink2746.xml"/><Relationship Id="rId93" Type="http://schemas.openxmlformats.org/officeDocument/2006/relationships/image" Target="../media/image2678.png"/><Relationship Id="rId189" Type="http://schemas.openxmlformats.org/officeDocument/2006/relationships/image" Target="../media/image2726.png"/><Relationship Id="rId3" Type="http://schemas.openxmlformats.org/officeDocument/2006/relationships/image" Target="../media/image2633.png"/><Relationship Id="rId214" Type="http://schemas.openxmlformats.org/officeDocument/2006/relationships/customXml" Target="../ink/ink2817.xml"/><Relationship Id="rId235" Type="http://schemas.openxmlformats.org/officeDocument/2006/relationships/image" Target="../media/image2749.png"/><Relationship Id="rId256" Type="http://schemas.openxmlformats.org/officeDocument/2006/relationships/customXml" Target="../ink/ink2838.xml"/><Relationship Id="rId277" Type="http://schemas.openxmlformats.org/officeDocument/2006/relationships/image" Target="../media/image2770.png"/><Relationship Id="rId298" Type="http://schemas.openxmlformats.org/officeDocument/2006/relationships/customXml" Target="../ink/ink2859.xml"/><Relationship Id="rId116" Type="http://schemas.openxmlformats.org/officeDocument/2006/relationships/customXml" Target="../ink/ink2768.xml"/><Relationship Id="rId137" Type="http://schemas.openxmlformats.org/officeDocument/2006/relationships/image" Target="../media/image2700.png"/><Relationship Id="rId158" Type="http://schemas.openxmlformats.org/officeDocument/2006/relationships/customXml" Target="../ink/ink2789.xml"/><Relationship Id="rId302" Type="http://schemas.openxmlformats.org/officeDocument/2006/relationships/customXml" Target="../ink/ink2861.xml"/><Relationship Id="rId323" Type="http://schemas.openxmlformats.org/officeDocument/2006/relationships/image" Target="../media/image2793.png"/><Relationship Id="rId344" Type="http://schemas.openxmlformats.org/officeDocument/2006/relationships/customXml" Target="../ink/ink2882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26" Type="http://schemas.openxmlformats.org/officeDocument/2006/relationships/customXml" Target="../ink/ink113.xml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image" Target="../media/image90.png"/><Relationship Id="rId216" Type="http://schemas.openxmlformats.org/officeDocument/2006/relationships/customXml" Target="../ink/ink108.xml"/><Relationship Id="rId237" Type="http://schemas.openxmlformats.org/officeDocument/2006/relationships/image" Target="../media/image118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13.png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91" Type="http://schemas.openxmlformats.org/officeDocument/2006/relationships/image" Target="../media/image45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45" Type="http://schemas.openxmlformats.org/officeDocument/2006/relationships/image" Target="../media/image72.png"/><Relationship Id="rId161" Type="http://schemas.openxmlformats.org/officeDocument/2006/relationships/image" Target="../media/image80.png"/><Relationship Id="rId166" Type="http://schemas.openxmlformats.org/officeDocument/2006/relationships/customXml" Target="../ink/ink83.xml"/><Relationship Id="rId182" Type="http://schemas.openxmlformats.org/officeDocument/2006/relationships/customXml" Target="../ink/ink91.xml"/><Relationship Id="rId187" Type="http://schemas.openxmlformats.org/officeDocument/2006/relationships/image" Target="../media/image93.png"/><Relationship Id="rId217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38" Type="http://schemas.openxmlformats.org/officeDocument/2006/relationships/customXml" Target="../ink/ink119.xml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119" Type="http://schemas.openxmlformats.org/officeDocument/2006/relationships/image" Target="../media/image59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35" Type="http://schemas.openxmlformats.org/officeDocument/2006/relationships/image" Target="../media/image67.png"/><Relationship Id="rId151" Type="http://schemas.openxmlformats.org/officeDocument/2006/relationships/image" Target="../media/image75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2" Type="http://schemas.openxmlformats.org/officeDocument/2006/relationships/customXml" Target="../ink/ink101.xml"/><Relationship Id="rId207" Type="http://schemas.openxmlformats.org/officeDocument/2006/relationships/image" Target="../media/image103.png"/><Relationship Id="rId223" Type="http://schemas.openxmlformats.org/officeDocument/2006/relationships/image" Target="../media/image111.png"/><Relationship Id="rId228" Type="http://schemas.openxmlformats.org/officeDocument/2006/relationships/customXml" Target="../ink/ink114.xml"/><Relationship Id="rId244" Type="http://schemas.openxmlformats.org/officeDocument/2006/relationships/customXml" Target="../ink/ink122.xml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2.png"/><Relationship Id="rId141" Type="http://schemas.openxmlformats.org/officeDocument/2006/relationships/image" Target="../media/image70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3" Type="http://schemas.openxmlformats.org/officeDocument/2006/relationships/image" Target="../media/image106.png"/><Relationship Id="rId218" Type="http://schemas.openxmlformats.org/officeDocument/2006/relationships/customXml" Target="../ink/ink109.xml"/><Relationship Id="rId234" Type="http://schemas.openxmlformats.org/officeDocument/2006/relationships/customXml" Target="../ink/ink117.xml"/><Relationship Id="rId239" Type="http://schemas.openxmlformats.org/officeDocument/2006/relationships/image" Target="../media/image119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0" Type="http://schemas.openxmlformats.org/officeDocument/2006/relationships/customXml" Target="../ink/ink125.xml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Relationship Id="rId131" Type="http://schemas.openxmlformats.org/officeDocument/2006/relationships/image" Target="../media/image65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0" Type="http://schemas.openxmlformats.org/officeDocument/2006/relationships/customXml" Target="../ink/ink120.xml"/><Relationship Id="rId245" Type="http://schemas.openxmlformats.org/officeDocument/2006/relationships/image" Target="../media/image122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189" Type="http://schemas.openxmlformats.org/officeDocument/2006/relationships/image" Target="../media/image94.png"/><Relationship Id="rId219" Type="http://schemas.openxmlformats.org/officeDocument/2006/relationships/image" Target="../media/image109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0" Type="http://schemas.openxmlformats.org/officeDocument/2006/relationships/customXml" Target="../ink/ink115.xml"/><Relationship Id="rId235" Type="http://schemas.openxmlformats.org/officeDocument/2006/relationships/image" Target="../media/image117.png"/><Relationship Id="rId251" Type="http://schemas.openxmlformats.org/officeDocument/2006/relationships/image" Target="../media/image125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79" Type="http://schemas.openxmlformats.org/officeDocument/2006/relationships/image" Target="../media/image89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225" Type="http://schemas.openxmlformats.org/officeDocument/2006/relationships/image" Target="../media/image112.png"/><Relationship Id="rId241" Type="http://schemas.openxmlformats.org/officeDocument/2006/relationships/image" Target="../media/image120.png"/><Relationship Id="rId246" Type="http://schemas.openxmlformats.org/officeDocument/2006/relationships/customXml" Target="../ink/ink123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98.xml"/><Relationship Id="rId117" Type="http://schemas.openxmlformats.org/officeDocument/2006/relationships/image" Target="../media/image2865.png"/><Relationship Id="rId21" Type="http://schemas.openxmlformats.org/officeDocument/2006/relationships/image" Target="../media/image2817.png"/><Relationship Id="rId42" Type="http://schemas.openxmlformats.org/officeDocument/2006/relationships/customXml" Target="../ink/ink2906.xml"/><Relationship Id="rId47" Type="http://schemas.openxmlformats.org/officeDocument/2006/relationships/image" Target="../media/image2830.png"/><Relationship Id="rId63" Type="http://schemas.openxmlformats.org/officeDocument/2006/relationships/image" Target="../media/image2838.png"/><Relationship Id="rId68" Type="http://schemas.openxmlformats.org/officeDocument/2006/relationships/customXml" Target="../ink/ink2919.xml"/><Relationship Id="rId84" Type="http://schemas.openxmlformats.org/officeDocument/2006/relationships/customXml" Target="../ink/ink2927.xml"/><Relationship Id="rId89" Type="http://schemas.openxmlformats.org/officeDocument/2006/relationships/image" Target="../media/image2851.png"/><Relationship Id="rId112" Type="http://schemas.openxmlformats.org/officeDocument/2006/relationships/customXml" Target="../ink/ink2941.xml"/><Relationship Id="rId16" Type="http://schemas.openxmlformats.org/officeDocument/2006/relationships/customXml" Target="../ink/ink2893.xml"/><Relationship Id="rId107" Type="http://schemas.openxmlformats.org/officeDocument/2006/relationships/image" Target="../media/image2860.png"/><Relationship Id="rId11" Type="http://schemas.openxmlformats.org/officeDocument/2006/relationships/image" Target="../media/image2812.png"/><Relationship Id="rId32" Type="http://schemas.openxmlformats.org/officeDocument/2006/relationships/customXml" Target="../ink/ink2901.xml"/><Relationship Id="rId37" Type="http://schemas.openxmlformats.org/officeDocument/2006/relationships/image" Target="../media/image2825.png"/><Relationship Id="rId53" Type="http://schemas.openxmlformats.org/officeDocument/2006/relationships/image" Target="../media/image2833.png"/><Relationship Id="rId58" Type="http://schemas.openxmlformats.org/officeDocument/2006/relationships/customXml" Target="../ink/ink2914.xml"/><Relationship Id="rId74" Type="http://schemas.openxmlformats.org/officeDocument/2006/relationships/customXml" Target="../ink/ink2922.xml"/><Relationship Id="rId79" Type="http://schemas.openxmlformats.org/officeDocument/2006/relationships/image" Target="../media/image2846.png"/><Relationship Id="rId102" Type="http://schemas.openxmlformats.org/officeDocument/2006/relationships/customXml" Target="../ink/ink2936.xml"/><Relationship Id="rId123" Type="http://schemas.openxmlformats.org/officeDocument/2006/relationships/image" Target="../media/image2868.png"/><Relationship Id="rId5" Type="http://schemas.openxmlformats.org/officeDocument/2006/relationships/image" Target="../media/image2809.png"/><Relationship Id="rId90" Type="http://schemas.openxmlformats.org/officeDocument/2006/relationships/customXml" Target="../ink/ink2930.xml"/><Relationship Id="rId95" Type="http://schemas.openxmlformats.org/officeDocument/2006/relationships/image" Target="../media/image2854.png"/><Relationship Id="rId19" Type="http://schemas.openxmlformats.org/officeDocument/2006/relationships/image" Target="../media/image2816.png"/><Relationship Id="rId14" Type="http://schemas.openxmlformats.org/officeDocument/2006/relationships/customXml" Target="../ink/ink2892.xml"/><Relationship Id="rId22" Type="http://schemas.openxmlformats.org/officeDocument/2006/relationships/customXml" Target="../ink/ink2896.xml"/><Relationship Id="rId27" Type="http://schemas.openxmlformats.org/officeDocument/2006/relationships/image" Target="../media/image2820.png"/><Relationship Id="rId30" Type="http://schemas.openxmlformats.org/officeDocument/2006/relationships/customXml" Target="../ink/ink2900.xml"/><Relationship Id="rId35" Type="http://schemas.openxmlformats.org/officeDocument/2006/relationships/image" Target="../media/image2824.png"/><Relationship Id="rId43" Type="http://schemas.openxmlformats.org/officeDocument/2006/relationships/image" Target="../media/image2828.png"/><Relationship Id="rId48" Type="http://schemas.openxmlformats.org/officeDocument/2006/relationships/customXml" Target="../ink/ink2909.xml"/><Relationship Id="rId56" Type="http://schemas.openxmlformats.org/officeDocument/2006/relationships/customXml" Target="../ink/ink2913.xml"/><Relationship Id="rId64" Type="http://schemas.openxmlformats.org/officeDocument/2006/relationships/customXml" Target="../ink/ink2917.xml"/><Relationship Id="rId69" Type="http://schemas.openxmlformats.org/officeDocument/2006/relationships/image" Target="../media/image2841.png"/><Relationship Id="rId77" Type="http://schemas.openxmlformats.org/officeDocument/2006/relationships/image" Target="../media/image2845.png"/><Relationship Id="rId100" Type="http://schemas.openxmlformats.org/officeDocument/2006/relationships/customXml" Target="../ink/ink2935.xml"/><Relationship Id="rId105" Type="http://schemas.openxmlformats.org/officeDocument/2006/relationships/image" Target="../media/image2859.png"/><Relationship Id="rId113" Type="http://schemas.openxmlformats.org/officeDocument/2006/relationships/image" Target="../media/image2863.png"/><Relationship Id="rId118" Type="http://schemas.openxmlformats.org/officeDocument/2006/relationships/customXml" Target="../ink/ink2944.xml"/><Relationship Id="rId126" Type="http://schemas.openxmlformats.org/officeDocument/2006/relationships/customXml" Target="../ink/ink2948.xml"/><Relationship Id="rId8" Type="http://schemas.openxmlformats.org/officeDocument/2006/relationships/customXml" Target="../ink/ink2889.xml"/><Relationship Id="rId51" Type="http://schemas.openxmlformats.org/officeDocument/2006/relationships/image" Target="../media/image2832.png"/><Relationship Id="rId72" Type="http://schemas.openxmlformats.org/officeDocument/2006/relationships/customXml" Target="../ink/ink2921.xml"/><Relationship Id="rId80" Type="http://schemas.openxmlformats.org/officeDocument/2006/relationships/customXml" Target="../ink/ink2925.xml"/><Relationship Id="rId85" Type="http://schemas.openxmlformats.org/officeDocument/2006/relationships/image" Target="../media/image2849.png"/><Relationship Id="rId93" Type="http://schemas.openxmlformats.org/officeDocument/2006/relationships/image" Target="../media/image2853.png"/><Relationship Id="rId98" Type="http://schemas.openxmlformats.org/officeDocument/2006/relationships/customXml" Target="../ink/ink2934.xml"/><Relationship Id="rId121" Type="http://schemas.openxmlformats.org/officeDocument/2006/relationships/image" Target="../media/image2867.png"/><Relationship Id="rId3" Type="http://schemas.openxmlformats.org/officeDocument/2006/relationships/image" Target="../media/image2808.png"/><Relationship Id="rId12" Type="http://schemas.openxmlformats.org/officeDocument/2006/relationships/customXml" Target="../ink/ink2891.xml"/><Relationship Id="rId17" Type="http://schemas.openxmlformats.org/officeDocument/2006/relationships/image" Target="../media/image2815.png"/><Relationship Id="rId25" Type="http://schemas.openxmlformats.org/officeDocument/2006/relationships/image" Target="../media/image2819.png"/><Relationship Id="rId33" Type="http://schemas.openxmlformats.org/officeDocument/2006/relationships/image" Target="../media/image2823.png"/><Relationship Id="rId38" Type="http://schemas.openxmlformats.org/officeDocument/2006/relationships/customXml" Target="../ink/ink2904.xml"/><Relationship Id="rId46" Type="http://schemas.openxmlformats.org/officeDocument/2006/relationships/customXml" Target="../ink/ink2908.xml"/><Relationship Id="rId59" Type="http://schemas.openxmlformats.org/officeDocument/2006/relationships/image" Target="../media/image2836.png"/><Relationship Id="rId67" Type="http://schemas.openxmlformats.org/officeDocument/2006/relationships/image" Target="../media/image2840.png"/><Relationship Id="rId103" Type="http://schemas.openxmlformats.org/officeDocument/2006/relationships/image" Target="../media/image2858.png"/><Relationship Id="rId108" Type="http://schemas.openxmlformats.org/officeDocument/2006/relationships/customXml" Target="../ink/ink2939.xml"/><Relationship Id="rId116" Type="http://schemas.openxmlformats.org/officeDocument/2006/relationships/customXml" Target="../ink/ink2943.xml"/><Relationship Id="rId124" Type="http://schemas.openxmlformats.org/officeDocument/2006/relationships/customXml" Target="../ink/ink2947.xml"/><Relationship Id="rId20" Type="http://schemas.openxmlformats.org/officeDocument/2006/relationships/customXml" Target="../ink/ink2895.xml"/><Relationship Id="rId41" Type="http://schemas.openxmlformats.org/officeDocument/2006/relationships/image" Target="../media/image2827.png"/><Relationship Id="rId54" Type="http://schemas.openxmlformats.org/officeDocument/2006/relationships/customXml" Target="../ink/ink2912.xml"/><Relationship Id="rId62" Type="http://schemas.openxmlformats.org/officeDocument/2006/relationships/customXml" Target="../ink/ink2916.xml"/><Relationship Id="rId70" Type="http://schemas.openxmlformats.org/officeDocument/2006/relationships/customXml" Target="../ink/ink2920.xml"/><Relationship Id="rId75" Type="http://schemas.openxmlformats.org/officeDocument/2006/relationships/image" Target="../media/image2844.png"/><Relationship Id="rId83" Type="http://schemas.openxmlformats.org/officeDocument/2006/relationships/image" Target="../media/image2848.png"/><Relationship Id="rId88" Type="http://schemas.openxmlformats.org/officeDocument/2006/relationships/customXml" Target="../ink/ink2929.xml"/><Relationship Id="rId91" Type="http://schemas.openxmlformats.org/officeDocument/2006/relationships/image" Target="../media/image2852.png"/><Relationship Id="rId96" Type="http://schemas.openxmlformats.org/officeDocument/2006/relationships/customXml" Target="../ink/ink2933.xml"/><Relationship Id="rId111" Type="http://schemas.openxmlformats.org/officeDocument/2006/relationships/image" Target="../media/image286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88.xml"/><Relationship Id="rId15" Type="http://schemas.openxmlformats.org/officeDocument/2006/relationships/image" Target="../media/image2814.png"/><Relationship Id="rId23" Type="http://schemas.openxmlformats.org/officeDocument/2006/relationships/image" Target="../media/image2818.png"/><Relationship Id="rId28" Type="http://schemas.openxmlformats.org/officeDocument/2006/relationships/customXml" Target="../ink/ink2899.xml"/><Relationship Id="rId36" Type="http://schemas.openxmlformats.org/officeDocument/2006/relationships/customXml" Target="../ink/ink2903.xml"/><Relationship Id="rId49" Type="http://schemas.openxmlformats.org/officeDocument/2006/relationships/image" Target="../media/image2831.png"/><Relationship Id="rId57" Type="http://schemas.openxmlformats.org/officeDocument/2006/relationships/image" Target="../media/image2835.png"/><Relationship Id="rId106" Type="http://schemas.openxmlformats.org/officeDocument/2006/relationships/customXml" Target="../ink/ink2938.xml"/><Relationship Id="rId114" Type="http://schemas.openxmlformats.org/officeDocument/2006/relationships/customXml" Target="../ink/ink2942.xml"/><Relationship Id="rId119" Type="http://schemas.openxmlformats.org/officeDocument/2006/relationships/image" Target="../media/image2866.png"/><Relationship Id="rId127" Type="http://schemas.openxmlformats.org/officeDocument/2006/relationships/image" Target="../media/image2870.png"/><Relationship Id="rId10" Type="http://schemas.openxmlformats.org/officeDocument/2006/relationships/customXml" Target="../ink/ink2890.xml"/><Relationship Id="rId31" Type="http://schemas.openxmlformats.org/officeDocument/2006/relationships/image" Target="../media/image2822.png"/><Relationship Id="rId44" Type="http://schemas.openxmlformats.org/officeDocument/2006/relationships/customXml" Target="../ink/ink2907.xml"/><Relationship Id="rId52" Type="http://schemas.openxmlformats.org/officeDocument/2006/relationships/customXml" Target="../ink/ink2911.xml"/><Relationship Id="rId60" Type="http://schemas.openxmlformats.org/officeDocument/2006/relationships/customXml" Target="../ink/ink2915.xml"/><Relationship Id="rId65" Type="http://schemas.openxmlformats.org/officeDocument/2006/relationships/image" Target="../media/image2839.png"/><Relationship Id="rId73" Type="http://schemas.openxmlformats.org/officeDocument/2006/relationships/image" Target="../media/image2843.png"/><Relationship Id="rId78" Type="http://schemas.openxmlformats.org/officeDocument/2006/relationships/customXml" Target="../ink/ink2924.xml"/><Relationship Id="rId81" Type="http://schemas.openxmlformats.org/officeDocument/2006/relationships/image" Target="../media/image2847.png"/><Relationship Id="rId86" Type="http://schemas.openxmlformats.org/officeDocument/2006/relationships/customXml" Target="../ink/ink2928.xml"/><Relationship Id="rId94" Type="http://schemas.openxmlformats.org/officeDocument/2006/relationships/customXml" Target="../ink/ink2932.xml"/><Relationship Id="rId99" Type="http://schemas.openxmlformats.org/officeDocument/2006/relationships/image" Target="../media/image2856.png"/><Relationship Id="rId101" Type="http://schemas.openxmlformats.org/officeDocument/2006/relationships/image" Target="../media/image2857.png"/><Relationship Id="rId122" Type="http://schemas.openxmlformats.org/officeDocument/2006/relationships/customXml" Target="../ink/ink2946.xml"/><Relationship Id="rId4" Type="http://schemas.openxmlformats.org/officeDocument/2006/relationships/customXml" Target="../ink/ink2887.xml"/><Relationship Id="rId9" Type="http://schemas.openxmlformats.org/officeDocument/2006/relationships/image" Target="../media/image2811.png"/><Relationship Id="rId13" Type="http://schemas.openxmlformats.org/officeDocument/2006/relationships/image" Target="../media/image2813.png"/><Relationship Id="rId18" Type="http://schemas.openxmlformats.org/officeDocument/2006/relationships/customXml" Target="../ink/ink2894.xml"/><Relationship Id="rId39" Type="http://schemas.openxmlformats.org/officeDocument/2006/relationships/image" Target="../media/image2826.png"/><Relationship Id="rId109" Type="http://schemas.openxmlformats.org/officeDocument/2006/relationships/image" Target="../media/image2861.png"/><Relationship Id="rId34" Type="http://schemas.openxmlformats.org/officeDocument/2006/relationships/customXml" Target="../ink/ink2902.xml"/><Relationship Id="rId50" Type="http://schemas.openxmlformats.org/officeDocument/2006/relationships/customXml" Target="../ink/ink2910.xml"/><Relationship Id="rId55" Type="http://schemas.openxmlformats.org/officeDocument/2006/relationships/image" Target="../media/image2834.png"/><Relationship Id="rId76" Type="http://schemas.openxmlformats.org/officeDocument/2006/relationships/customXml" Target="../ink/ink2923.xml"/><Relationship Id="rId97" Type="http://schemas.openxmlformats.org/officeDocument/2006/relationships/image" Target="../media/image2855.png"/><Relationship Id="rId104" Type="http://schemas.openxmlformats.org/officeDocument/2006/relationships/customXml" Target="../ink/ink2937.xml"/><Relationship Id="rId120" Type="http://schemas.openxmlformats.org/officeDocument/2006/relationships/customXml" Target="../ink/ink2945.xml"/><Relationship Id="rId125" Type="http://schemas.openxmlformats.org/officeDocument/2006/relationships/image" Target="../media/image2869.png"/><Relationship Id="rId7" Type="http://schemas.openxmlformats.org/officeDocument/2006/relationships/image" Target="../media/image2810.png"/><Relationship Id="rId71" Type="http://schemas.openxmlformats.org/officeDocument/2006/relationships/image" Target="../media/image2842.png"/><Relationship Id="rId92" Type="http://schemas.openxmlformats.org/officeDocument/2006/relationships/customXml" Target="../ink/ink2931.xml"/><Relationship Id="rId2" Type="http://schemas.openxmlformats.org/officeDocument/2006/relationships/customXml" Target="../ink/ink2886.xml"/><Relationship Id="rId29" Type="http://schemas.openxmlformats.org/officeDocument/2006/relationships/image" Target="../media/image2821.png"/><Relationship Id="rId24" Type="http://schemas.openxmlformats.org/officeDocument/2006/relationships/customXml" Target="../ink/ink2897.xml"/><Relationship Id="rId40" Type="http://schemas.openxmlformats.org/officeDocument/2006/relationships/customXml" Target="../ink/ink2905.xml"/><Relationship Id="rId45" Type="http://schemas.openxmlformats.org/officeDocument/2006/relationships/image" Target="../media/image2829.png"/><Relationship Id="rId66" Type="http://schemas.openxmlformats.org/officeDocument/2006/relationships/customXml" Target="../ink/ink2918.xml"/><Relationship Id="rId87" Type="http://schemas.openxmlformats.org/officeDocument/2006/relationships/image" Target="../media/image2850.png"/><Relationship Id="rId110" Type="http://schemas.openxmlformats.org/officeDocument/2006/relationships/customXml" Target="../ink/ink2940.xml"/><Relationship Id="rId115" Type="http://schemas.openxmlformats.org/officeDocument/2006/relationships/image" Target="../media/image2864.png"/><Relationship Id="rId61" Type="http://schemas.openxmlformats.org/officeDocument/2006/relationships/image" Target="../media/image2837.png"/><Relationship Id="rId82" Type="http://schemas.openxmlformats.org/officeDocument/2006/relationships/customXml" Target="../ink/ink2926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82.png"/><Relationship Id="rId299" Type="http://schemas.openxmlformats.org/officeDocument/2006/relationships/image" Target="../media/image2961.png"/><Relationship Id="rId303" Type="http://schemas.openxmlformats.org/officeDocument/2006/relationships/image" Target="../media/image2963.png"/><Relationship Id="rId21" Type="http://schemas.openxmlformats.org/officeDocument/2006/relationships/image" Target="../media/image2878.png"/><Relationship Id="rId42" Type="http://schemas.openxmlformats.org/officeDocument/2006/relationships/customXml" Target="../ink/ink2969.xml"/><Relationship Id="rId63" Type="http://schemas.openxmlformats.org/officeDocument/2006/relationships/image" Target="../media/image3255.png"/><Relationship Id="rId84" Type="http://schemas.openxmlformats.org/officeDocument/2006/relationships/customXml" Target="../ink/ink2990.xml"/><Relationship Id="rId138" Type="http://schemas.openxmlformats.org/officeDocument/2006/relationships/customXml" Target="../ink/ink3017.xml"/><Relationship Id="rId159" Type="http://schemas.openxmlformats.org/officeDocument/2006/relationships/image" Target="../media/image2891.png"/><Relationship Id="rId324" Type="http://schemas.openxmlformats.org/officeDocument/2006/relationships/customXml" Target="../ink/ink3110.xml"/><Relationship Id="rId345" Type="http://schemas.openxmlformats.org/officeDocument/2006/relationships/image" Target="../media/image2984.png"/><Relationship Id="rId170" Type="http://schemas.openxmlformats.org/officeDocument/2006/relationships/customXml" Target="../ink/ink3033.xml"/><Relationship Id="rId191" Type="http://schemas.openxmlformats.org/officeDocument/2006/relationships/image" Target="../media/image2907.png"/><Relationship Id="rId205" Type="http://schemas.openxmlformats.org/officeDocument/2006/relationships/image" Target="../media/image2914.png"/><Relationship Id="rId226" Type="http://schemas.openxmlformats.org/officeDocument/2006/relationships/customXml" Target="../ink/ink3061.xml"/><Relationship Id="rId247" Type="http://schemas.openxmlformats.org/officeDocument/2006/relationships/image" Target="../media/image2935.png"/><Relationship Id="rId107" Type="http://schemas.openxmlformats.org/officeDocument/2006/relationships/image" Target="../media/image3277.png"/><Relationship Id="rId268" Type="http://schemas.openxmlformats.org/officeDocument/2006/relationships/customXml" Target="../ink/ink3082.xml"/><Relationship Id="rId289" Type="http://schemas.openxmlformats.org/officeDocument/2006/relationships/image" Target="../media/image2956.png"/><Relationship Id="rId11" Type="http://schemas.openxmlformats.org/officeDocument/2006/relationships/image" Target="../media/image2873.png"/><Relationship Id="rId32" Type="http://schemas.openxmlformats.org/officeDocument/2006/relationships/customXml" Target="../ink/ink2964.xml"/><Relationship Id="rId53" Type="http://schemas.openxmlformats.org/officeDocument/2006/relationships/image" Target="../media/image3250.png"/><Relationship Id="rId74" Type="http://schemas.openxmlformats.org/officeDocument/2006/relationships/customXml" Target="../ink/ink2985.xml"/><Relationship Id="rId128" Type="http://schemas.openxmlformats.org/officeDocument/2006/relationships/customXml" Target="../ink/ink3012.xml"/><Relationship Id="rId149" Type="http://schemas.openxmlformats.org/officeDocument/2006/relationships/image" Target="../media/image3298.png"/><Relationship Id="rId314" Type="http://schemas.openxmlformats.org/officeDocument/2006/relationships/customXml" Target="../ink/ink3105.xml"/><Relationship Id="rId335" Type="http://schemas.openxmlformats.org/officeDocument/2006/relationships/image" Target="../media/image2979.png"/><Relationship Id="rId5" Type="http://schemas.openxmlformats.org/officeDocument/2006/relationships/image" Target="../media/image3226.png"/><Relationship Id="rId95" Type="http://schemas.openxmlformats.org/officeDocument/2006/relationships/image" Target="../media/image3271.png"/><Relationship Id="rId160" Type="http://schemas.openxmlformats.org/officeDocument/2006/relationships/customXml" Target="../ink/ink3028.xml"/><Relationship Id="rId181" Type="http://schemas.openxmlformats.org/officeDocument/2006/relationships/image" Target="../media/image2902.png"/><Relationship Id="rId216" Type="http://schemas.openxmlformats.org/officeDocument/2006/relationships/customXml" Target="../ink/ink3056.xml"/><Relationship Id="rId237" Type="http://schemas.openxmlformats.org/officeDocument/2006/relationships/image" Target="../media/image2930.png"/><Relationship Id="rId258" Type="http://schemas.openxmlformats.org/officeDocument/2006/relationships/customXml" Target="../ink/ink3077.xml"/><Relationship Id="rId279" Type="http://schemas.openxmlformats.org/officeDocument/2006/relationships/image" Target="../media/image2951.png"/><Relationship Id="rId22" Type="http://schemas.openxmlformats.org/officeDocument/2006/relationships/customXml" Target="../ink/ink2959.xml"/><Relationship Id="rId43" Type="http://schemas.openxmlformats.org/officeDocument/2006/relationships/image" Target="../media/image2889.png"/><Relationship Id="rId64" Type="http://schemas.openxmlformats.org/officeDocument/2006/relationships/customXml" Target="../ink/ink2980.xml"/><Relationship Id="rId118" Type="http://schemas.openxmlformats.org/officeDocument/2006/relationships/customXml" Target="../ink/ink3007.xml"/><Relationship Id="rId139" Type="http://schemas.openxmlformats.org/officeDocument/2006/relationships/image" Target="../media/image3293.png"/><Relationship Id="rId290" Type="http://schemas.openxmlformats.org/officeDocument/2006/relationships/customXml" Target="../ink/ink3093.xml"/><Relationship Id="rId304" Type="http://schemas.openxmlformats.org/officeDocument/2006/relationships/customXml" Target="../ink/ink3100.xml"/><Relationship Id="rId325" Type="http://schemas.openxmlformats.org/officeDocument/2006/relationships/image" Target="../media/image2974.png"/><Relationship Id="rId85" Type="http://schemas.openxmlformats.org/officeDocument/2006/relationships/image" Target="../media/image3266.png"/><Relationship Id="rId150" Type="http://schemas.openxmlformats.org/officeDocument/2006/relationships/customXml" Target="../ink/ink3023.xml"/><Relationship Id="rId171" Type="http://schemas.openxmlformats.org/officeDocument/2006/relationships/image" Target="../media/image2897.png"/><Relationship Id="rId192" Type="http://schemas.openxmlformats.org/officeDocument/2006/relationships/customXml" Target="../ink/ink3044.xml"/><Relationship Id="rId206" Type="http://schemas.openxmlformats.org/officeDocument/2006/relationships/customXml" Target="../ink/ink3051.xml"/><Relationship Id="rId227" Type="http://schemas.openxmlformats.org/officeDocument/2006/relationships/image" Target="../media/image2925.png"/><Relationship Id="rId248" Type="http://schemas.openxmlformats.org/officeDocument/2006/relationships/customXml" Target="../ink/ink3072.xml"/><Relationship Id="rId269" Type="http://schemas.openxmlformats.org/officeDocument/2006/relationships/image" Target="../media/image2946.png"/><Relationship Id="rId12" Type="http://schemas.openxmlformats.org/officeDocument/2006/relationships/customXml" Target="../ink/ink2954.xml"/><Relationship Id="rId33" Type="http://schemas.openxmlformats.org/officeDocument/2006/relationships/image" Target="../media/image2884.png"/><Relationship Id="rId108" Type="http://schemas.openxmlformats.org/officeDocument/2006/relationships/customXml" Target="../ink/ink3002.xml"/><Relationship Id="rId129" Type="http://schemas.openxmlformats.org/officeDocument/2006/relationships/image" Target="../media/image3288.png"/><Relationship Id="rId280" Type="http://schemas.openxmlformats.org/officeDocument/2006/relationships/customXml" Target="../ink/ink3088.xml"/><Relationship Id="rId315" Type="http://schemas.openxmlformats.org/officeDocument/2006/relationships/image" Target="../media/image2969.png"/><Relationship Id="rId336" Type="http://schemas.openxmlformats.org/officeDocument/2006/relationships/customXml" Target="../ink/ink3116.xml"/><Relationship Id="rId54" Type="http://schemas.openxmlformats.org/officeDocument/2006/relationships/customXml" Target="../ink/ink2975.xml"/><Relationship Id="rId75" Type="http://schemas.openxmlformats.org/officeDocument/2006/relationships/image" Target="../media/image3261.png"/><Relationship Id="rId96" Type="http://schemas.openxmlformats.org/officeDocument/2006/relationships/customXml" Target="../ink/ink2996.xml"/><Relationship Id="rId140" Type="http://schemas.openxmlformats.org/officeDocument/2006/relationships/customXml" Target="../ink/ink3018.xml"/><Relationship Id="rId161" Type="http://schemas.openxmlformats.org/officeDocument/2006/relationships/image" Target="../media/image2892.png"/><Relationship Id="rId182" Type="http://schemas.openxmlformats.org/officeDocument/2006/relationships/customXml" Target="../ink/ink3039.xml"/><Relationship Id="rId217" Type="http://schemas.openxmlformats.org/officeDocument/2006/relationships/image" Target="../media/image2920.png"/><Relationship Id="rId6" Type="http://schemas.openxmlformats.org/officeDocument/2006/relationships/customXml" Target="../ink/ink2951.xml"/><Relationship Id="rId238" Type="http://schemas.openxmlformats.org/officeDocument/2006/relationships/customXml" Target="../ink/ink3067.xml"/><Relationship Id="rId259" Type="http://schemas.openxmlformats.org/officeDocument/2006/relationships/image" Target="../media/image2941.png"/><Relationship Id="rId23" Type="http://schemas.openxmlformats.org/officeDocument/2006/relationships/image" Target="../media/image2879.png"/><Relationship Id="rId119" Type="http://schemas.openxmlformats.org/officeDocument/2006/relationships/image" Target="../media/image3283.png"/><Relationship Id="rId270" Type="http://schemas.openxmlformats.org/officeDocument/2006/relationships/customXml" Target="../ink/ink3083.xml"/><Relationship Id="rId291" Type="http://schemas.openxmlformats.org/officeDocument/2006/relationships/image" Target="../media/image2957.png"/><Relationship Id="rId305" Type="http://schemas.openxmlformats.org/officeDocument/2006/relationships/image" Target="../media/image2964.png"/><Relationship Id="rId326" Type="http://schemas.openxmlformats.org/officeDocument/2006/relationships/customXml" Target="../ink/ink3111.xml"/><Relationship Id="rId44" Type="http://schemas.openxmlformats.org/officeDocument/2006/relationships/customXml" Target="../ink/ink2970.xml"/><Relationship Id="rId65" Type="http://schemas.openxmlformats.org/officeDocument/2006/relationships/image" Target="../media/image3256.png"/><Relationship Id="rId86" Type="http://schemas.openxmlformats.org/officeDocument/2006/relationships/customXml" Target="../ink/ink2991.xml"/><Relationship Id="rId130" Type="http://schemas.openxmlformats.org/officeDocument/2006/relationships/customXml" Target="../ink/ink3013.xml"/><Relationship Id="rId151" Type="http://schemas.openxmlformats.org/officeDocument/2006/relationships/image" Target="../media/image3299.png"/><Relationship Id="rId172" Type="http://schemas.openxmlformats.org/officeDocument/2006/relationships/customXml" Target="../ink/ink3034.xml"/><Relationship Id="rId193" Type="http://schemas.openxmlformats.org/officeDocument/2006/relationships/image" Target="../media/image2908.png"/><Relationship Id="rId207" Type="http://schemas.openxmlformats.org/officeDocument/2006/relationships/image" Target="../media/image2915.png"/><Relationship Id="rId228" Type="http://schemas.openxmlformats.org/officeDocument/2006/relationships/customXml" Target="../ink/ink3062.xml"/><Relationship Id="rId249" Type="http://schemas.openxmlformats.org/officeDocument/2006/relationships/image" Target="../media/image2936.png"/><Relationship Id="rId13" Type="http://schemas.openxmlformats.org/officeDocument/2006/relationships/image" Target="../media/image2874.png"/><Relationship Id="rId109" Type="http://schemas.openxmlformats.org/officeDocument/2006/relationships/image" Target="../media/image3278.png"/><Relationship Id="rId260" Type="http://schemas.openxmlformats.org/officeDocument/2006/relationships/customXml" Target="../ink/ink3078.xml"/><Relationship Id="rId281" Type="http://schemas.openxmlformats.org/officeDocument/2006/relationships/image" Target="../media/image2952.png"/><Relationship Id="rId316" Type="http://schemas.openxmlformats.org/officeDocument/2006/relationships/customXml" Target="../ink/ink3106.xml"/><Relationship Id="rId337" Type="http://schemas.openxmlformats.org/officeDocument/2006/relationships/image" Target="../media/image2980.png"/><Relationship Id="rId34" Type="http://schemas.openxmlformats.org/officeDocument/2006/relationships/customXml" Target="../ink/ink2965.xml"/><Relationship Id="rId55" Type="http://schemas.openxmlformats.org/officeDocument/2006/relationships/image" Target="../media/image3251.png"/><Relationship Id="rId76" Type="http://schemas.openxmlformats.org/officeDocument/2006/relationships/customXml" Target="../ink/ink2986.xml"/><Relationship Id="rId97" Type="http://schemas.openxmlformats.org/officeDocument/2006/relationships/image" Target="../media/image3272.png"/><Relationship Id="rId120" Type="http://schemas.openxmlformats.org/officeDocument/2006/relationships/customXml" Target="../ink/ink3008.xml"/><Relationship Id="rId141" Type="http://schemas.openxmlformats.org/officeDocument/2006/relationships/image" Target="../media/image3294.png"/><Relationship Id="rId7" Type="http://schemas.openxmlformats.org/officeDocument/2006/relationships/image" Target="../media/image3227.png"/><Relationship Id="rId162" Type="http://schemas.openxmlformats.org/officeDocument/2006/relationships/customXml" Target="../ink/ink3029.xml"/><Relationship Id="rId183" Type="http://schemas.openxmlformats.org/officeDocument/2006/relationships/image" Target="../media/image2903.png"/><Relationship Id="rId218" Type="http://schemas.openxmlformats.org/officeDocument/2006/relationships/customXml" Target="../ink/ink3057.xml"/><Relationship Id="rId239" Type="http://schemas.openxmlformats.org/officeDocument/2006/relationships/image" Target="../media/image2931.png"/><Relationship Id="rId250" Type="http://schemas.openxmlformats.org/officeDocument/2006/relationships/customXml" Target="../ink/ink3073.xml"/><Relationship Id="rId271" Type="http://schemas.openxmlformats.org/officeDocument/2006/relationships/image" Target="../media/image2947.png"/><Relationship Id="rId292" Type="http://schemas.openxmlformats.org/officeDocument/2006/relationships/customXml" Target="../ink/ink3094.xml"/><Relationship Id="rId306" Type="http://schemas.openxmlformats.org/officeDocument/2006/relationships/customXml" Target="../ink/ink3101.xml"/><Relationship Id="rId24" Type="http://schemas.openxmlformats.org/officeDocument/2006/relationships/customXml" Target="../ink/ink2960.xml"/><Relationship Id="rId45" Type="http://schemas.openxmlformats.org/officeDocument/2006/relationships/image" Target="../media/image3246.png"/><Relationship Id="rId66" Type="http://schemas.openxmlformats.org/officeDocument/2006/relationships/customXml" Target="../ink/ink2981.xml"/><Relationship Id="rId87" Type="http://schemas.openxmlformats.org/officeDocument/2006/relationships/image" Target="../media/image3267.png"/><Relationship Id="rId110" Type="http://schemas.openxmlformats.org/officeDocument/2006/relationships/customXml" Target="../ink/ink3003.xml"/><Relationship Id="rId131" Type="http://schemas.openxmlformats.org/officeDocument/2006/relationships/image" Target="../media/image3289.png"/><Relationship Id="rId327" Type="http://schemas.openxmlformats.org/officeDocument/2006/relationships/image" Target="../media/image2975.png"/><Relationship Id="rId152" Type="http://schemas.openxmlformats.org/officeDocument/2006/relationships/customXml" Target="../ink/ink3024.xml"/><Relationship Id="rId173" Type="http://schemas.openxmlformats.org/officeDocument/2006/relationships/image" Target="../media/image2898.png"/><Relationship Id="rId194" Type="http://schemas.openxmlformats.org/officeDocument/2006/relationships/customXml" Target="../ink/ink3045.xml"/><Relationship Id="rId208" Type="http://schemas.openxmlformats.org/officeDocument/2006/relationships/customXml" Target="../ink/ink3052.xml"/><Relationship Id="rId229" Type="http://schemas.openxmlformats.org/officeDocument/2006/relationships/image" Target="../media/image2926.png"/><Relationship Id="rId240" Type="http://schemas.openxmlformats.org/officeDocument/2006/relationships/customXml" Target="../ink/ink3068.xml"/><Relationship Id="rId261" Type="http://schemas.openxmlformats.org/officeDocument/2006/relationships/image" Target="../media/image2942.png"/><Relationship Id="rId14" Type="http://schemas.openxmlformats.org/officeDocument/2006/relationships/customXml" Target="../ink/ink2955.xml"/><Relationship Id="rId35" Type="http://schemas.openxmlformats.org/officeDocument/2006/relationships/image" Target="../media/image2885.png"/><Relationship Id="rId56" Type="http://schemas.openxmlformats.org/officeDocument/2006/relationships/customXml" Target="../ink/ink2976.xml"/><Relationship Id="rId77" Type="http://schemas.openxmlformats.org/officeDocument/2006/relationships/image" Target="../media/image3262.png"/><Relationship Id="rId100" Type="http://schemas.openxmlformats.org/officeDocument/2006/relationships/customXml" Target="../ink/ink2998.xml"/><Relationship Id="rId282" Type="http://schemas.openxmlformats.org/officeDocument/2006/relationships/customXml" Target="../ink/ink3089.xml"/><Relationship Id="rId317" Type="http://schemas.openxmlformats.org/officeDocument/2006/relationships/image" Target="../media/image2970.png"/><Relationship Id="rId338" Type="http://schemas.openxmlformats.org/officeDocument/2006/relationships/customXml" Target="../ink/ink3117.xml"/><Relationship Id="rId8" Type="http://schemas.openxmlformats.org/officeDocument/2006/relationships/customXml" Target="../ink/ink2952.xml"/><Relationship Id="rId98" Type="http://schemas.openxmlformats.org/officeDocument/2006/relationships/customXml" Target="../ink/ink2997.xml"/><Relationship Id="rId121" Type="http://schemas.openxmlformats.org/officeDocument/2006/relationships/image" Target="../media/image3284.png"/><Relationship Id="rId142" Type="http://schemas.openxmlformats.org/officeDocument/2006/relationships/customXml" Target="../ink/ink3019.xml"/><Relationship Id="rId163" Type="http://schemas.openxmlformats.org/officeDocument/2006/relationships/image" Target="../media/image2893.png"/><Relationship Id="rId184" Type="http://schemas.openxmlformats.org/officeDocument/2006/relationships/customXml" Target="../ink/ink3040.xml"/><Relationship Id="rId219" Type="http://schemas.openxmlformats.org/officeDocument/2006/relationships/image" Target="../media/image2921.png"/><Relationship Id="rId230" Type="http://schemas.openxmlformats.org/officeDocument/2006/relationships/customXml" Target="../ink/ink3063.xml"/><Relationship Id="rId251" Type="http://schemas.openxmlformats.org/officeDocument/2006/relationships/image" Target="../media/image2937.png"/><Relationship Id="rId25" Type="http://schemas.openxmlformats.org/officeDocument/2006/relationships/image" Target="../media/image2880.png"/><Relationship Id="rId46" Type="http://schemas.openxmlformats.org/officeDocument/2006/relationships/customXml" Target="../ink/ink2971.xml"/><Relationship Id="rId67" Type="http://schemas.openxmlformats.org/officeDocument/2006/relationships/image" Target="../media/image3257.png"/><Relationship Id="rId116" Type="http://schemas.openxmlformats.org/officeDocument/2006/relationships/customXml" Target="../ink/ink3006.xml"/><Relationship Id="rId137" Type="http://schemas.openxmlformats.org/officeDocument/2006/relationships/image" Target="../media/image3292.png"/><Relationship Id="rId158" Type="http://schemas.openxmlformats.org/officeDocument/2006/relationships/customXml" Target="../ink/ink3027.xml"/><Relationship Id="rId272" Type="http://schemas.openxmlformats.org/officeDocument/2006/relationships/customXml" Target="../ink/ink3084.xml"/><Relationship Id="rId293" Type="http://schemas.openxmlformats.org/officeDocument/2006/relationships/image" Target="../media/image2958.png"/><Relationship Id="rId302" Type="http://schemas.openxmlformats.org/officeDocument/2006/relationships/customXml" Target="../ink/ink3099.xml"/><Relationship Id="rId307" Type="http://schemas.openxmlformats.org/officeDocument/2006/relationships/image" Target="../media/image2965.png"/><Relationship Id="rId323" Type="http://schemas.openxmlformats.org/officeDocument/2006/relationships/image" Target="../media/image2973.png"/><Relationship Id="rId328" Type="http://schemas.openxmlformats.org/officeDocument/2006/relationships/customXml" Target="../ink/ink3112.xml"/><Relationship Id="rId344" Type="http://schemas.openxmlformats.org/officeDocument/2006/relationships/customXml" Target="../ink/ink3120.xml"/><Relationship Id="rId20" Type="http://schemas.openxmlformats.org/officeDocument/2006/relationships/customXml" Target="../ink/ink2958.xml"/><Relationship Id="rId41" Type="http://schemas.openxmlformats.org/officeDocument/2006/relationships/image" Target="../media/image2888.png"/><Relationship Id="rId62" Type="http://schemas.openxmlformats.org/officeDocument/2006/relationships/customXml" Target="../ink/ink2979.xml"/><Relationship Id="rId83" Type="http://schemas.openxmlformats.org/officeDocument/2006/relationships/image" Target="../media/image3265.png"/><Relationship Id="rId88" Type="http://schemas.openxmlformats.org/officeDocument/2006/relationships/customXml" Target="../ink/ink2992.xml"/><Relationship Id="rId111" Type="http://schemas.openxmlformats.org/officeDocument/2006/relationships/image" Target="../media/image3279.png"/><Relationship Id="rId132" Type="http://schemas.openxmlformats.org/officeDocument/2006/relationships/customXml" Target="../ink/ink3014.xml"/><Relationship Id="rId153" Type="http://schemas.openxmlformats.org/officeDocument/2006/relationships/image" Target="../media/image3300.png"/><Relationship Id="rId174" Type="http://schemas.openxmlformats.org/officeDocument/2006/relationships/customXml" Target="../ink/ink3035.xml"/><Relationship Id="rId179" Type="http://schemas.openxmlformats.org/officeDocument/2006/relationships/image" Target="../media/image2901.png"/><Relationship Id="rId195" Type="http://schemas.openxmlformats.org/officeDocument/2006/relationships/image" Target="../media/image2909.png"/><Relationship Id="rId209" Type="http://schemas.openxmlformats.org/officeDocument/2006/relationships/image" Target="../media/image2916.png"/><Relationship Id="rId190" Type="http://schemas.openxmlformats.org/officeDocument/2006/relationships/customXml" Target="../ink/ink3043.xml"/><Relationship Id="rId204" Type="http://schemas.openxmlformats.org/officeDocument/2006/relationships/customXml" Target="../ink/ink3050.xml"/><Relationship Id="rId220" Type="http://schemas.openxmlformats.org/officeDocument/2006/relationships/customXml" Target="../ink/ink3058.xml"/><Relationship Id="rId225" Type="http://schemas.openxmlformats.org/officeDocument/2006/relationships/image" Target="../media/image2924.png"/><Relationship Id="rId241" Type="http://schemas.openxmlformats.org/officeDocument/2006/relationships/image" Target="../media/image2932.png"/><Relationship Id="rId246" Type="http://schemas.openxmlformats.org/officeDocument/2006/relationships/customXml" Target="../ink/ink3071.xml"/><Relationship Id="rId267" Type="http://schemas.openxmlformats.org/officeDocument/2006/relationships/image" Target="../media/image2945.png"/><Relationship Id="rId288" Type="http://schemas.openxmlformats.org/officeDocument/2006/relationships/customXml" Target="../ink/ink3092.xml"/><Relationship Id="rId15" Type="http://schemas.openxmlformats.org/officeDocument/2006/relationships/image" Target="../media/image2875.png"/><Relationship Id="rId36" Type="http://schemas.openxmlformats.org/officeDocument/2006/relationships/customXml" Target="../ink/ink2966.xml"/><Relationship Id="rId57" Type="http://schemas.openxmlformats.org/officeDocument/2006/relationships/image" Target="../media/image3252.png"/><Relationship Id="rId106" Type="http://schemas.openxmlformats.org/officeDocument/2006/relationships/customXml" Target="../ink/ink3001.xml"/><Relationship Id="rId127" Type="http://schemas.openxmlformats.org/officeDocument/2006/relationships/image" Target="../media/image3287.png"/><Relationship Id="rId262" Type="http://schemas.openxmlformats.org/officeDocument/2006/relationships/customXml" Target="../ink/ink3079.xml"/><Relationship Id="rId283" Type="http://schemas.openxmlformats.org/officeDocument/2006/relationships/image" Target="../media/image2953.png"/><Relationship Id="rId313" Type="http://schemas.openxmlformats.org/officeDocument/2006/relationships/image" Target="../media/image2968.png"/><Relationship Id="rId318" Type="http://schemas.openxmlformats.org/officeDocument/2006/relationships/customXml" Target="../ink/ink3107.xml"/><Relationship Id="rId339" Type="http://schemas.openxmlformats.org/officeDocument/2006/relationships/image" Target="../media/image2981.png"/><Relationship Id="rId10" Type="http://schemas.openxmlformats.org/officeDocument/2006/relationships/customXml" Target="../ink/ink2953.xml"/><Relationship Id="rId31" Type="http://schemas.openxmlformats.org/officeDocument/2006/relationships/image" Target="../media/image2883.png"/><Relationship Id="rId52" Type="http://schemas.openxmlformats.org/officeDocument/2006/relationships/customXml" Target="../ink/ink2974.xml"/><Relationship Id="rId73" Type="http://schemas.openxmlformats.org/officeDocument/2006/relationships/image" Target="../media/image3260.png"/><Relationship Id="rId78" Type="http://schemas.openxmlformats.org/officeDocument/2006/relationships/customXml" Target="../ink/ink2987.xml"/><Relationship Id="rId94" Type="http://schemas.openxmlformats.org/officeDocument/2006/relationships/customXml" Target="../ink/ink2995.xml"/><Relationship Id="rId99" Type="http://schemas.openxmlformats.org/officeDocument/2006/relationships/image" Target="../media/image3273.png"/><Relationship Id="rId101" Type="http://schemas.openxmlformats.org/officeDocument/2006/relationships/image" Target="../media/image3274.png"/><Relationship Id="rId122" Type="http://schemas.openxmlformats.org/officeDocument/2006/relationships/customXml" Target="../ink/ink3009.xml"/><Relationship Id="rId143" Type="http://schemas.openxmlformats.org/officeDocument/2006/relationships/image" Target="../media/image3295.png"/><Relationship Id="rId148" Type="http://schemas.openxmlformats.org/officeDocument/2006/relationships/customXml" Target="../ink/ink3022.xml"/><Relationship Id="rId164" Type="http://schemas.openxmlformats.org/officeDocument/2006/relationships/customXml" Target="../ink/ink3030.xml"/><Relationship Id="rId169" Type="http://schemas.openxmlformats.org/officeDocument/2006/relationships/image" Target="../media/image2896.png"/><Relationship Id="rId185" Type="http://schemas.openxmlformats.org/officeDocument/2006/relationships/image" Target="../media/image2904.png"/><Relationship Id="rId334" Type="http://schemas.openxmlformats.org/officeDocument/2006/relationships/customXml" Target="../ink/ink3115.xml"/><Relationship Id="rId4" Type="http://schemas.openxmlformats.org/officeDocument/2006/relationships/customXml" Target="../ink/ink2950.xml"/><Relationship Id="rId9" Type="http://schemas.openxmlformats.org/officeDocument/2006/relationships/image" Target="../media/image2872.png"/><Relationship Id="rId180" Type="http://schemas.openxmlformats.org/officeDocument/2006/relationships/customXml" Target="../ink/ink3038.xml"/><Relationship Id="rId210" Type="http://schemas.openxmlformats.org/officeDocument/2006/relationships/customXml" Target="../ink/ink3053.xml"/><Relationship Id="rId215" Type="http://schemas.openxmlformats.org/officeDocument/2006/relationships/image" Target="../media/image2919.png"/><Relationship Id="rId236" Type="http://schemas.openxmlformats.org/officeDocument/2006/relationships/customXml" Target="../ink/ink3066.xml"/><Relationship Id="rId257" Type="http://schemas.openxmlformats.org/officeDocument/2006/relationships/image" Target="../media/image2940.png"/><Relationship Id="rId278" Type="http://schemas.openxmlformats.org/officeDocument/2006/relationships/customXml" Target="../ink/ink3087.xml"/><Relationship Id="rId26" Type="http://schemas.openxmlformats.org/officeDocument/2006/relationships/customXml" Target="../ink/ink2961.xml"/><Relationship Id="rId231" Type="http://schemas.openxmlformats.org/officeDocument/2006/relationships/image" Target="../media/image2927.png"/><Relationship Id="rId252" Type="http://schemas.openxmlformats.org/officeDocument/2006/relationships/customXml" Target="../ink/ink3074.xml"/><Relationship Id="rId273" Type="http://schemas.openxmlformats.org/officeDocument/2006/relationships/image" Target="../media/image2948.png"/><Relationship Id="rId294" Type="http://schemas.openxmlformats.org/officeDocument/2006/relationships/customXml" Target="../ink/ink3095.xml"/><Relationship Id="rId308" Type="http://schemas.openxmlformats.org/officeDocument/2006/relationships/customXml" Target="../ink/ink3102.xml"/><Relationship Id="rId329" Type="http://schemas.openxmlformats.org/officeDocument/2006/relationships/image" Target="../media/image2976.png"/><Relationship Id="rId47" Type="http://schemas.openxmlformats.org/officeDocument/2006/relationships/image" Target="../media/image3247.png"/><Relationship Id="rId68" Type="http://schemas.openxmlformats.org/officeDocument/2006/relationships/customXml" Target="../ink/ink2982.xml"/><Relationship Id="rId89" Type="http://schemas.openxmlformats.org/officeDocument/2006/relationships/image" Target="../media/image3268.png"/><Relationship Id="rId112" Type="http://schemas.openxmlformats.org/officeDocument/2006/relationships/customXml" Target="../ink/ink3004.xml"/><Relationship Id="rId133" Type="http://schemas.openxmlformats.org/officeDocument/2006/relationships/image" Target="../media/image3290.png"/><Relationship Id="rId154" Type="http://schemas.openxmlformats.org/officeDocument/2006/relationships/customXml" Target="../ink/ink3025.xml"/><Relationship Id="rId175" Type="http://schemas.openxmlformats.org/officeDocument/2006/relationships/image" Target="../media/image2899.png"/><Relationship Id="rId340" Type="http://schemas.openxmlformats.org/officeDocument/2006/relationships/customXml" Target="../ink/ink3118.xml"/><Relationship Id="rId196" Type="http://schemas.openxmlformats.org/officeDocument/2006/relationships/customXml" Target="../ink/ink3046.xml"/><Relationship Id="rId200" Type="http://schemas.openxmlformats.org/officeDocument/2006/relationships/customXml" Target="../ink/ink3048.xml"/><Relationship Id="rId16" Type="http://schemas.openxmlformats.org/officeDocument/2006/relationships/customXml" Target="../ink/ink2956.xml"/><Relationship Id="rId221" Type="http://schemas.openxmlformats.org/officeDocument/2006/relationships/image" Target="../media/image2922.png"/><Relationship Id="rId242" Type="http://schemas.openxmlformats.org/officeDocument/2006/relationships/customXml" Target="../ink/ink3069.xml"/><Relationship Id="rId263" Type="http://schemas.openxmlformats.org/officeDocument/2006/relationships/image" Target="../media/image2943.png"/><Relationship Id="rId284" Type="http://schemas.openxmlformats.org/officeDocument/2006/relationships/customXml" Target="../ink/ink3090.xml"/><Relationship Id="rId319" Type="http://schemas.openxmlformats.org/officeDocument/2006/relationships/image" Target="../media/image2971.png"/><Relationship Id="rId37" Type="http://schemas.openxmlformats.org/officeDocument/2006/relationships/image" Target="../media/image2886.png"/><Relationship Id="rId58" Type="http://schemas.openxmlformats.org/officeDocument/2006/relationships/customXml" Target="../ink/ink2977.xml"/><Relationship Id="rId79" Type="http://schemas.openxmlformats.org/officeDocument/2006/relationships/image" Target="../media/image3263.png"/><Relationship Id="rId102" Type="http://schemas.openxmlformats.org/officeDocument/2006/relationships/customXml" Target="../ink/ink2999.xml"/><Relationship Id="rId123" Type="http://schemas.openxmlformats.org/officeDocument/2006/relationships/image" Target="../media/image3285.png"/><Relationship Id="rId144" Type="http://schemas.openxmlformats.org/officeDocument/2006/relationships/customXml" Target="../ink/ink3020.xml"/><Relationship Id="rId330" Type="http://schemas.openxmlformats.org/officeDocument/2006/relationships/customXml" Target="../ink/ink3113.xml"/><Relationship Id="rId90" Type="http://schemas.openxmlformats.org/officeDocument/2006/relationships/customXml" Target="../ink/ink2993.xml"/><Relationship Id="rId165" Type="http://schemas.openxmlformats.org/officeDocument/2006/relationships/image" Target="../media/image2894.png"/><Relationship Id="rId186" Type="http://schemas.openxmlformats.org/officeDocument/2006/relationships/customXml" Target="../ink/ink3041.xml"/><Relationship Id="rId211" Type="http://schemas.openxmlformats.org/officeDocument/2006/relationships/image" Target="../media/image2917.png"/><Relationship Id="rId232" Type="http://schemas.openxmlformats.org/officeDocument/2006/relationships/customXml" Target="../ink/ink3064.xml"/><Relationship Id="rId253" Type="http://schemas.openxmlformats.org/officeDocument/2006/relationships/image" Target="../media/image2938.png"/><Relationship Id="rId274" Type="http://schemas.openxmlformats.org/officeDocument/2006/relationships/customXml" Target="../ink/ink3085.xml"/><Relationship Id="rId295" Type="http://schemas.openxmlformats.org/officeDocument/2006/relationships/image" Target="../media/image2959.png"/><Relationship Id="rId309" Type="http://schemas.openxmlformats.org/officeDocument/2006/relationships/image" Target="../media/image2966.png"/><Relationship Id="rId27" Type="http://schemas.openxmlformats.org/officeDocument/2006/relationships/image" Target="../media/image2881.png"/><Relationship Id="rId48" Type="http://schemas.openxmlformats.org/officeDocument/2006/relationships/customXml" Target="../ink/ink2972.xml"/><Relationship Id="rId69" Type="http://schemas.openxmlformats.org/officeDocument/2006/relationships/image" Target="../media/image3258.png"/><Relationship Id="rId113" Type="http://schemas.openxmlformats.org/officeDocument/2006/relationships/image" Target="../media/image3280.png"/><Relationship Id="rId134" Type="http://schemas.openxmlformats.org/officeDocument/2006/relationships/customXml" Target="../ink/ink3015.xml"/><Relationship Id="rId320" Type="http://schemas.openxmlformats.org/officeDocument/2006/relationships/customXml" Target="../ink/ink3108.xml"/><Relationship Id="rId80" Type="http://schemas.openxmlformats.org/officeDocument/2006/relationships/customXml" Target="../ink/ink2988.xml"/><Relationship Id="rId155" Type="http://schemas.openxmlformats.org/officeDocument/2006/relationships/image" Target="../media/image3301.png"/><Relationship Id="rId176" Type="http://schemas.openxmlformats.org/officeDocument/2006/relationships/customXml" Target="../ink/ink3036.xml"/><Relationship Id="rId197" Type="http://schemas.openxmlformats.org/officeDocument/2006/relationships/image" Target="../media/image2910.png"/><Relationship Id="rId341" Type="http://schemas.openxmlformats.org/officeDocument/2006/relationships/image" Target="../media/image2982.png"/><Relationship Id="rId201" Type="http://schemas.openxmlformats.org/officeDocument/2006/relationships/image" Target="../media/image2912.png"/><Relationship Id="rId222" Type="http://schemas.openxmlformats.org/officeDocument/2006/relationships/customXml" Target="../ink/ink3059.xml"/><Relationship Id="rId243" Type="http://schemas.openxmlformats.org/officeDocument/2006/relationships/image" Target="../media/image2933.png"/><Relationship Id="rId264" Type="http://schemas.openxmlformats.org/officeDocument/2006/relationships/customXml" Target="../ink/ink3080.xml"/><Relationship Id="rId285" Type="http://schemas.openxmlformats.org/officeDocument/2006/relationships/image" Target="../media/image2954.png"/><Relationship Id="rId17" Type="http://schemas.openxmlformats.org/officeDocument/2006/relationships/image" Target="../media/image2876.png"/><Relationship Id="rId38" Type="http://schemas.openxmlformats.org/officeDocument/2006/relationships/customXml" Target="../ink/ink2967.xml"/><Relationship Id="rId59" Type="http://schemas.openxmlformats.org/officeDocument/2006/relationships/image" Target="../media/image3253.png"/><Relationship Id="rId103" Type="http://schemas.openxmlformats.org/officeDocument/2006/relationships/image" Target="../media/image3275.png"/><Relationship Id="rId124" Type="http://schemas.openxmlformats.org/officeDocument/2006/relationships/customXml" Target="../ink/ink3010.xml"/><Relationship Id="rId310" Type="http://schemas.openxmlformats.org/officeDocument/2006/relationships/customXml" Target="../ink/ink3103.xml"/><Relationship Id="rId70" Type="http://schemas.openxmlformats.org/officeDocument/2006/relationships/customXml" Target="../ink/ink2983.xml"/><Relationship Id="rId91" Type="http://schemas.openxmlformats.org/officeDocument/2006/relationships/image" Target="../media/image3269.png"/><Relationship Id="rId145" Type="http://schemas.openxmlformats.org/officeDocument/2006/relationships/image" Target="../media/image3296.png"/><Relationship Id="rId166" Type="http://schemas.openxmlformats.org/officeDocument/2006/relationships/customXml" Target="../ink/ink3031.xml"/><Relationship Id="rId187" Type="http://schemas.openxmlformats.org/officeDocument/2006/relationships/image" Target="../media/image2905.png"/><Relationship Id="rId331" Type="http://schemas.openxmlformats.org/officeDocument/2006/relationships/image" Target="../media/image297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054.xml"/><Relationship Id="rId233" Type="http://schemas.openxmlformats.org/officeDocument/2006/relationships/image" Target="../media/image2928.png"/><Relationship Id="rId254" Type="http://schemas.openxmlformats.org/officeDocument/2006/relationships/customXml" Target="../ink/ink3075.xml"/><Relationship Id="rId28" Type="http://schemas.openxmlformats.org/officeDocument/2006/relationships/customXml" Target="../ink/ink2962.xml"/><Relationship Id="rId49" Type="http://schemas.openxmlformats.org/officeDocument/2006/relationships/image" Target="../media/image3248.png"/><Relationship Id="rId114" Type="http://schemas.openxmlformats.org/officeDocument/2006/relationships/customXml" Target="../ink/ink3005.xml"/><Relationship Id="rId275" Type="http://schemas.openxmlformats.org/officeDocument/2006/relationships/image" Target="../media/image2949.png"/><Relationship Id="rId296" Type="http://schemas.openxmlformats.org/officeDocument/2006/relationships/customXml" Target="../ink/ink3096.xml"/><Relationship Id="rId300" Type="http://schemas.openxmlformats.org/officeDocument/2006/relationships/customXml" Target="../ink/ink3098.xml"/><Relationship Id="rId60" Type="http://schemas.openxmlformats.org/officeDocument/2006/relationships/customXml" Target="../ink/ink2978.xml"/><Relationship Id="rId81" Type="http://schemas.openxmlformats.org/officeDocument/2006/relationships/image" Target="../media/image3264.png"/><Relationship Id="rId135" Type="http://schemas.openxmlformats.org/officeDocument/2006/relationships/image" Target="../media/image3291.png"/><Relationship Id="rId156" Type="http://schemas.openxmlformats.org/officeDocument/2006/relationships/customXml" Target="../ink/ink3026.xml"/><Relationship Id="rId177" Type="http://schemas.openxmlformats.org/officeDocument/2006/relationships/image" Target="../media/image2900.png"/><Relationship Id="rId198" Type="http://schemas.openxmlformats.org/officeDocument/2006/relationships/customXml" Target="../ink/ink3047.xml"/><Relationship Id="rId321" Type="http://schemas.openxmlformats.org/officeDocument/2006/relationships/image" Target="../media/image2972.png"/><Relationship Id="rId342" Type="http://schemas.openxmlformats.org/officeDocument/2006/relationships/customXml" Target="../ink/ink3119.xml"/><Relationship Id="rId202" Type="http://schemas.openxmlformats.org/officeDocument/2006/relationships/customXml" Target="../ink/ink3049.xml"/><Relationship Id="rId223" Type="http://schemas.openxmlformats.org/officeDocument/2006/relationships/image" Target="../media/image2923.png"/><Relationship Id="rId244" Type="http://schemas.openxmlformats.org/officeDocument/2006/relationships/customXml" Target="../ink/ink3070.xml"/><Relationship Id="rId18" Type="http://schemas.openxmlformats.org/officeDocument/2006/relationships/customXml" Target="../ink/ink2957.xml"/><Relationship Id="rId39" Type="http://schemas.openxmlformats.org/officeDocument/2006/relationships/image" Target="../media/image2887.png"/><Relationship Id="rId265" Type="http://schemas.openxmlformats.org/officeDocument/2006/relationships/image" Target="../media/image2944.png"/><Relationship Id="rId286" Type="http://schemas.openxmlformats.org/officeDocument/2006/relationships/customXml" Target="../ink/ink3091.xml"/><Relationship Id="rId50" Type="http://schemas.openxmlformats.org/officeDocument/2006/relationships/customXml" Target="../ink/ink2973.xml"/><Relationship Id="rId104" Type="http://schemas.openxmlformats.org/officeDocument/2006/relationships/customXml" Target="../ink/ink3000.xml"/><Relationship Id="rId125" Type="http://schemas.openxmlformats.org/officeDocument/2006/relationships/image" Target="../media/image3286.png"/><Relationship Id="rId146" Type="http://schemas.openxmlformats.org/officeDocument/2006/relationships/customXml" Target="../ink/ink3021.xml"/><Relationship Id="rId167" Type="http://schemas.openxmlformats.org/officeDocument/2006/relationships/image" Target="../media/image2895.png"/><Relationship Id="rId188" Type="http://schemas.openxmlformats.org/officeDocument/2006/relationships/customXml" Target="../ink/ink3042.xml"/><Relationship Id="rId311" Type="http://schemas.openxmlformats.org/officeDocument/2006/relationships/image" Target="../media/image2967.png"/><Relationship Id="rId332" Type="http://schemas.openxmlformats.org/officeDocument/2006/relationships/customXml" Target="../ink/ink3114.xml"/><Relationship Id="rId71" Type="http://schemas.openxmlformats.org/officeDocument/2006/relationships/image" Target="../media/image3259.png"/><Relationship Id="rId92" Type="http://schemas.openxmlformats.org/officeDocument/2006/relationships/customXml" Target="../ink/ink2994.xml"/><Relationship Id="rId213" Type="http://schemas.openxmlformats.org/officeDocument/2006/relationships/image" Target="../media/image2918.png"/><Relationship Id="rId234" Type="http://schemas.openxmlformats.org/officeDocument/2006/relationships/customXml" Target="../ink/ink3065.xml"/><Relationship Id="rId2" Type="http://schemas.openxmlformats.org/officeDocument/2006/relationships/customXml" Target="../ink/ink2949.xml"/><Relationship Id="rId29" Type="http://schemas.openxmlformats.org/officeDocument/2006/relationships/image" Target="../media/image2882.png"/><Relationship Id="rId255" Type="http://schemas.openxmlformats.org/officeDocument/2006/relationships/image" Target="../media/image2939.png"/><Relationship Id="rId276" Type="http://schemas.openxmlformats.org/officeDocument/2006/relationships/customXml" Target="../ink/ink3086.xml"/><Relationship Id="rId297" Type="http://schemas.openxmlformats.org/officeDocument/2006/relationships/image" Target="../media/image2960.png"/><Relationship Id="rId40" Type="http://schemas.openxmlformats.org/officeDocument/2006/relationships/customXml" Target="../ink/ink2968.xml"/><Relationship Id="rId115" Type="http://schemas.openxmlformats.org/officeDocument/2006/relationships/image" Target="../media/image3281.png"/><Relationship Id="rId136" Type="http://schemas.openxmlformats.org/officeDocument/2006/relationships/customXml" Target="../ink/ink3016.xml"/><Relationship Id="rId157" Type="http://schemas.openxmlformats.org/officeDocument/2006/relationships/image" Target="../media/image2890.png"/><Relationship Id="rId178" Type="http://schemas.openxmlformats.org/officeDocument/2006/relationships/customXml" Target="../ink/ink3037.xml"/><Relationship Id="rId301" Type="http://schemas.openxmlformats.org/officeDocument/2006/relationships/image" Target="../media/image2962.png"/><Relationship Id="rId322" Type="http://schemas.openxmlformats.org/officeDocument/2006/relationships/customXml" Target="../ink/ink3109.xml"/><Relationship Id="rId343" Type="http://schemas.openxmlformats.org/officeDocument/2006/relationships/image" Target="../media/image2983.png"/><Relationship Id="rId61" Type="http://schemas.openxmlformats.org/officeDocument/2006/relationships/image" Target="../media/image3254.png"/><Relationship Id="rId82" Type="http://schemas.openxmlformats.org/officeDocument/2006/relationships/customXml" Target="../ink/ink2989.xml"/><Relationship Id="rId199" Type="http://schemas.openxmlformats.org/officeDocument/2006/relationships/image" Target="../media/image2911.png"/><Relationship Id="rId203" Type="http://schemas.openxmlformats.org/officeDocument/2006/relationships/image" Target="../media/image2913.png"/><Relationship Id="rId19" Type="http://schemas.openxmlformats.org/officeDocument/2006/relationships/image" Target="../media/image2877.png"/><Relationship Id="rId224" Type="http://schemas.openxmlformats.org/officeDocument/2006/relationships/customXml" Target="../ink/ink3060.xml"/><Relationship Id="rId245" Type="http://schemas.openxmlformats.org/officeDocument/2006/relationships/image" Target="../media/image2934.png"/><Relationship Id="rId266" Type="http://schemas.openxmlformats.org/officeDocument/2006/relationships/customXml" Target="../ink/ink3081.xml"/><Relationship Id="rId287" Type="http://schemas.openxmlformats.org/officeDocument/2006/relationships/image" Target="../media/image2955.png"/><Relationship Id="rId30" Type="http://schemas.openxmlformats.org/officeDocument/2006/relationships/customXml" Target="../ink/ink2963.xml"/><Relationship Id="rId105" Type="http://schemas.openxmlformats.org/officeDocument/2006/relationships/image" Target="../media/image3276.png"/><Relationship Id="rId126" Type="http://schemas.openxmlformats.org/officeDocument/2006/relationships/customXml" Target="../ink/ink3011.xml"/><Relationship Id="rId147" Type="http://schemas.openxmlformats.org/officeDocument/2006/relationships/image" Target="../media/image3297.png"/><Relationship Id="rId168" Type="http://schemas.openxmlformats.org/officeDocument/2006/relationships/customXml" Target="../ink/ink3032.xml"/><Relationship Id="rId312" Type="http://schemas.openxmlformats.org/officeDocument/2006/relationships/customXml" Target="../ink/ink3104.xml"/><Relationship Id="rId333" Type="http://schemas.openxmlformats.org/officeDocument/2006/relationships/image" Target="../media/image2978.png"/><Relationship Id="rId51" Type="http://schemas.openxmlformats.org/officeDocument/2006/relationships/image" Target="../media/image3249.png"/><Relationship Id="rId72" Type="http://schemas.openxmlformats.org/officeDocument/2006/relationships/customXml" Target="../ink/ink2984.xml"/><Relationship Id="rId93" Type="http://schemas.openxmlformats.org/officeDocument/2006/relationships/image" Target="../media/image3270.png"/><Relationship Id="rId189" Type="http://schemas.openxmlformats.org/officeDocument/2006/relationships/image" Target="../media/image2906.png"/><Relationship Id="rId3" Type="http://schemas.openxmlformats.org/officeDocument/2006/relationships/image" Target="../media/image2871.png"/><Relationship Id="rId214" Type="http://schemas.openxmlformats.org/officeDocument/2006/relationships/customXml" Target="../ink/ink3055.xml"/><Relationship Id="rId235" Type="http://schemas.openxmlformats.org/officeDocument/2006/relationships/image" Target="../media/image2929.png"/><Relationship Id="rId256" Type="http://schemas.openxmlformats.org/officeDocument/2006/relationships/customXml" Target="../ink/ink3076.xml"/><Relationship Id="rId277" Type="http://schemas.openxmlformats.org/officeDocument/2006/relationships/image" Target="../media/image2950.png"/><Relationship Id="rId298" Type="http://schemas.openxmlformats.org/officeDocument/2006/relationships/customXml" Target="../ink/ink309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4.xml"/><Relationship Id="rId21" Type="http://schemas.openxmlformats.org/officeDocument/2006/relationships/customXml" Target="../ink/ink136.xml"/><Relationship Id="rId42" Type="http://schemas.openxmlformats.org/officeDocument/2006/relationships/image" Target="../media/image146.png"/><Relationship Id="rId63" Type="http://schemas.openxmlformats.org/officeDocument/2006/relationships/customXml" Target="../ink/ink157.xml"/><Relationship Id="rId84" Type="http://schemas.openxmlformats.org/officeDocument/2006/relationships/image" Target="../media/image167.png"/><Relationship Id="rId138" Type="http://schemas.openxmlformats.org/officeDocument/2006/relationships/customXml" Target="../ink/ink195.xml"/><Relationship Id="rId159" Type="http://schemas.openxmlformats.org/officeDocument/2006/relationships/image" Target="../media/image203.png"/><Relationship Id="rId170" Type="http://schemas.openxmlformats.org/officeDocument/2006/relationships/customXml" Target="../ink/ink211.xml"/><Relationship Id="rId191" Type="http://schemas.openxmlformats.org/officeDocument/2006/relationships/image" Target="../media/image219.png"/><Relationship Id="rId205" Type="http://schemas.openxmlformats.org/officeDocument/2006/relationships/image" Target="../media/image226.png"/><Relationship Id="rId226" Type="http://schemas.openxmlformats.org/officeDocument/2006/relationships/customXml" Target="../ink/ink239.xml"/><Relationship Id="rId107" Type="http://schemas.openxmlformats.org/officeDocument/2006/relationships/customXml" Target="../ink/ink179.xml"/><Relationship Id="rId11" Type="http://schemas.openxmlformats.org/officeDocument/2006/relationships/customXml" Target="../ink/ink131.xml"/><Relationship Id="rId32" Type="http://schemas.openxmlformats.org/officeDocument/2006/relationships/image" Target="../media/image141.png"/><Relationship Id="rId53" Type="http://schemas.openxmlformats.org/officeDocument/2006/relationships/customXml" Target="../ink/ink152.xml"/><Relationship Id="rId74" Type="http://schemas.openxmlformats.org/officeDocument/2006/relationships/image" Target="../media/image162.png"/><Relationship Id="rId128" Type="http://schemas.openxmlformats.org/officeDocument/2006/relationships/customXml" Target="../ink/ink190.xml"/><Relationship Id="rId149" Type="http://schemas.openxmlformats.org/officeDocument/2006/relationships/image" Target="../media/image198.png"/><Relationship Id="rId5" Type="http://schemas.openxmlformats.org/officeDocument/2006/relationships/customXml" Target="../ink/ink128.xml"/><Relationship Id="rId95" Type="http://schemas.openxmlformats.org/officeDocument/2006/relationships/customXml" Target="../ink/ink173.xml"/><Relationship Id="rId160" Type="http://schemas.openxmlformats.org/officeDocument/2006/relationships/customXml" Target="../ink/ink206.xml"/><Relationship Id="rId181" Type="http://schemas.openxmlformats.org/officeDocument/2006/relationships/image" Target="../media/image214.png"/><Relationship Id="rId216" Type="http://schemas.openxmlformats.org/officeDocument/2006/relationships/customXml" Target="../ink/ink234.xml"/><Relationship Id="rId22" Type="http://schemas.openxmlformats.org/officeDocument/2006/relationships/image" Target="../media/image136.png"/><Relationship Id="rId27" Type="http://schemas.openxmlformats.org/officeDocument/2006/relationships/customXml" Target="../ink/ink139.xml"/><Relationship Id="rId43" Type="http://schemas.openxmlformats.org/officeDocument/2006/relationships/customXml" Target="../ink/ink147.xml"/><Relationship Id="rId48" Type="http://schemas.openxmlformats.org/officeDocument/2006/relationships/image" Target="../media/image149.png"/><Relationship Id="rId64" Type="http://schemas.openxmlformats.org/officeDocument/2006/relationships/image" Target="../media/image157.png"/><Relationship Id="rId69" Type="http://schemas.openxmlformats.org/officeDocument/2006/relationships/customXml" Target="../ink/ink160.xml"/><Relationship Id="rId113" Type="http://schemas.openxmlformats.org/officeDocument/2006/relationships/customXml" Target="../ink/ink182.xml"/><Relationship Id="rId118" Type="http://schemas.openxmlformats.org/officeDocument/2006/relationships/customXml" Target="../ink/ink185.xml"/><Relationship Id="rId134" Type="http://schemas.openxmlformats.org/officeDocument/2006/relationships/customXml" Target="../ink/ink193.xml"/><Relationship Id="rId139" Type="http://schemas.openxmlformats.org/officeDocument/2006/relationships/image" Target="../media/image193.png"/><Relationship Id="rId80" Type="http://schemas.openxmlformats.org/officeDocument/2006/relationships/image" Target="../media/image165.png"/><Relationship Id="rId85" Type="http://schemas.openxmlformats.org/officeDocument/2006/relationships/customXml" Target="../ink/ink168.xml"/><Relationship Id="rId150" Type="http://schemas.openxmlformats.org/officeDocument/2006/relationships/customXml" Target="../ink/ink201.xml"/><Relationship Id="rId155" Type="http://schemas.openxmlformats.org/officeDocument/2006/relationships/image" Target="../media/image201.png"/><Relationship Id="rId171" Type="http://schemas.openxmlformats.org/officeDocument/2006/relationships/image" Target="../media/image209.png"/><Relationship Id="rId176" Type="http://schemas.openxmlformats.org/officeDocument/2006/relationships/customXml" Target="../ink/ink214.xml"/><Relationship Id="rId192" Type="http://schemas.openxmlformats.org/officeDocument/2006/relationships/customXml" Target="../ink/ink222.xml"/><Relationship Id="rId197" Type="http://schemas.openxmlformats.org/officeDocument/2006/relationships/image" Target="../media/image222.png"/><Relationship Id="rId206" Type="http://schemas.openxmlformats.org/officeDocument/2006/relationships/customXml" Target="../ink/ink229.xml"/><Relationship Id="rId227" Type="http://schemas.openxmlformats.org/officeDocument/2006/relationships/image" Target="../media/image237.png"/><Relationship Id="rId201" Type="http://schemas.openxmlformats.org/officeDocument/2006/relationships/image" Target="../media/image224.png"/><Relationship Id="rId222" Type="http://schemas.openxmlformats.org/officeDocument/2006/relationships/customXml" Target="../ink/ink237.xml"/><Relationship Id="rId12" Type="http://schemas.openxmlformats.org/officeDocument/2006/relationships/image" Target="../media/image131.png"/><Relationship Id="rId17" Type="http://schemas.openxmlformats.org/officeDocument/2006/relationships/customXml" Target="../ink/ink134.xml"/><Relationship Id="rId33" Type="http://schemas.openxmlformats.org/officeDocument/2006/relationships/customXml" Target="../ink/ink142.xml"/><Relationship Id="rId38" Type="http://schemas.openxmlformats.org/officeDocument/2006/relationships/image" Target="../media/image144.png"/><Relationship Id="rId59" Type="http://schemas.openxmlformats.org/officeDocument/2006/relationships/customXml" Target="../ink/ink155.xml"/><Relationship Id="rId103" Type="http://schemas.openxmlformats.org/officeDocument/2006/relationships/customXml" Target="../ink/ink177.xml"/><Relationship Id="rId108" Type="http://schemas.openxmlformats.org/officeDocument/2006/relationships/image" Target="../media/image179.png"/><Relationship Id="rId124" Type="http://schemas.openxmlformats.org/officeDocument/2006/relationships/customXml" Target="../ink/ink188.xml"/><Relationship Id="rId129" Type="http://schemas.openxmlformats.org/officeDocument/2006/relationships/image" Target="../media/image188.png"/><Relationship Id="rId54" Type="http://schemas.openxmlformats.org/officeDocument/2006/relationships/image" Target="../media/image152.png"/><Relationship Id="rId70" Type="http://schemas.openxmlformats.org/officeDocument/2006/relationships/image" Target="../media/image160.png"/><Relationship Id="rId75" Type="http://schemas.openxmlformats.org/officeDocument/2006/relationships/customXml" Target="../ink/ink163.xml"/><Relationship Id="rId91" Type="http://schemas.openxmlformats.org/officeDocument/2006/relationships/customXml" Target="../ink/ink171.xml"/><Relationship Id="rId96" Type="http://schemas.openxmlformats.org/officeDocument/2006/relationships/image" Target="../media/image173.png"/><Relationship Id="rId140" Type="http://schemas.openxmlformats.org/officeDocument/2006/relationships/customXml" Target="../ink/ink196.xml"/><Relationship Id="rId145" Type="http://schemas.openxmlformats.org/officeDocument/2006/relationships/image" Target="../media/image196.png"/><Relationship Id="rId161" Type="http://schemas.openxmlformats.org/officeDocument/2006/relationships/image" Target="../media/image204.png"/><Relationship Id="rId166" Type="http://schemas.openxmlformats.org/officeDocument/2006/relationships/customXml" Target="../ink/ink209.xml"/><Relationship Id="rId182" Type="http://schemas.openxmlformats.org/officeDocument/2006/relationships/customXml" Target="../ink/ink217.xml"/><Relationship Id="rId187" Type="http://schemas.openxmlformats.org/officeDocument/2006/relationships/image" Target="../media/image217.png"/><Relationship Id="rId217" Type="http://schemas.openxmlformats.org/officeDocument/2006/relationships/image" Target="../media/image2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212" Type="http://schemas.openxmlformats.org/officeDocument/2006/relationships/customXml" Target="../ink/ink232.xml"/><Relationship Id="rId23" Type="http://schemas.openxmlformats.org/officeDocument/2006/relationships/customXml" Target="../ink/ink137.xml"/><Relationship Id="rId28" Type="http://schemas.openxmlformats.org/officeDocument/2006/relationships/image" Target="../media/image139.png"/><Relationship Id="rId49" Type="http://schemas.openxmlformats.org/officeDocument/2006/relationships/customXml" Target="../ink/ink150.xml"/><Relationship Id="rId114" Type="http://schemas.openxmlformats.org/officeDocument/2006/relationships/image" Target="../media/image181.png"/><Relationship Id="rId119" Type="http://schemas.openxmlformats.org/officeDocument/2006/relationships/image" Target="../media/image183.png"/><Relationship Id="rId44" Type="http://schemas.openxmlformats.org/officeDocument/2006/relationships/image" Target="../media/image147.png"/><Relationship Id="rId60" Type="http://schemas.openxmlformats.org/officeDocument/2006/relationships/image" Target="../media/image155.png"/><Relationship Id="rId65" Type="http://schemas.openxmlformats.org/officeDocument/2006/relationships/customXml" Target="../ink/ink158.xml"/><Relationship Id="rId81" Type="http://schemas.openxmlformats.org/officeDocument/2006/relationships/customXml" Target="../ink/ink166.xml"/><Relationship Id="rId86" Type="http://schemas.openxmlformats.org/officeDocument/2006/relationships/image" Target="../media/image168.png"/><Relationship Id="rId130" Type="http://schemas.openxmlformats.org/officeDocument/2006/relationships/customXml" Target="../ink/ink191.xml"/><Relationship Id="rId135" Type="http://schemas.openxmlformats.org/officeDocument/2006/relationships/image" Target="../media/image191.png"/><Relationship Id="rId151" Type="http://schemas.openxmlformats.org/officeDocument/2006/relationships/image" Target="../media/image199.png"/><Relationship Id="rId156" Type="http://schemas.openxmlformats.org/officeDocument/2006/relationships/customXml" Target="../ink/ink204.xml"/><Relationship Id="rId177" Type="http://schemas.openxmlformats.org/officeDocument/2006/relationships/image" Target="../media/image212.png"/><Relationship Id="rId198" Type="http://schemas.openxmlformats.org/officeDocument/2006/relationships/customXml" Target="../ink/ink225.xml"/><Relationship Id="rId172" Type="http://schemas.openxmlformats.org/officeDocument/2006/relationships/customXml" Target="../ink/ink212.xml"/><Relationship Id="rId193" Type="http://schemas.openxmlformats.org/officeDocument/2006/relationships/image" Target="../media/image220.png"/><Relationship Id="rId202" Type="http://schemas.openxmlformats.org/officeDocument/2006/relationships/customXml" Target="../ink/ink227.xml"/><Relationship Id="rId207" Type="http://schemas.openxmlformats.org/officeDocument/2006/relationships/image" Target="../media/image227.png"/><Relationship Id="rId223" Type="http://schemas.openxmlformats.org/officeDocument/2006/relationships/image" Target="../media/image235.png"/><Relationship Id="rId228" Type="http://schemas.openxmlformats.org/officeDocument/2006/relationships/customXml" Target="../ink/ink240.xml"/><Relationship Id="rId13" Type="http://schemas.openxmlformats.org/officeDocument/2006/relationships/customXml" Target="../ink/ink132.xml"/><Relationship Id="rId18" Type="http://schemas.openxmlformats.org/officeDocument/2006/relationships/image" Target="../media/image134.png"/><Relationship Id="rId39" Type="http://schemas.openxmlformats.org/officeDocument/2006/relationships/customXml" Target="../ink/ink145.xml"/><Relationship Id="rId109" Type="http://schemas.openxmlformats.org/officeDocument/2006/relationships/customXml" Target="../ink/ink180.xml"/><Relationship Id="rId34" Type="http://schemas.openxmlformats.org/officeDocument/2006/relationships/image" Target="../media/image142.png"/><Relationship Id="rId50" Type="http://schemas.openxmlformats.org/officeDocument/2006/relationships/image" Target="../media/image150.png"/><Relationship Id="rId55" Type="http://schemas.openxmlformats.org/officeDocument/2006/relationships/customXml" Target="../ink/ink153.xml"/><Relationship Id="rId76" Type="http://schemas.openxmlformats.org/officeDocument/2006/relationships/image" Target="../media/image163.png"/><Relationship Id="rId97" Type="http://schemas.openxmlformats.org/officeDocument/2006/relationships/customXml" Target="../ink/ink174.xml"/><Relationship Id="rId104" Type="http://schemas.openxmlformats.org/officeDocument/2006/relationships/image" Target="../media/image177.png"/><Relationship Id="rId120" Type="http://schemas.openxmlformats.org/officeDocument/2006/relationships/customXml" Target="../ink/ink186.xml"/><Relationship Id="rId125" Type="http://schemas.openxmlformats.org/officeDocument/2006/relationships/image" Target="../media/image186.png"/><Relationship Id="rId141" Type="http://schemas.openxmlformats.org/officeDocument/2006/relationships/image" Target="../media/image194.png"/><Relationship Id="rId146" Type="http://schemas.openxmlformats.org/officeDocument/2006/relationships/customXml" Target="../ink/ink199.xml"/><Relationship Id="rId167" Type="http://schemas.openxmlformats.org/officeDocument/2006/relationships/image" Target="../media/image207.png"/><Relationship Id="rId188" Type="http://schemas.openxmlformats.org/officeDocument/2006/relationships/customXml" Target="../ink/ink220.xml"/><Relationship Id="rId7" Type="http://schemas.openxmlformats.org/officeDocument/2006/relationships/customXml" Target="../ink/ink129.xml"/><Relationship Id="rId71" Type="http://schemas.openxmlformats.org/officeDocument/2006/relationships/customXml" Target="../ink/ink161.xml"/><Relationship Id="rId92" Type="http://schemas.openxmlformats.org/officeDocument/2006/relationships/image" Target="../media/image171.png"/><Relationship Id="rId162" Type="http://schemas.openxmlformats.org/officeDocument/2006/relationships/customXml" Target="../ink/ink207.xml"/><Relationship Id="rId183" Type="http://schemas.openxmlformats.org/officeDocument/2006/relationships/image" Target="../media/image215.png"/><Relationship Id="rId213" Type="http://schemas.openxmlformats.org/officeDocument/2006/relationships/image" Target="../media/image230.png"/><Relationship Id="rId218" Type="http://schemas.openxmlformats.org/officeDocument/2006/relationships/customXml" Target="../ink/ink235.xml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40.xml"/><Relationship Id="rId24" Type="http://schemas.openxmlformats.org/officeDocument/2006/relationships/image" Target="../media/image137.png"/><Relationship Id="rId40" Type="http://schemas.openxmlformats.org/officeDocument/2006/relationships/image" Target="../media/image145.png"/><Relationship Id="rId45" Type="http://schemas.openxmlformats.org/officeDocument/2006/relationships/customXml" Target="../ink/ink148.xml"/><Relationship Id="rId66" Type="http://schemas.openxmlformats.org/officeDocument/2006/relationships/image" Target="../media/image158.png"/><Relationship Id="rId87" Type="http://schemas.openxmlformats.org/officeDocument/2006/relationships/customXml" Target="../ink/ink169.xml"/><Relationship Id="rId110" Type="http://schemas.openxmlformats.org/officeDocument/2006/relationships/image" Target="../media/image40.png"/><Relationship Id="rId115" Type="http://schemas.openxmlformats.org/officeDocument/2006/relationships/customXml" Target="../ink/ink183.xml"/><Relationship Id="rId131" Type="http://schemas.openxmlformats.org/officeDocument/2006/relationships/image" Target="../media/image189.png"/><Relationship Id="rId136" Type="http://schemas.openxmlformats.org/officeDocument/2006/relationships/customXml" Target="../ink/ink194.xml"/><Relationship Id="rId157" Type="http://schemas.openxmlformats.org/officeDocument/2006/relationships/image" Target="../media/image202.png"/><Relationship Id="rId178" Type="http://schemas.openxmlformats.org/officeDocument/2006/relationships/customXml" Target="../ink/ink215.xml"/><Relationship Id="rId61" Type="http://schemas.openxmlformats.org/officeDocument/2006/relationships/customXml" Target="../ink/ink156.xml"/><Relationship Id="rId82" Type="http://schemas.openxmlformats.org/officeDocument/2006/relationships/image" Target="../media/image166.png"/><Relationship Id="rId152" Type="http://schemas.openxmlformats.org/officeDocument/2006/relationships/customXml" Target="../ink/ink202.xml"/><Relationship Id="rId173" Type="http://schemas.openxmlformats.org/officeDocument/2006/relationships/image" Target="../media/image210.png"/><Relationship Id="rId194" Type="http://schemas.openxmlformats.org/officeDocument/2006/relationships/customXml" Target="../ink/ink223.xml"/><Relationship Id="rId199" Type="http://schemas.openxmlformats.org/officeDocument/2006/relationships/image" Target="../media/image223.png"/><Relationship Id="rId203" Type="http://schemas.openxmlformats.org/officeDocument/2006/relationships/image" Target="../media/image225.png"/><Relationship Id="rId208" Type="http://schemas.openxmlformats.org/officeDocument/2006/relationships/customXml" Target="../ink/ink230.xml"/><Relationship Id="rId229" Type="http://schemas.openxmlformats.org/officeDocument/2006/relationships/image" Target="../media/image238.png"/><Relationship Id="rId19" Type="http://schemas.openxmlformats.org/officeDocument/2006/relationships/customXml" Target="../ink/ink135.xml"/><Relationship Id="rId224" Type="http://schemas.openxmlformats.org/officeDocument/2006/relationships/customXml" Target="../ink/ink238.xml"/><Relationship Id="rId14" Type="http://schemas.openxmlformats.org/officeDocument/2006/relationships/image" Target="../media/image132.png"/><Relationship Id="rId30" Type="http://schemas.openxmlformats.org/officeDocument/2006/relationships/image" Target="../media/image140.png"/><Relationship Id="rId35" Type="http://schemas.openxmlformats.org/officeDocument/2006/relationships/customXml" Target="../ink/ink143.xml"/><Relationship Id="rId56" Type="http://schemas.openxmlformats.org/officeDocument/2006/relationships/image" Target="../media/image153.png"/><Relationship Id="rId77" Type="http://schemas.openxmlformats.org/officeDocument/2006/relationships/customXml" Target="../ink/ink164.xml"/><Relationship Id="rId100" Type="http://schemas.openxmlformats.org/officeDocument/2006/relationships/image" Target="../media/image175.png"/><Relationship Id="rId105" Type="http://schemas.openxmlformats.org/officeDocument/2006/relationships/customXml" Target="../ink/ink178.xml"/><Relationship Id="rId126" Type="http://schemas.openxmlformats.org/officeDocument/2006/relationships/customXml" Target="../ink/ink189.xml"/><Relationship Id="rId147" Type="http://schemas.openxmlformats.org/officeDocument/2006/relationships/image" Target="../media/image197.png"/><Relationship Id="rId168" Type="http://schemas.openxmlformats.org/officeDocument/2006/relationships/customXml" Target="../ink/ink210.xml"/><Relationship Id="rId8" Type="http://schemas.openxmlformats.org/officeDocument/2006/relationships/image" Target="../media/image129.png"/><Relationship Id="rId51" Type="http://schemas.openxmlformats.org/officeDocument/2006/relationships/customXml" Target="../ink/ink151.xml"/><Relationship Id="rId72" Type="http://schemas.openxmlformats.org/officeDocument/2006/relationships/image" Target="../media/image161.png"/><Relationship Id="rId93" Type="http://schemas.openxmlformats.org/officeDocument/2006/relationships/customXml" Target="../ink/ink172.xml"/><Relationship Id="rId98" Type="http://schemas.openxmlformats.org/officeDocument/2006/relationships/image" Target="../media/image174.png"/><Relationship Id="rId121" Type="http://schemas.openxmlformats.org/officeDocument/2006/relationships/image" Target="../media/image184.png"/><Relationship Id="rId142" Type="http://schemas.openxmlformats.org/officeDocument/2006/relationships/customXml" Target="../ink/ink197.xml"/><Relationship Id="rId163" Type="http://schemas.openxmlformats.org/officeDocument/2006/relationships/image" Target="../media/image205.png"/><Relationship Id="rId184" Type="http://schemas.openxmlformats.org/officeDocument/2006/relationships/customXml" Target="../ink/ink218.xml"/><Relationship Id="rId189" Type="http://schemas.openxmlformats.org/officeDocument/2006/relationships/image" Target="../media/image218.png"/><Relationship Id="rId219" Type="http://schemas.openxmlformats.org/officeDocument/2006/relationships/image" Target="../media/image233.png"/><Relationship Id="rId3" Type="http://schemas.openxmlformats.org/officeDocument/2006/relationships/customXml" Target="../ink/ink127.xml"/><Relationship Id="rId214" Type="http://schemas.openxmlformats.org/officeDocument/2006/relationships/customXml" Target="../ink/ink233.xml"/><Relationship Id="rId230" Type="http://schemas.openxmlformats.org/officeDocument/2006/relationships/customXml" Target="../ink/ink241.xml"/><Relationship Id="rId25" Type="http://schemas.openxmlformats.org/officeDocument/2006/relationships/customXml" Target="../ink/ink138.xml"/><Relationship Id="rId46" Type="http://schemas.openxmlformats.org/officeDocument/2006/relationships/image" Target="../media/image148.png"/><Relationship Id="rId67" Type="http://schemas.openxmlformats.org/officeDocument/2006/relationships/customXml" Target="../ink/ink159.xml"/><Relationship Id="rId116" Type="http://schemas.openxmlformats.org/officeDocument/2006/relationships/image" Target="../media/image182.png"/><Relationship Id="rId137" Type="http://schemas.openxmlformats.org/officeDocument/2006/relationships/image" Target="../media/image192.png"/><Relationship Id="rId158" Type="http://schemas.openxmlformats.org/officeDocument/2006/relationships/customXml" Target="../ink/ink205.xml"/><Relationship Id="rId20" Type="http://schemas.openxmlformats.org/officeDocument/2006/relationships/image" Target="../media/image135.png"/><Relationship Id="rId41" Type="http://schemas.openxmlformats.org/officeDocument/2006/relationships/customXml" Target="../ink/ink146.xml"/><Relationship Id="rId62" Type="http://schemas.openxmlformats.org/officeDocument/2006/relationships/image" Target="../media/image156.png"/><Relationship Id="rId83" Type="http://schemas.openxmlformats.org/officeDocument/2006/relationships/customXml" Target="../ink/ink167.xml"/><Relationship Id="rId88" Type="http://schemas.openxmlformats.org/officeDocument/2006/relationships/image" Target="../media/image169.png"/><Relationship Id="rId111" Type="http://schemas.openxmlformats.org/officeDocument/2006/relationships/customXml" Target="../ink/ink181.xml"/><Relationship Id="rId132" Type="http://schemas.openxmlformats.org/officeDocument/2006/relationships/customXml" Target="../ink/ink192.xml"/><Relationship Id="rId153" Type="http://schemas.openxmlformats.org/officeDocument/2006/relationships/image" Target="../media/image200.png"/><Relationship Id="rId174" Type="http://schemas.openxmlformats.org/officeDocument/2006/relationships/customXml" Target="../ink/ink213.xml"/><Relationship Id="rId179" Type="http://schemas.openxmlformats.org/officeDocument/2006/relationships/image" Target="../media/image213.png"/><Relationship Id="rId195" Type="http://schemas.openxmlformats.org/officeDocument/2006/relationships/image" Target="../media/image221.png"/><Relationship Id="rId209" Type="http://schemas.openxmlformats.org/officeDocument/2006/relationships/image" Target="../media/image228.png"/><Relationship Id="rId190" Type="http://schemas.openxmlformats.org/officeDocument/2006/relationships/customXml" Target="../ink/ink221.xml"/><Relationship Id="rId204" Type="http://schemas.openxmlformats.org/officeDocument/2006/relationships/customXml" Target="../ink/ink228.xml"/><Relationship Id="rId220" Type="http://schemas.openxmlformats.org/officeDocument/2006/relationships/customXml" Target="../ink/ink236.xml"/><Relationship Id="rId225" Type="http://schemas.openxmlformats.org/officeDocument/2006/relationships/image" Target="../media/image236.png"/><Relationship Id="rId15" Type="http://schemas.openxmlformats.org/officeDocument/2006/relationships/customXml" Target="../ink/ink133.xml"/><Relationship Id="rId36" Type="http://schemas.openxmlformats.org/officeDocument/2006/relationships/image" Target="../media/image143.png"/><Relationship Id="rId57" Type="http://schemas.openxmlformats.org/officeDocument/2006/relationships/customXml" Target="../ink/ink154.xml"/><Relationship Id="rId106" Type="http://schemas.openxmlformats.org/officeDocument/2006/relationships/image" Target="../media/image178.png"/><Relationship Id="rId127" Type="http://schemas.openxmlformats.org/officeDocument/2006/relationships/image" Target="../media/image187.png"/><Relationship Id="rId10" Type="http://schemas.openxmlformats.org/officeDocument/2006/relationships/image" Target="../media/image130.png"/><Relationship Id="rId31" Type="http://schemas.openxmlformats.org/officeDocument/2006/relationships/customXml" Target="../ink/ink141.xml"/><Relationship Id="rId52" Type="http://schemas.openxmlformats.org/officeDocument/2006/relationships/image" Target="../media/image151.png"/><Relationship Id="rId73" Type="http://schemas.openxmlformats.org/officeDocument/2006/relationships/customXml" Target="../ink/ink162.xml"/><Relationship Id="rId78" Type="http://schemas.openxmlformats.org/officeDocument/2006/relationships/image" Target="../media/image164.png"/><Relationship Id="rId94" Type="http://schemas.openxmlformats.org/officeDocument/2006/relationships/image" Target="../media/image172.png"/><Relationship Id="rId99" Type="http://schemas.openxmlformats.org/officeDocument/2006/relationships/customXml" Target="../ink/ink175.xml"/><Relationship Id="rId101" Type="http://schemas.openxmlformats.org/officeDocument/2006/relationships/customXml" Target="../ink/ink176.xml"/><Relationship Id="rId122" Type="http://schemas.openxmlformats.org/officeDocument/2006/relationships/customXml" Target="../ink/ink187.xml"/><Relationship Id="rId143" Type="http://schemas.openxmlformats.org/officeDocument/2006/relationships/image" Target="../media/image195.png"/><Relationship Id="rId148" Type="http://schemas.openxmlformats.org/officeDocument/2006/relationships/customXml" Target="../ink/ink200.xml"/><Relationship Id="rId164" Type="http://schemas.openxmlformats.org/officeDocument/2006/relationships/customXml" Target="../ink/ink208.xml"/><Relationship Id="rId169" Type="http://schemas.openxmlformats.org/officeDocument/2006/relationships/image" Target="../media/image208.png"/><Relationship Id="rId185" Type="http://schemas.openxmlformats.org/officeDocument/2006/relationships/image" Target="../media/image216.png"/><Relationship Id="rId4" Type="http://schemas.openxmlformats.org/officeDocument/2006/relationships/image" Target="../media/image127.png"/><Relationship Id="rId9" Type="http://schemas.openxmlformats.org/officeDocument/2006/relationships/customXml" Target="../ink/ink130.xml"/><Relationship Id="rId180" Type="http://schemas.openxmlformats.org/officeDocument/2006/relationships/customXml" Target="../ink/ink216.xml"/><Relationship Id="rId210" Type="http://schemas.openxmlformats.org/officeDocument/2006/relationships/customXml" Target="../ink/ink231.xml"/><Relationship Id="rId215" Type="http://schemas.openxmlformats.org/officeDocument/2006/relationships/image" Target="../media/image231.png"/><Relationship Id="rId26" Type="http://schemas.openxmlformats.org/officeDocument/2006/relationships/image" Target="../media/image138.png"/><Relationship Id="rId231" Type="http://schemas.openxmlformats.org/officeDocument/2006/relationships/image" Target="../media/image239.png"/><Relationship Id="rId47" Type="http://schemas.openxmlformats.org/officeDocument/2006/relationships/customXml" Target="../ink/ink149.xml"/><Relationship Id="rId68" Type="http://schemas.openxmlformats.org/officeDocument/2006/relationships/image" Target="../media/image159.png"/><Relationship Id="rId89" Type="http://schemas.openxmlformats.org/officeDocument/2006/relationships/customXml" Target="../ink/ink170.xml"/><Relationship Id="rId112" Type="http://schemas.openxmlformats.org/officeDocument/2006/relationships/image" Target="../media/image180.png"/><Relationship Id="rId133" Type="http://schemas.openxmlformats.org/officeDocument/2006/relationships/image" Target="../media/image190.png"/><Relationship Id="rId154" Type="http://schemas.openxmlformats.org/officeDocument/2006/relationships/customXml" Target="../ink/ink203.xml"/><Relationship Id="rId175" Type="http://schemas.openxmlformats.org/officeDocument/2006/relationships/image" Target="../media/image211.png"/><Relationship Id="rId196" Type="http://schemas.openxmlformats.org/officeDocument/2006/relationships/customXml" Target="../ink/ink224.xml"/><Relationship Id="rId200" Type="http://schemas.openxmlformats.org/officeDocument/2006/relationships/customXml" Target="../ink/ink226.xml"/><Relationship Id="rId16" Type="http://schemas.openxmlformats.org/officeDocument/2006/relationships/image" Target="../media/image133.png"/><Relationship Id="rId221" Type="http://schemas.openxmlformats.org/officeDocument/2006/relationships/image" Target="../media/image234.png"/><Relationship Id="rId37" Type="http://schemas.openxmlformats.org/officeDocument/2006/relationships/customXml" Target="../ink/ink144.xml"/><Relationship Id="rId58" Type="http://schemas.openxmlformats.org/officeDocument/2006/relationships/image" Target="../media/image154.png"/><Relationship Id="rId79" Type="http://schemas.openxmlformats.org/officeDocument/2006/relationships/customXml" Target="../ink/ink165.xml"/><Relationship Id="rId102" Type="http://schemas.openxmlformats.org/officeDocument/2006/relationships/image" Target="../media/image176.png"/><Relationship Id="rId123" Type="http://schemas.openxmlformats.org/officeDocument/2006/relationships/image" Target="../media/image185.png"/><Relationship Id="rId144" Type="http://schemas.openxmlformats.org/officeDocument/2006/relationships/customXml" Target="../ink/ink198.xml"/><Relationship Id="rId90" Type="http://schemas.openxmlformats.org/officeDocument/2006/relationships/image" Target="../media/image170.png"/><Relationship Id="rId165" Type="http://schemas.openxmlformats.org/officeDocument/2006/relationships/image" Target="../media/image206.png"/><Relationship Id="rId186" Type="http://schemas.openxmlformats.org/officeDocument/2006/relationships/customXml" Target="../ink/ink219.xml"/><Relationship Id="rId211" Type="http://schemas.openxmlformats.org/officeDocument/2006/relationships/image" Target="../media/image229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4.xml"/><Relationship Id="rId117" Type="http://schemas.openxmlformats.org/officeDocument/2006/relationships/image" Target="../media/image297.png"/><Relationship Id="rId21" Type="http://schemas.openxmlformats.org/officeDocument/2006/relationships/image" Target="../media/image249.png"/><Relationship Id="rId42" Type="http://schemas.openxmlformats.org/officeDocument/2006/relationships/customXml" Target="../ink/ink262.xml"/><Relationship Id="rId47" Type="http://schemas.openxmlformats.org/officeDocument/2006/relationships/image" Target="../media/image262.png"/><Relationship Id="rId63" Type="http://schemas.openxmlformats.org/officeDocument/2006/relationships/image" Target="../media/image270.png"/><Relationship Id="rId68" Type="http://schemas.openxmlformats.org/officeDocument/2006/relationships/customXml" Target="../ink/ink275.xml"/><Relationship Id="rId84" Type="http://schemas.openxmlformats.org/officeDocument/2006/relationships/customXml" Target="../ink/ink283.xml"/><Relationship Id="rId89" Type="http://schemas.openxmlformats.org/officeDocument/2006/relationships/image" Target="../media/image283.png"/><Relationship Id="rId112" Type="http://schemas.openxmlformats.org/officeDocument/2006/relationships/customXml" Target="../ink/ink297.xml"/><Relationship Id="rId133" Type="http://schemas.openxmlformats.org/officeDocument/2006/relationships/image" Target="../media/image305.png"/><Relationship Id="rId138" Type="http://schemas.openxmlformats.org/officeDocument/2006/relationships/customXml" Target="../ink/ink310.xml"/><Relationship Id="rId154" Type="http://schemas.openxmlformats.org/officeDocument/2006/relationships/customXml" Target="../ink/ink318.xml"/><Relationship Id="rId159" Type="http://schemas.openxmlformats.org/officeDocument/2006/relationships/image" Target="../media/image318.png"/><Relationship Id="rId170" Type="http://schemas.openxmlformats.org/officeDocument/2006/relationships/customXml" Target="../ink/ink326.xml"/><Relationship Id="rId16" Type="http://schemas.openxmlformats.org/officeDocument/2006/relationships/customXml" Target="../ink/ink249.xml"/><Relationship Id="rId107" Type="http://schemas.openxmlformats.org/officeDocument/2006/relationships/image" Target="../media/image292.png"/><Relationship Id="rId11" Type="http://schemas.openxmlformats.org/officeDocument/2006/relationships/image" Target="../media/image244.png"/><Relationship Id="rId32" Type="http://schemas.openxmlformats.org/officeDocument/2006/relationships/customXml" Target="../ink/ink257.xml"/><Relationship Id="rId37" Type="http://schemas.openxmlformats.org/officeDocument/2006/relationships/image" Target="../media/image257.png"/><Relationship Id="rId53" Type="http://schemas.openxmlformats.org/officeDocument/2006/relationships/image" Target="../media/image265.png"/><Relationship Id="rId58" Type="http://schemas.openxmlformats.org/officeDocument/2006/relationships/customXml" Target="../ink/ink270.xml"/><Relationship Id="rId74" Type="http://schemas.openxmlformats.org/officeDocument/2006/relationships/customXml" Target="../ink/ink278.xml"/><Relationship Id="rId79" Type="http://schemas.openxmlformats.org/officeDocument/2006/relationships/image" Target="../media/image278.png"/><Relationship Id="rId102" Type="http://schemas.openxmlformats.org/officeDocument/2006/relationships/customXml" Target="../ink/ink292.xml"/><Relationship Id="rId123" Type="http://schemas.openxmlformats.org/officeDocument/2006/relationships/image" Target="../media/image300.png"/><Relationship Id="rId128" Type="http://schemas.openxmlformats.org/officeDocument/2006/relationships/customXml" Target="../ink/ink305.xml"/><Relationship Id="rId144" Type="http://schemas.openxmlformats.org/officeDocument/2006/relationships/customXml" Target="../ink/ink313.xml"/><Relationship Id="rId149" Type="http://schemas.openxmlformats.org/officeDocument/2006/relationships/image" Target="../media/image313.png"/><Relationship Id="rId5" Type="http://schemas.openxmlformats.org/officeDocument/2006/relationships/image" Target="../media/image241.png"/><Relationship Id="rId90" Type="http://schemas.openxmlformats.org/officeDocument/2006/relationships/customXml" Target="../ink/ink286.xml"/><Relationship Id="rId95" Type="http://schemas.openxmlformats.org/officeDocument/2006/relationships/image" Target="../media/image286.png"/><Relationship Id="rId160" Type="http://schemas.openxmlformats.org/officeDocument/2006/relationships/customXml" Target="../ink/ink321.xml"/><Relationship Id="rId165" Type="http://schemas.openxmlformats.org/officeDocument/2006/relationships/image" Target="../media/image321.png"/><Relationship Id="rId22" Type="http://schemas.openxmlformats.org/officeDocument/2006/relationships/customXml" Target="../ink/ink252.xml"/><Relationship Id="rId27" Type="http://schemas.openxmlformats.org/officeDocument/2006/relationships/image" Target="../media/image252.png"/><Relationship Id="rId43" Type="http://schemas.openxmlformats.org/officeDocument/2006/relationships/image" Target="../media/image260.png"/><Relationship Id="rId48" Type="http://schemas.openxmlformats.org/officeDocument/2006/relationships/customXml" Target="../ink/ink265.xml"/><Relationship Id="rId64" Type="http://schemas.openxmlformats.org/officeDocument/2006/relationships/customXml" Target="../ink/ink273.xml"/><Relationship Id="rId69" Type="http://schemas.openxmlformats.org/officeDocument/2006/relationships/image" Target="../media/image273.png"/><Relationship Id="rId113" Type="http://schemas.openxmlformats.org/officeDocument/2006/relationships/image" Target="../media/image295.png"/><Relationship Id="rId118" Type="http://schemas.openxmlformats.org/officeDocument/2006/relationships/customXml" Target="../ink/ink300.xml"/><Relationship Id="rId134" Type="http://schemas.openxmlformats.org/officeDocument/2006/relationships/customXml" Target="../ink/ink308.xml"/><Relationship Id="rId139" Type="http://schemas.openxmlformats.org/officeDocument/2006/relationships/image" Target="../media/image308.png"/><Relationship Id="rId80" Type="http://schemas.openxmlformats.org/officeDocument/2006/relationships/customXml" Target="../ink/ink281.xml"/><Relationship Id="rId85" Type="http://schemas.openxmlformats.org/officeDocument/2006/relationships/image" Target="../media/image281.png"/><Relationship Id="rId150" Type="http://schemas.openxmlformats.org/officeDocument/2006/relationships/customXml" Target="../ink/ink316.xml"/><Relationship Id="rId155" Type="http://schemas.openxmlformats.org/officeDocument/2006/relationships/image" Target="../media/image316.png"/><Relationship Id="rId171" Type="http://schemas.openxmlformats.org/officeDocument/2006/relationships/image" Target="../media/image324.png"/><Relationship Id="rId12" Type="http://schemas.openxmlformats.org/officeDocument/2006/relationships/customXml" Target="../ink/ink247.xml"/><Relationship Id="rId17" Type="http://schemas.openxmlformats.org/officeDocument/2006/relationships/image" Target="../media/image247.png"/><Relationship Id="rId33" Type="http://schemas.openxmlformats.org/officeDocument/2006/relationships/image" Target="../media/image255.png"/><Relationship Id="rId38" Type="http://schemas.openxmlformats.org/officeDocument/2006/relationships/customXml" Target="../ink/ink260.xml"/><Relationship Id="rId59" Type="http://schemas.openxmlformats.org/officeDocument/2006/relationships/image" Target="../media/image268.png"/><Relationship Id="rId103" Type="http://schemas.openxmlformats.org/officeDocument/2006/relationships/image" Target="../media/image290.png"/><Relationship Id="rId108" Type="http://schemas.openxmlformats.org/officeDocument/2006/relationships/customXml" Target="../ink/ink295.xml"/><Relationship Id="rId124" Type="http://schemas.openxmlformats.org/officeDocument/2006/relationships/customXml" Target="../ink/ink303.xml"/><Relationship Id="rId129" Type="http://schemas.openxmlformats.org/officeDocument/2006/relationships/image" Target="../media/image303.png"/><Relationship Id="rId54" Type="http://schemas.openxmlformats.org/officeDocument/2006/relationships/customXml" Target="../ink/ink268.xml"/><Relationship Id="rId70" Type="http://schemas.openxmlformats.org/officeDocument/2006/relationships/customXml" Target="../ink/ink276.xml"/><Relationship Id="rId75" Type="http://schemas.openxmlformats.org/officeDocument/2006/relationships/image" Target="../media/image276.png"/><Relationship Id="rId91" Type="http://schemas.openxmlformats.org/officeDocument/2006/relationships/image" Target="../media/image284.png"/><Relationship Id="rId96" Type="http://schemas.openxmlformats.org/officeDocument/2006/relationships/customXml" Target="../ink/ink289.xml"/><Relationship Id="rId140" Type="http://schemas.openxmlformats.org/officeDocument/2006/relationships/customXml" Target="../ink/ink311.xml"/><Relationship Id="rId145" Type="http://schemas.openxmlformats.org/officeDocument/2006/relationships/image" Target="../media/image311.png"/><Relationship Id="rId161" Type="http://schemas.openxmlformats.org/officeDocument/2006/relationships/image" Target="../media/image319.png"/><Relationship Id="rId166" Type="http://schemas.openxmlformats.org/officeDocument/2006/relationships/customXml" Target="../ink/ink32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4.xml"/><Relationship Id="rId15" Type="http://schemas.openxmlformats.org/officeDocument/2006/relationships/image" Target="../media/image246.png"/><Relationship Id="rId23" Type="http://schemas.openxmlformats.org/officeDocument/2006/relationships/image" Target="../media/image250.png"/><Relationship Id="rId28" Type="http://schemas.openxmlformats.org/officeDocument/2006/relationships/customXml" Target="../ink/ink255.xml"/><Relationship Id="rId36" Type="http://schemas.openxmlformats.org/officeDocument/2006/relationships/customXml" Target="../ink/ink259.xml"/><Relationship Id="rId49" Type="http://schemas.openxmlformats.org/officeDocument/2006/relationships/image" Target="../media/image263.png"/><Relationship Id="rId57" Type="http://schemas.openxmlformats.org/officeDocument/2006/relationships/image" Target="../media/image267.png"/><Relationship Id="rId106" Type="http://schemas.openxmlformats.org/officeDocument/2006/relationships/customXml" Target="../ink/ink294.xml"/><Relationship Id="rId114" Type="http://schemas.openxmlformats.org/officeDocument/2006/relationships/customXml" Target="../ink/ink298.xml"/><Relationship Id="rId119" Type="http://schemas.openxmlformats.org/officeDocument/2006/relationships/image" Target="../media/image298.png"/><Relationship Id="rId127" Type="http://schemas.openxmlformats.org/officeDocument/2006/relationships/image" Target="../media/image302.png"/><Relationship Id="rId10" Type="http://schemas.openxmlformats.org/officeDocument/2006/relationships/customXml" Target="../ink/ink246.xml"/><Relationship Id="rId31" Type="http://schemas.openxmlformats.org/officeDocument/2006/relationships/image" Target="../media/image254.png"/><Relationship Id="rId44" Type="http://schemas.openxmlformats.org/officeDocument/2006/relationships/customXml" Target="../ink/ink263.xml"/><Relationship Id="rId52" Type="http://schemas.openxmlformats.org/officeDocument/2006/relationships/customXml" Target="../ink/ink267.xml"/><Relationship Id="rId60" Type="http://schemas.openxmlformats.org/officeDocument/2006/relationships/customXml" Target="../ink/ink271.xml"/><Relationship Id="rId65" Type="http://schemas.openxmlformats.org/officeDocument/2006/relationships/image" Target="../media/image271.png"/><Relationship Id="rId73" Type="http://schemas.openxmlformats.org/officeDocument/2006/relationships/image" Target="../media/image275.png"/><Relationship Id="rId78" Type="http://schemas.openxmlformats.org/officeDocument/2006/relationships/customXml" Target="../ink/ink280.xml"/><Relationship Id="rId81" Type="http://schemas.openxmlformats.org/officeDocument/2006/relationships/image" Target="../media/image279.png"/><Relationship Id="rId86" Type="http://schemas.openxmlformats.org/officeDocument/2006/relationships/customXml" Target="../ink/ink284.xml"/><Relationship Id="rId94" Type="http://schemas.openxmlformats.org/officeDocument/2006/relationships/customXml" Target="../ink/ink288.xml"/><Relationship Id="rId99" Type="http://schemas.openxmlformats.org/officeDocument/2006/relationships/image" Target="../media/image288.png"/><Relationship Id="rId101" Type="http://schemas.openxmlformats.org/officeDocument/2006/relationships/image" Target="../media/image289.png"/><Relationship Id="rId122" Type="http://schemas.openxmlformats.org/officeDocument/2006/relationships/customXml" Target="../ink/ink302.xml"/><Relationship Id="rId130" Type="http://schemas.openxmlformats.org/officeDocument/2006/relationships/customXml" Target="../ink/ink306.xml"/><Relationship Id="rId135" Type="http://schemas.openxmlformats.org/officeDocument/2006/relationships/image" Target="../media/image306.png"/><Relationship Id="rId143" Type="http://schemas.openxmlformats.org/officeDocument/2006/relationships/image" Target="../media/image310.png"/><Relationship Id="rId148" Type="http://schemas.openxmlformats.org/officeDocument/2006/relationships/customXml" Target="../ink/ink315.xml"/><Relationship Id="rId151" Type="http://schemas.openxmlformats.org/officeDocument/2006/relationships/image" Target="../media/image314.png"/><Relationship Id="rId156" Type="http://schemas.openxmlformats.org/officeDocument/2006/relationships/customXml" Target="../ink/ink319.xml"/><Relationship Id="rId164" Type="http://schemas.openxmlformats.org/officeDocument/2006/relationships/customXml" Target="../ink/ink323.xml"/><Relationship Id="rId169" Type="http://schemas.openxmlformats.org/officeDocument/2006/relationships/image" Target="../media/image323.png"/><Relationship Id="rId4" Type="http://schemas.openxmlformats.org/officeDocument/2006/relationships/customXml" Target="../ink/ink243.xml"/><Relationship Id="rId9" Type="http://schemas.openxmlformats.org/officeDocument/2006/relationships/image" Target="../media/image243.png"/><Relationship Id="rId13" Type="http://schemas.openxmlformats.org/officeDocument/2006/relationships/image" Target="../media/image245.png"/><Relationship Id="rId18" Type="http://schemas.openxmlformats.org/officeDocument/2006/relationships/customXml" Target="../ink/ink250.xml"/><Relationship Id="rId39" Type="http://schemas.openxmlformats.org/officeDocument/2006/relationships/image" Target="../media/image258.png"/><Relationship Id="rId109" Type="http://schemas.openxmlformats.org/officeDocument/2006/relationships/image" Target="../media/image293.png"/><Relationship Id="rId34" Type="http://schemas.openxmlformats.org/officeDocument/2006/relationships/customXml" Target="../ink/ink258.xml"/><Relationship Id="rId50" Type="http://schemas.openxmlformats.org/officeDocument/2006/relationships/customXml" Target="../ink/ink266.xml"/><Relationship Id="rId55" Type="http://schemas.openxmlformats.org/officeDocument/2006/relationships/image" Target="../media/image266.png"/><Relationship Id="rId76" Type="http://schemas.openxmlformats.org/officeDocument/2006/relationships/customXml" Target="../ink/ink279.xml"/><Relationship Id="rId97" Type="http://schemas.openxmlformats.org/officeDocument/2006/relationships/image" Target="../media/image287.png"/><Relationship Id="rId104" Type="http://schemas.openxmlformats.org/officeDocument/2006/relationships/customXml" Target="../ink/ink293.xml"/><Relationship Id="rId120" Type="http://schemas.openxmlformats.org/officeDocument/2006/relationships/customXml" Target="../ink/ink301.xml"/><Relationship Id="rId125" Type="http://schemas.openxmlformats.org/officeDocument/2006/relationships/image" Target="../media/image301.png"/><Relationship Id="rId141" Type="http://schemas.openxmlformats.org/officeDocument/2006/relationships/image" Target="../media/image309.png"/><Relationship Id="rId146" Type="http://schemas.openxmlformats.org/officeDocument/2006/relationships/customXml" Target="../ink/ink314.xml"/><Relationship Id="rId167" Type="http://schemas.openxmlformats.org/officeDocument/2006/relationships/image" Target="../media/image322.png"/><Relationship Id="rId7" Type="http://schemas.openxmlformats.org/officeDocument/2006/relationships/image" Target="../media/image242.png"/><Relationship Id="rId71" Type="http://schemas.openxmlformats.org/officeDocument/2006/relationships/image" Target="../media/image274.png"/><Relationship Id="rId92" Type="http://schemas.openxmlformats.org/officeDocument/2006/relationships/customXml" Target="../ink/ink287.xml"/><Relationship Id="rId162" Type="http://schemas.openxmlformats.org/officeDocument/2006/relationships/customXml" Target="../ink/ink322.xml"/><Relationship Id="rId2" Type="http://schemas.openxmlformats.org/officeDocument/2006/relationships/customXml" Target="../ink/ink242.xml"/><Relationship Id="rId29" Type="http://schemas.openxmlformats.org/officeDocument/2006/relationships/image" Target="../media/image253.png"/><Relationship Id="rId24" Type="http://schemas.openxmlformats.org/officeDocument/2006/relationships/customXml" Target="../ink/ink253.xml"/><Relationship Id="rId40" Type="http://schemas.openxmlformats.org/officeDocument/2006/relationships/customXml" Target="../ink/ink261.xml"/><Relationship Id="rId45" Type="http://schemas.openxmlformats.org/officeDocument/2006/relationships/image" Target="../media/image261.png"/><Relationship Id="rId66" Type="http://schemas.openxmlformats.org/officeDocument/2006/relationships/customXml" Target="../ink/ink274.xml"/><Relationship Id="rId87" Type="http://schemas.openxmlformats.org/officeDocument/2006/relationships/image" Target="../media/image282.png"/><Relationship Id="rId110" Type="http://schemas.openxmlformats.org/officeDocument/2006/relationships/customXml" Target="../ink/ink296.xml"/><Relationship Id="rId115" Type="http://schemas.openxmlformats.org/officeDocument/2006/relationships/image" Target="../media/image296.png"/><Relationship Id="rId131" Type="http://schemas.openxmlformats.org/officeDocument/2006/relationships/image" Target="../media/image304.png"/><Relationship Id="rId136" Type="http://schemas.openxmlformats.org/officeDocument/2006/relationships/customXml" Target="../ink/ink309.xml"/><Relationship Id="rId157" Type="http://schemas.openxmlformats.org/officeDocument/2006/relationships/image" Target="../media/image317.png"/><Relationship Id="rId61" Type="http://schemas.openxmlformats.org/officeDocument/2006/relationships/image" Target="../media/image269.png"/><Relationship Id="rId82" Type="http://schemas.openxmlformats.org/officeDocument/2006/relationships/customXml" Target="../ink/ink282.xml"/><Relationship Id="rId152" Type="http://schemas.openxmlformats.org/officeDocument/2006/relationships/customXml" Target="../ink/ink317.xml"/><Relationship Id="rId19" Type="http://schemas.openxmlformats.org/officeDocument/2006/relationships/image" Target="../media/image248.png"/><Relationship Id="rId14" Type="http://schemas.openxmlformats.org/officeDocument/2006/relationships/customXml" Target="../ink/ink248.xml"/><Relationship Id="rId30" Type="http://schemas.openxmlformats.org/officeDocument/2006/relationships/customXml" Target="../ink/ink256.xml"/><Relationship Id="rId35" Type="http://schemas.openxmlformats.org/officeDocument/2006/relationships/image" Target="../media/image256.png"/><Relationship Id="rId56" Type="http://schemas.openxmlformats.org/officeDocument/2006/relationships/customXml" Target="../ink/ink269.xml"/><Relationship Id="rId77" Type="http://schemas.openxmlformats.org/officeDocument/2006/relationships/image" Target="../media/image277.png"/><Relationship Id="rId100" Type="http://schemas.openxmlformats.org/officeDocument/2006/relationships/customXml" Target="../ink/ink291.xml"/><Relationship Id="rId105" Type="http://schemas.openxmlformats.org/officeDocument/2006/relationships/image" Target="../media/image291.png"/><Relationship Id="rId126" Type="http://schemas.openxmlformats.org/officeDocument/2006/relationships/customXml" Target="../ink/ink304.xml"/><Relationship Id="rId147" Type="http://schemas.openxmlformats.org/officeDocument/2006/relationships/image" Target="../media/image312.png"/><Relationship Id="rId168" Type="http://schemas.openxmlformats.org/officeDocument/2006/relationships/customXml" Target="../ink/ink325.xml"/><Relationship Id="rId8" Type="http://schemas.openxmlformats.org/officeDocument/2006/relationships/customXml" Target="../ink/ink245.xml"/><Relationship Id="rId51" Type="http://schemas.openxmlformats.org/officeDocument/2006/relationships/image" Target="../media/image264.png"/><Relationship Id="rId72" Type="http://schemas.openxmlformats.org/officeDocument/2006/relationships/customXml" Target="../ink/ink277.xml"/><Relationship Id="rId93" Type="http://schemas.openxmlformats.org/officeDocument/2006/relationships/image" Target="../media/image285.png"/><Relationship Id="rId98" Type="http://schemas.openxmlformats.org/officeDocument/2006/relationships/customXml" Target="../ink/ink290.xml"/><Relationship Id="rId121" Type="http://schemas.openxmlformats.org/officeDocument/2006/relationships/image" Target="../media/image299.png"/><Relationship Id="rId142" Type="http://schemas.openxmlformats.org/officeDocument/2006/relationships/customXml" Target="../ink/ink312.xml"/><Relationship Id="rId163" Type="http://schemas.openxmlformats.org/officeDocument/2006/relationships/image" Target="../media/image320.png"/><Relationship Id="rId3" Type="http://schemas.openxmlformats.org/officeDocument/2006/relationships/image" Target="../media/image240.png"/><Relationship Id="rId25" Type="http://schemas.openxmlformats.org/officeDocument/2006/relationships/image" Target="../media/image251.png"/><Relationship Id="rId46" Type="http://schemas.openxmlformats.org/officeDocument/2006/relationships/customXml" Target="../ink/ink264.xml"/><Relationship Id="rId67" Type="http://schemas.openxmlformats.org/officeDocument/2006/relationships/image" Target="../media/image272.png"/><Relationship Id="rId116" Type="http://schemas.openxmlformats.org/officeDocument/2006/relationships/customXml" Target="../ink/ink299.xml"/><Relationship Id="rId137" Type="http://schemas.openxmlformats.org/officeDocument/2006/relationships/image" Target="../media/image307.png"/><Relationship Id="rId158" Type="http://schemas.openxmlformats.org/officeDocument/2006/relationships/customXml" Target="../ink/ink320.xml"/><Relationship Id="rId20" Type="http://schemas.openxmlformats.org/officeDocument/2006/relationships/customXml" Target="../ink/ink251.xml"/><Relationship Id="rId41" Type="http://schemas.openxmlformats.org/officeDocument/2006/relationships/image" Target="../media/image259.png"/><Relationship Id="rId62" Type="http://schemas.openxmlformats.org/officeDocument/2006/relationships/customXml" Target="../ink/ink272.xml"/><Relationship Id="rId83" Type="http://schemas.openxmlformats.org/officeDocument/2006/relationships/image" Target="../media/image280.png"/><Relationship Id="rId88" Type="http://schemas.openxmlformats.org/officeDocument/2006/relationships/customXml" Target="../ink/ink285.xml"/><Relationship Id="rId111" Type="http://schemas.openxmlformats.org/officeDocument/2006/relationships/image" Target="../media/image294.png"/><Relationship Id="rId132" Type="http://schemas.openxmlformats.org/officeDocument/2006/relationships/customXml" Target="../ink/ink307.xml"/><Relationship Id="rId153" Type="http://schemas.openxmlformats.org/officeDocument/2006/relationships/image" Target="../media/image315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5.xml"/><Relationship Id="rId21" Type="http://schemas.openxmlformats.org/officeDocument/2006/relationships/image" Target="../media/image334.png"/><Relationship Id="rId42" Type="http://schemas.openxmlformats.org/officeDocument/2006/relationships/customXml" Target="../ink/ink347.xml"/><Relationship Id="rId63" Type="http://schemas.openxmlformats.org/officeDocument/2006/relationships/image" Target="../media/image355.png"/><Relationship Id="rId84" Type="http://schemas.openxmlformats.org/officeDocument/2006/relationships/customXml" Target="../ink/ink368.xml"/><Relationship Id="rId138" Type="http://schemas.openxmlformats.org/officeDocument/2006/relationships/image" Target="../media/image392.png"/><Relationship Id="rId159" Type="http://schemas.openxmlformats.org/officeDocument/2006/relationships/customXml" Target="../ink/ink406.xml"/><Relationship Id="rId170" Type="http://schemas.openxmlformats.org/officeDocument/2006/relationships/image" Target="../media/image408.png"/><Relationship Id="rId191" Type="http://schemas.openxmlformats.org/officeDocument/2006/relationships/customXml" Target="../ink/ink422.xml"/><Relationship Id="rId205" Type="http://schemas.openxmlformats.org/officeDocument/2006/relationships/customXml" Target="../ink/ink429.xml"/><Relationship Id="rId226" Type="http://schemas.openxmlformats.org/officeDocument/2006/relationships/image" Target="../media/image436.png"/><Relationship Id="rId107" Type="http://schemas.openxmlformats.org/officeDocument/2006/relationships/customXml" Target="../ink/ink380.xml"/><Relationship Id="rId11" Type="http://schemas.openxmlformats.org/officeDocument/2006/relationships/image" Target="../media/image329.png"/><Relationship Id="rId32" Type="http://schemas.openxmlformats.org/officeDocument/2006/relationships/customXml" Target="../ink/ink342.xml"/><Relationship Id="rId53" Type="http://schemas.openxmlformats.org/officeDocument/2006/relationships/image" Target="../media/image350.png"/><Relationship Id="rId74" Type="http://schemas.openxmlformats.org/officeDocument/2006/relationships/customXml" Target="../ink/ink363.xml"/><Relationship Id="rId128" Type="http://schemas.openxmlformats.org/officeDocument/2006/relationships/image" Target="../media/image387.png"/><Relationship Id="rId149" Type="http://schemas.openxmlformats.org/officeDocument/2006/relationships/customXml" Target="../ink/ink401.xml"/><Relationship Id="rId5" Type="http://schemas.openxmlformats.org/officeDocument/2006/relationships/image" Target="../media/image326.png"/><Relationship Id="rId95" Type="http://schemas.openxmlformats.org/officeDocument/2006/relationships/customXml" Target="../ink/ink374.xml"/><Relationship Id="rId160" Type="http://schemas.openxmlformats.org/officeDocument/2006/relationships/image" Target="../media/image403.png"/><Relationship Id="rId181" Type="http://schemas.openxmlformats.org/officeDocument/2006/relationships/customXml" Target="../ink/ink417.xml"/><Relationship Id="rId216" Type="http://schemas.openxmlformats.org/officeDocument/2006/relationships/image" Target="../media/image431.png"/><Relationship Id="rId211" Type="http://schemas.openxmlformats.org/officeDocument/2006/relationships/customXml" Target="../ink/ink432.xml"/><Relationship Id="rId22" Type="http://schemas.openxmlformats.org/officeDocument/2006/relationships/customXml" Target="../ink/ink337.xml"/><Relationship Id="rId27" Type="http://schemas.openxmlformats.org/officeDocument/2006/relationships/image" Target="../media/image337.png"/><Relationship Id="rId43" Type="http://schemas.openxmlformats.org/officeDocument/2006/relationships/image" Target="../media/image345.png"/><Relationship Id="rId48" Type="http://schemas.openxmlformats.org/officeDocument/2006/relationships/customXml" Target="../ink/ink350.xml"/><Relationship Id="rId64" Type="http://schemas.openxmlformats.org/officeDocument/2006/relationships/customXml" Target="../ink/ink358.xml"/><Relationship Id="rId69" Type="http://schemas.openxmlformats.org/officeDocument/2006/relationships/image" Target="../media/image358.png"/><Relationship Id="rId113" Type="http://schemas.openxmlformats.org/officeDocument/2006/relationships/customXml" Target="../ink/ink383.xml"/><Relationship Id="rId118" Type="http://schemas.openxmlformats.org/officeDocument/2006/relationships/image" Target="../media/image382.png"/><Relationship Id="rId134" Type="http://schemas.openxmlformats.org/officeDocument/2006/relationships/image" Target="../media/image390.png"/><Relationship Id="rId139" Type="http://schemas.openxmlformats.org/officeDocument/2006/relationships/customXml" Target="../ink/ink396.xml"/><Relationship Id="rId80" Type="http://schemas.openxmlformats.org/officeDocument/2006/relationships/customXml" Target="../ink/ink366.xml"/><Relationship Id="rId85" Type="http://schemas.openxmlformats.org/officeDocument/2006/relationships/image" Target="../media/image366.png"/><Relationship Id="rId150" Type="http://schemas.openxmlformats.org/officeDocument/2006/relationships/image" Target="../media/image398.png"/><Relationship Id="rId155" Type="http://schemas.openxmlformats.org/officeDocument/2006/relationships/customXml" Target="../ink/ink404.xml"/><Relationship Id="rId171" Type="http://schemas.openxmlformats.org/officeDocument/2006/relationships/customXml" Target="../ink/ink412.xml"/><Relationship Id="rId176" Type="http://schemas.openxmlformats.org/officeDocument/2006/relationships/image" Target="../media/image411.png"/><Relationship Id="rId192" Type="http://schemas.openxmlformats.org/officeDocument/2006/relationships/image" Target="../media/image419.png"/><Relationship Id="rId197" Type="http://schemas.openxmlformats.org/officeDocument/2006/relationships/customXml" Target="../ink/ink425.xml"/><Relationship Id="rId206" Type="http://schemas.openxmlformats.org/officeDocument/2006/relationships/image" Target="../media/image426.png"/><Relationship Id="rId227" Type="http://schemas.openxmlformats.org/officeDocument/2006/relationships/customXml" Target="../ink/ink440.xml"/><Relationship Id="rId201" Type="http://schemas.openxmlformats.org/officeDocument/2006/relationships/customXml" Target="../ink/ink427.xml"/><Relationship Id="rId222" Type="http://schemas.openxmlformats.org/officeDocument/2006/relationships/image" Target="../media/image434.png"/><Relationship Id="rId12" Type="http://schemas.openxmlformats.org/officeDocument/2006/relationships/customXml" Target="../ink/ink332.xml"/><Relationship Id="rId17" Type="http://schemas.openxmlformats.org/officeDocument/2006/relationships/image" Target="../media/image332.png"/><Relationship Id="rId33" Type="http://schemas.openxmlformats.org/officeDocument/2006/relationships/image" Target="../media/image340.png"/><Relationship Id="rId38" Type="http://schemas.openxmlformats.org/officeDocument/2006/relationships/customXml" Target="../ink/ink345.xml"/><Relationship Id="rId59" Type="http://schemas.openxmlformats.org/officeDocument/2006/relationships/image" Target="../media/image353.png"/><Relationship Id="rId103" Type="http://schemas.openxmlformats.org/officeDocument/2006/relationships/customXml" Target="../ink/ink378.xml"/><Relationship Id="rId108" Type="http://schemas.openxmlformats.org/officeDocument/2006/relationships/image" Target="../media/image377.png"/><Relationship Id="rId124" Type="http://schemas.openxmlformats.org/officeDocument/2006/relationships/image" Target="../media/image385.png"/><Relationship Id="rId129" Type="http://schemas.openxmlformats.org/officeDocument/2006/relationships/customXml" Target="../ink/ink391.xml"/><Relationship Id="rId54" Type="http://schemas.openxmlformats.org/officeDocument/2006/relationships/customXml" Target="../ink/ink353.xml"/><Relationship Id="rId70" Type="http://schemas.openxmlformats.org/officeDocument/2006/relationships/customXml" Target="../ink/ink361.xml"/><Relationship Id="rId75" Type="http://schemas.openxmlformats.org/officeDocument/2006/relationships/image" Target="../media/image361.png"/><Relationship Id="rId91" Type="http://schemas.openxmlformats.org/officeDocument/2006/relationships/customXml" Target="../ink/ink372.xml"/><Relationship Id="rId96" Type="http://schemas.openxmlformats.org/officeDocument/2006/relationships/image" Target="../media/image371.png"/><Relationship Id="rId140" Type="http://schemas.openxmlformats.org/officeDocument/2006/relationships/image" Target="../media/image393.png"/><Relationship Id="rId145" Type="http://schemas.openxmlformats.org/officeDocument/2006/relationships/customXml" Target="../ink/ink399.xml"/><Relationship Id="rId161" Type="http://schemas.openxmlformats.org/officeDocument/2006/relationships/customXml" Target="../ink/ink407.xml"/><Relationship Id="rId166" Type="http://schemas.openxmlformats.org/officeDocument/2006/relationships/image" Target="../media/image406.png"/><Relationship Id="rId182" Type="http://schemas.openxmlformats.org/officeDocument/2006/relationships/image" Target="../media/image414.png"/><Relationship Id="rId187" Type="http://schemas.openxmlformats.org/officeDocument/2006/relationships/customXml" Target="../ink/ink420.xml"/><Relationship Id="rId217" Type="http://schemas.openxmlformats.org/officeDocument/2006/relationships/customXml" Target="../ink/ink43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29.xml"/><Relationship Id="rId212" Type="http://schemas.openxmlformats.org/officeDocument/2006/relationships/image" Target="../media/image429.png"/><Relationship Id="rId23" Type="http://schemas.openxmlformats.org/officeDocument/2006/relationships/image" Target="../media/image335.png"/><Relationship Id="rId28" Type="http://schemas.openxmlformats.org/officeDocument/2006/relationships/customXml" Target="../ink/ink340.xml"/><Relationship Id="rId49" Type="http://schemas.openxmlformats.org/officeDocument/2006/relationships/image" Target="../media/image348.png"/><Relationship Id="rId114" Type="http://schemas.openxmlformats.org/officeDocument/2006/relationships/image" Target="../media/image380.png"/><Relationship Id="rId119" Type="http://schemas.openxmlformats.org/officeDocument/2006/relationships/customXml" Target="../ink/ink386.xml"/><Relationship Id="rId44" Type="http://schemas.openxmlformats.org/officeDocument/2006/relationships/customXml" Target="../ink/ink348.xml"/><Relationship Id="rId60" Type="http://schemas.openxmlformats.org/officeDocument/2006/relationships/customXml" Target="../ink/ink356.xml"/><Relationship Id="rId65" Type="http://schemas.openxmlformats.org/officeDocument/2006/relationships/image" Target="../media/image356.png"/><Relationship Id="rId81" Type="http://schemas.openxmlformats.org/officeDocument/2006/relationships/image" Target="../media/image364.png"/><Relationship Id="rId86" Type="http://schemas.openxmlformats.org/officeDocument/2006/relationships/customXml" Target="../ink/ink369.xml"/><Relationship Id="rId130" Type="http://schemas.openxmlformats.org/officeDocument/2006/relationships/image" Target="../media/image388.png"/><Relationship Id="rId135" Type="http://schemas.openxmlformats.org/officeDocument/2006/relationships/customXml" Target="../ink/ink394.xml"/><Relationship Id="rId151" Type="http://schemas.openxmlformats.org/officeDocument/2006/relationships/customXml" Target="../ink/ink402.xml"/><Relationship Id="rId156" Type="http://schemas.openxmlformats.org/officeDocument/2006/relationships/image" Target="../media/image401.png"/><Relationship Id="rId177" Type="http://schemas.openxmlformats.org/officeDocument/2006/relationships/customXml" Target="../ink/ink415.xml"/><Relationship Id="rId198" Type="http://schemas.openxmlformats.org/officeDocument/2006/relationships/image" Target="../media/image422.png"/><Relationship Id="rId172" Type="http://schemas.openxmlformats.org/officeDocument/2006/relationships/image" Target="../media/image409.png"/><Relationship Id="rId193" Type="http://schemas.openxmlformats.org/officeDocument/2006/relationships/customXml" Target="../ink/ink423.xml"/><Relationship Id="rId202" Type="http://schemas.openxmlformats.org/officeDocument/2006/relationships/image" Target="../media/image424.png"/><Relationship Id="rId207" Type="http://schemas.openxmlformats.org/officeDocument/2006/relationships/customXml" Target="../ink/ink430.xml"/><Relationship Id="rId223" Type="http://schemas.openxmlformats.org/officeDocument/2006/relationships/customXml" Target="../ink/ink438.xml"/><Relationship Id="rId228" Type="http://schemas.openxmlformats.org/officeDocument/2006/relationships/image" Target="../media/image437.png"/><Relationship Id="rId13" Type="http://schemas.openxmlformats.org/officeDocument/2006/relationships/image" Target="../media/image330.png"/><Relationship Id="rId18" Type="http://schemas.openxmlformats.org/officeDocument/2006/relationships/customXml" Target="../ink/ink335.xml"/><Relationship Id="rId39" Type="http://schemas.openxmlformats.org/officeDocument/2006/relationships/image" Target="../media/image343.png"/><Relationship Id="rId109" Type="http://schemas.openxmlformats.org/officeDocument/2006/relationships/customXml" Target="../ink/ink381.xml"/><Relationship Id="rId34" Type="http://schemas.openxmlformats.org/officeDocument/2006/relationships/customXml" Target="../ink/ink343.xml"/><Relationship Id="rId50" Type="http://schemas.openxmlformats.org/officeDocument/2006/relationships/customXml" Target="../ink/ink351.xml"/><Relationship Id="rId55" Type="http://schemas.openxmlformats.org/officeDocument/2006/relationships/image" Target="../media/image351.png"/><Relationship Id="rId76" Type="http://schemas.openxmlformats.org/officeDocument/2006/relationships/customXml" Target="../ink/ink364.xml"/><Relationship Id="rId97" Type="http://schemas.openxmlformats.org/officeDocument/2006/relationships/customXml" Target="../ink/ink375.xml"/><Relationship Id="rId104" Type="http://schemas.openxmlformats.org/officeDocument/2006/relationships/image" Target="../media/image375.png"/><Relationship Id="rId120" Type="http://schemas.openxmlformats.org/officeDocument/2006/relationships/image" Target="../media/image383.png"/><Relationship Id="rId125" Type="http://schemas.openxmlformats.org/officeDocument/2006/relationships/customXml" Target="../ink/ink389.xml"/><Relationship Id="rId141" Type="http://schemas.openxmlformats.org/officeDocument/2006/relationships/customXml" Target="../ink/ink397.xml"/><Relationship Id="rId146" Type="http://schemas.openxmlformats.org/officeDocument/2006/relationships/image" Target="../media/image396.png"/><Relationship Id="rId167" Type="http://schemas.openxmlformats.org/officeDocument/2006/relationships/customXml" Target="../ink/ink410.xml"/><Relationship Id="rId188" Type="http://schemas.openxmlformats.org/officeDocument/2006/relationships/image" Target="../media/image417.png"/><Relationship Id="rId7" Type="http://schemas.openxmlformats.org/officeDocument/2006/relationships/image" Target="../media/image327.png"/><Relationship Id="rId71" Type="http://schemas.openxmlformats.org/officeDocument/2006/relationships/image" Target="../media/image359.png"/><Relationship Id="rId92" Type="http://schemas.openxmlformats.org/officeDocument/2006/relationships/image" Target="../media/image369.png"/><Relationship Id="rId162" Type="http://schemas.openxmlformats.org/officeDocument/2006/relationships/image" Target="../media/image404.png"/><Relationship Id="rId183" Type="http://schemas.openxmlformats.org/officeDocument/2006/relationships/customXml" Target="../ink/ink418.xml"/><Relationship Id="rId213" Type="http://schemas.openxmlformats.org/officeDocument/2006/relationships/customXml" Target="../ink/ink433.xml"/><Relationship Id="rId218" Type="http://schemas.openxmlformats.org/officeDocument/2006/relationships/image" Target="../media/image432.png"/><Relationship Id="rId2" Type="http://schemas.openxmlformats.org/officeDocument/2006/relationships/customXml" Target="../ink/ink327.xml"/><Relationship Id="rId29" Type="http://schemas.openxmlformats.org/officeDocument/2006/relationships/image" Target="../media/image338.png"/><Relationship Id="rId24" Type="http://schemas.openxmlformats.org/officeDocument/2006/relationships/customXml" Target="../ink/ink338.xml"/><Relationship Id="rId40" Type="http://schemas.openxmlformats.org/officeDocument/2006/relationships/customXml" Target="../ink/ink346.xml"/><Relationship Id="rId45" Type="http://schemas.openxmlformats.org/officeDocument/2006/relationships/image" Target="../media/image346.png"/><Relationship Id="rId66" Type="http://schemas.openxmlformats.org/officeDocument/2006/relationships/customXml" Target="../ink/ink359.xml"/><Relationship Id="rId87" Type="http://schemas.openxmlformats.org/officeDocument/2006/relationships/customXml" Target="../ink/ink370.xml"/><Relationship Id="rId110" Type="http://schemas.openxmlformats.org/officeDocument/2006/relationships/image" Target="../media/image378.png"/><Relationship Id="rId115" Type="http://schemas.openxmlformats.org/officeDocument/2006/relationships/customXml" Target="../ink/ink384.xml"/><Relationship Id="rId131" Type="http://schemas.openxmlformats.org/officeDocument/2006/relationships/customXml" Target="../ink/ink392.xml"/><Relationship Id="rId136" Type="http://schemas.openxmlformats.org/officeDocument/2006/relationships/image" Target="../media/image391.png"/><Relationship Id="rId157" Type="http://schemas.openxmlformats.org/officeDocument/2006/relationships/customXml" Target="../ink/ink405.xml"/><Relationship Id="rId178" Type="http://schemas.openxmlformats.org/officeDocument/2006/relationships/image" Target="../media/image412.png"/><Relationship Id="rId61" Type="http://schemas.openxmlformats.org/officeDocument/2006/relationships/image" Target="../media/image354.png"/><Relationship Id="rId82" Type="http://schemas.openxmlformats.org/officeDocument/2006/relationships/customXml" Target="../ink/ink367.xml"/><Relationship Id="rId152" Type="http://schemas.openxmlformats.org/officeDocument/2006/relationships/image" Target="../media/image399.png"/><Relationship Id="rId173" Type="http://schemas.openxmlformats.org/officeDocument/2006/relationships/customXml" Target="../ink/ink413.xml"/><Relationship Id="rId194" Type="http://schemas.openxmlformats.org/officeDocument/2006/relationships/image" Target="../media/image420.png"/><Relationship Id="rId199" Type="http://schemas.openxmlformats.org/officeDocument/2006/relationships/customXml" Target="../ink/ink426.xml"/><Relationship Id="rId203" Type="http://schemas.openxmlformats.org/officeDocument/2006/relationships/customXml" Target="../ink/ink428.xml"/><Relationship Id="rId208" Type="http://schemas.openxmlformats.org/officeDocument/2006/relationships/image" Target="../media/image427.png"/><Relationship Id="rId19" Type="http://schemas.openxmlformats.org/officeDocument/2006/relationships/image" Target="../media/image333.png"/><Relationship Id="rId224" Type="http://schemas.openxmlformats.org/officeDocument/2006/relationships/image" Target="../media/image435.png"/><Relationship Id="rId14" Type="http://schemas.openxmlformats.org/officeDocument/2006/relationships/customXml" Target="../ink/ink333.xml"/><Relationship Id="rId30" Type="http://schemas.openxmlformats.org/officeDocument/2006/relationships/customXml" Target="../ink/ink341.xml"/><Relationship Id="rId35" Type="http://schemas.openxmlformats.org/officeDocument/2006/relationships/image" Target="../media/image341.png"/><Relationship Id="rId56" Type="http://schemas.openxmlformats.org/officeDocument/2006/relationships/customXml" Target="../ink/ink354.xml"/><Relationship Id="rId77" Type="http://schemas.openxmlformats.org/officeDocument/2006/relationships/image" Target="../media/image362.png"/><Relationship Id="rId100" Type="http://schemas.openxmlformats.org/officeDocument/2006/relationships/image" Target="../media/image373.png"/><Relationship Id="rId105" Type="http://schemas.openxmlformats.org/officeDocument/2006/relationships/customXml" Target="../ink/ink379.xml"/><Relationship Id="rId126" Type="http://schemas.openxmlformats.org/officeDocument/2006/relationships/image" Target="../media/image386.png"/><Relationship Id="rId147" Type="http://schemas.openxmlformats.org/officeDocument/2006/relationships/customXml" Target="../ink/ink400.xml"/><Relationship Id="rId168" Type="http://schemas.openxmlformats.org/officeDocument/2006/relationships/image" Target="../media/image407.png"/><Relationship Id="rId8" Type="http://schemas.openxmlformats.org/officeDocument/2006/relationships/customXml" Target="../ink/ink330.xml"/><Relationship Id="rId51" Type="http://schemas.openxmlformats.org/officeDocument/2006/relationships/image" Target="../media/image349.png"/><Relationship Id="rId72" Type="http://schemas.openxmlformats.org/officeDocument/2006/relationships/customXml" Target="../ink/ink362.xml"/><Relationship Id="rId93" Type="http://schemas.openxmlformats.org/officeDocument/2006/relationships/customXml" Target="../ink/ink373.xml"/><Relationship Id="rId98" Type="http://schemas.openxmlformats.org/officeDocument/2006/relationships/image" Target="../media/image372.png"/><Relationship Id="rId121" Type="http://schemas.openxmlformats.org/officeDocument/2006/relationships/customXml" Target="../ink/ink387.xml"/><Relationship Id="rId142" Type="http://schemas.openxmlformats.org/officeDocument/2006/relationships/image" Target="../media/image394.png"/><Relationship Id="rId163" Type="http://schemas.openxmlformats.org/officeDocument/2006/relationships/customXml" Target="../ink/ink408.xml"/><Relationship Id="rId184" Type="http://schemas.openxmlformats.org/officeDocument/2006/relationships/image" Target="../media/image415.png"/><Relationship Id="rId189" Type="http://schemas.openxmlformats.org/officeDocument/2006/relationships/customXml" Target="../ink/ink421.xml"/><Relationship Id="rId219" Type="http://schemas.openxmlformats.org/officeDocument/2006/relationships/customXml" Target="../ink/ink436.xml"/><Relationship Id="rId3" Type="http://schemas.openxmlformats.org/officeDocument/2006/relationships/image" Target="../media/image325.png"/><Relationship Id="rId214" Type="http://schemas.openxmlformats.org/officeDocument/2006/relationships/image" Target="../media/image430.png"/><Relationship Id="rId25" Type="http://schemas.openxmlformats.org/officeDocument/2006/relationships/image" Target="../media/image336.png"/><Relationship Id="rId46" Type="http://schemas.openxmlformats.org/officeDocument/2006/relationships/customXml" Target="../ink/ink349.xml"/><Relationship Id="rId67" Type="http://schemas.openxmlformats.org/officeDocument/2006/relationships/image" Target="../media/image357.png"/><Relationship Id="rId116" Type="http://schemas.openxmlformats.org/officeDocument/2006/relationships/image" Target="../media/image381.png"/><Relationship Id="rId137" Type="http://schemas.openxmlformats.org/officeDocument/2006/relationships/customXml" Target="../ink/ink395.xml"/><Relationship Id="rId158" Type="http://schemas.openxmlformats.org/officeDocument/2006/relationships/image" Target="../media/image402.png"/><Relationship Id="rId20" Type="http://schemas.openxmlformats.org/officeDocument/2006/relationships/customXml" Target="../ink/ink336.xml"/><Relationship Id="rId41" Type="http://schemas.openxmlformats.org/officeDocument/2006/relationships/image" Target="../media/image344.png"/><Relationship Id="rId62" Type="http://schemas.openxmlformats.org/officeDocument/2006/relationships/customXml" Target="../ink/ink357.xml"/><Relationship Id="rId83" Type="http://schemas.openxmlformats.org/officeDocument/2006/relationships/image" Target="../media/image365.png"/><Relationship Id="rId88" Type="http://schemas.openxmlformats.org/officeDocument/2006/relationships/image" Target="../media/image367.png"/><Relationship Id="rId111" Type="http://schemas.openxmlformats.org/officeDocument/2006/relationships/customXml" Target="../ink/ink382.xml"/><Relationship Id="rId132" Type="http://schemas.openxmlformats.org/officeDocument/2006/relationships/image" Target="../media/image389.png"/><Relationship Id="rId153" Type="http://schemas.openxmlformats.org/officeDocument/2006/relationships/customXml" Target="../ink/ink403.xml"/><Relationship Id="rId174" Type="http://schemas.openxmlformats.org/officeDocument/2006/relationships/image" Target="../media/image410.png"/><Relationship Id="rId179" Type="http://schemas.openxmlformats.org/officeDocument/2006/relationships/customXml" Target="../ink/ink416.xml"/><Relationship Id="rId195" Type="http://schemas.openxmlformats.org/officeDocument/2006/relationships/customXml" Target="../ink/ink424.xml"/><Relationship Id="rId209" Type="http://schemas.openxmlformats.org/officeDocument/2006/relationships/customXml" Target="../ink/ink431.xml"/><Relationship Id="rId190" Type="http://schemas.openxmlformats.org/officeDocument/2006/relationships/image" Target="../media/image418.png"/><Relationship Id="rId204" Type="http://schemas.openxmlformats.org/officeDocument/2006/relationships/image" Target="../media/image425.png"/><Relationship Id="rId220" Type="http://schemas.openxmlformats.org/officeDocument/2006/relationships/image" Target="../media/image433.png"/><Relationship Id="rId225" Type="http://schemas.openxmlformats.org/officeDocument/2006/relationships/customXml" Target="../ink/ink439.xml"/><Relationship Id="rId15" Type="http://schemas.openxmlformats.org/officeDocument/2006/relationships/image" Target="../media/image331.png"/><Relationship Id="rId36" Type="http://schemas.openxmlformats.org/officeDocument/2006/relationships/customXml" Target="../ink/ink344.xml"/><Relationship Id="rId57" Type="http://schemas.openxmlformats.org/officeDocument/2006/relationships/image" Target="../media/image352.png"/><Relationship Id="rId106" Type="http://schemas.openxmlformats.org/officeDocument/2006/relationships/image" Target="../media/image376.png"/><Relationship Id="rId127" Type="http://schemas.openxmlformats.org/officeDocument/2006/relationships/customXml" Target="../ink/ink390.xml"/><Relationship Id="rId10" Type="http://schemas.openxmlformats.org/officeDocument/2006/relationships/customXml" Target="../ink/ink331.xml"/><Relationship Id="rId31" Type="http://schemas.openxmlformats.org/officeDocument/2006/relationships/image" Target="../media/image339.png"/><Relationship Id="rId52" Type="http://schemas.openxmlformats.org/officeDocument/2006/relationships/customXml" Target="../ink/ink352.xml"/><Relationship Id="rId73" Type="http://schemas.openxmlformats.org/officeDocument/2006/relationships/image" Target="../media/image360.png"/><Relationship Id="rId78" Type="http://schemas.openxmlformats.org/officeDocument/2006/relationships/customXml" Target="../ink/ink365.xml"/><Relationship Id="rId94" Type="http://schemas.openxmlformats.org/officeDocument/2006/relationships/image" Target="../media/image370.png"/><Relationship Id="rId99" Type="http://schemas.openxmlformats.org/officeDocument/2006/relationships/customXml" Target="../ink/ink376.xml"/><Relationship Id="rId101" Type="http://schemas.openxmlformats.org/officeDocument/2006/relationships/customXml" Target="../ink/ink377.xml"/><Relationship Id="rId122" Type="http://schemas.openxmlformats.org/officeDocument/2006/relationships/image" Target="../media/image384.png"/><Relationship Id="rId143" Type="http://schemas.openxmlformats.org/officeDocument/2006/relationships/customXml" Target="../ink/ink398.xml"/><Relationship Id="rId148" Type="http://schemas.openxmlformats.org/officeDocument/2006/relationships/image" Target="../media/image397.png"/><Relationship Id="rId164" Type="http://schemas.openxmlformats.org/officeDocument/2006/relationships/image" Target="../media/image405.png"/><Relationship Id="rId169" Type="http://schemas.openxmlformats.org/officeDocument/2006/relationships/customXml" Target="../ink/ink411.xml"/><Relationship Id="rId185" Type="http://schemas.openxmlformats.org/officeDocument/2006/relationships/customXml" Target="../ink/ink419.xml"/><Relationship Id="rId4" Type="http://schemas.openxmlformats.org/officeDocument/2006/relationships/customXml" Target="../ink/ink328.xml"/><Relationship Id="rId9" Type="http://schemas.openxmlformats.org/officeDocument/2006/relationships/image" Target="../media/image328.png"/><Relationship Id="rId180" Type="http://schemas.openxmlformats.org/officeDocument/2006/relationships/image" Target="../media/image413.png"/><Relationship Id="rId210" Type="http://schemas.openxmlformats.org/officeDocument/2006/relationships/image" Target="../media/image428.png"/><Relationship Id="rId215" Type="http://schemas.openxmlformats.org/officeDocument/2006/relationships/customXml" Target="../ink/ink434.xml"/><Relationship Id="rId26" Type="http://schemas.openxmlformats.org/officeDocument/2006/relationships/customXml" Target="../ink/ink339.xml"/><Relationship Id="rId47" Type="http://schemas.openxmlformats.org/officeDocument/2006/relationships/image" Target="../media/image347.png"/><Relationship Id="rId68" Type="http://schemas.openxmlformats.org/officeDocument/2006/relationships/customXml" Target="../ink/ink360.xml"/><Relationship Id="rId89" Type="http://schemas.openxmlformats.org/officeDocument/2006/relationships/customXml" Target="../ink/ink371.xml"/><Relationship Id="rId112" Type="http://schemas.openxmlformats.org/officeDocument/2006/relationships/image" Target="../media/image379.png"/><Relationship Id="rId133" Type="http://schemas.openxmlformats.org/officeDocument/2006/relationships/customXml" Target="../ink/ink393.xml"/><Relationship Id="rId154" Type="http://schemas.openxmlformats.org/officeDocument/2006/relationships/image" Target="../media/image400.png"/><Relationship Id="rId175" Type="http://schemas.openxmlformats.org/officeDocument/2006/relationships/customXml" Target="../ink/ink414.xml"/><Relationship Id="rId196" Type="http://schemas.openxmlformats.org/officeDocument/2006/relationships/image" Target="../media/image421.png"/><Relationship Id="rId200" Type="http://schemas.openxmlformats.org/officeDocument/2006/relationships/image" Target="../media/image423.png"/><Relationship Id="rId16" Type="http://schemas.openxmlformats.org/officeDocument/2006/relationships/customXml" Target="../ink/ink334.xml"/><Relationship Id="rId221" Type="http://schemas.openxmlformats.org/officeDocument/2006/relationships/customXml" Target="../ink/ink437.xml"/><Relationship Id="rId37" Type="http://schemas.openxmlformats.org/officeDocument/2006/relationships/image" Target="../media/image342.png"/><Relationship Id="rId58" Type="http://schemas.openxmlformats.org/officeDocument/2006/relationships/customXml" Target="../ink/ink355.xml"/><Relationship Id="rId79" Type="http://schemas.openxmlformats.org/officeDocument/2006/relationships/image" Target="../media/image363.png"/><Relationship Id="rId102" Type="http://schemas.openxmlformats.org/officeDocument/2006/relationships/image" Target="../media/image374.png"/><Relationship Id="rId123" Type="http://schemas.openxmlformats.org/officeDocument/2006/relationships/customXml" Target="../ink/ink388.xml"/><Relationship Id="rId144" Type="http://schemas.openxmlformats.org/officeDocument/2006/relationships/image" Target="../media/image395.png"/><Relationship Id="rId90" Type="http://schemas.openxmlformats.org/officeDocument/2006/relationships/image" Target="../media/image368.png"/><Relationship Id="rId165" Type="http://schemas.openxmlformats.org/officeDocument/2006/relationships/customXml" Target="../ink/ink409.xml"/><Relationship Id="rId186" Type="http://schemas.openxmlformats.org/officeDocument/2006/relationships/image" Target="../media/image416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90.png"/><Relationship Id="rId21" Type="http://schemas.openxmlformats.org/officeDocument/2006/relationships/image" Target="../media/image442.png"/><Relationship Id="rId42" Type="http://schemas.openxmlformats.org/officeDocument/2006/relationships/customXml" Target="../ink/ink461.xml"/><Relationship Id="rId63" Type="http://schemas.openxmlformats.org/officeDocument/2006/relationships/image" Target="../media/image463.png"/><Relationship Id="rId84" Type="http://schemas.openxmlformats.org/officeDocument/2006/relationships/customXml" Target="../ink/ink482.xml"/><Relationship Id="rId138" Type="http://schemas.openxmlformats.org/officeDocument/2006/relationships/customXml" Target="../ink/ink509.xml"/><Relationship Id="rId159" Type="http://schemas.openxmlformats.org/officeDocument/2006/relationships/image" Target="../media/image510.png"/><Relationship Id="rId170" Type="http://schemas.openxmlformats.org/officeDocument/2006/relationships/customXml" Target="../ink/ink525.xml"/><Relationship Id="rId191" Type="http://schemas.openxmlformats.org/officeDocument/2006/relationships/image" Target="../media/image526.png"/><Relationship Id="rId205" Type="http://schemas.openxmlformats.org/officeDocument/2006/relationships/image" Target="../media/image533.png"/><Relationship Id="rId16" Type="http://schemas.openxmlformats.org/officeDocument/2006/relationships/customXml" Target="../ink/ink448.xml"/><Relationship Id="rId107" Type="http://schemas.openxmlformats.org/officeDocument/2006/relationships/image" Target="../media/image485.png"/><Relationship Id="rId11" Type="http://schemas.openxmlformats.org/officeDocument/2006/relationships/image" Target="../media/image4370.png"/><Relationship Id="rId32" Type="http://schemas.openxmlformats.org/officeDocument/2006/relationships/customXml" Target="../ink/ink456.xml"/><Relationship Id="rId37" Type="http://schemas.openxmlformats.org/officeDocument/2006/relationships/image" Target="../media/image450.png"/><Relationship Id="rId53" Type="http://schemas.openxmlformats.org/officeDocument/2006/relationships/image" Target="../media/image458.png"/><Relationship Id="rId58" Type="http://schemas.openxmlformats.org/officeDocument/2006/relationships/customXml" Target="../ink/ink469.xml"/><Relationship Id="rId74" Type="http://schemas.openxmlformats.org/officeDocument/2006/relationships/customXml" Target="../ink/ink477.xml"/><Relationship Id="rId79" Type="http://schemas.openxmlformats.org/officeDocument/2006/relationships/image" Target="../media/image471.png"/><Relationship Id="rId102" Type="http://schemas.openxmlformats.org/officeDocument/2006/relationships/customXml" Target="../ink/ink491.xml"/><Relationship Id="rId123" Type="http://schemas.openxmlformats.org/officeDocument/2006/relationships/image" Target="../media/image493.png"/><Relationship Id="rId128" Type="http://schemas.openxmlformats.org/officeDocument/2006/relationships/customXml" Target="../ink/ink504.xml"/><Relationship Id="rId144" Type="http://schemas.openxmlformats.org/officeDocument/2006/relationships/customXml" Target="../ink/ink512.xml"/><Relationship Id="rId149" Type="http://schemas.openxmlformats.org/officeDocument/2006/relationships/image" Target="../media/image505.png"/><Relationship Id="rId5" Type="http://schemas.openxmlformats.org/officeDocument/2006/relationships/image" Target="../media/image4340.png"/><Relationship Id="rId90" Type="http://schemas.openxmlformats.org/officeDocument/2006/relationships/customXml" Target="../ink/ink485.xml"/><Relationship Id="rId95" Type="http://schemas.openxmlformats.org/officeDocument/2006/relationships/image" Target="../media/image479.png"/><Relationship Id="rId160" Type="http://schemas.openxmlformats.org/officeDocument/2006/relationships/customXml" Target="../ink/ink520.xml"/><Relationship Id="rId165" Type="http://schemas.openxmlformats.org/officeDocument/2006/relationships/image" Target="../media/image513.png"/><Relationship Id="rId181" Type="http://schemas.openxmlformats.org/officeDocument/2006/relationships/image" Target="../media/image521.png"/><Relationship Id="rId186" Type="http://schemas.openxmlformats.org/officeDocument/2006/relationships/customXml" Target="../ink/ink533.xml"/><Relationship Id="rId22" Type="http://schemas.openxmlformats.org/officeDocument/2006/relationships/customXml" Target="../ink/ink451.xml"/><Relationship Id="rId27" Type="http://schemas.openxmlformats.org/officeDocument/2006/relationships/image" Target="../media/image445.png"/><Relationship Id="rId43" Type="http://schemas.openxmlformats.org/officeDocument/2006/relationships/image" Target="../media/image453.png"/><Relationship Id="rId48" Type="http://schemas.openxmlformats.org/officeDocument/2006/relationships/customXml" Target="../ink/ink464.xml"/><Relationship Id="rId64" Type="http://schemas.openxmlformats.org/officeDocument/2006/relationships/customXml" Target="../ink/ink472.xml"/><Relationship Id="rId69" Type="http://schemas.openxmlformats.org/officeDocument/2006/relationships/image" Target="../media/image466.png"/><Relationship Id="rId113" Type="http://schemas.openxmlformats.org/officeDocument/2006/relationships/image" Target="../media/image488.png"/><Relationship Id="rId118" Type="http://schemas.openxmlformats.org/officeDocument/2006/relationships/customXml" Target="../ink/ink499.xml"/><Relationship Id="rId134" Type="http://schemas.openxmlformats.org/officeDocument/2006/relationships/customXml" Target="../ink/ink507.xml"/><Relationship Id="rId139" Type="http://schemas.openxmlformats.org/officeDocument/2006/relationships/image" Target="../media/image500.png"/><Relationship Id="rId80" Type="http://schemas.openxmlformats.org/officeDocument/2006/relationships/customXml" Target="../ink/ink480.xml"/><Relationship Id="rId85" Type="http://schemas.openxmlformats.org/officeDocument/2006/relationships/image" Target="../media/image474.png"/><Relationship Id="rId150" Type="http://schemas.openxmlformats.org/officeDocument/2006/relationships/customXml" Target="../ink/ink515.xml"/><Relationship Id="rId155" Type="http://schemas.openxmlformats.org/officeDocument/2006/relationships/image" Target="../media/image508.png"/><Relationship Id="rId171" Type="http://schemas.openxmlformats.org/officeDocument/2006/relationships/image" Target="../media/image516.png"/><Relationship Id="rId176" Type="http://schemas.openxmlformats.org/officeDocument/2006/relationships/customXml" Target="../ink/ink528.xml"/><Relationship Id="rId192" Type="http://schemas.openxmlformats.org/officeDocument/2006/relationships/customXml" Target="../ink/ink536.xml"/><Relationship Id="rId197" Type="http://schemas.openxmlformats.org/officeDocument/2006/relationships/image" Target="../media/image529.png"/><Relationship Id="rId206" Type="http://schemas.openxmlformats.org/officeDocument/2006/relationships/customXml" Target="../ink/ink543.xml"/><Relationship Id="rId201" Type="http://schemas.openxmlformats.org/officeDocument/2006/relationships/image" Target="../media/image531.png"/><Relationship Id="rId12" Type="http://schemas.openxmlformats.org/officeDocument/2006/relationships/customXml" Target="../ink/ink446.xml"/><Relationship Id="rId17" Type="http://schemas.openxmlformats.org/officeDocument/2006/relationships/image" Target="../media/image440.png"/><Relationship Id="rId33" Type="http://schemas.openxmlformats.org/officeDocument/2006/relationships/image" Target="../media/image448.png"/><Relationship Id="rId38" Type="http://schemas.openxmlformats.org/officeDocument/2006/relationships/customXml" Target="../ink/ink459.xml"/><Relationship Id="rId59" Type="http://schemas.openxmlformats.org/officeDocument/2006/relationships/image" Target="../media/image461.png"/><Relationship Id="rId103" Type="http://schemas.openxmlformats.org/officeDocument/2006/relationships/image" Target="../media/image483.png"/><Relationship Id="rId108" Type="http://schemas.openxmlformats.org/officeDocument/2006/relationships/customXml" Target="../ink/ink494.xml"/><Relationship Id="rId124" Type="http://schemas.openxmlformats.org/officeDocument/2006/relationships/customXml" Target="../ink/ink502.xml"/><Relationship Id="rId129" Type="http://schemas.openxmlformats.org/officeDocument/2006/relationships/image" Target="../media/image361.png"/><Relationship Id="rId54" Type="http://schemas.openxmlformats.org/officeDocument/2006/relationships/customXml" Target="../ink/ink467.xml"/><Relationship Id="rId70" Type="http://schemas.openxmlformats.org/officeDocument/2006/relationships/customXml" Target="../ink/ink475.xml"/><Relationship Id="rId75" Type="http://schemas.openxmlformats.org/officeDocument/2006/relationships/image" Target="../media/image469.png"/><Relationship Id="rId91" Type="http://schemas.openxmlformats.org/officeDocument/2006/relationships/image" Target="../media/image477.png"/><Relationship Id="rId96" Type="http://schemas.openxmlformats.org/officeDocument/2006/relationships/customXml" Target="../ink/ink488.xml"/><Relationship Id="rId140" Type="http://schemas.openxmlformats.org/officeDocument/2006/relationships/customXml" Target="../ink/ink510.xml"/><Relationship Id="rId145" Type="http://schemas.openxmlformats.org/officeDocument/2006/relationships/image" Target="../media/image503.png"/><Relationship Id="rId161" Type="http://schemas.openxmlformats.org/officeDocument/2006/relationships/image" Target="../media/image511.png"/><Relationship Id="rId166" Type="http://schemas.openxmlformats.org/officeDocument/2006/relationships/customXml" Target="../ink/ink523.xml"/><Relationship Id="rId182" Type="http://schemas.openxmlformats.org/officeDocument/2006/relationships/customXml" Target="../ink/ink531.xml"/><Relationship Id="rId187" Type="http://schemas.openxmlformats.org/officeDocument/2006/relationships/image" Target="../media/image52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43.xml"/><Relationship Id="rId23" Type="http://schemas.openxmlformats.org/officeDocument/2006/relationships/image" Target="../media/image443.png"/><Relationship Id="rId28" Type="http://schemas.openxmlformats.org/officeDocument/2006/relationships/customXml" Target="../ink/ink454.xml"/><Relationship Id="rId49" Type="http://schemas.openxmlformats.org/officeDocument/2006/relationships/image" Target="../media/image456.png"/><Relationship Id="rId114" Type="http://schemas.openxmlformats.org/officeDocument/2006/relationships/customXml" Target="../ink/ink497.xml"/><Relationship Id="rId119" Type="http://schemas.openxmlformats.org/officeDocument/2006/relationships/image" Target="../media/image491.png"/><Relationship Id="rId44" Type="http://schemas.openxmlformats.org/officeDocument/2006/relationships/customXml" Target="../ink/ink462.xml"/><Relationship Id="rId60" Type="http://schemas.openxmlformats.org/officeDocument/2006/relationships/customXml" Target="../ink/ink470.xml"/><Relationship Id="rId65" Type="http://schemas.openxmlformats.org/officeDocument/2006/relationships/image" Target="../media/image464.png"/><Relationship Id="rId81" Type="http://schemas.openxmlformats.org/officeDocument/2006/relationships/image" Target="../media/image472.png"/><Relationship Id="rId86" Type="http://schemas.openxmlformats.org/officeDocument/2006/relationships/customXml" Target="../ink/ink483.xml"/><Relationship Id="rId130" Type="http://schemas.openxmlformats.org/officeDocument/2006/relationships/customXml" Target="../ink/ink505.xml"/><Relationship Id="rId135" Type="http://schemas.openxmlformats.org/officeDocument/2006/relationships/image" Target="../media/image498.png"/><Relationship Id="rId151" Type="http://schemas.openxmlformats.org/officeDocument/2006/relationships/image" Target="../media/image506.png"/><Relationship Id="rId156" Type="http://schemas.openxmlformats.org/officeDocument/2006/relationships/customXml" Target="../ink/ink518.xml"/><Relationship Id="rId177" Type="http://schemas.openxmlformats.org/officeDocument/2006/relationships/image" Target="../media/image519.png"/><Relationship Id="rId198" Type="http://schemas.openxmlformats.org/officeDocument/2006/relationships/customXml" Target="../ink/ink539.xml"/><Relationship Id="rId172" Type="http://schemas.openxmlformats.org/officeDocument/2006/relationships/customXml" Target="../ink/ink526.xml"/><Relationship Id="rId193" Type="http://schemas.openxmlformats.org/officeDocument/2006/relationships/image" Target="../media/image527.png"/><Relationship Id="rId202" Type="http://schemas.openxmlformats.org/officeDocument/2006/relationships/customXml" Target="../ink/ink541.xml"/><Relationship Id="rId207" Type="http://schemas.openxmlformats.org/officeDocument/2006/relationships/image" Target="../media/image534.png"/><Relationship Id="rId13" Type="http://schemas.openxmlformats.org/officeDocument/2006/relationships/image" Target="../media/image438.png"/><Relationship Id="rId18" Type="http://schemas.openxmlformats.org/officeDocument/2006/relationships/customXml" Target="../ink/ink449.xml"/><Relationship Id="rId39" Type="http://schemas.openxmlformats.org/officeDocument/2006/relationships/image" Target="../media/image451.png"/><Relationship Id="rId109" Type="http://schemas.openxmlformats.org/officeDocument/2006/relationships/image" Target="../media/image486.png"/><Relationship Id="rId34" Type="http://schemas.openxmlformats.org/officeDocument/2006/relationships/customXml" Target="../ink/ink457.xml"/><Relationship Id="rId50" Type="http://schemas.openxmlformats.org/officeDocument/2006/relationships/customXml" Target="../ink/ink465.xml"/><Relationship Id="rId55" Type="http://schemas.openxmlformats.org/officeDocument/2006/relationships/image" Target="../media/image459.png"/><Relationship Id="rId76" Type="http://schemas.openxmlformats.org/officeDocument/2006/relationships/customXml" Target="../ink/ink478.xml"/><Relationship Id="rId97" Type="http://schemas.openxmlformats.org/officeDocument/2006/relationships/image" Target="../media/image480.png"/><Relationship Id="rId104" Type="http://schemas.openxmlformats.org/officeDocument/2006/relationships/customXml" Target="../ink/ink492.xml"/><Relationship Id="rId120" Type="http://schemas.openxmlformats.org/officeDocument/2006/relationships/customXml" Target="../ink/ink500.xml"/><Relationship Id="rId125" Type="http://schemas.openxmlformats.org/officeDocument/2006/relationships/image" Target="../media/image494.png"/><Relationship Id="rId141" Type="http://schemas.openxmlformats.org/officeDocument/2006/relationships/image" Target="../media/image501.png"/><Relationship Id="rId146" Type="http://schemas.openxmlformats.org/officeDocument/2006/relationships/customXml" Target="../ink/ink513.xml"/><Relationship Id="rId167" Type="http://schemas.openxmlformats.org/officeDocument/2006/relationships/image" Target="../media/image514.png"/><Relationship Id="rId188" Type="http://schemas.openxmlformats.org/officeDocument/2006/relationships/customXml" Target="../ink/ink534.xml"/><Relationship Id="rId7" Type="http://schemas.openxmlformats.org/officeDocument/2006/relationships/image" Target="../media/image4350.png"/><Relationship Id="rId71" Type="http://schemas.openxmlformats.org/officeDocument/2006/relationships/image" Target="../media/image467.png"/><Relationship Id="rId92" Type="http://schemas.openxmlformats.org/officeDocument/2006/relationships/customXml" Target="../ink/ink486.xml"/><Relationship Id="rId162" Type="http://schemas.openxmlformats.org/officeDocument/2006/relationships/customXml" Target="../ink/ink521.xml"/><Relationship Id="rId183" Type="http://schemas.openxmlformats.org/officeDocument/2006/relationships/image" Target="../media/image522.png"/><Relationship Id="rId2" Type="http://schemas.openxmlformats.org/officeDocument/2006/relationships/customXml" Target="../ink/ink441.xml"/><Relationship Id="rId29" Type="http://schemas.openxmlformats.org/officeDocument/2006/relationships/image" Target="../media/image446.png"/><Relationship Id="rId24" Type="http://schemas.openxmlformats.org/officeDocument/2006/relationships/customXml" Target="../ink/ink452.xml"/><Relationship Id="rId40" Type="http://schemas.openxmlformats.org/officeDocument/2006/relationships/customXml" Target="../ink/ink460.xml"/><Relationship Id="rId45" Type="http://schemas.openxmlformats.org/officeDocument/2006/relationships/image" Target="../media/image454.png"/><Relationship Id="rId66" Type="http://schemas.openxmlformats.org/officeDocument/2006/relationships/customXml" Target="../ink/ink473.xml"/><Relationship Id="rId87" Type="http://schemas.openxmlformats.org/officeDocument/2006/relationships/image" Target="../media/image475.png"/><Relationship Id="rId110" Type="http://schemas.openxmlformats.org/officeDocument/2006/relationships/customXml" Target="../ink/ink495.xml"/><Relationship Id="rId115" Type="http://schemas.openxmlformats.org/officeDocument/2006/relationships/image" Target="../media/image489.png"/><Relationship Id="rId131" Type="http://schemas.openxmlformats.org/officeDocument/2006/relationships/image" Target="../media/image496.png"/><Relationship Id="rId136" Type="http://schemas.openxmlformats.org/officeDocument/2006/relationships/customXml" Target="../ink/ink508.xml"/><Relationship Id="rId157" Type="http://schemas.openxmlformats.org/officeDocument/2006/relationships/image" Target="../media/image509.png"/><Relationship Id="rId178" Type="http://schemas.openxmlformats.org/officeDocument/2006/relationships/customXml" Target="../ink/ink529.xml"/><Relationship Id="rId61" Type="http://schemas.openxmlformats.org/officeDocument/2006/relationships/image" Target="../media/image462.png"/><Relationship Id="rId82" Type="http://schemas.openxmlformats.org/officeDocument/2006/relationships/customXml" Target="../ink/ink481.xml"/><Relationship Id="rId152" Type="http://schemas.openxmlformats.org/officeDocument/2006/relationships/customXml" Target="../ink/ink516.xml"/><Relationship Id="rId173" Type="http://schemas.openxmlformats.org/officeDocument/2006/relationships/image" Target="../media/image517.png"/><Relationship Id="rId194" Type="http://schemas.openxmlformats.org/officeDocument/2006/relationships/customXml" Target="../ink/ink537.xml"/><Relationship Id="rId199" Type="http://schemas.openxmlformats.org/officeDocument/2006/relationships/image" Target="../media/image530.png"/><Relationship Id="rId203" Type="http://schemas.openxmlformats.org/officeDocument/2006/relationships/image" Target="../media/image532.png"/><Relationship Id="rId208" Type="http://schemas.openxmlformats.org/officeDocument/2006/relationships/customXml" Target="../ink/ink544.xml"/><Relationship Id="rId19" Type="http://schemas.openxmlformats.org/officeDocument/2006/relationships/image" Target="../media/image441.png"/><Relationship Id="rId14" Type="http://schemas.openxmlformats.org/officeDocument/2006/relationships/customXml" Target="../ink/ink447.xml"/><Relationship Id="rId30" Type="http://schemas.openxmlformats.org/officeDocument/2006/relationships/customXml" Target="../ink/ink455.xml"/><Relationship Id="rId35" Type="http://schemas.openxmlformats.org/officeDocument/2006/relationships/image" Target="../media/image449.png"/><Relationship Id="rId56" Type="http://schemas.openxmlformats.org/officeDocument/2006/relationships/customXml" Target="../ink/ink468.xml"/><Relationship Id="rId77" Type="http://schemas.openxmlformats.org/officeDocument/2006/relationships/image" Target="../media/image470.png"/><Relationship Id="rId100" Type="http://schemas.openxmlformats.org/officeDocument/2006/relationships/customXml" Target="../ink/ink490.xml"/><Relationship Id="rId105" Type="http://schemas.openxmlformats.org/officeDocument/2006/relationships/image" Target="../media/image484.png"/><Relationship Id="rId126" Type="http://schemas.openxmlformats.org/officeDocument/2006/relationships/customXml" Target="../ink/ink503.xml"/><Relationship Id="rId147" Type="http://schemas.openxmlformats.org/officeDocument/2006/relationships/image" Target="../media/image504.png"/><Relationship Id="rId168" Type="http://schemas.openxmlformats.org/officeDocument/2006/relationships/customXml" Target="../ink/ink524.xml"/><Relationship Id="rId8" Type="http://schemas.openxmlformats.org/officeDocument/2006/relationships/customXml" Target="../ink/ink444.xml"/><Relationship Id="rId51" Type="http://schemas.openxmlformats.org/officeDocument/2006/relationships/image" Target="../media/image457.png"/><Relationship Id="rId72" Type="http://schemas.openxmlformats.org/officeDocument/2006/relationships/customXml" Target="../ink/ink476.xml"/><Relationship Id="rId93" Type="http://schemas.openxmlformats.org/officeDocument/2006/relationships/image" Target="../media/image478.png"/><Relationship Id="rId98" Type="http://schemas.openxmlformats.org/officeDocument/2006/relationships/customXml" Target="../ink/ink489.xml"/><Relationship Id="rId121" Type="http://schemas.openxmlformats.org/officeDocument/2006/relationships/image" Target="../media/image492.png"/><Relationship Id="rId142" Type="http://schemas.openxmlformats.org/officeDocument/2006/relationships/customXml" Target="../ink/ink511.xml"/><Relationship Id="rId163" Type="http://schemas.openxmlformats.org/officeDocument/2006/relationships/image" Target="../media/image512.png"/><Relationship Id="rId184" Type="http://schemas.openxmlformats.org/officeDocument/2006/relationships/customXml" Target="../ink/ink532.xml"/><Relationship Id="rId189" Type="http://schemas.openxmlformats.org/officeDocument/2006/relationships/image" Target="../media/image525.png"/><Relationship Id="rId3" Type="http://schemas.openxmlformats.org/officeDocument/2006/relationships/image" Target="../media/image4330.png"/><Relationship Id="rId25" Type="http://schemas.openxmlformats.org/officeDocument/2006/relationships/image" Target="../media/image444.png"/><Relationship Id="rId46" Type="http://schemas.openxmlformats.org/officeDocument/2006/relationships/customXml" Target="../ink/ink463.xml"/><Relationship Id="rId67" Type="http://schemas.openxmlformats.org/officeDocument/2006/relationships/image" Target="../media/image465.png"/><Relationship Id="rId116" Type="http://schemas.openxmlformats.org/officeDocument/2006/relationships/customXml" Target="../ink/ink498.xml"/><Relationship Id="rId137" Type="http://schemas.openxmlformats.org/officeDocument/2006/relationships/image" Target="../media/image499.png"/><Relationship Id="rId158" Type="http://schemas.openxmlformats.org/officeDocument/2006/relationships/customXml" Target="../ink/ink519.xml"/><Relationship Id="rId20" Type="http://schemas.openxmlformats.org/officeDocument/2006/relationships/customXml" Target="../ink/ink450.xml"/><Relationship Id="rId41" Type="http://schemas.openxmlformats.org/officeDocument/2006/relationships/image" Target="../media/image452.png"/><Relationship Id="rId62" Type="http://schemas.openxmlformats.org/officeDocument/2006/relationships/customXml" Target="../ink/ink471.xml"/><Relationship Id="rId83" Type="http://schemas.openxmlformats.org/officeDocument/2006/relationships/image" Target="../media/image473.png"/><Relationship Id="rId88" Type="http://schemas.openxmlformats.org/officeDocument/2006/relationships/customXml" Target="../ink/ink484.xml"/><Relationship Id="rId111" Type="http://schemas.openxmlformats.org/officeDocument/2006/relationships/image" Target="../media/image487.png"/><Relationship Id="rId132" Type="http://schemas.openxmlformats.org/officeDocument/2006/relationships/customXml" Target="../ink/ink506.xml"/><Relationship Id="rId153" Type="http://schemas.openxmlformats.org/officeDocument/2006/relationships/image" Target="../media/image507.png"/><Relationship Id="rId174" Type="http://schemas.openxmlformats.org/officeDocument/2006/relationships/customXml" Target="../ink/ink527.xml"/><Relationship Id="rId179" Type="http://schemas.openxmlformats.org/officeDocument/2006/relationships/image" Target="../media/image520.png"/><Relationship Id="rId195" Type="http://schemas.openxmlformats.org/officeDocument/2006/relationships/image" Target="../media/image528.png"/><Relationship Id="rId209" Type="http://schemas.openxmlformats.org/officeDocument/2006/relationships/image" Target="../media/image535.png"/><Relationship Id="rId190" Type="http://schemas.openxmlformats.org/officeDocument/2006/relationships/customXml" Target="../ink/ink535.xml"/><Relationship Id="rId204" Type="http://schemas.openxmlformats.org/officeDocument/2006/relationships/customXml" Target="../ink/ink542.xml"/><Relationship Id="rId15" Type="http://schemas.openxmlformats.org/officeDocument/2006/relationships/image" Target="../media/image439.png"/><Relationship Id="rId36" Type="http://schemas.openxmlformats.org/officeDocument/2006/relationships/customXml" Target="../ink/ink458.xml"/><Relationship Id="rId57" Type="http://schemas.openxmlformats.org/officeDocument/2006/relationships/image" Target="../media/image460.png"/><Relationship Id="rId106" Type="http://schemas.openxmlformats.org/officeDocument/2006/relationships/customXml" Target="../ink/ink493.xml"/><Relationship Id="rId127" Type="http://schemas.openxmlformats.org/officeDocument/2006/relationships/image" Target="../media/image495.png"/><Relationship Id="rId10" Type="http://schemas.openxmlformats.org/officeDocument/2006/relationships/customXml" Target="../ink/ink445.xml"/><Relationship Id="rId31" Type="http://schemas.openxmlformats.org/officeDocument/2006/relationships/image" Target="../media/image447.png"/><Relationship Id="rId52" Type="http://schemas.openxmlformats.org/officeDocument/2006/relationships/customXml" Target="../ink/ink466.xml"/><Relationship Id="rId73" Type="http://schemas.openxmlformats.org/officeDocument/2006/relationships/image" Target="../media/image468.png"/><Relationship Id="rId78" Type="http://schemas.openxmlformats.org/officeDocument/2006/relationships/customXml" Target="../ink/ink479.xml"/><Relationship Id="rId94" Type="http://schemas.openxmlformats.org/officeDocument/2006/relationships/customXml" Target="../ink/ink487.xml"/><Relationship Id="rId99" Type="http://schemas.openxmlformats.org/officeDocument/2006/relationships/image" Target="../media/image481.png"/><Relationship Id="rId101" Type="http://schemas.openxmlformats.org/officeDocument/2006/relationships/image" Target="../media/image482.png"/><Relationship Id="rId122" Type="http://schemas.openxmlformats.org/officeDocument/2006/relationships/customXml" Target="../ink/ink501.xml"/><Relationship Id="rId143" Type="http://schemas.openxmlformats.org/officeDocument/2006/relationships/image" Target="../media/image502.png"/><Relationship Id="rId148" Type="http://schemas.openxmlformats.org/officeDocument/2006/relationships/customXml" Target="../ink/ink514.xml"/><Relationship Id="rId164" Type="http://schemas.openxmlformats.org/officeDocument/2006/relationships/customXml" Target="../ink/ink522.xml"/><Relationship Id="rId169" Type="http://schemas.openxmlformats.org/officeDocument/2006/relationships/image" Target="../media/image515.png"/><Relationship Id="rId185" Type="http://schemas.openxmlformats.org/officeDocument/2006/relationships/image" Target="../media/image523.png"/><Relationship Id="rId4" Type="http://schemas.openxmlformats.org/officeDocument/2006/relationships/customXml" Target="../ink/ink442.xml"/><Relationship Id="rId9" Type="http://schemas.openxmlformats.org/officeDocument/2006/relationships/image" Target="../media/image4360.png"/><Relationship Id="rId180" Type="http://schemas.openxmlformats.org/officeDocument/2006/relationships/customXml" Target="../ink/ink530.xml"/><Relationship Id="rId26" Type="http://schemas.openxmlformats.org/officeDocument/2006/relationships/customXml" Target="../ink/ink453.xml"/><Relationship Id="rId47" Type="http://schemas.openxmlformats.org/officeDocument/2006/relationships/image" Target="../media/image455.png"/><Relationship Id="rId68" Type="http://schemas.openxmlformats.org/officeDocument/2006/relationships/customXml" Target="../ink/ink474.xml"/><Relationship Id="rId89" Type="http://schemas.openxmlformats.org/officeDocument/2006/relationships/image" Target="../media/image476.png"/><Relationship Id="rId112" Type="http://schemas.openxmlformats.org/officeDocument/2006/relationships/customXml" Target="../ink/ink496.xml"/><Relationship Id="rId133" Type="http://schemas.openxmlformats.org/officeDocument/2006/relationships/image" Target="../media/image497.png"/><Relationship Id="rId154" Type="http://schemas.openxmlformats.org/officeDocument/2006/relationships/customXml" Target="../ink/ink517.xml"/><Relationship Id="rId175" Type="http://schemas.openxmlformats.org/officeDocument/2006/relationships/image" Target="../media/image518.png"/><Relationship Id="rId196" Type="http://schemas.openxmlformats.org/officeDocument/2006/relationships/customXml" Target="../ink/ink538.xml"/><Relationship Id="rId200" Type="http://schemas.openxmlformats.org/officeDocument/2006/relationships/customXml" Target="../ink/ink540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3.png"/><Relationship Id="rId299" Type="http://schemas.openxmlformats.org/officeDocument/2006/relationships/image" Target="../media/image684.png"/><Relationship Id="rId21" Type="http://schemas.openxmlformats.org/officeDocument/2006/relationships/image" Target="../media/image545.png"/><Relationship Id="rId63" Type="http://schemas.openxmlformats.org/officeDocument/2006/relationships/image" Target="../media/image566.png"/><Relationship Id="rId159" Type="http://schemas.openxmlformats.org/officeDocument/2006/relationships/image" Target="../media/image614.png"/><Relationship Id="rId324" Type="http://schemas.openxmlformats.org/officeDocument/2006/relationships/customXml" Target="../ink/ink706.xml"/><Relationship Id="rId366" Type="http://schemas.openxmlformats.org/officeDocument/2006/relationships/customXml" Target="../ink/ink727.xml"/><Relationship Id="rId170" Type="http://schemas.openxmlformats.org/officeDocument/2006/relationships/customXml" Target="../ink/ink629.xml"/><Relationship Id="rId226" Type="http://schemas.openxmlformats.org/officeDocument/2006/relationships/customXml" Target="../ink/ink657.xml"/><Relationship Id="rId433" Type="http://schemas.openxmlformats.org/officeDocument/2006/relationships/image" Target="../media/image751.png"/><Relationship Id="rId268" Type="http://schemas.openxmlformats.org/officeDocument/2006/relationships/customXml" Target="../ink/ink678.xml"/><Relationship Id="rId475" Type="http://schemas.openxmlformats.org/officeDocument/2006/relationships/image" Target="../media/image772.png"/><Relationship Id="rId32" Type="http://schemas.openxmlformats.org/officeDocument/2006/relationships/customXml" Target="../ink/ink560.xml"/><Relationship Id="rId74" Type="http://schemas.openxmlformats.org/officeDocument/2006/relationships/customXml" Target="../ink/ink581.xml"/><Relationship Id="rId128" Type="http://schemas.openxmlformats.org/officeDocument/2006/relationships/customXml" Target="../ink/ink608.xml"/><Relationship Id="rId335" Type="http://schemas.openxmlformats.org/officeDocument/2006/relationships/image" Target="../media/image702.png"/><Relationship Id="rId377" Type="http://schemas.openxmlformats.org/officeDocument/2006/relationships/image" Target="../media/image723.png"/><Relationship Id="rId500" Type="http://schemas.openxmlformats.org/officeDocument/2006/relationships/customXml" Target="../ink/ink794.xml"/><Relationship Id="rId5" Type="http://schemas.openxmlformats.org/officeDocument/2006/relationships/image" Target="../media/image537.png"/><Relationship Id="rId181" Type="http://schemas.openxmlformats.org/officeDocument/2006/relationships/image" Target="../media/image625.png"/><Relationship Id="rId237" Type="http://schemas.openxmlformats.org/officeDocument/2006/relationships/image" Target="../media/image653.png"/><Relationship Id="rId402" Type="http://schemas.openxmlformats.org/officeDocument/2006/relationships/customXml" Target="../ink/ink745.xml"/><Relationship Id="rId279" Type="http://schemas.openxmlformats.org/officeDocument/2006/relationships/image" Target="../media/image674.png"/><Relationship Id="rId444" Type="http://schemas.openxmlformats.org/officeDocument/2006/relationships/customXml" Target="../ink/ink766.xml"/><Relationship Id="rId486" Type="http://schemas.openxmlformats.org/officeDocument/2006/relationships/customXml" Target="../ink/ink787.xml"/><Relationship Id="rId43" Type="http://schemas.openxmlformats.org/officeDocument/2006/relationships/image" Target="../media/image556.png"/><Relationship Id="rId139" Type="http://schemas.openxmlformats.org/officeDocument/2006/relationships/image" Target="../media/image604.png"/><Relationship Id="rId290" Type="http://schemas.openxmlformats.org/officeDocument/2006/relationships/customXml" Target="../ink/ink689.xml"/><Relationship Id="rId304" Type="http://schemas.openxmlformats.org/officeDocument/2006/relationships/customXml" Target="../ink/ink696.xml"/><Relationship Id="rId346" Type="http://schemas.openxmlformats.org/officeDocument/2006/relationships/customXml" Target="../ink/ink717.xml"/><Relationship Id="rId388" Type="http://schemas.openxmlformats.org/officeDocument/2006/relationships/customXml" Target="../ink/ink738.xml"/><Relationship Id="rId85" Type="http://schemas.openxmlformats.org/officeDocument/2006/relationships/image" Target="../media/image577.png"/><Relationship Id="rId150" Type="http://schemas.openxmlformats.org/officeDocument/2006/relationships/customXml" Target="../ink/ink619.xml"/><Relationship Id="rId192" Type="http://schemas.openxmlformats.org/officeDocument/2006/relationships/customXml" Target="../ink/ink640.xml"/><Relationship Id="rId206" Type="http://schemas.openxmlformats.org/officeDocument/2006/relationships/customXml" Target="../ink/ink647.xml"/><Relationship Id="rId413" Type="http://schemas.openxmlformats.org/officeDocument/2006/relationships/image" Target="../media/image741.png"/><Relationship Id="rId248" Type="http://schemas.openxmlformats.org/officeDocument/2006/relationships/customXml" Target="../ink/ink668.xml"/><Relationship Id="rId455" Type="http://schemas.openxmlformats.org/officeDocument/2006/relationships/image" Target="../media/image762.png"/><Relationship Id="rId497" Type="http://schemas.openxmlformats.org/officeDocument/2006/relationships/image" Target="../media/image783.png"/><Relationship Id="rId12" Type="http://schemas.openxmlformats.org/officeDocument/2006/relationships/customXml" Target="../ink/ink550.xml"/><Relationship Id="rId108" Type="http://schemas.openxmlformats.org/officeDocument/2006/relationships/customXml" Target="../ink/ink598.xml"/><Relationship Id="rId315" Type="http://schemas.openxmlformats.org/officeDocument/2006/relationships/image" Target="../media/image692.png"/><Relationship Id="rId357" Type="http://schemas.openxmlformats.org/officeDocument/2006/relationships/image" Target="../media/image713.png"/><Relationship Id="rId54" Type="http://schemas.openxmlformats.org/officeDocument/2006/relationships/customXml" Target="../ink/ink571.xml"/><Relationship Id="rId96" Type="http://schemas.openxmlformats.org/officeDocument/2006/relationships/customXml" Target="../ink/ink592.xml"/><Relationship Id="rId161" Type="http://schemas.openxmlformats.org/officeDocument/2006/relationships/image" Target="../media/image615.png"/><Relationship Id="rId217" Type="http://schemas.openxmlformats.org/officeDocument/2006/relationships/image" Target="../media/image643.png"/><Relationship Id="rId399" Type="http://schemas.openxmlformats.org/officeDocument/2006/relationships/image" Target="../media/image734.png"/><Relationship Id="rId259" Type="http://schemas.openxmlformats.org/officeDocument/2006/relationships/image" Target="../media/image664.png"/><Relationship Id="rId424" Type="http://schemas.openxmlformats.org/officeDocument/2006/relationships/customXml" Target="../ink/ink756.xml"/><Relationship Id="rId466" Type="http://schemas.openxmlformats.org/officeDocument/2006/relationships/customXml" Target="../ink/ink777.xml"/><Relationship Id="rId23" Type="http://schemas.openxmlformats.org/officeDocument/2006/relationships/image" Target="../media/image546.png"/><Relationship Id="rId119" Type="http://schemas.openxmlformats.org/officeDocument/2006/relationships/image" Target="../media/image594.png"/><Relationship Id="rId270" Type="http://schemas.openxmlformats.org/officeDocument/2006/relationships/customXml" Target="../ink/ink679.xml"/><Relationship Id="rId326" Type="http://schemas.openxmlformats.org/officeDocument/2006/relationships/customXml" Target="../ink/ink707.xml"/><Relationship Id="rId65" Type="http://schemas.openxmlformats.org/officeDocument/2006/relationships/image" Target="../media/image567.png"/><Relationship Id="rId130" Type="http://schemas.openxmlformats.org/officeDocument/2006/relationships/customXml" Target="../ink/ink609.xml"/><Relationship Id="rId368" Type="http://schemas.openxmlformats.org/officeDocument/2006/relationships/customXml" Target="../ink/ink728.xml"/><Relationship Id="rId172" Type="http://schemas.openxmlformats.org/officeDocument/2006/relationships/customXml" Target="../ink/ink630.xml"/><Relationship Id="rId228" Type="http://schemas.openxmlformats.org/officeDocument/2006/relationships/customXml" Target="../ink/ink658.xml"/><Relationship Id="rId435" Type="http://schemas.openxmlformats.org/officeDocument/2006/relationships/image" Target="../media/image752.png"/><Relationship Id="rId477" Type="http://schemas.openxmlformats.org/officeDocument/2006/relationships/image" Target="../media/image773.png"/><Relationship Id="rId281" Type="http://schemas.openxmlformats.org/officeDocument/2006/relationships/image" Target="../media/image675.png"/><Relationship Id="rId337" Type="http://schemas.openxmlformats.org/officeDocument/2006/relationships/image" Target="../media/image703.png"/><Relationship Id="rId502" Type="http://schemas.openxmlformats.org/officeDocument/2006/relationships/customXml" Target="../ink/ink795.xml"/><Relationship Id="rId34" Type="http://schemas.openxmlformats.org/officeDocument/2006/relationships/customXml" Target="../ink/ink561.xml"/><Relationship Id="rId76" Type="http://schemas.openxmlformats.org/officeDocument/2006/relationships/customXml" Target="../ink/ink582.xml"/><Relationship Id="rId141" Type="http://schemas.openxmlformats.org/officeDocument/2006/relationships/image" Target="../media/image605.png"/><Relationship Id="rId379" Type="http://schemas.openxmlformats.org/officeDocument/2006/relationships/image" Target="../media/image724.png"/><Relationship Id="rId7" Type="http://schemas.openxmlformats.org/officeDocument/2006/relationships/image" Target="../media/image538.png"/><Relationship Id="rId183" Type="http://schemas.openxmlformats.org/officeDocument/2006/relationships/image" Target="../media/image626.png"/><Relationship Id="rId239" Type="http://schemas.openxmlformats.org/officeDocument/2006/relationships/image" Target="../media/image654.png"/><Relationship Id="rId390" Type="http://schemas.openxmlformats.org/officeDocument/2006/relationships/customXml" Target="../ink/ink739.xml"/><Relationship Id="rId404" Type="http://schemas.openxmlformats.org/officeDocument/2006/relationships/customXml" Target="../ink/ink746.xml"/><Relationship Id="rId446" Type="http://schemas.openxmlformats.org/officeDocument/2006/relationships/customXml" Target="../ink/ink767.xml"/><Relationship Id="rId250" Type="http://schemas.openxmlformats.org/officeDocument/2006/relationships/customXml" Target="../ink/ink669.xml"/><Relationship Id="rId292" Type="http://schemas.openxmlformats.org/officeDocument/2006/relationships/customXml" Target="../ink/ink690.xml"/><Relationship Id="rId306" Type="http://schemas.openxmlformats.org/officeDocument/2006/relationships/customXml" Target="../ink/ink697.xml"/><Relationship Id="rId488" Type="http://schemas.openxmlformats.org/officeDocument/2006/relationships/customXml" Target="../ink/ink788.xml"/><Relationship Id="rId45" Type="http://schemas.openxmlformats.org/officeDocument/2006/relationships/image" Target="../media/image557.png"/><Relationship Id="rId87" Type="http://schemas.openxmlformats.org/officeDocument/2006/relationships/image" Target="../media/image578.png"/><Relationship Id="rId110" Type="http://schemas.openxmlformats.org/officeDocument/2006/relationships/customXml" Target="../ink/ink599.xml"/><Relationship Id="rId348" Type="http://schemas.openxmlformats.org/officeDocument/2006/relationships/customXml" Target="../ink/ink718.xml"/><Relationship Id="rId152" Type="http://schemas.openxmlformats.org/officeDocument/2006/relationships/customXml" Target="../ink/ink620.xml"/><Relationship Id="rId173" Type="http://schemas.openxmlformats.org/officeDocument/2006/relationships/image" Target="../media/image621.png"/><Relationship Id="rId194" Type="http://schemas.openxmlformats.org/officeDocument/2006/relationships/customXml" Target="../ink/ink641.xml"/><Relationship Id="rId208" Type="http://schemas.openxmlformats.org/officeDocument/2006/relationships/customXml" Target="../ink/ink648.xml"/><Relationship Id="rId229" Type="http://schemas.openxmlformats.org/officeDocument/2006/relationships/image" Target="../media/image649.png"/><Relationship Id="rId380" Type="http://schemas.openxmlformats.org/officeDocument/2006/relationships/customXml" Target="../ink/ink734.xml"/><Relationship Id="rId415" Type="http://schemas.openxmlformats.org/officeDocument/2006/relationships/image" Target="../media/image742.png"/><Relationship Id="rId436" Type="http://schemas.openxmlformats.org/officeDocument/2006/relationships/customXml" Target="../ink/ink762.xml"/><Relationship Id="rId457" Type="http://schemas.openxmlformats.org/officeDocument/2006/relationships/image" Target="../media/image763.png"/><Relationship Id="rId240" Type="http://schemas.openxmlformats.org/officeDocument/2006/relationships/customXml" Target="../ink/ink664.xml"/><Relationship Id="rId261" Type="http://schemas.openxmlformats.org/officeDocument/2006/relationships/image" Target="../media/image665.png"/><Relationship Id="rId478" Type="http://schemas.openxmlformats.org/officeDocument/2006/relationships/customXml" Target="../ink/ink783.xml"/><Relationship Id="rId499" Type="http://schemas.openxmlformats.org/officeDocument/2006/relationships/image" Target="../media/image784.png"/><Relationship Id="rId14" Type="http://schemas.openxmlformats.org/officeDocument/2006/relationships/customXml" Target="../ink/ink551.xml"/><Relationship Id="rId35" Type="http://schemas.openxmlformats.org/officeDocument/2006/relationships/image" Target="../media/image552.png"/><Relationship Id="rId56" Type="http://schemas.openxmlformats.org/officeDocument/2006/relationships/customXml" Target="../ink/ink572.xml"/><Relationship Id="rId77" Type="http://schemas.openxmlformats.org/officeDocument/2006/relationships/image" Target="../media/image573.png"/><Relationship Id="rId100" Type="http://schemas.openxmlformats.org/officeDocument/2006/relationships/customXml" Target="../ink/ink594.xml"/><Relationship Id="rId282" Type="http://schemas.openxmlformats.org/officeDocument/2006/relationships/customXml" Target="../ink/ink685.xml"/><Relationship Id="rId317" Type="http://schemas.openxmlformats.org/officeDocument/2006/relationships/image" Target="../media/image693.png"/><Relationship Id="rId338" Type="http://schemas.openxmlformats.org/officeDocument/2006/relationships/customXml" Target="../ink/ink713.xml"/><Relationship Id="rId359" Type="http://schemas.openxmlformats.org/officeDocument/2006/relationships/image" Target="../media/image714.png"/><Relationship Id="rId503" Type="http://schemas.openxmlformats.org/officeDocument/2006/relationships/image" Target="../media/image786.png"/><Relationship Id="rId8" Type="http://schemas.openxmlformats.org/officeDocument/2006/relationships/customXml" Target="../ink/ink548.xml"/><Relationship Id="rId98" Type="http://schemas.openxmlformats.org/officeDocument/2006/relationships/customXml" Target="../ink/ink593.xml"/><Relationship Id="rId121" Type="http://schemas.openxmlformats.org/officeDocument/2006/relationships/image" Target="../media/image595.png"/><Relationship Id="rId142" Type="http://schemas.openxmlformats.org/officeDocument/2006/relationships/customXml" Target="../ink/ink615.xml"/><Relationship Id="rId163" Type="http://schemas.openxmlformats.org/officeDocument/2006/relationships/image" Target="../media/image616.png"/><Relationship Id="rId184" Type="http://schemas.openxmlformats.org/officeDocument/2006/relationships/customXml" Target="../ink/ink636.xml"/><Relationship Id="rId219" Type="http://schemas.openxmlformats.org/officeDocument/2006/relationships/image" Target="../media/image644.png"/><Relationship Id="rId370" Type="http://schemas.openxmlformats.org/officeDocument/2006/relationships/customXml" Target="../ink/ink729.xml"/><Relationship Id="rId391" Type="http://schemas.openxmlformats.org/officeDocument/2006/relationships/image" Target="../media/image730.png"/><Relationship Id="rId405" Type="http://schemas.openxmlformats.org/officeDocument/2006/relationships/image" Target="../media/image737.png"/><Relationship Id="rId426" Type="http://schemas.openxmlformats.org/officeDocument/2006/relationships/customXml" Target="../ink/ink757.xml"/><Relationship Id="rId447" Type="http://schemas.openxmlformats.org/officeDocument/2006/relationships/image" Target="../media/image758.png"/><Relationship Id="rId230" Type="http://schemas.openxmlformats.org/officeDocument/2006/relationships/customXml" Target="../ink/ink659.xml"/><Relationship Id="rId251" Type="http://schemas.openxmlformats.org/officeDocument/2006/relationships/image" Target="../media/image660.png"/><Relationship Id="rId468" Type="http://schemas.openxmlformats.org/officeDocument/2006/relationships/customXml" Target="../ink/ink778.xml"/><Relationship Id="rId489" Type="http://schemas.openxmlformats.org/officeDocument/2006/relationships/image" Target="../media/image779.png"/><Relationship Id="rId25" Type="http://schemas.openxmlformats.org/officeDocument/2006/relationships/image" Target="../media/image547.png"/><Relationship Id="rId46" Type="http://schemas.openxmlformats.org/officeDocument/2006/relationships/customXml" Target="../ink/ink567.xml"/><Relationship Id="rId67" Type="http://schemas.openxmlformats.org/officeDocument/2006/relationships/image" Target="../media/image568.png"/><Relationship Id="rId272" Type="http://schemas.openxmlformats.org/officeDocument/2006/relationships/customXml" Target="../ink/ink680.xml"/><Relationship Id="rId293" Type="http://schemas.openxmlformats.org/officeDocument/2006/relationships/image" Target="../media/image681.png"/><Relationship Id="rId307" Type="http://schemas.openxmlformats.org/officeDocument/2006/relationships/image" Target="../media/image688.png"/><Relationship Id="rId328" Type="http://schemas.openxmlformats.org/officeDocument/2006/relationships/customXml" Target="../ink/ink708.xml"/><Relationship Id="rId349" Type="http://schemas.openxmlformats.org/officeDocument/2006/relationships/image" Target="../media/image709.png"/><Relationship Id="rId88" Type="http://schemas.openxmlformats.org/officeDocument/2006/relationships/customXml" Target="../ink/ink588.xml"/><Relationship Id="rId111" Type="http://schemas.openxmlformats.org/officeDocument/2006/relationships/image" Target="../media/image590.png"/><Relationship Id="rId132" Type="http://schemas.openxmlformats.org/officeDocument/2006/relationships/customXml" Target="../ink/ink610.xml"/><Relationship Id="rId153" Type="http://schemas.openxmlformats.org/officeDocument/2006/relationships/image" Target="../media/image611.png"/><Relationship Id="rId174" Type="http://schemas.openxmlformats.org/officeDocument/2006/relationships/customXml" Target="../ink/ink631.xml"/><Relationship Id="rId195" Type="http://schemas.openxmlformats.org/officeDocument/2006/relationships/image" Target="../media/image632.png"/><Relationship Id="rId209" Type="http://schemas.openxmlformats.org/officeDocument/2006/relationships/image" Target="../media/image639.png"/><Relationship Id="rId360" Type="http://schemas.openxmlformats.org/officeDocument/2006/relationships/customXml" Target="../ink/ink724.xml"/><Relationship Id="rId381" Type="http://schemas.openxmlformats.org/officeDocument/2006/relationships/image" Target="../media/image725.png"/><Relationship Id="rId416" Type="http://schemas.openxmlformats.org/officeDocument/2006/relationships/customXml" Target="../ink/ink752.xml"/><Relationship Id="rId220" Type="http://schemas.openxmlformats.org/officeDocument/2006/relationships/customXml" Target="../ink/ink654.xml"/><Relationship Id="rId241" Type="http://schemas.openxmlformats.org/officeDocument/2006/relationships/image" Target="../media/image655.png"/><Relationship Id="rId437" Type="http://schemas.openxmlformats.org/officeDocument/2006/relationships/image" Target="../media/image753.png"/><Relationship Id="rId458" Type="http://schemas.openxmlformats.org/officeDocument/2006/relationships/customXml" Target="../ink/ink773.xml"/><Relationship Id="rId479" Type="http://schemas.openxmlformats.org/officeDocument/2006/relationships/image" Target="../media/image774.png"/><Relationship Id="rId15" Type="http://schemas.openxmlformats.org/officeDocument/2006/relationships/image" Target="../media/image542.png"/><Relationship Id="rId36" Type="http://schemas.openxmlformats.org/officeDocument/2006/relationships/customXml" Target="../ink/ink562.xml"/><Relationship Id="rId57" Type="http://schemas.openxmlformats.org/officeDocument/2006/relationships/image" Target="../media/image563.png"/><Relationship Id="rId262" Type="http://schemas.openxmlformats.org/officeDocument/2006/relationships/customXml" Target="../ink/ink675.xml"/><Relationship Id="rId283" Type="http://schemas.openxmlformats.org/officeDocument/2006/relationships/image" Target="../media/image676.png"/><Relationship Id="rId318" Type="http://schemas.openxmlformats.org/officeDocument/2006/relationships/customXml" Target="../ink/ink703.xml"/><Relationship Id="rId339" Type="http://schemas.openxmlformats.org/officeDocument/2006/relationships/image" Target="../media/image704.png"/><Relationship Id="rId490" Type="http://schemas.openxmlformats.org/officeDocument/2006/relationships/customXml" Target="../ink/ink789.xml"/><Relationship Id="rId504" Type="http://schemas.openxmlformats.org/officeDocument/2006/relationships/customXml" Target="../ink/ink796.xml"/><Relationship Id="rId78" Type="http://schemas.openxmlformats.org/officeDocument/2006/relationships/customXml" Target="../ink/ink583.xml"/><Relationship Id="rId99" Type="http://schemas.openxmlformats.org/officeDocument/2006/relationships/image" Target="../media/image584.png"/><Relationship Id="rId101" Type="http://schemas.openxmlformats.org/officeDocument/2006/relationships/image" Target="../media/image585.png"/><Relationship Id="rId122" Type="http://schemas.openxmlformats.org/officeDocument/2006/relationships/customXml" Target="../ink/ink605.xml"/><Relationship Id="rId143" Type="http://schemas.openxmlformats.org/officeDocument/2006/relationships/image" Target="../media/image606.png"/><Relationship Id="rId164" Type="http://schemas.openxmlformats.org/officeDocument/2006/relationships/customXml" Target="../ink/ink626.xml"/><Relationship Id="rId185" Type="http://schemas.openxmlformats.org/officeDocument/2006/relationships/image" Target="../media/image627.png"/><Relationship Id="rId350" Type="http://schemas.openxmlformats.org/officeDocument/2006/relationships/customXml" Target="../ink/ink719.xml"/><Relationship Id="rId371" Type="http://schemas.openxmlformats.org/officeDocument/2006/relationships/image" Target="../media/image720.png"/><Relationship Id="rId406" Type="http://schemas.openxmlformats.org/officeDocument/2006/relationships/customXml" Target="../ink/ink747.xml"/><Relationship Id="rId9" Type="http://schemas.openxmlformats.org/officeDocument/2006/relationships/image" Target="../media/image539.png"/><Relationship Id="rId210" Type="http://schemas.openxmlformats.org/officeDocument/2006/relationships/customXml" Target="../ink/ink649.xml"/><Relationship Id="rId392" Type="http://schemas.openxmlformats.org/officeDocument/2006/relationships/customXml" Target="../ink/ink740.xml"/><Relationship Id="rId427" Type="http://schemas.openxmlformats.org/officeDocument/2006/relationships/image" Target="../media/image748.png"/><Relationship Id="rId448" Type="http://schemas.openxmlformats.org/officeDocument/2006/relationships/customXml" Target="../ink/ink768.xml"/><Relationship Id="rId469" Type="http://schemas.openxmlformats.org/officeDocument/2006/relationships/image" Target="../media/image769.png"/><Relationship Id="rId26" Type="http://schemas.openxmlformats.org/officeDocument/2006/relationships/customXml" Target="../ink/ink557.xml"/><Relationship Id="rId231" Type="http://schemas.openxmlformats.org/officeDocument/2006/relationships/image" Target="../media/image650.png"/><Relationship Id="rId252" Type="http://schemas.openxmlformats.org/officeDocument/2006/relationships/customXml" Target="../ink/ink670.xml"/><Relationship Id="rId273" Type="http://schemas.openxmlformats.org/officeDocument/2006/relationships/image" Target="../media/image671.png"/><Relationship Id="rId294" Type="http://schemas.openxmlformats.org/officeDocument/2006/relationships/customXml" Target="../ink/ink691.xml"/><Relationship Id="rId308" Type="http://schemas.openxmlformats.org/officeDocument/2006/relationships/customXml" Target="../ink/ink698.xml"/><Relationship Id="rId329" Type="http://schemas.openxmlformats.org/officeDocument/2006/relationships/image" Target="../media/image699.png"/><Relationship Id="rId480" Type="http://schemas.openxmlformats.org/officeDocument/2006/relationships/customXml" Target="../ink/ink784.xml"/><Relationship Id="rId47" Type="http://schemas.openxmlformats.org/officeDocument/2006/relationships/image" Target="../media/image558.png"/><Relationship Id="rId68" Type="http://schemas.openxmlformats.org/officeDocument/2006/relationships/customXml" Target="../ink/ink578.xml"/><Relationship Id="rId89" Type="http://schemas.openxmlformats.org/officeDocument/2006/relationships/image" Target="../media/image579.png"/><Relationship Id="rId112" Type="http://schemas.openxmlformats.org/officeDocument/2006/relationships/customXml" Target="../ink/ink600.xml"/><Relationship Id="rId133" Type="http://schemas.openxmlformats.org/officeDocument/2006/relationships/image" Target="../media/image601.png"/><Relationship Id="rId154" Type="http://schemas.openxmlformats.org/officeDocument/2006/relationships/customXml" Target="../ink/ink621.xml"/><Relationship Id="rId175" Type="http://schemas.openxmlformats.org/officeDocument/2006/relationships/image" Target="../media/image622.png"/><Relationship Id="rId340" Type="http://schemas.openxmlformats.org/officeDocument/2006/relationships/customXml" Target="../ink/ink714.xml"/><Relationship Id="rId361" Type="http://schemas.openxmlformats.org/officeDocument/2006/relationships/image" Target="../media/image715.png"/><Relationship Id="rId196" Type="http://schemas.openxmlformats.org/officeDocument/2006/relationships/customXml" Target="../ink/ink642.xml"/><Relationship Id="rId200" Type="http://schemas.openxmlformats.org/officeDocument/2006/relationships/customXml" Target="../ink/ink644.xml"/><Relationship Id="rId382" Type="http://schemas.openxmlformats.org/officeDocument/2006/relationships/customXml" Target="../ink/ink735.xml"/><Relationship Id="rId417" Type="http://schemas.openxmlformats.org/officeDocument/2006/relationships/image" Target="../media/image743.png"/><Relationship Id="rId438" Type="http://schemas.openxmlformats.org/officeDocument/2006/relationships/customXml" Target="../ink/ink763.xml"/><Relationship Id="rId459" Type="http://schemas.openxmlformats.org/officeDocument/2006/relationships/image" Target="../media/image764.png"/><Relationship Id="rId16" Type="http://schemas.openxmlformats.org/officeDocument/2006/relationships/customXml" Target="../ink/ink552.xml"/><Relationship Id="rId221" Type="http://schemas.openxmlformats.org/officeDocument/2006/relationships/image" Target="../media/image645.png"/><Relationship Id="rId242" Type="http://schemas.openxmlformats.org/officeDocument/2006/relationships/customXml" Target="../ink/ink665.xml"/><Relationship Id="rId263" Type="http://schemas.openxmlformats.org/officeDocument/2006/relationships/image" Target="../media/image666.png"/><Relationship Id="rId284" Type="http://schemas.openxmlformats.org/officeDocument/2006/relationships/customXml" Target="../ink/ink686.xml"/><Relationship Id="rId319" Type="http://schemas.openxmlformats.org/officeDocument/2006/relationships/image" Target="../media/image694.png"/><Relationship Id="rId470" Type="http://schemas.openxmlformats.org/officeDocument/2006/relationships/customXml" Target="../ink/ink779.xml"/><Relationship Id="rId491" Type="http://schemas.openxmlformats.org/officeDocument/2006/relationships/image" Target="../media/image780.png"/><Relationship Id="rId505" Type="http://schemas.openxmlformats.org/officeDocument/2006/relationships/image" Target="../media/image787.png"/><Relationship Id="rId37" Type="http://schemas.openxmlformats.org/officeDocument/2006/relationships/image" Target="../media/image553.png"/><Relationship Id="rId58" Type="http://schemas.openxmlformats.org/officeDocument/2006/relationships/customXml" Target="../ink/ink573.xml"/><Relationship Id="rId79" Type="http://schemas.openxmlformats.org/officeDocument/2006/relationships/image" Target="../media/image574.png"/><Relationship Id="rId102" Type="http://schemas.openxmlformats.org/officeDocument/2006/relationships/customXml" Target="../ink/ink595.xml"/><Relationship Id="rId123" Type="http://schemas.openxmlformats.org/officeDocument/2006/relationships/image" Target="../media/image596.png"/><Relationship Id="rId144" Type="http://schemas.openxmlformats.org/officeDocument/2006/relationships/customXml" Target="../ink/ink616.xml"/><Relationship Id="rId330" Type="http://schemas.openxmlformats.org/officeDocument/2006/relationships/customXml" Target="../ink/ink709.xml"/><Relationship Id="rId90" Type="http://schemas.openxmlformats.org/officeDocument/2006/relationships/customXml" Target="../ink/ink589.xml"/><Relationship Id="rId165" Type="http://schemas.openxmlformats.org/officeDocument/2006/relationships/image" Target="../media/image617.png"/><Relationship Id="rId186" Type="http://schemas.openxmlformats.org/officeDocument/2006/relationships/customXml" Target="../ink/ink637.xml"/><Relationship Id="rId351" Type="http://schemas.openxmlformats.org/officeDocument/2006/relationships/image" Target="../media/image710.png"/><Relationship Id="rId372" Type="http://schemas.openxmlformats.org/officeDocument/2006/relationships/customXml" Target="../ink/ink730.xml"/><Relationship Id="rId393" Type="http://schemas.openxmlformats.org/officeDocument/2006/relationships/image" Target="../media/image731.png"/><Relationship Id="rId407" Type="http://schemas.openxmlformats.org/officeDocument/2006/relationships/image" Target="../media/image738.png"/><Relationship Id="rId428" Type="http://schemas.openxmlformats.org/officeDocument/2006/relationships/customXml" Target="../ink/ink758.xml"/><Relationship Id="rId449" Type="http://schemas.openxmlformats.org/officeDocument/2006/relationships/image" Target="../media/image759.png"/><Relationship Id="rId211" Type="http://schemas.openxmlformats.org/officeDocument/2006/relationships/image" Target="../media/image640.png"/><Relationship Id="rId232" Type="http://schemas.openxmlformats.org/officeDocument/2006/relationships/customXml" Target="../ink/ink660.xml"/><Relationship Id="rId253" Type="http://schemas.openxmlformats.org/officeDocument/2006/relationships/image" Target="../media/image661.png"/><Relationship Id="rId274" Type="http://schemas.openxmlformats.org/officeDocument/2006/relationships/customXml" Target="../ink/ink681.xml"/><Relationship Id="rId295" Type="http://schemas.openxmlformats.org/officeDocument/2006/relationships/image" Target="../media/image682.png"/><Relationship Id="rId309" Type="http://schemas.openxmlformats.org/officeDocument/2006/relationships/image" Target="../media/image689.png"/><Relationship Id="rId460" Type="http://schemas.openxmlformats.org/officeDocument/2006/relationships/customXml" Target="../ink/ink774.xml"/><Relationship Id="rId481" Type="http://schemas.openxmlformats.org/officeDocument/2006/relationships/image" Target="../media/image775.png"/><Relationship Id="rId27" Type="http://schemas.openxmlformats.org/officeDocument/2006/relationships/image" Target="../media/image548.png"/><Relationship Id="rId48" Type="http://schemas.openxmlformats.org/officeDocument/2006/relationships/customXml" Target="../ink/ink568.xml"/><Relationship Id="rId69" Type="http://schemas.openxmlformats.org/officeDocument/2006/relationships/image" Target="../media/image569.png"/><Relationship Id="rId113" Type="http://schemas.openxmlformats.org/officeDocument/2006/relationships/image" Target="../media/image591.png"/><Relationship Id="rId134" Type="http://schemas.openxmlformats.org/officeDocument/2006/relationships/customXml" Target="../ink/ink611.xml"/><Relationship Id="rId320" Type="http://schemas.openxmlformats.org/officeDocument/2006/relationships/customXml" Target="../ink/ink704.xml"/><Relationship Id="rId80" Type="http://schemas.openxmlformats.org/officeDocument/2006/relationships/customXml" Target="../ink/ink584.xml"/><Relationship Id="rId155" Type="http://schemas.openxmlformats.org/officeDocument/2006/relationships/image" Target="../media/image612.png"/><Relationship Id="rId176" Type="http://schemas.openxmlformats.org/officeDocument/2006/relationships/customXml" Target="../ink/ink632.xml"/><Relationship Id="rId197" Type="http://schemas.openxmlformats.org/officeDocument/2006/relationships/image" Target="../media/image633.png"/><Relationship Id="rId341" Type="http://schemas.openxmlformats.org/officeDocument/2006/relationships/image" Target="../media/image705.png"/><Relationship Id="rId362" Type="http://schemas.openxmlformats.org/officeDocument/2006/relationships/customXml" Target="../ink/ink725.xml"/><Relationship Id="rId383" Type="http://schemas.openxmlformats.org/officeDocument/2006/relationships/image" Target="../media/image726.png"/><Relationship Id="rId418" Type="http://schemas.openxmlformats.org/officeDocument/2006/relationships/customXml" Target="../ink/ink753.xml"/><Relationship Id="rId439" Type="http://schemas.openxmlformats.org/officeDocument/2006/relationships/image" Target="../media/image754.png"/><Relationship Id="rId201" Type="http://schemas.openxmlformats.org/officeDocument/2006/relationships/image" Target="../media/image635.png"/><Relationship Id="rId222" Type="http://schemas.openxmlformats.org/officeDocument/2006/relationships/customXml" Target="../ink/ink655.xml"/><Relationship Id="rId243" Type="http://schemas.openxmlformats.org/officeDocument/2006/relationships/image" Target="../media/image656.png"/><Relationship Id="rId264" Type="http://schemas.openxmlformats.org/officeDocument/2006/relationships/customXml" Target="../ink/ink676.xml"/><Relationship Id="rId285" Type="http://schemas.openxmlformats.org/officeDocument/2006/relationships/image" Target="../media/image677.png"/><Relationship Id="rId450" Type="http://schemas.openxmlformats.org/officeDocument/2006/relationships/customXml" Target="../ink/ink769.xml"/><Relationship Id="rId471" Type="http://schemas.openxmlformats.org/officeDocument/2006/relationships/image" Target="../media/image770.png"/><Relationship Id="rId506" Type="http://schemas.openxmlformats.org/officeDocument/2006/relationships/customXml" Target="../ink/ink797.xml"/><Relationship Id="rId17" Type="http://schemas.openxmlformats.org/officeDocument/2006/relationships/image" Target="../media/image543.png"/><Relationship Id="rId38" Type="http://schemas.openxmlformats.org/officeDocument/2006/relationships/customXml" Target="../ink/ink563.xml"/><Relationship Id="rId59" Type="http://schemas.openxmlformats.org/officeDocument/2006/relationships/image" Target="../media/image564.png"/><Relationship Id="rId103" Type="http://schemas.openxmlformats.org/officeDocument/2006/relationships/image" Target="../media/image586.png"/><Relationship Id="rId124" Type="http://schemas.openxmlformats.org/officeDocument/2006/relationships/customXml" Target="../ink/ink606.xml"/><Relationship Id="rId310" Type="http://schemas.openxmlformats.org/officeDocument/2006/relationships/customXml" Target="../ink/ink699.xml"/><Relationship Id="rId492" Type="http://schemas.openxmlformats.org/officeDocument/2006/relationships/customXml" Target="../ink/ink790.xml"/><Relationship Id="rId70" Type="http://schemas.openxmlformats.org/officeDocument/2006/relationships/customXml" Target="../ink/ink579.xml"/><Relationship Id="rId91" Type="http://schemas.openxmlformats.org/officeDocument/2006/relationships/image" Target="../media/image580.png"/><Relationship Id="rId145" Type="http://schemas.openxmlformats.org/officeDocument/2006/relationships/image" Target="../media/image607.png"/><Relationship Id="rId166" Type="http://schemas.openxmlformats.org/officeDocument/2006/relationships/customXml" Target="../ink/ink627.xml"/><Relationship Id="rId187" Type="http://schemas.openxmlformats.org/officeDocument/2006/relationships/image" Target="../media/image628.png"/><Relationship Id="rId331" Type="http://schemas.openxmlformats.org/officeDocument/2006/relationships/image" Target="../media/image700.png"/><Relationship Id="rId352" Type="http://schemas.openxmlformats.org/officeDocument/2006/relationships/customXml" Target="../ink/ink720.xml"/><Relationship Id="rId373" Type="http://schemas.openxmlformats.org/officeDocument/2006/relationships/image" Target="../media/image721.png"/><Relationship Id="rId394" Type="http://schemas.openxmlformats.org/officeDocument/2006/relationships/customXml" Target="../ink/ink741.xml"/><Relationship Id="rId408" Type="http://schemas.openxmlformats.org/officeDocument/2006/relationships/customXml" Target="../ink/ink748.xml"/><Relationship Id="rId429" Type="http://schemas.openxmlformats.org/officeDocument/2006/relationships/image" Target="../media/image74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50.xml"/><Relationship Id="rId233" Type="http://schemas.openxmlformats.org/officeDocument/2006/relationships/image" Target="../media/image651.png"/><Relationship Id="rId254" Type="http://schemas.openxmlformats.org/officeDocument/2006/relationships/customXml" Target="../ink/ink671.xml"/><Relationship Id="rId440" Type="http://schemas.openxmlformats.org/officeDocument/2006/relationships/customXml" Target="../ink/ink764.xml"/><Relationship Id="rId28" Type="http://schemas.openxmlformats.org/officeDocument/2006/relationships/customXml" Target="../ink/ink558.xml"/><Relationship Id="rId49" Type="http://schemas.openxmlformats.org/officeDocument/2006/relationships/image" Target="../media/image559.png"/><Relationship Id="rId114" Type="http://schemas.openxmlformats.org/officeDocument/2006/relationships/customXml" Target="../ink/ink601.xml"/><Relationship Id="rId275" Type="http://schemas.openxmlformats.org/officeDocument/2006/relationships/image" Target="../media/image672.png"/><Relationship Id="rId296" Type="http://schemas.openxmlformats.org/officeDocument/2006/relationships/customXml" Target="../ink/ink692.xml"/><Relationship Id="rId300" Type="http://schemas.openxmlformats.org/officeDocument/2006/relationships/customXml" Target="../ink/ink694.xml"/><Relationship Id="rId461" Type="http://schemas.openxmlformats.org/officeDocument/2006/relationships/image" Target="../media/image765.png"/><Relationship Id="rId482" Type="http://schemas.openxmlformats.org/officeDocument/2006/relationships/customXml" Target="../ink/ink785.xml"/><Relationship Id="rId60" Type="http://schemas.openxmlformats.org/officeDocument/2006/relationships/customXml" Target="../ink/ink574.xml"/><Relationship Id="rId81" Type="http://schemas.openxmlformats.org/officeDocument/2006/relationships/image" Target="../media/image575.png"/><Relationship Id="rId135" Type="http://schemas.openxmlformats.org/officeDocument/2006/relationships/image" Target="../media/image602.png"/><Relationship Id="rId156" Type="http://schemas.openxmlformats.org/officeDocument/2006/relationships/customXml" Target="../ink/ink622.xml"/><Relationship Id="rId177" Type="http://schemas.openxmlformats.org/officeDocument/2006/relationships/image" Target="../media/image623.png"/><Relationship Id="rId198" Type="http://schemas.openxmlformats.org/officeDocument/2006/relationships/customXml" Target="../ink/ink643.xml"/><Relationship Id="rId321" Type="http://schemas.openxmlformats.org/officeDocument/2006/relationships/image" Target="../media/image695.png"/><Relationship Id="rId342" Type="http://schemas.openxmlformats.org/officeDocument/2006/relationships/customXml" Target="../ink/ink715.xml"/><Relationship Id="rId363" Type="http://schemas.openxmlformats.org/officeDocument/2006/relationships/image" Target="../media/image716.png"/><Relationship Id="rId384" Type="http://schemas.openxmlformats.org/officeDocument/2006/relationships/customXml" Target="../ink/ink736.xml"/><Relationship Id="rId419" Type="http://schemas.openxmlformats.org/officeDocument/2006/relationships/image" Target="../media/image744.png"/><Relationship Id="rId202" Type="http://schemas.openxmlformats.org/officeDocument/2006/relationships/customXml" Target="../ink/ink645.xml"/><Relationship Id="rId223" Type="http://schemas.openxmlformats.org/officeDocument/2006/relationships/image" Target="../media/image646.png"/><Relationship Id="rId244" Type="http://schemas.openxmlformats.org/officeDocument/2006/relationships/customXml" Target="../ink/ink666.xml"/><Relationship Id="rId430" Type="http://schemas.openxmlformats.org/officeDocument/2006/relationships/customXml" Target="../ink/ink759.xml"/><Relationship Id="rId18" Type="http://schemas.openxmlformats.org/officeDocument/2006/relationships/customXml" Target="../ink/ink553.xml"/><Relationship Id="rId39" Type="http://schemas.openxmlformats.org/officeDocument/2006/relationships/image" Target="../media/image554.png"/><Relationship Id="rId265" Type="http://schemas.openxmlformats.org/officeDocument/2006/relationships/image" Target="../media/image667.png"/><Relationship Id="rId286" Type="http://schemas.openxmlformats.org/officeDocument/2006/relationships/customXml" Target="../ink/ink687.xml"/><Relationship Id="rId451" Type="http://schemas.openxmlformats.org/officeDocument/2006/relationships/image" Target="../media/image760.png"/><Relationship Id="rId472" Type="http://schemas.openxmlformats.org/officeDocument/2006/relationships/customXml" Target="../ink/ink780.xml"/><Relationship Id="rId493" Type="http://schemas.openxmlformats.org/officeDocument/2006/relationships/image" Target="../media/image781.png"/><Relationship Id="rId507" Type="http://schemas.openxmlformats.org/officeDocument/2006/relationships/image" Target="../media/image788.png"/><Relationship Id="rId50" Type="http://schemas.openxmlformats.org/officeDocument/2006/relationships/customXml" Target="../ink/ink569.xml"/><Relationship Id="rId104" Type="http://schemas.openxmlformats.org/officeDocument/2006/relationships/customXml" Target="../ink/ink596.xml"/><Relationship Id="rId125" Type="http://schemas.openxmlformats.org/officeDocument/2006/relationships/image" Target="../media/image597.png"/><Relationship Id="rId146" Type="http://schemas.openxmlformats.org/officeDocument/2006/relationships/customXml" Target="../ink/ink617.xml"/><Relationship Id="rId167" Type="http://schemas.openxmlformats.org/officeDocument/2006/relationships/image" Target="../media/image618.png"/><Relationship Id="rId188" Type="http://schemas.openxmlformats.org/officeDocument/2006/relationships/customXml" Target="../ink/ink638.xml"/><Relationship Id="rId311" Type="http://schemas.openxmlformats.org/officeDocument/2006/relationships/image" Target="../media/image690.png"/><Relationship Id="rId332" Type="http://schemas.openxmlformats.org/officeDocument/2006/relationships/customXml" Target="../ink/ink710.xml"/><Relationship Id="rId353" Type="http://schemas.openxmlformats.org/officeDocument/2006/relationships/image" Target="../media/image711.png"/><Relationship Id="rId374" Type="http://schemas.openxmlformats.org/officeDocument/2006/relationships/customXml" Target="../ink/ink731.xml"/><Relationship Id="rId395" Type="http://schemas.openxmlformats.org/officeDocument/2006/relationships/image" Target="../media/image732.png"/><Relationship Id="rId409" Type="http://schemas.openxmlformats.org/officeDocument/2006/relationships/image" Target="../media/image739.png"/><Relationship Id="rId71" Type="http://schemas.openxmlformats.org/officeDocument/2006/relationships/image" Target="../media/image570.png"/><Relationship Id="rId92" Type="http://schemas.openxmlformats.org/officeDocument/2006/relationships/customXml" Target="../ink/ink590.xml"/><Relationship Id="rId213" Type="http://schemas.openxmlformats.org/officeDocument/2006/relationships/image" Target="../media/image641.png"/><Relationship Id="rId234" Type="http://schemas.openxmlformats.org/officeDocument/2006/relationships/customXml" Target="../ink/ink661.xml"/><Relationship Id="rId420" Type="http://schemas.openxmlformats.org/officeDocument/2006/relationships/customXml" Target="../ink/ink754.xml"/><Relationship Id="rId2" Type="http://schemas.openxmlformats.org/officeDocument/2006/relationships/customXml" Target="../ink/ink545.xml"/><Relationship Id="rId29" Type="http://schemas.openxmlformats.org/officeDocument/2006/relationships/image" Target="../media/image549.png"/><Relationship Id="rId255" Type="http://schemas.openxmlformats.org/officeDocument/2006/relationships/image" Target="../media/image662.png"/><Relationship Id="rId276" Type="http://schemas.openxmlformats.org/officeDocument/2006/relationships/customXml" Target="../ink/ink682.xml"/><Relationship Id="rId297" Type="http://schemas.openxmlformats.org/officeDocument/2006/relationships/image" Target="../media/image683.png"/><Relationship Id="rId441" Type="http://schemas.openxmlformats.org/officeDocument/2006/relationships/image" Target="../media/image755.png"/><Relationship Id="rId462" Type="http://schemas.openxmlformats.org/officeDocument/2006/relationships/customXml" Target="../ink/ink775.xml"/><Relationship Id="rId483" Type="http://schemas.openxmlformats.org/officeDocument/2006/relationships/image" Target="../media/image776.png"/><Relationship Id="rId40" Type="http://schemas.openxmlformats.org/officeDocument/2006/relationships/customXml" Target="../ink/ink564.xml"/><Relationship Id="rId115" Type="http://schemas.openxmlformats.org/officeDocument/2006/relationships/image" Target="../media/image592.png"/><Relationship Id="rId136" Type="http://schemas.openxmlformats.org/officeDocument/2006/relationships/customXml" Target="../ink/ink612.xml"/><Relationship Id="rId157" Type="http://schemas.openxmlformats.org/officeDocument/2006/relationships/image" Target="../media/image613.png"/><Relationship Id="rId178" Type="http://schemas.openxmlformats.org/officeDocument/2006/relationships/customXml" Target="../ink/ink633.xml"/><Relationship Id="rId301" Type="http://schemas.openxmlformats.org/officeDocument/2006/relationships/image" Target="../media/image685.png"/><Relationship Id="rId322" Type="http://schemas.openxmlformats.org/officeDocument/2006/relationships/customXml" Target="../ink/ink705.xml"/><Relationship Id="rId343" Type="http://schemas.openxmlformats.org/officeDocument/2006/relationships/image" Target="../media/image706.png"/><Relationship Id="rId364" Type="http://schemas.openxmlformats.org/officeDocument/2006/relationships/customXml" Target="../ink/ink726.xml"/><Relationship Id="rId61" Type="http://schemas.openxmlformats.org/officeDocument/2006/relationships/image" Target="../media/image565.png"/><Relationship Id="rId82" Type="http://schemas.openxmlformats.org/officeDocument/2006/relationships/customXml" Target="../ink/ink585.xml"/><Relationship Id="rId199" Type="http://schemas.openxmlformats.org/officeDocument/2006/relationships/image" Target="../media/image634.png"/><Relationship Id="rId203" Type="http://schemas.openxmlformats.org/officeDocument/2006/relationships/image" Target="../media/image636.png"/><Relationship Id="rId385" Type="http://schemas.openxmlformats.org/officeDocument/2006/relationships/image" Target="../media/image727.png"/><Relationship Id="rId19" Type="http://schemas.openxmlformats.org/officeDocument/2006/relationships/image" Target="../media/image544.png"/><Relationship Id="rId224" Type="http://schemas.openxmlformats.org/officeDocument/2006/relationships/customXml" Target="../ink/ink656.xml"/><Relationship Id="rId245" Type="http://schemas.openxmlformats.org/officeDocument/2006/relationships/image" Target="../media/image657.png"/><Relationship Id="rId266" Type="http://schemas.openxmlformats.org/officeDocument/2006/relationships/customXml" Target="../ink/ink677.xml"/><Relationship Id="rId287" Type="http://schemas.openxmlformats.org/officeDocument/2006/relationships/image" Target="../media/image678.png"/><Relationship Id="rId410" Type="http://schemas.openxmlformats.org/officeDocument/2006/relationships/customXml" Target="../ink/ink749.xml"/><Relationship Id="rId431" Type="http://schemas.openxmlformats.org/officeDocument/2006/relationships/image" Target="../media/image750.png"/><Relationship Id="rId452" Type="http://schemas.openxmlformats.org/officeDocument/2006/relationships/customXml" Target="../ink/ink770.xml"/><Relationship Id="rId473" Type="http://schemas.openxmlformats.org/officeDocument/2006/relationships/image" Target="../media/image771.png"/><Relationship Id="rId494" Type="http://schemas.openxmlformats.org/officeDocument/2006/relationships/customXml" Target="../ink/ink791.xml"/><Relationship Id="rId30" Type="http://schemas.openxmlformats.org/officeDocument/2006/relationships/customXml" Target="../ink/ink559.xml"/><Relationship Id="rId105" Type="http://schemas.openxmlformats.org/officeDocument/2006/relationships/image" Target="../media/image587.png"/><Relationship Id="rId126" Type="http://schemas.openxmlformats.org/officeDocument/2006/relationships/customXml" Target="../ink/ink607.xml"/><Relationship Id="rId147" Type="http://schemas.openxmlformats.org/officeDocument/2006/relationships/image" Target="../media/image608.png"/><Relationship Id="rId168" Type="http://schemas.openxmlformats.org/officeDocument/2006/relationships/customXml" Target="../ink/ink628.xml"/><Relationship Id="rId312" Type="http://schemas.openxmlformats.org/officeDocument/2006/relationships/customXml" Target="../ink/ink700.xml"/><Relationship Id="rId333" Type="http://schemas.openxmlformats.org/officeDocument/2006/relationships/image" Target="../media/image701.png"/><Relationship Id="rId354" Type="http://schemas.openxmlformats.org/officeDocument/2006/relationships/customXml" Target="../ink/ink721.xml"/><Relationship Id="rId51" Type="http://schemas.openxmlformats.org/officeDocument/2006/relationships/image" Target="../media/image560.png"/><Relationship Id="rId72" Type="http://schemas.openxmlformats.org/officeDocument/2006/relationships/customXml" Target="../ink/ink580.xml"/><Relationship Id="rId93" Type="http://schemas.openxmlformats.org/officeDocument/2006/relationships/image" Target="../media/image581.png"/><Relationship Id="rId189" Type="http://schemas.openxmlformats.org/officeDocument/2006/relationships/image" Target="../media/image629.png"/><Relationship Id="rId375" Type="http://schemas.openxmlformats.org/officeDocument/2006/relationships/image" Target="../media/image722.png"/><Relationship Id="rId396" Type="http://schemas.openxmlformats.org/officeDocument/2006/relationships/customXml" Target="../ink/ink742.xml"/><Relationship Id="rId3" Type="http://schemas.openxmlformats.org/officeDocument/2006/relationships/image" Target="../media/image536.png"/><Relationship Id="rId214" Type="http://schemas.openxmlformats.org/officeDocument/2006/relationships/customXml" Target="../ink/ink651.xml"/><Relationship Id="rId235" Type="http://schemas.openxmlformats.org/officeDocument/2006/relationships/image" Target="../media/image652.png"/><Relationship Id="rId256" Type="http://schemas.openxmlformats.org/officeDocument/2006/relationships/customXml" Target="../ink/ink672.xml"/><Relationship Id="rId277" Type="http://schemas.openxmlformats.org/officeDocument/2006/relationships/image" Target="../media/image673.png"/><Relationship Id="rId298" Type="http://schemas.openxmlformats.org/officeDocument/2006/relationships/customXml" Target="../ink/ink693.xml"/><Relationship Id="rId400" Type="http://schemas.openxmlformats.org/officeDocument/2006/relationships/customXml" Target="../ink/ink744.xml"/><Relationship Id="rId421" Type="http://schemas.openxmlformats.org/officeDocument/2006/relationships/image" Target="../media/image745.png"/><Relationship Id="rId442" Type="http://schemas.openxmlformats.org/officeDocument/2006/relationships/customXml" Target="../ink/ink765.xml"/><Relationship Id="rId463" Type="http://schemas.openxmlformats.org/officeDocument/2006/relationships/image" Target="../media/image766.png"/><Relationship Id="rId484" Type="http://schemas.openxmlformats.org/officeDocument/2006/relationships/customXml" Target="../ink/ink786.xml"/><Relationship Id="rId116" Type="http://schemas.openxmlformats.org/officeDocument/2006/relationships/customXml" Target="../ink/ink602.xml"/><Relationship Id="rId137" Type="http://schemas.openxmlformats.org/officeDocument/2006/relationships/image" Target="../media/image603.png"/><Relationship Id="rId158" Type="http://schemas.openxmlformats.org/officeDocument/2006/relationships/customXml" Target="../ink/ink623.xml"/><Relationship Id="rId302" Type="http://schemas.openxmlformats.org/officeDocument/2006/relationships/customXml" Target="../ink/ink695.xml"/><Relationship Id="rId323" Type="http://schemas.openxmlformats.org/officeDocument/2006/relationships/image" Target="../media/image696.png"/><Relationship Id="rId344" Type="http://schemas.openxmlformats.org/officeDocument/2006/relationships/customXml" Target="../ink/ink716.xml"/><Relationship Id="rId20" Type="http://schemas.openxmlformats.org/officeDocument/2006/relationships/customXml" Target="../ink/ink554.xml"/><Relationship Id="rId41" Type="http://schemas.openxmlformats.org/officeDocument/2006/relationships/image" Target="../media/image555.png"/><Relationship Id="rId62" Type="http://schemas.openxmlformats.org/officeDocument/2006/relationships/customXml" Target="../ink/ink575.xml"/><Relationship Id="rId83" Type="http://schemas.openxmlformats.org/officeDocument/2006/relationships/image" Target="../media/image576.png"/><Relationship Id="rId179" Type="http://schemas.openxmlformats.org/officeDocument/2006/relationships/image" Target="../media/image624.png"/><Relationship Id="rId365" Type="http://schemas.openxmlformats.org/officeDocument/2006/relationships/image" Target="../media/image717.png"/><Relationship Id="rId386" Type="http://schemas.openxmlformats.org/officeDocument/2006/relationships/customXml" Target="../ink/ink737.xml"/><Relationship Id="rId190" Type="http://schemas.openxmlformats.org/officeDocument/2006/relationships/customXml" Target="../ink/ink639.xml"/><Relationship Id="rId204" Type="http://schemas.openxmlformats.org/officeDocument/2006/relationships/customXml" Target="../ink/ink646.xml"/><Relationship Id="rId225" Type="http://schemas.openxmlformats.org/officeDocument/2006/relationships/image" Target="../media/image647.png"/><Relationship Id="rId246" Type="http://schemas.openxmlformats.org/officeDocument/2006/relationships/customXml" Target="../ink/ink667.xml"/><Relationship Id="rId267" Type="http://schemas.openxmlformats.org/officeDocument/2006/relationships/image" Target="../media/image668.png"/><Relationship Id="rId288" Type="http://schemas.openxmlformats.org/officeDocument/2006/relationships/customXml" Target="../ink/ink688.xml"/><Relationship Id="rId411" Type="http://schemas.openxmlformats.org/officeDocument/2006/relationships/image" Target="../media/image740.png"/><Relationship Id="rId432" Type="http://schemas.openxmlformats.org/officeDocument/2006/relationships/customXml" Target="../ink/ink760.xml"/><Relationship Id="rId453" Type="http://schemas.openxmlformats.org/officeDocument/2006/relationships/image" Target="../media/image761.png"/><Relationship Id="rId474" Type="http://schemas.openxmlformats.org/officeDocument/2006/relationships/customXml" Target="../ink/ink781.xml"/><Relationship Id="rId106" Type="http://schemas.openxmlformats.org/officeDocument/2006/relationships/customXml" Target="../ink/ink597.xml"/><Relationship Id="rId127" Type="http://schemas.openxmlformats.org/officeDocument/2006/relationships/image" Target="../media/image598.png"/><Relationship Id="rId313" Type="http://schemas.openxmlformats.org/officeDocument/2006/relationships/image" Target="../media/image691.png"/><Relationship Id="rId495" Type="http://schemas.openxmlformats.org/officeDocument/2006/relationships/image" Target="../media/image782.png"/><Relationship Id="rId10" Type="http://schemas.openxmlformats.org/officeDocument/2006/relationships/customXml" Target="../ink/ink549.xml"/><Relationship Id="rId31" Type="http://schemas.openxmlformats.org/officeDocument/2006/relationships/image" Target="../media/image550.png"/><Relationship Id="rId52" Type="http://schemas.openxmlformats.org/officeDocument/2006/relationships/customXml" Target="../ink/ink570.xml"/><Relationship Id="rId73" Type="http://schemas.openxmlformats.org/officeDocument/2006/relationships/image" Target="../media/image571.png"/><Relationship Id="rId94" Type="http://schemas.openxmlformats.org/officeDocument/2006/relationships/customXml" Target="../ink/ink591.xml"/><Relationship Id="rId148" Type="http://schemas.openxmlformats.org/officeDocument/2006/relationships/customXml" Target="../ink/ink618.xml"/><Relationship Id="rId169" Type="http://schemas.openxmlformats.org/officeDocument/2006/relationships/image" Target="../media/image619.png"/><Relationship Id="rId334" Type="http://schemas.openxmlformats.org/officeDocument/2006/relationships/customXml" Target="../ink/ink711.xml"/><Relationship Id="rId355" Type="http://schemas.openxmlformats.org/officeDocument/2006/relationships/image" Target="../media/image712.png"/><Relationship Id="rId376" Type="http://schemas.openxmlformats.org/officeDocument/2006/relationships/customXml" Target="../ink/ink732.xml"/><Relationship Id="rId397" Type="http://schemas.openxmlformats.org/officeDocument/2006/relationships/image" Target="../media/image733.png"/><Relationship Id="rId4" Type="http://schemas.openxmlformats.org/officeDocument/2006/relationships/customXml" Target="../ink/ink546.xml"/><Relationship Id="rId180" Type="http://schemas.openxmlformats.org/officeDocument/2006/relationships/customXml" Target="../ink/ink634.xml"/><Relationship Id="rId215" Type="http://schemas.openxmlformats.org/officeDocument/2006/relationships/image" Target="../media/image642.png"/><Relationship Id="rId236" Type="http://schemas.openxmlformats.org/officeDocument/2006/relationships/customXml" Target="../ink/ink662.xml"/><Relationship Id="rId257" Type="http://schemas.openxmlformats.org/officeDocument/2006/relationships/image" Target="../media/image663.png"/><Relationship Id="rId278" Type="http://schemas.openxmlformats.org/officeDocument/2006/relationships/customXml" Target="../ink/ink683.xml"/><Relationship Id="rId401" Type="http://schemas.openxmlformats.org/officeDocument/2006/relationships/image" Target="../media/image735.png"/><Relationship Id="rId422" Type="http://schemas.openxmlformats.org/officeDocument/2006/relationships/customXml" Target="../ink/ink755.xml"/><Relationship Id="rId443" Type="http://schemas.openxmlformats.org/officeDocument/2006/relationships/image" Target="../media/image756.png"/><Relationship Id="rId464" Type="http://schemas.openxmlformats.org/officeDocument/2006/relationships/customXml" Target="../ink/ink776.xml"/><Relationship Id="rId303" Type="http://schemas.openxmlformats.org/officeDocument/2006/relationships/image" Target="../media/image686.png"/><Relationship Id="rId485" Type="http://schemas.openxmlformats.org/officeDocument/2006/relationships/image" Target="../media/image777.png"/><Relationship Id="rId42" Type="http://schemas.openxmlformats.org/officeDocument/2006/relationships/customXml" Target="../ink/ink565.xml"/><Relationship Id="rId84" Type="http://schemas.openxmlformats.org/officeDocument/2006/relationships/customXml" Target="../ink/ink586.xml"/><Relationship Id="rId138" Type="http://schemas.openxmlformats.org/officeDocument/2006/relationships/customXml" Target="../ink/ink613.xml"/><Relationship Id="rId345" Type="http://schemas.openxmlformats.org/officeDocument/2006/relationships/image" Target="../media/image707.png"/><Relationship Id="rId387" Type="http://schemas.openxmlformats.org/officeDocument/2006/relationships/image" Target="../media/image728.png"/><Relationship Id="rId191" Type="http://schemas.openxmlformats.org/officeDocument/2006/relationships/image" Target="../media/image630.png"/><Relationship Id="rId205" Type="http://schemas.openxmlformats.org/officeDocument/2006/relationships/image" Target="../media/image637.png"/><Relationship Id="rId247" Type="http://schemas.openxmlformats.org/officeDocument/2006/relationships/image" Target="../media/image658.png"/><Relationship Id="rId412" Type="http://schemas.openxmlformats.org/officeDocument/2006/relationships/customXml" Target="../ink/ink750.xml"/><Relationship Id="rId107" Type="http://schemas.openxmlformats.org/officeDocument/2006/relationships/image" Target="../media/image588.png"/><Relationship Id="rId289" Type="http://schemas.openxmlformats.org/officeDocument/2006/relationships/image" Target="../media/image679.png"/><Relationship Id="rId454" Type="http://schemas.openxmlformats.org/officeDocument/2006/relationships/customXml" Target="../ink/ink771.xml"/><Relationship Id="rId496" Type="http://schemas.openxmlformats.org/officeDocument/2006/relationships/customXml" Target="../ink/ink792.xml"/><Relationship Id="rId11" Type="http://schemas.openxmlformats.org/officeDocument/2006/relationships/image" Target="../media/image540.png"/><Relationship Id="rId53" Type="http://schemas.openxmlformats.org/officeDocument/2006/relationships/image" Target="../media/image561.png"/><Relationship Id="rId149" Type="http://schemas.openxmlformats.org/officeDocument/2006/relationships/image" Target="../media/image609.png"/><Relationship Id="rId314" Type="http://schemas.openxmlformats.org/officeDocument/2006/relationships/customXml" Target="../ink/ink701.xml"/><Relationship Id="rId356" Type="http://schemas.openxmlformats.org/officeDocument/2006/relationships/customXml" Target="../ink/ink722.xml"/><Relationship Id="rId398" Type="http://schemas.openxmlformats.org/officeDocument/2006/relationships/customXml" Target="../ink/ink743.xml"/><Relationship Id="rId95" Type="http://schemas.openxmlformats.org/officeDocument/2006/relationships/image" Target="../media/image582.png"/><Relationship Id="rId160" Type="http://schemas.openxmlformats.org/officeDocument/2006/relationships/customXml" Target="../ink/ink624.xml"/><Relationship Id="rId216" Type="http://schemas.openxmlformats.org/officeDocument/2006/relationships/customXml" Target="../ink/ink652.xml"/><Relationship Id="rId423" Type="http://schemas.openxmlformats.org/officeDocument/2006/relationships/image" Target="../media/image746.png"/><Relationship Id="rId258" Type="http://schemas.openxmlformats.org/officeDocument/2006/relationships/customXml" Target="../ink/ink673.xml"/><Relationship Id="rId465" Type="http://schemas.openxmlformats.org/officeDocument/2006/relationships/image" Target="../media/image767.png"/><Relationship Id="rId22" Type="http://schemas.openxmlformats.org/officeDocument/2006/relationships/customXml" Target="../ink/ink555.xml"/><Relationship Id="rId64" Type="http://schemas.openxmlformats.org/officeDocument/2006/relationships/customXml" Target="../ink/ink576.xml"/><Relationship Id="rId118" Type="http://schemas.openxmlformats.org/officeDocument/2006/relationships/customXml" Target="../ink/ink603.xml"/><Relationship Id="rId325" Type="http://schemas.openxmlformats.org/officeDocument/2006/relationships/image" Target="../media/image697.png"/><Relationship Id="rId367" Type="http://schemas.openxmlformats.org/officeDocument/2006/relationships/image" Target="../media/image718.png"/><Relationship Id="rId171" Type="http://schemas.openxmlformats.org/officeDocument/2006/relationships/image" Target="../media/image620.png"/><Relationship Id="rId227" Type="http://schemas.openxmlformats.org/officeDocument/2006/relationships/image" Target="../media/image648.png"/><Relationship Id="rId269" Type="http://schemas.openxmlformats.org/officeDocument/2006/relationships/image" Target="../media/image669.png"/><Relationship Id="rId434" Type="http://schemas.openxmlformats.org/officeDocument/2006/relationships/customXml" Target="../ink/ink761.xml"/><Relationship Id="rId476" Type="http://schemas.openxmlformats.org/officeDocument/2006/relationships/customXml" Target="../ink/ink782.xml"/><Relationship Id="rId33" Type="http://schemas.openxmlformats.org/officeDocument/2006/relationships/image" Target="../media/image551.png"/><Relationship Id="rId129" Type="http://schemas.openxmlformats.org/officeDocument/2006/relationships/image" Target="../media/image599.png"/><Relationship Id="rId280" Type="http://schemas.openxmlformats.org/officeDocument/2006/relationships/customXml" Target="../ink/ink684.xml"/><Relationship Id="rId336" Type="http://schemas.openxmlformats.org/officeDocument/2006/relationships/customXml" Target="../ink/ink712.xml"/><Relationship Id="rId501" Type="http://schemas.openxmlformats.org/officeDocument/2006/relationships/image" Target="../media/image785.png"/><Relationship Id="rId75" Type="http://schemas.openxmlformats.org/officeDocument/2006/relationships/image" Target="../media/image572.png"/><Relationship Id="rId140" Type="http://schemas.openxmlformats.org/officeDocument/2006/relationships/customXml" Target="../ink/ink614.xml"/><Relationship Id="rId182" Type="http://schemas.openxmlformats.org/officeDocument/2006/relationships/customXml" Target="../ink/ink635.xml"/><Relationship Id="rId378" Type="http://schemas.openxmlformats.org/officeDocument/2006/relationships/customXml" Target="../ink/ink733.xml"/><Relationship Id="rId403" Type="http://schemas.openxmlformats.org/officeDocument/2006/relationships/image" Target="../media/image736.png"/><Relationship Id="rId6" Type="http://schemas.openxmlformats.org/officeDocument/2006/relationships/customXml" Target="../ink/ink547.xml"/><Relationship Id="rId238" Type="http://schemas.openxmlformats.org/officeDocument/2006/relationships/customXml" Target="../ink/ink663.xml"/><Relationship Id="rId445" Type="http://schemas.openxmlformats.org/officeDocument/2006/relationships/image" Target="../media/image757.png"/><Relationship Id="rId487" Type="http://schemas.openxmlformats.org/officeDocument/2006/relationships/image" Target="../media/image778.png"/><Relationship Id="rId291" Type="http://schemas.openxmlformats.org/officeDocument/2006/relationships/image" Target="../media/image680.png"/><Relationship Id="rId305" Type="http://schemas.openxmlformats.org/officeDocument/2006/relationships/image" Target="../media/image687.png"/><Relationship Id="rId347" Type="http://schemas.openxmlformats.org/officeDocument/2006/relationships/image" Target="../media/image708.png"/><Relationship Id="rId44" Type="http://schemas.openxmlformats.org/officeDocument/2006/relationships/customXml" Target="../ink/ink566.xml"/><Relationship Id="rId86" Type="http://schemas.openxmlformats.org/officeDocument/2006/relationships/customXml" Target="../ink/ink587.xml"/><Relationship Id="rId151" Type="http://schemas.openxmlformats.org/officeDocument/2006/relationships/image" Target="../media/image610.png"/><Relationship Id="rId389" Type="http://schemas.openxmlformats.org/officeDocument/2006/relationships/image" Target="../media/image729.png"/><Relationship Id="rId193" Type="http://schemas.openxmlformats.org/officeDocument/2006/relationships/image" Target="../media/image631.png"/><Relationship Id="rId207" Type="http://schemas.openxmlformats.org/officeDocument/2006/relationships/image" Target="../media/image638.png"/><Relationship Id="rId249" Type="http://schemas.openxmlformats.org/officeDocument/2006/relationships/image" Target="../media/image659.png"/><Relationship Id="rId414" Type="http://schemas.openxmlformats.org/officeDocument/2006/relationships/customXml" Target="../ink/ink751.xml"/><Relationship Id="rId456" Type="http://schemas.openxmlformats.org/officeDocument/2006/relationships/customXml" Target="../ink/ink772.xml"/><Relationship Id="rId498" Type="http://schemas.openxmlformats.org/officeDocument/2006/relationships/customXml" Target="../ink/ink793.xml"/><Relationship Id="rId13" Type="http://schemas.openxmlformats.org/officeDocument/2006/relationships/image" Target="../media/image541.png"/><Relationship Id="rId109" Type="http://schemas.openxmlformats.org/officeDocument/2006/relationships/image" Target="../media/image589.png"/><Relationship Id="rId260" Type="http://schemas.openxmlformats.org/officeDocument/2006/relationships/customXml" Target="../ink/ink674.xml"/><Relationship Id="rId316" Type="http://schemas.openxmlformats.org/officeDocument/2006/relationships/customXml" Target="../ink/ink702.xml"/><Relationship Id="rId55" Type="http://schemas.openxmlformats.org/officeDocument/2006/relationships/image" Target="../media/image562.png"/><Relationship Id="rId97" Type="http://schemas.openxmlformats.org/officeDocument/2006/relationships/image" Target="../media/image583.png"/><Relationship Id="rId120" Type="http://schemas.openxmlformats.org/officeDocument/2006/relationships/customXml" Target="../ink/ink604.xml"/><Relationship Id="rId358" Type="http://schemas.openxmlformats.org/officeDocument/2006/relationships/customXml" Target="../ink/ink723.xml"/><Relationship Id="rId162" Type="http://schemas.openxmlformats.org/officeDocument/2006/relationships/customXml" Target="../ink/ink625.xml"/><Relationship Id="rId218" Type="http://schemas.openxmlformats.org/officeDocument/2006/relationships/customXml" Target="../ink/ink653.xml"/><Relationship Id="rId425" Type="http://schemas.openxmlformats.org/officeDocument/2006/relationships/image" Target="../media/image747.png"/><Relationship Id="rId467" Type="http://schemas.openxmlformats.org/officeDocument/2006/relationships/image" Target="../media/image768.png"/><Relationship Id="rId271" Type="http://schemas.openxmlformats.org/officeDocument/2006/relationships/image" Target="../media/image670.png"/><Relationship Id="rId24" Type="http://schemas.openxmlformats.org/officeDocument/2006/relationships/customXml" Target="../ink/ink556.xml"/><Relationship Id="rId66" Type="http://schemas.openxmlformats.org/officeDocument/2006/relationships/customXml" Target="../ink/ink577.xml"/><Relationship Id="rId131" Type="http://schemas.openxmlformats.org/officeDocument/2006/relationships/image" Target="../media/image600.png"/><Relationship Id="rId327" Type="http://schemas.openxmlformats.org/officeDocument/2006/relationships/image" Target="../media/image698.png"/><Relationship Id="rId369" Type="http://schemas.openxmlformats.org/officeDocument/2006/relationships/image" Target="../media/image719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46.png"/><Relationship Id="rId299" Type="http://schemas.openxmlformats.org/officeDocument/2006/relationships/image" Target="../media/image937.png"/><Relationship Id="rId303" Type="http://schemas.openxmlformats.org/officeDocument/2006/relationships/image" Target="../media/image939.png"/><Relationship Id="rId21" Type="http://schemas.openxmlformats.org/officeDocument/2006/relationships/image" Target="../media/image798.png"/><Relationship Id="rId42" Type="http://schemas.openxmlformats.org/officeDocument/2006/relationships/customXml" Target="../ink/ink818.xml"/><Relationship Id="rId63" Type="http://schemas.openxmlformats.org/officeDocument/2006/relationships/image" Target="../media/image819.png"/><Relationship Id="rId84" Type="http://schemas.openxmlformats.org/officeDocument/2006/relationships/customXml" Target="../ink/ink839.xml"/><Relationship Id="rId138" Type="http://schemas.openxmlformats.org/officeDocument/2006/relationships/customXml" Target="../ink/ink866.xml"/><Relationship Id="rId159" Type="http://schemas.openxmlformats.org/officeDocument/2006/relationships/image" Target="../media/image867.png"/><Relationship Id="rId324" Type="http://schemas.openxmlformats.org/officeDocument/2006/relationships/customXml" Target="../ink/ink954.xml"/><Relationship Id="rId345" Type="http://schemas.openxmlformats.org/officeDocument/2006/relationships/image" Target="../media/image960.png"/><Relationship Id="rId366" Type="http://schemas.openxmlformats.org/officeDocument/2006/relationships/customXml" Target="../ink/ink974.xml"/><Relationship Id="rId387" Type="http://schemas.openxmlformats.org/officeDocument/2006/relationships/image" Target="../media/image975.png"/><Relationship Id="rId170" Type="http://schemas.openxmlformats.org/officeDocument/2006/relationships/customXml" Target="../ink/ink882.xml"/><Relationship Id="rId191" Type="http://schemas.openxmlformats.org/officeDocument/2006/relationships/image" Target="../media/image883.png"/><Relationship Id="rId205" Type="http://schemas.openxmlformats.org/officeDocument/2006/relationships/image" Target="../media/image890.png"/><Relationship Id="rId226" Type="http://schemas.openxmlformats.org/officeDocument/2006/relationships/customXml" Target="../ink/ink910.xml"/><Relationship Id="rId247" Type="http://schemas.openxmlformats.org/officeDocument/2006/relationships/image" Target="../media/image911.png"/><Relationship Id="rId107" Type="http://schemas.openxmlformats.org/officeDocument/2006/relationships/image" Target="../media/image841.png"/><Relationship Id="rId268" Type="http://schemas.openxmlformats.org/officeDocument/2006/relationships/customXml" Target="../ink/ink931.xml"/><Relationship Id="rId11" Type="http://schemas.openxmlformats.org/officeDocument/2006/relationships/image" Target="../media/image793.png"/><Relationship Id="rId32" Type="http://schemas.openxmlformats.org/officeDocument/2006/relationships/customXml" Target="../ink/ink813.xml"/><Relationship Id="rId53" Type="http://schemas.openxmlformats.org/officeDocument/2006/relationships/image" Target="../media/image814.png"/><Relationship Id="rId74" Type="http://schemas.openxmlformats.org/officeDocument/2006/relationships/customXml" Target="../ink/ink834.xml"/><Relationship Id="rId128" Type="http://schemas.openxmlformats.org/officeDocument/2006/relationships/customXml" Target="../ink/ink861.xml"/><Relationship Id="rId149" Type="http://schemas.openxmlformats.org/officeDocument/2006/relationships/image" Target="../media/image862.png"/><Relationship Id="rId314" Type="http://schemas.openxmlformats.org/officeDocument/2006/relationships/customXml" Target="../ink/ink949.xml"/><Relationship Id="rId335" Type="http://schemas.openxmlformats.org/officeDocument/2006/relationships/image" Target="../media/image955.png"/><Relationship Id="rId356" Type="http://schemas.openxmlformats.org/officeDocument/2006/relationships/customXml" Target="../ink/ink969.xml"/><Relationship Id="rId377" Type="http://schemas.openxmlformats.org/officeDocument/2006/relationships/image" Target="../media/image932.png"/><Relationship Id="rId5" Type="http://schemas.openxmlformats.org/officeDocument/2006/relationships/image" Target="../media/image790.png"/><Relationship Id="rId95" Type="http://schemas.openxmlformats.org/officeDocument/2006/relationships/image" Target="../media/image835.png"/><Relationship Id="rId160" Type="http://schemas.openxmlformats.org/officeDocument/2006/relationships/customXml" Target="../ink/ink877.xml"/><Relationship Id="rId181" Type="http://schemas.openxmlformats.org/officeDocument/2006/relationships/image" Target="../media/image878.png"/><Relationship Id="rId216" Type="http://schemas.openxmlformats.org/officeDocument/2006/relationships/customXml" Target="../ink/ink905.xml"/><Relationship Id="rId237" Type="http://schemas.openxmlformats.org/officeDocument/2006/relationships/image" Target="../media/image906.png"/><Relationship Id="rId258" Type="http://schemas.openxmlformats.org/officeDocument/2006/relationships/customXml" Target="../ink/ink926.xml"/><Relationship Id="rId279" Type="http://schemas.openxmlformats.org/officeDocument/2006/relationships/image" Target="../media/image927.png"/><Relationship Id="rId22" Type="http://schemas.openxmlformats.org/officeDocument/2006/relationships/customXml" Target="../ink/ink808.xml"/><Relationship Id="rId43" Type="http://schemas.openxmlformats.org/officeDocument/2006/relationships/image" Target="../media/image809.png"/><Relationship Id="rId64" Type="http://schemas.openxmlformats.org/officeDocument/2006/relationships/customXml" Target="../ink/ink829.xml"/><Relationship Id="rId118" Type="http://schemas.openxmlformats.org/officeDocument/2006/relationships/customXml" Target="../ink/ink856.xml"/><Relationship Id="rId139" Type="http://schemas.openxmlformats.org/officeDocument/2006/relationships/image" Target="../media/image857.png"/><Relationship Id="rId304" Type="http://schemas.openxmlformats.org/officeDocument/2006/relationships/customXml" Target="../ink/ink945.xml"/><Relationship Id="rId325" Type="http://schemas.openxmlformats.org/officeDocument/2006/relationships/image" Target="../media/image950.png"/><Relationship Id="rId346" Type="http://schemas.openxmlformats.org/officeDocument/2006/relationships/customXml" Target="../ink/ink964.xml"/><Relationship Id="rId367" Type="http://schemas.openxmlformats.org/officeDocument/2006/relationships/image" Target="../media/image971.png"/><Relationship Id="rId388" Type="http://schemas.openxmlformats.org/officeDocument/2006/relationships/customXml" Target="../ink/ink985.xml"/><Relationship Id="rId85" Type="http://schemas.openxmlformats.org/officeDocument/2006/relationships/image" Target="../media/image830.png"/><Relationship Id="rId150" Type="http://schemas.openxmlformats.org/officeDocument/2006/relationships/customXml" Target="../ink/ink872.xml"/><Relationship Id="rId171" Type="http://schemas.openxmlformats.org/officeDocument/2006/relationships/image" Target="../media/image873.png"/><Relationship Id="rId192" Type="http://schemas.openxmlformats.org/officeDocument/2006/relationships/customXml" Target="../ink/ink893.xml"/><Relationship Id="rId206" Type="http://schemas.openxmlformats.org/officeDocument/2006/relationships/customXml" Target="../ink/ink900.xml"/><Relationship Id="rId227" Type="http://schemas.openxmlformats.org/officeDocument/2006/relationships/image" Target="../media/image901.png"/><Relationship Id="rId248" Type="http://schemas.openxmlformats.org/officeDocument/2006/relationships/customXml" Target="../ink/ink921.xml"/><Relationship Id="rId12" Type="http://schemas.openxmlformats.org/officeDocument/2006/relationships/customXml" Target="../ink/ink803.xml"/><Relationship Id="rId33" Type="http://schemas.openxmlformats.org/officeDocument/2006/relationships/image" Target="../media/image804.png"/><Relationship Id="rId108" Type="http://schemas.openxmlformats.org/officeDocument/2006/relationships/customXml" Target="../ink/ink851.xml"/><Relationship Id="rId129" Type="http://schemas.openxmlformats.org/officeDocument/2006/relationships/image" Target="../media/image852.png"/><Relationship Id="rId280" Type="http://schemas.openxmlformats.org/officeDocument/2006/relationships/customXml" Target="../ink/ink936.xml"/><Relationship Id="rId315" Type="http://schemas.openxmlformats.org/officeDocument/2006/relationships/image" Target="../media/image945.png"/><Relationship Id="rId336" Type="http://schemas.openxmlformats.org/officeDocument/2006/relationships/customXml" Target="../ink/ink959.xml"/><Relationship Id="rId357" Type="http://schemas.openxmlformats.org/officeDocument/2006/relationships/image" Target="../media/image966.png"/><Relationship Id="rId54" Type="http://schemas.openxmlformats.org/officeDocument/2006/relationships/customXml" Target="../ink/ink824.xml"/><Relationship Id="rId75" Type="http://schemas.openxmlformats.org/officeDocument/2006/relationships/image" Target="../media/image825.png"/><Relationship Id="rId96" Type="http://schemas.openxmlformats.org/officeDocument/2006/relationships/customXml" Target="../ink/ink845.xml"/><Relationship Id="rId140" Type="http://schemas.openxmlformats.org/officeDocument/2006/relationships/customXml" Target="../ink/ink867.xml"/><Relationship Id="rId161" Type="http://schemas.openxmlformats.org/officeDocument/2006/relationships/image" Target="../media/image868.png"/><Relationship Id="rId182" Type="http://schemas.openxmlformats.org/officeDocument/2006/relationships/customXml" Target="../ink/ink888.xml"/><Relationship Id="rId217" Type="http://schemas.openxmlformats.org/officeDocument/2006/relationships/image" Target="../media/image896.png"/><Relationship Id="rId378" Type="http://schemas.openxmlformats.org/officeDocument/2006/relationships/customXml" Target="../ink/ink980.xml"/><Relationship Id="rId6" Type="http://schemas.openxmlformats.org/officeDocument/2006/relationships/customXml" Target="../ink/ink800.xml"/><Relationship Id="rId238" Type="http://schemas.openxmlformats.org/officeDocument/2006/relationships/customXml" Target="../ink/ink916.xml"/><Relationship Id="rId259" Type="http://schemas.openxmlformats.org/officeDocument/2006/relationships/image" Target="../media/image917.png"/><Relationship Id="rId23" Type="http://schemas.openxmlformats.org/officeDocument/2006/relationships/image" Target="../media/image799.png"/><Relationship Id="rId119" Type="http://schemas.openxmlformats.org/officeDocument/2006/relationships/image" Target="../media/image847.png"/><Relationship Id="rId291" Type="http://schemas.openxmlformats.org/officeDocument/2006/relationships/image" Target="../media/image933.png"/><Relationship Id="rId326" Type="http://schemas.openxmlformats.org/officeDocument/2006/relationships/customXml" Target="../ink/ink955.xml"/><Relationship Id="rId347" Type="http://schemas.openxmlformats.org/officeDocument/2006/relationships/image" Target="../media/image961.png"/><Relationship Id="rId44" Type="http://schemas.openxmlformats.org/officeDocument/2006/relationships/customXml" Target="../ink/ink819.xml"/><Relationship Id="rId65" Type="http://schemas.openxmlformats.org/officeDocument/2006/relationships/image" Target="../media/image820.png"/><Relationship Id="rId86" Type="http://schemas.openxmlformats.org/officeDocument/2006/relationships/customXml" Target="../ink/ink840.xml"/><Relationship Id="rId130" Type="http://schemas.openxmlformats.org/officeDocument/2006/relationships/customXml" Target="../ink/ink862.xml"/><Relationship Id="rId151" Type="http://schemas.openxmlformats.org/officeDocument/2006/relationships/image" Target="../media/image863.png"/><Relationship Id="rId368" Type="http://schemas.openxmlformats.org/officeDocument/2006/relationships/customXml" Target="../ink/ink975.xml"/><Relationship Id="rId389" Type="http://schemas.openxmlformats.org/officeDocument/2006/relationships/image" Target="../media/image976.png"/><Relationship Id="rId172" Type="http://schemas.openxmlformats.org/officeDocument/2006/relationships/customXml" Target="../ink/ink883.xml"/><Relationship Id="rId193" Type="http://schemas.openxmlformats.org/officeDocument/2006/relationships/image" Target="../media/image884.png"/><Relationship Id="rId207" Type="http://schemas.openxmlformats.org/officeDocument/2006/relationships/image" Target="../media/image891.png"/><Relationship Id="rId228" Type="http://schemas.openxmlformats.org/officeDocument/2006/relationships/customXml" Target="../ink/ink911.xml"/><Relationship Id="rId249" Type="http://schemas.openxmlformats.org/officeDocument/2006/relationships/image" Target="../media/image912.png"/><Relationship Id="rId13" Type="http://schemas.openxmlformats.org/officeDocument/2006/relationships/image" Target="../media/image794.png"/><Relationship Id="rId109" Type="http://schemas.openxmlformats.org/officeDocument/2006/relationships/image" Target="../media/image842.png"/><Relationship Id="rId260" Type="http://schemas.openxmlformats.org/officeDocument/2006/relationships/customXml" Target="../ink/ink927.xml"/><Relationship Id="rId281" Type="http://schemas.openxmlformats.org/officeDocument/2006/relationships/image" Target="../media/image928.png"/><Relationship Id="rId316" Type="http://schemas.openxmlformats.org/officeDocument/2006/relationships/customXml" Target="../ink/ink950.xml"/><Relationship Id="rId337" Type="http://schemas.openxmlformats.org/officeDocument/2006/relationships/image" Target="../media/image956.png"/><Relationship Id="rId34" Type="http://schemas.openxmlformats.org/officeDocument/2006/relationships/customXml" Target="../ink/ink814.xml"/><Relationship Id="rId55" Type="http://schemas.openxmlformats.org/officeDocument/2006/relationships/image" Target="../media/image815.png"/><Relationship Id="rId76" Type="http://schemas.openxmlformats.org/officeDocument/2006/relationships/customXml" Target="../ink/ink835.xml"/><Relationship Id="rId97" Type="http://schemas.openxmlformats.org/officeDocument/2006/relationships/image" Target="../media/image836.png"/><Relationship Id="rId120" Type="http://schemas.openxmlformats.org/officeDocument/2006/relationships/customXml" Target="../ink/ink857.xml"/><Relationship Id="rId141" Type="http://schemas.openxmlformats.org/officeDocument/2006/relationships/image" Target="../media/image858.png"/><Relationship Id="rId358" Type="http://schemas.openxmlformats.org/officeDocument/2006/relationships/customXml" Target="../ink/ink970.xml"/><Relationship Id="rId379" Type="http://schemas.openxmlformats.org/officeDocument/2006/relationships/image" Target="../media/image940.png"/><Relationship Id="rId7" Type="http://schemas.openxmlformats.org/officeDocument/2006/relationships/image" Target="../media/image791.png"/><Relationship Id="rId162" Type="http://schemas.openxmlformats.org/officeDocument/2006/relationships/customXml" Target="../ink/ink878.xml"/><Relationship Id="rId183" Type="http://schemas.openxmlformats.org/officeDocument/2006/relationships/image" Target="../media/image879.png"/><Relationship Id="rId218" Type="http://schemas.openxmlformats.org/officeDocument/2006/relationships/customXml" Target="../ink/ink906.xml"/><Relationship Id="rId239" Type="http://schemas.openxmlformats.org/officeDocument/2006/relationships/image" Target="../media/image907.png"/><Relationship Id="rId390" Type="http://schemas.openxmlformats.org/officeDocument/2006/relationships/customXml" Target="../ink/ink986.xml"/><Relationship Id="rId250" Type="http://schemas.openxmlformats.org/officeDocument/2006/relationships/customXml" Target="../ink/ink922.xml"/><Relationship Id="rId271" Type="http://schemas.openxmlformats.org/officeDocument/2006/relationships/image" Target="../media/image923.png"/><Relationship Id="rId292" Type="http://schemas.openxmlformats.org/officeDocument/2006/relationships/customXml" Target="../ink/ink939.xml"/><Relationship Id="rId24" Type="http://schemas.openxmlformats.org/officeDocument/2006/relationships/customXml" Target="../ink/ink809.xml"/><Relationship Id="rId45" Type="http://schemas.openxmlformats.org/officeDocument/2006/relationships/image" Target="../media/image810.png"/><Relationship Id="rId66" Type="http://schemas.openxmlformats.org/officeDocument/2006/relationships/customXml" Target="../ink/ink830.xml"/><Relationship Id="rId87" Type="http://schemas.openxmlformats.org/officeDocument/2006/relationships/image" Target="../media/image831.png"/><Relationship Id="rId110" Type="http://schemas.openxmlformats.org/officeDocument/2006/relationships/customXml" Target="../ink/ink852.xml"/><Relationship Id="rId131" Type="http://schemas.openxmlformats.org/officeDocument/2006/relationships/image" Target="../media/image853.png"/><Relationship Id="rId327" Type="http://schemas.openxmlformats.org/officeDocument/2006/relationships/image" Target="../media/image951.png"/><Relationship Id="rId348" Type="http://schemas.openxmlformats.org/officeDocument/2006/relationships/customXml" Target="../ink/ink965.xml"/><Relationship Id="rId369" Type="http://schemas.openxmlformats.org/officeDocument/2006/relationships/image" Target="../media/image972.png"/><Relationship Id="rId152" Type="http://schemas.openxmlformats.org/officeDocument/2006/relationships/customXml" Target="../ink/ink873.xml"/><Relationship Id="rId173" Type="http://schemas.openxmlformats.org/officeDocument/2006/relationships/image" Target="../media/image874.png"/><Relationship Id="rId194" Type="http://schemas.openxmlformats.org/officeDocument/2006/relationships/customXml" Target="../ink/ink894.xml"/><Relationship Id="rId208" Type="http://schemas.openxmlformats.org/officeDocument/2006/relationships/customXml" Target="../ink/ink901.xml"/><Relationship Id="rId229" Type="http://schemas.openxmlformats.org/officeDocument/2006/relationships/image" Target="../media/image902.png"/><Relationship Id="rId380" Type="http://schemas.openxmlformats.org/officeDocument/2006/relationships/customXml" Target="../ink/ink981.xml"/><Relationship Id="rId240" Type="http://schemas.openxmlformats.org/officeDocument/2006/relationships/customXml" Target="../ink/ink917.xml"/><Relationship Id="rId261" Type="http://schemas.openxmlformats.org/officeDocument/2006/relationships/image" Target="../media/image918.png"/><Relationship Id="rId14" Type="http://schemas.openxmlformats.org/officeDocument/2006/relationships/customXml" Target="../ink/ink804.xml"/><Relationship Id="rId35" Type="http://schemas.openxmlformats.org/officeDocument/2006/relationships/image" Target="../media/image805.png"/><Relationship Id="rId56" Type="http://schemas.openxmlformats.org/officeDocument/2006/relationships/customXml" Target="../ink/ink825.xml"/><Relationship Id="rId77" Type="http://schemas.openxmlformats.org/officeDocument/2006/relationships/image" Target="../media/image826.png"/><Relationship Id="rId100" Type="http://schemas.openxmlformats.org/officeDocument/2006/relationships/customXml" Target="../ink/ink847.xml"/><Relationship Id="rId282" Type="http://schemas.openxmlformats.org/officeDocument/2006/relationships/customXml" Target="../ink/ink937.xml"/><Relationship Id="rId317" Type="http://schemas.openxmlformats.org/officeDocument/2006/relationships/image" Target="../media/image946.png"/><Relationship Id="rId338" Type="http://schemas.openxmlformats.org/officeDocument/2006/relationships/customXml" Target="../ink/ink960.xml"/><Relationship Id="rId359" Type="http://schemas.openxmlformats.org/officeDocument/2006/relationships/image" Target="../media/image967.png"/><Relationship Id="rId8" Type="http://schemas.openxmlformats.org/officeDocument/2006/relationships/customXml" Target="../ink/ink801.xml"/><Relationship Id="rId98" Type="http://schemas.openxmlformats.org/officeDocument/2006/relationships/customXml" Target="../ink/ink846.xml"/><Relationship Id="rId121" Type="http://schemas.openxmlformats.org/officeDocument/2006/relationships/image" Target="../media/image848.png"/><Relationship Id="rId142" Type="http://schemas.openxmlformats.org/officeDocument/2006/relationships/customXml" Target="../ink/ink868.xml"/><Relationship Id="rId163" Type="http://schemas.openxmlformats.org/officeDocument/2006/relationships/image" Target="../media/image869.png"/><Relationship Id="rId184" Type="http://schemas.openxmlformats.org/officeDocument/2006/relationships/customXml" Target="../ink/ink889.xml"/><Relationship Id="rId219" Type="http://schemas.openxmlformats.org/officeDocument/2006/relationships/image" Target="../media/image897.png"/><Relationship Id="rId370" Type="http://schemas.openxmlformats.org/officeDocument/2006/relationships/customXml" Target="../ink/ink976.xml"/><Relationship Id="rId391" Type="http://schemas.openxmlformats.org/officeDocument/2006/relationships/image" Target="../media/image977.png"/><Relationship Id="rId230" Type="http://schemas.openxmlformats.org/officeDocument/2006/relationships/customXml" Target="../ink/ink912.xml"/><Relationship Id="rId251" Type="http://schemas.openxmlformats.org/officeDocument/2006/relationships/image" Target="../media/image913.png"/><Relationship Id="rId25" Type="http://schemas.openxmlformats.org/officeDocument/2006/relationships/image" Target="../media/image800.png"/><Relationship Id="rId46" Type="http://schemas.openxmlformats.org/officeDocument/2006/relationships/customXml" Target="../ink/ink820.xml"/><Relationship Id="rId67" Type="http://schemas.openxmlformats.org/officeDocument/2006/relationships/image" Target="../media/image821.png"/><Relationship Id="rId272" Type="http://schemas.openxmlformats.org/officeDocument/2006/relationships/customXml" Target="../ink/ink932.xml"/><Relationship Id="rId293" Type="http://schemas.openxmlformats.org/officeDocument/2006/relationships/image" Target="../media/image934.png"/><Relationship Id="rId307" Type="http://schemas.openxmlformats.org/officeDocument/2006/relationships/image" Target="../media/image941.png"/><Relationship Id="rId328" Type="http://schemas.openxmlformats.org/officeDocument/2006/relationships/customXml" Target="../ink/ink956.xml"/><Relationship Id="rId349" Type="http://schemas.openxmlformats.org/officeDocument/2006/relationships/image" Target="../media/image962.png"/><Relationship Id="rId88" Type="http://schemas.openxmlformats.org/officeDocument/2006/relationships/customXml" Target="../ink/ink841.xml"/><Relationship Id="rId111" Type="http://schemas.openxmlformats.org/officeDocument/2006/relationships/image" Target="../media/image843.png"/><Relationship Id="rId132" Type="http://schemas.openxmlformats.org/officeDocument/2006/relationships/customXml" Target="../ink/ink863.xml"/><Relationship Id="rId153" Type="http://schemas.openxmlformats.org/officeDocument/2006/relationships/image" Target="../media/image864.png"/><Relationship Id="rId174" Type="http://schemas.openxmlformats.org/officeDocument/2006/relationships/customXml" Target="../ink/ink884.xml"/><Relationship Id="rId195" Type="http://schemas.openxmlformats.org/officeDocument/2006/relationships/image" Target="../media/image885.png"/><Relationship Id="rId209" Type="http://schemas.openxmlformats.org/officeDocument/2006/relationships/image" Target="../media/image892.png"/><Relationship Id="rId360" Type="http://schemas.openxmlformats.org/officeDocument/2006/relationships/customXml" Target="../ink/ink971.xml"/><Relationship Id="rId381" Type="http://schemas.openxmlformats.org/officeDocument/2006/relationships/image" Target="../media/image954.png"/><Relationship Id="rId220" Type="http://schemas.openxmlformats.org/officeDocument/2006/relationships/customXml" Target="../ink/ink907.xml"/><Relationship Id="rId241" Type="http://schemas.openxmlformats.org/officeDocument/2006/relationships/image" Target="../media/image908.png"/><Relationship Id="rId15" Type="http://schemas.openxmlformats.org/officeDocument/2006/relationships/image" Target="../media/image795.png"/><Relationship Id="rId36" Type="http://schemas.openxmlformats.org/officeDocument/2006/relationships/customXml" Target="../ink/ink815.xml"/><Relationship Id="rId57" Type="http://schemas.openxmlformats.org/officeDocument/2006/relationships/image" Target="../media/image816.png"/><Relationship Id="rId262" Type="http://schemas.openxmlformats.org/officeDocument/2006/relationships/customXml" Target="../ink/ink928.xml"/><Relationship Id="rId283" Type="http://schemas.openxmlformats.org/officeDocument/2006/relationships/image" Target="../media/image929.png"/><Relationship Id="rId318" Type="http://schemas.openxmlformats.org/officeDocument/2006/relationships/customXml" Target="../ink/ink951.xml"/><Relationship Id="rId339" Type="http://schemas.openxmlformats.org/officeDocument/2006/relationships/image" Target="../media/image957.png"/><Relationship Id="rId78" Type="http://schemas.openxmlformats.org/officeDocument/2006/relationships/customXml" Target="../ink/ink836.xml"/><Relationship Id="rId99" Type="http://schemas.openxmlformats.org/officeDocument/2006/relationships/image" Target="../media/image837.png"/><Relationship Id="rId101" Type="http://schemas.openxmlformats.org/officeDocument/2006/relationships/image" Target="../media/image838.png"/><Relationship Id="rId122" Type="http://schemas.openxmlformats.org/officeDocument/2006/relationships/customXml" Target="../ink/ink858.xml"/><Relationship Id="rId143" Type="http://schemas.openxmlformats.org/officeDocument/2006/relationships/image" Target="../media/image859.png"/><Relationship Id="rId164" Type="http://schemas.openxmlformats.org/officeDocument/2006/relationships/customXml" Target="../ink/ink879.xml"/><Relationship Id="rId185" Type="http://schemas.openxmlformats.org/officeDocument/2006/relationships/image" Target="../media/image880.png"/><Relationship Id="rId350" Type="http://schemas.openxmlformats.org/officeDocument/2006/relationships/customXml" Target="../ink/ink966.xml"/><Relationship Id="rId371" Type="http://schemas.openxmlformats.org/officeDocument/2006/relationships/image" Target="../media/image922.png"/><Relationship Id="rId9" Type="http://schemas.openxmlformats.org/officeDocument/2006/relationships/image" Target="../media/image792.png"/><Relationship Id="rId210" Type="http://schemas.openxmlformats.org/officeDocument/2006/relationships/customXml" Target="../ink/ink902.xml"/><Relationship Id="rId392" Type="http://schemas.openxmlformats.org/officeDocument/2006/relationships/customXml" Target="../ink/ink987.xml"/><Relationship Id="rId26" Type="http://schemas.openxmlformats.org/officeDocument/2006/relationships/customXml" Target="../ink/ink810.xml"/><Relationship Id="rId231" Type="http://schemas.openxmlformats.org/officeDocument/2006/relationships/image" Target="../media/image903.png"/><Relationship Id="rId252" Type="http://schemas.openxmlformats.org/officeDocument/2006/relationships/customXml" Target="../ink/ink923.xml"/><Relationship Id="rId273" Type="http://schemas.openxmlformats.org/officeDocument/2006/relationships/image" Target="../media/image924.png"/><Relationship Id="rId294" Type="http://schemas.openxmlformats.org/officeDocument/2006/relationships/customXml" Target="../ink/ink940.xml"/><Relationship Id="rId308" Type="http://schemas.openxmlformats.org/officeDocument/2006/relationships/customXml" Target="../ink/ink946.xml"/><Relationship Id="rId329" Type="http://schemas.openxmlformats.org/officeDocument/2006/relationships/image" Target="../media/image952.png"/><Relationship Id="rId47" Type="http://schemas.openxmlformats.org/officeDocument/2006/relationships/image" Target="../media/image811.png"/><Relationship Id="rId68" Type="http://schemas.openxmlformats.org/officeDocument/2006/relationships/customXml" Target="../ink/ink831.xml"/><Relationship Id="rId89" Type="http://schemas.openxmlformats.org/officeDocument/2006/relationships/image" Target="../media/image832.png"/><Relationship Id="rId112" Type="http://schemas.openxmlformats.org/officeDocument/2006/relationships/customXml" Target="../ink/ink853.xml"/><Relationship Id="rId133" Type="http://schemas.openxmlformats.org/officeDocument/2006/relationships/image" Target="../media/image854.png"/><Relationship Id="rId154" Type="http://schemas.openxmlformats.org/officeDocument/2006/relationships/customXml" Target="../ink/ink874.xml"/><Relationship Id="rId175" Type="http://schemas.openxmlformats.org/officeDocument/2006/relationships/image" Target="../media/image875.png"/><Relationship Id="rId340" Type="http://schemas.openxmlformats.org/officeDocument/2006/relationships/customXml" Target="../ink/ink961.xml"/><Relationship Id="rId361" Type="http://schemas.openxmlformats.org/officeDocument/2006/relationships/image" Target="../media/image968.png"/><Relationship Id="rId196" Type="http://schemas.openxmlformats.org/officeDocument/2006/relationships/customXml" Target="../ink/ink895.xml"/><Relationship Id="rId200" Type="http://schemas.openxmlformats.org/officeDocument/2006/relationships/customXml" Target="../ink/ink897.xml"/><Relationship Id="rId382" Type="http://schemas.openxmlformats.org/officeDocument/2006/relationships/customXml" Target="../ink/ink982.xml"/><Relationship Id="rId16" Type="http://schemas.openxmlformats.org/officeDocument/2006/relationships/customXml" Target="../ink/ink805.xml"/><Relationship Id="rId221" Type="http://schemas.openxmlformats.org/officeDocument/2006/relationships/image" Target="../media/image898.png"/><Relationship Id="rId242" Type="http://schemas.openxmlformats.org/officeDocument/2006/relationships/customXml" Target="../ink/ink918.xml"/><Relationship Id="rId263" Type="http://schemas.openxmlformats.org/officeDocument/2006/relationships/image" Target="../media/image919.png"/><Relationship Id="rId284" Type="http://schemas.openxmlformats.org/officeDocument/2006/relationships/customXml" Target="../ink/ink938.xml"/><Relationship Id="rId319" Type="http://schemas.openxmlformats.org/officeDocument/2006/relationships/image" Target="../media/image947.png"/><Relationship Id="rId37" Type="http://schemas.openxmlformats.org/officeDocument/2006/relationships/image" Target="../media/image806.png"/><Relationship Id="rId58" Type="http://schemas.openxmlformats.org/officeDocument/2006/relationships/customXml" Target="../ink/ink826.xml"/><Relationship Id="rId79" Type="http://schemas.openxmlformats.org/officeDocument/2006/relationships/image" Target="../media/image827.png"/><Relationship Id="rId102" Type="http://schemas.openxmlformats.org/officeDocument/2006/relationships/customXml" Target="../ink/ink848.xml"/><Relationship Id="rId123" Type="http://schemas.openxmlformats.org/officeDocument/2006/relationships/image" Target="../media/image849.png"/><Relationship Id="rId144" Type="http://schemas.openxmlformats.org/officeDocument/2006/relationships/customXml" Target="../ink/ink869.xml"/><Relationship Id="rId330" Type="http://schemas.openxmlformats.org/officeDocument/2006/relationships/customXml" Target="../ink/ink957.xml"/><Relationship Id="rId90" Type="http://schemas.openxmlformats.org/officeDocument/2006/relationships/customXml" Target="../ink/ink842.xml"/><Relationship Id="rId165" Type="http://schemas.openxmlformats.org/officeDocument/2006/relationships/image" Target="../media/image870.png"/><Relationship Id="rId186" Type="http://schemas.openxmlformats.org/officeDocument/2006/relationships/customXml" Target="../ink/ink890.xml"/><Relationship Id="rId351" Type="http://schemas.openxmlformats.org/officeDocument/2006/relationships/image" Target="../media/image963.png"/><Relationship Id="rId372" Type="http://schemas.openxmlformats.org/officeDocument/2006/relationships/customXml" Target="../ink/ink977.xml"/><Relationship Id="rId393" Type="http://schemas.openxmlformats.org/officeDocument/2006/relationships/image" Target="../media/image978.png"/><Relationship Id="rId211" Type="http://schemas.openxmlformats.org/officeDocument/2006/relationships/image" Target="../media/image893.png"/><Relationship Id="rId232" Type="http://schemas.openxmlformats.org/officeDocument/2006/relationships/customXml" Target="../ink/ink913.xml"/><Relationship Id="rId253" Type="http://schemas.openxmlformats.org/officeDocument/2006/relationships/image" Target="../media/image914.png"/><Relationship Id="rId274" Type="http://schemas.openxmlformats.org/officeDocument/2006/relationships/customXml" Target="../ink/ink933.xml"/><Relationship Id="rId295" Type="http://schemas.openxmlformats.org/officeDocument/2006/relationships/image" Target="../media/image935.png"/><Relationship Id="rId309" Type="http://schemas.openxmlformats.org/officeDocument/2006/relationships/image" Target="../media/image942.png"/><Relationship Id="rId27" Type="http://schemas.openxmlformats.org/officeDocument/2006/relationships/image" Target="../media/image801.png"/><Relationship Id="rId48" Type="http://schemas.openxmlformats.org/officeDocument/2006/relationships/customXml" Target="../ink/ink821.xml"/><Relationship Id="rId69" Type="http://schemas.openxmlformats.org/officeDocument/2006/relationships/image" Target="../media/image822.png"/><Relationship Id="rId113" Type="http://schemas.openxmlformats.org/officeDocument/2006/relationships/image" Target="../media/image844.png"/><Relationship Id="rId134" Type="http://schemas.openxmlformats.org/officeDocument/2006/relationships/customXml" Target="../ink/ink864.xml"/><Relationship Id="rId320" Type="http://schemas.openxmlformats.org/officeDocument/2006/relationships/customXml" Target="../ink/ink952.xml"/><Relationship Id="rId80" Type="http://schemas.openxmlformats.org/officeDocument/2006/relationships/customXml" Target="../ink/ink837.xml"/><Relationship Id="rId155" Type="http://schemas.openxmlformats.org/officeDocument/2006/relationships/image" Target="../media/image865.png"/><Relationship Id="rId176" Type="http://schemas.openxmlformats.org/officeDocument/2006/relationships/customXml" Target="../ink/ink885.xml"/><Relationship Id="rId197" Type="http://schemas.openxmlformats.org/officeDocument/2006/relationships/image" Target="../media/image886.png"/><Relationship Id="rId341" Type="http://schemas.openxmlformats.org/officeDocument/2006/relationships/image" Target="../media/image958.png"/><Relationship Id="rId362" Type="http://schemas.openxmlformats.org/officeDocument/2006/relationships/customXml" Target="../ink/ink972.xml"/><Relationship Id="rId383" Type="http://schemas.openxmlformats.org/officeDocument/2006/relationships/image" Target="../media/image973.png"/><Relationship Id="rId201" Type="http://schemas.openxmlformats.org/officeDocument/2006/relationships/image" Target="../media/image888.png"/><Relationship Id="rId222" Type="http://schemas.openxmlformats.org/officeDocument/2006/relationships/customXml" Target="../ink/ink908.xml"/><Relationship Id="rId243" Type="http://schemas.openxmlformats.org/officeDocument/2006/relationships/image" Target="../media/image909.png"/><Relationship Id="rId264" Type="http://schemas.openxmlformats.org/officeDocument/2006/relationships/customXml" Target="../ink/ink929.xml"/><Relationship Id="rId17" Type="http://schemas.openxmlformats.org/officeDocument/2006/relationships/image" Target="../media/image796.png"/><Relationship Id="rId38" Type="http://schemas.openxmlformats.org/officeDocument/2006/relationships/customXml" Target="../ink/ink816.xml"/><Relationship Id="rId59" Type="http://schemas.openxmlformats.org/officeDocument/2006/relationships/image" Target="../media/image817.png"/><Relationship Id="rId103" Type="http://schemas.openxmlformats.org/officeDocument/2006/relationships/image" Target="../media/image839.png"/><Relationship Id="rId124" Type="http://schemas.openxmlformats.org/officeDocument/2006/relationships/customXml" Target="../ink/ink859.xml"/><Relationship Id="rId310" Type="http://schemas.openxmlformats.org/officeDocument/2006/relationships/customXml" Target="../ink/ink947.xml"/><Relationship Id="rId70" Type="http://schemas.openxmlformats.org/officeDocument/2006/relationships/customXml" Target="../ink/ink832.xml"/><Relationship Id="rId91" Type="http://schemas.openxmlformats.org/officeDocument/2006/relationships/image" Target="../media/image833.png"/><Relationship Id="rId145" Type="http://schemas.openxmlformats.org/officeDocument/2006/relationships/image" Target="../media/image860.png"/><Relationship Id="rId166" Type="http://schemas.openxmlformats.org/officeDocument/2006/relationships/customXml" Target="../ink/ink880.xml"/><Relationship Id="rId187" Type="http://schemas.openxmlformats.org/officeDocument/2006/relationships/image" Target="../media/image881.png"/><Relationship Id="rId331" Type="http://schemas.openxmlformats.org/officeDocument/2006/relationships/image" Target="../media/image953.png"/><Relationship Id="rId352" Type="http://schemas.openxmlformats.org/officeDocument/2006/relationships/customXml" Target="../ink/ink967.xml"/><Relationship Id="rId373" Type="http://schemas.openxmlformats.org/officeDocument/2006/relationships/image" Target="../media/image93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03.xml"/><Relationship Id="rId233" Type="http://schemas.openxmlformats.org/officeDocument/2006/relationships/image" Target="../media/image904.png"/><Relationship Id="rId254" Type="http://schemas.openxmlformats.org/officeDocument/2006/relationships/customXml" Target="../ink/ink924.xml"/><Relationship Id="rId28" Type="http://schemas.openxmlformats.org/officeDocument/2006/relationships/customXml" Target="../ink/ink811.xml"/><Relationship Id="rId49" Type="http://schemas.openxmlformats.org/officeDocument/2006/relationships/image" Target="../media/image812.png"/><Relationship Id="rId114" Type="http://schemas.openxmlformats.org/officeDocument/2006/relationships/customXml" Target="../ink/ink854.xml"/><Relationship Id="rId275" Type="http://schemas.openxmlformats.org/officeDocument/2006/relationships/image" Target="../media/image925.png"/><Relationship Id="rId296" Type="http://schemas.openxmlformats.org/officeDocument/2006/relationships/customXml" Target="../ink/ink941.xml"/><Relationship Id="rId300" Type="http://schemas.openxmlformats.org/officeDocument/2006/relationships/customXml" Target="../ink/ink943.xml"/><Relationship Id="rId60" Type="http://schemas.openxmlformats.org/officeDocument/2006/relationships/customXml" Target="../ink/ink827.xml"/><Relationship Id="rId81" Type="http://schemas.openxmlformats.org/officeDocument/2006/relationships/image" Target="../media/image828.png"/><Relationship Id="rId135" Type="http://schemas.openxmlformats.org/officeDocument/2006/relationships/image" Target="../media/image855.png"/><Relationship Id="rId156" Type="http://schemas.openxmlformats.org/officeDocument/2006/relationships/customXml" Target="../ink/ink875.xml"/><Relationship Id="rId177" Type="http://schemas.openxmlformats.org/officeDocument/2006/relationships/image" Target="../media/image876.png"/><Relationship Id="rId198" Type="http://schemas.openxmlformats.org/officeDocument/2006/relationships/customXml" Target="../ink/ink896.xml"/><Relationship Id="rId321" Type="http://schemas.openxmlformats.org/officeDocument/2006/relationships/image" Target="../media/image948.png"/><Relationship Id="rId342" Type="http://schemas.openxmlformats.org/officeDocument/2006/relationships/customXml" Target="../ink/ink962.xml"/><Relationship Id="rId363" Type="http://schemas.openxmlformats.org/officeDocument/2006/relationships/image" Target="../media/image969.png"/><Relationship Id="rId384" Type="http://schemas.openxmlformats.org/officeDocument/2006/relationships/customXml" Target="../ink/ink983.xml"/><Relationship Id="rId202" Type="http://schemas.openxmlformats.org/officeDocument/2006/relationships/customXml" Target="../ink/ink898.xml"/><Relationship Id="rId223" Type="http://schemas.openxmlformats.org/officeDocument/2006/relationships/image" Target="../media/image899.png"/><Relationship Id="rId244" Type="http://schemas.openxmlformats.org/officeDocument/2006/relationships/customXml" Target="../ink/ink919.xml"/><Relationship Id="rId18" Type="http://schemas.openxmlformats.org/officeDocument/2006/relationships/customXml" Target="../ink/ink806.xml"/><Relationship Id="rId39" Type="http://schemas.openxmlformats.org/officeDocument/2006/relationships/image" Target="../media/image807.png"/><Relationship Id="rId265" Type="http://schemas.openxmlformats.org/officeDocument/2006/relationships/image" Target="../media/image920.png"/><Relationship Id="rId50" Type="http://schemas.openxmlformats.org/officeDocument/2006/relationships/customXml" Target="../ink/ink822.xml"/><Relationship Id="rId104" Type="http://schemas.openxmlformats.org/officeDocument/2006/relationships/customXml" Target="../ink/ink849.xml"/><Relationship Id="rId125" Type="http://schemas.openxmlformats.org/officeDocument/2006/relationships/image" Target="../media/image850.png"/><Relationship Id="rId146" Type="http://schemas.openxmlformats.org/officeDocument/2006/relationships/customXml" Target="../ink/ink870.xml"/><Relationship Id="rId167" Type="http://schemas.openxmlformats.org/officeDocument/2006/relationships/image" Target="../media/image871.png"/><Relationship Id="rId188" Type="http://schemas.openxmlformats.org/officeDocument/2006/relationships/customXml" Target="../ink/ink891.xml"/><Relationship Id="rId311" Type="http://schemas.openxmlformats.org/officeDocument/2006/relationships/image" Target="../media/image943.png"/><Relationship Id="rId332" Type="http://schemas.openxmlformats.org/officeDocument/2006/relationships/customXml" Target="../ink/ink958.xml"/><Relationship Id="rId353" Type="http://schemas.openxmlformats.org/officeDocument/2006/relationships/image" Target="../media/image964.png"/><Relationship Id="rId374" Type="http://schemas.openxmlformats.org/officeDocument/2006/relationships/customXml" Target="../ink/ink978.xml"/><Relationship Id="rId71" Type="http://schemas.openxmlformats.org/officeDocument/2006/relationships/image" Target="../media/image823.png"/><Relationship Id="rId92" Type="http://schemas.openxmlformats.org/officeDocument/2006/relationships/customXml" Target="../ink/ink843.xml"/><Relationship Id="rId213" Type="http://schemas.openxmlformats.org/officeDocument/2006/relationships/image" Target="../media/image894.png"/><Relationship Id="rId234" Type="http://schemas.openxmlformats.org/officeDocument/2006/relationships/customXml" Target="../ink/ink914.xml"/><Relationship Id="rId2" Type="http://schemas.openxmlformats.org/officeDocument/2006/relationships/customXml" Target="../ink/ink798.xml"/><Relationship Id="rId29" Type="http://schemas.openxmlformats.org/officeDocument/2006/relationships/image" Target="../media/image802.png"/><Relationship Id="rId255" Type="http://schemas.openxmlformats.org/officeDocument/2006/relationships/image" Target="../media/image915.png"/><Relationship Id="rId276" Type="http://schemas.openxmlformats.org/officeDocument/2006/relationships/customXml" Target="../ink/ink934.xml"/><Relationship Id="rId297" Type="http://schemas.openxmlformats.org/officeDocument/2006/relationships/image" Target="../media/image936.png"/><Relationship Id="rId40" Type="http://schemas.openxmlformats.org/officeDocument/2006/relationships/customXml" Target="../ink/ink817.xml"/><Relationship Id="rId115" Type="http://schemas.openxmlformats.org/officeDocument/2006/relationships/image" Target="../media/image845.png"/><Relationship Id="rId136" Type="http://schemas.openxmlformats.org/officeDocument/2006/relationships/customXml" Target="../ink/ink865.xml"/><Relationship Id="rId157" Type="http://schemas.openxmlformats.org/officeDocument/2006/relationships/image" Target="../media/image866.png"/><Relationship Id="rId178" Type="http://schemas.openxmlformats.org/officeDocument/2006/relationships/customXml" Target="../ink/ink886.xml"/><Relationship Id="rId301" Type="http://schemas.openxmlformats.org/officeDocument/2006/relationships/image" Target="../media/image938.png"/><Relationship Id="rId322" Type="http://schemas.openxmlformats.org/officeDocument/2006/relationships/customXml" Target="../ink/ink953.xml"/><Relationship Id="rId343" Type="http://schemas.openxmlformats.org/officeDocument/2006/relationships/image" Target="../media/image959.png"/><Relationship Id="rId364" Type="http://schemas.openxmlformats.org/officeDocument/2006/relationships/customXml" Target="../ink/ink973.xml"/><Relationship Id="rId61" Type="http://schemas.openxmlformats.org/officeDocument/2006/relationships/image" Target="../media/image818.png"/><Relationship Id="rId82" Type="http://schemas.openxmlformats.org/officeDocument/2006/relationships/customXml" Target="../ink/ink838.xml"/><Relationship Id="rId199" Type="http://schemas.openxmlformats.org/officeDocument/2006/relationships/image" Target="../media/image887.png"/><Relationship Id="rId203" Type="http://schemas.openxmlformats.org/officeDocument/2006/relationships/image" Target="../media/image889.png"/><Relationship Id="rId385" Type="http://schemas.openxmlformats.org/officeDocument/2006/relationships/image" Target="../media/image974.png"/><Relationship Id="rId19" Type="http://schemas.openxmlformats.org/officeDocument/2006/relationships/image" Target="../media/image797.png"/><Relationship Id="rId224" Type="http://schemas.openxmlformats.org/officeDocument/2006/relationships/customXml" Target="../ink/ink909.xml"/><Relationship Id="rId245" Type="http://schemas.openxmlformats.org/officeDocument/2006/relationships/image" Target="../media/image910.png"/><Relationship Id="rId266" Type="http://schemas.openxmlformats.org/officeDocument/2006/relationships/customXml" Target="../ink/ink930.xml"/><Relationship Id="rId30" Type="http://schemas.openxmlformats.org/officeDocument/2006/relationships/customXml" Target="../ink/ink812.xml"/><Relationship Id="rId105" Type="http://schemas.openxmlformats.org/officeDocument/2006/relationships/image" Target="../media/image840.png"/><Relationship Id="rId126" Type="http://schemas.openxmlformats.org/officeDocument/2006/relationships/customXml" Target="../ink/ink860.xml"/><Relationship Id="rId147" Type="http://schemas.openxmlformats.org/officeDocument/2006/relationships/image" Target="../media/image861.png"/><Relationship Id="rId168" Type="http://schemas.openxmlformats.org/officeDocument/2006/relationships/customXml" Target="../ink/ink881.xml"/><Relationship Id="rId312" Type="http://schemas.openxmlformats.org/officeDocument/2006/relationships/customXml" Target="../ink/ink948.xml"/><Relationship Id="rId354" Type="http://schemas.openxmlformats.org/officeDocument/2006/relationships/customXml" Target="../ink/ink968.xml"/><Relationship Id="rId51" Type="http://schemas.openxmlformats.org/officeDocument/2006/relationships/image" Target="../media/image813.png"/><Relationship Id="rId72" Type="http://schemas.openxmlformats.org/officeDocument/2006/relationships/customXml" Target="../ink/ink833.xml"/><Relationship Id="rId93" Type="http://schemas.openxmlformats.org/officeDocument/2006/relationships/image" Target="../media/image834.png"/><Relationship Id="rId189" Type="http://schemas.openxmlformats.org/officeDocument/2006/relationships/image" Target="../media/image882.png"/><Relationship Id="rId375" Type="http://schemas.openxmlformats.org/officeDocument/2006/relationships/image" Target="../media/image931.png"/><Relationship Id="rId3" Type="http://schemas.openxmlformats.org/officeDocument/2006/relationships/image" Target="../media/image789.png"/><Relationship Id="rId214" Type="http://schemas.openxmlformats.org/officeDocument/2006/relationships/customXml" Target="../ink/ink904.xml"/><Relationship Id="rId235" Type="http://schemas.openxmlformats.org/officeDocument/2006/relationships/image" Target="../media/image905.png"/><Relationship Id="rId256" Type="http://schemas.openxmlformats.org/officeDocument/2006/relationships/customXml" Target="../ink/ink925.xml"/><Relationship Id="rId277" Type="http://schemas.openxmlformats.org/officeDocument/2006/relationships/image" Target="../media/image926.png"/><Relationship Id="rId298" Type="http://schemas.openxmlformats.org/officeDocument/2006/relationships/customXml" Target="../ink/ink942.xml"/><Relationship Id="rId116" Type="http://schemas.openxmlformats.org/officeDocument/2006/relationships/customXml" Target="../ink/ink855.xml"/><Relationship Id="rId137" Type="http://schemas.openxmlformats.org/officeDocument/2006/relationships/image" Target="../media/image856.png"/><Relationship Id="rId158" Type="http://schemas.openxmlformats.org/officeDocument/2006/relationships/customXml" Target="../ink/ink876.xml"/><Relationship Id="rId302" Type="http://schemas.openxmlformats.org/officeDocument/2006/relationships/customXml" Target="../ink/ink944.xml"/><Relationship Id="rId323" Type="http://schemas.openxmlformats.org/officeDocument/2006/relationships/image" Target="../media/image949.png"/><Relationship Id="rId344" Type="http://schemas.openxmlformats.org/officeDocument/2006/relationships/customXml" Target="../ink/ink963.xml"/><Relationship Id="rId20" Type="http://schemas.openxmlformats.org/officeDocument/2006/relationships/customXml" Target="../ink/ink807.xml"/><Relationship Id="rId41" Type="http://schemas.openxmlformats.org/officeDocument/2006/relationships/image" Target="../media/image808.png"/><Relationship Id="rId62" Type="http://schemas.openxmlformats.org/officeDocument/2006/relationships/customXml" Target="../ink/ink828.xml"/><Relationship Id="rId83" Type="http://schemas.openxmlformats.org/officeDocument/2006/relationships/image" Target="../media/image829.png"/><Relationship Id="rId179" Type="http://schemas.openxmlformats.org/officeDocument/2006/relationships/image" Target="../media/image877.png"/><Relationship Id="rId365" Type="http://schemas.openxmlformats.org/officeDocument/2006/relationships/image" Target="../media/image970.png"/><Relationship Id="rId386" Type="http://schemas.openxmlformats.org/officeDocument/2006/relationships/customXml" Target="../ink/ink984.xml"/><Relationship Id="rId190" Type="http://schemas.openxmlformats.org/officeDocument/2006/relationships/customXml" Target="../ink/ink892.xml"/><Relationship Id="rId204" Type="http://schemas.openxmlformats.org/officeDocument/2006/relationships/customXml" Target="../ink/ink899.xml"/><Relationship Id="rId225" Type="http://schemas.openxmlformats.org/officeDocument/2006/relationships/image" Target="../media/image900.png"/><Relationship Id="rId246" Type="http://schemas.openxmlformats.org/officeDocument/2006/relationships/customXml" Target="../ink/ink920.xml"/><Relationship Id="rId267" Type="http://schemas.openxmlformats.org/officeDocument/2006/relationships/image" Target="../media/image921.png"/><Relationship Id="rId106" Type="http://schemas.openxmlformats.org/officeDocument/2006/relationships/customXml" Target="../ink/ink850.xml"/><Relationship Id="rId127" Type="http://schemas.openxmlformats.org/officeDocument/2006/relationships/image" Target="../media/image851.png"/><Relationship Id="rId313" Type="http://schemas.openxmlformats.org/officeDocument/2006/relationships/image" Target="../media/image944.png"/><Relationship Id="rId10" Type="http://schemas.openxmlformats.org/officeDocument/2006/relationships/customXml" Target="../ink/ink802.xml"/><Relationship Id="rId31" Type="http://schemas.openxmlformats.org/officeDocument/2006/relationships/image" Target="../media/image803.png"/><Relationship Id="rId52" Type="http://schemas.openxmlformats.org/officeDocument/2006/relationships/customXml" Target="../ink/ink823.xml"/><Relationship Id="rId73" Type="http://schemas.openxmlformats.org/officeDocument/2006/relationships/image" Target="../media/image824.png"/><Relationship Id="rId94" Type="http://schemas.openxmlformats.org/officeDocument/2006/relationships/customXml" Target="../ink/ink844.xml"/><Relationship Id="rId148" Type="http://schemas.openxmlformats.org/officeDocument/2006/relationships/customXml" Target="../ink/ink871.xml"/><Relationship Id="rId169" Type="http://schemas.openxmlformats.org/officeDocument/2006/relationships/image" Target="../media/image872.png"/><Relationship Id="rId355" Type="http://schemas.openxmlformats.org/officeDocument/2006/relationships/image" Target="../media/image965.png"/><Relationship Id="rId376" Type="http://schemas.openxmlformats.org/officeDocument/2006/relationships/customXml" Target="../ink/ink979.xml"/><Relationship Id="rId4" Type="http://schemas.openxmlformats.org/officeDocument/2006/relationships/customXml" Target="../ink/ink799.xml"/><Relationship Id="rId180" Type="http://schemas.openxmlformats.org/officeDocument/2006/relationships/customXml" Target="../ink/ink887.xml"/><Relationship Id="rId215" Type="http://schemas.openxmlformats.org/officeDocument/2006/relationships/image" Target="../media/image895.png"/><Relationship Id="rId236" Type="http://schemas.openxmlformats.org/officeDocument/2006/relationships/customXml" Target="../ink/ink915.xml"/><Relationship Id="rId257" Type="http://schemas.openxmlformats.org/officeDocument/2006/relationships/image" Target="../media/image916.png"/><Relationship Id="rId278" Type="http://schemas.openxmlformats.org/officeDocument/2006/relationships/customXml" Target="../ink/ink935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30.png"/><Relationship Id="rId299" Type="http://schemas.openxmlformats.org/officeDocument/2006/relationships/image" Target="../media/image1121.png"/><Relationship Id="rId303" Type="http://schemas.openxmlformats.org/officeDocument/2006/relationships/image" Target="../media/image1123.png"/><Relationship Id="rId21" Type="http://schemas.openxmlformats.org/officeDocument/2006/relationships/image" Target="../media/image982.png"/><Relationship Id="rId42" Type="http://schemas.openxmlformats.org/officeDocument/2006/relationships/customXml" Target="../ink/ink1008.xml"/><Relationship Id="rId63" Type="http://schemas.openxmlformats.org/officeDocument/2006/relationships/image" Target="../media/image1003.png"/><Relationship Id="rId84" Type="http://schemas.openxmlformats.org/officeDocument/2006/relationships/customXml" Target="../ink/ink1029.xml"/><Relationship Id="rId138" Type="http://schemas.openxmlformats.org/officeDocument/2006/relationships/customXml" Target="../ink/ink1056.xml"/><Relationship Id="rId159" Type="http://schemas.openxmlformats.org/officeDocument/2006/relationships/image" Target="../media/image1051.png"/><Relationship Id="rId324" Type="http://schemas.openxmlformats.org/officeDocument/2006/relationships/customXml" Target="../ink/ink1152.xml"/><Relationship Id="rId345" Type="http://schemas.openxmlformats.org/officeDocument/2006/relationships/image" Target="../media/image1138.png"/><Relationship Id="rId170" Type="http://schemas.openxmlformats.org/officeDocument/2006/relationships/customXml" Target="../ink/ink1072.xml"/><Relationship Id="rId191" Type="http://schemas.openxmlformats.org/officeDocument/2006/relationships/image" Target="../media/image1067.png"/><Relationship Id="rId205" Type="http://schemas.openxmlformats.org/officeDocument/2006/relationships/image" Target="../media/image1074.png"/><Relationship Id="rId226" Type="http://schemas.openxmlformats.org/officeDocument/2006/relationships/customXml" Target="../ink/ink1100.xml"/><Relationship Id="rId247" Type="http://schemas.openxmlformats.org/officeDocument/2006/relationships/image" Target="../media/image1095.png"/><Relationship Id="rId107" Type="http://schemas.openxmlformats.org/officeDocument/2006/relationships/image" Target="../media/image1025.png"/><Relationship Id="rId268" Type="http://schemas.openxmlformats.org/officeDocument/2006/relationships/customXml" Target="../ink/ink1121.xml"/><Relationship Id="rId289" Type="http://schemas.openxmlformats.org/officeDocument/2006/relationships/image" Target="../media/image1116.png"/><Relationship Id="rId11" Type="http://schemas.openxmlformats.org/officeDocument/2006/relationships/image" Target="../media/image9770.png"/><Relationship Id="rId32" Type="http://schemas.openxmlformats.org/officeDocument/2006/relationships/customXml" Target="../ink/ink1003.xml"/><Relationship Id="rId53" Type="http://schemas.openxmlformats.org/officeDocument/2006/relationships/image" Target="../media/image998.png"/><Relationship Id="rId74" Type="http://schemas.openxmlformats.org/officeDocument/2006/relationships/customXml" Target="../ink/ink1024.xml"/><Relationship Id="rId128" Type="http://schemas.openxmlformats.org/officeDocument/2006/relationships/customXml" Target="../ink/ink1051.xml"/><Relationship Id="rId149" Type="http://schemas.openxmlformats.org/officeDocument/2006/relationships/image" Target="../media/image1046.png"/><Relationship Id="rId314" Type="http://schemas.openxmlformats.org/officeDocument/2006/relationships/customXml" Target="../ink/ink1144.xml"/><Relationship Id="rId335" Type="http://schemas.openxmlformats.org/officeDocument/2006/relationships/image" Target="../media/image1133.png"/><Relationship Id="rId5" Type="http://schemas.openxmlformats.org/officeDocument/2006/relationships/image" Target="../media/image9740.png"/><Relationship Id="rId95" Type="http://schemas.openxmlformats.org/officeDocument/2006/relationships/image" Target="../media/image1019.png"/><Relationship Id="rId160" Type="http://schemas.openxmlformats.org/officeDocument/2006/relationships/customXml" Target="../ink/ink1067.xml"/><Relationship Id="rId181" Type="http://schemas.openxmlformats.org/officeDocument/2006/relationships/image" Target="../media/image1062.png"/><Relationship Id="rId216" Type="http://schemas.openxmlformats.org/officeDocument/2006/relationships/customXml" Target="../ink/ink1095.xml"/><Relationship Id="rId237" Type="http://schemas.openxmlformats.org/officeDocument/2006/relationships/image" Target="../media/image1090.png"/><Relationship Id="rId258" Type="http://schemas.openxmlformats.org/officeDocument/2006/relationships/customXml" Target="../ink/ink1116.xml"/><Relationship Id="rId279" Type="http://schemas.openxmlformats.org/officeDocument/2006/relationships/image" Target="../media/image1111.png"/><Relationship Id="rId22" Type="http://schemas.openxmlformats.org/officeDocument/2006/relationships/customXml" Target="../ink/ink998.xml"/><Relationship Id="rId43" Type="http://schemas.openxmlformats.org/officeDocument/2006/relationships/image" Target="../media/image993.png"/><Relationship Id="rId64" Type="http://schemas.openxmlformats.org/officeDocument/2006/relationships/customXml" Target="../ink/ink1019.xml"/><Relationship Id="rId118" Type="http://schemas.openxmlformats.org/officeDocument/2006/relationships/customXml" Target="../ink/ink1046.xml"/><Relationship Id="rId139" Type="http://schemas.openxmlformats.org/officeDocument/2006/relationships/image" Target="../media/image1041.png"/><Relationship Id="rId290" Type="http://schemas.openxmlformats.org/officeDocument/2006/relationships/customXml" Target="../ink/ink1132.xml"/><Relationship Id="rId304" Type="http://schemas.openxmlformats.org/officeDocument/2006/relationships/customXml" Target="../ink/ink1139.xml"/><Relationship Id="rId325" Type="http://schemas.openxmlformats.org/officeDocument/2006/relationships/customXml" Target="../ink/ink1153.xml"/><Relationship Id="rId346" Type="http://schemas.openxmlformats.org/officeDocument/2006/relationships/customXml" Target="../ink/ink1166.xml"/><Relationship Id="rId85" Type="http://schemas.openxmlformats.org/officeDocument/2006/relationships/image" Target="../media/image1014.png"/><Relationship Id="rId150" Type="http://schemas.openxmlformats.org/officeDocument/2006/relationships/customXml" Target="../ink/ink1062.xml"/><Relationship Id="rId171" Type="http://schemas.openxmlformats.org/officeDocument/2006/relationships/image" Target="../media/image1057.png"/><Relationship Id="rId192" Type="http://schemas.openxmlformats.org/officeDocument/2006/relationships/customXml" Target="../ink/ink1083.xml"/><Relationship Id="rId206" Type="http://schemas.openxmlformats.org/officeDocument/2006/relationships/customXml" Target="../ink/ink1090.xml"/><Relationship Id="rId227" Type="http://schemas.openxmlformats.org/officeDocument/2006/relationships/image" Target="../media/image1085.png"/><Relationship Id="rId248" Type="http://schemas.openxmlformats.org/officeDocument/2006/relationships/customXml" Target="../ink/ink1111.xml"/><Relationship Id="rId269" Type="http://schemas.openxmlformats.org/officeDocument/2006/relationships/image" Target="../media/image1106.png"/><Relationship Id="rId12" Type="http://schemas.openxmlformats.org/officeDocument/2006/relationships/customXml" Target="../ink/ink993.xml"/><Relationship Id="rId33" Type="http://schemas.openxmlformats.org/officeDocument/2006/relationships/image" Target="../media/image988.png"/><Relationship Id="rId108" Type="http://schemas.openxmlformats.org/officeDocument/2006/relationships/customXml" Target="../ink/ink1041.xml"/><Relationship Id="rId129" Type="http://schemas.openxmlformats.org/officeDocument/2006/relationships/image" Target="../media/image1036.png"/><Relationship Id="rId280" Type="http://schemas.openxmlformats.org/officeDocument/2006/relationships/customXml" Target="../ink/ink1127.xml"/><Relationship Id="rId315" Type="http://schemas.openxmlformats.org/officeDocument/2006/relationships/image" Target="../media/image1129.png"/><Relationship Id="rId336" Type="http://schemas.openxmlformats.org/officeDocument/2006/relationships/customXml" Target="../ink/ink1161.xml"/><Relationship Id="rId54" Type="http://schemas.openxmlformats.org/officeDocument/2006/relationships/customXml" Target="../ink/ink1014.xml"/><Relationship Id="rId75" Type="http://schemas.openxmlformats.org/officeDocument/2006/relationships/image" Target="../media/image1009.png"/><Relationship Id="rId96" Type="http://schemas.openxmlformats.org/officeDocument/2006/relationships/customXml" Target="../ink/ink1035.xml"/><Relationship Id="rId140" Type="http://schemas.openxmlformats.org/officeDocument/2006/relationships/customXml" Target="../ink/ink1057.xml"/><Relationship Id="rId161" Type="http://schemas.openxmlformats.org/officeDocument/2006/relationships/image" Target="../media/image1052.png"/><Relationship Id="rId182" Type="http://schemas.openxmlformats.org/officeDocument/2006/relationships/customXml" Target="../ink/ink1078.xml"/><Relationship Id="rId217" Type="http://schemas.openxmlformats.org/officeDocument/2006/relationships/image" Target="../media/image1080.png"/><Relationship Id="rId6" Type="http://schemas.openxmlformats.org/officeDocument/2006/relationships/customXml" Target="../ink/ink990.xml"/><Relationship Id="rId238" Type="http://schemas.openxmlformats.org/officeDocument/2006/relationships/customXml" Target="../ink/ink1106.xml"/><Relationship Id="rId259" Type="http://schemas.openxmlformats.org/officeDocument/2006/relationships/image" Target="../media/image1101.png"/><Relationship Id="rId23" Type="http://schemas.openxmlformats.org/officeDocument/2006/relationships/image" Target="../media/image983.png"/><Relationship Id="rId119" Type="http://schemas.openxmlformats.org/officeDocument/2006/relationships/image" Target="../media/image1031.png"/><Relationship Id="rId270" Type="http://schemas.openxmlformats.org/officeDocument/2006/relationships/customXml" Target="../ink/ink1122.xml"/><Relationship Id="rId291" Type="http://schemas.openxmlformats.org/officeDocument/2006/relationships/image" Target="../media/image1117.png"/><Relationship Id="rId305" Type="http://schemas.openxmlformats.org/officeDocument/2006/relationships/image" Target="../media/image1124.png"/><Relationship Id="rId326" Type="http://schemas.openxmlformats.org/officeDocument/2006/relationships/customXml" Target="../ink/ink1154.xml"/><Relationship Id="rId347" Type="http://schemas.openxmlformats.org/officeDocument/2006/relationships/image" Target="../media/image1139.png"/><Relationship Id="rId44" Type="http://schemas.openxmlformats.org/officeDocument/2006/relationships/customXml" Target="../ink/ink1009.xml"/><Relationship Id="rId65" Type="http://schemas.openxmlformats.org/officeDocument/2006/relationships/image" Target="../media/image1004.png"/><Relationship Id="rId86" Type="http://schemas.openxmlformats.org/officeDocument/2006/relationships/customXml" Target="../ink/ink1030.xml"/><Relationship Id="rId130" Type="http://schemas.openxmlformats.org/officeDocument/2006/relationships/customXml" Target="../ink/ink1052.xml"/><Relationship Id="rId151" Type="http://schemas.openxmlformats.org/officeDocument/2006/relationships/image" Target="../media/image1047.png"/><Relationship Id="rId172" Type="http://schemas.openxmlformats.org/officeDocument/2006/relationships/customXml" Target="../ink/ink1073.xml"/><Relationship Id="rId193" Type="http://schemas.openxmlformats.org/officeDocument/2006/relationships/image" Target="../media/image1068.png"/><Relationship Id="rId207" Type="http://schemas.openxmlformats.org/officeDocument/2006/relationships/image" Target="../media/image1075.png"/><Relationship Id="rId228" Type="http://schemas.openxmlformats.org/officeDocument/2006/relationships/customXml" Target="../ink/ink1101.xml"/><Relationship Id="rId249" Type="http://schemas.openxmlformats.org/officeDocument/2006/relationships/image" Target="../media/image1096.png"/><Relationship Id="rId13" Type="http://schemas.openxmlformats.org/officeDocument/2006/relationships/image" Target="../media/image9780.png"/><Relationship Id="rId109" Type="http://schemas.openxmlformats.org/officeDocument/2006/relationships/image" Target="../media/image1026.png"/><Relationship Id="rId260" Type="http://schemas.openxmlformats.org/officeDocument/2006/relationships/customXml" Target="../ink/ink1117.xml"/><Relationship Id="rId281" Type="http://schemas.openxmlformats.org/officeDocument/2006/relationships/image" Target="../media/image1112.png"/><Relationship Id="rId316" Type="http://schemas.openxmlformats.org/officeDocument/2006/relationships/customXml" Target="../ink/ink1145.xml"/><Relationship Id="rId337" Type="http://schemas.openxmlformats.org/officeDocument/2006/relationships/image" Target="../media/image1134.png"/><Relationship Id="rId34" Type="http://schemas.openxmlformats.org/officeDocument/2006/relationships/customXml" Target="../ink/ink1004.xml"/><Relationship Id="rId55" Type="http://schemas.openxmlformats.org/officeDocument/2006/relationships/image" Target="../media/image999.png"/><Relationship Id="rId76" Type="http://schemas.openxmlformats.org/officeDocument/2006/relationships/customXml" Target="../ink/ink1025.xml"/><Relationship Id="rId97" Type="http://schemas.openxmlformats.org/officeDocument/2006/relationships/image" Target="../media/image1020.png"/><Relationship Id="rId120" Type="http://schemas.openxmlformats.org/officeDocument/2006/relationships/customXml" Target="../ink/ink1047.xml"/><Relationship Id="rId141" Type="http://schemas.openxmlformats.org/officeDocument/2006/relationships/image" Target="../media/image1042.png"/><Relationship Id="rId7" Type="http://schemas.openxmlformats.org/officeDocument/2006/relationships/image" Target="../media/image9750.png"/><Relationship Id="rId162" Type="http://schemas.openxmlformats.org/officeDocument/2006/relationships/customXml" Target="../ink/ink1068.xml"/><Relationship Id="rId183" Type="http://schemas.openxmlformats.org/officeDocument/2006/relationships/image" Target="../media/image1063.png"/><Relationship Id="rId218" Type="http://schemas.openxmlformats.org/officeDocument/2006/relationships/customXml" Target="../ink/ink1096.xml"/><Relationship Id="rId239" Type="http://schemas.openxmlformats.org/officeDocument/2006/relationships/image" Target="../media/image1091.png"/><Relationship Id="rId250" Type="http://schemas.openxmlformats.org/officeDocument/2006/relationships/customXml" Target="../ink/ink1112.xml"/><Relationship Id="rId271" Type="http://schemas.openxmlformats.org/officeDocument/2006/relationships/image" Target="../media/image1107.png"/><Relationship Id="rId292" Type="http://schemas.openxmlformats.org/officeDocument/2006/relationships/customXml" Target="../ink/ink1133.xml"/><Relationship Id="rId306" Type="http://schemas.openxmlformats.org/officeDocument/2006/relationships/customXml" Target="../ink/ink1140.xml"/><Relationship Id="rId24" Type="http://schemas.openxmlformats.org/officeDocument/2006/relationships/customXml" Target="../ink/ink999.xml"/><Relationship Id="rId45" Type="http://schemas.openxmlformats.org/officeDocument/2006/relationships/image" Target="../media/image994.png"/><Relationship Id="rId66" Type="http://schemas.openxmlformats.org/officeDocument/2006/relationships/customXml" Target="../ink/ink1020.xml"/><Relationship Id="rId87" Type="http://schemas.openxmlformats.org/officeDocument/2006/relationships/image" Target="../media/image1015.png"/><Relationship Id="rId110" Type="http://schemas.openxmlformats.org/officeDocument/2006/relationships/customXml" Target="../ink/ink1042.xml"/><Relationship Id="rId131" Type="http://schemas.openxmlformats.org/officeDocument/2006/relationships/image" Target="../media/image1037.png"/><Relationship Id="rId327" Type="http://schemas.openxmlformats.org/officeDocument/2006/relationships/customXml" Target="../ink/ink1155.xml"/><Relationship Id="rId348" Type="http://schemas.openxmlformats.org/officeDocument/2006/relationships/customXml" Target="../ink/ink1167.xml"/><Relationship Id="rId152" Type="http://schemas.openxmlformats.org/officeDocument/2006/relationships/customXml" Target="../ink/ink1063.xml"/><Relationship Id="rId173" Type="http://schemas.openxmlformats.org/officeDocument/2006/relationships/image" Target="../media/image1058.png"/><Relationship Id="rId194" Type="http://schemas.openxmlformats.org/officeDocument/2006/relationships/customXml" Target="../ink/ink1084.xml"/><Relationship Id="rId208" Type="http://schemas.openxmlformats.org/officeDocument/2006/relationships/customXml" Target="../ink/ink1091.xml"/><Relationship Id="rId229" Type="http://schemas.openxmlformats.org/officeDocument/2006/relationships/image" Target="../media/image1086.png"/><Relationship Id="rId240" Type="http://schemas.openxmlformats.org/officeDocument/2006/relationships/customXml" Target="../ink/ink1107.xml"/><Relationship Id="rId261" Type="http://schemas.openxmlformats.org/officeDocument/2006/relationships/image" Target="../media/image1102.png"/><Relationship Id="rId14" Type="http://schemas.openxmlformats.org/officeDocument/2006/relationships/customXml" Target="../ink/ink994.xml"/><Relationship Id="rId35" Type="http://schemas.openxmlformats.org/officeDocument/2006/relationships/image" Target="../media/image989.png"/><Relationship Id="rId56" Type="http://schemas.openxmlformats.org/officeDocument/2006/relationships/customXml" Target="../ink/ink1015.xml"/><Relationship Id="rId77" Type="http://schemas.openxmlformats.org/officeDocument/2006/relationships/image" Target="../media/image1010.png"/><Relationship Id="rId100" Type="http://schemas.openxmlformats.org/officeDocument/2006/relationships/customXml" Target="../ink/ink1037.xml"/><Relationship Id="rId282" Type="http://schemas.openxmlformats.org/officeDocument/2006/relationships/customXml" Target="../ink/ink1128.xml"/><Relationship Id="rId317" Type="http://schemas.openxmlformats.org/officeDocument/2006/relationships/image" Target="../media/image1130.png"/><Relationship Id="rId338" Type="http://schemas.openxmlformats.org/officeDocument/2006/relationships/customXml" Target="../ink/ink1162.xml"/><Relationship Id="rId8" Type="http://schemas.openxmlformats.org/officeDocument/2006/relationships/customXml" Target="../ink/ink991.xml"/><Relationship Id="rId98" Type="http://schemas.openxmlformats.org/officeDocument/2006/relationships/customXml" Target="../ink/ink1036.xml"/><Relationship Id="rId121" Type="http://schemas.openxmlformats.org/officeDocument/2006/relationships/image" Target="../media/image1032.png"/><Relationship Id="rId142" Type="http://schemas.openxmlformats.org/officeDocument/2006/relationships/customXml" Target="../ink/ink1058.xml"/><Relationship Id="rId163" Type="http://schemas.openxmlformats.org/officeDocument/2006/relationships/image" Target="../media/image1053.png"/><Relationship Id="rId184" Type="http://schemas.openxmlformats.org/officeDocument/2006/relationships/customXml" Target="../ink/ink1079.xml"/><Relationship Id="rId219" Type="http://schemas.openxmlformats.org/officeDocument/2006/relationships/image" Target="../media/image1081.png"/><Relationship Id="rId230" Type="http://schemas.openxmlformats.org/officeDocument/2006/relationships/customXml" Target="../ink/ink1102.xml"/><Relationship Id="rId251" Type="http://schemas.openxmlformats.org/officeDocument/2006/relationships/image" Target="../media/image1097.png"/><Relationship Id="rId25" Type="http://schemas.openxmlformats.org/officeDocument/2006/relationships/image" Target="../media/image984.png"/><Relationship Id="rId46" Type="http://schemas.openxmlformats.org/officeDocument/2006/relationships/customXml" Target="../ink/ink1010.xml"/><Relationship Id="rId67" Type="http://schemas.openxmlformats.org/officeDocument/2006/relationships/image" Target="../media/image1005.png"/><Relationship Id="rId272" Type="http://schemas.openxmlformats.org/officeDocument/2006/relationships/customXml" Target="../ink/ink1123.xml"/><Relationship Id="rId293" Type="http://schemas.openxmlformats.org/officeDocument/2006/relationships/image" Target="../media/image1118.png"/><Relationship Id="rId307" Type="http://schemas.openxmlformats.org/officeDocument/2006/relationships/image" Target="../media/image1125.png"/><Relationship Id="rId328" Type="http://schemas.openxmlformats.org/officeDocument/2006/relationships/customXml" Target="../ink/ink1156.xml"/><Relationship Id="rId349" Type="http://schemas.openxmlformats.org/officeDocument/2006/relationships/image" Target="../media/image1140.png"/><Relationship Id="rId20" Type="http://schemas.openxmlformats.org/officeDocument/2006/relationships/customXml" Target="../ink/ink997.xml"/><Relationship Id="rId41" Type="http://schemas.openxmlformats.org/officeDocument/2006/relationships/image" Target="../media/image992.png"/><Relationship Id="rId62" Type="http://schemas.openxmlformats.org/officeDocument/2006/relationships/customXml" Target="../ink/ink1018.xml"/><Relationship Id="rId83" Type="http://schemas.openxmlformats.org/officeDocument/2006/relationships/image" Target="../media/image1013.png"/><Relationship Id="rId88" Type="http://schemas.openxmlformats.org/officeDocument/2006/relationships/customXml" Target="../ink/ink1031.xml"/><Relationship Id="rId111" Type="http://schemas.openxmlformats.org/officeDocument/2006/relationships/image" Target="../media/image1027.png"/><Relationship Id="rId132" Type="http://schemas.openxmlformats.org/officeDocument/2006/relationships/customXml" Target="../ink/ink1053.xml"/><Relationship Id="rId153" Type="http://schemas.openxmlformats.org/officeDocument/2006/relationships/image" Target="../media/image1048.png"/><Relationship Id="rId174" Type="http://schemas.openxmlformats.org/officeDocument/2006/relationships/customXml" Target="../ink/ink1074.xml"/><Relationship Id="rId179" Type="http://schemas.openxmlformats.org/officeDocument/2006/relationships/image" Target="../media/image1061.png"/><Relationship Id="rId195" Type="http://schemas.openxmlformats.org/officeDocument/2006/relationships/image" Target="../media/image1069.png"/><Relationship Id="rId209" Type="http://schemas.openxmlformats.org/officeDocument/2006/relationships/image" Target="../media/image1076.png"/><Relationship Id="rId190" Type="http://schemas.openxmlformats.org/officeDocument/2006/relationships/customXml" Target="../ink/ink1082.xml"/><Relationship Id="rId204" Type="http://schemas.openxmlformats.org/officeDocument/2006/relationships/customXml" Target="../ink/ink1089.xml"/><Relationship Id="rId220" Type="http://schemas.openxmlformats.org/officeDocument/2006/relationships/customXml" Target="../ink/ink1097.xml"/><Relationship Id="rId225" Type="http://schemas.openxmlformats.org/officeDocument/2006/relationships/image" Target="../media/image1084.png"/><Relationship Id="rId241" Type="http://schemas.openxmlformats.org/officeDocument/2006/relationships/image" Target="../media/image1092.png"/><Relationship Id="rId246" Type="http://schemas.openxmlformats.org/officeDocument/2006/relationships/customXml" Target="../ink/ink1110.xml"/><Relationship Id="rId267" Type="http://schemas.openxmlformats.org/officeDocument/2006/relationships/image" Target="../media/image1105.png"/><Relationship Id="rId288" Type="http://schemas.openxmlformats.org/officeDocument/2006/relationships/customXml" Target="../ink/ink1131.xml"/><Relationship Id="rId15" Type="http://schemas.openxmlformats.org/officeDocument/2006/relationships/image" Target="../media/image979.png"/><Relationship Id="rId36" Type="http://schemas.openxmlformats.org/officeDocument/2006/relationships/customXml" Target="../ink/ink1005.xml"/><Relationship Id="rId57" Type="http://schemas.openxmlformats.org/officeDocument/2006/relationships/image" Target="../media/image1000.png"/><Relationship Id="rId106" Type="http://schemas.openxmlformats.org/officeDocument/2006/relationships/customXml" Target="../ink/ink1040.xml"/><Relationship Id="rId127" Type="http://schemas.openxmlformats.org/officeDocument/2006/relationships/image" Target="../media/image1035.png"/><Relationship Id="rId262" Type="http://schemas.openxmlformats.org/officeDocument/2006/relationships/customXml" Target="../ink/ink1118.xml"/><Relationship Id="rId283" Type="http://schemas.openxmlformats.org/officeDocument/2006/relationships/image" Target="../media/image1113.png"/><Relationship Id="rId313" Type="http://schemas.openxmlformats.org/officeDocument/2006/relationships/image" Target="../media/image1128.png"/><Relationship Id="rId318" Type="http://schemas.openxmlformats.org/officeDocument/2006/relationships/customXml" Target="../ink/ink1146.xml"/><Relationship Id="rId339" Type="http://schemas.openxmlformats.org/officeDocument/2006/relationships/image" Target="../media/image1135.png"/><Relationship Id="rId10" Type="http://schemas.openxmlformats.org/officeDocument/2006/relationships/customXml" Target="../ink/ink992.xml"/><Relationship Id="rId31" Type="http://schemas.openxmlformats.org/officeDocument/2006/relationships/image" Target="../media/image987.png"/><Relationship Id="rId52" Type="http://schemas.openxmlformats.org/officeDocument/2006/relationships/customXml" Target="../ink/ink1013.xml"/><Relationship Id="rId73" Type="http://schemas.openxmlformats.org/officeDocument/2006/relationships/image" Target="../media/image1008.png"/><Relationship Id="rId78" Type="http://schemas.openxmlformats.org/officeDocument/2006/relationships/customXml" Target="../ink/ink1026.xml"/><Relationship Id="rId94" Type="http://schemas.openxmlformats.org/officeDocument/2006/relationships/customXml" Target="../ink/ink1034.xml"/><Relationship Id="rId99" Type="http://schemas.openxmlformats.org/officeDocument/2006/relationships/image" Target="../media/image1021.png"/><Relationship Id="rId101" Type="http://schemas.openxmlformats.org/officeDocument/2006/relationships/image" Target="../media/image1022.png"/><Relationship Id="rId122" Type="http://schemas.openxmlformats.org/officeDocument/2006/relationships/customXml" Target="../ink/ink1048.xml"/><Relationship Id="rId143" Type="http://schemas.openxmlformats.org/officeDocument/2006/relationships/image" Target="../media/image1043.png"/><Relationship Id="rId148" Type="http://schemas.openxmlformats.org/officeDocument/2006/relationships/customXml" Target="../ink/ink1061.xml"/><Relationship Id="rId164" Type="http://schemas.openxmlformats.org/officeDocument/2006/relationships/customXml" Target="../ink/ink1069.xml"/><Relationship Id="rId169" Type="http://schemas.openxmlformats.org/officeDocument/2006/relationships/image" Target="../media/image1056.png"/><Relationship Id="rId185" Type="http://schemas.openxmlformats.org/officeDocument/2006/relationships/image" Target="../media/image1064.png"/><Relationship Id="rId334" Type="http://schemas.openxmlformats.org/officeDocument/2006/relationships/customXml" Target="../ink/ink1160.xml"/><Relationship Id="rId4" Type="http://schemas.openxmlformats.org/officeDocument/2006/relationships/customXml" Target="../ink/ink989.xml"/><Relationship Id="rId9" Type="http://schemas.openxmlformats.org/officeDocument/2006/relationships/image" Target="../media/image9760.png"/><Relationship Id="rId180" Type="http://schemas.openxmlformats.org/officeDocument/2006/relationships/customXml" Target="../ink/ink1077.xml"/><Relationship Id="rId210" Type="http://schemas.openxmlformats.org/officeDocument/2006/relationships/customXml" Target="../ink/ink1092.xml"/><Relationship Id="rId215" Type="http://schemas.openxmlformats.org/officeDocument/2006/relationships/image" Target="../media/image1079.png"/><Relationship Id="rId236" Type="http://schemas.openxmlformats.org/officeDocument/2006/relationships/customXml" Target="../ink/ink1105.xml"/><Relationship Id="rId257" Type="http://schemas.openxmlformats.org/officeDocument/2006/relationships/image" Target="../media/image1100.png"/><Relationship Id="rId278" Type="http://schemas.openxmlformats.org/officeDocument/2006/relationships/customXml" Target="../ink/ink1126.xml"/><Relationship Id="rId26" Type="http://schemas.openxmlformats.org/officeDocument/2006/relationships/customXml" Target="../ink/ink1000.xml"/><Relationship Id="rId231" Type="http://schemas.openxmlformats.org/officeDocument/2006/relationships/image" Target="../media/image1087.png"/><Relationship Id="rId252" Type="http://schemas.openxmlformats.org/officeDocument/2006/relationships/customXml" Target="../ink/ink1113.xml"/><Relationship Id="rId273" Type="http://schemas.openxmlformats.org/officeDocument/2006/relationships/image" Target="../media/image1108.png"/><Relationship Id="rId294" Type="http://schemas.openxmlformats.org/officeDocument/2006/relationships/customXml" Target="../ink/ink1134.xml"/><Relationship Id="rId308" Type="http://schemas.openxmlformats.org/officeDocument/2006/relationships/customXml" Target="../ink/ink1141.xml"/><Relationship Id="rId329" Type="http://schemas.openxmlformats.org/officeDocument/2006/relationships/customXml" Target="../ink/ink1157.xml"/><Relationship Id="rId47" Type="http://schemas.openxmlformats.org/officeDocument/2006/relationships/image" Target="../media/image995.png"/><Relationship Id="rId68" Type="http://schemas.openxmlformats.org/officeDocument/2006/relationships/customXml" Target="../ink/ink1021.xml"/><Relationship Id="rId89" Type="http://schemas.openxmlformats.org/officeDocument/2006/relationships/image" Target="../media/image1016.png"/><Relationship Id="rId112" Type="http://schemas.openxmlformats.org/officeDocument/2006/relationships/customXml" Target="../ink/ink1043.xml"/><Relationship Id="rId133" Type="http://schemas.openxmlformats.org/officeDocument/2006/relationships/image" Target="../media/image1038.png"/><Relationship Id="rId154" Type="http://schemas.openxmlformats.org/officeDocument/2006/relationships/customXml" Target="../ink/ink1064.xml"/><Relationship Id="rId175" Type="http://schemas.openxmlformats.org/officeDocument/2006/relationships/image" Target="../media/image1059.png"/><Relationship Id="rId340" Type="http://schemas.openxmlformats.org/officeDocument/2006/relationships/customXml" Target="../ink/ink1163.xml"/><Relationship Id="rId196" Type="http://schemas.openxmlformats.org/officeDocument/2006/relationships/customXml" Target="../ink/ink1085.xml"/><Relationship Id="rId200" Type="http://schemas.openxmlformats.org/officeDocument/2006/relationships/customXml" Target="../ink/ink1087.xml"/><Relationship Id="rId16" Type="http://schemas.openxmlformats.org/officeDocument/2006/relationships/customXml" Target="../ink/ink995.xml"/><Relationship Id="rId221" Type="http://schemas.openxmlformats.org/officeDocument/2006/relationships/image" Target="../media/image1082.png"/><Relationship Id="rId242" Type="http://schemas.openxmlformats.org/officeDocument/2006/relationships/customXml" Target="../ink/ink1108.xml"/><Relationship Id="rId263" Type="http://schemas.openxmlformats.org/officeDocument/2006/relationships/image" Target="../media/image1103.png"/><Relationship Id="rId284" Type="http://schemas.openxmlformats.org/officeDocument/2006/relationships/customXml" Target="../ink/ink1129.xml"/><Relationship Id="rId319" Type="http://schemas.openxmlformats.org/officeDocument/2006/relationships/customXml" Target="../ink/ink1147.xml"/><Relationship Id="rId37" Type="http://schemas.openxmlformats.org/officeDocument/2006/relationships/image" Target="../media/image990.png"/><Relationship Id="rId58" Type="http://schemas.openxmlformats.org/officeDocument/2006/relationships/customXml" Target="../ink/ink1016.xml"/><Relationship Id="rId79" Type="http://schemas.openxmlformats.org/officeDocument/2006/relationships/image" Target="../media/image1011.png"/><Relationship Id="rId102" Type="http://schemas.openxmlformats.org/officeDocument/2006/relationships/customXml" Target="../ink/ink1038.xml"/><Relationship Id="rId123" Type="http://schemas.openxmlformats.org/officeDocument/2006/relationships/image" Target="../media/image1033.png"/><Relationship Id="rId144" Type="http://schemas.openxmlformats.org/officeDocument/2006/relationships/customXml" Target="../ink/ink1059.xml"/><Relationship Id="rId330" Type="http://schemas.openxmlformats.org/officeDocument/2006/relationships/customXml" Target="../ink/ink1158.xml"/><Relationship Id="rId90" Type="http://schemas.openxmlformats.org/officeDocument/2006/relationships/customXml" Target="../ink/ink1032.xml"/><Relationship Id="rId165" Type="http://schemas.openxmlformats.org/officeDocument/2006/relationships/image" Target="../media/image1054.png"/><Relationship Id="rId186" Type="http://schemas.openxmlformats.org/officeDocument/2006/relationships/customXml" Target="../ink/ink1080.xml"/><Relationship Id="rId211" Type="http://schemas.openxmlformats.org/officeDocument/2006/relationships/image" Target="../media/image1077.png"/><Relationship Id="rId232" Type="http://schemas.openxmlformats.org/officeDocument/2006/relationships/customXml" Target="../ink/ink1103.xml"/><Relationship Id="rId253" Type="http://schemas.openxmlformats.org/officeDocument/2006/relationships/image" Target="../media/image1098.png"/><Relationship Id="rId274" Type="http://schemas.openxmlformats.org/officeDocument/2006/relationships/customXml" Target="../ink/ink1124.xml"/><Relationship Id="rId295" Type="http://schemas.openxmlformats.org/officeDocument/2006/relationships/image" Target="../media/image1119.png"/><Relationship Id="rId309" Type="http://schemas.openxmlformats.org/officeDocument/2006/relationships/image" Target="../media/image1126.png"/><Relationship Id="rId27" Type="http://schemas.openxmlformats.org/officeDocument/2006/relationships/image" Target="../media/image985.png"/><Relationship Id="rId48" Type="http://schemas.openxmlformats.org/officeDocument/2006/relationships/customXml" Target="../ink/ink1011.xml"/><Relationship Id="rId69" Type="http://schemas.openxmlformats.org/officeDocument/2006/relationships/image" Target="../media/image1006.png"/><Relationship Id="rId113" Type="http://schemas.openxmlformats.org/officeDocument/2006/relationships/image" Target="../media/image1028.png"/><Relationship Id="rId134" Type="http://schemas.openxmlformats.org/officeDocument/2006/relationships/customXml" Target="../ink/ink1054.xml"/><Relationship Id="rId320" Type="http://schemas.openxmlformats.org/officeDocument/2006/relationships/customXml" Target="../ink/ink1148.xml"/><Relationship Id="rId80" Type="http://schemas.openxmlformats.org/officeDocument/2006/relationships/customXml" Target="../ink/ink1027.xml"/><Relationship Id="rId155" Type="http://schemas.openxmlformats.org/officeDocument/2006/relationships/image" Target="../media/image1049.png"/><Relationship Id="rId176" Type="http://schemas.openxmlformats.org/officeDocument/2006/relationships/customXml" Target="../ink/ink1075.xml"/><Relationship Id="rId197" Type="http://schemas.openxmlformats.org/officeDocument/2006/relationships/image" Target="../media/image1070.png"/><Relationship Id="rId341" Type="http://schemas.openxmlformats.org/officeDocument/2006/relationships/image" Target="../media/image1136.png"/><Relationship Id="rId201" Type="http://schemas.openxmlformats.org/officeDocument/2006/relationships/image" Target="../media/image1072.png"/><Relationship Id="rId222" Type="http://schemas.openxmlformats.org/officeDocument/2006/relationships/customXml" Target="../ink/ink1098.xml"/><Relationship Id="rId243" Type="http://schemas.openxmlformats.org/officeDocument/2006/relationships/image" Target="../media/image1093.png"/><Relationship Id="rId264" Type="http://schemas.openxmlformats.org/officeDocument/2006/relationships/customXml" Target="../ink/ink1119.xml"/><Relationship Id="rId285" Type="http://schemas.openxmlformats.org/officeDocument/2006/relationships/image" Target="../media/image1114.png"/><Relationship Id="rId17" Type="http://schemas.openxmlformats.org/officeDocument/2006/relationships/image" Target="../media/image980.png"/><Relationship Id="rId38" Type="http://schemas.openxmlformats.org/officeDocument/2006/relationships/customXml" Target="../ink/ink1006.xml"/><Relationship Id="rId59" Type="http://schemas.openxmlformats.org/officeDocument/2006/relationships/image" Target="../media/image1001.png"/><Relationship Id="rId103" Type="http://schemas.openxmlformats.org/officeDocument/2006/relationships/image" Target="../media/image1023.png"/><Relationship Id="rId124" Type="http://schemas.openxmlformats.org/officeDocument/2006/relationships/customXml" Target="../ink/ink1049.xml"/><Relationship Id="rId310" Type="http://schemas.openxmlformats.org/officeDocument/2006/relationships/customXml" Target="../ink/ink1142.xml"/><Relationship Id="rId70" Type="http://schemas.openxmlformats.org/officeDocument/2006/relationships/customXml" Target="../ink/ink1022.xml"/><Relationship Id="rId91" Type="http://schemas.openxmlformats.org/officeDocument/2006/relationships/image" Target="../media/image1017.png"/><Relationship Id="rId145" Type="http://schemas.openxmlformats.org/officeDocument/2006/relationships/image" Target="../media/image1044.png"/><Relationship Id="rId166" Type="http://schemas.openxmlformats.org/officeDocument/2006/relationships/customXml" Target="../ink/ink1070.xml"/><Relationship Id="rId187" Type="http://schemas.openxmlformats.org/officeDocument/2006/relationships/image" Target="../media/image1065.png"/><Relationship Id="rId331" Type="http://schemas.openxmlformats.org/officeDocument/2006/relationships/image" Target="../media/image113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93.xml"/><Relationship Id="rId233" Type="http://schemas.openxmlformats.org/officeDocument/2006/relationships/image" Target="../media/image1088.png"/><Relationship Id="rId254" Type="http://schemas.openxmlformats.org/officeDocument/2006/relationships/customXml" Target="../ink/ink1114.xml"/><Relationship Id="rId28" Type="http://schemas.openxmlformats.org/officeDocument/2006/relationships/customXml" Target="../ink/ink1001.xml"/><Relationship Id="rId49" Type="http://schemas.openxmlformats.org/officeDocument/2006/relationships/image" Target="../media/image996.png"/><Relationship Id="rId114" Type="http://schemas.openxmlformats.org/officeDocument/2006/relationships/customXml" Target="../ink/ink1044.xml"/><Relationship Id="rId275" Type="http://schemas.openxmlformats.org/officeDocument/2006/relationships/image" Target="../media/image1109.png"/><Relationship Id="rId296" Type="http://schemas.openxmlformats.org/officeDocument/2006/relationships/customXml" Target="../ink/ink1135.xml"/><Relationship Id="rId300" Type="http://schemas.openxmlformats.org/officeDocument/2006/relationships/customXml" Target="../ink/ink1137.xml"/><Relationship Id="rId60" Type="http://schemas.openxmlformats.org/officeDocument/2006/relationships/customXml" Target="../ink/ink1017.xml"/><Relationship Id="rId81" Type="http://schemas.openxmlformats.org/officeDocument/2006/relationships/image" Target="../media/image1012.png"/><Relationship Id="rId135" Type="http://schemas.openxmlformats.org/officeDocument/2006/relationships/image" Target="../media/image1039.png"/><Relationship Id="rId156" Type="http://schemas.openxmlformats.org/officeDocument/2006/relationships/customXml" Target="../ink/ink1065.xml"/><Relationship Id="rId177" Type="http://schemas.openxmlformats.org/officeDocument/2006/relationships/image" Target="../media/image1060.png"/><Relationship Id="rId198" Type="http://schemas.openxmlformats.org/officeDocument/2006/relationships/customXml" Target="../ink/ink1086.xml"/><Relationship Id="rId321" Type="http://schemas.openxmlformats.org/officeDocument/2006/relationships/customXml" Target="../ink/ink1149.xml"/><Relationship Id="rId342" Type="http://schemas.openxmlformats.org/officeDocument/2006/relationships/customXml" Target="../ink/ink1164.xml"/><Relationship Id="rId202" Type="http://schemas.openxmlformats.org/officeDocument/2006/relationships/customXml" Target="../ink/ink1088.xml"/><Relationship Id="rId223" Type="http://schemas.openxmlformats.org/officeDocument/2006/relationships/image" Target="../media/image1083.png"/><Relationship Id="rId244" Type="http://schemas.openxmlformats.org/officeDocument/2006/relationships/customXml" Target="../ink/ink1109.xml"/><Relationship Id="rId18" Type="http://schemas.openxmlformats.org/officeDocument/2006/relationships/customXml" Target="../ink/ink996.xml"/><Relationship Id="rId39" Type="http://schemas.openxmlformats.org/officeDocument/2006/relationships/image" Target="../media/image991.png"/><Relationship Id="rId265" Type="http://schemas.openxmlformats.org/officeDocument/2006/relationships/image" Target="../media/image1104.png"/><Relationship Id="rId286" Type="http://schemas.openxmlformats.org/officeDocument/2006/relationships/customXml" Target="../ink/ink1130.xml"/><Relationship Id="rId50" Type="http://schemas.openxmlformats.org/officeDocument/2006/relationships/customXml" Target="../ink/ink1012.xml"/><Relationship Id="rId104" Type="http://schemas.openxmlformats.org/officeDocument/2006/relationships/customXml" Target="../ink/ink1039.xml"/><Relationship Id="rId125" Type="http://schemas.openxmlformats.org/officeDocument/2006/relationships/image" Target="../media/image1034.png"/><Relationship Id="rId146" Type="http://schemas.openxmlformats.org/officeDocument/2006/relationships/customXml" Target="../ink/ink1060.xml"/><Relationship Id="rId167" Type="http://schemas.openxmlformats.org/officeDocument/2006/relationships/image" Target="../media/image1055.png"/><Relationship Id="rId188" Type="http://schemas.openxmlformats.org/officeDocument/2006/relationships/customXml" Target="../ink/ink1081.xml"/><Relationship Id="rId311" Type="http://schemas.openxmlformats.org/officeDocument/2006/relationships/image" Target="../media/image1127.png"/><Relationship Id="rId332" Type="http://schemas.openxmlformats.org/officeDocument/2006/relationships/customXml" Target="../ink/ink1159.xml"/><Relationship Id="rId71" Type="http://schemas.openxmlformats.org/officeDocument/2006/relationships/image" Target="../media/image1007.png"/><Relationship Id="rId92" Type="http://schemas.openxmlformats.org/officeDocument/2006/relationships/customXml" Target="../ink/ink1033.xml"/><Relationship Id="rId213" Type="http://schemas.openxmlformats.org/officeDocument/2006/relationships/image" Target="../media/image1078.png"/><Relationship Id="rId234" Type="http://schemas.openxmlformats.org/officeDocument/2006/relationships/customXml" Target="../ink/ink1104.xml"/><Relationship Id="rId2" Type="http://schemas.openxmlformats.org/officeDocument/2006/relationships/customXml" Target="../ink/ink988.xml"/><Relationship Id="rId29" Type="http://schemas.openxmlformats.org/officeDocument/2006/relationships/image" Target="../media/image986.png"/><Relationship Id="rId255" Type="http://schemas.openxmlformats.org/officeDocument/2006/relationships/image" Target="../media/image1099.png"/><Relationship Id="rId276" Type="http://schemas.openxmlformats.org/officeDocument/2006/relationships/customXml" Target="../ink/ink1125.xml"/><Relationship Id="rId297" Type="http://schemas.openxmlformats.org/officeDocument/2006/relationships/image" Target="../media/image1120.png"/><Relationship Id="rId40" Type="http://schemas.openxmlformats.org/officeDocument/2006/relationships/customXml" Target="../ink/ink1007.xml"/><Relationship Id="rId115" Type="http://schemas.openxmlformats.org/officeDocument/2006/relationships/image" Target="../media/image1029.png"/><Relationship Id="rId136" Type="http://schemas.openxmlformats.org/officeDocument/2006/relationships/customXml" Target="../ink/ink1055.xml"/><Relationship Id="rId157" Type="http://schemas.openxmlformats.org/officeDocument/2006/relationships/image" Target="../media/image1050.png"/><Relationship Id="rId178" Type="http://schemas.openxmlformats.org/officeDocument/2006/relationships/customXml" Target="../ink/ink1076.xml"/><Relationship Id="rId301" Type="http://schemas.openxmlformats.org/officeDocument/2006/relationships/image" Target="../media/image1122.png"/><Relationship Id="rId322" Type="http://schemas.openxmlformats.org/officeDocument/2006/relationships/customXml" Target="../ink/ink1150.xml"/><Relationship Id="rId343" Type="http://schemas.openxmlformats.org/officeDocument/2006/relationships/image" Target="../media/image1137.png"/><Relationship Id="rId61" Type="http://schemas.openxmlformats.org/officeDocument/2006/relationships/image" Target="../media/image1002.png"/><Relationship Id="rId82" Type="http://schemas.openxmlformats.org/officeDocument/2006/relationships/customXml" Target="../ink/ink1028.xml"/><Relationship Id="rId199" Type="http://schemas.openxmlformats.org/officeDocument/2006/relationships/image" Target="../media/image1071.png"/><Relationship Id="rId203" Type="http://schemas.openxmlformats.org/officeDocument/2006/relationships/image" Target="../media/image1073.png"/><Relationship Id="rId19" Type="http://schemas.openxmlformats.org/officeDocument/2006/relationships/image" Target="../media/image981.png"/><Relationship Id="rId224" Type="http://schemas.openxmlformats.org/officeDocument/2006/relationships/customXml" Target="../ink/ink1099.xml"/><Relationship Id="rId245" Type="http://schemas.openxmlformats.org/officeDocument/2006/relationships/image" Target="../media/image1094.png"/><Relationship Id="rId266" Type="http://schemas.openxmlformats.org/officeDocument/2006/relationships/customXml" Target="../ink/ink1120.xml"/><Relationship Id="rId287" Type="http://schemas.openxmlformats.org/officeDocument/2006/relationships/image" Target="../media/image1115.png"/><Relationship Id="rId30" Type="http://schemas.openxmlformats.org/officeDocument/2006/relationships/customXml" Target="../ink/ink1002.xml"/><Relationship Id="rId105" Type="http://schemas.openxmlformats.org/officeDocument/2006/relationships/image" Target="../media/image1024.png"/><Relationship Id="rId126" Type="http://schemas.openxmlformats.org/officeDocument/2006/relationships/customXml" Target="../ink/ink1050.xml"/><Relationship Id="rId147" Type="http://schemas.openxmlformats.org/officeDocument/2006/relationships/image" Target="../media/image1045.png"/><Relationship Id="rId168" Type="http://schemas.openxmlformats.org/officeDocument/2006/relationships/customXml" Target="../ink/ink1071.xml"/><Relationship Id="rId312" Type="http://schemas.openxmlformats.org/officeDocument/2006/relationships/customXml" Target="../ink/ink1143.xml"/><Relationship Id="rId333" Type="http://schemas.openxmlformats.org/officeDocument/2006/relationships/image" Target="../media/image1132.png"/><Relationship Id="rId51" Type="http://schemas.openxmlformats.org/officeDocument/2006/relationships/image" Target="../media/image997.png"/><Relationship Id="rId72" Type="http://schemas.openxmlformats.org/officeDocument/2006/relationships/customXml" Target="../ink/ink1023.xml"/><Relationship Id="rId93" Type="http://schemas.openxmlformats.org/officeDocument/2006/relationships/image" Target="../media/image1018.png"/><Relationship Id="rId189" Type="http://schemas.openxmlformats.org/officeDocument/2006/relationships/image" Target="../media/image1066.png"/><Relationship Id="rId3" Type="http://schemas.openxmlformats.org/officeDocument/2006/relationships/image" Target="../media/image9730.png"/><Relationship Id="rId214" Type="http://schemas.openxmlformats.org/officeDocument/2006/relationships/customXml" Target="../ink/ink1094.xml"/><Relationship Id="rId235" Type="http://schemas.openxmlformats.org/officeDocument/2006/relationships/image" Target="../media/image1089.png"/><Relationship Id="rId256" Type="http://schemas.openxmlformats.org/officeDocument/2006/relationships/customXml" Target="../ink/ink1115.xml"/><Relationship Id="rId277" Type="http://schemas.openxmlformats.org/officeDocument/2006/relationships/image" Target="../media/image1110.png"/><Relationship Id="rId298" Type="http://schemas.openxmlformats.org/officeDocument/2006/relationships/customXml" Target="../ink/ink1136.xml"/><Relationship Id="rId116" Type="http://schemas.openxmlformats.org/officeDocument/2006/relationships/customXml" Target="../ink/ink1045.xml"/><Relationship Id="rId137" Type="http://schemas.openxmlformats.org/officeDocument/2006/relationships/image" Target="../media/image1040.png"/><Relationship Id="rId158" Type="http://schemas.openxmlformats.org/officeDocument/2006/relationships/customXml" Target="../ink/ink1066.xml"/><Relationship Id="rId302" Type="http://schemas.openxmlformats.org/officeDocument/2006/relationships/customXml" Target="../ink/ink1138.xml"/><Relationship Id="rId323" Type="http://schemas.openxmlformats.org/officeDocument/2006/relationships/customXml" Target="../ink/ink1151.xml"/><Relationship Id="rId344" Type="http://schemas.openxmlformats.org/officeDocument/2006/relationships/customXml" Target="../ink/ink11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A56AA-AB89-8014-BFAF-4C94215AD1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laminar boundary layer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EE6BFF-5A04-BD18-F1AE-9C9DF07962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LL6 section 39</a:t>
            </a:r>
          </a:p>
        </p:txBody>
      </p:sp>
    </p:spTree>
    <p:extLst>
      <p:ext uri="{BB962C8B-B14F-4D97-AF65-F5344CB8AC3E}">
        <p14:creationId xmlns:p14="http://schemas.microsoft.com/office/powerpoint/2010/main" val="819551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06E1DD1-5421-B228-020C-4F716C05A9D9}"/>
              </a:ext>
            </a:extLst>
          </p:cNvPr>
          <p:cNvGrpSpPr/>
          <p:nvPr/>
        </p:nvGrpSpPr>
        <p:grpSpPr>
          <a:xfrm>
            <a:off x="633483" y="189309"/>
            <a:ext cx="2393640" cy="505800"/>
            <a:chOff x="633483" y="189309"/>
            <a:chExt cx="2393640" cy="5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D09A1FB-186E-1B23-460C-53F58263518C}"/>
                    </a:ext>
                  </a:extLst>
                </p14:cNvPr>
                <p14:cNvContentPartPr/>
                <p14:nvPr/>
              </p14:nvContentPartPr>
              <p14:xfrm>
                <a:off x="633483" y="272109"/>
                <a:ext cx="213480" cy="423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D09A1FB-186E-1B23-460C-53F58263518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4843" y="263109"/>
                  <a:ext cx="23112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161D880-608E-7F5B-91B6-670FD5AFF871}"/>
                    </a:ext>
                  </a:extLst>
                </p14:cNvPr>
                <p14:cNvContentPartPr/>
                <p14:nvPr/>
              </p14:nvContentPartPr>
              <p14:xfrm>
                <a:off x="948483" y="459309"/>
                <a:ext cx="752040" cy="231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161D880-608E-7F5B-91B6-670FD5AFF87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9483" y="450309"/>
                  <a:ext cx="7696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4E89806-89B5-E207-797F-963381FBD8D8}"/>
                    </a:ext>
                  </a:extLst>
                </p14:cNvPr>
                <p14:cNvContentPartPr/>
                <p14:nvPr/>
              </p14:nvContentPartPr>
              <p14:xfrm>
                <a:off x="1443123" y="400989"/>
                <a:ext cx="28080" cy="9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4E89806-89B5-E207-797F-963381FBD8D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34123" y="391989"/>
                  <a:ext cx="45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7679058-E3C8-4E1F-6B2D-EBD731AF759A}"/>
                    </a:ext>
                  </a:extLst>
                </p14:cNvPr>
                <p14:cNvContentPartPr/>
                <p14:nvPr/>
              </p14:nvContentPartPr>
              <p14:xfrm>
                <a:off x="1935243" y="189309"/>
                <a:ext cx="1091880" cy="462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7679058-E3C8-4E1F-6B2D-EBD731AF759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6603" y="180309"/>
                  <a:ext cx="1109520" cy="47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121B0D-94A0-9DCB-A885-1B8081BD8DD0}"/>
              </a:ext>
            </a:extLst>
          </p:cNvPr>
          <p:cNvGrpSpPr/>
          <p:nvPr/>
        </p:nvGrpSpPr>
        <p:grpSpPr>
          <a:xfrm>
            <a:off x="3469923" y="200469"/>
            <a:ext cx="923040" cy="339120"/>
            <a:chOff x="3469923" y="200469"/>
            <a:chExt cx="92304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6BDBEE2-59B0-767C-00FB-94E4286B4431}"/>
                    </a:ext>
                  </a:extLst>
                </p14:cNvPr>
                <p14:cNvContentPartPr/>
                <p14:nvPr/>
              </p14:nvContentPartPr>
              <p14:xfrm>
                <a:off x="3469923" y="206589"/>
                <a:ext cx="83520" cy="333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6BDBEE2-59B0-767C-00FB-94E4286B44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61283" y="197949"/>
                  <a:ext cx="1011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BF06CE8-ACC5-74FB-ED59-2DA84002C098}"/>
                    </a:ext>
                  </a:extLst>
                </p14:cNvPr>
                <p14:cNvContentPartPr/>
                <p14:nvPr/>
              </p14:nvContentPartPr>
              <p14:xfrm>
                <a:off x="3621123" y="283269"/>
                <a:ext cx="183960" cy="196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BF06CE8-ACC5-74FB-ED59-2DA84002C09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12123" y="274629"/>
                  <a:ext cx="2016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BEBB37C-9BA8-0F98-4F5D-669C0C2E2FA7}"/>
                    </a:ext>
                  </a:extLst>
                </p14:cNvPr>
                <p14:cNvContentPartPr/>
                <p14:nvPr/>
              </p14:nvContentPartPr>
              <p14:xfrm>
                <a:off x="3842523" y="308109"/>
                <a:ext cx="90720" cy="176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BEBB37C-9BA8-0F98-4F5D-669C0C2E2FA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33883" y="299469"/>
                  <a:ext cx="1083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B41548F-41A9-FCB4-7D69-EF99D0D5B875}"/>
                    </a:ext>
                  </a:extLst>
                </p14:cNvPr>
                <p14:cNvContentPartPr/>
                <p14:nvPr/>
              </p14:nvContentPartPr>
              <p14:xfrm>
                <a:off x="4061763" y="459669"/>
                <a:ext cx="14760" cy="29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B41548F-41A9-FCB4-7D69-EF99D0D5B87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53123" y="451029"/>
                  <a:ext cx="32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CA72EB3-2DD2-64D2-1DCC-457192FE69EE}"/>
                    </a:ext>
                  </a:extLst>
                </p14:cNvPr>
                <p14:cNvContentPartPr/>
                <p14:nvPr/>
              </p14:nvContentPartPr>
              <p14:xfrm>
                <a:off x="4156443" y="223149"/>
                <a:ext cx="10080" cy="273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CA72EB3-2DD2-64D2-1DCC-457192FE69E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47803" y="214149"/>
                  <a:ext cx="277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5357248-9E0F-9FF9-A6FE-DB22090D515D}"/>
                    </a:ext>
                  </a:extLst>
                </p14:cNvPr>
                <p14:cNvContentPartPr/>
                <p14:nvPr/>
              </p14:nvContentPartPr>
              <p14:xfrm>
                <a:off x="4301883" y="200469"/>
                <a:ext cx="91080" cy="336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5357248-9E0F-9FF9-A6FE-DB22090D515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93243" y="191469"/>
                  <a:ext cx="108720" cy="35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DA3507-9653-71B4-092D-44C913C14B27}"/>
              </a:ext>
            </a:extLst>
          </p:cNvPr>
          <p:cNvGrpSpPr/>
          <p:nvPr/>
        </p:nvGrpSpPr>
        <p:grpSpPr>
          <a:xfrm>
            <a:off x="1384083" y="822189"/>
            <a:ext cx="1601280" cy="1020600"/>
            <a:chOff x="1384083" y="822189"/>
            <a:chExt cx="1601280" cy="102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0DAE6BD-293E-8CE8-C80A-2D15AE55389B}"/>
                    </a:ext>
                  </a:extLst>
                </p14:cNvPr>
                <p14:cNvContentPartPr/>
                <p14:nvPr/>
              </p14:nvContentPartPr>
              <p14:xfrm>
                <a:off x="1384083" y="1014429"/>
                <a:ext cx="485280" cy="299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0DAE6BD-293E-8CE8-C80A-2D15AE55389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75083" y="1005789"/>
                  <a:ext cx="5029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FCA2002-4CF2-D1B8-D880-5968AB539EB5}"/>
                    </a:ext>
                  </a:extLst>
                </p14:cNvPr>
                <p14:cNvContentPartPr/>
                <p14:nvPr/>
              </p14:nvContentPartPr>
              <p14:xfrm>
                <a:off x="1739763" y="1322589"/>
                <a:ext cx="147600" cy="181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FCA2002-4CF2-D1B8-D880-5968AB539EB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30763" y="1313949"/>
                  <a:ext cx="1652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AF2E46A-4C20-6351-630A-9C7DC4AD0ED0}"/>
                    </a:ext>
                  </a:extLst>
                </p14:cNvPr>
                <p14:cNvContentPartPr/>
                <p14:nvPr/>
              </p14:nvContentPartPr>
              <p14:xfrm>
                <a:off x="1733283" y="1285149"/>
                <a:ext cx="218520" cy="233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AF2E46A-4C20-6351-630A-9C7DC4AD0ED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24643" y="1276149"/>
                  <a:ext cx="2361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2C89BC7-5116-2757-A1B7-A6420F9034AD}"/>
                    </a:ext>
                  </a:extLst>
                </p14:cNvPr>
                <p14:cNvContentPartPr/>
                <p14:nvPr/>
              </p14:nvContentPartPr>
              <p14:xfrm>
                <a:off x="2176803" y="822189"/>
                <a:ext cx="218160" cy="422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2C89BC7-5116-2757-A1B7-A6420F9034A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67803" y="813189"/>
                  <a:ext cx="2358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3D23179-CE92-FA41-5700-AF71A7F8E7E9}"/>
                    </a:ext>
                  </a:extLst>
                </p14:cNvPr>
                <p14:cNvContentPartPr/>
                <p14:nvPr/>
              </p14:nvContentPartPr>
              <p14:xfrm>
                <a:off x="2469123" y="953589"/>
                <a:ext cx="396000" cy="244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3D23179-CE92-FA41-5700-AF71A7F8E7E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60123" y="944949"/>
                  <a:ext cx="4136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F1F6459-E5C9-4F07-600F-FD5DC3E614A8}"/>
                    </a:ext>
                  </a:extLst>
                </p14:cNvPr>
                <p14:cNvContentPartPr/>
                <p14:nvPr/>
              </p14:nvContentPartPr>
              <p14:xfrm>
                <a:off x="2762523" y="1152669"/>
                <a:ext cx="130680" cy="106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F1F6459-E5C9-4F07-600F-FD5DC3E614A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53883" y="1144029"/>
                  <a:ext cx="148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FB48E85-1A3A-9988-71F7-8D0C6BD2C7B7}"/>
                    </a:ext>
                  </a:extLst>
                </p14:cNvPr>
                <p14:cNvContentPartPr/>
                <p14:nvPr/>
              </p14:nvContentPartPr>
              <p14:xfrm>
                <a:off x="2742363" y="1080309"/>
                <a:ext cx="243000" cy="197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FB48E85-1A3A-9988-71F7-8D0C6BD2C7B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33363" y="1071309"/>
                  <a:ext cx="260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E4290D3-47E9-8A8A-3B68-6CB50F8D6591}"/>
                    </a:ext>
                  </a:extLst>
                </p14:cNvPr>
                <p14:cNvContentPartPr/>
                <p14:nvPr/>
              </p14:nvContentPartPr>
              <p14:xfrm>
                <a:off x="2169603" y="1323669"/>
                <a:ext cx="734400" cy="62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E4290D3-47E9-8A8A-3B68-6CB50F8D659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60603" y="1314669"/>
                  <a:ext cx="752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1EAD205-09D6-AA7D-C724-3BFBA3639A29}"/>
                    </a:ext>
                  </a:extLst>
                </p14:cNvPr>
                <p14:cNvContentPartPr/>
                <p14:nvPr/>
              </p14:nvContentPartPr>
              <p14:xfrm>
                <a:off x="2189403" y="1482069"/>
                <a:ext cx="204480" cy="360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1EAD205-09D6-AA7D-C724-3BFBA3639A2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80763" y="1473069"/>
                  <a:ext cx="2221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ADA9817-2A1E-FAD4-F0D2-CBB1CB946866}"/>
                    </a:ext>
                  </a:extLst>
                </p14:cNvPr>
                <p14:cNvContentPartPr/>
                <p14:nvPr/>
              </p14:nvContentPartPr>
              <p14:xfrm>
                <a:off x="2549403" y="1560189"/>
                <a:ext cx="214920" cy="228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ADA9817-2A1E-FAD4-F0D2-CBB1CB94686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40403" y="1551189"/>
                  <a:ext cx="2325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35BC05B-D3E2-6F8D-39BB-81C37EA89070}"/>
                    </a:ext>
                  </a:extLst>
                </p14:cNvPr>
                <p14:cNvContentPartPr/>
                <p14:nvPr/>
              </p14:nvContentPartPr>
              <p14:xfrm>
                <a:off x="2516283" y="1537869"/>
                <a:ext cx="415440" cy="251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35BC05B-D3E2-6F8D-39BB-81C37EA8907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07643" y="1528869"/>
                  <a:ext cx="43308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21D0B9F-27EB-70FE-D499-3DB38B0AAC07}"/>
              </a:ext>
            </a:extLst>
          </p:cNvPr>
          <p:cNvGrpSpPr/>
          <p:nvPr/>
        </p:nvGrpSpPr>
        <p:grpSpPr>
          <a:xfrm>
            <a:off x="3270123" y="858909"/>
            <a:ext cx="1941120" cy="1013760"/>
            <a:chOff x="3270123" y="858909"/>
            <a:chExt cx="1941120" cy="101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4B0508A-3920-21C8-4F9C-A5AF122A27B2}"/>
                    </a:ext>
                  </a:extLst>
                </p14:cNvPr>
                <p14:cNvContentPartPr/>
                <p14:nvPr/>
              </p14:nvContentPartPr>
              <p14:xfrm>
                <a:off x="3332043" y="1226829"/>
                <a:ext cx="16200" cy="209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4B0508A-3920-21C8-4F9C-A5AF122A27B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23043" y="1217829"/>
                  <a:ext cx="338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AD2D8A3-C3DF-1480-ADF1-98A7DE0CE07D}"/>
                    </a:ext>
                  </a:extLst>
                </p14:cNvPr>
                <p14:cNvContentPartPr/>
                <p14:nvPr/>
              </p14:nvContentPartPr>
              <p14:xfrm>
                <a:off x="3270123" y="1312869"/>
                <a:ext cx="224640" cy="10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AD2D8A3-C3DF-1480-ADF1-98A7DE0CE07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61483" y="1304229"/>
                  <a:ext cx="242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67EB209-C91C-BBA7-06F6-3C99FE32971A}"/>
                    </a:ext>
                  </a:extLst>
                </p14:cNvPr>
                <p14:cNvContentPartPr/>
                <p14:nvPr/>
              </p14:nvContentPartPr>
              <p14:xfrm>
                <a:off x="3637683" y="1078509"/>
                <a:ext cx="420120" cy="255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67EB209-C91C-BBA7-06F6-3C99FE32971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28683" y="1069509"/>
                  <a:ext cx="4377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F06607C-45F1-BD48-493D-438C908258AE}"/>
                    </a:ext>
                  </a:extLst>
                </p14:cNvPr>
                <p14:cNvContentPartPr/>
                <p14:nvPr/>
              </p14:nvContentPartPr>
              <p14:xfrm>
                <a:off x="3959523" y="1299909"/>
                <a:ext cx="175680" cy="264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F06607C-45F1-BD48-493D-438C908258A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50883" y="1291269"/>
                  <a:ext cx="1933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6DC8CC4-62A2-C393-47D7-A785108926A0}"/>
                    </a:ext>
                  </a:extLst>
                </p14:cNvPr>
                <p14:cNvContentPartPr/>
                <p14:nvPr/>
              </p14:nvContentPartPr>
              <p14:xfrm>
                <a:off x="4363083" y="858909"/>
                <a:ext cx="158040" cy="388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6DC8CC4-62A2-C393-47D7-A785108926A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54083" y="849909"/>
                  <a:ext cx="17568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83EE36F-A5C6-DFA1-3EC7-82F9191489DF}"/>
                    </a:ext>
                  </a:extLst>
                </p14:cNvPr>
                <p14:cNvContentPartPr/>
                <p14:nvPr/>
              </p14:nvContentPartPr>
              <p14:xfrm>
                <a:off x="4581963" y="962589"/>
                <a:ext cx="383400" cy="249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83EE36F-A5C6-DFA1-3EC7-82F9191489D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73323" y="953589"/>
                  <a:ext cx="4010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FF08E5E-643F-0E2F-D80E-445C5F1499B0}"/>
                    </a:ext>
                  </a:extLst>
                </p14:cNvPr>
                <p14:cNvContentPartPr/>
                <p14:nvPr/>
              </p14:nvContentPartPr>
              <p14:xfrm>
                <a:off x="4834323" y="1231509"/>
                <a:ext cx="117360" cy="65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FF08E5E-643F-0E2F-D80E-445C5F1499B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25683" y="1222509"/>
                  <a:ext cx="1350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C81F377-ADD4-9BFA-5D3B-2917C5534AE2}"/>
                    </a:ext>
                  </a:extLst>
                </p14:cNvPr>
                <p14:cNvContentPartPr/>
                <p14:nvPr/>
              </p14:nvContentPartPr>
              <p14:xfrm>
                <a:off x="4822443" y="1218549"/>
                <a:ext cx="183240" cy="95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C81F377-ADD4-9BFA-5D3B-2917C5534AE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13443" y="1209909"/>
                  <a:ext cx="200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FB81429-F340-249F-2A07-070C41EFE38A}"/>
                    </a:ext>
                  </a:extLst>
                </p14:cNvPr>
                <p14:cNvContentPartPr/>
                <p14:nvPr/>
              </p14:nvContentPartPr>
              <p14:xfrm>
                <a:off x="4327083" y="1291989"/>
                <a:ext cx="884160" cy="109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FB81429-F340-249F-2A07-070C41EFE38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18443" y="1282989"/>
                  <a:ext cx="901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E2D414C-BEAD-6C3C-36AD-A545390F6FD5}"/>
                    </a:ext>
                  </a:extLst>
                </p14:cNvPr>
                <p14:cNvContentPartPr/>
                <p14:nvPr/>
              </p14:nvContentPartPr>
              <p14:xfrm>
                <a:off x="4388643" y="1476309"/>
                <a:ext cx="106560" cy="263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E2D414C-BEAD-6C3C-36AD-A545390F6FD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80003" y="1467309"/>
                  <a:ext cx="1242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EA51984-F9CB-D8D0-A83A-BA697B54FE41}"/>
                    </a:ext>
                  </a:extLst>
                </p14:cNvPr>
                <p14:cNvContentPartPr/>
                <p14:nvPr/>
              </p14:nvContentPartPr>
              <p14:xfrm>
                <a:off x="4691403" y="1537509"/>
                <a:ext cx="251640" cy="335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EA51984-F9CB-D8D0-A83A-BA697B54FE4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82403" y="1528869"/>
                  <a:ext cx="269280" cy="35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C180498-1E14-3CA6-B24D-E80AF3487305}"/>
              </a:ext>
            </a:extLst>
          </p:cNvPr>
          <p:cNvGrpSpPr/>
          <p:nvPr/>
        </p:nvGrpSpPr>
        <p:grpSpPr>
          <a:xfrm>
            <a:off x="5555043" y="847749"/>
            <a:ext cx="1200600" cy="960840"/>
            <a:chOff x="5555043" y="847749"/>
            <a:chExt cx="1200600" cy="96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3494A8E-AA1B-2391-4E10-A3E61073B35A}"/>
                    </a:ext>
                  </a:extLst>
                </p14:cNvPr>
                <p14:cNvContentPartPr/>
                <p14:nvPr/>
              </p14:nvContentPartPr>
              <p14:xfrm>
                <a:off x="5563323" y="1196589"/>
                <a:ext cx="263520" cy="55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3494A8E-AA1B-2391-4E10-A3E61073B35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54683" y="1187949"/>
                  <a:ext cx="2811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B863200-45B7-055D-27E2-139A679A1A5A}"/>
                    </a:ext>
                  </a:extLst>
                </p14:cNvPr>
                <p14:cNvContentPartPr/>
                <p14:nvPr/>
              </p14:nvContentPartPr>
              <p14:xfrm>
                <a:off x="5555043" y="1303509"/>
                <a:ext cx="294120" cy="22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B863200-45B7-055D-27E2-139A679A1A5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46403" y="1294509"/>
                  <a:ext cx="311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2051498-F23C-F907-7C12-88804E5FE7C6}"/>
                    </a:ext>
                  </a:extLst>
                </p14:cNvPr>
                <p14:cNvContentPartPr/>
                <p14:nvPr/>
              </p14:nvContentPartPr>
              <p14:xfrm>
                <a:off x="6011883" y="1221069"/>
                <a:ext cx="173520" cy="24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2051498-F23C-F907-7C12-88804E5FE7C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002883" y="1212429"/>
                  <a:ext cx="191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B2CB766-9F25-46E5-BE8A-35344842606F}"/>
                    </a:ext>
                  </a:extLst>
                </p14:cNvPr>
                <p14:cNvContentPartPr/>
                <p14:nvPr/>
              </p14:nvContentPartPr>
              <p14:xfrm>
                <a:off x="6507603" y="847749"/>
                <a:ext cx="45360" cy="268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B2CB766-9F25-46E5-BE8A-35344842606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98603" y="838749"/>
                  <a:ext cx="630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E869F59-599F-CA43-0607-77359AEB0EA7}"/>
                    </a:ext>
                  </a:extLst>
                </p14:cNvPr>
                <p14:cNvContentPartPr/>
                <p14:nvPr/>
              </p14:nvContentPartPr>
              <p14:xfrm>
                <a:off x="6311403" y="1147989"/>
                <a:ext cx="444240" cy="57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E869F59-599F-CA43-0607-77359AEB0EA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02403" y="1139349"/>
                  <a:ext cx="461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84C772E-5F40-F39C-2EAD-F033AF3E1A1D}"/>
                    </a:ext>
                  </a:extLst>
                </p14:cNvPr>
                <p14:cNvContentPartPr/>
                <p14:nvPr/>
              </p14:nvContentPartPr>
              <p14:xfrm>
                <a:off x="6186483" y="1300989"/>
                <a:ext cx="445680" cy="507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84C772E-5F40-F39C-2EAD-F033AF3E1A1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77483" y="1292349"/>
                  <a:ext cx="463320" cy="52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CED353B-1780-4AD5-577A-3B7BB5EF6E45}"/>
              </a:ext>
            </a:extLst>
          </p:cNvPr>
          <p:cNvGrpSpPr/>
          <p:nvPr/>
        </p:nvGrpSpPr>
        <p:grpSpPr>
          <a:xfrm>
            <a:off x="6969123" y="761349"/>
            <a:ext cx="760320" cy="923040"/>
            <a:chOff x="6969123" y="761349"/>
            <a:chExt cx="760320" cy="92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7465F76-A7E5-132C-C0E0-C8F7154839A4}"/>
                    </a:ext>
                  </a:extLst>
                </p14:cNvPr>
                <p14:cNvContentPartPr/>
                <p14:nvPr/>
              </p14:nvContentPartPr>
              <p14:xfrm>
                <a:off x="7000803" y="761349"/>
                <a:ext cx="223560" cy="321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7465F76-A7E5-132C-C0E0-C8F7154839A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992163" y="752349"/>
                  <a:ext cx="2412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870D717-5563-07C8-F6D0-1E273438DE97}"/>
                    </a:ext>
                  </a:extLst>
                </p14:cNvPr>
                <p14:cNvContentPartPr/>
                <p14:nvPr/>
              </p14:nvContentPartPr>
              <p14:xfrm>
                <a:off x="7396803" y="879429"/>
                <a:ext cx="172440" cy="363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870D717-5563-07C8-F6D0-1E273438DE9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88163" y="870429"/>
                  <a:ext cx="19008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2EBA007-B07C-7B76-2A07-8C8F048CB398}"/>
                    </a:ext>
                  </a:extLst>
                </p14:cNvPr>
                <p14:cNvContentPartPr/>
                <p14:nvPr/>
              </p14:nvContentPartPr>
              <p14:xfrm>
                <a:off x="6969123" y="1256709"/>
                <a:ext cx="760320" cy="56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2EBA007-B07C-7B76-2A07-8C8F048CB39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60123" y="1248069"/>
                  <a:ext cx="777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2D9E264-54DE-BFF2-82D0-6D87037F21AE}"/>
                    </a:ext>
                  </a:extLst>
                </p14:cNvPr>
                <p14:cNvContentPartPr/>
                <p14:nvPr/>
              </p14:nvContentPartPr>
              <p14:xfrm>
                <a:off x="7003683" y="1351029"/>
                <a:ext cx="198360" cy="333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2D9E264-54DE-BFF2-82D0-6D87037F21A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94683" y="1342389"/>
                  <a:ext cx="2160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8D0814D-95DF-8D3E-1C1E-B6180AC0C330}"/>
                    </a:ext>
                  </a:extLst>
                </p14:cNvPr>
                <p14:cNvContentPartPr/>
                <p14:nvPr/>
              </p14:nvContentPartPr>
              <p14:xfrm>
                <a:off x="7331643" y="1473789"/>
                <a:ext cx="163800" cy="180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8D0814D-95DF-8D3E-1C1E-B6180AC0C33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22643" y="1465149"/>
                  <a:ext cx="181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D409217-5708-FD36-3702-50EB761435FD}"/>
                    </a:ext>
                  </a:extLst>
                </p14:cNvPr>
                <p14:cNvContentPartPr/>
                <p14:nvPr/>
              </p14:nvContentPartPr>
              <p14:xfrm>
                <a:off x="7249203" y="1433829"/>
                <a:ext cx="361800" cy="194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D409217-5708-FD36-3702-50EB761435F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40203" y="1424829"/>
                  <a:ext cx="37944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E6E7A90-13B1-14DF-1E87-347EB76232C6}"/>
              </a:ext>
            </a:extLst>
          </p:cNvPr>
          <p:cNvGrpSpPr/>
          <p:nvPr/>
        </p:nvGrpSpPr>
        <p:grpSpPr>
          <a:xfrm>
            <a:off x="7986123" y="611589"/>
            <a:ext cx="4003200" cy="1250280"/>
            <a:chOff x="7986123" y="611589"/>
            <a:chExt cx="4003200" cy="12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DE29DF3-ACAC-81C1-9A71-8634998B29D1}"/>
                    </a:ext>
                  </a:extLst>
                </p14:cNvPr>
                <p14:cNvContentPartPr/>
                <p14:nvPr/>
              </p14:nvContentPartPr>
              <p14:xfrm>
                <a:off x="8104203" y="1037829"/>
                <a:ext cx="11520" cy="248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DE29DF3-ACAC-81C1-9A71-8634998B29D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95203" y="1028829"/>
                  <a:ext cx="291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51DAA98-8727-AEA5-4F77-701229C66B82}"/>
                    </a:ext>
                  </a:extLst>
                </p14:cNvPr>
                <p14:cNvContentPartPr/>
                <p14:nvPr/>
              </p14:nvContentPartPr>
              <p14:xfrm>
                <a:off x="7986123" y="1174629"/>
                <a:ext cx="320400" cy="38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51DAA98-8727-AEA5-4F77-701229C66B8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77483" y="1165629"/>
                  <a:ext cx="338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1D5E375-250E-C7AB-9CB4-31DA73D42B21}"/>
                    </a:ext>
                  </a:extLst>
                </p14:cNvPr>
                <p14:cNvContentPartPr/>
                <p14:nvPr/>
              </p14:nvContentPartPr>
              <p14:xfrm>
                <a:off x="8470683" y="1024149"/>
                <a:ext cx="417600" cy="264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1D5E375-250E-C7AB-9CB4-31DA73D42B2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462043" y="1015149"/>
                  <a:ext cx="4352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1B97456-67C6-0F47-DBA2-7AC4C47ADE9F}"/>
                    </a:ext>
                  </a:extLst>
                </p14:cNvPr>
                <p14:cNvContentPartPr/>
                <p14:nvPr/>
              </p14:nvContentPartPr>
              <p14:xfrm>
                <a:off x="8943003" y="615189"/>
                <a:ext cx="312480" cy="1026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1B97456-67C6-0F47-DBA2-7AC4C47ADE9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934003" y="606549"/>
                  <a:ext cx="330120" cy="10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A8A07C1-0AB4-C4B9-C0C1-7022931C81E6}"/>
                    </a:ext>
                  </a:extLst>
                </p14:cNvPr>
                <p14:cNvContentPartPr/>
                <p14:nvPr/>
              </p14:nvContentPartPr>
              <p14:xfrm>
                <a:off x="9281403" y="722109"/>
                <a:ext cx="193680" cy="292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A8A07C1-0AB4-C4B9-C0C1-7022931C81E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272403" y="713469"/>
                  <a:ext cx="2113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331B5F4-1BE9-23AA-3D1D-706244B06E09}"/>
                    </a:ext>
                  </a:extLst>
                </p14:cNvPr>
                <p14:cNvContentPartPr/>
                <p14:nvPr/>
              </p14:nvContentPartPr>
              <p14:xfrm>
                <a:off x="9536283" y="670989"/>
                <a:ext cx="160920" cy="111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331B5F4-1BE9-23AA-3D1D-706244B06E0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527643" y="662349"/>
                  <a:ext cx="178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6C51C6B-81EB-9552-122C-D5997B3E1E39}"/>
                    </a:ext>
                  </a:extLst>
                </p14:cNvPr>
                <p14:cNvContentPartPr/>
                <p14:nvPr/>
              </p14:nvContentPartPr>
              <p14:xfrm>
                <a:off x="9731763" y="841629"/>
                <a:ext cx="319680" cy="183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6C51C6B-81EB-9552-122C-D5997B3E1E3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722763" y="832629"/>
                  <a:ext cx="337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9B25CA6-FA57-D932-707B-5D0AB41FA048}"/>
                    </a:ext>
                  </a:extLst>
                </p14:cNvPr>
                <p14:cNvContentPartPr/>
                <p14:nvPr/>
              </p14:nvContentPartPr>
              <p14:xfrm>
                <a:off x="9965043" y="1024869"/>
                <a:ext cx="112320" cy="118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9B25CA6-FA57-D932-707B-5D0AB41FA04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56043" y="1016229"/>
                  <a:ext cx="129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45CAC48-AC67-C93E-7B0C-D171F37B00CD}"/>
                    </a:ext>
                  </a:extLst>
                </p14:cNvPr>
                <p14:cNvContentPartPr/>
                <p14:nvPr/>
              </p14:nvContentPartPr>
              <p14:xfrm>
                <a:off x="9990603" y="1029549"/>
                <a:ext cx="202320" cy="133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45CAC48-AC67-C93E-7B0C-D171F37B00C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981963" y="1020549"/>
                  <a:ext cx="219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3C438FA-4134-2191-CF9C-AC525B2BBE82}"/>
                    </a:ext>
                  </a:extLst>
                </p14:cNvPr>
                <p14:cNvContentPartPr/>
                <p14:nvPr/>
              </p14:nvContentPartPr>
              <p14:xfrm>
                <a:off x="9170523" y="1230429"/>
                <a:ext cx="885240" cy="42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3C438FA-4134-2191-CF9C-AC525B2BBE8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161883" y="1221429"/>
                  <a:ext cx="902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019070E-139B-DAA1-1262-E2545801C470}"/>
                    </a:ext>
                  </a:extLst>
                </p14:cNvPr>
                <p14:cNvContentPartPr/>
                <p14:nvPr/>
              </p14:nvContentPartPr>
              <p14:xfrm>
                <a:off x="9218043" y="1348869"/>
                <a:ext cx="191160" cy="294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019070E-139B-DAA1-1262-E2545801C47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09403" y="1340229"/>
                  <a:ext cx="2088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6365237-CAAE-4FFB-3AB7-508E29BE7B58}"/>
                    </a:ext>
                  </a:extLst>
                </p14:cNvPr>
                <p14:cNvContentPartPr/>
                <p14:nvPr/>
              </p14:nvContentPartPr>
              <p14:xfrm>
                <a:off x="9609003" y="1504389"/>
                <a:ext cx="158400" cy="111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6365237-CAAE-4FFB-3AB7-508E29BE7B5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600003" y="1495749"/>
                  <a:ext cx="176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8AF7B7E-3B3A-C4AD-0FDB-FC5331FDF97A}"/>
                    </a:ext>
                  </a:extLst>
                </p14:cNvPr>
                <p14:cNvContentPartPr/>
                <p14:nvPr/>
              </p14:nvContentPartPr>
              <p14:xfrm>
                <a:off x="9515763" y="1465509"/>
                <a:ext cx="369000" cy="230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8AF7B7E-3B3A-C4AD-0FDB-FC5331FDF97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06763" y="1456869"/>
                  <a:ext cx="3866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D933F2D-594F-EF37-4EA6-00A00CD78F05}"/>
                    </a:ext>
                  </a:extLst>
                </p14:cNvPr>
                <p14:cNvContentPartPr/>
                <p14:nvPr/>
              </p14:nvContentPartPr>
              <p14:xfrm>
                <a:off x="9946683" y="1380549"/>
                <a:ext cx="108720" cy="128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D933F2D-594F-EF37-4EA6-00A00CD78F0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937683" y="1371909"/>
                  <a:ext cx="126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058650B-0EFE-F23D-7CF2-7FF7C26D94F7}"/>
                    </a:ext>
                  </a:extLst>
                </p14:cNvPr>
                <p14:cNvContentPartPr/>
                <p14:nvPr/>
              </p14:nvContentPartPr>
              <p14:xfrm>
                <a:off x="10487403" y="1092189"/>
                <a:ext cx="45000" cy="196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058650B-0EFE-F23D-7CF2-7FF7C26D94F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478403" y="1083549"/>
                  <a:ext cx="626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4A7EF7D-F596-0CA4-804B-A8C93E39230B}"/>
                    </a:ext>
                  </a:extLst>
                </p14:cNvPr>
                <p14:cNvContentPartPr/>
                <p14:nvPr/>
              </p14:nvContentPartPr>
              <p14:xfrm>
                <a:off x="10324323" y="1213149"/>
                <a:ext cx="347400" cy="36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4A7EF7D-F596-0CA4-804B-A8C93E39230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315683" y="1204509"/>
                  <a:ext cx="365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E4A09EE-DDD1-835C-AB48-B9BFA9717625}"/>
                    </a:ext>
                  </a:extLst>
                </p14:cNvPr>
                <p14:cNvContentPartPr/>
                <p14:nvPr/>
              </p14:nvContentPartPr>
              <p14:xfrm>
                <a:off x="10845243" y="866469"/>
                <a:ext cx="100080" cy="330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E4A09EE-DDD1-835C-AB48-B9BFA971762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836603" y="857469"/>
                  <a:ext cx="1177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2DE2A62-BA74-F97D-B127-A4E3D09FD85E}"/>
                    </a:ext>
                  </a:extLst>
                </p14:cNvPr>
                <p14:cNvContentPartPr/>
                <p14:nvPr/>
              </p14:nvContentPartPr>
              <p14:xfrm>
                <a:off x="11092563" y="893469"/>
                <a:ext cx="107640" cy="106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2DE2A62-BA74-F97D-B127-A4E3D09FD85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083563" y="884829"/>
                  <a:ext cx="125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2124FA8-C648-6E7D-B398-65F6CD9EA4D8}"/>
                    </a:ext>
                  </a:extLst>
                </p14:cNvPr>
                <p14:cNvContentPartPr/>
                <p14:nvPr/>
              </p14:nvContentPartPr>
              <p14:xfrm>
                <a:off x="11272923" y="900669"/>
                <a:ext cx="367920" cy="251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2124FA8-C648-6E7D-B398-65F6CD9EA4D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264283" y="892029"/>
                  <a:ext cx="3855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093D270-CA37-82F8-50FD-77D6C79C3C7B}"/>
                    </a:ext>
                  </a:extLst>
                </p14:cNvPr>
                <p14:cNvContentPartPr/>
                <p14:nvPr/>
              </p14:nvContentPartPr>
              <p14:xfrm>
                <a:off x="11408283" y="1153389"/>
                <a:ext cx="184320" cy="107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093D270-CA37-82F8-50FD-77D6C79C3C7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399283" y="1144749"/>
                  <a:ext cx="201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D027FAA-2C6A-9EC3-B1FA-88E07A3D5872}"/>
                    </a:ext>
                  </a:extLst>
                </p14:cNvPr>
                <p14:cNvContentPartPr/>
                <p14:nvPr/>
              </p14:nvContentPartPr>
              <p14:xfrm>
                <a:off x="11427723" y="1150149"/>
                <a:ext cx="253440" cy="109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D027FAA-2C6A-9EC3-B1FA-88E07A3D587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418723" y="1141149"/>
                  <a:ext cx="271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552EE32-A2BD-8C18-A2D5-E0242D429D47}"/>
                    </a:ext>
                  </a:extLst>
                </p14:cNvPr>
                <p14:cNvContentPartPr/>
                <p14:nvPr/>
              </p14:nvContentPartPr>
              <p14:xfrm>
                <a:off x="10681083" y="1306749"/>
                <a:ext cx="921240" cy="51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552EE32-A2BD-8C18-A2D5-E0242D429D4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672083" y="1298109"/>
                  <a:ext cx="9388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61E8F2A-5071-63F7-4DDD-CC49567A5514}"/>
                    </a:ext>
                  </a:extLst>
                </p14:cNvPr>
                <p14:cNvContentPartPr/>
                <p14:nvPr/>
              </p14:nvContentPartPr>
              <p14:xfrm>
                <a:off x="10911843" y="1331589"/>
                <a:ext cx="216000" cy="254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61E8F2A-5071-63F7-4DDD-CC49567A551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903203" y="1322589"/>
                  <a:ext cx="2336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8BB779E-1B5D-86A9-F072-6A89386712C8}"/>
                    </a:ext>
                  </a:extLst>
                </p14:cNvPr>
                <p14:cNvContentPartPr/>
                <p14:nvPr/>
              </p14:nvContentPartPr>
              <p14:xfrm>
                <a:off x="11168523" y="1529949"/>
                <a:ext cx="244800" cy="242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8BB779E-1B5D-86A9-F072-6A89386712C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159523" y="1520949"/>
                  <a:ext cx="2624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2B428CC-F6B9-BD5F-3CFD-E6C4FD58D4C4}"/>
                    </a:ext>
                  </a:extLst>
                </p14:cNvPr>
                <p14:cNvContentPartPr/>
                <p14:nvPr/>
              </p14:nvContentPartPr>
              <p14:xfrm>
                <a:off x="11481363" y="1486029"/>
                <a:ext cx="162720" cy="70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2B428CC-F6B9-BD5F-3CFD-E6C4FD58D4C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472723" y="1477029"/>
                  <a:ext cx="180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C4CC0F4-25A7-3D34-0CAF-380025B3429E}"/>
                    </a:ext>
                  </a:extLst>
                </p14:cNvPr>
                <p14:cNvContentPartPr/>
                <p14:nvPr/>
              </p14:nvContentPartPr>
              <p14:xfrm>
                <a:off x="11706723" y="611589"/>
                <a:ext cx="282600" cy="1250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C4CC0F4-25A7-3D34-0CAF-380025B3429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698083" y="602949"/>
                  <a:ext cx="300240" cy="126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4D6CB6A-5D66-E8E7-9C53-928116024DEF}"/>
              </a:ext>
            </a:extLst>
          </p:cNvPr>
          <p:cNvGrpSpPr/>
          <p:nvPr/>
        </p:nvGrpSpPr>
        <p:grpSpPr>
          <a:xfrm>
            <a:off x="8586604" y="1830189"/>
            <a:ext cx="1490760" cy="945000"/>
            <a:chOff x="8586604" y="1830189"/>
            <a:chExt cx="1490760" cy="94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4C594D7-9FCF-BEEB-A09D-791594FD4D4F}"/>
                    </a:ext>
                  </a:extLst>
                </p14:cNvPr>
                <p14:cNvContentPartPr/>
                <p14:nvPr/>
              </p14:nvContentPartPr>
              <p14:xfrm>
                <a:off x="9105723" y="1830189"/>
                <a:ext cx="905760" cy="263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4C594D7-9FCF-BEEB-A09D-791594FD4D4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096723" y="1821549"/>
                  <a:ext cx="9234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11D727D-2787-57EB-E8C3-C311879F7B6B}"/>
                    </a:ext>
                  </a:extLst>
                </p14:cNvPr>
                <p14:cNvContentPartPr/>
                <p14:nvPr/>
              </p14:nvContentPartPr>
              <p14:xfrm>
                <a:off x="8586604" y="2233026"/>
                <a:ext cx="1481387" cy="542163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11D727D-2787-57EB-E8C3-C311879F7B6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577604" y="2224026"/>
                  <a:ext cx="1499027" cy="559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9D2465D-B6AC-E911-81AA-D163B119917F}"/>
                    </a:ext>
                  </a:extLst>
                </p14:cNvPr>
                <p14:cNvContentPartPr/>
                <p14:nvPr/>
              </p14:nvContentPartPr>
              <p14:xfrm>
                <a:off x="9802908" y="2343633"/>
                <a:ext cx="274456" cy="21746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9D2465D-B6AC-E911-81AA-D163B119917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793904" y="2334721"/>
                  <a:ext cx="292105" cy="3921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F8B0893-9F9B-11FA-9FED-21E3DD474E6A}"/>
                  </a:ext>
                </a:extLst>
              </p14:cNvPr>
              <p14:cNvContentPartPr/>
              <p14:nvPr/>
            </p14:nvContentPartPr>
            <p14:xfrm>
              <a:off x="2290563" y="239349"/>
              <a:ext cx="273960" cy="302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F8B0893-9F9B-11FA-9FED-21E3DD474E6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281563" y="230709"/>
                <a:ext cx="29160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280CB01-7DF8-D071-0AEA-527059A1E115}"/>
              </a:ext>
            </a:extLst>
          </p:cNvPr>
          <p:cNvGrpSpPr/>
          <p:nvPr/>
        </p:nvGrpSpPr>
        <p:grpSpPr>
          <a:xfrm>
            <a:off x="4659723" y="187509"/>
            <a:ext cx="1261080" cy="428040"/>
            <a:chOff x="4659723" y="187509"/>
            <a:chExt cx="126108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09B9771-8745-B61D-4190-C3800420A742}"/>
                    </a:ext>
                  </a:extLst>
                </p14:cNvPr>
                <p14:cNvContentPartPr/>
                <p14:nvPr/>
              </p14:nvContentPartPr>
              <p14:xfrm>
                <a:off x="4659723" y="187509"/>
                <a:ext cx="551160" cy="327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09B9771-8745-B61D-4190-C3800420A74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651083" y="178509"/>
                  <a:ext cx="5688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88BD6F4-A0EF-58F7-4CBA-408342F656B9}"/>
                    </a:ext>
                  </a:extLst>
                </p14:cNvPr>
                <p14:cNvContentPartPr/>
                <p14:nvPr/>
              </p14:nvContentPartPr>
              <p14:xfrm>
                <a:off x="5467563" y="269589"/>
                <a:ext cx="313560" cy="189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88BD6F4-A0EF-58F7-4CBA-408342F656B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458923" y="260589"/>
                  <a:ext cx="331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D0A438F-3494-CE38-4BA8-3B53463FFDE4}"/>
                    </a:ext>
                  </a:extLst>
                </p14:cNvPr>
                <p14:cNvContentPartPr/>
                <p14:nvPr/>
              </p14:nvContentPartPr>
              <p14:xfrm>
                <a:off x="5699763" y="439869"/>
                <a:ext cx="109440" cy="127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D0A438F-3494-CE38-4BA8-3B53463FFDE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690763" y="430869"/>
                  <a:ext cx="127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C7A39E4-642C-41CF-DF22-340941C86440}"/>
                    </a:ext>
                  </a:extLst>
                </p14:cNvPr>
                <p14:cNvContentPartPr/>
                <p14:nvPr/>
              </p14:nvContentPartPr>
              <p14:xfrm>
                <a:off x="5658003" y="407829"/>
                <a:ext cx="262800" cy="207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C7A39E4-642C-41CF-DF22-340941C8644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649363" y="398829"/>
                  <a:ext cx="280440" cy="22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DFD245E-1833-ADF3-3A97-821F2BDEA438}"/>
              </a:ext>
            </a:extLst>
          </p:cNvPr>
          <p:cNvGrpSpPr/>
          <p:nvPr/>
        </p:nvGrpSpPr>
        <p:grpSpPr>
          <a:xfrm>
            <a:off x="639243" y="2318349"/>
            <a:ext cx="5122080" cy="585360"/>
            <a:chOff x="639243" y="2318349"/>
            <a:chExt cx="5122080" cy="58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85A2C5A-A5B8-1788-6B9C-7B9C4615FA4A}"/>
                    </a:ext>
                  </a:extLst>
                </p14:cNvPr>
                <p14:cNvContentPartPr/>
                <p14:nvPr/>
              </p14:nvContentPartPr>
              <p14:xfrm>
                <a:off x="639243" y="2341029"/>
                <a:ext cx="211320" cy="419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85A2C5A-A5B8-1788-6B9C-7B9C4615FA4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30603" y="2332389"/>
                  <a:ext cx="22896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C9B730A-2B78-E5C8-4778-A989503BDE38}"/>
                    </a:ext>
                  </a:extLst>
                </p14:cNvPr>
                <p14:cNvContentPartPr/>
                <p14:nvPr/>
              </p14:nvContentPartPr>
              <p14:xfrm>
                <a:off x="913923" y="2529309"/>
                <a:ext cx="799200" cy="162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C9B730A-2B78-E5C8-4778-A989503BDE3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05283" y="2520309"/>
                  <a:ext cx="816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7E76692-3D53-C9FE-5554-B53480A73C73}"/>
                    </a:ext>
                  </a:extLst>
                </p14:cNvPr>
                <p14:cNvContentPartPr/>
                <p14:nvPr/>
              </p14:nvContentPartPr>
              <p14:xfrm>
                <a:off x="1362123" y="2408709"/>
                <a:ext cx="53280" cy="34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7E76692-3D53-C9FE-5554-B53480A73C7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353483" y="2399709"/>
                  <a:ext cx="70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0A80037-6A4D-DA3F-AAA7-EA635BD1C40F}"/>
                    </a:ext>
                  </a:extLst>
                </p14:cNvPr>
                <p14:cNvContentPartPr/>
                <p14:nvPr/>
              </p14:nvContentPartPr>
              <p14:xfrm>
                <a:off x="1829403" y="2590869"/>
                <a:ext cx="82080" cy="19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0A80037-6A4D-DA3F-AAA7-EA635BD1C40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820403" y="2581869"/>
                  <a:ext cx="99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5D7BC58-F5EF-7883-43EE-97C624F15384}"/>
                    </a:ext>
                  </a:extLst>
                </p14:cNvPr>
                <p14:cNvContentPartPr/>
                <p14:nvPr/>
              </p14:nvContentPartPr>
              <p14:xfrm>
                <a:off x="2001123" y="2318349"/>
                <a:ext cx="1148040" cy="366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5D7BC58-F5EF-7883-43EE-97C624F1538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92123" y="2309349"/>
                  <a:ext cx="11656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5BA8C61-AB7D-AD86-BE47-24B5AAA64E7E}"/>
                    </a:ext>
                  </a:extLst>
                </p14:cNvPr>
                <p14:cNvContentPartPr/>
                <p14:nvPr/>
              </p14:nvContentPartPr>
              <p14:xfrm>
                <a:off x="2221803" y="2439309"/>
                <a:ext cx="434520" cy="6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5BA8C61-AB7D-AD86-BE47-24B5AAA64E7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212803" y="2430669"/>
                  <a:ext cx="452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F00EA11-F2DB-8230-CF3E-D9E745CFC79C}"/>
                    </a:ext>
                  </a:extLst>
                </p14:cNvPr>
                <p14:cNvContentPartPr/>
                <p14:nvPr/>
              </p14:nvContentPartPr>
              <p14:xfrm>
                <a:off x="3366603" y="2382789"/>
                <a:ext cx="173880" cy="376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F00EA11-F2DB-8230-CF3E-D9E745CFC79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57963" y="2373789"/>
                  <a:ext cx="1915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2073EBC-EA78-E3C7-0A3F-D4ABE831C70C}"/>
                    </a:ext>
                  </a:extLst>
                </p14:cNvPr>
                <p14:cNvContentPartPr/>
                <p14:nvPr/>
              </p14:nvContentPartPr>
              <p14:xfrm>
                <a:off x="3572883" y="2465229"/>
                <a:ext cx="170640" cy="244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2073EBC-EA78-E3C7-0A3F-D4ABE831C70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564243" y="2456229"/>
                  <a:ext cx="1882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C32D118-3290-7998-1DD0-F185192B940A}"/>
                    </a:ext>
                  </a:extLst>
                </p14:cNvPr>
                <p14:cNvContentPartPr/>
                <p14:nvPr/>
              </p14:nvContentPartPr>
              <p14:xfrm>
                <a:off x="3832083" y="2474949"/>
                <a:ext cx="63360" cy="234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C32D118-3290-7998-1DD0-F185192B940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823083" y="2466309"/>
                  <a:ext cx="810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67B92AF-65E9-1177-4473-93BCB403B4A9}"/>
                    </a:ext>
                  </a:extLst>
                </p14:cNvPr>
                <p14:cNvContentPartPr/>
                <p14:nvPr/>
              </p14:nvContentPartPr>
              <p14:xfrm>
                <a:off x="3954483" y="2674389"/>
                <a:ext cx="14040" cy="36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67B92AF-65E9-1177-4473-93BCB403B4A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945483" y="2665749"/>
                  <a:ext cx="31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45543B7-35D1-0F29-3347-4CC6F63A4C84}"/>
                    </a:ext>
                  </a:extLst>
                </p14:cNvPr>
                <p14:cNvContentPartPr/>
                <p14:nvPr/>
              </p14:nvContentPartPr>
              <p14:xfrm>
                <a:off x="4097043" y="2526789"/>
                <a:ext cx="132120" cy="171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45543B7-35D1-0F29-3347-4CC6F63A4C8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088403" y="2518149"/>
                  <a:ext cx="1497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42B68C6-BF32-3E09-4F33-A1B9CB208E90}"/>
                    </a:ext>
                  </a:extLst>
                </p14:cNvPr>
                <p14:cNvContentPartPr/>
                <p14:nvPr/>
              </p14:nvContentPartPr>
              <p14:xfrm>
                <a:off x="4285683" y="2397549"/>
                <a:ext cx="90720" cy="417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42B68C6-BF32-3E09-4F33-A1B9CB208E9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276683" y="2388549"/>
                  <a:ext cx="10836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162405E-4D4C-C608-8DD5-EF5C4C46D5A0}"/>
                    </a:ext>
                  </a:extLst>
                </p14:cNvPr>
                <p14:cNvContentPartPr/>
                <p14:nvPr/>
              </p14:nvContentPartPr>
              <p14:xfrm>
                <a:off x="4553523" y="2434269"/>
                <a:ext cx="499320" cy="443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162405E-4D4C-C608-8DD5-EF5C4C46D5A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544883" y="2425269"/>
                  <a:ext cx="51696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20B6B73-64CB-FF17-5B4E-B6BB25FEB882}"/>
                    </a:ext>
                  </a:extLst>
                </p14:cNvPr>
                <p14:cNvContentPartPr/>
                <p14:nvPr/>
              </p14:nvContentPartPr>
              <p14:xfrm>
                <a:off x="5321403" y="2458029"/>
                <a:ext cx="392400" cy="240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20B6B73-64CB-FF17-5B4E-B6BB25FEB88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312403" y="2449389"/>
                  <a:ext cx="4100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07815ED-7D53-574F-987D-AB5CA699B70D}"/>
                    </a:ext>
                  </a:extLst>
                </p14:cNvPr>
                <p14:cNvContentPartPr/>
                <p14:nvPr/>
              </p14:nvContentPartPr>
              <p14:xfrm>
                <a:off x="5614443" y="2655669"/>
                <a:ext cx="146880" cy="248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07815ED-7D53-574F-987D-AB5CA699B70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605443" y="2646669"/>
                  <a:ext cx="16452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79963AB-E837-C9BA-CFAE-6A69810B8124}"/>
              </a:ext>
            </a:extLst>
          </p:cNvPr>
          <p:cNvGrpSpPr/>
          <p:nvPr/>
        </p:nvGrpSpPr>
        <p:grpSpPr>
          <a:xfrm>
            <a:off x="1331163" y="3193149"/>
            <a:ext cx="2282760" cy="798480"/>
            <a:chOff x="1331163" y="3193149"/>
            <a:chExt cx="2282760" cy="79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B8F9D70-B6E3-FC3C-94F4-9376B31A82A9}"/>
                    </a:ext>
                  </a:extLst>
                </p14:cNvPr>
                <p14:cNvContentPartPr/>
                <p14:nvPr/>
              </p14:nvContentPartPr>
              <p14:xfrm>
                <a:off x="1331163" y="3327069"/>
                <a:ext cx="385560" cy="240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B8F9D70-B6E3-FC3C-94F4-9376B31A82A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322163" y="3318429"/>
                  <a:ext cx="4032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8BF03C1-1CED-7478-B708-D080278D03DD}"/>
                    </a:ext>
                  </a:extLst>
                </p14:cNvPr>
                <p14:cNvContentPartPr/>
                <p14:nvPr/>
              </p14:nvContentPartPr>
              <p14:xfrm>
                <a:off x="1631403" y="3550629"/>
                <a:ext cx="151560" cy="181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8BF03C1-1CED-7478-B708-D080278D03D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622403" y="3541989"/>
                  <a:ext cx="1692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382B55D-5A2B-8FC0-1441-83B9D88A87D0}"/>
                    </a:ext>
                  </a:extLst>
                </p14:cNvPr>
                <p14:cNvContentPartPr/>
                <p14:nvPr/>
              </p14:nvContentPartPr>
              <p14:xfrm>
                <a:off x="1645083" y="3557469"/>
                <a:ext cx="209160" cy="166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382B55D-5A2B-8FC0-1441-83B9D88A87D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636083" y="3548469"/>
                  <a:ext cx="226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C20A0A8-F1D6-1369-241A-8BE74D3437E3}"/>
                    </a:ext>
                  </a:extLst>
                </p14:cNvPr>
                <p14:cNvContentPartPr/>
                <p14:nvPr/>
              </p14:nvContentPartPr>
              <p14:xfrm>
                <a:off x="2029923" y="3193149"/>
                <a:ext cx="195840" cy="300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C20A0A8-F1D6-1369-241A-8BE74D3437E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021283" y="3184509"/>
                  <a:ext cx="2134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2DA3B3B-3529-137F-E789-7F04FA3FA827}"/>
                    </a:ext>
                  </a:extLst>
                </p14:cNvPr>
                <p14:cNvContentPartPr/>
                <p14:nvPr/>
              </p14:nvContentPartPr>
              <p14:xfrm>
                <a:off x="2328363" y="3208989"/>
                <a:ext cx="315000" cy="248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2DA3B3B-3529-137F-E789-7F04FA3FA82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319363" y="3200349"/>
                  <a:ext cx="3326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6D5D6FA-8924-11EB-8D81-804A6AE161C3}"/>
                    </a:ext>
                  </a:extLst>
                </p14:cNvPr>
                <p14:cNvContentPartPr/>
                <p14:nvPr/>
              </p14:nvContentPartPr>
              <p14:xfrm>
                <a:off x="2558403" y="3423909"/>
                <a:ext cx="165960" cy="136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6D5D6FA-8924-11EB-8D81-804A6AE161C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549403" y="3414909"/>
                  <a:ext cx="183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F7575F2-9C49-EB41-D2CA-725792D3863B}"/>
                    </a:ext>
                  </a:extLst>
                </p14:cNvPr>
                <p14:cNvContentPartPr/>
                <p14:nvPr/>
              </p14:nvContentPartPr>
              <p14:xfrm>
                <a:off x="2096883" y="3580509"/>
                <a:ext cx="596520" cy="32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F7575F2-9C49-EB41-D2CA-725792D3863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087883" y="3571509"/>
                  <a:ext cx="6141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242535B-B126-D8C1-B5F2-C9997CB96A00}"/>
                    </a:ext>
                  </a:extLst>
                </p14:cNvPr>
                <p14:cNvContentPartPr/>
                <p14:nvPr/>
              </p14:nvContentPartPr>
              <p14:xfrm>
                <a:off x="2072763" y="3688509"/>
                <a:ext cx="130320" cy="303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242535B-B126-D8C1-B5F2-C9997CB96A0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063763" y="3679509"/>
                  <a:ext cx="1479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952D8FE-87A8-F809-78A5-264B8F03B3F3}"/>
                    </a:ext>
                  </a:extLst>
                </p14:cNvPr>
                <p14:cNvContentPartPr/>
                <p14:nvPr/>
              </p14:nvContentPartPr>
              <p14:xfrm>
                <a:off x="2341323" y="3763389"/>
                <a:ext cx="131400" cy="179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952D8FE-87A8-F809-78A5-264B8F03B3F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332323" y="3754389"/>
                  <a:ext cx="1490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3476F90-0F96-1A28-DDD8-282853034401}"/>
                    </a:ext>
                  </a:extLst>
                </p14:cNvPr>
                <p14:cNvContentPartPr/>
                <p14:nvPr/>
              </p14:nvContentPartPr>
              <p14:xfrm>
                <a:off x="2270403" y="3763029"/>
                <a:ext cx="295920" cy="215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3476F90-0F96-1A28-DDD8-28285303440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261403" y="3754029"/>
                  <a:ext cx="3135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9E3B253-1D7D-798F-C15F-3587D6AF52D2}"/>
                    </a:ext>
                  </a:extLst>
                </p14:cNvPr>
                <p14:cNvContentPartPr/>
                <p14:nvPr/>
              </p14:nvContentPartPr>
              <p14:xfrm>
                <a:off x="3002283" y="3431469"/>
                <a:ext cx="18720" cy="245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9E3B253-1D7D-798F-C15F-3587D6AF52D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993643" y="3422829"/>
                  <a:ext cx="363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866917D-B3F4-8FA5-AF05-5676E9870E2B}"/>
                    </a:ext>
                  </a:extLst>
                </p14:cNvPr>
                <p14:cNvContentPartPr/>
                <p14:nvPr/>
              </p14:nvContentPartPr>
              <p14:xfrm>
                <a:off x="2881683" y="3514629"/>
                <a:ext cx="276120" cy="23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866917D-B3F4-8FA5-AF05-5676E9870E2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872683" y="3505629"/>
                  <a:ext cx="293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BD17BA7-E0C4-55ED-B765-8DB773587714}"/>
                    </a:ext>
                  </a:extLst>
                </p14:cNvPr>
                <p14:cNvContentPartPr/>
                <p14:nvPr/>
              </p14:nvContentPartPr>
              <p14:xfrm>
                <a:off x="3274443" y="3364869"/>
                <a:ext cx="339480" cy="235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BD17BA7-E0C4-55ED-B765-8DB77358771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265803" y="3356229"/>
                  <a:ext cx="357120" cy="25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B822C3A-2621-5134-AD5D-C61B9FAB4940}"/>
              </a:ext>
            </a:extLst>
          </p:cNvPr>
          <p:cNvGrpSpPr/>
          <p:nvPr/>
        </p:nvGrpSpPr>
        <p:grpSpPr>
          <a:xfrm>
            <a:off x="3518523" y="3203949"/>
            <a:ext cx="915840" cy="869400"/>
            <a:chOff x="3518523" y="3203949"/>
            <a:chExt cx="915840" cy="86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D4404AB-F18C-5955-64E8-3983CE707132}"/>
                    </a:ext>
                  </a:extLst>
                </p14:cNvPr>
                <p14:cNvContentPartPr/>
                <p14:nvPr/>
              </p14:nvContentPartPr>
              <p14:xfrm>
                <a:off x="3518523" y="3627309"/>
                <a:ext cx="113760" cy="266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D4404AB-F18C-5955-64E8-3983CE70713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509883" y="3618669"/>
                  <a:ext cx="1314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2E21A8F-A67D-98D6-0C22-F4E4F662BF58}"/>
                    </a:ext>
                  </a:extLst>
                </p14:cNvPr>
                <p14:cNvContentPartPr/>
                <p14:nvPr/>
              </p14:nvContentPartPr>
              <p14:xfrm>
                <a:off x="3818403" y="3203949"/>
                <a:ext cx="139680" cy="322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2E21A8F-A67D-98D6-0C22-F4E4F662BF5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809403" y="3194949"/>
                  <a:ext cx="1573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82C8EB3-E6B1-158A-45ED-C26E62067B32}"/>
                    </a:ext>
                  </a:extLst>
                </p14:cNvPr>
                <p14:cNvContentPartPr/>
                <p14:nvPr/>
              </p14:nvContentPartPr>
              <p14:xfrm>
                <a:off x="4000923" y="3256149"/>
                <a:ext cx="361800" cy="229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82C8EB3-E6B1-158A-45ED-C26E62067B3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991923" y="3247509"/>
                  <a:ext cx="3794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DED7C5F-85B6-1BBB-8ACC-E61CE36E309B}"/>
                    </a:ext>
                  </a:extLst>
                </p14:cNvPr>
                <p14:cNvContentPartPr/>
                <p14:nvPr/>
              </p14:nvContentPartPr>
              <p14:xfrm>
                <a:off x="4267683" y="3427869"/>
                <a:ext cx="166680" cy="167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DED7C5F-85B6-1BBB-8ACC-E61CE36E309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258683" y="3418869"/>
                  <a:ext cx="184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9DA093D-402F-7571-70CC-C03FBD43764D}"/>
                    </a:ext>
                  </a:extLst>
                </p14:cNvPr>
                <p14:cNvContentPartPr/>
                <p14:nvPr/>
              </p14:nvContentPartPr>
              <p14:xfrm>
                <a:off x="3786363" y="3675909"/>
                <a:ext cx="622080" cy="33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9DA093D-402F-7571-70CC-C03FBD43764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777723" y="3666909"/>
                  <a:ext cx="639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30780BF-6EB9-331A-8885-FCF8F0321DB9}"/>
                    </a:ext>
                  </a:extLst>
                </p14:cNvPr>
                <p14:cNvContentPartPr/>
                <p14:nvPr/>
              </p14:nvContentPartPr>
              <p14:xfrm>
                <a:off x="3817683" y="3723069"/>
                <a:ext cx="199080" cy="286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30780BF-6EB9-331A-8885-FCF8F0321DB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808683" y="3714069"/>
                  <a:ext cx="2167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62AE017-03E3-0474-F218-B87851090B54}"/>
                    </a:ext>
                  </a:extLst>
                </p14:cNvPr>
                <p14:cNvContentPartPr/>
                <p14:nvPr/>
              </p14:nvContentPartPr>
              <p14:xfrm>
                <a:off x="4069323" y="3821709"/>
                <a:ext cx="170640" cy="251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62AE017-03E3-0474-F218-B87851090B5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060323" y="3812709"/>
                  <a:ext cx="18828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C8EF6965-A270-F9FF-9AC8-8FED963434EC}"/>
              </a:ext>
            </a:extLst>
          </p:cNvPr>
          <p:cNvGrpSpPr/>
          <p:nvPr/>
        </p:nvGrpSpPr>
        <p:grpSpPr>
          <a:xfrm>
            <a:off x="4863483" y="3088749"/>
            <a:ext cx="2090880" cy="967320"/>
            <a:chOff x="4863483" y="3088749"/>
            <a:chExt cx="2090880" cy="96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7A25D6E-A2F1-BDAE-23EF-CD89DC353D0B}"/>
                    </a:ext>
                  </a:extLst>
                </p14:cNvPr>
                <p14:cNvContentPartPr/>
                <p14:nvPr/>
              </p14:nvContentPartPr>
              <p14:xfrm>
                <a:off x="4863483" y="3493389"/>
                <a:ext cx="385200" cy="298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7A25D6E-A2F1-BDAE-23EF-CD89DC353D0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854483" y="3484749"/>
                  <a:ext cx="402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D9DF459-6B36-FEE9-271D-DC0AAE09F6F2}"/>
                    </a:ext>
                  </a:extLst>
                </p14:cNvPr>
                <p14:cNvContentPartPr/>
                <p14:nvPr/>
              </p14:nvContentPartPr>
              <p14:xfrm>
                <a:off x="4950243" y="3606069"/>
                <a:ext cx="288360" cy="90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D9DF459-6B36-FEE9-271D-DC0AAE09F6F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941243" y="3597429"/>
                  <a:ext cx="306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AD2882A-C222-A519-3D2D-B9CF9C8C0515}"/>
                    </a:ext>
                  </a:extLst>
                </p14:cNvPr>
                <p14:cNvContentPartPr/>
                <p14:nvPr/>
              </p14:nvContentPartPr>
              <p14:xfrm>
                <a:off x="5336523" y="3539109"/>
                <a:ext cx="263160" cy="15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AD2882A-C222-A519-3D2D-B9CF9C8C051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327883" y="3530109"/>
                  <a:ext cx="280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B003841-4BE6-9EB1-0A08-9C285191F8D5}"/>
                    </a:ext>
                  </a:extLst>
                </p14:cNvPr>
                <p14:cNvContentPartPr/>
                <p14:nvPr/>
              </p14:nvContentPartPr>
              <p14:xfrm>
                <a:off x="5943843" y="3175509"/>
                <a:ext cx="24480" cy="289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B003841-4BE6-9EB1-0A08-9C285191F8D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935203" y="3166509"/>
                  <a:ext cx="421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C01D070-BCCF-6EE6-1903-80AECD20EC99}"/>
                    </a:ext>
                  </a:extLst>
                </p14:cNvPr>
                <p14:cNvContentPartPr/>
                <p14:nvPr/>
              </p14:nvContentPartPr>
              <p14:xfrm>
                <a:off x="5741163" y="3477549"/>
                <a:ext cx="366480" cy="129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C01D070-BCCF-6EE6-1903-80AECD20EC9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732163" y="3468909"/>
                  <a:ext cx="384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A0C48AD-72A7-2F1F-D17D-3BD45F720A20}"/>
                    </a:ext>
                  </a:extLst>
                </p14:cNvPr>
                <p14:cNvContentPartPr/>
                <p14:nvPr/>
              </p14:nvContentPartPr>
              <p14:xfrm>
                <a:off x="5549643" y="3546669"/>
                <a:ext cx="432720" cy="444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A0C48AD-72A7-2F1F-D17D-3BD45F720A2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541003" y="3538029"/>
                  <a:ext cx="45036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3AD3693-8407-38BB-7CC2-439743ABA4CF}"/>
                    </a:ext>
                  </a:extLst>
                </p14:cNvPr>
                <p14:cNvContentPartPr/>
                <p14:nvPr/>
              </p14:nvContentPartPr>
              <p14:xfrm>
                <a:off x="6342723" y="3088749"/>
                <a:ext cx="212760" cy="286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3AD3693-8407-38BB-7CC2-439743ABA4C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333723" y="3079749"/>
                  <a:ext cx="2304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9A284CD-AAAB-3A5D-1725-51187C8C14E3}"/>
                    </a:ext>
                  </a:extLst>
                </p14:cNvPr>
                <p14:cNvContentPartPr/>
                <p14:nvPr/>
              </p14:nvContentPartPr>
              <p14:xfrm>
                <a:off x="6681123" y="3174789"/>
                <a:ext cx="183960" cy="296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9A284CD-AAAB-3A5D-1725-51187C8C14E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672483" y="3165789"/>
                  <a:ext cx="2016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3AFDF54-A64D-CA25-0E49-DB26778AEAF5}"/>
                    </a:ext>
                  </a:extLst>
                </p14:cNvPr>
                <p14:cNvContentPartPr/>
                <p14:nvPr/>
              </p14:nvContentPartPr>
              <p14:xfrm>
                <a:off x="6257043" y="3509949"/>
                <a:ext cx="697320" cy="84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3AFDF54-A64D-CA25-0E49-DB26778AEAF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248403" y="3500949"/>
                  <a:ext cx="714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0359543-7611-7782-5CB2-9D2EF3F11CCA}"/>
                    </a:ext>
                  </a:extLst>
                </p14:cNvPr>
                <p14:cNvContentPartPr/>
                <p14:nvPr/>
              </p14:nvContentPartPr>
              <p14:xfrm>
                <a:off x="6257043" y="3687429"/>
                <a:ext cx="160560" cy="248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0359543-7611-7782-5CB2-9D2EF3F11CC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248043" y="3678789"/>
                  <a:ext cx="1782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DB03E41-D551-E264-5228-35C01690E616}"/>
                    </a:ext>
                  </a:extLst>
                </p14:cNvPr>
                <p14:cNvContentPartPr/>
                <p14:nvPr/>
              </p14:nvContentPartPr>
              <p14:xfrm>
                <a:off x="6507963" y="3740709"/>
                <a:ext cx="236880" cy="315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DB03E41-D551-E264-5228-35C01690E61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498963" y="3732069"/>
                  <a:ext cx="254520" cy="33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1039049-1EF3-C3D7-BC73-427251931786}"/>
              </a:ext>
            </a:extLst>
          </p:cNvPr>
          <p:cNvGrpSpPr/>
          <p:nvPr/>
        </p:nvGrpSpPr>
        <p:grpSpPr>
          <a:xfrm>
            <a:off x="7239123" y="3105309"/>
            <a:ext cx="2039760" cy="865080"/>
            <a:chOff x="7239123" y="3105309"/>
            <a:chExt cx="2039760" cy="86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7891827-82AC-3905-D145-42BEC117CBF9}"/>
                    </a:ext>
                  </a:extLst>
                </p14:cNvPr>
                <p14:cNvContentPartPr/>
                <p14:nvPr/>
              </p14:nvContentPartPr>
              <p14:xfrm>
                <a:off x="7239123" y="3510309"/>
                <a:ext cx="272160" cy="15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7891827-82AC-3905-D145-42BEC117CBF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230123" y="3501309"/>
                  <a:ext cx="289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F624B33-10AC-860B-54C6-61CD10D06FDE}"/>
                    </a:ext>
                  </a:extLst>
                </p14:cNvPr>
                <p14:cNvContentPartPr/>
                <p14:nvPr/>
              </p14:nvContentPartPr>
              <p14:xfrm>
                <a:off x="7325883" y="3439389"/>
                <a:ext cx="15480" cy="229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F624B33-10AC-860B-54C6-61CD10D06FD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317243" y="3430389"/>
                  <a:ext cx="331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2C89911-2453-9DE3-24EC-1E27830E3476}"/>
                    </a:ext>
                  </a:extLst>
                </p14:cNvPr>
                <p14:cNvContentPartPr/>
                <p14:nvPr/>
              </p14:nvContentPartPr>
              <p14:xfrm>
                <a:off x="7779123" y="3460989"/>
                <a:ext cx="279360" cy="243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2C89911-2453-9DE3-24EC-1E27830E347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770123" y="3452349"/>
                  <a:ext cx="2970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264F7D4-4920-4430-06E1-0D8C425D2FA2}"/>
                    </a:ext>
                  </a:extLst>
                </p14:cNvPr>
                <p14:cNvContentPartPr/>
                <p14:nvPr/>
              </p14:nvContentPartPr>
              <p14:xfrm>
                <a:off x="8072883" y="3116469"/>
                <a:ext cx="246600" cy="710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264F7D4-4920-4430-06E1-0D8C425D2FA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064243" y="3107829"/>
                  <a:ext cx="264240" cy="72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EABB064-50C0-635C-BAB6-EE7A744668FA}"/>
                    </a:ext>
                  </a:extLst>
                </p14:cNvPr>
                <p14:cNvContentPartPr/>
                <p14:nvPr/>
              </p14:nvContentPartPr>
              <p14:xfrm>
                <a:off x="8377803" y="3151029"/>
                <a:ext cx="208800" cy="2912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EABB064-50C0-635C-BAB6-EE7A744668F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368803" y="3142389"/>
                  <a:ext cx="2264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3FE20BD-EE61-DE76-1659-626E4EFDD166}"/>
                    </a:ext>
                  </a:extLst>
                </p14:cNvPr>
                <p14:cNvContentPartPr/>
                <p14:nvPr/>
              </p14:nvContentPartPr>
              <p14:xfrm>
                <a:off x="8624403" y="3105309"/>
                <a:ext cx="175680" cy="112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3FE20BD-EE61-DE76-1659-626E4EFDD16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615763" y="3096669"/>
                  <a:ext cx="193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6900186-E30F-8433-9B50-60AA94418BB7}"/>
                    </a:ext>
                  </a:extLst>
                </p14:cNvPr>
                <p14:cNvContentPartPr/>
                <p14:nvPr/>
              </p14:nvContentPartPr>
              <p14:xfrm>
                <a:off x="8807643" y="3205029"/>
                <a:ext cx="397440" cy="235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6900186-E30F-8433-9B50-60AA94418BB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798643" y="3196389"/>
                  <a:ext cx="4150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AF4EBB1-9AE0-9EC2-09A3-D769F1858E67}"/>
                    </a:ext>
                  </a:extLst>
                </p14:cNvPr>
                <p14:cNvContentPartPr/>
                <p14:nvPr/>
              </p14:nvContentPartPr>
              <p14:xfrm>
                <a:off x="9139923" y="3394029"/>
                <a:ext cx="138960" cy="118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AF4EBB1-9AE0-9EC2-09A3-D769F1858E6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131283" y="3385029"/>
                  <a:ext cx="156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654DF1D-196C-CD81-52D2-859094F0D628}"/>
                    </a:ext>
                  </a:extLst>
                </p14:cNvPr>
                <p14:cNvContentPartPr/>
                <p14:nvPr/>
              </p14:nvContentPartPr>
              <p14:xfrm>
                <a:off x="8272683" y="3566469"/>
                <a:ext cx="866160" cy="828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654DF1D-196C-CD81-52D2-859094F0D62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263683" y="3557469"/>
                  <a:ext cx="883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F0FA65D-28F7-A2B2-96F6-DAAFC61F5534}"/>
                    </a:ext>
                  </a:extLst>
                </p14:cNvPr>
                <p14:cNvContentPartPr/>
                <p14:nvPr/>
              </p14:nvContentPartPr>
              <p14:xfrm>
                <a:off x="8429283" y="3679509"/>
                <a:ext cx="200880" cy="256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F0FA65D-28F7-A2B2-96F6-DAAFC61F553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420283" y="3670509"/>
                  <a:ext cx="2185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8B069F8-421D-7279-018B-C324F79D95ED}"/>
                    </a:ext>
                  </a:extLst>
                </p14:cNvPr>
                <p14:cNvContentPartPr/>
                <p14:nvPr/>
              </p14:nvContentPartPr>
              <p14:xfrm>
                <a:off x="8764803" y="3744669"/>
                <a:ext cx="148680" cy="225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8B069F8-421D-7279-018B-C324F79D95E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756163" y="3735669"/>
                  <a:ext cx="1663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8531E32-52FD-E7FA-1D3A-EE0DC4C26834}"/>
                    </a:ext>
                  </a:extLst>
                </p14:cNvPr>
                <p14:cNvContentPartPr/>
                <p14:nvPr/>
              </p14:nvContentPartPr>
              <p14:xfrm>
                <a:off x="8706483" y="3762669"/>
                <a:ext cx="352440" cy="192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8531E32-52FD-E7FA-1D3A-EE0DC4C2683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697483" y="3754029"/>
                  <a:ext cx="3700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4E25B25-86C7-7FF6-1176-49D3A55FC51D}"/>
                    </a:ext>
                  </a:extLst>
                </p14:cNvPr>
                <p14:cNvContentPartPr/>
                <p14:nvPr/>
              </p14:nvContentPartPr>
              <p14:xfrm>
                <a:off x="9093483" y="3716589"/>
                <a:ext cx="88560" cy="745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4E25B25-86C7-7FF6-1176-49D3A55FC51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084843" y="3707949"/>
                  <a:ext cx="10620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9D90BCF-6302-0147-3216-4C8A21D994C2}"/>
              </a:ext>
            </a:extLst>
          </p:cNvPr>
          <p:cNvGrpSpPr/>
          <p:nvPr/>
        </p:nvGrpSpPr>
        <p:grpSpPr>
          <a:xfrm>
            <a:off x="9576243" y="3059949"/>
            <a:ext cx="1716480" cy="968040"/>
            <a:chOff x="9576243" y="3059949"/>
            <a:chExt cx="1716480" cy="96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88B8FBA-59D7-7B9C-07F5-A9BF71320751}"/>
                    </a:ext>
                  </a:extLst>
                </p14:cNvPr>
                <p14:cNvContentPartPr/>
                <p14:nvPr/>
              </p14:nvContentPartPr>
              <p14:xfrm>
                <a:off x="9576243" y="3521469"/>
                <a:ext cx="240480" cy="36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88B8FBA-59D7-7B9C-07F5-A9BF7132075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567603" y="3512829"/>
                  <a:ext cx="258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467DD5F-8773-9F64-B6E6-85621DE38643}"/>
                    </a:ext>
                  </a:extLst>
                </p14:cNvPr>
                <p14:cNvContentPartPr/>
                <p14:nvPr/>
              </p14:nvContentPartPr>
              <p14:xfrm>
                <a:off x="9693603" y="3441549"/>
                <a:ext cx="32760" cy="228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467DD5F-8773-9F64-B6E6-85621DE3864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684963" y="3432549"/>
                  <a:ext cx="504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D50EBAB-EC10-9C19-4AAC-A9458C39E114}"/>
                    </a:ext>
                  </a:extLst>
                </p14:cNvPr>
                <p14:cNvContentPartPr/>
                <p14:nvPr/>
              </p14:nvContentPartPr>
              <p14:xfrm>
                <a:off x="10161603" y="3148869"/>
                <a:ext cx="209520" cy="310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D50EBAB-EC10-9C19-4AAC-A9458C39E11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152963" y="3140229"/>
                  <a:ext cx="2271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A74588E-1E86-DB32-10DF-DA409FA97706}"/>
                    </a:ext>
                  </a:extLst>
                </p14:cNvPr>
                <p14:cNvContentPartPr/>
                <p14:nvPr/>
              </p14:nvContentPartPr>
              <p14:xfrm>
                <a:off x="10426563" y="3109269"/>
                <a:ext cx="135360" cy="122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A74588E-1E86-DB32-10DF-DA409FA9770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417923" y="3100269"/>
                  <a:ext cx="153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4188BC0-5DFD-D6DF-146B-878F615AF5CA}"/>
                    </a:ext>
                  </a:extLst>
                </p14:cNvPr>
                <p14:cNvContentPartPr/>
                <p14:nvPr/>
              </p14:nvContentPartPr>
              <p14:xfrm>
                <a:off x="10571283" y="3183069"/>
                <a:ext cx="467640" cy="233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4188BC0-5DFD-D6DF-146B-878F615AF5C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562283" y="3174069"/>
                  <a:ext cx="4852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B2D96D4-892B-5B06-3CD1-5B4C6DDC6F75}"/>
                    </a:ext>
                  </a:extLst>
                </p14:cNvPr>
                <p14:cNvContentPartPr/>
                <p14:nvPr/>
              </p14:nvContentPartPr>
              <p14:xfrm>
                <a:off x="10915443" y="3376029"/>
                <a:ext cx="180000" cy="2005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B2D96D4-892B-5B06-3CD1-5B4C6DDC6F7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906803" y="3367029"/>
                  <a:ext cx="1976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717B71D-2BF9-9902-123F-6F184E61E1BA}"/>
                    </a:ext>
                  </a:extLst>
                </p14:cNvPr>
                <p14:cNvContentPartPr/>
                <p14:nvPr/>
              </p14:nvContentPartPr>
              <p14:xfrm>
                <a:off x="10118763" y="3529749"/>
                <a:ext cx="873720" cy="511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717B71D-2BF9-9902-123F-6F184E61E1B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110123" y="3520749"/>
                  <a:ext cx="8913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E675CEA-58D5-2877-A882-EB571AD448A4}"/>
                    </a:ext>
                  </a:extLst>
                </p14:cNvPr>
                <p14:cNvContentPartPr/>
                <p14:nvPr/>
              </p14:nvContentPartPr>
              <p14:xfrm>
                <a:off x="10178163" y="3520389"/>
                <a:ext cx="268560" cy="387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E675CEA-58D5-2877-A882-EB571AD448A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169523" y="3511749"/>
                  <a:ext cx="2862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AC59B79-E7AB-B6C8-B029-7A2D2C5A4119}"/>
                    </a:ext>
                  </a:extLst>
                </p14:cNvPr>
                <p14:cNvContentPartPr/>
                <p14:nvPr/>
              </p14:nvContentPartPr>
              <p14:xfrm>
                <a:off x="10433043" y="3720909"/>
                <a:ext cx="257400" cy="3070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AC59B79-E7AB-B6C8-B029-7A2D2C5A411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424043" y="3711909"/>
                  <a:ext cx="2750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6334FF9-3663-5261-4E8E-58D584DA6052}"/>
                    </a:ext>
                  </a:extLst>
                </p14:cNvPr>
                <p14:cNvContentPartPr/>
                <p14:nvPr/>
              </p14:nvContentPartPr>
              <p14:xfrm>
                <a:off x="10803843" y="3700029"/>
                <a:ext cx="86400" cy="673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6334FF9-3663-5261-4E8E-58D584DA605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795203" y="3691029"/>
                  <a:ext cx="104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0438A8D-9EE1-8C03-9307-92474A8DA30D}"/>
                    </a:ext>
                  </a:extLst>
                </p14:cNvPr>
                <p14:cNvContentPartPr/>
                <p14:nvPr/>
              </p14:nvContentPartPr>
              <p14:xfrm>
                <a:off x="11117043" y="3059949"/>
                <a:ext cx="175680" cy="864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0438A8D-9EE1-8C03-9307-92474A8DA30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108403" y="3050949"/>
                  <a:ext cx="193320" cy="88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1773E48B-A711-9B58-29A8-6B342929923A}"/>
                  </a:ext>
                </a:extLst>
              </p14:cNvPr>
              <p14:cNvContentPartPr/>
              <p14:nvPr/>
            </p14:nvContentPartPr>
            <p14:xfrm>
              <a:off x="8458083" y="2857989"/>
              <a:ext cx="793080" cy="22284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1773E48B-A711-9B58-29A8-6B342929923A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8449443" y="2848989"/>
                <a:ext cx="810720" cy="24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410E9BAA-13E9-15B4-9AF3-34D3F57FB4CE}"/>
              </a:ext>
            </a:extLst>
          </p:cNvPr>
          <p:cNvGrpSpPr/>
          <p:nvPr/>
        </p:nvGrpSpPr>
        <p:grpSpPr>
          <a:xfrm>
            <a:off x="504963" y="4466469"/>
            <a:ext cx="797760" cy="599400"/>
            <a:chOff x="504963" y="4466469"/>
            <a:chExt cx="797760" cy="59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17EA027-66E5-C13C-6813-992D347528FF}"/>
                    </a:ext>
                  </a:extLst>
                </p14:cNvPr>
                <p14:cNvContentPartPr/>
                <p14:nvPr/>
              </p14:nvContentPartPr>
              <p14:xfrm>
                <a:off x="635283" y="4494909"/>
                <a:ext cx="9720" cy="129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17EA027-66E5-C13C-6813-992D347528F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26643" y="4485909"/>
                  <a:ext cx="27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74F4F22-21B5-29BC-54A1-75BA8E3389FC}"/>
                    </a:ext>
                  </a:extLst>
                </p14:cNvPr>
                <p14:cNvContentPartPr/>
                <p14:nvPr/>
              </p14:nvContentPartPr>
              <p14:xfrm>
                <a:off x="504963" y="4674909"/>
                <a:ext cx="286560" cy="50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74F4F22-21B5-29BC-54A1-75BA8E3389F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96323" y="4666269"/>
                  <a:ext cx="304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C6E5816-5357-8F14-6A55-461665BEDEF2}"/>
                    </a:ext>
                  </a:extLst>
                </p14:cNvPr>
                <p14:cNvContentPartPr/>
                <p14:nvPr/>
              </p14:nvContentPartPr>
              <p14:xfrm>
                <a:off x="511083" y="4809189"/>
                <a:ext cx="218880" cy="228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C6E5816-5357-8F14-6A55-461665BEDEF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02083" y="4800549"/>
                  <a:ext cx="2365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B9E8DC3-B52E-1C06-CF5E-CF5AEEFEBA15}"/>
                    </a:ext>
                  </a:extLst>
                </p14:cNvPr>
                <p14:cNvContentPartPr/>
                <p14:nvPr/>
              </p14:nvContentPartPr>
              <p14:xfrm>
                <a:off x="923643" y="4466469"/>
                <a:ext cx="118080" cy="195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B9E8DC3-B52E-1C06-CF5E-CF5AEEFEBA1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15003" y="4457469"/>
                  <a:ext cx="1357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355EEDA-C6C2-CD85-09AC-BB59EC56EC73}"/>
                    </a:ext>
                  </a:extLst>
                </p14:cNvPr>
                <p14:cNvContentPartPr/>
                <p14:nvPr/>
              </p14:nvContentPartPr>
              <p14:xfrm>
                <a:off x="1092123" y="4539549"/>
                <a:ext cx="142920" cy="2300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355EEDA-C6C2-CD85-09AC-BB59EC56EC7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83123" y="4530549"/>
                  <a:ext cx="1605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465A151-DF0F-7EE9-A34C-264207869062}"/>
                    </a:ext>
                  </a:extLst>
                </p14:cNvPr>
                <p14:cNvContentPartPr/>
                <p14:nvPr/>
              </p14:nvContentPartPr>
              <p14:xfrm>
                <a:off x="915723" y="4789389"/>
                <a:ext cx="369360" cy="248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465A151-DF0F-7EE9-A34C-26420786906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07083" y="4780749"/>
                  <a:ext cx="387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37CD2EE-DCBC-8906-9C32-DA5003EA91D3}"/>
                    </a:ext>
                  </a:extLst>
                </p14:cNvPr>
                <p14:cNvContentPartPr/>
                <p14:nvPr/>
              </p14:nvContentPartPr>
              <p14:xfrm>
                <a:off x="976203" y="4873629"/>
                <a:ext cx="79920" cy="192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37CD2EE-DCBC-8906-9C32-DA5003EA91D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67563" y="4864629"/>
                  <a:ext cx="97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2DE111B-88AF-2327-641C-8957F6160F44}"/>
                    </a:ext>
                  </a:extLst>
                </p14:cNvPr>
                <p14:cNvContentPartPr/>
                <p14:nvPr/>
              </p14:nvContentPartPr>
              <p14:xfrm>
                <a:off x="1092483" y="4900629"/>
                <a:ext cx="136080" cy="1303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2DE111B-88AF-2327-641C-8957F6160F4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83483" y="4891989"/>
                  <a:ext cx="153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F28BBD5-3185-A22D-39A1-63F3301C12C4}"/>
                    </a:ext>
                  </a:extLst>
                </p14:cNvPr>
                <p14:cNvContentPartPr/>
                <p14:nvPr/>
              </p14:nvContentPartPr>
              <p14:xfrm>
                <a:off x="1109403" y="4870389"/>
                <a:ext cx="193320" cy="1800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F28BBD5-3185-A22D-39A1-63F3301C12C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00403" y="4861389"/>
                  <a:ext cx="21096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68AE6CD2-F167-E3D6-6E07-88175032667E}"/>
                  </a:ext>
                </a:extLst>
              </p14:cNvPr>
              <p14:cNvContentPartPr/>
              <p14:nvPr/>
            </p14:nvContentPartPr>
            <p14:xfrm>
              <a:off x="1634283" y="4700829"/>
              <a:ext cx="212760" cy="118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68AE6CD2-F167-E3D6-6E07-88175032667E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625283" y="4691829"/>
                <a:ext cx="2304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7442C6DF-2725-E604-1DA0-60A6982E209D}"/>
                  </a:ext>
                </a:extLst>
              </p14:cNvPr>
              <p14:cNvContentPartPr/>
              <p14:nvPr/>
            </p14:nvContentPartPr>
            <p14:xfrm>
              <a:off x="1644723" y="4796229"/>
              <a:ext cx="211680" cy="1764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7442C6DF-2725-E604-1DA0-60A6982E209D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635723" y="4787229"/>
                <a:ext cx="2293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290A49D5-5AEE-78FF-7874-F10A239D1CCE}"/>
                  </a:ext>
                </a:extLst>
              </p14:cNvPr>
              <p14:cNvContentPartPr/>
              <p14:nvPr/>
            </p14:nvContentPartPr>
            <p14:xfrm>
              <a:off x="4114683" y="4580229"/>
              <a:ext cx="285120" cy="24444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290A49D5-5AEE-78FF-7874-F10A239D1CCE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4106043" y="4571229"/>
                <a:ext cx="30276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2E2994D3-F46D-EB33-23CB-7184D1599AF5}"/>
                  </a:ext>
                </a:extLst>
              </p14:cNvPr>
              <p14:cNvContentPartPr/>
              <p14:nvPr/>
            </p14:nvContentPartPr>
            <p14:xfrm>
              <a:off x="4337883" y="4793709"/>
              <a:ext cx="87120" cy="19116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2E2994D3-F46D-EB33-23CB-7184D1599AF5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4329243" y="4784709"/>
                <a:ext cx="1047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CB98FB5F-C354-9C86-C19A-3DF70470FDCE}"/>
                  </a:ext>
                </a:extLst>
              </p14:cNvPr>
              <p14:cNvContentPartPr/>
              <p14:nvPr/>
            </p14:nvContentPartPr>
            <p14:xfrm>
              <a:off x="4577283" y="4402029"/>
              <a:ext cx="130680" cy="36000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CB98FB5F-C354-9C86-C19A-3DF70470FDCE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4568283" y="4393389"/>
                <a:ext cx="14832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AF12CA16-5FAD-63F4-4DA4-80B92945818A}"/>
                  </a:ext>
                </a:extLst>
              </p14:cNvPr>
              <p14:cNvContentPartPr/>
              <p14:nvPr/>
            </p14:nvContentPartPr>
            <p14:xfrm>
              <a:off x="4763043" y="4526589"/>
              <a:ext cx="260640" cy="19584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AF12CA16-5FAD-63F4-4DA4-80B92945818A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4754403" y="4517949"/>
                <a:ext cx="27828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58FB6648-5D15-3769-751D-A83ABE302E1E}"/>
                  </a:ext>
                </a:extLst>
              </p14:cNvPr>
              <p14:cNvContentPartPr/>
              <p14:nvPr/>
            </p14:nvContentPartPr>
            <p14:xfrm>
              <a:off x="4970403" y="4693629"/>
              <a:ext cx="97560" cy="11628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58FB6648-5D15-3769-751D-A83ABE302E1E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4961763" y="4684989"/>
                <a:ext cx="1152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FE8A3EC3-3A63-9AF4-46EF-231F57EEBEBD}"/>
                  </a:ext>
                </a:extLst>
              </p14:cNvPr>
              <p14:cNvContentPartPr/>
              <p14:nvPr/>
            </p14:nvContentPartPr>
            <p14:xfrm>
              <a:off x="4954923" y="4678149"/>
              <a:ext cx="176760" cy="1389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FE8A3EC3-3A63-9AF4-46EF-231F57EEBEBD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4946283" y="4669149"/>
                <a:ext cx="1944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CD90663A-AE20-E431-9C55-899D2C530903}"/>
                  </a:ext>
                </a:extLst>
              </p14:cNvPr>
              <p14:cNvContentPartPr/>
              <p14:nvPr/>
            </p14:nvContentPartPr>
            <p14:xfrm>
              <a:off x="4622283" y="4848429"/>
              <a:ext cx="480960" cy="1548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CD90663A-AE20-E431-9C55-899D2C530903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4613643" y="4839429"/>
                <a:ext cx="4986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453358A6-B802-AB4B-3CAF-82B2D6EB9500}"/>
                  </a:ext>
                </a:extLst>
              </p14:cNvPr>
              <p14:cNvContentPartPr/>
              <p14:nvPr/>
            </p14:nvContentPartPr>
            <p14:xfrm>
              <a:off x="4610043" y="4910709"/>
              <a:ext cx="114840" cy="25308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453358A6-B802-AB4B-3CAF-82B2D6EB9500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4601043" y="4901709"/>
                <a:ext cx="1324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49D4D788-5F0E-A45C-FE1D-4BAB9E9F42CB}"/>
                  </a:ext>
                </a:extLst>
              </p14:cNvPr>
              <p14:cNvContentPartPr/>
              <p14:nvPr/>
            </p14:nvContentPartPr>
            <p14:xfrm>
              <a:off x="4760523" y="4996389"/>
              <a:ext cx="193680" cy="31500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49D4D788-5F0E-A45C-FE1D-4BAB9E9F42CB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4751523" y="4987389"/>
                <a:ext cx="21132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C90BAE57-5277-F5D6-4F02-5B33E7DB3049}"/>
                  </a:ext>
                </a:extLst>
              </p14:cNvPr>
              <p14:cNvContentPartPr/>
              <p14:nvPr/>
            </p14:nvContentPartPr>
            <p14:xfrm>
              <a:off x="6458283" y="4385469"/>
              <a:ext cx="320760" cy="21888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C90BAE57-5277-F5D6-4F02-5B33E7DB3049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6449283" y="4376469"/>
                <a:ext cx="338400" cy="23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oup 257">
            <a:extLst>
              <a:ext uri="{FF2B5EF4-FFF2-40B4-BE49-F238E27FC236}">
                <a16:creationId xmlns:a16="http://schemas.microsoft.com/office/drawing/2014/main" id="{2A37514D-9385-1014-1678-3576B9C28182}"/>
              </a:ext>
            </a:extLst>
          </p:cNvPr>
          <p:cNvGrpSpPr/>
          <p:nvPr/>
        </p:nvGrpSpPr>
        <p:grpSpPr>
          <a:xfrm>
            <a:off x="5394123" y="4274229"/>
            <a:ext cx="1596960" cy="890280"/>
            <a:chOff x="5394123" y="4274229"/>
            <a:chExt cx="1596960" cy="89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47243F3-554D-6C3C-9D95-EA2ACB3EFEAB}"/>
                    </a:ext>
                  </a:extLst>
                </p14:cNvPr>
                <p14:cNvContentPartPr/>
                <p14:nvPr/>
              </p14:nvContentPartPr>
              <p14:xfrm>
                <a:off x="5394123" y="4804869"/>
                <a:ext cx="210960" cy="18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47243F3-554D-6C3C-9D95-EA2ACB3EFEA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385123" y="4796229"/>
                  <a:ext cx="228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132D990-C147-D8F4-CC84-DC9D96F801A9}"/>
                    </a:ext>
                  </a:extLst>
                </p14:cNvPr>
                <p14:cNvContentPartPr/>
                <p14:nvPr/>
              </p14:nvContentPartPr>
              <p14:xfrm>
                <a:off x="5494203" y="4718469"/>
                <a:ext cx="29520" cy="1789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132D990-C147-D8F4-CC84-DC9D96F801A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485563" y="4709469"/>
                  <a:ext cx="471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0A612E6-D582-A151-A5A8-C6E4C0F1C201}"/>
                    </a:ext>
                  </a:extLst>
                </p14:cNvPr>
                <p14:cNvContentPartPr/>
                <p14:nvPr/>
              </p14:nvContentPartPr>
              <p14:xfrm>
                <a:off x="5802723" y="4586709"/>
                <a:ext cx="252000" cy="2772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0A612E6-D582-A151-A5A8-C6E4C0F1C20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794083" y="4578069"/>
                  <a:ext cx="2696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BE3C1E3-4D27-8C3C-223F-531B832CCFF1}"/>
                    </a:ext>
                  </a:extLst>
                </p14:cNvPr>
                <p14:cNvContentPartPr/>
                <p14:nvPr/>
              </p14:nvContentPartPr>
              <p14:xfrm>
                <a:off x="6129963" y="4354149"/>
                <a:ext cx="167040" cy="2797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BE3C1E3-4D27-8C3C-223F-531B832CCFF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121323" y="4345509"/>
                  <a:ext cx="1846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E1735B8-59AF-B44A-D725-D48C26C0239B}"/>
                    </a:ext>
                  </a:extLst>
                </p14:cNvPr>
                <p14:cNvContentPartPr/>
                <p14:nvPr/>
              </p14:nvContentPartPr>
              <p14:xfrm>
                <a:off x="6799563" y="4598589"/>
                <a:ext cx="102960" cy="975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E1735B8-59AF-B44A-D725-D48C26C0239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790563" y="4589589"/>
                  <a:ext cx="120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2BAC45D-CD6C-0EAE-122E-C79542E77E87}"/>
                    </a:ext>
                  </a:extLst>
                </p14:cNvPr>
                <p14:cNvContentPartPr/>
                <p14:nvPr/>
              </p14:nvContentPartPr>
              <p14:xfrm>
                <a:off x="6726123" y="4601109"/>
                <a:ext cx="213120" cy="1486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2BAC45D-CD6C-0EAE-122E-C79542E77E8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717483" y="4592469"/>
                  <a:ext cx="230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796D81C-AF6E-E577-DABD-8D07256A3429}"/>
                    </a:ext>
                  </a:extLst>
                </p14:cNvPr>
                <p14:cNvContentPartPr/>
                <p14:nvPr/>
              </p14:nvContentPartPr>
              <p14:xfrm>
                <a:off x="6294843" y="4274229"/>
                <a:ext cx="133920" cy="900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796D81C-AF6E-E577-DABD-8D07256A342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286203" y="4265229"/>
                  <a:ext cx="151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79B9197-EC46-BB5F-E15E-ABEC4488E174}"/>
                    </a:ext>
                  </a:extLst>
                </p14:cNvPr>
                <p14:cNvContentPartPr/>
                <p14:nvPr/>
              </p14:nvContentPartPr>
              <p14:xfrm>
                <a:off x="6122763" y="4789749"/>
                <a:ext cx="868320" cy="237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79B9197-EC46-BB5F-E15E-ABEC4488E17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113763" y="4781109"/>
                  <a:ext cx="885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2DE43FE-0D0F-AE6A-C5A2-4563D5453662}"/>
                    </a:ext>
                  </a:extLst>
                </p14:cNvPr>
                <p14:cNvContentPartPr/>
                <p14:nvPr/>
              </p14:nvContentPartPr>
              <p14:xfrm>
                <a:off x="6114123" y="4863549"/>
                <a:ext cx="184680" cy="3009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2DE43FE-0D0F-AE6A-C5A2-4563D545366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105123" y="4854549"/>
                  <a:ext cx="2023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1E37DF9-8AA6-C8D3-4CF5-61B08F629BDF}"/>
                    </a:ext>
                  </a:extLst>
                </p14:cNvPr>
                <p14:cNvContentPartPr/>
                <p14:nvPr/>
              </p14:nvContentPartPr>
              <p14:xfrm>
                <a:off x="6732603" y="4893789"/>
                <a:ext cx="118800" cy="1357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1E37DF9-8AA6-C8D3-4CF5-61B08F629BD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723603" y="4884789"/>
                  <a:ext cx="13644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BF6C6015-6143-CB6A-3963-361AEB63106A}"/>
              </a:ext>
            </a:extLst>
          </p:cNvPr>
          <p:cNvGrpSpPr/>
          <p:nvPr/>
        </p:nvGrpSpPr>
        <p:grpSpPr>
          <a:xfrm>
            <a:off x="450243" y="5702709"/>
            <a:ext cx="888840" cy="905760"/>
            <a:chOff x="450243" y="5702709"/>
            <a:chExt cx="888840" cy="90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9C76E8B-0CF4-AB99-A605-489C92989511}"/>
                    </a:ext>
                  </a:extLst>
                </p14:cNvPr>
                <p14:cNvContentPartPr/>
                <p14:nvPr/>
              </p14:nvContentPartPr>
              <p14:xfrm>
                <a:off x="655803" y="5769309"/>
                <a:ext cx="2520" cy="18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9C76E8B-0CF4-AB99-A605-489C9298951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46803" y="5760669"/>
                  <a:ext cx="20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35598E6-83E1-1DAF-C6D4-88F8C4CCAFAC}"/>
                    </a:ext>
                  </a:extLst>
                </p14:cNvPr>
                <p14:cNvContentPartPr/>
                <p14:nvPr/>
              </p14:nvContentPartPr>
              <p14:xfrm>
                <a:off x="593163" y="5750589"/>
                <a:ext cx="64800" cy="2584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35598E6-83E1-1DAF-C6D4-88F8C4CCAFA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84523" y="5741589"/>
                  <a:ext cx="824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BD2B6CF-8C6F-98AE-C836-5A22A61FF4B2}"/>
                    </a:ext>
                  </a:extLst>
                </p14:cNvPr>
                <p14:cNvContentPartPr/>
                <p14:nvPr/>
              </p14:nvContentPartPr>
              <p14:xfrm>
                <a:off x="477963" y="6050109"/>
                <a:ext cx="289800" cy="471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BD2B6CF-8C6F-98AE-C836-5A22A61FF4B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69323" y="6041469"/>
                  <a:ext cx="3074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2F0693A-68FB-5072-51FF-5751F7854B5D}"/>
                    </a:ext>
                  </a:extLst>
                </p14:cNvPr>
                <p14:cNvContentPartPr/>
                <p14:nvPr/>
              </p14:nvContentPartPr>
              <p14:xfrm>
                <a:off x="450243" y="6206709"/>
                <a:ext cx="278640" cy="2836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2F0693A-68FB-5072-51FF-5751F7854B5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41243" y="6197709"/>
                  <a:ext cx="2962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D67D395-1780-40C2-CA3C-424A72EE96B8}"/>
                    </a:ext>
                  </a:extLst>
                </p14:cNvPr>
                <p14:cNvContentPartPr/>
                <p14:nvPr/>
              </p14:nvContentPartPr>
              <p14:xfrm>
                <a:off x="892683" y="5702709"/>
                <a:ext cx="181800" cy="3459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D67D395-1780-40C2-CA3C-424A72EE96B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83683" y="5694069"/>
                  <a:ext cx="1994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C74220D-E814-CA7D-020D-F43DAEF38183}"/>
                    </a:ext>
                  </a:extLst>
                </p14:cNvPr>
                <p14:cNvContentPartPr/>
                <p14:nvPr/>
              </p14:nvContentPartPr>
              <p14:xfrm>
                <a:off x="1167723" y="5868309"/>
                <a:ext cx="13320" cy="2498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C74220D-E814-CA7D-020D-F43DAEF3818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58723" y="5859669"/>
                  <a:ext cx="309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26AB963-8752-06C4-82B8-FDC8452B84E9}"/>
                    </a:ext>
                  </a:extLst>
                </p14:cNvPr>
                <p14:cNvContentPartPr/>
                <p14:nvPr/>
              </p14:nvContentPartPr>
              <p14:xfrm>
                <a:off x="1129563" y="5867949"/>
                <a:ext cx="191160" cy="950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26AB963-8752-06C4-82B8-FDC8452B84E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20923" y="5858949"/>
                  <a:ext cx="208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7B8241E-F0E1-DE16-9C2A-1C1CDE678FF1}"/>
                    </a:ext>
                  </a:extLst>
                </p14:cNvPr>
                <p14:cNvContentPartPr/>
                <p14:nvPr/>
              </p14:nvContentPartPr>
              <p14:xfrm>
                <a:off x="888723" y="6180429"/>
                <a:ext cx="450360" cy="147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7B8241E-F0E1-DE16-9C2A-1C1CDE678FF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79723" y="6171429"/>
                  <a:ext cx="468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C599863-B0CC-3A24-330D-3D2850E934D2}"/>
                    </a:ext>
                  </a:extLst>
                </p14:cNvPr>
                <p14:cNvContentPartPr/>
                <p14:nvPr/>
              </p14:nvContentPartPr>
              <p14:xfrm>
                <a:off x="848403" y="6235869"/>
                <a:ext cx="201600" cy="2782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C599863-B0CC-3A24-330D-3D2850E934D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39763" y="6227229"/>
                  <a:ext cx="2192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3E85804-D553-1DA5-BF29-C4ADEE83CB46}"/>
                    </a:ext>
                  </a:extLst>
                </p14:cNvPr>
                <p14:cNvContentPartPr/>
                <p14:nvPr/>
              </p14:nvContentPartPr>
              <p14:xfrm>
                <a:off x="1115523" y="6259269"/>
                <a:ext cx="203040" cy="3492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3E85804-D553-1DA5-BF29-C4ADEE83CB4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06883" y="6250269"/>
                  <a:ext cx="220680" cy="36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E0C3E30A-68C3-3ED0-EF1B-E7FB6896C69E}"/>
                  </a:ext>
                </a:extLst>
              </p14:cNvPr>
              <p14:cNvContentPartPr/>
              <p14:nvPr/>
            </p14:nvContentPartPr>
            <p14:xfrm>
              <a:off x="1652643" y="6008349"/>
              <a:ext cx="257400" cy="1584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E0C3E30A-68C3-3ED0-EF1B-E7FB6896C69E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643643" y="5999349"/>
                <a:ext cx="2750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3D0DB796-32F9-9F04-50E1-57B24C4AAF68}"/>
                  </a:ext>
                </a:extLst>
              </p14:cNvPr>
              <p14:cNvContentPartPr/>
              <p14:nvPr/>
            </p14:nvContentPartPr>
            <p14:xfrm>
              <a:off x="1654083" y="6145149"/>
              <a:ext cx="277560" cy="2196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3D0DB796-32F9-9F04-50E1-57B24C4AAF68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645443" y="6136509"/>
                <a:ext cx="29520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9" name="Group 298">
            <a:extLst>
              <a:ext uri="{FF2B5EF4-FFF2-40B4-BE49-F238E27FC236}">
                <a16:creationId xmlns:a16="http://schemas.microsoft.com/office/drawing/2014/main" id="{A2DEE723-518E-1EDE-06E7-6332B91118E4}"/>
              </a:ext>
            </a:extLst>
          </p:cNvPr>
          <p:cNvGrpSpPr/>
          <p:nvPr/>
        </p:nvGrpSpPr>
        <p:grpSpPr>
          <a:xfrm>
            <a:off x="3721563" y="5722509"/>
            <a:ext cx="1479600" cy="750960"/>
            <a:chOff x="3721563" y="5722509"/>
            <a:chExt cx="1479600" cy="75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1E42914-E585-08C3-AAF6-823DC91AAAF9}"/>
                    </a:ext>
                  </a:extLst>
                </p14:cNvPr>
                <p14:cNvContentPartPr/>
                <p14:nvPr/>
              </p14:nvContentPartPr>
              <p14:xfrm>
                <a:off x="3721563" y="6073869"/>
                <a:ext cx="209880" cy="169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1E42914-E585-08C3-AAF6-823DC91AAAF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712563" y="6065229"/>
                  <a:ext cx="227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5964449-187D-C221-F836-68401C96453F}"/>
                    </a:ext>
                  </a:extLst>
                </p14:cNvPr>
                <p14:cNvContentPartPr/>
                <p14:nvPr/>
              </p14:nvContentPartPr>
              <p14:xfrm>
                <a:off x="4116123" y="5914389"/>
                <a:ext cx="302040" cy="2239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5964449-187D-C221-F836-68401C96453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107123" y="5905749"/>
                  <a:ext cx="3196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9070418-86D6-FF2C-6BB5-2E5D51747900}"/>
                    </a:ext>
                  </a:extLst>
                </p14:cNvPr>
                <p14:cNvContentPartPr/>
                <p14:nvPr/>
              </p14:nvContentPartPr>
              <p14:xfrm>
                <a:off x="4317003" y="6114909"/>
                <a:ext cx="108000" cy="1771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9070418-86D6-FF2C-6BB5-2E5D5174790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308003" y="6106269"/>
                  <a:ext cx="125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5B9CD673-035A-9B9B-D3A0-8FBF173AD9BB}"/>
                    </a:ext>
                  </a:extLst>
                </p14:cNvPr>
                <p14:cNvContentPartPr/>
                <p14:nvPr/>
              </p14:nvContentPartPr>
              <p14:xfrm>
                <a:off x="4623363" y="5722509"/>
                <a:ext cx="119880" cy="3535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5B9CD673-035A-9B9B-D3A0-8FBF173AD9B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614363" y="5713509"/>
                  <a:ext cx="1375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DAE39DDC-96FA-731F-795F-5214EE5586F6}"/>
                    </a:ext>
                  </a:extLst>
                </p14:cNvPr>
                <p14:cNvContentPartPr/>
                <p14:nvPr/>
              </p14:nvContentPartPr>
              <p14:xfrm>
                <a:off x="4874283" y="5908989"/>
                <a:ext cx="9720" cy="57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DAE39DDC-96FA-731F-795F-5214EE5586F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865283" y="5900349"/>
                  <a:ext cx="27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00D8AF82-CD1F-7E30-CB08-0FFC4CB012F6}"/>
                    </a:ext>
                  </a:extLst>
                </p14:cNvPr>
                <p14:cNvContentPartPr/>
                <p14:nvPr/>
              </p14:nvContentPartPr>
              <p14:xfrm>
                <a:off x="4792203" y="5840589"/>
                <a:ext cx="288000" cy="1720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00D8AF82-CD1F-7E30-CB08-0FFC4CB012F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783563" y="5831949"/>
                  <a:ext cx="305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45B03A6-A88E-FFCE-6A59-64A5D8E6E68F}"/>
                    </a:ext>
                  </a:extLst>
                </p14:cNvPr>
                <p14:cNvContentPartPr/>
                <p14:nvPr/>
              </p14:nvContentPartPr>
              <p14:xfrm>
                <a:off x="5017203" y="6000789"/>
                <a:ext cx="110880" cy="1227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45B03A6-A88E-FFCE-6A59-64A5D8E6E68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008563" y="5991789"/>
                  <a:ext cx="128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85C378E5-28B6-2993-91EA-2EB786217D3A}"/>
                    </a:ext>
                  </a:extLst>
                </p14:cNvPr>
                <p14:cNvContentPartPr/>
                <p14:nvPr/>
              </p14:nvContentPartPr>
              <p14:xfrm>
                <a:off x="4997763" y="5979549"/>
                <a:ext cx="203400" cy="1483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85C378E5-28B6-2993-91EA-2EB786217D3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989123" y="5970549"/>
                  <a:ext cx="2210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12D5E8D7-2D87-60E4-C8E2-8788F48DD618}"/>
                    </a:ext>
                  </a:extLst>
                </p14:cNvPr>
                <p14:cNvContentPartPr/>
                <p14:nvPr/>
              </p14:nvContentPartPr>
              <p14:xfrm>
                <a:off x="4575483" y="6139389"/>
                <a:ext cx="539280" cy="540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12D5E8D7-2D87-60E4-C8E2-8788F48DD61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566483" y="6130749"/>
                  <a:ext cx="5569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112C407-7265-1659-34A3-3B668AB17D5F}"/>
                    </a:ext>
                  </a:extLst>
                </p14:cNvPr>
                <p14:cNvContentPartPr/>
                <p14:nvPr/>
              </p14:nvContentPartPr>
              <p14:xfrm>
                <a:off x="4636323" y="6122469"/>
                <a:ext cx="124200" cy="3510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112C407-7265-1659-34A3-3B668AB17D5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627683" y="6113829"/>
                  <a:ext cx="1418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55CC420E-7930-89AF-C1C3-179F072013DC}"/>
                    </a:ext>
                  </a:extLst>
                </p14:cNvPr>
                <p14:cNvContentPartPr/>
                <p14:nvPr/>
              </p14:nvContentPartPr>
              <p14:xfrm>
                <a:off x="4873923" y="6252069"/>
                <a:ext cx="142200" cy="1990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55CC420E-7930-89AF-C1C3-179F072013D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865283" y="6243429"/>
                  <a:ext cx="159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45D4951-3AEB-74A1-AF22-1AEB159E3495}"/>
                    </a:ext>
                  </a:extLst>
                </p14:cNvPr>
                <p14:cNvContentPartPr/>
                <p14:nvPr/>
              </p14:nvContentPartPr>
              <p14:xfrm>
                <a:off x="4780683" y="6263229"/>
                <a:ext cx="380880" cy="1976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45D4951-3AEB-74A1-AF22-1AEB159E349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772043" y="6254229"/>
                  <a:ext cx="398520" cy="21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4D60037D-C69D-CA9E-7DDE-42306A852FC2}"/>
                  </a:ext>
                </a:extLst>
              </p14:cNvPr>
              <p14:cNvContentPartPr/>
              <p14:nvPr/>
            </p14:nvContentPartPr>
            <p14:xfrm>
              <a:off x="6406443" y="5028789"/>
              <a:ext cx="204120" cy="33336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4D60037D-C69D-CA9E-7DDE-42306A852FC2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6397443" y="5020149"/>
                <a:ext cx="221760" cy="35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5" name="Group 314">
            <a:extLst>
              <a:ext uri="{FF2B5EF4-FFF2-40B4-BE49-F238E27FC236}">
                <a16:creationId xmlns:a16="http://schemas.microsoft.com/office/drawing/2014/main" id="{76A10869-F5BA-9239-C876-6FB176E42010}"/>
              </a:ext>
            </a:extLst>
          </p:cNvPr>
          <p:cNvGrpSpPr/>
          <p:nvPr/>
        </p:nvGrpSpPr>
        <p:grpSpPr>
          <a:xfrm>
            <a:off x="5568003" y="5709549"/>
            <a:ext cx="1617120" cy="1024920"/>
            <a:chOff x="5568003" y="5709549"/>
            <a:chExt cx="1617120" cy="102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16F6593-FFAF-C248-5837-ADEB56B3013D}"/>
                    </a:ext>
                  </a:extLst>
                </p14:cNvPr>
                <p14:cNvContentPartPr/>
                <p14:nvPr/>
              </p14:nvContentPartPr>
              <p14:xfrm>
                <a:off x="5691483" y="5938869"/>
                <a:ext cx="40320" cy="2516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16F6593-FFAF-C248-5837-ADEB56B3013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682483" y="5930229"/>
                  <a:ext cx="579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890E9124-DF54-CFEE-5CCD-964ACB724998}"/>
                    </a:ext>
                  </a:extLst>
                </p14:cNvPr>
                <p14:cNvContentPartPr/>
                <p14:nvPr/>
              </p14:nvContentPartPr>
              <p14:xfrm>
                <a:off x="5568003" y="6052989"/>
                <a:ext cx="263160" cy="457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890E9124-DF54-CFEE-5CCD-964ACB72499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559003" y="6043989"/>
                  <a:ext cx="2808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10D04538-F007-3284-94C8-86C0E64FDF07}"/>
                    </a:ext>
                  </a:extLst>
                </p14:cNvPr>
                <p14:cNvContentPartPr/>
                <p14:nvPr/>
              </p14:nvContentPartPr>
              <p14:xfrm>
                <a:off x="5919363" y="5963349"/>
                <a:ext cx="262080" cy="2516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10D04538-F007-3284-94C8-86C0E64FDF0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910363" y="5954349"/>
                  <a:ext cx="2797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B11D6F5-1E20-9EE5-FF94-7C4318F05B67}"/>
                    </a:ext>
                  </a:extLst>
                </p14:cNvPr>
                <p14:cNvContentPartPr/>
                <p14:nvPr/>
              </p14:nvContentPartPr>
              <p14:xfrm>
                <a:off x="6313203" y="5728629"/>
                <a:ext cx="198360" cy="4006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B11D6F5-1E20-9EE5-FF94-7C4318F05B6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304563" y="5719989"/>
                  <a:ext cx="2160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547C263A-D03A-30C0-59E9-3FD3111012C4}"/>
                    </a:ext>
                  </a:extLst>
                </p14:cNvPr>
                <p14:cNvContentPartPr/>
                <p14:nvPr/>
              </p14:nvContentPartPr>
              <p14:xfrm>
                <a:off x="6584643" y="5709549"/>
                <a:ext cx="101520" cy="1695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547C263A-D03A-30C0-59E9-3FD3111012C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575643" y="5700549"/>
                  <a:ext cx="1191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D0C13BF6-2870-4521-49E0-1D35AB081953}"/>
                    </a:ext>
                  </a:extLst>
                </p14:cNvPr>
                <p14:cNvContentPartPr/>
                <p14:nvPr/>
              </p14:nvContentPartPr>
              <p14:xfrm>
                <a:off x="6729363" y="5875509"/>
                <a:ext cx="316440" cy="1926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D0C13BF6-2870-4521-49E0-1D35AB08195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720723" y="5866509"/>
                  <a:ext cx="3340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DE48710-0AB2-56C6-8DB1-EB73A8B67758}"/>
                    </a:ext>
                  </a:extLst>
                </p14:cNvPr>
                <p14:cNvContentPartPr/>
                <p14:nvPr/>
              </p14:nvContentPartPr>
              <p14:xfrm>
                <a:off x="6214203" y="6176829"/>
                <a:ext cx="779760" cy="212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DE48710-0AB2-56C6-8DB1-EB73A8B6775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205563" y="6168189"/>
                  <a:ext cx="797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325A6F11-FD7D-3205-F9B9-778A2E30DC75}"/>
                    </a:ext>
                  </a:extLst>
                </p14:cNvPr>
                <p14:cNvContentPartPr/>
                <p14:nvPr/>
              </p14:nvContentPartPr>
              <p14:xfrm>
                <a:off x="6352083" y="6242709"/>
                <a:ext cx="148680" cy="3502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325A6F11-FD7D-3205-F9B9-778A2E30DC7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343443" y="6233709"/>
                  <a:ext cx="1663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BB08285A-BD81-7145-B799-F4279E038113}"/>
                    </a:ext>
                  </a:extLst>
                </p14:cNvPr>
                <p14:cNvContentPartPr/>
                <p14:nvPr/>
              </p14:nvContentPartPr>
              <p14:xfrm>
                <a:off x="6621723" y="6403269"/>
                <a:ext cx="174600" cy="3312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BB08285A-BD81-7145-B799-F4279E03811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612723" y="6394629"/>
                  <a:ext cx="1922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099AA4E9-6CD5-B892-E508-D81878A1F02C}"/>
                    </a:ext>
                  </a:extLst>
                </p14:cNvPr>
                <p14:cNvContentPartPr/>
                <p14:nvPr/>
              </p14:nvContentPartPr>
              <p14:xfrm>
                <a:off x="6856443" y="6293829"/>
                <a:ext cx="125280" cy="1587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099AA4E9-6CD5-B892-E508-D81878A1F02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847443" y="6285189"/>
                  <a:ext cx="142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5E925C81-BFE4-AA0D-CABC-24DF2D71B24C}"/>
                    </a:ext>
                  </a:extLst>
                </p14:cNvPr>
                <p14:cNvContentPartPr/>
                <p14:nvPr/>
              </p14:nvContentPartPr>
              <p14:xfrm>
                <a:off x="7023123" y="6023829"/>
                <a:ext cx="162000" cy="1886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5E925C81-BFE4-AA0D-CABC-24DF2D71B24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014123" y="6014829"/>
                  <a:ext cx="17964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017734DE-8C33-3FC7-3423-21BBC0F71AF0}"/>
              </a:ext>
            </a:extLst>
          </p:cNvPr>
          <p:cNvGrpSpPr/>
          <p:nvPr/>
        </p:nvGrpSpPr>
        <p:grpSpPr>
          <a:xfrm>
            <a:off x="2415123" y="4398069"/>
            <a:ext cx="1566720" cy="894600"/>
            <a:chOff x="2415123" y="4398069"/>
            <a:chExt cx="1566720" cy="89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1892109-38EA-3F99-126F-C944B0A2901D}"/>
                    </a:ext>
                  </a:extLst>
                </p14:cNvPr>
                <p14:cNvContentPartPr/>
                <p14:nvPr/>
              </p14:nvContentPartPr>
              <p14:xfrm>
                <a:off x="2415123" y="4597149"/>
                <a:ext cx="314280" cy="2361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1892109-38EA-3F99-126F-C944B0A2901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406483" y="4588149"/>
                  <a:ext cx="3319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B4ED9AA-AC85-1EBB-B19B-0DB79044AE5D}"/>
                    </a:ext>
                  </a:extLst>
                </p14:cNvPr>
                <p14:cNvContentPartPr/>
                <p14:nvPr/>
              </p14:nvContentPartPr>
              <p14:xfrm>
                <a:off x="2657403" y="4824669"/>
                <a:ext cx="73800" cy="928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B4ED9AA-AC85-1EBB-B19B-0DB79044AE5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648763" y="4816029"/>
                  <a:ext cx="91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157E756-4941-F712-7A5B-09278E006DCB}"/>
                    </a:ext>
                  </a:extLst>
                </p14:cNvPr>
                <p14:cNvContentPartPr/>
                <p14:nvPr/>
              </p14:nvContentPartPr>
              <p14:xfrm>
                <a:off x="2603043" y="4796949"/>
                <a:ext cx="194760" cy="181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157E756-4941-F712-7A5B-09278E006DC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594043" y="4788309"/>
                  <a:ext cx="212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5D95E7A-05A5-C50B-D104-6C092FD5644A}"/>
                    </a:ext>
                  </a:extLst>
                </p14:cNvPr>
                <p14:cNvContentPartPr/>
                <p14:nvPr/>
              </p14:nvContentPartPr>
              <p14:xfrm>
                <a:off x="2975643" y="4398069"/>
                <a:ext cx="131040" cy="341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5D95E7A-05A5-C50B-D104-6C092FD5644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967003" y="4389069"/>
                  <a:ext cx="1486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12C6681-D2CE-30A9-370A-8288E32603A3}"/>
                    </a:ext>
                  </a:extLst>
                </p14:cNvPr>
                <p14:cNvContentPartPr/>
                <p14:nvPr/>
              </p14:nvContentPartPr>
              <p14:xfrm>
                <a:off x="3199203" y="4499229"/>
                <a:ext cx="270360" cy="1652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12C6681-D2CE-30A9-370A-8288E32603A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190563" y="4490589"/>
                  <a:ext cx="288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DD43596-2CC8-9669-B0E5-34C47B86AAF9}"/>
                    </a:ext>
                  </a:extLst>
                </p14:cNvPr>
                <p14:cNvContentPartPr/>
                <p14:nvPr/>
              </p14:nvContentPartPr>
              <p14:xfrm>
                <a:off x="3378483" y="4660149"/>
                <a:ext cx="148680" cy="1792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DD43596-2CC8-9669-B0E5-34C47B86AAF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369843" y="4651149"/>
                  <a:ext cx="1663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1DDD136-9F7B-0FA6-F427-038950595315}"/>
                    </a:ext>
                  </a:extLst>
                </p14:cNvPr>
                <p14:cNvContentPartPr/>
                <p14:nvPr/>
              </p14:nvContentPartPr>
              <p14:xfrm>
                <a:off x="2981043" y="4850229"/>
                <a:ext cx="484200" cy="97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1DDD136-9F7B-0FA6-F427-03895059531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972043" y="4841589"/>
                  <a:ext cx="501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7AC3278-90BC-CC64-DF35-4477F02D2BDE}"/>
                    </a:ext>
                  </a:extLst>
                </p14:cNvPr>
                <p14:cNvContentPartPr/>
                <p14:nvPr/>
              </p14:nvContentPartPr>
              <p14:xfrm>
                <a:off x="2999043" y="4885149"/>
                <a:ext cx="109440" cy="254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7AC3278-90BC-CC64-DF35-4477F02D2BD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990043" y="4876509"/>
                  <a:ext cx="1270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9A48197-8F3D-D87B-178C-7450F335EDB3}"/>
                    </a:ext>
                  </a:extLst>
                </p14:cNvPr>
                <p14:cNvContentPartPr/>
                <p14:nvPr/>
              </p14:nvContentPartPr>
              <p14:xfrm>
                <a:off x="3264003" y="4979469"/>
                <a:ext cx="122760" cy="3132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9A48197-8F3D-D87B-178C-7450F335EDB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255363" y="4970469"/>
                  <a:ext cx="1404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E4A2EA14-54E0-7D6A-36DA-5942212ADC18}"/>
                    </a:ext>
                  </a:extLst>
                </p14:cNvPr>
                <p14:cNvContentPartPr/>
                <p14:nvPr/>
              </p14:nvContentPartPr>
              <p14:xfrm>
                <a:off x="3698523" y="4798389"/>
                <a:ext cx="283320" cy="284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E4A2EA14-54E0-7D6A-36DA-5942212ADC1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689523" y="4789389"/>
                  <a:ext cx="30096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9AF713C6-E6D0-8D8B-1B5B-E0B6C4C69D4C}"/>
                  </a:ext>
                </a:extLst>
              </p14:cNvPr>
              <p14:cNvContentPartPr/>
              <p14:nvPr/>
            </p14:nvContentPartPr>
            <p14:xfrm>
              <a:off x="3832083" y="5984229"/>
              <a:ext cx="23760" cy="19620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9AF713C6-E6D0-8D8B-1B5B-E0B6C4C69D4C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3823083" y="5975589"/>
                <a:ext cx="41400" cy="21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1" name="Group 320">
            <a:extLst>
              <a:ext uri="{FF2B5EF4-FFF2-40B4-BE49-F238E27FC236}">
                <a16:creationId xmlns:a16="http://schemas.microsoft.com/office/drawing/2014/main" id="{99E07427-C925-E57C-9C18-81A2D6C4A7E4}"/>
              </a:ext>
            </a:extLst>
          </p:cNvPr>
          <p:cNvGrpSpPr/>
          <p:nvPr/>
        </p:nvGrpSpPr>
        <p:grpSpPr>
          <a:xfrm>
            <a:off x="2173203" y="5743029"/>
            <a:ext cx="1244880" cy="767160"/>
            <a:chOff x="2173203" y="5743029"/>
            <a:chExt cx="1244880" cy="76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31C40DC-C69A-4554-2F87-59CD2C871AB3}"/>
                    </a:ext>
                  </a:extLst>
                </p14:cNvPr>
                <p14:cNvContentPartPr/>
                <p14:nvPr/>
              </p14:nvContentPartPr>
              <p14:xfrm>
                <a:off x="2435643" y="5914389"/>
                <a:ext cx="281160" cy="2235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31C40DC-C69A-4554-2F87-59CD2C871AB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426643" y="5905749"/>
                  <a:ext cx="2988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C3267B5-A4DB-0070-2DA3-DB26EB50201F}"/>
                    </a:ext>
                  </a:extLst>
                </p14:cNvPr>
                <p14:cNvContentPartPr/>
                <p14:nvPr/>
              </p14:nvContentPartPr>
              <p14:xfrm>
                <a:off x="2643363" y="6112029"/>
                <a:ext cx="96840" cy="1177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C3267B5-A4DB-0070-2DA3-DB26EB50201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634363" y="6103029"/>
                  <a:ext cx="114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F792520-DE4D-71C2-DD7F-4FC11639B6E3}"/>
                    </a:ext>
                  </a:extLst>
                </p14:cNvPr>
                <p14:cNvContentPartPr/>
                <p14:nvPr/>
              </p14:nvContentPartPr>
              <p14:xfrm>
                <a:off x="2553003" y="6105189"/>
                <a:ext cx="224280" cy="1407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F792520-DE4D-71C2-DD7F-4FC11639B6E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544363" y="6096189"/>
                  <a:ext cx="241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14C0136-315E-B0E4-B52A-4D95232B1D3B}"/>
                    </a:ext>
                  </a:extLst>
                </p14:cNvPr>
                <p14:cNvContentPartPr/>
                <p14:nvPr/>
              </p14:nvContentPartPr>
              <p14:xfrm>
                <a:off x="2872323" y="5743029"/>
                <a:ext cx="149760" cy="3366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14C0136-315E-B0E4-B52A-4D95232B1D3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863683" y="5734029"/>
                  <a:ext cx="1674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56E7B82-9992-C83B-4338-4906FF577C67}"/>
                    </a:ext>
                  </a:extLst>
                </p14:cNvPr>
                <p14:cNvContentPartPr/>
                <p14:nvPr/>
              </p14:nvContentPartPr>
              <p14:xfrm>
                <a:off x="3079323" y="5873349"/>
                <a:ext cx="257760" cy="1638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56E7B82-9992-C83B-4338-4906FF577C67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070683" y="5864349"/>
                  <a:ext cx="275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31978FE-66F2-D636-8C02-87C14A9DDB97}"/>
                    </a:ext>
                  </a:extLst>
                </p14:cNvPr>
                <p14:cNvContentPartPr/>
                <p14:nvPr/>
              </p14:nvContentPartPr>
              <p14:xfrm>
                <a:off x="3318003" y="5983509"/>
                <a:ext cx="100080" cy="1990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31978FE-66F2-D636-8C02-87C14A9DDB9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309003" y="5974509"/>
                  <a:ext cx="117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A7F4996E-A36F-E7F4-B35D-D2660FAB16C5}"/>
                    </a:ext>
                  </a:extLst>
                </p14:cNvPr>
                <p14:cNvContentPartPr/>
                <p14:nvPr/>
              </p14:nvContentPartPr>
              <p14:xfrm>
                <a:off x="2931363" y="6201309"/>
                <a:ext cx="387000" cy="136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A7F4996E-A36F-E7F4-B35D-D2660FAB16C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922723" y="6192669"/>
                  <a:ext cx="404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9D3F9325-C219-2007-B366-0AAA26A207BA}"/>
                    </a:ext>
                  </a:extLst>
                </p14:cNvPr>
                <p14:cNvContentPartPr/>
                <p14:nvPr/>
              </p14:nvContentPartPr>
              <p14:xfrm>
                <a:off x="2911923" y="6229029"/>
                <a:ext cx="132120" cy="2811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9D3F9325-C219-2007-B366-0AAA26A207BA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903283" y="6220389"/>
                  <a:ext cx="1497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306A3F3C-0DEB-2F74-5B98-6020F6D9EEAA}"/>
                    </a:ext>
                  </a:extLst>
                </p14:cNvPr>
                <p14:cNvContentPartPr/>
                <p14:nvPr/>
              </p14:nvContentPartPr>
              <p14:xfrm>
                <a:off x="3121803" y="6312549"/>
                <a:ext cx="169200" cy="1746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306A3F3C-0DEB-2F74-5B98-6020F6D9EEA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113163" y="6303909"/>
                  <a:ext cx="186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6C0D9CB-2D9F-2C87-C039-9E9FC2B03DB0}"/>
                    </a:ext>
                  </a:extLst>
                </p14:cNvPr>
                <p14:cNvContentPartPr/>
                <p14:nvPr/>
              </p14:nvContentPartPr>
              <p14:xfrm>
                <a:off x="3014523" y="6293469"/>
                <a:ext cx="339120" cy="2095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6C0D9CB-2D9F-2C87-C039-9E9FC2B03DB0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005523" y="6284469"/>
                  <a:ext cx="3567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01B547A-9763-8465-9C4C-7E71F2B575D9}"/>
                    </a:ext>
                  </a:extLst>
                </p14:cNvPr>
                <p14:cNvContentPartPr/>
                <p14:nvPr/>
              </p14:nvContentPartPr>
              <p14:xfrm>
                <a:off x="2173203" y="6043989"/>
                <a:ext cx="235080" cy="406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01B547A-9763-8465-9C4C-7E71F2B575D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164563" y="6034989"/>
                  <a:ext cx="252720" cy="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00859F73-E418-4A3C-1C38-079A41DBB783}"/>
                  </a:ext>
                </a:extLst>
              </p14:cNvPr>
              <p14:cNvContentPartPr/>
              <p14:nvPr/>
            </p14:nvContentPartPr>
            <p14:xfrm>
              <a:off x="198243" y="3986589"/>
              <a:ext cx="549360" cy="30204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00859F73-E418-4A3C-1C38-079A41DBB783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189243" y="3977949"/>
                <a:ext cx="56700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715FAA02-EB4B-1158-CE7E-4ADD89CF43A6}"/>
                  </a:ext>
                </a:extLst>
              </p14:cNvPr>
              <p14:cNvContentPartPr/>
              <p14:nvPr/>
            </p14:nvContentPartPr>
            <p14:xfrm>
              <a:off x="504963" y="3854469"/>
              <a:ext cx="11160" cy="1656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715FAA02-EB4B-1158-CE7E-4ADD89CF43A6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496323" y="3845469"/>
                <a:ext cx="2880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0" name="Group 339">
            <a:extLst>
              <a:ext uri="{FF2B5EF4-FFF2-40B4-BE49-F238E27FC236}">
                <a16:creationId xmlns:a16="http://schemas.microsoft.com/office/drawing/2014/main" id="{861FC4E6-F09D-C017-00C4-9E45A5DF9BFD}"/>
              </a:ext>
            </a:extLst>
          </p:cNvPr>
          <p:cNvGrpSpPr/>
          <p:nvPr/>
        </p:nvGrpSpPr>
        <p:grpSpPr>
          <a:xfrm>
            <a:off x="1003563" y="3917109"/>
            <a:ext cx="923400" cy="352440"/>
            <a:chOff x="1003563" y="3917109"/>
            <a:chExt cx="92340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BDBF5B00-E571-9F93-D077-53688050F322}"/>
                    </a:ext>
                  </a:extLst>
                </p14:cNvPr>
                <p14:cNvContentPartPr/>
                <p14:nvPr/>
              </p14:nvContentPartPr>
              <p14:xfrm>
                <a:off x="1003563" y="3917109"/>
                <a:ext cx="923400" cy="3524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BDBF5B00-E571-9F93-D077-53688050F32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94563" y="3908109"/>
                  <a:ext cx="94104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17DD5248-7D2F-A6CC-AC33-332750A4CDF3}"/>
                    </a:ext>
                  </a:extLst>
                </p14:cNvPr>
                <p14:cNvContentPartPr/>
                <p14:nvPr/>
              </p14:nvContentPartPr>
              <p14:xfrm>
                <a:off x="1767843" y="3998109"/>
                <a:ext cx="119880" cy="64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17DD5248-7D2F-A6CC-AC33-332750A4CDF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758843" y="3989469"/>
                  <a:ext cx="137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FF6D18CB-03CB-CFF6-3104-E5A9C40407BE}"/>
                    </a:ext>
                  </a:extLst>
                </p14:cNvPr>
                <p14:cNvContentPartPr/>
                <p14:nvPr/>
              </p14:nvContentPartPr>
              <p14:xfrm>
                <a:off x="1240803" y="3947349"/>
                <a:ext cx="407880" cy="619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FF6D18CB-03CB-CFF6-3104-E5A9C40407B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232163" y="3938349"/>
                  <a:ext cx="42552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937BBB6D-4E92-3B23-88C5-356AE3174ECA}"/>
              </a:ext>
            </a:extLst>
          </p:cNvPr>
          <p:cNvGrpSpPr/>
          <p:nvPr/>
        </p:nvGrpSpPr>
        <p:grpSpPr>
          <a:xfrm>
            <a:off x="2200563" y="4031229"/>
            <a:ext cx="2431800" cy="308520"/>
            <a:chOff x="2200563" y="4031229"/>
            <a:chExt cx="243180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A8EF254B-CCFA-DB46-9B7A-728620582623}"/>
                    </a:ext>
                  </a:extLst>
                </p14:cNvPr>
                <p14:cNvContentPartPr/>
                <p14:nvPr/>
              </p14:nvContentPartPr>
              <p14:xfrm>
                <a:off x="2200563" y="4031229"/>
                <a:ext cx="163800" cy="2199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A8EF254B-CCFA-DB46-9B7A-72862058262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191563" y="4022589"/>
                  <a:ext cx="1814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9AF5EC2E-FDB4-F65F-AA29-8E837E7A2F89}"/>
                    </a:ext>
                  </a:extLst>
                </p14:cNvPr>
                <p14:cNvContentPartPr/>
                <p14:nvPr/>
              </p14:nvContentPartPr>
              <p14:xfrm>
                <a:off x="2407923" y="4047429"/>
                <a:ext cx="241200" cy="2008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9AF5EC2E-FDB4-F65F-AA29-8E837E7A2F8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399283" y="4038789"/>
                  <a:ext cx="2588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B865A006-6087-5D6C-22B6-6196E036EFB8}"/>
                    </a:ext>
                  </a:extLst>
                </p14:cNvPr>
                <p14:cNvContentPartPr/>
                <p14:nvPr/>
              </p14:nvContentPartPr>
              <p14:xfrm>
                <a:off x="2565603" y="4158669"/>
                <a:ext cx="54000" cy="968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B865A006-6087-5D6C-22B6-6196E036EFB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556963" y="4150029"/>
                  <a:ext cx="71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DD9575F9-7409-BA35-007D-271E54ECB9A1}"/>
                    </a:ext>
                  </a:extLst>
                </p14:cNvPr>
                <p14:cNvContentPartPr/>
                <p14:nvPr/>
              </p14:nvContentPartPr>
              <p14:xfrm>
                <a:off x="2575323" y="4159029"/>
                <a:ext cx="119880" cy="918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DD9575F9-7409-BA35-007D-271E54ECB9A1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566683" y="4150029"/>
                  <a:ext cx="137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63B669EF-6142-6F08-AA76-1CAE88194FF7}"/>
                    </a:ext>
                  </a:extLst>
                </p14:cNvPr>
                <p14:cNvContentPartPr/>
                <p14:nvPr/>
              </p14:nvContentPartPr>
              <p14:xfrm>
                <a:off x="2696283" y="4031949"/>
                <a:ext cx="204840" cy="2581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63B669EF-6142-6F08-AA76-1CAE88194FF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687283" y="4023309"/>
                  <a:ext cx="2224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84839DE9-170F-708F-E5F3-174D708215EA}"/>
                    </a:ext>
                  </a:extLst>
                </p14:cNvPr>
                <p14:cNvContentPartPr/>
                <p14:nvPr/>
              </p14:nvContentPartPr>
              <p14:xfrm>
                <a:off x="2802483" y="4100349"/>
                <a:ext cx="111600" cy="1857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84839DE9-170F-708F-E5F3-174D708215EA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793483" y="4091709"/>
                  <a:ext cx="129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2D1CD71D-610C-0796-C3ED-429D0BFFE52E}"/>
                    </a:ext>
                  </a:extLst>
                </p14:cNvPr>
                <p14:cNvContentPartPr/>
                <p14:nvPr/>
              </p14:nvContentPartPr>
              <p14:xfrm>
                <a:off x="2965923" y="4180629"/>
                <a:ext cx="55440" cy="1058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2D1CD71D-610C-0796-C3ED-429D0BFFE52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957283" y="4171629"/>
                  <a:ext cx="73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4F4DEA78-56E1-A09E-E69F-3D7123BEC373}"/>
                    </a:ext>
                  </a:extLst>
                </p14:cNvPr>
                <p14:cNvContentPartPr/>
                <p14:nvPr/>
              </p14:nvContentPartPr>
              <p14:xfrm>
                <a:off x="2942163" y="4170909"/>
                <a:ext cx="150840" cy="1159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4F4DEA78-56E1-A09E-E69F-3D7123BEC37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933523" y="4161909"/>
                  <a:ext cx="168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74C2CBF1-06BC-A01C-6281-41F229F7A028}"/>
                    </a:ext>
                  </a:extLst>
                </p14:cNvPr>
                <p14:cNvContentPartPr/>
                <p14:nvPr/>
              </p14:nvContentPartPr>
              <p14:xfrm>
                <a:off x="3221883" y="4166949"/>
                <a:ext cx="122760" cy="334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74C2CBF1-06BC-A01C-6281-41F229F7A028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213243" y="4158309"/>
                  <a:ext cx="140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4FBF8DED-EA2B-EF04-EB35-00D3FC08AB41}"/>
                    </a:ext>
                  </a:extLst>
                </p14:cNvPr>
                <p14:cNvContentPartPr/>
                <p14:nvPr/>
              </p14:nvContentPartPr>
              <p14:xfrm>
                <a:off x="3243483" y="4230669"/>
                <a:ext cx="93960" cy="118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4FBF8DED-EA2B-EF04-EB35-00D3FC08AB4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234483" y="4222029"/>
                  <a:ext cx="111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C967CD7D-F9A3-F0C0-CBF2-844D2D446F04}"/>
                    </a:ext>
                  </a:extLst>
                </p14:cNvPr>
                <p14:cNvContentPartPr/>
                <p14:nvPr/>
              </p14:nvContentPartPr>
              <p14:xfrm>
                <a:off x="3512043" y="4215909"/>
                <a:ext cx="123480" cy="900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C967CD7D-F9A3-F0C0-CBF2-844D2D446F04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503403" y="4207269"/>
                  <a:ext cx="141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215F9720-52CA-B21F-8F1B-4E8C6FDBA878}"/>
                    </a:ext>
                  </a:extLst>
                </p14:cNvPr>
                <p14:cNvContentPartPr/>
                <p14:nvPr/>
              </p14:nvContentPartPr>
              <p14:xfrm>
                <a:off x="3759723" y="4057149"/>
                <a:ext cx="81360" cy="1803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215F9720-52CA-B21F-8F1B-4E8C6FDBA878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751083" y="4048149"/>
                  <a:ext cx="99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43A015BF-3473-5F22-0C5C-C9747A8AFB81}"/>
                    </a:ext>
                  </a:extLst>
                </p14:cNvPr>
                <p14:cNvContentPartPr/>
                <p14:nvPr/>
              </p14:nvContentPartPr>
              <p14:xfrm>
                <a:off x="3907323" y="4063269"/>
                <a:ext cx="224280" cy="1537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43A015BF-3473-5F22-0C5C-C9747A8AFB81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898323" y="4054629"/>
                  <a:ext cx="241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060571E7-7C3A-0EF8-8AEF-2E1251D00AA9}"/>
                    </a:ext>
                  </a:extLst>
                </p14:cNvPr>
                <p14:cNvContentPartPr/>
                <p14:nvPr/>
              </p14:nvContentPartPr>
              <p14:xfrm>
                <a:off x="4124403" y="4113309"/>
                <a:ext cx="68040" cy="1810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060571E7-7C3A-0EF8-8AEF-2E1251D00AA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115763" y="4104669"/>
                  <a:ext cx="85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43D114AC-551C-D98B-4D13-56F1B6AC299F}"/>
                    </a:ext>
                  </a:extLst>
                </p14:cNvPr>
                <p14:cNvContentPartPr/>
                <p14:nvPr/>
              </p14:nvContentPartPr>
              <p14:xfrm>
                <a:off x="4245003" y="4036989"/>
                <a:ext cx="215280" cy="2386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43D114AC-551C-D98B-4D13-56F1B6AC299F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236363" y="4028349"/>
                  <a:ext cx="2329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0E9BB84C-0238-E24A-A680-BEFB5D3BCF1E}"/>
                    </a:ext>
                  </a:extLst>
                </p14:cNvPr>
                <p14:cNvContentPartPr/>
                <p14:nvPr/>
              </p14:nvContentPartPr>
              <p14:xfrm>
                <a:off x="4371723" y="4149309"/>
                <a:ext cx="67680" cy="1630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0E9BB84C-0238-E24A-A680-BEFB5D3BCF1E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4362723" y="4140309"/>
                  <a:ext cx="85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CAC118CD-7839-95F0-15D7-81E0BB96CF16}"/>
                    </a:ext>
                  </a:extLst>
                </p14:cNvPr>
                <p14:cNvContentPartPr/>
                <p14:nvPr/>
              </p14:nvContentPartPr>
              <p14:xfrm>
                <a:off x="4487283" y="4218069"/>
                <a:ext cx="145080" cy="1216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CAC118CD-7839-95F0-15D7-81E0BB96CF16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478643" y="4209069"/>
                  <a:ext cx="16272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385055E2-BEA1-CB5D-08D9-6D55827BC978}"/>
              </a:ext>
            </a:extLst>
          </p:cNvPr>
          <p:cNvGrpSpPr/>
          <p:nvPr/>
        </p:nvGrpSpPr>
        <p:grpSpPr>
          <a:xfrm>
            <a:off x="4851963" y="3989829"/>
            <a:ext cx="680760" cy="297000"/>
            <a:chOff x="4851963" y="3989829"/>
            <a:chExt cx="68076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DCD3EE97-1A48-5D02-FE31-EE28946F2A1F}"/>
                    </a:ext>
                  </a:extLst>
                </p14:cNvPr>
                <p14:cNvContentPartPr/>
                <p14:nvPr/>
              </p14:nvContentPartPr>
              <p14:xfrm>
                <a:off x="4851963" y="3989829"/>
                <a:ext cx="108720" cy="2804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DCD3EE97-1A48-5D02-FE31-EE28946F2A1F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843323" y="3981189"/>
                  <a:ext cx="1263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93585A05-BA27-BD7C-C4DB-5F0BB3C0F1F6}"/>
                    </a:ext>
                  </a:extLst>
                </p14:cNvPr>
                <p14:cNvContentPartPr/>
                <p14:nvPr/>
              </p14:nvContentPartPr>
              <p14:xfrm>
                <a:off x="4966803" y="4048149"/>
                <a:ext cx="68400" cy="2062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93585A05-BA27-BD7C-C4DB-5F0BB3C0F1F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957803" y="4039509"/>
                  <a:ext cx="860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194FF8DF-4ECB-F75F-BDF6-D70327281665}"/>
                    </a:ext>
                  </a:extLst>
                </p14:cNvPr>
                <p14:cNvContentPartPr/>
                <p14:nvPr/>
              </p14:nvContentPartPr>
              <p14:xfrm>
                <a:off x="5098203" y="4029789"/>
                <a:ext cx="123480" cy="2181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194FF8DF-4ECB-F75F-BDF6-D7032728166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089563" y="4021149"/>
                  <a:ext cx="1411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71CA5B04-CCB8-B138-1480-CA7698280B64}"/>
                    </a:ext>
                  </a:extLst>
                </p14:cNvPr>
                <p14:cNvContentPartPr/>
                <p14:nvPr/>
              </p14:nvContentPartPr>
              <p14:xfrm>
                <a:off x="5254803" y="4134549"/>
                <a:ext cx="11160" cy="885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71CA5B04-CCB8-B138-1480-CA7698280B6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245803" y="4125549"/>
                  <a:ext cx="28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8D76A5CE-D201-B686-6233-530692E8CDC4}"/>
                    </a:ext>
                  </a:extLst>
                </p14:cNvPr>
                <p14:cNvContentPartPr/>
                <p14:nvPr/>
              </p14:nvContentPartPr>
              <p14:xfrm>
                <a:off x="5313123" y="4051389"/>
                <a:ext cx="117360" cy="1990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8D76A5CE-D201-B686-6233-530692E8CDC4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304123" y="4042749"/>
                  <a:ext cx="1350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EA0E34B8-5B17-CF7A-DE46-8C850EB52E8C}"/>
                    </a:ext>
                  </a:extLst>
                </p14:cNvPr>
                <p14:cNvContentPartPr/>
                <p14:nvPr/>
              </p14:nvContentPartPr>
              <p14:xfrm>
                <a:off x="5457843" y="3997389"/>
                <a:ext cx="74880" cy="2894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EA0E34B8-5B17-CF7A-DE46-8C850EB52E8C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449203" y="3988389"/>
                  <a:ext cx="92520" cy="30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D3770058-83E7-C2F4-0978-3A7418E6D454}"/>
                  </a:ext>
                </a:extLst>
              </p14:cNvPr>
              <p14:cNvContentPartPr/>
              <p14:nvPr/>
            </p14:nvContentPartPr>
            <p14:xfrm>
              <a:off x="3067083" y="5423709"/>
              <a:ext cx="213840" cy="21384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D3770058-83E7-C2F4-0978-3A7418E6D454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3058083" y="5414709"/>
                <a:ext cx="23148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6EA00BF2-C819-B762-FBA3-A8642BA1943E}"/>
                  </a:ext>
                </a:extLst>
              </p14:cNvPr>
              <p14:cNvContentPartPr/>
              <p14:nvPr/>
            </p14:nvContentPartPr>
            <p14:xfrm>
              <a:off x="4786803" y="5442429"/>
              <a:ext cx="192960" cy="22896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6EA00BF2-C819-B762-FBA3-A8642BA1943E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4777803" y="5433789"/>
                <a:ext cx="2106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2D15A499-CA88-9709-FB6B-ED008FA8BC80}"/>
                  </a:ext>
                </a:extLst>
              </p14:cNvPr>
              <p14:cNvContentPartPr/>
              <p14:nvPr/>
            </p14:nvContentPartPr>
            <p14:xfrm>
              <a:off x="2989683" y="4499949"/>
              <a:ext cx="514440" cy="808920"/>
            </p14:xfrm>
          </p:contentPart>
        </mc:Choice>
        <mc:Fallback xmlns=""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2D15A499-CA88-9709-FB6B-ED008FA8BC80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2954043" y="4427949"/>
                <a:ext cx="586080" cy="9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15F0FBCD-CDC2-A3E4-3769-45B9C2F9BD0C}"/>
                  </a:ext>
                </a:extLst>
              </p14:cNvPr>
              <p14:cNvContentPartPr/>
              <p14:nvPr/>
            </p14:nvContentPartPr>
            <p14:xfrm>
              <a:off x="4593483" y="4472229"/>
              <a:ext cx="543240" cy="738360"/>
            </p14:xfrm>
          </p:contentPart>
        </mc:Choice>
        <mc:Fallback xmlns=""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15F0FBCD-CDC2-A3E4-3769-45B9C2F9BD0C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4557843" y="4400229"/>
                <a:ext cx="614880" cy="8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755EBBD9-DDB5-3C7D-A425-4197676467A8}"/>
                  </a:ext>
                </a:extLst>
              </p14:cNvPr>
              <p14:cNvContentPartPr/>
              <p14:nvPr/>
            </p14:nvContentPartPr>
            <p14:xfrm>
              <a:off x="2843883" y="5695509"/>
              <a:ext cx="519120" cy="829080"/>
            </p14:xfrm>
          </p:contentPart>
        </mc:Choice>
        <mc:Fallback xmlns=""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755EBBD9-DDB5-3C7D-A425-4197676467A8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2808243" y="5623509"/>
                <a:ext cx="590760" cy="9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FEC2E17C-445D-EAEA-1C6D-6F22EAC3494E}"/>
                  </a:ext>
                </a:extLst>
              </p14:cNvPr>
              <p14:cNvContentPartPr/>
              <p14:nvPr/>
            </p14:nvContentPartPr>
            <p14:xfrm>
              <a:off x="4553523" y="5718189"/>
              <a:ext cx="580320" cy="80028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FEC2E17C-445D-EAEA-1C6D-6F22EAC3494E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4517523" y="5646549"/>
                <a:ext cx="651960" cy="9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D1D3A7CE-B724-18E4-1455-B8BFC0322C83}"/>
                  </a:ext>
                </a:extLst>
              </p14:cNvPr>
              <p14:cNvContentPartPr/>
              <p14:nvPr/>
            </p14:nvContentPartPr>
            <p14:xfrm>
              <a:off x="4889043" y="5881989"/>
              <a:ext cx="87480" cy="2484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D1D3A7CE-B724-18E4-1455-B8BFC0322C83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4853403" y="5809989"/>
                <a:ext cx="159120" cy="16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6" name="Group 365">
            <a:extLst>
              <a:ext uri="{FF2B5EF4-FFF2-40B4-BE49-F238E27FC236}">
                <a16:creationId xmlns:a16="http://schemas.microsoft.com/office/drawing/2014/main" id="{DA5B6A39-B5E9-FC6C-540F-E497AA94EBAF}"/>
              </a:ext>
            </a:extLst>
          </p:cNvPr>
          <p:cNvGrpSpPr/>
          <p:nvPr/>
        </p:nvGrpSpPr>
        <p:grpSpPr>
          <a:xfrm>
            <a:off x="3175443" y="5276829"/>
            <a:ext cx="273600" cy="478800"/>
            <a:chOff x="3175443" y="5276829"/>
            <a:chExt cx="273600" cy="47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A79F4B2A-8017-36BB-038F-818C05FA533C}"/>
                    </a:ext>
                  </a:extLst>
                </p14:cNvPr>
                <p14:cNvContentPartPr/>
                <p14:nvPr/>
              </p14:nvContentPartPr>
              <p14:xfrm>
                <a:off x="3175443" y="5276829"/>
                <a:ext cx="38160" cy="835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A79F4B2A-8017-36BB-038F-818C05FA533C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166803" y="5268189"/>
                  <a:ext cx="55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85B5514F-09E8-5132-E1F7-40FA3AEEACCC}"/>
                    </a:ext>
                  </a:extLst>
                </p14:cNvPr>
                <p14:cNvContentPartPr/>
                <p14:nvPr/>
              </p14:nvContentPartPr>
              <p14:xfrm>
                <a:off x="3199203" y="5686149"/>
                <a:ext cx="26280" cy="694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85B5514F-09E8-5132-E1F7-40FA3AEEACC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190563" y="5677149"/>
                  <a:ext cx="43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E9B1E303-B805-C384-ED32-95A798BCFFFC}"/>
                    </a:ext>
                  </a:extLst>
                </p14:cNvPr>
                <p14:cNvContentPartPr/>
                <p14:nvPr/>
              </p14:nvContentPartPr>
              <p14:xfrm>
                <a:off x="3241323" y="5383602"/>
                <a:ext cx="207720" cy="24552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E9B1E303-B805-C384-ED32-95A798BCFFF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232683" y="5374602"/>
                  <a:ext cx="22536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0C8D4CFD-9ADB-C616-EC38-75410A7B4ECF}"/>
              </a:ext>
            </a:extLst>
          </p:cNvPr>
          <p:cNvGrpSpPr/>
          <p:nvPr/>
        </p:nvGrpSpPr>
        <p:grpSpPr>
          <a:xfrm>
            <a:off x="4910283" y="5320389"/>
            <a:ext cx="179280" cy="502920"/>
            <a:chOff x="4910283" y="5320389"/>
            <a:chExt cx="179280" cy="50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48C3DBAE-0A2F-8AEE-E294-F79B54E47B94}"/>
                    </a:ext>
                  </a:extLst>
                </p14:cNvPr>
                <p14:cNvContentPartPr/>
                <p14:nvPr/>
              </p14:nvContentPartPr>
              <p14:xfrm>
                <a:off x="4923603" y="5320389"/>
                <a:ext cx="30240" cy="7344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48C3DBAE-0A2F-8AEE-E294-F79B54E47B94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914963" y="5311749"/>
                  <a:ext cx="47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9EC93DB5-2937-43EA-40F6-EA576A8AA6E1}"/>
                    </a:ext>
                  </a:extLst>
                </p14:cNvPr>
                <p14:cNvContentPartPr/>
                <p14:nvPr/>
              </p14:nvContentPartPr>
              <p14:xfrm>
                <a:off x="4929723" y="5731509"/>
                <a:ext cx="20160" cy="918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9EC93DB5-2937-43EA-40F6-EA576A8AA6E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921083" y="5722509"/>
                  <a:ext cx="37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31A48C40-69B3-E228-10A1-1C81B70ECC04}"/>
                    </a:ext>
                  </a:extLst>
                </p14:cNvPr>
                <p14:cNvContentPartPr/>
                <p14:nvPr/>
              </p14:nvContentPartPr>
              <p14:xfrm>
                <a:off x="4910283" y="5383962"/>
                <a:ext cx="179280" cy="28260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31A48C40-69B3-E228-10A1-1C81B70ECC0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901643" y="5374962"/>
                  <a:ext cx="196920" cy="30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6E8A4FCA-2A6D-E867-7B79-7680BAD5405C}"/>
              </a:ext>
            </a:extLst>
          </p:cNvPr>
          <p:cNvGrpSpPr/>
          <p:nvPr/>
        </p:nvGrpSpPr>
        <p:grpSpPr>
          <a:xfrm>
            <a:off x="6634683" y="5160042"/>
            <a:ext cx="336240" cy="643320"/>
            <a:chOff x="6634683" y="5160042"/>
            <a:chExt cx="336240" cy="64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F0C80CF0-E4D3-5D39-0420-4458D8D2E684}"/>
                    </a:ext>
                  </a:extLst>
                </p14:cNvPr>
                <p14:cNvContentPartPr/>
                <p14:nvPr/>
              </p14:nvContentPartPr>
              <p14:xfrm>
                <a:off x="6634683" y="5354082"/>
                <a:ext cx="156240" cy="1918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F0C80CF0-E4D3-5D39-0420-4458D8D2E684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625683" y="5345082"/>
                  <a:ext cx="173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6EF7D425-C06F-864B-40C0-14E9C13D4CC1}"/>
                    </a:ext>
                  </a:extLst>
                </p14:cNvPr>
                <p14:cNvContentPartPr/>
                <p14:nvPr/>
              </p14:nvContentPartPr>
              <p14:xfrm>
                <a:off x="6799563" y="5368842"/>
                <a:ext cx="171360" cy="2466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6EF7D425-C06F-864B-40C0-14E9C13D4CC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790563" y="5360202"/>
                  <a:ext cx="1890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70C6F3DD-43EE-F273-0059-93C654494DF4}"/>
                    </a:ext>
                  </a:extLst>
                </p14:cNvPr>
                <p14:cNvContentPartPr/>
                <p14:nvPr/>
              </p14:nvContentPartPr>
              <p14:xfrm>
                <a:off x="6703803" y="5160042"/>
                <a:ext cx="9720" cy="11160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70C6F3DD-43EE-F273-0059-93C654494DF4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695163" y="5151402"/>
                  <a:ext cx="27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C7D6E912-63A8-42D8-39C1-C0FD94E141A7}"/>
                    </a:ext>
                  </a:extLst>
                </p14:cNvPr>
                <p14:cNvContentPartPr/>
                <p14:nvPr/>
              </p14:nvContentPartPr>
              <p14:xfrm>
                <a:off x="6731523" y="5703282"/>
                <a:ext cx="34920" cy="1000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C7D6E912-63A8-42D8-39C1-C0FD94E141A7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722883" y="5694282"/>
                  <a:ext cx="52560" cy="11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E0BD94D0-E4AE-C105-38C9-F1849CB72A05}"/>
                  </a:ext>
                </a:extLst>
              </p14:cNvPr>
              <p14:cNvContentPartPr/>
              <p14:nvPr/>
            </p14:nvContentPartPr>
            <p14:xfrm>
              <a:off x="6119523" y="4317282"/>
              <a:ext cx="851400" cy="93240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E0BD94D0-E4AE-C105-38C9-F1849CB72A05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6083523" y="4245282"/>
                <a:ext cx="923040" cy="10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A677CFC7-547C-0A20-512C-E4BAAF164520}"/>
                  </a:ext>
                </a:extLst>
              </p14:cNvPr>
              <p14:cNvContentPartPr/>
              <p14:nvPr/>
            </p14:nvContentPartPr>
            <p14:xfrm>
              <a:off x="6274683" y="5736402"/>
              <a:ext cx="1176840" cy="1000080"/>
            </p14:xfrm>
          </p:contentPart>
        </mc:Choice>
        <mc:Fallback xmlns=""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A677CFC7-547C-0A20-512C-E4BAAF164520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6238683" y="5664762"/>
                <a:ext cx="1248480" cy="11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8ABED424-7020-B831-85CE-8C4B55211715}"/>
                  </a:ext>
                </a:extLst>
              </p14:cNvPr>
              <p14:cNvContentPartPr/>
              <p14:nvPr/>
            </p14:nvContentPartPr>
            <p14:xfrm>
              <a:off x="7265043" y="6515802"/>
              <a:ext cx="46800" cy="108000"/>
            </p14:xfrm>
          </p:contentPart>
        </mc:Choice>
        <mc:Fallback xmlns=""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8ABED424-7020-B831-85CE-8C4B55211715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7229403" y="6443802"/>
                <a:ext cx="1184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45E5B0DF-3E27-7F7E-8212-BF04ED0FCA63}"/>
                  </a:ext>
                </a:extLst>
              </p14:cNvPr>
              <p14:cNvContentPartPr/>
              <p14:nvPr/>
            </p14:nvContentPartPr>
            <p14:xfrm>
              <a:off x="7299243" y="5315202"/>
              <a:ext cx="1425600" cy="16668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45E5B0DF-3E27-7F7E-8212-BF04ED0FCA63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7290243" y="5306202"/>
                <a:ext cx="1443240" cy="18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1" name="Group 380">
            <a:extLst>
              <a:ext uri="{FF2B5EF4-FFF2-40B4-BE49-F238E27FC236}">
                <a16:creationId xmlns:a16="http://schemas.microsoft.com/office/drawing/2014/main" id="{5D1F4E09-CFAC-0ED8-04CD-93999F329889}"/>
              </a:ext>
            </a:extLst>
          </p:cNvPr>
          <p:cNvGrpSpPr/>
          <p:nvPr/>
        </p:nvGrpSpPr>
        <p:grpSpPr>
          <a:xfrm>
            <a:off x="8865603" y="5000562"/>
            <a:ext cx="2640960" cy="740520"/>
            <a:chOff x="8865603" y="5000562"/>
            <a:chExt cx="2640960" cy="74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9DF33192-3136-FC36-6595-8B575391C671}"/>
                    </a:ext>
                  </a:extLst>
                </p14:cNvPr>
                <p14:cNvContentPartPr/>
                <p14:nvPr/>
              </p14:nvContentPartPr>
              <p14:xfrm>
                <a:off x="8865603" y="5000562"/>
                <a:ext cx="1105200" cy="7405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9DF33192-3136-FC36-6595-8B575391C67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8856963" y="4991562"/>
                  <a:ext cx="1122840" cy="75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19A612FD-663F-DB21-808B-125D676C38D7}"/>
                    </a:ext>
                  </a:extLst>
                </p14:cNvPr>
                <p14:cNvContentPartPr/>
                <p14:nvPr/>
              </p14:nvContentPartPr>
              <p14:xfrm>
                <a:off x="10349883" y="5179842"/>
                <a:ext cx="1156680" cy="24984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19A612FD-663F-DB21-808B-125D676C38D7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340883" y="5170842"/>
                  <a:ext cx="117432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4C4AA477-FB9F-1EFA-A943-11C8DE04C535}"/>
              </a:ext>
            </a:extLst>
          </p:cNvPr>
          <p:cNvGrpSpPr/>
          <p:nvPr/>
        </p:nvGrpSpPr>
        <p:grpSpPr>
          <a:xfrm>
            <a:off x="8003043" y="5795082"/>
            <a:ext cx="2864880" cy="1022907"/>
            <a:chOff x="8003043" y="5795082"/>
            <a:chExt cx="2864880" cy="102290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298BDC41-AD53-CC53-74BB-A102954A0EC3}"/>
                    </a:ext>
                  </a:extLst>
                </p14:cNvPr>
                <p14:cNvContentPartPr/>
                <p14:nvPr/>
              </p14:nvContentPartPr>
              <p14:xfrm>
                <a:off x="8003043" y="6242922"/>
                <a:ext cx="148320" cy="2358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298BDC41-AD53-CC53-74BB-A102954A0EC3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994403" y="6234282"/>
                  <a:ext cx="1659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88330F60-8017-234E-B30F-A89BCEE9ECEA}"/>
                    </a:ext>
                  </a:extLst>
                </p14:cNvPr>
                <p14:cNvContentPartPr/>
                <p14:nvPr/>
              </p14:nvContentPartPr>
              <p14:xfrm>
                <a:off x="8246043" y="6300162"/>
                <a:ext cx="165240" cy="1879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88330F60-8017-234E-B30F-A89BCEE9ECEA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237043" y="6291162"/>
                  <a:ext cx="1828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691E7CF0-16F2-30F3-220C-97B9A1EBCFEF}"/>
                    </a:ext>
                  </a:extLst>
                </p14:cNvPr>
                <p14:cNvContentPartPr/>
                <p14:nvPr/>
              </p14:nvContentPartPr>
              <p14:xfrm>
                <a:off x="8703963" y="5923602"/>
                <a:ext cx="178200" cy="3603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691E7CF0-16F2-30F3-220C-97B9A1EBCFEF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695323" y="5914962"/>
                  <a:ext cx="1958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7A872195-AF2E-3473-5287-1D967C674C08}"/>
                    </a:ext>
                  </a:extLst>
                </p14:cNvPr>
                <p14:cNvContentPartPr/>
                <p14:nvPr/>
              </p14:nvContentPartPr>
              <p14:xfrm>
                <a:off x="8961363" y="6108282"/>
                <a:ext cx="47880" cy="33588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7A872195-AF2E-3473-5287-1D967C674C08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952363" y="6099282"/>
                  <a:ext cx="655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C7C1E126-42FA-C089-8713-4C89A877600D}"/>
                    </a:ext>
                  </a:extLst>
                </p14:cNvPr>
                <p14:cNvContentPartPr/>
                <p14:nvPr/>
              </p14:nvContentPartPr>
              <p14:xfrm>
                <a:off x="8955963" y="6040962"/>
                <a:ext cx="183600" cy="17460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C7C1E126-42FA-C089-8713-4C89A877600D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947323" y="6032322"/>
                  <a:ext cx="201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ACA293AE-726E-452F-619C-5310C822FDAE}"/>
                    </a:ext>
                  </a:extLst>
                </p14:cNvPr>
                <p14:cNvContentPartPr/>
                <p14:nvPr/>
              </p14:nvContentPartPr>
              <p14:xfrm>
                <a:off x="8631243" y="6371802"/>
                <a:ext cx="570960" cy="788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ACA293AE-726E-452F-619C-5310C822FDAE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622243" y="6363162"/>
                  <a:ext cx="5886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08E9C012-DBA4-DA6B-0827-DC5E9C810104}"/>
                    </a:ext>
                  </a:extLst>
                </p14:cNvPr>
                <p14:cNvContentPartPr/>
                <p14:nvPr/>
              </p14:nvContentPartPr>
              <p14:xfrm>
                <a:off x="8767683" y="6434442"/>
                <a:ext cx="232560" cy="32508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08E9C012-DBA4-DA6B-0827-DC5E9C810104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759043" y="6425802"/>
                  <a:ext cx="2502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F1C5B6B4-00CA-C9E6-061E-61DA22280A4F}"/>
                    </a:ext>
                  </a:extLst>
                </p14:cNvPr>
                <p14:cNvContentPartPr/>
                <p14:nvPr/>
              </p14:nvContentPartPr>
              <p14:xfrm>
                <a:off x="9049563" y="6520482"/>
                <a:ext cx="146160" cy="21420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F1C5B6B4-00CA-C9E6-061E-61DA22280A4F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040563" y="6511482"/>
                  <a:ext cx="1638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B4D490A6-3110-912B-8BB2-163293D5F465}"/>
                    </a:ext>
                  </a:extLst>
                </p14:cNvPr>
                <p14:cNvContentPartPr/>
                <p14:nvPr/>
              </p14:nvContentPartPr>
              <p14:xfrm>
                <a:off x="9039843" y="6428682"/>
                <a:ext cx="259560" cy="32868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B4D490A6-3110-912B-8BB2-163293D5F465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031203" y="6419682"/>
                  <a:ext cx="2772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326A8EF1-38BB-68EC-8F9A-647547B3A47D}"/>
                    </a:ext>
                  </a:extLst>
                </p14:cNvPr>
                <p14:cNvContentPartPr/>
                <p14:nvPr/>
              </p14:nvContentPartPr>
              <p14:xfrm>
                <a:off x="9494883" y="6210522"/>
                <a:ext cx="244080" cy="28944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326A8EF1-38BB-68EC-8F9A-647547B3A47D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486243" y="6201522"/>
                  <a:ext cx="2617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E5A8DCD7-0B16-F225-E188-D2432E66BDEF}"/>
                    </a:ext>
                  </a:extLst>
                </p14:cNvPr>
                <p14:cNvContentPartPr/>
                <p14:nvPr/>
              </p14:nvContentPartPr>
              <p14:xfrm>
                <a:off x="9656883" y="6155442"/>
                <a:ext cx="253080" cy="4078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E5A8DCD7-0B16-F225-E188-D2432E66BDEF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647883" y="6146802"/>
                  <a:ext cx="27072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F48B9BB5-2E93-4601-43EF-5A00AA88018D}"/>
                    </a:ext>
                  </a:extLst>
                </p14:cNvPr>
                <p14:cNvContentPartPr/>
                <p14:nvPr/>
              </p14:nvContentPartPr>
              <p14:xfrm>
                <a:off x="10103283" y="5795082"/>
                <a:ext cx="222840" cy="4651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F48B9BB5-2E93-4601-43EF-5A00AA88018D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0094643" y="5786442"/>
                  <a:ext cx="24048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3830DDAE-3EFB-02A5-BCC0-4628995D56AF}"/>
                    </a:ext>
                  </a:extLst>
                </p14:cNvPr>
                <p14:cNvContentPartPr/>
                <p14:nvPr/>
              </p14:nvContentPartPr>
              <p14:xfrm>
                <a:off x="10430883" y="6032682"/>
                <a:ext cx="129960" cy="44604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3830DDAE-3EFB-02A5-BCC0-4628995D56AF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421883" y="6024042"/>
                  <a:ext cx="14760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45DDC780-70DC-04DD-AE32-D5255C28FA17}"/>
                    </a:ext>
                  </a:extLst>
                </p14:cNvPr>
                <p14:cNvContentPartPr/>
                <p14:nvPr/>
              </p14:nvContentPartPr>
              <p14:xfrm>
                <a:off x="10117683" y="6360282"/>
                <a:ext cx="538200" cy="6588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45DDC780-70DC-04DD-AE32-D5255C28FA17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108683" y="6351642"/>
                  <a:ext cx="5558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5642406C-D703-052C-BECB-5B75B5A756CD}"/>
                    </a:ext>
                  </a:extLst>
                </p14:cNvPr>
                <p14:cNvContentPartPr/>
                <p14:nvPr/>
              </p14:nvContentPartPr>
              <p14:xfrm>
                <a:off x="10231083" y="6424002"/>
                <a:ext cx="152640" cy="32688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5642406C-D703-052C-BECB-5B75B5A756CD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222443" y="6415002"/>
                  <a:ext cx="1702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9D193B71-4C33-3A23-6E39-FED3F5B407E3}"/>
                    </a:ext>
                  </a:extLst>
                </p14:cNvPr>
                <p14:cNvContentPartPr/>
                <p14:nvPr/>
              </p14:nvContentPartPr>
              <p14:xfrm>
                <a:off x="10478403" y="6529842"/>
                <a:ext cx="199080" cy="27360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9D193B71-4C33-3A23-6E39-FED3F5B407E3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469403" y="6520842"/>
                  <a:ext cx="2167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0647819E-DBE8-D102-BA0B-8FFBF3DC1B99}"/>
                    </a:ext>
                  </a:extLst>
                </p14:cNvPr>
                <p14:cNvContentPartPr/>
                <p14:nvPr/>
              </p14:nvContentPartPr>
              <p14:xfrm>
                <a:off x="8590203" y="5838069"/>
                <a:ext cx="11880" cy="9626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0647819E-DBE8-D102-BA0B-8FFBF3DC1B99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8581563" y="5829069"/>
                  <a:ext cx="29520" cy="9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6EB82995-2807-2B39-42F5-3EE332DDBE4D}"/>
                    </a:ext>
                  </a:extLst>
                </p14:cNvPr>
                <p14:cNvContentPartPr/>
                <p14:nvPr/>
              </p14:nvContentPartPr>
              <p14:xfrm>
                <a:off x="8615043" y="5855709"/>
                <a:ext cx="2252880" cy="93132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6EB82995-2807-2B39-42F5-3EE332DDBE4D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8606403" y="5846709"/>
                  <a:ext cx="2270520" cy="9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68637B03-0A73-D61A-627C-EE2D4632C551}"/>
                    </a:ext>
                  </a:extLst>
                </p14:cNvPr>
                <p14:cNvContentPartPr/>
                <p14:nvPr/>
              </p14:nvContentPartPr>
              <p14:xfrm>
                <a:off x="8574003" y="6763989"/>
                <a:ext cx="2231640" cy="5400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68637B03-0A73-D61A-627C-EE2D4632C551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8565363" y="6754989"/>
                  <a:ext cx="2249280" cy="71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41593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8320F04-7C0E-D26D-3B96-408921B35684}"/>
                  </a:ext>
                </a:extLst>
              </p14:cNvPr>
              <p14:cNvContentPartPr/>
              <p14:nvPr/>
            </p14:nvContentPartPr>
            <p14:xfrm>
              <a:off x="3599523" y="985269"/>
              <a:ext cx="44280" cy="1047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8320F04-7C0E-D26D-3B96-408921B356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90523" y="976629"/>
                <a:ext cx="619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E1ADE90-DAC8-110B-A0D8-2B60D330F03A}"/>
                  </a:ext>
                </a:extLst>
              </p14:cNvPr>
              <p14:cNvContentPartPr/>
              <p14:nvPr/>
            </p14:nvContentPartPr>
            <p14:xfrm>
              <a:off x="620163" y="166269"/>
              <a:ext cx="204480" cy="270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E1ADE90-DAC8-110B-A0D8-2B60D330F0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163" y="157269"/>
                <a:ext cx="22212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DA27EC5-D7E5-3E7E-26E9-411537E227BA}"/>
                  </a:ext>
                </a:extLst>
              </p14:cNvPr>
              <p14:cNvContentPartPr/>
              <p14:nvPr/>
            </p14:nvContentPartPr>
            <p14:xfrm>
              <a:off x="708363" y="301989"/>
              <a:ext cx="76320" cy="32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DA27EC5-D7E5-3E7E-26E9-411537E227B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9723" y="292989"/>
                <a:ext cx="9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1476CBE-271C-7B96-CBA0-6E754E062471}"/>
                  </a:ext>
                </a:extLst>
              </p14:cNvPr>
              <p14:cNvContentPartPr/>
              <p14:nvPr/>
            </p14:nvContentPartPr>
            <p14:xfrm>
              <a:off x="897723" y="257709"/>
              <a:ext cx="136800" cy="145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1476CBE-271C-7B96-CBA0-6E754E0624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083" y="248709"/>
                <a:ext cx="1544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0692B28-B36F-F774-7473-E430C931E8C2}"/>
                  </a:ext>
                </a:extLst>
              </p14:cNvPr>
              <p14:cNvContentPartPr/>
              <p14:nvPr/>
            </p14:nvContentPartPr>
            <p14:xfrm>
              <a:off x="1096443" y="246189"/>
              <a:ext cx="159840" cy="321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0692B28-B36F-F774-7473-E430C931E8C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87803" y="237549"/>
                <a:ext cx="17748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0DF4B4F-199A-2500-8132-7A98BDF37E0E}"/>
                  </a:ext>
                </a:extLst>
              </p14:cNvPr>
              <p14:cNvContentPartPr/>
              <p14:nvPr/>
            </p14:nvContentPartPr>
            <p14:xfrm>
              <a:off x="1561203" y="232869"/>
              <a:ext cx="90360" cy="307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0DF4B4F-199A-2500-8132-7A98BDF37E0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52563" y="224229"/>
                <a:ext cx="1080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1199567-E0F0-1A9A-EE88-92161861E01F}"/>
                  </a:ext>
                </a:extLst>
              </p14:cNvPr>
              <p14:cNvContentPartPr/>
              <p14:nvPr/>
            </p14:nvContentPartPr>
            <p14:xfrm>
              <a:off x="1707363" y="312429"/>
              <a:ext cx="136080" cy="15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1199567-E0F0-1A9A-EE88-92161861E01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98723" y="303789"/>
                <a:ext cx="1537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9BD9E0B-106C-70F3-86D5-5C44BE43EA2E}"/>
                  </a:ext>
                </a:extLst>
              </p14:cNvPr>
              <p14:cNvContentPartPr/>
              <p14:nvPr/>
            </p14:nvContentPartPr>
            <p14:xfrm>
              <a:off x="1932723" y="124149"/>
              <a:ext cx="1499400" cy="404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9BD9E0B-106C-70F3-86D5-5C44BE43EA2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24083" y="115509"/>
                <a:ext cx="151704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1D5721F-AF7D-6CB1-496E-C98DC1F31E67}"/>
                  </a:ext>
                </a:extLst>
              </p14:cNvPr>
              <p14:cNvContentPartPr/>
              <p14:nvPr/>
            </p14:nvContentPartPr>
            <p14:xfrm>
              <a:off x="3735243" y="132429"/>
              <a:ext cx="247680" cy="428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1D5721F-AF7D-6CB1-496E-C98DC1F31E6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26243" y="123789"/>
                <a:ext cx="26532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E081412-18CD-3B8C-53B2-A60C4B286281}"/>
                  </a:ext>
                </a:extLst>
              </p14:cNvPr>
              <p14:cNvContentPartPr/>
              <p14:nvPr/>
            </p14:nvContentPartPr>
            <p14:xfrm>
              <a:off x="632043" y="788709"/>
              <a:ext cx="187200" cy="177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E081412-18CD-3B8C-53B2-A60C4B28628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3403" y="780069"/>
                <a:ext cx="2048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A8664C3-F12E-7237-2F04-1E8572CA65E1}"/>
                  </a:ext>
                </a:extLst>
              </p14:cNvPr>
              <p14:cNvContentPartPr/>
              <p14:nvPr/>
            </p14:nvContentPartPr>
            <p14:xfrm>
              <a:off x="1165563" y="699429"/>
              <a:ext cx="38160" cy="268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A8664C3-F12E-7237-2F04-1E8572CA65E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56563" y="690789"/>
                <a:ext cx="558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732164E-EBAE-DB1D-879B-15C781C542C1}"/>
                  </a:ext>
                </a:extLst>
              </p14:cNvPr>
              <p14:cNvContentPartPr/>
              <p14:nvPr/>
            </p14:nvContentPartPr>
            <p14:xfrm>
              <a:off x="1068363" y="700149"/>
              <a:ext cx="278280" cy="12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732164E-EBAE-DB1D-879B-15C781C542C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59363" y="691149"/>
                <a:ext cx="2959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F29D387-6AE0-BC2E-C949-B75856AF4C44}"/>
                  </a:ext>
                </a:extLst>
              </p14:cNvPr>
              <p14:cNvContentPartPr/>
              <p14:nvPr/>
            </p14:nvContentPartPr>
            <p14:xfrm>
              <a:off x="1322523" y="583149"/>
              <a:ext cx="851400" cy="628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F29D387-6AE0-BC2E-C949-B75856AF4C4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13523" y="574149"/>
                <a:ext cx="869040" cy="6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C318166-BE8B-9D34-43D7-D8599EFC0A56}"/>
                  </a:ext>
                </a:extLst>
              </p14:cNvPr>
              <p14:cNvContentPartPr/>
              <p14:nvPr/>
            </p14:nvContentPartPr>
            <p14:xfrm>
              <a:off x="2375523" y="752349"/>
              <a:ext cx="1108800" cy="261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C318166-BE8B-9D34-43D7-D8599EFC0A5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66883" y="743349"/>
                <a:ext cx="112644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E614FF3-DA13-FB4A-7E75-B85E1A67F355}"/>
                  </a:ext>
                </a:extLst>
              </p14:cNvPr>
              <p14:cNvContentPartPr/>
              <p14:nvPr/>
            </p14:nvContentPartPr>
            <p14:xfrm>
              <a:off x="3024963" y="625989"/>
              <a:ext cx="31680" cy="8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E614FF3-DA13-FB4A-7E75-B85E1A67F35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16323" y="616989"/>
                <a:ext cx="493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3AB36AC-429A-419F-A7B0-DFF8845E7FA0}"/>
                  </a:ext>
                </a:extLst>
              </p14:cNvPr>
              <p14:cNvContentPartPr/>
              <p14:nvPr/>
            </p14:nvContentPartPr>
            <p14:xfrm>
              <a:off x="4245723" y="203349"/>
              <a:ext cx="370440" cy="235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3AB36AC-429A-419F-A7B0-DFF8845E7FA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36723" y="194709"/>
                <a:ext cx="3880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9AB1347-3EAD-63BE-C09E-308D2A49A8E9}"/>
                  </a:ext>
                </a:extLst>
              </p14:cNvPr>
              <p14:cNvContentPartPr/>
              <p14:nvPr/>
            </p14:nvContentPartPr>
            <p14:xfrm>
              <a:off x="4483683" y="437349"/>
              <a:ext cx="122760" cy="93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9AB1347-3EAD-63BE-C09E-308D2A49A8E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475043" y="428349"/>
                <a:ext cx="1404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39FDC08-2094-027E-83FE-161CFE59869A}"/>
                  </a:ext>
                </a:extLst>
              </p14:cNvPr>
              <p14:cNvContentPartPr/>
              <p14:nvPr/>
            </p14:nvContentPartPr>
            <p14:xfrm>
              <a:off x="4449483" y="399549"/>
              <a:ext cx="236880" cy="177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39FDC08-2094-027E-83FE-161CFE59869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40483" y="390549"/>
                <a:ext cx="2545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E30CDBA-0506-564F-3588-10F948643BE4}"/>
                  </a:ext>
                </a:extLst>
              </p14:cNvPr>
              <p14:cNvContentPartPr/>
              <p14:nvPr/>
            </p14:nvContentPartPr>
            <p14:xfrm>
              <a:off x="3898323" y="566589"/>
              <a:ext cx="877320" cy="402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E30CDBA-0506-564F-3588-10F948643BE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89683" y="557589"/>
                <a:ext cx="89496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4CDD0EB-E910-9240-E3EC-C80922126B15}"/>
                  </a:ext>
                </a:extLst>
              </p14:cNvPr>
              <p14:cNvContentPartPr/>
              <p14:nvPr/>
            </p14:nvContentPartPr>
            <p14:xfrm>
              <a:off x="4430763" y="733629"/>
              <a:ext cx="27360" cy="5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4CDD0EB-E910-9240-E3EC-C80922126B1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22123" y="724989"/>
                <a:ext cx="4500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F59933B3-6414-5FDC-A177-BA776E76B195}"/>
              </a:ext>
            </a:extLst>
          </p:cNvPr>
          <p:cNvGrpSpPr/>
          <p:nvPr/>
        </p:nvGrpSpPr>
        <p:grpSpPr>
          <a:xfrm>
            <a:off x="5041323" y="73029"/>
            <a:ext cx="6982560" cy="1099800"/>
            <a:chOff x="5041323" y="73029"/>
            <a:chExt cx="6982560" cy="10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AAEC780-C360-CFD3-2977-18826D42E1D4}"/>
                    </a:ext>
                  </a:extLst>
                </p14:cNvPr>
                <p14:cNvContentPartPr/>
                <p14:nvPr/>
              </p14:nvContentPartPr>
              <p14:xfrm>
                <a:off x="6717123" y="237549"/>
                <a:ext cx="747000" cy="222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AAEC780-C360-CFD3-2977-18826D42E1D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708483" y="228549"/>
                  <a:ext cx="7646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DF9ED65-B0AB-C8FF-8B4F-777AA8AE7D08}"/>
                    </a:ext>
                  </a:extLst>
                </p14:cNvPr>
                <p14:cNvContentPartPr/>
                <p14:nvPr/>
              </p14:nvContentPartPr>
              <p14:xfrm>
                <a:off x="7601643" y="126669"/>
                <a:ext cx="481320" cy="315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DF9ED65-B0AB-C8FF-8B4F-777AA8AE7D0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593003" y="118029"/>
                  <a:ext cx="4989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D5FEC6F-38DF-BB76-09BA-A28E9F5CB5E1}"/>
                    </a:ext>
                  </a:extLst>
                </p14:cNvPr>
                <p14:cNvContentPartPr/>
                <p14:nvPr/>
              </p14:nvContentPartPr>
              <p14:xfrm>
                <a:off x="8296083" y="234309"/>
                <a:ext cx="342720" cy="177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D5FEC6F-38DF-BB76-09BA-A28E9F5CB5E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287443" y="225309"/>
                  <a:ext cx="360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9811057-234A-C615-D8B4-7652589B92AC}"/>
                    </a:ext>
                  </a:extLst>
                </p14:cNvPr>
                <p14:cNvContentPartPr/>
                <p14:nvPr/>
              </p14:nvContentPartPr>
              <p14:xfrm>
                <a:off x="8439003" y="205509"/>
                <a:ext cx="260280" cy="241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9811057-234A-C615-D8B4-7652589B92A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430363" y="196869"/>
                  <a:ext cx="2779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5D23896-E737-484C-B576-33385397AD47}"/>
                    </a:ext>
                  </a:extLst>
                </p14:cNvPr>
                <p14:cNvContentPartPr/>
                <p14:nvPr/>
              </p14:nvContentPartPr>
              <p14:xfrm>
                <a:off x="8683803" y="73029"/>
                <a:ext cx="1328400" cy="550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5D23896-E737-484C-B576-33385397AD4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675163" y="64029"/>
                  <a:ext cx="134604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CAFE64E-AC62-E967-377C-125D177A61D1}"/>
                    </a:ext>
                  </a:extLst>
                </p14:cNvPr>
                <p14:cNvContentPartPr/>
                <p14:nvPr/>
              </p14:nvContentPartPr>
              <p14:xfrm>
                <a:off x="10149363" y="266709"/>
                <a:ext cx="444960" cy="168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CAFE64E-AC62-E967-377C-125D177A61D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140723" y="257709"/>
                  <a:ext cx="4626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0804377-025A-A46A-D7FA-EA0690B0CF32}"/>
                    </a:ext>
                  </a:extLst>
                </p14:cNvPr>
                <p14:cNvContentPartPr/>
                <p14:nvPr/>
              </p14:nvContentPartPr>
              <p14:xfrm>
                <a:off x="10367163" y="193989"/>
                <a:ext cx="18720" cy="3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0804377-025A-A46A-D7FA-EA0690B0CF3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358163" y="185349"/>
                  <a:ext cx="363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CEE96A3-AF66-C856-81AA-62CE48D0EEF0}"/>
                    </a:ext>
                  </a:extLst>
                </p14:cNvPr>
                <p14:cNvContentPartPr/>
                <p14:nvPr/>
              </p14:nvContentPartPr>
              <p14:xfrm>
                <a:off x="5080923" y="164109"/>
                <a:ext cx="513360" cy="261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CEE96A3-AF66-C856-81AA-62CE48D0EEF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71923" y="155469"/>
                  <a:ext cx="5310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144C49D-8CEA-C5D1-515C-889C37132ED8}"/>
                    </a:ext>
                  </a:extLst>
                </p14:cNvPr>
                <p14:cNvContentPartPr/>
                <p14:nvPr/>
              </p14:nvContentPartPr>
              <p14:xfrm>
                <a:off x="5826123" y="194349"/>
                <a:ext cx="318600" cy="233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144C49D-8CEA-C5D1-515C-889C37132ED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17123" y="185349"/>
                  <a:ext cx="336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31F4B5C-5951-8DA9-1EB9-379F57DEBF16}"/>
                    </a:ext>
                  </a:extLst>
                </p14:cNvPr>
                <p14:cNvContentPartPr/>
                <p14:nvPr/>
              </p14:nvContentPartPr>
              <p14:xfrm>
                <a:off x="6074883" y="426549"/>
                <a:ext cx="145080" cy="292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31F4B5C-5951-8DA9-1EB9-379F57DEBF1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65883" y="417909"/>
                  <a:ext cx="1627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ED55751-F195-0AD1-9C1E-65F0886F8B4D}"/>
                    </a:ext>
                  </a:extLst>
                </p14:cNvPr>
                <p14:cNvContentPartPr/>
                <p14:nvPr/>
              </p14:nvContentPartPr>
              <p14:xfrm>
                <a:off x="5041323" y="675309"/>
                <a:ext cx="523440" cy="322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ED55751-F195-0AD1-9C1E-65F0886F8B4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32683" y="666669"/>
                  <a:ext cx="5410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126FA29-125F-1E58-CF3A-47778039E3E5}"/>
                    </a:ext>
                  </a:extLst>
                </p14:cNvPr>
                <p14:cNvContentPartPr/>
                <p14:nvPr/>
              </p14:nvContentPartPr>
              <p14:xfrm>
                <a:off x="5876163" y="642549"/>
                <a:ext cx="604080" cy="384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126FA29-125F-1E58-CF3A-47778039E3E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67523" y="633909"/>
                  <a:ext cx="62172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431993B-2D0F-F551-58AD-CB774357FEC3}"/>
                    </a:ext>
                  </a:extLst>
                </p14:cNvPr>
                <p14:cNvContentPartPr/>
                <p14:nvPr/>
              </p14:nvContentPartPr>
              <p14:xfrm>
                <a:off x="6748083" y="760989"/>
                <a:ext cx="1096200" cy="387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431993B-2D0F-F551-58AD-CB774357FEC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739083" y="751989"/>
                  <a:ext cx="11138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78726BE-2D27-F318-1F6B-57CB1B98EB6E}"/>
                    </a:ext>
                  </a:extLst>
                </p14:cNvPr>
                <p14:cNvContentPartPr/>
                <p14:nvPr/>
              </p14:nvContentPartPr>
              <p14:xfrm>
                <a:off x="8187723" y="657669"/>
                <a:ext cx="342720" cy="472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78726BE-2D27-F318-1F6B-57CB1B98EB6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178723" y="649029"/>
                  <a:ext cx="36036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5E39B59-425C-52DF-338D-58AE5E8328E9}"/>
                    </a:ext>
                  </a:extLst>
                </p14:cNvPr>
                <p14:cNvContentPartPr/>
                <p14:nvPr/>
              </p14:nvContentPartPr>
              <p14:xfrm>
                <a:off x="8872443" y="739389"/>
                <a:ext cx="208800" cy="433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5E39B59-425C-52DF-338D-58AE5E8328E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63443" y="730389"/>
                  <a:ext cx="2264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16E7D17-2B40-43CE-2881-880A3ABF69DC}"/>
                    </a:ext>
                  </a:extLst>
                </p14:cNvPr>
                <p14:cNvContentPartPr/>
                <p14:nvPr/>
              </p14:nvContentPartPr>
              <p14:xfrm>
                <a:off x="9221283" y="955389"/>
                <a:ext cx="61200" cy="26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16E7D17-2B40-43CE-2881-880A3ABF69D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12643" y="946749"/>
                  <a:ext cx="78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51D50CC-3A89-D2A9-0121-197DF1D80853}"/>
                    </a:ext>
                  </a:extLst>
                </p14:cNvPr>
                <p14:cNvContentPartPr/>
                <p14:nvPr/>
              </p14:nvContentPartPr>
              <p14:xfrm>
                <a:off x="9875763" y="694389"/>
                <a:ext cx="125640" cy="187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51D50CC-3A89-D2A9-0121-197DF1D8085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867123" y="685389"/>
                  <a:ext cx="1432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A152BE4-D284-44C0-D013-57224BF163F5}"/>
                    </a:ext>
                  </a:extLst>
                </p14:cNvPr>
                <p14:cNvContentPartPr/>
                <p14:nvPr/>
              </p14:nvContentPartPr>
              <p14:xfrm>
                <a:off x="9841923" y="628509"/>
                <a:ext cx="244800" cy="50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A152BE4-D284-44C0-D013-57224BF163F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832923" y="619869"/>
                  <a:ext cx="262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F72E89C-875E-E25B-5EE8-7BBD1E2A2A69}"/>
                    </a:ext>
                  </a:extLst>
                </p14:cNvPr>
                <p14:cNvContentPartPr/>
                <p14:nvPr/>
              </p14:nvContentPartPr>
              <p14:xfrm>
                <a:off x="10088883" y="584949"/>
                <a:ext cx="396000" cy="325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F72E89C-875E-E25B-5EE8-7BBD1E2A2A6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79883" y="575949"/>
                  <a:ext cx="4136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FF3FD81-3276-BF2A-89B8-8B4C1F40F778}"/>
                    </a:ext>
                  </a:extLst>
                </p14:cNvPr>
                <p14:cNvContentPartPr/>
                <p14:nvPr/>
              </p14:nvContentPartPr>
              <p14:xfrm>
                <a:off x="10555443" y="741549"/>
                <a:ext cx="79560" cy="146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FF3FD81-3276-BF2A-89B8-8B4C1F40F77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546803" y="732909"/>
                  <a:ext cx="97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FBD42C4-0397-064C-6FC0-73DA39F486FC}"/>
                    </a:ext>
                  </a:extLst>
                </p14:cNvPr>
                <p14:cNvContentPartPr/>
                <p14:nvPr/>
              </p14:nvContentPartPr>
              <p14:xfrm>
                <a:off x="10887363" y="714549"/>
                <a:ext cx="200520" cy="287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FBD42C4-0397-064C-6FC0-73DA39F486F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78363" y="705549"/>
                  <a:ext cx="2181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ED88F76-DE9D-942A-8A79-F6904F1DE4E4}"/>
                    </a:ext>
                  </a:extLst>
                </p14:cNvPr>
                <p14:cNvContentPartPr/>
                <p14:nvPr/>
              </p14:nvContentPartPr>
              <p14:xfrm>
                <a:off x="11146923" y="518709"/>
                <a:ext cx="104760" cy="193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ED88F76-DE9D-942A-8A79-F6904F1DE4E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137923" y="510069"/>
                  <a:ext cx="122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77833FE-854A-8186-79B0-FDDB14F4FE3A}"/>
                    </a:ext>
                  </a:extLst>
                </p14:cNvPr>
                <p14:cNvContentPartPr/>
                <p14:nvPr/>
              </p14:nvContentPartPr>
              <p14:xfrm>
                <a:off x="11410083" y="680709"/>
                <a:ext cx="173880" cy="217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77833FE-854A-8186-79B0-FDDB14F4FE3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401443" y="672069"/>
                  <a:ext cx="191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56959C8-7D4D-8295-8A35-58FB781AAA00}"/>
                    </a:ext>
                  </a:extLst>
                </p14:cNvPr>
                <p14:cNvContentPartPr/>
                <p14:nvPr/>
              </p14:nvContentPartPr>
              <p14:xfrm>
                <a:off x="11398923" y="742989"/>
                <a:ext cx="99000" cy="27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56959C8-7D4D-8295-8A35-58FB781AAA0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389923" y="734349"/>
                  <a:ext cx="1166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5183F77-5CF3-F958-9731-037D2DF39D6D}"/>
                    </a:ext>
                  </a:extLst>
                </p14:cNvPr>
                <p14:cNvContentPartPr/>
                <p14:nvPr/>
              </p14:nvContentPartPr>
              <p14:xfrm>
                <a:off x="11525643" y="765309"/>
                <a:ext cx="445680" cy="194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5183F77-5CF3-F958-9731-037D2DF39D6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517003" y="756309"/>
                  <a:ext cx="4633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0B9A031-2996-FA31-29F4-F7E4CD957AC8}"/>
                    </a:ext>
                  </a:extLst>
                </p14:cNvPr>
                <p14:cNvContentPartPr/>
                <p14:nvPr/>
              </p14:nvContentPartPr>
              <p14:xfrm>
                <a:off x="12012723" y="943869"/>
                <a:ext cx="11160" cy="41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0B9A031-2996-FA31-29F4-F7E4CD957AC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2004083" y="935229"/>
                  <a:ext cx="2880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6592C6D-EA64-2B59-DE68-1908D9C7D171}"/>
                  </a:ext>
                </a:extLst>
              </p14:cNvPr>
              <p14:cNvContentPartPr/>
              <p14:nvPr/>
            </p14:nvContentPartPr>
            <p14:xfrm>
              <a:off x="936603" y="1333749"/>
              <a:ext cx="91440" cy="3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6592C6D-EA64-2B59-DE68-1908D9C7D17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27963" y="1325109"/>
                <a:ext cx="10908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CF6CF2FF-200F-A6F0-2178-D291A50EE712}"/>
              </a:ext>
            </a:extLst>
          </p:cNvPr>
          <p:cNvGrpSpPr/>
          <p:nvPr/>
        </p:nvGrpSpPr>
        <p:grpSpPr>
          <a:xfrm>
            <a:off x="863163" y="1453269"/>
            <a:ext cx="1918440" cy="1574280"/>
            <a:chOff x="863163" y="1453269"/>
            <a:chExt cx="1918440" cy="157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9A3D517-5250-9585-3D21-F70639C95302}"/>
                    </a:ext>
                  </a:extLst>
                </p14:cNvPr>
                <p14:cNvContentPartPr/>
                <p14:nvPr/>
              </p14:nvContentPartPr>
              <p14:xfrm>
                <a:off x="2726523" y="2648469"/>
                <a:ext cx="37800" cy="13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9A3D517-5250-9585-3D21-F70639C9530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17883" y="2639829"/>
                  <a:ext cx="55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EE1E789-131F-BFB2-E459-9DA0BF43232E}"/>
                    </a:ext>
                  </a:extLst>
                </p14:cNvPr>
                <p14:cNvContentPartPr/>
                <p14:nvPr/>
              </p14:nvContentPartPr>
              <p14:xfrm>
                <a:off x="868563" y="2676909"/>
                <a:ext cx="1838520" cy="343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EE1E789-131F-BFB2-E459-9DA0BF43232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59923" y="2667909"/>
                  <a:ext cx="18561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63E4CB3-75C6-B050-AEC9-5B67F302C1E4}"/>
                    </a:ext>
                  </a:extLst>
                </p14:cNvPr>
                <p14:cNvContentPartPr/>
                <p14:nvPr/>
              </p14:nvContentPartPr>
              <p14:xfrm>
                <a:off x="863163" y="1453269"/>
                <a:ext cx="1918440" cy="1574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63E4CB3-75C6-B050-AEC9-5B67F302C1E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54523" y="1444269"/>
                  <a:ext cx="1936080" cy="159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E745764-E5D8-96F5-7FBE-B64D5F1CEF72}"/>
                  </a:ext>
                </a:extLst>
              </p14:cNvPr>
              <p14:cNvContentPartPr/>
              <p14:nvPr/>
            </p14:nvContentPartPr>
            <p14:xfrm>
              <a:off x="2295963" y="2675469"/>
              <a:ext cx="11160" cy="208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E745764-E5D8-96F5-7FBE-B64D5F1CEF7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286963" y="2666829"/>
                <a:ext cx="2880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095A3F71-CCC7-CD77-A050-2F1DFDC0769B}"/>
              </a:ext>
            </a:extLst>
          </p:cNvPr>
          <p:cNvGrpSpPr/>
          <p:nvPr/>
        </p:nvGrpSpPr>
        <p:grpSpPr>
          <a:xfrm>
            <a:off x="527643" y="1272189"/>
            <a:ext cx="2462400" cy="2181600"/>
            <a:chOff x="527643" y="1272189"/>
            <a:chExt cx="2462400" cy="21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6DA1413-4726-5018-DDEF-65FCA557B191}"/>
                    </a:ext>
                  </a:extLst>
                </p14:cNvPr>
                <p14:cNvContentPartPr/>
                <p14:nvPr/>
              </p14:nvContentPartPr>
              <p14:xfrm>
                <a:off x="873603" y="1360389"/>
                <a:ext cx="2023200" cy="1732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6DA1413-4726-5018-DDEF-65FCA557B19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64963" y="1351389"/>
                  <a:ext cx="2040840" cy="175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2F79BAB-1F8F-BF9A-945D-AF545716AB80}"/>
                    </a:ext>
                  </a:extLst>
                </p14:cNvPr>
                <p14:cNvContentPartPr/>
                <p14:nvPr/>
              </p14:nvContentPartPr>
              <p14:xfrm>
                <a:off x="2785923" y="1405029"/>
                <a:ext cx="39960" cy="1607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2F79BAB-1F8F-BF9A-945D-AF545716AB8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777283" y="1396389"/>
                  <a:ext cx="57600" cy="162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8CF85C8-57F6-3A44-8A3C-9CD823E0FB65}"/>
                    </a:ext>
                  </a:extLst>
                </p14:cNvPr>
                <p14:cNvContentPartPr/>
                <p14:nvPr/>
              </p14:nvContentPartPr>
              <p14:xfrm>
                <a:off x="1019043" y="1332669"/>
                <a:ext cx="1857600" cy="100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8CF85C8-57F6-3A44-8A3C-9CD823E0FB6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10403" y="1323669"/>
                  <a:ext cx="1875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8E8E22C-8C90-6D33-FFEB-424715832E2D}"/>
                    </a:ext>
                  </a:extLst>
                </p14:cNvPr>
                <p14:cNvContentPartPr/>
                <p14:nvPr/>
              </p14:nvContentPartPr>
              <p14:xfrm>
                <a:off x="663363" y="1272189"/>
                <a:ext cx="187200" cy="137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8E8E22C-8C90-6D33-FFEB-424715832E2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4723" y="1263189"/>
                  <a:ext cx="204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2597655-E950-C9EF-5463-ABE44DB96E33}"/>
                    </a:ext>
                  </a:extLst>
                </p14:cNvPr>
                <p14:cNvContentPartPr/>
                <p14:nvPr/>
              </p14:nvContentPartPr>
              <p14:xfrm>
                <a:off x="784683" y="2656749"/>
                <a:ext cx="139320" cy="3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2597655-E950-C9EF-5463-ABE44DB96E3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75683" y="2648109"/>
                  <a:ext cx="156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453D2E4-E674-8937-8E93-710D5E9516FA}"/>
                    </a:ext>
                  </a:extLst>
                </p14:cNvPr>
                <p14:cNvContentPartPr/>
                <p14:nvPr/>
              </p14:nvContentPartPr>
              <p14:xfrm>
                <a:off x="527643" y="2396109"/>
                <a:ext cx="147600" cy="293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453D2E4-E674-8937-8E93-710D5E9516F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18643" y="2387469"/>
                  <a:ext cx="1652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25AF14E-06D2-9979-DE6C-4E3C3CDFA79A}"/>
                    </a:ext>
                  </a:extLst>
                </p14:cNvPr>
                <p14:cNvContentPartPr/>
                <p14:nvPr/>
              </p14:nvContentPartPr>
              <p14:xfrm>
                <a:off x="858843" y="3204309"/>
                <a:ext cx="170280" cy="155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25AF14E-06D2-9979-DE6C-4E3C3CDFA79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49843" y="3195309"/>
                  <a:ext cx="187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0FDA22B-2B93-C126-7308-0128BB2AB8AA}"/>
                    </a:ext>
                  </a:extLst>
                </p14:cNvPr>
                <p14:cNvContentPartPr/>
                <p14:nvPr/>
              </p14:nvContentPartPr>
              <p14:xfrm>
                <a:off x="2767563" y="3186669"/>
                <a:ext cx="222480" cy="267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0FDA22B-2B93-C126-7308-0128BB2AB8A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758563" y="3177669"/>
                  <a:ext cx="2401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2BF17F0-0DF1-839C-105D-481F6CE51411}"/>
                    </a:ext>
                  </a:extLst>
                </p14:cNvPr>
                <p14:cNvContentPartPr/>
                <p14:nvPr/>
              </p14:nvContentPartPr>
              <p14:xfrm>
                <a:off x="1156923" y="2667189"/>
                <a:ext cx="93960" cy="3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2BF17F0-0DF1-839C-105D-481F6CE5141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47923" y="2658189"/>
                  <a:ext cx="111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9F87CF5-8FC5-887C-1085-3264D114E27C}"/>
                    </a:ext>
                  </a:extLst>
                </p14:cNvPr>
                <p14:cNvContentPartPr/>
                <p14:nvPr/>
              </p14:nvContentPartPr>
              <p14:xfrm>
                <a:off x="1358883" y="2633709"/>
                <a:ext cx="269640" cy="8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9F87CF5-8FC5-887C-1085-3264D114E27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350243" y="2625069"/>
                  <a:ext cx="287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1E69866-2253-195E-4D9E-3A20495CC915}"/>
                    </a:ext>
                  </a:extLst>
                </p14:cNvPr>
                <p14:cNvContentPartPr/>
                <p14:nvPr/>
              </p14:nvContentPartPr>
              <p14:xfrm>
                <a:off x="1905363" y="2629029"/>
                <a:ext cx="236880" cy="44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1E69866-2253-195E-4D9E-3A20495CC91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96723" y="2620389"/>
                  <a:ext cx="254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C186151-67E1-5E74-AE16-4F948EC973DE}"/>
                    </a:ext>
                  </a:extLst>
                </p14:cNvPr>
                <p14:cNvContentPartPr/>
                <p14:nvPr/>
              </p14:nvContentPartPr>
              <p14:xfrm>
                <a:off x="2407923" y="2641989"/>
                <a:ext cx="248400" cy="17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C186151-67E1-5E74-AE16-4F948EC973D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399283" y="2632989"/>
                  <a:ext cx="266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5FB1667-9AB4-2D09-9E92-83812F0AF56E}"/>
                    </a:ext>
                  </a:extLst>
                </p14:cNvPr>
                <p14:cNvContentPartPr/>
                <p14:nvPr/>
              </p14:nvContentPartPr>
              <p14:xfrm>
                <a:off x="1936683" y="1806429"/>
                <a:ext cx="288720" cy="240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5FB1667-9AB4-2D09-9E92-83812F0AF56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927683" y="1797429"/>
                  <a:ext cx="3063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38F3223-A90E-5B60-E2B7-DA11542EBA95}"/>
                    </a:ext>
                  </a:extLst>
                </p14:cNvPr>
                <p14:cNvContentPartPr/>
                <p14:nvPr/>
              </p14:nvContentPartPr>
              <p14:xfrm>
                <a:off x="2169963" y="1979949"/>
                <a:ext cx="77040" cy="65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38F3223-A90E-5B60-E2B7-DA11542EBA9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160963" y="1970949"/>
                  <a:ext cx="94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2A37BF3-D62A-E7EE-BB8B-8AD3D6AF9826}"/>
                    </a:ext>
                  </a:extLst>
                </p14:cNvPr>
                <p14:cNvContentPartPr/>
                <p14:nvPr/>
              </p14:nvContentPartPr>
              <p14:xfrm>
                <a:off x="2188323" y="1880589"/>
                <a:ext cx="139320" cy="194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2A37BF3-D62A-E7EE-BB8B-8AD3D6AF982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179323" y="1871589"/>
                  <a:ext cx="156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D6D348C-048C-F5C6-CF87-38F76C011324}"/>
                    </a:ext>
                  </a:extLst>
                </p14:cNvPr>
                <p14:cNvContentPartPr/>
                <p14:nvPr/>
              </p14:nvContentPartPr>
              <p14:xfrm>
                <a:off x="2166003" y="2544789"/>
                <a:ext cx="199080" cy="157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D6D348C-048C-F5C6-CF87-38F76C01132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157003" y="2535789"/>
                  <a:ext cx="216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B2B825C-60F3-545A-CF2F-E3E923E3B8A6}"/>
                    </a:ext>
                  </a:extLst>
                </p14:cNvPr>
                <p14:cNvContentPartPr/>
                <p14:nvPr/>
              </p14:nvContentPartPr>
              <p14:xfrm>
                <a:off x="2283723" y="2653509"/>
                <a:ext cx="174600" cy="216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B2B825C-60F3-545A-CF2F-E3E923E3B8A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274723" y="2644509"/>
                  <a:ext cx="19224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E3C88C1-3B64-F306-491B-846F3F397DBB}"/>
              </a:ext>
            </a:extLst>
          </p:cNvPr>
          <p:cNvGrpSpPr/>
          <p:nvPr/>
        </p:nvGrpSpPr>
        <p:grpSpPr>
          <a:xfrm>
            <a:off x="3657843" y="1360749"/>
            <a:ext cx="1325160" cy="439920"/>
            <a:chOff x="3657843" y="1360749"/>
            <a:chExt cx="132516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7362EAD-43BC-79F0-E30A-30D6689F9648}"/>
                    </a:ext>
                  </a:extLst>
                </p14:cNvPr>
                <p14:cNvContentPartPr/>
                <p14:nvPr/>
              </p14:nvContentPartPr>
              <p14:xfrm>
                <a:off x="3657843" y="1360749"/>
                <a:ext cx="384840" cy="264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7362EAD-43BC-79F0-E30A-30D6689F964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48843" y="1351749"/>
                  <a:ext cx="4024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A7B612E-A825-6068-04E9-0D36EDBC6849}"/>
                    </a:ext>
                  </a:extLst>
                </p14:cNvPr>
                <p14:cNvContentPartPr/>
                <p14:nvPr/>
              </p14:nvContentPartPr>
              <p14:xfrm>
                <a:off x="3954483" y="1633269"/>
                <a:ext cx="157320" cy="159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A7B612E-A825-6068-04E9-0D36EDBC684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945483" y="1624629"/>
                  <a:ext cx="174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100E2B9-ED66-9EC9-941B-480E0093E259}"/>
                    </a:ext>
                  </a:extLst>
                </p14:cNvPr>
                <p14:cNvContentPartPr/>
                <p14:nvPr/>
              </p14:nvContentPartPr>
              <p14:xfrm>
                <a:off x="3931083" y="1581429"/>
                <a:ext cx="233640" cy="219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100E2B9-ED66-9EC9-941B-480E0093E25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922443" y="1572789"/>
                  <a:ext cx="2512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C524911-459C-5A1E-C333-18AF1442284A}"/>
                    </a:ext>
                  </a:extLst>
                </p14:cNvPr>
                <p14:cNvContentPartPr/>
                <p14:nvPr/>
              </p14:nvContentPartPr>
              <p14:xfrm>
                <a:off x="4368123" y="1465149"/>
                <a:ext cx="191520" cy="11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C524911-459C-5A1E-C333-18AF1442284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59123" y="1456509"/>
                  <a:ext cx="209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53945F0-5EEC-B7BD-AB96-1233FD573442}"/>
                    </a:ext>
                  </a:extLst>
                </p14:cNvPr>
                <p14:cNvContentPartPr/>
                <p14:nvPr/>
              </p14:nvContentPartPr>
              <p14:xfrm>
                <a:off x="4371723" y="1542909"/>
                <a:ext cx="171360" cy="12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53945F0-5EEC-B7BD-AB96-1233FD57344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63083" y="1533909"/>
                  <a:ext cx="189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02232EB-E619-934D-BD5C-D67821B0B821}"/>
                    </a:ext>
                  </a:extLst>
                </p14:cNvPr>
                <p14:cNvContentPartPr/>
                <p14:nvPr/>
              </p14:nvContentPartPr>
              <p14:xfrm>
                <a:off x="4712283" y="1434189"/>
                <a:ext cx="270720" cy="151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02232EB-E619-934D-BD5C-D67821B0B82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703643" y="1425189"/>
                  <a:ext cx="288360" cy="16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F08C06B-68A8-D256-C058-4F31B1A3DD90}"/>
                  </a:ext>
                </a:extLst>
              </p14:cNvPr>
              <p14:cNvContentPartPr/>
              <p14:nvPr/>
            </p14:nvContentPartPr>
            <p14:xfrm>
              <a:off x="1754523" y="3338229"/>
              <a:ext cx="312480" cy="4255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F08C06B-68A8-D256-C058-4F31B1A3DD9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745883" y="3329229"/>
                <a:ext cx="330120" cy="44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3A4E9F9-42FE-BCD5-5967-B9F20E647F65}"/>
              </a:ext>
            </a:extLst>
          </p:cNvPr>
          <p:cNvGrpSpPr/>
          <p:nvPr/>
        </p:nvGrpSpPr>
        <p:grpSpPr>
          <a:xfrm>
            <a:off x="5051763" y="1249869"/>
            <a:ext cx="808920" cy="813960"/>
            <a:chOff x="5051763" y="1249869"/>
            <a:chExt cx="808920" cy="81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B3BD485-EF8C-85D4-B041-D24B1C8824BB}"/>
                    </a:ext>
                  </a:extLst>
                </p14:cNvPr>
                <p14:cNvContentPartPr/>
                <p14:nvPr/>
              </p14:nvContentPartPr>
              <p14:xfrm>
                <a:off x="5262003" y="1300269"/>
                <a:ext cx="203040" cy="258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B3BD485-EF8C-85D4-B041-D24B1C8824B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253363" y="1291269"/>
                  <a:ext cx="2206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E26D8CD-92FF-8738-1EB3-474C28755032}"/>
                    </a:ext>
                  </a:extLst>
                </p14:cNvPr>
                <p14:cNvContentPartPr/>
                <p14:nvPr/>
              </p14:nvContentPartPr>
              <p14:xfrm>
                <a:off x="5128083" y="1595109"/>
                <a:ext cx="412920" cy="47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E26D8CD-92FF-8738-1EB3-474C2875503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119443" y="1586109"/>
                  <a:ext cx="4305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2D7E502-E6F1-6E5F-2828-1F1E2E6C66B4}"/>
                    </a:ext>
                  </a:extLst>
                </p14:cNvPr>
                <p14:cNvContentPartPr/>
                <p14:nvPr/>
              </p14:nvContentPartPr>
              <p14:xfrm>
                <a:off x="5247603" y="1699509"/>
                <a:ext cx="206640" cy="250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2D7E502-E6F1-6E5F-2828-1F1E2E6C66B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238963" y="1690869"/>
                  <a:ext cx="2242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D1DDAB3-C62E-C24F-8612-5AE4FFF80D0E}"/>
                    </a:ext>
                  </a:extLst>
                </p14:cNvPr>
                <p14:cNvContentPartPr/>
                <p14:nvPr/>
              </p14:nvContentPartPr>
              <p14:xfrm>
                <a:off x="5051763" y="1272189"/>
                <a:ext cx="243360" cy="791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D1DDAB3-C62E-C24F-8612-5AE4FFF80D0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042763" y="1263189"/>
                  <a:ext cx="261000" cy="80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D2A5095-BACE-0A5A-4190-8019E90250DF}"/>
                    </a:ext>
                  </a:extLst>
                </p14:cNvPr>
                <p14:cNvContentPartPr/>
                <p14:nvPr/>
              </p14:nvContentPartPr>
              <p14:xfrm>
                <a:off x="5512923" y="1270749"/>
                <a:ext cx="165600" cy="768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D2A5095-BACE-0A5A-4190-8019E90250D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504283" y="1262109"/>
                  <a:ext cx="183240" cy="78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5C21EB7-4368-65E5-371E-813923A42049}"/>
                    </a:ext>
                  </a:extLst>
                </p14:cNvPr>
                <p14:cNvContentPartPr/>
                <p14:nvPr/>
              </p14:nvContentPartPr>
              <p14:xfrm>
                <a:off x="5702643" y="1249869"/>
                <a:ext cx="158040" cy="144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5C21EB7-4368-65E5-371E-813923A4204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693643" y="1240869"/>
                  <a:ext cx="17568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469B890-6AE6-AF28-95B7-EAB301993AE6}"/>
              </a:ext>
            </a:extLst>
          </p:cNvPr>
          <p:cNvGrpSpPr/>
          <p:nvPr/>
        </p:nvGrpSpPr>
        <p:grpSpPr>
          <a:xfrm>
            <a:off x="3811563" y="2411949"/>
            <a:ext cx="1167120" cy="609840"/>
            <a:chOff x="3811563" y="2411949"/>
            <a:chExt cx="1167120" cy="60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6C905D2-6DDE-B476-EA9A-57EA085E13B0}"/>
                    </a:ext>
                  </a:extLst>
                </p14:cNvPr>
                <p14:cNvContentPartPr/>
                <p14:nvPr/>
              </p14:nvContentPartPr>
              <p14:xfrm>
                <a:off x="3811563" y="2494749"/>
                <a:ext cx="353160" cy="287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6C905D2-6DDE-B476-EA9A-57EA085E13B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802923" y="2486109"/>
                  <a:ext cx="3708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720B6E5-F269-A440-16A3-570EAA110A2E}"/>
                    </a:ext>
                  </a:extLst>
                </p14:cNvPr>
                <p14:cNvContentPartPr/>
                <p14:nvPr/>
              </p14:nvContentPartPr>
              <p14:xfrm>
                <a:off x="4072203" y="2735949"/>
                <a:ext cx="156600" cy="285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720B6E5-F269-A440-16A3-570EAA110A2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063563" y="2726949"/>
                  <a:ext cx="1742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A601817-F04C-8F7A-947E-36DC15A2EE14}"/>
                    </a:ext>
                  </a:extLst>
                </p14:cNvPr>
                <p14:cNvContentPartPr/>
                <p14:nvPr/>
              </p14:nvContentPartPr>
              <p14:xfrm>
                <a:off x="4398363" y="2618229"/>
                <a:ext cx="244440" cy="15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A601817-F04C-8F7A-947E-36DC15A2EE1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389363" y="2609589"/>
                  <a:ext cx="262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E7C64CE-F3C4-084D-54BC-84E39DDB2118}"/>
                    </a:ext>
                  </a:extLst>
                </p14:cNvPr>
                <p14:cNvContentPartPr/>
                <p14:nvPr/>
              </p14:nvContentPartPr>
              <p14:xfrm>
                <a:off x="4428963" y="2677629"/>
                <a:ext cx="192600" cy="23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E7C64CE-F3C4-084D-54BC-84E39DDB211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19963" y="2668989"/>
                  <a:ext cx="210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7453ABA-9B77-3743-F9DB-4AB7ADF22C49}"/>
                    </a:ext>
                  </a:extLst>
                </p14:cNvPr>
                <p14:cNvContentPartPr/>
                <p14:nvPr/>
              </p14:nvContentPartPr>
              <p14:xfrm>
                <a:off x="4824603" y="2411949"/>
                <a:ext cx="154080" cy="332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7453ABA-9B77-3743-F9DB-4AB7ADF22C4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815963" y="2403309"/>
                  <a:ext cx="171720" cy="35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EEA904A-0E3B-C555-C9A2-267D4BFAEC5F}"/>
              </a:ext>
            </a:extLst>
          </p:cNvPr>
          <p:cNvGrpSpPr/>
          <p:nvPr/>
        </p:nvGrpSpPr>
        <p:grpSpPr>
          <a:xfrm>
            <a:off x="5012163" y="2340309"/>
            <a:ext cx="784080" cy="851760"/>
            <a:chOff x="5012163" y="2340309"/>
            <a:chExt cx="784080" cy="85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8E406EC-25BF-5F2A-A2C4-B583B8A31657}"/>
                    </a:ext>
                  </a:extLst>
                </p14:cNvPr>
                <p14:cNvContentPartPr/>
                <p14:nvPr/>
              </p14:nvContentPartPr>
              <p14:xfrm>
                <a:off x="5269203" y="2391069"/>
                <a:ext cx="166680" cy="270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8E406EC-25BF-5F2A-A2C4-B583B8A3165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260563" y="2382069"/>
                  <a:ext cx="1843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74E3158-83BD-21DC-5D3F-5B865083F2CE}"/>
                    </a:ext>
                  </a:extLst>
                </p14:cNvPr>
                <p14:cNvContentPartPr/>
                <p14:nvPr/>
              </p14:nvContentPartPr>
              <p14:xfrm>
                <a:off x="5126283" y="2680509"/>
                <a:ext cx="370800" cy="28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74E3158-83BD-21DC-5D3F-5B865083F2C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117643" y="2671509"/>
                  <a:ext cx="388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BA480E7-F192-8967-F1D9-0B673DA229A1}"/>
                    </a:ext>
                  </a:extLst>
                </p14:cNvPr>
                <p14:cNvContentPartPr/>
                <p14:nvPr/>
              </p14:nvContentPartPr>
              <p14:xfrm>
                <a:off x="5180643" y="2861229"/>
                <a:ext cx="239040" cy="289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BA480E7-F192-8967-F1D9-0B673DA229A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171643" y="2852589"/>
                  <a:ext cx="2566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CA6CEC0-3F7F-1389-2009-CE387464C207}"/>
                    </a:ext>
                  </a:extLst>
                </p14:cNvPr>
                <p14:cNvContentPartPr/>
                <p14:nvPr/>
              </p14:nvContentPartPr>
              <p14:xfrm>
                <a:off x="5012163" y="2355429"/>
                <a:ext cx="253800" cy="836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CA6CEC0-3F7F-1389-2009-CE387464C20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003523" y="2346429"/>
                  <a:ext cx="271440" cy="85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E219223-54D0-5C8D-7F30-A284BA8370E1}"/>
                    </a:ext>
                  </a:extLst>
                </p14:cNvPr>
                <p14:cNvContentPartPr/>
                <p14:nvPr/>
              </p14:nvContentPartPr>
              <p14:xfrm>
                <a:off x="5419323" y="2340309"/>
                <a:ext cx="164160" cy="822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E219223-54D0-5C8D-7F30-A284BA8370E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410683" y="2331309"/>
                  <a:ext cx="181800" cy="84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229D823-94A1-5399-0795-5B70D8EE8903}"/>
                    </a:ext>
                  </a:extLst>
                </p14:cNvPr>
                <p14:cNvContentPartPr/>
                <p14:nvPr/>
              </p14:nvContentPartPr>
              <p14:xfrm>
                <a:off x="5640003" y="2343549"/>
                <a:ext cx="156240" cy="120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229D823-94A1-5399-0795-5B70D8EE890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631363" y="2334909"/>
                  <a:ext cx="17388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192FB545-3E21-4747-CA3F-9B9647CF5FD1}"/>
                  </a:ext>
                </a:extLst>
              </p14:cNvPr>
              <p14:cNvContentPartPr/>
              <p14:nvPr/>
            </p14:nvContentPartPr>
            <p14:xfrm>
              <a:off x="6902163" y="1221789"/>
              <a:ext cx="123480" cy="29628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192FB545-3E21-4747-CA3F-9B9647CF5FD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893163" y="1213149"/>
                <a:ext cx="141120" cy="31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7084628-7A96-B1E4-C633-CFA911585541}"/>
              </a:ext>
            </a:extLst>
          </p:cNvPr>
          <p:cNvGrpSpPr/>
          <p:nvPr/>
        </p:nvGrpSpPr>
        <p:grpSpPr>
          <a:xfrm>
            <a:off x="6870123" y="1297029"/>
            <a:ext cx="1098720" cy="774000"/>
            <a:chOff x="6870123" y="1297029"/>
            <a:chExt cx="1098720" cy="77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994CF78-CADA-9842-E839-ECF47E979B1D}"/>
                    </a:ext>
                  </a:extLst>
                </p14:cNvPr>
                <p14:cNvContentPartPr/>
                <p14:nvPr/>
              </p14:nvContentPartPr>
              <p14:xfrm>
                <a:off x="7133283" y="1297029"/>
                <a:ext cx="264600" cy="234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994CF78-CADA-9842-E839-ECF47E979B1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124643" y="1288029"/>
                  <a:ext cx="2822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FDDBAC1-34C2-5A5B-926B-9AE70B702419}"/>
                    </a:ext>
                  </a:extLst>
                </p14:cNvPr>
                <p14:cNvContentPartPr/>
                <p14:nvPr/>
              </p14:nvContentPartPr>
              <p14:xfrm>
                <a:off x="7282323" y="1502949"/>
                <a:ext cx="137880" cy="63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FDDBAC1-34C2-5A5B-926B-9AE70B70241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273323" y="1494309"/>
                  <a:ext cx="1555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F6DE436-8EEF-F72B-2401-0B40885C9DE7}"/>
                    </a:ext>
                  </a:extLst>
                </p14:cNvPr>
                <p14:cNvContentPartPr/>
                <p14:nvPr/>
              </p14:nvContentPartPr>
              <p14:xfrm>
                <a:off x="7265763" y="1477389"/>
                <a:ext cx="209520" cy="124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F6DE436-8EEF-F72B-2401-0B40885C9DE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256763" y="1468749"/>
                  <a:ext cx="227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506B306-CBF6-0BA4-7582-6D31DF52FB5F}"/>
                    </a:ext>
                  </a:extLst>
                </p14:cNvPr>
                <p14:cNvContentPartPr/>
                <p14:nvPr/>
              </p14:nvContentPartPr>
              <p14:xfrm>
                <a:off x="6870123" y="1628949"/>
                <a:ext cx="619200" cy="74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506B306-CBF6-0BA4-7582-6D31DF52FB5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861123" y="1619949"/>
                  <a:ext cx="6368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3C9FF9A-03D5-3515-132C-FF89F507732D}"/>
                    </a:ext>
                  </a:extLst>
                </p14:cNvPr>
                <p14:cNvContentPartPr/>
                <p14:nvPr/>
              </p14:nvContentPartPr>
              <p14:xfrm>
                <a:off x="6965883" y="1757109"/>
                <a:ext cx="199080" cy="242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3C9FF9A-03D5-3515-132C-FF89F507732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956883" y="1748469"/>
                  <a:ext cx="2167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86A1D39-E4D9-503E-3DBA-1EEDC5B14B58}"/>
                    </a:ext>
                  </a:extLst>
                </p14:cNvPr>
                <p14:cNvContentPartPr/>
                <p14:nvPr/>
              </p14:nvContentPartPr>
              <p14:xfrm>
                <a:off x="7226523" y="1801389"/>
                <a:ext cx="204480" cy="269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86A1D39-E4D9-503E-3DBA-1EEDC5B14B5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217883" y="1792749"/>
                  <a:ext cx="2221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41DAA43-282F-9A82-CC2D-8B87DF64034C}"/>
                    </a:ext>
                  </a:extLst>
                </p14:cNvPr>
                <p14:cNvContentPartPr/>
                <p14:nvPr/>
              </p14:nvContentPartPr>
              <p14:xfrm>
                <a:off x="7781283" y="1523829"/>
                <a:ext cx="187560" cy="9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41DAA43-282F-9A82-CC2D-8B87DF64034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772643" y="1514829"/>
                  <a:ext cx="205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FB21F77-D3E9-B919-9DF1-1A1A47E92816}"/>
                    </a:ext>
                  </a:extLst>
                </p14:cNvPr>
                <p14:cNvContentPartPr/>
                <p14:nvPr/>
              </p14:nvContentPartPr>
              <p14:xfrm>
                <a:off x="7795683" y="1583589"/>
                <a:ext cx="145440" cy="5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FB21F77-D3E9-B919-9DF1-1A1A47E9281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786683" y="1574589"/>
                  <a:ext cx="16308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214811A-D637-8F95-5D5C-F627BCBBA8F6}"/>
              </a:ext>
            </a:extLst>
          </p:cNvPr>
          <p:cNvGrpSpPr/>
          <p:nvPr/>
        </p:nvGrpSpPr>
        <p:grpSpPr>
          <a:xfrm>
            <a:off x="8306883" y="1305669"/>
            <a:ext cx="847440" cy="586080"/>
            <a:chOff x="8306883" y="1305669"/>
            <a:chExt cx="847440" cy="5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1C0D6FE-EF65-FFCF-B134-C0D08BFF6555}"/>
                    </a:ext>
                  </a:extLst>
                </p14:cNvPr>
                <p14:cNvContentPartPr/>
                <p14:nvPr/>
              </p14:nvContentPartPr>
              <p14:xfrm>
                <a:off x="8342883" y="1305669"/>
                <a:ext cx="132480" cy="237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1C0D6FE-EF65-FFCF-B134-C0D08BFF655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334243" y="1297029"/>
                  <a:ext cx="1501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184770B-A46F-F98B-0B20-6E20509562E6}"/>
                    </a:ext>
                  </a:extLst>
                </p14:cNvPr>
                <p14:cNvContentPartPr/>
                <p14:nvPr/>
              </p14:nvContentPartPr>
              <p14:xfrm>
                <a:off x="8557803" y="1333749"/>
                <a:ext cx="214560" cy="177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184770B-A46F-F98B-0B20-6E20509562E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549163" y="1325109"/>
                  <a:ext cx="232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DAF0425-A2CB-C63E-5F20-79661AA0AA3C}"/>
                    </a:ext>
                  </a:extLst>
                </p14:cNvPr>
                <p14:cNvContentPartPr/>
                <p14:nvPr/>
              </p14:nvContentPartPr>
              <p14:xfrm>
                <a:off x="8306883" y="1578549"/>
                <a:ext cx="410040" cy="24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DAF0425-A2CB-C63E-5F20-79661AA0AA3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298243" y="1569909"/>
                  <a:ext cx="427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5A80590-E0AF-B781-B969-B44A1698629A}"/>
                    </a:ext>
                  </a:extLst>
                </p14:cNvPr>
                <p14:cNvContentPartPr/>
                <p14:nvPr/>
              </p14:nvContentPartPr>
              <p14:xfrm>
                <a:off x="8374203" y="1677549"/>
                <a:ext cx="241920" cy="214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5A80590-E0AF-B781-B969-B44A1698629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365203" y="1668549"/>
                  <a:ext cx="2595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1AD6FF5-CF84-25BB-D0B3-BAA6B758E2E5}"/>
                    </a:ext>
                  </a:extLst>
                </p14:cNvPr>
                <p14:cNvContentPartPr/>
                <p14:nvPr/>
              </p14:nvContentPartPr>
              <p14:xfrm>
                <a:off x="8665803" y="1633269"/>
                <a:ext cx="174600" cy="139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1AD6FF5-CF84-25BB-D0B3-BAA6B758E2E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656803" y="1624629"/>
                  <a:ext cx="1922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66A8C79-C28B-6280-4A7B-608D645988B3}"/>
                    </a:ext>
                  </a:extLst>
                </p14:cNvPr>
                <p14:cNvContentPartPr/>
                <p14:nvPr/>
              </p14:nvContentPartPr>
              <p14:xfrm>
                <a:off x="8950923" y="1453989"/>
                <a:ext cx="203400" cy="191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66A8C79-C28B-6280-4A7B-608D645988B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941923" y="1445349"/>
                  <a:ext cx="22104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18E6C203-E01A-6DF8-23E8-C5D6B6FD9573}"/>
              </a:ext>
            </a:extLst>
          </p:cNvPr>
          <p:cNvGrpSpPr/>
          <p:nvPr/>
        </p:nvGrpSpPr>
        <p:grpSpPr>
          <a:xfrm>
            <a:off x="6869043" y="2368029"/>
            <a:ext cx="2292480" cy="888840"/>
            <a:chOff x="6869043" y="2368029"/>
            <a:chExt cx="2292480" cy="88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081B1B3-4D7A-9B20-ED5D-96C25578A512}"/>
                    </a:ext>
                  </a:extLst>
                </p14:cNvPr>
                <p14:cNvContentPartPr/>
                <p14:nvPr/>
              </p14:nvContentPartPr>
              <p14:xfrm>
                <a:off x="6881283" y="2368029"/>
                <a:ext cx="165960" cy="308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081B1B3-4D7A-9B20-ED5D-96C25578A51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872283" y="2359389"/>
                  <a:ext cx="1836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5A3B3FE-5BE0-9B25-32D7-B5EE0F56A948}"/>
                    </a:ext>
                  </a:extLst>
                </p14:cNvPr>
                <p14:cNvContentPartPr/>
                <p14:nvPr/>
              </p14:nvContentPartPr>
              <p14:xfrm>
                <a:off x="7140483" y="2395389"/>
                <a:ext cx="303480" cy="238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5A3B3FE-5BE0-9B25-32D7-B5EE0F56A94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131843" y="2386749"/>
                  <a:ext cx="3211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D358052-6A8D-81B4-B3AC-230FC1D6085D}"/>
                    </a:ext>
                  </a:extLst>
                </p14:cNvPr>
                <p14:cNvContentPartPr/>
                <p14:nvPr/>
              </p14:nvContentPartPr>
              <p14:xfrm>
                <a:off x="7355763" y="2608149"/>
                <a:ext cx="163440" cy="203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D358052-6A8D-81B4-B3AC-230FC1D6085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346763" y="2599149"/>
                  <a:ext cx="1810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3F01F41-BC07-3154-EA00-85EE1879F254}"/>
                    </a:ext>
                  </a:extLst>
                </p14:cNvPr>
                <p14:cNvContentPartPr/>
                <p14:nvPr/>
              </p14:nvContentPartPr>
              <p14:xfrm>
                <a:off x="6869043" y="2859069"/>
                <a:ext cx="633600" cy="39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3F01F41-BC07-3154-EA00-85EE1879F25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860403" y="2850069"/>
                  <a:ext cx="651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A319DD7-DFC5-09BB-C8EE-096BA247ACD7}"/>
                    </a:ext>
                  </a:extLst>
                </p14:cNvPr>
                <p14:cNvContentPartPr/>
                <p14:nvPr/>
              </p14:nvContentPartPr>
              <p14:xfrm>
                <a:off x="6946803" y="2945829"/>
                <a:ext cx="184320" cy="293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A319DD7-DFC5-09BB-C8EE-096BA247ACD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937803" y="2937189"/>
                  <a:ext cx="2019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A07A14F-3F34-37D7-FEFD-18E9CC815839}"/>
                    </a:ext>
                  </a:extLst>
                </p14:cNvPr>
                <p14:cNvContentPartPr/>
                <p14:nvPr/>
              </p14:nvContentPartPr>
              <p14:xfrm>
                <a:off x="7238403" y="2997669"/>
                <a:ext cx="203400" cy="245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A07A14F-3F34-37D7-FEFD-18E9CC81583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229763" y="2988669"/>
                  <a:ext cx="2210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DA57EEC-C16B-846A-21B5-ED5DB0176092}"/>
                    </a:ext>
                  </a:extLst>
                </p14:cNvPr>
                <p14:cNvContentPartPr/>
                <p14:nvPr/>
              </p14:nvContentPartPr>
              <p14:xfrm>
                <a:off x="7784883" y="2761149"/>
                <a:ext cx="176040" cy="26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DA57EEC-C16B-846A-21B5-ED5DB017609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775883" y="2752509"/>
                  <a:ext cx="193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B03F504-212A-BE52-35B4-3EFDE66A26E0}"/>
                    </a:ext>
                  </a:extLst>
                </p14:cNvPr>
                <p14:cNvContentPartPr/>
                <p14:nvPr/>
              </p14:nvContentPartPr>
              <p14:xfrm>
                <a:off x="7792083" y="2873829"/>
                <a:ext cx="123120" cy="23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B03F504-212A-BE52-35B4-3EFDE66A26E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783443" y="2865189"/>
                  <a:ext cx="140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90427A3-5962-C247-4242-E6F2DCA75F31}"/>
                    </a:ext>
                  </a:extLst>
                </p14:cNvPr>
                <p14:cNvContentPartPr/>
                <p14:nvPr/>
              </p14:nvContentPartPr>
              <p14:xfrm>
                <a:off x="8161443" y="2526789"/>
                <a:ext cx="216360" cy="213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90427A3-5962-C247-4242-E6F2DCA75F3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152803" y="2518149"/>
                  <a:ext cx="234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C78AF06-23F9-E41B-19F1-A8F3A27FE3F9}"/>
                    </a:ext>
                  </a:extLst>
                </p14:cNvPr>
                <p14:cNvContentPartPr/>
                <p14:nvPr/>
              </p14:nvContentPartPr>
              <p14:xfrm>
                <a:off x="8529003" y="2422389"/>
                <a:ext cx="117720" cy="271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C78AF06-23F9-E41B-19F1-A8F3A27FE3F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520003" y="2413389"/>
                  <a:ext cx="1353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E52DD14-6931-9C46-866A-015C1E78FFDE}"/>
                    </a:ext>
                  </a:extLst>
                </p14:cNvPr>
                <p14:cNvContentPartPr/>
                <p14:nvPr/>
              </p14:nvContentPartPr>
              <p14:xfrm>
                <a:off x="8260803" y="2873829"/>
                <a:ext cx="390960" cy="24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E52DD14-6931-9C46-866A-015C1E78FFD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252163" y="2864829"/>
                  <a:ext cx="408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7C4A767-DE51-1E5B-326C-B28EB322B76B}"/>
                    </a:ext>
                  </a:extLst>
                </p14:cNvPr>
                <p14:cNvContentPartPr/>
                <p14:nvPr/>
              </p14:nvContentPartPr>
              <p14:xfrm>
                <a:off x="8301843" y="2994069"/>
                <a:ext cx="173520" cy="2628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7C4A767-DE51-1E5B-326C-B28EB322B76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292843" y="2985429"/>
                  <a:ext cx="1911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7D4B7C0-CA18-86D4-48F5-91D7599CD903}"/>
                    </a:ext>
                  </a:extLst>
                </p14:cNvPr>
                <p14:cNvContentPartPr/>
                <p14:nvPr/>
              </p14:nvContentPartPr>
              <p14:xfrm>
                <a:off x="8541603" y="2940069"/>
                <a:ext cx="98640" cy="174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7D4B7C0-CA18-86D4-48F5-91D7599CD90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532963" y="2931069"/>
                  <a:ext cx="116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6C432F7-D50E-86E9-66E2-8C06C23794FC}"/>
                    </a:ext>
                  </a:extLst>
                </p14:cNvPr>
                <p14:cNvContentPartPr/>
                <p14:nvPr/>
              </p14:nvContentPartPr>
              <p14:xfrm>
                <a:off x="8892603" y="2647389"/>
                <a:ext cx="268920" cy="385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6C432F7-D50E-86E9-66E2-8C06C23794F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883963" y="2638749"/>
                  <a:ext cx="286560" cy="40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04A8D24B-3D0D-2653-1BEA-841AC7AB2922}"/>
              </a:ext>
            </a:extLst>
          </p:cNvPr>
          <p:cNvGrpSpPr/>
          <p:nvPr/>
        </p:nvGrpSpPr>
        <p:grpSpPr>
          <a:xfrm>
            <a:off x="9853083" y="1134309"/>
            <a:ext cx="1618920" cy="938520"/>
            <a:chOff x="9853083" y="1134309"/>
            <a:chExt cx="1618920" cy="93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F905BC1-545B-6BD7-4BB0-CB17FFBBDE42}"/>
                    </a:ext>
                  </a:extLst>
                </p14:cNvPr>
                <p14:cNvContentPartPr/>
                <p14:nvPr/>
              </p14:nvContentPartPr>
              <p14:xfrm>
                <a:off x="9907083" y="1241949"/>
                <a:ext cx="114480" cy="246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F905BC1-545B-6BD7-4BB0-CB17FFBBDE4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898083" y="1233309"/>
                  <a:ext cx="1321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8F7417D-75C4-1D95-C82C-20EF662FF81D}"/>
                    </a:ext>
                  </a:extLst>
                </p14:cNvPr>
                <p14:cNvContentPartPr/>
                <p14:nvPr/>
              </p14:nvContentPartPr>
              <p14:xfrm>
                <a:off x="10056123" y="1134309"/>
                <a:ext cx="67320" cy="111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8F7417D-75C4-1D95-C82C-20EF662FF81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047483" y="1125309"/>
                  <a:ext cx="84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ACB7492-19DA-3F4B-8B40-CC76991E9D06}"/>
                    </a:ext>
                  </a:extLst>
                </p14:cNvPr>
                <p14:cNvContentPartPr/>
                <p14:nvPr/>
              </p14:nvContentPartPr>
              <p14:xfrm>
                <a:off x="10183203" y="1252389"/>
                <a:ext cx="265320" cy="208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ACB7492-19DA-3F4B-8B40-CC76991E9D0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174563" y="1243389"/>
                  <a:ext cx="282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F42472D-0AED-0D84-7E06-31D84A395690}"/>
                    </a:ext>
                  </a:extLst>
                </p14:cNvPr>
                <p14:cNvContentPartPr/>
                <p14:nvPr/>
              </p14:nvContentPartPr>
              <p14:xfrm>
                <a:off x="10320363" y="1490349"/>
                <a:ext cx="99720" cy="74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F42472D-0AED-0D84-7E06-31D84A39569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311723" y="1481349"/>
                  <a:ext cx="117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6CD4FFD-F6E8-41BB-4643-A3098196ECE4}"/>
                    </a:ext>
                  </a:extLst>
                </p14:cNvPr>
                <p14:cNvContentPartPr/>
                <p14:nvPr/>
              </p14:nvContentPartPr>
              <p14:xfrm>
                <a:off x="10282203" y="1443909"/>
                <a:ext cx="215280" cy="154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6CD4FFD-F6E8-41BB-4643-A3098196ECE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273563" y="1434909"/>
                  <a:ext cx="232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69658EC-4E5C-E2E5-1489-C70EC81FCD30}"/>
                    </a:ext>
                  </a:extLst>
                </p14:cNvPr>
                <p14:cNvContentPartPr/>
                <p14:nvPr/>
              </p14:nvContentPartPr>
              <p14:xfrm>
                <a:off x="9853083" y="1602309"/>
                <a:ext cx="576720" cy="79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69658EC-4E5C-E2E5-1489-C70EC81FCD3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844083" y="1593309"/>
                  <a:ext cx="594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1D8E2B5-2681-B87E-847F-0AA3336D4B5F}"/>
                    </a:ext>
                  </a:extLst>
                </p14:cNvPr>
                <p14:cNvContentPartPr/>
                <p14:nvPr/>
              </p14:nvContentPartPr>
              <p14:xfrm>
                <a:off x="9950643" y="1739109"/>
                <a:ext cx="92160" cy="267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1D8E2B5-2681-B87E-847F-0AA3336D4B5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941643" y="1730109"/>
                  <a:ext cx="1098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CF96F6B-3034-1C15-3FF2-58B8B94BCABE}"/>
                    </a:ext>
                  </a:extLst>
                </p14:cNvPr>
                <p14:cNvContentPartPr/>
                <p14:nvPr/>
              </p14:nvContentPartPr>
              <p14:xfrm>
                <a:off x="10111923" y="1819389"/>
                <a:ext cx="229680" cy="253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CF96F6B-3034-1C15-3FF2-58B8B94BCAB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103283" y="1810389"/>
                  <a:ext cx="2473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548F499-72EB-DA56-1470-3E6D41765AE5}"/>
                    </a:ext>
                  </a:extLst>
                </p14:cNvPr>
                <p14:cNvContentPartPr/>
                <p14:nvPr/>
              </p14:nvContentPartPr>
              <p14:xfrm>
                <a:off x="10687563" y="1554069"/>
                <a:ext cx="180000" cy="20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548F499-72EB-DA56-1470-3E6D41765AE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678923" y="1545069"/>
                  <a:ext cx="1976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5248016-140F-0ECD-02CF-6AA5EB6B3416}"/>
                    </a:ext>
                  </a:extLst>
                </p14:cNvPr>
                <p14:cNvContentPartPr/>
                <p14:nvPr/>
              </p14:nvContentPartPr>
              <p14:xfrm>
                <a:off x="10668843" y="1646229"/>
                <a:ext cx="193680" cy="11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5248016-140F-0ECD-02CF-6AA5EB6B341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659843" y="1637589"/>
                  <a:ext cx="211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A0CACFE-3326-4937-B895-F813756FEB3F}"/>
                    </a:ext>
                  </a:extLst>
                </p14:cNvPr>
                <p14:cNvContentPartPr/>
                <p14:nvPr/>
              </p14:nvContentPartPr>
              <p14:xfrm>
                <a:off x="11042163" y="1302069"/>
                <a:ext cx="152640" cy="249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A0CACFE-3326-4937-B895-F813756FEB3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033523" y="1293069"/>
                  <a:ext cx="1702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D0BF6C4-1328-DAAA-6233-2D68D26CC9E5}"/>
                    </a:ext>
                  </a:extLst>
                </p14:cNvPr>
                <p14:cNvContentPartPr/>
                <p14:nvPr/>
              </p14:nvContentPartPr>
              <p14:xfrm>
                <a:off x="11253843" y="1363269"/>
                <a:ext cx="179640" cy="195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D0BF6C4-1328-DAAA-6233-2D68D26CC9E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244843" y="1354629"/>
                  <a:ext cx="1972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A7EDFEC-08B1-2B50-20D7-C9667EE51061}"/>
                    </a:ext>
                  </a:extLst>
                </p14:cNvPr>
                <p14:cNvContentPartPr/>
                <p14:nvPr/>
              </p14:nvContentPartPr>
              <p14:xfrm>
                <a:off x="11023083" y="1597269"/>
                <a:ext cx="448920" cy="110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A7EDFEC-08B1-2B50-20D7-C9667EE5106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014443" y="1588269"/>
                  <a:ext cx="466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12BE40C-A6CC-1EC6-0452-20BE6794CE09}"/>
                    </a:ext>
                  </a:extLst>
                </p14:cNvPr>
                <p14:cNvContentPartPr/>
                <p14:nvPr/>
              </p14:nvContentPartPr>
              <p14:xfrm>
                <a:off x="11396403" y="1346709"/>
                <a:ext cx="7920" cy="195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12BE40C-A6CC-1EC6-0452-20BE6794CE0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387763" y="1337709"/>
                  <a:ext cx="25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817E64E-142A-1951-1F64-0F7C89B9206F}"/>
                    </a:ext>
                  </a:extLst>
                </p14:cNvPr>
                <p14:cNvContentPartPr/>
                <p14:nvPr/>
              </p14:nvContentPartPr>
              <p14:xfrm>
                <a:off x="11107683" y="1805709"/>
                <a:ext cx="175320" cy="2365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817E64E-142A-1951-1F64-0F7C89B9206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098683" y="1797069"/>
                  <a:ext cx="1929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2F6854A-EE93-9CF6-A592-3F3E615E9C69}"/>
                    </a:ext>
                  </a:extLst>
                </p14:cNvPr>
                <p14:cNvContentPartPr/>
                <p14:nvPr/>
              </p14:nvContentPartPr>
              <p14:xfrm>
                <a:off x="11364723" y="1720749"/>
                <a:ext cx="79560" cy="109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2F6854A-EE93-9CF6-A592-3F3E615E9C6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356083" y="1712109"/>
                  <a:ext cx="97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7FB0E2F-5867-2180-9089-D4DD9CD20713}"/>
                    </a:ext>
                  </a:extLst>
                </p14:cNvPr>
                <p14:cNvContentPartPr/>
                <p14:nvPr/>
              </p14:nvContentPartPr>
              <p14:xfrm>
                <a:off x="10340163" y="1710669"/>
                <a:ext cx="118800" cy="114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7FB0E2F-5867-2180-9089-D4DD9CD2071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331523" y="1701669"/>
                  <a:ext cx="13644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71E61575-BCFC-467F-39EB-A306281D9018}"/>
              </a:ext>
            </a:extLst>
          </p:cNvPr>
          <p:cNvGrpSpPr/>
          <p:nvPr/>
        </p:nvGrpSpPr>
        <p:grpSpPr>
          <a:xfrm>
            <a:off x="9826443" y="2434629"/>
            <a:ext cx="1744560" cy="1059840"/>
            <a:chOff x="9826443" y="2434629"/>
            <a:chExt cx="1744560" cy="10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E4D00FD-6B0B-2979-4481-B82EEF38FD3F}"/>
                    </a:ext>
                  </a:extLst>
                </p14:cNvPr>
                <p14:cNvContentPartPr/>
                <p14:nvPr/>
              </p14:nvContentPartPr>
              <p14:xfrm>
                <a:off x="9937683" y="3087669"/>
                <a:ext cx="109800" cy="3031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E4D00FD-6B0B-2979-4481-B82EEF38FD3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928683" y="3078669"/>
                  <a:ext cx="1274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4082939-54A2-A932-F372-64B83BB2B849}"/>
                    </a:ext>
                  </a:extLst>
                </p14:cNvPr>
                <p14:cNvContentPartPr/>
                <p14:nvPr/>
              </p14:nvContentPartPr>
              <p14:xfrm>
                <a:off x="10167723" y="3147789"/>
                <a:ext cx="140760" cy="3466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4082939-54A2-A932-F372-64B83BB2B84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158723" y="3139149"/>
                  <a:ext cx="1584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A18A186-22E7-3FCF-A7B1-D67C3B5F3048}"/>
                    </a:ext>
                  </a:extLst>
                </p14:cNvPr>
                <p14:cNvContentPartPr/>
                <p14:nvPr/>
              </p14:nvContentPartPr>
              <p14:xfrm>
                <a:off x="10401003" y="3096309"/>
                <a:ext cx="158760" cy="123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A18A186-22E7-3FCF-A7B1-D67C3B5F304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392363" y="3087309"/>
                  <a:ext cx="176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48C0243-58EF-4791-CAE8-279FCDA7E78F}"/>
                    </a:ext>
                  </a:extLst>
                </p14:cNvPr>
                <p14:cNvContentPartPr/>
                <p14:nvPr/>
              </p14:nvContentPartPr>
              <p14:xfrm>
                <a:off x="9963243" y="2558829"/>
                <a:ext cx="95400" cy="2268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48C0243-58EF-4791-CAE8-279FCDA7E78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954243" y="2549829"/>
                  <a:ext cx="1130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AB5FE00-297A-AFC6-E36E-1E6D74431769}"/>
                    </a:ext>
                  </a:extLst>
                </p14:cNvPr>
                <p14:cNvContentPartPr/>
                <p14:nvPr/>
              </p14:nvContentPartPr>
              <p14:xfrm>
                <a:off x="10106163" y="2479629"/>
                <a:ext cx="149040" cy="1116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AB5FE00-297A-AFC6-E36E-1E6D7443176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097523" y="2470629"/>
                  <a:ext cx="166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31275CC-AFA0-DD1B-5A83-E450010E80BF}"/>
                    </a:ext>
                  </a:extLst>
                </p14:cNvPr>
                <p14:cNvContentPartPr/>
                <p14:nvPr/>
              </p14:nvContentPartPr>
              <p14:xfrm>
                <a:off x="10262403" y="2550909"/>
                <a:ext cx="285840" cy="137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31275CC-AFA0-DD1B-5A83-E450010E80B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253403" y="2541909"/>
                  <a:ext cx="303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53A0157-3C03-B955-A8CD-6D968E0271A9}"/>
                    </a:ext>
                  </a:extLst>
                </p14:cNvPr>
                <p14:cNvContentPartPr/>
                <p14:nvPr/>
              </p14:nvContentPartPr>
              <p14:xfrm>
                <a:off x="10411443" y="2712909"/>
                <a:ext cx="157320" cy="199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53A0157-3C03-B955-A8CD-6D968E0271A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402443" y="2704269"/>
                  <a:ext cx="1749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B7A82AE-55CD-432A-57FB-C9D82B7C4F15}"/>
                    </a:ext>
                  </a:extLst>
                </p14:cNvPr>
                <p14:cNvContentPartPr/>
                <p14:nvPr/>
              </p14:nvContentPartPr>
              <p14:xfrm>
                <a:off x="9826443" y="2953749"/>
                <a:ext cx="749880" cy="259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B7A82AE-55CD-432A-57FB-C9D82B7C4F1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817803" y="2945109"/>
                  <a:ext cx="767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092B9AF-EFA5-954D-2EA3-4874E51EB7FD}"/>
                    </a:ext>
                  </a:extLst>
                </p14:cNvPr>
                <p14:cNvContentPartPr/>
                <p14:nvPr/>
              </p14:nvContentPartPr>
              <p14:xfrm>
                <a:off x="10792683" y="2834589"/>
                <a:ext cx="165600" cy="20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092B9AF-EFA5-954D-2EA3-4874E51EB7F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783683" y="2825589"/>
                  <a:ext cx="183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5904689-D1ED-5C42-CA30-0A8F4AAF998F}"/>
                    </a:ext>
                  </a:extLst>
                </p14:cNvPr>
                <p14:cNvContentPartPr/>
                <p14:nvPr/>
              </p14:nvContentPartPr>
              <p14:xfrm>
                <a:off x="10827243" y="2891469"/>
                <a:ext cx="138240" cy="11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5904689-D1ED-5C42-CA30-0A8F4AAF998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818603" y="2882829"/>
                  <a:ext cx="155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9B0E549-8699-0558-6783-1450D3D169F1}"/>
                    </a:ext>
                  </a:extLst>
                </p14:cNvPr>
                <p14:cNvContentPartPr/>
                <p14:nvPr/>
              </p14:nvContentPartPr>
              <p14:xfrm>
                <a:off x="11139363" y="2557029"/>
                <a:ext cx="163800" cy="2404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9B0E549-8699-0558-6783-1450D3D169F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130723" y="2548029"/>
                  <a:ext cx="1814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ED49C69-7EEC-A790-CBD4-DC12216CCE14}"/>
                    </a:ext>
                  </a:extLst>
                </p14:cNvPr>
                <p14:cNvContentPartPr/>
                <p14:nvPr/>
              </p14:nvContentPartPr>
              <p14:xfrm>
                <a:off x="11387043" y="2434629"/>
                <a:ext cx="108720" cy="3189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ED49C69-7EEC-A790-CBD4-DC12216CCE1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378043" y="2425629"/>
                  <a:ext cx="1263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27FFE82-255D-4820-C34C-2052492FB448}"/>
                    </a:ext>
                  </a:extLst>
                </p14:cNvPr>
                <p14:cNvContentPartPr/>
                <p14:nvPr/>
              </p14:nvContentPartPr>
              <p14:xfrm>
                <a:off x="11097243" y="2912709"/>
                <a:ext cx="348480" cy="147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27FFE82-255D-4820-C34C-2052492FB44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088603" y="2904069"/>
                  <a:ext cx="366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D3F920D-3F75-02D4-684B-33233D508574}"/>
                    </a:ext>
                  </a:extLst>
                </p14:cNvPr>
                <p14:cNvContentPartPr/>
                <p14:nvPr/>
              </p14:nvContentPartPr>
              <p14:xfrm>
                <a:off x="11143683" y="2991909"/>
                <a:ext cx="192240" cy="3690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D3F920D-3F75-02D4-684B-33233D50857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134683" y="2982909"/>
                  <a:ext cx="2098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B436A02-4AC0-C583-890E-FE82CB7CC859}"/>
                    </a:ext>
                  </a:extLst>
                </p14:cNvPr>
                <p14:cNvContentPartPr/>
                <p14:nvPr/>
              </p14:nvContentPartPr>
              <p14:xfrm>
                <a:off x="11401803" y="3010989"/>
                <a:ext cx="169200" cy="147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B436A02-4AC0-C583-890E-FE82CB7CC85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393163" y="3001989"/>
                  <a:ext cx="18684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FA3A3354-00F1-14E6-73E3-82E0F070E114}"/>
              </a:ext>
            </a:extLst>
          </p:cNvPr>
          <p:cNvGrpSpPr/>
          <p:nvPr/>
        </p:nvGrpSpPr>
        <p:grpSpPr>
          <a:xfrm>
            <a:off x="7759683" y="2059509"/>
            <a:ext cx="372960" cy="287640"/>
            <a:chOff x="7759683" y="2059509"/>
            <a:chExt cx="372960" cy="2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AF4730F-7107-C432-BD05-D224A27FE285}"/>
                    </a:ext>
                  </a:extLst>
                </p14:cNvPr>
                <p14:cNvContentPartPr/>
                <p14:nvPr/>
              </p14:nvContentPartPr>
              <p14:xfrm>
                <a:off x="7759683" y="2092629"/>
                <a:ext cx="211320" cy="217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AF4730F-7107-C432-BD05-D224A27FE28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751043" y="2083989"/>
                  <a:ext cx="2289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952413D-4138-78F4-2C2B-7E0013080A06}"/>
                    </a:ext>
                  </a:extLst>
                </p14:cNvPr>
                <p14:cNvContentPartPr/>
                <p14:nvPr/>
              </p14:nvContentPartPr>
              <p14:xfrm>
                <a:off x="7916643" y="2059509"/>
                <a:ext cx="216000" cy="2876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952413D-4138-78F4-2C2B-7E0013080A0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908003" y="2050869"/>
                  <a:ext cx="233640" cy="30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C90E4E1A-85FB-616B-C09D-F3668CCA5AE1}"/>
              </a:ext>
            </a:extLst>
          </p:cNvPr>
          <p:cNvGrpSpPr/>
          <p:nvPr/>
        </p:nvGrpSpPr>
        <p:grpSpPr>
          <a:xfrm>
            <a:off x="10437003" y="2131869"/>
            <a:ext cx="455760" cy="256320"/>
            <a:chOff x="10437003" y="2131869"/>
            <a:chExt cx="45576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13C98F1-672C-02BF-0A20-F9B51381C431}"/>
                    </a:ext>
                  </a:extLst>
                </p14:cNvPr>
                <p14:cNvContentPartPr/>
                <p14:nvPr/>
              </p14:nvContentPartPr>
              <p14:xfrm>
                <a:off x="10437003" y="2132949"/>
                <a:ext cx="273600" cy="255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13C98F1-672C-02BF-0A20-F9B51381C43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428003" y="2124309"/>
                  <a:ext cx="291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E8C7680-86FA-3B50-745C-7A73B6D67BCE}"/>
                    </a:ext>
                  </a:extLst>
                </p14:cNvPr>
                <p14:cNvContentPartPr/>
                <p14:nvPr/>
              </p14:nvContentPartPr>
              <p14:xfrm>
                <a:off x="10629963" y="2131869"/>
                <a:ext cx="262800" cy="2466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E8C7680-86FA-3B50-745C-7A73B6D67BC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620963" y="2123229"/>
                  <a:ext cx="28044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B17FDDD1-0391-0B2D-D085-C1BA38E44B28}"/>
              </a:ext>
            </a:extLst>
          </p:cNvPr>
          <p:cNvGrpSpPr/>
          <p:nvPr/>
        </p:nvGrpSpPr>
        <p:grpSpPr>
          <a:xfrm>
            <a:off x="6732243" y="3711549"/>
            <a:ext cx="249120" cy="436320"/>
            <a:chOff x="6732243" y="3711549"/>
            <a:chExt cx="249120" cy="43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6BDB18D-656D-8FBD-8701-F9BFC236B3BF}"/>
                    </a:ext>
                  </a:extLst>
                </p14:cNvPr>
                <p14:cNvContentPartPr/>
                <p14:nvPr/>
              </p14:nvContentPartPr>
              <p14:xfrm>
                <a:off x="6732243" y="3711549"/>
                <a:ext cx="249120" cy="4363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6BDB18D-656D-8FBD-8701-F9BFC236B3B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723603" y="3702909"/>
                  <a:ext cx="26676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E43B24F-1075-272E-72F8-294D13A42999}"/>
                    </a:ext>
                  </a:extLst>
                </p14:cNvPr>
                <p14:cNvContentPartPr/>
                <p14:nvPr/>
              </p14:nvContentPartPr>
              <p14:xfrm>
                <a:off x="6746643" y="3734949"/>
                <a:ext cx="29520" cy="11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E43B24F-1075-272E-72F8-294D13A4299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737643" y="3726309"/>
                  <a:ext cx="471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8F2C8E5-C8CB-F63B-A4A6-1CD70D9906EE}"/>
              </a:ext>
            </a:extLst>
          </p:cNvPr>
          <p:cNvGrpSpPr/>
          <p:nvPr/>
        </p:nvGrpSpPr>
        <p:grpSpPr>
          <a:xfrm>
            <a:off x="7260003" y="3500949"/>
            <a:ext cx="1121040" cy="435960"/>
            <a:chOff x="7260003" y="3500949"/>
            <a:chExt cx="112104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DE23856-7051-3B21-384D-8DF0C10C97CD}"/>
                    </a:ext>
                  </a:extLst>
                </p14:cNvPr>
                <p14:cNvContentPartPr/>
                <p14:nvPr/>
              </p14:nvContentPartPr>
              <p14:xfrm>
                <a:off x="7260003" y="3763029"/>
                <a:ext cx="236880" cy="1738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DE23856-7051-3B21-384D-8DF0C10C97C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251003" y="3754389"/>
                  <a:ext cx="254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3157DA3-4FBF-9290-A03B-0AC615C54F51}"/>
                    </a:ext>
                  </a:extLst>
                </p14:cNvPr>
                <p14:cNvContentPartPr/>
                <p14:nvPr/>
              </p14:nvContentPartPr>
              <p14:xfrm>
                <a:off x="7644483" y="3736389"/>
                <a:ext cx="176400" cy="1166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3157DA3-4FBF-9290-A03B-0AC615C54F5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635483" y="3727389"/>
                  <a:ext cx="194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973B06F-3370-5E73-0D2E-9BC7E2732081}"/>
                    </a:ext>
                  </a:extLst>
                </p14:cNvPr>
                <p14:cNvContentPartPr/>
                <p14:nvPr/>
              </p14:nvContentPartPr>
              <p14:xfrm>
                <a:off x="7810443" y="3715149"/>
                <a:ext cx="231480" cy="221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973B06F-3370-5E73-0D2E-9BC7E273208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801803" y="3706509"/>
                  <a:ext cx="2491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9F36C09-A5EF-F8A0-5FE0-E7E2A847BD70}"/>
                    </a:ext>
                  </a:extLst>
                </p14:cNvPr>
                <p14:cNvContentPartPr/>
                <p14:nvPr/>
              </p14:nvContentPartPr>
              <p14:xfrm>
                <a:off x="8230923" y="3500949"/>
                <a:ext cx="150120" cy="411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9F36C09-A5EF-F8A0-5FE0-E7E2A847BD7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222283" y="3492309"/>
                  <a:ext cx="167760" cy="42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AB344DC2-26A2-8445-52FA-C34C4AB03635}"/>
              </a:ext>
            </a:extLst>
          </p:cNvPr>
          <p:cNvGrpSpPr/>
          <p:nvPr/>
        </p:nvGrpSpPr>
        <p:grpSpPr>
          <a:xfrm>
            <a:off x="1141083" y="4293309"/>
            <a:ext cx="4154040" cy="700200"/>
            <a:chOff x="1141083" y="4293309"/>
            <a:chExt cx="4154040" cy="70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0104760-27EB-EC1C-F74E-58E759A1616A}"/>
                    </a:ext>
                  </a:extLst>
                </p14:cNvPr>
                <p14:cNvContentPartPr/>
                <p14:nvPr/>
              </p14:nvContentPartPr>
              <p14:xfrm>
                <a:off x="1141083" y="4429029"/>
                <a:ext cx="118080" cy="3322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0104760-27EB-EC1C-F74E-58E759A1616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32443" y="4420389"/>
                  <a:ext cx="1357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FD8D5EC-ED67-DAF8-AD57-893F722984B3}"/>
                    </a:ext>
                  </a:extLst>
                </p14:cNvPr>
                <p14:cNvContentPartPr/>
                <p14:nvPr/>
              </p14:nvContentPartPr>
              <p14:xfrm>
                <a:off x="1186083" y="4617309"/>
                <a:ext cx="285120" cy="2044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FD8D5EC-ED67-DAF8-AD57-893F722984B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77083" y="4608309"/>
                  <a:ext cx="3027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BEA798A-529B-20D6-DA2A-69D4A6EAB8E0}"/>
                    </a:ext>
                  </a:extLst>
                </p14:cNvPr>
                <p14:cNvContentPartPr/>
                <p14:nvPr/>
              </p14:nvContentPartPr>
              <p14:xfrm>
                <a:off x="1717803" y="4363869"/>
                <a:ext cx="954720" cy="405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BEA798A-529B-20D6-DA2A-69D4A6EAB8E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709163" y="4354869"/>
                  <a:ext cx="9723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29FBA74-307A-C228-2B09-D95130F3DB09}"/>
                    </a:ext>
                  </a:extLst>
                </p14:cNvPr>
                <p14:cNvContentPartPr/>
                <p14:nvPr/>
              </p14:nvContentPartPr>
              <p14:xfrm>
                <a:off x="2950083" y="4381149"/>
                <a:ext cx="253080" cy="612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29FBA74-307A-C228-2B09-D95130F3DB0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941443" y="4372149"/>
                  <a:ext cx="27072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D2CDD20-8496-585A-96BB-9396EE1623FB}"/>
                    </a:ext>
                  </a:extLst>
                </p14:cNvPr>
                <p14:cNvContentPartPr/>
                <p14:nvPr/>
              </p14:nvContentPartPr>
              <p14:xfrm>
                <a:off x="3430683" y="4293309"/>
                <a:ext cx="1864440" cy="6771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D2CDD20-8496-585A-96BB-9396EE1623F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422043" y="4284309"/>
                  <a:ext cx="1882080" cy="69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3E8654A-EE27-3399-EDFE-7D5A1AB654A2}"/>
                    </a:ext>
                  </a:extLst>
                </p14:cNvPr>
                <p14:cNvContentPartPr/>
                <p14:nvPr/>
              </p14:nvContentPartPr>
              <p14:xfrm>
                <a:off x="4680243" y="4430109"/>
                <a:ext cx="310320" cy="64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3E8654A-EE27-3399-EDFE-7D5A1AB654A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671603" y="4421469"/>
                  <a:ext cx="327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D2924B7-AA25-BDA2-8EB2-4F09B816BFDE}"/>
                    </a:ext>
                  </a:extLst>
                </p14:cNvPr>
                <p14:cNvContentPartPr/>
                <p14:nvPr/>
              </p14:nvContentPartPr>
              <p14:xfrm>
                <a:off x="4474323" y="4338669"/>
                <a:ext cx="44280" cy="151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D2924B7-AA25-BDA2-8EB2-4F09B816BFD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465323" y="4329669"/>
                  <a:ext cx="6192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A2A5CF1-18A7-4A1B-4F5C-D308ED073DDF}"/>
              </a:ext>
            </a:extLst>
          </p:cNvPr>
          <p:cNvGrpSpPr/>
          <p:nvPr/>
        </p:nvGrpSpPr>
        <p:grpSpPr>
          <a:xfrm>
            <a:off x="1398843" y="5156949"/>
            <a:ext cx="973080" cy="1061280"/>
            <a:chOff x="1398843" y="5156949"/>
            <a:chExt cx="973080" cy="106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7A79B35-A6B0-E7A5-E1C2-C7709485C6ED}"/>
                    </a:ext>
                  </a:extLst>
                </p14:cNvPr>
                <p14:cNvContentPartPr/>
                <p14:nvPr/>
              </p14:nvContentPartPr>
              <p14:xfrm>
                <a:off x="1471563" y="5219949"/>
                <a:ext cx="184680" cy="304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7A79B35-A6B0-E7A5-E1C2-C7709485C6E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462563" y="5210949"/>
                  <a:ext cx="2023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A74F2D6-CA26-2A88-2495-71EA92C2BBEB}"/>
                    </a:ext>
                  </a:extLst>
                </p14:cNvPr>
                <p14:cNvContentPartPr/>
                <p14:nvPr/>
              </p14:nvContentPartPr>
              <p14:xfrm>
                <a:off x="1677483" y="5156949"/>
                <a:ext cx="182160" cy="1746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A74F2D6-CA26-2A88-2495-71EA92C2BBE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668483" y="5147949"/>
                  <a:ext cx="199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C2F78BC-E6AD-CE5D-B368-33D104A3812E}"/>
                    </a:ext>
                  </a:extLst>
                </p14:cNvPr>
                <p14:cNvContentPartPr/>
                <p14:nvPr/>
              </p14:nvContentPartPr>
              <p14:xfrm>
                <a:off x="1398843" y="5615949"/>
                <a:ext cx="549000" cy="475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C2F78BC-E6AD-CE5D-B368-33D104A3812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389843" y="5606949"/>
                  <a:ext cx="566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27E6B39-3CE7-50FE-DFB9-0F3767A2D2A6}"/>
                    </a:ext>
                  </a:extLst>
                </p14:cNvPr>
                <p14:cNvContentPartPr/>
                <p14:nvPr/>
              </p14:nvContentPartPr>
              <p14:xfrm>
                <a:off x="1414683" y="5734389"/>
                <a:ext cx="209880" cy="3427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27E6B39-3CE7-50FE-DFB9-0F3767A2D2A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405683" y="5725389"/>
                  <a:ext cx="2275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398B0AC-5FC6-00E3-91F6-CC286913B6A7}"/>
                    </a:ext>
                  </a:extLst>
                </p14:cNvPr>
                <p14:cNvContentPartPr/>
                <p14:nvPr/>
              </p14:nvContentPartPr>
              <p14:xfrm>
                <a:off x="1719243" y="5853189"/>
                <a:ext cx="177120" cy="3650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398B0AC-5FC6-00E3-91F6-CC286913B6A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710243" y="5844189"/>
                  <a:ext cx="1947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5489279-BC23-DDCC-5364-5182C7F69562}"/>
                    </a:ext>
                  </a:extLst>
                </p14:cNvPr>
                <p14:cNvContentPartPr/>
                <p14:nvPr/>
              </p14:nvContentPartPr>
              <p14:xfrm>
                <a:off x="1919043" y="5736549"/>
                <a:ext cx="122400" cy="1634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5489279-BC23-DDCC-5364-5182C7F6956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910043" y="5727549"/>
                  <a:ext cx="140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668CB68-B260-5D8B-3930-83B6E895D136}"/>
                    </a:ext>
                  </a:extLst>
                </p14:cNvPr>
                <p14:cNvContentPartPr/>
                <p14:nvPr/>
              </p14:nvContentPartPr>
              <p14:xfrm>
                <a:off x="1908963" y="5238309"/>
                <a:ext cx="299520" cy="2077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668CB68-B260-5D8B-3930-83B6E895D13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899963" y="5229669"/>
                  <a:ext cx="3171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E87F5DA-96D3-C0CB-50C5-144CC4E0F45F}"/>
                    </a:ext>
                  </a:extLst>
                </p14:cNvPr>
                <p14:cNvContentPartPr/>
                <p14:nvPr/>
              </p14:nvContentPartPr>
              <p14:xfrm>
                <a:off x="1837323" y="5646549"/>
                <a:ext cx="414000" cy="237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E87F5DA-96D3-C0CB-50C5-144CC4E0F45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828683" y="5637549"/>
                  <a:ext cx="431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152D1A2-ABC0-775A-7F25-A296398FE00D}"/>
                    </a:ext>
                  </a:extLst>
                </p14:cNvPr>
                <p14:cNvContentPartPr/>
                <p14:nvPr/>
              </p14:nvContentPartPr>
              <p14:xfrm>
                <a:off x="2154483" y="5409669"/>
                <a:ext cx="100080" cy="1144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152D1A2-ABC0-775A-7F25-A296398FE00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145483" y="5401029"/>
                  <a:ext cx="117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E2893E3-88EC-F4A1-1D5E-2E2C903C0AFD}"/>
                    </a:ext>
                  </a:extLst>
                </p14:cNvPr>
                <p14:cNvContentPartPr/>
                <p14:nvPr/>
              </p14:nvContentPartPr>
              <p14:xfrm>
                <a:off x="2142243" y="5389509"/>
                <a:ext cx="229680" cy="2052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E2893E3-88EC-F4A1-1D5E-2E2C903C0AF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133243" y="5380869"/>
                  <a:ext cx="24732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5405E59B-B43D-C8BF-6EA0-4941A5219D3C}"/>
              </a:ext>
            </a:extLst>
          </p:cNvPr>
          <p:cNvGrpSpPr/>
          <p:nvPr/>
        </p:nvGrpSpPr>
        <p:grpSpPr>
          <a:xfrm>
            <a:off x="2703843" y="5331909"/>
            <a:ext cx="925200" cy="601560"/>
            <a:chOff x="2703843" y="5331909"/>
            <a:chExt cx="925200" cy="60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0D5BE0E-B551-0332-EF65-DE9061CD690B}"/>
                    </a:ext>
                  </a:extLst>
                </p14:cNvPr>
                <p14:cNvContentPartPr/>
                <p14:nvPr/>
              </p14:nvContentPartPr>
              <p14:xfrm>
                <a:off x="2703843" y="5507229"/>
                <a:ext cx="266760" cy="1170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0D5BE0E-B551-0332-EF65-DE9061CD690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695203" y="5498229"/>
                  <a:ext cx="284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2D925B8-C9F7-FF87-A7A7-7017415CD6B3}"/>
                    </a:ext>
                  </a:extLst>
                </p14:cNvPr>
                <p14:cNvContentPartPr/>
                <p14:nvPr/>
              </p14:nvContentPartPr>
              <p14:xfrm>
                <a:off x="3291363" y="5331909"/>
                <a:ext cx="225720" cy="1065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2D925B8-C9F7-FF87-A7A7-7017415CD6B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282363" y="5323269"/>
                  <a:ext cx="243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4BA121D-65B4-9FDE-79C8-650870F24AA8}"/>
                    </a:ext>
                  </a:extLst>
                </p14:cNvPr>
                <p14:cNvContentPartPr/>
                <p14:nvPr/>
              </p14:nvContentPartPr>
              <p14:xfrm>
                <a:off x="3259323" y="5492109"/>
                <a:ext cx="340560" cy="586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4BA121D-65B4-9FDE-79C8-650870F24AA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250323" y="5483109"/>
                  <a:ext cx="3582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C76F7E7-3384-10F6-98AF-528EC79E5620}"/>
                    </a:ext>
                  </a:extLst>
                </p14:cNvPr>
                <p14:cNvContentPartPr/>
                <p14:nvPr/>
              </p14:nvContentPartPr>
              <p14:xfrm>
                <a:off x="3238803" y="5653749"/>
                <a:ext cx="142200" cy="2797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C76F7E7-3384-10F6-98AF-528EC79E562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230163" y="5644749"/>
                  <a:ext cx="1598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04FB4A6-FF09-0B3F-018F-FB2A05824312}"/>
                    </a:ext>
                  </a:extLst>
                </p14:cNvPr>
                <p14:cNvContentPartPr/>
                <p14:nvPr/>
              </p14:nvContentPartPr>
              <p14:xfrm>
                <a:off x="3501243" y="5605509"/>
                <a:ext cx="127800" cy="691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04FB4A6-FF09-0B3F-018F-FB2A0582431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492603" y="5596509"/>
                  <a:ext cx="14544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C3F05F1A-F7D3-FB80-7B2D-3EC507485B3D}"/>
              </a:ext>
            </a:extLst>
          </p:cNvPr>
          <p:cNvGrpSpPr/>
          <p:nvPr/>
        </p:nvGrpSpPr>
        <p:grpSpPr>
          <a:xfrm>
            <a:off x="4331043" y="5443869"/>
            <a:ext cx="102240" cy="252000"/>
            <a:chOff x="4331043" y="5443869"/>
            <a:chExt cx="10224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357A3FF-5899-EFB5-3B8C-01E80DE4C7D2}"/>
                    </a:ext>
                  </a:extLst>
                </p14:cNvPr>
                <p14:cNvContentPartPr/>
                <p14:nvPr/>
              </p14:nvContentPartPr>
              <p14:xfrm>
                <a:off x="4342563" y="5522709"/>
                <a:ext cx="90720" cy="1605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357A3FF-5899-EFB5-3B8C-01E80DE4C7D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333923" y="5513709"/>
                  <a:ext cx="1083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2FABBFA-104D-B58C-0E3D-C354015468A6}"/>
                    </a:ext>
                  </a:extLst>
                </p14:cNvPr>
                <p14:cNvContentPartPr/>
                <p14:nvPr/>
              </p14:nvContentPartPr>
              <p14:xfrm>
                <a:off x="4331043" y="5443869"/>
                <a:ext cx="86400" cy="2520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2FABBFA-104D-B58C-0E3D-C354015468A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322403" y="5435229"/>
                  <a:ext cx="10404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7122ACEE-D2B1-93E9-3BC9-1B2F3AC7E9B5}"/>
              </a:ext>
            </a:extLst>
          </p:cNvPr>
          <p:cNvGrpSpPr/>
          <p:nvPr/>
        </p:nvGrpSpPr>
        <p:grpSpPr>
          <a:xfrm>
            <a:off x="4953123" y="5018709"/>
            <a:ext cx="846720" cy="1153440"/>
            <a:chOff x="4953123" y="5018709"/>
            <a:chExt cx="846720" cy="11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6A9AFB6-257D-FDC9-85A7-483D126D8385}"/>
                    </a:ext>
                  </a:extLst>
                </p14:cNvPr>
                <p14:cNvContentPartPr/>
                <p14:nvPr/>
              </p14:nvContentPartPr>
              <p14:xfrm>
                <a:off x="4953123" y="5128869"/>
                <a:ext cx="185760" cy="2728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6A9AFB6-257D-FDC9-85A7-483D126D838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944483" y="5120229"/>
                  <a:ext cx="2034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95506E5-28AA-069C-8F69-58E16A1B92A0}"/>
                    </a:ext>
                  </a:extLst>
                </p14:cNvPr>
                <p14:cNvContentPartPr/>
                <p14:nvPr/>
              </p14:nvContentPartPr>
              <p14:xfrm>
                <a:off x="5202603" y="5018709"/>
                <a:ext cx="123840" cy="1339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95506E5-28AA-069C-8F69-58E16A1B92A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193603" y="5009709"/>
                  <a:ext cx="141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080F5C8-CF0E-D9AD-429C-9D8C45D38665}"/>
                    </a:ext>
                  </a:extLst>
                </p14:cNvPr>
                <p14:cNvContentPartPr/>
                <p14:nvPr/>
              </p14:nvContentPartPr>
              <p14:xfrm>
                <a:off x="5304123" y="5123469"/>
                <a:ext cx="321120" cy="2631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080F5C8-CF0E-D9AD-429C-9D8C45D3866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295483" y="5114469"/>
                  <a:ext cx="338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A5B7888B-A451-8A21-41EC-264BE6DD43EC}"/>
                    </a:ext>
                  </a:extLst>
                </p14:cNvPr>
                <p14:cNvContentPartPr/>
                <p14:nvPr/>
              </p14:nvContentPartPr>
              <p14:xfrm>
                <a:off x="5589963" y="5292669"/>
                <a:ext cx="198720" cy="1573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A5B7888B-A451-8A21-41EC-264BE6DD43E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580963" y="5284029"/>
                  <a:ext cx="216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87C0FA3-EE59-F8EB-BA7C-52C3809CEBD4}"/>
                    </a:ext>
                  </a:extLst>
                </p14:cNvPr>
                <p14:cNvContentPartPr/>
                <p14:nvPr/>
              </p14:nvContentPartPr>
              <p14:xfrm>
                <a:off x="5042763" y="5494629"/>
                <a:ext cx="727560" cy="1245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87C0FA3-EE59-F8EB-BA7C-52C3809CEBD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034123" y="5485629"/>
                  <a:ext cx="745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04BA789-F9A0-A92E-FAE2-F2094AD0EE16}"/>
                    </a:ext>
                  </a:extLst>
                </p14:cNvPr>
                <p14:cNvContentPartPr/>
                <p14:nvPr/>
              </p14:nvContentPartPr>
              <p14:xfrm>
                <a:off x="5071923" y="5699469"/>
                <a:ext cx="196200" cy="4107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04BA789-F9A0-A92E-FAE2-F2094AD0EE1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062923" y="5690829"/>
                  <a:ext cx="21384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402634E-AE92-3970-03E8-25C8C81B6F08}"/>
                    </a:ext>
                  </a:extLst>
                </p14:cNvPr>
                <p14:cNvContentPartPr/>
                <p14:nvPr/>
              </p14:nvContentPartPr>
              <p14:xfrm>
                <a:off x="5397723" y="5700909"/>
                <a:ext cx="190800" cy="4712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402634E-AE92-3970-03E8-25C8C81B6F0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389083" y="5692269"/>
                  <a:ext cx="20844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A77A5D0-B42B-A802-B593-03B934818417}"/>
                    </a:ext>
                  </a:extLst>
                </p14:cNvPr>
                <p14:cNvContentPartPr/>
                <p14:nvPr/>
              </p14:nvContentPartPr>
              <p14:xfrm>
                <a:off x="5632803" y="5653389"/>
                <a:ext cx="167040" cy="1515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A77A5D0-B42B-A802-B593-03B93481841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623803" y="5644749"/>
                  <a:ext cx="184680" cy="16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EF3A0FC6-C5E4-B97A-75DC-C536462F9E6F}"/>
                  </a:ext>
                </a:extLst>
              </p14:cNvPr>
              <p14:cNvContentPartPr/>
              <p14:nvPr/>
            </p14:nvContentPartPr>
            <p14:xfrm>
              <a:off x="6113403" y="5399949"/>
              <a:ext cx="242280" cy="8100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EF3A0FC6-C5E4-B97A-75DC-C536462F9E6F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6104763" y="5391309"/>
                <a:ext cx="259920" cy="9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oup 281">
            <a:extLst>
              <a:ext uri="{FF2B5EF4-FFF2-40B4-BE49-F238E27FC236}">
                <a16:creationId xmlns:a16="http://schemas.microsoft.com/office/drawing/2014/main" id="{4DF432D5-5EAD-EF8B-66B7-79F56BE9F39B}"/>
              </a:ext>
            </a:extLst>
          </p:cNvPr>
          <p:cNvGrpSpPr/>
          <p:nvPr/>
        </p:nvGrpSpPr>
        <p:grpSpPr>
          <a:xfrm>
            <a:off x="6646923" y="4961829"/>
            <a:ext cx="490320" cy="995400"/>
            <a:chOff x="6646923" y="4961829"/>
            <a:chExt cx="490320" cy="99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4487D23-A5CF-B508-F5D7-AA97A3E7DD37}"/>
                    </a:ext>
                  </a:extLst>
                </p14:cNvPr>
                <p14:cNvContentPartPr/>
                <p14:nvPr/>
              </p14:nvContentPartPr>
              <p14:xfrm>
                <a:off x="6735123" y="4961829"/>
                <a:ext cx="198000" cy="4201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4487D23-A5CF-B508-F5D7-AA97A3E7DD3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726123" y="4953189"/>
                  <a:ext cx="2156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E1D23F4-4CFD-778E-0203-6CAA9DF53213}"/>
                    </a:ext>
                  </a:extLst>
                </p14:cNvPr>
                <p14:cNvContentPartPr/>
                <p14:nvPr/>
              </p14:nvContentPartPr>
              <p14:xfrm>
                <a:off x="6646923" y="5442429"/>
                <a:ext cx="430200" cy="687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E1D23F4-4CFD-778E-0203-6CAA9DF5321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638283" y="5433789"/>
                  <a:ext cx="4478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8D07544-51D4-E982-B65A-48A00ECF0324}"/>
                    </a:ext>
                  </a:extLst>
                </p14:cNvPr>
                <p14:cNvContentPartPr/>
                <p14:nvPr/>
              </p14:nvContentPartPr>
              <p14:xfrm>
                <a:off x="6680043" y="5675349"/>
                <a:ext cx="240840" cy="2818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8D07544-51D4-E982-B65A-48A00ECF032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671403" y="5666349"/>
                  <a:ext cx="2584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4560DBB-E2E0-7BB2-657A-7D0453EEDC6B}"/>
                    </a:ext>
                  </a:extLst>
                </p14:cNvPr>
                <p14:cNvContentPartPr/>
                <p14:nvPr/>
              </p14:nvContentPartPr>
              <p14:xfrm>
                <a:off x="6980283" y="5605869"/>
                <a:ext cx="156960" cy="982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4560DBB-E2E0-7BB2-657A-7D0453EEDC6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971643" y="5597229"/>
                  <a:ext cx="17460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0F0ED8C6-949E-9F33-7618-115B57400370}"/>
              </a:ext>
            </a:extLst>
          </p:cNvPr>
          <p:cNvGrpSpPr/>
          <p:nvPr/>
        </p:nvGrpSpPr>
        <p:grpSpPr>
          <a:xfrm>
            <a:off x="7972443" y="5359629"/>
            <a:ext cx="299520" cy="208800"/>
            <a:chOff x="7972443" y="5359629"/>
            <a:chExt cx="299520" cy="2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275F3284-5B66-FFF5-358C-DE20B581626F}"/>
                    </a:ext>
                  </a:extLst>
                </p14:cNvPr>
                <p14:cNvContentPartPr/>
                <p14:nvPr/>
              </p14:nvContentPartPr>
              <p14:xfrm>
                <a:off x="7972443" y="5359629"/>
                <a:ext cx="87480" cy="1695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275F3284-5B66-FFF5-358C-DE20B581626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963803" y="5350989"/>
                  <a:ext cx="1051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31D5DEE4-0605-6AA5-093B-5BEBDACF7437}"/>
                    </a:ext>
                  </a:extLst>
                </p14:cNvPr>
                <p14:cNvContentPartPr/>
                <p14:nvPr/>
              </p14:nvContentPartPr>
              <p14:xfrm>
                <a:off x="8118963" y="5420469"/>
                <a:ext cx="153000" cy="1479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31D5DEE4-0605-6AA5-093B-5BEBDACF743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109963" y="5411469"/>
                  <a:ext cx="17064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ACE8684F-3954-EA09-F26B-D56ED9457BFF}"/>
              </a:ext>
            </a:extLst>
          </p:cNvPr>
          <p:cNvGrpSpPr/>
          <p:nvPr/>
        </p:nvGrpSpPr>
        <p:grpSpPr>
          <a:xfrm>
            <a:off x="8811603" y="5039949"/>
            <a:ext cx="948240" cy="1221120"/>
            <a:chOff x="8811603" y="5039949"/>
            <a:chExt cx="948240" cy="12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8FD6042-3F90-8C5C-91F5-2016F18339C4}"/>
                    </a:ext>
                  </a:extLst>
                </p14:cNvPr>
                <p14:cNvContentPartPr/>
                <p14:nvPr/>
              </p14:nvContentPartPr>
              <p14:xfrm>
                <a:off x="8862363" y="5117349"/>
                <a:ext cx="241200" cy="2962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8FD6042-3F90-8C5C-91F5-2016F18339C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853723" y="5108349"/>
                  <a:ext cx="2588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77EBE3DA-A948-0939-A8D5-11561B2E0ACC}"/>
                    </a:ext>
                  </a:extLst>
                </p14:cNvPr>
                <p14:cNvContentPartPr/>
                <p14:nvPr/>
              </p14:nvContentPartPr>
              <p14:xfrm>
                <a:off x="9133443" y="5039949"/>
                <a:ext cx="94320" cy="1357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77EBE3DA-A948-0939-A8D5-11561B2E0AC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124443" y="5030949"/>
                  <a:ext cx="111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AAE5C84C-675C-2704-74B8-6F6BDA483953}"/>
                    </a:ext>
                  </a:extLst>
                </p14:cNvPr>
                <p14:cNvContentPartPr/>
                <p14:nvPr/>
              </p14:nvContentPartPr>
              <p14:xfrm>
                <a:off x="9229203" y="5137509"/>
                <a:ext cx="408960" cy="2523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AAE5C84C-675C-2704-74B8-6F6BDA48395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220563" y="5128509"/>
                  <a:ext cx="4266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7C16A86A-DB50-BDB1-15CF-D87B2187E8F1}"/>
                    </a:ext>
                  </a:extLst>
                </p14:cNvPr>
                <p14:cNvContentPartPr/>
                <p14:nvPr/>
              </p14:nvContentPartPr>
              <p14:xfrm>
                <a:off x="9535563" y="5357469"/>
                <a:ext cx="190800" cy="914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7C16A86A-DB50-BDB1-15CF-D87B2187E8F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526923" y="5348829"/>
                  <a:ext cx="2084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F9387807-2560-9290-F31E-2D5C0F2CF834}"/>
                    </a:ext>
                  </a:extLst>
                </p14:cNvPr>
                <p14:cNvContentPartPr/>
                <p14:nvPr/>
              </p14:nvContentPartPr>
              <p14:xfrm>
                <a:off x="9552123" y="5328669"/>
                <a:ext cx="207720" cy="1422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F9387807-2560-9290-F31E-2D5C0F2CF83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543123" y="5319669"/>
                  <a:ext cx="225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BF09B9D-AE13-DBBD-541C-AB2E90705C5B}"/>
                    </a:ext>
                  </a:extLst>
                </p14:cNvPr>
                <p14:cNvContentPartPr/>
                <p14:nvPr/>
              </p14:nvContentPartPr>
              <p14:xfrm>
                <a:off x="8811603" y="5575269"/>
                <a:ext cx="839520" cy="1238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BF09B9D-AE13-DBBD-541C-AB2E90705C5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802963" y="5566629"/>
                  <a:ext cx="857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D2017092-F5AD-800B-1507-208FD49EA9BF}"/>
                    </a:ext>
                  </a:extLst>
                </p14:cNvPr>
                <p14:cNvContentPartPr/>
                <p14:nvPr/>
              </p14:nvContentPartPr>
              <p14:xfrm>
                <a:off x="8895483" y="5883789"/>
                <a:ext cx="245880" cy="3016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D2017092-F5AD-800B-1507-208FD49EA9B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886483" y="5874789"/>
                  <a:ext cx="2635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9DA33EC-E35E-354A-0B01-885B0BD006E1}"/>
                    </a:ext>
                  </a:extLst>
                </p14:cNvPr>
                <p14:cNvContentPartPr/>
                <p14:nvPr/>
              </p14:nvContentPartPr>
              <p14:xfrm>
                <a:off x="9226683" y="5884509"/>
                <a:ext cx="212040" cy="3765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9DA33EC-E35E-354A-0B01-885B0BD006E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217683" y="5875869"/>
                  <a:ext cx="22968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42233182-A825-40B7-D207-6CACC1566738}"/>
                    </a:ext>
                  </a:extLst>
                </p14:cNvPr>
                <p14:cNvContentPartPr/>
                <p14:nvPr/>
              </p14:nvContentPartPr>
              <p14:xfrm>
                <a:off x="9513243" y="5717469"/>
                <a:ext cx="168120" cy="1789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42233182-A825-40B7-D207-6CACC156673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504243" y="5708469"/>
                  <a:ext cx="18576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76759C8D-FF73-20C2-8796-EB3345D6594D}"/>
              </a:ext>
            </a:extLst>
          </p:cNvPr>
          <p:cNvGrpSpPr/>
          <p:nvPr/>
        </p:nvGrpSpPr>
        <p:grpSpPr>
          <a:xfrm>
            <a:off x="10150803" y="5037429"/>
            <a:ext cx="1654920" cy="1312560"/>
            <a:chOff x="10150803" y="5037429"/>
            <a:chExt cx="1654920" cy="13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7565907E-86D9-7BAC-0EAF-D795BD819D76}"/>
                    </a:ext>
                  </a:extLst>
                </p14:cNvPr>
                <p14:cNvContentPartPr/>
                <p14:nvPr/>
              </p14:nvContentPartPr>
              <p14:xfrm>
                <a:off x="10150803" y="5397429"/>
                <a:ext cx="330480" cy="2980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7565907E-86D9-7BAC-0EAF-D795BD819D7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142163" y="5388789"/>
                  <a:ext cx="3481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CFE86888-2DB3-741A-4F7E-3C9DB2EB61CC}"/>
                    </a:ext>
                  </a:extLst>
                </p14:cNvPr>
                <p14:cNvContentPartPr/>
                <p14:nvPr/>
              </p14:nvContentPartPr>
              <p14:xfrm>
                <a:off x="10444203" y="5395989"/>
                <a:ext cx="349560" cy="4089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CFE86888-2DB3-741A-4F7E-3C9DB2EB61C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435563" y="5386989"/>
                  <a:ext cx="36720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9F764838-0C65-E9F3-0B8E-E311E36E806D}"/>
                    </a:ext>
                  </a:extLst>
                </p14:cNvPr>
                <p14:cNvContentPartPr/>
                <p14:nvPr/>
              </p14:nvContentPartPr>
              <p14:xfrm>
                <a:off x="10997523" y="5080629"/>
                <a:ext cx="199080" cy="3175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9F764838-0C65-E9F3-0B8E-E311E36E806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988523" y="5071629"/>
                  <a:ext cx="2167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C7D9E06B-BE84-2B7D-BBA2-4746F9FF0B21}"/>
                    </a:ext>
                  </a:extLst>
                </p14:cNvPr>
                <p14:cNvContentPartPr/>
                <p14:nvPr/>
              </p14:nvContentPartPr>
              <p14:xfrm>
                <a:off x="11226123" y="5037429"/>
                <a:ext cx="187200" cy="1152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C7D9E06B-BE84-2B7D-BBA2-4746F9FF0B2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217123" y="5028789"/>
                  <a:ext cx="204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4C465F85-D8DC-1335-F422-0A4C64F0E440}"/>
                    </a:ext>
                  </a:extLst>
                </p14:cNvPr>
                <p14:cNvContentPartPr/>
                <p14:nvPr/>
              </p14:nvContentPartPr>
              <p14:xfrm>
                <a:off x="11411163" y="5124549"/>
                <a:ext cx="255600" cy="2649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4C465F85-D8DC-1335-F422-0A4C64F0E44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402163" y="5115549"/>
                  <a:ext cx="2732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8763D0E-823B-88D2-5A87-F460EAB1F214}"/>
                    </a:ext>
                  </a:extLst>
                </p14:cNvPr>
                <p14:cNvContentPartPr/>
                <p14:nvPr/>
              </p14:nvContentPartPr>
              <p14:xfrm>
                <a:off x="11612763" y="5345589"/>
                <a:ext cx="132480" cy="2250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8763D0E-823B-88D2-5A87-F460EAB1F21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604123" y="5336589"/>
                  <a:ext cx="1501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EC7B396-4EBC-8F2C-AAF9-335BF34954DE}"/>
                    </a:ext>
                  </a:extLst>
                </p14:cNvPr>
                <p14:cNvContentPartPr/>
                <p14:nvPr/>
              </p14:nvContentPartPr>
              <p14:xfrm>
                <a:off x="10917243" y="5628909"/>
                <a:ext cx="805320" cy="655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EC7B396-4EBC-8F2C-AAF9-335BF34954D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908243" y="5620269"/>
                  <a:ext cx="8229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82D8342-43CB-F637-3DA8-00866CBF0476}"/>
                    </a:ext>
                  </a:extLst>
                </p14:cNvPr>
                <p14:cNvContentPartPr/>
                <p14:nvPr/>
              </p14:nvContentPartPr>
              <p14:xfrm>
                <a:off x="10998603" y="5786589"/>
                <a:ext cx="171720" cy="4050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82D8342-43CB-F637-3DA8-00866CBF047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989603" y="5777589"/>
                  <a:ext cx="18936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49758680-26D5-44BA-373F-CBE8310F5905}"/>
                    </a:ext>
                  </a:extLst>
                </p14:cNvPr>
                <p14:cNvContentPartPr/>
                <p14:nvPr/>
              </p14:nvContentPartPr>
              <p14:xfrm>
                <a:off x="11323323" y="5877309"/>
                <a:ext cx="260640" cy="4726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49758680-26D5-44BA-373F-CBE8310F590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314683" y="5868309"/>
                  <a:ext cx="27828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496AE995-946C-0242-5DEE-6A7AAB11B7B4}"/>
                    </a:ext>
                  </a:extLst>
                </p14:cNvPr>
                <p14:cNvContentPartPr/>
                <p14:nvPr/>
              </p14:nvContentPartPr>
              <p14:xfrm>
                <a:off x="11618163" y="5777949"/>
                <a:ext cx="187560" cy="1454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496AE995-946C-0242-5DEE-6A7AAB11B7B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609523" y="5769309"/>
                  <a:ext cx="205200" cy="16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94699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AE220F-A729-D01B-2307-09AB4FC43983}"/>
              </a:ext>
            </a:extLst>
          </p:cNvPr>
          <p:cNvGrpSpPr/>
          <p:nvPr/>
        </p:nvGrpSpPr>
        <p:grpSpPr>
          <a:xfrm>
            <a:off x="781803" y="254469"/>
            <a:ext cx="1098000" cy="435600"/>
            <a:chOff x="781803" y="254469"/>
            <a:chExt cx="1098000" cy="4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E3BC635-8073-B310-182D-C2268C7E04F4}"/>
                    </a:ext>
                  </a:extLst>
                </p14:cNvPr>
                <p14:cNvContentPartPr/>
                <p14:nvPr/>
              </p14:nvContentPartPr>
              <p14:xfrm>
                <a:off x="781803" y="282549"/>
                <a:ext cx="1098000" cy="407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E3BC635-8073-B310-182D-C2268C7E04F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3163" y="273549"/>
                  <a:ext cx="11156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411EEB3-D4F9-4EFC-D348-BF26E80AB5EB}"/>
                    </a:ext>
                  </a:extLst>
                </p14:cNvPr>
                <p14:cNvContentPartPr/>
                <p14:nvPr/>
              </p14:nvContentPartPr>
              <p14:xfrm>
                <a:off x="1292283" y="254469"/>
                <a:ext cx="22680" cy="32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411EEB3-D4F9-4EFC-D348-BF26E80AB5E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83643" y="245469"/>
                  <a:ext cx="4032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06690F-3387-CA6A-FB32-359677A18E75}"/>
              </a:ext>
            </a:extLst>
          </p:cNvPr>
          <p:cNvGrpSpPr/>
          <p:nvPr/>
        </p:nvGrpSpPr>
        <p:grpSpPr>
          <a:xfrm>
            <a:off x="2464803" y="205509"/>
            <a:ext cx="551160" cy="849960"/>
            <a:chOff x="2464803" y="205509"/>
            <a:chExt cx="551160" cy="84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E2162A5-1074-B0F4-C8D2-2ACE0334B461}"/>
                    </a:ext>
                  </a:extLst>
                </p14:cNvPr>
                <p14:cNvContentPartPr/>
                <p14:nvPr/>
              </p14:nvContentPartPr>
              <p14:xfrm>
                <a:off x="2464803" y="205509"/>
                <a:ext cx="181080" cy="307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E2162A5-1074-B0F4-C8D2-2ACE0334B46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55803" y="196869"/>
                  <a:ext cx="1987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7403C16-6338-04BF-0B24-12A8940523A9}"/>
                    </a:ext>
                  </a:extLst>
                </p14:cNvPr>
                <p14:cNvContentPartPr/>
                <p14:nvPr/>
              </p14:nvContentPartPr>
              <p14:xfrm>
                <a:off x="2753883" y="330429"/>
                <a:ext cx="10440" cy="258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7403C16-6338-04BF-0B24-12A8940523A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45243" y="321429"/>
                  <a:ext cx="280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27DE6AF-5873-8AF1-9D36-E3FFDE998263}"/>
                    </a:ext>
                  </a:extLst>
                </p14:cNvPr>
                <p14:cNvContentPartPr/>
                <p14:nvPr/>
              </p14:nvContentPartPr>
              <p14:xfrm>
                <a:off x="2740203" y="322149"/>
                <a:ext cx="140760" cy="112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27DE6AF-5873-8AF1-9D36-E3FFDE99826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31203" y="313149"/>
                  <a:ext cx="158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F90F20F-FAB1-C304-C6B2-65495A14DCE0}"/>
                    </a:ext>
                  </a:extLst>
                </p14:cNvPr>
                <p14:cNvContentPartPr/>
                <p14:nvPr/>
              </p14:nvContentPartPr>
              <p14:xfrm>
                <a:off x="2476323" y="624189"/>
                <a:ext cx="422280" cy="70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F90F20F-FAB1-C304-C6B2-65495A14DCE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67323" y="615549"/>
                  <a:ext cx="4399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900ED17-0E7C-A6C4-F2CE-F1323E74DA4F}"/>
                    </a:ext>
                  </a:extLst>
                </p14:cNvPr>
                <p14:cNvContentPartPr/>
                <p14:nvPr/>
              </p14:nvContentPartPr>
              <p14:xfrm>
                <a:off x="2499363" y="783669"/>
                <a:ext cx="142200" cy="271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900ED17-0E7C-A6C4-F2CE-F1323E74DA4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90723" y="775029"/>
                  <a:ext cx="1598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5535D11-6EF3-59B3-EB6C-59331AE4DD99}"/>
                    </a:ext>
                  </a:extLst>
                </p14:cNvPr>
                <p14:cNvContentPartPr/>
                <p14:nvPr/>
              </p14:nvContentPartPr>
              <p14:xfrm>
                <a:off x="2744523" y="828669"/>
                <a:ext cx="179640" cy="162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5535D11-6EF3-59B3-EB6C-59331AE4DD9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35883" y="820029"/>
                  <a:ext cx="1972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D5588CB-CB58-FEA8-79F7-CB4299BB49DF}"/>
                    </a:ext>
                  </a:extLst>
                </p14:cNvPr>
                <p14:cNvContentPartPr/>
                <p14:nvPr/>
              </p14:nvContentPartPr>
              <p14:xfrm>
                <a:off x="2775483" y="779709"/>
                <a:ext cx="240480" cy="218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D5588CB-CB58-FEA8-79F7-CB4299BB49D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66483" y="771069"/>
                  <a:ext cx="25812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CBA5DE3-13BF-4714-7ABA-D31274918F1C}"/>
              </a:ext>
            </a:extLst>
          </p:cNvPr>
          <p:cNvGrpSpPr/>
          <p:nvPr/>
        </p:nvGrpSpPr>
        <p:grpSpPr>
          <a:xfrm>
            <a:off x="3351843" y="183189"/>
            <a:ext cx="1111320" cy="1040400"/>
            <a:chOff x="3351843" y="183189"/>
            <a:chExt cx="1111320" cy="10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F71287F-91E7-A66B-4BA6-CC0D49935287}"/>
                    </a:ext>
                  </a:extLst>
                </p14:cNvPr>
                <p14:cNvContentPartPr/>
                <p14:nvPr/>
              </p14:nvContentPartPr>
              <p14:xfrm>
                <a:off x="3351843" y="462549"/>
                <a:ext cx="218160" cy="241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F71287F-91E7-A66B-4BA6-CC0D4993528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43203" y="453549"/>
                  <a:ext cx="2358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18DDE81-305D-A8EA-5076-CEAD38898E18}"/>
                    </a:ext>
                  </a:extLst>
                </p14:cNvPr>
                <p14:cNvContentPartPr/>
                <p14:nvPr/>
              </p14:nvContentPartPr>
              <p14:xfrm>
                <a:off x="3519963" y="431949"/>
                <a:ext cx="274320" cy="312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18DDE81-305D-A8EA-5076-CEAD38898E1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11323" y="423309"/>
                  <a:ext cx="2919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7EED742-062C-C220-DE82-27238FD90487}"/>
                    </a:ext>
                  </a:extLst>
                </p14:cNvPr>
                <p14:cNvContentPartPr/>
                <p14:nvPr/>
              </p14:nvContentPartPr>
              <p14:xfrm>
                <a:off x="4045923" y="183189"/>
                <a:ext cx="137880" cy="293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7EED742-062C-C220-DE82-27238FD9048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37283" y="174189"/>
                  <a:ext cx="1555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AD4809C-4F55-EF30-6BDC-8CC642B011C8}"/>
                    </a:ext>
                  </a:extLst>
                </p14:cNvPr>
                <p14:cNvContentPartPr/>
                <p14:nvPr/>
              </p14:nvContentPartPr>
              <p14:xfrm>
                <a:off x="4340043" y="331509"/>
                <a:ext cx="19440" cy="246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AD4809C-4F55-EF30-6BDC-8CC642B011C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31043" y="322869"/>
                  <a:ext cx="370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367EFCD-5674-73B4-67C0-BEF4C68D5FB7}"/>
                    </a:ext>
                  </a:extLst>
                </p14:cNvPr>
                <p14:cNvContentPartPr/>
                <p14:nvPr/>
              </p14:nvContentPartPr>
              <p14:xfrm>
                <a:off x="4346163" y="326469"/>
                <a:ext cx="104040" cy="118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367EFCD-5674-73B4-67C0-BEF4C68D5FB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37163" y="317469"/>
                  <a:ext cx="121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32AC884-ABD9-4F7D-C8CB-6A2A744459E3}"/>
                    </a:ext>
                  </a:extLst>
                </p14:cNvPr>
                <p14:cNvContentPartPr/>
                <p14:nvPr/>
              </p14:nvContentPartPr>
              <p14:xfrm>
                <a:off x="3975723" y="679989"/>
                <a:ext cx="487440" cy="29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32AC884-ABD9-4F7D-C8CB-6A2A744459E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67083" y="671349"/>
                  <a:ext cx="505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CADFFD4-6435-0974-A12B-9FBC37532D8B}"/>
                    </a:ext>
                  </a:extLst>
                </p14:cNvPr>
                <p14:cNvContentPartPr/>
                <p14:nvPr/>
              </p14:nvContentPartPr>
              <p14:xfrm>
                <a:off x="3950883" y="834069"/>
                <a:ext cx="156600" cy="212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CADFFD4-6435-0974-A12B-9FBC37532D8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41883" y="825429"/>
                  <a:ext cx="174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B56D34C-419D-E103-40A2-DD04EFAC9296}"/>
                    </a:ext>
                  </a:extLst>
                </p14:cNvPr>
                <p14:cNvContentPartPr/>
                <p14:nvPr/>
              </p14:nvContentPartPr>
              <p14:xfrm>
                <a:off x="4235643" y="871149"/>
                <a:ext cx="202320" cy="352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B56D34C-419D-E103-40A2-DD04EFAC929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27003" y="862149"/>
                  <a:ext cx="219960" cy="37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5B52475-F85A-85C7-7A63-D57BDCDCB406}"/>
                  </a:ext>
                </a:extLst>
              </p14:cNvPr>
              <p14:cNvContentPartPr/>
              <p14:nvPr/>
            </p14:nvContentPartPr>
            <p14:xfrm>
              <a:off x="5300163" y="685029"/>
              <a:ext cx="171360" cy="162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5B52475-F85A-85C7-7A63-D57BDCDCB40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291163" y="676029"/>
                <a:ext cx="189000" cy="18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6F0A5AC4-DDDD-1F35-528B-8534D3990574}"/>
              </a:ext>
            </a:extLst>
          </p:cNvPr>
          <p:cNvGrpSpPr/>
          <p:nvPr/>
        </p:nvGrpSpPr>
        <p:grpSpPr>
          <a:xfrm>
            <a:off x="5883723" y="243669"/>
            <a:ext cx="782640" cy="470520"/>
            <a:chOff x="5883723" y="243669"/>
            <a:chExt cx="78264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08CEDDD-BBF4-C7B9-EB95-521DE2ABD2E2}"/>
                    </a:ext>
                  </a:extLst>
                </p14:cNvPr>
                <p14:cNvContentPartPr/>
                <p14:nvPr/>
              </p14:nvContentPartPr>
              <p14:xfrm>
                <a:off x="5883723" y="243669"/>
                <a:ext cx="738000" cy="470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08CEDDD-BBF4-C7B9-EB95-521DE2ABD2E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75083" y="235029"/>
                  <a:ext cx="75564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CC5035F-601C-8D94-1C7A-ABCD7139E092}"/>
                    </a:ext>
                  </a:extLst>
                </p14:cNvPr>
                <p14:cNvContentPartPr/>
                <p14:nvPr/>
              </p14:nvContentPartPr>
              <p14:xfrm>
                <a:off x="6419763" y="444909"/>
                <a:ext cx="246600" cy="20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CC5035F-601C-8D94-1C7A-ABCD7139E09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10763" y="435909"/>
                  <a:ext cx="26424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D4D5E29-4E61-FC6A-A583-939BF8399535}"/>
              </a:ext>
            </a:extLst>
          </p:cNvPr>
          <p:cNvGrpSpPr/>
          <p:nvPr/>
        </p:nvGrpSpPr>
        <p:grpSpPr>
          <a:xfrm>
            <a:off x="7161003" y="205509"/>
            <a:ext cx="1614960" cy="1055880"/>
            <a:chOff x="7161003" y="205509"/>
            <a:chExt cx="1614960" cy="10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EBEF7B6-B68C-20D2-7DD6-73DB27683C94}"/>
                    </a:ext>
                  </a:extLst>
                </p14:cNvPr>
                <p14:cNvContentPartPr/>
                <p14:nvPr/>
              </p14:nvContentPartPr>
              <p14:xfrm>
                <a:off x="7234443" y="205509"/>
                <a:ext cx="165600" cy="335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EBEF7B6-B68C-20D2-7DD6-73DB27683C9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25443" y="196869"/>
                  <a:ext cx="1832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7FB9916-0316-A989-E716-6945CA33496D}"/>
                    </a:ext>
                  </a:extLst>
                </p14:cNvPr>
                <p14:cNvContentPartPr/>
                <p14:nvPr/>
              </p14:nvContentPartPr>
              <p14:xfrm>
                <a:off x="7553403" y="265989"/>
                <a:ext cx="182160" cy="398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7FB9916-0316-A989-E716-6945CA33496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544403" y="256989"/>
                  <a:ext cx="19980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64F3C72-7E24-B014-FA47-029127454321}"/>
                    </a:ext>
                  </a:extLst>
                </p14:cNvPr>
                <p14:cNvContentPartPr/>
                <p14:nvPr/>
              </p14:nvContentPartPr>
              <p14:xfrm>
                <a:off x="7187643" y="692949"/>
                <a:ext cx="524160" cy="51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64F3C72-7E24-B014-FA47-02912745432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79003" y="684309"/>
                  <a:ext cx="541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5762136-18DD-31BC-DFF5-9A17CAFF521A}"/>
                    </a:ext>
                  </a:extLst>
                </p14:cNvPr>
                <p14:cNvContentPartPr/>
                <p14:nvPr/>
              </p14:nvContentPartPr>
              <p14:xfrm>
                <a:off x="7161003" y="820029"/>
                <a:ext cx="120600" cy="340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5762136-18DD-31BC-DFF5-9A17CAFF521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152363" y="811029"/>
                  <a:ext cx="1382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7AC98D9-2913-6C28-75BD-EF0427D5444B}"/>
                    </a:ext>
                  </a:extLst>
                </p14:cNvPr>
                <p14:cNvContentPartPr/>
                <p14:nvPr/>
              </p14:nvContentPartPr>
              <p14:xfrm>
                <a:off x="7504803" y="926229"/>
                <a:ext cx="250920" cy="335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7AC98D9-2913-6C28-75BD-EF0427D5444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96163" y="917589"/>
                  <a:ext cx="2685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7BCB4B8-8FA4-9176-3545-8BD42A8748E4}"/>
                    </a:ext>
                  </a:extLst>
                </p14:cNvPr>
                <p14:cNvContentPartPr/>
                <p14:nvPr/>
              </p14:nvContentPartPr>
              <p14:xfrm>
                <a:off x="8045523" y="609429"/>
                <a:ext cx="279000" cy="59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7BCB4B8-8FA4-9176-3545-8BD42A8748E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36523" y="600789"/>
                  <a:ext cx="2966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A9B1EAA-2455-8316-61D2-0CC04BC14D7C}"/>
                    </a:ext>
                  </a:extLst>
                </p14:cNvPr>
                <p14:cNvContentPartPr/>
                <p14:nvPr/>
              </p14:nvContentPartPr>
              <p14:xfrm>
                <a:off x="8058123" y="714189"/>
                <a:ext cx="262800" cy="32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A9B1EAA-2455-8316-61D2-0CC04BC14D7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049123" y="705189"/>
                  <a:ext cx="2804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0C2D416-B3C2-23C8-1A43-04401F2DFE02}"/>
                    </a:ext>
                  </a:extLst>
                </p14:cNvPr>
                <p14:cNvContentPartPr/>
                <p14:nvPr/>
              </p14:nvContentPartPr>
              <p14:xfrm>
                <a:off x="8454123" y="471549"/>
                <a:ext cx="321840" cy="276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0C2D416-B3C2-23C8-1A43-04401F2DFE0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445123" y="462909"/>
                  <a:ext cx="3394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81B8688-E367-41D8-DE9C-21E42E0A7D56}"/>
                    </a:ext>
                  </a:extLst>
                </p14:cNvPr>
                <p14:cNvContentPartPr/>
                <p14:nvPr/>
              </p14:nvContentPartPr>
              <p14:xfrm>
                <a:off x="8032203" y="467589"/>
                <a:ext cx="329400" cy="95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81B8688-E367-41D8-DE9C-21E42E0A7D5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23203" y="458589"/>
                  <a:ext cx="34704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B915AD9-7246-3ED3-1A67-705ECBF05547}"/>
                  </a:ext>
                </a:extLst>
              </p14:cNvPr>
              <p14:cNvContentPartPr/>
              <p14:nvPr/>
            </p14:nvContentPartPr>
            <p14:xfrm>
              <a:off x="4153563" y="1750269"/>
              <a:ext cx="2006280" cy="4795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B915AD9-7246-3ED3-1A67-705ECBF0554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144563" y="1741629"/>
                <a:ext cx="2023920" cy="49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9231E577-A965-60A8-3ACE-03FDBF573E29}"/>
              </a:ext>
            </a:extLst>
          </p:cNvPr>
          <p:cNvGrpSpPr/>
          <p:nvPr/>
        </p:nvGrpSpPr>
        <p:grpSpPr>
          <a:xfrm>
            <a:off x="6487803" y="1434549"/>
            <a:ext cx="1914840" cy="753840"/>
            <a:chOff x="6487803" y="1434549"/>
            <a:chExt cx="1914840" cy="75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54F4341-F7AD-3988-3385-BB235B8CEBF7}"/>
                    </a:ext>
                  </a:extLst>
                </p14:cNvPr>
                <p14:cNvContentPartPr/>
                <p14:nvPr/>
              </p14:nvContentPartPr>
              <p14:xfrm>
                <a:off x="6487803" y="1434549"/>
                <a:ext cx="1914840" cy="753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54F4341-F7AD-3988-3385-BB235B8CEBF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78803" y="1425909"/>
                  <a:ext cx="1932480" cy="77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45D844E-72A4-BD47-C9C0-6A916916A51A}"/>
                    </a:ext>
                  </a:extLst>
                </p14:cNvPr>
                <p14:cNvContentPartPr/>
                <p14:nvPr/>
              </p14:nvContentPartPr>
              <p14:xfrm>
                <a:off x="7808643" y="1512309"/>
                <a:ext cx="74160" cy="16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45D844E-72A4-BD47-C9C0-6A916916A51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799643" y="1503309"/>
                  <a:ext cx="918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F2C4E8B-37E9-12CC-8501-4C0584DA3AE6}"/>
              </a:ext>
            </a:extLst>
          </p:cNvPr>
          <p:cNvGrpSpPr/>
          <p:nvPr/>
        </p:nvGrpSpPr>
        <p:grpSpPr>
          <a:xfrm>
            <a:off x="1040283" y="1585389"/>
            <a:ext cx="2860200" cy="1125360"/>
            <a:chOff x="1040283" y="1585389"/>
            <a:chExt cx="2860200" cy="11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B814D29-FFB3-A4C3-FBC0-2D80A5780465}"/>
                    </a:ext>
                  </a:extLst>
                </p14:cNvPr>
                <p14:cNvContentPartPr/>
                <p14:nvPr/>
              </p14:nvContentPartPr>
              <p14:xfrm>
                <a:off x="1160163" y="1773309"/>
                <a:ext cx="199080" cy="325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B814D29-FFB3-A4C3-FBC0-2D80A578046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51163" y="1764669"/>
                  <a:ext cx="2167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9BF3CA2-723D-44FC-7E9D-97E909D98A66}"/>
                    </a:ext>
                  </a:extLst>
                </p14:cNvPr>
                <p14:cNvContentPartPr/>
                <p14:nvPr/>
              </p14:nvContentPartPr>
              <p14:xfrm>
                <a:off x="1440963" y="1936029"/>
                <a:ext cx="132120" cy="164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9BF3CA2-723D-44FC-7E9D-97E909D98A6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431963" y="1927389"/>
                  <a:ext cx="149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C2262CC-FDAB-9F68-4618-6BDC089B1F3A}"/>
                    </a:ext>
                  </a:extLst>
                </p14:cNvPr>
                <p14:cNvContentPartPr/>
                <p14:nvPr/>
              </p14:nvContentPartPr>
              <p14:xfrm>
                <a:off x="1934523" y="1585389"/>
                <a:ext cx="1965960" cy="500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C2262CC-FDAB-9F68-4618-6BDC089B1F3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25523" y="1576749"/>
                  <a:ext cx="198360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FDEF74C-B401-C1B9-FC75-00CB6F3D86A2}"/>
                    </a:ext>
                  </a:extLst>
                </p14:cNvPr>
                <p14:cNvContentPartPr/>
                <p14:nvPr/>
              </p14:nvContentPartPr>
              <p14:xfrm>
                <a:off x="1956843" y="1701309"/>
                <a:ext cx="416880" cy="57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FDEF74C-B401-C1B9-FC75-00CB6F3D86A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948203" y="1692669"/>
                  <a:ext cx="4345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A646B2B-4FA4-297E-F9A6-81980F925461}"/>
                    </a:ext>
                  </a:extLst>
                </p14:cNvPr>
                <p14:cNvContentPartPr/>
                <p14:nvPr/>
              </p14:nvContentPartPr>
              <p14:xfrm>
                <a:off x="1040283" y="2503029"/>
                <a:ext cx="519840" cy="207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A646B2B-4FA4-297E-F9A6-81980F92546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31643" y="2494389"/>
                  <a:ext cx="5374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9D9DDB0-444A-9AD3-FD10-5379C572AF0E}"/>
                    </a:ext>
                  </a:extLst>
                </p14:cNvPr>
                <p14:cNvContentPartPr/>
                <p14:nvPr/>
              </p14:nvContentPartPr>
              <p14:xfrm>
                <a:off x="1263123" y="2258949"/>
                <a:ext cx="21960" cy="8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9D9DDB0-444A-9AD3-FD10-5379C572AF0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54483" y="2249949"/>
                  <a:ext cx="39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CC05DE0-D85C-6534-2EFE-738F019A4DE4}"/>
                    </a:ext>
                  </a:extLst>
                </p14:cNvPr>
                <p14:cNvContentPartPr/>
                <p14:nvPr/>
              </p14:nvContentPartPr>
              <p14:xfrm>
                <a:off x="1801683" y="2191269"/>
                <a:ext cx="646200" cy="485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CC05DE0-D85C-6534-2EFE-738F019A4DE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93043" y="2182269"/>
                  <a:ext cx="66384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966961B-3A12-FD3E-8995-D38FDC125C4D}"/>
                    </a:ext>
                  </a:extLst>
                </p14:cNvPr>
                <p14:cNvContentPartPr/>
                <p14:nvPr/>
              </p14:nvContentPartPr>
              <p14:xfrm>
                <a:off x="1777203" y="2470989"/>
                <a:ext cx="387360" cy="83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966961B-3A12-FD3E-8995-D38FDC125C4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768563" y="2462349"/>
                  <a:ext cx="405000" cy="10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A7C24E4-C3BD-1E97-F32E-6B8EF577E7B0}"/>
                  </a:ext>
                </a:extLst>
              </p14:cNvPr>
              <p14:cNvContentPartPr/>
              <p14:nvPr/>
            </p14:nvContentPartPr>
            <p14:xfrm>
              <a:off x="1313163" y="4810269"/>
              <a:ext cx="2570760" cy="238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A7C24E4-C3BD-1E97-F32E-6B8EF577E7B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304523" y="4801269"/>
                <a:ext cx="2588400" cy="25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01D06E43-0CDF-84D9-6E7B-68A8544D2567}"/>
              </a:ext>
            </a:extLst>
          </p:cNvPr>
          <p:cNvGrpSpPr/>
          <p:nvPr/>
        </p:nvGrpSpPr>
        <p:grpSpPr>
          <a:xfrm>
            <a:off x="2856483" y="2082909"/>
            <a:ext cx="8971560" cy="1877760"/>
            <a:chOff x="2856483" y="2082909"/>
            <a:chExt cx="8971560" cy="187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21AF0FD-3594-DAA1-CC6A-2F9A4388101A}"/>
                    </a:ext>
                  </a:extLst>
                </p14:cNvPr>
                <p14:cNvContentPartPr/>
                <p14:nvPr/>
              </p14:nvContentPartPr>
              <p14:xfrm>
                <a:off x="2856483" y="2183349"/>
                <a:ext cx="1856520" cy="749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21AF0FD-3594-DAA1-CC6A-2F9A4388101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47843" y="2174709"/>
                  <a:ext cx="1874160" cy="76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4A4A12F-0A18-78B1-D43A-EA646B4DF057}"/>
                    </a:ext>
                  </a:extLst>
                </p14:cNvPr>
                <p14:cNvContentPartPr/>
                <p14:nvPr/>
              </p14:nvContentPartPr>
              <p14:xfrm>
                <a:off x="5091723" y="2082909"/>
                <a:ext cx="1471320" cy="676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4A4A12F-0A18-78B1-D43A-EA646B4DF05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83083" y="2074269"/>
                  <a:ext cx="1488960" cy="69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F8A1D74-2DE0-B430-F860-4A8F81C198CE}"/>
                    </a:ext>
                  </a:extLst>
                </p14:cNvPr>
                <p14:cNvContentPartPr/>
                <p14:nvPr/>
              </p14:nvContentPartPr>
              <p14:xfrm>
                <a:off x="6669243" y="2624349"/>
                <a:ext cx="28080" cy="15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F8A1D74-2DE0-B430-F860-4A8F81C198C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60603" y="2615349"/>
                  <a:ext cx="45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8DB9BC6-2B9A-14B0-B9FD-755C27B28BE9}"/>
                    </a:ext>
                  </a:extLst>
                </p14:cNvPr>
                <p14:cNvContentPartPr/>
                <p14:nvPr/>
              </p14:nvContentPartPr>
              <p14:xfrm>
                <a:off x="4410243" y="3567549"/>
                <a:ext cx="147600" cy="393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8DB9BC6-2B9A-14B0-B9FD-755C27B28BE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01603" y="3558549"/>
                  <a:ext cx="1652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6F18FC9-0299-91E4-2AFF-9A030E92A0EF}"/>
                    </a:ext>
                  </a:extLst>
                </p14:cNvPr>
                <p14:cNvContentPartPr/>
                <p14:nvPr/>
              </p14:nvContentPartPr>
              <p14:xfrm>
                <a:off x="4673403" y="3500589"/>
                <a:ext cx="126000" cy="265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6F18FC9-0299-91E4-2AFF-9A030E92A0E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64763" y="3491949"/>
                  <a:ext cx="1436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CE80E3E-C8A3-84ED-EB51-96356D750314}"/>
                    </a:ext>
                  </a:extLst>
                </p14:cNvPr>
                <p14:cNvContentPartPr/>
                <p14:nvPr/>
              </p14:nvContentPartPr>
              <p14:xfrm>
                <a:off x="4756923" y="3585909"/>
                <a:ext cx="196920" cy="181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CE80E3E-C8A3-84ED-EB51-96356D75031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47923" y="3576909"/>
                  <a:ext cx="2145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9ACE970-C8B3-9652-8C22-09767A49FE7B}"/>
                    </a:ext>
                  </a:extLst>
                </p14:cNvPr>
                <p14:cNvContentPartPr/>
                <p14:nvPr/>
              </p14:nvContentPartPr>
              <p14:xfrm>
                <a:off x="4742883" y="3573669"/>
                <a:ext cx="249840" cy="163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9ACE970-C8B3-9652-8C22-09767A49FE7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33883" y="3565029"/>
                  <a:ext cx="267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C1E7001-E364-8F7B-C436-8C96740AF81E}"/>
                    </a:ext>
                  </a:extLst>
                </p14:cNvPr>
                <p14:cNvContentPartPr/>
                <p14:nvPr/>
              </p14:nvContentPartPr>
              <p14:xfrm>
                <a:off x="4989483" y="3492669"/>
                <a:ext cx="178560" cy="368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C1E7001-E364-8F7B-C436-8C96740AF81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80483" y="3483669"/>
                  <a:ext cx="1962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88EDA83-A6FD-B069-CFB6-9EABDF8A38DD}"/>
                    </a:ext>
                  </a:extLst>
                </p14:cNvPr>
                <p14:cNvContentPartPr/>
                <p14:nvPr/>
              </p14:nvContentPartPr>
              <p14:xfrm>
                <a:off x="5372163" y="3589869"/>
                <a:ext cx="217800" cy="37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88EDA83-A6FD-B069-CFB6-9EABDF8A38D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363523" y="3580869"/>
                  <a:ext cx="2354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C82CF6F-D8DA-9240-6969-AA20C5EB8292}"/>
                    </a:ext>
                  </a:extLst>
                </p14:cNvPr>
                <p14:cNvContentPartPr/>
                <p14:nvPr/>
              </p14:nvContentPartPr>
              <p14:xfrm>
                <a:off x="5373963" y="3708309"/>
                <a:ext cx="212760" cy="12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C82CF6F-D8DA-9240-6969-AA20C5EB829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64963" y="3699669"/>
                  <a:ext cx="230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7AB02CC-048F-9003-81A8-EAF2FD414930}"/>
                    </a:ext>
                  </a:extLst>
                </p14:cNvPr>
                <p14:cNvContentPartPr/>
                <p14:nvPr/>
              </p14:nvContentPartPr>
              <p14:xfrm>
                <a:off x="5841243" y="3421029"/>
                <a:ext cx="1899720" cy="425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7AB02CC-048F-9003-81A8-EAF2FD41493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32603" y="3412029"/>
                  <a:ext cx="191736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C9B6BEC-6FB6-31E3-8655-AD87F748E2E1}"/>
                    </a:ext>
                  </a:extLst>
                </p14:cNvPr>
                <p14:cNvContentPartPr/>
                <p14:nvPr/>
              </p14:nvContentPartPr>
              <p14:xfrm>
                <a:off x="7889283" y="3416349"/>
                <a:ext cx="650880" cy="217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C9B6BEC-6FB6-31E3-8655-AD87F748E2E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80283" y="3407349"/>
                  <a:ext cx="6685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850A299-36FB-354B-86FE-2E6C2BE986DA}"/>
                    </a:ext>
                  </a:extLst>
                </p14:cNvPr>
                <p14:cNvContentPartPr/>
                <p14:nvPr/>
              </p14:nvContentPartPr>
              <p14:xfrm>
                <a:off x="8117163" y="3218349"/>
                <a:ext cx="86400" cy="19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850A299-36FB-354B-86FE-2E6C2BE986D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108163" y="3209709"/>
                  <a:ext cx="104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3E31312-D090-730E-9014-F0A45E8DFF68}"/>
                    </a:ext>
                  </a:extLst>
                </p14:cNvPr>
                <p14:cNvContentPartPr/>
                <p14:nvPr/>
              </p14:nvContentPartPr>
              <p14:xfrm>
                <a:off x="8766963" y="3318429"/>
                <a:ext cx="1307160" cy="365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3E31312-D090-730E-9014-F0A45E8DFF6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757963" y="3309429"/>
                  <a:ext cx="13248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B6A3737-405E-C74F-E6EB-56A602F54CAD}"/>
                    </a:ext>
                  </a:extLst>
                </p14:cNvPr>
                <p14:cNvContentPartPr/>
                <p14:nvPr/>
              </p14:nvContentPartPr>
              <p14:xfrm>
                <a:off x="9757323" y="3018909"/>
                <a:ext cx="86400" cy="29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B6A3737-405E-C74F-E6EB-56A602F54CA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748683" y="3010269"/>
                  <a:ext cx="104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15AEFB6-C389-DD99-8AE1-61AF1BDA529B}"/>
                    </a:ext>
                  </a:extLst>
                </p14:cNvPr>
                <p14:cNvContentPartPr/>
                <p14:nvPr/>
              </p14:nvContentPartPr>
              <p14:xfrm>
                <a:off x="10337283" y="2892549"/>
                <a:ext cx="1490760" cy="585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15AEFB6-C389-DD99-8AE1-61AF1BDA529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28283" y="2883549"/>
                  <a:ext cx="150840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A2CABDB-F235-7A9A-4519-D8F5B9D326EC}"/>
                    </a:ext>
                  </a:extLst>
                </p14:cNvPr>
                <p14:cNvContentPartPr/>
                <p14:nvPr/>
              </p14:nvContentPartPr>
              <p14:xfrm>
                <a:off x="10568403" y="3143109"/>
                <a:ext cx="378720" cy="21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A2CABDB-F235-7A9A-4519-D8F5B9D326E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559763" y="3134109"/>
                  <a:ext cx="39636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2841564-25C0-DEF0-F725-214B0F37E815}"/>
              </a:ext>
            </a:extLst>
          </p:cNvPr>
          <p:cNvGrpSpPr/>
          <p:nvPr/>
        </p:nvGrpSpPr>
        <p:grpSpPr>
          <a:xfrm>
            <a:off x="6047523" y="3811629"/>
            <a:ext cx="1818360" cy="1029600"/>
            <a:chOff x="6047523" y="3811629"/>
            <a:chExt cx="1818360" cy="102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8F3F4D7-D0F6-C48A-350C-D2B97D161631}"/>
                    </a:ext>
                  </a:extLst>
                </p14:cNvPr>
                <p14:cNvContentPartPr/>
                <p14:nvPr/>
              </p14:nvContentPartPr>
              <p14:xfrm>
                <a:off x="6047523" y="4567989"/>
                <a:ext cx="1082520" cy="273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8F3F4D7-D0F6-C48A-350C-D2B97D16163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038523" y="4559349"/>
                  <a:ext cx="11001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A22D42F-2E61-EEAC-D642-0CE1ADA386B5}"/>
                    </a:ext>
                  </a:extLst>
                </p14:cNvPr>
                <p14:cNvContentPartPr/>
                <p14:nvPr/>
              </p14:nvContentPartPr>
              <p14:xfrm>
                <a:off x="7232643" y="3811629"/>
                <a:ext cx="633240" cy="881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A22D42F-2E61-EEAC-D642-0CE1ADA386B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224003" y="3802629"/>
                  <a:ext cx="650880" cy="89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8EFAD7BB-B77F-CE37-4C04-3BAC6A004AF4}"/>
                  </a:ext>
                </a:extLst>
              </p14:cNvPr>
              <p14:cNvContentPartPr/>
              <p14:nvPr/>
            </p14:nvContentPartPr>
            <p14:xfrm>
              <a:off x="3800763" y="4884069"/>
              <a:ext cx="1858680" cy="3340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8EFAD7BB-B77F-CE37-4C04-3BAC6A004AF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792123" y="4875429"/>
                <a:ext cx="187632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A1BD9BA9-8359-C1D1-1907-4FC36F379CEB}"/>
                  </a:ext>
                </a:extLst>
              </p14:cNvPr>
              <p14:cNvContentPartPr/>
              <p14:nvPr/>
            </p14:nvContentPartPr>
            <p14:xfrm>
              <a:off x="3886443" y="4600749"/>
              <a:ext cx="2058480" cy="5029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A1BD9BA9-8359-C1D1-1907-4FC36F379CE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796443" y="4421109"/>
                <a:ext cx="2238120" cy="86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66C4E0C-4E86-AB27-8EF7-E55347AC1A7E}"/>
              </a:ext>
            </a:extLst>
          </p:cNvPr>
          <p:cNvGrpSpPr/>
          <p:nvPr/>
        </p:nvGrpSpPr>
        <p:grpSpPr>
          <a:xfrm>
            <a:off x="245763" y="3972909"/>
            <a:ext cx="808200" cy="917640"/>
            <a:chOff x="245763" y="3972909"/>
            <a:chExt cx="808200" cy="91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2032567-5449-450E-FE80-FC03AA69CE4B}"/>
                    </a:ext>
                  </a:extLst>
                </p14:cNvPr>
                <p14:cNvContentPartPr/>
                <p14:nvPr/>
              </p14:nvContentPartPr>
              <p14:xfrm>
                <a:off x="831843" y="3972909"/>
                <a:ext cx="222120" cy="917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2032567-5449-450E-FE80-FC03AA69CE4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23203" y="3963909"/>
                  <a:ext cx="239760" cy="9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9985178-3AD3-7500-FD09-42198D8F7A94}"/>
                    </a:ext>
                  </a:extLst>
                </p14:cNvPr>
                <p14:cNvContentPartPr/>
                <p14:nvPr/>
              </p14:nvContentPartPr>
              <p14:xfrm>
                <a:off x="245763" y="4041309"/>
                <a:ext cx="314640" cy="443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9985178-3AD3-7500-FD09-42198D8F7A9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37123" y="4032669"/>
                  <a:ext cx="332280" cy="46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A681B88D-06A1-156D-CE59-EC19729227E0}"/>
                  </a:ext>
                </a:extLst>
              </p14:cNvPr>
              <p14:cNvContentPartPr/>
              <p14:nvPr/>
            </p14:nvContentPartPr>
            <p14:xfrm>
              <a:off x="7697403" y="4828989"/>
              <a:ext cx="42840" cy="205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A681B88D-06A1-156D-CE59-EC19729227E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688763" y="4820349"/>
                <a:ext cx="6048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6E43CF1-B15F-B523-DFE4-D1F0C077F746}"/>
              </a:ext>
            </a:extLst>
          </p:cNvPr>
          <p:cNvGrpSpPr/>
          <p:nvPr/>
        </p:nvGrpSpPr>
        <p:grpSpPr>
          <a:xfrm>
            <a:off x="8256123" y="4294749"/>
            <a:ext cx="2892600" cy="1178640"/>
            <a:chOff x="8256123" y="4294749"/>
            <a:chExt cx="2892600" cy="11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1B5625F-95ED-97CC-20DD-16E4C441E015}"/>
                    </a:ext>
                  </a:extLst>
                </p14:cNvPr>
                <p14:cNvContentPartPr/>
                <p14:nvPr/>
              </p14:nvContentPartPr>
              <p14:xfrm>
                <a:off x="8256123" y="4455669"/>
                <a:ext cx="285480" cy="316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1B5625F-95ED-97CC-20DD-16E4C441E01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247483" y="4446669"/>
                  <a:ext cx="3031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7AE51A2-7785-72BC-A716-907C004382D8}"/>
                    </a:ext>
                  </a:extLst>
                </p14:cNvPr>
                <p14:cNvContentPartPr/>
                <p14:nvPr/>
              </p14:nvContentPartPr>
              <p14:xfrm>
                <a:off x="8462043" y="4578789"/>
                <a:ext cx="871920" cy="210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7AE51A2-7785-72BC-A716-907C004382D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453403" y="4569789"/>
                  <a:ext cx="8895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830A98A-FFAA-0F06-10AE-02BF8BDE3DAE}"/>
                    </a:ext>
                  </a:extLst>
                </p14:cNvPr>
                <p14:cNvContentPartPr/>
                <p14:nvPr/>
              </p14:nvContentPartPr>
              <p14:xfrm>
                <a:off x="8816283" y="4345509"/>
                <a:ext cx="44280" cy="71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830A98A-FFAA-0F06-10AE-02BF8BDE3DA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807283" y="4336509"/>
                  <a:ext cx="61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4FD8BD5-EA67-D9B0-C1FD-500C9FAA47DC}"/>
                    </a:ext>
                  </a:extLst>
                </p14:cNvPr>
                <p14:cNvContentPartPr/>
                <p14:nvPr/>
              </p14:nvContentPartPr>
              <p14:xfrm>
                <a:off x="9509283" y="4294749"/>
                <a:ext cx="1639440" cy="547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4FD8BD5-EA67-D9B0-C1FD-500C9FAA47D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500643" y="4285749"/>
                  <a:ext cx="165708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6BB285D-0A55-1DBF-54B4-E52BCB7B6D0D}"/>
                    </a:ext>
                  </a:extLst>
                </p14:cNvPr>
                <p14:cNvContentPartPr/>
                <p14:nvPr/>
              </p14:nvContentPartPr>
              <p14:xfrm>
                <a:off x="10807083" y="4555749"/>
                <a:ext cx="64800" cy="28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6BB285D-0A55-1DBF-54B4-E52BCB7B6D0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798443" y="4546749"/>
                  <a:ext cx="82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6402091-18EA-A48F-F334-5EB8CFABBA12}"/>
                    </a:ext>
                  </a:extLst>
                </p14:cNvPr>
                <p14:cNvContentPartPr/>
                <p14:nvPr/>
              </p14:nvContentPartPr>
              <p14:xfrm>
                <a:off x="10486323" y="4498509"/>
                <a:ext cx="416880" cy="41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6402091-18EA-A48F-F334-5EB8CFABBA1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477683" y="4489869"/>
                  <a:ext cx="434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6097F75-932A-4781-6CD7-B2FF5ECA735B}"/>
                    </a:ext>
                  </a:extLst>
                </p14:cNvPr>
                <p14:cNvContentPartPr/>
                <p14:nvPr/>
              </p14:nvContentPartPr>
              <p14:xfrm>
                <a:off x="8276643" y="4935189"/>
                <a:ext cx="411840" cy="538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6097F75-932A-4781-6CD7-B2FF5ECA735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268003" y="4926189"/>
                  <a:ext cx="42948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E61AA0D-BB45-F6B6-4A21-CE3B8B84F410}"/>
                    </a:ext>
                  </a:extLst>
                </p14:cNvPr>
                <p14:cNvContentPartPr/>
                <p14:nvPr/>
              </p14:nvContentPartPr>
              <p14:xfrm>
                <a:off x="9112203" y="5007549"/>
                <a:ext cx="302400" cy="198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E61AA0D-BB45-F6B6-4A21-CE3B8B84F41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103563" y="4998549"/>
                  <a:ext cx="320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FD5D1F3-EA68-FE90-1B0C-82E516491B5C}"/>
                    </a:ext>
                  </a:extLst>
                </p14:cNvPr>
                <p14:cNvContentPartPr/>
                <p14:nvPr/>
              </p14:nvContentPartPr>
              <p14:xfrm>
                <a:off x="8985483" y="5014029"/>
                <a:ext cx="451440" cy="243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FD5D1F3-EA68-FE90-1B0C-82E516491B5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976843" y="5005029"/>
                  <a:ext cx="4690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196DEC2-4CA4-F20D-CE8A-CE31B3207A4F}"/>
                    </a:ext>
                  </a:extLst>
                </p14:cNvPr>
                <p14:cNvContentPartPr/>
                <p14:nvPr/>
              </p14:nvContentPartPr>
              <p14:xfrm>
                <a:off x="9681363" y="5195109"/>
                <a:ext cx="26640" cy="96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196DEC2-4CA4-F20D-CE8A-CE31B3207A4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672363" y="5186109"/>
                  <a:ext cx="44280" cy="11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CF66FB87-F759-B4F8-08E1-4FDB48979958}"/>
                  </a:ext>
                </a:extLst>
              </p14:cNvPr>
              <p14:cNvContentPartPr/>
              <p14:nvPr/>
            </p14:nvContentPartPr>
            <p14:xfrm>
              <a:off x="1217763" y="5008989"/>
              <a:ext cx="4356000" cy="423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CF66FB87-F759-B4F8-08E1-4FDB48979958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128123" y="4829349"/>
                <a:ext cx="4535640" cy="78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2586BAB-B159-98CC-86D5-7976F11233CA}"/>
              </a:ext>
            </a:extLst>
          </p:cNvPr>
          <p:cNvGrpSpPr/>
          <p:nvPr/>
        </p:nvGrpSpPr>
        <p:grpSpPr>
          <a:xfrm>
            <a:off x="7499043" y="5723229"/>
            <a:ext cx="1720800" cy="963360"/>
            <a:chOff x="7499043" y="5723229"/>
            <a:chExt cx="1720800" cy="96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6B4B726-C0CE-6BD8-4B5A-2303C436D8F4}"/>
                    </a:ext>
                  </a:extLst>
                </p14:cNvPr>
                <p14:cNvContentPartPr/>
                <p14:nvPr/>
              </p14:nvContentPartPr>
              <p14:xfrm>
                <a:off x="7646643" y="5723229"/>
                <a:ext cx="234000" cy="358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6B4B726-C0CE-6BD8-4B5A-2303C436D8F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637643" y="5714589"/>
                  <a:ext cx="2516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A0D3275-60F1-81A8-A2E4-0DA01712AD82}"/>
                    </a:ext>
                  </a:extLst>
                </p14:cNvPr>
                <p14:cNvContentPartPr/>
                <p14:nvPr/>
              </p14:nvContentPartPr>
              <p14:xfrm>
                <a:off x="7962003" y="5884149"/>
                <a:ext cx="174240" cy="320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A0D3275-60F1-81A8-A2E4-0DA01712AD8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953003" y="5875149"/>
                  <a:ext cx="1918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EFBF7D1-F2C2-491D-4C47-27429DEFF1EC}"/>
                    </a:ext>
                  </a:extLst>
                </p14:cNvPr>
                <p14:cNvContentPartPr/>
                <p14:nvPr/>
              </p14:nvContentPartPr>
              <p14:xfrm>
                <a:off x="7499043" y="6229029"/>
                <a:ext cx="667080" cy="24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EFBF7D1-F2C2-491D-4C47-27429DEFF1E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90403" y="6220389"/>
                  <a:ext cx="684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BC14936-7C0E-5493-D327-52589B13FDEE}"/>
                    </a:ext>
                  </a:extLst>
                </p14:cNvPr>
                <p14:cNvContentPartPr/>
                <p14:nvPr/>
              </p14:nvContentPartPr>
              <p14:xfrm>
                <a:off x="7523163" y="6372669"/>
                <a:ext cx="219240" cy="3139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BC14936-7C0E-5493-D327-52589B13FDE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514523" y="6363669"/>
                  <a:ext cx="2368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2ACC5EB-48D2-FBD3-22D8-E1B10D5A62EB}"/>
                    </a:ext>
                  </a:extLst>
                </p14:cNvPr>
                <p14:cNvContentPartPr/>
                <p14:nvPr/>
              </p14:nvContentPartPr>
              <p14:xfrm>
                <a:off x="7843923" y="6419109"/>
                <a:ext cx="203760" cy="237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2ACC5EB-48D2-FBD3-22D8-E1B10D5A62E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834923" y="6410109"/>
                  <a:ext cx="221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2A0957F-040A-C8D2-6F3E-C093408910B1}"/>
                    </a:ext>
                  </a:extLst>
                </p14:cNvPr>
                <p14:cNvContentPartPr/>
                <p14:nvPr/>
              </p14:nvContentPartPr>
              <p14:xfrm>
                <a:off x="7774803" y="6429909"/>
                <a:ext cx="419760" cy="2181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2A0957F-040A-C8D2-6F3E-C093408910B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766163" y="6420909"/>
                  <a:ext cx="4374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BB4FCC7-9058-9F38-8003-8F91A180C360}"/>
                    </a:ext>
                  </a:extLst>
                </p14:cNvPr>
                <p14:cNvContentPartPr/>
                <p14:nvPr/>
              </p14:nvContentPartPr>
              <p14:xfrm>
                <a:off x="8517123" y="6155229"/>
                <a:ext cx="702720" cy="146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BB4FCC7-9058-9F38-8003-8F91A180C36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508483" y="6146589"/>
                  <a:ext cx="72036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9B26FD32-F70C-DC94-9710-404960FE71B4}"/>
              </a:ext>
            </a:extLst>
          </p:cNvPr>
          <p:cNvGrpSpPr/>
          <p:nvPr/>
        </p:nvGrpSpPr>
        <p:grpSpPr>
          <a:xfrm>
            <a:off x="9554283" y="5682549"/>
            <a:ext cx="2078640" cy="965880"/>
            <a:chOff x="9554283" y="5682549"/>
            <a:chExt cx="2078640" cy="96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6587570-A85D-3A1E-5013-BAA81952E202}"/>
                    </a:ext>
                  </a:extLst>
                </p14:cNvPr>
                <p14:cNvContentPartPr/>
                <p14:nvPr/>
              </p14:nvContentPartPr>
              <p14:xfrm>
                <a:off x="9759843" y="5682549"/>
                <a:ext cx="221760" cy="365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6587570-A85D-3A1E-5013-BAA81952E20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750843" y="5673909"/>
                  <a:ext cx="23940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93E13DF-28D8-6B22-DCC6-55F0565C571E}"/>
                    </a:ext>
                  </a:extLst>
                </p14:cNvPr>
                <p14:cNvContentPartPr/>
                <p14:nvPr/>
              </p14:nvContentPartPr>
              <p14:xfrm>
                <a:off x="9675963" y="6185109"/>
                <a:ext cx="598680" cy="23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93E13DF-28D8-6B22-DCC6-55F0565C571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66963" y="6176469"/>
                  <a:ext cx="616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9F553E6-6406-6809-C9B9-E146C4DF3F50}"/>
                    </a:ext>
                  </a:extLst>
                </p14:cNvPr>
                <p14:cNvContentPartPr/>
                <p14:nvPr/>
              </p14:nvContentPartPr>
              <p14:xfrm>
                <a:off x="9554283" y="6238389"/>
                <a:ext cx="271080" cy="410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9F553E6-6406-6809-C9B9-E146C4DF3F5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545643" y="6229389"/>
                  <a:ext cx="28872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8D1A66E-7EA9-0F46-AD08-F35097BC748A}"/>
                    </a:ext>
                  </a:extLst>
                </p14:cNvPr>
                <p14:cNvContentPartPr/>
                <p14:nvPr/>
              </p14:nvContentPartPr>
              <p14:xfrm>
                <a:off x="9965763" y="6439269"/>
                <a:ext cx="249120" cy="164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8D1A66E-7EA9-0F46-AD08-F35097BC748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957123" y="6430629"/>
                  <a:ext cx="2667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8FE5224-17A6-8AC3-C6F4-4313EF83E07F}"/>
                    </a:ext>
                  </a:extLst>
                </p14:cNvPr>
                <p14:cNvContentPartPr/>
                <p14:nvPr/>
              </p14:nvContentPartPr>
              <p14:xfrm>
                <a:off x="9922923" y="6375909"/>
                <a:ext cx="365040" cy="270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8FE5224-17A6-8AC3-C6F4-4313EF83E07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913923" y="6367269"/>
                  <a:ext cx="3826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6BAE0B6-DB67-D8BA-E82F-D693D4B880E5}"/>
                    </a:ext>
                  </a:extLst>
                </p14:cNvPr>
                <p14:cNvContentPartPr/>
                <p14:nvPr/>
              </p14:nvContentPartPr>
              <p14:xfrm>
                <a:off x="10573803" y="5971989"/>
                <a:ext cx="267480" cy="461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6BAE0B6-DB67-D8BA-E82F-D693D4B880E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565163" y="5963349"/>
                  <a:ext cx="28512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3BCEB19-51C4-9007-A750-70D019E4942D}"/>
                    </a:ext>
                  </a:extLst>
                </p14:cNvPr>
                <p14:cNvContentPartPr/>
                <p14:nvPr/>
              </p14:nvContentPartPr>
              <p14:xfrm>
                <a:off x="10934163" y="5878749"/>
                <a:ext cx="189360" cy="3621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3BCEB19-51C4-9007-A750-70D019E4942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925163" y="5869749"/>
                  <a:ext cx="2070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915374B-7A58-6255-763F-4E23FA878B71}"/>
                    </a:ext>
                  </a:extLst>
                </p14:cNvPr>
                <p14:cNvContentPartPr/>
                <p14:nvPr/>
              </p14:nvContentPartPr>
              <p14:xfrm>
                <a:off x="11147283" y="5971629"/>
                <a:ext cx="196200" cy="259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915374B-7A58-6255-763F-4E23FA878B7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138283" y="5962629"/>
                  <a:ext cx="2138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2F491BA-C5F7-8C85-7DCD-33CF41C1C2AA}"/>
                    </a:ext>
                  </a:extLst>
                </p14:cNvPr>
                <p14:cNvContentPartPr/>
                <p14:nvPr/>
              </p14:nvContentPartPr>
              <p14:xfrm>
                <a:off x="11156283" y="5984949"/>
                <a:ext cx="271440" cy="198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2F491BA-C5F7-8C85-7DCD-33CF41C1C2A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147643" y="5976309"/>
                  <a:ext cx="2890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20E4F1B-CE6B-574A-068F-A4A0A3FFE2CA}"/>
                    </a:ext>
                  </a:extLst>
                </p14:cNvPr>
                <p14:cNvContentPartPr/>
                <p14:nvPr/>
              </p14:nvContentPartPr>
              <p14:xfrm>
                <a:off x="11378043" y="5826189"/>
                <a:ext cx="254880" cy="552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20E4F1B-CE6B-574A-068F-A4A0A3FFE2C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369403" y="5817549"/>
                  <a:ext cx="272520" cy="57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CFD98492-4308-166E-C6E5-0D5286D06F20}"/>
                  </a:ext>
                </a:extLst>
              </p14:cNvPr>
              <p14:cNvContentPartPr/>
              <p14:nvPr/>
            </p14:nvContentPartPr>
            <p14:xfrm>
              <a:off x="4257963" y="2674029"/>
              <a:ext cx="1441440" cy="53244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CFD98492-4308-166E-C6E5-0D5286D06F20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248963" y="2665029"/>
                <a:ext cx="1459080" cy="5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34F015B2-52CF-11B3-0B77-62CB0DAF2F1E}"/>
                  </a:ext>
                </a:extLst>
              </p14:cNvPr>
              <p14:cNvContentPartPr/>
              <p14:nvPr/>
            </p14:nvContentPartPr>
            <p14:xfrm>
              <a:off x="5438763" y="2793189"/>
              <a:ext cx="228600" cy="7164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34F015B2-52CF-11B3-0B77-62CB0DAF2F1E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429763" y="2784189"/>
                <a:ext cx="2462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0F811FA7-C294-F512-4785-4B00EADAEE97}"/>
                  </a:ext>
                </a:extLst>
              </p14:cNvPr>
              <p14:cNvContentPartPr/>
              <p14:nvPr/>
            </p14:nvContentPartPr>
            <p14:xfrm>
              <a:off x="5283963" y="2688069"/>
              <a:ext cx="24120" cy="147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0F811FA7-C294-F512-4785-4B00EADAEE97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274963" y="2679429"/>
                <a:ext cx="417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732F4D8C-2AC9-8272-8D1C-6E64CFDFD9DE}"/>
                  </a:ext>
                </a:extLst>
              </p14:cNvPr>
              <p14:cNvContentPartPr/>
              <p14:nvPr/>
            </p14:nvContentPartPr>
            <p14:xfrm>
              <a:off x="5845563" y="2766909"/>
              <a:ext cx="234000" cy="43272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732F4D8C-2AC9-8272-8D1C-6E64CFDFD9DE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836563" y="2758269"/>
                <a:ext cx="25164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57F98171-1B89-5B03-FAD7-33AAC76E95A2}"/>
                  </a:ext>
                </a:extLst>
              </p14:cNvPr>
              <p14:cNvContentPartPr/>
              <p14:nvPr/>
            </p14:nvContentPartPr>
            <p14:xfrm>
              <a:off x="6189723" y="2883549"/>
              <a:ext cx="1043280" cy="1580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57F98171-1B89-5B03-FAD7-33AAC76E95A2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181083" y="2874909"/>
                <a:ext cx="10609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30426B99-60EF-F28E-854C-7C4DE08D4D7F}"/>
                  </a:ext>
                </a:extLst>
              </p14:cNvPr>
              <p14:cNvContentPartPr/>
              <p14:nvPr/>
            </p14:nvContentPartPr>
            <p14:xfrm>
              <a:off x="7051203" y="2713989"/>
              <a:ext cx="50040" cy="1044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30426B99-60EF-F28E-854C-7C4DE08D4D7F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042203" y="2704989"/>
                <a:ext cx="676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57A49EBF-72DE-1CF9-E076-1FEAFABBBFCA}"/>
                  </a:ext>
                </a:extLst>
              </p14:cNvPr>
              <p14:cNvContentPartPr/>
              <p14:nvPr/>
            </p14:nvContentPartPr>
            <p14:xfrm>
              <a:off x="7229763" y="2484309"/>
              <a:ext cx="1704240" cy="4921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57A49EBF-72DE-1CF9-E076-1FEAFABBBFCA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220763" y="2475309"/>
                <a:ext cx="172188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B635E04C-2E29-B7C0-9084-65D9D4F07FDE}"/>
                  </a:ext>
                </a:extLst>
              </p14:cNvPr>
              <p14:cNvContentPartPr/>
              <p14:nvPr/>
            </p14:nvContentPartPr>
            <p14:xfrm>
              <a:off x="7495083" y="2641989"/>
              <a:ext cx="533880" cy="104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B635E04C-2E29-B7C0-9084-65D9D4F07FDE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486443" y="2632989"/>
                <a:ext cx="5515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9CA7C271-29F2-F384-F05B-45C289106B44}"/>
                  </a:ext>
                </a:extLst>
              </p14:cNvPr>
              <p14:cNvContentPartPr/>
              <p14:nvPr/>
            </p14:nvContentPartPr>
            <p14:xfrm>
              <a:off x="7015923" y="2617869"/>
              <a:ext cx="1769040" cy="558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9CA7C271-29F2-F384-F05B-45C289106B44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925923" y="2438229"/>
                <a:ext cx="194868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6006CE52-F06F-C905-2D8E-BA6A10037162}"/>
                  </a:ext>
                </a:extLst>
              </p14:cNvPr>
              <p14:cNvContentPartPr/>
              <p14:nvPr/>
            </p14:nvContentPartPr>
            <p14:xfrm>
              <a:off x="7234083" y="2836749"/>
              <a:ext cx="1618920" cy="979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6006CE52-F06F-C905-2D8E-BA6A10037162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144443" y="2657109"/>
                <a:ext cx="179856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E7277616-3633-641A-503D-F9B0259F1B37}"/>
                  </a:ext>
                </a:extLst>
              </p14:cNvPr>
              <p14:cNvContentPartPr/>
              <p14:nvPr/>
            </p14:nvContentPartPr>
            <p14:xfrm>
              <a:off x="5695083" y="2691309"/>
              <a:ext cx="1671480" cy="2124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E7277616-3633-641A-503D-F9B0259F1B37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605443" y="2511309"/>
                <a:ext cx="1851120" cy="5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03194898-3218-1D58-B769-E4832BA87A0C}"/>
                  </a:ext>
                </a:extLst>
              </p14:cNvPr>
              <p14:cNvContentPartPr/>
              <p14:nvPr/>
            </p14:nvContentPartPr>
            <p14:xfrm>
              <a:off x="4797603" y="2710389"/>
              <a:ext cx="800640" cy="5472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03194898-3218-1D58-B769-E4832BA87A0C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707963" y="2530749"/>
                <a:ext cx="98028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4490EF83-D95B-4E0D-4A80-38FC07B0CDCA}"/>
                  </a:ext>
                </a:extLst>
              </p14:cNvPr>
              <p14:cNvContentPartPr/>
              <p14:nvPr/>
            </p14:nvContentPartPr>
            <p14:xfrm>
              <a:off x="2989683" y="2848269"/>
              <a:ext cx="1406160" cy="475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4490EF83-D95B-4E0D-4A80-38FC07B0CDCA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2900043" y="2668269"/>
                <a:ext cx="158580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8366EEB7-C6BC-504F-3695-8040A04B4577}"/>
                  </a:ext>
                </a:extLst>
              </p14:cNvPr>
              <p14:cNvContentPartPr/>
              <p14:nvPr/>
            </p14:nvContentPartPr>
            <p14:xfrm>
              <a:off x="2043243" y="4641429"/>
              <a:ext cx="174600" cy="3060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8366EEB7-C6BC-504F-3695-8040A04B4577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034243" y="4632429"/>
                <a:ext cx="1922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33394DAA-6C3E-DA50-7054-9CBECBF15691}"/>
                  </a:ext>
                </a:extLst>
              </p14:cNvPr>
              <p14:cNvContentPartPr/>
              <p14:nvPr/>
            </p14:nvContentPartPr>
            <p14:xfrm>
              <a:off x="2067003" y="4499589"/>
              <a:ext cx="321840" cy="2772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33394DAA-6C3E-DA50-7054-9CBECBF15691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058003" y="4490589"/>
                <a:ext cx="3394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18E08B30-5B43-D3DD-71A6-F4FB445D2BE7}"/>
                  </a:ext>
                </a:extLst>
              </p14:cNvPr>
              <p14:cNvContentPartPr/>
              <p14:nvPr/>
            </p14:nvContentPartPr>
            <p14:xfrm>
              <a:off x="2051883" y="4255149"/>
              <a:ext cx="633600" cy="2988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18E08B30-5B43-D3DD-71A6-F4FB445D2BE7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043243" y="4246509"/>
                <a:ext cx="6512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448D1A0B-3FE0-3F7B-88B3-99C694B3AF7B}"/>
                  </a:ext>
                </a:extLst>
              </p14:cNvPr>
              <p14:cNvContentPartPr/>
              <p14:nvPr/>
            </p14:nvContentPartPr>
            <p14:xfrm>
              <a:off x="2097963" y="3994869"/>
              <a:ext cx="899640" cy="2088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448D1A0B-3FE0-3F7B-88B3-99C694B3AF7B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2089323" y="3985869"/>
                <a:ext cx="9172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30C939EE-B419-0C59-9A02-11F8D4FA99B4}"/>
                  </a:ext>
                </a:extLst>
              </p14:cNvPr>
              <p14:cNvContentPartPr/>
              <p14:nvPr/>
            </p14:nvContentPartPr>
            <p14:xfrm>
              <a:off x="2138643" y="3747909"/>
              <a:ext cx="902880" cy="1404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30C939EE-B419-0C59-9A02-11F8D4FA99B4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2130003" y="3738909"/>
                <a:ext cx="9205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1C24AD77-7194-E529-2396-F07068016ABB}"/>
                  </a:ext>
                </a:extLst>
              </p14:cNvPr>
              <p14:cNvContentPartPr/>
              <p14:nvPr/>
            </p14:nvContentPartPr>
            <p14:xfrm>
              <a:off x="2206683" y="3493389"/>
              <a:ext cx="826200" cy="2412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1C24AD77-7194-E529-2396-F07068016ABB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197683" y="3484389"/>
                <a:ext cx="84384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57E43B0C-A594-EA69-F0DB-4E9ED300C334}"/>
              </a:ext>
            </a:extLst>
          </p:cNvPr>
          <p:cNvGrpSpPr/>
          <p:nvPr/>
        </p:nvGrpSpPr>
        <p:grpSpPr>
          <a:xfrm>
            <a:off x="2214603" y="2706069"/>
            <a:ext cx="1905840" cy="601920"/>
            <a:chOff x="2214603" y="2706069"/>
            <a:chExt cx="1905840" cy="60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F26C734-500F-D525-5F4E-AD9AA00D8046}"/>
                    </a:ext>
                  </a:extLst>
                </p14:cNvPr>
                <p14:cNvContentPartPr/>
                <p14:nvPr/>
              </p14:nvContentPartPr>
              <p14:xfrm>
                <a:off x="3025323" y="2743509"/>
                <a:ext cx="262440" cy="365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F26C734-500F-D525-5F4E-AD9AA00D804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016683" y="2734869"/>
                  <a:ext cx="2800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5C1B63B-150D-C181-A357-A55AC7F94081}"/>
                    </a:ext>
                  </a:extLst>
                </p14:cNvPr>
                <p14:cNvContentPartPr/>
                <p14:nvPr/>
              </p14:nvContentPartPr>
              <p14:xfrm>
                <a:off x="3439323" y="2894349"/>
                <a:ext cx="117000" cy="111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5C1B63B-150D-C181-A357-A55AC7F9408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430683" y="2885709"/>
                  <a:ext cx="134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E07BD49-9D0F-9158-D772-727F86B11C15}"/>
                    </a:ext>
                  </a:extLst>
                </p14:cNvPr>
                <p14:cNvContentPartPr/>
                <p14:nvPr/>
              </p14:nvContentPartPr>
              <p14:xfrm>
                <a:off x="3410163" y="2864469"/>
                <a:ext cx="207720" cy="219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E07BD49-9D0F-9158-D772-727F86B11C1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401523" y="2855469"/>
                  <a:ext cx="2253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343AAFC-192E-BAAA-BEB5-309E90909997}"/>
                    </a:ext>
                  </a:extLst>
                </p14:cNvPr>
                <p14:cNvContentPartPr/>
                <p14:nvPr/>
              </p14:nvContentPartPr>
              <p14:xfrm>
                <a:off x="3318363" y="2756829"/>
                <a:ext cx="136080" cy="3798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343AAFC-192E-BAAA-BEB5-309E9090999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309723" y="2747829"/>
                  <a:ext cx="1537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1266CD9-DBDA-DA04-DC9D-58797C0252CE}"/>
                    </a:ext>
                  </a:extLst>
                </p14:cNvPr>
                <p14:cNvContentPartPr/>
                <p14:nvPr/>
              </p14:nvContentPartPr>
              <p14:xfrm>
                <a:off x="3584403" y="2706069"/>
                <a:ext cx="114120" cy="461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1266CD9-DBDA-DA04-DC9D-58797C0252C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575763" y="2697429"/>
                  <a:ext cx="13176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EE2963A-CA8C-CF28-6C43-0D7178E23F84}"/>
                    </a:ext>
                  </a:extLst>
                </p14:cNvPr>
                <p14:cNvContentPartPr/>
                <p14:nvPr/>
              </p14:nvContentPartPr>
              <p14:xfrm>
                <a:off x="3891843" y="2910909"/>
                <a:ext cx="228600" cy="15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EE2963A-CA8C-CF28-6C43-0D7178E23F8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882843" y="2902269"/>
                  <a:ext cx="246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4458C6B-0E73-EDAD-CE69-B24977DEDEA8}"/>
                    </a:ext>
                  </a:extLst>
                </p14:cNvPr>
                <p14:cNvContentPartPr/>
                <p14:nvPr/>
              </p14:nvContentPartPr>
              <p14:xfrm>
                <a:off x="3879963" y="2979669"/>
                <a:ext cx="235080" cy="223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4458C6B-0E73-EDAD-CE69-B24977DEDEA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871323" y="2970669"/>
                  <a:ext cx="252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9AE6EFE-1357-7418-96EC-8219ED150AFE}"/>
                    </a:ext>
                  </a:extLst>
                </p14:cNvPr>
                <p14:cNvContentPartPr/>
                <p14:nvPr/>
              </p14:nvContentPartPr>
              <p14:xfrm>
                <a:off x="2214603" y="3220869"/>
                <a:ext cx="891720" cy="30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9AE6EFE-1357-7418-96EC-8219ED150AF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205603" y="3211869"/>
                  <a:ext cx="9093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D4AAF98-961A-7722-E43D-751A6D05A20F}"/>
                    </a:ext>
                  </a:extLst>
                </p14:cNvPr>
                <p14:cNvContentPartPr/>
                <p14:nvPr/>
              </p14:nvContentPartPr>
              <p14:xfrm>
                <a:off x="2286243" y="2930709"/>
                <a:ext cx="731520" cy="155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D4AAF98-961A-7722-E43D-751A6D05A20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77603" y="2921709"/>
                  <a:ext cx="749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AB710F1-5348-45B8-486C-48466194B84C}"/>
                    </a:ext>
                  </a:extLst>
                </p14:cNvPr>
                <p14:cNvContentPartPr/>
                <p14:nvPr/>
              </p14:nvContentPartPr>
              <p14:xfrm>
                <a:off x="2979603" y="3209349"/>
                <a:ext cx="104040" cy="98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AB710F1-5348-45B8-486C-48466194B84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970963" y="3200709"/>
                  <a:ext cx="121680" cy="11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59A89AD5-B260-54C0-3311-05C48F96F975}"/>
                  </a:ext>
                </a:extLst>
              </p14:cNvPr>
              <p14:cNvContentPartPr/>
              <p14:nvPr/>
            </p14:nvContentPartPr>
            <p14:xfrm>
              <a:off x="2958363" y="3457389"/>
              <a:ext cx="70920" cy="957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59A89AD5-B260-54C0-3311-05C48F96F975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2949363" y="3448389"/>
                <a:ext cx="885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860078FC-53AD-822B-CCB9-A3BFC2599B80}"/>
                  </a:ext>
                </a:extLst>
              </p14:cNvPr>
              <p14:cNvContentPartPr/>
              <p14:nvPr/>
            </p14:nvContentPartPr>
            <p14:xfrm>
              <a:off x="2954763" y="3708309"/>
              <a:ext cx="74520" cy="939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860078FC-53AD-822B-CCB9-A3BFC2599B80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2946123" y="3699669"/>
                <a:ext cx="921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8B67DB8E-B385-D0C6-BC5D-6FA18298A419}"/>
                  </a:ext>
                </a:extLst>
              </p14:cNvPr>
              <p14:cNvContentPartPr/>
              <p14:nvPr/>
            </p14:nvContentPartPr>
            <p14:xfrm>
              <a:off x="2870523" y="3966429"/>
              <a:ext cx="118800" cy="7740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8B67DB8E-B385-D0C6-BC5D-6FA18298A419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2861523" y="3957429"/>
                <a:ext cx="1364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90B00307-AAB1-3642-03A2-738E4B122D25}"/>
                  </a:ext>
                </a:extLst>
              </p14:cNvPr>
              <p14:cNvContentPartPr/>
              <p14:nvPr/>
            </p14:nvContentPartPr>
            <p14:xfrm>
              <a:off x="2566683" y="4238229"/>
              <a:ext cx="103320" cy="6948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90B00307-AAB1-3642-03A2-738E4B122D25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557683" y="4229229"/>
                <a:ext cx="120960" cy="8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E983AC75-768A-399E-0B53-AD670249BC23}"/>
              </a:ext>
            </a:extLst>
          </p:cNvPr>
          <p:cNvGrpSpPr/>
          <p:nvPr/>
        </p:nvGrpSpPr>
        <p:grpSpPr>
          <a:xfrm>
            <a:off x="2124603" y="4471509"/>
            <a:ext cx="300240" cy="294480"/>
            <a:chOff x="2124603" y="4471509"/>
            <a:chExt cx="30024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75FA927-D707-F580-2933-6A5274B4EAA4}"/>
                    </a:ext>
                  </a:extLst>
                </p14:cNvPr>
                <p14:cNvContentPartPr/>
                <p14:nvPr/>
              </p14:nvContentPartPr>
              <p14:xfrm>
                <a:off x="2308203" y="4471509"/>
                <a:ext cx="116640" cy="680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75FA927-D707-F580-2933-6A5274B4EAA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299203" y="4462509"/>
                  <a:ext cx="134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7DD4825-9F30-88DB-F13C-1D853B268AB4}"/>
                    </a:ext>
                  </a:extLst>
                </p14:cNvPr>
                <p14:cNvContentPartPr/>
                <p14:nvPr/>
              </p14:nvContentPartPr>
              <p14:xfrm>
                <a:off x="2205243" y="4592469"/>
                <a:ext cx="41400" cy="63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7DD4825-9F30-88DB-F13C-1D853B268AB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196603" y="4583829"/>
                  <a:ext cx="590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D113F52-02C2-D716-2A32-C8BADE66242B}"/>
                    </a:ext>
                  </a:extLst>
                </p14:cNvPr>
                <p14:cNvContentPartPr/>
                <p14:nvPr/>
              </p14:nvContentPartPr>
              <p14:xfrm>
                <a:off x="2124603" y="4733229"/>
                <a:ext cx="6840" cy="32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D113F52-02C2-D716-2A32-C8BADE66242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115963" y="4724589"/>
                  <a:ext cx="2448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31CD693-4A76-99D2-765A-866B110C3812}"/>
              </a:ext>
            </a:extLst>
          </p:cNvPr>
          <p:cNvGrpSpPr/>
          <p:nvPr/>
        </p:nvGrpSpPr>
        <p:grpSpPr>
          <a:xfrm>
            <a:off x="2091843" y="4444509"/>
            <a:ext cx="3058920" cy="451800"/>
            <a:chOff x="2091843" y="4444509"/>
            <a:chExt cx="3058920" cy="45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1E7CEB0-267C-2B71-34D9-DC4F8F1DBCEA}"/>
                    </a:ext>
                  </a:extLst>
                </p14:cNvPr>
                <p14:cNvContentPartPr/>
                <p14:nvPr/>
              </p14:nvContentPartPr>
              <p14:xfrm>
                <a:off x="3823083" y="4778589"/>
                <a:ext cx="534240" cy="31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1E7CEB0-267C-2B71-34D9-DC4F8F1DBCE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814083" y="4769949"/>
                  <a:ext cx="5518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CE6DB7E-2713-91F1-7E59-956DC75EC801}"/>
                    </a:ext>
                  </a:extLst>
                </p14:cNvPr>
                <p14:cNvContentPartPr/>
                <p14:nvPr/>
              </p14:nvContentPartPr>
              <p14:xfrm>
                <a:off x="3794643" y="4727829"/>
                <a:ext cx="208440" cy="117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CE6DB7E-2713-91F1-7E59-956DC75EC80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786003" y="4719189"/>
                  <a:ext cx="226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EEC5963-5A59-D6A9-79D7-A2066C083A36}"/>
                    </a:ext>
                  </a:extLst>
                </p14:cNvPr>
                <p14:cNvContentPartPr/>
                <p14:nvPr/>
              </p14:nvContentPartPr>
              <p14:xfrm>
                <a:off x="4462083" y="4625589"/>
                <a:ext cx="14760" cy="270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EEC5963-5A59-D6A9-79D7-A2066C083A3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453083" y="4616589"/>
                  <a:ext cx="324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F3BC399-3773-863C-9166-7DBF94E59B52}"/>
                    </a:ext>
                  </a:extLst>
                </p14:cNvPr>
                <p14:cNvContentPartPr/>
                <p14:nvPr/>
              </p14:nvContentPartPr>
              <p14:xfrm>
                <a:off x="4452003" y="4572309"/>
                <a:ext cx="167400" cy="177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F3BC399-3773-863C-9166-7DBF94E59B5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443003" y="4563669"/>
                  <a:ext cx="1850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0C3A67A-FD73-6FF4-8A3E-DFDDD685E96B}"/>
                    </a:ext>
                  </a:extLst>
                </p14:cNvPr>
                <p14:cNvContentPartPr/>
                <p14:nvPr/>
              </p14:nvContentPartPr>
              <p14:xfrm>
                <a:off x="4758363" y="4571229"/>
                <a:ext cx="225000" cy="136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0C3A67A-FD73-6FF4-8A3E-DFDDD685E96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749363" y="4562589"/>
                  <a:ext cx="242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F3E908D-FAB5-2274-0012-74542B495D8A}"/>
                    </a:ext>
                  </a:extLst>
                </p14:cNvPr>
                <p14:cNvContentPartPr/>
                <p14:nvPr/>
              </p14:nvContentPartPr>
              <p14:xfrm>
                <a:off x="4769883" y="4573389"/>
                <a:ext cx="205920" cy="106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F3E908D-FAB5-2274-0012-74542B495D8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760883" y="4564389"/>
                  <a:ext cx="223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5BEBA67-C7AF-6A27-A799-B04AD2172AD5}"/>
                    </a:ext>
                  </a:extLst>
                </p14:cNvPr>
                <p14:cNvContentPartPr/>
                <p14:nvPr/>
              </p14:nvContentPartPr>
              <p14:xfrm>
                <a:off x="4697163" y="4480509"/>
                <a:ext cx="122400" cy="323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5BEBA67-C7AF-6A27-A799-B04AD2172AD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688523" y="4471869"/>
                  <a:ext cx="1400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9DFD1CF-CEA0-EECD-57CC-498F142CC1D8}"/>
                    </a:ext>
                  </a:extLst>
                </p14:cNvPr>
                <p14:cNvContentPartPr/>
                <p14:nvPr/>
              </p14:nvContentPartPr>
              <p14:xfrm>
                <a:off x="4983723" y="4444509"/>
                <a:ext cx="167040" cy="364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9DFD1CF-CEA0-EECD-57CC-498F142CC1D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974723" y="4435869"/>
                  <a:ext cx="1846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D92077A-9109-702A-10AF-A82C22B1E9E3}"/>
                    </a:ext>
                  </a:extLst>
                </p14:cNvPr>
                <p14:cNvContentPartPr/>
                <p14:nvPr/>
              </p14:nvContentPartPr>
              <p14:xfrm>
                <a:off x="2091843" y="4719549"/>
                <a:ext cx="1123920" cy="147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D92077A-9109-702A-10AF-A82C22B1E9E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082843" y="4710549"/>
                  <a:ext cx="1141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747DCD3-61AA-B76A-14B8-2BF79D068E03}"/>
                    </a:ext>
                  </a:extLst>
                </p14:cNvPr>
                <p14:cNvContentPartPr/>
                <p14:nvPr/>
              </p14:nvContentPartPr>
              <p14:xfrm>
                <a:off x="3264723" y="4668069"/>
                <a:ext cx="120240" cy="1569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747DCD3-61AA-B76A-14B8-2BF79D068E0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255723" y="4659429"/>
                  <a:ext cx="137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6462ADD-8639-36CB-963A-B030FD0D3E92}"/>
                    </a:ext>
                  </a:extLst>
                </p14:cNvPr>
                <p14:cNvContentPartPr/>
                <p14:nvPr/>
              </p14:nvContentPartPr>
              <p14:xfrm>
                <a:off x="3311163" y="4640349"/>
                <a:ext cx="172440" cy="1605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6462ADD-8639-36CB-963A-B030FD0D3E9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302523" y="4631709"/>
                  <a:ext cx="19008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1AA5A601-97E6-5429-9F13-B9530EA05B91}"/>
              </a:ext>
            </a:extLst>
          </p:cNvPr>
          <p:cNvGrpSpPr/>
          <p:nvPr/>
        </p:nvGrpSpPr>
        <p:grpSpPr>
          <a:xfrm>
            <a:off x="1702683" y="2953029"/>
            <a:ext cx="500400" cy="1908360"/>
            <a:chOff x="1702683" y="2953029"/>
            <a:chExt cx="500400" cy="190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A2DD0BA-248D-FDDB-5284-B9CE7F0FFF3C}"/>
                    </a:ext>
                  </a:extLst>
                </p14:cNvPr>
                <p14:cNvContentPartPr/>
                <p14:nvPr/>
              </p14:nvContentPartPr>
              <p14:xfrm>
                <a:off x="2063763" y="2953029"/>
                <a:ext cx="139320" cy="1908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A2DD0BA-248D-FDDB-5284-B9CE7F0FFF3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054763" y="2944029"/>
                  <a:ext cx="156960" cy="19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66FFD40-3E7B-A57E-943F-8CEE5E36465D}"/>
                    </a:ext>
                  </a:extLst>
                </p14:cNvPr>
                <p14:cNvContentPartPr/>
                <p14:nvPr/>
              </p14:nvContentPartPr>
              <p14:xfrm>
                <a:off x="1702683" y="3156069"/>
                <a:ext cx="246960" cy="3391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66FFD40-3E7B-A57E-943F-8CEE5E36465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694043" y="3147069"/>
                  <a:ext cx="264600" cy="35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1C0067F1-451A-CC69-37AD-69D998980AC7}"/>
                  </a:ext>
                </a:extLst>
              </p14:cNvPr>
              <p14:cNvContentPartPr/>
              <p14:nvPr/>
            </p14:nvContentPartPr>
            <p14:xfrm>
              <a:off x="996363" y="2975349"/>
              <a:ext cx="966960" cy="1911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1C0067F1-451A-CC69-37AD-69D998980AC7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906363" y="2795349"/>
                <a:ext cx="114660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6AC96263-DCC4-C38F-E7C7-45C539F36953}"/>
                  </a:ext>
                </a:extLst>
              </p14:cNvPr>
              <p14:cNvContentPartPr/>
              <p14:nvPr/>
            </p14:nvContentPartPr>
            <p14:xfrm>
              <a:off x="1070883" y="2852949"/>
              <a:ext cx="2590200" cy="24804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6AC96263-DCC4-C38F-E7C7-45C539F36953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981243" y="2672949"/>
                <a:ext cx="2769840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CF8A9D3A-B99F-939E-B7F5-6CF6DA074E4D}"/>
                  </a:ext>
                </a:extLst>
              </p14:cNvPr>
              <p14:cNvContentPartPr/>
              <p14:nvPr/>
            </p14:nvContentPartPr>
            <p14:xfrm>
              <a:off x="3942603" y="2797149"/>
              <a:ext cx="1580400" cy="15732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CF8A9D3A-B99F-939E-B7F5-6CF6DA074E4D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3852603" y="2617509"/>
                <a:ext cx="176004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FBBFB45E-586D-1FB0-6684-DF27E8100BCD}"/>
                  </a:ext>
                </a:extLst>
              </p14:cNvPr>
              <p14:cNvContentPartPr/>
              <p14:nvPr/>
            </p14:nvContentPartPr>
            <p14:xfrm>
              <a:off x="945243" y="2798589"/>
              <a:ext cx="9935640" cy="49680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FBBFB45E-586D-1FB0-6684-DF27E8100BCD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55243" y="2618949"/>
                <a:ext cx="10115280" cy="8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D4E58D2F-BED1-ADFF-67D1-0E7550A7A7F5}"/>
                  </a:ext>
                </a:extLst>
              </p14:cNvPr>
              <p14:cNvContentPartPr/>
              <p14:nvPr/>
            </p14:nvContentPartPr>
            <p14:xfrm>
              <a:off x="769563" y="3658629"/>
              <a:ext cx="2520" cy="1800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D4E58D2F-BED1-ADFF-67D1-0E7550A7A7F5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679923" y="3478629"/>
                <a:ext cx="18216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35D3FD30-FDA7-C261-892F-FA6ED2FDC7DC}"/>
                  </a:ext>
                </a:extLst>
              </p14:cNvPr>
              <p14:cNvContentPartPr/>
              <p14:nvPr/>
            </p14:nvContentPartPr>
            <p14:xfrm>
              <a:off x="1061163" y="3108549"/>
              <a:ext cx="10366920" cy="50220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35D3FD30-FDA7-C261-892F-FA6ED2FDC7DC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971523" y="2928549"/>
                <a:ext cx="10546560" cy="86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3DD73166-5D38-EFEA-3788-8AC4293E8240}"/>
                  </a:ext>
                </a:extLst>
              </p14:cNvPr>
              <p14:cNvContentPartPr/>
              <p14:nvPr/>
            </p14:nvContentPartPr>
            <p14:xfrm>
              <a:off x="675963" y="3227709"/>
              <a:ext cx="10502280" cy="5925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3DD73166-5D38-EFEA-3788-8AC4293E8240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586323" y="3048069"/>
                <a:ext cx="10681920" cy="9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8413EC8B-2C8B-C20C-9213-51A4875BBB15}"/>
                  </a:ext>
                </a:extLst>
              </p14:cNvPr>
              <p14:cNvContentPartPr/>
              <p14:nvPr/>
            </p14:nvContentPartPr>
            <p14:xfrm>
              <a:off x="309123" y="3544509"/>
              <a:ext cx="11046240" cy="5709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8413EC8B-2C8B-C20C-9213-51A4875BBB15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219483" y="3364869"/>
                <a:ext cx="11225880" cy="9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71E5D6C5-A030-1F77-371C-61817C533687}"/>
                  </a:ext>
                </a:extLst>
              </p14:cNvPr>
              <p14:cNvContentPartPr/>
              <p14:nvPr/>
            </p14:nvContentPartPr>
            <p14:xfrm>
              <a:off x="220923" y="3769149"/>
              <a:ext cx="11205720" cy="6771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71E5D6C5-A030-1F77-371C-61817C533687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131283" y="3589509"/>
                <a:ext cx="11385360" cy="10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8BAA8DC0-1671-29F4-8A25-692474E1F34D}"/>
                  </a:ext>
                </a:extLst>
              </p14:cNvPr>
              <p14:cNvContentPartPr/>
              <p14:nvPr/>
            </p14:nvContentPartPr>
            <p14:xfrm>
              <a:off x="450243" y="3911709"/>
              <a:ext cx="11061720" cy="7318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8BAA8DC0-1671-29F4-8A25-692474E1F34D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360243" y="3732069"/>
                <a:ext cx="11241360" cy="10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DD8A79D0-6408-C19B-1631-F6527596E1A1}"/>
                  </a:ext>
                </a:extLst>
              </p14:cNvPr>
              <p14:cNvContentPartPr/>
              <p14:nvPr/>
            </p14:nvContentPartPr>
            <p14:xfrm>
              <a:off x="224163" y="4474389"/>
              <a:ext cx="4142160" cy="40500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DD8A79D0-6408-C19B-1631-F6527596E1A1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34523" y="4294389"/>
                <a:ext cx="4321800" cy="76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0E2ABA14-C541-E80E-7149-E386306AA3ED}"/>
                  </a:ext>
                </a:extLst>
              </p14:cNvPr>
              <p14:cNvContentPartPr/>
              <p14:nvPr/>
            </p14:nvContentPartPr>
            <p14:xfrm>
              <a:off x="2081763" y="4524429"/>
              <a:ext cx="2053800" cy="19620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0E2ABA14-C541-E80E-7149-E386306AA3ED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991763" y="4344429"/>
                <a:ext cx="223344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512C0742-0235-8B1E-7200-9C96267F3BED}"/>
                  </a:ext>
                </a:extLst>
              </p14:cNvPr>
              <p14:cNvContentPartPr/>
              <p14:nvPr/>
            </p14:nvContentPartPr>
            <p14:xfrm>
              <a:off x="4448043" y="4087029"/>
              <a:ext cx="6358320" cy="46584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512C0742-0235-8B1E-7200-9C96267F3BED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4358403" y="3907389"/>
                <a:ext cx="6537960" cy="82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B85B5048-09EF-E893-A377-746FAA20721B}"/>
                  </a:ext>
                </a:extLst>
              </p14:cNvPr>
              <p14:cNvContentPartPr/>
              <p14:nvPr/>
            </p14:nvContentPartPr>
            <p14:xfrm>
              <a:off x="5205483" y="4492029"/>
              <a:ext cx="2643840" cy="29052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B85B5048-09EF-E893-A377-746FAA20721B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5115843" y="4312029"/>
                <a:ext cx="2823480" cy="6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2A2C3758-7A11-DAF1-1E5B-4301AB0F7AA4}"/>
                  </a:ext>
                </a:extLst>
              </p14:cNvPr>
              <p14:cNvContentPartPr/>
              <p14:nvPr/>
            </p14:nvContentPartPr>
            <p14:xfrm>
              <a:off x="5524083" y="4862109"/>
              <a:ext cx="2468520" cy="23364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2A2C3758-7A11-DAF1-1E5B-4301AB0F7AA4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5434083" y="4682109"/>
                <a:ext cx="2648160" cy="59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1362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8FAB9B5-EB1D-A44E-EC26-AE96D0D07A0C}"/>
              </a:ext>
            </a:extLst>
          </p:cNvPr>
          <p:cNvGrpSpPr/>
          <p:nvPr/>
        </p:nvGrpSpPr>
        <p:grpSpPr>
          <a:xfrm>
            <a:off x="621963" y="121269"/>
            <a:ext cx="5181120" cy="642960"/>
            <a:chOff x="621963" y="121269"/>
            <a:chExt cx="5181120" cy="64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51B08FC-A736-5094-5EF2-B041BA5A5D90}"/>
                    </a:ext>
                  </a:extLst>
                </p14:cNvPr>
                <p14:cNvContentPartPr/>
                <p14:nvPr/>
              </p14:nvContentPartPr>
              <p14:xfrm>
                <a:off x="621963" y="367509"/>
                <a:ext cx="272880" cy="237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51B08FC-A736-5094-5EF2-B041BA5A5D9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3323" y="358509"/>
                  <a:ext cx="2905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9EA8653-F461-F9CF-CDE0-4EA84CB2BAC0}"/>
                    </a:ext>
                  </a:extLst>
                </p14:cNvPr>
                <p14:cNvContentPartPr/>
                <p14:nvPr/>
              </p14:nvContentPartPr>
              <p14:xfrm>
                <a:off x="972603" y="220629"/>
                <a:ext cx="336240" cy="389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9EA8653-F461-F9CF-CDE0-4EA84CB2BAC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63963" y="211629"/>
                  <a:ext cx="35388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ABE95C3-8ABB-6CEE-8FE4-3129B706192D}"/>
                    </a:ext>
                  </a:extLst>
                </p14:cNvPr>
                <p14:cNvContentPartPr/>
                <p14:nvPr/>
              </p14:nvContentPartPr>
              <p14:xfrm>
                <a:off x="1141083" y="389829"/>
                <a:ext cx="198000" cy="50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ABE95C3-8ABB-6CEE-8FE4-3129B706192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32083" y="381189"/>
                  <a:ext cx="2156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6094C9A-CFFD-DB89-E69F-BBFFE04304D0}"/>
                    </a:ext>
                  </a:extLst>
                </p14:cNvPr>
                <p14:cNvContentPartPr/>
                <p14:nvPr/>
              </p14:nvContentPartPr>
              <p14:xfrm>
                <a:off x="1373283" y="201909"/>
                <a:ext cx="816480" cy="402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6094C9A-CFFD-DB89-E69F-BBFFE04304D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64283" y="192909"/>
                  <a:ext cx="83412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49C511E-1158-6AF5-A40B-0050F60C72A1}"/>
                    </a:ext>
                  </a:extLst>
                </p14:cNvPr>
                <p14:cNvContentPartPr/>
                <p14:nvPr/>
              </p14:nvContentPartPr>
              <p14:xfrm>
                <a:off x="1770003" y="327549"/>
                <a:ext cx="32760" cy="23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49C511E-1158-6AF5-A40B-0050F60C72A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61003" y="318909"/>
                  <a:ext cx="50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770A6F9-D0D3-6803-57C2-9B97CFB75565}"/>
                    </a:ext>
                  </a:extLst>
                </p14:cNvPr>
                <p14:cNvContentPartPr/>
                <p14:nvPr/>
              </p14:nvContentPartPr>
              <p14:xfrm>
                <a:off x="2513043" y="144669"/>
                <a:ext cx="1841040" cy="619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770A6F9-D0D3-6803-57C2-9B97CFB7556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04043" y="136029"/>
                  <a:ext cx="1858680" cy="63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09CAB35-B643-F2EA-472C-102CDEF93FAB}"/>
                    </a:ext>
                  </a:extLst>
                </p14:cNvPr>
                <p14:cNvContentPartPr/>
                <p14:nvPr/>
              </p14:nvContentPartPr>
              <p14:xfrm>
                <a:off x="4558563" y="121269"/>
                <a:ext cx="1244520" cy="550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09CAB35-B643-F2EA-472C-102CDEF93FA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49923" y="112269"/>
                  <a:ext cx="1262160" cy="56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02CE5B9-BB42-D324-41DD-90F0A78F4AC2}"/>
                  </a:ext>
                </a:extLst>
              </p14:cNvPr>
              <p14:cNvContentPartPr/>
              <p14:nvPr/>
            </p14:nvContentPartPr>
            <p14:xfrm>
              <a:off x="5881923" y="473709"/>
              <a:ext cx="167040" cy="133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02CE5B9-BB42-D324-41DD-90F0A78F4AC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73283" y="465069"/>
                <a:ext cx="184680" cy="15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2E790A0B-B9A9-82AA-6922-4EC2AFE3E806}"/>
              </a:ext>
            </a:extLst>
          </p:cNvPr>
          <p:cNvGrpSpPr/>
          <p:nvPr/>
        </p:nvGrpSpPr>
        <p:grpSpPr>
          <a:xfrm>
            <a:off x="6542523" y="90669"/>
            <a:ext cx="4417920" cy="641160"/>
            <a:chOff x="6542523" y="90669"/>
            <a:chExt cx="4417920" cy="64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51F7408-E123-1372-855D-C5839D709136}"/>
                    </a:ext>
                  </a:extLst>
                </p14:cNvPr>
                <p14:cNvContentPartPr/>
                <p14:nvPr/>
              </p14:nvContentPartPr>
              <p14:xfrm>
                <a:off x="6542523" y="230349"/>
                <a:ext cx="497880" cy="214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51F7408-E123-1372-855D-C5839D70913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33883" y="221709"/>
                  <a:ext cx="5155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FC191DB-4CCA-4A4C-7E34-7474C028C7E7}"/>
                    </a:ext>
                  </a:extLst>
                </p14:cNvPr>
                <p14:cNvContentPartPr/>
                <p14:nvPr/>
              </p14:nvContentPartPr>
              <p14:xfrm>
                <a:off x="6700563" y="143229"/>
                <a:ext cx="62640" cy="18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FC191DB-4CCA-4A4C-7E34-7474C028C7E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91563" y="134229"/>
                  <a:ext cx="80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81FDA96-ACEE-2558-D899-0A13A384F97A}"/>
                    </a:ext>
                  </a:extLst>
                </p14:cNvPr>
                <p14:cNvContentPartPr/>
                <p14:nvPr/>
              </p14:nvContentPartPr>
              <p14:xfrm>
                <a:off x="7202403" y="90669"/>
                <a:ext cx="707400" cy="386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81FDA96-ACEE-2558-D899-0A13A384F97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93403" y="81669"/>
                  <a:ext cx="7250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D897F6A-52D8-CEA5-1651-664C4E23A031}"/>
                    </a:ext>
                  </a:extLst>
                </p14:cNvPr>
                <p14:cNvContentPartPr/>
                <p14:nvPr/>
              </p14:nvContentPartPr>
              <p14:xfrm>
                <a:off x="7333803" y="234669"/>
                <a:ext cx="374760" cy="8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D897F6A-52D8-CEA5-1651-664C4E23A03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25163" y="226029"/>
                  <a:ext cx="392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3529066-1582-5A0B-B9EE-28432EC863F9}"/>
                    </a:ext>
                  </a:extLst>
                </p14:cNvPr>
                <p14:cNvContentPartPr/>
                <p14:nvPr/>
              </p14:nvContentPartPr>
              <p14:xfrm>
                <a:off x="8026803" y="273909"/>
                <a:ext cx="1253160" cy="246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3529066-1582-5A0B-B9EE-28432EC863F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018163" y="264909"/>
                  <a:ext cx="12708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9DE9FDB-53EE-B122-A5CD-1E71F27991DB}"/>
                    </a:ext>
                  </a:extLst>
                </p14:cNvPr>
                <p14:cNvContentPartPr/>
                <p14:nvPr/>
              </p14:nvContentPartPr>
              <p14:xfrm>
                <a:off x="9039843" y="176349"/>
                <a:ext cx="33480" cy="18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9DE9FDB-53EE-B122-A5CD-1E71F27991D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031203" y="167709"/>
                  <a:ext cx="51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A4675D7-8F62-AE73-55AB-11EEF78DAAE2}"/>
                    </a:ext>
                  </a:extLst>
                </p14:cNvPr>
                <p14:cNvContentPartPr/>
                <p14:nvPr/>
              </p14:nvContentPartPr>
              <p14:xfrm>
                <a:off x="9478683" y="128469"/>
                <a:ext cx="1380960" cy="363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A4675D7-8F62-AE73-55AB-11EEF78DAAE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469683" y="119829"/>
                  <a:ext cx="13986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1E7B601-266C-E411-3BA4-E89232532202}"/>
                    </a:ext>
                  </a:extLst>
                </p14:cNvPr>
                <p14:cNvContentPartPr/>
                <p14:nvPr/>
              </p14:nvContentPartPr>
              <p14:xfrm>
                <a:off x="9737883" y="187149"/>
                <a:ext cx="443880" cy="5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1E7B601-266C-E411-3BA4-E8923253220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728883" y="178509"/>
                  <a:ext cx="461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5B5647F-D73B-34D1-3CB6-2E73B004CF59}"/>
                    </a:ext>
                  </a:extLst>
                </p14:cNvPr>
                <p14:cNvContentPartPr/>
                <p14:nvPr/>
              </p14:nvContentPartPr>
              <p14:xfrm>
                <a:off x="10801683" y="494589"/>
                <a:ext cx="158760" cy="237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5B5647F-D73B-34D1-3CB6-2E73B004CF5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793043" y="485949"/>
                  <a:ext cx="176400" cy="25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176010A-B9D1-F226-C529-E954E3E13D3B}"/>
                  </a:ext>
                </a:extLst>
              </p14:cNvPr>
              <p14:cNvContentPartPr/>
              <p14:nvPr/>
            </p14:nvContentPartPr>
            <p14:xfrm>
              <a:off x="547083" y="1890309"/>
              <a:ext cx="679680" cy="3772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176010A-B9D1-F226-C529-E954E3E13D3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8443" y="1881669"/>
                <a:ext cx="697320" cy="39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EA24B0A6-A069-C4C8-01E9-2B916DB63EC6}"/>
              </a:ext>
            </a:extLst>
          </p:cNvPr>
          <p:cNvGrpSpPr/>
          <p:nvPr/>
        </p:nvGrpSpPr>
        <p:grpSpPr>
          <a:xfrm>
            <a:off x="515403" y="1264771"/>
            <a:ext cx="10868400" cy="1323578"/>
            <a:chOff x="515403" y="1264771"/>
            <a:chExt cx="10868400" cy="132357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B743407-AA96-9315-4578-634FB1FAA0E8}"/>
                    </a:ext>
                  </a:extLst>
                </p14:cNvPr>
                <p14:cNvContentPartPr/>
                <p14:nvPr/>
              </p14:nvContentPartPr>
              <p14:xfrm>
                <a:off x="515403" y="1394731"/>
                <a:ext cx="593640" cy="214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B743407-AA96-9315-4578-634FB1FAA0E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6763" y="1385731"/>
                  <a:ext cx="6112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9BEA59C-C6D3-2883-E339-AD5A7865BF05}"/>
                    </a:ext>
                  </a:extLst>
                </p14:cNvPr>
                <p14:cNvContentPartPr/>
                <p14:nvPr/>
              </p14:nvContentPartPr>
              <p14:xfrm>
                <a:off x="1425843" y="1286371"/>
                <a:ext cx="1107360" cy="386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9BEA59C-C6D3-2883-E339-AD5A7865BF0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17203" y="1277731"/>
                  <a:ext cx="112500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53B1DB4-F955-15BC-0E5B-6AD5DC08F76B}"/>
                    </a:ext>
                  </a:extLst>
                </p14:cNvPr>
                <p14:cNvContentPartPr/>
                <p14:nvPr/>
              </p14:nvContentPartPr>
              <p14:xfrm>
                <a:off x="2780883" y="1278811"/>
                <a:ext cx="1988640" cy="549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53B1DB4-F955-15BC-0E5B-6AD5DC08F76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71883" y="1269811"/>
                  <a:ext cx="200628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F11C069-51FD-3CD9-BC78-B3233A7B2D5B}"/>
                    </a:ext>
                  </a:extLst>
                </p14:cNvPr>
                <p14:cNvContentPartPr/>
                <p14:nvPr/>
              </p14:nvContentPartPr>
              <p14:xfrm>
                <a:off x="4419603" y="1394371"/>
                <a:ext cx="26280" cy="34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F11C069-51FD-3CD9-BC78-B3233A7B2D5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10603" y="1385731"/>
                  <a:ext cx="43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66C021A-081A-1684-3D80-7956763CB46F}"/>
                    </a:ext>
                  </a:extLst>
                </p14:cNvPr>
                <p14:cNvContentPartPr/>
                <p14:nvPr/>
              </p14:nvContentPartPr>
              <p14:xfrm>
                <a:off x="3327723" y="1407331"/>
                <a:ext cx="1090080" cy="24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66C021A-081A-1684-3D80-7956763CB46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18723" y="1398691"/>
                  <a:ext cx="1107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AD39121-2D31-D7A9-ADB6-A54FF439E6CA}"/>
                    </a:ext>
                  </a:extLst>
                </p14:cNvPr>
                <p14:cNvContentPartPr/>
                <p14:nvPr/>
              </p14:nvContentPartPr>
              <p14:xfrm>
                <a:off x="4866003" y="1264771"/>
                <a:ext cx="1015920" cy="493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AD39121-2D31-D7A9-ADB6-A54FF439E6C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57363" y="1256131"/>
                  <a:ext cx="103356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0673BAA-452C-53AC-0D16-35AE5F66DFD6}"/>
                    </a:ext>
                  </a:extLst>
                </p14:cNvPr>
                <p14:cNvContentPartPr/>
                <p14:nvPr/>
              </p14:nvContentPartPr>
              <p14:xfrm>
                <a:off x="1601163" y="1929909"/>
                <a:ext cx="1762200" cy="424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0673BAA-452C-53AC-0D16-35AE5F66DFD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92163" y="1921269"/>
                  <a:ext cx="177984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27FF180-606F-D203-F90E-20D01C2F8D03}"/>
                    </a:ext>
                  </a:extLst>
                </p14:cNvPr>
                <p14:cNvContentPartPr/>
                <p14:nvPr/>
              </p14:nvContentPartPr>
              <p14:xfrm>
                <a:off x="3423123" y="2053389"/>
                <a:ext cx="40320" cy="16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27FF180-606F-D203-F90E-20D01C2F8D0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14123" y="2044389"/>
                  <a:ext cx="57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880CA7B-0FAB-9938-925E-879B4A9BFF7A}"/>
                    </a:ext>
                  </a:extLst>
                </p14:cNvPr>
                <p14:cNvContentPartPr/>
                <p14:nvPr/>
              </p14:nvContentPartPr>
              <p14:xfrm>
                <a:off x="3576843" y="2012709"/>
                <a:ext cx="5760" cy="103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880CA7B-0FAB-9938-925E-879B4A9BFF7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68203" y="2003709"/>
                  <a:ext cx="23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782E1B5-7351-E478-1725-5CC76AB4AEFD}"/>
                    </a:ext>
                  </a:extLst>
                </p14:cNvPr>
                <p14:cNvContentPartPr/>
                <p14:nvPr/>
              </p14:nvContentPartPr>
              <p14:xfrm>
                <a:off x="3542643" y="2137269"/>
                <a:ext cx="273240" cy="230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782E1B5-7351-E478-1725-5CC76AB4AEF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34003" y="2128629"/>
                  <a:ext cx="2908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7424073-2EAA-1606-8D01-4B6455A235D7}"/>
                    </a:ext>
                  </a:extLst>
                </p14:cNvPr>
                <p14:cNvContentPartPr/>
                <p14:nvPr/>
              </p14:nvContentPartPr>
              <p14:xfrm>
                <a:off x="4119003" y="1825509"/>
                <a:ext cx="1803240" cy="762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7424073-2EAA-1606-8D01-4B6455A235D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10003" y="1816869"/>
                  <a:ext cx="1820880" cy="78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D38BF86-88B9-A404-4F80-E8BA8A0EB712}"/>
                    </a:ext>
                  </a:extLst>
                </p14:cNvPr>
                <p14:cNvContentPartPr/>
                <p14:nvPr/>
              </p14:nvContentPartPr>
              <p14:xfrm>
                <a:off x="5559003" y="2064909"/>
                <a:ext cx="79200" cy="9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D38BF86-88B9-A404-4F80-E8BA8A0EB71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50363" y="2055909"/>
                  <a:ext cx="96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B94C2F9-D6F4-4B53-F6D0-35510E435E79}"/>
                    </a:ext>
                  </a:extLst>
                </p14:cNvPr>
                <p14:cNvContentPartPr/>
                <p14:nvPr/>
              </p14:nvContentPartPr>
              <p14:xfrm>
                <a:off x="5248683" y="2048709"/>
                <a:ext cx="300240" cy="36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B94C2F9-D6F4-4B53-F6D0-35510E435E7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39683" y="2039709"/>
                  <a:ext cx="317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271278C-8FE9-8DF9-384B-1AA1A90BA4D2}"/>
                    </a:ext>
                  </a:extLst>
                </p14:cNvPr>
                <p14:cNvContentPartPr/>
                <p14:nvPr/>
              </p14:nvContentPartPr>
              <p14:xfrm>
                <a:off x="4076163" y="2133309"/>
                <a:ext cx="144000" cy="120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271278C-8FE9-8DF9-384B-1AA1A90BA4D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67163" y="2124669"/>
                  <a:ext cx="161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4DA681D-FD30-C8A9-CC79-DE62BF25857B}"/>
                    </a:ext>
                  </a:extLst>
                </p14:cNvPr>
                <p14:cNvContentPartPr/>
                <p14:nvPr/>
              </p14:nvContentPartPr>
              <p14:xfrm>
                <a:off x="6079203" y="1862589"/>
                <a:ext cx="582840" cy="550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4DA681D-FD30-C8A9-CC79-DE62BF25857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070563" y="1853949"/>
                  <a:ext cx="60048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F671554-5BC1-CB7D-2DC8-3015FF408FBD}"/>
                    </a:ext>
                  </a:extLst>
                </p14:cNvPr>
                <p14:cNvContentPartPr/>
                <p14:nvPr/>
              </p14:nvContentPartPr>
              <p14:xfrm>
                <a:off x="6871923" y="1796349"/>
                <a:ext cx="3123360" cy="596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F671554-5BC1-CB7D-2DC8-3015FF408FB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62923" y="1787709"/>
                  <a:ext cx="314100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575DA01-A6F7-65C8-8A09-344B14CD7E13}"/>
                    </a:ext>
                  </a:extLst>
                </p14:cNvPr>
                <p14:cNvContentPartPr/>
                <p14:nvPr/>
              </p14:nvContentPartPr>
              <p14:xfrm>
                <a:off x="9436563" y="1892109"/>
                <a:ext cx="27360" cy="18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575DA01-A6F7-65C8-8A09-344B14CD7E1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427923" y="1883109"/>
                  <a:ext cx="45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0DB4A91-EE6C-F092-1B58-F51DD7CFDE0C}"/>
                    </a:ext>
                  </a:extLst>
                </p14:cNvPr>
                <p14:cNvContentPartPr/>
                <p14:nvPr/>
              </p14:nvContentPartPr>
              <p14:xfrm>
                <a:off x="7221123" y="1811829"/>
                <a:ext cx="19440" cy="23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0DB4A91-EE6C-F092-1B58-F51DD7CFDE0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12483" y="1803189"/>
                  <a:ext cx="37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5B6728C-F744-2E0C-4548-78FC951E5938}"/>
                    </a:ext>
                  </a:extLst>
                </p14:cNvPr>
                <p14:cNvContentPartPr/>
                <p14:nvPr/>
              </p14:nvContentPartPr>
              <p14:xfrm>
                <a:off x="10294443" y="1585749"/>
                <a:ext cx="1089360" cy="739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5B6728C-F744-2E0C-4548-78FC951E593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85803" y="1576749"/>
                  <a:ext cx="1107000" cy="75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580911E-A700-1923-0678-FCB82C76EE06}"/>
              </a:ext>
            </a:extLst>
          </p:cNvPr>
          <p:cNvGrpSpPr/>
          <p:nvPr/>
        </p:nvGrpSpPr>
        <p:grpSpPr>
          <a:xfrm>
            <a:off x="1746963" y="2611749"/>
            <a:ext cx="9893880" cy="1066680"/>
            <a:chOff x="1746963" y="2611749"/>
            <a:chExt cx="9893880" cy="106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B61C922-7B95-A8CE-BD20-F57DF681D23A}"/>
                    </a:ext>
                  </a:extLst>
                </p14:cNvPr>
                <p14:cNvContentPartPr/>
                <p14:nvPr/>
              </p14:nvContentPartPr>
              <p14:xfrm>
                <a:off x="1957563" y="2667909"/>
                <a:ext cx="25200" cy="259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B61C922-7B95-A8CE-BD20-F57DF681D23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948563" y="2658909"/>
                  <a:ext cx="428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BB29907-3040-1866-7145-F5F7E9A47807}"/>
                    </a:ext>
                  </a:extLst>
                </p14:cNvPr>
                <p14:cNvContentPartPr/>
                <p14:nvPr/>
              </p14:nvContentPartPr>
              <p14:xfrm>
                <a:off x="1746963" y="2981829"/>
                <a:ext cx="435600" cy="44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BB29907-3040-1866-7145-F5F7E9A4780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37963" y="2973189"/>
                  <a:ext cx="453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8F0FE39-993D-841C-F25C-58C17032F457}"/>
                    </a:ext>
                  </a:extLst>
                </p14:cNvPr>
                <p14:cNvContentPartPr/>
                <p14:nvPr/>
              </p14:nvContentPartPr>
              <p14:xfrm>
                <a:off x="1848123" y="3145989"/>
                <a:ext cx="215640" cy="147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8F0FE39-993D-841C-F25C-58C17032F45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39483" y="3137349"/>
                  <a:ext cx="233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2EED3E2-1CB4-3F44-45D6-7EEF0A2E9DD3}"/>
                    </a:ext>
                  </a:extLst>
                </p14:cNvPr>
                <p14:cNvContentPartPr/>
                <p14:nvPr/>
              </p14:nvContentPartPr>
              <p14:xfrm>
                <a:off x="2342763" y="2921349"/>
                <a:ext cx="369720" cy="261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2EED3E2-1CB4-3F44-45D6-7EEF0A2E9DD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33763" y="2912709"/>
                  <a:ext cx="3873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B252B9E-617E-D173-1264-793A5C2C136A}"/>
                    </a:ext>
                  </a:extLst>
                </p14:cNvPr>
                <p14:cNvContentPartPr/>
                <p14:nvPr/>
              </p14:nvContentPartPr>
              <p14:xfrm>
                <a:off x="2751003" y="2705709"/>
                <a:ext cx="191520" cy="209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B252B9E-617E-D173-1264-793A5C2C136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42363" y="2697069"/>
                  <a:ext cx="2091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3649931-E8BE-EA17-226A-CD3CD5FFF126}"/>
                    </a:ext>
                  </a:extLst>
                </p14:cNvPr>
                <p14:cNvContentPartPr/>
                <p14:nvPr/>
              </p14:nvContentPartPr>
              <p14:xfrm>
                <a:off x="3086163" y="3075789"/>
                <a:ext cx="223560" cy="16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3649931-E8BE-EA17-226A-CD3CD5FFF12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77163" y="3067149"/>
                  <a:ext cx="241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61894C4-E301-17BC-19F6-424AA28FE1FB}"/>
                    </a:ext>
                  </a:extLst>
                </p14:cNvPr>
                <p14:cNvContentPartPr/>
                <p14:nvPr/>
              </p14:nvContentPartPr>
              <p14:xfrm>
                <a:off x="3254283" y="2974629"/>
                <a:ext cx="7920" cy="246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61894C4-E301-17BC-19F6-424AA28FE1F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45283" y="2965629"/>
                  <a:ext cx="255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38BE4CB-061E-4B0C-3C3B-87254F04B499}"/>
                    </a:ext>
                  </a:extLst>
                </p14:cNvPr>
                <p14:cNvContentPartPr/>
                <p14:nvPr/>
              </p14:nvContentPartPr>
              <p14:xfrm>
                <a:off x="3742803" y="2873829"/>
                <a:ext cx="14400" cy="264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38BE4CB-061E-4B0C-3C3B-87254F04B49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33803" y="2865189"/>
                  <a:ext cx="320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3303CAD-6208-24DF-06AA-91E9F8370D90}"/>
                    </a:ext>
                  </a:extLst>
                </p14:cNvPr>
                <p14:cNvContentPartPr/>
                <p14:nvPr/>
              </p14:nvContentPartPr>
              <p14:xfrm>
                <a:off x="3703203" y="2844669"/>
                <a:ext cx="159120" cy="101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3303CAD-6208-24DF-06AA-91E9F8370D9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694563" y="2836029"/>
                  <a:ext cx="176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EF3227D-AC9D-F64C-6A1B-1E5118A210D8}"/>
                    </a:ext>
                  </a:extLst>
                </p14:cNvPr>
                <p14:cNvContentPartPr/>
                <p14:nvPr/>
              </p14:nvContentPartPr>
              <p14:xfrm>
                <a:off x="3526443" y="3212589"/>
                <a:ext cx="450000" cy="12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EF3227D-AC9D-F64C-6A1B-1E5118A210D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17803" y="3203589"/>
                  <a:ext cx="467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1384DB4-2C9C-80FE-536D-59957E6D6F1F}"/>
                    </a:ext>
                  </a:extLst>
                </p14:cNvPr>
                <p14:cNvContentPartPr/>
                <p14:nvPr/>
              </p14:nvContentPartPr>
              <p14:xfrm>
                <a:off x="3459843" y="3342549"/>
                <a:ext cx="336960" cy="335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1384DB4-2C9C-80FE-536D-59957E6D6F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50843" y="3333909"/>
                  <a:ext cx="3546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6BB9625-349B-204E-CAD3-10EC2745770F}"/>
                    </a:ext>
                  </a:extLst>
                </p14:cNvPr>
                <p14:cNvContentPartPr/>
                <p14:nvPr/>
              </p14:nvContentPartPr>
              <p14:xfrm>
                <a:off x="4188123" y="3121149"/>
                <a:ext cx="242280" cy="22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6BB9625-349B-204E-CAD3-10EC2745770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79123" y="3112149"/>
                  <a:ext cx="259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ABB5187-C5C3-FE27-410E-82CFD5975AE9}"/>
                    </a:ext>
                  </a:extLst>
                </p14:cNvPr>
                <p14:cNvContentPartPr/>
                <p14:nvPr/>
              </p14:nvContentPartPr>
              <p14:xfrm>
                <a:off x="4166163" y="3205389"/>
                <a:ext cx="211320" cy="5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ABB5187-C5C3-FE27-410E-82CFD5975AE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57523" y="3196749"/>
                  <a:ext cx="228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D2E3AC6-119C-6C12-E905-AA4829D0EA13}"/>
                    </a:ext>
                  </a:extLst>
                </p14:cNvPr>
                <p14:cNvContentPartPr/>
                <p14:nvPr/>
              </p14:nvContentPartPr>
              <p14:xfrm>
                <a:off x="4607883" y="2804349"/>
                <a:ext cx="1108800" cy="417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D2E3AC6-119C-6C12-E905-AA4829D0EA1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98883" y="2795349"/>
                  <a:ext cx="112644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F1F721F-0415-DDB0-631C-D2C82F03A26F}"/>
                    </a:ext>
                  </a:extLst>
                </p14:cNvPr>
                <p14:cNvContentPartPr/>
                <p14:nvPr/>
              </p14:nvContentPartPr>
              <p14:xfrm>
                <a:off x="5487003" y="2965269"/>
                <a:ext cx="208440" cy="52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F1F721F-0415-DDB0-631C-D2C82F03A26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78003" y="2956629"/>
                  <a:ext cx="226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1CA2B52-BF87-2B33-AA73-9D2DDDE09467}"/>
                    </a:ext>
                  </a:extLst>
                </p14:cNvPr>
                <p14:cNvContentPartPr/>
                <p14:nvPr/>
              </p14:nvContentPartPr>
              <p14:xfrm>
                <a:off x="6380163" y="2793909"/>
                <a:ext cx="52560" cy="341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1CA2B52-BF87-2B33-AA73-9D2DDDE0946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71523" y="2784909"/>
                  <a:ext cx="702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A9B1837-418A-2C4D-821C-BEE2E5E42640}"/>
                    </a:ext>
                  </a:extLst>
                </p14:cNvPr>
                <p14:cNvContentPartPr/>
                <p14:nvPr/>
              </p14:nvContentPartPr>
              <p14:xfrm>
                <a:off x="6577443" y="2852229"/>
                <a:ext cx="201960" cy="228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A9B1837-418A-2C4D-821C-BEE2E5E4264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568803" y="2843229"/>
                  <a:ext cx="2196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6996A6A-05E9-02B0-77BA-419447462B40}"/>
                    </a:ext>
                  </a:extLst>
                </p14:cNvPr>
                <p14:cNvContentPartPr/>
                <p14:nvPr/>
              </p14:nvContentPartPr>
              <p14:xfrm>
                <a:off x="6920883" y="2966709"/>
                <a:ext cx="13320" cy="111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6996A6A-05E9-02B0-77BA-419447462B4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911883" y="2958069"/>
                  <a:ext cx="30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BF6DCAA-8530-F803-3062-D47862B78DE1}"/>
                    </a:ext>
                  </a:extLst>
                </p14:cNvPr>
                <p14:cNvContentPartPr/>
                <p14:nvPr/>
              </p14:nvContentPartPr>
              <p14:xfrm>
                <a:off x="7142643" y="2753229"/>
                <a:ext cx="59760" cy="367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BF6DCAA-8530-F803-3062-D47862B78DE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33643" y="2744589"/>
                  <a:ext cx="774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348BC0A-5265-6349-95AB-9D9326E66334}"/>
                    </a:ext>
                  </a:extLst>
                </p14:cNvPr>
                <p14:cNvContentPartPr/>
                <p14:nvPr/>
              </p14:nvContentPartPr>
              <p14:xfrm>
                <a:off x="6961923" y="2758629"/>
                <a:ext cx="255240" cy="207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348BC0A-5265-6349-95AB-9D9326E6633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53283" y="2749629"/>
                  <a:ext cx="2728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F338917-3F2F-C4AD-7E8C-8B8DE81DEDC6}"/>
                    </a:ext>
                  </a:extLst>
                </p14:cNvPr>
                <p14:cNvContentPartPr/>
                <p14:nvPr/>
              </p14:nvContentPartPr>
              <p14:xfrm>
                <a:off x="6127083" y="2663949"/>
                <a:ext cx="170280" cy="554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F338917-3F2F-C4AD-7E8C-8B8DE81DEDC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118083" y="2654949"/>
                  <a:ext cx="18792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E71D4DF-E471-3B5F-660E-D41288C23BEC}"/>
                    </a:ext>
                  </a:extLst>
                </p14:cNvPr>
                <p14:cNvContentPartPr/>
                <p14:nvPr/>
              </p14:nvContentPartPr>
              <p14:xfrm>
                <a:off x="7300683" y="2644149"/>
                <a:ext cx="172080" cy="570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E71D4DF-E471-3B5F-660E-D41288C23BE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291683" y="2635509"/>
                  <a:ext cx="18972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A323CEB-D3A7-926A-44C7-93799D2749BF}"/>
                    </a:ext>
                  </a:extLst>
                </p14:cNvPr>
                <p14:cNvContentPartPr/>
                <p14:nvPr/>
              </p14:nvContentPartPr>
              <p14:xfrm>
                <a:off x="7735203" y="2893269"/>
                <a:ext cx="1997640" cy="427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A323CEB-D3A7-926A-44C7-93799D2749B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726203" y="2884629"/>
                  <a:ext cx="201528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3D2E9FB-AA1B-2F96-1E14-58883B84C920}"/>
                    </a:ext>
                  </a:extLst>
                </p14:cNvPr>
                <p14:cNvContentPartPr/>
                <p14:nvPr/>
              </p14:nvContentPartPr>
              <p14:xfrm>
                <a:off x="9254763" y="2676549"/>
                <a:ext cx="50040" cy="24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3D2E9FB-AA1B-2F96-1E14-58883B84C92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246123" y="2667909"/>
                  <a:ext cx="67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76EAFCC-CB30-EEC3-12A1-D2E12520199E}"/>
                    </a:ext>
                  </a:extLst>
                </p14:cNvPr>
                <p14:cNvContentPartPr/>
                <p14:nvPr/>
              </p14:nvContentPartPr>
              <p14:xfrm>
                <a:off x="7889283" y="2621109"/>
                <a:ext cx="96120" cy="31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76EAFCC-CB30-EEC3-12A1-D2E12520199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880283" y="2612109"/>
                  <a:ext cx="113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6958078-CE16-BBF3-3536-598A3E50C0CC}"/>
                    </a:ext>
                  </a:extLst>
                </p14:cNvPr>
                <p14:cNvContentPartPr/>
                <p14:nvPr/>
              </p14:nvContentPartPr>
              <p14:xfrm>
                <a:off x="9987723" y="2611749"/>
                <a:ext cx="1653120" cy="626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6958078-CE16-BBF3-3536-598A3E50C0C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979083" y="2602749"/>
                  <a:ext cx="1670760" cy="64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DE681D2-330B-A167-4A8F-4ECEE2737A1B}"/>
                    </a:ext>
                  </a:extLst>
                </p14:cNvPr>
                <p14:cNvContentPartPr/>
                <p14:nvPr/>
              </p14:nvContentPartPr>
              <p14:xfrm>
                <a:off x="11240523" y="2701029"/>
                <a:ext cx="335880" cy="97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DE681D2-330B-A167-4A8F-4ECEE2737A1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231523" y="2692029"/>
                  <a:ext cx="353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0849B2F-35AD-00BE-71D2-5E167A162A7A}"/>
                    </a:ext>
                  </a:extLst>
                </p14:cNvPr>
                <p14:cNvContentPartPr/>
                <p14:nvPr/>
              </p14:nvContentPartPr>
              <p14:xfrm>
                <a:off x="11133963" y="2617509"/>
                <a:ext cx="34920" cy="18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0849B2F-35AD-00BE-71D2-5E167A162A7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125323" y="2608869"/>
                  <a:ext cx="5256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56D7B9E-446F-2706-E1AC-B2A06F5BEA65}"/>
                  </a:ext>
                </a:extLst>
              </p14:cNvPr>
              <p14:cNvContentPartPr/>
              <p14:nvPr/>
            </p14:nvContentPartPr>
            <p14:xfrm>
              <a:off x="725643" y="4165869"/>
              <a:ext cx="433440" cy="2782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56D7B9E-446F-2706-E1AC-B2A06F5BEA6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17003" y="4156869"/>
                <a:ext cx="451080" cy="29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BA23DD5-A4AD-D757-16D0-7E37732231D4}"/>
              </a:ext>
            </a:extLst>
          </p:cNvPr>
          <p:cNvGrpSpPr/>
          <p:nvPr/>
        </p:nvGrpSpPr>
        <p:grpSpPr>
          <a:xfrm>
            <a:off x="1563003" y="3907389"/>
            <a:ext cx="4826160" cy="714600"/>
            <a:chOff x="1563003" y="3907389"/>
            <a:chExt cx="4826160" cy="71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30D3BD7-8462-08F4-2195-4765C691A095}"/>
                    </a:ext>
                  </a:extLst>
                </p14:cNvPr>
                <p14:cNvContentPartPr/>
                <p14:nvPr/>
              </p14:nvContentPartPr>
              <p14:xfrm>
                <a:off x="2365803" y="4238589"/>
                <a:ext cx="26280" cy="177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30D3BD7-8462-08F4-2195-4765C691A09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356803" y="4229589"/>
                  <a:ext cx="439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B31C12D-6E33-CF24-7AF6-9011B9ADF35D}"/>
                    </a:ext>
                  </a:extLst>
                </p14:cNvPr>
                <p14:cNvContentPartPr/>
                <p14:nvPr/>
              </p14:nvContentPartPr>
              <p14:xfrm>
                <a:off x="2226843" y="4321029"/>
                <a:ext cx="243720" cy="6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B31C12D-6E33-CF24-7AF6-9011B9ADF35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218203" y="4312029"/>
                  <a:ext cx="261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4D79C6D-93AC-427A-828B-BC52A32FF25A}"/>
                    </a:ext>
                  </a:extLst>
                </p14:cNvPr>
                <p14:cNvContentPartPr/>
                <p14:nvPr/>
              </p14:nvContentPartPr>
              <p14:xfrm>
                <a:off x="2843163" y="4058229"/>
                <a:ext cx="22320" cy="201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4D79C6D-93AC-427A-828B-BC52A32FF25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34163" y="4049229"/>
                  <a:ext cx="399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B43D97E-8C7D-4132-1E30-00982F8AA200}"/>
                    </a:ext>
                  </a:extLst>
                </p14:cNvPr>
                <p14:cNvContentPartPr/>
                <p14:nvPr/>
              </p14:nvContentPartPr>
              <p14:xfrm>
                <a:off x="2716443" y="4318869"/>
                <a:ext cx="2520" cy="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B43D97E-8C7D-4132-1E30-00982F8AA20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07803" y="4310229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0A87F5E-0FA6-28CF-09BB-0D6DC6585AF3}"/>
                    </a:ext>
                  </a:extLst>
                </p14:cNvPr>
                <p14:cNvContentPartPr/>
                <p14:nvPr/>
              </p14:nvContentPartPr>
              <p14:xfrm>
                <a:off x="2695923" y="4301589"/>
                <a:ext cx="286560" cy="17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0A87F5E-0FA6-28CF-09BB-0D6DC6585AF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686923" y="4292949"/>
                  <a:ext cx="304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BDB0271-05F1-8619-2B93-3E3DB6C3A4FF}"/>
                    </a:ext>
                  </a:extLst>
                </p14:cNvPr>
                <p14:cNvContentPartPr/>
                <p14:nvPr/>
              </p14:nvContentPartPr>
              <p14:xfrm>
                <a:off x="2746683" y="4431549"/>
                <a:ext cx="196920" cy="139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BDB0271-05F1-8619-2B93-3E3DB6C3A4F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737683" y="4422909"/>
                  <a:ext cx="214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4372EF1-6482-9E51-6F05-4FA7A5DDB595}"/>
                    </a:ext>
                  </a:extLst>
                </p14:cNvPr>
                <p14:cNvContentPartPr/>
                <p14:nvPr/>
              </p14:nvContentPartPr>
              <p14:xfrm>
                <a:off x="3114243" y="4216989"/>
                <a:ext cx="437400" cy="405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4372EF1-6482-9E51-6F05-4FA7A5DDB59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105243" y="4207989"/>
                  <a:ext cx="45504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5515BBC-91F2-AAE9-72FA-3563DC70B4F5}"/>
                    </a:ext>
                  </a:extLst>
                </p14:cNvPr>
                <p14:cNvContentPartPr/>
                <p14:nvPr/>
              </p14:nvContentPartPr>
              <p14:xfrm>
                <a:off x="3732723" y="4074429"/>
                <a:ext cx="215640" cy="365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5515BBC-91F2-AAE9-72FA-3563DC70B4F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23723" y="4065789"/>
                  <a:ext cx="2332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377096E-B013-B5DB-1E95-885CFC606601}"/>
                    </a:ext>
                  </a:extLst>
                </p14:cNvPr>
                <p14:cNvContentPartPr/>
                <p14:nvPr/>
              </p14:nvContentPartPr>
              <p14:xfrm>
                <a:off x="4031883" y="4280709"/>
                <a:ext cx="130680" cy="99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377096E-B013-B5DB-1E95-885CFC60660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023243" y="4271709"/>
                  <a:ext cx="148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7874D3D-0776-80BE-A932-972BCD9CDE46}"/>
                    </a:ext>
                  </a:extLst>
                </p14:cNvPr>
                <p14:cNvContentPartPr/>
                <p14:nvPr/>
              </p14:nvContentPartPr>
              <p14:xfrm>
                <a:off x="4044843" y="4261989"/>
                <a:ext cx="191520" cy="149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7874D3D-0776-80BE-A932-972BCD9CDE4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036203" y="4252989"/>
                  <a:ext cx="209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0737A72-ECFD-992E-8278-655A7E6ADB0E}"/>
                    </a:ext>
                  </a:extLst>
                </p14:cNvPr>
                <p14:cNvContentPartPr/>
                <p14:nvPr/>
              </p14:nvContentPartPr>
              <p14:xfrm>
                <a:off x="3933243" y="4149309"/>
                <a:ext cx="174600" cy="333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0737A72-ECFD-992E-8278-655A7E6ADB0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924603" y="4140669"/>
                  <a:ext cx="1922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3A8A778-1869-EC96-0F52-854B3295480F}"/>
                    </a:ext>
                  </a:extLst>
                </p14:cNvPr>
                <p14:cNvContentPartPr/>
                <p14:nvPr/>
              </p14:nvContentPartPr>
              <p14:xfrm>
                <a:off x="4230603" y="4112229"/>
                <a:ext cx="166320" cy="363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3A8A778-1869-EC96-0F52-854B3295480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221963" y="4103589"/>
                  <a:ext cx="1839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A32E507-2A66-C56A-6EDA-F816C588B54C}"/>
                    </a:ext>
                  </a:extLst>
                </p14:cNvPr>
                <p14:cNvContentPartPr/>
                <p14:nvPr/>
              </p14:nvContentPartPr>
              <p14:xfrm>
                <a:off x="4455963" y="3907389"/>
                <a:ext cx="231480" cy="148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A32E507-2A66-C56A-6EDA-F816C588B54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446963" y="3898389"/>
                  <a:ext cx="2491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DF69A41-D1D1-46E5-A00E-DCA0F895816A}"/>
                    </a:ext>
                  </a:extLst>
                </p14:cNvPr>
                <p14:cNvContentPartPr/>
                <p14:nvPr/>
              </p14:nvContentPartPr>
              <p14:xfrm>
                <a:off x="1563003" y="4255509"/>
                <a:ext cx="108720" cy="354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DF69A41-D1D1-46E5-A00E-DCA0F895816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554363" y="4246509"/>
                  <a:ext cx="1263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B938734-19DF-51EF-A04A-3C3B937D88DE}"/>
                    </a:ext>
                  </a:extLst>
                </p14:cNvPr>
                <p14:cNvContentPartPr/>
                <p14:nvPr/>
              </p14:nvContentPartPr>
              <p14:xfrm>
                <a:off x="1804563" y="4097109"/>
                <a:ext cx="94320" cy="371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B938734-19DF-51EF-A04A-3C3B937D88D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795563" y="4088469"/>
                  <a:ext cx="1119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AC78860-B717-6261-1AE4-2DDFFEC485B8}"/>
                    </a:ext>
                  </a:extLst>
                </p14:cNvPr>
                <p14:cNvContentPartPr/>
                <p14:nvPr/>
              </p14:nvContentPartPr>
              <p14:xfrm>
                <a:off x="1907523" y="4266309"/>
                <a:ext cx="44280" cy="139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AC78860-B717-6261-1AE4-2DDFFEC485B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898523" y="4257669"/>
                  <a:ext cx="61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352C00D-E489-81BF-C85E-A2C614B503BA}"/>
                    </a:ext>
                  </a:extLst>
                </p14:cNvPr>
                <p14:cNvContentPartPr/>
                <p14:nvPr/>
              </p14:nvContentPartPr>
              <p14:xfrm>
                <a:off x="1894923" y="4238949"/>
                <a:ext cx="207720" cy="158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352C00D-E489-81BF-C85E-A2C614B503B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85923" y="4229949"/>
                  <a:ext cx="225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C57E8FD-A5D8-C290-6695-186BAFEC9947}"/>
                    </a:ext>
                  </a:extLst>
                </p14:cNvPr>
                <p14:cNvContentPartPr/>
                <p14:nvPr/>
              </p14:nvContentPartPr>
              <p14:xfrm>
                <a:off x="2032083" y="4093869"/>
                <a:ext cx="120240" cy="419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C57E8FD-A5D8-C290-6695-186BAFEC994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023443" y="4084869"/>
                  <a:ext cx="13788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3F63017-62E8-0ED9-C81E-D3C5F413452E}"/>
                    </a:ext>
                  </a:extLst>
                </p14:cNvPr>
                <p14:cNvContentPartPr/>
                <p14:nvPr/>
              </p14:nvContentPartPr>
              <p14:xfrm>
                <a:off x="4807683" y="4241109"/>
                <a:ext cx="286560" cy="10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3F63017-62E8-0ED9-C81E-D3C5F413452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799043" y="4232109"/>
                  <a:ext cx="304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F76089D-3569-70B6-0D78-B09083565EF9}"/>
                    </a:ext>
                  </a:extLst>
                </p14:cNvPr>
                <p14:cNvContentPartPr/>
                <p14:nvPr/>
              </p14:nvContentPartPr>
              <p14:xfrm>
                <a:off x="4818843" y="4300869"/>
                <a:ext cx="294480" cy="10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F76089D-3569-70B6-0D78-B09083565EF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810203" y="4292229"/>
                  <a:ext cx="312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A416F7E-64FC-2051-741E-CE026034F937}"/>
                    </a:ext>
                  </a:extLst>
                </p14:cNvPr>
                <p14:cNvContentPartPr/>
                <p14:nvPr/>
              </p14:nvContentPartPr>
              <p14:xfrm>
                <a:off x="5297283" y="3988389"/>
                <a:ext cx="1060920" cy="360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A416F7E-64FC-2051-741E-CE026034F93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288283" y="3979749"/>
                  <a:ext cx="10785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8850E36-D57B-5CA8-1266-7904768B40EB}"/>
                    </a:ext>
                  </a:extLst>
                </p14:cNvPr>
                <p14:cNvContentPartPr/>
                <p14:nvPr/>
              </p14:nvContentPartPr>
              <p14:xfrm>
                <a:off x="6147963" y="4041669"/>
                <a:ext cx="241200" cy="16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8850E36-D57B-5CA8-1266-7904768B40E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138963" y="4032669"/>
                  <a:ext cx="25884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D67091EC-A523-40DF-B888-A98688F7B02F}"/>
              </a:ext>
            </a:extLst>
          </p:cNvPr>
          <p:cNvGrpSpPr/>
          <p:nvPr/>
        </p:nvGrpSpPr>
        <p:grpSpPr>
          <a:xfrm>
            <a:off x="3197043" y="4927989"/>
            <a:ext cx="559440" cy="794880"/>
            <a:chOff x="3197043" y="4927989"/>
            <a:chExt cx="559440" cy="79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F15192A-4219-6441-FBAC-7D3D74724D8C}"/>
                    </a:ext>
                  </a:extLst>
                </p14:cNvPr>
                <p14:cNvContentPartPr/>
                <p14:nvPr/>
              </p14:nvContentPartPr>
              <p14:xfrm>
                <a:off x="3468483" y="4927989"/>
                <a:ext cx="24480" cy="219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F15192A-4219-6441-FBAC-7D3D74724D8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459843" y="4919349"/>
                  <a:ext cx="421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3BFAFB6-E3F4-D3B8-006B-FE76812F8363}"/>
                    </a:ext>
                  </a:extLst>
                </p14:cNvPr>
                <p14:cNvContentPartPr/>
                <p14:nvPr/>
              </p14:nvContentPartPr>
              <p14:xfrm>
                <a:off x="3197043" y="5218509"/>
                <a:ext cx="559440" cy="95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3BFAFB6-E3F4-D3B8-006B-FE76812F836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188043" y="5209509"/>
                  <a:ext cx="577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CFC8148-B37E-24F6-BFEA-2165D398EFE0}"/>
                    </a:ext>
                  </a:extLst>
                </p14:cNvPr>
                <p14:cNvContentPartPr/>
                <p14:nvPr/>
              </p14:nvContentPartPr>
              <p14:xfrm>
                <a:off x="3210363" y="5349189"/>
                <a:ext cx="358920" cy="373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CFC8148-B37E-24F6-BFEA-2165D398EFE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01363" y="5340549"/>
                  <a:ext cx="376560" cy="39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DB41114-DB5C-64E3-A4A1-5A55E4AD21CC}"/>
              </a:ext>
            </a:extLst>
          </p:cNvPr>
          <p:cNvGrpSpPr/>
          <p:nvPr/>
        </p:nvGrpSpPr>
        <p:grpSpPr>
          <a:xfrm>
            <a:off x="3918123" y="4861749"/>
            <a:ext cx="569160" cy="945360"/>
            <a:chOff x="3918123" y="4861749"/>
            <a:chExt cx="569160" cy="94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910D6E8-0A34-7D91-FAD5-43B6B8B4D11F}"/>
                    </a:ext>
                  </a:extLst>
                </p14:cNvPr>
                <p14:cNvContentPartPr/>
                <p14:nvPr/>
              </p14:nvContentPartPr>
              <p14:xfrm>
                <a:off x="4000923" y="4861749"/>
                <a:ext cx="160560" cy="282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910D6E8-0A34-7D91-FAD5-43B6B8B4D11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991923" y="4853109"/>
                  <a:ext cx="1782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823AE9F-DF93-08A2-1C59-572FA7FDA296}"/>
                    </a:ext>
                  </a:extLst>
                </p14:cNvPr>
                <p14:cNvContentPartPr/>
                <p14:nvPr/>
              </p14:nvContentPartPr>
              <p14:xfrm>
                <a:off x="4337523" y="5009709"/>
                <a:ext cx="137880" cy="287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823AE9F-DF93-08A2-1C59-572FA7FDA29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328883" y="5000709"/>
                  <a:ext cx="1555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3314E7C-939C-1D3F-9535-9D71464E2E95}"/>
                    </a:ext>
                  </a:extLst>
                </p14:cNvPr>
                <p14:cNvContentPartPr/>
                <p14:nvPr/>
              </p14:nvContentPartPr>
              <p14:xfrm>
                <a:off x="3918123" y="5401749"/>
                <a:ext cx="552600" cy="20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3314E7C-939C-1D3F-9535-9D71464E2E9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909123" y="5393109"/>
                  <a:ext cx="570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FED5228-121A-E0B2-640D-C6571CAB0A01}"/>
                    </a:ext>
                  </a:extLst>
                </p14:cNvPr>
                <p14:cNvContentPartPr/>
                <p14:nvPr/>
              </p14:nvContentPartPr>
              <p14:xfrm>
                <a:off x="3920643" y="5447829"/>
                <a:ext cx="186120" cy="359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FED5228-121A-E0B2-640D-C6571CAB0A0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911643" y="5438829"/>
                  <a:ext cx="20376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C86E83F-2229-8CBE-A411-1094EC44DBDD}"/>
                    </a:ext>
                  </a:extLst>
                </p14:cNvPr>
                <p14:cNvContentPartPr/>
                <p14:nvPr/>
              </p14:nvContentPartPr>
              <p14:xfrm>
                <a:off x="4204683" y="5602989"/>
                <a:ext cx="230040" cy="140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C86E83F-2229-8CBE-A411-1094EC44DBD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195683" y="5593989"/>
                  <a:ext cx="247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B9AF0A3-1D1D-B2A3-8C12-D33D0108DEC5}"/>
                    </a:ext>
                  </a:extLst>
                </p14:cNvPr>
                <p14:cNvContentPartPr/>
                <p14:nvPr/>
              </p14:nvContentPartPr>
              <p14:xfrm>
                <a:off x="4156803" y="5599389"/>
                <a:ext cx="330480" cy="171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B9AF0A3-1D1D-B2A3-8C12-D33D0108DEC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148163" y="5590749"/>
                  <a:ext cx="34812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58634E9-AAA6-97B4-62CB-958B220079EA}"/>
              </a:ext>
            </a:extLst>
          </p:cNvPr>
          <p:cNvGrpSpPr/>
          <p:nvPr/>
        </p:nvGrpSpPr>
        <p:grpSpPr>
          <a:xfrm>
            <a:off x="4895163" y="4762389"/>
            <a:ext cx="2088360" cy="960480"/>
            <a:chOff x="4895163" y="4762389"/>
            <a:chExt cx="2088360" cy="96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7113F9C-08CE-2709-25CF-B2DCA7302CF5}"/>
                    </a:ext>
                  </a:extLst>
                </p14:cNvPr>
                <p14:cNvContentPartPr/>
                <p14:nvPr/>
              </p14:nvContentPartPr>
              <p14:xfrm>
                <a:off x="4908843" y="5208429"/>
                <a:ext cx="305640" cy="27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7113F9C-08CE-2709-25CF-B2DCA7302CF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899843" y="5199789"/>
                  <a:ext cx="323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4E26CF1-EC0C-4A14-110E-41E55D18353E}"/>
                    </a:ext>
                  </a:extLst>
                </p14:cNvPr>
                <p14:cNvContentPartPr/>
                <p14:nvPr/>
              </p14:nvContentPartPr>
              <p14:xfrm>
                <a:off x="4895163" y="5361069"/>
                <a:ext cx="353880" cy="27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4E26CF1-EC0C-4A14-110E-41E55D18353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886163" y="5352069"/>
                  <a:ext cx="371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EBA7213-F694-4C2C-7938-A881D75946EC}"/>
                    </a:ext>
                  </a:extLst>
                </p14:cNvPr>
                <p14:cNvContentPartPr/>
                <p14:nvPr/>
              </p14:nvContentPartPr>
              <p14:xfrm>
                <a:off x="5528043" y="5186109"/>
                <a:ext cx="218520" cy="583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EBA7213-F694-4C2C-7938-A881D75946E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519043" y="5177109"/>
                  <a:ext cx="2361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7CFDA11-13AD-8F59-C458-F5C5E664D906}"/>
                    </a:ext>
                  </a:extLst>
                </p14:cNvPr>
                <p14:cNvContentPartPr/>
                <p14:nvPr/>
              </p14:nvContentPartPr>
              <p14:xfrm>
                <a:off x="5881563" y="5022309"/>
                <a:ext cx="362160" cy="378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7CFDA11-13AD-8F59-C458-F5C5E664D90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872563" y="5013309"/>
                  <a:ext cx="3798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3855BEF-0D45-C8B9-AC26-E58DF059D1CB}"/>
                    </a:ext>
                  </a:extLst>
                </p14:cNvPr>
                <p14:cNvContentPartPr/>
                <p14:nvPr/>
              </p14:nvContentPartPr>
              <p14:xfrm>
                <a:off x="6442083" y="4762389"/>
                <a:ext cx="216720" cy="374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3855BEF-0D45-C8B9-AC26-E58DF059D1C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433443" y="4753749"/>
                  <a:ext cx="2343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F467897-63B5-EB6D-CFC6-BCCCE3AD0BBF}"/>
                    </a:ext>
                  </a:extLst>
                </p14:cNvPr>
                <p14:cNvContentPartPr/>
                <p14:nvPr/>
              </p14:nvContentPartPr>
              <p14:xfrm>
                <a:off x="6793083" y="4801629"/>
                <a:ext cx="174240" cy="338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F467897-63B5-EB6D-CFC6-BCCCE3AD0BB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784083" y="4792629"/>
                  <a:ext cx="1918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82C11D3-2736-8393-D045-CAD94BC10101}"/>
                    </a:ext>
                  </a:extLst>
                </p14:cNvPr>
                <p14:cNvContentPartPr/>
                <p14:nvPr/>
              </p14:nvContentPartPr>
              <p14:xfrm>
                <a:off x="6461883" y="5279709"/>
                <a:ext cx="500760" cy="64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82C11D3-2736-8393-D045-CAD94BC1010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452883" y="5271069"/>
                  <a:ext cx="518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85B8134-8372-2E66-F35D-58BE0D7A16C0}"/>
                    </a:ext>
                  </a:extLst>
                </p14:cNvPr>
                <p14:cNvContentPartPr/>
                <p14:nvPr/>
              </p14:nvContentPartPr>
              <p14:xfrm>
                <a:off x="6322563" y="5346309"/>
                <a:ext cx="268200" cy="376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85B8134-8372-2E66-F35D-58BE0D7A16C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13923" y="5337309"/>
                  <a:ext cx="28584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9F33BA9-FFDC-F272-5E38-9081400A2F6A}"/>
                    </a:ext>
                  </a:extLst>
                </p14:cNvPr>
                <p14:cNvContentPartPr/>
                <p14:nvPr/>
              </p14:nvContentPartPr>
              <p14:xfrm>
                <a:off x="6678963" y="5438109"/>
                <a:ext cx="214560" cy="254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9F33BA9-FFDC-F272-5E38-9081400A2F6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69963" y="5429109"/>
                  <a:ext cx="2322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5404419-829A-4E7F-C9EA-BEC799ABE9FE}"/>
                    </a:ext>
                  </a:extLst>
                </p14:cNvPr>
                <p14:cNvContentPartPr/>
                <p14:nvPr/>
              </p14:nvContentPartPr>
              <p14:xfrm>
                <a:off x="6597243" y="5452509"/>
                <a:ext cx="386280" cy="229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5404419-829A-4E7F-C9EA-BEC799ABE9F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588603" y="5443509"/>
                  <a:ext cx="403920" cy="246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0917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A5CA178-5615-6B30-E0A5-A9C74819CE8A}"/>
              </a:ext>
            </a:extLst>
          </p:cNvPr>
          <p:cNvGrpSpPr/>
          <p:nvPr/>
        </p:nvGrpSpPr>
        <p:grpSpPr>
          <a:xfrm>
            <a:off x="470403" y="169869"/>
            <a:ext cx="774720" cy="282600"/>
            <a:chOff x="470403" y="169869"/>
            <a:chExt cx="77472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34BFB1C-C6B4-5876-579D-D39215E872DF}"/>
                    </a:ext>
                  </a:extLst>
                </p14:cNvPr>
                <p14:cNvContentPartPr/>
                <p14:nvPr/>
              </p14:nvContentPartPr>
              <p14:xfrm>
                <a:off x="470403" y="214149"/>
                <a:ext cx="37440" cy="238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34BFB1C-C6B4-5876-579D-D39215E872D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1403" y="205509"/>
                  <a:ext cx="550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5684B7A-B9E2-3DDF-E9E5-387236D80666}"/>
                    </a:ext>
                  </a:extLst>
                </p14:cNvPr>
                <p14:cNvContentPartPr/>
                <p14:nvPr/>
              </p14:nvContentPartPr>
              <p14:xfrm>
                <a:off x="485883" y="169869"/>
                <a:ext cx="218520" cy="48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5684B7A-B9E2-3DDF-E9E5-387236D8066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6883" y="161229"/>
                  <a:ext cx="2361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C145B88-3959-6143-0720-8BA9FC8F012A}"/>
                    </a:ext>
                  </a:extLst>
                </p14:cNvPr>
                <p14:cNvContentPartPr/>
                <p14:nvPr/>
              </p14:nvContentPartPr>
              <p14:xfrm>
                <a:off x="503523" y="295149"/>
                <a:ext cx="123480" cy="28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C145B88-3959-6143-0720-8BA9FC8F012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4523" y="286149"/>
                  <a:ext cx="141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D320DEE-E396-A0A4-D185-4DF2F59E3903}"/>
                    </a:ext>
                  </a:extLst>
                </p14:cNvPr>
                <p14:cNvContentPartPr/>
                <p14:nvPr/>
              </p14:nvContentPartPr>
              <p14:xfrm>
                <a:off x="677763" y="315669"/>
                <a:ext cx="567360" cy="132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D320DEE-E396-A0A4-D185-4DF2F59E390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9123" y="307029"/>
                  <a:ext cx="58500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33752C-2E36-AFBA-E5CC-53A82E10DDD1}"/>
              </a:ext>
            </a:extLst>
          </p:cNvPr>
          <p:cNvGrpSpPr/>
          <p:nvPr/>
        </p:nvGrpSpPr>
        <p:grpSpPr>
          <a:xfrm>
            <a:off x="1561563" y="30909"/>
            <a:ext cx="2075040" cy="417240"/>
            <a:chOff x="1561563" y="30909"/>
            <a:chExt cx="2075040" cy="41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CAA326E-75E7-91C0-817A-FE354CB2024C}"/>
                    </a:ext>
                  </a:extLst>
                </p14:cNvPr>
                <p14:cNvContentPartPr/>
                <p14:nvPr/>
              </p14:nvContentPartPr>
              <p14:xfrm>
                <a:off x="1561563" y="156549"/>
                <a:ext cx="175320" cy="291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CAA326E-75E7-91C0-817A-FE354CB2024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52923" y="147909"/>
                  <a:ext cx="1929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968584F-5F26-FE52-8EF4-D7B4ED79970D}"/>
                    </a:ext>
                  </a:extLst>
                </p14:cNvPr>
                <p14:cNvContentPartPr/>
                <p14:nvPr/>
              </p14:nvContentPartPr>
              <p14:xfrm>
                <a:off x="1816443" y="249429"/>
                <a:ext cx="691560" cy="183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968584F-5F26-FE52-8EF4-D7B4ED79970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07443" y="240429"/>
                  <a:ext cx="7092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E09FE7B-CF46-3256-D07C-FB9A0EA257AB}"/>
                    </a:ext>
                  </a:extLst>
                </p14:cNvPr>
                <p14:cNvContentPartPr/>
                <p14:nvPr/>
              </p14:nvContentPartPr>
              <p14:xfrm>
                <a:off x="2232243" y="117309"/>
                <a:ext cx="55440" cy="20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E09FE7B-CF46-3256-D07C-FB9A0EA257A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23603" y="108669"/>
                  <a:ext cx="73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42CE5B6-0D55-1B6C-2267-85E1EE8D8BC2}"/>
                    </a:ext>
                  </a:extLst>
                </p14:cNvPr>
                <p14:cNvContentPartPr/>
                <p14:nvPr/>
              </p14:nvContentPartPr>
              <p14:xfrm>
                <a:off x="2703483" y="30909"/>
                <a:ext cx="354960" cy="411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42CE5B6-0D55-1B6C-2267-85E1EE8D8BC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94843" y="21909"/>
                  <a:ext cx="37260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42B2D52-8A5B-E13C-E5C4-08146440F38B}"/>
                    </a:ext>
                  </a:extLst>
                </p14:cNvPr>
                <p14:cNvContentPartPr/>
                <p14:nvPr/>
              </p14:nvContentPartPr>
              <p14:xfrm>
                <a:off x="2940003" y="210189"/>
                <a:ext cx="293040" cy="156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42B2D52-8A5B-E13C-E5C4-08146440F38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31363" y="201549"/>
                  <a:ext cx="3106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EF8D351-68F8-3F1C-F6DE-620DE766C7AA}"/>
                    </a:ext>
                  </a:extLst>
                </p14:cNvPr>
                <p14:cNvContentPartPr/>
                <p14:nvPr/>
              </p14:nvContentPartPr>
              <p14:xfrm>
                <a:off x="3254643" y="127749"/>
                <a:ext cx="381960" cy="290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EF8D351-68F8-3F1C-F6DE-620DE766C7A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45643" y="118749"/>
                  <a:ext cx="39960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D9E1BB0-C688-51AE-88C7-680447556317}"/>
              </a:ext>
            </a:extLst>
          </p:cNvPr>
          <p:cNvGrpSpPr/>
          <p:nvPr/>
        </p:nvGrpSpPr>
        <p:grpSpPr>
          <a:xfrm>
            <a:off x="3868083" y="205149"/>
            <a:ext cx="1159200" cy="385920"/>
            <a:chOff x="3868083" y="205149"/>
            <a:chExt cx="115920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47AE7E8-78BA-7086-254B-81BC403FE52E}"/>
                    </a:ext>
                  </a:extLst>
                </p14:cNvPr>
                <p14:cNvContentPartPr/>
                <p14:nvPr/>
              </p14:nvContentPartPr>
              <p14:xfrm>
                <a:off x="3868083" y="205149"/>
                <a:ext cx="459720" cy="385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47AE7E8-78BA-7086-254B-81BC403FE52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59443" y="196509"/>
                  <a:ext cx="47736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065A7EC-5778-EC5E-ABEC-C09469686ECB}"/>
                    </a:ext>
                  </a:extLst>
                </p14:cNvPr>
                <p14:cNvContentPartPr/>
                <p14:nvPr/>
              </p14:nvContentPartPr>
              <p14:xfrm>
                <a:off x="4563963" y="207309"/>
                <a:ext cx="345960" cy="200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065A7EC-5778-EC5E-ABEC-C09469686EC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55323" y="198669"/>
                  <a:ext cx="3636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409C9F0-892C-C52B-6381-BB000EE43AAA}"/>
                    </a:ext>
                  </a:extLst>
                </p14:cNvPr>
                <p14:cNvContentPartPr/>
                <p14:nvPr/>
              </p14:nvContentPartPr>
              <p14:xfrm>
                <a:off x="4834683" y="398829"/>
                <a:ext cx="100440" cy="87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409C9F0-892C-C52B-6381-BB000EE43AA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26043" y="389829"/>
                  <a:ext cx="118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AE79C87-E2B8-30F5-B570-2B15B665A53B}"/>
                    </a:ext>
                  </a:extLst>
                </p14:cNvPr>
                <p14:cNvContentPartPr/>
                <p14:nvPr/>
              </p14:nvContentPartPr>
              <p14:xfrm>
                <a:off x="4786803" y="357789"/>
                <a:ext cx="240480" cy="159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AE79C87-E2B8-30F5-B570-2B15B665A53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77803" y="349149"/>
                  <a:ext cx="25812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8F0BA80-9975-E6EE-BDE6-22601AEB5977}"/>
              </a:ext>
            </a:extLst>
          </p:cNvPr>
          <p:cNvGrpSpPr/>
          <p:nvPr/>
        </p:nvGrpSpPr>
        <p:grpSpPr>
          <a:xfrm>
            <a:off x="793380" y="770349"/>
            <a:ext cx="10605240" cy="1261080"/>
            <a:chOff x="1384083" y="611589"/>
            <a:chExt cx="10605240" cy="12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2AB9C64-3B35-205A-BC9A-76E1225D20FA}"/>
                    </a:ext>
                  </a:extLst>
                </p14:cNvPr>
                <p14:cNvContentPartPr/>
                <p14:nvPr/>
              </p14:nvContentPartPr>
              <p14:xfrm>
                <a:off x="1384083" y="1014429"/>
                <a:ext cx="485280" cy="299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2AB9C64-3B35-205A-BC9A-76E1225D20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75083" y="1005789"/>
                  <a:ext cx="5029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9F93AD0-AD44-9C8A-788D-54C2B8E75ACC}"/>
                    </a:ext>
                  </a:extLst>
                </p14:cNvPr>
                <p14:cNvContentPartPr/>
                <p14:nvPr/>
              </p14:nvContentPartPr>
              <p14:xfrm>
                <a:off x="1739763" y="1322589"/>
                <a:ext cx="147600" cy="181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9F93AD0-AD44-9C8A-788D-54C2B8E75AC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730763" y="1313949"/>
                  <a:ext cx="1652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6740F59-C16D-301A-B54B-F8D86BF2B7DB}"/>
                    </a:ext>
                  </a:extLst>
                </p14:cNvPr>
                <p14:cNvContentPartPr/>
                <p14:nvPr/>
              </p14:nvContentPartPr>
              <p14:xfrm>
                <a:off x="1733283" y="1285149"/>
                <a:ext cx="218520" cy="233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6740F59-C16D-301A-B54B-F8D86BF2B7D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24643" y="1276149"/>
                  <a:ext cx="2361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2E897C0-4419-7041-DBBB-5515EEB2103E}"/>
                    </a:ext>
                  </a:extLst>
                </p14:cNvPr>
                <p14:cNvContentPartPr/>
                <p14:nvPr/>
              </p14:nvContentPartPr>
              <p14:xfrm>
                <a:off x="2176803" y="822189"/>
                <a:ext cx="218160" cy="422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2E897C0-4419-7041-DBBB-5515EEB2103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67803" y="813189"/>
                  <a:ext cx="2358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75199A1-6670-FB88-3EFC-12D3B906D4BF}"/>
                    </a:ext>
                  </a:extLst>
                </p14:cNvPr>
                <p14:cNvContentPartPr/>
                <p14:nvPr/>
              </p14:nvContentPartPr>
              <p14:xfrm>
                <a:off x="2469123" y="953589"/>
                <a:ext cx="396000" cy="244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75199A1-6670-FB88-3EFC-12D3B906D4B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60123" y="944949"/>
                  <a:ext cx="4136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42A3084-854A-D417-0DD3-DB1281C3AC29}"/>
                    </a:ext>
                  </a:extLst>
                </p14:cNvPr>
                <p14:cNvContentPartPr/>
                <p14:nvPr/>
              </p14:nvContentPartPr>
              <p14:xfrm>
                <a:off x="2762523" y="1152669"/>
                <a:ext cx="130680" cy="106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42A3084-854A-D417-0DD3-DB1281C3AC2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53883" y="1144029"/>
                  <a:ext cx="148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0970466-5FF7-02B5-AB9E-D4EDDAD64066}"/>
                    </a:ext>
                  </a:extLst>
                </p14:cNvPr>
                <p14:cNvContentPartPr/>
                <p14:nvPr/>
              </p14:nvContentPartPr>
              <p14:xfrm>
                <a:off x="2742363" y="1080309"/>
                <a:ext cx="243000" cy="197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0970466-5FF7-02B5-AB9E-D4EDDAD6406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33363" y="1071309"/>
                  <a:ext cx="260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8DAD021-A0B8-7DCA-38EA-DEC271E70279}"/>
                    </a:ext>
                  </a:extLst>
                </p14:cNvPr>
                <p14:cNvContentPartPr/>
                <p14:nvPr/>
              </p14:nvContentPartPr>
              <p14:xfrm>
                <a:off x="2169603" y="1323669"/>
                <a:ext cx="734400" cy="62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8DAD021-A0B8-7DCA-38EA-DEC271E7027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60603" y="1314669"/>
                  <a:ext cx="752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402F5C6-7FE4-2A13-8503-F611490091D0}"/>
                    </a:ext>
                  </a:extLst>
                </p14:cNvPr>
                <p14:cNvContentPartPr/>
                <p14:nvPr/>
              </p14:nvContentPartPr>
              <p14:xfrm>
                <a:off x="2189403" y="1482069"/>
                <a:ext cx="204480" cy="360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402F5C6-7FE4-2A13-8503-F611490091D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80763" y="1473069"/>
                  <a:ext cx="2221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3BC4E97-C76C-C3C8-A5BF-277DDC251EC1}"/>
                    </a:ext>
                  </a:extLst>
                </p14:cNvPr>
                <p14:cNvContentPartPr/>
                <p14:nvPr/>
              </p14:nvContentPartPr>
              <p14:xfrm>
                <a:off x="2549403" y="1560189"/>
                <a:ext cx="214920" cy="228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3BC4E97-C76C-C3C8-A5BF-277DDC251EC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40403" y="1551189"/>
                  <a:ext cx="2325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64BDF4D-544D-EB74-CBB8-BB6764325949}"/>
                    </a:ext>
                  </a:extLst>
                </p14:cNvPr>
                <p14:cNvContentPartPr/>
                <p14:nvPr/>
              </p14:nvContentPartPr>
              <p14:xfrm>
                <a:off x="2516283" y="1537869"/>
                <a:ext cx="415440" cy="251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64BDF4D-544D-EB74-CBB8-BB676432594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07643" y="1528869"/>
                  <a:ext cx="4330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83DF608-B46E-5C77-778C-A2C688B8AB6D}"/>
                    </a:ext>
                  </a:extLst>
                </p14:cNvPr>
                <p14:cNvContentPartPr/>
                <p14:nvPr/>
              </p14:nvContentPartPr>
              <p14:xfrm>
                <a:off x="3332043" y="1226829"/>
                <a:ext cx="16200" cy="209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83DF608-B46E-5C77-778C-A2C688B8AB6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23043" y="1217829"/>
                  <a:ext cx="338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85774AD-696F-D34A-F625-A4A706D511F6}"/>
                    </a:ext>
                  </a:extLst>
                </p14:cNvPr>
                <p14:cNvContentPartPr/>
                <p14:nvPr/>
              </p14:nvContentPartPr>
              <p14:xfrm>
                <a:off x="3270123" y="1312869"/>
                <a:ext cx="224640" cy="10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85774AD-696F-D34A-F625-A4A706D511F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61483" y="1304229"/>
                  <a:ext cx="242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10F47A3-A7D2-3A81-AC1F-E5420066CB09}"/>
                    </a:ext>
                  </a:extLst>
                </p14:cNvPr>
                <p14:cNvContentPartPr/>
                <p14:nvPr/>
              </p14:nvContentPartPr>
              <p14:xfrm>
                <a:off x="3637683" y="1078509"/>
                <a:ext cx="420120" cy="255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10F47A3-A7D2-3A81-AC1F-E5420066CB0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28683" y="1069509"/>
                  <a:ext cx="4377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A0BC09D-5A88-E52B-3921-3539D194AF1E}"/>
                    </a:ext>
                  </a:extLst>
                </p14:cNvPr>
                <p14:cNvContentPartPr/>
                <p14:nvPr/>
              </p14:nvContentPartPr>
              <p14:xfrm>
                <a:off x="3959523" y="1299909"/>
                <a:ext cx="175680" cy="264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A0BC09D-5A88-E52B-3921-3539D194AF1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50883" y="1291269"/>
                  <a:ext cx="1933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60E588D-5D6F-3B21-F653-11E02E11B515}"/>
                    </a:ext>
                  </a:extLst>
                </p14:cNvPr>
                <p14:cNvContentPartPr/>
                <p14:nvPr/>
              </p14:nvContentPartPr>
              <p14:xfrm>
                <a:off x="4363083" y="858909"/>
                <a:ext cx="158040" cy="388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60E588D-5D6F-3B21-F653-11E02E11B51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54083" y="849909"/>
                  <a:ext cx="17568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D9232A2-DCF6-7CEC-E9C0-0A6B4CFD15E1}"/>
                    </a:ext>
                  </a:extLst>
                </p14:cNvPr>
                <p14:cNvContentPartPr/>
                <p14:nvPr/>
              </p14:nvContentPartPr>
              <p14:xfrm>
                <a:off x="4581963" y="962589"/>
                <a:ext cx="383400" cy="249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D9232A2-DCF6-7CEC-E9C0-0A6B4CFD15E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73323" y="953589"/>
                  <a:ext cx="4010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F69DC66-1737-107F-9C1B-AFBBC75DED2C}"/>
                    </a:ext>
                  </a:extLst>
                </p14:cNvPr>
                <p14:cNvContentPartPr/>
                <p14:nvPr/>
              </p14:nvContentPartPr>
              <p14:xfrm>
                <a:off x="4834323" y="1231509"/>
                <a:ext cx="117360" cy="65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F69DC66-1737-107F-9C1B-AFBBC75DED2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25683" y="1222509"/>
                  <a:ext cx="1350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E66E46A-01A7-8AE0-E353-0DE89CCBE93C}"/>
                    </a:ext>
                  </a:extLst>
                </p14:cNvPr>
                <p14:cNvContentPartPr/>
                <p14:nvPr/>
              </p14:nvContentPartPr>
              <p14:xfrm>
                <a:off x="4822443" y="1218549"/>
                <a:ext cx="183240" cy="95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E66E46A-01A7-8AE0-E353-0DE89CCBE93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13443" y="1209909"/>
                  <a:ext cx="200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7DC84A7-28E8-6AB3-3489-6DA427678E53}"/>
                    </a:ext>
                  </a:extLst>
                </p14:cNvPr>
                <p14:cNvContentPartPr/>
                <p14:nvPr/>
              </p14:nvContentPartPr>
              <p14:xfrm>
                <a:off x="4327083" y="1291989"/>
                <a:ext cx="884160" cy="109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7DC84A7-28E8-6AB3-3489-6DA427678E5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18443" y="1282989"/>
                  <a:ext cx="901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25B9832-4A0B-FA4D-D020-E849FEA69E03}"/>
                    </a:ext>
                  </a:extLst>
                </p14:cNvPr>
                <p14:cNvContentPartPr/>
                <p14:nvPr/>
              </p14:nvContentPartPr>
              <p14:xfrm>
                <a:off x="4388643" y="1476309"/>
                <a:ext cx="106560" cy="263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25B9832-4A0B-FA4D-D020-E849FEA69E0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80003" y="1467309"/>
                  <a:ext cx="1242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27A6B06-C1AE-7117-DC56-ABE2BB9541A4}"/>
                    </a:ext>
                  </a:extLst>
                </p14:cNvPr>
                <p14:cNvContentPartPr/>
                <p14:nvPr/>
              </p14:nvContentPartPr>
              <p14:xfrm>
                <a:off x="4691403" y="1537509"/>
                <a:ext cx="251640" cy="335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27A6B06-C1AE-7117-DC56-ABE2BB9541A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82403" y="1528869"/>
                  <a:ext cx="2692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9B7B3DC-8CCD-929E-9094-2A80B512BFAE}"/>
                    </a:ext>
                  </a:extLst>
                </p14:cNvPr>
                <p14:cNvContentPartPr/>
                <p14:nvPr/>
              </p14:nvContentPartPr>
              <p14:xfrm>
                <a:off x="5563323" y="1196589"/>
                <a:ext cx="263520" cy="55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9B7B3DC-8CCD-929E-9094-2A80B512BFA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54683" y="1187949"/>
                  <a:ext cx="2811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1436176-23C9-2317-6BE0-010A90F51BFC}"/>
                    </a:ext>
                  </a:extLst>
                </p14:cNvPr>
                <p14:cNvContentPartPr/>
                <p14:nvPr/>
              </p14:nvContentPartPr>
              <p14:xfrm>
                <a:off x="5555043" y="1303509"/>
                <a:ext cx="294120" cy="22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1436176-23C9-2317-6BE0-010A90F51BF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46403" y="1294509"/>
                  <a:ext cx="311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B6BC53B-A4AD-B1AC-A83F-ACC6C98862FC}"/>
                    </a:ext>
                  </a:extLst>
                </p14:cNvPr>
                <p14:cNvContentPartPr/>
                <p14:nvPr/>
              </p14:nvContentPartPr>
              <p14:xfrm>
                <a:off x="6011883" y="1221069"/>
                <a:ext cx="173520" cy="24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B6BC53B-A4AD-B1AC-A83F-ACC6C98862F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002883" y="1212429"/>
                  <a:ext cx="191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DE83048-0D20-6138-13DC-FFEBAE4049CC}"/>
                    </a:ext>
                  </a:extLst>
                </p14:cNvPr>
                <p14:cNvContentPartPr/>
                <p14:nvPr/>
              </p14:nvContentPartPr>
              <p14:xfrm>
                <a:off x="6507603" y="847749"/>
                <a:ext cx="45360" cy="268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DE83048-0D20-6138-13DC-FFEBAE4049C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98603" y="838749"/>
                  <a:ext cx="630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71B6A45-4C5F-B3AC-4BA8-1FF7CC761C42}"/>
                    </a:ext>
                  </a:extLst>
                </p14:cNvPr>
                <p14:cNvContentPartPr/>
                <p14:nvPr/>
              </p14:nvContentPartPr>
              <p14:xfrm>
                <a:off x="6311403" y="1147989"/>
                <a:ext cx="444240" cy="57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71B6A45-4C5F-B3AC-4BA8-1FF7CC761C4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02403" y="1139349"/>
                  <a:ext cx="461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5DE30B0-AB4A-EE88-6E21-5DB34FE0557F}"/>
                    </a:ext>
                  </a:extLst>
                </p14:cNvPr>
                <p14:cNvContentPartPr/>
                <p14:nvPr/>
              </p14:nvContentPartPr>
              <p14:xfrm>
                <a:off x="6186483" y="1300989"/>
                <a:ext cx="445680" cy="507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5DE30B0-AB4A-EE88-6E21-5DB34FE0557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77483" y="1292349"/>
                  <a:ext cx="46332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F0F8D59-6031-8C21-7C5F-05313AA93BF3}"/>
                    </a:ext>
                  </a:extLst>
                </p14:cNvPr>
                <p14:cNvContentPartPr/>
                <p14:nvPr/>
              </p14:nvContentPartPr>
              <p14:xfrm>
                <a:off x="7000803" y="761349"/>
                <a:ext cx="223560" cy="321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F0F8D59-6031-8C21-7C5F-05313AA93BF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92163" y="752349"/>
                  <a:ext cx="2412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5946389-BDA9-7E1A-7285-4AB889E97201}"/>
                    </a:ext>
                  </a:extLst>
                </p14:cNvPr>
                <p14:cNvContentPartPr/>
                <p14:nvPr/>
              </p14:nvContentPartPr>
              <p14:xfrm>
                <a:off x="7396803" y="879429"/>
                <a:ext cx="172440" cy="363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5946389-BDA9-7E1A-7285-4AB889E9720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388163" y="870429"/>
                  <a:ext cx="19008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5F7545A-528F-96E3-D648-665097693B9C}"/>
                    </a:ext>
                  </a:extLst>
                </p14:cNvPr>
                <p14:cNvContentPartPr/>
                <p14:nvPr/>
              </p14:nvContentPartPr>
              <p14:xfrm>
                <a:off x="6969123" y="1256709"/>
                <a:ext cx="760320" cy="56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5F7545A-528F-96E3-D648-665097693B9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60123" y="1248069"/>
                  <a:ext cx="777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D1D593B-E03A-0AE9-A6B0-5F79E6636FE9}"/>
                    </a:ext>
                  </a:extLst>
                </p14:cNvPr>
                <p14:cNvContentPartPr/>
                <p14:nvPr/>
              </p14:nvContentPartPr>
              <p14:xfrm>
                <a:off x="7003683" y="1351029"/>
                <a:ext cx="198360" cy="333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D1D593B-E03A-0AE9-A6B0-5F79E6636FE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994683" y="1342389"/>
                  <a:ext cx="2160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147949D-E705-9B25-4C8A-45C96B4E8A6A}"/>
                    </a:ext>
                  </a:extLst>
                </p14:cNvPr>
                <p14:cNvContentPartPr/>
                <p14:nvPr/>
              </p14:nvContentPartPr>
              <p14:xfrm>
                <a:off x="7331643" y="1473789"/>
                <a:ext cx="163800" cy="180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147949D-E705-9B25-4C8A-45C96B4E8A6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22643" y="1465149"/>
                  <a:ext cx="181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6132AC9-85B5-7928-6C33-A9ED755ACD5F}"/>
                    </a:ext>
                  </a:extLst>
                </p14:cNvPr>
                <p14:cNvContentPartPr/>
                <p14:nvPr/>
              </p14:nvContentPartPr>
              <p14:xfrm>
                <a:off x="7249203" y="1433829"/>
                <a:ext cx="361800" cy="194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6132AC9-85B5-7928-6C33-A9ED755ACD5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240203" y="1424829"/>
                  <a:ext cx="3794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DD2A156-72AD-ECB5-AE44-E9A8364D8E2A}"/>
                    </a:ext>
                  </a:extLst>
                </p14:cNvPr>
                <p14:cNvContentPartPr/>
                <p14:nvPr/>
              </p14:nvContentPartPr>
              <p14:xfrm>
                <a:off x="8104203" y="1037829"/>
                <a:ext cx="11520" cy="248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DD2A156-72AD-ECB5-AE44-E9A8364D8E2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95203" y="1028829"/>
                  <a:ext cx="291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17FDCDA-6BEE-FDFD-33A6-60DA527D3D31}"/>
                    </a:ext>
                  </a:extLst>
                </p14:cNvPr>
                <p14:cNvContentPartPr/>
                <p14:nvPr/>
              </p14:nvContentPartPr>
              <p14:xfrm>
                <a:off x="7986123" y="1174629"/>
                <a:ext cx="320400" cy="38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17FDCDA-6BEE-FDFD-33A6-60DA527D3D3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977483" y="1165629"/>
                  <a:ext cx="338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1F5D22B-2695-4F04-0292-85B4CB8E4B9F}"/>
                    </a:ext>
                  </a:extLst>
                </p14:cNvPr>
                <p14:cNvContentPartPr/>
                <p14:nvPr/>
              </p14:nvContentPartPr>
              <p14:xfrm>
                <a:off x="8470683" y="1024149"/>
                <a:ext cx="417600" cy="264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1F5D22B-2695-4F04-0292-85B4CB8E4B9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62043" y="1015149"/>
                  <a:ext cx="4352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EF1D994-4482-7122-9315-E8E0784C677A}"/>
                    </a:ext>
                  </a:extLst>
                </p14:cNvPr>
                <p14:cNvContentPartPr/>
                <p14:nvPr/>
              </p14:nvContentPartPr>
              <p14:xfrm>
                <a:off x="8943003" y="615189"/>
                <a:ext cx="312480" cy="1026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EF1D994-4482-7122-9315-E8E0784C677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934003" y="606549"/>
                  <a:ext cx="330120" cy="10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331AD7D-9040-A101-9F32-6DC37243B9CE}"/>
                    </a:ext>
                  </a:extLst>
                </p14:cNvPr>
                <p14:cNvContentPartPr/>
                <p14:nvPr/>
              </p14:nvContentPartPr>
              <p14:xfrm>
                <a:off x="10487403" y="1092189"/>
                <a:ext cx="45000" cy="1965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331AD7D-9040-A101-9F32-6DC37243B9C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478403" y="1083549"/>
                  <a:ext cx="626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4122A67-FFB7-5E5C-EABE-D95D42CA1862}"/>
                    </a:ext>
                  </a:extLst>
                </p14:cNvPr>
                <p14:cNvContentPartPr/>
                <p14:nvPr/>
              </p14:nvContentPartPr>
              <p14:xfrm>
                <a:off x="10324323" y="1213149"/>
                <a:ext cx="347400" cy="36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4122A67-FFB7-5E5C-EABE-D95D42CA186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315683" y="1204509"/>
                  <a:ext cx="365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1B07B87-4BB4-FB96-2BE6-723A6E1B9824}"/>
                    </a:ext>
                  </a:extLst>
                </p14:cNvPr>
                <p14:cNvContentPartPr/>
                <p14:nvPr/>
              </p14:nvContentPartPr>
              <p14:xfrm>
                <a:off x="10845243" y="866469"/>
                <a:ext cx="100080" cy="3301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1B07B87-4BB4-FB96-2BE6-723A6E1B982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836603" y="857469"/>
                  <a:ext cx="1177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78F1D77-1C4C-22BC-69C1-9E87C17D4987}"/>
                    </a:ext>
                  </a:extLst>
                </p14:cNvPr>
                <p14:cNvContentPartPr/>
                <p14:nvPr/>
              </p14:nvContentPartPr>
              <p14:xfrm>
                <a:off x="11092563" y="893469"/>
                <a:ext cx="107640" cy="106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78F1D77-1C4C-22BC-69C1-9E87C17D498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083563" y="884829"/>
                  <a:ext cx="125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7EA5BFA-BC2A-D752-F050-B61EFCB028EC}"/>
                    </a:ext>
                  </a:extLst>
                </p14:cNvPr>
                <p14:cNvContentPartPr/>
                <p14:nvPr/>
              </p14:nvContentPartPr>
              <p14:xfrm>
                <a:off x="11272923" y="900669"/>
                <a:ext cx="367920" cy="251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7EA5BFA-BC2A-D752-F050-B61EFCB028E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264283" y="892029"/>
                  <a:ext cx="3855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D01CA4B-2EB7-4928-31D8-2624D1330B02}"/>
                    </a:ext>
                  </a:extLst>
                </p14:cNvPr>
                <p14:cNvContentPartPr/>
                <p14:nvPr/>
              </p14:nvContentPartPr>
              <p14:xfrm>
                <a:off x="11408283" y="1153389"/>
                <a:ext cx="184320" cy="107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D01CA4B-2EB7-4928-31D8-2624D1330B0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399283" y="1144749"/>
                  <a:ext cx="201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7A90E61-AF22-9D23-13E9-E7A6711C05D1}"/>
                    </a:ext>
                  </a:extLst>
                </p14:cNvPr>
                <p14:cNvContentPartPr/>
                <p14:nvPr/>
              </p14:nvContentPartPr>
              <p14:xfrm>
                <a:off x="11427723" y="1150149"/>
                <a:ext cx="253440" cy="109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7A90E61-AF22-9D23-13E9-E7A6711C05D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418723" y="1141149"/>
                  <a:ext cx="271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C9EBB7A-D710-3CB6-39DC-7B46BB814185}"/>
                    </a:ext>
                  </a:extLst>
                </p14:cNvPr>
                <p14:cNvContentPartPr/>
                <p14:nvPr/>
              </p14:nvContentPartPr>
              <p14:xfrm>
                <a:off x="10681083" y="1306749"/>
                <a:ext cx="921240" cy="51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C9EBB7A-D710-3CB6-39DC-7B46BB81418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672083" y="1298109"/>
                  <a:ext cx="9388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527BFAD-FEF8-F804-8C9E-0DBBD40DB189}"/>
                    </a:ext>
                  </a:extLst>
                </p14:cNvPr>
                <p14:cNvContentPartPr/>
                <p14:nvPr/>
              </p14:nvContentPartPr>
              <p14:xfrm>
                <a:off x="10911843" y="1331589"/>
                <a:ext cx="216000" cy="254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527BFAD-FEF8-F804-8C9E-0DBBD40DB18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903203" y="1322589"/>
                  <a:ext cx="2336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E3EF3D8-F98B-0818-97DE-AF21957016C6}"/>
                    </a:ext>
                  </a:extLst>
                </p14:cNvPr>
                <p14:cNvContentPartPr/>
                <p14:nvPr/>
              </p14:nvContentPartPr>
              <p14:xfrm>
                <a:off x="11168523" y="1529949"/>
                <a:ext cx="244800" cy="242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E3EF3D8-F98B-0818-97DE-AF21957016C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159523" y="1520949"/>
                  <a:ext cx="2624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BBA415F-A4BD-5B8F-2057-77F2CF4C0CD0}"/>
                    </a:ext>
                  </a:extLst>
                </p14:cNvPr>
                <p14:cNvContentPartPr/>
                <p14:nvPr/>
              </p14:nvContentPartPr>
              <p14:xfrm>
                <a:off x="11481363" y="1486029"/>
                <a:ext cx="162720" cy="70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BBA415F-A4BD-5B8F-2057-77F2CF4C0CD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472723" y="1477029"/>
                  <a:ext cx="180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6236969-870B-D96D-0204-8739E497793F}"/>
                    </a:ext>
                  </a:extLst>
                </p14:cNvPr>
                <p14:cNvContentPartPr/>
                <p14:nvPr/>
              </p14:nvContentPartPr>
              <p14:xfrm>
                <a:off x="11706723" y="611589"/>
                <a:ext cx="282600" cy="1250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6236969-870B-D96D-0204-8739E497793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698083" y="602949"/>
                  <a:ext cx="300240" cy="126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1371D69-DD52-A644-9899-5B47E8D084C2}"/>
              </a:ext>
            </a:extLst>
          </p:cNvPr>
          <p:cNvGrpSpPr/>
          <p:nvPr/>
        </p:nvGrpSpPr>
        <p:grpSpPr>
          <a:xfrm>
            <a:off x="8980083" y="1164189"/>
            <a:ext cx="295560" cy="295920"/>
            <a:chOff x="8980083" y="1164189"/>
            <a:chExt cx="29556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13D5E6B-E3C1-C3CC-A1D9-C4AFAEADE5EC}"/>
                    </a:ext>
                  </a:extLst>
                </p14:cNvPr>
                <p14:cNvContentPartPr/>
                <p14:nvPr/>
              </p14:nvContentPartPr>
              <p14:xfrm>
                <a:off x="8980083" y="1164189"/>
                <a:ext cx="295560" cy="295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13D5E6B-E3C1-C3CC-A1D9-C4AFAEADE5E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971083" y="1155549"/>
                  <a:ext cx="3132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E9294AF-4822-DD44-292B-6A9AB96DFCAF}"/>
                    </a:ext>
                  </a:extLst>
                </p14:cNvPr>
                <p14:cNvContentPartPr/>
                <p14:nvPr/>
              </p14:nvContentPartPr>
              <p14:xfrm>
                <a:off x="9159363" y="1223949"/>
                <a:ext cx="79560" cy="13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E9294AF-4822-DD44-292B-6A9AB96DFCA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150363" y="1215309"/>
                  <a:ext cx="9720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D5B00CF5-3151-4B34-DC3A-E6A46B154E1E}"/>
                  </a:ext>
                </a:extLst>
              </p14:cNvPr>
              <p14:cNvContentPartPr/>
              <p14:nvPr/>
            </p14:nvContentPartPr>
            <p14:xfrm>
              <a:off x="795483" y="4558989"/>
              <a:ext cx="425880" cy="54792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D5B00CF5-3151-4B34-DC3A-E6A46B154E1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86843" y="4550349"/>
                <a:ext cx="443520" cy="56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108A4EC9-31F4-CCA2-0C6F-C8BF484F7910}"/>
              </a:ext>
            </a:extLst>
          </p:cNvPr>
          <p:cNvGrpSpPr/>
          <p:nvPr/>
        </p:nvGrpSpPr>
        <p:grpSpPr>
          <a:xfrm>
            <a:off x="38403" y="80229"/>
            <a:ext cx="402480" cy="385200"/>
            <a:chOff x="38403" y="80229"/>
            <a:chExt cx="40248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E5B8911-0417-F283-81E2-AA3B8E485032}"/>
                    </a:ext>
                  </a:extLst>
                </p14:cNvPr>
                <p14:cNvContentPartPr/>
                <p14:nvPr/>
              </p14:nvContentPartPr>
              <p14:xfrm>
                <a:off x="135243" y="138189"/>
                <a:ext cx="135000" cy="774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E5B8911-0417-F283-81E2-AA3B8E48503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26603" y="129549"/>
                  <a:ext cx="152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E7CA856-2CC8-EF00-EED2-5DB7E138028B}"/>
                    </a:ext>
                  </a:extLst>
                </p14:cNvPr>
                <p14:cNvContentPartPr/>
                <p14:nvPr/>
              </p14:nvContentPartPr>
              <p14:xfrm>
                <a:off x="164403" y="195429"/>
                <a:ext cx="79560" cy="1850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E7CA856-2CC8-EF00-EED2-5DB7E138028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55403" y="186429"/>
                  <a:ext cx="972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2A857C6-8C2A-D065-B678-1B6AB1CB56D6}"/>
                    </a:ext>
                  </a:extLst>
                </p14:cNvPr>
                <p14:cNvContentPartPr/>
                <p14:nvPr/>
              </p14:nvContentPartPr>
              <p14:xfrm>
                <a:off x="38403" y="80229"/>
                <a:ext cx="402480" cy="3852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2A857C6-8C2A-D065-B678-1B6AB1CB56D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9403" y="71589"/>
                  <a:ext cx="420120" cy="40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6DE9BCBE-C48B-28B7-E978-72B073447373}"/>
              </a:ext>
            </a:extLst>
          </p:cNvPr>
          <p:cNvGrpSpPr/>
          <p:nvPr/>
        </p:nvGrpSpPr>
        <p:grpSpPr>
          <a:xfrm>
            <a:off x="369603" y="2172549"/>
            <a:ext cx="10164240" cy="4579200"/>
            <a:chOff x="369603" y="2172549"/>
            <a:chExt cx="10164240" cy="457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6ECC88A-00E3-3E46-F1E8-BE7D309ED8A6}"/>
                    </a:ext>
                  </a:extLst>
                </p14:cNvPr>
                <p14:cNvContentPartPr/>
                <p14:nvPr/>
              </p14:nvContentPartPr>
              <p14:xfrm>
                <a:off x="802683" y="2745309"/>
                <a:ext cx="528120" cy="395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6ECC88A-00E3-3E46-F1E8-BE7D309ED8A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4043" y="2736309"/>
                  <a:ext cx="5457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10CBAC4-5432-42AC-1565-625A9F4C1B33}"/>
                    </a:ext>
                  </a:extLst>
                </p14:cNvPr>
                <p14:cNvContentPartPr/>
                <p14:nvPr/>
              </p14:nvContentPartPr>
              <p14:xfrm>
                <a:off x="1128843" y="3151029"/>
                <a:ext cx="202320" cy="134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10CBAC4-5432-42AC-1565-625A9F4C1B3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20203" y="3142389"/>
                  <a:ext cx="219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180356E-F07B-140F-9C0A-A86B70EAF0EF}"/>
                    </a:ext>
                  </a:extLst>
                </p14:cNvPr>
                <p14:cNvContentPartPr/>
                <p14:nvPr/>
              </p14:nvContentPartPr>
              <p14:xfrm>
                <a:off x="1083483" y="3060669"/>
                <a:ext cx="306720" cy="235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180356E-F07B-140F-9C0A-A86B70EAF0E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74843" y="3052029"/>
                  <a:ext cx="3243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5F6F0CC-6DF6-F1C0-EB09-DBD1C072A3D7}"/>
                    </a:ext>
                  </a:extLst>
                </p14:cNvPr>
                <p14:cNvContentPartPr/>
                <p14:nvPr/>
              </p14:nvContentPartPr>
              <p14:xfrm>
                <a:off x="1592883" y="2608509"/>
                <a:ext cx="193320" cy="403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5F6F0CC-6DF6-F1C0-EB09-DBD1C072A3D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583883" y="2599869"/>
                  <a:ext cx="21096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E8BBEBF-6DFC-41FC-107D-7A8A7319E0E6}"/>
                    </a:ext>
                  </a:extLst>
                </p14:cNvPr>
                <p14:cNvContentPartPr/>
                <p14:nvPr/>
              </p14:nvContentPartPr>
              <p14:xfrm>
                <a:off x="1878363" y="2650989"/>
                <a:ext cx="372600" cy="263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E8BBEBF-6DFC-41FC-107D-7A8A7319E0E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869363" y="2641989"/>
                  <a:ext cx="3902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08F3922-9E60-DFB0-3D47-CE1118F766F7}"/>
                    </a:ext>
                  </a:extLst>
                </p14:cNvPr>
                <p14:cNvContentPartPr/>
                <p14:nvPr/>
              </p14:nvContentPartPr>
              <p14:xfrm>
                <a:off x="2165283" y="2910549"/>
                <a:ext cx="124200" cy="153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08F3922-9E60-DFB0-3D47-CE1118F766F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156643" y="2901909"/>
                  <a:ext cx="141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3FD32F5-9866-90AA-5EE5-4D05C7E35458}"/>
                    </a:ext>
                  </a:extLst>
                </p14:cNvPr>
                <p14:cNvContentPartPr/>
                <p14:nvPr/>
              </p14:nvContentPartPr>
              <p14:xfrm>
                <a:off x="2133243" y="2885349"/>
                <a:ext cx="256680" cy="179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3FD32F5-9866-90AA-5EE5-4D05C7E3545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124603" y="2876709"/>
                  <a:ext cx="2743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3805D15-118B-3A5C-8302-DF412023A51A}"/>
                    </a:ext>
                  </a:extLst>
                </p14:cNvPr>
                <p14:cNvContentPartPr/>
                <p14:nvPr/>
              </p14:nvContentPartPr>
              <p14:xfrm>
                <a:off x="1483443" y="3167229"/>
                <a:ext cx="830520" cy="44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3805D15-118B-3A5C-8302-DF412023A51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474443" y="3158589"/>
                  <a:ext cx="848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222572D-11B9-51BC-F1C2-D9DD7254F9C6}"/>
                    </a:ext>
                  </a:extLst>
                </p14:cNvPr>
                <p14:cNvContentPartPr/>
                <p14:nvPr/>
              </p14:nvContentPartPr>
              <p14:xfrm>
                <a:off x="1608723" y="3341829"/>
                <a:ext cx="146520" cy="355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222572D-11B9-51BC-F1C2-D9DD7254F9C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99723" y="3333189"/>
                  <a:ext cx="1641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7CC878E-5C4B-DB50-3780-ECC87FCF1856}"/>
                    </a:ext>
                  </a:extLst>
                </p14:cNvPr>
                <p14:cNvContentPartPr/>
                <p14:nvPr/>
              </p14:nvContentPartPr>
              <p14:xfrm>
                <a:off x="1900323" y="3431829"/>
                <a:ext cx="245520" cy="217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7CC878E-5C4B-DB50-3780-ECC87FCF185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891683" y="3423189"/>
                  <a:ext cx="263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42E9AB8-932A-C7F4-B260-5EF4A5DD8161}"/>
                    </a:ext>
                  </a:extLst>
                </p14:cNvPr>
                <p14:cNvContentPartPr/>
                <p14:nvPr/>
              </p14:nvContentPartPr>
              <p14:xfrm>
                <a:off x="1887003" y="3399789"/>
                <a:ext cx="308880" cy="262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42E9AB8-932A-C7F4-B260-5EF4A5DD816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878363" y="3391149"/>
                  <a:ext cx="3265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9A93984-47EC-EB7B-2BA6-502AAA23589D}"/>
                    </a:ext>
                  </a:extLst>
                </p14:cNvPr>
                <p14:cNvContentPartPr/>
                <p14:nvPr/>
              </p14:nvContentPartPr>
              <p14:xfrm>
                <a:off x="2790603" y="2929989"/>
                <a:ext cx="6840" cy="273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9A93984-47EC-EB7B-2BA6-502AAA23589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781963" y="2920989"/>
                  <a:ext cx="244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AA4A530-B107-3658-B95B-19B2BDEE4CEC}"/>
                    </a:ext>
                  </a:extLst>
                </p14:cNvPr>
                <p14:cNvContentPartPr/>
                <p14:nvPr/>
              </p14:nvContentPartPr>
              <p14:xfrm>
                <a:off x="2715723" y="3118989"/>
                <a:ext cx="276480" cy="7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AA4A530-B107-3658-B95B-19B2BDEE4CE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706723" y="3110349"/>
                  <a:ext cx="294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CA50565-0506-3F11-7B05-969082F64A8C}"/>
                    </a:ext>
                  </a:extLst>
                </p14:cNvPr>
                <p14:cNvContentPartPr/>
                <p14:nvPr/>
              </p14:nvContentPartPr>
              <p14:xfrm>
                <a:off x="3174363" y="2858709"/>
                <a:ext cx="375840" cy="258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CA50565-0506-3F11-7B05-969082F64A8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165723" y="2850069"/>
                  <a:ext cx="3934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75A48F6-92B2-6E8C-2C76-07F15E3F67F1}"/>
                    </a:ext>
                  </a:extLst>
                </p14:cNvPr>
                <p14:cNvContentPartPr/>
                <p14:nvPr/>
              </p14:nvContentPartPr>
              <p14:xfrm>
                <a:off x="3385323" y="3118629"/>
                <a:ext cx="190800" cy="201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75A48F6-92B2-6E8C-2C76-07F15E3F67F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76323" y="3109989"/>
                  <a:ext cx="2084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A3B3945-4AC1-972E-702C-24D776B746DD}"/>
                    </a:ext>
                  </a:extLst>
                </p14:cNvPr>
                <p14:cNvContentPartPr/>
                <p14:nvPr/>
              </p14:nvContentPartPr>
              <p14:xfrm>
                <a:off x="3832083" y="2677269"/>
                <a:ext cx="181080" cy="344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A3B3945-4AC1-972E-702C-24D776B746D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823083" y="2668269"/>
                  <a:ext cx="1987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F597CF3-2567-7731-B039-C50CD7047C5D}"/>
                    </a:ext>
                  </a:extLst>
                </p14:cNvPr>
                <p14:cNvContentPartPr/>
                <p14:nvPr/>
              </p14:nvContentPartPr>
              <p14:xfrm>
                <a:off x="4130883" y="2653509"/>
                <a:ext cx="334080" cy="253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F597CF3-2567-7731-B039-C50CD7047C5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121883" y="2644869"/>
                  <a:ext cx="3517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4BFFD8A-0F80-3569-A84D-A38C15A91941}"/>
                    </a:ext>
                  </a:extLst>
                </p14:cNvPr>
                <p14:cNvContentPartPr/>
                <p14:nvPr/>
              </p14:nvContentPartPr>
              <p14:xfrm>
                <a:off x="4415283" y="2860509"/>
                <a:ext cx="101880" cy="91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4BFFD8A-0F80-3569-A84D-A38C15A9194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406643" y="2851869"/>
                  <a:ext cx="119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44B5810-43CD-9757-2FD4-4B86A903D1B2}"/>
                    </a:ext>
                  </a:extLst>
                </p14:cNvPr>
                <p14:cNvContentPartPr/>
                <p14:nvPr/>
              </p14:nvContentPartPr>
              <p14:xfrm>
                <a:off x="4395483" y="2873829"/>
                <a:ext cx="235800" cy="109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44B5810-43CD-9757-2FD4-4B86A903D1B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386843" y="2865189"/>
                  <a:ext cx="253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0E4D8E3-D60B-F790-1EB1-F5E91FB5D305}"/>
                    </a:ext>
                  </a:extLst>
                </p14:cNvPr>
                <p14:cNvContentPartPr/>
                <p14:nvPr/>
              </p14:nvContentPartPr>
              <p14:xfrm>
                <a:off x="3742083" y="3057069"/>
                <a:ext cx="861120" cy="107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0E4D8E3-D60B-F790-1EB1-F5E91FB5D30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733443" y="3048069"/>
                  <a:ext cx="878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4D61681-1664-C06B-F91F-2D2980CAA94B}"/>
                    </a:ext>
                  </a:extLst>
                </p14:cNvPr>
                <p14:cNvContentPartPr/>
                <p14:nvPr/>
              </p14:nvContentPartPr>
              <p14:xfrm>
                <a:off x="3818403" y="3269109"/>
                <a:ext cx="104760" cy="3628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4D61681-1664-C06B-F91F-2D2980CAA94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809763" y="3260109"/>
                  <a:ext cx="1224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6A8189E-C6A5-BD2D-9D5E-8DE7B574F7B2}"/>
                    </a:ext>
                  </a:extLst>
                </p14:cNvPr>
                <p14:cNvContentPartPr/>
                <p14:nvPr/>
              </p14:nvContentPartPr>
              <p14:xfrm>
                <a:off x="4176243" y="3284229"/>
                <a:ext cx="237960" cy="363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6A8189E-C6A5-BD2D-9D5E-8DE7B574F7B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167603" y="3275589"/>
                  <a:ext cx="2556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8508B6E-44AC-4CE4-9408-4DF0414647E9}"/>
                    </a:ext>
                  </a:extLst>
                </p14:cNvPr>
                <p14:cNvContentPartPr/>
                <p14:nvPr/>
              </p14:nvContentPartPr>
              <p14:xfrm>
                <a:off x="4982283" y="2933949"/>
                <a:ext cx="239400" cy="33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8508B6E-44AC-4CE4-9408-4DF0414647E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973643" y="2925309"/>
                  <a:ext cx="257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29E1118-464C-6254-BAC3-058B2A3D8E25}"/>
                    </a:ext>
                  </a:extLst>
                </p14:cNvPr>
                <p14:cNvContentPartPr/>
                <p14:nvPr/>
              </p14:nvContentPartPr>
              <p14:xfrm>
                <a:off x="5353803" y="2820909"/>
                <a:ext cx="432720" cy="313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29E1118-464C-6254-BAC3-058B2A3D8E2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44803" y="2811909"/>
                  <a:ext cx="4503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DCC3F2B-D16B-0E76-9A06-3B8F55941061}"/>
                    </a:ext>
                  </a:extLst>
                </p14:cNvPr>
                <p14:cNvContentPartPr/>
                <p14:nvPr/>
              </p14:nvContentPartPr>
              <p14:xfrm>
                <a:off x="5958243" y="2597349"/>
                <a:ext cx="210240" cy="3128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DCC3F2B-D16B-0E76-9A06-3B8F5594106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949603" y="2588349"/>
                  <a:ext cx="2278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F663561-4598-53B9-C314-AC4C0E115719}"/>
                    </a:ext>
                  </a:extLst>
                </p14:cNvPr>
                <p14:cNvContentPartPr/>
                <p14:nvPr/>
              </p14:nvContentPartPr>
              <p14:xfrm>
                <a:off x="6288723" y="2479269"/>
                <a:ext cx="147600" cy="163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F663561-4598-53B9-C314-AC4C0E11571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279723" y="2470269"/>
                  <a:ext cx="165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4BA236F-D424-5F9B-DDC8-B56430F829D5}"/>
                    </a:ext>
                  </a:extLst>
                </p14:cNvPr>
                <p14:cNvContentPartPr/>
                <p14:nvPr/>
              </p14:nvContentPartPr>
              <p14:xfrm>
                <a:off x="6476643" y="2573229"/>
                <a:ext cx="473760" cy="2628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4BA236F-D424-5F9B-DDC8-B56430F829D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468003" y="2564229"/>
                  <a:ext cx="4914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87D8457-F232-3581-2E2B-92BF9E0C90A9}"/>
                    </a:ext>
                  </a:extLst>
                </p14:cNvPr>
                <p14:cNvContentPartPr/>
                <p14:nvPr/>
              </p14:nvContentPartPr>
              <p14:xfrm>
                <a:off x="6871203" y="2780229"/>
                <a:ext cx="97200" cy="1080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87D8457-F232-3581-2E2B-92BF9E0C90A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862563" y="2771589"/>
                  <a:ext cx="114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24B5744-8427-BF96-4E2E-EFB1788C5210}"/>
                    </a:ext>
                  </a:extLst>
                </p14:cNvPr>
                <p14:cNvContentPartPr/>
                <p14:nvPr/>
              </p14:nvContentPartPr>
              <p14:xfrm>
                <a:off x="6780123" y="2718669"/>
                <a:ext cx="308160" cy="203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24B5744-8427-BF96-4E2E-EFB1788C521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771123" y="2709669"/>
                  <a:ext cx="3258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9BFA86F-4D40-0D7D-E049-C3A164ED848B}"/>
                    </a:ext>
                  </a:extLst>
                </p14:cNvPr>
                <p14:cNvContentPartPr/>
                <p14:nvPr/>
              </p14:nvContentPartPr>
              <p14:xfrm>
                <a:off x="5902443" y="2943309"/>
                <a:ext cx="1219680" cy="75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9BFA86F-4D40-0D7D-E049-C3A164ED848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893443" y="2934309"/>
                  <a:ext cx="1237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F2B401F-F782-BE6F-01AC-8B294BF045AD}"/>
                    </a:ext>
                  </a:extLst>
                </p14:cNvPr>
                <p14:cNvContentPartPr/>
                <p14:nvPr/>
              </p14:nvContentPartPr>
              <p14:xfrm>
                <a:off x="6052923" y="3136269"/>
                <a:ext cx="171720" cy="3182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F2B401F-F782-BE6F-01AC-8B294BF045A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44283" y="3127629"/>
                  <a:ext cx="1893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C562CB3-10E8-6AEF-FF12-F931E7863EAA}"/>
                    </a:ext>
                  </a:extLst>
                </p14:cNvPr>
                <p14:cNvContentPartPr/>
                <p14:nvPr/>
              </p14:nvContentPartPr>
              <p14:xfrm>
                <a:off x="6365403" y="3204669"/>
                <a:ext cx="243720" cy="399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C562CB3-10E8-6AEF-FF12-F931E7863EA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56763" y="3195669"/>
                  <a:ext cx="26136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40C2F3B-E808-A13C-CC2F-50F2C4118EFC}"/>
                    </a:ext>
                  </a:extLst>
                </p14:cNvPr>
                <p14:cNvContentPartPr/>
                <p14:nvPr/>
              </p14:nvContentPartPr>
              <p14:xfrm>
                <a:off x="6710643" y="3114669"/>
                <a:ext cx="127800" cy="936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40C2F3B-E808-A13C-CC2F-50F2C4118EF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701643" y="3105669"/>
                  <a:ext cx="145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F794989-F3D7-CD4E-B668-99F3493DA55C}"/>
                    </a:ext>
                  </a:extLst>
                </p14:cNvPr>
                <p14:cNvContentPartPr/>
                <p14:nvPr/>
              </p14:nvContentPartPr>
              <p14:xfrm>
                <a:off x="7573923" y="2833149"/>
                <a:ext cx="284400" cy="122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F794989-F3D7-CD4E-B668-99F3493DA55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564923" y="2824509"/>
                  <a:ext cx="302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C03BC1A-1486-8BE3-C6B8-FBBC61199547}"/>
                    </a:ext>
                  </a:extLst>
                </p14:cNvPr>
                <p14:cNvContentPartPr/>
                <p14:nvPr/>
              </p14:nvContentPartPr>
              <p14:xfrm>
                <a:off x="7569243" y="2930709"/>
                <a:ext cx="318960" cy="23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C03BC1A-1486-8BE3-C6B8-FBBC6119954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560243" y="2921709"/>
                  <a:ext cx="336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97E5AF2-AAA2-773D-2BE6-BEA6F970D67C}"/>
                    </a:ext>
                  </a:extLst>
                </p14:cNvPr>
                <p14:cNvContentPartPr/>
                <p14:nvPr/>
              </p14:nvContentPartPr>
              <p14:xfrm>
                <a:off x="8122203" y="2814789"/>
                <a:ext cx="329760" cy="482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97E5AF2-AAA2-773D-2BE6-BEA6F970D67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113203" y="2806149"/>
                  <a:ext cx="347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8D995B5-27EE-7005-B1B9-F52CF150E301}"/>
                    </a:ext>
                  </a:extLst>
                </p14:cNvPr>
                <p14:cNvContentPartPr/>
                <p14:nvPr/>
              </p14:nvContentPartPr>
              <p14:xfrm>
                <a:off x="8863803" y="2492589"/>
                <a:ext cx="11880" cy="272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8D995B5-27EE-7005-B1B9-F52CF150E30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854803" y="2483949"/>
                  <a:ext cx="295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11721A2-DF95-1C1D-CBC4-4D26E01E33E4}"/>
                    </a:ext>
                  </a:extLst>
                </p14:cNvPr>
                <p14:cNvContentPartPr/>
                <p14:nvPr/>
              </p14:nvContentPartPr>
              <p14:xfrm>
                <a:off x="8639883" y="2805429"/>
                <a:ext cx="502920" cy="640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11721A2-DF95-1C1D-CBC4-4D26E01E33E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631243" y="2796429"/>
                  <a:ext cx="520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04A5490-3877-4447-902F-511BD6CD8B3E}"/>
                    </a:ext>
                  </a:extLst>
                </p14:cNvPr>
                <p14:cNvContentPartPr/>
                <p14:nvPr/>
              </p14:nvContentPartPr>
              <p14:xfrm>
                <a:off x="8518923" y="2961669"/>
                <a:ext cx="414360" cy="510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04A5490-3877-4447-902F-511BD6CD8B3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509923" y="2953029"/>
                  <a:ext cx="43200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99E1CF8-11EA-145A-00A5-3CA78B609EA0}"/>
                    </a:ext>
                  </a:extLst>
                </p14:cNvPr>
                <p14:cNvContentPartPr/>
                <p14:nvPr/>
              </p14:nvContentPartPr>
              <p14:xfrm>
                <a:off x="9448443" y="2371269"/>
                <a:ext cx="217800" cy="403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99E1CF8-11EA-145A-00A5-3CA78B609EA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439803" y="2362629"/>
                  <a:ext cx="23544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4C423B4-B7D6-7AE1-1595-D6852180ECB3}"/>
                    </a:ext>
                  </a:extLst>
                </p14:cNvPr>
                <p14:cNvContentPartPr/>
                <p14:nvPr/>
              </p14:nvContentPartPr>
              <p14:xfrm>
                <a:off x="9782883" y="2609229"/>
                <a:ext cx="24480" cy="2926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4C423B4-B7D6-7AE1-1595-D6852180ECB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773883" y="2600229"/>
                  <a:ext cx="421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9F91089-18E6-AC36-B483-F74725AFACF8}"/>
                    </a:ext>
                  </a:extLst>
                </p14:cNvPr>
                <p14:cNvContentPartPr/>
                <p14:nvPr/>
              </p14:nvContentPartPr>
              <p14:xfrm>
                <a:off x="9768483" y="2577549"/>
                <a:ext cx="254520" cy="100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9F91089-18E6-AC36-B483-F74725AFACF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759843" y="2568909"/>
                  <a:ext cx="272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50E4637-BFCF-DC58-2A73-A9996518A44E}"/>
                    </a:ext>
                  </a:extLst>
                </p14:cNvPr>
                <p14:cNvContentPartPr/>
                <p14:nvPr/>
              </p14:nvContentPartPr>
              <p14:xfrm>
                <a:off x="9387603" y="2897949"/>
                <a:ext cx="775080" cy="597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50E4637-BFCF-DC58-2A73-A9996518A44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378603" y="2889309"/>
                  <a:ext cx="792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451A881-7A7B-9E5A-7C69-2732AF5600D7}"/>
                    </a:ext>
                  </a:extLst>
                </p14:cNvPr>
                <p14:cNvContentPartPr/>
                <p14:nvPr/>
              </p14:nvContentPartPr>
              <p14:xfrm>
                <a:off x="9387603" y="2981829"/>
                <a:ext cx="232560" cy="477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451A881-7A7B-9E5A-7C69-2732AF5600D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378603" y="2973189"/>
                  <a:ext cx="25020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54D7D7F-4163-6340-C572-6679EB5C14F7}"/>
                    </a:ext>
                  </a:extLst>
                </p14:cNvPr>
                <p14:cNvContentPartPr/>
                <p14:nvPr/>
              </p14:nvContentPartPr>
              <p14:xfrm>
                <a:off x="9732483" y="3157509"/>
                <a:ext cx="194400" cy="248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54D7D7F-4163-6340-C572-6679EB5C14F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723483" y="3148509"/>
                  <a:ext cx="2120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9E5DE25-C927-65A5-38ED-1139FEE6E220}"/>
                    </a:ext>
                  </a:extLst>
                </p14:cNvPr>
                <p14:cNvContentPartPr/>
                <p14:nvPr/>
              </p14:nvContentPartPr>
              <p14:xfrm>
                <a:off x="9652923" y="3174429"/>
                <a:ext cx="382320" cy="2084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9E5DE25-C927-65A5-38ED-1139FEE6E22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644283" y="3165429"/>
                  <a:ext cx="399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432EA3C-4A8D-6BB3-EC7F-AA9BEE725890}"/>
                    </a:ext>
                  </a:extLst>
                </p14:cNvPr>
                <p14:cNvContentPartPr/>
                <p14:nvPr/>
              </p14:nvContentPartPr>
              <p14:xfrm>
                <a:off x="7567803" y="4232469"/>
                <a:ext cx="307440" cy="378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432EA3C-4A8D-6BB3-EC7F-AA9BEE72589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558803" y="4223829"/>
                  <a:ext cx="3250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95CD9C8-5575-AA05-1EBF-1EE334B58DC5}"/>
                    </a:ext>
                  </a:extLst>
                </p14:cNvPr>
                <p14:cNvContentPartPr/>
                <p14:nvPr/>
              </p14:nvContentPartPr>
              <p14:xfrm>
                <a:off x="7620723" y="4317429"/>
                <a:ext cx="252360" cy="6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95CD9C8-5575-AA05-1EBF-1EE334B58DC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612083" y="4308789"/>
                  <a:ext cx="270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BFEFEEF-72CB-ED8E-B16E-ED01BF4EA53F}"/>
                    </a:ext>
                  </a:extLst>
                </p14:cNvPr>
                <p14:cNvContentPartPr/>
                <p14:nvPr/>
              </p14:nvContentPartPr>
              <p14:xfrm>
                <a:off x="8307243" y="4060749"/>
                <a:ext cx="318960" cy="4338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BFEFEEF-72CB-ED8E-B16E-ED01BF4EA53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298243" y="4052109"/>
                  <a:ext cx="33660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BDF615E-1D61-77FB-495E-3DAA29AD6201}"/>
                    </a:ext>
                  </a:extLst>
                </p14:cNvPr>
                <p14:cNvContentPartPr/>
                <p14:nvPr/>
              </p14:nvContentPartPr>
              <p14:xfrm>
                <a:off x="8955963" y="3823149"/>
                <a:ext cx="214560" cy="4399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BDF615E-1D61-77FB-495E-3DAA29AD620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946963" y="3814149"/>
                  <a:ext cx="23220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6F8AA54-DD85-BAC5-807E-B5C1D6F33B17}"/>
                    </a:ext>
                  </a:extLst>
                </p14:cNvPr>
                <p14:cNvContentPartPr/>
                <p14:nvPr/>
              </p14:nvContentPartPr>
              <p14:xfrm>
                <a:off x="9283203" y="3870669"/>
                <a:ext cx="245520" cy="3708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6F8AA54-DD85-BAC5-807E-B5C1D6F33B1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274203" y="3862029"/>
                  <a:ext cx="2631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FC8569F-857D-E6ED-86DC-BC338DE07D82}"/>
                    </a:ext>
                  </a:extLst>
                </p14:cNvPr>
                <p14:cNvContentPartPr/>
                <p14:nvPr/>
              </p14:nvContentPartPr>
              <p14:xfrm>
                <a:off x="8943003" y="4308429"/>
                <a:ext cx="716040" cy="129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FC8569F-857D-E6ED-86DC-BC338DE07D8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934363" y="4299429"/>
                  <a:ext cx="733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AE5B541-41B4-E332-302D-BCCA1BF367FA}"/>
                    </a:ext>
                  </a:extLst>
                </p14:cNvPr>
                <p14:cNvContentPartPr/>
                <p14:nvPr/>
              </p14:nvContentPartPr>
              <p14:xfrm>
                <a:off x="8899803" y="4328589"/>
                <a:ext cx="257760" cy="4374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AE5B541-41B4-E332-302D-BCCA1BF367F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890803" y="4319949"/>
                  <a:ext cx="27540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269A77F-8FD2-E3E3-12C4-4499BAEB277B}"/>
                    </a:ext>
                  </a:extLst>
                </p14:cNvPr>
                <p14:cNvContentPartPr/>
                <p14:nvPr/>
              </p14:nvContentPartPr>
              <p14:xfrm>
                <a:off x="9223803" y="4508229"/>
                <a:ext cx="207720" cy="2113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269A77F-8FD2-E3E3-12C4-4499BAEB277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215163" y="4499229"/>
                  <a:ext cx="2253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C6B8236-B233-6CFF-86DF-DEB91471AC92}"/>
                    </a:ext>
                  </a:extLst>
                </p14:cNvPr>
                <p14:cNvContentPartPr/>
                <p14:nvPr/>
              </p14:nvContentPartPr>
              <p14:xfrm>
                <a:off x="9157203" y="4502109"/>
                <a:ext cx="430200" cy="2235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C6B8236-B233-6CFF-86DF-DEB91471AC9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148563" y="4493109"/>
                  <a:ext cx="4478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730D4B2-8106-98A2-C4C1-A4953386EC17}"/>
                    </a:ext>
                  </a:extLst>
                </p14:cNvPr>
                <p14:cNvContentPartPr/>
                <p14:nvPr/>
              </p14:nvContentPartPr>
              <p14:xfrm>
                <a:off x="1442043" y="4592109"/>
                <a:ext cx="1775880" cy="6102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730D4B2-8106-98A2-C4C1-A4953386EC1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433043" y="4583109"/>
                  <a:ext cx="179352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A66778D-5016-E9E4-3D51-574469DE3AA0}"/>
                    </a:ext>
                  </a:extLst>
                </p14:cNvPr>
                <p14:cNvContentPartPr/>
                <p14:nvPr/>
              </p14:nvContentPartPr>
              <p14:xfrm>
                <a:off x="2362563" y="4668069"/>
                <a:ext cx="673560" cy="1569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A66778D-5016-E9E4-3D51-574469DE3AA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353563" y="4659429"/>
                  <a:ext cx="691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4D5416C-347E-70A5-D747-79B316CE2845}"/>
                    </a:ext>
                  </a:extLst>
                </p14:cNvPr>
                <p14:cNvContentPartPr/>
                <p14:nvPr/>
              </p14:nvContentPartPr>
              <p14:xfrm>
                <a:off x="3104523" y="5634309"/>
                <a:ext cx="248760" cy="306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4D5416C-347E-70A5-D747-79B316CE284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095523" y="5625309"/>
                  <a:ext cx="2664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691A36D-FF5E-F948-F971-3A3FEFEC7820}"/>
                    </a:ext>
                  </a:extLst>
                </p14:cNvPr>
                <p14:cNvContentPartPr/>
                <p14:nvPr/>
              </p14:nvContentPartPr>
              <p14:xfrm>
                <a:off x="3464163" y="5677149"/>
                <a:ext cx="445320" cy="2260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691A36D-FF5E-F948-F971-3A3FEFEC782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455523" y="5668509"/>
                  <a:ext cx="4629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21CCD65-3B8A-4041-A485-F6A744FD2986}"/>
                    </a:ext>
                  </a:extLst>
                </p14:cNvPr>
                <p14:cNvContentPartPr/>
                <p14:nvPr/>
              </p14:nvContentPartPr>
              <p14:xfrm>
                <a:off x="3861243" y="5866149"/>
                <a:ext cx="145440" cy="831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21CCD65-3B8A-4041-A485-F6A744FD298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852243" y="5857149"/>
                  <a:ext cx="1630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5F35D52-7DB3-F777-B2D0-910C44FC12D9}"/>
                    </a:ext>
                  </a:extLst>
                </p14:cNvPr>
                <p14:cNvContentPartPr/>
                <p14:nvPr/>
              </p14:nvContentPartPr>
              <p14:xfrm>
                <a:off x="3821283" y="5852469"/>
                <a:ext cx="246600" cy="1242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5F35D52-7DB3-F777-B2D0-910C44FC12D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812283" y="5843829"/>
                  <a:ext cx="264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724F75B-1BA9-5CE2-F067-0272660E9E40}"/>
                    </a:ext>
                  </a:extLst>
                </p14:cNvPr>
                <p14:cNvContentPartPr/>
                <p14:nvPr/>
              </p14:nvContentPartPr>
              <p14:xfrm>
                <a:off x="2925963" y="6113109"/>
                <a:ext cx="1043280" cy="558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724F75B-1BA9-5CE2-F067-0272660E9E4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917323" y="6104469"/>
                  <a:ext cx="1060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6AE2F50-EF5F-56E9-3315-3F57FF538947}"/>
                    </a:ext>
                  </a:extLst>
                </p14:cNvPr>
                <p14:cNvContentPartPr/>
                <p14:nvPr/>
              </p14:nvContentPartPr>
              <p14:xfrm>
                <a:off x="3079683" y="6247029"/>
                <a:ext cx="189720" cy="3142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6AE2F50-EF5F-56E9-3315-3F57FF53894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070683" y="6238389"/>
                  <a:ext cx="2073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49DE7F7-3D56-4C03-3D22-893202960953}"/>
                    </a:ext>
                  </a:extLst>
                </p14:cNvPr>
                <p14:cNvContentPartPr/>
                <p14:nvPr/>
              </p14:nvContentPartPr>
              <p14:xfrm>
                <a:off x="3459843" y="6360069"/>
                <a:ext cx="202320" cy="1875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49DE7F7-3D56-4C03-3D22-89320296095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450843" y="6351069"/>
                  <a:ext cx="219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A46C1B8-A467-72F9-55D2-D7A693C52E04}"/>
                    </a:ext>
                  </a:extLst>
                </p14:cNvPr>
                <p14:cNvContentPartPr/>
                <p14:nvPr/>
              </p14:nvContentPartPr>
              <p14:xfrm>
                <a:off x="3362283" y="6321909"/>
                <a:ext cx="451800" cy="2728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A46C1B8-A467-72F9-55D2-D7A693C52E0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353643" y="6313269"/>
                  <a:ext cx="4694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FB8F7CC-D1C6-36EF-8E27-49E1288F8833}"/>
                    </a:ext>
                  </a:extLst>
                </p14:cNvPr>
                <p14:cNvContentPartPr/>
                <p14:nvPr/>
              </p14:nvContentPartPr>
              <p14:xfrm>
                <a:off x="4645323" y="5896389"/>
                <a:ext cx="36720" cy="2775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FB8F7CC-D1C6-36EF-8E27-49E1288F883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636683" y="5887389"/>
                  <a:ext cx="543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21E928E-4E42-8AD3-1581-D3D674431B75}"/>
                    </a:ext>
                  </a:extLst>
                </p14:cNvPr>
                <p14:cNvContentPartPr/>
                <p14:nvPr/>
              </p14:nvContentPartPr>
              <p14:xfrm>
                <a:off x="4518243" y="6024909"/>
                <a:ext cx="305640" cy="442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21E928E-4E42-8AD3-1581-D3D674431B7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509603" y="6016269"/>
                  <a:ext cx="323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8454DEE-E958-14EF-B7F1-9B50A4FBFAD9}"/>
                    </a:ext>
                  </a:extLst>
                </p14:cNvPr>
                <p14:cNvContentPartPr/>
                <p14:nvPr/>
              </p14:nvContentPartPr>
              <p14:xfrm>
                <a:off x="5229963" y="5646909"/>
                <a:ext cx="213120" cy="2818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8454DEE-E958-14EF-B7F1-9B50A4FBFAD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220963" y="5638269"/>
                  <a:ext cx="2307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19BC6B8-8C94-DCF3-C4C4-3310DD86B5E3}"/>
                    </a:ext>
                  </a:extLst>
                </p14:cNvPr>
                <p14:cNvContentPartPr/>
                <p14:nvPr/>
              </p14:nvContentPartPr>
              <p14:xfrm>
                <a:off x="5577003" y="5664909"/>
                <a:ext cx="489600" cy="2494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19BC6B8-8C94-DCF3-C4C4-3310DD86B5E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568363" y="5656269"/>
                  <a:ext cx="5072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5159AFA-9BE3-776F-1D24-1E63DF2AAA1D}"/>
                    </a:ext>
                  </a:extLst>
                </p14:cNvPr>
                <p14:cNvContentPartPr/>
                <p14:nvPr/>
              </p14:nvContentPartPr>
              <p14:xfrm>
                <a:off x="5966523" y="5857149"/>
                <a:ext cx="164880" cy="1400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5159AFA-9BE3-776F-1D24-1E63DF2AAA1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957883" y="5848149"/>
                  <a:ext cx="182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3730C61-D531-E16A-1853-B89488A8FF4B}"/>
                    </a:ext>
                  </a:extLst>
                </p14:cNvPr>
                <p14:cNvContentPartPr/>
                <p14:nvPr/>
              </p14:nvContentPartPr>
              <p14:xfrm>
                <a:off x="5224203" y="6083949"/>
                <a:ext cx="960120" cy="424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3730C61-D531-E16A-1853-B89488A8FF4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215203" y="6075309"/>
                  <a:ext cx="977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0671B82-0019-40A9-5522-486A0ED472D6}"/>
                    </a:ext>
                  </a:extLst>
                </p14:cNvPr>
                <p14:cNvContentPartPr/>
                <p14:nvPr/>
              </p14:nvContentPartPr>
              <p14:xfrm>
                <a:off x="5267043" y="6229029"/>
                <a:ext cx="159480" cy="2707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0671B82-0019-40A9-5522-486A0ED472D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258403" y="6220029"/>
                  <a:ext cx="1771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064BFB0-3C1F-00EE-6CF6-32CD1956A61F}"/>
                    </a:ext>
                  </a:extLst>
                </p14:cNvPr>
                <p14:cNvContentPartPr/>
                <p14:nvPr/>
              </p14:nvContentPartPr>
              <p14:xfrm>
                <a:off x="5562243" y="6274029"/>
                <a:ext cx="307440" cy="3182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064BFB0-3C1F-00EE-6CF6-32CD1956A61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553243" y="6265389"/>
                  <a:ext cx="3250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1254824-69A5-002E-3CCF-37531EB86983}"/>
                    </a:ext>
                  </a:extLst>
                </p14:cNvPr>
                <p14:cNvContentPartPr/>
                <p14:nvPr/>
              </p14:nvContentPartPr>
              <p14:xfrm>
                <a:off x="6496443" y="5960109"/>
                <a:ext cx="314280" cy="241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1254824-69A5-002E-3CCF-37531EB8698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487803" y="5951109"/>
                  <a:ext cx="331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8D0B352-B946-A1AE-96B8-E939AFA42536}"/>
                    </a:ext>
                  </a:extLst>
                </p14:cNvPr>
                <p14:cNvContentPartPr/>
                <p14:nvPr/>
              </p14:nvContentPartPr>
              <p14:xfrm>
                <a:off x="6423723" y="6136149"/>
                <a:ext cx="414720" cy="212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8D0B352-B946-A1AE-96B8-E939AFA4253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415083" y="6127509"/>
                  <a:ext cx="432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DF66DC6-D792-C786-E614-184CC6E6A34C}"/>
                    </a:ext>
                  </a:extLst>
                </p14:cNvPr>
                <p14:cNvContentPartPr/>
                <p14:nvPr/>
              </p14:nvContentPartPr>
              <p14:xfrm>
                <a:off x="6998283" y="5914749"/>
                <a:ext cx="327600" cy="2757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DF66DC6-D792-C786-E614-184CC6E6A34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989643" y="5905749"/>
                  <a:ext cx="3452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A5A4249-F099-38FA-7FE3-203ADB7089C5}"/>
                    </a:ext>
                  </a:extLst>
                </p14:cNvPr>
                <p14:cNvContentPartPr/>
                <p14:nvPr/>
              </p14:nvContentPartPr>
              <p14:xfrm>
                <a:off x="369603" y="2172549"/>
                <a:ext cx="10164240" cy="45792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A5A4249-F099-38FA-7FE3-203ADB7089C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60603" y="2163909"/>
                  <a:ext cx="10181880" cy="45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79CED4F9-0500-2946-5628-5BA6D74EC50A}"/>
                  </a:ext>
                </a:extLst>
              </p14:cNvPr>
              <p14:cNvContentPartPr/>
              <p14:nvPr/>
            </p14:nvContentPartPr>
            <p14:xfrm>
              <a:off x="9436203" y="5183589"/>
              <a:ext cx="150120" cy="34704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79CED4F9-0500-2946-5628-5BA6D74EC50A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9427203" y="5174589"/>
                <a:ext cx="167760" cy="36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" name="Group 265">
            <a:extLst>
              <a:ext uri="{FF2B5EF4-FFF2-40B4-BE49-F238E27FC236}">
                <a16:creationId xmlns:a16="http://schemas.microsoft.com/office/drawing/2014/main" id="{1BADAAAC-A2AE-EC8A-63CD-F1F2F0B64914}"/>
              </a:ext>
            </a:extLst>
          </p:cNvPr>
          <p:cNvGrpSpPr/>
          <p:nvPr/>
        </p:nvGrpSpPr>
        <p:grpSpPr>
          <a:xfrm>
            <a:off x="9575523" y="5095389"/>
            <a:ext cx="1395000" cy="417960"/>
            <a:chOff x="9575523" y="5095389"/>
            <a:chExt cx="139500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533D719-C8EB-8C79-C6E9-DCBBA4C4574D}"/>
                    </a:ext>
                  </a:extLst>
                </p14:cNvPr>
                <p14:cNvContentPartPr/>
                <p14:nvPr/>
              </p14:nvContentPartPr>
              <p14:xfrm>
                <a:off x="9575523" y="5113749"/>
                <a:ext cx="1378800" cy="3996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533D719-C8EB-8C79-C6E9-DCBBA4C4574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566883" y="5105109"/>
                  <a:ext cx="139644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FC51E9D-A25A-6E48-3FCC-3A6F6266EE69}"/>
                    </a:ext>
                  </a:extLst>
                </p14:cNvPr>
                <p14:cNvContentPartPr/>
                <p14:nvPr/>
              </p14:nvContentPartPr>
              <p14:xfrm>
                <a:off x="10508283" y="5261349"/>
                <a:ext cx="149040" cy="396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FC51E9D-A25A-6E48-3FCC-3A6F6266EE6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499283" y="5252709"/>
                  <a:ext cx="1666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0A2FACC-3A58-FFB5-4CF1-56B7648F1C9A}"/>
                    </a:ext>
                  </a:extLst>
                </p14:cNvPr>
                <p14:cNvContentPartPr/>
                <p14:nvPr/>
              </p14:nvContentPartPr>
              <p14:xfrm>
                <a:off x="10862163" y="5095389"/>
                <a:ext cx="108360" cy="1231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0A2FACC-3A58-FFB5-4CF1-56B7648F1C9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853163" y="5086389"/>
                  <a:ext cx="12600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2F9050A4-5390-F758-1ED9-28A1C7562C13}"/>
              </a:ext>
            </a:extLst>
          </p:cNvPr>
          <p:cNvGrpSpPr/>
          <p:nvPr/>
        </p:nvGrpSpPr>
        <p:grpSpPr>
          <a:xfrm>
            <a:off x="9319203" y="5685069"/>
            <a:ext cx="1680120" cy="448200"/>
            <a:chOff x="9319203" y="5685069"/>
            <a:chExt cx="168012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794E425A-5822-4A64-2394-CD1E073B7F9E}"/>
                    </a:ext>
                  </a:extLst>
                </p14:cNvPr>
                <p14:cNvContentPartPr/>
                <p14:nvPr/>
              </p14:nvContentPartPr>
              <p14:xfrm>
                <a:off x="9319203" y="5689749"/>
                <a:ext cx="187560" cy="2790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94E425A-5822-4A64-2394-CD1E073B7F9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310563" y="5680749"/>
                  <a:ext cx="2052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FF662F1-0210-88E5-4DE1-C962B354FB48}"/>
                    </a:ext>
                  </a:extLst>
                </p14:cNvPr>
                <p14:cNvContentPartPr/>
                <p14:nvPr/>
              </p14:nvContentPartPr>
              <p14:xfrm>
                <a:off x="9557523" y="5893509"/>
                <a:ext cx="161280" cy="2397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FF662F1-0210-88E5-4DE1-C962B354FB4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548883" y="5884509"/>
                  <a:ext cx="1789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AA04659-2338-C88A-D1A2-6B69AE9722F3}"/>
                    </a:ext>
                  </a:extLst>
                </p14:cNvPr>
                <p14:cNvContentPartPr/>
                <p14:nvPr/>
              </p14:nvContentPartPr>
              <p14:xfrm>
                <a:off x="9764883" y="5878749"/>
                <a:ext cx="143640" cy="896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AA04659-2338-C88A-D1A2-6B69AE9722F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756243" y="5870109"/>
                  <a:ext cx="161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DB6B5C3-74ED-6A77-2A9D-AB43E8B289BF}"/>
                    </a:ext>
                  </a:extLst>
                </p14:cNvPr>
                <p14:cNvContentPartPr/>
                <p14:nvPr/>
              </p14:nvContentPartPr>
              <p14:xfrm>
                <a:off x="10003563" y="5685069"/>
                <a:ext cx="995760" cy="2847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DB6B5C3-74ED-6A77-2A9D-AB43E8B289B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994563" y="5676429"/>
                  <a:ext cx="10134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1F5CA59-E694-B02D-129D-953C1A04F1C8}"/>
                    </a:ext>
                  </a:extLst>
                </p14:cNvPr>
                <p14:cNvContentPartPr/>
                <p14:nvPr/>
              </p14:nvContentPartPr>
              <p14:xfrm>
                <a:off x="10212363" y="5757789"/>
                <a:ext cx="288720" cy="388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1F5CA59-E694-B02D-129D-953C1A04F1C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203723" y="5749149"/>
                  <a:ext cx="30636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F63C1C20-E5B1-19A1-7C02-321FA583BCC0}"/>
              </a:ext>
            </a:extLst>
          </p:cNvPr>
          <p:cNvGrpSpPr/>
          <p:nvPr/>
        </p:nvGrpSpPr>
        <p:grpSpPr>
          <a:xfrm>
            <a:off x="565803" y="1970589"/>
            <a:ext cx="3544200" cy="593280"/>
            <a:chOff x="565803" y="1970589"/>
            <a:chExt cx="3544200" cy="59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28A2E6E-F9FA-32E8-3BC4-BC07C80F560F}"/>
                    </a:ext>
                  </a:extLst>
                </p14:cNvPr>
                <p14:cNvContentPartPr/>
                <p14:nvPr/>
              </p14:nvContentPartPr>
              <p14:xfrm>
                <a:off x="565803" y="1970589"/>
                <a:ext cx="1534680" cy="5212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28A2E6E-F9FA-32E8-3BC4-BC07C80F560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57163" y="1961949"/>
                  <a:ext cx="155232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5762E47-B3BB-32E0-0B8D-4DEBA9B60B20}"/>
                    </a:ext>
                  </a:extLst>
                </p14:cNvPr>
                <p14:cNvContentPartPr/>
                <p14:nvPr/>
              </p14:nvContentPartPr>
              <p14:xfrm>
                <a:off x="1633563" y="2157789"/>
                <a:ext cx="22680" cy="212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5762E47-B3BB-32E0-0B8D-4DEBA9B60B2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624563" y="2149149"/>
                  <a:ext cx="40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838F005-8F8C-0665-9735-A863562BC48B}"/>
                    </a:ext>
                  </a:extLst>
                </p14:cNvPr>
                <p14:cNvContentPartPr/>
                <p14:nvPr/>
              </p14:nvContentPartPr>
              <p14:xfrm>
                <a:off x="1281483" y="2089389"/>
                <a:ext cx="365040" cy="165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838F005-8F8C-0665-9735-A863562BC48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272843" y="2080389"/>
                  <a:ext cx="382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17DAB27-E248-732D-600D-9FFD5EBE06A5}"/>
                    </a:ext>
                  </a:extLst>
                </p14:cNvPr>
                <p14:cNvContentPartPr/>
                <p14:nvPr/>
              </p14:nvContentPartPr>
              <p14:xfrm>
                <a:off x="2356443" y="2077869"/>
                <a:ext cx="327240" cy="4860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17DAB27-E248-732D-600D-9FFD5EBE06A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347443" y="2069229"/>
                  <a:ext cx="34488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2B51BF2-8FD7-3041-4B9F-78452DF1E5EA}"/>
                    </a:ext>
                  </a:extLst>
                </p14:cNvPr>
                <p14:cNvContentPartPr/>
                <p14:nvPr/>
              </p14:nvContentPartPr>
              <p14:xfrm>
                <a:off x="2815443" y="1984269"/>
                <a:ext cx="1294560" cy="4039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2B51BF2-8FD7-3041-4B9F-78452DF1E5E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806803" y="1975629"/>
                  <a:ext cx="131220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F3E7F14-2D30-6A2E-21C0-9C2E5DC30021}"/>
                    </a:ext>
                  </a:extLst>
                </p14:cNvPr>
                <p14:cNvContentPartPr/>
                <p14:nvPr/>
              </p14:nvContentPartPr>
              <p14:xfrm>
                <a:off x="3806163" y="2144829"/>
                <a:ext cx="13320" cy="97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F3E7F14-2D30-6A2E-21C0-9C2E5DC3002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797523" y="2136189"/>
                  <a:ext cx="30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8EE477F-C808-D91D-2953-DF955511F48D}"/>
                    </a:ext>
                  </a:extLst>
                </p14:cNvPr>
                <p14:cNvContentPartPr/>
                <p14:nvPr/>
              </p14:nvContentPartPr>
              <p14:xfrm>
                <a:off x="3353283" y="2131869"/>
                <a:ext cx="464760" cy="32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8EE477F-C808-D91D-2953-DF955511F48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344283" y="2123229"/>
                  <a:ext cx="48240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7A2D0665-760A-591E-9DA1-2FFC9534CEAE}"/>
              </a:ext>
            </a:extLst>
          </p:cNvPr>
          <p:cNvGrpSpPr/>
          <p:nvPr/>
        </p:nvGrpSpPr>
        <p:grpSpPr>
          <a:xfrm>
            <a:off x="4293603" y="1928109"/>
            <a:ext cx="2314440" cy="459720"/>
            <a:chOff x="4293603" y="1928109"/>
            <a:chExt cx="231444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5FB12A69-1334-A44F-33F1-2FAFCDFD2B26}"/>
                    </a:ext>
                  </a:extLst>
                </p14:cNvPr>
                <p14:cNvContentPartPr/>
                <p14:nvPr/>
              </p14:nvContentPartPr>
              <p14:xfrm>
                <a:off x="4293603" y="2209269"/>
                <a:ext cx="429120" cy="1594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5FB12A69-1334-A44F-33F1-2FAFCDFD2B2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284603" y="2200629"/>
                  <a:ext cx="446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F3C7C6D-5B45-C6E9-4651-5C46C88BE9AB}"/>
                    </a:ext>
                  </a:extLst>
                </p14:cNvPr>
                <p14:cNvContentPartPr/>
                <p14:nvPr/>
              </p14:nvContentPartPr>
              <p14:xfrm>
                <a:off x="4512843" y="2110269"/>
                <a:ext cx="38880" cy="72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F3C7C6D-5B45-C6E9-4651-5C46C88BE9A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503843" y="2101629"/>
                  <a:ext cx="56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D9D4489-04D7-8722-1622-F9330C8B101F}"/>
                    </a:ext>
                  </a:extLst>
                </p14:cNvPr>
                <p14:cNvContentPartPr/>
                <p14:nvPr/>
              </p14:nvContentPartPr>
              <p14:xfrm>
                <a:off x="4868883" y="1928109"/>
                <a:ext cx="1739160" cy="4597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D9D4489-04D7-8722-1622-F9330C8B101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860243" y="1919469"/>
                  <a:ext cx="175680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FF5373FB-E9D6-8B5C-DD9F-E9617F79E6F4}"/>
                    </a:ext>
                  </a:extLst>
                </p14:cNvPr>
                <p14:cNvContentPartPr/>
                <p14:nvPr/>
              </p14:nvContentPartPr>
              <p14:xfrm>
                <a:off x="5928003" y="2020989"/>
                <a:ext cx="60840" cy="316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FF5373FB-E9D6-8B5C-DD9F-E9617F79E6F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919363" y="2011989"/>
                  <a:ext cx="7848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F4DFBC8C-C3CB-693A-F699-343DBAAF1503}"/>
              </a:ext>
            </a:extLst>
          </p:cNvPr>
          <p:cNvGrpSpPr/>
          <p:nvPr/>
        </p:nvGrpSpPr>
        <p:grpSpPr>
          <a:xfrm>
            <a:off x="6861483" y="1799229"/>
            <a:ext cx="3423240" cy="675720"/>
            <a:chOff x="6861483" y="1799229"/>
            <a:chExt cx="3423240" cy="67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6A92892-48D4-9C23-C06A-93FF1D98E270}"/>
                    </a:ext>
                  </a:extLst>
                </p14:cNvPr>
                <p14:cNvContentPartPr/>
                <p14:nvPr/>
              </p14:nvContentPartPr>
              <p14:xfrm>
                <a:off x="6861483" y="1878069"/>
                <a:ext cx="2009880" cy="5968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6A92892-48D4-9C23-C06A-93FF1D98E27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852843" y="1869429"/>
                  <a:ext cx="202752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3F7E0BF0-82B4-70DB-45F1-3A4373728B25}"/>
                    </a:ext>
                  </a:extLst>
                </p14:cNvPr>
                <p14:cNvContentPartPr/>
                <p14:nvPr/>
              </p14:nvContentPartPr>
              <p14:xfrm>
                <a:off x="9065043" y="1799229"/>
                <a:ext cx="1219680" cy="6008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3F7E0BF0-82B4-70DB-45F1-3A4373728B2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056403" y="1790589"/>
                  <a:ext cx="1237320" cy="61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08E389F4-C323-CFFC-72E4-74EA3E9B9584}"/>
              </a:ext>
            </a:extLst>
          </p:cNvPr>
          <p:cNvGrpSpPr/>
          <p:nvPr/>
        </p:nvGrpSpPr>
        <p:grpSpPr>
          <a:xfrm>
            <a:off x="9648243" y="6137229"/>
            <a:ext cx="1427400" cy="579240"/>
            <a:chOff x="9648243" y="6137229"/>
            <a:chExt cx="1427400" cy="57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148250F0-0E04-625A-283B-D3F0BBC26806}"/>
                    </a:ext>
                  </a:extLst>
                </p14:cNvPr>
                <p14:cNvContentPartPr/>
                <p14:nvPr/>
              </p14:nvContentPartPr>
              <p14:xfrm>
                <a:off x="9866043" y="6252069"/>
                <a:ext cx="93960" cy="2908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148250F0-0E04-625A-283B-D3F0BBC2680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857043" y="6243069"/>
                  <a:ext cx="1116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8C2F05F-DE67-7FDC-6109-8AF4348F89F4}"/>
                    </a:ext>
                  </a:extLst>
                </p14:cNvPr>
                <p14:cNvContentPartPr/>
                <p14:nvPr/>
              </p14:nvContentPartPr>
              <p14:xfrm>
                <a:off x="10058643" y="6276909"/>
                <a:ext cx="196200" cy="3124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8C2F05F-DE67-7FDC-6109-8AF4348F89F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050003" y="6268269"/>
                  <a:ext cx="2138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1516FFE-5008-155B-F883-9097C26ED0A1}"/>
                    </a:ext>
                  </a:extLst>
                </p14:cNvPr>
                <p14:cNvContentPartPr/>
                <p14:nvPr/>
              </p14:nvContentPartPr>
              <p14:xfrm>
                <a:off x="10346283" y="6355389"/>
                <a:ext cx="262080" cy="1987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1516FFE-5008-155B-F883-9097C26ED0A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337283" y="6346389"/>
                  <a:ext cx="2797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48E4723B-85A5-0D20-4CCE-85D32743D3FC}"/>
                    </a:ext>
                  </a:extLst>
                </p14:cNvPr>
                <p14:cNvContentPartPr/>
                <p14:nvPr/>
              </p14:nvContentPartPr>
              <p14:xfrm>
                <a:off x="10849203" y="6280149"/>
                <a:ext cx="20880" cy="3106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48E4723B-85A5-0D20-4CCE-85D32743D3F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840563" y="6271509"/>
                  <a:ext cx="385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AB87A160-5A3C-EE22-5CFC-ED6A89D69843}"/>
                    </a:ext>
                  </a:extLst>
                </p14:cNvPr>
                <p14:cNvContentPartPr/>
                <p14:nvPr/>
              </p14:nvContentPartPr>
              <p14:xfrm>
                <a:off x="10680363" y="6276549"/>
                <a:ext cx="264240" cy="2199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AB87A160-5A3C-EE22-5CFC-ED6A89D6984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671363" y="6267909"/>
                  <a:ext cx="2818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5457D80-2177-AC8C-928B-A147F369E37D}"/>
                    </a:ext>
                  </a:extLst>
                </p14:cNvPr>
                <p14:cNvContentPartPr/>
                <p14:nvPr/>
              </p14:nvContentPartPr>
              <p14:xfrm>
                <a:off x="9648243" y="6137229"/>
                <a:ext cx="164520" cy="5104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5457D80-2177-AC8C-928B-A147F369E37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639243" y="6128229"/>
                  <a:ext cx="18216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CED3B55-C7C2-440E-F478-060D529A1A60}"/>
                    </a:ext>
                  </a:extLst>
                </p14:cNvPr>
                <p14:cNvContentPartPr/>
                <p14:nvPr/>
              </p14:nvContentPartPr>
              <p14:xfrm>
                <a:off x="10917603" y="6191949"/>
                <a:ext cx="158040" cy="5245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CED3B55-C7C2-440E-F478-060D529A1A6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908603" y="6182949"/>
                  <a:ext cx="175680" cy="542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55210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4AB1767-553E-1923-26DB-FCF0A0D7999D}"/>
              </a:ext>
            </a:extLst>
          </p:cNvPr>
          <p:cNvGrpSpPr/>
          <p:nvPr/>
        </p:nvGrpSpPr>
        <p:grpSpPr>
          <a:xfrm>
            <a:off x="308043" y="162669"/>
            <a:ext cx="2541240" cy="651600"/>
            <a:chOff x="308043" y="162669"/>
            <a:chExt cx="2541240" cy="65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A4446DA-FA55-C43F-AA69-5440A60C33B6}"/>
                    </a:ext>
                  </a:extLst>
                </p14:cNvPr>
                <p14:cNvContentPartPr/>
                <p14:nvPr/>
              </p14:nvContentPartPr>
              <p14:xfrm>
                <a:off x="472563" y="206949"/>
                <a:ext cx="157680" cy="384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A4446DA-FA55-C43F-AA69-5440A60C33B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3923" y="198309"/>
                  <a:ext cx="17532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2B4CAAC-EA87-4199-3357-64E350381AF1}"/>
                    </a:ext>
                  </a:extLst>
                </p14:cNvPr>
                <p14:cNvContentPartPr/>
                <p14:nvPr/>
              </p14:nvContentPartPr>
              <p14:xfrm>
                <a:off x="308043" y="162669"/>
                <a:ext cx="487800" cy="539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2B4CAAC-EA87-4199-3357-64E350381AF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9043" y="153669"/>
                  <a:ext cx="50544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1E8C4E9-7CB7-AB1E-5546-0C2090127DEB}"/>
                    </a:ext>
                  </a:extLst>
                </p14:cNvPr>
                <p14:cNvContentPartPr/>
                <p14:nvPr/>
              </p14:nvContentPartPr>
              <p14:xfrm>
                <a:off x="1047483" y="227109"/>
                <a:ext cx="1801800" cy="587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1E8C4E9-7CB7-AB1E-5546-0C2090127DE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38483" y="218109"/>
                  <a:ext cx="1819440" cy="60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BBDF4B2-249E-D2E6-DFF9-7856599EA4CF}"/>
              </a:ext>
            </a:extLst>
          </p:cNvPr>
          <p:cNvGrpSpPr/>
          <p:nvPr/>
        </p:nvGrpSpPr>
        <p:grpSpPr>
          <a:xfrm>
            <a:off x="3103803" y="145749"/>
            <a:ext cx="6857640" cy="576360"/>
            <a:chOff x="3103803" y="145749"/>
            <a:chExt cx="6857640" cy="57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21EE7A7-CA06-B7D3-1B9F-CC75D4E77550}"/>
                    </a:ext>
                  </a:extLst>
                </p14:cNvPr>
                <p14:cNvContentPartPr/>
                <p14:nvPr/>
              </p14:nvContentPartPr>
              <p14:xfrm>
                <a:off x="3103803" y="145749"/>
                <a:ext cx="2001600" cy="458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21EE7A7-CA06-B7D3-1B9F-CC75D4E7755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95163" y="137109"/>
                  <a:ext cx="201924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95F6F25-EA88-865D-59A4-D511FDB9DDE7}"/>
                    </a:ext>
                  </a:extLst>
                </p14:cNvPr>
                <p14:cNvContentPartPr/>
                <p14:nvPr/>
              </p14:nvContentPartPr>
              <p14:xfrm>
                <a:off x="4649283" y="389829"/>
                <a:ext cx="66240" cy="14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95F6F25-EA88-865D-59A4-D511FDB9DDE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40283" y="381189"/>
                  <a:ext cx="83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B27B7E1-457C-E045-4F97-8DCAD0B08711}"/>
                    </a:ext>
                  </a:extLst>
                </p14:cNvPr>
                <p14:cNvContentPartPr/>
                <p14:nvPr/>
              </p14:nvContentPartPr>
              <p14:xfrm>
                <a:off x="4219083" y="263829"/>
                <a:ext cx="479880" cy="130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B27B7E1-457C-E045-4F97-8DCAD0B0871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10443" y="255189"/>
                  <a:ext cx="497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C3841B0-42B8-34C2-C502-611E69D918F0}"/>
                    </a:ext>
                  </a:extLst>
                </p14:cNvPr>
                <p14:cNvContentPartPr/>
                <p14:nvPr/>
              </p14:nvContentPartPr>
              <p14:xfrm>
                <a:off x="5357403" y="169509"/>
                <a:ext cx="627840" cy="542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C3841B0-42B8-34C2-C502-611E69D918F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48763" y="160869"/>
                  <a:ext cx="64548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86F2B36-870D-A49D-B990-152AF37EBA5D}"/>
                    </a:ext>
                  </a:extLst>
                </p14:cNvPr>
                <p14:cNvContentPartPr/>
                <p14:nvPr/>
              </p14:nvContentPartPr>
              <p14:xfrm>
                <a:off x="6373323" y="187869"/>
                <a:ext cx="222480" cy="396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86F2B36-870D-A49D-B990-152AF37EBA5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64323" y="179229"/>
                  <a:ext cx="24012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2444D81-C022-21CE-068D-5F0D8321549E}"/>
                    </a:ext>
                  </a:extLst>
                </p14:cNvPr>
                <p14:cNvContentPartPr/>
                <p14:nvPr/>
              </p14:nvContentPartPr>
              <p14:xfrm>
                <a:off x="6476643" y="159789"/>
                <a:ext cx="1701000" cy="416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2444D81-C022-21CE-068D-5F0D8321549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68003" y="150789"/>
                  <a:ext cx="171864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0257EE5-360A-5C1C-3712-D6B7A9E114C5}"/>
                    </a:ext>
                  </a:extLst>
                </p14:cNvPr>
                <p14:cNvContentPartPr/>
                <p14:nvPr/>
              </p14:nvContentPartPr>
              <p14:xfrm>
                <a:off x="8320563" y="206949"/>
                <a:ext cx="43200" cy="104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0257EE5-360A-5C1C-3712-D6B7A9E114C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311563" y="198309"/>
                  <a:ext cx="60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744B2D1-E7BB-E7DD-EFEC-638ACA7416D4}"/>
                    </a:ext>
                  </a:extLst>
                </p14:cNvPr>
                <p14:cNvContentPartPr/>
                <p14:nvPr/>
              </p14:nvContentPartPr>
              <p14:xfrm>
                <a:off x="8233803" y="382989"/>
                <a:ext cx="279720" cy="171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744B2D1-E7BB-E7DD-EFEC-638ACA7416D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25163" y="373989"/>
                  <a:ext cx="297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A96E3D3-B6EE-1B0D-0520-D55468F92469}"/>
                    </a:ext>
                  </a:extLst>
                </p14:cNvPr>
                <p14:cNvContentPartPr/>
                <p14:nvPr/>
              </p14:nvContentPartPr>
              <p14:xfrm>
                <a:off x="7779123" y="336549"/>
                <a:ext cx="119880" cy="7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A96E3D3-B6EE-1B0D-0520-D55468F9246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770483" y="327549"/>
                  <a:ext cx="137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900CFDC-75CC-270F-BAA8-FCDB24255022}"/>
                    </a:ext>
                  </a:extLst>
                </p14:cNvPr>
                <p14:cNvContentPartPr/>
                <p14:nvPr/>
              </p14:nvContentPartPr>
              <p14:xfrm>
                <a:off x="8896923" y="242589"/>
                <a:ext cx="1064520" cy="479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900CFDC-75CC-270F-BAA8-FCDB2425502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88283" y="233949"/>
                  <a:ext cx="1082160" cy="49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4F35EF3-0582-C7A6-95B7-0B200F304CE1}"/>
              </a:ext>
            </a:extLst>
          </p:cNvPr>
          <p:cNvGrpSpPr/>
          <p:nvPr/>
        </p:nvGrpSpPr>
        <p:grpSpPr>
          <a:xfrm>
            <a:off x="2350683" y="1221789"/>
            <a:ext cx="2550600" cy="586440"/>
            <a:chOff x="2350683" y="1221789"/>
            <a:chExt cx="2550600" cy="5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2191045-DFC3-8ECB-7E2F-DB01A5B9D504}"/>
                    </a:ext>
                  </a:extLst>
                </p14:cNvPr>
                <p14:cNvContentPartPr/>
                <p14:nvPr/>
              </p14:nvContentPartPr>
              <p14:xfrm>
                <a:off x="2350683" y="1278309"/>
                <a:ext cx="459360" cy="272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2191045-DFC3-8ECB-7E2F-DB01A5B9D50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41683" y="1269669"/>
                  <a:ext cx="4770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EFAA362-D327-7F05-D48A-98E6CBF324DD}"/>
                    </a:ext>
                  </a:extLst>
                </p14:cNvPr>
                <p14:cNvContentPartPr/>
                <p14:nvPr/>
              </p14:nvContentPartPr>
              <p14:xfrm>
                <a:off x="2584323" y="1566309"/>
                <a:ext cx="189360" cy="153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EFAA362-D327-7F05-D48A-98E6CBF324D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75683" y="1557669"/>
                  <a:ext cx="207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D96AD46-9CDB-0181-D1CA-5D5341851429}"/>
                    </a:ext>
                  </a:extLst>
                </p14:cNvPr>
                <p14:cNvContentPartPr/>
                <p14:nvPr/>
              </p14:nvContentPartPr>
              <p14:xfrm>
                <a:off x="2632563" y="1511229"/>
                <a:ext cx="236880" cy="187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D96AD46-9CDB-0181-D1CA-5D534185142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23563" y="1502589"/>
                  <a:ext cx="254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4DF9E6A-E34D-5279-B17C-A39C61A5A413}"/>
                    </a:ext>
                  </a:extLst>
                </p14:cNvPr>
                <p14:cNvContentPartPr/>
                <p14:nvPr/>
              </p14:nvContentPartPr>
              <p14:xfrm>
                <a:off x="3073563" y="1303149"/>
                <a:ext cx="238320" cy="9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4DF9E6A-E34D-5279-B17C-A39C61A5A41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64563" y="1294149"/>
                  <a:ext cx="255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1F6C0A8-3B13-1F16-989C-0A94E18815C6}"/>
                    </a:ext>
                  </a:extLst>
                </p14:cNvPr>
                <p14:cNvContentPartPr/>
                <p14:nvPr/>
              </p14:nvContentPartPr>
              <p14:xfrm>
                <a:off x="3045123" y="1434909"/>
                <a:ext cx="279360" cy="19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1F6C0A8-3B13-1F16-989C-0A94E18815C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36483" y="1426269"/>
                  <a:ext cx="297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2337DB7-894F-7B92-530F-B62F2E2FF065}"/>
                    </a:ext>
                  </a:extLst>
                </p14:cNvPr>
                <p14:cNvContentPartPr/>
                <p14:nvPr/>
              </p14:nvContentPartPr>
              <p14:xfrm>
                <a:off x="3517443" y="1234029"/>
                <a:ext cx="410400" cy="267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2337DB7-894F-7B92-530F-B62F2E2FF06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08443" y="1225029"/>
                  <a:ext cx="4280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6816D63-C457-4BE1-0F84-867E92F522BD}"/>
                    </a:ext>
                  </a:extLst>
                </p14:cNvPr>
                <p14:cNvContentPartPr/>
                <p14:nvPr/>
              </p14:nvContentPartPr>
              <p14:xfrm>
                <a:off x="3820923" y="1496109"/>
                <a:ext cx="178920" cy="312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6816D63-C457-4BE1-0F84-867E92F522B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11923" y="1487109"/>
                  <a:ext cx="1965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7D96029-E157-9B16-A1A2-FAF711E8FCF5}"/>
                    </a:ext>
                  </a:extLst>
                </p14:cNvPr>
                <p14:cNvContentPartPr/>
                <p14:nvPr/>
              </p14:nvContentPartPr>
              <p14:xfrm>
                <a:off x="4256523" y="1277949"/>
                <a:ext cx="245880" cy="17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7D96029-E157-9B16-A1A2-FAF711E8FCF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47523" y="1268949"/>
                  <a:ext cx="263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8B69BF7-03BC-3011-0498-92055B9C0C88}"/>
                    </a:ext>
                  </a:extLst>
                </p14:cNvPr>
                <p14:cNvContentPartPr/>
                <p14:nvPr/>
              </p14:nvContentPartPr>
              <p14:xfrm>
                <a:off x="4244643" y="1360389"/>
                <a:ext cx="221040" cy="41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8B69BF7-03BC-3011-0498-92055B9C0C8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36003" y="1351389"/>
                  <a:ext cx="2386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CE38035-3920-7946-49A3-323B396AF31C}"/>
                    </a:ext>
                  </a:extLst>
                </p14:cNvPr>
                <p14:cNvContentPartPr/>
                <p14:nvPr/>
              </p14:nvContentPartPr>
              <p14:xfrm>
                <a:off x="4648203" y="1221789"/>
                <a:ext cx="253080" cy="261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CE38035-3920-7946-49A3-323B396AF31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39203" y="1212789"/>
                  <a:ext cx="270720" cy="27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E1107A4-2614-DB3B-4308-99E3241EC221}"/>
              </a:ext>
            </a:extLst>
          </p:cNvPr>
          <p:cNvGrpSpPr/>
          <p:nvPr/>
        </p:nvGrpSpPr>
        <p:grpSpPr>
          <a:xfrm>
            <a:off x="5539563" y="1006509"/>
            <a:ext cx="1924560" cy="726480"/>
            <a:chOff x="5539563" y="1006509"/>
            <a:chExt cx="1924560" cy="72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01C7D49-E19E-0E5B-A7D2-13B02D740A8D}"/>
                    </a:ext>
                  </a:extLst>
                </p14:cNvPr>
                <p14:cNvContentPartPr/>
                <p14:nvPr/>
              </p14:nvContentPartPr>
              <p14:xfrm>
                <a:off x="5539563" y="1006509"/>
                <a:ext cx="484200" cy="464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01C7D49-E19E-0E5B-A7D2-13B02D740A8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30563" y="997869"/>
                  <a:ext cx="50184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48FC174-11F4-FAE3-9D9B-42ECD9A0ED8D}"/>
                    </a:ext>
                  </a:extLst>
                </p14:cNvPr>
                <p14:cNvContentPartPr/>
                <p14:nvPr/>
              </p14:nvContentPartPr>
              <p14:xfrm>
                <a:off x="5816403" y="1196229"/>
                <a:ext cx="309960" cy="19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48FC174-11F4-FAE3-9D9B-42ECD9A0ED8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07763" y="1187229"/>
                  <a:ext cx="327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56993E7-DDDF-DCBF-9620-43ED1A9494F8}"/>
                    </a:ext>
                  </a:extLst>
                </p14:cNvPr>
                <p14:cNvContentPartPr/>
                <p14:nvPr/>
              </p14:nvContentPartPr>
              <p14:xfrm>
                <a:off x="6303843" y="1235469"/>
                <a:ext cx="253440" cy="497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56993E7-DDDF-DCBF-9620-43ED1A9494F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95203" y="1226469"/>
                  <a:ext cx="27108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C2A3997-494D-64F7-3480-9CFAC49AAC42}"/>
                    </a:ext>
                  </a:extLst>
                </p14:cNvPr>
                <p14:cNvContentPartPr/>
                <p14:nvPr/>
              </p14:nvContentPartPr>
              <p14:xfrm>
                <a:off x="6761403" y="1253829"/>
                <a:ext cx="229320" cy="18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C2A3997-494D-64F7-3480-9CFAC49AAC4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52763" y="1244829"/>
                  <a:ext cx="246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696937B-BCDE-2B15-9214-6983F2DAF1F1}"/>
                    </a:ext>
                  </a:extLst>
                </p14:cNvPr>
                <p14:cNvContentPartPr/>
                <p14:nvPr/>
              </p14:nvContentPartPr>
              <p14:xfrm>
                <a:off x="6735843" y="1325829"/>
                <a:ext cx="224280" cy="33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696937B-BCDE-2B15-9214-6983F2DAF1F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26843" y="1316829"/>
                  <a:ext cx="241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3780634-BDC1-C289-CD74-AD0D0C7453CD}"/>
                    </a:ext>
                  </a:extLst>
                </p14:cNvPr>
                <p14:cNvContentPartPr/>
                <p14:nvPr/>
              </p14:nvContentPartPr>
              <p14:xfrm>
                <a:off x="7188363" y="1087149"/>
                <a:ext cx="275760" cy="352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3780634-BDC1-C289-CD74-AD0D0C7453C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179723" y="1078149"/>
                  <a:ext cx="293400" cy="37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75E215F-361E-6B54-ADBE-CE089EE184F3}"/>
              </a:ext>
            </a:extLst>
          </p:cNvPr>
          <p:cNvGrpSpPr/>
          <p:nvPr/>
        </p:nvGrpSpPr>
        <p:grpSpPr>
          <a:xfrm>
            <a:off x="2253843" y="2848269"/>
            <a:ext cx="2418840" cy="619920"/>
            <a:chOff x="2253843" y="2848269"/>
            <a:chExt cx="2418840" cy="61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0C5966C-5477-08F5-723A-41E892DEB640}"/>
                    </a:ext>
                  </a:extLst>
                </p14:cNvPr>
                <p14:cNvContentPartPr/>
                <p14:nvPr/>
              </p14:nvContentPartPr>
              <p14:xfrm>
                <a:off x="2253843" y="2935749"/>
                <a:ext cx="511920" cy="344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0C5966C-5477-08F5-723A-41E892DEB64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245203" y="2926749"/>
                  <a:ext cx="5295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BA26943-7859-34F4-3C7D-7F1CC1C1E5B1}"/>
                    </a:ext>
                  </a:extLst>
                </p14:cNvPr>
                <p14:cNvContentPartPr/>
                <p14:nvPr/>
              </p14:nvContentPartPr>
              <p14:xfrm>
                <a:off x="2664963" y="3249309"/>
                <a:ext cx="132480" cy="210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BA26943-7859-34F4-3C7D-7F1CC1C1E5B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56323" y="3240309"/>
                  <a:ext cx="1501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A91B9B0-5BE5-821E-FE9F-B0949E70C46C}"/>
                    </a:ext>
                  </a:extLst>
                </p14:cNvPr>
                <p14:cNvContentPartPr/>
                <p14:nvPr/>
              </p14:nvContentPartPr>
              <p14:xfrm>
                <a:off x="2691603" y="3228069"/>
                <a:ext cx="271440" cy="240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A91B9B0-5BE5-821E-FE9F-B0949E70C46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682963" y="3219069"/>
                  <a:ext cx="2890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AE4CB6A-411E-D4B1-8BAA-9F98A901D061}"/>
                    </a:ext>
                  </a:extLst>
                </p14:cNvPr>
                <p14:cNvContentPartPr/>
                <p14:nvPr/>
              </p14:nvContentPartPr>
              <p14:xfrm>
                <a:off x="3273363" y="3007389"/>
                <a:ext cx="275400" cy="11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AE4CB6A-411E-D4B1-8BAA-9F98A901D06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64363" y="2998389"/>
                  <a:ext cx="293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1258239-704E-9CB2-153D-EE29DC2D4993}"/>
                    </a:ext>
                  </a:extLst>
                </p14:cNvPr>
                <p14:cNvContentPartPr/>
                <p14:nvPr/>
              </p14:nvContentPartPr>
              <p14:xfrm>
                <a:off x="3259323" y="3149949"/>
                <a:ext cx="266040" cy="11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1258239-704E-9CB2-153D-EE29DC2D499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50323" y="3140949"/>
                  <a:ext cx="283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9ACF293-01E7-1B3E-82E9-82FFC55AAE14}"/>
                    </a:ext>
                  </a:extLst>
                </p14:cNvPr>
                <p14:cNvContentPartPr/>
                <p14:nvPr/>
              </p14:nvContentPartPr>
              <p14:xfrm>
                <a:off x="3810123" y="2848269"/>
                <a:ext cx="312480" cy="415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9ACF293-01E7-1B3E-82E9-82FFC55AAE1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01483" y="2839269"/>
                  <a:ext cx="33012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4F78E0A-44D0-BF9B-EF34-26AC3105ACE3}"/>
                    </a:ext>
                  </a:extLst>
                </p14:cNvPr>
                <p14:cNvContentPartPr/>
                <p14:nvPr/>
              </p14:nvContentPartPr>
              <p14:xfrm>
                <a:off x="4332843" y="2958069"/>
                <a:ext cx="97560" cy="201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4F78E0A-44D0-BF9B-EF34-26AC3105ACE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23843" y="2949069"/>
                  <a:ext cx="115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F5718B2-B7D6-CF74-ED78-91C548438A2A}"/>
                    </a:ext>
                  </a:extLst>
                </p14:cNvPr>
                <p14:cNvContentPartPr/>
                <p14:nvPr/>
              </p14:nvContentPartPr>
              <p14:xfrm>
                <a:off x="4239603" y="2956269"/>
                <a:ext cx="301320" cy="231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F5718B2-B7D6-CF74-ED78-91C548438A2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230603" y="2947629"/>
                  <a:ext cx="3189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7FA5CFD-63A7-80B4-8CF8-531DEBC5291D}"/>
                    </a:ext>
                  </a:extLst>
                </p14:cNvPr>
                <p14:cNvContentPartPr/>
                <p14:nvPr/>
              </p14:nvContentPartPr>
              <p14:xfrm>
                <a:off x="4172643" y="2865189"/>
                <a:ext cx="178920" cy="400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7FA5CFD-63A7-80B4-8CF8-531DEBC5291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64003" y="2856549"/>
                  <a:ext cx="19656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A6A2466-31C1-3038-611F-6D1810BF0F42}"/>
                    </a:ext>
                  </a:extLst>
                </p14:cNvPr>
                <p14:cNvContentPartPr/>
                <p14:nvPr/>
              </p14:nvContentPartPr>
              <p14:xfrm>
                <a:off x="4525803" y="2852949"/>
                <a:ext cx="146880" cy="435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A6A2466-31C1-3038-611F-6D1810BF0F4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516803" y="2844309"/>
                  <a:ext cx="164520" cy="45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1198078-9B81-9E1B-0B42-860C52F9427C}"/>
              </a:ext>
            </a:extLst>
          </p:cNvPr>
          <p:cNvGrpSpPr/>
          <p:nvPr/>
        </p:nvGrpSpPr>
        <p:grpSpPr>
          <a:xfrm>
            <a:off x="5304483" y="2863389"/>
            <a:ext cx="2298960" cy="633600"/>
            <a:chOff x="5304483" y="2863389"/>
            <a:chExt cx="2298960" cy="63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FC96B91-F8CF-16BC-DC7C-77B5B7D46526}"/>
                    </a:ext>
                  </a:extLst>
                </p14:cNvPr>
                <p14:cNvContentPartPr/>
                <p14:nvPr/>
              </p14:nvContentPartPr>
              <p14:xfrm>
                <a:off x="5465763" y="2863389"/>
                <a:ext cx="111600" cy="338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FC96B91-F8CF-16BC-DC7C-77B5B7D4652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456763" y="2854749"/>
                  <a:ext cx="1292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1A4CD38-BC8E-272B-2A2D-893F8D59CB21}"/>
                    </a:ext>
                  </a:extLst>
                </p14:cNvPr>
                <p14:cNvContentPartPr/>
                <p14:nvPr/>
              </p14:nvContentPartPr>
              <p14:xfrm>
                <a:off x="5304483" y="3046269"/>
                <a:ext cx="463680" cy="148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1A4CD38-BC8E-272B-2A2D-893F8D59CB2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95843" y="3037269"/>
                  <a:ext cx="481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1C9E4A1-52C5-79A7-4D1F-E09672B50F1E}"/>
                    </a:ext>
                  </a:extLst>
                </p14:cNvPr>
                <p14:cNvContentPartPr/>
                <p14:nvPr/>
              </p14:nvContentPartPr>
              <p14:xfrm>
                <a:off x="5858523" y="3043389"/>
                <a:ext cx="192600" cy="147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1C9E4A1-52C5-79A7-4D1F-E09672B50F1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849883" y="3034749"/>
                  <a:ext cx="210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5A96DFD-11E9-95D2-3445-9D0417F60285}"/>
                    </a:ext>
                  </a:extLst>
                </p14:cNvPr>
                <p14:cNvContentPartPr/>
                <p14:nvPr/>
              </p14:nvContentPartPr>
              <p14:xfrm>
                <a:off x="6333003" y="3004149"/>
                <a:ext cx="201240" cy="492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5A96DFD-11E9-95D2-3445-9D0417F6028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324003" y="2995149"/>
                  <a:ext cx="21888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C4E9C89-85AE-1D2F-0CC2-A2B5AEC8C9F9}"/>
                    </a:ext>
                  </a:extLst>
                </p14:cNvPr>
                <p14:cNvContentPartPr/>
                <p14:nvPr/>
              </p14:nvContentPartPr>
              <p14:xfrm>
                <a:off x="6677883" y="2970309"/>
                <a:ext cx="522720" cy="212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C4E9C89-85AE-1D2F-0CC2-A2B5AEC8C9F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68883" y="2961309"/>
                  <a:ext cx="540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DCF092F-658E-D509-F396-EFAE1ACA477D}"/>
                    </a:ext>
                  </a:extLst>
                </p14:cNvPr>
                <p14:cNvContentPartPr/>
                <p14:nvPr/>
              </p14:nvContentPartPr>
              <p14:xfrm>
                <a:off x="7234083" y="2962029"/>
                <a:ext cx="369360" cy="239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DCF092F-658E-D509-F396-EFAE1ACA477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225443" y="2953029"/>
                  <a:ext cx="387000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C78FDF0-A362-A16C-FFB1-10E20E6CE61C}"/>
              </a:ext>
            </a:extLst>
          </p:cNvPr>
          <p:cNvGrpSpPr/>
          <p:nvPr/>
        </p:nvGrpSpPr>
        <p:grpSpPr>
          <a:xfrm>
            <a:off x="8071083" y="918669"/>
            <a:ext cx="3602160" cy="609480"/>
            <a:chOff x="8071083" y="918669"/>
            <a:chExt cx="3602160" cy="60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A02C03C-CB13-5C28-0955-88810670DEFB}"/>
                    </a:ext>
                  </a:extLst>
                </p14:cNvPr>
                <p14:cNvContentPartPr/>
                <p14:nvPr/>
              </p14:nvContentPartPr>
              <p14:xfrm>
                <a:off x="8071083" y="1189029"/>
                <a:ext cx="681120" cy="233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A02C03C-CB13-5C28-0955-88810670DEF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062443" y="1180389"/>
                  <a:ext cx="6987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1DD7A88-75E7-F350-18D2-3656876B2B8A}"/>
                    </a:ext>
                  </a:extLst>
                </p14:cNvPr>
                <p14:cNvContentPartPr/>
                <p14:nvPr/>
              </p14:nvContentPartPr>
              <p14:xfrm>
                <a:off x="8887923" y="918669"/>
                <a:ext cx="766800" cy="609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1DD7A88-75E7-F350-18D2-3656876B2B8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879283" y="909669"/>
                  <a:ext cx="78444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5A3AF91-09F2-5101-DB55-092281329909}"/>
                    </a:ext>
                  </a:extLst>
                </p14:cNvPr>
                <p14:cNvContentPartPr/>
                <p14:nvPr/>
              </p14:nvContentPartPr>
              <p14:xfrm>
                <a:off x="9507843" y="1019109"/>
                <a:ext cx="46440" cy="60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5A3AF91-09F2-5101-DB55-09228132990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99203" y="1010469"/>
                  <a:ext cx="64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310CB2A-CB30-1ED8-FBEA-36E7E255A8B2}"/>
                    </a:ext>
                  </a:extLst>
                </p14:cNvPr>
                <p14:cNvContentPartPr/>
                <p14:nvPr/>
              </p14:nvContentPartPr>
              <p14:xfrm>
                <a:off x="9974763" y="939189"/>
                <a:ext cx="1698480" cy="374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310CB2A-CB30-1ED8-FBEA-36E7E255A8B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966123" y="930189"/>
                  <a:ext cx="171612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94CA2CA-FA02-AAC7-997C-D3638B9FB53B}"/>
                    </a:ext>
                  </a:extLst>
                </p14:cNvPr>
                <p14:cNvContentPartPr/>
                <p14:nvPr/>
              </p14:nvContentPartPr>
              <p14:xfrm>
                <a:off x="11308203" y="1073469"/>
                <a:ext cx="70200" cy="9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94CA2CA-FA02-AAC7-997C-D3638B9FB53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299563" y="1064829"/>
                  <a:ext cx="87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1C19AD0-CD67-FE73-A8E5-069FB60F8B7B}"/>
                    </a:ext>
                  </a:extLst>
                </p14:cNvPr>
                <p14:cNvContentPartPr/>
                <p14:nvPr/>
              </p14:nvContentPartPr>
              <p14:xfrm>
                <a:off x="10895283" y="1027389"/>
                <a:ext cx="525240" cy="72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1C19AD0-CD67-FE73-A8E5-069FB60F8B7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886643" y="1018749"/>
                  <a:ext cx="54288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4D00404-8360-9920-3221-EED03F666032}"/>
              </a:ext>
            </a:extLst>
          </p:cNvPr>
          <p:cNvGrpSpPr/>
          <p:nvPr/>
        </p:nvGrpSpPr>
        <p:grpSpPr>
          <a:xfrm>
            <a:off x="8225883" y="2615709"/>
            <a:ext cx="3416400" cy="824760"/>
            <a:chOff x="8225883" y="2615709"/>
            <a:chExt cx="3416400" cy="82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DF81202-C605-9A43-9431-1345250E8D72}"/>
                    </a:ext>
                  </a:extLst>
                </p14:cNvPr>
                <p14:cNvContentPartPr/>
                <p14:nvPr/>
              </p14:nvContentPartPr>
              <p14:xfrm>
                <a:off x="8225883" y="2649189"/>
                <a:ext cx="2108520" cy="791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DF81202-C605-9A43-9431-1345250E8D7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216883" y="2640549"/>
                  <a:ext cx="2126160" cy="80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77C448E-94EE-D51D-C023-32385C6216E0}"/>
                    </a:ext>
                  </a:extLst>
                </p14:cNvPr>
                <p14:cNvContentPartPr/>
                <p14:nvPr/>
              </p14:nvContentPartPr>
              <p14:xfrm>
                <a:off x="10249803" y="2839989"/>
                <a:ext cx="32760" cy="18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77C448E-94EE-D51D-C023-32385C6216E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40803" y="2830989"/>
                  <a:ext cx="50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7BC7FD0-24C4-3068-A69B-191387757D07}"/>
                    </a:ext>
                  </a:extLst>
                </p14:cNvPr>
                <p14:cNvContentPartPr/>
                <p14:nvPr/>
              </p14:nvContentPartPr>
              <p14:xfrm>
                <a:off x="9467883" y="2790309"/>
                <a:ext cx="747000" cy="60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7BC7FD0-24C4-3068-A69B-191387757D0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458883" y="2781669"/>
                  <a:ext cx="7646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59D2C46-9C3F-1BFC-7FA0-E100E64C4801}"/>
                    </a:ext>
                  </a:extLst>
                </p14:cNvPr>
                <p14:cNvContentPartPr/>
                <p14:nvPr/>
              </p14:nvContentPartPr>
              <p14:xfrm>
                <a:off x="10443843" y="2615709"/>
                <a:ext cx="1198440" cy="531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59D2C46-9C3F-1BFC-7FA0-E100E64C480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434843" y="2606709"/>
                  <a:ext cx="121608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FE7CC70-79F3-ED54-F80F-E6C7D94E32B9}"/>
                    </a:ext>
                  </a:extLst>
                </p14:cNvPr>
                <p14:cNvContentPartPr/>
                <p14:nvPr/>
              </p14:nvContentPartPr>
              <p14:xfrm>
                <a:off x="10557603" y="2814789"/>
                <a:ext cx="365760" cy="46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FE7CC70-79F3-ED54-F80F-E6C7D94E32B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548963" y="2806149"/>
                  <a:ext cx="38340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95ABB9F-3F89-9554-7044-47D2CC0C99CE}"/>
              </a:ext>
            </a:extLst>
          </p:cNvPr>
          <p:cNvGrpSpPr/>
          <p:nvPr/>
        </p:nvGrpSpPr>
        <p:grpSpPr>
          <a:xfrm>
            <a:off x="1015803" y="4015749"/>
            <a:ext cx="617040" cy="501120"/>
            <a:chOff x="1015803" y="4015749"/>
            <a:chExt cx="617040" cy="5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800A145-198E-149D-8917-C7F44052026E}"/>
                    </a:ext>
                  </a:extLst>
                </p14:cNvPr>
                <p14:cNvContentPartPr/>
                <p14:nvPr/>
              </p14:nvContentPartPr>
              <p14:xfrm>
                <a:off x="1015803" y="4015749"/>
                <a:ext cx="274680" cy="475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800A145-198E-149D-8917-C7F44052026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06803" y="4007109"/>
                  <a:ext cx="29232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2CF39BD-B528-807A-A6E6-5EF47711EF20}"/>
                    </a:ext>
                  </a:extLst>
                </p14:cNvPr>
                <p14:cNvContentPartPr/>
                <p14:nvPr/>
              </p14:nvContentPartPr>
              <p14:xfrm>
                <a:off x="1280763" y="4287189"/>
                <a:ext cx="352080" cy="229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2CF39BD-B528-807A-A6E6-5EF47711EF2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71763" y="4278189"/>
                  <a:ext cx="369720" cy="24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51CB7B8-CE9B-D0F3-D37F-FF436FFCBAD2}"/>
                  </a:ext>
                </a:extLst>
              </p14:cNvPr>
              <p14:cNvContentPartPr/>
              <p14:nvPr/>
            </p14:nvContentPartPr>
            <p14:xfrm>
              <a:off x="1650483" y="4285389"/>
              <a:ext cx="359640" cy="1890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51CB7B8-CE9B-D0F3-D37F-FF436FFCBAD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641483" y="4276749"/>
                <a:ext cx="3772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19E4B9D-EA32-5221-6EC5-C792ADEA789E}"/>
                  </a:ext>
                </a:extLst>
              </p14:cNvPr>
              <p14:cNvContentPartPr/>
              <p14:nvPr/>
            </p14:nvContentPartPr>
            <p14:xfrm>
              <a:off x="2083203" y="4287189"/>
              <a:ext cx="1576080" cy="5806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19E4B9D-EA32-5221-6EC5-C792ADEA789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074203" y="4278189"/>
                <a:ext cx="1593720" cy="59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110E3E69-DFE2-EAEF-902B-4631B6FEA44D}"/>
              </a:ext>
            </a:extLst>
          </p:cNvPr>
          <p:cNvGrpSpPr/>
          <p:nvPr/>
        </p:nvGrpSpPr>
        <p:grpSpPr>
          <a:xfrm>
            <a:off x="4056723" y="3989109"/>
            <a:ext cx="2974320" cy="676080"/>
            <a:chOff x="4056723" y="3989109"/>
            <a:chExt cx="2974320" cy="67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1561CAD-28F1-65B5-CBCE-32E11A398669}"/>
                    </a:ext>
                  </a:extLst>
                </p14:cNvPr>
                <p14:cNvContentPartPr/>
                <p14:nvPr/>
              </p14:nvContentPartPr>
              <p14:xfrm>
                <a:off x="4056723" y="4030509"/>
                <a:ext cx="519480" cy="466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1561CAD-28F1-65B5-CBCE-32E11A39866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047723" y="4021869"/>
                  <a:ext cx="53712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B40431B-729E-63A7-22A2-6F2BF08AA48B}"/>
                    </a:ext>
                  </a:extLst>
                </p14:cNvPr>
                <p14:cNvContentPartPr/>
                <p14:nvPr/>
              </p14:nvContentPartPr>
              <p14:xfrm>
                <a:off x="4107483" y="4118349"/>
                <a:ext cx="266760" cy="72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B40431B-729E-63A7-22A2-6F2BF08AA48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098483" y="4109349"/>
                  <a:ext cx="2844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EFAB553-E1C1-6D5E-4F0C-CFD14EB412A4}"/>
                    </a:ext>
                  </a:extLst>
                </p14:cNvPr>
                <p14:cNvContentPartPr/>
                <p14:nvPr/>
              </p14:nvContentPartPr>
              <p14:xfrm>
                <a:off x="4803003" y="3989109"/>
                <a:ext cx="1619280" cy="676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EFAB553-E1C1-6D5E-4F0C-CFD14EB412A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794003" y="3980109"/>
                  <a:ext cx="1636920" cy="69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146FCE4-A655-75D1-135A-FC694544675D}"/>
                    </a:ext>
                  </a:extLst>
                </p14:cNvPr>
                <p14:cNvContentPartPr/>
                <p14:nvPr/>
              </p14:nvContentPartPr>
              <p14:xfrm>
                <a:off x="5918643" y="4000989"/>
                <a:ext cx="44280" cy="7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146FCE4-A655-75D1-135A-FC694544675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909643" y="3991989"/>
                  <a:ext cx="61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80799BA-358F-BB21-03FE-0BCDBD71E959}"/>
                    </a:ext>
                  </a:extLst>
                </p14:cNvPr>
                <p14:cNvContentPartPr/>
                <p14:nvPr/>
              </p14:nvContentPartPr>
              <p14:xfrm>
                <a:off x="6739803" y="4140309"/>
                <a:ext cx="291240" cy="161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80799BA-358F-BB21-03FE-0BCDBD71E95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731163" y="4131669"/>
                  <a:ext cx="30888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1F536DA-70BE-AC8C-81F8-208DD9178F12}"/>
              </a:ext>
            </a:extLst>
          </p:cNvPr>
          <p:cNvGrpSpPr/>
          <p:nvPr/>
        </p:nvGrpSpPr>
        <p:grpSpPr>
          <a:xfrm>
            <a:off x="7282323" y="3773109"/>
            <a:ext cx="2020320" cy="800640"/>
            <a:chOff x="7282323" y="3773109"/>
            <a:chExt cx="2020320" cy="80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56B8E2C-FEDF-11EC-F2D6-1E13423ECDF8}"/>
                    </a:ext>
                  </a:extLst>
                </p14:cNvPr>
                <p14:cNvContentPartPr/>
                <p14:nvPr/>
              </p14:nvContentPartPr>
              <p14:xfrm>
                <a:off x="7282323" y="3773109"/>
                <a:ext cx="2020320" cy="800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56B8E2C-FEDF-11EC-F2D6-1E13423ECDF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73323" y="3764469"/>
                  <a:ext cx="2037960" cy="81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1D96A6A-165E-4D16-C98B-272F304383F5}"/>
                    </a:ext>
                  </a:extLst>
                </p14:cNvPr>
                <p14:cNvContentPartPr/>
                <p14:nvPr/>
              </p14:nvContentPartPr>
              <p14:xfrm>
                <a:off x="8807283" y="4002789"/>
                <a:ext cx="403920" cy="16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1D96A6A-165E-4D16-C98B-272F304383F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798643" y="3994149"/>
                  <a:ext cx="42156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79D96ED-A702-7EC4-CC29-8DBAE220CBA1}"/>
              </a:ext>
            </a:extLst>
          </p:cNvPr>
          <p:cNvGrpSpPr/>
          <p:nvPr/>
        </p:nvGrpSpPr>
        <p:grpSpPr>
          <a:xfrm>
            <a:off x="1084923" y="4870389"/>
            <a:ext cx="1894320" cy="483840"/>
            <a:chOff x="1084923" y="4870389"/>
            <a:chExt cx="1894320" cy="4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5E6428A-48C4-4624-BAF8-4FED0B5A97DB}"/>
                    </a:ext>
                  </a:extLst>
                </p14:cNvPr>
                <p14:cNvContentPartPr/>
                <p14:nvPr/>
              </p14:nvContentPartPr>
              <p14:xfrm>
                <a:off x="1084923" y="4870389"/>
                <a:ext cx="1894320" cy="483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5E6428A-48C4-4624-BAF8-4FED0B5A97D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75923" y="4861389"/>
                  <a:ext cx="191196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CE00D4D-6F1E-9233-0CBD-A0CC745CEEAD}"/>
                    </a:ext>
                  </a:extLst>
                </p14:cNvPr>
                <p14:cNvContentPartPr/>
                <p14:nvPr/>
              </p14:nvContentPartPr>
              <p14:xfrm>
                <a:off x="2487123" y="5080629"/>
                <a:ext cx="64800" cy="9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CE00D4D-6F1E-9233-0CBD-A0CC745CEEA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478483" y="5071629"/>
                  <a:ext cx="82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F58A2E9-48F5-54EF-53A4-FF41BC599068}"/>
                    </a:ext>
                  </a:extLst>
                </p14:cNvPr>
                <p14:cNvContentPartPr/>
                <p14:nvPr/>
              </p14:nvContentPartPr>
              <p14:xfrm>
                <a:off x="2196963" y="5033829"/>
                <a:ext cx="457560" cy="77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F58A2E9-48F5-54EF-53A4-FF41BC59906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188323" y="5024829"/>
                  <a:ext cx="47520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09111DB6-ACCE-8464-4B9A-4B26794EE200}"/>
                  </a:ext>
                </a:extLst>
              </p14:cNvPr>
              <p14:cNvContentPartPr/>
              <p14:nvPr/>
            </p14:nvContentPartPr>
            <p14:xfrm>
              <a:off x="3399723" y="4872189"/>
              <a:ext cx="663840" cy="4766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09111DB6-ACCE-8464-4B9A-4B26794EE200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391083" y="4863189"/>
                <a:ext cx="681480" cy="49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C3B8EC2C-D774-B380-1E00-EC6F8B6CC5FA}"/>
              </a:ext>
            </a:extLst>
          </p:cNvPr>
          <p:cNvGrpSpPr/>
          <p:nvPr/>
        </p:nvGrpSpPr>
        <p:grpSpPr>
          <a:xfrm>
            <a:off x="4564323" y="5009349"/>
            <a:ext cx="510120" cy="587520"/>
            <a:chOff x="4564323" y="5009349"/>
            <a:chExt cx="510120" cy="58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5D1459E-8A8B-2C39-8225-64EE80819F8A}"/>
                    </a:ext>
                  </a:extLst>
                </p14:cNvPr>
                <p14:cNvContentPartPr/>
                <p14:nvPr/>
              </p14:nvContentPartPr>
              <p14:xfrm>
                <a:off x="4564323" y="5009349"/>
                <a:ext cx="510120" cy="288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5D1459E-8A8B-2C39-8225-64EE80819F8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555683" y="5000709"/>
                  <a:ext cx="5277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BB06226-247C-B739-7CE0-EB32443CDF96}"/>
                    </a:ext>
                  </a:extLst>
                </p14:cNvPr>
                <p14:cNvContentPartPr/>
                <p14:nvPr/>
              </p14:nvContentPartPr>
              <p14:xfrm>
                <a:off x="4900563" y="5240469"/>
                <a:ext cx="160920" cy="356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BB06226-247C-B739-7CE0-EB32443CDF9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91923" y="5231829"/>
                  <a:ext cx="178560" cy="37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856F8D5-C9E6-5EC3-7AA9-E9623C9F756D}"/>
              </a:ext>
            </a:extLst>
          </p:cNvPr>
          <p:cNvGrpSpPr/>
          <p:nvPr/>
        </p:nvGrpSpPr>
        <p:grpSpPr>
          <a:xfrm>
            <a:off x="5528403" y="4801629"/>
            <a:ext cx="1388880" cy="404280"/>
            <a:chOff x="5528403" y="4801629"/>
            <a:chExt cx="138888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CCCE2CF-1DBA-C6A3-6FE2-99CBEDABC163}"/>
                    </a:ext>
                  </a:extLst>
                </p14:cNvPr>
                <p14:cNvContentPartPr/>
                <p14:nvPr/>
              </p14:nvContentPartPr>
              <p14:xfrm>
                <a:off x="5528403" y="4801629"/>
                <a:ext cx="533880" cy="404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CCCE2CF-1DBA-C6A3-6FE2-99CBEDABC16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519403" y="4792629"/>
                  <a:ext cx="55152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5A47847-50B4-EAFD-6B02-1A58247EF1C3}"/>
                    </a:ext>
                  </a:extLst>
                </p14:cNvPr>
                <p14:cNvContentPartPr/>
                <p14:nvPr/>
              </p14:nvContentPartPr>
              <p14:xfrm>
                <a:off x="5790483" y="4903509"/>
                <a:ext cx="288360" cy="29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5A47847-50B4-EAFD-6B02-1A58247EF1C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81843" y="4894509"/>
                  <a:ext cx="306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AB89531-A194-0104-CAFA-32E418D23E19}"/>
                    </a:ext>
                  </a:extLst>
                </p14:cNvPr>
                <p14:cNvContentPartPr/>
                <p14:nvPr/>
              </p14:nvContentPartPr>
              <p14:xfrm>
                <a:off x="6435963" y="4903149"/>
                <a:ext cx="481320" cy="252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AB89531-A194-0104-CAFA-32E418D23E1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27323" y="4894509"/>
                  <a:ext cx="49896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403070F-3555-DC6B-B94B-91506ACA135B}"/>
              </a:ext>
            </a:extLst>
          </p:cNvPr>
          <p:cNvGrpSpPr/>
          <p:nvPr/>
        </p:nvGrpSpPr>
        <p:grpSpPr>
          <a:xfrm>
            <a:off x="7220043" y="4689309"/>
            <a:ext cx="3747960" cy="710640"/>
            <a:chOff x="7220043" y="4689309"/>
            <a:chExt cx="3747960" cy="71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8D6B9B9-4080-D3FF-BC7D-8BD37AB56CB7}"/>
                    </a:ext>
                  </a:extLst>
                </p14:cNvPr>
                <p14:cNvContentPartPr/>
                <p14:nvPr/>
              </p14:nvContentPartPr>
              <p14:xfrm>
                <a:off x="7220043" y="5186829"/>
                <a:ext cx="57240" cy="171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8D6B9B9-4080-D3FF-BC7D-8BD37AB56CB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211043" y="5178189"/>
                  <a:ext cx="748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E2F2D9A-FAEF-41E2-DD60-E302725525BE}"/>
                    </a:ext>
                  </a:extLst>
                </p14:cNvPr>
                <p14:cNvContentPartPr/>
                <p14:nvPr/>
              </p14:nvContentPartPr>
              <p14:xfrm>
                <a:off x="7633323" y="4877949"/>
                <a:ext cx="1442160" cy="293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E2F2D9A-FAEF-41E2-DD60-E302725525B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624323" y="4868949"/>
                  <a:ext cx="14598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201A001-1505-32C5-B630-334C85C8595F}"/>
                    </a:ext>
                  </a:extLst>
                </p14:cNvPr>
                <p14:cNvContentPartPr/>
                <p14:nvPr/>
              </p14:nvContentPartPr>
              <p14:xfrm>
                <a:off x="8153523" y="4689309"/>
                <a:ext cx="83160" cy="81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201A001-1505-32C5-B630-334C85C8595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144883" y="4680309"/>
                  <a:ext cx="100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622E0D6-B471-31CF-9DD8-3196CB3FECEB}"/>
                    </a:ext>
                  </a:extLst>
                </p14:cNvPr>
                <p14:cNvContentPartPr/>
                <p14:nvPr/>
              </p14:nvContentPartPr>
              <p14:xfrm>
                <a:off x="9416403" y="4845549"/>
                <a:ext cx="589680" cy="250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622E0D6-B471-31CF-9DD8-3196CB3FECE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407403" y="4836549"/>
                  <a:ext cx="6073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275EE65-9F36-9F20-6285-33DFC2F9B1E1}"/>
                    </a:ext>
                  </a:extLst>
                </p14:cNvPr>
                <p14:cNvContentPartPr/>
                <p14:nvPr/>
              </p14:nvContentPartPr>
              <p14:xfrm>
                <a:off x="9846963" y="5111589"/>
                <a:ext cx="287280" cy="288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275EE65-9F36-9F20-6285-33DFC2F9B1E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837963" y="5102949"/>
                  <a:ext cx="3049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D747076-825A-F23E-6A23-B6CE5CD8194B}"/>
                    </a:ext>
                  </a:extLst>
                </p14:cNvPr>
                <p14:cNvContentPartPr/>
                <p14:nvPr/>
              </p14:nvContentPartPr>
              <p14:xfrm>
                <a:off x="10485963" y="4886229"/>
                <a:ext cx="482040" cy="224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D747076-825A-F23E-6A23-B6CE5CD8194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477323" y="4877229"/>
                  <a:ext cx="4996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460A84D-BC19-4807-4EDF-012EDB041766}"/>
                    </a:ext>
                  </a:extLst>
                </p14:cNvPr>
                <p14:cNvContentPartPr/>
                <p14:nvPr/>
              </p14:nvContentPartPr>
              <p14:xfrm>
                <a:off x="10645803" y="4743309"/>
                <a:ext cx="77760" cy="55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460A84D-BC19-4807-4EDF-012EDB04176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636803" y="4734669"/>
                  <a:ext cx="9540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0B1BEB9-AA3C-C5DA-B756-B0AF045168BB}"/>
              </a:ext>
            </a:extLst>
          </p:cNvPr>
          <p:cNvGrpSpPr/>
          <p:nvPr/>
        </p:nvGrpSpPr>
        <p:grpSpPr>
          <a:xfrm>
            <a:off x="954603" y="5630709"/>
            <a:ext cx="3435840" cy="655920"/>
            <a:chOff x="954603" y="5630709"/>
            <a:chExt cx="3435840" cy="65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0D83751-C911-4512-A8B2-ECA50B763510}"/>
                    </a:ext>
                  </a:extLst>
                </p14:cNvPr>
                <p14:cNvContentPartPr/>
                <p14:nvPr/>
              </p14:nvContentPartPr>
              <p14:xfrm>
                <a:off x="954603" y="5701629"/>
                <a:ext cx="1233720" cy="585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0D83751-C911-4512-A8B2-ECA50B76351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45963" y="5692629"/>
                  <a:ext cx="1251360" cy="6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147B685-AD73-59C7-2876-B08B750E5658}"/>
                    </a:ext>
                  </a:extLst>
                </p14:cNvPr>
                <p14:cNvContentPartPr/>
                <p14:nvPr/>
              </p14:nvContentPartPr>
              <p14:xfrm>
                <a:off x="2342403" y="5688309"/>
                <a:ext cx="1040400" cy="544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147B685-AD73-59C7-2876-B08B750E565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333403" y="5679669"/>
                  <a:ext cx="105804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5A38B04-E653-6680-CFF3-4A9C1DD6727B}"/>
                    </a:ext>
                  </a:extLst>
                </p14:cNvPr>
                <p14:cNvContentPartPr/>
                <p14:nvPr/>
              </p14:nvContentPartPr>
              <p14:xfrm>
                <a:off x="3631923" y="5630709"/>
                <a:ext cx="758520" cy="526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5A38B04-E653-6680-CFF3-4A9C1DD6727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623283" y="5622069"/>
                  <a:ext cx="77616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C18D208-AEE1-8952-FE65-163D94DB3155}"/>
                    </a:ext>
                  </a:extLst>
                </p14:cNvPr>
                <p14:cNvContentPartPr/>
                <p14:nvPr/>
              </p14:nvContentPartPr>
              <p14:xfrm>
                <a:off x="3685563" y="5818269"/>
                <a:ext cx="447840" cy="94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C18D208-AEE1-8952-FE65-163D94DB315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676563" y="5809269"/>
                  <a:ext cx="46548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D9EC66D-4BFA-4BDB-ACAF-804A87261283}"/>
              </a:ext>
            </a:extLst>
          </p:cNvPr>
          <p:cNvGrpSpPr/>
          <p:nvPr/>
        </p:nvGrpSpPr>
        <p:grpSpPr>
          <a:xfrm>
            <a:off x="4664763" y="5616669"/>
            <a:ext cx="3705840" cy="633960"/>
            <a:chOff x="4664763" y="5616669"/>
            <a:chExt cx="3705840" cy="63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3701DB1-BA1A-5605-D4E9-361662094449}"/>
                    </a:ext>
                  </a:extLst>
                </p14:cNvPr>
                <p14:cNvContentPartPr/>
                <p14:nvPr/>
              </p14:nvContentPartPr>
              <p14:xfrm>
                <a:off x="4664763" y="5616669"/>
                <a:ext cx="2074320" cy="523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3701DB1-BA1A-5605-D4E9-36166209444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656123" y="5608029"/>
                  <a:ext cx="209196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F47EC36-8C9E-F76C-853B-3AEFEA96AFF4}"/>
                    </a:ext>
                  </a:extLst>
                </p14:cNvPr>
                <p14:cNvContentPartPr/>
                <p14:nvPr/>
              </p14:nvContentPartPr>
              <p14:xfrm>
                <a:off x="6285483" y="5763909"/>
                <a:ext cx="37800" cy="34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F47EC36-8C9E-F76C-853B-3AEFEA96AFF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276483" y="5755269"/>
                  <a:ext cx="55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D0C23FF-7094-DCE3-6181-0A3DA68856E5}"/>
                    </a:ext>
                  </a:extLst>
                </p14:cNvPr>
                <p14:cNvContentPartPr/>
                <p14:nvPr/>
              </p14:nvContentPartPr>
              <p14:xfrm>
                <a:off x="5661603" y="5715309"/>
                <a:ext cx="615240" cy="79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D0C23FF-7094-DCE3-6181-0A3DA68856E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652603" y="5706309"/>
                  <a:ext cx="632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388D9C9-F9D1-542B-2E31-477D210BCE47}"/>
                    </a:ext>
                  </a:extLst>
                </p14:cNvPr>
                <p14:cNvContentPartPr/>
                <p14:nvPr/>
              </p14:nvContentPartPr>
              <p14:xfrm>
                <a:off x="7223283" y="5744469"/>
                <a:ext cx="609840" cy="272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388D9C9-F9D1-542B-2E31-477D210BCE4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214643" y="5735469"/>
                  <a:ext cx="6274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0B9A2CB-1C3C-494D-5B1F-0F994872A6A7}"/>
                    </a:ext>
                  </a:extLst>
                </p14:cNvPr>
                <p14:cNvContentPartPr/>
                <p14:nvPr/>
              </p14:nvContentPartPr>
              <p14:xfrm>
                <a:off x="7737363" y="6011589"/>
                <a:ext cx="140040" cy="202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0B9A2CB-1C3C-494D-5B1F-0F994872A6A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728363" y="6002949"/>
                  <a:ext cx="1576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7BDB539-1B35-4A5B-5067-DC492273DFF9}"/>
                    </a:ext>
                  </a:extLst>
                </p14:cNvPr>
                <p14:cNvContentPartPr/>
                <p14:nvPr/>
              </p14:nvContentPartPr>
              <p14:xfrm>
                <a:off x="7558803" y="6002589"/>
                <a:ext cx="425880" cy="199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7BDB539-1B35-4A5B-5067-DC492273DFF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549803" y="5993949"/>
                  <a:ext cx="4435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CEDB556-3D1E-5E46-0AE3-5242A37581F6}"/>
                    </a:ext>
                  </a:extLst>
                </p14:cNvPr>
                <p14:cNvContentPartPr/>
                <p14:nvPr/>
              </p14:nvContentPartPr>
              <p14:xfrm>
                <a:off x="8291403" y="6189789"/>
                <a:ext cx="79200" cy="60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CEDB556-3D1E-5E46-0AE3-5242A37581F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282403" y="6181149"/>
                  <a:ext cx="96840" cy="7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13091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BC0A79-F938-6659-14D4-3F120E0DE2EB}"/>
                  </a:ext>
                </a:extLst>
              </p14:cNvPr>
              <p14:cNvContentPartPr/>
              <p14:nvPr/>
            </p14:nvContentPartPr>
            <p14:xfrm>
              <a:off x="7136523" y="171669"/>
              <a:ext cx="737640" cy="326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BC0A79-F938-6659-14D4-3F120E0DE2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27523" y="162669"/>
                <a:ext cx="75528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4C1C870-45DE-ABE7-31F3-E031315A48B2}"/>
                  </a:ext>
                </a:extLst>
              </p14:cNvPr>
              <p14:cNvContentPartPr/>
              <p14:nvPr/>
            </p14:nvContentPartPr>
            <p14:xfrm>
              <a:off x="8086923" y="182829"/>
              <a:ext cx="661680" cy="524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4C1C870-45DE-ABE7-31F3-E031315A48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78283" y="173829"/>
                <a:ext cx="67932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CF7BC76-2776-48F1-FB79-9C04B984C911}"/>
                  </a:ext>
                </a:extLst>
              </p14:cNvPr>
              <p14:cNvContentPartPr/>
              <p14:nvPr/>
            </p14:nvContentPartPr>
            <p14:xfrm>
              <a:off x="8955963" y="301629"/>
              <a:ext cx="1462320" cy="444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CF7BC76-2776-48F1-FB79-9C04B984C9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46963" y="292629"/>
                <a:ext cx="147996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0470621-8800-52ED-D3D0-3E30E8FE3838}"/>
                  </a:ext>
                </a:extLst>
              </p14:cNvPr>
              <p14:cNvContentPartPr/>
              <p14:nvPr/>
            </p14:nvContentPartPr>
            <p14:xfrm>
              <a:off x="5816043" y="4294389"/>
              <a:ext cx="334080" cy="468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0470621-8800-52ED-D3D0-3E30E8FE38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07403" y="4285389"/>
                <a:ext cx="35172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807981C-4D48-13DE-0727-36E2A192B0A9}"/>
                  </a:ext>
                </a:extLst>
              </p14:cNvPr>
              <p14:cNvContentPartPr/>
              <p14:nvPr/>
            </p14:nvContentPartPr>
            <p14:xfrm>
              <a:off x="1955403" y="3943389"/>
              <a:ext cx="4009680" cy="5846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807981C-4D48-13DE-0727-36E2A192B0A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65403" y="3763749"/>
                <a:ext cx="4189320" cy="9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9057809-542A-09F0-A9DD-8FE1F95BB537}"/>
                  </a:ext>
                </a:extLst>
              </p14:cNvPr>
              <p14:cNvContentPartPr/>
              <p14:nvPr/>
            </p14:nvContentPartPr>
            <p14:xfrm>
              <a:off x="1920123" y="4605069"/>
              <a:ext cx="3991320" cy="1857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9057809-542A-09F0-A9DD-8FE1F95BB53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30483" y="4425429"/>
                <a:ext cx="417096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630BE13-C23B-A133-BB0F-C7837C69DDE3}"/>
                  </a:ext>
                </a:extLst>
              </p14:cNvPr>
              <p14:cNvContentPartPr/>
              <p14:nvPr/>
            </p14:nvContentPartPr>
            <p14:xfrm>
              <a:off x="2183283" y="4837269"/>
              <a:ext cx="1320840" cy="29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630BE13-C23B-A133-BB0F-C7837C69DDE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93643" y="4657269"/>
                <a:ext cx="150048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EB7A8BC-057D-415A-5CC8-E17D48B7625C}"/>
                  </a:ext>
                </a:extLst>
              </p14:cNvPr>
              <p14:cNvContentPartPr/>
              <p14:nvPr/>
            </p14:nvContentPartPr>
            <p14:xfrm>
              <a:off x="5377563" y="4046349"/>
              <a:ext cx="471600" cy="2113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EB7A8BC-057D-415A-5CC8-E17D48B7625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87563" y="3866349"/>
                <a:ext cx="651240" cy="5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7255EA1-8C8A-C4F4-9A04-6AEECAF7E9D8}"/>
                  </a:ext>
                </a:extLst>
              </p14:cNvPr>
              <p14:cNvContentPartPr/>
              <p14:nvPr/>
            </p14:nvContentPartPr>
            <p14:xfrm>
              <a:off x="5654043" y="4634949"/>
              <a:ext cx="406800" cy="1641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7255EA1-8C8A-C4F4-9A04-6AEECAF7E9D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64403" y="4455309"/>
                <a:ext cx="58644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79F4BDA-569E-D073-55B4-16422F729644}"/>
                  </a:ext>
                </a:extLst>
              </p14:cNvPr>
              <p14:cNvContentPartPr/>
              <p14:nvPr/>
            </p14:nvContentPartPr>
            <p14:xfrm>
              <a:off x="5836563" y="3964989"/>
              <a:ext cx="386640" cy="8074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79F4BDA-569E-D073-55B4-16422F72964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46923" y="3785349"/>
                <a:ext cx="566280" cy="11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50F06DB-43C6-4F75-822C-32349FB78DB6}"/>
                  </a:ext>
                </a:extLst>
              </p14:cNvPr>
              <p14:cNvContentPartPr/>
              <p14:nvPr/>
            </p14:nvContentPartPr>
            <p14:xfrm>
              <a:off x="8929683" y="4458189"/>
              <a:ext cx="2114280" cy="3625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50F06DB-43C6-4F75-822C-32349FB78DB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921043" y="4449549"/>
                <a:ext cx="213192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26A1335-13F4-B738-A63F-66E2C96C0EE0}"/>
                  </a:ext>
                </a:extLst>
              </p14:cNvPr>
              <p14:cNvContentPartPr/>
              <p14:nvPr/>
            </p14:nvContentPartPr>
            <p14:xfrm>
              <a:off x="6972003" y="5095749"/>
              <a:ext cx="847080" cy="5821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26A1335-13F4-B738-A63F-66E2C96C0EE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63363" y="5087109"/>
                <a:ext cx="864720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1230D1EC-5C81-4CA2-EFF9-022FC65856C7}"/>
                  </a:ext>
                </a:extLst>
              </p14:cNvPr>
              <p14:cNvContentPartPr/>
              <p14:nvPr/>
            </p14:nvContentPartPr>
            <p14:xfrm>
              <a:off x="10319643" y="5537829"/>
              <a:ext cx="1046880" cy="5580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1230D1EC-5C81-4CA2-EFF9-022FC65856C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310643" y="5529189"/>
                <a:ext cx="106452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C229028C-5E60-189F-167F-66D2C7847D40}"/>
                  </a:ext>
                </a:extLst>
              </p14:cNvPr>
              <p14:cNvContentPartPr/>
              <p14:nvPr/>
            </p14:nvContentPartPr>
            <p14:xfrm>
              <a:off x="10745163" y="3409509"/>
              <a:ext cx="1221840" cy="4730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C229028C-5E60-189F-167F-66D2C7847D4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736163" y="3400869"/>
                <a:ext cx="123948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BDB68762-2D55-29B4-6B9A-1F6B7567D088}"/>
                  </a:ext>
                </a:extLst>
              </p14:cNvPr>
              <p14:cNvContentPartPr/>
              <p14:nvPr/>
            </p14:nvContentPartPr>
            <p14:xfrm>
              <a:off x="7823043" y="3882549"/>
              <a:ext cx="1078200" cy="4960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BDB68762-2D55-29B4-6B9A-1F6B7567D0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814043" y="3873909"/>
                <a:ext cx="10958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BF9FDF25-B48B-5EC7-64E0-7F416189464E}"/>
                  </a:ext>
                </a:extLst>
              </p14:cNvPr>
              <p14:cNvContentPartPr/>
              <p14:nvPr/>
            </p14:nvContentPartPr>
            <p14:xfrm>
              <a:off x="9184923" y="3885429"/>
              <a:ext cx="1632600" cy="3247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BF9FDF25-B48B-5EC7-64E0-7F416189464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176283" y="3876429"/>
                <a:ext cx="165024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C3E54ECF-F424-15C7-B6B6-F5F5019F7D46}"/>
                  </a:ext>
                </a:extLst>
              </p14:cNvPr>
              <p14:cNvContentPartPr/>
              <p14:nvPr/>
            </p14:nvContentPartPr>
            <p14:xfrm>
              <a:off x="3618243" y="4289709"/>
              <a:ext cx="2117520" cy="2062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C3E54ECF-F424-15C7-B6B6-F5F5019F7D4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82243" y="4218069"/>
                <a:ext cx="218916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0CA4BCCA-04F9-1952-4FB7-13D890D5E92A}"/>
                  </a:ext>
                </a:extLst>
              </p14:cNvPr>
              <p14:cNvContentPartPr/>
              <p14:nvPr/>
            </p14:nvContentPartPr>
            <p14:xfrm>
              <a:off x="1373283" y="4359549"/>
              <a:ext cx="2055600" cy="13755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0CA4BCCA-04F9-1952-4FB7-13D890D5E92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364283" y="4350909"/>
                <a:ext cx="2073240" cy="139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5820E1F-AD96-7DC4-5E58-3665FD618434}"/>
              </a:ext>
            </a:extLst>
          </p:cNvPr>
          <p:cNvGrpSpPr/>
          <p:nvPr/>
        </p:nvGrpSpPr>
        <p:grpSpPr>
          <a:xfrm>
            <a:off x="262683" y="144309"/>
            <a:ext cx="11180160" cy="6604560"/>
            <a:chOff x="262683" y="144309"/>
            <a:chExt cx="11180160" cy="66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2C9E165-9F9B-255E-2AFC-797CB7D95646}"/>
                    </a:ext>
                  </a:extLst>
                </p14:cNvPr>
                <p14:cNvContentPartPr/>
                <p14:nvPr/>
              </p14:nvContentPartPr>
              <p14:xfrm>
                <a:off x="10902843" y="238269"/>
                <a:ext cx="257400" cy="261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2C9E165-9F9B-255E-2AFC-797CB7D9564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893843" y="229629"/>
                  <a:ext cx="2750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3AEBA2E-E4F7-261C-521B-BD6F8476FAB9}"/>
                    </a:ext>
                  </a:extLst>
                </p14:cNvPr>
                <p14:cNvContentPartPr/>
                <p14:nvPr/>
              </p14:nvContentPartPr>
              <p14:xfrm>
                <a:off x="11244843" y="238989"/>
                <a:ext cx="43200" cy="246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3AEBA2E-E4F7-261C-521B-BD6F8476FAB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236203" y="229989"/>
                  <a:ext cx="608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966B316-6555-A312-31F2-63F8F230658D}"/>
                    </a:ext>
                  </a:extLst>
                </p14:cNvPr>
                <p14:cNvContentPartPr/>
                <p14:nvPr/>
              </p14:nvContentPartPr>
              <p14:xfrm>
                <a:off x="11243763" y="199389"/>
                <a:ext cx="199080" cy="270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966B316-6555-A312-31F2-63F8F230658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235123" y="190389"/>
                  <a:ext cx="2167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150B838-CDBF-519C-22BA-6AC7AE56562A}"/>
                    </a:ext>
                  </a:extLst>
                </p14:cNvPr>
                <p14:cNvContentPartPr/>
                <p14:nvPr/>
              </p14:nvContentPartPr>
              <p14:xfrm>
                <a:off x="432603" y="198669"/>
                <a:ext cx="40320" cy="305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150B838-CDBF-519C-22BA-6AC7AE56562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3603" y="190029"/>
                  <a:ext cx="579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7D04654-7FAF-BC14-7BCB-54060663DFEE}"/>
                    </a:ext>
                  </a:extLst>
                </p14:cNvPr>
                <p14:cNvContentPartPr/>
                <p14:nvPr/>
              </p14:nvContentPartPr>
              <p14:xfrm>
                <a:off x="556443" y="255549"/>
                <a:ext cx="219240" cy="221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7D04654-7FAF-BC14-7BCB-54060663DFE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7443" y="246549"/>
                  <a:ext cx="2368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E098DCE-1889-313A-0BAE-0E73D1CF7D8C}"/>
                    </a:ext>
                  </a:extLst>
                </p14:cNvPr>
                <p14:cNvContentPartPr/>
                <p14:nvPr/>
              </p14:nvContentPartPr>
              <p14:xfrm>
                <a:off x="262683" y="144309"/>
                <a:ext cx="681120" cy="497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E098DCE-1889-313A-0BAE-0E73D1CF7D8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3683" y="135309"/>
                  <a:ext cx="69876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6C56388-231D-7BD8-7F6D-5AF110895C20}"/>
                    </a:ext>
                  </a:extLst>
                </p14:cNvPr>
                <p14:cNvContentPartPr/>
                <p14:nvPr/>
              </p14:nvContentPartPr>
              <p14:xfrm>
                <a:off x="1334403" y="243309"/>
                <a:ext cx="204840" cy="375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6C56388-231D-7BD8-7F6D-5AF110895C2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25403" y="234669"/>
                  <a:ext cx="2224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C370F01-37F1-1748-2EB7-7B6CFB29D3FE}"/>
                    </a:ext>
                  </a:extLst>
                </p14:cNvPr>
                <p14:cNvContentPartPr/>
                <p14:nvPr/>
              </p14:nvContentPartPr>
              <p14:xfrm>
                <a:off x="1481283" y="205149"/>
                <a:ext cx="1534680" cy="468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C370F01-37F1-1748-2EB7-7B6CFB29D3F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72643" y="196509"/>
                  <a:ext cx="155232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67D6566-D059-33F9-B0D3-3480B2C12A50}"/>
                    </a:ext>
                  </a:extLst>
                </p14:cNvPr>
                <p14:cNvContentPartPr/>
                <p14:nvPr/>
              </p14:nvContentPartPr>
              <p14:xfrm>
                <a:off x="2925963" y="278589"/>
                <a:ext cx="45720" cy="120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67D6566-D059-33F9-B0D3-3480B2C12A5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17323" y="269949"/>
                  <a:ext cx="63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E03741D-27D0-7FAB-2232-C9B599A3EFAA}"/>
                    </a:ext>
                  </a:extLst>
                </p14:cNvPr>
                <p14:cNvContentPartPr/>
                <p14:nvPr/>
              </p14:nvContentPartPr>
              <p14:xfrm>
                <a:off x="2432043" y="394869"/>
                <a:ext cx="281520" cy="37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E03741D-27D0-7FAB-2232-C9B599A3EFA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23043" y="385869"/>
                  <a:ext cx="299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540A11F-209D-D61F-10BA-B365D6919466}"/>
                    </a:ext>
                  </a:extLst>
                </p14:cNvPr>
                <p14:cNvContentPartPr/>
                <p14:nvPr/>
              </p14:nvContentPartPr>
              <p14:xfrm>
                <a:off x="3307923" y="181389"/>
                <a:ext cx="2052720" cy="719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540A11F-209D-D61F-10BA-B365D691946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98923" y="172749"/>
                  <a:ext cx="2070360" cy="73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EEA4805-6473-4125-420C-17AF62023E51}"/>
                    </a:ext>
                  </a:extLst>
                </p14:cNvPr>
                <p14:cNvContentPartPr/>
                <p14:nvPr/>
              </p14:nvContentPartPr>
              <p14:xfrm>
                <a:off x="4641723" y="255549"/>
                <a:ext cx="14760" cy="30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EEA4805-6473-4125-420C-17AF62023E5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32723" y="246909"/>
                  <a:ext cx="32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03FFB5F-DAB4-2E1A-3C63-252B263F593B}"/>
                    </a:ext>
                  </a:extLst>
                </p14:cNvPr>
                <p14:cNvContentPartPr/>
                <p14:nvPr/>
              </p14:nvContentPartPr>
              <p14:xfrm>
                <a:off x="4184523" y="228549"/>
                <a:ext cx="440640" cy="37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03FFB5F-DAB4-2E1A-3C63-252B263F593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75883" y="219909"/>
                  <a:ext cx="458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DBAB4D0-0871-53A9-A665-08C9608B5F27}"/>
                    </a:ext>
                  </a:extLst>
                </p14:cNvPr>
                <p14:cNvContentPartPr/>
                <p14:nvPr/>
              </p14:nvContentPartPr>
              <p14:xfrm>
                <a:off x="5812443" y="222789"/>
                <a:ext cx="844200" cy="309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DBAB4D0-0871-53A9-A665-08C9608B5F2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03803" y="214149"/>
                  <a:ext cx="8618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AB512D5-6A06-84B6-1226-3CB778B3C7E4}"/>
                    </a:ext>
                  </a:extLst>
                </p14:cNvPr>
                <p14:cNvContentPartPr/>
                <p14:nvPr/>
              </p14:nvContentPartPr>
              <p14:xfrm>
                <a:off x="427563" y="950349"/>
                <a:ext cx="2028960" cy="449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AB512D5-6A06-84B6-1226-3CB778B3C7E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8923" y="941709"/>
                  <a:ext cx="204660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2A4873C-8136-495D-C4DD-0B7810AE9E2A}"/>
                    </a:ext>
                  </a:extLst>
                </p14:cNvPr>
                <p14:cNvContentPartPr/>
                <p14:nvPr/>
              </p14:nvContentPartPr>
              <p14:xfrm>
                <a:off x="1708803" y="985269"/>
                <a:ext cx="100080" cy="18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2A4873C-8136-495D-C4DD-0B7810AE9E2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99803" y="976629"/>
                  <a:ext cx="117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C220118-F223-EE20-20C3-70684BF31D36}"/>
                    </a:ext>
                  </a:extLst>
                </p14:cNvPr>
                <p14:cNvContentPartPr/>
                <p14:nvPr/>
              </p14:nvContentPartPr>
              <p14:xfrm>
                <a:off x="2699883" y="813909"/>
                <a:ext cx="1157040" cy="681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C220118-F223-EE20-20C3-70684BF31D3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90883" y="804909"/>
                  <a:ext cx="1174680" cy="69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435E7C1-3625-B9EC-00EA-DD7801A507F6}"/>
                    </a:ext>
                  </a:extLst>
                </p14:cNvPr>
                <p14:cNvContentPartPr/>
                <p14:nvPr/>
              </p14:nvContentPartPr>
              <p14:xfrm>
                <a:off x="3834243" y="1265709"/>
                <a:ext cx="86040" cy="132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435E7C1-3625-B9EC-00EA-DD7801A507F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25603" y="1257069"/>
                  <a:ext cx="1036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093E6F8-3586-0DBE-ACE4-D20491DFC2E3}"/>
                    </a:ext>
                  </a:extLst>
                </p14:cNvPr>
                <p14:cNvContentPartPr/>
                <p14:nvPr/>
              </p14:nvContentPartPr>
              <p14:xfrm>
                <a:off x="4331043" y="835149"/>
                <a:ext cx="708480" cy="406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093E6F8-3586-0DBE-ACE4-D20491DFC2E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22043" y="826149"/>
                  <a:ext cx="72612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69BC7E0-0652-63A2-94EF-68283F907958}"/>
                    </a:ext>
                  </a:extLst>
                </p14:cNvPr>
                <p14:cNvContentPartPr/>
                <p14:nvPr/>
              </p14:nvContentPartPr>
              <p14:xfrm>
                <a:off x="4779243" y="977349"/>
                <a:ext cx="299520" cy="37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69BC7E0-0652-63A2-94EF-68283F90795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70603" y="968349"/>
                  <a:ext cx="317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74AD67B-3001-4F2B-EEEE-D2EDC269F49B}"/>
                    </a:ext>
                  </a:extLst>
                </p14:cNvPr>
                <p14:cNvContentPartPr/>
                <p14:nvPr/>
              </p14:nvContentPartPr>
              <p14:xfrm>
                <a:off x="5276403" y="784029"/>
                <a:ext cx="943560" cy="576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74AD67B-3001-4F2B-EEEE-D2EDC269F49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67763" y="775029"/>
                  <a:ext cx="96120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539CF42-0BBA-76AE-6128-09C579EB38A4}"/>
                    </a:ext>
                  </a:extLst>
                </p14:cNvPr>
                <p14:cNvContentPartPr/>
                <p14:nvPr/>
              </p14:nvContentPartPr>
              <p14:xfrm>
                <a:off x="5524083" y="762789"/>
                <a:ext cx="61560" cy="10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539CF42-0BBA-76AE-6128-09C579EB38A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15083" y="754149"/>
                  <a:ext cx="79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3C7C92D-C55B-BE7D-E351-EB7681FCC8D1}"/>
                    </a:ext>
                  </a:extLst>
                </p14:cNvPr>
                <p14:cNvContentPartPr/>
                <p14:nvPr/>
              </p14:nvContentPartPr>
              <p14:xfrm>
                <a:off x="6379083" y="746589"/>
                <a:ext cx="685080" cy="556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3C7C92D-C55B-BE7D-E351-EB7681FCC8D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70443" y="737949"/>
                  <a:ext cx="70272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713B7C4-3A0E-CE1A-82C1-E97F002BC5FA}"/>
                    </a:ext>
                  </a:extLst>
                </p14:cNvPr>
                <p14:cNvContentPartPr/>
                <p14:nvPr/>
              </p14:nvContentPartPr>
              <p14:xfrm>
                <a:off x="7314723" y="731829"/>
                <a:ext cx="1236960" cy="630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713B7C4-3A0E-CE1A-82C1-E97F002BC5F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306083" y="722829"/>
                  <a:ext cx="125460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21D3D2D-B28C-37AB-B874-EA18E08D8A38}"/>
                    </a:ext>
                  </a:extLst>
                </p14:cNvPr>
                <p14:cNvContentPartPr/>
                <p14:nvPr/>
              </p14:nvContentPartPr>
              <p14:xfrm>
                <a:off x="8768043" y="790869"/>
                <a:ext cx="1356480" cy="594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21D3D2D-B28C-37AB-B874-EA18E08D8A3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759403" y="782229"/>
                  <a:ext cx="137412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46805BB-4A08-4C5D-3CD3-F29188762D95}"/>
                    </a:ext>
                  </a:extLst>
                </p14:cNvPr>
                <p14:cNvContentPartPr/>
                <p14:nvPr/>
              </p14:nvContentPartPr>
              <p14:xfrm>
                <a:off x="571563" y="1824069"/>
                <a:ext cx="398520" cy="162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46805BB-4A08-4C5D-3CD3-F29188762D9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2923" y="1815069"/>
                  <a:ext cx="4161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B439974-3A19-CF26-AE9D-90701082646E}"/>
                    </a:ext>
                  </a:extLst>
                </p14:cNvPr>
                <p14:cNvContentPartPr/>
                <p14:nvPr/>
              </p14:nvContentPartPr>
              <p14:xfrm>
                <a:off x="1172763" y="1543989"/>
                <a:ext cx="1210680" cy="744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B439974-3A19-CF26-AE9D-90701082646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63763" y="1535349"/>
                  <a:ext cx="1228320" cy="76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B6B4104-090B-84AE-0CFB-589468AD0BDF}"/>
                    </a:ext>
                  </a:extLst>
                </p14:cNvPr>
                <p14:cNvContentPartPr/>
                <p14:nvPr/>
              </p14:nvContentPartPr>
              <p14:xfrm>
                <a:off x="2698803" y="1561989"/>
                <a:ext cx="1128960" cy="477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B6B4104-090B-84AE-0CFB-589468AD0BD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690163" y="1553349"/>
                  <a:ext cx="114660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3E72659-90E6-EB0B-A721-BA41CCE53292}"/>
                    </a:ext>
                  </a:extLst>
                </p14:cNvPr>
                <p14:cNvContentPartPr/>
                <p14:nvPr/>
              </p14:nvContentPartPr>
              <p14:xfrm>
                <a:off x="8142723" y="5045349"/>
                <a:ext cx="2794680" cy="520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3E72659-90E6-EB0B-A721-BA41CCE5329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134083" y="5036349"/>
                  <a:ext cx="281232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7CF3856-2FBA-871A-FF5B-F0D1F82AA533}"/>
                    </a:ext>
                  </a:extLst>
                </p14:cNvPr>
                <p14:cNvContentPartPr/>
                <p14:nvPr/>
              </p14:nvContentPartPr>
              <p14:xfrm>
                <a:off x="8392203" y="5080629"/>
                <a:ext cx="21960" cy="26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7CF3856-2FBA-871A-FF5B-F0D1F82AA53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383563" y="5071629"/>
                  <a:ext cx="39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39ECD4B-D691-9A30-7CE5-0C52646DB984}"/>
                    </a:ext>
                  </a:extLst>
                </p14:cNvPr>
                <p14:cNvContentPartPr/>
                <p14:nvPr/>
              </p14:nvContentPartPr>
              <p14:xfrm>
                <a:off x="6883083" y="5701269"/>
                <a:ext cx="324360" cy="421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39ECD4B-D691-9A30-7CE5-0C52646DB98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874083" y="5692629"/>
                  <a:ext cx="3420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4666EAE-F21E-7790-B4D2-87A21C6CF4CD}"/>
                    </a:ext>
                  </a:extLst>
                </p14:cNvPr>
                <p14:cNvContentPartPr/>
                <p14:nvPr/>
              </p14:nvContentPartPr>
              <p14:xfrm>
                <a:off x="7468083" y="5888109"/>
                <a:ext cx="878760" cy="135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4666EAE-F21E-7790-B4D2-87A21C6CF4C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59083" y="5879109"/>
                  <a:ext cx="896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52F9DCD-CB32-75D5-A8BC-83126DB800EE}"/>
                    </a:ext>
                  </a:extLst>
                </p14:cNvPr>
                <p14:cNvContentPartPr/>
                <p14:nvPr/>
              </p14:nvContentPartPr>
              <p14:xfrm>
                <a:off x="8586963" y="5662029"/>
                <a:ext cx="1468440" cy="342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52F9DCD-CB32-75D5-A8BC-83126DB800E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78323" y="5653389"/>
                  <a:ext cx="14860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460E0E0-D041-59E1-9485-A7B2885A7DA3}"/>
                    </a:ext>
                  </a:extLst>
                </p14:cNvPr>
                <p14:cNvContentPartPr/>
                <p14:nvPr/>
              </p14:nvContentPartPr>
              <p14:xfrm>
                <a:off x="9738963" y="5763909"/>
                <a:ext cx="35640" cy="14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460E0E0-D041-59E1-9485-A7B2885A7DA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730323" y="5755269"/>
                  <a:ext cx="53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4D8AAA5-37DF-D680-C5C0-98CC2400FB55}"/>
                    </a:ext>
                  </a:extLst>
                </p14:cNvPr>
                <p14:cNvContentPartPr/>
                <p14:nvPr/>
              </p14:nvContentPartPr>
              <p14:xfrm>
                <a:off x="9271323" y="5734749"/>
                <a:ext cx="391680" cy="8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4D8AAA5-37DF-D680-C5C0-98CC2400FB5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262323" y="5726109"/>
                  <a:ext cx="409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54C2D30-8DAD-6C19-837A-96AF08026746}"/>
                    </a:ext>
                  </a:extLst>
                </p14:cNvPr>
                <p14:cNvContentPartPr/>
                <p14:nvPr/>
              </p14:nvContentPartPr>
              <p14:xfrm>
                <a:off x="6596883" y="6332349"/>
                <a:ext cx="1111680" cy="226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54C2D30-8DAD-6C19-837A-96AF0802674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588243" y="6323349"/>
                  <a:ext cx="11293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F135D86-0BE5-0ABB-5358-65B981D9D7F5}"/>
                    </a:ext>
                  </a:extLst>
                </p14:cNvPr>
                <p14:cNvContentPartPr/>
                <p14:nvPr/>
              </p14:nvContentPartPr>
              <p14:xfrm>
                <a:off x="7864083" y="6243069"/>
                <a:ext cx="1074600" cy="505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F135D86-0BE5-0ABB-5358-65B981D9D7F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855443" y="6234429"/>
                  <a:ext cx="109224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FD98390-CFCC-C028-AF02-B60203360061}"/>
                    </a:ext>
                  </a:extLst>
                </p14:cNvPr>
                <p14:cNvContentPartPr/>
                <p14:nvPr/>
              </p14:nvContentPartPr>
              <p14:xfrm>
                <a:off x="8724123" y="6390669"/>
                <a:ext cx="352080" cy="24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FD98390-CFCC-C028-AF02-B6020336006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715483" y="6381669"/>
                  <a:ext cx="369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B3E8889-39EC-1F39-0364-243737460841}"/>
                    </a:ext>
                  </a:extLst>
                </p14:cNvPr>
                <p14:cNvContentPartPr/>
                <p14:nvPr/>
              </p14:nvContentPartPr>
              <p14:xfrm>
                <a:off x="8287803" y="6235149"/>
                <a:ext cx="73440" cy="15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B3E8889-39EC-1F39-0364-24373746084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279163" y="6226509"/>
                  <a:ext cx="91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91516B4-5F21-F6E6-4720-21566EEBB891}"/>
                    </a:ext>
                  </a:extLst>
                </p14:cNvPr>
                <p14:cNvContentPartPr/>
                <p14:nvPr/>
              </p14:nvContentPartPr>
              <p14:xfrm>
                <a:off x="9301923" y="6473469"/>
                <a:ext cx="588240" cy="127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91516B4-5F21-F6E6-4720-21566EEBB89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292923" y="6464469"/>
                  <a:ext cx="605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E3D71CA-CCDC-241D-D49A-C90D871561FE}"/>
                    </a:ext>
                  </a:extLst>
                </p14:cNvPr>
                <p14:cNvContentPartPr/>
                <p14:nvPr/>
              </p14:nvContentPartPr>
              <p14:xfrm>
                <a:off x="9992403" y="6261789"/>
                <a:ext cx="614880" cy="385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E3D71CA-CCDC-241D-D49A-C90D871561F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983763" y="6252789"/>
                  <a:ext cx="63252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8CDF650-02E6-7933-CC38-EC850BCD5F07}"/>
                    </a:ext>
                  </a:extLst>
                </p14:cNvPr>
                <p14:cNvContentPartPr/>
                <p14:nvPr/>
              </p14:nvContentPartPr>
              <p14:xfrm>
                <a:off x="10205523" y="6443949"/>
                <a:ext cx="378000" cy="23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8CDF650-02E6-7933-CC38-EC850BCD5F0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196883" y="6435309"/>
                  <a:ext cx="395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42FA7DD-82A6-0DB1-1B71-64A5097F4982}"/>
                    </a:ext>
                  </a:extLst>
                </p14:cNvPr>
                <p14:cNvContentPartPr/>
                <p14:nvPr/>
              </p14:nvContentPartPr>
              <p14:xfrm>
                <a:off x="10065843" y="6290949"/>
                <a:ext cx="18720" cy="13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42FA7DD-82A6-0DB1-1B71-64A5097F498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057203" y="6281949"/>
                  <a:ext cx="36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9B4DF0E-CC07-96F1-67EF-6B8D7C0B1AA5}"/>
                    </a:ext>
                  </a:extLst>
                </p14:cNvPr>
                <p14:cNvContentPartPr/>
                <p14:nvPr/>
              </p14:nvContentPartPr>
              <p14:xfrm>
                <a:off x="3399363" y="4153989"/>
                <a:ext cx="2468160" cy="413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9B4DF0E-CC07-96F1-67EF-6B8D7C0B1AA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390723" y="4144989"/>
                  <a:ext cx="248580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A57502B-253D-DE9B-37CC-81D2731185BA}"/>
                    </a:ext>
                  </a:extLst>
                </p14:cNvPr>
                <p14:cNvContentPartPr/>
                <p14:nvPr/>
              </p14:nvContentPartPr>
              <p14:xfrm>
                <a:off x="3397203" y="2228349"/>
                <a:ext cx="3835800" cy="2095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A57502B-253D-DE9B-37CC-81D2731185B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88563" y="2219349"/>
                  <a:ext cx="3853440" cy="21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24EFF68-B4FF-4900-6867-539A05E715A5}"/>
                    </a:ext>
                  </a:extLst>
                </p14:cNvPr>
                <p14:cNvContentPartPr/>
                <p14:nvPr/>
              </p14:nvContentPartPr>
              <p14:xfrm>
                <a:off x="7080363" y="2335269"/>
                <a:ext cx="1769760" cy="345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24EFF68-B4FF-4900-6867-539A05E715A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71363" y="2326269"/>
                  <a:ext cx="17874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189BF30-C5E5-5980-F0FE-EE8A6FB1859A}"/>
                    </a:ext>
                  </a:extLst>
                </p14:cNvPr>
                <p14:cNvContentPartPr/>
                <p14:nvPr/>
              </p14:nvContentPartPr>
              <p14:xfrm>
                <a:off x="5749803" y="2705709"/>
                <a:ext cx="3165480" cy="1951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189BF30-C5E5-5980-F0FE-EE8A6FB1859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41163" y="2697069"/>
                  <a:ext cx="3183120" cy="19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A87EBED-8D0B-1647-9BFA-3FEF0D8353A1}"/>
                    </a:ext>
                  </a:extLst>
                </p14:cNvPr>
                <p14:cNvContentPartPr/>
                <p14:nvPr/>
              </p14:nvContentPartPr>
              <p14:xfrm>
                <a:off x="5726043" y="3866709"/>
                <a:ext cx="622080" cy="429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A87EBED-8D0B-1647-9BFA-3FEF0D8353A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17043" y="3857709"/>
                  <a:ext cx="63972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1B9B0EF-0421-13BA-CAE8-F2730B074CE0}"/>
                    </a:ext>
                  </a:extLst>
                </p14:cNvPr>
                <p14:cNvContentPartPr/>
                <p14:nvPr/>
              </p14:nvContentPartPr>
              <p14:xfrm>
                <a:off x="6404643" y="3623709"/>
                <a:ext cx="303480" cy="229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1B9B0EF-0421-13BA-CAE8-F2730B074CE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396003" y="3614709"/>
                  <a:ext cx="3211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B774B16-5251-AECD-8DCD-B55F6FD87A5E}"/>
                    </a:ext>
                  </a:extLst>
                </p14:cNvPr>
                <p14:cNvContentPartPr/>
                <p14:nvPr/>
              </p14:nvContentPartPr>
              <p14:xfrm>
                <a:off x="6381603" y="4679589"/>
                <a:ext cx="173880" cy="159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B774B16-5251-AECD-8DCD-B55F6FD87A5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372963" y="4670949"/>
                  <a:ext cx="1915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ADC01ED-60AD-4812-14C9-15A765A0ADDC}"/>
                    </a:ext>
                  </a:extLst>
                </p14:cNvPr>
                <p14:cNvContentPartPr/>
                <p14:nvPr/>
              </p14:nvContentPartPr>
              <p14:xfrm>
                <a:off x="6379083" y="4665909"/>
                <a:ext cx="252000" cy="183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ADC01ED-60AD-4812-14C9-15A765A0ADD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70083" y="4657269"/>
                  <a:ext cx="269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03D9B4E-8D5F-7994-636F-012E42E5016B}"/>
                    </a:ext>
                  </a:extLst>
                </p14:cNvPr>
                <p14:cNvContentPartPr/>
                <p14:nvPr/>
              </p14:nvContentPartPr>
              <p14:xfrm>
                <a:off x="6711363" y="4752669"/>
                <a:ext cx="198360" cy="39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03D9B4E-8D5F-7994-636F-012E42E5016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702363" y="4744029"/>
                  <a:ext cx="216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37E457C-DFDA-D0E8-AFED-8D65F3E404DA}"/>
                    </a:ext>
                  </a:extLst>
                </p14:cNvPr>
                <p14:cNvContentPartPr/>
                <p14:nvPr/>
              </p14:nvContentPartPr>
              <p14:xfrm>
                <a:off x="6700563" y="4836909"/>
                <a:ext cx="202320" cy="12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37E457C-DFDA-D0E8-AFED-8D65F3E404D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91563" y="4827909"/>
                  <a:ext cx="219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0A89D0D-472B-2ECC-4174-CA57AA118645}"/>
                    </a:ext>
                  </a:extLst>
                </p14:cNvPr>
                <p14:cNvContentPartPr/>
                <p14:nvPr/>
              </p14:nvContentPartPr>
              <p14:xfrm>
                <a:off x="7150563" y="4457829"/>
                <a:ext cx="1655280" cy="405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0A89D0D-472B-2ECC-4174-CA57AA11864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141563" y="4448829"/>
                  <a:ext cx="167292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B1F7C66-09F0-4A57-8719-AA8310C1A296}"/>
                    </a:ext>
                  </a:extLst>
                </p14:cNvPr>
                <p14:cNvContentPartPr/>
                <p14:nvPr/>
              </p14:nvContentPartPr>
              <p14:xfrm>
                <a:off x="7666443" y="4596429"/>
                <a:ext cx="352080" cy="5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B1F7C66-09F0-4A57-8719-AA8310C1A29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657443" y="4587429"/>
                  <a:ext cx="369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ED873F0-E405-5D39-B2D0-47605622FFD6}"/>
                    </a:ext>
                  </a:extLst>
                </p14:cNvPr>
                <p14:cNvContentPartPr/>
                <p14:nvPr/>
              </p14:nvContentPartPr>
              <p14:xfrm>
                <a:off x="7511643" y="4540629"/>
                <a:ext cx="15120" cy="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ED873F0-E405-5D39-B2D0-47605622FFD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502643" y="4531989"/>
                  <a:ext cx="32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71B4932-E9B8-6B97-4B66-3C52374AE226}"/>
                    </a:ext>
                  </a:extLst>
                </p14:cNvPr>
                <p14:cNvContentPartPr/>
                <p14:nvPr/>
              </p14:nvContentPartPr>
              <p14:xfrm>
                <a:off x="6882363" y="3649269"/>
                <a:ext cx="321120" cy="38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71B4932-E9B8-6B97-4B66-3C52374AE22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873363" y="3640629"/>
                  <a:ext cx="338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9AFD535-106A-1C31-C39C-371CF274DB23}"/>
                    </a:ext>
                  </a:extLst>
                </p14:cNvPr>
                <p14:cNvContentPartPr/>
                <p14:nvPr/>
              </p14:nvContentPartPr>
              <p14:xfrm>
                <a:off x="6919803" y="3728469"/>
                <a:ext cx="262080" cy="23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9AFD535-106A-1C31-C39C-371CF274DB2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910803" y="3719469"/>
                  <a:ext cx="279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278A0AF-0FF3-724C-F4D9-705AE04A4229}"/>
                    </a:ext>
                  </a:extLst>
                </p14:cNvPr>
                <p14:cNvContentPartPr/>
                <p14:nvPr/>
              </p14:nvContentPartPr>
              <p14:xfrm>
                <a:off x="7828083" y="3293949"/>
                <a:ext cx="1521000" cy="463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278A0AF-0FF3-724C-F4D9-705AE04A422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819083" y="3284949"/>
                  <a:ext cx="153864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3877422-331A-EEB8-F9C0-7BAEFADD7ECD}"/>
                    </a:ext>
                  </a:extLst>
                </p14:cNvPr>
                <p14:cNvContentPartPr/>
                <p14:nvPr/>
              </p14:nvContentPartPr>
              <p14:xfrm>
                <a:off x="8418483" y="3490869"/>
                <a:ext cx="276840" cy="18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3877422-331A-EEB8-F9C0-7BAEFADD7EC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409483" y="3482229"/>
                  <a:ext cx="294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54AA012-92F2-353C-1874-8572ED502055}"/>
                    </a:ext>
                  </a:extLst>
                </p14:cNvPr>
                <p14:cNvContentPartPr/>
                <p14:nvPr/>
              </p14:nvContentPartPr>
              <p14:xfrm>
                <a:off x="8306163" y="3444789"/>
                <a:ext cx="13320" cy="5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54AA012-92F2-353C-1874-8572ED50205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297523" y="3436149"/>
                  <a:ext cx="30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62F1682-9CFB-E799-2244-6EFF202F83BE}"/>
                    </a:ext>
                  </a:extLst>
                </p14:cNvPr>
                <p14:cNvContentPartPr/>
                <p14:nvPr/>
              </p14:nvContentPartPr>
              <p14:xfrm>
                <a:off x="9512523" y="3324189"/>
                <a:ext cx="1074600" cy="500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62F1682-9CFB-E799-2244-6EFF202F83B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503883" y="3315549"/>
                  <a:ext cx="109224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A733915-6C3A-3BBE-5300-25562E6CDD08}"/>
                    </a:ext>
                  </a:extLst>
                </p14:cNvPr>
                <p14:cNvContentPartPr/>
                <p14:nvPr/>
              </p14:nvContentPartPr>
              <p14:xfrm>
                <a:off x="4131243" y="4609029"/>
                <a:ext cx="1734480" cy="12096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A733915-6C3A-3BBE-5300-25562E6CDD0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122603" y="4600389"/>
                  <a:ext cx="1752120" cy="122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1917A98-9BD3-57F2-6F88-A6F90015C085}"/>
              </a:ext>
            </a:extLst>
          </p:cNvPr>
          <p:cNvGrpSpPr/>
          <p:nvPr/>
        </p:nvGrpSpPr>
        <p:grpSpPr>
          <a:xfrm>
            <a:off x="1233243" y="5651589"/>
            <a:ext cx="2860920" cy="370800"/>
            <a:chOff x="1233243" y="5651589"/>
            <a:chExt cx="286092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1694FE6-AA76-9AC2-3D65-6EB3342FD41C}"/>
                    </a:ext>
                  </a:extLst>
                </p14:cNvPr>
                <p14:cNvContentPartPr/>
                <p14:nvPr/>
              </p14:nvContentPartPr>
              <p14:xfrm>
                <a:off x="1372923" y="5677869"/>
                <a:ext cx="2695320" cy="287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1694FE6-AA76-9AC2-3D65-6EB3342FD41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364283" y="5669229"/>
                  <a:ext cx="27129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068DEBB-68FB-940D-AFE1-6932F8AC9309}"/>
                    </a:ext>
                  </a:extLst>
                </p14:cNvPr>
                <p14:cNvContentPartPr/>
                <p14:nvPr/>
              </p14:nvContentPartPr>
              <p14:xfrm>
                <a:off x="1329003" y="5826549"/>
                <a:ext cx="2765160" cy="195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068DEBB-68FB-940D-AFE1-6932F8AC930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320363" y="5817549"/>
                  <a:ext cx="2782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C137E89-A45F-FAA1-5405-E918EDE42C0C}"/>
                    </a:ext>
                  </a:extLst>
                </p14:cNvPr>
                <p14:cNvContentPartPr/>
                <p14:nvPr/>
              </p14:nvContentPartPr>
              <p14:xfrm>
                <a:off x="1233243" y="5651589"/>
                <a:ext cx="206640" cy="246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C137E89-A45F-FAA1-5405-E918EDE42C0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224243" y="5642589"/>
                  <a:ext cx="224280" cy="26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6A8E12F-72F8-A794-09D9-E1572E057D07}"/>
                  </a:ext>
                </a:extLst>
              </p14:cNvPr>
              <p14:cNvContentPartPr/>
              <p14:nvPr/>
            </p14:nvContentPartPr>
            <p14:xfrm>
              <a:off x="1499665" y="5893639"/>
              <a:ext cx="3600" cy="3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6A8E12F-72F8-A794-09D9-E1572E057D0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445665" y="5785639"/>
                <a:ext cx="1112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56CFEE0-EFA7-B8E1-4155-3FB2438746B2}"/>
                  </a:ext>
                </a:extLst>
              </p14:cNvPr>
              <p14:cNvContentPartPr/>
              <p14:nvPr/>
            </p14:nvContentPartPr>
            <p14:xfrm>
              <a:off x="1435585" y="5838199"/>
              <a:ext cx="944640" cy="79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56CFEE0-EFA7-B8E1-4155-3FB2438746B2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381585" y="5730199"/>
                <a:ext cx="105228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6F2292F-9BF2-25A8-69E7-2C771E582B8D}"/>
                  </a:ext>
                </a:extLst>
              </p14:cNvPr>
              <p14:cNvContentPartPr/>
              <p14:nvPr/>
            </p14:nvContentPartPr>
            <p14:xfrm>
              <a:off x="1656625" y="5803999"/>
              <a:ext cx="1509120" cy="121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6F2292F-9BF2-25A8-69E7-2C771E582B8D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602985" y="5695999"/>
                <a:ext cx="161676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9CA07A4-CA27-8436-FEB1-F4C7FD64A133}"/>
                  </a:ext>
                </a:extLst>
              </p14:cNvPr>
              <p14:cNvContentPartPr/>
              <p14:nvPr/>
            </p14:nvContentPartPr>
            <p14:xfrm>
              <a:off x="2104105" y="5768719"/>
              <a:ext cx="1518480" cy="61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9CA07A4-CA27-8436-FEB1-F4C7FD64A133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050105" y="5661079"/>
                <a:ext cx="16261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9E77A3B-FD45-5E0B-4BE9-09DC76E4EF23}"/>
                  </a:ext>
                </a:extLst>
              </p14:cNvPr>
              <p14:cNvContentPartPr/>
              <p14:nvPr/>
            </p14:nvContentPartPr>
            <p14:xfrm>
              <a:off x="3492625" y="5782399"/>
              <a:ext cx="462960" cy="185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9E77A3B-FD45-5E0B-4BE9-09DC76E4EF23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438625" y="5674399"/>
                <a:ext cx="57060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C5DAA8-EB67-7252-1461-15313E27005E}"/>
                  </a:ext>
                </a:extLst>
              </p14:cNvPr>
              <p14:cNvContentPartPr/>
              <p14:nvPr/>
            </p14:nvContentPartPr>
            <p14:xfrm>
              <a:off x="2134705" y="5868439"/>
              <a:ext cx="1593000" cy="119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C5DAA8-EB67-7252-1461-15313E27005E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081065" y="5760799"/>
                <a:ext cx="170064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D2B59F8-1BD1-02C4-3029-E5BA5DF92EAF}"/>
                  </a:ext>
                </a:extLst>
              </p14:cNvPr>
              <p14:cNvContentPartPr/>
              <p14:nvPr/>
            </p14:nvContentPartPr>
            <p14:xfrm>
              <a:off x="3836065" y="5959159"/>
              <a:ext cx="187560" cy="18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D2B59F8-1BD1-02C4-3029-E5BA5DF92EAF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782425" y="5851519"/>
                <a:ext cx="295200" cy="23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6873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3618FCE-C94C-3157-0A0A-112A65C25CAD}"/>
              </a:ext>
            </a:extLst>
          </p:cNvPr>
          <p:cNvGrpSpPr/>
          <p:nvPr/>
        </p:nvGrpSpPr>
        <p:grpSpPr>
          <a:xfrm>
            <a:off x="233545" y="84319"/>
            <a:ext cx="476280" cy="430560"/>
            <a:chOff x="233545" y="84319"/>
            <a:chExt cx="476280" cy="4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7914911-E0A9-725A-E3CB-974439CCE3AE}"/>
                    </a:ext>
                  </a:extLst>
                </p14:cNvPr>
                <p14:cNvContentPartPr/>
                <p14:nvPr/>
              </p14:nvContentPartPr>
              <p14:xfrm>
                <a:off x="364585" y="168199"/>
                <a:ext cx="46800" cy="229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7914911-E0A9-725A-E3CB-974439CCE3A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5585" y="159559"/>
                  <a:ext cx="644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23A2BE9-93FA-13F6-6109-7C9066D426E6}"/>
                    </a:ext>
                  </a:extLst>
                </p14:cNvPr>
                <p14:cNvContentPartPr/>
                <p14:nvPr/>
              </p14:nvContentPartPr>
              <p14:xfrm>
                <a:off x="515785" y="176479"/>
                <a:ext cx="27360" cy="223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23A2BE9-93FA-13F6-6109-7C9066D426E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6785" y="167839"/>
                  <a:ext cx="45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5AE4D56-B5D7-7380-583B-6E283FE09701}"/>
                    </a:ext>
                  </a:extLst>
                </p14:cNvPr>
                <p14:cNvContentPartPr/>
                <p14:nvPr/>
              </p14:nvContentPartPr>
              <p14:xfrm>
                <a:off x="233545" y="84319"/>
                <a:ext cx="476280" cy="430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5AE4D56-B5D7-7380-583B-6E283FE0970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4905" y="75319"/>
                  <a:ext cx="493920" cy="44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2EC114-624B-5846-4774-69EBC9F66777}"/>
              </a:ext>
            </a:extLst>
          </p:cNvPr>
          <p:cNvGrpSpPr/>
          <p:nvPr/>
        </p:nvGrpSpPr>
        <p:grpSpPr>
          <a:xfrm>
            <a:off x="1097905" y="117439"/>
            <a:ext cx="2096280" cy="362520"/>
            <a:chOff x="1097905" y="117439"/>
            <a:chExt cx="209628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AA9EC21-0C59-C638-FA80-6B5BC1E48561}"/>
                    </a:ext>
                  </a:extLst>
                </p14:cNvPr>
                <p14:cNvContentPartPr/>
                <p14:nvPr/>
              </p14:nvContentPartPr>
              <p14:xfrm>
                <a:off x="1097905" y="165319"/>
                <a:ext cx="164880" cy="294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AA9EC21-0C59-C638-FA80-6B5BC1E4856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88905" y="156679"/>
                  <a:ext cx="1825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EE2122A-6CDC-1069-CA20-1E06FE989015}"/>
                    </a:ext>
                  </a:extLst>
                </p14:cNvPr>
                <p14:cNvContentPartPr/>
                <p14:nvPr/>
              </p14:nvContentPartPr>
              <p14:xfrm>
                <a:off x="1319665" y="117439"/>
                <a:ext cx="1874520" cy="362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EE2122A-6CDC-1069-CA20-1E06FE98901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11025" y="108439"/>
                  <a:ext cx="189216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640ECB1-4894-DDA8-2EBE-31893E8E9A1F}"/>
                    </a:ext>
                  </a:extLst>
                </p14:cNvPr>
                <p14:cNvContentPartPr/>
                <p14:nvPr/>
              </p14:nvContentPartPr>
              <p14:xfrm>
                <a:off x="2175745" y="207079"/>
                <a:ext cx="18360" cy="20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640ECB1-4894-DDA8-2EBE-31893E8E9A1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66745" y="198439"/>
                  <a:ext cx="36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DBD8522-4023-71F3-D0B2-74B671B90577}"/>
                    </a:ext>
                  </a:extLst>
                </p14:cNvPr>
                <p14:cNvContentPartPr/>
                <p14:nvPr/>
              </p14:nvContentPartPr>
              <p14:xfrm>
                <a:off x="1451065" y="179719"/>
                <a:ext cx="14400" cy="18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DBD8522-4023-71F3-D0B2-74B671B9057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42425" y="171079"/>
                  <a:ext cx="3204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F1520D9-4573-0ACD-BD27-E751876B5336}"/>
              </a:ext>
            </a:extLst>
          </p:cNvPr>
          <p:cNvGrpSpPr/>
          <p:nvPr/>
        </p:nvGrpSpPr>
        <p:grpSpPr>
          <a:xfrm>
            <a:off x="3573265" y="113119"/>
            <a:ext cx="2049120" cy="352440"/>
            <a:chOff x="3573265" y="113119"/>
            <a:chExt cx="204912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291A427-F984-002E-406D-4F10BC5D51D3}"/>
                    </a:ext>
                  </a:extLst>
                </p14:cNvPr>
                <p14:cNvContentPartPr/>
                <p14:nvPr/>
              </p14:nvContentPartPr>
              <p14:xfrm>
                <a:off x="3573265" y="113119"/>
                <a:ext cx="2049120" cy="352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291A427-F984-002E-406D-4F10BC5D51D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64265" y="104479"/>
                  <a:ext cx="20667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130DA02-0A7B-D3A0-DD68-9F49616ACD6B}"/>
                    </a:ext>
                  </a:extLst>
                </p14:cNvPr>
                <p14:cNvContentPartPr/>
                <p14:nvPr/>
              </p14:nvContentPartPr>
              <p14:xfrm>
                <a:off x="4474705" y="168919"/>
                <a:ext cx="24480" cy="35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130DA02-0A7B-D3A0-DD68-9F49616ACD6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65705" y="160279"/>
                  <a:ext cx="4212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AECC283-28FB-8E05-3028-6022B72F2FF6}"/>
                  </a:ext>
                </a:extLst>
              </p14:cNvPr>
              <p14:cNvContentPartPr/>
              <p14:nvPr/>
            </p14:nvContentPartPr>
            <p14:xfrm>
              <a:off x="2524585" y="1338559"/>
              <a:ext cx="1729800" cy="490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AECC283-28FB-8E05-3028-6022B72F2FF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15585" y="1329919"/>
                <a:ext cx="174744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00FF5B8-B8F4-40CD-C011-F9C1C198296E}"/>
                  </a:ext>
                </a:extLst>
              </p14:cNvPr>
              <p14:cNvContentPartPr/>
              <p14:nvPr/>
            </p14:nvContentPartPr>
            <p14:xfrm>
              <a:off x="2704225" y="1481119"/>
              <a:ext cx="1446120" cy="19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00FF5B8-B8F4-40CD-C011-F9C1C198296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50585" y="1373119"/>
                <a:ext cx="155376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32022C0-29ED-8E72-8234-90EA8E158DE3}"/>
                  </a:ext>
                </a:extLst>
              </p14:cNvPr>
              <p14:cNvContentPartPr/>
              <p14:nvPr/>
            </p14:nvContentPartPr>
            <p14:xfrm>
              <a:off x="3212185" y="1556719"/>
              <a:ext cx="549720" cy="79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32022C0-29ED-8E72-8234-90EA8E158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58545" y="1448719"/>
                <a:ext cx="65736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FC933DD-8366-1961-3CBA-10FA9DBA6151}"/>
                  </a:ext>
                </a:extLst>
              </p14:cNvPr>
              <p14:cNvContentPartPr/>
              <p14:nvPr/>
            </p14:nvContentPartPr>
            <p14:xfrm>
              <a:off x="3352945" y="1622959"/>
              <a:ext cx="19440" cy="5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FC933DD-8366-1961-3CBA-10FA9DBA615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98945" y="1514959"/>
                <a:ext cx="1270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C58D50E-0325-F9B2-26E8-D849069C9804}"/>
                  </a:ext>
                </a:extLst>
              </p14:cNvPr>
              <p14:cNvContentPartPr/>
              <p14:nvPr/>
            </p14:nvContentPartPr>
            <p14:xfrm>
              <a:off x="1735465" y="1177279"/>
              <a:ext cx="2878920" cy="476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C58D50E-0325-F9B2-26E8-D849069C980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681825" y="1069639"/>
                <a:ext cx="2986560" cy="6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ACF9D9D-0FFF-FF3F-102D-2D41AD55F14B}"/>
                  </a:ext>
                </a:extLst>
              </p14:cNvPr>
              <p14:cNvContentPartPr/>
              <p14:nvPr/>
            </p14:nvContentPartPr>
            <p14:xfrm>
              <a:off x="1496785" y="1413079"/>
              <a:ext cx="3009960" cy="512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ACF9D9D-0FFF-FF3F-102D-2D41AD55F14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42785" y="1305439"/>
                <a:ext cx="3117600" cy="7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9C439FB-BCC6-5C0B-DFB4-7FF12CEF0BE6}"/>
                  </a:ext>
                </a:extLst>
              </p14:cNvPr>
              <p14:cNvContentPartPr/>
              <p14:nvPr/>
            </p14:nvContentPartPr>
            <p14:xfrm>
              <a:off x="1808545" y="1030039"/>
              <a:ext cx="4187880" cy="115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9C439FB-BCC6-5C0B-DFB4-7FF12CEF0BE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54905" y="922039"/>
                <a:ext cx="429552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7807226-F6A7-A542-A56F-28519107EC72}"/>
                  </a:ext>
                </a:extLst>
              </p14:cNvPr>
              <p14:cNvContentPartPr/>
              <p14:nvPr/>
            </p14:nvContentPartPr>
            <p14:xfrm>
              <a:off x="1559425" y="1170799"/>
              <a:ext cx="1112040" cy="89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7807226-F6A7-A542-A56F-28519107EC7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05785" y="1063159"/>
                <a:ext cx="121968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315076C-710C-D53D-17E9-6A7ACEBEBED1}"/>
                  </a:ext>
                </a:extLst>
              </p14:cNvPr>
              <p14:cNvContentPartPr/>
              <p14:nvPr/>
            </p14:nvContentPartPr>
            <p14:xfrm>
              <a:off x="1642945" y="1369879"/>
              <a:ext cx="728640" cy="78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315076C-710C-D53D-17E9-6A7ACEBEBED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89305" y="1262239"/>
                <a:ext cx="83628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DFFFC5E-DC3C-9B74-4A7B-97C5AFC8BD7D}"/>
                  </a:ext>
                </a:extLst>
              </p14:cNvPr>
              <p14:cNvContentPartPr/>
              <p14:nvPr/>
            </p14:nvContentPartPr>
            <p14:xfrm>
              <a:off x="1587505" y="1668679"/>
              <a:ext cx="731880" cy="16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DFFFC5E-DC3C-9B74-4A7B-97C5AFC8BD7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33865" y="1561039"/>
                <a:ext cx="83952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00D947C-3E53-AF33-2C06-89A4F1028F4F}"/>
                  </a:ext>
                </a:extLst>
              </p14:cNvPr>
              <p14:cNvContentPartPr/>
              <p14:nvPr/>
            </p14:nvContentPartPr>
            <p14:xfrm>
              <a:off x="1596145" y="1795039"/>
              <a:ext cx="4496400" cy="286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00D947C-3E53-AF33-2C06-89A4F1028F4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42505" y="1687399"/>
                <a:ext cx="460404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0EBB6C2-FCA8-C9EE-5E61-ABB91AED19DA}"/>
                  </a:ext>
                </a:extLst>
              </p14:cNvPr>
              <p14:cNvContentPartPr/>
              <p14:nvPr/>
            </p14:nvContentPartPr>
            <p14:xfrm>
              <a:off x="4421425" y="1154959"/>
              <a:ext cx="1612440" cy="88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0EBB6C2-FCA8-C9EE-5E61-ABB91AED19D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67425" y="1047319"/>
                <a:ext cx="172008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6193ADA-E855-A633-CEA1-4AA41862C9B3}"/>
                  </a:ext>
                </a:extLst>
              </p14:cNvPr>
              <p14:cNvContentPartPr/>
              <p14:nvPr/>
            </p14:nvContentPartPr>
            <p14:xfrm>
              <a:off x="4398745" y="1244239"/>
              <a:ext cx="1608840" cy="182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6193ADA-E855-A633-CEA1-4AA41862C9B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44745" y="1136599"/>
                <a:ext cx="171648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C834862-E045-AC21-396C-4EED739B734B}"/>
                  </a:ext>
                </a:extLst>
              </p14:cNvPr>
              <p14:cNvContentPartPr/>
              <p14:nvPr/>
            </p14:nvContentPartPr>
            <p14:xfrm>
              <a:off x="4496665" y="1477519"/>
              <a:ext cx="1545120" cy="147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C834862-E045-AC21-396C-4EED739B734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443025" y="1369519"/>
                <a:ext cx="165276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681D671-B860-3EF0-ADD7-5D27D3622A82}"/>
                  </a:ext>
                </a:extLst>
              </p14:cNvPr>
              <p14:cNvContentPartPr/>
              <p14:nvPr/>
            </p14:nvContentPartPr>
            <p14:xfrm>
              <a:off x="4230985" y="1727359"/>
              <a:ext cx="1686600" cy="138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681D671-B860-3EF0-ADD7-5D27D3622A8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176985" y="1619719"/>
                <a:ext cx="179424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E9DE4FD-8453-37BC-9D10-1358706E8161}"/>
                  </a:ext>
                </a:extLst>
              </p14:cNvPr>
              <p14:cNvContentPartPr/>
              <p14:nvPr/>
            </p14:nvContentPartPr>
            <p14:xfrm>
              <a:off x="1842745" y="1872799"/>
              <a:ext cx="1320120" cy="75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E9DE4FD-8453-37BC-9D10-1358706E816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88745" y="1765159"/>
                <a:ext cx="14277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BFDC3AC-7C07-8ADF-9A93-67C78EFFC74F}"/>
                  </a:ext>
                </a:extLst>
              </p14:cNvPr>
              <p14:cNvContentPartPr/>
              <p14:nvPr/>
            </p14:nvContentPartPr>
            <p14:xfrm>
              <a:off x="8032945" y="1666879"/>
              <a:ext cx="318960" cy="165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BFDC3AC-7C07-8ADF-9A93-67C78EFFC74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23945" y="1657879"/>
                <a:ext cx="33660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D42D5505-D63F-72BB-4734-FA093A5A87B5}"/>
              </a:ext>
            </a:extLst>
          </p:cNvPr>
          <p:cNvGrpSpPr/>
          <p:nvPr/>
        </p:nvGrpSpPr>
        <p:grpSpPr>
          <a:xfrm>
            <a:off x="5707345" y="905119"/>
            <a:ext cx="6146640" cy="1516320"/>
            <a:chOff x="5707345" y="905119"/>
            <a:chExt cx="6146640" cy="151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B893328-F5B1-2E50-E6E2-0FBE3EF9E4F8}"/>
                    </a:ext>
                  </a:extLst>
                </p14:cNvPr>
                <p14:cNvContentPartPr/>
                <p14:nvPr/>
              </p14:nvContentPartPr>
              <p14:xfrm>
                <a:off x="5707345" y="1110679"/>
                <a:ext cx="325800" cy="69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B893328-F5B1-2E50-E6E2-0FBE3EF9E4F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98705" y="1102039"/>
                  <a:ext cx="3434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EF0AF7E-E2CC-97C2-3BC7-9BD376901672}"/>
                    </a:ext>
                  </a:extLst>
                </p14:cNvPr>
                <p14:cNvContentPartPr/>
                <p14:nvPr/>
              </p14:nvContentPartPr>
              <p14:xfrm>
                <a:off x="5776105" y="1316599"/>
                <a:ext cx="252000" cy="97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EF0AF7E-E2CC-97C2-3BC7-9BD37690167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67105" y="1307959"/>
                  <a:ext cx="269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91ED293-050A-9CDF-DFBA-C647BE550797}"/>
                    </a:ext>
                  </a:extLst>
                </p14:cNvPr>
                <p14:cNvContentPartPr/>
                <p14:nvPr/>
              </p14:nvContentPartPr>
              <p14:xfrm>
                <a:off x="5748745" y="1497679"/>
                <a:ext cx="260280" cy="136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91ED293-050A-9CDF-DFBA-C647BE55079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40105" y="1489039"/>
                  <a:ext cx="277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C15D94C-07EF-B6D0-CD98-456F2F293EAC}"/>
                    </a:ext>
                  </a:extLst>
                </p14:cNvPr>
                <p14:cNvContentPartPr/>
                <p14:nvPr/>
              </p14:nvContentPartPr>
              <p14:xfrm>
                <a:off x="5797345" y="1716559"/>
                <a:ext cx="294840" cy="133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C15D94C-07EF-B6D0-CD98-456F2F293EA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88345" y="1707559"/>
                  <a:ext cx="312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1A19856-0C0C-22F2-F1E3-8519767173C1}"/>
                    </a:ext>
                  </a:extLst>
                </p14:cNvPr>
                <p14:cNvContentPartPr/>
                <p14:nvPr/>
              </p14:nvContentPartPr>
              <p14:xfrm>
                <a:off x="6338425" y="1230559"/>
                <a:ext cx="5400" cy="1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1A19856-0C0C-22F2-F1E3-8519767173C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29785" y="1221919"/>
                  <a:ext cx="230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A50FAD6-81B2-776A-1B70-1D6E65E417A9}"/>
                    </a:ext>
                  </a:extLst>
                </p14:cNvPr>
                <p14:cNvContentPartPr/>
                <p14:nvPr/>
              </p14:nvContentPartPr>
              <p14:xfrm>
                <a:off x="6327625" y="1158919"/>
                <a:ext cx="208800" cy="344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A50FAD6-81B2-776A-1B70-1D6E65E417A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18985" y="1150279"/>
                  <a:ext cx="2264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94FCD87-1825-7685-75D6-59A2296E6E8F}"/>
                    </a:ext>
                  </a:extLst>
                </p14:cNvPr>
                <p14:cNvContentPartPr/>
                <p14:nvPr/>
              </p14:nvContentPartPr>
              <p14:xfrm>
                <a:off x="6583585" y="1429639"/>
                <a:ext cx="80640" cy="129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94FCD87-1825-7685-75D6-59A2296E6E8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74945" y="1420999"/>
                  <a:ext cx="98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3C5D6E2-5467-5D81-9926-5B8C90F1353E}"/>
                    </a:ext>
                  </a:extLst>
                </p14:cNvPr>
                <p14:cNvContentPartPr/>
                <p14:nvPr/>
              </p14:nvContentPartPr>
              <p14:xfrm>
                <a:off x="6974185" y="1294639"/>
                <a:ext cx="180000" cy="10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3C5D6E2-5467-5D81-9926-5B8C90F1353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65545" y="1285999"/>
                  <a:ext cx="197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B407FDB-8968-14A4-3858-C4B0DF12C157}"/>
                    </a:ext>
                  </a:extLst>
                </p14:cNvPr>
                <p14:cNvContentPartPr/>
                <p14:nvPr/>
              </p14:nvContentPartPr>
              <p14:xfrm>
                <a:off x="6967345" y="1393639"/>
                <a:ext cx="185760" cy="5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B407FDB-8968-14A4-3858-C4B0DF12C15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58705" y="1384999"/>
                  <a:ext cx="203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10C9D4B-FEC1-C591-AB15-8FA8D85AE76C}"/>
                    </a:ext>
                  </a:extLst>
                </p14:cNvPr>
                <p14:cNvContentPartPr/>
                <p14:nvPr/>
              </p14:nvContentPartPr>
              <p14:xfrm>
                <a:off x="7370185" y="948319"/>
                <a:ext cx="1348920" cy="586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10C9D4B-FEC1-C591-AB15-8FA8D85AE76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61545" y="939319"/>
                  <a:ext cx="136656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74D865E-2066-6088-13E5-4AC28E5E0BB9}"/>
                    </a:ext>
                  </a:extLst>
                </p14:cNvPr>
                <p14:cNvContentPartPr/>
                <p14:nvPr/>
              </p14:nvContentPartPr>
              <p14:xfrm>
                <a:off x="8414185" y="1144519"/>
                <a:ext cx="249840" cy="19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74D865E-2066-6088-13E5-4AC28E5E0BB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405185" y="1135519"/>
                  <a:ext cx="267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7738C24-E7CF-717B-A911-8CED0963995E}"/>
                    </a:ext>
                  </a:extLst>
                </p14:cNvPr>
                <p14:cNvContentPartPr/>
                <p14:nvPr/>
              </p14:nvContentPartPr>
              <p14:xfrm>
                <a:off x="8250385" y="956959"/>
                <a:ext cx="15840" cy="18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7738C24-E7CF-717B-A911-8CED0963995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241745" y="948319"/>
                  <a:ext cx="33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4B04D52-1821-ABE3-BFBF-59C44ED6F432}"/>
                    </a:ext>
                  </a:extLst>
                </p14:cNvPr>
                <p14:cNvContentPartPr/>
                <p14:nvPr/>
              </p14:nvContentPartPr>
              <p14:xfrm>
                <a:off x="8942665" y="1047319"/>
                <a:ext cx="307440" cy="482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4B04D52-1821-ABE3-BFBF-59C44ED6F43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933665" y="1038679"/>
                  <a:ext cx="32508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96F78FD-BCC9-B496-0F84-D684C144C63E}"/>
                    </a:ext>
                  </a:extLst>
                </p14:cNvPr>
                <p14:cNvContentPartPr/>
                <p14:nvPr/>
              </p14:nvContentPartPr>
              <p14:xfrm>
                <a:off x="9444145" y="1156759"/>
                <a:ext cx="1041840" cy="235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96F78FD-BCC9-B496-0F84-D684C144C63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435505" y="1148119"/>
                  <a:ext cx="10594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A6D753C-E36A-E99C-A096-89F588236787}"/>
                    </a:ext>
                  </a:extLst>
                </p14:cNvPr>
                <p14:cNvContentPartPr/>
                <p14:nvPr/>
              </p14:nvContentPartPr>
              <p14:xfrm>
                <a:off x="10207345" y="1113919"/>
                <a:ext cx="25920" cy="16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A6D753C-E36A-E99C-A096-89F58823678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198705" y="1105279"/>
                  <a:ext cx="43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ABFD2F4-B277-14E9-8FF1-48A4713687C8}"/>
                    </a:ext>
                  </a:extLst>
                </p14:cNvPr>
                <p14:cNvContentPartPr/>
                <p14:nvPr/>
              </p14:nvContentPartPr>
              <p14:xfrm>
                <a:off x="10597225" y="905119"/>
                <a:ext cx="1256760" cy="477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ABFD2F4-B277-14E9-8FF1-48A4713687C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588225" y="896479"/>
                  <a:ext cx="127440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0C30E0F-400A-647E-6077-900B1B23D57B}"/>
                    </a:ext>
                  </a:extLst>
                </p14:cNvPr>
                <p14:cNvContentPartPr/>
                <p14:nvPr/>
              </p14:nvContentPartPr>
              <p14:xfrm>
                <a:off x="10819705" y="986479"/>
                <a:ext cx="344160" cy="61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0C30E0F-400A-647E-6077-900B1B23D57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810705" y="977479"/>
                  <a:ext cx="3618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AE8C4E5-07DC-1711-D7FB-05894094ABC7}"/>
                    </a:ext>
                  </a:extLst>
                </p14:cNvPr>
                <p14:cNvContentPartPr/>
                <p14:nvPr/>
              </p14:nvContentPartPr>
              <p14:xfrm>
                <a:off x="7437505" y="1456639"/>
                <a:ext cx="367200" cy="360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AE8C4E5-07DC-1711-D7FB-05894094ABC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28505" y="1447999"/>
                  <a:ext cx="3848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E9D270D-E008-9C11-15F1-8EED01D44731}"/>
                    </a:ext>
                  </a:extLst>
                </p14:cNvPr>
                <p14:cNvContentPartPr/>
                <p14:nvPr/>
              </p14:nvContentPartPr>
              <p14:xfrm>
                <a:off x="7563505" y="1599919"/>
                <a:ext cx="311040" cy="41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E9D270D-E008-9C11-15F1-8EED01D4473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554865" y="1591279"/>
                  <a:ext cx="328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4DEEF7E-A000-1F86-3860-F998B19E8D9B}"/>
                    </a:ext>
                  </a:extLst>
                </p14:cNvPr>
                <p14:cNvContentPartPr/>
                <p14:nvPr/>
              </p14:nvContentPartPr>
              <p14:xfrm>
                <a:off x="8745385" y="1668319"/>
                <a:ext cx="326880" cy="197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4DEEF7E-A000-1F86-3860-F998B19E8D9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736385" y="1659319"/>
                  <a:ext cx="344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1B52F4C-C1B0-B3ED-5077-B6D38830BA09}"/>
                    </a:ext>
                  </a:extLst>
                </p14:cNvPr>
                <p14:cNvContentPartPr/>
                <p14:nvPr/>
              </p14:nvContentPartPr>
              <p14:xfrm>
                <a:off x="8826745" y="1601719"/>
                <a:ext cx="17640" cy="10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1B52F4C-C1B0-B3ED-5077-B6D38830BA0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818105" y="1593079"/>
                  <a:ext cx="35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88BBD07-5B1D-8B87-DBB4-A492741D2ADB}"/>
                    </a:ext>
                  </a:extLst>
                </p14:cNvPr>
                <p14:cNvContentPartPr/>
                <p14:nvPr/>
              </p14:nvContentPartPr>
              <p14:xfrm>
                <a:off x="9327505" y="1704319"/>
                <a:ext cx="217080" cy="168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88BBD07-5B1D-8B87-DBB4-A492741D2AD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318505" y="1695679"/>
                  <a:ext cx="2347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6F6CB27-B92C-3070-E0E5-2F32BABB6088}"/>
                    </a:ext>
                  </a:extLst>
                </p14:cNvPr>
                <p14:cNvContentPartPr/>
                <p14:nvPr/>
              </p14:nvContentPartPr>
              <p14:xfrm>
                <a:off x="9748705" y="1466359"/>
                <a:ext cx="1408320" cy="480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6F6CB27-B92C-3070-E0E5-2F32BABB608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739705" y="1457359"/>
                  <a:ext cx="142596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5EA6098-D982-31E2-9A2D-7A88329705C2}"/>
                    </a:ext>
                  </a:extLst>
                </p14:cNvPr>
                <p14:cNvContentPartPr/>
                <p14:nvPr/>
              </p14:nvContentPartPr>
              <p14:xfrm>
                <a:off x="10866145" y="1523239"/>
                <a:ext cx="263160" cy="73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5EA6098-D982-31E2-9A2D-7A88329705C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857505" y="1514599"/>
                  <a:ext cx="280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A8159D7-4F71-17ED-66FA-157A9D212E93}"/>
                    </a:ext>
                  </a:extLst>
                </p14:cNvPr>
                <p14:cNvContentPartPr/>
                <p14:nvPr/>
              </p14:nvContentPartPr>
              <p14:xfrm>
                <a:off x="10775065" y="1501639"/>
                <a:ext cx="10440" cy="7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A8159D7-4F71-17ED-66FA-157A9D212E9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766065" y="1492999"/>
                  <a:ext cx="28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4EE0E98-23C0-5713-3B62-8593485212D5}"/>
                    </a:ext>
                  </a:extLst>
                </p14:cNvPr>
                <p14:cNvContentPartPr/>
                <p14:nvPr/>
              </p14:nvContentPartPr>
              <p14:xfrm>
                <a:off x="7480705" y="1929679"/>
                <a:ext cx="2958120" cy="430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4EE0E98-23C0-5713-3B62-8593485212D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471705" y="1921039"/>
                  <a:ext cx="297576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C6D40FE-4298-237A-1A90-300222E2477B}"/>
                    </a:ext>
                  </a:extLst>
                </p14:cNvPr>
                <p14:cNvContentPartPr/>
                <p14:nvPr/>
              </p14:nvContentPartPr>
              <p14:xfrm>
                <a:off x="10276465" y="2087719"/>
                <a:ext cx="25920" cy="12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C6D40FE-4298-237A-1A90-300222E2477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67465" y="2079079"/>
                  <a:ext cx="43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ACF50BD-6A7F-9246-B3A7-D379A0B121E4}"/>
                    </a:ext>
                  </a:extLst>
                </p14:cNvPr>
                <p14:cNvContentPartPr/>
                <p14:nvPr/>
              </p14:nvContentPartPr>
              <p14:xfrm>
                <a:off x="9504625" y="2018959"/>
                <a:ext cx="606240" cy="50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ACF50BD-6A7F-9246-B3A7-D379A0B121E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495985" y="2009959"/>
                  <a:ext cx="623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B9CBD1D-8F32-1650-EEDE-970465C4E11E}"/>
                    </a:ext>
                  </a:extLst>
                </p14:cNvPr>
                <p14:cNvContentPartPr/>
                <p14:nvPr/>
              </p14:nvContentPartPr>
              <p14:xfrm>
                <a:off x="8866345" y="2030839"/>
                <a:ext cx="359280" cy="29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B9CBD1D-8F32-1650-EEDE-970465C4E11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857705" y="2022199"/>
                  <a:ext cx="376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7B586B1-D502-92DE-9D99-972A1881E4F2}"/>
                    </a:ext>
                  </a:extLst>
                </p14:cNvPr>
                <p14:cNvContentPartPr/>
                <p14:nvPr/>
              </p14:nvContentPartPr>
              <p14:xfrm>
                <a:off x="10856425" y="1968919"/>
                <a:ext cx="368280" cy="452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7B586B1-D502-92DE-9D99-972A1881E4F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847425" y="1959919"/>
                  <a:ext cx="385920" cy="47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7723577-27FB-B630-4199-6E2EBBE2B4D6}"/>
              </a:ext>
            </a:extLst>
          </p:cNvPr>
          <p:cNvGrpSpPr/>
          <p:nvPr/>
        </p:nvGrpSpPr>
        <p:grpSpPr>
          <a:xfrm>
            <a:off x="7483945" y="2423599"/>
            <a:ext cx="2430000" cy="613800"/>
            <a:chOff x="7483945" y="2423599"/>
            <a:chExt cx="2430000" cy="61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BF33B20-61E6-9003-A69F-DA37143234C0}"/>
                    </a:ext>
                  </a:extLst>
                </p14:cNvPr>
                <p14:cNvContentPartPr/>
                <p14:nvPr/>
              </p14:nvContentPartPr>
              <p14:xfrm>
                <a:off x="7483945" y="2430439"/>
                <a:ext cx="618120" cy="429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BF33B20-61E6-9003-A69F-DA37143234C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475305" y="2421799"/>
                  <a:ext cx="63576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B52DDD6-2F61-065B-7BEC-2FA7762B0D3A}"/>
                    </a:ext>
                  </a:extLst>
                </p14:cNvPr>
                <p14:cNvContentPartPr/>
                <p14:nvPr/>
              </p14:nvContentPartPr>
              <p14:xfrm>
                <a:off x="7547665" y="2594239"/>
                <a:ext cx="411840" cy="46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B52DDD6-2F61-065B-7BEC-2FA7762B0D3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538665" y="2585239"/>
                  <a:ext cx="429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1B5AF31-8B64-D2B0-4CE5-31C9DE905AD7}"/>
                    </a:ext>
                  </a:extLst>
                </p14:cNvPr>
                <p14:cNvContentPartPr/>
                <p14:nvPr/>
              </p14:nvContentPartPr>
              <p14:xfrm>
                <a:off x="8244985" y="2423599"/>
                <a:ext cx="1668960" cy="613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1B5AF31-8B64-D2B0-4CE5-31C9DE905AD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235985" y="2414599"/>
                  <a:ext cx="1686600" cy="63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2A916EB-529F-2C95-4899-7920FD9154A6}"/>
              </a:ext>
            </a:extLst>
          </p:cNvPr>
          <p:cNvGrpSpPr/>
          <p:nvPr/>
        </p:nvGrpSpPr>
        <p:grpSpPr>
          <a:xfrm>
            <a:off x="2681185" y="1383559"/>
            <a:ext cx="1512360" cy="249840"/>
            <a:chOff x="2681185" y="1383559"/>
            <a:chExt cx="1512360" cy="24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B8383D6-DE29-4D00-17C6-5FAB569C7D3A}"/>
                    </a:ext>
                  </a:extLst>
                </p14:cNvPr>
                <p14:cNvContentPartPr/>
                <p14:nvPr/>
              </p14:nvContentPartPr>
              <p14:xfrm>
                <a:off x="3321625" y="1383559"/>
                <a:ext cx="170640" cy="245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B8383D6-DE29-4D00-17C6-5FAB569C7D3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312625" y="1374919"/>
                  <a:ext cx="1882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98C1B45-9E77-7718-5462-5F0771EE6EA6}"/>
                    </a:ext>
                  </a:extLst>
                </p14:cNvPr>
                <p14:cNvContentPartPr/>
                <p14:nvPr/>
              </p14:nvContentPartPr>
              <p14:xfrm>
                <a:off x="3655345" y="1481119"/>
                <a:ext cx="538200" cy="125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98C1B45-9E77-7718-5462-5F0771EE6EA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646345" y="1472119"/>
                  <a:ext cx="555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5CD19AE-CBF5-D38F-4F8C-D2C091FB38CE}"/>
                    </a:ext>
                  </a:extLst>
                </p14:cNvPr>
                <p14:cNvContentPartPr/>
                <p14:nvPr/>
              </p14:nvContentPartPr>
              <p14:xfrm>
                <a:off x="2721505" y="1573999"/>
                <a:ext cx="507240" cy="21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5CD19AE-CBF5-D38F-4F8C-D2C091FB38C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712505" y="1565359"/>
                  <a:ext cx="524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9044AB7-1712-0AD8-63E1-CF8E4572500D}"/>
                    </a:ext>
                  </a:extLst>
                </p14:cNvPr>
                <p14:cNvContentPartPr/>
                <p14:nvPr/>
              </p14:nvContentPartPr>
              <p14:xfrm>
                <a:off x="2681185" y="1475719"/>
                <a:ext cx="223200" cy="157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9044AB7-1712-0AD8-63E1-CF8E4572500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72545" y="1467079"/>
                  <a:ext cx="24084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8BD7BF3-183F-C320-2121-A3069D4C4CBD}"/>
              </a:ext>
            </a:extLst>
          </p:cNvPr>
          <p:cNvGrpSpPr/>
          <p:nvPr/>
        </p:nvGrpSpPr>
        <p:grpSpPr>
          <a:xfrm>
            <a:off x="1066945" y="2529079"/>
            <a:ext cx="1639080" cy="479160"/>
            <a:chOff x="1066945" y="2529079"/>
            <a:chExt cx="1639080" cy="4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6F0D8F3-0338-0DFF-61C7-1E40A40BE62F}"/>
                    </a:ext>
                  </a:extLst>
                </p14:cNvPr>
                <p14:cNvContentPartPr/>
                <p14:nvPr/>
              </p14:nvContentPartPr>
              <p14:xfrm>
                <a:off x="1066945" y="2723839"/>
                <a:ext cx="267120" cy="234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6F0D8F3-0338-0DFF-61C7-1E40A40BE62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58305" y="2714839"/>
                  <a:ext cx="2847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3A117F8-1F0C-66B0-3DCA-70F520E3EDCC}"/>
                    </a:ext>
                  </a:extLst>
                </p14:cNvPr>
                <p14:cNvContentPartPr/>
                <p14:nvPr/>
              </p14:nvContentPartPr>
              <p14:xfrm>
                <a:off x="1079905" y="2698999"/>
                <a:ext cx="278280" cy="265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3A117F8-1F0C-66B0-3DCA-70F520E3EDC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71265" y="2689999"/>
                  <a:ext cx="2959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9093B4A-9789-C06A-73B2-A22A8318C558}"/>
                    </a:ext>
                  </a:extLst>
                </p14:cNvPr>
                <p14:cNvContentPartPr/>
                <p14:nvPr/>
              </p14:nvContentPartPr>
              <p14:xfrm>
                <a:off x="1592185" y="2786479"/>
                <a:ext cx="237240" cy="10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9093B4A-9789-C06A-73B2-A22A8318C55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583185" y="2777479"/>
                  <a:ext cx="254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CA454AB-7B39-587E-F0C2-A99EFD0C866E}"/>
                    </a:ext>
                  </a:extLst>
                </p14:cNvPr>
                <p14:cNvContentPartPr/>
                <p14:nvPr/>
              </p14:nvContentPartPr>
              <p14:xfrm>
                <a:off x="1625305" y="2899519"/>
                <a:ext cx="212760" cy="25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CA454AB-7B39-587E-F0C2-A99EFD0C866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616305" y="2890879"/>
                  <a:ext cx="230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25A029B-54FD-BF3D-B0BD-234711892CB2}"/>
                    </a:ext>
                  </a:extLst>
                </p14:cNvPr>
                <p14:cNvContentPartPr/>
                <p14:nvPr/>
              </p14:nvContentPartPr>
              <p14:xfrm>
                <a:off x="1908265" y="2603239"/>
                <a:ext cx="278640" cy="405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25A029B-54FD-BF3D-B0BD-234711892CB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899265" y="2594599"/>
                  <a:ext cx="29628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E6668BE-C825-D22B-0949-E37B50F53734}"/>
                    </a:ext>
                  </a:extLst>
                </p14:cNvPr>
                <p14:cNvContentPartPr/>
                <p14:nvPr/>
              </p14:nvContentPartPr>
              <p14:xfrm>
                <a:off x="2295265" y="2780359"/>
                <a:ext cx="151920" cy="180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E6668BE-C825-D22B-0949-E37B50F5373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286265" y="2771719"/>
                  <a:ext cx="169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37F03D1-6B15-2120-1866-A39D8561A9FD}"/>
                    </a:ext>
                  </a:extLst>
                </p14:cNvPr>
                <p14:cNvContentPartPr/>
                <p14:nvPr/>
              </p14:nvContentPartPr>
              <p14:xfrm>
                <a:off x="2253505" y="2742559"/>
                <a:ext cx="293400" cy="252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37F03D1-6B15-2120-1866-A39D8561A9F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244865" y="2733919"/>
                  <a:ext cx="3110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92729E7-9321-1CCE-9C6F-0FCBA4A1B7F7}"/>
                    </a:ext>
                  </a:extLst>
                </p14:cNvPr>
                <p14:cNvContentPartPr/>
                <p14:nvPr/>
              </p14:nvContentPartPr>
              <p14:xfrm>
                <a:off x="2652025" y="2529079"/>
                <a:ext cx="54000" cy="149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92729E7-9321-1CCE-9C6F-0FCBA4A1B7F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643025" y="2520439"/>
                  <a:ext cx="7164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E1DC3CB-A156-0F30-C75F-7DBD794127B6}"/>
              </a:ext>
            </a:extLst>
          </p:cNvPr>
          <p:cNvGrpSpPr/>
          <p:nvPr/>
        </p:nvGrpSpPr>
        <p:grpSpPr>
          <a:xfrm>
            <a:off x="1115545" y="3255199"/>
            <a:ext cx="1504440" cy="981720"/>
            <a:chOff x="1115545" y="3255199"/>
            <a:chExt cx="1504440" cy="98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DEDAAA1-3F14-A489-2E6F-87BA68CB79A4}"/>
                    </a:ext>
                  </a:extLst>
                </p14:cNvPr>
                <p14:cNvContentPartPr/>
                <p14:nvPr/>
              </p14:nvContentPartPr>
              <p14:xfrm>
                <a:off x="1115545" y="3679999"/>
                <a:ext cx="191160" cy="460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DEDAAA1-3F14-A489-2E6F-87BA68CB79A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06545" y="3671359"/>
                  <a:ext cx="20880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9D4E437-38DE-AC82-6DCE-528236B7A885}"/>
                    </a:ext>
                  </a:extLst>
                </p14:cNvPr>
                <p14:cNvContentPartPr/>
                <p14:nvPr/>
              </p14:nvContentPartPr>
              <p14:xfrm>
                <a:off x="1429825" y="3715639"/>
                <a:ext cx="156960" cy="7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9D4E437-38DE-AC82-6DCE-528236B7A88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421185" y="3706999"/>
                  <a:ext cx="174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B53856B-ADD4-B523-752F-517015897DC6}"/>
                    </a:ext>
                  </a:extLst>
                </p14:cNvPr>
                <p14:cNvContentPartPr/>
                <p14:nvPr/>
              </p14:nvContentPartPr>
              <p14:xfrm>
                <a:off x="1402825" y="3760999"/>
                <a:ext cx="178200" cy="62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B53856B-ADD4-B523-752F-517015897DC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393825" y="3752359"/>
                  <a:ext cx="1958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0FABBD5-D7E0-AF25-6F12-B5A62745027B}"/>
                    </a:ext>
                  </a:extLst>
                </p14:cNvPr>
                <p14:cNvContentPartPr/>
                <p14:nvPr/>
              </p14:nvContentPartPr>
              <p14:xfrm>
                <a:off x="1942825" y="3300919"/>
                <a:ext cx="221760" cy="294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0FABBD5-D7E0-AF25-6F12-B5A62745027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933825" y="3292279"/>
                  <a:ext cx="2394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E8D5B23-B234-8B41-78FB-2D7492175198}"/>
                    </a:ext>
                  </a:extLst>
                </p14:cNvPr>
                <p14:cNvContentPartPr/>
                <p14:nvPr/>
              </p14:nvContentPartPr>
              <p14:xfrm>
                <a:off x="2286625" y="3412879"/>
                <a:ext cx="137880" cy="283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E8D5B23-B234-8B41-78FB-2D749217519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277985" y="3404239"/>
                  <a:ext cx="1555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B63ABA3-4057-D7E1-C6C7-4E98CEC56F90}"/>
                    </a:ext>
                  </a:extLst>
                </p14:cNvPr>
                <p14:cNvContentPartPr/>
                <p14:nvPr/>
              </p14:nvContentPartPr>
              <p14:xfrm>
                <a:off x="2565985" y="3255199"/>
                <a:ext cx="54000" cy="107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B63ABA3-4057-D7E1-C6C7-4E98CEC56F9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556985" y="3246559"/>
                  <a:ext cx="71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7184BDB-1942-4628-B43D-CF9DCC95E0B5}"/>
                    </a:ext>
                  </a:extLst>
                </p14:cNvPr>
                <p14:cNvContentPartPr/>
                <p14:nvPr/>
              </p14:nvContentPartPr>
              <p14:xfrm>
                <a:off x="1832305" y="3732199"/>
                <a:ext cx="763200" cy="51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7184BDB-1942-4628-B43D-CF9DCC95E0B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823305" y="3723199"/>
                  <a:ext cx="7808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86AEA5F-8689-0906-A66F-351D13CCFA70}"/>
                    </a:ext>
                  </a:extLst>
                </p14:cNvPr>
                <p14:cNvContentPartPr/>
                <p14:nvPr/>
              </p14:nvContentPartPr>
              <p14:xfrm>
                <a:off x="1834105" y="3853519"/>
                <a:ext cx="720000" cy="383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86AEA5F-8689-0906-A66F-351D13CCFA7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825465" y="3844879"/>
                  <a:ext cx="73764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C8CF916-654E-DE5A-5924-7B7111155E55}"/>
                    </a:ext>
                  </a:extLst>
                </p14:cNvPr>
                <p14:cNvContentPartPr/>
                <p14:nvPr/>
              </p14:nvContentPartPr>
              <p14:xfrm>
                <a:off x="2217145" y="3949639"/>
                <a:ext cx="211320" cy="287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C8CF916-654E-DE5A-5924-7B7111155E5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208145" y="3940999"/>
                  <a:ext cx="22896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34CE046-8647-126A-45FD-E3EF330A0150}"/>
              </a:ext>
            </a:extLst>
          </p:cNvPr>
          <p:cNvGrpSpPr/>
          <p:nvPr/>
        </p:nvGrpSpPr>
        <p:grpSpPr>
          <a:xfrm>
            <a:off x="1040665" y="4883479"/>
            <a:ext cx="1411560" cy="447480"/>
            <a:chOff x="1040665" y="4883479"/>
            <a:chExt cx="141156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BE40F34-B3D8-F1B3-DD5E-9FD08F5BAAE5}"/>
                    </a:ext>
                  </a:extLst>
                </p14:cNvPr>
                <p14:cNvContentPartPr/>
                <p14:nvPr/>
              </p14:nvContentPartPr>
              <p14:xfrm>
                <a:off x="1040665" y="4992919"/>
                <a:ext cx="326160" cy="265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BE40F34-B3D8-F1B3-DD5E-9FD08F5BAAE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31665" y="4984279"/>
                  <a:ext cx="3438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46B7F58-566C-53D7-A6E4-EA534475ABF7}"/>
                    </a:ext>
                  </a:extLst>
                </p14:cNvPr>
                <p14:cNvContentPartPr/>
                <p14:nvPr/>
              </p14:nvContentPartPr>
              <p14:xfrm>
                <a:off x="1328305" y="5193799"/>
                <a:ext cx="128160" cy="115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46B7F58-566C-53D7-A6E4-EA534475ABF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319665" y="5184799"/>
                  <a:ext cx="145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C374901-FE85-0E7F-F5DD-BA27508A27E5}"/>
                    </a:ext>
                  </a:extLst>
                </p14:cNvPr>
                <p14:cNvContentPartPr/>
                <p14:nvPr/>
              </p14:nvContentPartPr>
              <p14:xfrm>
                <a:off x="1278265" y="5126479"/>
                <a:ext cx="259200" cy="204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C374901-FE85-0E7F-F5DD-BA27508A27E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269625" y="5117479"/>
                  <a:ext cx="2768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2C7DCA6-EA28-96B3-B1F4-DAA488B40F8B}"/>
                    </a:ext>
                  </a:extLst>
                </p14:cNvPr>
                <p14:cNvContentPartPr/>
                <p14:nvPr/>
              </p14:nvContentPartPr>
              <p14:xfrm>
                <a:off x="1678585" y="5049439"/>
                <a:ext cx="219960" cy="22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2C7DCA6-EA28-96B3-B1F4-DAA488B40F8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669585" y="5040799"/>
                  <a:ext cx="237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0331ABB-8361-E554-4104-F2272FA44A48}"/>
                    </a:ext>
                  </a:extLst>
                </p14:cNvPr>
                <p14:cNvContentPartPr/>
                <p14:nvPr/>
              </p14:nvContentPartPr>
              <p14:xfrm>
                <a:off x="1677145" y="5149159"/>
                <a:ext cx="248760" cy="28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0331ABB-8361-E554-4104-F2272FA44A4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668505" y="5140519"/>
                  <a:ext cx="266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DF642EF-BD3E-554D-02DE-9D38712C5BE1}"/>
                    </a:ext>
                  </a:extLst>
                </p14:cNvPr>
                <p14:cNvContentPartPr/>
                <p14:nvPr/>
              </p14:nvContentPartPr>
              <p14:xfrm>
                <a:off x="2083945" y="4883479"/>
                <a:ext cx="291240" cy="394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DF642EF-BD3E-554D-02DE-9D38712C5BE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074945" y="4874479"/>
                  <a:ext cx="30888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93BCBB6-A832-7DDF-7705-2D4A11A47BA2}"/>
                    </a:ext>
                  </a:extLst>
                </p14:cNvPr>
                <p14:cNvContentPartPr/>
                <p14:nvPr/>
              </p14:nvContentPartPr>
              <p14:xfrm>
                <a:off x="2375905" y="5190919"/>
                <a:ext cx="76320" cy="111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93BCBB6-A832-7DDF-7705-2D4A11A47BA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366905" y="5181919"/>
                  <a:ext cx="9396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D34AF8E-070E-D196-1B4C-74876DF90113}"/>
              </a:ext>
            </a:extLst>
          </p:cNvPr>
          <p:cNvGrpSpPr/>
          <p:nvPr/>
        </p:nvGrpSpPr>
        <p:grpSpPr>
          <a:xfrm>
            <a:off x="2657065" y="4733719"/>
            <a:ext cx="651600" cy="680040"/>
            <a:chOff x="2657065" y="4733719"/>
            <a:chExt cx="651600" cy="68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EE60CA2-FD8A-2DDE-F739-1D5FCF8023F3}"/>
                    </a:ext>
                  </a:extLst>
                </p14:cNvPr>
                <p14:cNvContentPartPr/>
                <p14:nvPr/>
              </p14:nvContentPartPr>
              <p14:xfrm>
                <a:off x="2657065" y="4978879"/>
                <a:ext cx="317880" cy="268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EE60CA2-FD8A-2DDE-F739-1D5FCF8023F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648065" y="4970239"/>
                  <a:ext cx="3355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08895F2-FA3B-3156-C41E-0D1574A19484}"/>
                    </a:ext>
                  </a:extLst>
                </p14:cNvPr>
                <p14:cNvContentPartPr/>
                <p14:nvPr/>
              </p14:nvContentPartPr>
              <p14:xfrm>
                <a:off x="3122905" y="4733719"/>
                <a:ext cx="78120" cy="138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08895F2-FA3B-3156-C41E-0D1574A1948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114265" y="4725079"/>
                  <a:ext cx="95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E67CD37-AC2A-86E0-2208-A4E57F061333}"/>
                    </a:ext>
                  </a:extLst>
                </p14:cNvPr>
                <p14:cNvContentPartPr/>
                <p14:nvPr/>
              </p14:nvContentPartPr>
              <p14:xfrm>
                <a:off x="3125785" y="5234119"/>
                <a:ext cx="118800" cy="123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E67CD37-AC2A-86E0-2208-A4E57F06133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117145" y="5225479"/>
                  <a:ext cx="136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2809D6F-C2F9-F30A-30EA-4DB55D3F6E4D}"/>
                    </a:ext>
                  </a:extLst>
                </p14:cNvPr>
                <p14:cNvContentPartPr/>
                <p14:nvPr/>
              </p14:nvContentPartPr>
              <p14:xfrm>
                <a:off x="3069625" y="5232679"/>
                <a:ext cx="239040" cy="181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2809D6F-C2F9-F30A-30EA-4DB55D3F6E4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60985" y="5223679"/>
                  <a:ext cx="25668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1F2AE96-3452-97DF-97C1-9D590C15F485}"/>
              </a:ext>
            </a:extLst>
          </p:cNvPr>
          <p:cNvGrpSpPr/>
          <p:nvPr/>
        </p:nvGrpSpPr>
        <p:grpSpPr>
          <a:xfrm>
            <a:off x="1077025" y="6068239"/>
            <a:ext cx="804240" cy="480960"/>
            <a:chOff x="1077025" y="6068239"/>
            <a:chExt cx="804240" cy="48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68CC25A-9166-1419-403F-4C6FACD9CFD2}"/>
                    </a:ext>
                  </a:extLst>
                </p14:cNvPr>
                <p14:cNvContentPartPr/>
                <p14:nvPr/>
              </p14:nvContentPartPr>
              <p14:xfrm>
                <a:off x="1077025" y="6068239"/>
                <a:ext cx="298800" cy="211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68CC25A-9166-1419-403F-4C6FACD9CFD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68025" y="6059239"/>
                  <a:ext cx="3164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C3038BC-3E78-26AC-E494-9669798D2199}"/>
                    </a:ext>
                  </a:extLst>
                </p14:cNvPr>
                <p14:cNvContentPartPr/>
                <p14:nvPr/>
              </p14:nvContentPartPr>
              <p14:xfrm>
                <a:off x="1357465" y="6293959"/>
                <a:ext cx="125280" cy="255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C3038BC-3E78-26AC-E494-9669798D219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348465" y="6285319"/>
                  <a:ext cx="1429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3223846-A0C3-9983-FCEE-648A683F18F4}"/>
                    </a:ext>
                  </a:extLst>
                </p14:cNvPr>
                <p14:cNvContentPartPr/>
                <p14:nvPr/>
              </p14:nvContentPartPr>
              <p14:xfrm>
                <a:off x="1692985" y="6087679"/>
                <a:ext cx="180720" cy="7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3223846-A0C3-9983-FCEE-648A683F18F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683985" y="6078679"/>
                  <a:ext cx="198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211E154-BBA4-D958-CBE7-0E2C6FBDBEA8}"/>
                    </a:ext>
                  </a:extLst>
                </p14:cNvPr>
                <p14:cNvContentPartPr/>
                <p14:nvPr/>
              </p14:nvContentPartPr>
              <p14:xfrm>
                <a:off x="1663465" y="6211159"/>
                <a:ext cx="217800" cy="21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211E154-BBA4-D958-CBE7-0E2C6FBDBEA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654825" y="6202159"/>
                  <a:ext cx="23544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436864A-B20B-7F58-825A-709685805C25}"/>
              </a:ext>
            </a:extLst>
          </p:cNvPr>
          <p:cNvGrpSpPr/>
          <p:nvPr/>
        </p:nvGrpSpPr>
        <p:grpSpPr>
          <a:xfrm>
            <a:off x="2330545" y="5704639"/>
            <a:ext cx="775800" cy="351720"/>
            <a:chOff x="2330545" y="5704639"/>
            <a:chExt cx="77580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8FE563B-EE0C-6380-EEB5-CF780086050D}"/>
                    </a:ext>
                  </a:extLst>
                </p14:cNvPr>
                <p14:cNvContentPartPr/>
                <p14:nvPr/>
              </p14:nvContentPartPr>
              <p14:xfrm>
                <a:off x="2330545" y="5704639"/>
                <a:ext cx="246240" cy="326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8FE563B-EE0C-6380-EEB5-CF780086050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321545" y="5695999"/>
                  <a:ext cx="2638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CF09307-4D8A-EDE9-607C-A415357D0182}"/>
                    </a:ext>
                  </a:extLst>
                </p14:cNvPr>
                <p14:cNvContentPartPr/>
                <p14:nvPr/>
              </p14:nvContentPartPr>
              <p14:xfrm>
                <a:off x="2609185" y="5958079"/>
                <a:ext cx="81720" cy="982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CF09307-4D8A-EDE9-607C-A415357D018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600185" y="5949079"/>
                  <a:ext cx="993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046B9E7-FD68-9C72-7B3E-44FE9497E654}"/>
                    </a:ext>
                  </a:extLst>
                </p14:cNvPr>
                <p14:cNvContentPartPr/>
                <p14:nvPr/>
              </p14:nvContentPartPr>
              <p14:xfrm>
                <a:off x="2860105" y="5809759"/>
                <a:ext cx="246240" cy="222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046B9E7-FD68-9C72-7B3E-44FE9497E65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851465" y="5801119"/>
                  <a:ext cx="263880" cy="24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D7F90CD9-4151-494F-C5BF-113B85C827B1}"/>
                  </a:ext>
                </a:extLst>
              </p14:cNvPr>
              <p14:cNvContentPartPr/>
              <p14:nvPr/>
            </p14:nvContentPartPr>
            <p14:xfrm>
              <a:off x="3176905" y="5625079"/>
              <a:ext cx="81360" cy="1324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D7F90CD9-4151-494F-C5BF-113B85C827B1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167905" y="5616079"/>
                <a:ext cx="990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58FDB8F0-6525-4224-EFAE-547F8F1BD1C1}"/>
                  </a:ext>
                </a:extLst>
              </p14:cNvPr>
              <p14:cNvContentPartPr/>
              <p14:nvPr/>
            </p14:nvContentPartPr>
            <p14:xfrm>
              <a:off x="3215425" y="5992279"/>
              <a:ext cx="172800" cy="22428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58FDB8F0-6525-4224-EFAE-547F8F1BD1C1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206785" y="5983639"/>
                <a:ext cx="190440" cy="24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0B6C7C3-7428-3CCA-959B-6046E860BD1C}"/>
              </a:ext>
            </a:extLst>
          </p:cNvPr>
          <p:cNvGrpSpPr/>
          <p:nvPr/>
        </p:nvGrpSpPr>
        <p:grpSpPr>
          <a:xfrm>
            <a:off x="2326225" y="6244639"/>
            <a:ext cx="1177200" cy="537840"/>
            <a:chOff x="2326225" y="6244639"/>
            <a:chExt cx="117720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B28974F-DCC3-CB9E-308E-70888D1F9A34}"/>
                    </a:ext>
                  </a:extLst>
                </p14:cNvPr>
                <p14:cNvContentPartPr/>
                <p14:nvPr/>
              </p14:nvContentPartPr>
              <p14:xfrm>
                <a:off x="2326225" y="6244639"/>
                <a:ext cx="1177200" cy="31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B28974F-DCC3-CB9E-308E-70888D1F9A3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317225" y="6235999"/>
                  <a:ext cx="1194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334AD0C-B0FD-46A5-A781-2CA8F54059E1}"/>
                    </a:ext>
                  </a:extLst>
                </p14:cNvPr>
                <p14:cNvContentPartPr/>
                <p14:nvPr/>
              </p14:nvContentPartPr>
              <p14:xfrm>
                <a:off x="2531065" y="6336439"/>
                <a:ext cx="823680" cy="446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334AD0C-B0FD-46A5-A781-2CA8F54059E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522425" y="6327799"/>
                  <a:ext cx="84132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9194DB1-3797-B90D-85DC-4A4850959C16}"/>
                    </a:ext>
                  </a:extLst>
                </p14:cNvPr>
                <p14:cNvContentPartPr/>
                <p14:nvPr/>
              </p14:nvContentPartPr>
              <p14:xfrm>
                <a:off x="2932105" y="6449119"/>
                <a:ext cx="241920" cy="315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9194DB1-3797-B90D-85DC-4A4850959C1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923105" y="6440119"/>
                  <a:ext cx="259560" cy="33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7762CFC-0AC3-4D25-8185-9185B6006BD8}"/>
              </a:ext>
            </a:extLst>
          </p:cNvPr>
          <p:cNvGrpSpPr/>
          <p:nvPr/>
        </p:nvGrpSpPr>
        <p:grpSpPr>
          <a:xfrm>
            <a:off x="6131065" y="28159"/>
            <a:ext cx="2606040" cy="577440"/>
            <a:chOff x="6131065" y="28159"/>
            <a:chExt cx="2606040" cy="57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10D590F-5A63-5AFC-A304-CFA5C1D82DE9}"/>
                    </a:ext>
                  </a:extLst>
                </p14:cNvPr>
                <p14:cNvContentPartPr/>
                <p14:nvPr/>
              </p14:nvContentPartPr>
              <p14:xfrm>
                <a:off x="6131065" y="230479"/>
                <a:ext cx="223200" cy="159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10D590F-5A63-5AFC-A304-CFA5C1D82DE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122425" y="221839"/>
                  <a:ext cx="2408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BC4F13F-6898-B591-92B7-0C0BF99823F7}"/>
                    </a:ext>
                  </a:extLst>
                </p14:cNvPr>
                <p14:cNvContentPartPr/>
                <p14:nvPr/>
              </p14:nvContentPartPr>
              <p14:xfrm>
                <a:off x="6160585" y="204199"/>
                <a:ext cx="193680" cy="199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BC4F13F-6898-B591-92B7-0C0BF99823F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151945" y="195199"/>
                  <a:ext cx="211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E5B8933-D7AB-89C3-B7CD-517D3CE5FF5F}"/>
                    </a:ext>
                  </a:extLst>
                </p14:cNvPr>
                <p14:cNvContentPartPr/>
                <p14:nvPr/>
              </p14:nvContentPartPr>
              <p14:xfrm>
                <a:off x="6431665" y="106999"/>
                <a:ext cx="41760" cy="95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E5B8933-D7AB-89C3-B7CD-517D3CE5FF5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422665" y="97999"/>
                  <a:ext cx="59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C6D4BF6-8E74-14BE-F549-949808E62754}"/>
                    </a:ext>
                  </a:extLst>
                </p14:cNvPr>
                <p14:cNvContentPartPr/>
                <p14:nvPr/>
              </p14:nvContentPartPr>
              <p14:xfrm>
                <a:off x="6452185" y="388519"/>
                <a:ext cx="75600" cy="125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C6D4BF6-8E74-14BE-F549-949808E6275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443185" y="379519"/>
                  <a:ext cx="93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3E763BB-30ED-7CEE-2869-BFA8B8EC5B44}"/>
                    </a:ext>
                  </a:extLst>
                </p14:cNvPr>
                <p14:cNvContentPartPr/>
                <p14:nvPr/>
              </p14:nvContentPartPr>
              <p14:xfrm>
                <a:off x="6695905" y="198079"/>
                <a:ext cx="139680" cy="361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3E763BB-30ED-7CEE-2869-BFA8B8EC5B4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687265" y="189079"/>
                  <a:ext cx="15732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892ED11-431E-896E-3165-A848DE015880}"/>
                    </a:ext>
                  </a:extLst>
                </p14:cNvPr>
                <p14:cNvContentPartPr/>
                <p14:nvPr/>
              </p14:nvContentPartPr>
              <p14:xfrm>
                <a:off x="6912985" y="101239"/>
                <a:ext cx="13680" cy="82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892ED11-431E-896E-3165-A848DE01588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904345" y="92599"/>
                  <a:ext cx="313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9C2A504-C2F7-5136-9DC1-D2A1077B16C8}"/>
                    </a:ext>
                  </a:extLst>
                </p14:cNvPr>
                <p14:cNvContentPartPr/>
                <p14:nvPr/>
              </p14:nvContentPartPr>
              <p14:xfrm>
                <a:off x="6971665" y="410119"/>
                <a:ext cx="71280" cy="121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9C2A504-C2F7-5136-9DC1-D2A1077B16C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963025" y="401119"/>
                  <a:ext cx="88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C2DD7FA-3444-932F-B493-8DB0981A2FBA}"/>
                    </a:ext>
                  </a:extLst>
                </p14:cNvPr>
                <p14:cNvContentPartPr/>
                <p14:nvPr/>
              </p14:nvContentPartPr>
              <p14:xfrm>
                <a:off x="7224025" y="156679"/>
                <a:ext cx="334800" cy="2250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C2DD7FA-3444-932F-B493-8DB0981A2FB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215385" y="148039"/>
                  <a:ext cx="352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F734FF2-2FB7-55C7-84A5-E2B8E7F80C2E}"/>
                    </a:ext>
                  </a:extLst>
                </p14:cNvPr>
                <p14:cNvContentPartPr/>
                <p14:nvPr/>
              </p14:nvContentPartPr>
              <p14:xfrm>
                <a:off x="7674025" y="68119"/>
                <a:ext cx="38160" cy="92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F734FF2-2FB7-55C7-84A5-E2B8E7F80C2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665025" y="59119"/>
                  <a:ext cx="55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3C8F40C-FF27-96C0-7384-089E9038D3F5}"/>
                    </a:ext>
                  </a:extLst>
                </p14:cNvPr>
                <p14:cNvContentPartPr/>
                <p14:nvPr/>
              </p14:nvContentPartPr>
              <p14:xfrm>
                <a:off x="7651705" y="368719"/>
                <a:ext cx="78120" cy="113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3C8F40C-FF27-96C0-7384-089E9038D3F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642705" y="359719"/>
                  <a:ext cx="95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A0E51F4-C200-782B-6155-FBD67108DE99}"/>
                    </a:ext>
                  </a:extLst>
                </p14:cNvPr>
                <p14:cNvContentPartPr/>
                <p14:nvPr/>
              </p14:nvContentPartPr>
              <p14:xfrm>
                <a:off x="7623985" y="355399"/>
                <a:ext cx="164160" cy="155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A0E51F4-C200-782B-6155-FBD67108DE9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615345" y="346399"/>
                  <a:ext cx="1818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08CB717-4DAD-EEFC-D6F0-EA1D3276CEEC}"/>
                    </a:ext>
                  </a:extLst>
                </p14:cNvPr>
                <p14:cNvContentPartPr/>
                <p14:nvPr/>
              </p14:nvContentPartPr>
              <p14:xfrm>
                <a:off x="7931065" y="408319"/>
                <a:ext cx="31680" cy="146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08CB717-4DAD-EEFC-D6F0-EA1D3276CEE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922065" y="399319"/>
                  <a:ext cx="49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830942F-3F80-F7EB-6231-D577F08D8AE9}"/>
                    </a:ext>
                  </a:extLst>
                </p14:cNvPr>
                <p14:cNvContentPartPr/>
                <p14:nvPr/>
              </p14:nvContentPartPr>
              <p14:xfrm>
                <a:off x="8201425" y="158119"/>
                <a:ext cx="352800" cy="222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830942F-3F80-F7EB-6231-D577F08D8AE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192425" y="149119"/>
                  <a:ext cx="3704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0179BFB-0513-FA6A-4BBA-BD866D041A56}"/>
                    </a:ext>
                  </a:extLst>
                </p14:cNvPr>
                <p14:cNvContentPartPr/>
                <p14:nvPr/>
              </p14:nvContentPartPr>
              <p14:xfrm>
                <a:off x="8650705" y="28159"/>
                <a:ext cx="86400" cy="111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0179BFB-0513-FA6A-4BBA-BD866D041A5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642065" y="19159"/>
                  <a:ext cx="104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D7EB395-313B-D965-824F-497A79E14093}"/>
                    </a:ext>
                  </a:extLst>
                </p14:cNvPr>
                <p14:cNvContentPartPr/>
                <p14:nvPr/>
              </p14:nvContentPartPr>
              <p14:xfrm>
                <a:off x="8545945" y="349999"/>
                <a:ext cx="158760" cy="255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D7EB395-313B-D965-824F-497A79E1409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537305" y="341359"/>
                  <a:ext cx="176400" cy="27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3BFDB001-1375-6554-8708-11459317AC9D}"/>
              </a:ext>
            </a:extLst>
          </p:cNvPr>
          <p:cNvGrpSpPr/>
          <p:nvPr/>
        </p:nvGrpSpPr>
        <p:grpSpPr>
          <a:xfrm>
            <a:off x="5762065" y="238039"/>
            <a:ext cx="34200" cy="154080"/>
            <a:chOff x="5762065" y="238039"/>
            <a:chExt cx="34200" cy="15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1080A85-E061-B3A0-0AC5-FCE9CC560DA1}"/>
                    </a:ext>
                  </a:extLst>
                </p14:cNvPr>
                <p14:cNvContentPartPr/>
                <p14:nvPr/>
              </p14:nvContentPartPr>
              <p14:xfrm>
                <a:off x="5762065" y="238039"/>
                <a:ext cx="19440" cy="59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1080A85-E061-B3A0-0AC5-FCE9CC560DA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753065" y="229039"/>
                  <a:ext cx="370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3AC4A40-8916-C008-D3DA-E37BB5134B28}"/>
                    </a:ext>
                  </a:extLst>
                </p14:cNvPr>
                <p14:cNvContentPartPr/>
                <p14:nvPr/>
              </p14:nvContentPartPr>
              <p14:xfrm>
                <a:off x="5774305" y="382039"/>
                <a:ext cx="21960" cy="10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3AC4A40-8916-C008-D3DA-E37BB5134B2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765305" y="373039"/>
                  <a:ext cx="3960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3498B92B-9883-2247-9A3B-F251D263961A}"/>
              </a:ext>
            </a:extLst>
          </p:cNvPr>
          <p:cNvGrpSpPr/>
          <p:nvPr/>
        </p:nvGrpSpPr>
        <p:grpSpPr>
          <a:xfrm>
            <a:off x="5131345" y="2946679"/>
            <a:ext cx="1661040" cy="567720"/>
            <a:chOff x="5131345" y="2946679"/>
            <a:chExt cx="166104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3B5CDA9-7935-6912-E084-674F202F5C79}"/>
                    </a:ext>
                  </a:extLst>
                </p14:cNvPr>
                <p14:cNvContentPartPr/>
                <p14:nvPr/>
              </p14:nvContentPartPr>
              <p14:xfrm>
                <a:off x="5131345" y="3085279"/>
                <a:ext cx="240480" cy="369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3B5CDA9-7935-6912-E084-674F202F5C7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122705" y="3076279"/>
                  <a:ext cx="2581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1D96C9D-165F-85BE-DAF9-581E707D5370}"/>
                    </a:ext>
                  </a:extLst>
                </p14:cNvPr>
                <p14:cNvContentPartPr/>
                <p14:nvPr/>
              </p14:nvContentPartPr>
              <p14:xfrm>
                <a:off x="5567665" y="3224239"/>
                <a:ext cx="173520" cy="162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1D96C9D-165F-85BE-DAF9-581E707D537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559025" y="3215599"/>
                  <a:ext cx="191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9F429DB-2D93-6845-8DF5-1C94BFCDCDEE}"/>
                    </a:ext>
                  </a:extLst>
                </p14:cNvPr>
                <p14:cNvContentPartPr/>
                <p14:nvPr/>
              </p14:nvContentPartPr>
              <p14:xfrm>
                <a:off x="5580985" y="3286159"/>
                <a:ext cx="196920" cy="36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9F429DB-2D93-6845-8DF5-1C94BFCDCDE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571985" y="3277159"/>
                  <a:ext cx="214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3917668-27A8-1DC2-F739-325583ABFAEA}"/>
                    </a:ext>
                  </a:extLst>
                </p14:cNvPr>
                <p14:cNvContentPartPr/>
                <p14:nvPr/>
              </p14:nvContentPartPr>
              <p14:xfrm>
                <a:off x="5915785" y="3107239"/>
                <a:ext cx="216720" cy="356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3917668-27A8-1DC2-F739-325583ABFAE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907145" y="3098239"/>
                  <a:ext cx="2343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6C9C69A-33A1-D8DF-CA5F-C1B4D3B86919}"/>
                    </a:ext>
                  </a:extLst>
                </p14:cNvPr>
                <p14:cNvContentPartPr/>
                <p14:nvPr/>
              </p14:nvContentPartPr>
              <p14:xfrm>
                <a:off x="6163465" y="3420799"/>
                <a:ext cx="106920" cy="93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6C9C69A-33A1-D8DF-CA5F-C1B4D3B8691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154825" y="3411799"/>
                  <a:ext cx="124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8773B7F-271A-5B63-AA9C-9BE75508A58E}"/>
                    </a:ext>
                  </a:extLst>
                </p14:cNvPr>
                <p14:cNvContentPartPr/>
                <p14:nvPr/>
              </p14:nvContentPartPr>
              <p14:xfrm>
                <a:off x="6385225" y="3105799"/>
                <a:ext cx="219600" cy="367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8773B7F-271A-5B63-AA9C-9BE75508A58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376225" y="3097159"/>
                  <a:ext cx="23724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32CF15F-AB57-E563-81F8-F509BCF022EB}"/>
                    </a:ext>
                  </a:extLst>
                </p14:cNvPr>
                <p14:cNvContentPartPr/>
                <p14:nvPr/>
              </p14:nvContentPartPr>
              <p14:xfrm>
                <a:off x="6690505" y="2946679"/>
                <a:ext cx="101880" cy="135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32CF15F-AB57-E563-81F8-F509BCF022E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681865" y="2938039"/>
                  <a:ext cx="11952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1C454AE2-0D9A-12DA-B306-B6B2C448195A}"/>
              </a:ext>
            </a:extLst>
          </p:cNvPr>
          <p:cNvGrpSpPr/>
          <p:nvPr/>
        </p:nvGrpSpPr>
        <p:grpSpPr>
          <a:xfrm>
            <a:off x="8981905" y="125359"/>
            <a:ext cx="561960" cy="497520"/>
            <a:chOff x="8981905" y="125359"/>
            <a:chExt cx="561960" cy="49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72CCF16-7EE7-0E35-F77F-2E5868B5D305}"/>
                    </a:ext>
                  </a:extLst>
                </p14:cNvPr>
                <p14:cNvContentPartPr/>
                <p14:nvPr/>
              </p14:nvContentPartPr>
              <p14:xfrm>
                <a:off x="8981905" y="477439"/>
                <a:ext cx="51120" cy="145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72CCF16-7EE7-0E35-F77F-2E5868B5D30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972905" y="468439"/>
                  <a:ext cx="68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095F3C5-28D9-5830-4709-EB47ED62D9D7}"/>
                    </a:ext>
                  </a:extLst>
                </p14:cNvPr>
                <p14:cNvContentPartPr/>
                <p14:nvPr/>
              </p14:nvContentPartPr>
              <p14:xfrm>
                <a:off x="9337945" y="125359"/>
                <a:ext cx="205920" cy="277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095F3C5-28D9-5830-4709-EB47ED62D9D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329305" y="116719"/>
                  <a:ext cx="223560" cy="29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1C47C96E-B9D5-1F0F-652B-2B5774AD3DB8}"/>
                  </a:ext>
                </a:extLst>
              </p14:cNvPr>
              <p14:cNvContentPartPr/>
              <p14:nvPr/>
            </p14:nvContentPartPr>
            <p14:xfrm>
              <a:off x="9642145" y="86839"/>
              <a:ext cx="116640" cy="828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1C47C96E-B9D5-1F0F-652B-2B5774AD3DB8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9633145" y="77839"/>
                <a:ext cx="1342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B48F9764-4844-963C-986D-DA119D25EDF0}"/>
                  </a:ext>
                </a:extLst>
              </p14:cNvPr>
              <p14:cNvContentPartPr/>
              <p14:nvPr/>
            </p14:nvContentPartPr>
            <p14:xfrm>
              <a:off x="6334105" y="4803559"/>
              <a:ext cx="412920" cy="1533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B48F9764-4844-963C-986D-DA119D25EDF0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6280105" y="4695559"/>
                <a:ext cx="520560" cy="36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FE2B0CF1-031A-A35A-D23E-C55503DC80A9}"/>
              </a:ext>
            </a:extLst>
          </p:cNvPr>
          <p:cNvGrpSpPr/>
          <p:nvPr/>
        </p:nvGrpSpPr>
        <p:grpSpPr>
          <a:xfrm>
            <a:off x="6945745" y="4745959"/>
            <a:ext cx="956160" cy="120240"/>
            <a:chOff x="6945745" y="4745959"/>
            <a:chExt cx="956160" cy="12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BE2B6D4-6156-0DC3-0377-17B4C3C14E1F}"/>
                    </a:ext>
                  </a:extLst>
                </p14:cNvPr>
                <p14:cNvContentPartPr/>
                <p14:nvPr/>
              </p14:nvContentPartPr>
              <p14:xfrm>
                <a:off x="7007665" y="4790239"/>
                <a:ext cx="894240" cy="759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BE2B6D4-6156-0DC3-0377-17B4C3C14E1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998665" y="4781239"/>
                  <a:ext cx="9118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6AF872A-880E-9DCA-641D-99F74B1687AF}"/>
                    </a:ext>
                  </a:extLst>
                </p14:cNvPr>
                <p14:cNvContentPartPr/>
                <p14:nvPr/>
              </p14:nvContentPartPr>
              <p14:xfrm>
                <a:off x="6945745" y="4745959"/>
                <a:ext cx="211680" cy="116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6AF872A-880E-9DCA-641D-99F74B1687A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937105" y="4737319"/>
                  <a:ext cx="22932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6D3C413C-620A-4F5C-BD57-56751D7040D1}"/>
              </a:ext>
            </a:extLst>
          </p:cNvPr>
          <p:cNvGrpSpPr/>
          <p:nvPr/>
        </p:nvGrpSpPr>
        <p:grpSpPr>
          <a:xfrm>
            <a:off x="8072905" y="4487839"/>
            <a:ext cx="3079440" cy="487440"/>
            <a:chOff x="8072905" y="4487839"/>
            <a:chExt cx="307944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8F05619-8CC1-479C-7978-A8AF290B468C}"/>
                    </a:ext>
                  </a:extLst>
                </p14:cNvPr>
                <p14:cNvContentPartPr/>
                <p14:nvPr/>
              </p14:nvContentPartPr>
              <p14:xfrm>
                <a:off x="8072905" y="4525279"/>
                <a:ext cx="1429200" cy="4420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8F05619-8CC1-479C-7978-A8AF290B468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063905" y="4516279"/>
                  <a:ext cx="144684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EEF0D98-E033-772D-636F-8ED4B938EE50}"/>
                    </a:ext>
                  </a:extLst>
                </p14:cNvPr>
                <p14:cNvContentPartPr/>
                <p14:nvPr/>
              </p14:nvContentPartPr>
              <p14:xfrm>
                <a:off x="9354865" y="4715719"/>
                <a:ext cx="38160" cy="25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EEF0D98-E033-772D-636F-8ED4B938EE5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346225" y="4706719"/>
                  <a:ext cx="55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6C79D38-9E10-43AB-5DC4-86BC88E34708}"/>
                    </a:ext>
                  </a:extLst>
                </p14:cNvPr>
                <p14:cNvContentPartPr/>
                <p14:nvPr/>
              </p14:nvContentPartPr>
              <p14:xfrm>
                <a:off x="9052465" y="4681879"/>
                <a:ext cx="209520" cy="10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6C79D38-9E10-43AB-5DC4-86BC88E3470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043825" y="4673239"/>
                  <a:ext cx="227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40A6CB0-EF7E-A83D-2F20-372E3B94ED6A}"/>
                    </a:ext>
                  </a:extLst>
                </p14:cNvPr>
                <p14:cNvContentPartPr/>
                <p14:nvPr/>
              </p14:nvContentPartPr>
              <p14:xfrm>
                <a:off x="8270905" y="4542199"/>
                <a:ext cx="46800" cy="11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40A6CB0-EF7E-A83D-2F20-372E3B94ED6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261905" y="4533559"/>
                  <a:ext cx="64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DB235F2-1AE8-131B-E646-76CC4310E8EC}"/>
                    </a:ext>
                  </a:extLst>
                </p14:cNvPr>
                <p14:cNvContentPartPr/>
                <p14:nvPr/>
              </p14:nvContentPartPr>
              <p14:xfrm>
                <a:off x="9767425" y="4487839"/>
                <a:ext cx="1384920" cy="487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DB235F2-1AE8-131B-E646-76CC4310E8E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758425" y="4479199"/>
                  <a:ext cx="140256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969664A-7ACA-1DB4-2B6C-79637C37C118}"/>
                    </a:ext>
                  </a:extLst>
                </p14:cNvPr>
                <p14:cNvContentPartPr/>
                <p14:nvPr/>
              </p14:nvContentPartPr>
              <p14:xfrm>
                <a:off x="10843105" y="4650559"/>
                <a:ext cx="190800" cy="162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969664A-7ACA-1DB4-2B6C-79637C37C11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834105" y="4641919"/>
                  <a:ext cx="208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ED759BA-8C35-44B7-E037-AEFE5CBB4612}"/>
                    </a:ext>
                  </a:extLst>
                </p14:cNvPr>
                <p14:cNvContentPartPr/>
                <p14:nvPr/>
              </p14:nvContentPartPr>
              <p14:xfrm>
                <a:off x="10762825" y="4549759"/>
                <a:ext cx="45000" cy="266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ED759BA-8C35-44B7-E037-AEFE5CBB461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754185" y="4541119"/>
                  <a:ext cx="62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D95479B-E344-5B31-C6B4-04AC25339740}"/>
                    </a:ext>
                  </a:extLst>
                </p14:cNvPr>
                <p14:cNvContentPartPr/>
                <p14:nvPr/>
              </p14:nvContentPartPr>
              <p14:xfrm>
                <a:off x="10110505" y="4555519"/>
                <a:ext cx="27720" cy="26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D95479B-E344-5B31-C6B4-04AC2533974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101865" y="4546879"/>
                  <a:ext cx="4536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186ECBC4-EA83-C334-F898-74089A715005}"/>
              </a:ext>
            </a:extLst>
          </p:cNvPr>
          <p:cNvGrpSpPr/>
          <p:nvPr/>
        </p:nvGrpSpPr>
        <p:grpSpPr>
          <a:xfrm>
            <a:off x="8426425" y="5034679"/>
            <a:ext cx="1843920" cy="610200"/>
            <a:chOff x="8426425" y="5034679"/>
            <a:chExt cx="1843920" cy="61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082197F-C5CC-B94D-0B83-2BC7498CBE8B}"/>
                    </a:ext>
                  </a:extLst>
                </p14:cNvPr>
                <p14:cNvContentPartPr/>
                <p14:nvPr/>
              </p14:nvContentPartPr>
              <p14:xfrm>
                <a:off x="8426425" y="5149159"/>
                <a:ext cx="358920" cy="2307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082197F-C5CC-B94D-0B83-2BC7498CBE8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417425" y="5140519"/>
                  <a:ext cx="3765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1742FFA-09FE-188C-E864-F7502A8B9248}"/>
                    </a:ext>
                  </a:extLst>
                </p14:cNvPr>
                <p14:cNvContentPartPr/>
                <p14:nvPr/>
              </p14:nvContentPartPr>
              <p14:xfrm>
                <a:off x="8974705" y="5243839"/>
                <a:ext cx="142200" cy="86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1742FFA-09FE-188C-E864-F7502A8B924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966065" y="5234839"/>
                  <a:ext cx="159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EF70EAC-56C5-9410-20EF-8250C9274895}"/>
                    </a:ext>
                  </a:extLst>
                </p14:cNvPr>
                <p14:cNvContentPartPr/>
                <p14:nvPr/>
              </p14:nvContentPartPr>
              <p14:xfrm>
                <a:off x="8968585" y="5298919"/>
                <a:ext cx="174600" cy="122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EF70EAC-56C5-9410-20EF-8250C927489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959585" y="5289919"/>
                  <a:ext cx="192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2D163C1-23E9-37FF-9E8B-EE16B2FFAC08}"/>
                    </a:ext>
                  </a:extLst>
                </p14:cNvPr>
                <p14:cNvContentPartPr/>
                <p14:nvPr/>
              </p14:nvContentPartPr>
              <p14:xfrm>
                <a:off x="9368185" y="5098759"/>
                <a:ext cx="404640" cy="2286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2D163C1-23E9-37FF-9E8B-EE16B2FFAC0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359545" y="5090119"/>
                  <a:ext cx="4222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4668B4C-C9B2-0A15-87A4-F68C6C124D9E}"/>
                    </a:ext>
                  </a:extLst>
                </p14:cNvPr>
                <p14:cNvContentPartPr/>
                <p14:nvPr/>
              </p14:nvContentPartPr>
              <p14:xfrm>
                <a:off x="9735385" y="5034679"/>
                <a:ext cx="394560" cy="4665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4668B4C-C9B2-0A15-87A4-F68C6C124D9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726745" y="5025679"/>
                  <a:ext cx="41220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C394A0F-4027-80AA-E746-447BECBBE4B0}"/>
                    </a:ext>
                  </a:extLst>
                </p14:cNvPr>
                <p14:cNvContentPartPr/>
                <p14:nvPr/>
              </p14:nvContentPartPr>
              <p14:xfrm>
                <a:off x="9884065" y="5220439"/>
                <a:ext cx="386280" cy="4244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C394A0F-4027-80AA-E746-447BECBBE4B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875425" y="5211799"/>
                  <a:ext cx="403920" cy="44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E97810A8-7C24-0F6E-3640-AE36DC2DBA4A}"/>
              </a:ext>
            </a:extLst>
          </p:cNvPr>
          <p:cNvGrpSpPr/>
          <p:nvPr/>
        </p:nvGrpSpPr>
        <p:grpSpPr>
          <a:xfrm>
            <a:off x="8233105" y="5779519"/>
            <a:ext cx="3296160" cy="500400"/>
            <a:chOff x="8233105" y="5779519"/>
            <a:chExt cx="329616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1862CCB-036D-A0E8-AD5F-5421AA0E5C07}"/>
                    </a:ext>
                  </a:extLst>
                </p14:cNvPr>
                <p14:cNvContentPartPr/>
                <p14:nvPr/>
              </p14:nvContentPartPr>
              <p14:xfrm>
                <a:off x="8233105" y="5987239"/>
                <a:ext cx="238320" cy="1868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1862CCB-036D-A0E8-AD5F-5421AA0E5C0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224465" y="5978599"/>
                  <a:ext cx="255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6246149-4091-8B06-2F74-C3873547E913}"/>
                    </a:ext>
                  </a:extLst>
                </p14:cNvPr>
                <p14:cNvContentPartPr/>
                <p14:nvPr/>
              </p14:nvContentPartPr>
              <p14:xfrm>
                <a:off x="8539825" y="6029719"/>
                <a:ext cx="180720" cy="115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6246149-4091-8B06-2F74-C3873547E91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531185" y="6020719"/>
                  <a:ext cx="198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7A96B19-086A-922C-0D4C-6D6792F01BB2}"/>
                    </a:ext>
                  </a:extLst>
                </p14:cNvPr>
                <p14:cNvContentPartPr/>
                <p14:nvPr/>
              </p14:nvContentPartPr>
              <p14:xfrm>
                <a:off x="8518945" y="6077239"/>
                <a:ext cx="200880" cy="75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7A96B19-086A-922C-0D4C-6D6792F01BB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510305" y="6068239"/>
                  <a:ext cx="218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2C8A5B3-D022-8580-A517-6F1012D6C64A}"/>
                    </a:ext>
                  </a:extLst>
                </p14:cNvPr>
                <p14:cNvContentPartPr/>
                <p14:nvPr/>
              </p14:nvContentPartPr>
              <p14:xfrm>
                <a:off x="8813065" y="5816239"/>
                <a:ext cx="1277280" cy="4636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2C8A5B3-D022-8580-A517-6F1012D6C64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804425" y="5807239"/>
                  <a:ext cx="129492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8A370F8-CFA8-F6F2-A58D-A76190514F84}"/>
                    </a:ext>
                  </a:extLst>
                </p14:cNvPr>
                <p14:cNvContentPartPr/>
                <p14:nvPr/>
              </p14:nvContentPartPr>
              <p14:xfrm>
                <a:off x="9849865" y="5917759"/>
                <a:ext cx="38520" cy="17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8A370F8-CFA8-F6F2-A58D-A76190514F8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840865" y="5908759"/>
                  <a:ext cx="56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20902C8-18BC-EC7A-EFD4-3F7BB5B27696}"/>
                    </a:ext>
                  </a:extLst>
                </p14:cNvPr>
                <p14:cNvContentPartPr/>
                <p14:nvPr/>
              </p14:nvContentPartPr>
              <p14:xfrm>
                <a:off x="10213825" y="5779519"/>
                <a:ext cx="1315440" cy="4809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20902C8-18BC-EC7A-EFD4-3F7BB5B2769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205185" y="5770519"/>
                  <a:ext cx="133308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57802FA-5072-B86A-D570-B500198B19D5}"/>
                    </a:ext>
                  </a:extLst>
                </p14:cNvPr>
                <p14:cNvContentPartPr/>
                <p14:nvPr/>
              </p14:nvContentPartPr>
              <p14:xfrm>
                <a:off x="11121025" y="5862319"/>
                <a:ext cx="212760" cy="162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57802FA-5072-B86A-D570-B500198B19D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112025" y="5853679"/>
                  <a:ext cx="230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B6DA829-C751-FC09-12E6-32A751E54900}"/>
                    </a:ext>
                  </a:extLst>
                </p14:cNvPr>
                <p14:cNvContentPartPr/>
                <p14:nvPr/>
              </p14:nvContentPartPr>
              <p14:xfrm>
                <a:off x="11071705" y="5848999"/>
                <a:ext cx="7200" cy="144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B6DA829-C751-FC09-12E6-32A751E5490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062705" y="5839999"/>
                  <a:ext cx="24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52B71CC-63AB-4851-BB12-E32ACCEE7C8A}"/>
                    </a:ext>
                  </a:extLst>
                </p14:cNvPr>
                <p14:cNvContentPartPr/>
                <p14:nvPr/>
              </p14:nvContentPartPr>
              <p14:xfrm>
                <a:off x="10559425" y="5807599"/>
                <a:ext cx="17640" cy="176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52B71CC-63AB-4851-BB12-E32ACCEE7C8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550785" y="5798599"/>
                  <a:ext cx="352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9A5A3FA6-4E93-B9A8-B77F-FF996D80739B}"/>
              </a:ext>
            </a:extLst>
          </p:cNvPr>
          <p:cNvGrpSpPr/>
          <p:nvPr/>
        </p:nvGrpSpPr>
        <p:grpSpPr>
          <a:xfrm>
            <a:off x="7744585" y="3033799"/>
            <a:ext cx="4052520" cy="1308960"/>
            <a:chOff x="7744585" y="3033799"/>
            <a:chExt cx="4052520" cy="13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AD87712-9370-FCBF-74CA-27CACA63F7AE}"/>
                    </a:ext>
                  </a:extLst>
                </p14:cNvPr>
                <p14:cNvContentPartPr/>
                <p14:nvPr/>
              </p14:nvContentPartPr>
              <p14:xfrm>
                <a:off x="7744585" y="3136039"/>
                <a:ext cx="210600" cy="3567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AD87712-9370-FCBF-74CA-27CACA63F7A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735945" y="3127039"/>
                  <a:ext cx="2282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E0FE7F6-78A1-619D-CE1D-04B99E4333C9}"/>
                    </a:ext>
                  </a:extLst>
                </p14:cNvPr>
                <p14:cNvContentPartPr/>
                <p14:nvPr/>
              </p14:nvContentPartPr>
              <p14:xfrm>
                <a:off x="8036185" y="3260959"/>
                <a:ext cx="150840" cy="270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E0FE7F6-78A1-619D-CE1D-04B99E4333C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027185" y="3252319"/>
                  <a:ext cx="168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C65C382-B86E-4E9B-63D0-C2C11CAA1C33}"/>
                    </a:ext>
                  </a:extLst>
                </p14:cNvPr>
                <p14:cNvContentPartPr/>
                <p14:nvPr/>
              </p14:nvContentPartPr>
              <p14:xfrm>
                <a:off x="8012425" y="3384079"/>
                <a:ext cx="177840" cy="90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C65C382-B86E-4E9B-63D0-C2C11CAA1C3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003425" y="3375439"/>
                  <a:ext cx="195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7A6BB16-BB62-C4C7-3994-624C657ECC93}"/>
                    </a:ext>
                  </a:extLst>
                </p14:cNvPr>
                <p14:cNvContentPartPr/>
                <p14:nvPr/>
              </p14:nvContentPartPr>
              <p14:xfrm>
                <a:off x="8324185" y="3033799"/>
                <a:ext cx="1493640" cy="3902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7A6BB16-BB62-C4C7-3994-624C657ECC9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315185" y="3024799"/>
                  <a:ext cx="15112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6F43932-AD69-D89D-2AA1-A855FA4EC253}"/>
                    </a:ext>
                  </a:extLst>
                </p14:cNvPr>
                <p14:cNvContentPartPr/>
                <p14:nvPr/>
              </p14:nvContentPartPr>
              <p14:xfrm>
                <a:off x="9548185" y="3178159"/>
                <a:ext cx="24480" cy="144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6F43932-AD69-D89D-2AA1-A855FA4EC25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539185" y="3169519"/>
                  <a:ext cx="42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FE77093-AD98-4998-E41A-DEADC42E6455}"/>
                    </a:ext>
                  </a:extLst>
                </p14:cNvPr>
                <p14:cNvContentPartPr/>
                <p14:nvPr/>
              </p14:nvContentPartPr>
              <p14:xfrm>
                <a:off x="8717665" y="3082039"/>
                <a:ext cx="29520" cy="352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FE77093-AD98-4998-E41A-DEADC42E645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709025" y="3073039"/>
                  <a:ext cx="471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38B077F-22FB-D16A-3E37-F7E458DE5C5F}"/>
                    </a:ext>
                  </a:extLst>
                </p14:cNvPr>
                <p14:cNvContentPartPr/>
                <p14:nvPr/>
              </p14:nvContentPartPr>
              <p14:xfrm>
                <a:off x="10103665" y="3163759"/>
                <a:ext cx="295560" cy="3646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38B077F-22FB-D16A-3E37-F7E458DE5C5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094665" y="3154759"/>
                  <a:ext cx="31320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265E524-ED5D-702B-BC91-785456176797}"/>
                    </a:ext>
                  </a:extLst>
                </p14:cNvPr>
                <p14:cNvContentPartPr/>
                <p14:nvPr/>
              </p14:nvContentPartPr>
              <p14:xfrm>
                <a:off x="10573465" y="3061879"/>
                <a:ext cx="621000" cy="5198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265E524-ED5D-702B-BC91-78545617679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564825" y="3052879"/>
                  <a:ext cx="63864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2103D41-D2E4-F73E-A910-BC7FC92AF646}"/>
                    </a:ext>
                  </a:extLst>
                </p14:cNvPr>
                <p14:cNvContentPartPr/>
                <p14:nvPr/>
              </p14:nvContentPartPr>
              <p14:xfrm>
                <a:off x="11220025" y="3405319"/>
                <a:ext cx="127800" cy="1058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2103D41-D2E4-F73E-A910-BC7FC92AF64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211385" y="3396319"/>
                  <a:ext cx="145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E6D0744-FB87-9335-47EA-A20458F8DD5E}"/>
                    </a:ext>
                  </a:extLst>
                </p14:cNvPr>
                <p14:cNvContentPartPr/>
                <p14:nvPr/>
              </p14:nvContentPartPr>
              <p14:xfrm>
                <a:off x="11533585" y="3247639"/>
                <a:ext cx="199800" cy="162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E6D0744-FB87-9335-47EA-A20458F8DD5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524585" y="3238639"/>
                  <a:ext cx="217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B24DA0E-E0DC-DD1E-817A-043EB57C17E8}"/>
                    </a:ext>
                  </a:extLst>
                </p14:cNvPr>
                <p14:cNvContentPartPr/>
                <p14:nvPr/>
              </p14:nvContentPartPr>
              <p14:xfrm>
                <a:off x="8333545" y="3472279"/>
                <a:ext cx="2014200" cy="3682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B24DA0E-E0DC-DD1E-817A-043EB57C17E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324545" y="3463639"/>
                  <a:ext cx="20318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00BFC10-F2A8-AD90-6B87-00BC7025BFD9}"/>
                    </a:ext>
                  </a:extLst>
                </p14:cNvPr>
                <p14:cNvContentPartPr/>
                <p14:nvPr/>
              </p14:nvContentPartPr>
              <p14:xfrm>
                <a:off x="10208785" y="3661639"/>
                <a:ext cx="38520" cy="68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00BFC10-F2A8-AD90-6B87-00BC7025BFD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199785" y="3652639"/>
                  <a:ext cx="56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EFF2646-5F37-CBC3-0C2B-2E98BC2E5010}"/>
                    </a:ext>
                  </a:extLst>
                </p14:cNvPr>
                <p14:cNvContentPartPr/>
                <p14:nvPr/>
              </p14:nvContentPartPr>
              <p14:xfrm>
                <a:off x="9763825" y="3626359"/>
                <a:ext cx="308880" cy="20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EFF2646-5F37-CBC3-0C2B-2E98BC2E501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754825" y="3617719"/>
                  <a:ext cx="326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C6ED3A8-7729-7CF0-FF6B-BA8E79A6D328}"/>
                    </a:ext>
                  </a:extLst>
                </p14:cNvPr>
                <p14:cNvContentPartPr/>
                <p14:nvPr/>
              </p14:nvContentPartPr>
              <p14:xfrm>
                <a:off x="9204385" y="3618799"/>
                <a:ext cx="331920" cy="212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C6ED3A8-7729-7CF0-FF6B-BA8E79A6D32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195745" y="3610159"/>
                  <a:ext cx="349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468BA1A-CC81-04E0-A9EA-F568573B12A8}"/>
                    </a:ext>
                  </a:extLst>
                </p14:cNvPr>
                <p14:cNvContentPartPr/>
                <p14:nvPr/>
              </p14:nvContentPartPr>
              <p14:xfrm>
                <a:off x="10577425" y="3502519"/>
                <a:ext cx="1219680" cy="3693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468BA1A-CC81-04E0-A9EA-F568573B12A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568785" y="3493879"/>
                  <a:ext cx="123732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3B8B4FD-FCF0-1430-014E-6BC4B0FB07AA}"/>
                    </a:ext>
                  </a:extLst>
                </p14:cNvPr>
                <p14:cNvContentPartPr/>
                <p14:nvPr/>
              </p14:nvContentPartPr>
              <p14:xfrm>
                <a:off x="10750945" y="3645079"/>
                <a:ext cx="757800" cy="648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3B8B4FD-FCF0-1430-014E-6BC4B0FB07A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741945" y="3636079"/>
                  <a:ext cx="775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DE7F080-97EB-38D7-49F2-5A6829B65C99}"/>
                    </a:ext>
                  </a:extLst>
                </p14:cNvPr>
                <p14:cNvContentPartPr/>
                <p14:nvPr/>
              </p14:nvContentPartPr>
              <p14:xfrm>
                <a:off x="8339305" y="3893839"/>
                <a:ext cx="171720" cy="3938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DE7F080-97EB-38D7-49F2-5A6829B65C9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330305" y="3884839"/>
                  <a:ext cx="18936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1AD224E-E863-BB1E-426A-650A06E40FF9}"/>
                    </a:ext>
                  </a:extLst>
                </p14:cNvPr>
                <p14:cNvContentPartPr/>
                <p14:nvPr/>
              </p14:nvContentPartPr>
              <p14:xfrm>
                <a:off x="8698225" y="3808519"/>
                <a:ext cx="447840" cy="3841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1AD224E-E863-BB1E-426A-650A06E40FF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689585" y="3799519"/>
                  <a:ext cx="4654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84D89F8-0E72-1C7E-A188-D9CD960BADA3}"/>
                    </a:ext>
                  </a:extLst>
                </p14:cNvPr>
                <p14:cNvContentPartPr/>
                <p14:nvPr/>
              </p14:nvContentPartPr>
              <p14:xfrm>
                <a:off x="8721625" y="4011199"/>
                <a:ext cx="164160" cy="219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84D89F8-0E72-1C7E-A188-D9CD960BADA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712985" y="4002199"/>
                  <a:ext cx="181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A1B0518-25F8-AB6B-9D55-219784786EF3}"/>
                    </a:ext>
                  </a:extLst>
                </p14:cNvPr>
                <p14:cNvContentPartPr/>
                <p14:nvPr/>
              </p14:nvContentPartPr>
              <p14:xfrm>
                <a:off x="9265585" y="3834079"/>
                <a:ext cx="1515240" cy="5086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A1B0518-25F8-AB6B-9D55-219784786EF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256585" y="3825439"/>
                  <a:ext cx="153288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7644772-8A20-47D7-2C91-5E6C9AC38968}"/>
                    </a:ext>
                  </a:extLst>
                </p14:cNvPr>
                <p14:cNvContentPartPr/>
                <p14:nvPr/>
              </p14:nvContentPartPr>
              <p14:xfrm>
                <a:off x="9030145" y="4063399"/>
                <a:ext cx="34920" cy="1011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7644772-8A20-47D7-2C91-5E6C9AC3896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021505" y="4054399"/>
                  <a:ext cx="52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C214126-2C87-D6B4-2AD2-FDF503EA5CBA}"/>
                    </a:ext>
                  </a:extLst>
                </p14:cNvPr>
                <p14:cNvContentPartPr/>
                <p14:nvPr/>
              </p14:nvContentPartPr>
              <p14:xfrm>
                <a:off x="10865065" y="4201639"/>
                <a:ext cx="6840" cy="262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C214126-2C87-D6B4-2AD2-FDF503EA5CB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856065" y="4192999"/>
                  <a:ext cx="2448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8097986D-81BC-80A4-399F-5DEEF4150552}"/>
                  </a:ext>
                </a:extLst>
              </p14:cNvPr>
              <p14:cNvContentPartPr/>
              <p14:nvPr/>
            </p14:nvContentPartPr>
            <p14:xfrm>
              <a:off x="4734265" y="3752359"/>
              <a:ext cx="1333440" cy="52920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8097986D-81BC-80A4-399F-5DEEF4150552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4725625" y="3743719"/>
                <a:ext cx="135108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2DC1116B-1186-6E9D-7F45-FF4028CF6144}"/>
                  </a:ext>
                </a:extLst>
              </p14:cNvPr>
              <p14:cNvContentPartPr/>
              <p14:nvPr/>
            </p14:nvContentPartPr>
            <p14:xfrm>
              <a:off x="6165985" y="3746239"/>
              <a:ext cx="1260360" cy="34848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2DC1116B-1186-6E9D-7F45-FF4028CF6144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6157345" y="3737599"/>
                <a:ext cx="1278000" cy="36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oup 260">
            <a:extLst>
              <a:ext uri="{FF2B5EF4-FFF2-40B4-BE49-F238E27FC236}">
                <a16:creationId xmlns:a16="http://schemas.microsoft.com/office/drawing/2014/main" id="{219970C2-BA8C-4C92-3C38-7984316346FF}"/>
              </a:ext>
            </a:extLst>
          </p:cNvPr>
          <p:cNvGrpSpPr/>
          <p:nvPr/>
        </p:nvGrpSpPr>
        <p:grpSpPr>
          <a:xfrm>
            <a:off x="4626265" y="4106959"/>
            <a:ext cx="2692800" cy="881640"/>
            <a:chOff x="4626265" y="4106959"/>
            <a:chExt cx="2692800" cy="88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F7AEE5D-848C-176A-0124-9D68AFBEB560}"/>
                    </a:ext>
                  </a:extLst>
                </p14:cNvPr>
                <p14:cNvContentPartPr/>
                <p14:nvPr/>
              </p14:nvContentPartPr>
              <p14:xfrm>
                <a:off x="5263825" y="4396399"/>
                <a:ext cx="171000" cy="376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F7AEE5D-848C-176A-0124-9D68AFBEB56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254825" y="4387759"/>
                  <a:ext cx="1886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68F8C78-D820-1D6D-653A-695C28E8EA1C}"/>
                    </a:ext>
                  </a:extLst>
                </p14:cNvPr>
                <p14:cNvContentPartPr/>
                <p14:nvPr/>
              </p14:nvContentPartPr>
              <p14:xfrm>
                <a:off x="5608705" y="4511959"/>
                <a:ext cx="174240" cy="16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68F8C78-D820-1D6D-653A-695C28E8EA1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599705" y="4503319"/>
                  <a:ext cx="191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2FD22F4-498F-1E19-0B26-C448DE83FFC1}"/>
                    </a:ext>
                  </a:extLst>
                </p14:cNvPr>
                <p14:cNvContentPartPr/>
                <p14:nvPr/>
              </p14:nvContentPartPr>
              <p14:xfrm>
                <a:off x="5613385" y="4588279"/>
                <a:ext cx="188640" cy="32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2FD22F4-498F-1E19-0B26-C448DE83FFC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604745" y="4579639"/>
                  <a:ext cx="206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9EC6467-4C23-769B-C2CA-E2E97E3A5EE2}"/>
                    </a:ext>
                  </a:extLst>
                </p14:cNvPr>
                <p14:cNvContentPartPr/>
                <p14:nvPr/>
              </p14:nvContentPartPr>
              <p14:xfrm>
                <a:off x="6127465" y="4312159"/>
                <a:ext cx="2160" cy="18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9EC6467-4C23-769B-C2CA-E2E97E3A5EE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118825" y="4303159"/>
                  <a:ext cx="19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6C15937-1675-F617-BF12-7B069BA349EC}"/>
                    </a:ext>
                  </a:extLst>
                </p14:cNvPr>
                <p14:cNvContentPartPr/>
                <p14:nvPr/>
              </p14:nvContentPartPr>
              <p14:xfrm>
                <a:off x="6148345" y="4230799"/>
                <a:ext cx="220320" cy="296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6C15937-1675-F617-BF12-7B069BA349E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139345" y="4221799"/>
                  <a:ext cx="2379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7D82A0E-A77D-757C-455B-2143CA6FD74F}"/>
                    </a:ext>
                  </a:extLst>
                </p14:cNvPr>
                <p14:cNvContentPartPr/>
                <p14:nvPr/>
              </p14:nvContentPartPr>
              <p14:xfrm>
                <a:off x="6407185" y="4466959"/>
                <a:ext cx="94320" cy="763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7D82A0E-A77D-757C-455B-2143CA6FD74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398185" y="4458319"/>
                  <a:ext cx="111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D12EAF2-7882-A5D1-3C98-FE4D7723F1A7}"/>
                    </a:ext>
                  </a:extLst>
                </p14:cNvPr>
                <p14:cNvContentPartPr/>
                <p14:nvPr/>
              </p14:nvContentPartPr>
              <p14:xfrm>
                <a:off x="6619945" y="4259239"/>
                <a:ext cx="156600" cy="265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D12EAF2-7882-A5D1-3C98-FE4D7723F1A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610945" y="4250239"/>
                  <a:ext cx="1742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84BA320-71CB-CFE9-888A-4166847ADFE0}"/>
                    </a:ext>
                  </a:extLst>
                </p14:cNvPr>
                <p14:cNvContentPartPr/>
                <p14:nvPr/>
              </p14:nvContentPartPr>
              <p14:xfrm>
                <a:off x="6113065" y="4627519"/>
                <a:ext cx="810360" cy="35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84BA320-71CB-CFE9-888A-4166847ADFE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104425" y="4618879"/>
                  <a:ext cx="828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E5D1C87-6A9D-78F8-AA48-59AE732DA3CA}"/>
                    </a:ext>
                  </a:extLst>
                </p14:cNvPr>
                <p14:cNvContentPartPr/>
                <p14:nvPr/>
              </p14:nvContentPartPr>
              <p14:xfrm>
                <a:off x="6356065" y="4752079"/>
                <a:ext cx="326880" cy="236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E5D1C87-6A9D-78F8-AA48-59AE732DA3C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347425" y="4743079"/>
                  <a:ext cx="3445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A032081-E24D-363B-DAC0-C53DDD572731}"/>
                    </a:ext>
                  </a:extLst>
                </p14:cNvPr>
                <p14:cNvContentPartPr/>
                <p14:nvPr/>
              </p14:nvContentPartPr>
              <p14:xfrm>
                <a:off x="4626265" y="4222879"/>
                <a:ext cx="386640" cy="374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A032081-E24D-363B-DAC0-C53DDD57273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617625" y="4213879"/>
                  <a:ext cx="404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8E467A4-5ADB-7267-74C9-7F504851079A}"/>
                    </a:ext>
                  </a:extLst>
                </p14:cNvPr>
                <p14:cNvContentPartPr/>
                <p14:nvPr/>
              </p14:nvContentPartPr>
              <p14:xfrm>
                <a:off x="5064385" y="4201639"/>
                <a:ext cx="590760" cy="432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8E467A4-5ADB-7267-74C9-7F504851079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055745" y="4192999"/>
                  <a:ext cx="6084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B9D55E5-BA33-8E1B-D747-05ECC97DB677}"/>
                    </a:ext>
                  </a:extLst>
                </p14:cNvPr>
                <p14:cNvContentPartPr/>
                <p14:nvPr/>
              </p14:nvContentPartPr>
              <p14:xfrm>
                <a:off x="6135745" y="4106959"/>
                <a:ext cx="1183320" cy="522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B9D55E5-BA33-8E1B-D747-05ECC97DB67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126745" y="4097959"/>
                  <a:ext cx="1200960" cy="69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80896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67DCFE2-36B5-36C2-1124-EB19106EEA6C}"/>
                  </a:ext>
                </a:extLst>
              </p14:cNvPr>
              <p14:cNvContentPartPr/>
              <p14:nvPr/>
            </p14:nvContentPartPr>
            <p14:xfrm>
              <a:off x="319225" y="152719"/>
              <a:ext cx="192240" cy="457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67DCFE2-36B5-36C2-1124-EB19106EEA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585" y="144079"/>
                <a:ext cx="209880" cy="47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67FCF2C4-6458-4E46-0066-4776959BB75D}"/>
              </a:ext>
            </a:extLst>
          </p:cNvPr>
          <p:cNvGrpSpPr/>
          <p:nvPr/>
        </p:nvGrpSpPr>
        <p:grpSpPr>
          <a:xfrm>
            <a:off x="409945" y="153439"/>
            <a:ext cx="3265920" cy="616320"/>
            <a:chOff x="409945" y="153439"/>
            <a:chExt cx="3265920" cy="61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C9791D0-E617-414D-93DE-0C5F0C5C4FCA}"/>
                    </a:ext>
                  </a:extLst>
                </p14:cNvPr>
                <p14:cNvContentPartPr/>
                <p14:nvPr/>
              </p14:nvContentPartPr>
              <p14:xfrm>
                <a:off x="409945" y="286999"/>
                <a:ext cx="1196280" cy="359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C9791D0-E617-414D-93DE-0C5F0C5C4FC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0945" y="277999"/>
                  <a:ext cx="12139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D9378D1-9DF0-65A2-0F52-6EDA6D30570F}"/>
                    </a:ext>
                  </a:extLst>
                </p14:cNvPr>
                <p14:cNvContentPartPr/>
                <p14:nvPr/>
              </p14:nvContentPartPr>
              <p14:xfrm>
                <a:off x="1340905" y="413719"/>
                <a:ext cx="96480" cy="11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D9378D1-9DF0-65A2-0F52-6EDA6D30570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31905" y="404719"/>
                  <a:ext cx="114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1116721-627C-1B63-605E-18AA7E279335}"/>
                    </a:ext>
                  </a:extLst>
                </p14:cNvPr>
                <p14:cNvContentPartPr/>
                <p14:nvPr/>
              </p14:nvContentPartPr>
              <p14:xfrm>
                <a:off x="1681825" y="354679"/>
                <a:ext cx="52920" cy="68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1116721-627C-1B63-605E-18AA7E27933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72825" y="345679"/>
                  <a:ext cx="70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F9AE028-DC5A-3065-669C-FCB26A27B80B}"/>
                    </a:ext>
                  </a:extLst>
                </p14:cNvPr>
                <p14:cNvContentPartPr/>
                <p14:nvPr/>
              </p14:nvContentPartPr>
              <p14:xfrm>
                <a:off x="1653385" y="408319"/>
                <a:ext cx="255600" cy="223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F9AE028-DC5A-3065-669C-FCB26A27B80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44385" y="399679"/>
                  <a:ext cx="2732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12962BC-8706-33F8-DAC5-80D0C5488251}"/>
                    </a:ext>
                  </a:extLst>
                </p14:cNvPr>
                <p14:cNvContentPartPr/>
                <p14:nvPr/>
              </p14:nvContentPartPr>
              <p14:xfrm>
                <a:off x="2161705" y="153439"/>
                <a:ext cx="1514160" cy="616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12962BC-8706-33F8-DAC5-80D0C548825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52705" y="144439"/>
                  <a:ext cx="153180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5D93650-0F08-782C-261A-1630076D9DC5}"/>
                    </a:ext>
                  </a:extLst>
                </p14:cNvPr>
                <p14:cNvContentPartPr/>
                <p14:nvPr/>
              </p14:nvContentPartPr>
              <p14:xfrm>
                <a:off x="3296065" y="358999"/>
                <a:ext cx="32760" cy="17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5D93650-0F08-782C-261A-1630076D9DC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87065" y="349999"/>
                  <a:ext cx="50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F72EBF1-1564-6C0A-A514-9E44E5027119}"/>
                    </a:ext>
                  </a:extLst>
                </p14:cNvPr>
                <p14:cNvContentPartPr/>
                <p14:nvPr/>
              </p14:nvContentPartPr>
              <p14:xfrm>
                <a:off x="2862265" y="184399"/>
                <a:ext cx="326880" cy="54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F72EBF1-1564-6C0A-A514-9E44E502711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53625" y="175399"/>
                  <a:ext cx="344520" cy="7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1244764-ED81-BBB5-F22F-24944D0B97CA}"/>
                  </a:ext>
                </a:extLst>
              </p14:cNvPr>
              <p14:cNvContentPartPr/>
              <p14:nvPr/>
            </p14:nvContentPartPr>
            <p14:xfrm>
              <a:off x="3964585" y="129679"/>
              <a:ext cx="1328760" cy="393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1244764-ED81-BBB5-F22F-24944D0B97C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55585" y="120679"/>
                <a:ext cx="134640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639E202-5E6A-05DA-27BB-B89168F83D52}"/>
                  </a:ext>
                </a:extLst>
              </p14:cNvPr>
              <p14:cNvContentPartPr/>
              <p14:nvPr/>
            </p14:nvContentPartPr>
            <p14:xfrm>
              <a:off x="1597945" y="1158919"/>
              <a:ext cx="291960" cy="203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639E202-5E6A-05DA-27BB-B89168F83D5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88945" y="1150279"/>
                <a:ext cx="309600" cy="22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61CF4491-E7BD-D474-7668-10B486C0C107}"/>
              </a:ext>
            </a:extLst>
          </p:cNvPr>
          <p:cNvGrpSpPr/>
          <p:nvPr/>
        </p:nvGrpSpPr>
        <p:grpSpPr>
          <a:xfrm>
            <a:off x="1950025" y="823759"/>
            <a:ext cx="1343520" cy="917280"/>
            <a:chOff x="1950025" y="823759"/>
            <a:chExt cx="1343520" cy="91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AE89CE-9964-917D-C278-3B38E9BBA6CC}"/>
                    </a:ext>
                  </a:extLst>
                </p14:cNvPr>
                <p14:cNvContentPartPr/>
                <p14:nvPr/>
              </p14:nvContentPartPr>
              <p14:xfrm>
                <a:off x="1950025" y="1057399"/>
                <a:ext cx="54000" cy="85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AE89CE-9964-917D-C278-3B38E9BBA6C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41025" y="1048399"/>
                  <a:ext cx="71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E110602-E1DC-2DBF-9766-1BF4CA5C3993}"/>
                    </a:ext>
                  </a:extLst>
                </p14:cNvPr>
                <p14:cNvContentPartPr/>
                <p14:nvPr/>
              </p14:nvContentPartPr>
              <p14:xfrm>
                <a:off x="1979185" y="1355479"/>
                <a:ext cx="177480" cy="71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E110602-E1DC-2DBF-9766-1BF4CA5C399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70545" y="1346839"/>
                  <a:ext cx="1951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ED2B806-3718-032A-A395-DA4D57EF1E0D}"/>
                    </a:ext>
                  </a:extLst>
                </p14:cNvPr>
                <p14:cNvContentPartPr/>
                <p14:nvPr/>
              </p14:nvContentPartPr>
              <p14:xfrm>
                <a:off x="1978465" y="1311559"/>
                <a:ext cx="186120" cy="164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ED2B806-3718-032A-A395-DA4D57EF1E0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69465" y="1302919"/>
                  <a:ext cx="203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A198504-0C96-AFE7-F4F1-71158E6A2739}"/>
                    </a:ext>
                  </a:extLst>
                </p14:cNvPr>
                <p14:cNvContentPartPr/>
                <p14:nvPr/>
              </p14:nvContentPartPr>
              <p14:xfrm>
                <a:off x="2369785" y="871639"/>
                <a:ext cx="140760" cy="311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A198504-0C96-AFE7-F4F1-71158E6A273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60785" y="862999"/>
                  <a:ext cx="1584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12733B8-AD02-EBB8-5361-DE3DF98FEF5C}"/>
                    </a:ext>
                  </a:extLst>
                </p14:cNvPr>
                <p14:cNvContentPartPr/>
                <p14:nvPr/>
              </p14:nvContentPartPr>
              <p14:xfrm>
                <a:off x="2605945" y="966319"/>
                <a:ext cx="245160" cy="205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12733B8-AD02-EBB8-5361-DE3DF98FEF5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97305" y="957679"/>
                  <a:ext cx="2628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FBF6F4B-4C5E-7540-C260-38A9B2E9983A}"/>
                    </a:ext>
                  </a:extLst>
                </p14:cNvPr>
                <p14:cNvContentPartPr/>
                <p14:nvPr/>
              </p14:nvContentPartPr>
              <p14:xfrm>
                <a:off x="2923105" y="823759"/>
                <a:ext cx="34920" cy="98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FBF6F4B-4C5E-7540-C260-38A9B2E9983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14105" y="815119"/>
                  <a:ext cx="52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2D8793A-A8D9-1A64-9969-441618EE8826}"/>
                    </a:ext>
                  </a:extLst>
                </p14:cNvPr>
                <p14:cNvContentPartPr/>
                <p14:nvPr/>
              </p14:nvContentPartPr>
              <p14:xfrm>
                <a:off x="2945425" y="1139839"/>
                <a:ext cx="90360" cy="59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2D8793A-A8D9-1A64-9969-441618EE882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36425" y="1130839"/>
                  <a:ext cx="108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7C83F53-B7BE-235C-15C6-D487A74B82E5}"/>
                    </a:ext>
                  </a:extLst>
                </p14:cNvPr>
                <p14:cNvContentPartPr/>
                <p14:nvPr/>
              </p14:nvContentPartPr>
              <p14:xfrm>
                <a:off x="2919865" y="1124719"/>
                <a:ext cx="146880" cy="116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7C83F53-B7BE-235C-15C6-D487A74B82E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10865" y="1116079"/>
                  <a:ext cx="164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60615E9-553B-18D1-AD54-74FEDFD1F100}"/>
                    </a:ext>
                  </a:extLst>
                </p14:cNvPr>
                <p14:cNvContentPartPr/>
                <p14:nvPr/>
              </p14:nvContentPartPr>
              <p14:xfrm>
                <a:off x="2304985" y="1294279"/>
                <a:ext cx="988560" cy="77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60615E9-553B-18D1-AD54-74FEDFD1F10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96345" y="1285279"/>
                  <a:ext cx="1006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9BE7A72-6EFE-6355-EF7A-1D6053955E99}"/>
                    </a:ext>
                  </a:extLst>
                </p14:cNvPr>
                <p14:cNvContentPartPr/>
                <p14:nvPr/>
              </p14:nvContentPartPr>
              <p14:xfrm>
                <a:off x="2356105" y="1485079"/>
                <a:ext cx="90000" cy="255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9BE7A72-6EFE-6355-EF7A-1D6053955E9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47105" y="1476439"/>
                  <a:ext cx="1076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EDFC58E-A0CA-13FA-63D0-B48AC691C909}"/>
                    </a:ext>
                  </a:extLst>
                </p14:cNvPr>
                <p14:cNvContentPartPr/>
                <p14:nvPr/>
              </p14:nvContentPartPr>
              <p14:xfrm>
                <a:off x="2672185" y="1572919"/>
                <a:ext cx="190800" cy="126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EDFC58E-A0CA-13FA-63D0-B48AC691C90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663185" y="1564279"/>
                  <a:ext cx="208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1CFA44D-3B39-9ED0-F48C-5C704EBFF846}"/>
                    </a:ext>
                  </a:extLst>
                </p14:cNvPr>
                <p14:cNvContentPartPr/>
                <p14:nvPr/>
              </p14:nvContentPartPr>
              <p14:xfrm>
                <a:off x="2639785" y="1555279"/>
                <a:ext cx="230040" cy="185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1CFA44D-3B39-9ED0-F48C-5C704EBFF84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31145" y="1546639"/>
                  <a:ext cx="2476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F0E619F-399E-3A5D-E885-3E57B76D1CE6}"/>
                    </a:ext>
                  </a:extLst>
                </p14:cNvPr>
                <p14:cNvContentPartPr/>
                <p14:nvPr/>
              </p14:nvContentPartPr>
              <p14:xfrm>
                <a:off x="2970625" y="1417399"/>
                <a:ext cx="59760" cy="115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F0E619F-399E-3A5D-E885-3E57B76D1CE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61985" y="1408759"/>
                  <a:ext cx="7740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37FE1B2-41E2-6E82-7570-AABF19A805E2}"/>
              </a:ext>
            </a:extLst>
          </p:cNvPr>
          <p:cNvGrpSpPr/>
          <p:nvPr/>
        </p:nvGrpSpPr>
        <p:grpSpPr>
          <a:xfrm>
            <a:off x="6640105" y="725839"/>
            <a:ext cx="1450080" cy="1083960"/>
            <a:chOff x="6640105" y="725839"/>
            <a:chExt cx="1450080" cy="10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E441C74-620D-1BA8-FF07-F2AE324B6EB9}"/>
                    </a:ext>
                  </a:extLst>
                </p14:cNvPr>
                <p14:cNvContentPartPr/>
                <p14:nvPr/>
              </p14:nvContentPartPr>
              <p14:xfrm>
                <a:off x="6781945" y="834559"/>
                <a:ext cx="140760" cy="308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E441C74-620D-1BA8-FF07-F2AE324B6EB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72945" y="825559"/>
                  <a:ext cx="1584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96589C8-8B36-3951-5542-5B2C22080908}"/>
                    </a:ext>
                  </a:extLst>
                </p14:cNvPr>
                <p14:cNvContentPartPr/>
                <p14:nvPr/>
              </p14:nvContentPartPr>
              <p14:xfrm>
                <a:off x="7037545" y="793159"/>
                <a:ext cx="135000" cy="113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96589C8-8B36-3951-5542-5B2C2208090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28545" y="784519"/>
                  <a:ext cx="152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DAA03FD-6F55-CE6F-9B5C-21ED6A60F16E}"/>
                    </a:ext>
                  </a:extLst>
                </p14:cNvPr>
                <p14:cNvContentPartPr/>
                <p14:nvPr/>
              </p14:nvContentPartPr>
              <p14:xfrm>
                <a:off x="7172185" y="917359"/>
                <a:ext cx="281160" cy="200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DAA03FD-6F55-CE6F-9B5C-21ED6A60F16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163185" y="908719"/>
                  <a:ext cx="2988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C0F5A62-B9BE-BCA6-8842-5E63F3D8B449}"/>
                    </a:ext>
                  </a:extLst>
                </p14:cNvPr>
                <p14:cNvContentPartPr/>
                <p14:nvPr/>
              </p14:nvContentPartPr>
              <p14:xfrm>
                <a:off x="7565665" y="725839"/>
                <a:ext cx="99360" cy="155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C0F5A62-B9BE-BCA6-8842-5E63F3D8B44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57025" y="717199"/>
                  <a:ext cx="117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26ADED0-D485-1764-70E1-1E9D0EE103E7}"/>
                    </a:ext>
                  </a:extLst>
                </p14:cNvPr>
                <p14:cNvContentPartPr/>
                <p14:nvPr/>
              </p14:nvContentPartPr>
              <p14:xfrm>
                <a:off x="7632625" y="1066759"/>
                <a:ext cx="85320" cy="87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26ADED0-D485-1764-70E1-1E9D0EE103E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23625" y="1058119"/>
                  <a:ext cx="102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1E5DDCF-A8A6-4838-3266-5A598F098A23}"/>
                    </a:ext>
                  </a:extLst>
                </p14:cNvPr>
                <p14:cNvContentPartPr/>
                <p14:nvPr/>
              </p14:nvContentPartPr>
              <p14:xfrm>
                <a:off x="7627225" y="1021399"/>
                <a:ext cx="160920" cy="129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1E5DDCF-A8A6-4838-3266-5A598F098A2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18585" y="1012759"/>
                  <a:ext cx="178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36E3935-59E2-008A-90E0-30491143855C}"/>
                    </a:ext>
                  </a:extLst>
                </p14:cNvPr>
                <p14:cNvContentPartPr/>
                <p14:nvPr/>
              </p14:nvContentPartPr>
              <p14:xfrm>
                <a:off x="6640105" y="1177999"/>
                <a:ext cx="1450080" cy="141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36E3935-59E2-008A-90E0-30491143855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31465" y="1169359"/>
                  <a:ext cx="1467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6B2C544-69F1-49C5-4EBA-C6E9E752F805}"/>
                    </a:ext>
                  </a:extLst>
                </p14:cNvPr>
                <p14:cNvContentPartPr/>
                <p14:nvPr/>
              </p14:nvContentPartPr>
              <p14:xfrm>
                <a:off x="6809665" y="1395439"/>
                <a:ext cx="138240" cy="279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6B2C544-69F1-49C5-4EBA-C6E9E752F80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00665" y="1386439"/>
                  <a:ext cx="1558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AD48A4E-00A0-61C3-48FF-1E8F6D2E2839}"/>
                    </a:ext>
                  </a:extLst>
                </p14:cNvPr>
                <p14:cNvContentPartPr/>
                <p14:nvPr/>
              </p14:nvContentPartPr>
              <p14:xfrm>
                <a:off x="7049425" y="1431799"/>
                <a:ext cx="200160" cy="378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AD48A4E-00A0-61C3-48FF-1E8F6D2E283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40425" y="1422799"/>
                  <a:ext cx="2178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8B8DC8A-0FD8-D212-E6CA-72C240BDDF97}"/>
                    </a:ext>
                  </a:extLst>
                </p14:cNvPr>
                <p14:cNvContentPartPr/>
                <p14:nvPr/>
              </p14:nvContentPartPr>
              <p14:xfrm>
                <a:off x="7365145" y="1312999"/>
                <a:ext cx="71280" cy="112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8B8DC8A-0FD8-D212-E6CA-72C240BDDF9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56505" y="1303999"/>
                  <a:ext cx="88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597AC8F-A841-4D2C-E2E4-A9AFB74471F7}"/>
                    </a:ext>
                  </a:extLst>
                </p14:cNvPr>
                <p14:cNvContentPartPr/>
                <p14:nvPr/>
              </p14:nvContentPartPr>
              <p14:xfrm>
                <a:off x="7515625" y="1335679"/>
                <a:ext cx="151560" cy="122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597AC8F-A841-4D2C-E2E4-A9AFB74471F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506985" y="1327039"/>
                  <a:ext cx="16920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5AF29EB-8C65-C941-61D1-11C811AE1F87}"/>
              </a:ext>
            </a:extLst>
          </p:cNvPr>
          <p:cNvGrpSpPr/>
          <p:nvPr/>
        </p:nvGrpSpPr>
        <p:grpSpPr>
          <a:xfrm>
            <a:off x="8399065" y="696319"/>
            <a:ext cx="1958400" cy="983880"/>
            <a:chOff x="8399065" y="696319"/>
            <a:chExt cx="1958400" cy="98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354A965-1468-F54A-D07D-5B0A8AE087CF}"/>
                    </a:ext>
                  </a:extLst>
                </p14:cNvPr>
                <p14:cNvContentPartPr/>
                <p14:nvPr/>
              </p14:nvContentPartPr>
              <p14:xfrm>
                <a:off x="8410945" y="1141999"/>
                <a:ext cx="231120" cy="19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354A965-1468-F54A-D07D-5B0A8AE087C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02305" y="1133359"/>
                  <a:ext cx="248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2D7565F-06A1-C40A-2046-79A8D9ECE39A}"/>
                    </a:ext>
                  </a:extLst>
                </p14:cNvPr>
                <p14:cNvContentPartPr/>
                <p14:nvPr/>
              </p14:nvContentPartPr>
              <p14:xfrm>
                <a:off x="8399065" y="1228039"/>
                <a:ext cx="257400" cy="7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2D7565F-06A1-C40A-2046-79A8D9ECE39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390065" y="1219039"/>
                  <a:ext cx="275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24B754F-C78F-141D-F0B2-8C31DB2895DA}"/>
                    </a:ext>
                  </a:extLst>
                </p14:cNvPr>
                <p14:cNvContentPartPr/>
                <p14:nvPr/>
              </p14:nvContentPartPr>
              <p14:xfrm>
                <a:off x="8835025" y="1031119"/>
                <a:ext cx="306000" cy="371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24B754F-C78F-141D-F0B2-8C31DB2895D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826385" y="1022119"/>
                  <a:ext cx="3236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42FB5E3-5C37-67EA-4F17-DE11B98AFE81}"/>
                    </a:ext>
                  </a:extLst>
                </p14:cNvPr>
                <p14:cNvContentPartPr/>
                <p14:nvPr/>
              </p14:nvContentPartPr>
              <p14:xfrm>
                <a:off x="9313465" y="879559"/>
                <a:ext cx="101880" cy="81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42FB5E3-5C37-67EA-4F17-DE11B98AFE8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304465" y="870559"/>
                  <a:ext cx="119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146E23B-3819-55EC-7BD0-31CF01821C48}"/>
                    </a:ext>
                  </a:extLst>
                </p14:cNvPr>
                <p14:cNvContentPartPr/>
                <p14:nvPr/>
              </p14:nvContentPartPr>
              <p14:xfrm>
                <a:off x="9519025" y="789199"/>
                <a:ext cx="208800" cy="379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146E23B-3819-55EC-7BD0-31CF01821C4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10025" y="780199"/>
                  <a:ext cx="2264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FC9C5EC-0697-0CE8-99AC-0B2E0EA07779}"/>
                    </a:ext>
                  </a:extLst>
                </p14:cNvPr>
                <p14:cNvContentPartPr/>
                <p14:nvPr/>
              </p14:nvContentPartPr>
              <p14:xfrm>
                <a:off x="9832225" y="858679"/>
                <a:ext cx="252360" cy="301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FC9C5EC-0697-0CE8-99AC-0B2E0EA0777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823585" y="850039"/>
                  <a:ext cx="2700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9B081EE-82ED-0671-FD61-B8F27E95A8DB}"/>
                    </a:ext>
                  </a:extLst>
                </p14:cNvPr>
                <p14:cNvContentPartPr/>
                <p14:nvPr/>
              </p14:nvContentPartPr>
              <p14:xfrm>
                <a:off x="10241905" y="696319"/>
                <a:ext cx="88200" cy="194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9B081EE-82ED-0671-FD61-B8F27E95A8D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33265" y="687679"/>
                  <a:ext cx="1058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487563F-BED0-3B3F-6F87-316969CC467A}"/>
                    </a:ext>
                  </a:extLst>
                </p14:cNvPr>
                <p14:cNvContentPartPr/>
                <p14:nvPr/>
              </p14:nvContentPartPr>
              <p14:xfrm>
                <a:off x="9408505" y="1230559"/>
                <a:ext cx="757080" cy="68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487563F-BED0-3B3F-6F87-316969CC467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399505" y="1221559"/>
                  <a:ext cx="7747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14926AC-89EE-9332-6D05-1BADA8947379}"/>
                    </a:ext>
                  </a:extLst>
                </p14:cNvPr>
                <p14:cNvContentPartPr/>
                <p14:nvPr/>
              </p14:nvContentPartPr>
              <p14:xfrm>
                <a:off x="9483745" y="1345759"/>
                <a:ext cx="236880" cy="334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14926AC-89EE-9332-6D05-1BADA894737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475105" y="1336759"/>
                  <a:ext cx="2545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D0DC0C9-BAA3-17B9-53FE-3E49F520C20B}"/>
                    </a:ext>
                  </a:extLst>
                </p14:cNvPr>
                <p14:cNvContentPartPr/>
                <p14:nvPr/>
              </p14:nvContentPartPr>
              <p14:xfrm>
                <a:off x="9820345" y="1442959"/>
                <a:ext cx="221760" cy="202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D0DC0C9-BAA3-17B9-53FE-3E49F520C20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811345" y="1433959"/>
                  <a:ext cx="2394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61C2DAB-B1C6-BF15-A0DD-9DF8CCB6046E}"/>
                    </a:ext>
                  </a:extLst>
                </p14:cNvPr>
                <p14:cNvContentPartPr/>
                <p14:nvPr/>
              </p14:nvContentPartPr>
              <p14:xfrm>
                <a:off x="9829345" y="1426759"/>
                <a:ext cx="293760" cy="198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61C2DAB-B1C6-BF15-A0DD-9DF8CCB6046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820345" y="1418119"/>
                  <a:ext cx="3114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91ADDC1-F6AA-0969-E896-490AB05FA6D1}"/>
                    </a:ext>
                  </a:extLst>
                </p14:cNvPr>
                <p14:cNvContentPartPr/>
                <p14:nvPr/>
              </p14:nvContentPartPr>
              <p14:xfrm>
                <a:off x="10288345" y="1336399"/>
                <a:ext cx="69120" cy="95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91ADDC1-F6AA-0969-E896-490AB05FA6D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279705" y="1327759"/>
                  <a:ext cx="8676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9098C3E-46D7-42EB-2412-37E3930314FD}"/>
              </a:ext>
            </a:extLst>
          </p:cNvPr>
          <p:cNvGrpSpPr/>
          <p:nvPr/>
        </p:nvGrpSpPr>
        <p:grpSpPr>
          <a:xfrm>
            <a:off x="5811745" y="2074399"/>
            <a:ext cx="1420560" cy="919440"/>
            <a:chOff x="5811745" y="2074399"/>
            <a:chExt cx="1420560" cy="91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2F61F89-DF5B-C9E6-1E20-5BCB8EAE84D6}"/>
                    </a:ext>
                  </a:extLst>
                </p14:cNvPr>
                <p14:cNvContentPartPr/>
                <p14:nvPr/>
              </p14:nvContentPartPr>
              <p14:xfrm>
                <a:off x="5877625" y="2123719"/>
                <a:ext cx="195120" cy="339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2F61F89-DF5B-C9E6-1E20-5BCB8EAE84D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868985" y="2114719"/>
                  <a:ext cx="2127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06CDBC2-CAD9-52DF-D356-D2CE482073EE}"/>
                    </a:ext>
                  </a:extLst>
                </p14:cNvPr>
                <p14:cNvContentPartPr/>
                <p14:nvPr/>
              </p14:nvContentPartPr>
              <p14:xfrm>
                <a:off x="6168145" y="2224159"/>
                <a:ext cx="269640" cy="208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06CDBC2-CAD9-52DF-D356-D2CE482073E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59145" y="2215159"/>
                  <a:ext cx="2872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9873060-E36A-1CFF-5874-102E3B77CEB9}"/>
                    </a:ext>
                  </a:extLst>
                </p14:cNvPr>
                <p14:cNvContentPartPr/>
                <p14:nvPr/>
              </p14:nvContentPartPr>
              <p14:xfrm>
                <a:off x="6543985" y="2074399"/>
                <a:ext cx="46800" cy="90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9873060-E36A-1CFF-5874-102E3B77CEB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534985" y="2065399"/>
                  <a:ext cx="64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95E68E3-C142-E391-AFFF-6ECE3913D22C}"/>
                    </a:ext>
                  </a:extLst>
                </p14:cNvPr>
                <p14:cNvContentPartPr/>
                <p14:nvPr/>
              </p14:nvContentPartPr>
              <p14:xfrm>
                <a:off x="6538225" y="2416759"/>
                <a:ext cx="79920" cy="79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95E68E3-C142-E391-AFFF-6ECE3913D22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29225" y="2407759"/>
                  <a:ext cx="97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2EA64E2-8BEB-2181-26FE-59E0D6F8F4E3}"/>
                    </a:ext>
                  </a:extLst>
                </p14:cNvPr>
                <p14:cNvContentPartPr/>
                <p14:nvPr/>
              </p14:nvContentPartPr>
              <p14:xfrm>
                <a:off x="6503665" y="2400919"/>
                <a:ext cx="160920" cy="95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2EA64E2-8BEB-2181-26FE-59E0D6F8F4E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495025" y="2391919"/>
                  <a:ext cx="178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9270959-295C-B984-594B-18D0F2C743D8}"/>
                    </a:ext>
                  </a:extLst>
                </p14:cNvPr>
                <p14:cNvContentPartPr/>
                <p14:nvPr/>
              </p14:nvContentPartPr>
              <p14:xfrm>
                <a:off x="5811745" y="2599999"/>
                <a:ext cx="1008720" cy="42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9270959-295C-B984-594B-18D0F2C743D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03105" y="2590999"/>
                  <a:ext cx="1026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9CBB3C9-C93E-D23E-3B0D-EC5D6ADF7D28}"/>
                    </a:ext>
                  </a:extLst>
                </p14:cNvPr>
                <p14:cNvContentPartPr/>
                <p14:nvPr/>
              </p14:nvContentPartPr>
              <p14:xfrm>
                <a:off x="5835865" y="2714119"/>
                <a:ext cx="189000" cy="269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9CBB3C9-C93E-D23E-3B0D-EC5D6ADF7D2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827225" y="2705479"/>
                  <a:ext cx="2066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15D87F2-B402-DEAC-E0EB-1CC4F2AA7D97}"/>
                    </a:ext>
                  </a:extLst>
                </p14:cNvPr>
                <p14:cNvContentPartPr/>
                <p14:nvPr/>
              </p14:nvContentPartPr>
              <p14:xfrm>
                <a:off x="6124585" y="2806999"/>
                <a:ext cx="179280" cy="186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15D87F2-B402-DEAC-E0EB-1CC4F2AA7D9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115945" y="2798359"/>
                  <a:ext cx="196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CB08CC0-162E-415B-8F65-15D5AF115059}"/>
                    </a:ext>
                  </a:extLst>
                </p14:cNvPr>
                <p14:cNvContentPartPr/>
                <p14:nvPr/>
              </p14:nvContentPartPr>
              <p14:xfrm>
                <a:off x="6117385" y="2788639"/>
                <a:ext cx="273240" cy="198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CB08CC0-162E-415B-8F65-15D5AF11505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108385" y="2779639"/>
                  <a:ext cx="2908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A428AED-2712-751E-A5B8-BBE94DE7BBD1}"/>
                    </a:ext>
                  </a:extLst>
                </p14:cNvPr>
                <p14:cNvContentPartPr/>
                <p14:nvPr/>
              </p14:nvContentPartPr>
              <p14:xfrm>
                <a:off x="6507625" y="2711959"/>
                <a:ext cx="114840" cy="118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A428AED-2712-751E-A5B8-BBE94DE7BBD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98625" y="2702959"/>
                  <a:ext cx="132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AA85F84-02A1-FCD4-C61E-AF1C7E28D845}"/>
                    </a:ext>
                  </a:extLst>
                </p14:cNvPr>
                <p14:cNvContentPartPr/>
                <p14:nvPr/>
              </p14:nvContentPartPr>
              <p14:xfrm>
                <a:off x="7136905" y="2391199"/>
                <a:ext cx="28800" cy="267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AA85F84-02A1-FCD4-C61E-AF1C7E28D84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127905" y="2382559"/>
                  <a:ext cx="464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5536CB9-1C08-BDEC-6DDF-7C09AC037DEC}"/>
                    </a:ext>
                  </a:extLst>
                </p14:cNvPr>
                <p14:cNvContentPartPr/>
                <p14:nvPr/>
              </p14:nvContentPartPr>
              <p14:xfrm>
                <a:off x="6926305" y="2494159"/>
                <a:ext cx="306000" cy="38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5536CB9-1C08-BDEC-6DDF-7C09AC037DE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917665" y="2485519"/>
                  <a:ext cx="3236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0D5C496-CE32-FFB4-EA05-4177ADEB4F1F}"/>
              </a:ext>
            </a:extLst>
          </p:cNvPr>
          <p:cNvGrpSpPr/>
          <p:nvPr/>
        </p:nvGrpSpPr>
        <p:grpSpPr>
          <a:xfrm>
            <a:off x="7569265" y="1982959"/>
            <a:ext cx="902880" cy="1110960"/>
            <a:chOff x="7569265" y="1982959"/>
            <a:chExt cx="902880" cy="11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4E1F96B-D73C-58F6-70B2-29FF0A5EEB3D}"/>
                    </a:ext>
                  </a:extLst>
                </p14:cNvPr>
                <p14:cNvContentPartPr/>
                <p14:nvPr/>
              </p14:nvContentPartPr>
              <p14:xfrm>
                <a:off x="7569265" y="2138839"/>
                <a:ext cx="145440" cy="280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4E1F96B-D73C-58F6-70B2-29FF0A5EEB3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560625" y="2129839"/>
                  <a:ext cx="1630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A629A90-9326-574B-B79F-B490390F9D10}"/>
                    </a:ext>
                  </a:extLst>
                </p14:cNvPr>
                <p14:cNvContentPartPr/>
                <p14:nvPr/>
              </p14:nvContentPartPr>
              <p14:xfrm>
                <a:off x="7828105" y="2211559"/>
                <a:ext cx="320760" cy="195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A629A90-9326-574B-B79F-B490390F9D1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819465" y="2202559"/>
                  <a:ext cx="338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8229E7B-B93B-EB33-47A6-D0E30CBF3CF5}"/>
                    </a:ext>
                  </a:extLst>
                </p14:cNvPr>
                <p14:cNvContentPartPr/>
                <p14:nvPr/>
              </p14:nvContentPartPr>
              <p14:xfrm>
                <a:off x="8210785" y="1982959"/>
                <a:ext cx="54720" cy="163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8229E7B-B93B-EB33-47A6-D0E30CBF3CF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202145" y="1973959"/>
                  <a:ext cx="72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A2B89FE-3CF4-7FDE-4D7F-7AD25C216401}"/>
                    </a:ext>
                  </a:extLst>
                </p14:cNvPr>
                <p14:cNvContentPartPr/>
                <p14:nvPr/>
              </p14:nvContentPartPr>
              <p14:xfrm>
                <a:off x="8257225" y="2325679"/>
                <a:ext cx="201960" cy="167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A2B89FE-3CF4-7FDE-4D7F-7AD25C21640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248585" y="2317039"/>
                  <a:ext cx="219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65F9505-2916-37C8-DF86-ED25FCC2D44B}"/>
                    </a:ext>
                  </a:extLst>
                </p14:cNvPr>
                <p14:cNvContentPartPr/>
                <p14:nvPr/>
              </p14:nvContentPartPr>
              <p14:xfrm>
                <a:off x="7647745" y="2556799"/>
                <a:ext cx="824400" cy="71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65F9505-2916-37C8-DF86-ED25FCC2D44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639105" y="2547799"/>
                  <a:ext cx="842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5FF973B-58BE-1E25-8ADD-298740FC4076}"/>
                    </a:ext>
                  </a:extLst>
                </p14:cNvPr>
                <p14:cNvContentPartPr/>
                <p14:nvPr/>
              </p14:nvContentPartPr>
              <p14:xfrm>
                <a:off x="7666825" y="2682079"/>
                <a:ext cx="197280" cy="284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5FF973B-58BE-1E25-8ADD-298740FC407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658185" y="2673439"/>
                  <a:ext cx="2149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3A8FCC7-B2F9-0B6A-0AC1-E4416E537D53}"/>
                    </a:ext>
                  </a:extLst>
                </p14:cNvPr>
                <p14:cNvContentPartPr/>
                <p14:nvPr/>
              </p14:nvContentPartPr>
              <p14:xfrm>
                <a:off x="7952665" y="2770639"/>
                <a:ext cx="224640" cy="323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3A8FCC7-B2F9-0B6A-0AC1-E4416E537D5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943665" y="2761999"/>
                  <a:ext cx="2422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57077B7-EEA3-BFCE-0F37-E68E88C5458B}"/>
                    </a:ext>
                  </a:extLst>
                </p14:cNvPr>
                <p14:cNvContentPartPr/>
                <p14:nvPr/>
              </p14:nvContentPartPr>
              <p14:xfrm>
                <a:off x="8279545" y="2681359"/>
                <a:ext cx="79200" cy="73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57077B7-EEA3-BFCE-0F37-E68E88C5458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270905" y="2672359"/>
                  <a:ext cx="9684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7EF166B-BDD0-45E4-62E0-00441595B715}"/>
              </a:ext>
            </a:extLst>
          </p:cNvPr>
          <p:cNvGrpSpPr/>
          <p:nvPr/>
        </p:nvGrpSpPr>
        <p:grpSpPr>
          <a:xfrm>
            <a:off x="8751145" y="2301919"/>
            <a:ext cx="750960" cy="216000"/>
            <a:chOff x="8751145" y="2301919"/>
            <a:chExt cx="750960" cy="2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0FA823C-67C4-612A-897A-2BD9E4D2E787}"/>
                    </a:ext>
                  </a:extLst>
                </p14:cNvPr>
                <p14:cNvContentPartPr/>
                <p14:nvPr/>
              </p14:nvContentPartPr>
              <p14:xfrm>
                <a:off x="8768065" y="2380399"/>
                <a:ext cx="260640" cy="26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0FA823C-67C4-612A-897A-2BD9E4D2E78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759425" y="2371759"/>
                  <a:ext cx="278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62819FE-9418-8D6E-A026-1DCE9E2BDD09}"/>
                    </a:ext>
                  </a:extLst>
                </p14:cNvPr>
                <p14:cNvContentPartPr/>
                <p14:nvPr/>
              </p14:nvContentPartPr>
              <p14:xfrm>
                <a:off x="8751145" y="2457079"/>
                <a:ext cx="286200" cy="12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62819FE-9418-8D6E-A026-1DCE9E2BDD0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742145" y="2448439"/>
                  <a:ext cx="3038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D29BB56-E97B-1D9C-1ECD-8EC1900829B5}"/>
                    </a:ext>
                  </a:extLst>
                </p14:cNvPr>
                <p14:cNvContentPartPr/>
                <p14:nvPr/>
              </p14:nvContentPartPr>
              <p14:xfrm>
                <a:off x="9251905" y="2301919"/>
                <a:ext cx="250200" cy="216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D29BB56-E97B-1D9C-1ECD-8EC1900829B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243265" y="2293279"/>
                  <a:ext cx="267840" cy="23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AB21C8F-18C1-7209-3219-6A29C204E4EE}"/>
              </a:ext>
            </a:extLst>
          </p:cNvPr>
          <p:cNvGrpSpPr/>
          <p:nvPr/>
        </p:nvGrpSpPr>
        <p:grpSpPr>
          <a:xfrm>
            <a:off x="5962225" y="3065119"/>
            <a:ext cx="1438200" cy="531720"/>
            <a:chOff x="5962225" y="3065119"/>
            <a:chExt cx="1438200" cy="53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BF74F2B-9390-3D74-3089-D8A847EBB879}"/>
                    </a:ext>
                  </a:extLst>
                </p14:cNvPr>
                <p14:cNvContentPartPr/>
                <p14:nvPr/>
              </p14:nvContentPartPr>
              <p14:xfrm>
                <a:off x="5962225" y="3065119"/>
                <a:ext cx="1438200" cy="531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BF74F2B-9390-3D74-3089-D8A847EBB87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953585" y="3056119"/>
                  <a:ext cx="145584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35B82F9-4B7A-ED7A-AD2A-51E750F46770}"/>
                    </a:ext>
                  </a:extLst>
                </p14:cNvPr>
                <p14:cNvContentPartPr/>
                <p14:nvPr/>
              </p14:nvContentPartPr>
              <p14:xfrm>
                <a:off x="6778705" y="3161599"/>
                <a:ext cx="51840" cy="20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35B82F9-4B7A-ED7A-AD2A-51E750F4677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769705" y="3152959"/>
                  <a:ext cx="69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784400D-DDF2-A7CC-C668-C6C070E58FD2}"/>
                    </a:ext>
                  </a:extLst>
                </p14:cNvPr>
                <p14:cNvContentPartPr/>
                <p14:nvPr/>
              </p14:nvContentPartPr>
              <p14:xfrm>
                <a:off x="6398545" y="3113719"/>
                <a:ext cx="41760" cy="32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784400D-DDF2-A7CC-C668-C6C070E58FD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389545" y="3105079"/>
                  <a:ext cx="5940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2408DA3E-53A7-8D33-8A4D-21AA77537AE2}"/>
              </a:ext>
            </a:extLst>
          </p:cNvPr>
          <p:cNvGrpSpPr/>
          <p:nvPr/>
        </p:nvGrpSpPr>
        <p:grpSpPr>
          <a:xfrm>
            <a:off x="7716865" y="2972599"/>
            <a:ext cx="1786320" cy="616680"/>
            <a:chOff x="7716865" y="2972599"/>
            <a:chExt cx="1786320" cy="61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7617D0B-9564-6502-16DE-21C0D880C5CC}"/>
                    </a:ext>
                  </a:extLst>
                </p14:cNvPr>
                <p14:cNvContentPartPr/>
                <p14:nvPr/>
              </p14:nvContentPartPr>
              <p14:xfrm>
                <a:off x="7716865" y="2972599"/>
                <a:ext cx="1786320" cy="616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7617D0B-9564-6502-16DE-21C0D880C5C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707865" y="2963959"/>
                  <a:ext cx="1803960" cy="6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1A923D5-D662-8349-4071-746734F07E86}"/>
                    </a:ext>
                  </a:extLst>
                </p14:cNvPr>
                <p14:cNvContentPartPr/>
                <p14:nvPr/>
              </p14:nvContentPartPr>
              <p14:xfrm>
                <a:off x="9009985" y="3082039"/>
                <a:ext cx="38160" cy="15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1A923D5-D662-8349-4071-746734F07E8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000985" y="3073039"/>
                  <a:ext cx="55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EE035AD-603C-668C-BD50-A43E7C788337}"/>
                    </a:ext>
                  </a:extLst>
                </p14:cNvPr>
                <p14:cNvContentPartPr/>
                <p14:nvPr/>
              </p14:nvContentPartPr>
              <p14:xfrm>
                <a:off x="8686705" y="3046759"/>
                <a:ext cx="388800" cy="12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EE035AD-603C-668C-BD50-A43E7C78833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677705" y="3038119"/>
                  <a:ext cx="40644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E4AC6FD-C1F9-6802-7B19-C2F8D56E3B6B}"/>
              </a:ext>
            </a:extLst>
          </p:cNvPr>
          <p:cNvGrpSpPr/>
          <p:nvPr/>
        </p:nvGrpSpPr>
        <p:grpSpPr>
          <a:xfrm>
            <a:off x="5919385" y="3459679"/>
            <a:ext cx="1967760" cy="442440"/>
            <a:chOff x="5919385" y="3459679"/>
            <a:chExt cx="196776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91A7833-E4CF-5787-9452-C486BBDBE073}"/>
                    </a:ext>
                  </a:extLst>
                </p14:cNvPr>
                <p14:cNvContentPartPr/>
                <p14:nvPr/>
              </p14:nvContentPartPr>
              <p14:xfrm>
                <a:off x="5919385" y="3459679"/>
                <a:ext cx="1967760" cy="442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91A7833-E4CF-5787-9452-C486BBDBE07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910385" y="3451039"/>
                  <a:ext cx="198540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143FAB6-098B-CD8B-EB59-42D6B0A9FE61}"/>
                    </a:ext>
                  </a:extLst>
                </p14:cNvPr>
                <p14:cNvContentPartPr/>
                <p14:nvPr/>
              </p14:nvContentPartPr>
              <p14:xfrm>
                <a:off x="6882025" y="3560119"/>
                <a:ext cx="14400" cy="14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143FAB6-098B-CD8B-EB59-42D6B0A9FE6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873025" y="3551479"/>
                  <a:ext cx="3204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A15C5C63-7CAD-41C2-9600-F55EFD68DF42}"/>
                  </a:ext>
                </a:extLst>
              </p14:cNvPr>
              <p14:cNvContentPartPr/>
              <p14:nvPr/>
            </p14:nvContentPartPr>
            <p14:xfrm>
              <a:off x="561145" y="4277599"/>
              <a:ext cx="673920" cy="3697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A15C5C63-7CAD-41C2-9600-F55EFD68DF4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52505" y="4268599"/>
                <a:ext cx="691560" cy="38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3DF48C4-D7EB-33A3-15EE-0DE4F5AE93B1}"/>
              </a:ext>
            </a:extLst>
          </p:cNvPr>
          <p:cNvGrpSpPr/>
          <p:nvPr/>
        </p:nvGrpSpPr>
        <p:grpSpPr>
          <a:xfrm>
            <a:off x="458185" y="3002839"/>
            <a:ext cx="5309280" cy="1761480"/>
            <a:chOff x="458185" y="3002839"/>
            <a:chExt cx="5309280" cy="176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90A1BAE-6AB7-B008-9698-59A2E32B3765}"/>
                    </a:ext>
                  </a:extLst>
                </p14:cNvPr>
                <p14:cNvContentPartPr/>
                <p14:nvPr/>
              </p14:nvContentPartPr>
              <p14:xfrm>
                <a:off x="531625" y="3270679"/>
                <a:ext cx="61920" cy="279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90A1BAE-6AB7-B008-9698-59A2E32B376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22625" y="3261679"/>
                  <a:ext cx="795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BD91D0A-CFA8-3285-9163-C4E759B5BECD}"/>
                    </a:ext>
                  </a:extLst>
                </p14:cNvPr>
                <p14:cNvContentPartPr/>
                <p14:nvPr/>
              </p14:nvContentPartPr>
              <p14:xfrm>
                <a:off x="458185" y="3253399"/>
                <a:ext cx="254880" cy="26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BD91D0A-CFA8-3285-9163-C4E759B5BEC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49185" y="3244759"/>
                  <a:ext cx="272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D02659A-9D7A-6B89-3E40-3CCEB91E782F}"/>
                    </a:ext>
                  </a:extLst>
                </p14:cNvPr>
                <p14:cNvContentPartPr/>
                <p14:nvPr/>
              </p14:nvContentPartPr>
              <p14:xfrm>
                <a:off x="685345" y="3125599"/>
                <a:ext cx="595440" cy="404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D02659A-9D7A-6B89-3E40-3CCEB91E782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76345" y="3116959"/>
                  <a:ext cx="6130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D182D24-D84C-A811-CB6E-21DB46B76CE6}"/>
                    </a:ext>
                  </a:extLst>
                </p14:cNvPr>
                <p14:cNvContentPartPr/>
                <p14:nvPr/>
              </p14:nvContentPartPr>
              <p14:xfrm>
                <a:off x="1439905" y="3082759"/>
                <a:ext cx="776520" cy="446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D182D24-D84C-A811-CB6E-21DB46B76CE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430905" y="3073759"/>
                  <a:ext cx="79416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D287100-B978-FD69-1E00-E98BEB4C2915}"/>
                    </a:ext>
                  </a:extLst>
                </p14:cNvPr>
                <p14:cNvContentPartPr/>
                <p14:nvPr/>
              </p14:nvContentPartPr>
              <p14:xfrm>
                <a:off x="2404705" y="3002839"/>
                <a:ext cx="565200" cy="469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D287100-B978-FD69-1E00-E98BEB4C291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395705" y="2994199"/>
                  <a:ext cx="58284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6B5212F-9F71-CEE2-6DCB-AA3B5739A0E1}"/>
                    </a:ext>
                  </a:extLst>
                </p14:cNvPr>
                <p14:cNvContentPartPr/>
                <p14:nvPr/>
              </p14:nvContentPartPr>
              <p14:xfrm>
                <a:off x="2433145" y="3198679"/>
                <a:ext cx="311040" cy="47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6B5212F-9F71-CEE2-6DCB-AA3B5739A0E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424505" y="3189679"/>
                  <a:ext cx="328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CD5C982-EB04-AC90-DF0D-8791F52417F1}"/>
                    </a:ext>
                  </a:extLst>
                </p14:cNvPr>
                <p14:cNvContentPartPr/>
                <p14:nvPr/>
              </p14:nvContentPartPr>
              <p14:xfrm>
                <a:off x="3163585" y="3217399"/>
                <a:ext cx="1028160" cy="214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CD5C982-EB04-AC90-DF0D-8791F52417F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154585" y="3208759"/>
                  <a:ext cx="10458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5C66F5D-78FB-D953-A9F3-37AFE33D174F}"/>
                    </a:ext>
                  </a:extLst>
                </p14:cNvPr>
                <p14:cNvContentPartPr/>
                <p14:nvPr/>
              </p14:nvContentPartPr>
              <p14:xfrm>
                <a:off x="4476505" y="3269959"/>
                <a:ext cx="460800" cy="211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5C66F5D-78FB-D953-A9F3-37AFE33D174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467505" y="3260959"/>
                  <a:ext cx="4784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59C0DF0-6D59-3CBF-91DE-63BBB53E95FC}"/>
                    </a:ext>
                  </a:extLst>
                </p14:cNvPr>
                <p14:cNvContentPartPr/>
                <p14:nvPr/>
              </p14:nvContentPartPr>
              <p14:xfrm>
                <a:off x="5262745" y="3060439"/>
                <a:ext cx="453240" cy="415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59C0DF0-6D59-3CBF-91DE-63BBB53E95F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253745" y="3051439"/>
                  <a:ext cx="47088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7EEDE4B-AB76-1BFD-4828-405F9A624DB4}"/>
                    </a:ext>
                  </a:extLst>
                </p14:cNvPr>
                <p14:cNvContentPartPr/>
                <p14:nvPr/>
              </p14:nvContentPartPr>
              <p14:xfrm>
                <a:off x="5187505" y="3222799"/>
                <a:ext cx="340200" cy="52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7EEDE4B-AB76-1BFD-4828-405F9A624DB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178505" y="3214159"/>
                  <a:ext cx="357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E7B380A-82DC-0FC2-E6CB-C134B8D71737}"/>
                    </a:ext>
                  </a:extLst>
                </p14:cNvPr>
                <p14:cNvContentPartPr/>
                <p14:nvPr/>
              </p14:nvContentPartPr>
              <p14:xfrm>
                <a:off x="564025" y="3885199"/>
                <a:ext cx="312840" cy="136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E7B380A-82DC-0FC2-E6CB-C134B8D7173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5385" y="3876559"/>
                  <a:ext cx="330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A760CCB-031B-3491-26C3-5A3164FC6125}"/>
                    </a:ext>
                  </a:extLst>
                </p14:cNvPr>
                <p14:cNvContentPartPr/>
                <p14:nvPr/>
              </p14:nvContentPartPr>
              <p14:xfrm>
                <a:off x="722785" y="3895999"/>
                <a:ext cx="178200" cy="121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A760CCB-031B-3491-26C3-5A3164FC612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14145" y="3887359"/>
                  <a:ext cx="195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17CA7B3-74FB-BFF2-AEFB-C1A6C1E8825B}"/>
                    </a:ext>
                  </a:extLst>
                </p14:cNvPr>
                <p14:cNvContentPartPr/>
                <p14:nvPr/>
              </p14:nvContentPartPr>
              <p14:xfrm>
                <a:off x="954625" y="3764239"/>
                <a:ext cx="596880" cy="466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17CA7B3-74FB-BFF2-AEFB-C1A6C1E8825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45985" y="3755239"/>
                  <a:ext cx="61452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7567B7A-01F9-B195-8878-C46C3039C25D}"/>
                    </a:ext>
                  </a:extLst>
                </p14:cNvPr>
                <p14:cNvContentPartPr/>
                <p14:nvPr/>
              </p14:nvContentPartPr>
              <p14:xfrm>
                <a:off x="1350985" y="3831919"/>
                <a:ext cx="230040" cy="71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7567B7A-01F9-B195-8878-C46C3039C25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342345" y="3822919"/>
                  <a:ext cx="2476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9559E82-B154-EDB0-DB0D-BD3A9DAEF3E9}"/>
                    </a:ext>
                  </a:extLst>
                </p14:cNvPr>
                <p14:cNvContentPartPr/>
                <p14:nvPr/>
              </p14:nvContentPartPr>
              <p14:xfrm>
                <a:off x="1779025" y="3530959"/>
                <a:ext cx="781200" cy="463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9559E82-B154-EDB0-DB0D-BD3A9DAEF3E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770385" y="3521959"/>
                  <a:ext cx="79884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DD5B6FB-781A-BECE-6F22-F9C189EF4C9D}"/>
                    </a:ext>
                  </a:extLst>
                </p14:cNvPr>
                <p14:cNvContentPartPr/>
                <p14:nvPr/>
              </p14:nvContentPartPr>
              <p14:xfrm>
                <a:off x="2282665" y="3722839"/>
                <a:ext cx="268560" cy="28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DD5B6FB-781A-BECE-6F22-F9C189EF4C9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273665" y="3713839"/>
                  <a:ext cx="2862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0816DCF-CDF9-14FC-3FD0-6C055C28BB02}"/>
                    </a:ext>
                  </a:extLst>
                </p14:cNvPr>
                <p14:cNvContentPartPr/>
                <p14:nvPr/>
              </p14:nvContentPartPr>
              <p14:xfrm>
                <a:off x="2105545" y="3662719"/>
                <a:ext cx="18720" cy="10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0816DCF-CDF9-14FC-3FD0-6C055C28BB0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096545" y="3654079"/>
                  <a:ext cx="36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25B5ED3-242C-6B56-F537-828FA4075DEC}"/>
                    </a:ext>
                  </a:extLst>
                </p14:cNvPr>
                <p14:cNvContentPartPr/>
                <p14:nvPr/>
              </p14:nvContentPartPr>
              <p14:xfrm>
                <a:off x="2842105" y="3735079"/>
                <a:ext cx="1178280" cy="425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25B5ED3-242C-6B56-F537-828FA4075DE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833465" y="3726439"/>
                  <a:ext cx="119592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CBFCF41-8AD8-901E-80A8-FB76F5918B88}"/>
                    </a:ext>
                  </a:extLst>
                </p14:cNvPr>
                <p14:cNvContentPartPr/>
                <p14:nvPr/>
              </p14:nvContentPartPr>
              <p14:xfrm>
                <a:off x="3544105" y="3592879"/>
                <a:ext cx="57600" cy="47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CBFCF41-8AD8-901E-80A8-FB76F5918B8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535465" y="3583879"/>
                  <a:ext cx="75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80B6176-F07D-C3F2-F071-AECCA535BD31}"/>
                    </a:ext>
                  </a:extLst>
                </p14:cNvPr>
                <p14:cNvContentPartPr/>
                <p14:nvPr/>
              </p14:nvContentPartPr>
              <p14:xfrm>
                <a:off x="4395505" y="3752359"/>
                <a:ext cx="451800" cy="194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80B6176-F07D-C3F2-F071-AECCA535BD3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386505" y="3743359"/>
                  <a:ext cx="4694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0142E0E-4F87-7DA2-E119-0C2FA3D426F0}"/>
                    </a:ext>
                  </a:extLst>
                </p14:cNvPr>
                <p14:cNvContentPartPr/>
                <p14:nvPr/>
              </p14:nvContentPartPr>
              <p14:xfrm>
                <a:off x="5134945" y="3498919"/>
                <a:ext cx="632520" cy="422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0142E0E-4F87-7DA2-E119-0C2FA3D426F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26305" y="3489919"/>
                  <a:ext cx="65016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F89E3F0-07ED-2E99-EBD9-7861A3299496}"/>
                    </a:ext>
                  </a:extLst>
                </p14:cNvPr>
                <p14:cNvContentPartPr/>
                <p14:nvPr/>
              </p14:nvContentPartPr>
              <p14:xfrm>
                <a:off x="1417945" y="4169599"/>
                <a:ext cx="872280" cy="464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F89E3F0-07ED-2E99-EBD9-7861A329949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409305" y="4160599"/>
                  <a:ext cx="88992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AE1F2E4-A704-9B86-27FD-8A3D73698259}"/>
                    </a:ext>
                  </a:extLst>
                </p14:cNvPr>
                <p14:cNvContentPartPr/>
                <p14:nvPr/>
              </p14:nvContentPartPr>
              <p14:xfrm>
                <a:off x="2010505" y="4299919"/>
                <a:ext cx="201960" cy="63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AE1F2E4-A704-9B86-27FD-8A3D7369825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001505" y="4290919"/>
                  <a:ext cx="219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4C112AE-9150-10A6-37F6-D651F5000AAA}"/>
                    </a:ext>
                  </a:extLst>
                </p14:cNvPr>
                <p14:cNvContentPartPr/>
                <p14:nvPr/>
              </p14:nvContentPartPr>
              <p14:xfrm>
                <a:off x="1832665" y="4237999"/>
                <a:ext cx="31680" cy="10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4C112AE-9150-10A6-37F6-D651F5000AA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823665" y="4229359"/>
                  <a:ext cx="49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6AC2702-C0CF-BC00-56D9-01B20EAA82BD}"/>
                    </a:ext>
                  </a:extLst>
                </p14:cNvPr>
                <p14:cNvContentPartPr/>
                <p14:nvPr/>
              </p14:nvContentPartPr>
              <p14:xfrm>
                <a:off x="2545825" y="4086439"/>
                <a:ext cx="1719000" cy="603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6AC2702-C0CF-BC00-56D9-01B20EAA82B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536825" y="4077799"/>
                  <a:ext cx="173664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3BDF263-5437-8DB7-7ED8-061DCE2D5268}"/>
                    </a:ext>
                  </a:extLst>
                </p14:cNvPr>
                <p14:cNvContentPartPr/>
                <p14:nvPr/>
              </p14:nvContentPartPr>
              <p14:xfrm>
                <a:off x="3944785" y="4293439"/>
                <a:ext cx="195480" cy="21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3BDF263-5437-8DB7-7ED8-061DCE2D526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935785" y="4284799"/>
                  <a:ext cx="213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20A0A99-C1F9-6D22-DB43-4C7279B232FB}"/>
                    </a:ext>
                  </a:extLst>
                </p14:cNvPr>
                <p14:cNvContentPartPr/>
                <p14:nvPr/>
              </p14:nvContentPartPr>
              <p14:xfrm>
                <a:off x="3086905" y="4255279"/>
                <a:ext cx="694080" cy="26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20A0A99-C1F9-6D22-DB43-4C7279B232F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077905" y="4246279"/>
                  <a:ext cx="711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AF33DC3-5AF0-2C0D-DC5E-E875C6D72C13}"/>
                    </a:ext>
                  </a:extLst>
                </p14:cNvPr>
                <p14:cNvContentPartPr/>
                <p14:nvPr/>
              </p14:nvContentPartPr>
              <p14:xfrm>
                <a:off x="4597105" y="4327999"/>
                <a:ext cx="1078560" cy="436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AF33DC3-5AF0-2C0D-DC5E-E875C6D72C1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588105" y="4318999"/>
                  <a:ext cx="1096200" cy="45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1B92BF9B-6904-7D3A-E1AE-1A68F8ABEFFD}"/>
                  </a:ext>
                </a:extLst>
              </p14:cNvPr>
              <p14:cNvContentPartPr/>
              <p14:nvPr/>
            </p14:nvContentPartPr>
            <p14:xfrm>
              <a:off x="2574985" y="4674319"/>
              <a:ext cx="1463400" cy="1029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1B92BF9B-6904-7D3A-E1AE-1A68F8ABEFFD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565985" y="4665319"/>
                <a:ext cx="14810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A6DD0C3C-0225-70CD-B2F6-50A69FDBF3C2}"/>
                  </a:ext>
                </a:extLst>
              </p14:cNvPr>
              <p14:cNvContentPartPr/>
              <p14:nvPr/>
            </p14:nvContentPartPr>
            <p14:xfrm>
              <a:off x="4709065" y="4660999"/>
              <a:ext cx="1063440" cy="9108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A6DD0C3C-0225-70CD-B2F6-50A69FDBF3C2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700425" y="4651999"/>
                <a:ext cx="1081080" cy="10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BBF702CD-5886-9A52-19BE-9046779F9479}"/>
              </a:ext>
            </a:extLst>
          </p:cNvPr>
          <p:cNvGrpSpPr/>
          <p:nvPr/>
        </p:nvGrpSpPr>
        <p:grpSpPr>
          <a:xfrm>
            <a:off x="3565705" y="770119"/>
            <a:ext cx="2767320" cy="1113480"/>
            <a:chOff x="3565705" y="770119"/>
            <a:chExt cx="2767320" cy="11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05BA7E9-88E1-B131-6B1A-03089625EC8F}"/>
                    </a:ext>
                  </a:extLst>
                </p14:cNvPr>
                <p14:cNvContentPartPr/>
                <p14:nvPr/>
              </p14:nvContentPartPr>
              <p14:xfrm>
                <a:off x="3648145" y="1156759"/>
                <a:ext cx="39960" cy="218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05BA7E9-88E1-B131-6B1A-03089625EC8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639145" y="1147759"/>
                  <a:ext cx="57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CFB782D-671B-EEB8-10A6-66CE79D659B4}"/>
                    </a:ext>
                  </a:extLst>
                </p14:cNvPr>
                <p14:cNvContentPartPr/>
                <p14:nvPr/>
              </p14:nvContentPartPr>
              <p14:xfrm>
                <a:off x="3565705" y="1270159"/>
                <a:ext cx="217080" cy="26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CFB782D-671B-EEB8-10A6-66CE79D659B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557065" y="1261519"/>
                  <a:ext cx="234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A119E7B-B698-0A01-7B5A-A48DFEB088D9}"/>
                    </a:ext>
                  </a:extLst>
                </p14:cNvPr>
                <p14:cNvContentPartPr/>
                <p14:nvPr/>
              </p14:nvContentPartPr>
              <p14:xfrm>
                <a:off x="3991225" y="1107079"/>
                <a:ext cx="341640" cy="216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A119E7B-B698-0A01-7B5A-A48DFEB088D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982225" y="1098439"/>
                  <a:ext cx="3592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B8FD7E8-8839-018E-E686-1B58108E2266}"/>
                    </a:ext>
                  </a:extLst>
                </p14:cNvPr>
                <p14:cNvContentPartPr/>
                <p14:nvPr/>
              </p14:nvContentPartPr>
              <p14:xfrm>
                <a:off x="4452745" y="923479"/>
                <a:ext cx="65520" cy="155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B8FD7E8-8839-018E-E686-1B58108E226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443745" y="914479"/>
                  <a:ext cx="831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C9110E2-FCED-5C62-7144-220F56CB1020}"/>
                    </a:ext>
                  </a:extLst>
                </p14:cNvPr>
                <p14:cNvContentPartPr/>
                <p14:nvPr/>
              </p14:nvContentPartPr>
              <p14:xfrm>
                <a:off x="4505305" y="1238119"/>
                <a:ext cx="120600" cy="320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C9110E2-FCED-5C62-7144-220F56CB102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496305" y="1229119"/>
                  <a:ext cx="13824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EE59519-1A66-3CA1-5508-7BA658161C1E}"/>
                    </a:ext>
                  </a:extLst>
                </p14:cNvPr>
                <p14:cNvContentPartPr/>
                <p14:nvPr/>
              </p14:nvContentPartPr>
              <p14:xfrm>
                <a:off x="4935865" y="893959"/>
                <a:ext cx="161640" cy="277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EE59519-1A66-3CA1-5508-7BA658161C1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927225" y="885319"/>
                  <a:ext cx="1792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3720D61-130E-BD14-F995-4F9FDA4A07E6}"/>
                    </a:ext>
                  </a:extLst>
                </p14:cNvPr>
                <p14:cNvContentPartPr/>
                <p14:nvPr/>
              </p14:nvContentPartPr>
              <p14:xfrm>
                <a:off x="5204785" y="961279"/>
                <a:ext cx="323280" cy="194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3720D61-130E-BD14-F995-4F9FDA4A07E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196145" y="952639"/>
                  <a:ext cx="340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ED5CF95-13F2-E97F-54AA-54CE2F57BA77}"/>
                    </a:ext>
                  </a:extLst>
                </p14:cNvPr>
                <p14:cNvContentPartPr/>
                <p14:nvPr/>
              </p14:nvContentPartPr>
              <p14:xfrm>
                <a:off x="5587465" y="770119"/>
                <a:ext cx="40320" cy="137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ED5CF95-13F2-E97F-54AA-54CE2F57BA7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578465" y="761119"/>
                  <a:ext cx="57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2BBC5FA-A77D-E567-66C8-9DE1FFFDE798}"/>
                    </a:ext>
                  </a:extLst>
                </p14:cNvPr>
                <p14:cNvContentPartPr/>
                <p14:nvPr/>
              </p14:nvContentPartPr>
              <p14:xfrm>
                <a:off x="5650825" y="1119319"/>
                <a:ext cx="140760" cy="105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2BBC5FA-A77D-E567-66C8-9DE1FFFDE79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642185" y="1110319"/>
                  <a:ext cx="158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D8318E0-2458-F198-4091-302358B6FE85}"/>
                    </a:ext>
                  </a:extLst>
                </p14:cNvPr>
                <p14:cNvContentPartPr/>
                <p14:nvPr/>
              </p14:nvContentPartPr>
              <p14:xfrm>
                <a:off x="5644705" y="1129759"/>
                <a:ext cx="205560" cy="114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D8318E0-2458-F198-4091-302358B6FE8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636065" y="1120759"/>
                  <a:ext cx="223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805E2A7-C29D-8E7E-E5C3-DB3757FDEF4A}"/>
                    </a:ext>
                  </a:extLst>
                </p14:cNvPr>
                <p14:cNvContentPartPr/>
                <p14:nvPr/>
              </p14:nvContentPartPr>
              <p14:xfrm>
                <a:off x="4876105" y="1277719"/>
                <a:ext cx="1085760" cy="97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805E2A7-C29D-8E7E-E5C3-DB3757FDEF4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867105" y="1269079"/>
                  <a:ext cx="1103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F5E0DCC-3471-B060-3CF4-A02196A9EA3E}"/>
                    </a:ext>
                  </a:extLst>
                </p14:cNvPr>
                <p14:cNvContentPartPr/>
                <p14:nvPr/>
              </p14:nvContentPartPr>
              <p14:xfrm>
                <a:off x="4947025" y="1422439"/>
                <a:ext cx="163800" cy="268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F5E0DCC-3471-B060-3CF4-A02196A9EA3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938385" y="1413799"/>
                  <a:ext cx="1814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B30EC78-5739-9CEC-AC35-ADB3A1E79D25}"/>
                    </a:ext>
                  </a:extLst>
                </p14:cNvPr>
                <p14:cNvContentPartPr/>
                <p14:nvPr/>
              </p14:nvContentPartPr>
              <p14:xfrm>
                <a:off x="5275345" y="1477519"/>
                <a:ext cx="205920" cy="406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B30EC78-5739-9CEC-AC35-ADB3A1E79D2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266705" y="1468519"/>
                  <a:ext cx="2235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33695F4-15AD-F257-5328-102D78F2DE80}"/>
                    </a:ext>
                  </a:extLst>
                </p14:cNvPr>
                <p14:cNvContentPartPr/>
                <p14:nvPr/>
              </p14:nvContentPartPr>
              <p14:xfrm>
                <a:off x="5613385" y="1403359"/>
                <a:ext cx="54000" cy="57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33695F4-15AD-F257-5328-102D78F2DE8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604745" y="1394719"/>
                  <a:ext cx="716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C75DEBA-D9E1-8BD8-0FB8-EE158EBE4C35}"/>
                    </a:ext>
                  </a:extLst>
                </p14:cNvPr>
                <p14:cNvContentPartPr/>
                <p14:nvPr/>
              </p14:nvContentPartPr>
              <p14:xfrm>
                <a:off x="6092905" y="1252519"/>
                <a:ext cx="240120" cy="55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C75DEBA-D9E1-8BD8-0FB8-EE158EBE4C3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084265" y="1243519"/>
                  <a:ext cx="257760" cy="7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A2ECDA28-4DB8-58B2-5016-DF5B9FF8F6DD}"/>
                  </a:ext>
                </a:extLst>
              </p14:cNvPr>
              <p14:cNvContentPartPr/>
              <p14:nvPr/>
            </p14:nvContentPartPr>
            <p14:xfrm>
              <a:off x="6468025" y="1183039"/>
              <a:ext cx="133200" cy="1814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A2ECDA28-4DB8-58B2-5016-DF5B9FF8F6DD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6414025" y="1075039"/>
                <a:ext cx="24084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16E10B35-47B4-FAE8-2014-434C765684FD}"/>
                  </a:ext>
                </a:extLst>
              </p14:cNvPr>
              <p14:cNvContentPartPr/>
              <p14:nvPr/>
            </p14:nvContentPartPr>
            <p14:xfrm>
              <a:off x="6132505" y="4172479"/>
              <a:ext cx="777240" cy="42732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16E10B35-47B4-FAE8-2014-434C765684FD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123865" y="4163479"/>
                <a:ext cx="794880" cy="44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75DF958F-F79F-0173-4602-F3AF3E3C805B}"/>
              </a:ext>
            </a:extLst>
          </p:cNvPr>
          <p:cNvGrpSpPr/>
          <p:nvPr/>
        </p:nvGrpSpPr>
        <p:grpSpPr>
          <a:xfrm>
            <a:off x="7166785" y="3997519"/>
            <a:ext cx="1373760" cy="603360"/>
            <a:chOff x="7166785" y="3997519"/>
            <a:chExt cx="1373760" cy="60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DD60789-6DBD-9D52-93E9-2439D7AADB9C}"/>
                    </a:ext>
                  </a:extLst>
                </p14:cNvPr>
                <p14:cNvContentPartPr/>
                <p14:nvPr/>
              </p14:nvContentPartPr>
              <p14:xfrm>
                <a:off x="7166785" y="3997519"/>
                <a:ext cx="1373760" cy="603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DD60789-6DBD-9D52-93E9-2439D7AADB9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157785" y="3988519"/>
                  <a:ext cx="1391400" cy="62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7EF57CE-B3EC-19D1-340F-CF6A6D2FB4DA}"/>
                    </a:ext>
                  </a:extLst>
                </p14:cNvPr>
                <p14:cNvContentPartPr/>
                <p14:nvPr/>
              </p14:nvContentPartPr>
              <p14:xfrm>
                <a:off x="7934665" y="4124599"/>
                <a:ext cx="406080" cy="60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7EF57CE-B3EC-19D1-340F-CF6A6D2FB4D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926025" y="4115599"/>
                  <a:ext cx="423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DDB06AC-1A1D-B656-5E97-BA7E9E9145AC}"/>
                    </a:ext>
                  </a:extLst>
                </p14:cNvPr>
                <p14:cNvContentPartPr/>
                <p14:nvPr/>
              </p14:nvContentPartPr>
              <p14:xfrm>
                <a:off x="7881025" y="4078519"/>
                <a:ext cx="60480" cy="25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DDB06AC-1A1D-B656-5E97-BA7E9E9145A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872385" y="4069879"/>
                  <a:ext cx="7812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73B519B3-5CA6-9B61-B4CF-A4C5927B6E4B}"/>
                  </a:ext>
                </a:extLst>
              </p14:cNvPr>
              <p14:cNvContentPartPr/>
              <p14:nvPr/>
            </p14:nvContentPartPr>
            <p14:xfrm>
              <a:off x="8874265" y="4039999"/>
              <a:ext cx="227520" cy="2365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73B519B3-5CA6-9B61-B4CF-A4C5927B6E4B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8820265" y="3932359"/>
                <a:ext cx="335160" cy="45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CFE5A31E-3EA2-0FE9-D871-20F939CD2196}"/>
              </a:ext>
            </a:extLst>
          </p:cNvPr>
          <p:cNvGrpSpPr/>
          <p:nvPr/>
        </p:nvGrpSpPr>
        <p:grpSpPr>
          <a:xfrm>
            <a:off x="687865" y="4849279"/>
            <a:ext cx="5012280" cy="585000"/>
            <a:chOff x="687865" y="4849279"/>
            <a:chExt cx="5012280" cy="58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5C5FFC6-DDC9-83FB-0759-00BB18E65D3F}"/>
                    </a:ext>
                  </a:extLst>
                </p14:cNvPr>
                <p14:cNvContentPartPr/>
                <p14:nvPr/>
              </p14:nvContentPartPr>
              <p14:xfrm>
                <a:off x="687865" y="4903279"/>
                <a:ext cx="1518120" cy="384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5C5FFC6-DDC9-83FB-0759-00BB18E65D3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79225" y="4894639"/>
                  <a:ext cx="15357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6499D1F-6695-658D-4414-8CBBCA91BF76}"/>
                    </a:ext>
                  </a:extLst>
                </p14:cNvPr>
                <p14:cNvContentPartPr/>
                <p14:nvPr/>
              </p14:nvContentPartPr>
              <p14:xfrm>
                <a:off x="1737625" y="5009839"/>
                <a:ext cx="19440" cy="54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6499D1F-6695-658D-4414-8CBBCA91BF7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728625" y="5000839"/>
                  <a:ext cx="37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5607C15-6C7A-6603-6B10-CF65952647EF}"/>
                    </a:ext>
                  </a:extLst>
                </p14:cNvPr>
                <p14:cNvContentPartPr/>
                <p14:nvPr/>
              </p14:nvContentPartPr>
              <p14:xfrm>
                <a:off x="1365025" y="5024959"/>
                <a:ext cx="276480" cy="18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5607C15-6C7A-6603-6B10-CF65952647E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356385" y="5016319"/>
                  <a:ext cx="294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CD67196-DFC2-3DCD-1447-3E26443B0386}"/>
                    </a:ext>
                  </a:extLst>
                </p14:cNvPr>
                <p14:cNvContentPartPr/>
                <p14:nvPr/>
              </p14:nvContentPartPr>
              <p14:xfrm>
                <a:off x="2443225" y="5121799"/>
                <a:ext cx="549000" cy="1342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CD67196-DFC2-3DCD-1447-3E26443B038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434225" y="5112799"/>
                  <a:ext cx="566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58DBAF2-CEEB-7AA3-9166-F6BCE19A4D21}"/>
                    </a:ext>
                  </a:extLst>
                </p14:cNvPr>
                <p14:cNvContentPartPr/>
                <p14:nvPr/>
              </p14:nvContentPartPr>
              <p14:xfrm>
                <a:off x="3104185" y="4849279"/>
                <a:ext cx="1954800" cy="5850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58DBAF2-CEEB-7AA3-9166-F6BCE19A4D2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095545" y="4840279"/>
                  <a:ext cx="1972440" cy="6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31C5C6E-CF99-4F22-CD93-8EFB8959C641}"/>
                    </a:ext>
                  </a:extLst>
                </p14:cNvPr>
                <p14:cNvContentPartPr/>
                <p14:nvPr/>
              </p14:nvContentPartPr>
              <p14:xfrm>
                <a:off x="4848745" y="4997599"/>
                <a:ext cx="202680" cy="309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31C5C6E-CF99-4F22-CD93-8EFB8959C64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840105" y="4988599"/>
                  <a:ext cx="220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08068B9-E59A-D003-61BA-B4FE30E14879}"/>
                    </a:ext>
                  </a:extLst>
                </p14:cNvPr>
                <p14:cNvContentPartPr/>
                <p14:nvPr/>
              </p14:nvContentPartPr>
              <p14:xfrm>
                <a:off x="3202825" y="4903639"/>
                <a:ext cx="39960" cy="88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08068B9-E59A-D003-61BA-B4FE30E1487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194185" y="4894999"/>
                  <a:ext cx="57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3B1D601-6F80-89E0-48E5-0A8941DCB60A}"/>
                    </a:ext>
                  </a:extLst>
                </p14:cNvPr>
                <p14:cNvContentPartPr/>
                <p14:nvPr/>
              </p14:nvContentPartPr>
              <p14:xfrm>
                <a:off x="5373985" y="4941799"/>
                <a:ext cx="326160" cy="362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3B1D601-6F80-89E0-48E5-0A8941DCB60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364985" y="4933159"/>
                  <a:ext cx="343800" cy="38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5B6CA879-F614-C8FA-E46D-CED14500B3CA}"/>
                  </a:ext>
                </a:extLst>
              </p14:cNvPr>
              <p14:cNvContentPartPr/>
              <p14:nvPr/>
            </p14:nvContentPartPr>
            <p14:xfrm>
              <a:off x="6002905" y="4698079"/>
              <a:ext cx="1776600" cy="5745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5B6CA879-F614-C8FA-E46D-CED14500B3CA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994265" y="4689079"/>
                <a:ext cx="179424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FB6A4C83-53D6-4840-2BCE-3F8B8079DD37}"/>
                  </a:ext>
                </a:extLst>
              </p14:cNvPr>
              <p14:cNvContentPartPr/>
              <p14:nvPr/>
            </p14:nvContentPartPr>
            <p14:xfrm>
              <a:off x="7971025" y="4616359"/>
              <a:ext cx="1760400" cy="3553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FB6A4C83-53D6-4840-2BCE-3F8B8079DD37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7962025" y="4607719"/>
                <a:ext cx="177804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DBE16581-20D6-04FF-5B58-6BBA9EAB63EF}"/>
                  </a:ext>
                </a:extLst>
              </p14:cNvPr>
              <p14:cNvContentPartPr/>
              <p14:nvPr/>
            </p14:nvContentPartPr>
            <p14:xfrm>
              <a:off x="1671025" y="5364079"/>
              <a:ext cx="1474920" cy="51444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DBE16581-20D6-04FF-5B58-6BBA9EAB63EF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662025" y="5355079"/>
                <a:ext cx="149256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56B897D6-FA3C-6927-1C23-4FD7DFBC87C1}"/>
                  </a:ext>
                </a:extLst>
              </p14:cNvPr>
              <p14:cNvContentPartPr/>
              <p14:nvPr/>
            </p14:nvContentPartPr>
            <p14:xfrm>
              <a:off x="5858545" y="5225119"/>
              <a:ext cx="1420200" cy="57708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56B897D6-FA3C-6927-1C23-4FD7DFBC87C1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5849905" y="5216479"/>
                <a:ext cx="143784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2AE8F812-098C-C485-3BDA-DB572093CA27}"/>
                  </a:ext>
                </a:extLst>
              </p14:cNvPr>
              <p14:cNvContentPartPr/>
              <p14:nvPr/>
            </p14:nvContentPartPr>
            <p14:xfrm>
              <a:off x="7309705" y="5560639"/>
              <a:ext cx="118440" cy="13752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2AE8F812-098C-C485-3BDA-DB572093CA27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7301065" y="5551999"/>
                <a:ext cx="136080" cy="15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9B86E9CD-2BC0-18EF-3FAE-ED8AB06F4E96}"/>
              </a:ext>
            </a:extLst>
          </p:cNvPr>
          <p:cNvGrpSpPr/>
          <p:nvPr/>
        </p:nvGrpSpPr>
        <p:grpSpPr>
          <a:xfrm>
            <a:off x="387625" y="5443999"/>
            <a:ext cx="2727720" cy="880200"/>
            <a:chOff x="387625" y="5443999"/>
            <a:chExt cx="2727720" cy="88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D69D89B-2C92-3961-4038-50F7F953E74B}"/>
                    </a:ext>
                  </a:extLst>
                </p14:cNvPr>
                <p14:cNvContentPartPr/>
                <p14:nvPr/>
              </p14:nvContentPartPr>
              <p14:xfrm>
                <a:off x="536305" y="5548759"/>
                <a:ext cx="252720" cy="243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D69D89B-2C92-3961-4038-50F7F953E74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27665" y="5539759"/>
                  <a:ext cx="2703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B77ED78-AA5D-32BE-5EBA-7A4A9B15B586}"/>
                    </a:ext>
                  </a:extLst>
                </p14:cNvPr>
                <p14:cNvContentPartPr/>
                <p14:nvPr/>
              </p14:nvContentPartPr>
              <p14:xfrm>
                <a:off x="839425" y="5443999"/>
                <a:ext cx="549720" cy="3240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B77ED78-AA5D-32BE-5EBA-7A4A9B15B58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30425" y="5434999"/>
                  <a:ext cx="5673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909EFDB-B04F-14AA-69D0-02F3AB2A33E6}"/>
                    </a:ext>
                  </a:extLst>
                </p14:cNvPr>
                <p14:cNvContentPartPr/>
                <p14:nvPr/>
              </p14:nvContentPartPr>
              <p14:xfrm>
                <a:off x="387625" y="5892919"/>
                <a:ext cx="1419120" cy="431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909EFDB-B04F-14AA-69D0-02F3AB2A33E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78985" y="5884279"/>
                  <a:ext cx="143676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02D15B1-05BE-8138-C52F-D6EA2D47C59D}"/>
                    </a:ext>
                  </a:extLst>
                </p14:cNvPr>
                <p14:cNvContentPartPr/>
                <p14:nvPr/>
              </p14:nvContentPartPr>
              <p14:xfrm>
                <a:off x="2006545" y="5819479"/>
                <a:ext cx="1108800" cy="461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02D15B1-05BE-8138-C52F-D6EA2D47C59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997905" y="5810839"/>
                  <a:ext cx="1126440" cy="47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89EB18BA-12AB-2F0A-F6F2-98A73F23B8B8}"/>
              </a:ext>
            </a:extLst>
          </p:cNvPr>
          <p:cNvGrpSpPr/>
          <p:nvPr/>
        </p:nvGrpSpPr>
        <p:grpSpPr>
          <a:xfrm>
            <a:off x="3380665" y="5058079"/>
            <a:ext cx="8612640" cy="1212120"/>
            <a:chOff x="3380665" y="5058079"/>
            <a:chExt cx="8612640" cy="12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20E1FEC-562B-1A4E-5C75-4E38F1365CB6}"/>
                    </a:ext>
                  </a:extLst>
                </p14:cNvPr>
                <p14:cNvContentPartPr/>
                <p14:nvPr/>
              </p14:nvContentPartPr>
              <p14:xfrm>
                <a:off x="3401185" y="5324479"/>
                <a:ext cx="1479240" cy="389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20E1FEC-562B-1A4E-5C75-4E38F1365CB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392545" y="5315479"/>
                  <a:ext cx="149688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C609B7A-E2BE-5908-7675-D02284AE3D00}"/>
                    </a:ext>
                  </a:extLst>
                </p14:cNvPr>
                <p14:cNvContentPartPr/>
                <p14:nvPr/>
              </p14:nvContentPartPr>
              <p14:xfrm>
                <a:off x="5056825" y="5472799"/>
                <a:ext cx="495000" cy="159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C609B7A-E2BE-5908-7675-D02284AE3D0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047825" y="5464159"/>
                  <a:ext cx="5126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03CC144-F139-9440-BA3F-B27A8BE3CF95}"/>
                    </a:ext>
                  </a:extLst>
                </p14:cNvPr>
                <p14:cNvContentPartPr/>
                <p14:nvPr/>
              </p14:nvContentPartPr>
              <p14:xfrm>
                <a:off x="5309905" y="5348959"/>
                <a:ext cx="117720" cy="201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03CC144-F139-9440-BA3F-B27A8BE3CF9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301265" y="5339959"/>
                  <a:ext cx="135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552DBC3-58F9-AADD-8D30-99F19651C9CB}"/>
                    </a:ext>
                  </a:extLst>
                </p14:cNvPr>
                <p14:cNvContentPartPr/>
                <p14:nvPr/>
              </p14:nvContentPartPr>
              <p14:xfrm>
                <a:off x="3380665" y="5845399"/>
                <a:ext cx="1092960" cy="3189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552DBC3-58F9-AADD-8D30-99F19651C9C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371665" y="5836759"/>
                  <a:ext cx="11106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F370B2F-88FB-FBFD-0585-CA5D426315E8}"/>
                    </a:ext>
                  </a:extLst>
                </p14:cNvPr>
                <p14:cNvContentPartPr/>
                <p14:nvPr/>
              </p14:nvContentPartPr>
              <p14:xfrm>
                <a:off x="4461385" y="5974999"/>
                <a:ext cx="893520" cy="2952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F370B2F-88FB-FBFD-0585-CA5D426315E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452385" y="5965999"/>
                  <a:ext cx="9111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987B82D-2D77-B134-2183-A37B7D646F6E}"/>
                    </a:ext>
                  </a:extLst>
                </p14:cNvPr>
                <p14:cNvContentPartPr/>
                <p14:nvPr/>
              </p14:nvContentPartPr>
              <p14:xfrm>
                <a:off x="5631385" y="5942599"/>
                <a:ext cx="341280" cy="1299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987B82D-2D77-B134-2183-A37B7D646F6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622745" y="5933959"/>
                  <a:ext cx="358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590D6C0-897A-5602-C480-67B769C6F779}"/>
                    </a:ext>
                  </a:extLst>
                </p14:cNvPr>
                <p14:cNvContentPartPr/>
                <p14:nvPr/>
              </p14:nvContentPartPr>
              <p14:xfrm>
                <a:off x="7684105" y="5134039"/>
                <a:ext cx="1229400" cy="412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590D6C0-897A-5602-C480-67B769C6F77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675105" y="5125399"/>
                  <a:ext cx="12470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C2B26C1-AEE0-F352-FD73-2E8E63BF1BC6}"/>
                    </a:ext>
                  </a:extLst>
                </p14:cNvPr>
                <p14:cNvContentPartPr/>
                <p14:nvPr/>
              </p14:nvContentPartPr>
              <p14:xfrm>
                <a:off x="9129505" y="5058079"/>
                <a:ext cx="931680" cy="518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C2B26C1-AEE0-F352-FD73-2E8E63BF1BC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120865" y="5049439"/>
                  <a:ext cx="94932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369F570-A3F1-8E67-3324-6DBD3134E399}"/>
                    </a:ext>
                  </a:extLst>
                </p14:cNvPr>
                <p14:cNvContentPartPr/>
                <p14:nvPr/>
              </p14:nvContentPartPr>
              <p14:xfrm>
                <a:off x="10121305" y="5114959"/>
                <a:ext cx="1411920" cy="4989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369F570-A3F1-8E67-3324-6DBD3134E39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112305" y="5106319"/>
                  <a:ext cx="142956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92EEDF1-DBA7-02C2-91A4-E69263CEE425}"/>
                    </a:ext>
                  </a:extLst>
                </p14:cNvPr>
                <p14:cNvContentPartPr/>
                <p14:nvPr/>
              </p14:nvContentPartPr>
              <p14:xfrm>
                <a:off x="10553665" y="5161399"/>
                <a:ext cx="597960" cy="96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92EEDF1-DBA7-02C2-91A4-E69263CEE42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545025" y="5152759"/>
                  <a:ext cx="615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6485331-7E3C-3450-5DF1-D88B1244BD0A}"/>
                    </a:ext>
                  </a:extLst>
                </p14:cNvPr>
                <p14:cNvContentPartPr/>
                <p14:nvPr/>
              </p14:nvContentPartPr>
              <p14:xfrm>
                <a:off x="11611705" y="5286679"/>
                <a:ext cx="381600" cy="205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6485331-7E3C-3450-5DF1-D88B1244BD0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603065" y="5277679"/>
                  <a:ext cx="399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5AC10DD-A5D1-6375-3D15-5F0B6D7DA155}"/>
                    </a:ext>
                  </a:extLst>
                </p14:cNvPr>
                <p14:cNvContentPartPr/>
                <p14:nvPr/>
              </p14:nvContentPartPr>
              <p14:xfrm>
                <a:off x="11853265" y="5141599"/>
                <a:ext cx="22680" cy="30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5AC10DD-A5D1-6375-3D15-5F0B6D7DA15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844625" y="5132959"/>
                  <a:ext cx="40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2A17CF4-4070-D01A-887F-D6BE2AF08FB1}"/>
                    </a:ext>
                  </a:extLst>
                </p14:cNvPr>
                <p14:cNvContentPartPr/>
                <p14:nvPr/>
              </p14:nvContentPartPr>
              <p14:xfrm>
                <a:off x="6101905" y="5755399"/>
                <a:ext cx="1897560" cy="4446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2A17CF4-4070-D01A-887F-D6BE2AF08FB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093265" y="5746399"/>
                  <a:ext cx="191520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C0F4265-5060-4AA1-6E5E-7454A1F67CC1}"/>
                    </a:ext>
                  </a:extLst>
                </p14:cNvPr>
                <p14:cNvContentPartPr/>
                <p14:nvPr/>
              </p14:nvContentPartPr>
              <p14:xfrm>
                <a:off x="7620025" y="5888959"/>
                <a:ext cx="171000" cy="738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C0F4265-5060-4AA1-6E5E-7454A1F67CC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611025" y="5880319"/>
                  <a:ext cx="188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1C63205-F05E-9537-6818-3AD2B8626366}"/>
                    </a:ext>
                  </a:extLst>
                </p14:cNvPr>
                <p14:cNvContentPartPr/>
                <p14:nvPr/>
              </p14:nvContentPartPr>
              <p14:xfrm>
                <a:off x="7425265" y="5891479"/>
                <a:ext cx="19440" cy="360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1C63205-F05E-9537-6818-3AD2B862636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416265" y="5882839"/>
                  <a:ext cx="37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60F7512-48F3-B715-F9E0-D96EDFA8F75F}"/>
                    </a:ext>
                  </a:extLst>
                </p14:cNvPr>
                <p14:cNvContentPartPr/>
                <p14:nvPr/>
              </p14:nvContentPartPr>
              <p14:xfrm>
                <a:off x="6825145" y="5910199"/>
                <a:ext cx="18720" cy="37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60F7512-48F3-B715-F9E0-D96EDFA8F75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816145" y="5901199"/>
                  <a:ext cx="363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AEF02A8-F6C2-30BB-828C-FD692DDCFF4A}"/>
                    </a:ext>
                  </a:extLst>
                </p14:cNvPr>
                <p14:cNvContentPartPr/>
                <p14:nvPr/>
              </p14:nvContentPartPr>
              <p14:xfrm>
                <a:off x="6341665" y="5788879"/>
                <a:ext cx="24480" cy="129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AEF02A8-F6C2-30BB-828C-FD692DDCFF4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333025" y="5780239"/>
                  <a:ext cx="42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D84C03A-6EF0-4930-C7B3-9F2D492003E1}"/>
                    </a:ext>
                  </a:extLst>
                </p14:cNvPr>
                <p14:cNvContentPartPr/>
                <p14:nvPr/>
              </p14:nvContentPartPr>
              <p14:xfrm>
                <a:off x="8198185" y="5619679"/>
                <a:ext cx="2853360" cy="4780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D84C03A-6EF0-4930-C7B3-9F2D492003E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189185" y="5611039"/>
                  <a:ext cx="287100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29F1545-52CC-0196-4956-8A126219E4CD}"/>
                    </a:ext>
                  </a:extLst>
                </p14:cNvPr>
                <p14:cNvContentPartPr/>
                <p14:nvPr/>
              </p14:nvContentPartPr>
              <p14:xfrm>
                <a:off x="10728625" y="5787799"/>
                <a:ext cx="25920" cy="201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29F1545-52CC-0196-4956-8A126219E4C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719625" y="5778799"/>
                  <a:ext cx="43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202032D-0B5F-FB1F-63C9-44C742B0E500}"/>
                    </a:ext>
                  </a:extLst>
                </p14:cNvPr>
                <p14:cNvContentPartPr/>
                <p14:nvPr/>
              </p14:nvContentPartPr>
              <p14:xfrm>
                <a:off x="10176385" y="5781319"/>
                <a:ext cx="425160" cy="82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202032D-0B5F-FB1F-63C9-44C742B0E50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167385" y="5772319"/>
                  <a:ext cx="442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287A25D-F785-F4F4-D635-F0175265B9CE}"/>
                    </a:ext>
                  </a:extLst>
                </p14:cNvPr>
                <p14:cNvContentPartPr/>
                <p14:nvPr/>
              </p14:nvContentPartPr>
              <p14:xfrm>
                <a:off x="8133025" y="5776639"/>
                <a:ext cx="554040" cy="309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287A25D-F785-F4F4-D635-F0175265B9C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124385" y="5767999"/>
                  <a:ext cx="57168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5B07B7B1-01F3-B14D-EDFD-F65AD1C2FB1D}"/>
              </a:ext>
            </a:extLst>
          </p:cNvPr>
          <p:cNvGrpSpPr/>
          <p:nvPr/>
        </p:nvGrpSpPr>
        <p:grpSpPr>
          <a:xfrm>
            <a:off x="305185" y="6327799"/>
            <a:ext cx="1901880" cy="441360"/>
            <a:chOff x="305185" y="6327799"/>
            <a:chExt cx="190188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15B22C9-74E5-1C0D-AF3D-3A02365CBD52}"/>
                    </a:ext>
                  </a:extLst>
                </p14:cNvPr>
                <p14:cNvContentPartPr/>
                <p14:nvPr/>
              </p14:nvContentPartPr>
              <p14:xfrm>
                <a:off x="305185" y="6327799"/>
                <a:ext cx="1901880" cy="441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15B22C9-74E5-1C0D-AF3D-3A02365CBD5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96545" y="6319159"/>
                  <a:ext cx="191952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7836B8D-E60C-CF99-8A71-18C3AAF14269}"/>
                    </a:ext>
                  </a:extLst>
                </p14:cNvPr>
                <p14:cNvContentPartPr/>
                <p14:nvPr/>
              </p14:nvContentPartPr>
              <p14:xfrm>
                <a:off x="1671745" y="6436159"/>
                <a:ext cx="12600" cy="11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7836B8D-E60C-CF99-8A71-18C3AAF1426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663105" y="6427519"/>
                  <a:ext cx="30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944E9C6-A662-2E03-CB53-AED7E2BB5FC8}"/>
                    </a:ext>
                  </a:extLst>
                </p14:cNvPr>
                <p14:cNvContentPartPr/>
                <p14:nvPr/>
              </p14:nvContentPartPr>
              <p14:xfrm>
                <a:off x="1122745" y="6409879"/>
                <a:ext cx="275400" cy="806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944E9C6-A662-2E03-CB53-AED7E2BB5FC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13745" y="6401239"/>
                  <a:ext cx="293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D8A842E-A9CD-84A7-0BC4-7DA71FA28092}"/>
                    </a:ext>
                  </a:extLst>
                </p14:cNvPr>
                <p14:cNvContentPartPr/>
                <p14:nvPr/>
              </p14:nvContentPartPr>
              <p14:xfrm>
                <a:off x="1050745" y="6333559"/>
                <a:ext cx="39960" cy="68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D8A842E-A9CD-84A7-0BC4-7DA71FA2809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41745" y="6324559"/>
                  <a:ext cx="5760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8FDAF896-7B6A-8F58-1EBA-B4DD49546746}"/>
              </a:ext>
            </a:extLst>
          </p:cNvPr>
          <p:cNvGrpSpPr/>
          <p:nvPr/>
        </p:nvGrpSpPr>
        <p:grpSpPr>
          <a:xfrm>
            <a:off x="2398585" y="6271999"/>
            <a:ext cx="1357560" cy="326160"/>
            <a:chOff x="2398585" y="6271999"/>
            <a:chExt cx="135756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A772C33-966C-D7EC-5FF2-6A2A24ED09A9}"/>
                    </a:ext>
                  </a:extLst>
                </p14:cNvPr>
                <p14:cNvContentPartPr/>
                <p14:nvPr/>
              </p14:nvContentPartPr>
              <p14:xfrm>
                <a:off x="2398585" y="6271999"/>
                <a:ext cx="1357560" cy="3261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A772C33-966C-D7EC-5FF2-6A2A24ED09A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389585" y="6262999"/>
                  <a:ext cx="13752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1782033-2AA0-0C7B-7740-D169F60BCBB0}"/>
                    </a:ext>
                  </a:extLst>
                </p14:cNvPr>
                <p14:cNvContentPartPr/>
                <p14:nvPr/>
              </p14:nvContentPartPr>
              <p14:xfrm>
                <a:off x="2829865" y="6433639"/>
                <a:ext cx="192960" cy="212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1782033-2AA0-0C7B-7740-D169F60BCBB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820865" y="6424639"/>
                  <a:ext cx="210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1C05C2E-3690-5C2F-BF8B-FA53BFAA33DE}"/>
                    </a:ext>
                  </a:extLst>
                </p14:cNvPr>
                <p14:cNvContentPartPr/>
                <p14:nvPr/>
              </p14:nvContentPartPr>
              <p14:xfrm>
                <a:off x="2705665" y="6340039"/>
                <a:ext cx="2160" cy="6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1C05C2E-3690-5C2F-BF8B-FA53BFAA33D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696665" y="6331039"/>
                  <a:ext cx="1980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F7920F09-C23B-488A-08A8-178EAA9A6449}"/>
                  </a:ext>
                </a:extLst>
              </p14:cNvPr>
              <p14:cNvContentPartPr/>
              <p14:nvPr/>
            </p14:nvContentPartPr>
            <p14:xfrm>
              <a:off x="3973945" y="6328519"/>
              <a:ext cx="190440" cy="24300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F7920F09-C23B-488A-08A8-178EAA9A6449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3964945" y="6319879"/>
                <a:ext cx="208080" cy="26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3D482E55-C794-F5B5-8C87-8A7F64D1D591}"/>
              </a:ext>
            </a:extLst>
          </p:cNvPr>
          <p:cNvGrpSpPr/>
          <p:nvPr/>
        </p:nvGrpSpPr>
        <p:grpSpPr>
          <a:xfrm>
            <a:off x="4237825" y="6278479"/>
            <a:ext cx="4874040" cy="476280"/>
            <a:chOff x="4237825" y="6278479"/>
            <a:chExt cx="487404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E423CBE-D6F5-9891-7F3E-35E26B3FE9DF}"/>
                    </a:ext>
                  </a:extLst>
                </p14:cNvPr>
                <p14:cNvContentPartPr/>
                <p14:nvPr/>
              </p14:nvContentPartPr>
              <p14:xfrm>
                <a:off x="4237825" y="6278479"/>
                <a:ext cx="1121400" cy="3096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E423CBE-D6F5-9891-7F3E-35E26B3FE9D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229185" y="6269839"/>
                  <a:ext cx="11390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47F3AFB-9C55-43E8-8F8C-88EC24C39D4D}"/>
                    </a:ext>
                  </a:extLst>
                </p14:cNvPr>
                <p14:cNvContentPartPr/>
                <p14:nvPr/>
              </p14:nvContentPartPr>
              <p14:xfrm>
                <a:off x="5256265" y="6437959"/>
                <a:ext cx="31680" cy="79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47F3AFB-9C55-43E8-8F8C-88EC24C39D4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247625" y="6429319"/>
                  <a:ext cx="49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E2A3E65-F0FD-D751-CE15-341132C5B614}"/>
                    </a:ext>
                  </a:extLst>
                </p14:cNvPr>
                <p14:cNvContentPartPr/>
                <p14:nvPr/>
              </p14:nvContentPartPr>
              <p14:xfrm>
                <a:off x="4919665" y="6295399"/>
                <a:ext cx="370800" cy="97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E2A3E65-F0FD-D751-CE15-341132C5B61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910665" y="6286399"/>
                  <a:ext cx="388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D7F06CC-4CB0-356D-D109-17E9597BD78A}"/>
                    </a:ext>
                  </a:extLst>
                </p14:cNvPr>
                <p14:cNvContentPartPr/>
                <p14:nvPr/>
              </p14:nvContentPartPr>
              <p14:xfrm>
                <a:off x="5562625" y="6317359"/>
                <a:ext cx="1609560" cy="437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D7F06CC-4CB0-356D-D109-17E9597BD78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553985" y="6308719"/>
                  <a:ext cx="162720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FC0F6F8-2E92-BE30-3D88-0AB13D65EEEA}"/>
                    </a:ext>
                  </a:extLst>
                </p14:cNvPr>
                <p14:cNvContentPartPr/>
                <p14:nvPr/>
              </p14:nvContentPartPr>
              <p14:xfrm>
                <a:off x="7275505" y="6551719"/>
                <a:ext cx="20880" cy="169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FC0F6F8-2E92-BE30-3D88-0AB13D65EEE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266505" y="6542719"/>
                  <a:ext cx="38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3F154A4-A990-E0F0-9F0B-E152F792FD6E}"/>
                    </a:ext>
                  </a:extLst>
                </p14:cNvPr>
                <p14:cNvContentPartPr/>
                <p14:nvPr/>
              </p14:nvContentPartPr>
              <p14:xfrm>
                <a:off x="7590865" y="6340039"/>
                <a:ext cx="109440" cy="2289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3F154A4-A990-E0F0-9F0B-E152F792FD6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582225" y="6331039"/>
                  <a:ext cx="1270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E6C730C-FB4C-ACB0-98E3-CDC82AE43D40}"/>
                    </a:ext>
                  </a:extLst>
                </p14:cNvPr>
                <p14:cNvContentPartPr/>
                <p14:nvPr/>
              </p14:nvContentPartPr>
              <p14:xfrm>
                <a:off x="7537585" y="6310519"/>
                <a:ext cx="295200" cy="374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E6C730C-FB4C-ACB0-98E3-CDC82AE43D4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528585" y="6301519"/>
                  <a:ext cx="312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4AC47C0-F53C-76D3-7DAF-91D362F93243}"/>
                    </a:ext>
                  </a:extLst>
                </p14:cNvPr>
                <p14:cNvContentPartPr/>
                <p14:nvPr/>
              </p14:nvContentPartPr>
              <p14:xfrm>
                <a:off x="7645225" y="6381799"/>
                <a:ext cx="1466640" cy="1987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4AC47C0-F53C-76D3-7DAF-91D362F9324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636225" y="6373159"/>
                  <a:ext cx="148428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9AE08921-880D-8311-4A7C-BE1748039E41}"/>
              </a:ext>
            </a:extLst>
          </p:cNvPr>
          <p:cNvGrpSpPr/>
          <p:nvPr/>
        </p:nvGrpSpPr>
        <p:grpSpPr>
          <a:xfrm>
            <a:off x="9258025" y="6091279"/>
            <a:ext cx="2252880" cy="695880"/>
            <a:chOff x="9258025" y="6091279"/>
            <a:chExt cx="2252880" cy="69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E2D31F2-4648-3956-BC20-D33FE5C3D665}"/>
                    </a:ext>
                  </a:extLst>
                </p14:cNvPr>
                <p14:cNvContentPartPr/>
                <p14:nvPr/>
              </p14:nvContentPartPr>
              <p14:xfrm>
                <a:off x="9258025" y="6359839"/>
                <a:ext cx="808200" cy="3790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E2D31F2-4648-3956-BC20-D33FE5C3D66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249025" y="6351199"/>
                  <a:ext cx="8258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4688137-DF26-2A0A-4D08-EDD24DDBAB1E}"/>
                    </a:ext>
                  </a:extLst>
                </p14:cNvPr>
                <p14:cNvContentPartPr/>
                <p14:nvPr/>
              </p14:nvContentPartPr>
              <p14:xfrm>
                <a:off x="10180345" y="6408799"/>
                <a:ext cx="330840" cy="1612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4688137-DF26-2A0A-4D08-EDD24DDBAB1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171705" y="6400159"/>
                  <a:ext cx="348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125E6C2-5F39-1320-3407-A5C2917E6D21}"/>
                    </a:ext>
                  </a:extLst>
                </p14:cNvPr>
                <p14:cNvContentPartPr/>
                <p14:nvPr/>
              </p14:nvContentPartPr>
              <p14:xfrm>
                <a:off x="11082145" y="6091279"/>
                <a:ext cx="19080" cy="2592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125E6C2-5F39-1320-3407-A5C2917E6D2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073505" y="6082279"/>
                  <a:ext cx="367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D57210D-BF4F-7623-D728-0139FD41B573}"/>
                    </a:ext>
                  </a:extLst>
                </p14:cNvPr>
                <p14:cNvContentPartPr/>
                <p14:nvPr/>
              </p14:nvContentPartPr>
              <p14:xfrm>
                <a:off x="10790185" y="6370639"/>
                <a:ext cx="698400" cy="1260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D57210D-BF4F-7623-D728-0139FD41B57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781545" y="6361639"/>
                  <a:ext cx="716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EC8D23E-A074-69F9-8644-DE75DDB0BA09}"/>
                    </a:ext>
                  </a:extLst>
                </p14:cNvPr>
                <p14:cNvContentPartPr/>
                <p14:nvPr/>
              </p14:nvContentPartPr>
              <p14:xfrm>
                <a:off x="10807465" y="6473239"/>
                <a:ext cx="703440" cy="3139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EC8D23E-A074-69F9-8644-DE75DDB0BA0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798465" y="6464239"/>
                  <a:ext cx="7210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7EAD0EB-4A02-8227-0D93-928D31550E39}"/>
                    </a:ext>
                  </a:extLst>
                </p14:cNvPr>
                <p14:cNvContentPartPr/>
                <p14:nvPr/>
              </p14:nvContentPartPr>
              <p14:xfrm>
                <a:off x="11130385" y="6560719"/>
                <a:ext cx="261000" cy="2149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7EAD0EB-4A02-8227-0D93-928D31550E3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121745" y="6551719"/>
                  <a:ext cx="278640" cy="23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85FB8F2A-92BC-2520-A526-E86084E42FC1}"/>
                  </a:ext>
                </a:extLst>
              </p14:cNvPr>
              <p14:cNvContentPartPr/>
              <p14:nvPr/>
            </p14:nvContentPartPr>
            <p14:xfrm>
              <a:off x="10025545" y="4540039"/>
              <a:ext cx="214200" cy="32904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85FB8F2A-92BC-2520-A526-E86084E42FC1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0016905" y="4531399"/>
                <a:ext cx="231840" cy="34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oup 264">
            <a:extLst>
              <a:ext uri="{FF2B5EF4-FFF2-40B4-BE49-F238E27FC236}">
                <a16:creationId xmlns:a16="http://schemas.microsoft.com/office/drawing/2014/main" id="{D506C37C-116C-FB78-B506-208C297E7E71}"/>
              </a:ext>
            </a:extLst>
          </p:cNvPr>
          <p:cNvGrpSpPr/>
          <p:nvPr/>
        </p:nvGrpSpPr>
        <p:grpSpPr>
          <a:xfrm>
            <a:off x="5652985" y="78919"/>
            <a:ext cx="841680" cy="308520"/>
            <a:chOff x="5652985" y="78919"/>
            <a:chExt cx="84168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C3843D7-8915-5AB5-84AB-B2645D5ADCB1}"/>
                    </a:ext>
                  </a:extLst>
                </p14:cNvPr>
                <p14:cNvContentPartPr/>
                <p14:nvPr/>
              </p14:nvContentPartPr>
              <p14:xfrm>
                <a:off x="5652985" y="117799"/>
                <a:ext cx="135360" cy="2696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C3843D7-8915-5AB5-84AB-B2645D5ADCB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644345" y="109159"/>
                  <a:ext cx="1530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FFE5658-3000-51F0-3136-42BC5B9A5B6E}"/>
                    </a:ext>
                  </a:extLst>
                </p14:cNvPr>
                <p14:cNvContentPartPr/>
                <p14:nvPr/>
              </p14:nvContentPartPr>
              <p14:xfrm>
                <a:off x="5833345" y="158839"/>
                <a:ext cx="6480" cy="1962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FFE5658-3000-51F0-3136-42BC5B9A5B6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824345" y="149839"/>
                  <a:ext cx="24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AEC3846-2F95-4EE0-B4DC-5CD0041AC3D5}"/>
                    </a:ext>
                  </a:extLst>
                </p14:cNvPr>
                <p14:cNvContentPartPr/>
                <p14:nvPr/>
              </p14:nvContentPartPr>
              <p14:xfrm>
                <a:off x="5911825" y="142639"/>
                <a:ext cx="5400" cy="1954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AEC3846-2F95-4EE0-B4DC-5CD0041AC3D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903185" y="133999"/>
                  <a:ext cx="23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27997D5-AA15-CC77-84A7-9543273F0571}"/>
                    </a:ext>
                  </a:extLst>
                </p14:cNvPr>
                <p14:cNvContentPartPr/>
                <p14:nvPr/>
              </p14:nvContentPartPr>
              <p14:xfrm>
                <a:off x="5846305" y="234799"/>
                <a:ext cx="59040" cy="201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27997D5-AA15-CC77-84A7-9543273F057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837305" y="225799"/>
                  <a:ext cx="76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E583476-25F0-3571-D4CE-BA9DB1013BD8}"/>
                    </a:ext>
                  </a:extLst>
                </p14:cNvPr>
                <p14:cNvContentPartPr/>
                <p14:nvPr/>
              </p14:nvContentPartPr>
              <p14:xfrm>
                <a:off x="5946385" y="149839"/>
                <a:ext cx="222840" cy="1929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E583476-25F0-3571-D4CE-BA9DB1013BD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937385" y="140839"/>
                  <a:ext cx="240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7F94CCB-A08F-D588-1517-2281EF162F6B}"/>
                    </a:ext>
                  </a:extLst>
                </p14:cNvPr>
                <p14:cNvContentPartPr/>
                <p14:nvPr/>
              </p14:nvContentPartPr>
              <p14:xfrm>
                <a:off x="6273985" y="128959"/>
                <a:ext cx="59400" cy="2041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7F94CCB-A08F-D588-1517-2281EF162F6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264985" y="120319"/>
                  <a:ext cx="77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D81CC5E-46EF-CACB-F415-0ACA04D69913}"/>
                    </a:ext>
                  </a:extLst>
                </p14:cNvPr>
                <p14:cNvContentPartPr/>
                <p14:nvPr/>
              </p14:nvContentPartPr>
              <p14:xfrm>
                <a:off x="6381265" y="78919"/>
                <a:ext cx="113400" cy="3067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D81CC5E-46EF-CACB-F415-0ACA04D6991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372625" y="69919"/>
                  <a:ext cx="131040" cy="324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94904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FDBE24A5-8E19-F8C3-4D35-E789BAACE946}"/>
              </a:ext>
            </a:extLst>
          </p:cNvPr>
          <p:cNvGrpSpPr/>
          <p:nvPr/>
        </p:nvGrpSpPr>
        <p:grpSpPr>
          <a:xfrm>
            <a:off x="267745" y="146599"/>
            <a:ext cx="9508320" cy="1292040"/>
            <a:chOff x="267745" y="146599"/>
            <a:chExt cx="9508320" cy="12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5C8760A-2200-98C5-3D52-D3D49187DB8B}"/>
                    </a:ext>
                  </a:extLst>
                </p14:cNvPr>
                <p14:cNvContentPartPr/>
                <p14:nvPr/>
              </p14:nvContentPartPr>
              <p14:xfrm>
                <a:off x="396265" y="213559"/>
                <a:ext cx="30240" cy="247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5C8760A-2200-98C5-3D52-D3D49187DB8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7625" y="204919"/>
                  <a:ext cx="478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8134DF1-84A6-9CBA-0449-D2CD9A637F58}"/>
                    </a:ext>
                  </a:extLst>
                </p14:cNvPr>
                <p14:cNvContentPartPr/>
                <p14:nvPr/>
              </p14:nvContentPartPr>
              <p14:xfrm>
                <a:off x="542785" y="237679"/>
                <a:ext cx="106560" cy="189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8134DF1-84A6-9CBA-0449-D2CD9A637F5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4145" y="229039"/>
                  <a:ext cx="1242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33E319E-9230-44B8-E55A-33066D97C4EB}"/>
                    </a:ext>
                  </a:extLst>
                </p14:cNvPr>
                <p14:cNvContentPartPr/>
                <p14:nvPr/>
              </p14:nvContentPartPr>
              <p14:xfrm>
                <a:off x="267745" y="146599"/>
                <a:ext cx="552240" cy="462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33E319E-9230-44B8-E55A-33066D97C4E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9105" y="137959"/>
                  <a:ext cx="56988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AC197F6-4824-0F84-4421-B8B50B361E43}"/>
                    </a:ext>
                  </a:extLst>
                </p14:cNvPr>
                <p14:cNvContentPartPr/>
                <p14:nvPr/>
              </p14:nvContentPartPr>
              <p14:xfrm>
                <a:off x="1177105" y="178639"/>
                <a:ext cx="1381680" cy="432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AC197F6-4824-0F84-4421-B8B50B361E4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68105" y="169999"/>
                  <a:ext cx="139932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24C9D51-203E-85C9-0A4B-40B237BB5DB4}"/>
                    </a:ext>
                  </a:extLst>
                </p14:cNvPr>
                <p14:cNvContentPartPr/>
                <p14:nvPr/>
              </p14:nvContentPartPr>
              <p14:xfrm>
                <a:off x="2270785" y="348199"/>
                <a:ext cx="21240" cy="11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24C9D51-203E-85C9-0A4B-40B237BB5DB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61785" y="339199"/>
                  <a:ext cx="38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8A2AF75-7DC7-F931-3D50-76F17FFFD542}"/>
                    </a:ext>
                  </a:extLst>
                </p14:cNvPr>
                <p14:cNvContentPartPr/>
                <p14:nvPr/>
              </p14:nvContentPartPr>
              <p14:xfrm>
                <a:off x="1866865" y="359719"/>
                <a:ext cx="398880" cy="25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8A2AF75-7DC7-F931-3D50-76F17FFFD54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58225" y="350719"/>
                  <a:ext cx="416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6D11174-274C-4376-B0F9-420D48DD3CD3}"/>
                    </a:ext>
                  </a:extLst>
                </p14:cNvPr>
                <p14:cNvContentPartPr/>
                <p14:nvPr/>
              </p14:nvContentPartPr>
              <p14:xfrm>
                <a:off x="2933185" y="384919"/>
                <a:ext cx="316800" cy="218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6D11174-274C-4376-B0F9-420D48DD3CD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24185" y="375919"/>
                  <a:ext cx="3344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DBF95F7-16B2-F5A1-F241-D6E1A128E987}"/>
                    </a:ext>
                  </a:extLst>
                </p14:cNvPr>
                <p14:cNvContentPartPr/>
                <p14:nvPr/>
              </p14:nvContentPartPr>
              <p14:xfrm>
                <a:off x="3391465" y="217879"/>
                <a:ext cx="55080" cy="127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DBF95F7-16B2-F5A1-F241-D6E1A128E98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82825" y="209239"/>
                  <a:ext cx="72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ACE01D1-4BE6-320D-2A51-6D4A4020E124}"/>
                    </a:ext>
                  </a:extLst>
                </p14:cNvPr>
                <p14:cNvContentPartPr/>
                <p14:nvPr/>
              </p14:nvContentPartPr>
              <p14:xfrm>
                <a:off x="3323065" y="595159"/>
                <a:ext cx="111240" cy="86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ACE01D1-4BE6-320D-2A51-6D4A4020E12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14065" y="586159"/>
                  <a:ext cx="128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F1DF322-1943-D7CC-7AD9-F10240125AC7}"/>
                    </a:ext>
                  </a:extLst>
                </p14:cNvPr>
                <p14:cNvContentPartPr/>
                <p14:nvPr/>
              </p14:nvContentPartPr>
              <p14:xfrm>
                <a:off x="3296065" y="561679"/>
                <a:ext cx="200520" cy="118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F1DF322-1943-D7CC-7AD9-F10240125AC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87065" y="553039"/>
                  <a:ext cx="218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AA673D8-60A2-0DA2-12C5-50BFFF163A09}"/>
                    </a:ext>
                  </a:extLst>
                </p14:cNvPr>
                <p14:cNvContentPartPr/>
                <p14:nvPr/>
              </p14:nvContentPartPr>
              <p14:xfrm>
                <a:off x="3742465" y="207799"/>
                <a:ext cx="355320" cy="42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AA673D8-60A2-0DA2-12C5-50BFFF163A0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33825" y="198799"/>
                  <a:ext cx="37296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07E57C3-7448-B221-7419-FCD96CBB3EF3}"/>
                    </a:ext>
                  </a:extLst>
                </p14:cNvPr>
                <p14:cNvContentPartPr/>
                <p14:nvPr/>
              </p14:nvContentPartPr>
              <p14:xfrm>
                <a:off x="4429705" y="316159"/>
                <a:ext cx="33552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07E57C3-7448-B221-7419-FCD96CBB3EF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20705" y="307159"/>
                  <a:ext cx="353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2ED3E06-5EB1-1EE0-8B82-58E3BF87AF46}"/>
                    </a:ext>
                  </a:extLst>
                </p14:cNvPr>
                <p14:cNvContentPartPr/>
                <p14:nvPr/>
              </p14:nvContentPartPr>
              <p14:xfrm>
                <a:off x="4848745" y="158119"/>
                <a:ext cx="109440" cy="140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2ED3E06-5EB1-1EE0-8B82-58E3BF87AF4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40105" y="149119"/>
                  <a:ext cx="127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AF123C2-B81D-3B8A-2DB2-1F89C3E8D99B}"/>
                    </a:ext>
                  </a:extLst>
                </p14:cNvPr>
                <p14:cNvContentPartPr/>
                <p14:nvPr/>
              </p14:nvContentPartPr>
              <p14:xfrm>
                <a:off x="4790425" y="501199"/>
                <a:ext cx="200520" cy="344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AF123C2-B81D-3B8A-2DB2-1F89C3E8D99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81425" y="492559"/>
                  <a:ext cx="2181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49E8C33-89F1-20CC-09CB-B6496889790C}"/>
                    </a:ext>
                  </a:extLst>
                </p14:cNvPr>
                <p14:cNvContentPartPr/>
                <p14:nvPr/>
              </p14:nvContentPartPr>
              <p14:xfrm>
                <a:off x="5460385" y="312919"/>
                <a:ext cx="307080" cy="328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49E8C33-89F1-20CC-09CB-B6496889790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51745" y="304279"/>
                  <a:ext cx="3247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D11B046-7663-9028-4B68-FC38946E231E}"/>
                    </a:ext>
                  </a:extLst>
                </p14:cNvPr>
                <p14:cNvContentPartPr/>
                <p14:nvPr/>
              </p14:nvContentPartPr>
              <p14:xfrm>
                <a:off x="6072385" y="248839"/>
                <a:ext cx="137520" cy="377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D11B046-7663-9028-4B68-FC38946E231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63745" y="240199"/>
                  <a:ext cx="15516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4F5DC5E-83C2-204E-6313-EFD93A4F4907}"/>
                    </a:ext>
                  </a:extLst>
                </p14:cNvPr>
                <p14:cNvContentPartPr/>
                <p14:nvPr/>
              </p14:nvContentPartPr>
              <p14:xfrm>
                <a:off x="6157345" y="310399"/>
                <a:ext cx="1116360" cy="315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4F5DC5E-83C2-204E-6313-EFD93A4F490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148705" y="301759"/>
                  <a:ext cx="11340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B4B7207-7D94-2FE4-0292-883B0D2BE62B}"/>
                    </a:ext>
                  </a:extLst>
                </p14:cNvPr>
                <p14:cNvContentPartPr/>
                <p14:nvPr/>
              </p14:nvContentPartPr>
              <p14:xfrm>
                <a:off x="7402585" y="389959"/>
                <a:ext cx="35280" cy="93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B4B7207-7D94-2FE4-0292-883B0D2BE62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393585" y="380959"/>
                  <a:ext cx="52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D7F8F86-8638-EE51-851B-48163E64A043}"/>
                    </a:ext>
                  </a:extLst>
                </p14:cNvPr>
                <p14:cNvContentPartPr/>
                <p14:nvPr/>
              </p14:nvContentPartPr>
              <p14:xfrm>
                <a:off x="7378105" y="532879"/>
                <a:ext cx="250200" cy="161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D7F8F86-8638-EE51-851B-48163E64A04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369465" y="523879"/>
                  <a:ext cx="267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B5C749C-6266-4392-84F2-0FB039A0623F}"/>
                    </a:ext>
                  </a:extLst>
                </p14:cNvPr>
                <p14:cNvContentPartPr/>
                <p14:nvPr/>
              </p14:nvContentPartPr>
              <p14:xfrm>
                <a:off x="6960865" y="457999"/>
                <a:ext cx="160920" cy="10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B5C749C-6266-4392-84F2-0FB039A0623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52225" y="449359"/>
                  <a:ext cx="178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82BD71F-4118-0B12-0944-AF6CD30564F6}"/>
                    </a:ext>
                  </a:extLst>
                </p14:cNvPr>
                <p14:cNvContentPartPr/>
                <p14:nvPr/>
              </p14:nvContentPartPr>
              <p14:xfrm>
                <a:off x="7887145" y="303919"/>
                <a:ext cx="1888920" cy="548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82BD71F-4118-0B12-0944-AF6CD30564F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878505" y="295279"/>
                  <a:ext cx="190656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48D3E14-ABB0-17E7-19FC-9615C877E8BF}"/>
                    </a:ext>
                  </a:extLst>
                </p14:cNvPr>
                <p14:cNvContentPartPr/>
                <p14:nvPr/>
              </p14:nvContentPartPr>
              <p14:xfrm>
                <a:off x="9375385" y="428479"/>
                <a:ext cx="16200" cy="6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48D3E14-ABB0-17E7-19FC-9615C877E8B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366385" y="419839"/>
                  <a:ext cx="33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56AB887-370A-C625-EFE0-B34036CD83DD}"/>
                    </a:ext>
                  </a:extLst>
                </p14:cNvPr>
                <p14:cNvContentPartPr/>
                <p14:nvPr/>
              </p14:nvContentPartPr>
              <p14:xfrm>
                <a:off x="8905945" y="420919"/>
                <a:ext cx="349200" cy="27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56AB887-370A-C625-EFE0-B34036CD83D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97305" y="411919"/>
                  <a:ext cx="366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B0EBD9B-AB22-0D27-8F95-89594EFF5F28}"/>
                    </a:ext>
                  </a:extLst>
                </p14:cNvPr>
                <p14:cNvContentPartPr/>
                <p14:nvPr/>
              </p14:nvContentPartPr>
              <p14:xfrm>
                <a:off x="302665" y="928159"/>
                <a:ext cx="532800" cy="400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B0EBD9B-AB22-0D27-8F95-89594EFF5F2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4025" y="919519"/>
                  <a:ext cx="55044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4857446-511A-7747-C97E-CB56694A10A6}"/>
                    </a:ext>
                  </a:extLst>
                </p14:cNvPr>
                <p14:cNvContentPartPr/>
                <p14:nvPr/>
              </p14:nvContentPartPr>
              <p14:xfrm>
                <a:off x="1102225" y="910159"/>
                <a:ext cx="688320" cy="366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4857446-511A-7747-C97E-CB56694A10A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3585" y="901159"/>
                  <a:ext cx="7059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A2FF4A7-1168-B25B-0DD3-EF50C2D55992}"/>
                    </a:ext>
                  </a:extLst>
                </p14:cNvPr>
                <p14:cNvContentPartPr/>
                <p14:nvPr/>
              </p14:nvContentPartPr>
              <p14:xfrm>
                <a:off x="1618105" y="1015639"/>
                <a:ext cx="200520" cy="39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A2FF4A7-1168-B25B-0DD3-EF50C2D5599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09465" y="1006999"/>
                  <a:ext cx="2181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05AF765-659E-9008-AE46-5878744DBFA1}"/>
                    </a:ext>
                  </a:extLst>
                </p14:cNvPr>
                <p14:cNvContentPartPr/>
                <p14:nvPr/>
              </p14:nvContentPartPr>
              <p14:xfrm>
                <a:off x="2040745" y="875239"/>
                <a:ext cx="1290240" cy="563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05AF765-659E-9008-AE46-5878744DBFA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31745" y="866239"/>
                  <a:ext cx="130788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0A2A394-4C50-D7AD-BE62-1ECB539E4160}"/>
                    </a:ext>
                  </a:extLst>
                </p14:cNvPr>
                <p14:cNvContentPartPr/>
                <p14:nvPr/>
              </p14:nvContentPartPr>
              <p14:xfrm>
                <a:off x="3654625" y="1135519"/>
                <a:ext cx="405720" cy="83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0A2A394-4C50-D7AD-BE62-1ECB539E416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45985" y="1126519"/>
                  <a:ext cx="423360" cy="10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DFCC779-F1C0-7D29-22AB-A263A6982597}"/>
                  </a:ext>
                </a:extLst>
              </p14:cNvPr>
              <p14:cNvContentPartPr/>
              <p14:nvPr/>
            </p14:nvContentPartPr>
            <p14:xfrm>
              <a:off x="4516105" y="898639"/>
              <a:ext cx="1605240" cy="712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DFCC779-F1C0-7D29-22AB-A263A698259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507105" y="889999"/>
                <a:ext cx="1622880" cy="72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FCA963B6-E45C-0364-B040-401D3CF96576}"/>
              </a:ext>
            </a:extLst>
          </p:cNvPr>
          <p:cNvGrpSpPr/>
          <p:nvPr/>
        </p:nvGrpSpPr>
        <p:grpSpPr>
          <a:xfrm>
            <a:off x="6324385" y="944359"/>
            <a:ext cx="1928160" cy="429480"/>
            <a:chOff x="6324385" y="944359"/>
            <a:chExt cx="192816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0C3847C-4941-C5DF-0414-9C73AFE23B7C}"/>
                    </a:ext>
                  </a:extLst>
                </p14:cNvPr>
                <p14:cNvContentPartPr/>
                <p14:nvPr/>
              </p14:nvContentPartPr>
              <p14:xfrm>
                <a:off x="6324385" y="944359"/>
                <a:ext cx="1410480" cy="378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0C3847C-4941-C5DF-0414-9C73AFE23B7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15745" y="935359"/>
                  <a:ext cx="142812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94807E2-8A71-FCBF-7AC8-F3090CF9B169}"/>
                    </a:ext>
                  </a:extLst>
                </p14:cNvPr>
                <p14:cNvContentPartPr/>
                <p14:nvPr/>
              </p14:nvContentPartPr>
              <p14:xfrm>
                <a:off x="8001625" y="950479"/>
                <a:ext cx="93600" cy="371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94807E2-8A71-FCBF-7AC8-F3090CF9B16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992625" y="941479"/>
                  <a:ext cx="1112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331D2CE-3575-E53D-52EB-3030710A7C6E}"/>
                    </a:ext>
                  </a:extLst>
                </p14:cNvPr>
                <p14:cNvContentPartPr/>
                <p14:nvPr/>
              </p14:nvContentPartPr>
              <p14:xfrm>
                <a:off x="8027905" y="986119"/>
                <a:ext cx="224640" cy="387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331D2CE-3575-E53D-52EB-3030710A7C6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19265" y="977479"/>
                  <a:ext cx="242280" cy="40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5DC08B0-FD8B-8CE8-0303-2AD70CDF98C2}"/>
                  </a:ext>
                </a:extLst>
              </p14:cNvPr>
              <p14:cNvContentPartPr/>
              <p14:nvPr/>
            </p14:nvContentPartPr>
            <p14:xfrm>
              <a:off x="3922105" y="1609639"/>
              <a:ext cx="690480" cy="280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5DC08B0-FD8B-8CE8-0303-2AD70CDF98C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913105" y="1600639"/>
                <a:ext cx="708120" cy="29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101F910B-6DE7-414B-D7EF-FC4E4E59C19C}"/>
              </a:ext>
            </a:extLst>
          </p:cNvPr>
          <p:cNvGrpSpPr/>
          <p:nvPr/>
        </p:nvGrpSpPr>
        <p:grpSpPr>
          <a:xfrm>
            <a:off x="5024785" y="1424599"/>
            <a:ext cx="6262560" cy="774720"/>
            <a:chOff x="5024785" y="1424599"/>
            <a:chExt cx="626256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1114F96-3904-ECD0-470B-2A27B6533489}"/>
                    </a:ext>
                  </a:extLst>
                </p14:cNvPr>
                <p14:cNvContentPartPr/>
                <p14:nvPr/>
              </p14:nvContentPartPr>
              <p14:xfrm>
                <a:off x="5024785" y="1669399"/>
                <a:ext cx="398880" cy="214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1114F96-3904-ECD0-470B-2A27B653348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16145" y="1660399"/>
                  <a:ext cx="4165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A0AF3C2-C4DA-9EB8-0D87-54327A3D2BE8}"/>
                    </a:ext>
                  </a:extLst>
                </p14:cNvPr>
                <p14:cNvContentPartPr/>
                <p14:nvPr/>
              </p14:nvContentPartPr>
              <p14:xfrm>
                <a:off x="5549665" y="1512079"/>
                <a:ext cx="60480" cy="146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A0AF3C2-C4DA-9EB8-0D87-54327A3D2BE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41025" y="1503439"/>
                  <a:ext cx="78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4DAA476-045B-E6E5-A86E-2AC67826F852}"/>
                    </a:ext>
                  </a:extLst>
                </p14:cNvPr>
                <p14:cNvContentPartPr/>
                <p14:nvPr/>
              </p14:nvContentPartPr>
              <p14:xfrm>
                <a:off x="5455345" y="1889719"/>
                <a:ext cx="196200" cy="309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4DAA476-045B-E6E5-A86E-2AC67826F85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446345" y="1881079"/>
                  <a:ext cx="2138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298AE16-DE0D-53C0-493C-928C9C4C1852}"/>
                    </a:ext>
                  </a:extLst>
                </p14:cNvPr>
                <p14:cNvContentPartPr/>
                <p14:nvPr/>
              </p14:nvContentPartPr>
              <p14:xfrm>
                <a:off x="6144745" y="1549519"/>
                <a:ext cx="1172520" cy="395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298AE16-DE0D-53C0-493C-928C9C4C185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35745" y="1540879"/>
                  <a:ext cx="119016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64472B0-C30C-A853-78FE-4E217D26A8DE}"/>
                    </a:ext>
                  </a:extLst>
                </p14:cNvPr>
                <p14:cNvContentPartPr/>
                <p14:nvPr/>
              </p14:nvContentPartPr>
              <p14:xfrm>
                <a:off x="7140865" y="1655359"/>
                <a:ext cx="240120" cy="27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64472B0-C30C-A853-78FE-4E217D26A8D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31865" y="1646719"/>
                  <a:ext cx="257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AA8CF06-AE1F-D04A-8A81-ED7DED3D6C87}"/>
                    </a:ext>
                  </a:extLst>
                </p14:cNvPr>
                <p14:cNvContentPartPr/>
                <p14:nvPr/>
              </p14:nvContentPartPr>
              <p14:xfrm>
                <a:off x="7493665" y="1476799"/>
                <a:ext cx="603360" cy="426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AA8CF06-AE1F-D04A-8A81-ED7DED3D6C8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85025" y="1467799"/>
                  <a:ext cx="6210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F88F86B-727C-969A-5360-CFFF64853BAB}"/>
                    </a:ext>
                  </a:extLst>
                </p14:cNvPr>
                <p14:cNvContentPartPr/>
                <p14:nvPr/>
              </p14:nvContentPartPr>
              <p14:xfrm>
                <a:off x="8393665" y="1509559"/>
                <a:ext cx="319680" cy="509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F88F86B-727C-969A-5360-CFFF64853BA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384665" y="1500559"/>
                  <a:ext cx="33732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C4D82E0-E544-7D6F-BFC2-584C6B34C714}"/>
                    </a:ext>
                  </a:extLst>
                </p14:cNvPr>
                <p14:cNvContentPartPr/>
                <p14:nvPr/>
              </p14:nvContentPartPr>
              <p14:xfrm>
                <a:off x="9031945" y="1457719"/>
                <a:ext cx="994320" cy="362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C4D82E0-E544-7D6F-BFC2-584C6B34C71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022945" y="1449079"/>
                  <a:ext cx="10119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36357DD-70A9-13BC-E3B4-D223E748714F}"/>
                    </a:ext>
                  </a:extLst>
                </p14:cNvPr>
                <p14:cNvContentPartPr/>
                <p14:nvPr/>
              </p14:nvContentPartPr>
              <p14:xfrm>
                <a:off x="10319305" y="1424599"/>
                <a:ext cx="965520" cy="595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36357DD-70A9-13BC-E3B4-D223E748714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10665" y="1415959"/>
                  <a:ext cx="98316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40780C0-D01F-95C7-7487-F86E3E7D4544}"/>
                    </a:ext>
                  </a:extLst>
                </p14:cNvPr>
                <p14:cNvContentPartPr/>
                <p14:nvPr/>
              </p14:nvContentPartPr>
              <p14:xfrm>
                <a:off x="10912945" y="1587679"/>
                <a:ext cx="374400" cy="23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40780C0-D01F-95C7-7487-F86E3E7D454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04305" y="1579039"/>
                  <a:ext cx="392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67DBB32-7293-BC48-576C-AC92EABB2907}"/>
                    </a:ext>
                  </a:extLst>
                </p14:cNvPr>
                <p14:cNvContentPartPr/>
                <p14:nvPr/>
              </p14:nvContentPartPr>
              <p14:xfrm>
                <a:off x="10804225" y="1517119"/>
                <a:ext cx="25920" cy="28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67DBB32-7293-BC48-576C-AC92EABB290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795585" y="1508119"/>
                  <a:ext cx="4356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36C0FEB-C08C-0A6D-50F2-30796342F97D}"/>
              </a:ext>
            </a:extLst>
          </p:cNvPr>
          <p:cNvGrpSpPr/>
          <p:nvPr/>
        </p:nvGrpSpPr>
        <p:grpSpPr>
          <a:xfrm>
            <a:off x="659065" y="3048559"/>
            <a:ext cx="569880" cy="574920"/>
            <a:chOff x="659065" y="3048559"/>
            <a:chExt cx="569880" cy="57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9AE5B24-E722-E651-4141-DDD0975A1DD5}"/>
                    </a:ext>
                  </a:extLst>
                </p14:cNvPr>
                <p14:cNvContentPartPr/>
                <p14:nvPr/>
              </p14:nvContentPartPr>
              <p14:xfrm>
                <a:off x="659065" y="3048559"/>
                <a:ext cx="406080" cy="237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9AE5B24-E722-E651-4141-DDD0975A1DD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50425" y="3039559"/>
                  <a:ext cx="423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DD46345-CDF8-BC55-7643-5BE23EAF8310}"/>
                    </a:ext>
                  </a:extLst>
                </p14:cNvPr>
                <p14:cNvContentPartPr/>
                <p14:nvPr/>
              </p14:nvContentPartPr>
              <p14:xfrm>
                <a:off x="1076305" y="3319639"/>
                <a:ext cx="152640" cy="303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DD46345-CDF8-BC55-7643-5BE23EAF831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67665" y="3310999"/>
                  <a:ext cx="170280" cy="32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446E1B2-500F-C754-CC2C-2A279B338F7A}"/>
              </a:ext>
            </a:extLst>
          </p:cNvPr>
          <p:cNvGrpSpPr/>
          <p:nvPr/>
        </p:nvGrpSpPr>
        <p:grpSpPr>
          <a:xfrm>
            <a:off x="1610905" y="2727439"/>
            <a:ext cx="1633320" cy="1271160"/>
            <a:chOff x="1610905" y="2727439"/>
            <a:chExt cx="1633320" cy="12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112642F-47D8-BCC0-FCF5-5608D7B5D22C}"/>
                    </a:ext>
                  </a:extLst>
                </p14:cNvPr>
                <p14:cNvContentPartPr/>
                <p14:nvPr/>
              </p14:nvContentPartPr>
              <p14:xfrm>
                <a:off x="1621705" y="3113719"/>
                <a:ext cx="235440" cy="20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112642F-47D8-BCC0-FCF5-5608D7B5D22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613065" y="3105079"/>
                  <a:ext cx="2530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954F471-1C51-3D02-C7F9-BD662309CB75}"/>
                    </a:ext>
                  </a:extLst>
                </p14:cNvPr>
                <p14:cNvContentPartPr/>
                <p14:nvPr/>
              </p14:nvContentPartPr>
              <p14:xfrm>
                <a:off x="1610905" y="3211279"/>
                <a:ext cx="241560" cy="18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954F471-1C51-3D02-C7F9-BD662309CB7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601905" y="3202279"/>
                  <a:ext cx="259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B213EAE-9E04-0280-0058-86905A5F7751}"/>
                    </a:ext>
                  </a:extLst>
                </p14:cNvPr>
                <p14:cNvContentPartPr/>
                <p14:nvPr/>
              </p14:nvContentPartPr>
              <p14:xfrm>
                <a:off x="2169265" y="2822119"/>
                <a:ext cx="225720" cy="329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B213EAE-9E04-0280-0058-86905A5F775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60265" y="2813119"/>
                  <a:ext cx="2433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21ED4BD-A48F-A8A4-2C72-C20FEB8C8A89}"/>
                    </a:ext>
                  </a:extLst>
                </p14:cNvPr>
                <p14:cNvContentPartPr/>
                <p14:nvPr/>
              </p14:nvContentPartPr>
              <p14:xfrm>
                <a:off x="2421625" y="3056839"/>
                <a:ext cx="92160" cy="144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21ED4BD-A48F-A8A4-2C72-C20FEB8C8A8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412625" y="3048199"/>
                  <a:ext cx="109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0F20FB7-E31F-8464-FD9D-AF03EB8B56B3}"/>
                    </a:ext>
                  </a:extLst>
                </p14:cNvPr>
                <p14:cNvContentPartPr/>
                <p14:nvPr/>
              </p14:nvContentPartPr>
              <p14:xfrm>
                <a:off x="2676145" y="2946679"/>
                <a:ext cx="312480" cy="174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0F20FB7-E31F-8464-FD9D-AF03EB8B56B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67145" y="2937679"/>
                  <a:ext cx="3301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4D1DD6A-0872-E858-6789-C2674C957A60}"/>
                    </a:ext>
                  </a:extLst>
                </p14:cNvPr>
                <p14:cNvContentPartPr/>
                <p14:nvPr/>
              </p14:nvContentPartPr>
              <p14:xfrm>
                <a:off x="2898625" y="3169159"/>
                <a:ext cx="97560" cy="192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4D1DD6A-0872-E858-6789-C2674C957A6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89985" y="3160159"/>
                  <a:ext cx="1152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0C3C99C-73AE-CB80-4171-E51C8A21326F}"/>
                    </a:ext>
                  </a:extLst>
                </p14:cNvPr>
                <p14:cNvContentPartPr/>
                <p14:nvPr/>
              </p14:nvContentPartPr>
              <p14:xfrm>
                <a:off x="3140545" y="2727439"/>
                <a:ext cx="103680" cy="184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0C3C99C-73AE-CB80-4171-E51C8A21326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131545" y="2718439"/>
                  <a:ext cx="121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D965F91-6DA6-830F-AE79-22A1AD53A33A}"/>
                    </a:ext>
                  </a:extLst>
                </p14:cNvPr>
                <p14:cNvContentPartPr/>
                <p14:nvPr/>
              </p14:nvContentPartPr>
              <p14:xfrm>
                <a:off x="2153065" y="3327559"/>
                <a:ext cx="874440" cy="102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D965F91-6DA6-830F-AE79-22A1AD53A33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144425" y="3318559"/>
                  <a:ext cx="892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825B99B-A52C-CBF8-7D9F-99754A515A5D}"/>
                    </a:ext>
                  </a:extLst>
                </p14:cNvPr>
                <p14:cNvContentPartPr/>
                <p14:nvPr/>
              </p14:nvContentPartPr>
              <p14:xfrm>
                <a:off x="2159185" y="3490639"/>
                <a:ext cx="790200" cy="507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825B99B-A52C-CBF8-7D9F-99754A515A5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150545" y="3481999"/>
                  <a:ext cx="80784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F858D9F-8857-AD8D-40E8-CEC483793607}"/>
                    </a:ext>
                  </a:extLst>
                </p14:cNvPr>
                <p14:cNvContentPartPr/>
                <p14:nvPr/>
              </p14:nvContentPartPr>
              <p14:xfrm>
                <a:off x="2675425" y="3544999"/>
                <a:ext cx="213480" cy="328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F858D9F-8857-AD8D-40E8-CEC48379360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666785" y="3536359"/>
                  <a:ext cx="231120" cy="34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94F8A6B-BDEB-2AB1-90EE-B25B5F80954E}"/>
              </a:ext>
            </a:extLst>
          </p:cNvPr>
          <p:cNvGrpSpPr/>
          <p:nvPr/>
        </p:nvGrpSpPr>
        <p:grpSpPr>
          <a:xfrm>
            <a:off x="3599185" y="3112279"/>
            <a:ext cx="282240" cy="201240"/>
            <a:chOff x="3599185" y="3112279"/>
            <a:chExt cx="282240" cy="2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3965D60-9304-8680-B666-EA53A494A52E}"/>
                    </a:ext>
                  </a:extLst>
                </p14:cNvPr>
                <p14:cNvContentPartPr/>
                <p14:nvPr/>
              </p14:nvContentPartPr>
              <p14:xfrm>
                <a:off x="3599185" y="3112279"/>
                <a:ext cx="273600" cy="98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3965D60-9304-8680-B666-EA53A494A52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590545" y="3103639"/>
                  <a:ext cx="291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ED49529-79E7-DD75-CB64-FB998C57A4D1}"/>
                    </a:ext>
                  </a:extLst>
                </p14:cNvPr>
                <p14:cNvContentPartPr/>
                <p14:nvPr/>
              </p14:nvContentPartPr>
              <p14:xfrm>
                <a:off x="3612505" y="3236839"/>
                <a:ext cx="268920" cy="76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ED49529-79E7-DD75-CB64-FB998C57A4D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603505" y="3228199"/>
                  <a:ext cx="28656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ABF6A7B-2789-7375-83F7-5E0B6653679A}"/>
              </a:ext>
            </a:extLst>
          </p:cNvPr>
          <p:cNvGrpSpPr/>
          <p:nvPr/>
        </p:nvGrpSpPr>
        <p:grpSpPr>
          <a:xfrm>
            <a:off x="4262305" y="2847319"/>
            <a:ext cx="843840" cy="1047960"/>
            <a:chOff x="4262305" y="2847319"/>
            <a:chExt cx="843840" cy="104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4DEA1D0-73B0-5177-B578-FE5B1FC2FF1E}"/>
                    </a:ext>
                  </a:extLst>
                </p14:cNvPr>
                <p14:cNvContentPartPr/>
                <p14:nvPr/>
              </p14:nvContentPartPr>
              <p14:xfrm>
                <a:off x="4538065" y="2847319"/>
                <a:ext cx="264600" cy="333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4DEA1D0-73B0-5177-B578-FE5B1FC2FF1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529065" y="2838679"/>
                  <a:ext cx="2822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249DA6C-FED7-6F6C-B66E-4049E300B5B2}"/>
                    </a:ext>
                  </a:extLst>
                </p14:cNvPr>
                <p14:cNvContentPartPr/>
                <p14:nvPr/>
              </p14:nvContentPartPr>
              <p14:xfrm>
                <a:off x="4836865" y="3025159"/>
                <a:ext cx="103320" cy="162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249DA6C-FED7-6F6C-B66E-4049E300B5B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27865" y="3016519"/>
                  <a:ext cx="120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4F2A58E-1BA6-7B02-F45A-9D838925D390}"/>
                    </a:ext>
                  </a:extLst>
                </p14:cNvPr>
                <p14:cNvContentPartPr/>
                <p14:nvPr/>
              </p14:nvContentPartPr>
              <p14:xfrm>
                <a:off x="4276705" y="3271039"/>
                <a:ext cx="743400" cy="102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4F2A58E-1BA6-7B02-F45A-9D838925D39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268065" y="3262039"/>
                  <a:ext cx="761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9699699-CAE3-F389-44E7-518FDCABC486}"/>
                    </a:ext>
                  </a:extLst>
                </p14:cNvPr>
                <p14:cNvContentPartPr/>
                <p14:nvPr/>
              </p14:nvContentPartPr>
              <p14:xfrm>
                <a:off x="4262305" y="3425119"/>
                <a:ext cx="843840" cy="470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9699699-CAE3-F389-44E7-518FDCABC48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253305" y="3416119"/>
                  <a:ext cx="86148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196C600-79FD-C6ED-0745-DD7E36F346F9}"/>
                    </a:ext>
                  </a:extLst>
                </p14:cNvPr>
                <p14:cNvContentPartPr/>
                <p14:nvPr/>
              </p14:nvContentPartPr>
              <p14:xfrm>
                <a:off x="4773505" y="3509359"/>
                <a:ext cx="247680" cy="264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196C600-79FD-C6ED-0745-DD7E36F346F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764865" y="3500719"/>
                  <a:ext cx="265320" cy="28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4EA1B990-604D-F0F9-A9C8-E35ECF70583E}"/>
                  </a:ext>
                </a:extLst>
              </p14:cNvPr>
              <p14:cNvContentPartPr/>
              <p14:nvPr/>
            </p14:nvContentPartPr>
            <p14:xfrm>
              <a:off x="7706425" y="3141439"/>
              <a:ext cx="1542240" cy="3535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4EA1B990-604D-F0F9-A9C8-E35ECF70583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697785" y="3132439"/>
                <a:ext cx="1559880" cy="37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D727614-4B41-D3FC-5104-9AAA6DF84761}"/>
              </a:ext>
            </a:extLst>
          </p:cNvPr>
          <p:cNvGrpSpPr/>
          <p:nvPr/>
        </p:nvGrpSpPr>
        <p:grpSpPr>
          <a:xfrm>
            <a:off x="9745465" y="2988079"/>
            <a:ext cx="1401840" cy="642600"/>
            <a:chOff x="9745465" y="2988079"/>
            <a:chExt cx="1401840" cy="64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4C5D18E-E2CD-BD23-DC13-1924FDCE4A33}"/>
                    </a:ext>
                  </a:extLst>
                </p14:cNvPr>
                <p14:cNvContentPartPr/>
                <p14:nvPr/>
              </p14:nvContentPartPr>
              <p14:xfrm>
                <a:off x="9822505" y="2988079"/>
                <a:ext cx="723600" cy="223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4C5D18E-E2CD-BD23-DC13-1924FDCE4A3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813505" y="2979079"/>
                  <a:ext cx="741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4C64582-CCDD-43CE-76F7-00E18171CF56}"/>
                    </a:ext>
                  </a:extLst>
                </p14:cNvPr>
                <p14:cNvContentPartPr/>
                <p14:nvPr/>
              </p14:nvContentPartPr>
              <p14:xfrm>
                <a:off x="9745465" y="3246559"/>
                <a:ext cx="655560" cy="179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4C64582-CCDD-43CE-76F7-00E18171CF5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736465" y="3237559"/>
                  <a:ext cx="673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0CE0230-34A4-5E6A-1B01-E9F17893DBA3}"/>
                    </a:ext>
                  </a:extLst>
                </p14:cNvPr>
                <p14:cNvContentPartPr/>
                <p14:nvPr/>
              </p14:nvContentPartPr>
              <p14:xfrm>
                <a:off x="9758785" y="3473359"/>
                <a:ext cx="643320" cy="157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0CE0230-34A4-5E6A-1B01-E9F17893DBA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750145" y="3464719"/>
                  <a:ext cx="660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8F76E12-2D0C-7A47-4FDA-2C2C15B6F720}"/>
                    </a:ext>
                  </a:extLst>
                </p14:cNvPr>
                <p14:cNvContentPartPr/>
                <p14:nvPr/>
              </p14:nvContentPartPr>
              <p14:xfrm>
                <a:off x="10847065" y="3146479"/>
                <a:ext cx="267120" cy="278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8F76E12-2D0C-7A47-4FDA-2C2C15B6F72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838065" y="3137479"/>
                  <a:ext cx="2847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8150A16-ACB3-F876-BDF2-1BB40F253727}"/>
                    </a:ext>
                  </a:extLst>
                </p14:cNvPr>
                <p14:cNvContentPartPr/>
                <p14:nvPr/>
              </p14:nvContentPartPr>
              <p14:xfrm>
                <a:off x="11056225" y="3411799"/>
                <a:ext cx="91080" cy="104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8150A16-ACB3-F876-BDF2-1BB40F25372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047225" y="3403159"/>
                  <a:ext cx="108720" cy="12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F5D2CA1F-F99C-65C0-1B66-090BD6626234}"/>
                  </a:ext>
                </a:extLst>
              </p14:cNvPr>
              <p14:cNvContentPartPr/>
              <p14:nvPr/>
            </p14:nvContentPartPr>
            <p14:xfrm>
              <a:off x="8577625" y="2920399"/>
              <a:ext cx="230400" cy="108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F5D2CA1F-F99C-65C0-1B66-090BD662623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568985" y="2911399"/>
                <a:ext cx="2480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A0428F33-A6F8-B332-55F6-4E5FE2C3B314}"/>
                  </a:ext>
                </a:extLst>
              </p14:cNvPr>
              <p14:cNvContentPartPr/>
              <p14:nvPr/>
            </p14:nvContentPartPr>
            <p14:xfrm>
              <a:off x="8522545" y="3559399"/>
              <a:ext cx="234000" cy="1562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A0428F33-A6F8-B332-55F6-4E5FE2C3B31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513545" y="3550759"/>
                <a:ext cx="251640" cy="17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2E2BDCD-A75A-8D71-0E7F-EC934DBC84B3}"/>
              </a:ext>
            </a:extLst>
          </p:cNvPr>
          <p:cNvGrpSpPr/>
          <p:nvPr/>
        </p:nvGrpSpPr>
        <p:grpSpPr>
          <a:xfrm>
            <a:off x="8713705" y="3732199"/>
            <a:ext cx="2692080" cy="681480"/>
            <a:chOff x="8713705" y="3732199"/>
            <a:chExt cx="2692080" cy="68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171B252-A7D6-FE2B-2EFE-FF180A0BB28E}"/>
                    </a:ext>
                  </a:extLst>
                </p14:cNvPr>
                <p14:cNvContentPartPr/>
                <p14:nvPr/>
              </p14:nvContentPartPr>
              <p14:xfrm>
                <a:off x="8763385" y="3747679"/>
                <a:ext cx="171720" cy="236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171B252-A7D6-FE2B-2EFE-FF180A0BB28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754745" y="3738679"/>
                  <a:ext cx="1893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497DB01-7D83-9551-E4C2-29BAFDC445E1}"/>
                    </a:ext>
                  </a:extLst>
                </p14:cNvPr>
                <p14:cNvContentPartPr/>
                <p14:nvPr/>
              </p14:nvContentPartPr>
              <p14:xfrm>
                <a:off x="8713705" y="3732199"/>
                <a:ext cx="63360" cy="119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497DB01-7D83-9551-E4C2-29BAFDC445E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705065" y="3723199"/>
                  <a:ext cx="81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72E1F4E-1BB3-FC55-EF7E-5A372CBEA0AF}"/>
                    </a:ext>
                  </a:extLst>
                </p14:cNvPr>
                <p14:cNvContentPartPr/>
                <p14:nvPr/>
              </p14:nvContentPartPr>
              <p14:xfrm>
                <a:off x="9045625" y="3983839"/>
                <a:ext cx="290520" cy="208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72E1F4E-1BB3-FC55-EF7E-5A372CBEA0A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036625" y="3975199"/>
                  <a:ext cx="3081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0BFB061-81A8-8CE1-B503-F79ED198EBB7}"/>
                    </a:ext>
                  </a:extLst>
                </p14:cNvPr>
                <p14:cNvContentPartPr/>
                <p14:nvPr/>
              </p14:nvContentPartPr>
              <p14:xfrm>
                <a:off x="9227785" y="4199839"/>
                <a:ext cx="96120" cy="160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0BFB061-81A8-8CE1-B503-F79ED198EBB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218785" y="4190839"/>
                  <a:ext cx="1137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FA17D56-06B1-A50E-C1D8-8AD9F4F51A81}"/>
                    </a:ext>
                  </a:extLst>
                </p14:cNvPr>
                <p14:cNvContentPartPr/>
                <p14:nvPr/>
              </p14:nvContentPartPr>
              <p14:xfrm>
                <a:off x="9625945" y="4030999"/>
                <a:ext cx="1709280" cy="382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FA17D56-06B1-A50E-C1D8-8AD9F4F51A8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616945" y="4021999"/>
                  <a:ext cx="17269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F5BC65C-EDF1-5CE5-C0F6-5EDA7DD6938D}"/>
                    </a:ext>
                  </a:extLst>
                </p14:cNvPr>
                <p14:cNvContentPartPr/>
                <p14:nvPr/>
              </p14:nvContentPartPr>
              <p14:xfrm>
                <a:off x="11138305" y="4108759"/>
                <a:ext cx="267480" cy="33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F5BC65C-EDF1-5CE5-C0F6-5EDA7DD6938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129305" y="4100119"/>
                  <a:ext cx="28512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4E44CE0-40ED-A807-E266-56A0A7660BB9}"/>
              </a:ext>
            </a:extLst>
          </p:cNvPr>
          <p:cNvGrpSpPr/>
          <p:nvPr/>
        </p:nvGrpSpPr>
        <p:grpSpPr>
          <a:xfrm>
            <a:off x="9002425" y="4502239"/>
            <a:ext cx="2021040" cy="384120"/>
            <a:chOff x="9002425" y="4502239"/>
            <a:chExt cx="202104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B9BEADC-CE6B-9502-7B35-A55021EFA69F}"/>
                    </a:ext>
                  </a:extLst>
                </p14:cNvPr>
                <p14:cNvContentPartPr/>
                <p14:nvPr/>
              </p14:nvContentPartPr>
              <p14:xfrm>
                <a:off x="9002425" y="4558759"/>
                <a:ext cx="1379520" cy="327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B9BEADC-CE6B-9502-7B35-A55021EFA69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993785" y="4550119"/>
                  <a:ext cx="13971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109BD9E-DCF3-17AE-C4E4-45BD85B4822A}"/>
                    </a:ext>
                  </a:extLst>
                </p14:cNvPr>
                <p14:cNvContentPartPr/>
                <p14:nvPr/>
              </p14:nvContentPartPr>
              <p14:xfrm>
                <a:off x="10503265" y="4605919"/>
                <a:ext cx="520200" cy="169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109BD9E-DCF3-17AE-C4E4-45BD85B4822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494265" y="4596919"/>
                  <a:ext cx="537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A1C1BEA-B380-DBC6-43E7-5378178FD5CD}"/>
                    </a:ext>
                  </a:extLst>
                </p14:cNvPr>
                <p14:cNvContentPartPr/>
                <p14:nvPr/>
              </p14:nvContentPartPr>
              <p14:xfrm>
                <a:off x="10572745" y="4502239"/>
                <a:ext cx="112680" cy="25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A1C1BEA-B380-DBC6-43E7-5378178FD5C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564105" y="4493239"/>
                  <a:ext cx="13032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C8607FF-BD6D-5522-D10F-A47B09F1F54A}"/>
              </a:ext>
            </a:extLst>
          </p:cNvPr>
          <p:cNvGrpSpPr/>
          <p:nvPr/>
        </p:nvGrpSpPr>
        <p:grpSpPr>
          <a:xfrm>
            <a:off x="8895865" y="4991479"/>
            <a:ext cx="2992320" cy="631440"/>
            <a:chOff x="8895865" y="4991479"/>
            <a:chExt cx="2992320" cy="63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DCF8293-AFA0-7D78-67AD-E61DC323816E}"/>
                    </a:ext>
                  </a:extLst>
                </p14:cNvPr>
                <p14:cNvContentPartPr/>
                <p14:nvPr/>
              </p14:nvContentPartPr>
              <p14:xfrm>
                <a:off x="8895865" y="5051239"/>
                <a:ext cx="1734840" cy="571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DCF8293-AFA0-7D78-67AD-E61DC323816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886865" y="5042239"/>
                  <a:ext cx="175248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34A0D7D-CD17-0450-87E3-58C327D62619}"/>
                    </a:ext>
                  </a:extLst>
                </p14:cNvPr>
                <p14:cNvContentPartPr/>
                <p14:nvPr/>
              </p14:nvContentPartPr>
              <p14:xfrm>
                <a:off x="10900705" y="4991479"/>
                <a:ext cx="987480" cy="603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34A0D7D-CD17-0450-87E3-58C327D6261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891705" y="4982839"/>
                  <a:ext cx="1005120" cy="62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07ABF9C-599D-6024-7BAC-0E0578C9C121}"/>
              </a:ext>
            </a:extLst>
          </p:cNvPr>
          <p:cNvGrpSpPr/>
          <p:nvPr/>
        </p:nvGrpSpPr>
        <p:grpSpPr>
          <a:xfrm>
            <a:off x="8483305" y="2170519"/>
            <a:ext cx="1265400" cy="347760"/>
            <a:chOff x="8483305" y="2170519"/>
            <a:chExt cx="126540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C077F30-6B94-CA29-ECC7-8F9C15FA6F77}"/>
                    </a:ext>
                  </a:extLst>
                </p14:cNvPr>
                <p14:cNvContentPartPr/>
                <p14:nvPr/>
              </p14:nvContentPartPr>
              <p14:xfrm>
                <a:off x="8485105" y="2335399"/>
                <a:ext cx="571680" cy="128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C077F30-6B94-CA29-ECC7-8F9C15FA6F7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476105" y="2326399"/>
                  <a:ext cx="589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2ADBD17-F683-80D8-8884-7B11BDFE387C}"/>
                    </a:ext>
                  </a:extLst>
                </p14:cNvPr>
                <p14:cNvContentPartPr/>
                <p14:nvPr/>
              </p14:nvContentPartPr>
              <p14:xfrm>
                <a:off x="8483305" y="2170519"/>
                <a:ext cx="542160" cy="141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2ADBD17-F683-80D8-8884-7B11BDFE387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474665" y="2161519"/>
                  <a:ext cx="559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3669DC7-150F-0B05-EDB7-047731BC8CF5}"/>
                    </a:ext>
                  </a:extLst>
                </p14:cNvPr>
                <p14:cNvContentPartPr/>
                <p14:nvPr/>
              </p14:nvContentPartPr>
              <p14:xfrm>
                <a:off x="9306265" y="2188879"/>
                <a:ext cx="270360" cy="269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3669DC7-150F-0B05-EDB7-047731BC8CF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297265" y="2180239"/>
                  <a:ext cx="2880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4FFCE6F-5FA5-67E1-1FC7-E8C8938BA472}"/>
                    </a:ext>
                  </a:extLst>
                </p14:cNvPr>
                <p14:cNvContentPartPr/>
                <p14:nvPr/>
              </p14:nvContentPartPr>
              <p14:xfrm>
                <a:off x="9585625" y="2431519"/>
                <a:ext cx="163080" cy="86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4FFCE6F-5FA5-67E1-1FC7-E8C8938BA47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576985" y="2422519"/>
                  <a:ext cx="180720" cy="10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9D3805A-B114-A16F-C8EF-C58C74312DFF}"/>
                  </a:ext>
                </a:extLst>
              </p14:cNvPr>
              <p14:cNvContentPartPr/>
              <p14:nvPr/>
            </p14:nvContentPartPr>
            <p14:xfrm>
              <a:off x="9309505" y="3175639"/>
              <a:ext cx="1536480" cy="1641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9D3805A-B114-A16F-C8EF-C58C74312DFF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9255865" y="3067999"/>
                <a:ext cx="164412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672CC6B-3203-DEB1-C1CE-5A6F22B5A269}"/>
                  </a:ext>
                </a:extLst>
              </p14:cNvPr>
              <p14:cNvContentPartPr/>
              <p14:nvPr/>
            </p14:nvContentPartPr>
            <p14:xfrm>
              <a:off x="9121585" y="2968279"/>
              <a:ext cx="1929960" cy="1904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672CC6B-3203-DEB1-C1CE-5A6F22B5A269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9067945" y="2860639"/>
                <a:ext cx="203760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84E32F3-890E-4D09-AC89-35A2BFDBA27E}"/>
                  </a:ext>
                </a:extLst>
              </p14:cNvPr>
              <p14:cNvContentPartPr/>
              <p14:nvPr/>
            </p14:nvContentPartPr>
            <p14:xfrm>
              <a:off x="9101065" y="3502519"/>
              <a:ext cx="2183400" cy="370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84E32F3-890E-4D09-AC89-35A2BFDBA27E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9047425" y="3394879"/>
                <a:ext cx="229104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1CB1360B-C1AC-3D03-E16B-6257FFA31624}"/>
                  </a:ext>
                </a:extLst>
              </p14:cNvPr>
              <p14:cNvContentPartPr/>
              <p14:nvPr/>
            </p14:nvContentPartPr>
            <p14:xfrm>
              <a:off x="7704985" y="3359239"/>
              <a:ext cx="3393000" cy="2862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1CB1360B-C1AC-3D03-E16B-6257FFA31624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651345" y="3251599"/>
                <a:ext cx="350064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FA5E943B-602A-FCAA-5C5D-646278C72F04}"/>
                  </a:ext>
                </a:extLst>
              </p14:cNvPr>
              <p14:cNvContentPartPr/>
              <p14:nvPr/>
            </p14:nvContentPartPr>
            <p14:xfrm>
              <a:off x="7707145" y="3570919"/>
              <a:ext cx="3373920" cy="745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FA5E943B-602A-FCAA-5C5D-646278C72F04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653145" y="3462919"/>
                <a:ext cx="34815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B68D1459-4033-B1BA-AE02-7ED29B061E58}"/>
                  </a:ext>
                </a:extLst>
              </p14:cNvPr>
              <p14:cNvContentPartPr/>
              <p14:nvPr/>
            </p14:nvContentPartPr>
            <p14:xfrm>
              <a:off x="7687345" y="2970439"/>
              <a:ext cx="1814760" cy="2142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B68D1459-4033-B1BA-AE02-7ED29B061E58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633345" y="2862799"/>
                <a:ext cx="192240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CE9E3384-17DC-FC13-FBE8-01923322BD50}"/>
                  </a:ext>
                </a:extLst>
              </p14:cNvPr>
              <p14:cNvContentPartPr/>
              <p14:nvPr/>
            </p14:nvContentPartPr>
            <p14:xfrm>
              <a:off x="7934665" y="3001399"/>
              <a:ext cx="2046600" cy="1713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CE9E3384-17DC-FC13-FBE8-01923322BD50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881025" y="2893399"/>
                <a:ext cx="215424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494ACE8D-29E9-AF82-F184-0AC45E4BF2C3}"/>
                  </a:ext>
                </a:extLst>
              </p14:cNvPr>
              <p14:cNvContentPartPr/>
              <p14:nvPr/>
            </p14:nvContentPartPr>
            <p14:xfrm>
              <a:off x="7869865" y="2745799"/>
              <a:ext cx="3024720" cy="986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494ACE8D-29E9-AF82-F184-0AC45E4BF2C3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816225" y="2638159"/>
                <a:ext cx="313236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43841EB0-0498-49F5-B17A-A180F8CFD39F}"/>
                  </a:ext>
                </a:extLst>
              </p14:cNvPr>
              <p14:cNvContentPartPr/>
              <p14:nvPr/>
            </p14:nvContentPartPr>
            <p14:xfrm>
              <a:off x="7825585" y="2511079"/>
              <a:ext cx="2678760" cy="997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43841EB0-0498-49F5-B17A-A180F8CFD39F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771945" y="2403439"/>
                <a:ext cx="278640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8E3CCD06-3193-EB19-5397-DD759E57B97E}"/>
                  </a:ext>
                </a:extLst>
              </p14:cNvPr>
              <p14:cNvContentPartPr/>
              <p14:nvPr/>
            </p14:nvContentPartPr>
            <p14:xfrm>
              <a:off x="7953385" y="2425039"/>
              <a:ext cx="2842560" cy="363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8E3CCD06-3193-EB19-5397-DD759E57B97E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899385" y="2317039"/>
                <a:ext cx="29502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CEBCB1DB-F0D6-16C9-CD67-646988A7D921}"/>
                  </a:ext>
                </a:extLst>
              </p14:cNvPr>
              <p14:cNvContentPartPr/>
              <p14:nvPr/>
            </p14:nvContentPartPr>
            <p14:xfrm>
              <a:off x="8143465" y="2204359"/>
              <a:ext cx="2900880" cy="802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CEBCB1DB-F0D6-16C9-CD67-646988A7D921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089825" y="2096359"/>
                <a:ext cx="300852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FBA0FAB-3844-869B-3315-0AA3FA899D93}"/>
                  </a:ext>
                </a:extLst>
              </p14:cNvPr>
              <p14:cNvContentPartPr/>
              <p14:nvPr/>
            </p14:nvContentPartPr>
            <p14:xfrm>
              <a:off x="10892425" y="2215159"/>
              <a:ext cx="809640" cy="298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FBA0FAB-3844-869B-3315-0AA3FA899D93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0838425" y="2107519"/>
                <a:ext cx="9172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EFAAB662-C484-EEE7-312E-A2F53522B69E}"/>
                  </a:ext>
                </a:extLst>
              </p14:cNvPr>
              <p14:cNvContentPartPr/>
              <p14:nvPr/>
            </p14:nvContentPartPr>
            <p14:xfrm>
              <a:off x="10711705" y="2411719"/>
              <a:ext cx="942120" cy="784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EFAAB662-C484-EEE7-312E-A2F53522B69E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0658065" y="2303719"/>
                <a:ext cx="104976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7745B707-886E-8848-44A7-BFA5D3DB56C2}"/>
                  </a:ext>
                </a:extLst>
              </p14:cNvPr>
              <p14:cNvContentPartPr/>
              <p14:nvPr/>
            </p14:nvContentPartPr>
            <p14:xfrm>
              <a:off x="10596505" y="2645359"/>
              <a:ext cx="1162440" cy="410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7745B707-886E-8848-44A7-BFA5D3DB56C2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0542505" y="2537719"/>
                <a:ext cx="12700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3F8985A9-5203-851D-8A21-CDA76D6E9C86}"/>
                  </a:ext>
                </a:extLst>
              </p14:cNvPr>
              <p14:cNvContentPartPr/>
              <p14:nvPr/>
            </p14:nvContentPartPr>
            <p14:xfrm>
              <a:off x="10788385" y="2801239"/>
              <a:ext cx="930960" cy="14292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3F8985A9-5203-851D-8A21-CDA76D6E9C86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0734385" y="2693599"/>
                <a:ext cx="103860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6F73C181-ADBC-D9B2-4BC2-24C7168CF6F1}"/>
                  </a:ext>
                </a:extLst>
              </p14:cNvPr>
              <p14:cNvContentPartPr/>
              <p14:nvPr/>
            </p14:nvContentPartPr>
            <p14:xfrm>
              <a:off x="10643305" y="3034519"/>
              <a:ext cx="1020600" cy="1810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6F73C181-ADBC-D9B2-4BC2-24C7168CF6F1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0589305" y="2926519"/>
                <a:ext cx="112824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CB9081EA-DDE2-7219-5ACA-578091E11DF9}"/>
                  </a:ext>
                </a:extLst>
              </p14:cNvPr>
              <p14:cNvContentPartPr/>
              <p14:nvPr/>
            </p14:nvContentPartPr>
            <p14:xfrm>
              <a:off x="10780105" y="3263119"/>
              <a:ext cx="873000" cy="1270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CB9081EA-DDE2-7219-5ACA-578091E11DF9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0726105" y="3155479"/>
                <a:ext cx="98064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124AD815-0BE3-BC32-B921-6384F59EC4FB}"/>
                  </a:ext>
                </a:extLst>
              </p14:cNvPr>
              <p14:cNvContentPartPr/>
              <p14:nvPr/>
            </p14:nvContentPartPr>
            <p14:xfrm>
              <a:off x="10834825" y="3371479"/>
              <a:ext cx="736920" cy="1706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124AD815-0BE3-BC32-B921-6384F59EC4FB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0780825" y="3263479"/>
                <a:ext cx="84456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5D6736CE-785F-47B7-B65F-F0F21C84E11E}"/>
                  </a:ext>
                </a:extLst>
              </p14:cNvPr>
              <p14:cNvContentPartPr/>
              <p14:nvPr/>
            </p14:nvContentPartPr>
            <p14:xfrm>
              <a:off x="10381225" y="3686479"/>
              <a:ext cx="1242360" cy="248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5D6736CE-785F-47B7-B65F-F0F21C84E11E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0327225" y="3578479"/>
                <a:ext cx="13500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27E5A3BB-D4C3-33DF-D2CA-356CFAED140C}"/>
                  </a:ext>
                </a:extLst>
              </p14:cNvPr>
              <p14:cNvContentPartPr/>
              <p14:nvPr/>
            </p14:nvContentPartPr>
            <p14:xfrm>
              <a:off x="7959505" y="3471199"/>
              <a:ext cx="471960" cy="478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27E5A3BB-D4C3-33DF-D2CA-356CFAED140C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905865" y="3363199"/>
                <a:ext cx="57960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67B9DB46-AFCE-935E-A920-37AC3398DC6E}"/>
                  </a:ext>
                </a:extLst>
              </p14:cNvPr>
              <p14:cNvContentPartPr/>
              <p14:nvPr/>
            </p14:nvContentPartPr>
            <p14:xfrm>
              <a:off x="8871385" y="3301279"/>
              <a:ext cx="267480" cy="79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67B9DB46-AFCE-935E-A920-37AC3398DC6E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817745" y="3193639"/>
                <a:ext cx="3751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2A1FE579-E410-22EE-DC40-C7D33921E6A0}"/>
                  </a:ext>
                </a:extLst>
              </p14:cNvPr>
              <p14:cNvContentPartPr/>
              <p14:nvPr/>
            </p14:nvContentPartPr>
            <p14:xfrm>
              <a:off x="8410945" y="3248719"/>
              <a:ext cx="695520" cy="9144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2A1FE579-E410-22EE-DC40-C7D33921E6A0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357305" y="3140719"/>
                <a:ext cx="80316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991DA5E-4CDA-646A-085C-1AFEC92D9B27}"/>
                  </a:ext>
                </a:extLst>
              </p14:cNvPr>
              <p14:cNvContentPartPr/>
              <p14:nvPr/>
            </p14:nvContentPartPr>
            <p14:xfrm>
              <a:off x="8522545" y="3282919"/>
              <a:ext cx="518040" cy="946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991DA5E-4CDA-646A-085C-1AFEC92D9B27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468905" y="3174919"/>
                <a:ext cx="62568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1BA0C390-E267-A9B4-CBCD-7FE14E9D79DC}"/>
                  </a:ext>
                </a:extLst>
              </p14:cNvPr>
              <p14:cNvContentPartPr/>
              <p14:nvPr/>
            </p14:nvContentPartPr>
            <p14:xfrm>
              <a:off x="7994785" y="3261319"/>
              <a:ext cx="837720" cy="280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1BA0C390-E267-A9B4-CBCD-7FE14E9D79DC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7940785" y="3153679"/>
                <a:ext cx="94536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73550F7F-6CFA-A4B9-D90B-A9C951377B03}"/>
                  </a:ext>
                </a:extLst>
              </p14:cNvPr>
              <p14:cNvContentPartPr/>
              <p14:nvPr/>
            </p14:nvContentPartPr>
            <p14:xfrm>
              <a:off x="7820545" y="3279679"/>
              <a:ext cx="141840" cy="126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73550F7F-6CFA-A4B9-D90B-A9C951377B03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766905" y="3171679"/>
                <a:ext cx="2494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EF56DC17-BC6C-8C07-EA46-AC799C697252}"/>
                  </a:ext>
                </a:extLst>
              </p14:cNvPr>
              <p14:cNvContentPartPr/>
              <p14:nvPr/>
            </p14:nvContentPartPr>
            <p14:xfrm>
              <a:off x="9137785" y="3290119"/>
              <a:ext cx="41400" cy="183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EF56DC17-BC6C-8C07-EA46-AC799C697252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9083785" y="3182479"/>
                <a:ext cx="14904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BE4C720E-A742-BB8A-3727-A2AD50B46EAA}"/>
                  </a:ext>
                </a:extLst>
              </p14:cNvPr>
              <p14:cNvContentPartPr/>
              <p14:nvPr/>
            </p14:nvContentPartPr>
            <p14:xfrm>
              <a:off x="9057865" y="3304519"/>
              <a:ext cx="139680" cy="201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BE4C720E-A742-BB8A-3727-A2AD50B46EAA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004225" y="3196879"/>
                <a:ext cx="247320" cy="23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9E12FC25-C005-E94D-C3B0-F58B2EF900AD}"/>
              </a:ext>
            </a:extLst>
          </p:cNvPr>
          <p:cNvGrpSpPr/>
          <p:nvPr/>
        </p:nvGrpSpPr>
        <p:grpSpPr>
          <a:xfrm>
            <a:off x="301585" y="4249519"/>
            <a:ext cx="3917520" cy="1087560"/>
            <a:chOff x="301585" y="4249519"/>
            <a:chExt cx="3917520" cy="10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933B48F-A9F2-F800-B0EF-A799DA1F8C34}"/>
                    </a:ext>
                  </a:extLst>
                </p14:cNvPr>
                <p14:cNvContentPartPr/>
                <p14:nvPr/>
              </p14:nvContentPartPr>
              <p14:xfrm>
                <a:off x="418945" y="4249519"/>
                <a:ext cx="845640" cy="433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933B48F-A9F2-F800-B0EF-A799DA1F8C3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10305" y="4240879"/>
                  <a:ext cx="86328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8C88A73-B441-9C3D-0621-2123E39F0DD0}"/>
                    </a:ext>
                  </a:extLst>
                </p14:cNvPr>
                <p14:cNvContentPartPr/>
                <p14:nvPr/>
              </p14:nvContentPartPr>
              <p14:xfrm>
                <a:off x="1068745" y="4408999"/>
                <a:ext cx="11160" cy="15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8C88A73-B441-9C3D-0621-2123E39F0DD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59745" y="4399999"/>
                  <a:ext cx="28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0D29F25-1A88-99D3-2B3F-983538F3007A}"/>
                    </a:ext>
                  </a:extLst>
                </p14:cNvPr>
                <p14:cNvContentPartPr/>
                <p14:nvPr/>
              </p14:nvContentPartPr>
              <p14:xfrm>
                <a:off x="722065" y="4396759"/>
                <a:ext cx="368640" cy="662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0D29F25-1A88-99D3-2B3F-983538F3007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13425" y="4388119"/>
                  <a:ext cx="386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367B336-F964-E7DE-6627-78F1417E3519}"/>
                    </a:ext>
                  </a:extLst>
                </p14:cNvPr>
                <p14:cNvContentPartPr/>
                <p14:nvPr/>
              </p14:nvContentPartPr>
              <p14:xfrm>
                <a:off x="1520185" y="4308919"/>
                <a:ext cx="252000" cy="471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367B336-F964-E7DE-6627-78F1417E351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511545" y="4299919"/>
                  <a:ext cx="26964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736B638-DE2C-57B3-5F27-FAD71DB24909}"/>
                    </a:ext>
                  </a:extLst>
                </p14:cNvPr>
                <p14:cNvContentPartPr/>
                <p14:nvPr/>
              </p14:nvContentPartPr>
              <p14:xfrm>
                <a:off x="2181505" y="4294519"/>
                <a:ext cx="184680" cy="3099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736B638-DE2C-57B3-5F27-FAD71DB2490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172505" y="4285519"/>
                  <a:ext cx="2023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EE96083-22E9-2894-B9EC-22A63424F2B5}"/>
                    </a:ext>
                  </a:extLst>
                </p14:cNvPr>
                <p14:cNvContentPartPr/>
                <p14:nvPr/>
              </p14:nvContentPartPr>
              <p14:xfrm>
                <a:off x="2129305" y="4406479"/>
                <a:ext cx="285120" cy="33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EE96083-22E9-2894-B9EC-22A63424F2B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120665" y="4397839"/>
                  <a:ext cx="302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71F63AE-D35D-0C5E-4010-3344B297C161}"/>
                    </a:ext>
                  </a:extLst>
                </p14:cNvPr>
                <p14:cNvContentPartPr/>
                <p14:nvPr/>
              </p14:nvContentPartPr>
              <p14:xfrm>
                <a:off x="2412625" y="4463359"/>
                <a:ext cx="1806480" cy="217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71F63AE-D35D-0C5E-4010-3344B297C16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403985" y="4454719"/>
                  <a:ext cx="18241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CBAFEAB-D249-A7B6-4193-9F61EEABC994}"/>
                    </a:ext>
                  </a:extLst>
                </p14:cNvPr>
                <p14:cNvContentPartPr/>
                <p14:nvPr/>
              </p14:nvContentPartPr>
              <p14:xfrm>
                <a:off x="301585" y="4907599"/>
                <a:ext cx="782640" cy="3204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CBAFEAB-D249-A7B6-4193-9F61EEABC99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92585" y="4898599"/>
                  <a:ext cx="8002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A6739BE-2F15-DD98-15C9-E3875F857B31}"/>
                    </a:ext>
                  </a:extLst>
                </p14:cNvPr>
                <p14:cNvContentPartPr/>
                <p14:nvPr/>
              </p14:nvContentPartPr>
              <p14:xfrm>
                <a:off x="1268185" y="4806799"/>
                <a:ext cx="2414520" cy="530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A6739BE-2F15-DD98-15C9-E3875F857B3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259185" y="4797799"/>
                  <a:ext cx="243216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5A3B9E1-9372-72C0-0A17-AE3900E04A7D}"/>
                    </a:ext>
                  </a:extLst>
                </p14:cNvPr>
                <p14:cNvContentPartPr/>
                <p14:nvPr/>
              </p14:nvContentPartPr>
              <p14:xfrm>
                <a:off x="3186985" y="4856479"/>
                <a:ext cx="19440" cy="34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5A3B9E1-9372-72C0-0A17-AE3900E04A7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178345" y="4847839"/>
                  <a:ext cx="370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025A330-82E9-4510-2DFD-4DC47359F327}"/>
                    </a:ext>
                  </a:extLst>
                </p14:cNvPr>
                <p14:cNvContentPartPr/>
                <p14:nvPr/>
              </p14:nvContentPartPr>
              <p14:xfrm>
                <a:off x="2189785" y="4931719"/>
                <a:ext cx="38520" cy="16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025A330-82E9-4510-2DFD-4DC47359F32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180785" y="4923079"/>
                  <a:ext cx="56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2715965-2DD9-AD8E-6009-653F06839047}"/>
                    </a:ext>
                  </a:extLst>
                </p14:cNvPr>
                <p14:cNvContentPartPr/>
                <p14:nvPr/>
              </p14:nvContentPartPr>
              <p14:xfrm>
                <a:off x="2359345" y="4875199"/>
                <a:ext cx="255600" cy="41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2715965-2DD9-AD8E-6009-653F0683904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350345" y="4866199"/>
                  <a:ext cx="27324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E16017BE-79C6-39C7-C81C-4927E7528661}"/>
              </a:ext>
            </a:extLst>
          </p:cNvPr>
          <p:cNvGrpSpPr/>
          <p:nvPr/>
        </p:nvGrpSpPr>
        <p:grpSpPr>
          <a:xfrm>
            <a:off x="3931105" y="4794559"/>
            <a:ext cx="1685880" cy="408240"/>
            <a:chOff x="3931105" y="4794559"/>
            <a:chExt cx="1685880" cy="40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1485656-FBB4-E170-E79F-5F09EC098406}"/>
                    </a:ext>
                  </a:extLst>
                </p14:cNvPr>
                <p14:cNvContentPartPr/>
                <p14:nvPr/>
              </p14:nvContentPartPr>
              <p14:xfrm>
                <a:off x="3931105" y="4794559"/>
                <a:ext cx="1685880" cy="408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1485656-FBB4-E170-E79F-5F09EC09840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922465" y="4785559"/>
                  <a:ext cx="17035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F6F2ABF-A11C-2BA0-BC97-1BFB92BDED94}"/>
                    </a:ext>
                  </a:extLst>
                </p14:cNvPr>
                <p14:cNvContentPartPr/>
                <p14:nvPr/>
              </p14:nvContentPartPr>
              <p14:xfrm>
                <a:off x="5478745" y="5001919"/>
                <a:ext cx="14400" cy="17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F6F2ABF-A11C-2BA0-BC97-1BFB92BDED9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470105" y="4993279"/>
                  <a:ext cx="32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0F05659-E1AA-EF17-BAC9-5F90FCB4B482}"/>
                    </a:ext>
                  </a:extLst>
                </p14:cNvPr>
                <p14:cNvContentPartPr/>
                <p14:nvPr/>
              </p14:nvContentPartPr>
              <p14:xfrm>
                <a:off x="5029825" y="4910119"/>
                <a:ext cx="414720" cy="130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0F05659-E1AA-EF17-BAC9-5F90FCB4B48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021185" y="4901479"/>
                  <a:ext cx="43236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AA66E04D-B125-CE5D-EE04-0CCE949DFC48}"/>
              </a:ext>
            </a:extLst>
          </p:cNvPr>
          <p:cNvGrpSpPr/>
          <p:nvPr/>
        </p:nvGrpSpPr>
        <p:grpSpPr>
          <a:xfrm>
            <a:off x="462145" y="5326999"/>
            <a:ext cx="3282840" cy="1204920"/>
            <a:chOff x="462145" y="5326999"/>
            <a:chExt cx="3282840" cy="12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2DE0073-A9D3-7CCC-C736-AC645CC50C63}"/>
                    </a:ext>
                  </a:extLst>
                </p14:cNvPr>
                <p14:cNvContentPartPr/>
                <p14:nvPr/>
              </p14:nvContentPartPr>
              <p14:xfrm>
                <a:off x="462145" y="5695639"/>
                <a:ext cx="331920" cy="1011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2DE0073-A9D3-7CCC-C736-AC645CC50C6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53145" y="5686999"/>
                  <a:ext cx="349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4EE94F1-71A2-8755-1BAA-746BF4F75680}"/>
                    </a:ext>
                  </a:extLst>
                </p14:cNvPr>
                <p14:cNvContentPartPr/>
                <p14:nvPr/>
              </p14:nvContentPartPr>
              <p14:xfrm>
                <a:off x="511465" y="5860159"/>
                <a:ext cx="277560" cy="53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4EE94F1-71A2-8755-1BAA-746BF4F7568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02465" y="5851519"/>
                  <a:ext cx="295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345DC01-C654-3948-756D-5A1246C96D86}"/>
                    </a:ext>
                  </a:extLst>
                </p14:cNvPr>
                <p14:cNvContentPartPr/>
                <p14:nvPr/>
              </p14:nvContentPartPr>
              <p14:xfrm>
                <a:off x="1151545" y="5506999"/>
                <a:ext cx="472680" cy="184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345DC01-C654-3948-756D-5A1246C96D8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42905" y="5497999"/>
                  <a:ext cx="490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FFAC30B-63B1-E79E-240E-B29A5C8ED774}"/>
                    </a:ext>
                  </a:extLst>
                </p14:cNvPr>
                <p14:cNvContentPartPr/>
                <p14:nvPr/>
              </p14:nvContentPartPr>
              <p14:xfrm>
                <a:off x="1526305" y="5684479"/>
                <a:ext cx="166320" cy="171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FFAC30B-63B1-E79E-240E-B29A5C8ED77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517305" y="5675479"/>
                  <a:ext cx="183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AE9A8DC-87F0-1951-AD3C-DF0F3DF7D809}"/>
                    </a:ext>
                  </a:extLst>
                </p14:cNvPr>
                <p14:cNvContentPartPr/>
                <p14:nvPr/>
              </p14:nvContentPartPr>
              <p14:xfrm>
                <a:off x="1115185" y="5986879"/>
                <a:ext cx="659880" cy="11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AE9A8DC-87F0-1951-AD3C-DF0F3DF7D80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06185" y="5978239"/>
                  <a:ext cx="677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761DBC2-0D53-4DCA-3F74-430BE407408F}"/>
                    </a:ext>
                  </a:extLst>
                </p14:cNvPr>
                <p14:cNvContentPartPr/>
                <p14:nvPr/>
              </p14:nvContentPartPr>
              <p14:xfrm>
                <a:off x="1160185" y="6062119"/>
                <a:ext cx="342720" cy="360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761DBC2-0D53-4DCA-3F74-430BE407408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51185" y="6053119"/>
                  <a:ext cx="3603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8865F24-CC80-1461-2222-7FE03AB3AFBC}"/>
                    </a:ext>
                  </a:extLst>
                </p14:cNvPr>
                <p14:cNvContentPartPr/>
                <p14:nvPr/>
              </p14:nvContentPartPr>
              <p14:xfrm>
                <a:off x="1506865" y="6355519"/>
                <a:ext cx="113400" cy="1764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8865F24-CC80-1461-2222-7FE03AB3AFB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498225" y="6346879"/>
                  <a:ext cx="1310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D2D45D3-3619-AE8C-FA0E-BF57D147DCAE}"/>
                    </a:ext>
                  </a:extLst>
                </p14:cNvPr>
                <p14:cNvContentPartPr/>
                <p14:nvPr/>
              </p14:nvContentPartPr>
              <p14:xfrm>
                <a:off x="2228305" y="5798599"/>
                <a:ext cx="305280" cy="73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D2D45D3-3619-AE8C-FA0E-BF57D147DCA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219305" y="5789599"/>
                  <a:ext cx="3229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673B923-9640-3678-74D8-55397E9CE8B4}"/>
                    </a:ext>
                  </a:extLst>
                </p14:cNvPr>
                <p14:cNvContentPartPr/>
                <p14:nvPr/>
              </p14:nvContentPartPr>
              <p14:xfrm>
                <a:off x="2154145" y="5945839"/>
                <a:ext cx="365400" cy="954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673B923-9640-3678-74D8-55397E9CE8B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145145" y="5936839"/>
                  <a:ext cx="3830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5655CDC-6CCE-4B07-D0B7-9A899BAB21A1}"/>
                    </a:ext>
                  </a:extLst>
                </p14:cNvPr>
                <p14:cNvContentPartPr/>
                <p14:nvPr/>
              </p14:nvContentPartPr>
              <p14:xfrm>
                <a:off x="3296065" y="5326999"/>
                <a:ext cx="84600" cy="424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5655CDC-6CCE-4B07-D0B7-9A899BAB21A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287065" y="5317999"/>
                  <a:ext cx="10224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D6C0088-D929-7E37-1B58-AFAAF4602F2A}"/>
                    </a:ext>
                  </a:extLst>
                </p14:cNvPr>
                <p14:cNvContentPartPr/>
                <p14:nvPr/>
              </p14:nvContentPartPr>
              <p14:xfrm>
                <a:off x="2845345" y="5695639"/>
                <a:ext cx="852840" cy="100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D6C0088-D929-7E37-1B58-AFAAF4602F2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836345" y="5686999"/>
                  <a:ext cx="870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F9665A1-F5E9-D315-1D2F-35F34E433D2A}"/>
                    </a:ext>
                  </a:extLst>
                </p14:cNvPr>
                <p14:cNvContentPartPr/>
                <p14:nvPr/>
              </p14:nvContentPartPr>
              <p14:xfrm>
                <a:off x="2725825" y="5809399"/>
                <a:ext cx="1019160" cy="572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F9665A1-F5E9-D315-1D2F-35F34E433D2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717185" y="5800759"/>
                  <a:ext cx="103680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7BFC594-204D-84BA-6040-405C8A601D17}"/>
                    </a:ext>
                  </a:extLst>
                </p14:cNvPr>
                <p14:cNvContentPartPr/>
                <p14:nvPr/>
              </p14:nvContentPartPr>
              <p14:xfrm>
                <a:off x="3156745" y="5974639"/>
                <a:ext cx="339840" cy="361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7BFC594-204D-84BA-6040-405C8A601D1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148105" y="5965639"/>
                  <a:ext cx="357480" cy="37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36880970-96D0-B24F-BFC4-01B88D8A08DD}"/>
              </a:ext>
            </a:extLst>
          </p:cNvPr>
          <p:cNvGrpSpPr/>
          <p:nvPr/>
        </p:nvGrpSpPr>
        <p:grpSpPr>
          <a:xfrm>
            <a:off x="4921465" y="5486839"/>
            <a:ext cx="6930360" cy="570240"/>
            <a:chOff x="4921465" y="5486839"/>
            <a:chExt cx="6930360" cy="57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3411465-A2FA-8635-B6D8-F9BAB7FF9D08}"/>
                    </a:ext>
                  </a:extLst>
                </p14:cNvPr>
                <p14:cNvContentPartPr/>
                <p14:nvPr/>
              </p14:nvContentPartPr>
              <p14:xfrm>
                <a:off x="4921465" y="5738479"/>
                <a:ext cx="425160" cy="1339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3411465-A2FA-8635-B6D8-F9BAB7FF9D0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912825" y="5729479"/>
                  <a:ext cx="4428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532E27A-0B24-54D5-9AB2-AB631DF008B3}"/>
                    </a:ext>
                  </a:extLst>
                </p14:cNvPr>
                <p14:cNvContentPartPr/>
                <p14:nvPr/>
              </p14:nvContentPartPr>
              <p14:xfrm>
                <a:off x="5178505" y="5612839"/>
                <a:ext cx="46800" cy="49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532E27A-0B24-54D5-9AB2-AB631DF008B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169865" y="5604199"/>
                  <a:ext cx="64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D98AF40-3E03-328D-A511-D04A33333F8C}"/>
                    </a:ext>
                  </a:extLst>
                </p14:cNvPr>
                <p14:cNvContentPartPr/>
                <p14:nvPr/>
              </p14:nvContentPartPr>
              <p14:xfrm>
                <a:off x="5559745" y="5544439"/>
                <a:ext cx="623520" cy="5126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D98AF40-3E03-328D-A511-D04A33333F8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551105" y="5535799"/>
                  <a:ext cx="64116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1036D2E-5BB8-85E2-5659-503F0422218C}"/>
                    </a:ext>
                  </a:extLst>
                </p14:cNvPr>
                <p14:cNvContentPartPr/>
                <p14:nvPr/>
              </p14:nvContentPartPr>
              <p14:xfrm>
                <a:off x="5875465" y="5562079"/>
                <a:ext cx="79920" cy="36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1036D2E-5BB8-85E2-5659-503F0422218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866825" y="5553079"/>
                  <a:ext cx="97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E8887FD-62DE-D12A-1CD1-9EA79CF149D5}"/>
                    </a:ext>
                  </a:extLst>
                </p14:cNvPr>
                <p14:cNvContentPartPr/>
                <p14:nvPr/>
              </p14:nvContentPartPr>
              <p14:xfrm>
                <a:off x="6403225" y="5486839"/>
                <a:ext cx="1444680" cy="3798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E8887FD-62DE-D12A-1CD1-9EA79CF149D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394585" y="5478199"/>
                  <a:ext cx="14623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A354017-C860-C13E-53FE-6F949FFF6F66}"/>
                    </a:ext>
                  </a:extLst>
                </p14:cNvPr>
                <p14:cNvContentPartPr/>
                <p14:nvPr/>
              </p14:nvContentPartPr>
              <p14:xfrm>
                <a:off x="7580785" y="5557399"/>
                <a:ext cx="193680" cy="20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A354017-C860-C13E-53FE-6F949FFF6F6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572145" y="5548759"/>
                  <a:ext cx="211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F85F3D5-3FB4-E6C3-921A-86EB78E27C4B}"/>
                    </a:ext>
                  </a:extLst>
                </p14:cNvPr>
                <p14:cNvContentPartPr/>
                <p14:nvPr/>
              </p14:nvContentPartPr>
              <p14:xfrm>
                <a:off x="6987145" y="5486839"/>
                <a:ext cx="55800" cy="129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F85F3D5-3FB4-E6C3-921A-86EB78E27C4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978145" y="5477839"/>
                  <a:ext cx="73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215007E-0B0B-B690-2272-2A274F193C09}"/>
                    </a:ext>
                  </a:extLst>
                </p14:cNvPr>
                <p14:cNvContentPartPr/>
                <p14:nvPr/>
              </p14:nvContentPartPr>
              <p14:xfrm>
                <a:off x="8179105" y="5501599"/>
                <a:ext cx="113040" cy="333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215007E-0B0B-B690-2272-2A274F193C0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170465" y="5492959"/>
                  <a:ext cx="1306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22DF31F-106F-776E-82D8-74D9CA659B3E}"/>
                    </a:ext>
                  </a:extLst>
                </p14:cNvPr>
                <p14:cNvContentPartPr/>
                <p14:nvPr/>
              </p14:nvContentPartPr>
              <p14:xfrm>
                <a:off x="8296465" y="5583679"/>
                <a:ext cx="746280" cy="258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22DF31F-106F-776E-82D8-74D9CA659B3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287825" y="5574679"/>
                  <a:ext cx="7639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62BBEE5-F0EC-14CB-ECEA-94E853A2B3B3}"/>
                    </a:ext>
                  </a:extLst>
                </p14:cNvPr>
                <p14:cNvContentPartPr/>
                <p14:nvPr/>
              </p14:nvContentPartPr>
              <p14:xfrm>
                <a:off x="9294745" y="5590159"/>
                <a:ext cx="190800" cy="254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62BBEE5-F0EC-14CB-ECEA-94E853A2B3B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285745" y="5581159"/>
                  <a:ext cx="2084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85324FF-D1DB-0691-FF3E-64349AD0E575}"/>
                    </a:ext>
                  </a:extLst>
                </p14:cNvPr>
                <p14:cNvContentPartPr/>
                <p14:nvPr/>
              </p14:nvContentPartPr>
              <p14:xfrm>
                <a:off x="9530185" y="5574679"/>
                <a:ext cx="151560" cy="339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85324FF-D1DB-0691-FF3E-64349AD0E57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521185" y="5565679"/>
                  <a:ext cx="1692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244EBAD-3B91-F8EF-DCE2-F35C8D6B35A6}"/>
                    </a:ext>
                  </a:extLst>
                </p14:cNvPr>
                <p14:cNvContentPartPr/>
                <p14:nvPr/>
              </p14:nvContentPartPr>
              <p14:xfrm>
                <a:off x="9913585" y="5609959"/>
                <a:ext cx="1938240" cy="433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244EBAD-3B91-F8EF-DCE2-F35C8D6B35A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904585" y="5600959"/>
                  <a:ext cx="1955880" cy="45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BC90CC0B-93AA-950B-9B83-FCAEA5D135C6}"/>
              </a:ext>
            </a:extLst>
          </p:cNvPr>
          <p:cNvGrpSpPr/>
          <p:nvPr/>
        </p:nvGrpSpPr>
        <p:grpSpPr>
          <a:xfrm>
            <a:off x="4688185" y="6084079"/>
            <a:ext cx="1988640" cy="424080"/>
            <a:chOff x="4688185" y="6084079"/>
            <a:chExt cx="198864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F3BC4D4-53FB-1692-5C1E-9343B0507B3D}"/>
                    </a:ext>
                  </a:extLst>
                </p14:cNvPr>
                <p14:cNvContentPartPr/>
                <p14:nvPr/>
              </p14:nvContentPartPr>
              <p14:xfrm>
                <a:off x="4724185" y="6084079"/>
                <a:ext cx="1952640" cy="4240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F3BC4D4-53FB-1692-5C1E-9343B0507B3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715545" y="6075079"/>
                  <a:ext cx="197028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C4661E0-875F-3978-5097-F333F059D214}"/>
                    </a:ext>
                  </a:extLst>
                </p14:cNvPr>
                <p14:cNvContentPartPr/>
                <p14:nvPr/>
              </p14:nvContentPartPr>
              <p14:xfrm>
                <a:off x="4688185" y="6192439"/>
                <a:ext cx="633960" cy="81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C4661E0-875F-3978-5097-F333F059D21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679545" y="6183799"/>
                  <a:ext cx="65160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F5FD4969-6DCD-E429-F9C9-C1D1A4F13EC0}"/>
              </a:ext>
            </a:extLst>
          </p:cNvPr>
          <p:cNvGrpSpPr/>
          <p:nvPr/>
        </p:nvGrpSpPr>
        <p:grpSpPr>
          <a:xfrm>
            <a:off x="6888865" y="6045199"/>
            <a:ext cx="5167080" cy="628560"/>
            <a:chOff x="6888865" y="6045199"/>
            <a:chExt cx="5167080" cy="62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0247801-3B9F-613F-4374-D6631DF506BE}"/>
                    </a:ext>
                  </a:extLst>
                </p14:cNvPr>
                <p14:cNvContentPartPr/>
                <p14:nvPr/>
              </p14:nvContentPartPr>
              <p14:xfrm>
                <a:off x="6888865" y="6047359"/>
                <a:ext cx="1634040" cy="551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0247801-3B9F-613F-4374-D6631DF506B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880225" y="6038359"/>
                  <a:ext cx="165168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C0DD761-15E8-DC54-41BB-27057083094E}"/>
                    </a:ext>
                  </a:extLst>
                </p14:cNvPr>
                <p14:cNvContentPartPr/>
                <p14:nvPr/>
              </p14:nvContentPartPr>
              <p14:xfrm>
                <a:off x="8113945" y="6045199"/>
                <a:ext cx="74160" cy="266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C0DD761-15E8-DC54-41BB-27057083094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104945" y="6036559"/>
                  <a:ext cx="91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653A3DF-8AC6-158F-4672-7A935E2B763D}"/>
                    </a:ext>
                  </a:extLst>
                </p14:cNvPr>
                <p14:cNvContentPartPr/>
                <p14:nvPr/>
              </p14:nvContentPartPr>
              <p14:xfrm>
                <a:off x="8174425" y="6166519"/>
                <a:ext cx="531720" cy="774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653A3DF-8AC6-158F-4672-7A935E2B763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165785" y="6157519"/>
                  <a:ext cx="549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0F4A2A5-7C81-5C80-49AD-C2614FEF2AA2}"/>
                    </a:ext>
                  </a:extLst>
                </p14:cNvPr>
                <p14:cNvContentPartPr/>
                <p14:nvPr/>
              </p14:nvContentPartPr>
              <p14:xfrm>
                <a:off x="8771305" y="6360559"/>
                <a:ext cx="274680" cy="1774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0F4A2A5-7C81-5C80-49AD-C2614FEF2AA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762665" y="6351919"/>
                  <a:ext cx="292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EE264B3-455F-8D50-4C06-FA488C1CDD58}"/>
                    </a:ext>
                  </a:extLst>
                </p14:cNvPr>
                <p14:cNvContentPartPr/>
                <p14:nvPr/>
              </p14:nvContentPartPr>
              <p14:xfrm>
                <a:off x="8962825" y="6293959"/>
                <a:ext cx="28440" cy="104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EE264B3-455F-8D50-4C06-FA488C1CDD5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953825" y="6285319"/>
                  <a:ext cx="46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56D986A-31CE-A8D8-555D-AD1B3EAA3AF7}"/>
                    </a:ext>
                  </a:extLst>
                </p14:cNvPr>
                <p14:cNvContentPartPr/>
                <p14:nvPr/>
              </p14:nvContentPartPr>
              <p14:xfrm>
                <a:off x="9200065" y="6153559"/>
                <a:ext cx="1588320" cy="4917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56D986A-31CE-A8D8-555D-AD1B3EAA3AF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191065" y="6144559"/>
                  <a:ext cx="160596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8F32165-2FED-2778-5D55-CCD58A5F225B}"/>
                    </a:ext>
                  </a:extLst>
                </p14:cNvPr>
                <p14:cNvContentPartPr/>
                <p14:nvPr/>
              </p14:nvContentPartPr>
              <p14:xfrm>
                <a:off x="10341985" y="6296479"/>
                <a:ext cx="32760" cy="129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8F32165-2FED-2778-5D55-CCD58A5F225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333345" y="6287839"/>
                  <a:ext cx="50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E0E1476-6AB6-9BDF-B11C-A49F1A5B996A}"/>
                    </a:ext>
                  </a:extLst>
                </p14:cNvPr>
                <p14:cNvContentPartPr/>
                <p14:nvPr/>
              </p14:nvContentPartPr>
              <p14:xfrm>
                <a:off x="9853465" y="6239599"/>
                <a:ext cx="597240" cy="14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E0E1476-6AB6-9BDF-B11C-A49F1A5B996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844825" y="6230959"/>
                  <a:ext cx="614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07F287A-E794-1229-4581-FF884150EB55}"/>
                    </a:ext>
                  </a:extLst>
                </p14:cNvPr>
                <p14:cNvContentPartPr/>
                <p14:nvPr/>
              </p14:nvContentPartPr>
              <p14:xfrm>
                <a:off x="10937065" y="6100639"/>
                <a:ext cx="1118880" cy="573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07F287A-E794-1229-4581-FF884150EB5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928065" y="6091999"/>
                  <a:ext cx="1136520" cy="59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97278905-9361-F807-98AA-6F3769BEA2CA}"/>
              </a:ext>
            </a:extLst>
          </p:cNvPr>
          <p:cNvGrpSpPr/>
          <p:nvPr/>
        </p:nvGrpSpPr>
        <p:grpSpPr>
          <a:xfrm>
            <a:off x="197905" y="1468159"/>
            <a:ext cx="3593160" cy="535680"/>
            <a:chOff x="197905" y="1468159"/>
            <a:chExt cx="359316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82F50F7-9846-DDA1-0D56-11AA2D569F58}"/>
                    </a:ext>
                  </a:extLst>
                </p14:cNvPr>
                <p14:cNvContentPartPr/>
                <p14:nvPr/>
              </p14:nvContentPartPr>
              <p14:xfrm>
                <a:off x="197905" y="1521439"/>
                <a:ext cx="66240" cy="297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82F50F7-9846-DDA1-0D56-11AA2D569F5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88905" y="1512439"/>
                  <a:ext cx="838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1AA2ADB-A137-FC67-8069-C88BEA16EAA4}"/>
                    </a:ext>
                  </a:extLst>
                </p14:cNvPr>
                <p14:cNvContentPartPr/>
                <p14:nvPr/>
              </p14:nvContentPartPr>
              <p14:xfrm>
                <a:off x="297265" y="1515319"/>
                <a:ext cx="23760" cy="3106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1AA2ADB-A137-FC67-8069-C88BEA16EAA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88625" y="1506679"/>
                  <a:ext cx="414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3586178-C414-C589-C774-714CEA4D8E5A}"/>
                    </a:ext>
                  </a:extLst>
                </p14:cNvPr>
                <p14:cNvContentPartPr/>
                <p14:nvPr/>
              </p14:nvContentPartPr>
              <p14:xfrm>
                <a:off x="214825" y="1671919"/>
                <a:ext cx="115200" cy="151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3586178-C414-C589-C774-714CEA4D8E5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05825" y="1662919"/>
                  <a:ext cx="132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0D478EE-BFEB-FCAA-2064-9F9B967659A4}"/>
                    </a:ext>
                  </a:extLst>
                </p14:cNvPr>
                <p14:cNvContentPartPr/>
                <p14:nvPr/>
              </p14:nvContentPartPr>
              <p14:xfrm>
                <a:off x="339745" y="1685959"/>
                <a:ext cx="561600" cy="1699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0D478EE-BFEB-FCAA-2064-9F9B967659A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31105" y="1677319"/>
                  <a:ext cx="5792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1C0FCDF-EC52-640D-39C1-03FB1872B5BE}"/>
                    </a:ext>
                  </a:extLst>
                </p14:cNvPr>
                <p14:cNvContentPartPr/>
                <p14:nvPr/>
              </p14:nvContentPartPr>
              <p14:xfrm>
                <a:off x="866425" y="1872799"/>
                <a:ext cx="78840" cy="59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1C0FCDF-EC52-640D-39C1-03FB1872B5B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57425" y="1864159"/>
                  <a:ext cx="96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461E6B4-3D70-38B5-6C47-AD111E78A5BC}"/>
                    </a:ext>
                  </a:extLst>
                </p14:cNvPr>
                <p14:cNvContentPartPr/>
                <p14:nvPr/>
              </p14:nvContentPartPr>
              <p14:xfrm>
                <a:off x="1127785" y="1468159"/>
                <a:ext cx="1767960" cy="414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461E6B4-3D70-38B5-6C47-AD111E78A5B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19145" y="1459519"/>
                  <a:ext cx="178560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4959D51-3B20-37F6-B5A6-B51BB81DD1E2}"/>
                    </a:ext>
                  </a:extLst>
                </p14:cNvPr>
                <p14:cNvContentPartPr/>
                <p14:nvPr/>
              </p14:nvContentPartPr>
              <p14:xfrm>
                <a:off x="1576705" y="1596679"/>
                <a:ext cx="28440" cy="342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4959D51-3B20-37F6-B5A6-B51BB81DD1E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568065" y="1588039"/>
                  <a:ext cx="460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FF880D8-442A-A24A-C6E9-D680F1411E2B}"/>
                    </a:ext>
                  </a:extLst>
                </p14:cNvPr>
                <p14:cNvContentPartPr/>
                <p14:nvPr/>
              </p14:nvContentPartPr>
              <p14:xfrm>
                <a:off x="3257545" y="1688479"/>
                <a:ext cx="298080" cy="2055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FF880D8-442A-A24A-C6E9-D680F1411E2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248545" y="1679479"/>
                  <a:ext cx="315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8C3CBB6-EBD6-EDBB-AC26-5AB76E7EF5A9}"/>
                    </a:ext>
                  </a:extLst>
                </p14:cNvPr>
                <p14:cNvContentPartPr/>
                <p14:nvPr/>
              </p14:nvContentPartPr>
              <p14:xfrm>
                <a:off x="3473185" y="1915999"/>
                <a:ext cx="135720" cy="878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8C3CBB6-EBD6-EDBB-AC26-5AB76E7EF5A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464545" y="1906999"/>
                  <a:ext cx="153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65C440B-FD41-2A43-9FE3-0B4C2ED7C24F}"/>
                    </a:ext>
                  </a:extLst>
                </p14:cNvPr>
                <p14:cNvContentPartPr/>
                <p14:nvPr/>
              </p14:nvContentPartPr>
              <p14:xfrm>
                <a:off x="3472105" y="1904479"/>
                <a:ext cx="160560" cy="932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65C440B-FD41-2A43-9FE3-0B4C2ED7C24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463105" y="1895839"/>
                  <a:ext cx="178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E6D0CB2-D480-6472-CC62-4A1087B8C4A1}"/>
                    </a:ext>
                  </a:extLst>
                </p14:cNvPr>
                <p14:cNvContentPartPr/>
                <p14:nvPr/>
              </p14:nvContentPartPr>
              <p14:xfrm>
                <a:off x="3716905" y="1490839"/>
                <a:ext cx="74160" cy="1526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E6D0CB2-D480-6472-CC62-4A1087B8C4A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708265" y="1482199"/>
                  <a:ext cx="91800" cy="170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660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19DD263-270E-0EFF-7BDC-A680370EEB55}"/>
              </a:ext>
            </a:extLst>
          </p:cNvPr>
          <p:cNvGrpSpPr/>
          <p:nvPr/>
        </p:nvGrpSpPr>
        <p:grpSpPr>
          <a:xfrm>
            <a:off x="877285" y="161849"/>
            <a:ext cx="2000880" cy="648360"/>
            <a:chOff x="877285" y="161849"/>
            <a:chExt cx="2000880" cy="64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6B7D385-DC53-2C65-A1F8-9407431C9934}"/>
                    </a:ext>
                  </a:extLst>
                </p14:cNvPr>
                <p14:cNvContentPartPr/>
                <p14:nvPr/>
              </p14:nvContentPartPr>
              <p14:xfrm>
                <a:off x="877285" y="371729"/>
                <a:ext cx="331560" cy="220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6B7D385-DC53-2C65-A1F8-9407431C993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8645" y="362729"/>
                  <a:ext cx="3492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A6DDBE2-8149-0BCC-019A-121FFB947328}"/>
                    </a:ext>
                  </a:extLst>
                </p14:cNvPr>
                <p14:cNvContentPartPr/>
                <p14:nvPr/>
              </p14:nvContentPartPr>
              <p14:xfrm>
                <a:off x="1310725" y="410249"/>
                <a:ext cx="404640" cy="399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A6DDBE2-8149-0BCC-019A-121FFB94732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01725" y="401609"/>
                  <a:ext cx="4222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BEAAA6D-3872-1A9D-1542-9C645C37BEE3}"/>
                    </a:ext>
                  </a:extLst>
                </p14:cNvPr>
                <p14:cNvContentPartPr/>
                <p14:nvPr/>
              </p14:nvContentPartPr>
              <p14:xfrm>
                <a:off x="1964485" y="161849"/>
                <a:ext cx="913680" cy="567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BEAAA6D-3872-1A9D-1542-9C645C37BEE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55485" y="153209"/>
                  <a:ext cx="931320" cy="58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8A45C3-BB34-07E2-1116-0F62F987F796}"/>
                  </a:ext>
                </a:extLst>
              </p14:cNvPr>
              <p14:cNvContentPartPr/>
              <p14:nvPr/>
            </p14:nvContentPartPr>
            <p14:xfrm>
              <a:off x="3176245" y="137729"/>
              <a:ext cx="1549440" cy="709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8A45C3-BB34-07E2-1116-0F62F987F79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67245" y="129089"/>
                <a:ext cx="1567080" cy="72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C047C598-B538-CB86-4D2D-7EA99D4065C7}"/>
              </a:ext>
            </a:extLst>
          </p:cNvPr>
          <p:cNvGrpSpPr/>
          <p:nvPr/>
        </p:nvGrpSpPr>
        <p:grpSpPr>
          <a:xfrm>
            <a:off x="4826485" y="205769"/>
            <a:ext cx="2365200" cy="452880"/>
            <a:chOff x="4826485" y="205769"/>
            <a:chExt cx="2365200" cy="45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AF4B8D8-F0C0-4E7F-CF03-DA0C6E95B5AD}"/>
                    </a:ext>
                  </a:extLst>
                </p14:cNvPr>
                <p14:cNvContentPartPr/>
                <p14:nvPr/>
              </p14:nvContentPartPr>
              <p14:xfrm>
                <a:off x="4826485" y="205769"/>
                <a:ext cx="1462680" cy="452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AF4B8D8-F0C0-4E7F-CF03-DA0C6E95B5A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17845" y="196769"/>
                  <a:ext cx="148032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A623BCB-A256-9672-38D7-F23EE569E1AB}"/>
                    </a:ext>
                  </a:extLst>
                </p14:cNvPr>
                <p14:cNvContentPartPr/>
                <p14:nvPr/>
              </p14:nvContentPartPr>
              <p14:xfrm>
                <a:off x="6590485" y="428249"/>
                <a:ext cx="601200" cy="132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A623BCB-A256-9672-38D7-F23EE569E1A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81845" y="419249"/>
                  <a:ext cx="618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E1AFA57-C72E-03FE-9BB7-6C346D272077}"/>
                    </a:ext>
                  </a:extLst>
                </p14:cNvPr>
                <p14:cNvContentPartPr/>
                <p14:nvPr/>
              </p14:nvContentPartPr>
              <p14:xfrm>
                <a:off x="6400405" y="418529"/>
                <a:ext cx="241200" cy="186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E1AFA57-C72E-03FE-9BB7-6C346D27207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91765" y="409529"/>
                  <a:ext cx="25884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84DBBE-C693-40EC-18C3-78DA898E884F}"/>
              </a:ext>
            </a:extLst>
          </p:cNvPr>
          <p:cNvGrpSpPr/>
          <p:nvPr/>
        </p:nvGrpSpPr>
        <p:grpSpPr>
          <a:xfrm>
            <a:off x="7387525" y="236369"/>
            <a:ext cx="2301480" cy="711720"/>
            <a:chOff x="7387525" y="236369"/>
            <a:chExt cx="2301480" cy="71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147AE39-1AD2-E396-A5CC-6E168A89BA35}"/>
                    </a:ext>
                  </a:extLst>
                </p14:cNvPr>
                <p14:cNvContentPartPr/>
                <p14:nvPr/>
              </p14:nvContentPartPr>
              <p14:xfrm>
                <a:off x="7387525" y="355529"/>
                <a:ext cx="293040" cy="213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147AE39-1AD2-E396-A5CC-6E168A89BA3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378885" y="346889"/>
                  <a:ext cx="3106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3F030B2-C58E-D257-0138-1AAB424AC03F}"/>
                    </a:ext>
                  </a:extLst>
                </p14:cNvPr>
                <p14:cNvContentPartPr/>
                <p14:nvPr/>
              </p14:nvContentPartPr>
              <p14:xfrm>
                <a:off x="7689565" y="407369"/>
                <a:ext cx="572040" cy="540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3F030B2-C58E-D257-0138-1AAB424AC03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80565" y="398369"/>
                  <a:ext cx="58968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2E3D8A5-8E85-26D4-8916-BEE909F36ABD}"/>
                    </a:ext>
                  </a:extLst>
                </p14:cNvPr>
                <p14:cNvContentPartPr/>
                <p14:nvPr/>
              </p14:nvContentPartPr>
              <p14:xfrm>
                <a:off x="8494165" y="236369"/>
                <a:ext cx="1194840" cy="406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2E3D8A5-8E85-26D4-8916-BEE909F36AB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485525" y="227369"/>
                  <a:ext cx="1212480" cy="42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1533394-361B-EEC1-E998-4671EB1E8306}"/>
              </a:ext>
            </a:extLst>
          </p:cNvPr>
          <p:cNvGrpSpPr/>
          <p:nvPr/>
        </p:nvGrpSpPr>
        <p:grpSpPr>
          <a:xfrm>
            <a:off x="9805645" y="242849"/>
            <a:ext cx="1499400" cy="503640"/>
            <a:chOff x="9805645" y="242849"/>
            <a:chExt cx="1499400" cy="50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886B8E6-9702-11C6-6901-F0791947F26E}"/>
                    </a:ext>
                  </a:extLst>
                </p14:cNvPr>
                <p14:cNvContentPartPr/>
                <p14:nvPr/>
              </p14:nvContentPartPr>
              <p14:xfrm>
                <a:off x="9805645" y="242849"/>
                <a:ext cx="1499400" cy="503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886B8E6-9702-11C6-6901-F0791947F26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797005" y="233849"/>
                  <a:ext cx="151704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D8EA705-B44F-B790-BEA9-679A8574CCEB}"/>
                    </a:ext>
                  </a:extLst>
                </p14:cNvPr>
                <p14:cNvContentPartPr/>
                <p14:nvPr/>
              </p14:nvContentPartPr>
              <p14:xfrm>
                <a:off x="11026765" y="410249"/>
                <a:ext cx="102960" cy="39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D8EA705-B44F-B790-BEA9-679A8574CCE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017765" y="401609"/>
                  <a:ext cx="120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BF26EEE-A373-88F0-819D-FC5237A97999}"/>
                    </a:ext>
                  </a:extLst>
                </p14:cNvPr>
                <p14:cNvContentPartPr/>
                <p14:nvPr/>
              </p14:nvContentPartPr>
              <p14:xfrm>
                <a:off x="10814005" y="367409"/>
                <a:ext cx="9000" cy="11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BF26EEE-A373-88F0-819D-FC5237A9799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805005" y="358769"/>
                  <a:ext cx="26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B8A647B-ABF6-5511-DD46-F056F8CD1929}"/>
                    </a:ext>
                  </a:extLst>
                </p14:cNvPr>
                <p14:cNvContentPartPr/>
                <p14:nvPr/>
              </p14:nvContentPartPr>
              <p14:xfrm>
                <a:off x="10216045" y="291809"/>
                <a:ext cx="21240" cy="19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B8A647B-ABF6-5511-DD46-F056F8CD192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207045" y="283169"/>
                  <a:ext cx="3888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9AE11C-2BE8-49E8-56A2-E604C213A4EE}"/>
              </a:ext>
            </a:extLst>
          </p:cNvPr>
          <p:cNvGrpSpPr/>
          <p:nvPr/>
        </p:nvGrpSpPr>
        <p:grpSpPr>
          <a:xfrm>
            <a:off x="826525" y="1087769"/>
            <a:ext cx="1657800" cy="407160"/>
            <a:chOff x="826525" y="1087769"/>
            <a:chExt cx="165780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0D8EED5-67FB-271E-1E0E-C211583A6398}"/>
                    </a:ext>
                  </a:extLst>
                </p14:cNvPr>
                <p14:cNvContentPartPr/>
                <p14:nvPr/>
              </p14:nvContentPartPr>
              <p14:xfrm>
                <a:off x="826525" y="1172729"/>
                <a:ext cx="511920" cy="322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0D8EED5-67FB-271E-1E0E-C211583A639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7885" y="1164089"/>
                  <a:ext cx="5295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2FA59DE-67B0-75C4-7C36-ECABA32CD747}"/>
                    </a:ext>
                  </a:extLst>
                </p14:cNvPr>
                <p14:cNvContentPartPr/>
                <p14:nvPr/>
              </p14:nvContentPartPr>
              <p14:xfrm>
                <a:off x="1594045" y="1087769"/>
                <a:ext cx="890280" cy="388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2FA59DE-67B0-75C4-7C36-ECABA32CD74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85045" y="1078769"/>
                  <a:ext cx="9079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D498359-A941-FF2F-0300-A32D799F6B13}"/>
                    </a:ext>
                  </a:extLst>
                </p14:cNvPr>
                <p14:cNvContentPartPr/>
                <p14:nvPr/>
              </p14:nvContentPartPr>
              <p14:xfrm>
                <a:off x="1662805" y="1194329"/>
                <a:ext cx="31320" cy="39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D498359-A941-FF2F-0300-A32D799F6B1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54165" y="1185689"/>
                  <a:ext cx="4896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381F43C-255F-E330-F0F6-FCC5CC9A39ED}"/>
              </a:ext>
            </a:extLst>
          </p:cNvPr>
          <p:cNvGrpSpPr/>
          <p:nvPr/>
        </p:nvGrpSpPr>
        <p:grpSpPr>
          <a:xfrm>
            <a:off x="2730925" y="1012889"/>
            <a:ext cx="4383000" cy="624240"/>
            <a:chOff x="2730925" y="1012889"/>
            <a:chExt cx="4383000" cy="62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DAE9F9C-E47B-607F-1A40-16AE4F5E6CD2}"/>
                    </a:ext>
                  </a:extLst>
                </p14:cNvPr>
                <p14:cNvContentPartPr/>
                <p14:nvPr/>
              </p14:nvContentPartPr>
              <p14:xfrm>
                <a:off x="2730925" y="1053569"/>
                <a:ext cx="868680" cy="583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DAE9F9C-E47B-607F-1A40-16AE4F5E6CD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22285" y="1044569"/>
                  <a:ext cx="88632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9E964E3-58DB-9183-A9E5-83527EFDA140}"/>
                    </a:ext>
                  </a:extLst>
                </p14:cNvPr>
                <p14:cNvContentPartPr/>
                <p14:nvPr/>
              </p14:nvContentPartPr>
              <p14:xfrm>
                <a:off x="3289645" y="1195769"/>
                <a:ext cx="46440" cy="14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9E964E3-58DB-9183-A9E5-83527EFDA14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81005" y="1186769"/>
                  <a:ext cx="64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3461C37-00E4-289C-4A2C-143B030817BC}"/>
                    </a:ext>
                  </a:extLst>
                </p14:cNvPr>
                <p14:cNvContentPartPr/>
                <p14:nvPr/>
              </p14:nvContentPartPr>
              <p14:xfrm>
                <a:off x="3816325" y="1084889"/>
                <a:ext cx="594000" cy="353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3461C37-00E4-289C-4A2C-143B030817B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07325" y="1075889"/>
                  <a:ext cx="6116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AFFAFCD-0BCE-43F4-D08F-05B1B622BCFB}"/>
                    </a:ext>
                  </a:extLst>
                </p14:cNvPr>
                <p14:cNvContentPartPr/>
                <p14:nvPr/>
              </p14:nvContentPartPr>
              <p14:xfrm>
                <a:off x="4670245" y="1251569"/>
                <a:ext cx="598320" cy="186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AFFAFCD-0BCE-43F4-D08F-05B1B622BCF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61605" y="1242569"/>
                  <a:ext cx="615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83C73A7-98C5-43AB-63ED-7863004896B2}"/>
                    </a:ext>
                  </a:extLst>
                </p14:cNvPr>
                <p14:cNvContentPartPr/>
                <p14:nvPr/>
              </p14:nvContentPartPr>
              <p14:xfrm>
                <a:off x="5542885" y="1012889"/>
                <a:ext cx="1571040" cy="569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83C73A7-98C5-43AB-63ED-7863004896B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34245" y="1003889"/>
                  <a:ext cx="158868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C0558F7-4E41-D4D5-B94B-8A5F0BCBE839}"/>
                    </a:ext>
                  </a:extLst>
                </p14:cNvPr>
                <p14:cNvContentPartPr/>
                <p14:nvPr/>
              </p14:nvContentPartPr>
              <p14:xfrm>
                <a:off x="6681565" y="1197929"/>
                <a:ext cx="306000" cy="8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C0558F7-4E41-D4D5-B94B-8A5F0BCBE83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72925" y="1189289"/>
                  <a:ext cx="323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B24F042-7E56-1455-B91E-C70F173C9E97}"/>
                    </a:ext>
                  </a:extLst>
                </p14:cNvPr>
                <p14:cNvContentPartPr/>
                <p14:nvPr/>
              </p14:nvContentPartPr>
              <p14:xfrm>
                <a:off x="6659965" y="1123409"/>
                <a:ext cx="27360" cy="16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B24F042-7E56-1455-B91E-C70F173C9E9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51325" y="1114409"/>
                  <a:ext cx="45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E9B7D9D-795A-5A2D-3D31-87097BDE1187}"/>
                    </a:ext>
                  </a:extLst>
                </p14:cNvPr>
                <p14:cNvContentPartPr/>
                <p14:nvPr/>
              </p14:nvContentPartPr>
              <p14:xfrm>
                <a:off x="5943205" y="1056809"/>
                <a:ext cx="73440" cy="34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E9B7D9D-795A-5A2D-3D31-87097BDE118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934205" y="1047809"/>
                  <a:ext cx="91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1E8E579-61ED-3651-82E7-0EA64D50C5A3}"/>
                    </a:ext>
                  </a:extLst>
                </p14:cNvPr>
                <p14:cNvContentPartPr/>
                <p14:nvPr/>
              </p14:nvContentPartPr>
              <p14:xfrm>
                <a:off x="4682485" y="1493129"/>
                <a:ext cx="511560" cy="43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1E8E579-61ED-3651-82E7-0EA64D50C5A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73485" y="1484129"/>
                  <a:ext cx="52920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DEDE96E-9932-2D0C-5854-22845FBE9CC7}"/>
                  </a:ext>
                </a:extLst>
              </p14:cNvPr>
              <p14:cNvContentPartPr/>
              <p14:nvPr/>
            </p14:nvContentPartPr>
            <p14:xfrm>
              <a:off x="9074125" y="1692929"/>
              <a:ext cx="883800" cy="419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DEDE96E-9932-2D0C-5854-22845FBE9CC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065125" y="1684289"/>
                <a:ext cx="901440" cy="43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0A55385B-3A19-48F2-35BB-62062F0EA91E}"/>
              </a:ext>
            </a:extLst>
          </p:cNvPr>
          <p:cNvGrpSpPr/>
          <p:nvPr/>
        </p:nvGrpSpPr>
        <p:grpSpPr>
          <a:xfrm>
            <a:off x="2242045" y="1685369"/>
            <a:ext cx="6657480" cy="1310400"/>
            <a:chOff x="2242045" y="1685369"/>
            <a:chExt cx="6657480" cy="13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2D7705B-8E08-1070-A681-2DCCE4920BC4}"/>
                    </a:ext>
                  </a:extLst>
                </p14:cNvPr>
                <p14:cNvContentPartPr/>
                <p14:nvPr/>
              </p14:nvContentPartPr>
              <p14:xfrm>
                <a:off x="2242045" y="1915049"/>
                <a:ext cx="1217520" cy="487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2D7705B-8E08-1070-A681-2DCCE4920BC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33405" y="1906409"/>
                  <a:ext cx="123516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68FB3EF-CFA6-B5BD-425F-C4DAC33BC4F5}"/>
                    </a:ext>
                  </a:extLst>
                </p14:cNvPr>
                <p14:cNvContentPartPr/>
                <p14:nvPr/>
              </p14:nvContentPartPr>
              <p14:xfrm>
                <a:off x="3216205" y="1990289"/>
                <a:ext cx="237600" cy="253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68FB3EF-CFA6-B5BD-425F-C4DAC33BC4F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07205" y="1981649"/>
                  <a:ext cx="2552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9091E2F-479C-554B-64E2-8A47AE3E1134}"/>
                    </a:ext>
                  </a:extLst>
                </p14:cNvPr>
                <p14:cNvContentPartPr/>
                <p14:nvPr/>
              </p14:nvContentPartPr>
              <p14:xfrm>
                <a:off x="3439405" y="1844129"/>
                <a:ext cx="1143360" cy="394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9091E2F-479C-554B-64E2-8A47AE3E113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30765" y="1835489"/>
                  <a:ext cx="116100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CEB7C6F-9C1B-BD92-1856-AF410ADA01B4}"/>
                    </a:ext>
                  </a:extLst>
                </p14:cNvPr>
                <p14:cNvContentPartPr/>
                <p14:nvPr/>
              </p14:nvContentPartPr>
              <p14:xfrm>
                <a:off x="4298005" y="1990649"/>
                <a:ext cx="41400" cy="11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CEB7C6F-9C1B-BD92-1856-AF410ADA01B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89365" y="1981649"/>
                  <a:ext cx="59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BC698F3-3451-E273-6202-2B791478B6E5}"/>
                    </a:ext>
                  </a:extLst>
                </p14:cNvPr>
                <p14:cNvContentPartPr/>
                <p14:nvPr/>
              </p14:nvContentPartPr>
              <p14:xfrm>
                <a:off x="3633445" y="1905689"/>
                <a:ext cx="684000" cy="79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BC698F3-3451-E273-6202-2B791478B6E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24445" y="1896689"/>
                  <a:ext cx="701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A0AE9F0-6C2C-F6A8-E263-E304E821159A}"/>
                    </a:ext>
                  </a:extLst>
                </p14:cNvPr>
                <p14:cNvContentPartPr/>
                <p14:nvPr/>
              </p14:nvContentPartPr>
              <p14:xfrm>
                <a:off x="4794085" y="2060489"/>
                <a:ext cx="27360" cy="43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A0AE9F0-6C2C-F6A8-E263-E304E821159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85445" y="2051849"/>
                  <a:ext cx="450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F0F6357-278A-6B24-C477-2571967E5BDD}"/>
                    </a:ext>
                  </a:extLst>
                </p14:cNvPr>
                <p14:cNvContentPartPr/>
                <p14:nvPr/>
              </p14:nvContentPartPr>
              <p14:xfrm>
                <a:off x="4772485" y="2207009"/>
                <a:ext cx="16200" cy="14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F0F6357-278A-6B24-C477-2571967E5BD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63485" y="2198369"/>
                  <a:ext cx="33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7B45CA1-C464-AA2C-A818-960412EFF659}"/>
                    </a:ext>
                  </a:extLst>
                </p14:cNvPr>
                <p14:cNvContentPartPr/>
                <p14:nvPr/>
              </p14:nvContentPartPr>
              <p14:xfrm>
                <a:off x="5191525" y="1972289"/>
                <a:ext cx="115200" cy="227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7B45CA1-C464-AA2C-A818-960412EFF65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82525" y="1963289"/>
                  <a:ext cx="1328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DF534A4-6E35-8B5C-BB46-6B22A8891F58}"/>
                    </a:ext>
                  </a:extLst>
                </p14:cNvPr>
                <p14:cNvContentPartPr/>
                <p14:nvPr/>
              </p14:nvContentPartPr>
              <p14:xfrm>
                <a:off x="5120965" y="1935569"/>
                <a:ext cx="360720" cy="20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DF534A4-6E35-8B5C-BB46-6B22A8891F5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12325" y="1926929"/>
                  <a:ext cx="378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0F7C905-368E-6C5B-7250-6BB115B3A39A}"/>
                    </a:ext>
                  </a:extLst>
                </p14:cNvPr>
                <p14:cNvContentPartPr/>
                <p14:nvPr/>
              </p14:nvContentPartPr>
              <p14:xfrm>
                <a:off x="5307805" y="1878329"/>
                <a:ext cx="751680" cy="329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0F7C905-368E-6C5B-7250-6BB115B3A39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99165" y="1869329"/>
                  <a:ext cx="7693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9E5FE09-FD70-EEBF-4342-EE191DCED726}"/>
                    </a:ext>
                  </a:extLst>
                </p14:cNvPr>
                <p14:cNvContentPartPr/>
                <p14:nvPr/>
              </p14:nvContentPartPr>
              <p14:xfrm>
                <a:off x="5868325" y="1977689"/>
                <a:ext cx="228240" cy="20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9E5FE09-FD70-EEBF-4342-EE191DCED72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859325" y="1969049"/>
                  <a:ext cx="245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6C8F48D-6EA4-229E-3FCE-2DD3C260E158}"/>
                    </a:ext>
                  </a:extLst>
                </p14:cNvPr>
                <p14:cNvContentPartPr/>
                <p14:nvPr/>
              </p14:nvContentPartPr>
              <p14:xfrm>
                <a:off x="6249925" y="1740809"/>
                <a:ext cx="964440" cy="524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6C8F48D-6EA4-229E-3FCE-2DD3C260E15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40925" y="1732169"/>
                  <a:ext cx="98208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FE8BC48-6C37-3EB1-53FA-5BE8BCA3BE11}"/>
                    </a:ext>
                  </a:extLst>
                </p14:cNvPr>
                <p14:cNvContentPartPr/>
                <p14:nvPr/>
              </p14:nvContentPartPr>
              <p14:xfrm>
                <a:off x="6924205" y="1814969"/>
                <a:ext cx="11520" cy="4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FE8BC48-6C37-3EB1-53FA-5BE8BCA3BE1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15565" y="1806329"/>
                  <a:ext cx="29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ECAAC95-4D64-EEE5-B577-30368934E9CC}"/>
                    </a:ext>
                  </a:extLst>
                </p14:cNvPr>
                <p14:cNvContentPartPr/>
                <p14:nvPr/>
              </p14:nvContentPartPr>
              <p14:xfrm>
                <a:off x="7364845" y="1924049"/>
                <a:ext cx="426600" cy="192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ECAAC95-4D64-EEE5-B577-30368934E9C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355845" y="1915049"/>
                  <a:ext cx="444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E140247-CC54-5760-4FB8-1130E14A37A0}"/>
                    </a:ext>
                  </a:extLst>
                </p14:cNvPr>
                <p14:cNvContentPartPr/>
                <p14:nvPr/>
              </p14:nvContentPartPr>
              <p14:xfrm>
                <a:off x="7920325" y="1685369"/>
                <a:ext cx="979200" cy="430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E140247-CC54-5760-4FB8-1130E14A37A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911325" y="1676729"/>
                  <a:ext cx="99684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B0CBDD2-A140-3A99-6FC3-1ACEEF0351DE}"/>
                    </a:ext>
                  </a:extLst>
                </p14:cNvPr>
                <p14:cNvContentPartPr/>
                <p14:nvPr/>
              </p14:nvContentPartPr>
              <p14:xfrm>
                <a:off x="8117605" y="1742609"/>
                <a:ext cx="61920" cy="33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B0CBDD2-A140-3A99-6FC3-1ACEEF0351D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108965" y="1733969"/>
                  <a:ext cx="795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77D547A-099C-5BE2-4417-D6EF30EBA6F6}"/>
                    </a:ext>
                  </a:extLst>
                </p14:cNvPr>
                <p14:cNvContentPartPr/>
                <p14:nvPr/>
              </p14:nvContentPartPr>
              <p14:xfrm>
                <a:off x="5128165" y="2334089"/>
                <a:ext cx="1198440" cy="661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77D547A-099C-5BE2-4417-D6EF30EBA6F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119525" y="2325449"/>
                  <a:ext cx="1216080" cy="67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968DAC8-1C12-50C5-EAC6-1A4407726FFF}"/>
                    </a:ext>
                  </a:extLst>
                </p14:cNvPr>
                <p14:cNvContentPartPr/>
                <p14:nvPr/>
              </p14:nvContentPartPr>
              <p14:xfrm>
                <a:off x="6394285" y="2443529"/>
                <a:ext cx="5400" cy="57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968DAC8-1C12-50C5-EAC6-1A4407726FF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385645" y="2434529"/>
                  <a:ext cx="230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97B400A-B41E-C50B-04C3-F9D02B862241}"/>
                    </a:ext>
                  </a:extLst>
                </p14:cNvPr>
                <p14:cNvContentPartPr/>
                <p14:nvPr/>
              </p14:nvContentPartPr>
              <p14:xfrm>
                <a:off x="6334885" y="2547209"/>
                <a:ext cx="276480" cy="204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97B400A-B41E-C50B-04C3-F9D02B86224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25885" y="2538569"/>
                  <a:ext cx="294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32FA4C5-0A9C-4F37-E242-769207A49799}"/>
                    </a:ext>
                  </a:extLst>
                </p14:cNvPr>
                <p14:cNvContentPartPr/>
                <p14:nvPr/>
              </p14:nvContentPartPr>
              <p14:xfrm>
                <a:off x="6811525" y="2297369"/>
                <a:ext cx="1436040" cy="428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32FA4C5-0A9C-4F37-E242-769207A4979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02885" y="2288729"/>
                  <a:ext cx="1453680" cy="44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8D5A04C-DC68-2D93-480B-A5417C8F7ED0}"/>
              </a:ext>
            </a:extLst>
          </p:cNvPr>
          <p:cNvGrpSpPr/>
          <p:nvPr/>
        </p:nvGrpSpPr>
        <p:grpSpPr>
          <a:xfrm>
            <a:off x="8443765" y="2274689"/>
            <a:ext cx="1340280" cy="514800"/>
            <a:chOff x="8443765" y="2274689"/>
            <a:chExt cx="134028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7C0BA1F-4315-C73D-792C-4D9659FE292F}"/>
                    </a:ext>
                  </a:extLst>
                </p14:cNvPr>
                <p14:cNvContentPartPr/>
                <p14:nvPr/>
              </p14:nvContentPartPr>
              <p14:xfrm>
                <a:off x="8443765" y="2469809"/>
                <a:ext cx="257040" cy="170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7C0BA1F-4315-C73D-792C-4D9659FE292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434765" y="2461169"/>
                  <a:ext cx="274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7602ABC-B7BF-3039-9418-7D6F3A2E2B59}"/>
                    </a:ext>
                  </a:extLst>
                </p14:cNvPr>
                <p14:cNvContentPartPr/>
                <p14:nvPr/>
              </p14:nvContentPartPr>
              <p14:xfrm>
                <a:off x="8630605" y="2366489"/>
                <a:ext cx="7200" cy="2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7602ABC-B7BF-3039-9418-7D6F3A2E2B5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621605" y="2357489"/>
                  <a:ext cx="24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96807D4-1210-2D02-1B95-6746486B93FC}"/>
                    </a:ext>
                  </a:extLst>
                </p14:cNvPr>
                <p14:cNvContentPartPr/>
                <p14:nvPr/>
              </p14:nvContentPartPr>
              <p14:xfrm>
                <a:off x="8913925" y="2274689"/>
                <a:ext cx="870120" cy="514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96807D4-1210-2D02-1B95-6746486B93F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904925" y="2265689"/>
                  <a:ext cx="887760" cy="53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A1CD09C-137A-B42D-1019-568B89026CF4}"/>
              </a:ext>
            </a:extLst>
          </p:cNvPr>
          <p:cNvGrpSpPr/>
          <p:nvPr/>
        </p:nvGrpSpPr>
        <p:grpSpPr>
          <a:xfrm>
            <a:off x="115165" y="121169"/>
            <a:ext cx="434520" cy="371880"/>
            <a:chOff x="115165" y="121169"/>
            <a:chExt cx="43452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0988443-1ADE-F0CF-6E24-837B22359BC7}"/>
                    </a:ext>
                  </a:extLst>
                </p14:cNvPr>
                <p14:cNvContentPartPr/>
                <p14:nvPr/>
              </p14:nvContentPartPr>
              <p14:xfrm>
                <a:off x="338365" y="178409"/>
                <a:ext cx="9000" cy="244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0988443-1ADE-F0CF-6E24-837B22359BC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9365" y="169769"/>
                  <a:ext cx="266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25785A0-4D07-BD31-1C72-88BBF5C8D99C}"/>
                    </a:ext>
                  </a:extLst>
                </p14:cNvPr>
                <p14:cNvContentPartPr/>
                <p14:nvPr/>
              </p14:nvContentPartPr>
              <p14:xfrm>
                <a:off x="115165" y="121169"/>
                <a:ext cx="434520" cy="371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25785A0-4D07-BD31-1C72-88BBF5C8D99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6525" y="112169"/>
                  <a:ext cx="452160" cy="38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EA4B546-07E1-E9FB-C4D1-7BD53D62D510}"/>
              </a:ext>
            </a:extLst>
          </p:cNvPr>
          <p:cNvGrpSpPr/>
          <p:nvPr/>
        </p:nvGrpSpPr>
        <p:grpSpPr>
          <a:xfrm>
            <a:off x="1961245" y="2401409"/>
            <a:ext cx="3107160" cy="1498320"/>
            <a:chOff x="1961245" y="2401409"/>
            <a:chExt cx="3107160" cy="149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6C8183D-A235-25F0-1195-043FA3E8E6C7}"/>
                    </a:ext>
                  </a:extLst>
                </p14:cNvPr>
                <p14:cNvContentPartPr/>
                <p14:nvPr/>
              </p14:nvContentPartPr>
              <p14:xfrm>
                <a:off x="3464245" y="2490329"/>
                <a:ext cx="140760" cy="973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6C8183D-A235-25F0-1195-043FA3E8E6C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455605" y="2481329"/>
                  <a:ext cx="158400" cy="9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980070B-68E7-F789-5C84-A47FA694406F}"/>
                    </a:ext>
                  </a:extLst>
                </p14:cNvPr>
                <p14:cNvContentPartPr/>
                <p14:nvPr/>
              </p14:nvContentPartPr>
              <p14:xfrm>
                <a:off x="3389005" y="2401409"/>
                <a:ext cx="154800" cy="248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980070B-68E7-F789-5C84-A47FA694406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80365" y="2392769"/>
                  <a:ext cx="1724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F532BB9-E90E-FF15-0F80-39B88008A7CB}"/>
                    </a:ext>
                  </a:extLst>
                </p14:cNvPr>
                <p14:cNvContentPartPr/>
                <p14:nvPr/>
              </p14:nvContentPartPr>
              <p14:xfrm>
                <a:off x="2029285" y="3571049"/>
                <a:ext cx="86040" cy="278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F532BB9-E90E-FF15-0F80-39B88008A7C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20285" y="3562049"/>
                  <a:ext cx="1036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092CE09-DA68-4CBD-7FF6-75ADF379BB7F}"/>
                    </a:ext>
                  </a:extLst>
                </p14:cNvPr>
                <p14:cNvContentPartPr/>
                <p14:nvPr/>
              </p14:nvContentPartPr>
              <p14:xfrm>
                <a:off x="1961245" y="3535769"/>
                <a:ext cx="239760" cy="23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092CE09-DA68-4CBD-7FF6-75ADF379BB7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52245" y="3527129"/>
                  <a:ext cx="257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4CF7657-87D7-348F-6AC8-6CC57C02AE22}"/>
                    </a:ext>
                  </a:extLst>
                </p14:cNvPr>
                <p14:cNvContentPartPr/>
                <p14:nvPr/>
              </p14:nvContentPartPr>
              <p14:xfrm>
                <a:off x="2202805" y="3453689"/>
                <a:ext cx="457200" cy="400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4CF7657-87D7-348F-6AC8-6CC57C02AE2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93805" y="3445049"/>
                  <a:ext cx="47484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27FF283-DBA9-6FC6-2251-4475F921B356}"/>
                    </a:ext>
                  </a:extLst>
                </p14:cNvPr>
                <p14:cNvContentPartPr/>
                <p14:nvPr/>
              </p14:nvContentPartPr>
              <p14:xfrm>
                <a:off x="2446525" y="3496529"/>
                <a:ext cx="19080" cy="41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27FF283-DBA9-6FC6-2251-4475F921B35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437525" y="3487889"/>
                  <a:ext cx="367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A7822A1-402C-830E-BFAA-7B68A3B8AE92}"/>
                    </a:ext>
                  </a:extLst>
                </p14:cNvPr>
                <p14:cNvContentPartPr/>
                <p14:nvPr/>
              </p14:nvContentPartPr>
              <p14:xfrm>
                <a:off x="2797165" y="3674729"/>
                <a:ext cx="979920" cy="225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A7822A1-402C-830E-BFAA-7B68A3B8AE9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788525" y="3665729"/>
                  <a:ext cx="9975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28D03AF-E8CD-8456-FCC8-63D987DFE713}"/>
                    </a:ext>
                  </a:extLst>
                </p14:cNvPr>
                <p14:cNvContentPartPr/>
                <p14:nvPr/>
              </p14:nvContentPartPr>
              <p14:xfrm>
                <a:off x="3949525" y="3433169"/>
                <a:ext cx="1118880" cy="433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28D03AF-E8CD-8456-FCC8-63D987DFE71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940525" y="3424529"/>
                  <a:ext cx="1136520" cy="45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2A3BDE26-7D84-8C08-C18D-E992C6D6F27A}"/>
                  </a:ext>
                </a:extLst>
              </p14:cNvPr>
              <p14:cNvContentPartPr/>
              <p14:nvPr/>
            </p14:nvContentPartPr>
            <p14:xfrm>
              <a:off x="5312845" y="3457649"/>
              <a:ext cx="459000" cy="4723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2A3BDE26-7D84-8C08-C18D-E992C6D6F27A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304205" y="3448649"/>
                <a:ext cx="476640" cy="48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9247CB5C-AD7E-5037-F5F5-179869181DBF}"/>
              </a:ext>
            </a:extLst>
          </p:cNvPr>
          <p:cNvGrpSpPr/>
          <p:nvPr/>
        </p:nvGrpSpPr>
        <p:grpSpPr>
          <a:xfrm>
            <a:off x="5939965" y="3321929"/>
            <a:ext cx="2280960" cy="593280"/>
            <a:chOff x="5939965" y="3321929"/>
            <a:chExt cx="2280960" cy="59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D664C11-9A7E-38BA-7D3D-71458A4F64CF}"/>
                    </a:ext>
                  </a:extLst>
                </p14:cNvPr>
                <p14:cNvContentPartPr/>
                <p14:nvPr/>
              </p14:nvContentPartPr>
              <p14:xfrm>
                <a:off x="5939965" y="3321929"/>
                <a:ext cx="1060920" cy="593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D664C11-9A7E-38BA-7D3D-71458A4F64C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31325" y="3313289"/>
                  <a:ext cx="107856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CA22313-23B7-26E7-7E5A-6A1EE1962BEF}"/>
                    </a:ext>
                  </a:extLst>
                </p14:cNvPr>
                <p14:cNvContentPartPr/>
                <p14:nvPr/>
              </p14:nvContentPartPr>
              <p14:xfrm>
                <a:off x="7169365" y="3523169"/>
                <a:ext cx="1051560" cy="209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CA22313-23B7-26E7-7E5A-6A1EE1962BE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60365" y="3514169"/>
                  <a:ext cx="106920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A11876A-7701-C2B3-9F26-9346A4269ED8}"/>
              </a:ext>
            </a:extLst>
          </p:cNvPr>
          <p:cNvGrpSpPr/>
          <p:nvPr/>
        </p:nvGrpSpPr>
        <p:grpSpPr>
          <a:xfrm>
            <a:off x="8457805" y="3196649"/>
            <a:ext cx="2666520" cy="491040"/>
            <a:chOff x="8457805" y="3196649"/>
            <a:chExt cx="2666520" cy="49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1049935-4D41-D0ED-F5D8-F6D080E91334}"/>
                    </a:ext>
                  </a:extLst>
                </p14:cNvPr>
                <p14:cNvContentPartPr/>
                <p14:nvPr/>
              </p14:nvContentPartPr>
              <p14:xfrm>
                <a:off x="8457805" y="3196649"/>
                <a:ext cx="1164240" cy="491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1049935-4D41-D0ED-F5D8-F6D080E9133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448805" y="3187649"/>
                  <a:ext cx="118188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BBDFC43-EFB6-2262-BA2E-AC4F0D2FBA57}"/>
                    </a:ext>
                  </a:extLst>
                </p14:cNvPr>
                <p14:cNvContentPartPr/>
                <p14:nvPr/>
              </p14:nvContentPartPr>
              <p14:xfrm>
                <a:off x="9398485" y="3331649"/>
                <a:ext cx="33120" cy="23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BBDFC43-EFB6-2262-BA2E-AC4F0D2FBA5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389485" y="3323009"/>
                  <a:ext cx="50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A197495-FB2E-CDE9-E9D2-1135D10C6317}"/>
                    </a:ext>
                  </a:extLst>
                </p14:cNvPr>
                <p14:cNvContentPartPr/>
                <p14:nvPr/>
              </p14:nvContentPartPr>
              <p14:xfrm>
                <a:off x="9906805" y="3202409"/>
                <a:ext cx="1217520" cy="478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A197495-FB2E-CDE9-E9D2-1135D10C631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898165" y="3193409"/>
                  <a:ext cx="1235160" cy="49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E0D4542C-FA86-8912-727C-8C164E6A194D}"/>
                  </a:ext>
                </a:extLst>
              </p14:cNvPr>
              <p14:cNvContentPartPr/>
              <p14:nvPr/>
            </p14:nvContentPartPr>
            <p14:xfrm>
              <a:off x="999325" y="4506689"/>
              <a:ext cx="1463040" cy="6836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E0D4542C-FA86-8912-727C-8C164E6A194D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90685" y="4498049"/>
                <a:ext cx="1480680" cy="70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0687F47-66F2-2B9A-A62F-CE1E6C0E8983}"/>
              </a:ext>
            </a:extLst>
          </p:cNvPr>
          <p:cNvGrpSpPr/>
          <p:nvPr/>
        </p:nvGrpSpPr>
        <p:grpSpPr>
          <a:xfrm>
            <a:off x="2744605" y="4487249"/>
            <a:ext cx="2135880" cy="510480"/>
            <a:chOff x="2744605" y="4487249"/>
            <a:chExt cx="213588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3FE476F-8563-3C40-95E6-A184538A0C55}"/>
                    </a:ext>
                  </a:extLst>
                </p14:cNvPr>
                <p14:cNvContentPartPr/>
                <p14:nvPr/>
              </p14:nvContentPartPr>
              <p14:xfrm>
                <a:off x="2744605" y="4487249"/>
                <a:ext cx="1522800" cy="466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3FE476F-8563-3C40-95E6-A184538A0C5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35965" y="4478609"/>
                  <a:ext cx="154044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554CA7E-8EB4-BE9D-9833-530CC2551907}"/>
                    </a:ext>
                  </a:extLst>
                </p14:cNvPr>
                <p14:cNvContentPartPr/>
                <p14:nvPr/>
              </p14:nvContentPartPr>
              <p14:xfrm>
                <a:off x="4025485" y="4686689"/>
                <a:ext cx="13680" cy="16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554CA7E-8EB4-BE9D-9833-530CC255190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016845" y="4678049"/>
                  <a:ext cx="31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746A93C-E0FE-69E8-DFA9-8FE0CE765A29}"/>
                    </a:ext>
                  </a:extLst>
                </p14:cNvPr>
                <p14:cNvContentPartPr/>
                <p14:nvPr/>
              </p14:nvContentPartPr>
              <p14:xfrm>
                <a:off x="3727045" y="4544489"/>
                <a:ext cx="296640" cy="124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746A93C-E0FE-69E8-DFA9-8FE0CE765A2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718405" y="4535849"/>
                  <a:ext cx="314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FB48C89-EC29-AE31-DB7B-6B0390962C03}"/>
                    </a:ext>
                  </a:extLst>
                </p14:cNvPr>
                <p14:cNvContentPartPr/>
                <p14:nvPr/>
              </p14:nvContentPartPr>
              <p14:xfrm>
                <a:off x="4455685" y="4516409"/>
                <a:ext cx="424800" cy="481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FB48C89-EC29-AE31-DB7B-6B0390962C0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47045" y="4507409"/>
                  <a:ext cx="442440" cy="49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5E7B009-9645-4D4A-E06C-7D07110C0D98}"/>
              </a:ext>
            </a:extLst>
          </p:cNvPr>
          <p:cNvGrpSpPr/>
          <p:nvPr/>
        </p:nvGrpSpPr>
        <p:grpSpPr>
          <a:xfrm>
            <a:off x="5182165" y="4516769"/>
            <a:ext cx="989640" cy="435600"/>
            <a:chOff x="5182165" y="4516769"/>
            <a:chExt cx="989640" cy="4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0E03660-D883-860A-408F-CD6D0143CE23}"/>
                    </a:ext>
                  </a:extLst>
                </p14:cNvPr>
                <p14:cNvContentPartPr/>
                <p14:nvPr/>
              </p14:nvContentPartPr>
              <p14:xfrm>
                <a:off x="5182165" y="4516769"/>
                <a:ext cx="989640" cy="435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0E03660-D883-860A-408F-CD6D0143CE2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73525" y="4507769"/>
                  <a:ext cx="100728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801038C-6111-8004-2DF7-31BDE67C14A0}"/>
                    </a:ext>
                  </a:extLst>
                </p14:cNvPr>
                <p14:cNvContentPartPr/>
                <p14:nvPr/>
              </p14:nvContentPartPr>
              <p14:xfrm>
                <a:off x="5393125" y="4547729"/>
                <a:ext cx="25560" cy="19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801038C-6111-8004-2DF7-31BDE67C14A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84125" y="4538729"/>
                  <a:ext cx="4320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0DB7DA2-C57D-9776-B646-C3B43E5F835C}"/>
              </a:ext>
            </a:extLst>
          </p:cNvPr>
          <p:cNvGrpSpPr/>
          <p:nvPr/>
        </p:nvGrpSpPr>
        <p:grpSpPr>
          <a:xfrm>
            <a:off x="6344605" y="4484369"/>
            <a:ext cx="3090960" cy="542160"/>
            <a:chOff x="6344605" y="4484369"/>
            <a:chExt cx="3090960" cy="5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0D3FA12-A9AA-B57C-B470-B79A165F2A45}"/>
                    </a:ext>
                  </a:extLst>
                </p14:cNvPr>
                <p14:cNvContentPartPr/>
                <p14:nvPr/>
              </p14:nvContentPartPr>
              <p14:xfrm>
                <a:off x="6344605" y="4484369"/>
                <a:ext cx="1121040" cy="542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0D3FA12-A9AA-B57C-B470-B79A165F2A4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335605" y="4475729"/>
                  <a:ext cx="113868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6FAE225-9A6E-8EA3-2343-7F2435D4AD0A}"/>
                    </a:ext>
                  </a:extLst>
                </p14:cNvPr>
                <p14:cNvContentPartPr/>
                <p14:nvPr/>
              </p14:nvContentPartPr>
              <p14:xfrm>
                <a:off x="7167205" y="4611089"/>
                <a:ext cx="51840" cy="48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6FAE225-9A6E-8EA3-2343-7F2435D4AD0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158565" y="4602449"/>
                  <a:ext cx="69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96877B1-6DC7-4892-EF4B-F7728016E285}"/>
                    </a:ext>
                  </a:extLst>
                </p14:cNvPr>
                <p14:cNvContentPartPr/>
                <p14:nvPr/>
              </p14:nvContentPartPr>
              <p14:xfrm>
                <a:off x="7629085" y="4668329"/>
                <a:ext cx="33120" cy="29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96877B1-6DC7-4892-EF4B-F7728016E28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620445" y="4659329"/>
                  <a:ext cx="50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2950742-6C09-560F-CDCF-D802685FF0E3}"/>
                    </a:ext>
                  </a:extLst>
                </p14:cNvPr>
                <p14:cNvContentPartPr/>
                <p14:nvPr/>
              </p14:nvContentPartPr>
              <p14:xfrm>
                <a:off x="7644205" y="4751849"/>
                <a:ext cx="27720" cy="24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2950742-6C09-560F-CDCF-D802685FF0E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635565" y="4743209"/>
                  <a:ext cx="45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A929589-2973-4226-784C-C74F66B3B20E}"/>
                    </a:ext>
                  </a:extLst>
                </p14:cNvPr>
                <p14:cNvContentPartPr/>
                <p14:nvPr/>
              </p14:nvContentPartPr>
              <p14:xfrm>
                <a:off x="8077285" y="4592009"/>
                <a:ext cx="432720" cy="199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A929589-2973-4226-784C-C74F66B3B20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068645" y="4583009"/>
                  <a:ext cx="4503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C06A4E3-AB5F-BE78-35EB-C4E03300637A}"/>
                    </a:ext>
                  </a:extLst>
                </p14:cNvPr>
                <p14:cNvContentPartPr/>
                <p14:nvPr/>
              </p14:nvContentPartPr>
              <p14:xfrm>
                <a:off x="8409925" y="4866689"/>
                <a:ext cx="86040" cy="118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C06A4E3-AB5F-BE78-35EB-C4E03300637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401285" y="4858049"/>
                  <a:ext cx="103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115436F-7A24-7BE3-571F-13B0B127FC71}"/>
                    </a:ext>
                  </a:extLst>
                </p14:cNvPr>
                <p14:cNvContentPartPr/>
                <p14:nvPr/>
              </p14:nvContentPartPr>
              <p14:xfrm>
                <a:off x="8741485" y="4695329"/>
                <a:ext cx="270720" cy="9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115436F-7A24-7BE3-571F-13B0B127FC7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32845" y="4686689"/>
                  <a:ext cx="288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F07CA97-E0EC-572A-2C4B-5402B99B6F33}"/>
                    </a:ext>
                  </a:extLst>
                </p14:cNvPr>
                <p14:cNvContentPartPr/>
                <p14:nvPr/>
              </p14:nvContentPartPr>
              <p14:xfrm>
                <a:off x="8740765" y="4750409"/>
                <a:ext cx="254520" cy="14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F07CA97-E0EC-572A-2C4B-5402B99B6F3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731765" y="4741769"/>
                  <a:ext cx="272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0EAA9FF-09A7-3723-F584-CFA8CE9D9D6D}"/>
                    </a:ext>
                  </a:extLst>
                </p14:cNvPr>
                <p14:cNvContentPartPr/>
                <p14:nvPr/>
              </p14:nvContentPartPr>
              <p14:xfrm>
                <a:off x="9120565" y="4552409"/>
                <a:ext cx="315000" cy="342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0EAA9FF-09A7-3723-F584-CFA8CE9D9D6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111565" y="4543769"/>
                  <a:ext cx="332640" cy="36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31B6808-015F-8847-898A-402F37C1B2BF}"/>
              </a:ext>
            </a:extLst>
          </p:cNvPr>
          <p:cNvGrpSpPr/>
          <p:nvPr/>
        </p:nvGrpSpPr>
        <p:grpSpPr>
          <a:xfrm>
            <a:off x="8088445" y="5107889"/>
            <a:ext cx="1851480" cy="479520"/>
            <a:chOff x="8088445" y="5107889"/>
            <a:chExt cx="185148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00E35BB-03BD-16ED-2E8F-7096025FE382}"/>
                    </a:ext>
                  </a:extLst>
                </p14:cNvPr>
                <p14:cNvContentPartPr/>
                <p14:nvPr/>
              </p14:nvContentPartPr>
              <p14:xfrm>
                <a:off x="8088445" y="5227409"/>
                <a:ext cx="347040" cy="224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00E35BB-03BD-16ED-2E8F-7096025FE38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079445" y="5218409"/>
                  <a:ext cx="3646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EBDA971-9A18-3647-8E06-569C6E7078DD}"/>
                    </a:ext>
                  </a:extLst>
                </p14:cNvPr>
                <p14:cNvContentPartPr/>
                <p14:nvPr/>
              </p14:nvContentPartPr>
              <p14:xfrm>
                <a:off x="8285005" y="5453849"/>
                <a:ext cx="160200" cy="133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EBDA971-9A18-3647-8E06-569C6E7078D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276365" y="5445209"/>
                  <a:ext cx="177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E92008B-960A-145F-4089-B17CE0EC0CA4}"/>
                    </a:ext>
                  </a:extLst>
                </p14:cNvPr>
                <p14:cNvContentPartPr/>
                <p14:nvPr/>
              </p14:nvContentPartPr>
              <p14:xfrm>
                <a:off x="8196805" y="5506769"/>
                <a:ext cx="263880" cy="8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E92008B-960A-145F-4089-B17CE0EC0CA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187805" y="5498129"/>
                  <a:ext cx="281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0CC3E76-A7B2-7CA7-8058-90343AC2E71C}"/>
                    </a:ext>
                  </a:extLst>
                </p14:cNvPr>
                <p14:cNvContentPartPr/>
                <p14:nvPr/>
              </p14:nvContentPartPr>
              <p14:xfrm>
                <a:off x="8733925" y="5288969"/>
                <a:ext cx="608400" cy="211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0CC3E76-A7B2-7CA7-8058-90343AC2E71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724925" y="5280329"/>
                  <a:ext cx="6260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9491DDA-F9DB-982E-5EC5-1646B0E2FCC9}"/>
                    </a:ext>
                  </a:extLst>
                </p14:cNvPr>
                <p14:cNvContentPartPr/>
                <p14:nvPr/>
              </p14:nvContentPartPr>
              <p14:xfrm>
                <a:off x="9473725" y="5107889"/>
                <a:ext cx="466200" cy="333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9491DDA-F9DB-982E-5EC5-1646B0E2FCC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465085" y="5099249"/>
                  <a:ext cx="48384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C3EBB33-B9F7-5E48-01D0-DEA88AAA51EC}"/>
              </a:ext>
            </a:extLst>
          </p:cNvPr>
          <p:cNvGrpSpPr/>
          <p:nvPr/>
        </p:nvGrpSpPr>
        <p:grpSpPr>
          <a:xfrm>
            <a:off x="10073125" y="5016089"/>
            <a:ext cx="1173960" cy="507960"/>
            <a:chOff x="10073125" y="5016089"/>
            <a:chExt cx="117396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61ED1E0-EAC4-DBDD-0E6D-9BDFD2E411F5}"/>
                    </a:ext>
                  </a:extLst>
                </p14:cNvPr>
                <p14:cNvContentPartPr/>
                <p14:nvPr/>
              </p14:nvContentPartPr>
              <p14:xfrm>
                <a:off x="10073125" y="5016089"/>
                <a:ext cx="1173960" cy="507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61ED1E0-EAC4-DBDD-0E6D-9BDFD2E411F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64125" y="5007449"/>
                  <a:ext cx="119160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104D28B-11D9-D212-C824-3F5633C0EEA3}"/>
                    </a:ext>
                  </a:extLst>
                </p14:cNvPr>
                <p14:cNvContentPartPr/>
                <p14:nvPr/>
              </p14:nvContentPartPr>
              <p14:xfrm>
                <a:off x="10879525" y="5253329"/>
                <a:ext cx="200520" cy="15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104D28B-11D9-D212-C824-3F5633C0EEA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870525" y="5244329"/>
                  <a:ext cx="218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8D14BC6-86FC-B132-9765-338020EAB465}"/>
                    </a:ext>
                  </a:extLst>
                </p14:cNvPr>
                <p14:cNvContentPartPr/>
                <p14:nvPr/>
              </p14:nvContentPartPr>
              <p14:xfrm>
                <a:off x="10352485" y="5087729"/>
                <a:ext cx="393840" cy="79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8D14BC6-86FC-B132-9765-338020EAB46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343845" y="5078729"/>
                  <a:ext cx="41148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EFFB7AC4-A246-49E2-4CF3-AE94C959E399}"/>
                  </a:ext>
                </a:extLst>
              </p14:cNvPr>
              <p14:cNvContentPartPr/>
              <p14:nvPr/>
            </p14:nvContentPartPr>
            <p14:xfrm>
              <a:off x="4304845" y="5823929"/>
              <a:ext cx="524880" cy="4132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EFFB7AC4-A246-49E2-4CF3-AE94C959E399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295845" y="5814929"/>
                <a:ext cx="54252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228E5880-532F-819E-9B53-4E2F8ED07CD1}"/>
                  </a:ext>
                </a:extLst>
              </p14:cNvPr>
              <p14:cNvContentPartPr/>
              <p14:nvPr/>
            </p14:nvContentPartPr>
            <p14:xfrm>
              <a:off x="5007925" y="5909969"/>
              <a:ext cx="1222560" cy="1764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228E5880-532F-819E-9B53-4E2F8ED07CD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999285" y="5901329"/>
                <a:ext cx="12402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24E138CF-42BB-1E73-403D-CFA4DC24539B}"/>
                  </a:ext>
                </a:extLst>
              </p14:cNvPr>
              <p14:cNvContentPartPr/>
              <p14:nvPr/>
            </p14:nvContentPartPr>
            <p14:xfrm>
              <a:off x="5299165" y="5687489"/>
              <a:ext cx="19080" cy="154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24E138CF-42BB-1E73-403D-CFA4DC24539B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290525" y="5678489"/>
                <a:ext cx="367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2461F7DD-9987-BE26-689A-EFC83C2D2579}"/>
                  </a:ext>
                </a:extLst>
              </p14:cNvPr>
              <p14:cNvContentPartPr/>
              <p14:nvPr/>
            </p14:nvContentPartPr>
            <p14:xfrm>
              <a:off x="6409045" y="5742929"/>
              <a:ext cx="859320" cy="4734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2461F7DD-9987-BE26-689A-EFC83C2D2579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400045" y="5734289"/>
                <a:ext cx="87696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79628CD8-29D8-E36C-860C-59617BB4CD27}"/>
                  </a:ext>
                </a:extLst>
              </p14:cNvPr>
              <p14:cNvContentPartPr/>
              <p14:nvPr/>
            </p14:nvContentPartPr>
            <p14:xfrm>
              <a:off x="7079365" y="5815649"/>
              <a:ext cx="25560" cy="414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79628CD8-29D8-E36C-860C-59617BB4CD27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070365" y="5807009"/>
                <a:ext cx="432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791E08EF-CFB7-072F-053A-4E7787372356}"/>
                  </a:ext>
                </a:extLst>
              </p14:cNvPr>
              <p14:cNvContentPartPr/>
              <p14:nvPr/>
            </p14:nvContentPartPr>
            <p14:xfrm>
              <a:off x="7646365" y="5982689"/>
              <a:ext cx="25560" cy="216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791E08EF-CFB7-072F-053A-4E7787372356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637365" y="5974049"/>
                <a:ext cx="432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B8F7A2FD-833B-D73E-7E1D-D3F4AE2DCFC8}"/>
                  </a:ext>
                </a:extLst>
              </p14:cNvPr>
              <p14:cNvContentPartPr/>
              <p14:nvPr/>
            </p14:nvContentPartPr>
            <p14:xfrm>
              <a:off x="7632685" y="6136409"/>
              <a:ext cx="25920" cy="450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B8F7A2FD-833B-D73E-7E1D-D3F4AE2DCFC8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624045" y="6127409"/>
                <a:ext cx="4356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E98B87C-8335-1F67-418D-5E84F5A2EBB9}"/>
              </a:ext>
            </a:extLst>
          </p:cNvPr>
          <p:cNvGrpSpPr/>
          <p:nvPr/>
        </p:nvGrpSpPr>
        <p:grpSpPr>
          <a:xfrm>
            <a:off x="8118325" y="5806649"/>
            <a:ext cx="2341800" cy="507960"/>
            <a:chOff x="8118325" y="5806649"/>
            <a:chExt cx="234180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2690992-F556-6324-4820-291189187B09}"/>
                    </a:ext>
                  </a:extLst>
                </p14:cNvPr>
                <p14:cNvContentPartPr/>
                <p14:nvPr/>
              </p14:nvContentPartPr>
              <p14:xfrm>
                <a:off x="8118325" y="6005369"/>
                <a:ext cx="514440" cy="249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2690992-F556-6324-4820-291189187B0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109325" y="5996369"/>
                  <a:ext cx="5320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A414518-DA9C-8F9F-2EFD-2E916A88B4B1}"/>
                    </a:ext>
                  </a:extLst>
                </p14:cNvPr>
                <p14:cNvContentPartPr/>
                <p14:nvPr/>
              </p14:nvContentPartPr>
              <p14:xfrm>
                <a:off x="8864245" y="6050009"/>
                <a:ext cx="177120" cy="20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A414518-DA9C-8F9F-2EFD-2E916A88B4B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855245" y="6041009"/>
                  <a:ext cx="194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4C746AD-6DE0-428F-435E-E167B1FC7C01}"/>
                    </a:ext>
                  </a:extLst>
                </p14:cNvPr>
                <p14:cNvContentPartPr/>
                <p14:nvPr/>
              </p14:nvContentPartPr>
              <p14:xfrm>
                <a:off x="8763445" y="6156929"/>
                <a:ext cx="241920" cy="41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4C746AD-6DE0-428F-435E-E167B1FC7C0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754445" y="6148289"/>
                  <a:ext cx="2595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DDEE752-79E5-8976-01DB-34EC65DB3F59}"/>
                    </a:ext>
                  </a:extLst>
                </p14:cNvPr>
                <p14:cNvContentPartPr/>
                <p14:nvPr/>
              </p14:nvContentPartPr>
              <p14:xfrm>
                <a:off x="9177805" y="6019049"/>
                <a:ext cx="243720" cy="240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DDEE752-79E5-8976-01DB-34EC65DB3F5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169165" y="6010409"/>
                  <a:ext cx="2613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B606C9F-C15C-A7A7-D92E-BB09D5690ACB}"/>
                    </a:ext>
                  </a:extLst>
                </p14:cNvPr>
                <p14:cNvContentPartPr/>
                <p14:nvPr/>
              </p14:nvContentPartPr>
              <p14:xfrm>
                <a:off x="9719245" y="5806649"/>
                <a:ext cx="236520" cy="507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B606C9F-C15C-A7A7-D92E-BB09D5690AC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710605" y="5797649"/>
                  <a:ext cx="25416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2069BAA-02BA-3987-A433-EDAAA49A7D2F}"/>
                    </a:ext>
                  </a:extLst>
                </p14:cNvPr>
                <p14:cNvContentPartPr/>
                <p14:nvPr/>
              </p14:nvContentPartPr>
              <p14:xfrm>
                <a:off x="9899965" y="5812769"/>
                <a:ext cx="560160" cy="379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2069BAA-02BA-3987-A433-EDAAA49A7D2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890965" y="5804129"/>
                  <a:ext cx="577800" cy="39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329E371-F383-B14C-BA6D-601490E8BC3D}"/>
              </a:ext>
            </a:extLst>
          </p:cNvPr>
          <p:cNvGrpSpPr/>
          <p:nvPr/>
        </p:nvGrpSpPr>
        <p:grpSpPr>
          <a:xfrm>
            <a:off x="10563445" y="5761649"/>
            <a:ext cx="1504440" cy="786960"/>
            <a:chOff x="10563445" y="5761649"/>
            <a:chExt cx="1504440" cy="78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3297DD6-D2C8-F1E1-2720-148F004BD6B4}"/>
                    </a:ext>
                  </a:extLst>
                </p14:cNvPr>
                <p14:cNvContentPartPr/>
                <p14:nvPr/>
              </p14:nvContentPartPr>
              <p14:xfrm>
                <a:off x="10563445" y="5921129"/>
                <a:ext cx="1425960" cy="509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3297DD6-D2C8-F1E1-2720-148F004BD6B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554445" y="5912489"/>
                  <a:ext cx="144360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5419EF2-D43A-B2EC-7CBB-372C59D4B747}"/>
                    </a:ext>
                  </a:extLst>
                </p14:cNvPr>
                <p14:cNvContentPartPr/>
                <p14:nvPr/>
              </p14:nvContentPartPr>
              <p14:xfrm>
                <a:off x="11570365" y="6017249"/>
                <a:ext cx="235080" cy="15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5419EF2-D43A-B2EC-7CBB-372C59D4B74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561365" y="6008249"/>
                  <a:ext cx="252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0553C47-32AA-78D9-AEF6-E9B3DE713478}"/>
                    </a:ext>
                  </a:extLst>
                </p14:cNvPr>
                <p14:cNvContentPartPr/>
                <p14:nvPr/>
              </p14:nvContentPartPr>
              <p14:xfrm>
                <a:off x="11796805" y="5761649"/>
                <a:ext cx="271080" cy="786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0553C47-32AA-78D9-AEF6-E9B3DE71347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788165" y="5753009"/>
                  <a:ext cx="288720" cy="80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3E039B6-C012-20DE-7163-5D7FB4D06C12}"/>
              </a:ext>
            </a:extLst>
          </p:cNvPr>
          <p:cNvGrpSpPr/>
          <p:nvPr/>
        </p:nvGrpSpPr>
        <p:grpSpPr>
          <a:xfrm>
            <a:off x="9763525" y="4429649"/>
            <a:ext cx="1576440" cy="522000"/>
            <a:chOff x="9763525" y="4429649"/>
            <a:chExt cx="157644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3F2E6C0-71AD-3EDA-328F-B2D5676BEB07}"/>
                    </a:ext>
                  </a:extLst>
                </p14:cNvPr>
                <p14:cNvContentPartPr/>
                <p14:nvPr/>
              </p14:nvContentPartPr>
              <p14:xfrm>
                <a:off x="9763525" y="4429649"/>
                <a:ext cx="219960" cy="522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3F2E6C0-71AD-3EDA-328F-B2D5676BEB0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754525" y="4421009"/>
                  <a:ext cx="23760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608AEF2-7EFB-A52B-863E-8937D0C13A64}"/>
                    </a:ext>
                  </a:extLst>
                </p14:cNvPr>
                <p14:cNvContentPartPr/>
                <p14:nvPr/>
              </p14:nvContentPartPr>
              <p14:xfrm>
                <a:off x="9886285" y="4684529"/>
                <a:ext cx="560160" cy="1479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608AEF2-7EFB-A52B-863E-8937D0C13A6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877645" y="4675529"/>
                  <a:ext cx="577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92CEA2E-8542-7ECD-7313-8916B5B8A3D5}"/>
                    </a:ext>
                  </a:extLst>
                </p14:cNvPr>
                <p14:cNvContentPartPr/>
                <p14:nvPr/>
              </p14:nvContentPartPr>
              <p14:xfrm>
                <a:off x="10519165" y="4783529"/>
                <a:ext cx="10440" cy="24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92CEA2E-8542-7ECD-7313-8916B5B8A3D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510165" y="4774889"/>
                  <a:ext cx="28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2CD6BB3-E378-0388-0462-B21A3FE9859E}"/>
                    </a:ext>
                  </a:extLst>
                </p14:cNvPr>
                <p14:cNvContentPartPr/>
                <p14:nvPr/>
              </p14:nvContentPartPr>
              <p14:xfrm>
                <a:off x="10747765" y="4567169"/>
                <a:ext cx="66600" cy="243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2CD6BB3-E378-0388-0462-B21A3FE9859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739125" y="4558529"/>
                  <a:ext cx="842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1335EDA-A7B2-F4DB-D4F4-FC44423364F9}"/>
                    </a:ext>
                  </a:extLst>
                </p14:cNvPr>
                <p14:cNvContentPartPr/>
                <p14:nvPr/>
              </p14:nvContentPartPr>
              <p14:xfrm>
                <a:off x="10937845" y="4634129"/>
                <a:ext cx="155160" cy="163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1335EDA-A7B2-F4DB-D4F4-FC44423364F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928845" y="4625489"/>
                  <a:ext cx="172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82B2878-E106-78C2-7D6C-A36EF5FB1418}"/>
                    </a:ext>
                  </a:extLst>
                </p14:cNvPr>
                <p14:cNvContentPartPr/>
                <p14:nvPr/>
              </p14:nvContentPartPr>
              <p14:xfrm>
                <a:off x="11127925" y="4490849"/>
                <a:ext cx="212040" cy="382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82B2878-E106-78C2-7D6C-A36EF5FB141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118925" y="4482209"/>
                  <a:ext cx="229680" cy="39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8D7EBAE9-3282-3259-F8FC-4F0E01129E38}"/>
              </a:ext>
            </a:extLst>
          </p:cNvPr>
          <p:cNvGrpSpPr/>
          <p:nvPr/>
        </p:nvGrpSpPr>
        <p:grpSpPr>
          <a:xfrm>
            <a:off x="7879285" y="6426209"/>
            <a:ext cx="4040640" cy="383040"/>
            <a:chOff x="7879285" y="6426209"/>
            <a:chExt cx="404064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9C6DDF0-6DD7-8E2E-9B17-9D4580E67D41}"/>
                    </a:ext>
                  </a:extLst>
                </p14:cNvPr>
                <p14:cNvContentPartPr/>
                <p14:nvPr/>
              </p14:nvContentPartPr>
              <p14:xfrm>
                <a:off x="7879285" y="6515849"/>
                <a:ext cx="78840" cy="285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9C6DDF0-6DD7-8E2E-9B17-9D4580E67D4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870645" y="6507209"/>
                  <a:ext cx="964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09DCC8F-1924-72D6-0554-62992B22F112}"/>
                    </a:ext>
                  </a:extLst>
                </p14:cNvPr>
                <p14:cNvContentPartPr/>
                <p14:nvPr/>
              </p14:nvContentPartPr>
              <p14:xfrm>
                <a:off x="8083765" y="6565529"/>
                <a:ext cx="12240" cy="195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09DCC8F-1924-72D6-0554-62992B22F11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074765" y="6556529"/>
                  <a:ext cx="298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6F417E7-D578-EE43-4EF8-5BC47DCAB1C3}"/>
                    </a:ext>
                  </a:extLst>
                </p14:cNvPr>
                <p14:cNvContentPartPr/>
                <p14:nvPr/>
              </p14:nvContentPartPr>
              <p14:xfrm>
                <a:off x="8167285" y="6581729"/>
                <a:ext cx="123120" cy="1990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6F417E7-D578-EE43-4EF8-5BC47DCAB1C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158645" y="6573089"/>
                  <a:ext cx="1407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C13637D-B018-4B57-8DAA-757361FBC068}"/>
                    </a:ext>
                  </a:extLst>
                </p14:cNvPr>
                <p14:cNvContentPartPr/>
                <p14:nvPr/>
              </p14:nvContentPartPr>
              <p14:xfrm>
                <a:off x="8188165" y="6568409"/>
                <a:ext cx="199080" cy="17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C13637D-B018-4B57-8DAA-757361FBC06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179165" y="6559769"/>
                  <a:ext cx="216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BFDB4D5-7F26-E149-CD43-6597A8CE73D0}"/>
                    </a:ext>
                  </a:extLst>
                </p14:cNvPr>
                <p14:cNvContentPartPr/>
                <p14:nvPr/>
              </p14:nvContentPartPr>
              <p14:xfrm>
                <a:off x="8407765" y="6745529"/>
                <a:ext cx="17280" cy="25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BFDB4D5-7F26-E149-CD43-6597A8CE73D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399125" y="6736529"/>
                  <a:ext cx="34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021191B-E8DB-476C-2B60-D3A1509767C9}"/>
                    </a:ext>
                  </a:extLst>
                </p14:cNvPr>
                <p14:cNvContentPartPr/>
                <p14:nvPr/>
              </p14:nvContentPartPr>
              <p14:xfrm>
                <a:off x="8514685" y="6550769"/>
                <a:ext cx="31680" cy="209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021191B-E8DB-476C-2B60-D3A1509767C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506045" y="6541769"/>
                  <a:ext cx="493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F5C3A24-0594-5E7E-580C-232B711FC456}"/>
                    </a:ext>
                  </a:extLst>
                </p14:cNvPr>
                <p14:cNvContentPartPr/>
                <p14:nvPr/>
              </p14:nvContentPartPr>
              <p14:xfrm>
                <a:off x="8659765" y="6572009"/>
                <a:ext cx="79560" cy="219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F5C3A24-0594-5E7E-580C-232B711FC45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651125" y="6563009"/>
                  <a:ext cx="972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2DDFA82-341B-8F17-EFF5-458AC04AAACB}"/>
                    </a:ext>
                  </a:extLst>
                </p14:cNvPr>
                <p14:cNvContentPartPr/>
                <p14:nvPr/>
              </p14:nvContentPartPr>
              <p14:xfrm>
                <a:off x="8760205" y="6510449"/>
                <a:ext cx="189360" cy="298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2DDFA82-341B-8F17-EFF5-458AC04AAAC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751565" y="6501809"/>
                  <a:ext cx="2070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8BA8827-D2CA-611D-2FE3-03F3567B07E4}"/>
                    </a:ext>
                  </a:extLst>
                </p14:cNvPr>
                <p14:cNvContentPartPr/>
                <p14:nvPr/>
              </p14:nvContentPartPr>
              <p14:xfrm>
                <a:off x="9054685" y="6533849"/>
                <a:ext cx="486000" cy="188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8BA8827-D2CA-611D-2FE3-03F3567B07E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045685" y="6524849"/>
                  <a:ext cx="503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D799001-E7DB-F186-00C8-CF70EBA7553D}"/>
                    </a:ext>
                  </a:extLst>
                </p14:cNvPr>
                <p14:cNvContentPartPr/>
                <p14:nvPr/>
              </p14:nvContentPartPr>
              <p14:xfrm>
                <a:off x="9623845" y="6426209"/>
                <a:ext cx="621360" cy="328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D799001-E7DB-F186-00C8-CF70EBA7553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614845" y="6417569"/>
                  <a:ext cx="6390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B494D79-7640-B091-A2DA-BE6FD93BC121}"/>
                    </a:ext>
                  </a:extLst>
                </p14:cNvPr>
                <p14:cNvContentPartPr/>
                <p14:nvPr/>
              </p14:nvContentPartPr>
              <p14:xfrm>
                <a:off x="10159885" y="6503249"/>
                <a:ext cx="21240" cy="15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B494D79-7640-B091-A2DA-BE6FD93BC12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151245" y="6494249"/>
                  <a:ext cx="38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3435F49-CD77-7C6B-92C4-B5CA76E2DE19}"/>
                    </a:ext>
                  </a:extLst>
                </p14:cNvPr>
                <p14:cNvContentPartPr/>
                <p14:nvPr/>
              </p14:nvContentPartPr>
              <p14:xfrm>
                <a:off x="10495045" y="6432329"/>
                <a:ext cx="1424880" cy="305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3435F49-CD77-7C6B-92C4-B5CA76E2DE1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486045" y="6423689"/>
                  <a:ext cx="14425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C314C66-3A82-CADC-DC85-B92E1A1ABDAE}"/>
                    </a:ext>
                  </a:extLst>
                </p14:cNvPr>
                <p14:cNvContentPartPr/>
                <p14:nvPr/>
              </p14:nvContentPartPr>
              <p14:xfrm>
                <a:off x="11619325" y="6535289"/>
                <a:ext cx="55080" cy="11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C314C66-3A82-CADC-DC85-B92E1A1ABDA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610685" y="6526289"/>
                  <a:ext cx="72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7D2125E-9266-A8D1-BD3D-35758A3B6F3B}"/>
                    </a:ext>
                  </a:extLst>
                </p14:cNvPr>
                <p14:cNvContentPartPr/>
                <p14:nvPr/>
              </p14:nvContentPartPr>
              <p14:xfrm>
                <a:off x="11346805" y="6521249"/>
                <a:ext cx="301680" cy="53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7D2125E-9266-A8D1-BD3D-35758A3B6F3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338165" y="6512609"/>
                  <a:ext cx="319320" cy="70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66779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4D26C33-3D6C-16E2-6FAE-8C839D1AF868}"/>
              </a:ext>
            </a:extLst>
          </p:cNvPr>
          <p:cNvGrpSpPr/>
          <p:nvPr/>
        </p:nvGrpSpPr>
        <p:grpSpPr>
          <a:xfrm>
            <a:off x="461425" y="173599"/>
            <a:ext cx="696600" cy="368640"/>
            <a:chOff x="461425" y="173599"/>
            <a:chExt cx="69660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1E6EA5D-FC7E-A4A8-9DEA-27CDB4C4847B}"/>
                    </a:ext>
                  </a:extLst>
                </p14:cNvPr>
                <p14:cNvContentPartPr/>
                <p14:nvPr/>
              </p14:nvContentPartPr>
              <p14:xfrm>
                <a:off x="575545" y="173599"/>
                <a:ext cx="47880" cy="280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1E6EA5D-FC7E-A4A8-9DEA-27CDB4C4847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6545" y="164959"/>
                  <a:ext cx="655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091963D-E7A9-2143-8D0F-7B5098591F2F}"/>
                    </a:ext>
                  </a:extLst>
                </p14:cNvPr>
                <p14:cNvContentPartPr/>
                <p14:nvPr/>
              </p14:nvContentPartPr>
              <p14:xfrm>
                <a:off x="517225" y="173599"/>
                <a:ext cx="295920" cy="41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091963D-E7A9-2143-8D0F-7B5098591F2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8585" y="164959"/>
                  <a:ext cx="3135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1C14E88-3F9D-2F50-5ED2-8A809A9F10C4}"/>
                    </a:ext>
                  </a:extLst>
                </p14:cNvPr>
                <p14:cNvContentPartPr/>
                <p14:nvPr/>
              </p14:nvContentPartPr>
              <p14:xfrm>
                <a:off x="461425" y="468079"/>
                <a:ext cx="222120" cy="64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1C14E88-3F9D-2F50-5ED2-8A809A9F10C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2785" y="459079"/>
                  <a:ext cx="2397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D1517C9-FFEE-394D-9289-43B1AFBB677B}"/>
                    </a:ext>
                  </a:extLst>
                </p14:cNvPr>
                <p14:cNvContentPartPr/>
                <p14:nvPr/>
              </p14:nvContentPartPr>
              <p14:xfrm>
                <a:off x="823945" y="356479"/>
                <a:ext cx="334080" cy="185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D1517C9-FFEE-394D-9289-43B1AFBB677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5305" y="347479"/>
                  <a:ext cx="35172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F0C1C3-5AB7-9576-A758-9CF74B296BA5}"/>
              </a:ext>
            </a:extLst>
          </p:cNvPr>
          <p:cNvGrpSpPr/>
          <p:nvPr/>
        </p:nvGrpSpPr>
        <p:grpSpPr>
          <a:xfrm>
            <a:off x="1586785" y="159919"/>
            <a:ext cx="4172040" cy="338040"/>
            <a:chOff x="1586785" y="159919"/>
            <a:chExt cx="417204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DF9E7E1-377C-73F4-4A81-9E88F00DCB6F}"/>
                    </a:ext>
                  </a:extLst>
                </p14:cNvPr>
                <p14:cNvContentPartPr/>
                <p14:nvPr/>
              </p14:nvContentPartPr>
              <p14:xfrm>
                <a:off x="1586785" y="164959"/>
                <a:ext cx="1906200" cy="333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DF9E7E1-377C-73F4-4A81-9E88F00DCB6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78145" y="156319"/>
                  <a:ext cx="19238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5D76F77-D343-D14A-F73A-5290A5BEE0A7}"/>
                    </a:ext>
                  </a:extLst>
                </p14:cNvPr>
                <p14:cNvContentPartPr/>
                <p14:nvPr/>
              </p14:nvContentPartPr>
              <p14:xfrm>
                <a:off x="2666065" y="222559"/>
                <a:ext cx="5400" cy="40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5D76F77-D343-D14A-F73A-5290A5BEE0A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57065" y="213559"/>
                  <a:ext cx="230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2DEEE66-FAED-8B2F-6103-9E3D5D0DB66C}"/>
                    </a:ext>
                  </a:extLst>
                </p14:cNvPr>
                <p14:cNvContentPartPr/>
                <p14:nvPr/>
              </p14:nvContentPartPr>
              <p14:xfrm>
                <a:off x="1894225" y="195199"/>
                <a:ext cx="57600" cy="87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2DEEE66-FAED-8B2F-6103-9E3D5D0DB66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85585" y="186199"/>
                  <a:ext cx="75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57C28CB-C365-E458-5E32-AA93F335047C}"/>
                    </a:ext>
                  </a:extLst>
                </p14:cNvPr>
                <p14:cNvContentPartPr/>
                <p14:nvPr/>
              </p14:nvContentPartPr>
              <p14:xfrm>
                <a:off x="3824545" y="159919"/>
                <a:ext cx="1934280" cy="316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57C28CB-C365-E458-5E32-AA93F335047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15545" y="151279"/>
                  <a:ext cx="19519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6CD0285-1542-4C0C-12D1-F4CB89D6CCB7}"/>
                    </a:ext>
                  </a:extLst>
                </p14:cNvPr>
                <p14:cNvContentPartPr/>
                <p14:nvPr/>
              </p14:nvContentPartPr>
              <p14:xfrm>
                <a:off x="4983385" y="175399"/>
                <a:ext cx="616320" cy="149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6CD0285-1542-4C0C-12D1-F4CB89D6CCB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74745" y="166399"/>
                  <a:ext cx="63396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9A0139-B871-8B24-EE67-9F1DE2A86888}"/>
              </a:ext>
            </a:extLst>
          </p:cNvPr>
          <p:cNvGrpSpPr/>
          <p:nvPr/>
        </p:nvGrpSpPr>
        <p:grpSpPr>
          <a:xfrm>
            <a:off x="6072745" y="137599"/>
            <a:ext cx="3118320" cy="536760"/>
            <a:chOff x="6072745" y="137599"/>
            <a:chExt cx="311832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E38858C-CA5A-71F9-D94A-9D3E9770E966}"/>
                    </a:ext>
                  </a:extLst>
                </p14:cNvPr>
                <p14:cNvContentPartPr/>
                <p14:nvPr/>
              </p14:nvContentPartPr>
              <p14:xfrm>
                <a:off x="6072745" y="141919"/>
                <a:ext cx="1473840" cy="532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E38858C-CA5A-71F9-D94A-9D3E9770E96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63745" y="132919"/>
                  <a:ext cx="149148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7CC08B2-FF8D-A3C5-228D-F4F751AD1F0A}"/>
                    </a:ext>
                  </a:extLst>
                </p14:cNvPr>
                <p14:cNvContentPartPr/>
                <p14:nvPr/>
              </p14:nvContentPartPr>
              <p14:xfrm>
                <a:off x="6874825" y="186199"/>
                <a:ext cx="402840" cy="9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7CC08B2-FF8D-A3C5-228D-F4F751AD1F0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866185" y="177199"/>
                  <a:ext cx="420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E2F79F3-AADA-B78F-C313-69A549518118}"/>
                    </a:ext>
                  </a:extLst>
                </p14:cNvPr>
                <p14:cNvContentPartPr/>
                <p14:nvPr/>
              </p14:nvContentPartPr>
              <p14:xfrm>
                <a:off x="7847185" y="311839"/>
                <a:ext cx="246600" cy="111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E2F79F3-AADA-B78F-C313-69A54951811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38545" y="302839"/>
                  <a:ext cx="264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D63EDAE-801A-533C-6F1E-341D86C25958}"/>
                    </a:ext>
                  </a:extLst>
                </p14:cNvPr>
                <p14:cNvContentPartPr/>
                <p14:nvPr/>
              </p14:nvContentPartPr>
              <p14:xfrm>
                <a:off x="7965625" y="277999"/>
                <a:ext cx="233280" cy="139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D63EDAE-801A-533C-6F1E-341D86C2595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956985" y="268999"/>
                  <a:ext cx="250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EA9F2D9-FED6-2F9A-F0A8-BDA3346B429E}"/>
                    </a:ext>
                  </a:extLst>
                </p14:cNvPr>
                <p14:cNvContentPartPr/>
                <p14:nvPr/>
              </p14:nvContentPartPr>
              <p14:xfrm>
                <a:off x="8284585" y="137599"/>
                <a:ext cx="88920" cy="151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EA9F2D9-FED6-2F9A-F0A8-BDA3346B429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75945" y="128959"/>
                  <a:ext cx="106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AE06A13-42BA-EC2E-D3B3-1F8F81034228}"/>
                    </a:ext>
                  </a:extLst>
                </p14:cNvPr>
                <p14:cNvContentPartPr/>
                <p14:nvPr/>
              </p14:nvContentPartPr>
              <p14:xfrm>
                <a:off x="8277745" y="437479"/>
                <a:ext cx="181440" cy="173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AE06A13-42BA-EC2E-D3B3-1F8F8103422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269105" y="428479"/>
                  <a:ext cx="199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42D9DD3-B3F8-C00A-2CA6-4F35EC7FF158}"/>
                    </a:ext>
                  </a:extLst>
                </p14:cNvPr>
                <p14:cNvContentPartPr/>
                <p14:nvPr/>
              </p14:nvContentPartPr>
              <p14:xfrm>
                <a:off x="8643505" y="312919"/>
                <a:ext cx="244800" cy="344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42D9DD3-B3F8-C00A-2CA6-4F35EC7FF15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634505" y="303919"/>
                  <a:ext cx="2624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AFEA688-81AF-3820-FEBC-C532CAE5267E}"/>
                    </a:ext>
                  </a:extLst>
                </p14:cNvPr>
                <p14:cNvContentPartPr/>
                <p14:nvPr/>
              </p14:nvContentPartPr>
              <p14:xfrm>
                <a:off x="9085945" y="154879"/>
                <a:ext cx="105120" cy="199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AFEA688-81AF-3820-FEBC-C532CAE5267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76945" y="146239"/>
                  <a:ext cx="12276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9F9C494-0E51-9164-C05E-84EF7A7F3281}"/>
              </a:ext>
            </a:extLst>
          </p:cNvPr>
          <p:cNvGrpSpPr/>
          <p:nvPr/>
        </p:nvGrpSpPr>
        <p:grpSpPr>
          <a:xfrm>
            <a:off x="690385" y="689119"/>
            <a:ext cx="3268800" cy="726480"/>
            <a:chOff x="690385" y="689119"/>
            <a:chExt cx="3268800" cy="72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B6A5550-C336-E12C-9369-58D77754FC14}"/>
                    </a:ext>
                  </a:extLst>
                </p14:cNvPr>
                <p14:cNvContentPartPr/>
                <p14:nvPr/>
              </p14:nvContentPartPr>
              <p14:xfrm>
                <a:off x="690385" y="689119"/>
                <a:ext cx="1677600" cy="726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B6A5550-C336-E12C-9369-58D77754FC1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1745" y="680119"/>
                  <a:ext cx="1695240" cy="74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822E4E6-81F6-489D-FD1E-4066C07446BC}"/>
                    </a:ext>
                  </a:extLst>
                </p14:cNvPr>
                <p14:cNvContentPartPr/>
                <p14:nvPr/>
              </p14:nvContentPartPr>
              <p14:xfrm>
                <a:off x="2688385" y="693799"/>
                <a:ext cx="1270800" cy="567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822E4E6-81F6-489D-FD1E-4066C07446B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79385" y="684799"/>
                  <a:ext cx="1288440" cy="58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CB945A-A652-7AD5-98E2-451DA27A21DA}"/>
              </a:ext>
            </a:extLst>
          </p:cNvPr>
          <p:cNvGrpSpPr/>
          <p:nvPr/>
        </p:nvGrpSpPr>
        <p:grpSpPr>
          <a:xfrm>
            <a:off x="4257265" y="634039"/>
            <a:ext cx="1774440" cy="445680"/>
            <a:chOff x="4257265" y="634039"/>
            <a:chExt cx="1774440" cy="4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B753397-F301-E89C-854E-6180190AA5E7}"/>
                    </a:ext>
                  </a:extLst>
                </p14:cNvPr>
                <p14:cNvContentPartPr/>
                <p14:nvPr/>
              </p14:nvContentPartPr>
              <p14:xfrm>
                <a:off x="4257265" y="634039"/>
                <a:ext cx="1774440" cy="445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B753397-F301-E89C-854E-6180190AA5E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48625" y="625039"/>
                  <a:ext cx="179208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E5EACBA-BC05-AB89-7AF6-68C1AE266DE3}"/>
                    </a:ext>
                  </a:extLst>
                </p14:cNvPr>
                <p14:cNvContentPartPr/>
                <p14:nvPr/>
              </p14:nvContentPartPr>
              <p14:xfrm>
                <a:off x="4916425" y="725479"/>
                <a:ext cx="59040" cy="95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E5EACBA-BC05-AB89-7AF6-68C1AE266DE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07785" y="716839"/>
                  <a:ext cx="76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AD48CD6-33B6-956D-117D-B9D18E0B0DF2}"/>
                    </a:ext>
                  </a:extLst>
                </p14:cNvPr>
                <p14:cNvContentPartPr/>
                <p14:nvPr/>
              </p14:nvContentPartPr>
              <p14:xfrm>
                <a:off x="4452385" y="797839"/>
                <a:ext cx="512280" cy="60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AD48CD6-33B6-956D-117D-B9D18E0B0DF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43385" y="788839"/>
                  <a:ext cx="52992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3C6EAD7-7A76-B309-1849-F580CD27A6C6}"/>
              </a:ext>
            </a:extLst>
          </p:cNvPr>
          <p:cNvGrpSpPr/>
          <p:nvPr/>
        </p:nvGrpSpPr>
        <p:grpSpPr>
          <a:xfrm>
            <a:off x="6567745" y="649159"/>
            <a:ext cx="1233360" cy="516960"/>
            <a:chOff x="6567745" y="649159"/>
            <a:chExt cx="1233360" cy="51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5A74B22-B73B-E899-D19C-477780C01DD3}"/>
                    </a:ext>
                  </a:extLst>
                </p14:cNvPr>
                <p14:cNvContentPartPr/>
                <p14:nvPr/>
              </p14:nvContentPartPr>
              <p14:xfrm>
                <a:off x="6567745" y="737359"/>
                <a:ext cx="293400" cy="428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5A74B22-B73B-E899-D19C-477780C01DD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58745" y="728359"/>
                  <a:ext cx="31104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D14B46B-AE30-F7DD-CD34-91425D9DC00C}"/>
                    </a:ext>
                  </a:extLst>
                </p14:cNvPr>
                <p14:cNvContentPartPr/>
                <p14:nvPr/>
              </p14:nvContentPartPr>
              <p14:xfrm>
                <a:off x="6983905" y="649159"/>
                <a:ext cx="195120" cy="168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D14B46B-AE30-F7DD-CD34-91425D9DC00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974905" y="640159"/>
                  <a:ext cx="212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6877F9F-F5D7-C15C-82B4-5EDC27E4F316}"/>
                    </a:ext>
                  </a:extLst>
                </p14:cNvPr>
                <p14:cNvContentPartPr/>
                <p14:nvPr/>
              </p14:nvContentPartPr>
              <p14:xfrm>
                <a:off x="7157065" y="910879"/>
                <a:ext cx="276840" cy="57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6877F9F-F5D7-C15C-82B4-5EDC27E4F31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48065" y="902239"/>
                  <a:ext cx="294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3B70CFA-5129-602B-957C-71B111D0357F}"/>
                    </a:ext>
                  </a:extLst>
                </p14:cNvPr>
                <p14:cNvContentPartPr/>
                <p14:nvPr/>
              </p14:nvContentPartPr>
              <p14:xfrm>
                <a:off x="7153465" y="1040839"/>
                <a:ext cx="261360" cy="51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3B70CFA-5129-602B-957C-71B111D0357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144465" y="1032199"/>
                  <a:ext cx="279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09335B9-C3ED-BECD-315E-213E243BCC99}"/>
                    </a:ext>
                  </a:extLst>
                </p14:cNvPr>
                <p14:cNvContentPartPr/>
                <p14:nvPr/>
              </p14:nvContentPartPr>
              <p14:xfrm>
                <a:off x="7577545" y="799639"/>
                <a:ext cx="223560" cy="357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09335B9-C3ED-BECD-315E-213E243BCC9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68905" y="790999"/>
                  <a:ext cx="241200" cy="37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02C19EC-6662-75DB-08D7-EB3E587CA7B2}"/>
                  </a:ext>
                </a:extLst>
              </p14:cNvPr>
              <p14:cNvContentPartPr/>
              <p14:nvPr/>
            </p14:nvContentPartPr>
            <p14:xfrm>
              <a:off x="1478425" y="1708279"/>
              <a:ext cx="2160" cy="2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02C19EC-6662-75DB-08D7-EB3E587CA7B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469785" y="1699279"/>
                <a:ext cx="19800" cy="2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EB164FC8-C46E-BFF0-93A7-F3031E3A9DC4}"/>
              </a:ext>
            </a:extLst>
          </p:cNvPr>
          <p:cNvGrpSpPr/>
          <p:nvPr/>
        </p:nvGrpSpPr>
        <p:grpSpPr>
          <a:xfrm>
            <a:off x="1363585" y="1417399"/>
            <a:ext cx="2950920" cy="730800"/>
            <a:chOff x="1363585" y="1417399"/>
            <a:chExt cx="2950920" cy="73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B82061D-C4A0-9B2D-5B3B-38195C4870C8}"/>
                    </a:ext>
                  </a:extLst>
                </p14:cNvPr>
                <p14:cNvContentPartPr/>
                <p14:nvPr/>
              </p14:nvContentPartPr>
              <p14:xfrm>
                <a:off x="1363585" y="1441159"/>
                <a:ext cx="1541160" cy="416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B82061D-C4A0-9B2D-5B3B-38195C4870C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54585" y="1432159"/>
                  <a:ext cx="15588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5C31EAC-9754-7C8C-3444-2C68816FFC56}"/>
                    </a:ext>
                  </a:extLst>
                </p14:cNvPr>
                <p14:cNvContentPartPr/>
                <p14:nvPr/>
              </p14:nvContentPartPr>
              <p14:xfrm>
                <a:off x="1883065" y="1514599"/>
                <a:ext cx="398520" cy="35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5C31EAC-9754-7C8C-3444-2C68816FFC5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74065" y="1505599"/>
                  <a:ext cx="4161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CCB75A7-69E3-34F4-D96F-54508CB9FB6C}"/>
                    </a:ext>
                  </a:extLst>
                </p14:cNvPr>
                <p14:cNvContentPartPr/>
                <p14:nvPr/>
              </p14:nvContentPartPr>
              <p14:xfrm>
                <a:off x="1810345" y="1431439"/>
                <a:ext cx="24480" cy="13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CCB75A7-69E3-34F4-D96F-54508CB9FB6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01345" y="1422799"/>
                  <a:ext cx="42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BFD3888-BF76-4408-C678-51BAAC0D6C13}"/>
                    </a:ext>
                  </a:extLst>
                </p14:cNvPr>
                <p14:cNvContentPartPr/>
                <p14:nvPr/>
              </p14:nvContentPartPr>
              <p14:xfrm>
                <a:off x="3227305" y="1417399"/>
                <a:ext cx="1087200" cy="730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BFD3888-BF76-4408-C678-51BAAC0D6C1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18305" y="1408399"/>
                  <a:ext cx="1104840" cy="74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57FED00-150A-B44D-9DF2-401E0C05AA00}"/>
                  </a:ext>
                </a:extLst>
              </p14:cNvPr>
              <p14:cNvContentPartPr/>
              <p14:nvPr/>
            </p14:nvContentPartPr>
            <p14:xfrm>
              <a:off x="4736065" y="1439719"/>
              <a:ext cx="1890360" cy="508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57FED00-150A-B44D-9DF2-401E0C05AA0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27065" y="1431079"/>
                <a:ext cx="1908000" cy="52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8C7BCDFC-E983-6010-D9D4-9560EA07F590}"/>
              </a:ext>
            </a:extLst>
          </p:cNvPr>
          <p:cNvGrpSpPr/>
          <p:nvPr/>
        </p:nvGrpSpPr>
        <p:grpSpPr>
          <a:xfrm>
            <a:off x="6854305" y="1413079"/>
            <a:ext cx="2525400" cy="402840"/>
            <a:chOff x="6854305" y="1413079"/>
            <a:chExt cx="252540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C105FC3-4E07-A9D0-DA28-D5CB5B7E0E36}"/>
                    </a:ext>
                  </a:extLst>
                </p14:cNvPr>
                <p14:cNvContentPartPr/>
                <p14:nvPr/>
              </p14:nvContentPartPr>
              <p14:xfrm>
                <a:off x="6854305" y="1450879"/>
                <a:ext cx="1811160" cy="365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C105FC3-4E07-A9D0-DA28-D5CB5B7E0E3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45305" y="1442239"/>
                  <a:ext cx="18288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205CC66-4A7F-8E63-17C8-9211CB40029D}"/>
                    </a:ext>
                  </a:extLst>
                </p14:cNvPr>
                <p14:cNvContentPartPr/>
                <p14:nvPr/>
              </p14:nvContentPartPr>
              <p14:xfrm>
                <a:off x="8808385" y="1626919"/>
                <a:ext cx="571320" cy="164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205CC66-4A7F-8E63-17C8-9211CB40029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799385" y="1618279"/>
                  <a:ext cx="5889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35C5895-D5E7-E35F-50AA-50B219C5AD99}"/>
                    </a:ext>
                  </a:extLst>
                </p14:cNvPr>
                <p14:cNvContentPartPr/>
                <p14:nvPr/>
              </p14:nvContentPartPr>
              <p14:xfrm>
                <a:off x="9247585" y="1413079"/>
                <a:ext cx="10440" cy="7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35C5895-D5E7-E35F-50AA-50B219C5AD9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38945" y="1404439"/>
                  <a:ext cx="2808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7E9BA68-14A5-A8A6-32EE-C54E8E19801C}"/>
              </a:ext>
            </a:extLst>
          </p:cNvPr>
          <p:cNvGrpSpPr/>
          <p:nvPr/>
        </p:nvGrpSpPr>
        <p:grpSpPr>
          <a:xfrm>
            <a:off x="2433145" y="2158999"/>
            <a:ext cx="1978200" cy="688320"/>
            <a:chOff x="2433145" y="2158999"/>
            <a:chExt cx="1978200" cy="68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FEEBDCD-919D-7919-3612-4586B7075638}"/>
                    </a:ext>
                  </a:extLst>
                </p14:cNvPr>
                <p14:cNvContentPartPr/>
                <p14:nvPr/>
              </p14:nvContentPartPr>
              <p14:xfrm>
                <a:off x="2433145" y="2477239"/>
                <a:ext cx="289800" cy="370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FEEBDCD-919D-7919-3612-4586B707563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424505" y="2468239"/>
                  <a:ext cx="3074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85945C0-0865-D271-B110-BDC4097EF53B}"/>
                    </a:ext>
                  </a:extLst>
                </p14:cNvPr>
                <p14:cNvContentPartPr/>
                <p14:nvPr/>
              </p14:nvContentPartPr>
              <p14:xfrm>
                <a:off x="2911585" y="2658319"/>
                <a:ext cx="262800" cy="11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85945C0-0865-D271-B110-BDC4097EF53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02585" y="2649319"/>
                  <a:ext cx="280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0CD6762-A858-6F9F-8D8B-C6874D91F2BF}"/>
                    </a:ext>
                  </a:extLst>
                </p14:cNvPr>
                <p14:cNvContentPartPr/>
                <p14:nvPr/>
              </p14:nvContentPartPr>
              <p14:xfrm>
                <a:off x="3498385" y="2158999"/>
                <a:ext cx="341640" cy="441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0CD6762-A858-6F9F-8D8B-C6874D91F2B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489385" y="2150359"/>
                  <a:ext cx="35928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C2FD7A1-DD88-D72A-633F-20E888A5188C}"/>
                    </a:ext>
                  </a:extLst>
                </p14:cNvPr>
                <p14:cNvContentPartPr/>
                <p14:nvPr/>
              </p14:nvContentPartPr>
              <p14:xfrm>
                <a:off x="3926065" y="2393359"/>
                <a:ext cx="208800" cy="276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C2FD7A1-DD88-D72A-633F-20E888A5188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17425" y="2384359"/>
                  <a:ext cx="2264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FC7A3A6-AD0E-5048-56BD-8A12E5F6756A}"/>
                    </a:ext>
                  </a:extLst>
                </p14:cNvPr>
                <p14:cNvContentPartPr/>
                <p14:nvPr/>
              </p14:nvContentPartPr>
              <p14:xfrm>
                <a:off x="4305505" y="2241799"/>
                <a:ext cx="105840" cy="153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FC7A3A6-AD0E-5048-56BD-8A12E5F6756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296865" y="2232799"/>
                  <a:ext cx="123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6AA0CEE-ACF3-4682-DE42-E60E177BAD0B}"/>
                    </a:ext>
                  </a:extLst>
                </p14:cNvPr>
                <p14:cNvContentPartPr/>
                <p14:nvPr/>
              </p14:nvContentPartPr>
              <p14:xfrm>
                <a:off x="3454825" y="2735719"/>
                <a:ext cx="852840" cy="9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6AA0CEE-ACF3-4682-DE42-E60E177BAD0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46185" y="2726719"/>
                  <a:ext cx="87048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99327F9-393E-AFFA-3409-AA69F3265546}"/>
              </a:ext>
            </a:extLst>
          </p:cNvPr>
          <p:cNvGrpSpPr/>
          <p:nvPr/>
        </p:nvGrpSpPr>
        <p:grpSpPr>
          <a:xfrm>
            <a:off x="3446905" y="2891959"/>
            <a:ext cx="920520" cy="532080"/>
            <a:chOff x="3446905" y="2891959"/>
            <a:chExt cx="920520" cy="53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BBD31DE-16EE-D105-269B-9990D6A6C5FB}"/>
                    </a:ext>
                  </a:extLst>
                </p14:cNvPr>
                <p14:cNvContentPartPr/>
                <p14:nvPr/>
              </p14:nvContentPartPr>
              <p14:xfrm>
                <a:off x="3446905" y="2891959"/>
                <a:ext cx="920520" cy="389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BBD31DE-16EE-D105-269B-9990D6A6C5F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37905" y="2882959"/>
                  <a:ext cx="93816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BCC08BD-3191-4809-B8FA-26C4AD978CE2}"/>
                    </a:ext>
                  </a:extLst>
                </p14:cNvPr>
                <p14:cNvContentPartPr/>
                <p14:nvPr/>
              </p14:nvContentPartPr>
              <p14:xfrm>
                <a:off x="3980785" y="3041359"/>
                <a:ext cx="252360" cy="382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BCC08BD-3191-4809-B8FA-26C4AD978CE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72145" y="3032359"/>
                  <a:ext cx="270000" cy="40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0C18E77-C488-FB87-8EB0-84603E682E28}"/>
                  </a:ext>
                </a:extLst>
              </p14:cNvPr>
              <p14:cNvContentPartPr/>
              <p14:nvPr/>
            </p14:nvContentPartPr>
            <p14:xfrm>
              <a:off x="5733265" y="2550319"/>
              <a:ext cx="591480" cy="1742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0C18E77-C488-FB87-8EB0-84603E682E2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724625" y="2541679"/>
                <a:ext cx="609120" cy="19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87C2D9EE-F0BC-CB2A-AEBA-5DC8A3773C39}"/>
              </a:ext>
            </a:extLst>
          </p:cNvPr>
          <p:cNvGrpSpPr/>
          <p:nvPr/>
        </p:nvGrpSpPr>
        <p:grpSpPr>
          <a:xfrm>
            <a:off x="6910825" y="2147119"/>
            <a:ext cx="2914200" cy="1100880"/>
            <a:chOff x="6910825" y="2147119"/>
            <a:chExt cx="2914200" cy="11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811619A-75C7-66CA-FC76-DC45E645270C}"/>
                    </a:ext>
                  </a:extLst>
                </p14:cNvPr>
                <p14:cNvContentPartPr/>
                <p14:nvPr/>
              </p14:nvContentPartPr>
              <p14:xfrm>
                <a:off x="6910825" y="2432959"/>
                <a:ext cx="318240" cy="432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811619A-75C7-66CA-FC76-DC45E645270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901825" y="2423959"/>
                  <a:ext cx="3358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3A514E6-B79D-BFCB-1C6D-F7F93F4EDF18}"/>
                    </a:ext>
                  </a:extLst>
                </p14:cNvPr>
                <p14:cNvContentPartPr/>
                <p14:nvPr/>
              </p14:nvContentPartPr>
              <p14:xfrm>
                <a:off x="7449385" y="2651479"/>
                <a:ext cx="290520" cy="21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3A514E6-B79D-BFCB-1C6D-F7F93F4EDF1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440385" y="2642839"/>
                  <a:ext cx="308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4378133-EEEB-A316-653D-217A9B76690E}"/>
                    </a:ext>
                  </a:extLst>
                </p14:cNvPr>
                <p14:cNvContentPartPr/>
                <p14:nvPr/>
              </p14:nvContentPartPr>
              <p14:xfrm>
                <a:off x="7434985" y="2735359"/>
                <a:ext cx="375840" cy="29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4378133-EEEB-A316-653D-217A9B76690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425985" y="2726359"/>
                  <a:ext cx="393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2549414-70A3-EFA7-80E6-9E64A79B8E27}"/>
                    </a:ext>
                  </a:extLst>
                </p14:cNvPr>
                <p14:cNvContentPartPr/>
                <p14:nvPr/>
              </p14:nvContentPartPr>
              <p14:xfrm>
                <a:off x="8185945" y="2147119"/>
                <a:ext cx="370440" cy="452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2549414-70A3-EFA7-80E6-9E64A79B8E2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177305" y="2138119"/>
                  <a:ext cx="38808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C195CD9-926F-207D-1993-AE1C2EB0F0A9}"/>
                    </a:ext>
                  </a:extLst>
                </p14:cNvPr>
                <p14:cNvContentPartPr/>
                <p14:nvPr/>
              </p14:nvContentPartPr>
              <p14:xfrm>
                <a:off x="8724865" y="2233519"/>
                <a:ext cx="266760" cy="361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C195CD9-926F-207D-1993-AE1C2EB0F0A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16225" y="2224519"/>
                  <a:ext cx="2844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67EFD4E-2906-FC24-3A8E-58A0A57CB221}"/>
                    </a:ext>
                  </a:extLst>
                </p14:cNvPr>
                <p14:cNvContentPartPr/>
                <p14:nvPr/>
              </p14:nvContentPartPr>
              <p14:xfrm>
                <a:off x="9204385" y="2170519"/>
                <a:ext cx="107640" cy="118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67EFD4E-2906-FC24-3A8E-58A0A57CB22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195745" y="2161519"/>
                  <a:ext cx="125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67462FC-AF2B-BDF8-2186-BACF5EF0E663}"/>
                    </a:ext>
                  </a:extLst>
                </p14:cNvPr>
                <p14:cNvContentPartPr/>
                <p14:nvPr/>
              </p14:nvContentPartPr>
              <p14:xfrm>
                <a:off x="8228065" y="2696479"/>
                <a:ext cx="782280" cy="48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67462FC-AF2B-BDF8-2186-BACF5EF0E66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219065" y="2687839"/>
                  <a:ext cx="799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F3795A2-C4DF-AF74-7F57-ED2692F8A008}"/>
                    </a:ext>
                  </a:extLst>
                </p14:cNvPr>
                <p14:cNvContentPartPr/>
                <p14:nvPr/>
              </p14:nvContentPartPr>
              <p14:xfrm>
                <a:off x="8198905" y="2836879"/>
                <a:ext cx="889920" cy="382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F3795A2-C4DF-AF74-7F57-ED2692F8A00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90265" y="2827879"/>
                  <a:ext cx="9075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B95F72B-D724-8B21-43B4-A38747842321}"/>
                    </a:ext>
                  </a:extLst>
                </p14:cNvPr>
                <p14:cNvContentPartPr/>
                <p14:nvPr/>
              </p14:nvContentPartPr>
              <p14:xfrm>
                <a:off x="8662225" y="2952799"/>
                <a:ext cx="312840" cy="295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B95F72B-D724-8B21-43B4-A3874784232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53585" y="2944159"/>
                  <a:ext cx="3304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9069207-B7FF-E6A3-6021-4EC452068E9B}"/>
                    </a:ext>
                  </a:extLst>
                </p14:cNvPr>
                <p14:cNvContentPartPr/>
                <p14:nvPr/>
              </p14:nvContentPartPr>
              <p14:xfrm>
                <a:off x="9521905" y="2596039"/>
                <a:ext cx="275040" cy="103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9069207-B7FF-E6A3-6021-4EC452068E9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512905" y="2587039"/>
                  <a:ext cx="292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F09D096-B821-891B-794E-31739543C39D}"/>
                    </a:ext>
                  </a:extLst>
                </p14:cNvPr>
                <p14:cNvContentPartPr/>
                <p14:nvPr/>
              </p14:nvContentPartPr>
              <p14:xfrm>
                <a:off x="9496345" y="2761639"/>
                <a:ext cx="328680" cy="123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F09D096-B821-891B-794E-31739543C39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87345" y="2752639"/>
                  <a:ext cx="34632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744FC8C-0220-4345-E9B7-B52E736FD39E}"/>
              </a:ext>
            </a:extLst>
          </p:cNvPr>
          <p:cNvGrpSpPr/>
          <p:nvPr/>
        </p:nvGrpSpPr>
        <p:grpSpPr>
          <a:xfrm>
            <a:off x="10271065" y="2186359"/>
            <a:ext cx="954720" cy="1011240"/>
            <a:chOff x="10271065" y="2186359"/>
            <a:chExt cx="954720" cy="101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3E71FD5-C9B2-BE82-EF94-D92358F594D0}"/>
                    </a:ext>
                  </a:extLst>
                </p14:cNvPr>
                <p14:cNvContentPartPr/>
                <p14:nvPr/>
              </p14:nvContentPartPr>
              <p14:xfrm>
                <a:off x="10462945" y="2186359"/>
                <a:ext cx="433080" cy="367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3E71FD5-C9B2-BE82-EF94-D92358F594D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453945" y="2177359"/>
                  <a:ext cx="4507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E2312D1-241D-957A-4B71-984C986A4056}"/>
                    </a:ext>
                  </a:extLst>
                </p14:cNvPr>
                <p14:cNvContentPartPr/>
                <p14:nvPr/>
              </p14:nvContentPartPr>
              <p14:xfrm>
                <a:off x="10390225" y="2569399"/>
                <a:ext cx="685080" cy="34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E2312D1-241D-957A-4B71-984C986A405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381585" y="2560399"/>
                  <a:ext cx="7027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23EFE08-0340-BBBA-9706-2D966A86D33B}"/>
                    </a:ext>
                  </a:extLst>
                </p14:cNvPr>
                <p14:cNvContentPartPr/>
                <p14:nvPr/>
              </p14:nvContentPartPr>
              <p14:xfrm>
                <a:off x="10271065" y="2711599"/>
                <a:ext cx="954720" cy="406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23EFE08-0340-BBBA-9706-2D966A86D33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262065" y="2702599"/>
                  <a:ext cx="9723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8171384-3FC7-6D13-1BF4-ED42572D2BCC}"/>
                    </a:ext>
                  </a:extLst>
                </p14:cNvPr>
                <p14:cNvContentPartPr/>
                <p14:nvPr/>
              </p14:nvContentPartPr>
              <p14:xfrm>
                <a:off x="10728625" y="2840479"/>
                <a:ext cx="336600" cy="357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8171384-3FC7-6D13-1BF4-ED42572D2BC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719625" y="2831479"/>
                  <a:ext cx="354240" cy="37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20093C1-FFEB-F062-80A3-CA04A8E45B19}"/>
              </a:ext>
            </a:extLst>
          </p:cNvPr>
          <p:cNvGrpSpPr/>
          <p:nvPr/>
        </p:nvGrpSpPr>
        <p:grpSpPr>
          <a:xfrm>
            <a:off x="9499225" y="137239"/>
            <a:ext cx="644040" cy="421200"/>
            <a:chOff x="9499225" y="137239"/>
            <a:chExt cx="64404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6A02903-F360-D9B1-21CA-63853A66F634}"/>
                    </a:ext>
                  </a:extLst>
                </p14:cNvPr>
                <p14:cNvContentPartPr/>
                <p14:nvPr/>
              </p14:nvContentPartPr>
              <p14:xfrm>
                <a:off x="9499225" y="137239"/>
                <a:ext cx="644040" cy="421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6A02903-F360-D9B1-21CA-63853A66F63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490585" y="128599"/>
                  <a:ext cx="66168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C69A764-6F06-015F-7B56-B918CAFC71A8}"/>
                    </a:ext>
                  </a:extLst>
                </p14:cNvPr>
                <p14:cNvContentPartPr/>
                <p14:nvPr/>
              </p14:nvContentPartPr>
              <p14:xfrm>
                <a:off x="9570505" y="277999"/>
                <a:ext cx="410760" cy="52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C69A764-6F06-015F-7B56-B918CAFC71A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561865" y="268999"/>
                  <a:ext cx="42840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0A24BFA8-EE28-1165-D386-7D47E5466683}"/>
                  </a:ext>
                </a:extLst>
              </p14:cNvPr>
              <p14:cNvContentPartPr/>
              <p14:nvPr/>
            </p14:nvContentPartPr>
            <p14:xfrm>
              <a:off x="2947945" y="2493799"/>
              <a:ext cx="275400" cy="374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0A24BFA8-EE28-1165-D386-7D47E546668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938945" y="2485159"/>
                <a:ext cx="293040" cy="5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195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68DDBDC-4A16-2A25-B343-540100A687AA}"/>
                  </a:ext>
                </a:extLst>
              </p14:cNvPr>
              <p14:cNvContentPartPr/>
              <p14:nvPr/>
            </p14:nvContentPartPr>
            <p14:xfrm>
              <a:off x="1046065" y="1849246"/>
              <a:ext cx="288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68DDBDC-4A16-2A25-B343-540100A687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065" y="1840246"/>
                <a:ext cx="2052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BE34176E-38F5-A2B5-ABB7-6B1E5AC6F214}"/>
              </a:ext>
            </a:extLst>
          </p:cNvPr>
          <p:cNvGrpSpPr/>
          <p:nvPr/>
        </p:nvGrpSpPr>
        <p:grpSpPr>
          <a:xfrm>
            <a:off x="9515065" y="1016566"/>
            <a:ext cx="490680" cy="395640"/>
            <a:chOff x="9515065" y="311839"/>
            <a:chExt cx="49068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D2F26C9-6C54-597F-FB94-08C17FF4D2DA}"/>
                    </a:ext>
                  </a:extLst>
                </p14:cNvPr>
                <p14:cNvContentPartPr/>
                <p14:nvPr/>
              </p14:nvContentPartPr>
              <p14:xfrm>
                <a:off x="9515065" y="311839"/>
                <a:ext cx="299160" cy="333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D2F26C9-6C54-597F-FB94-08C17FF4D2D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506065" y="302839"/>
                  <a:ext cx="3168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C6F42F5-0F60-50E7-DA22-E5E2DB35AB8D}"/>
                    </a:ext>
                  </a:extLst>
                </p14:cNvPr>
                <p14:cNvContentPartPr/>
                <p14:nvPr/>
              </p14:nvContentPartPr>
              <p14:xfrm>
                <a:off x="9817105" y="605959"/>
                <a:ext cx="188640" cy="101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C6F42F5-0F60-50E7-DA22-E5E2DB35AB8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08465" y="597319"/>
                  <a:ext cx="206280" cy="11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F421067-36BB-4DB7-D365-E965208AA096}"/>
                  </a:ext>
                </a:extLst>
              </p14:cNvPr>
              <p14:cNvContentPartPr/>
              <p14:nvPr/>
            </p14:nvContentPartPr>
            <p14:xfrm>
              <a:off x="814225" y="1042486"/>
              <a:ext cx="356040" cy="343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F421067-36BB-4DB7-D365-E965208AA09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5225" y="1033486"/>
                <a:ext cx="37368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28A7B35-4316-D228-993D-DF02A1D8B14A}"/>
                  </a:ext>
                </a:extLst>
              </p14:cNvPr>
              <p14:cNvContentPartPr/>
              <p14:nvPr/>
            </p14:nvContentPartPr>
            <p14:xfrm>
              <a:off x="1038505" y="1258846"/>
              <a:ext cx="205920" cy="145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28A7B35-4316-D228-993D-DF02A1D8B14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9505" y="1249846"/>
                <a:ext cx="2235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BE9CADB-72FF-0A8D-D5EA-67C74704F3AA}"/>
                  </a:ext>
                </a:extLst>
              </p14:cNvPr>
              <p14:cNvContentPartPr/>
              <p14:nvPr/>
            </p14:nvContentPartPr>
            <p14:xfrm>
              <a:off x="1194745" y="1013326"/>
              <a:ext cx="675720" cy="533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BE9CADB-72FF-0A8D-D5EA-67C74704F3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85745" y="1004326"/>
                <a:ext cx="69336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95E7BEE-9CF8-E3DE-5942-C1F5593BFCCC}"/>
                  </a:ext>
                </a:extLst>
              </p14:cNvPr>
              <p14:cNvContentPartPr/>
              <p14:nvPr/>
            </p14:nvContentPartPr>
            <p14:xfrm>
              <a:off x="1648705" y="1122046"/>
              <a:ext cx="237960" cy="20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95E7BEE-9CF8-E3DE-5942-C1F5593BFC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39705" y="1113046"/>
                <a:ext cx="2556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CB424E4-F63F-2C31-3B8F-B81BC3E3E842}"/>
                  </a:ext>
                </a:extLst>
              </p14:cNvPr>
              <p14:cNvContentPartPr/>
              <p14:nvPr/>
            </p14:nvContentPartPr>
            <p14:xfrm>
              <a:off x="2405065" y="1094326"/>
              <a:ext cx="407880" cy="256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CB424E4-F63F-2C31-3B8F-B81BC3E3E84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96065" y="1085326"/>
                <a:ext cx="42552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E9D1966-6BBE-B343-0259-242F4720F7DA}"/>
                  </a:ext>
                </a:extLst>
              </p14:cNvPr>
              <p14:cNvContentPartPr/>
              <p14:nvPr/>
            </p14:nvContentPartPr>
            <p14:xfrm>
              <a:off x="2680105" y="1350286"/>
              <a:ext cx="176400" cy="1483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E9D1966-6BBE-B343-0259-242F4720F7D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71105" y="1341286"/>
                <a:ext cx="1940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91F888A-EF04-9801-8D16-4866BB394450}"/>
                  </a:ext>
                </a:extLst>
              </p14:cNvPr>
              <p14:cNvContentPartPr/>
              <p14:nvPr/>
            </p14:nvContentPartPr>
            <p14:xfrm>
              <a:off x="2671105" y="1338766"/>
              <a:ext cx="236880" cy="1965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91F888A-EF04-9801-8D16-4866BB39445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62105" y="1329749"/>
                <a:ext cx="254520" cy="214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56D6063-C029-8A51-39FC-8819A1B0DE09}"/>
                  </a:ext>
                </a:extLst>
              </p14:cNvPr>
              <p14:cNvContentPartPr/>
              <p14:nvPr/>
            </p14:nvContentPartPr>
            <p14:xfrm>
              <a:off x="3366265" y="1051846"/>
              <a:ext cx="420840" cy="389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56D6063-C029-8A51-39FC-8819A1B0DE0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57265" y="1042846"/>
                <a:ext cx="43848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3A0F9BF-770E-F17A-6ECE-77F436465FC9}"/>
                  </a:ext>
                </a:extLst>
              </p14:cNvPr>
              <p14:cNvContentPartPr/>
              <p14:nvPr/>
            </p14:nvContentPartPr>
            <p14:xfrm>
              <a:off x="3421705" y="1128166"/>
              <a:ext cx="325080" cy="55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3A0F9BF-770E-F17A-6ECE-77F436465FC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12705" y="1119166"/>
                <a:ext cx="3427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B201099-034A-C679-DB2D-2E5CDF568929}"/>
                  </a:ext>
                </a:extLst>
              </p14:cNvPr>
              <p14:cNvContentPartPr/>
              <p14:nvPr/>
            </p14:nvContentPartPr>
            <p14:xfrm>
              <a:off x="4075105" y="1066246"/>
              <a:ext cx="516960" cy="337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B201099-034A-C679-DB2D-2E5CDF56892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66105" y="1057256"/>
                <a:ext cx="534600" cy="355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6FE95B6-6859-EF26-A7C3-9D15326E390B}"/>
                  </a:ext>
                </a:extLst>
              </p14:cNvPr>
              <p14:cNvContentPartPr/>
              <p14:nvPr/>
            </p14:nvContentPartPr>
            <p14:xfrm>
              <a:off x="4748665" y="971206"/>
              <a:ext cx="1590120" cy="646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6FE95B6-6859-EF26-A7C3-9D15326E390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39665" y="962201"/>
                <a:ext cx="1607760" cy="664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78EA57B-E277-D7C4-3329-A8662F0A98A7}"/>
                  </a:ext>
                </a:extLst>
              </p14:cNvPr>
              <p14:cNvContentPartPr/>
              <p14:nvPr/>
            </p14:nvContentPartPr>
            <p14:xfrm>
              <a:off x="6281545" y="1251646"/>
              <a:ext cx="65520" cy="1072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78EA57B-E277-D7C4-3329-A8662F0A98A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72545" y="1242646"/>
                <a:ext cx="831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EB916DE-BE0E-CD8F-1CD8-77E888D2A4C2}"/>
                  </a:ext>
                </a:extLst>
              </p14:cNvPr>
              <p14:cNvContentPartPr/>
              <p14:nvPr/>
            </p14:nvContentPartPr>
            <p14:xfrm>
              <a:off x="6700585" y="1148326"/>
              <a:ext cx="727200" cy="2296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EB916DE-BE0E-CD8F-1CD8-77E888D2A4C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91585" y="1139326"/>
                <a:ext cx="7448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FA4CA7A-7340-A115-6049-122FDCBF1AB3}"/>
                  </a:ext>
                </a:extLst>
              </p14:cNvPr>
              <p14:cNvContentPartPr/>
              <p14:nvPr/>
            </p14:nvContentPartPr>
            <p14:xfrm>
              <a:off x="7155985" y="1056166"/>
              <a:ext cx="16200" cy="234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FA4CA7A-7340-A115-6049-122FDCBF1AB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46985" y="1047166"/>
                <a:ext cx="338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74AD840-A2AA-1C91-8BB7-FCF18AF70132}"/>
                  </a:ext>
                </a:extLst>
              </p14:cNvPr>
              <p14:cNvContentPartPr/>
              <p14:nvPr/>
            </p14:nvContentPartPr>
            <p14:xfrm>
              <a:off x="7456585" y="948526"/>
              <a:ext cx="788760" cy="4057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74AD840-A2AA-1C91-8BB7-FCF18AF7013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447581" y="939526"/>
                <a:ext cx="806408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2909C3F-8837-EA3F-0660-D13ACA4FA111}"/>
                  </a:ext>
                </a:extLst>
              </p14:cNvPr>
              <p14:cNvContentPartPr/>
              <p14:nvPr/>
            </p14:nvContentPartPr>
            <p14:xfrm>
              <a:off x="7490785" y="1057966"/>
              <a:ext cx="48960" cy="277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2909C3F-8837-EA3F-0660-D13ACA4FA11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81718" y="1048966"/>
                <a:ext cx="66731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412A698-3848-98AF-EDC8-BAF12411B659}"/>
                  </a:ext>
                </a:extLst>
              </p14:cNvPr>
              <p14:cNvContentPartPr/>
              <p14:nvPr/>
            </p14:nvContentPartPr>
            <p14:xfrm>
              <a:off x="8465305" y="960406"/>
              <a:ext cx="513720" cy="3718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412A698-3848-98AF-EDC8-BAF12411B65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456299" y="951406"/>
                <a:ext cx="531372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236A45E-A273-2406-D111-3D2ED259355D}"/>
                  </a:ext>
                </a:extLst>
              </p14:cNvPr>
              <p14:cNvContentPartPr/>
              <p14:nvPr/>
            </p14:nvContentPartPr>
            <p14:xfrm>
              <a:off x="8595265" y="1059406"/>
              <a:ext cx="359280" cy="79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236A45E-A273-2406-D111-3D2ED259355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586265" y="1050406"/>
                <a:ext cx="37692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0C52F7AB-BB37-5794-2B68-AA3EF967DCFD}"/>
              </a:ext>
            </a:extLst>
          </p:cNvPr>
          <p:cNvGrpSpPr/>
          <p:nvPr/>
        </p:nvGrpSpPr>
        <p:grpSpPr>
          <a:xfrm>
            <a:off x="706585" y="1630366"/>
            <a:ext cx="7123680" cy="2715480"/>
            <a:chOff x="706585" y="925639"/>
            <a:chExt cx="7123680" cy="271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F718F2F-4B23-3464-0CBF-19F21AE370C2}"/>
                    </a:ext>
                  </a:extLst>
                </p14:cNvPr>
                <p14:cNvContentPartPr/>
                <p14:nvPr/>
              </p14:nvContentPartPr>
              <p14:xfrm>
                <a:off x="706585" y="1179799"/>
                <a:ext cx="501480" cy="206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F718F2F-4B23-3464-0CBF-19F21AE370C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7585" y="1171159"/>
                  <a:ext cx="519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1F88175-2A9E-2F52-AE67-C325A8F5D8F6}"/>
                    </a:ext>
                  </a:extLst>
                </p14:cNvPr>
                <p14:cNvContentPartPr/>
                <p14:nvPr/>
              </p14:nvContentPartPr>
              <p14:xfrm>
                <a:off x="1020505" y="1157119"/>
                <a:ext cx="280800" cy="248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1F88175-2A9E-2F52-AE67-C325A8F5D8F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11505" y="1148119"/>
                  <a:ext cx="2984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436C9B3-0793-C356-061D-6262174BE90C}"/>
                    </a:ext>
                  </a:extLst>
                </p14:cNvPr>
                <p14:cNvContentPartPr/>
                <p14:nvPr/>
              </p14:nvContentPartPr>
              <p14:xfrm>
                <a:off x="1368625" y="978919"/>
                <a:ext cx="731160" cy="617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436C9B3-0793-C356-061D-6262174BE90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359625" y="969919"/>
                  <a:ext cx="74880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3141B82-1B64-B1A9-82A3-94539F67CA2D}"/>
                    </a:ext>
                  </a:extLst>
                </p14:cNvPr>
                <p14:cNvContentPartPr/>
                <p14:nvPr/>
              </p14:nvContentPartPr>
              <p14:xfrm>
                <a:off x="1387345" y="1167199"/>
                <a:ext cx="72000" cy="66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3141B82-1B64-B1A9-82A3-94539F67CA2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78705" y="1158559"/>
                  <a:ext cx="89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FB8FE22-2FBC-9BE7-2DCB-3D74B406CE77}"/>
                    </a:ext>
                  </a:extLst>
                </p14:cNvPr>
                <p14:cNvContentPartPr/>
                <p14:nvPr/>
              </p14:nvContentPartPr>
              <p14:xfrm>
                <a:off x="2417305" y="951199"/>
                <a:ext cx="1342440" cy="542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FB8FE22-2FBC-9BE7-2DCB-3D74B406CE7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08305" y="942559"/>
                  <a:ext cx="136008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D0BDEDB-4D8B-8E4D-C77C-975139B2602D}"/>
                    </a:ext>
                  </a:extLst>
                </p14:cNvPr>
                <p14:cNvContentPartPr/>
                <p14:nvPr/>
              </p14:nvContentPartPr>
              <p14:xfrm>
                <a:off x="2985385" y="1000519"/>
                <a:ext cx="110520" cy="13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D0BDEDB-4D8B-8E4D-C77C-975139B2602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76745" y="991519"/>
                  <a:ext cx="128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62C82C9-FB64-FC29-D125-D8B65834B75C}"/>
                    </a:ext>
                  </a:extLst>
                </p14:cNvPr>
                <p14:cNvContentPartPr/>
                <p14:nvPr/>
              </p14:nvContentPartPr>
              <p14:xfrm>
                <a:off x="4157905" y="928519"/>
                <a:ext cx="476280" cy="428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62C82C9-FB64-FC29-D125-D8B65834B75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49265" y="919879"/>
                  <a:ext cx="49392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3C8A588-AA67-B9D6-D575-187448736B0B}"/>
                    </a:ext>
                  </a:extLst>
                </p14:cNvPr>
                <p14:cNvContentPartPr/>
                <p14:nvPr/>
              </p14:nvContentPartPr>
              <p14:xfrm>
                <a:off x="4465705" y="1099879"/>
                <a:ext cx="225000" cy="29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3C8A588-AA67-B9D6-D575-187448736B0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56705" y="1091239"/>
                  <a:ext cx="242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AEB3283-06AE-45AF-E0CD-25C001511A4A}"/>
                    </a:ext>
                  </a:extLst>
                </p14:cNvPr>
                <p14:cNvContentPartPr/>
                <p14:nvPr/>
              </p14:nvContentPartPr>
              <p14:xfrm>
                <a:off x="5064745" y="925639"/>
                <a:ext cx="1127160" cy="399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AEB3283-06AE-45AF-E0CD-25C001511A4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55745" y="916639"/>
                  <a:ext cx="114480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F0381B2-A705-CF63-A96E-347D52570796}"/>
                    </a:ext>
                  </a:extLst>
                </p14:cNvPr>
                <p14:cNvContentPartPr/>
                <p14:nvPr/>
              </p14:nvContentPartPr>
              <p14:xfrm>
                <a:off x="6187585" y="990439"/>
                <a:ext cx="844200" cy="587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F0381B2-A705-CF63-A96E-347D5257079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178585" y="981799"/>
                  <a:ext cx="86184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4F2976B-4697-3B3B-B78A-D39EEB9409A3}"/>
                    </a:ext>
                  </a:extLst>
                </p14:cNvPr>
                <p14:cNvContentPartPr/>
                <p14:nvPr/>
              </p14:nvContentPartPr>
              <p14:xfrm>
                <a:off x="7047625" y="1426399"/>
                <a:ext cx="106920" cy="115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4F2976B-4697-3B3B-B78A-D39EEB9409A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38985" y="1417759"/>
                  <a:ext cx="124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D17564C-3F5E-C2A2-9414-7A812C4AA97E}"/>
                    </a:ext>
                  </a:extLst>
                </p14:cNvPr>
                <p14:cNvContentPartPr/>
                <p14:nvPr/>
              </p14:nvContentPartPr>
              <p14:xfrm>
                <a:off x="1903225" y="1741759"/>
                <a:ext cx="514080" cy="323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D17564C-3F5E-C2A2-9414-7A812C4AA97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94585" y="1733119"/>
                  <a:ext cx="5317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481DE61-53F9-55C6-9107-E9050C24EC0C}"/>
                    </a:ext>
                  </a:extLst>
                </p14:cNvPr>
                <p14:cNvContentPartPr/>
                <p14:nvPr/>
              </p14:nvContentPartPr>
              <p14:xfrm>
                <a:off x="2275465" y="2084839"/>
                <a:ext cx="175320" cy="121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481DE61-53F9-55C6-9107-E9050C24EC0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266825" y="2075839"/>
                  <a:ext cx="192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739E695-24E9-EFE9-909E-147CD8F4B3A7}"/>
                    </a:ext>
                  </a:extLst>
                </p14:cNvPr>
                <p14:cNvContentPartPr/>
                <p14:nvPr/>
              </p14:nvContentPartPr>
              <p14:xfrm>
                <a:off x="2269705" y="1992679"/>
                <a:ext cx="291240" cy="203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739E695-24E9-EFE9-909E-147CD8F4B3A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61065" y="1984039"/>
                  <a:ext cx="3088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01195F9-9B09-CC9A-0DA2-1F985FD648BB}"/>
                    </a:ext>
                  </a:extLst>
                </p14:cNvPr>
                <p14:cNvContentPartPr/>
                <p14:nvPr/>
              </p14:nvContentPartPr>
              <p14:xfrm>
                <a:off x="2653825" y="1638079"/>
                <a:ext cx="48960" cy="97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01195F9-9B09-CC9A-0DA2-1F985FD648B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645185" y="1629439"/>
                  <a:ext cx="66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2CED9BD-0975-A503-CE2F-339188050D96}"/>
                    </a:ext>
                  </a:extLst>
                </p14:cNvPr>
                <p14:cNvContentPartPr/>
                <p14:nvPr/>
              </p14:nvContentPartPr>
              <p14:xfrm>
                <a:off x="2965945" y="1896199"/>
                <a:ext cx="189000" cy="20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2CED9BD-0975-A503-CE2F-339188050D9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57305" y="1887559"/>
                  <a:ext cx="2066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48A932E-9276-0876-D20C-D4D5BD6A6985}"/>
                    </a:ext>
                  </a:extLst>
                </p14:cNvPr>
                <p14:cNvContentPartPr/>
                <p14:nvPr/>
              </p14:nvContentPartPr>
              <p14:xfrm>
                <a:off x="2939665" y="1942279"/>
                <a:ext cx="208080" cy="34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48A932E-9276-0876-D20C-D4D5BD6A698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31025" y="1933639"/>
                  <a:ext cx="2257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EAC8FBD-0217-DE23-2BC8-2017C293A36A}"/>
                    </a:ext>
                  </a:extLst>
                </p14:cNvPr>
                <p14:cNvContentPartPr/>
                <p14:nvPr/>
              </p14:nvContentPartPr>
              <p14:xfrm>
                <a:off x="3477505" y="1680199"/>
                <a:ext cx="548640" cy="224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EAC8FBD-0217-DE23-2BC8-2017C293A36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468505" y="1671199"/>
                  <a:ext cx="5662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F0C3250-2473-9377-798D-CC2E6A314C1B}"/>
                    </a:ext>
                  </a:extLst>
                </p14:cNvPr>
                <p14:cNvContentPartPr/>
                <p14:nvPr/>
              </p14:nvContentPartPr>
              <p14:xfrm>
                <a:off x="3947665" y="1863799"/>
                <a:ext cx="124920" cy="117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F0C3250-2473-9377-798D-CC2E6A314C1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38665" y="1855159"/>
                  <a:ext cx="142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4FEA77A-004C-5C09-A8AE-2156559BBBBB}"/>
                    </a:ext>
                  </a:extLst>
                </p14:cNvPr>
                <p14:cNvContentPartPr/>
                <p14:nvPr/>
              </p14:nvContentPartPr>
              <p14:xfrm>
                <a:off x="3961705" y="1888279"/>
                <a:ext cx="227880" cy="100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4FEA77A-004C-5C09-A8AE-2156559BBBB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53065" y="1879279"/>
                  <a:ext cx="245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1ABA9DF-9566-23DA-03FD-5D565A52A133}"/>
                    </a:ext>
                  </a:extLst>
                </p14:cNvPr>
                <p14:cNvContentPartPr/>
                <p14:nvPr/>
              </p14:nvContentPartPr>
              <p14:xfrm>
                <a:off x="3377425" y="2019679"/>
                <a:ext cx="652680" cy="34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1ABA9DF-9566-23DA-03FD-5D565A52A13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68425" y="2010679"/>
                  <a:ext cx="670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9E4E3B4-7848-B5A9-705F-28A557E6F1EC}"/>
                    </a:ext>
                  </a:extLst>
                </p14:cNvPr>
                <p14:cNvContentPartPr/>
                <p14:nvPr/>
              </p14:nvContentPartPr>
              <p14:xfrm>
                <a:off x="7050865" y="1452679"/>
                <a:ext cx="57240" cy="94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9E4E3B4-7848-B5A9-705F-28A557E6F1E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042225" y="1444039"/>
                  <a:ext cx="74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5F30C89-BCD0-BD0F-84CF-2D90E5944DD5}"/>
                    </a:ext>
                  </a:extLst>
                </p14:cNvPr>
                <p14:cNvContentPartPr/>
                <p14:nvPr/>
              </p14:nvContentPartPr>
              <p14:xfrm>
                <a:off x="3541225" y="2162599"/>
                <a:ext cx="228240" cy="248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5F30C89-BCD0-BD0F-84CF-2D90E5944DD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32225" y="2153959"/>
                  <a:ext cx="2458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6EC1956-F5E3-69CF-104A-682BEDDCA0FB}"/>
                    </a:ext>
                  </a:extLst>
                </p14:cNvPr>
                <p14:cNvContentPartPr/>
                <p14:nvPr/>
              </p14:nvContentPartPr>
              <p14:xfrm>
                <a:off x="3807985" y="2306239"/>
                <a:ext cx="118080" cy="129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6EC1956-F5E3-69CF-104A-682BEDDCA0F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99345" y="2297239"/>
                  <a:ext cx="135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B1FCBB7-C292-9385-EF50-BE91E546D618}"/>
                    </a:ext>
                  </a:extLst>
                </p14:cNvPr>
                <p14:cNvContentPartPr/>
                <p14:nvPr/>
              </p14:nvContentPartPr>
              <p14:xfrm>
                <a:off x="4760185" y="1793959"/>
                <a:ext cx="275040" cy="128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B1FCBB7-C292-9385-EF50-BE91E546D61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51185" y="1784959"/>
                  <a:ext cx="292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9762379-A618-BDFD-DF71-68D6DEEBCB3E}"/>
                    </a:ext>
                  </a:extLst>
                </p14:cNvPr>
                <p14:cNvContentPartPr/>
                <p14:nvPr/>
              </p14:nvContentPartPr>
              <p14:xfrm>
                <a:off x="4760185" y="1952359"/>
                <a:ext cx="286200" cy="86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9762379-A618-BDFD-DF71-68D6DEEBCB3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51185" y="1943719"/>
                  <a:ext cx="303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240042A-DEA5-B376-9AFA-C1AFFBB172DB}"/>
                    </a:ext>
                  </a:extLst>
                </p14:cNvPr>
                <p14:cNvContentPartPr/>
                <p14:nvPr/>
              </p14:nvContentPartPr>
              <p14:xfrm>
                <a:off x="5268505" y="1687759"/>
                <a:ext cx="167400" cy="401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240042A-DEA5-B376-9AFA-C1AFFBB172D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59505" y="1678759"/>
                  <a:ext cx="1850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26697B0-8939-1982-FD39-B5C81DB81A3B}"/>
                    </a:ext>
                  </a:extLst>
                </p14:cNvPr>
                <p14:cNvContentPartPr/>
                <p14:nvPr/>
              </p14:nvContentPartPr>
              <p14:xfrm>
                <a:off x="822505" y="2572639"/>
                <a:ext cx="433800" cy="341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26697B0-8939-1982-FD39-B5C81DB81A3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13865" y="2563999"/>
                  <a:ext cx="45144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321A6CB-61DA-8FD7-D52C-BE366B3DC12F}"/>
                    </a:ext>
                  </a:extLst>
                </p14:cNvPr>
                <p14:cNvContentPartPr/>
                <p14:nvPr/>
              </p14:nvContentPartPr>
              <p14:xfrm>
                <a:off x="1052545" y="2698639"/>
                <a:ext cx="255600" cy="235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321A6CB-61DA-8FD7-D52C-BE366B3DC12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43905" y="2689999"/>
                  <a:ext cx="2732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A42B051-ED91-9CD4-2604-A6ABC1F1B8CD}"/>
                    </a:ext>
                  </a:extLst>
                </p14:cNvPr>
                <p14:cNvContentPartPr/>
                <p14:nvPr/>
              </p14:nvContentPartPr>
              <p14:xfrm>
                <a:off x="1290145" y="2639599"/>
                <a:ext cx="632880" cy="399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A42B051-ED91-9CD4-2604-A6ABC1F1B8C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81505" y="2630599"/>
                  <a:ext cx="65052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39EEDC2-7A62-AE64-84A1-9313E5703FA4}"/>
                    </a:ext>
                  </a:extLst>
                </p14:cNvPr>
                <p14:cNvContentPartPr/>
                <p14:nvPr/>
              </p14:nvContentPartPr>
              <p14:xfrm>
                <a:off x="1780825" y="2655439"/>
                <a:ext cx="164160" cy="18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39EEDC2-7A62-AE64-84A1-9313E5703FA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772185" y="2646439"/>
                  <a:ext cx="181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92FFA2D-DA14-110C-4DEC-402540B17A7A}"/>
                    </a:ext>
                  </a:extLst>
                </p14:cNvPr>
                <p14:cNvContentPartPr/>
                <p14:nvPr/>
              </p14:nvContentPartPr>
              <p14:xfrm>
                <a:off x="2222905" y="2556079"/>
                <a:ext cx="1430640" cy="529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92FFA2D-DA14-110C-4DEC-402540B17A7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213905" y="2547439"/>
                  <a:ext cx="144828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0FEE95F-2714-F9F0-3E82-483D50B9E4ED}"/>
                    </a:ext>
                  </a:extLst>
                </p14:cNvPr>
                <p14:cNvContentPartPr/>
                <p14:nvPr/>
              </p14:nvContentPartPr>
              <p14:xfrm>
                <a:off x="3223345" y="2669479"/>
                <a:ext cx="245160" cy="16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0FEE95F-2714-F9F0-3E82-483D50B9E4E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214705" y="2660479"/>
                  <a:ext cx="262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5FDFCC3-C55C-81AE-723D-00F4FCB6966E}"/>
                    </a:ext>
                  </a:extLst>
                </p14:cNvPr>
                <p14:cNvContentPartPr/>
                <p14:nvPr/>
              </p14:nvContentPartPr>
              <p14:xfrm>
                <a:off x="4059265" y="2508559"/>
                <a:ext cx="381240" cy="514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5FDFCC3-C55C-81AE-723D-00F4FCB6966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50265" y="2499919"/>
                  <a:ext cx="39888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6CB6B0A-04DD-54F3-AC54-B161D5BFD8AC}"/>
                    </a:ext>
                  </a:extLst>
                </p14:cNvPr>
                <p14:cNvContentPartPr/>
                <p14:nvPr/>
              </p14:nvContentPartPr>
              <p14:xfrm>
                <a:off x="4693945" y="2558239"/>
                <a:ext cx="1339200" cy="229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6CB6B0A-04DD-54F3-AC54-B161D5BFD8A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84945" y="2549239"/>
                  <a:ext cx="13568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3AD172C-BD7E-FD6E-57FE-978581A71B5E}"/>
                    </a:ext>
                  </a:extLst>
                </p14:cNvPr>
                <p14:cNvContentPartPr/>
                <p14:nvPr/>
              </p14:nvContentPartPr>
              <p14:xfrm>
                <a:off x="5843065" y="2414239"/>
                <a:ext cx="22680" cy="16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3AD172C-BD7E-FD6E-57FE-978581A71B5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34065" y="2405599"/>
                  <a:ext cx="40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E4C5518-B149-58A0-7BC9-9E8F7F3402AA}"/>
                    </a:ext>
                  </a:extLst>
                </p14:cNvPr>
                <p14:cNvContentPartPr/>
                <p14:nvPr/>
              </p14:nvContentPartPr>
              <p14:xfrm>
                <a:off x="6288745" y="2210479"/>
                <a:ext cx="1541520" cy="516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E4C5518-B149-58A0-7BC9-9E8F7F3402A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80105" y="2201479"/>
                  <a:ext cx="155916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87830C7-5803-AFDF-2077-E229EE9865C6}"/>
                    </a:ext>
                  </a:extLst>
                </p14:cNvPr>
                <p14:cNvContentPartPr/>
                <p14:nvPr/>
              </p14:nvContentPartPr>
              <p14:xfrm>
                <a:off x="6488545" y="2345479"/>
                <a:ext cx="395640" cy="25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87830C7-5803-AFDF-2077-E229EE9865C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479545" y="2336479"/>
                  <a:ext cx="413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14D2CAA-CF99-2D49-4D19-0E1BBD3CB09E}"/>
                    </a:ext>
                  </a:extLst>
                </p14:cNvPr>
                <p14:cNvContentPartPr/>
                <p14:nvPr/>
              </p14:nvContentPartPr>
              <p14:xfrm>
                <a:off x="2083585" y="3125239"/>
                <a:ext cx="329040" cy="515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14D2CAA-CF99-2D49-4D19-0E1BBD3CB09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074945" y="3116239"/>
                  <a:ext cx="34668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9A5004A-39FF-967D-0700-94028D6514F8}"/>
                    </a:ext>
                  </a:extLst>
                </p14:cNvPr>
                <p14:cNvContentPartPr/>
                <p14:nvPr/>
              </p14:nvContentPartPr>
              <p14:xfrm>
                <a:off x="2693065" y="3255919"/>
                <a:ext cx="298800" cy="156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9A5004A-39FF-967D-0700-94028D6514F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684065" y="3246919"/>
                  <a:ext cx="316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35DFEC6-8FD0-17F6-7D69-4EC14D424A15}"/>
                    </a:ext>
                  </a:extLst>
                </p14:cNvPr>
                <p14:cNvContentPartPr/>
                <p14:nvPr/>
              </p14:nvContentPartPr>
              <p14:xfrm>
                <a:off x="2707105" y="3419359"/>
                <a:ext cx="367920" cy="60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35DFEC6-8FD0-17F6-7D69-4EC14D424A1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698465" y="3410359"/>
                  <a:ext cx="385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E100B35-BE7A-41FC-E38D-54426D37E631}"/>
                    </a:ext>
                  </a:extLst>
                </p14:cNvPr>
                <p14:cNvContentPartPr/>
                <p14:nvPr/>
              </p14:nvContentPartPr>
              <p14:xfrm>
                <a:off x="3255385" y="3204079"/>
                <a:ext cx="301320" cy="339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E100B35-BE7A-41FC-E38D-54426D37E63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246745" y="3195079"/>
                  <a:ext cx="3189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B324079-64C3-F56A-BE5D-76B338C5A9EC}"/>
                    </a:ext>
                  </a:extLst>
                </p14:cNvPr>
                <p14:cNvContentPartPr/>
                <p14:nvPr/>
              </p14:nvContentPartPr>
              <p14:xfrm>
                <a:off x="3617185" y="3495319"/>
                <a:ext cx="104400" cy="116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B324079-64C3-F56A-BE5D-76B338C5A9E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608185" y="3486319"/>
                  <a:ext cx="12204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17FBC07-653D-71D6-A962-4D6B4928B413}"/>
              </a:ext>
            </a:extLst>
          </p:cNvPr>
          <p:cNvGrpSpPr/>
          <p:nvPr/>
        </p:nvGrpSpPr>
        <p:grpSpPr>
          <a:xfrm>
            <a:off x="4804465" y="4002766"/>
            <a:ext cx="399600" cy="170640"/>
            <a:chOff x="4804465" y="3298039"/>
            <a:chExt cx="399600" cy="17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D1F88AF-B55C-5494-06FC-D70A8FCC2077}"/>
                    </a:ext>
                  </a:extLst>
                </p14:cNvPr>
                <p14:cNvContentPartPr/>
                <p14:nvPr/>
              </p14:nvContentPartPr>
              <p14:xfrm>
                <a:off x="4804465" y="3298039"/>
                <a:ext cx="157320" cy="170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D1F88AF-B55C-5494-06FC-D70A8FCC207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795825" y="3289039"/>
                  <a:ext cx="174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4249B31-3118-E77F-F8D6-1796DEB0C54F}"/>
                    </a:ext>
                  </a:extLst>
                </p14:cNvPr>
                <p14:cNvContentPartPr/>
                <p14:nvPr/>
              </p14:nvContentPartPr>
              <p14:xfrm>
                <a:off x="5062225" y="3419719"/>
                <a:ext cx="141840" cy="43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4249B31-3118-E77F-F8D6-1796DEB0C54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053585" y="3411079"/>
                  <a:ext cx="15948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FA65810-5BFF-5A35-A323-6C34C6F59F7C}"/>
              </a:ext>
            </a:extLst>
          </p:cNvPr>
          <p:cNvGrpSpPr/>
          <p:nvPr/>
        </p:nvGrpSpPr>
        <p:grpSpPr>
          <a:xfrm>
            <a:off x="6121705" y="3645646"/>
            <a:ext cx="1821600" cy="835560"/>
            <a:chOff x="6121705" y="2940919"/>
            <a:chExt cx="1821600" cy="83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26B7442-D728-8CC6-A800-39DB1F4E608A}"/>
                    </a:ext>
                  </a:extLst>
                </p14:cNvPr>
                <p14:cNvContentPartPr/>
                <p14:nvPr/>
              </p14:nvContentPartPr>
              <p14:xfrm>
                <a:off x="6121705" y="3160159"/>
                <a:ext cx="280440" cy="328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26B7442-D728-8CC6-A800-39DB1F4E608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112705" y="3151159"/>
                  <a:ext cx="2980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C4BA8A6-6177-72DB-2EF3-AE998ACFEFA0}"/>
                    </a:ext>
                  </a:extLst>
                </p14:cNvPr>
                <p14:cNvContentPartPr/>
                <p14:nvPr/>
              </p14:nvContentPartPr>
              <p14:xfrm>
                <a:off x="6635065" y="2968999"/>
                <a:ext cx="43920" cy="2070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C4BA8A6-6177-72DB-2EF3-AE998ACFEFA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26425" y="2959999"/>
                  <a:ext cx="615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009E7C9-21B0-0F0A-4449-23B18716CD2F}"/>
                    </a:ext>
                  </a:extLst>
                </p14:cNvPr>
                <p14:cNvContentPartPr/>
                <p14:nvPr/>
              </p14:nvContentPartPr>
              <p14:xfrm>
                <a:off x="6887785" y="3245119"/>
                <a:ext cx="201600" cy="12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009E7C9-21B0-0F0A-4449-23B18716CD2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79145" y="3236479"/>
                  <a:ext cx="219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35E53A8-3E54-0F47-150C-4C7CCCA640A4}"/>
                    </a:ext>
                  </a:extLst>
                </p14:cNvPr>
                <p14:cNvContentPartPr/>
                <p14:nvPr/>
              </p14:nvContentPartPr>
              <p14:xfrm>
                <a:off x="6849985" y="3286159"/>
                <a:ext cx="259200" cy="36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35E53A8-3E54-0F47-150C-4C7CCCA640A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41345" y="3277159"/>
                  <a:ext cx="276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E8A3083-A47D-A0C5-9BCA-7BC082CC5A88}"/>
                    </a:ext>
                  </a:extLst>
                </p14:cNvPr>
                <p14:cNvContentPartPr/>
                <p14:nvPr/>
              </p14:nvContentPartPr>
              <p14:xfrm>
                <a:off x="7653505" y="2940919"/>
                <a:ext cx="289800" cy="303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E8A3083-A47D-A0C5-9BCA-7BC082CC5A8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644505" y="2932279"/>
                  <a:ext cx="3074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5397E51-4FB3-5D4A-A286-72E93487EAF1}"/>
                    </a:ext>
                  </a:extLst>
                </p14:cNvPr>
                <p14:cNvContentPartPr/>
                <p14:nvPr/>
              </p14:nvContentPartPr>
              <p14:xfrm>
                <a:off x="7446145" y="3271039"/>
                <a:ext cx="446400" cy="65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5397E51-4FB3-5D4A-A286-72E93487EAF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437505" y="3262399"/>
                  <a:ext cx="464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BE144FF-5196-A68F-ED3D-CF1ACB8AEE0A}"/>
                    </a:ext>
                  </a:extLst>
                </p14:cNvPr>
                <p14:cNvContentPartPr/>
                <p14:nvPr/>
              </p14:nvContentPartPr>
              <p14:xfrm>
                <a:off x="7450465" y="3390559"/>
                <a:ext cx="299160" cy="348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BE144FF-5196-A68F-ED3D-CF1ACB8AEE0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41465" y="3381919"/>
                  <a:ext cx="3168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DA0A957-7EF8-97ED-C380-3C1A258F0A19}"/>
                    </a:ext>
                  </a:extLst>
                </p14:cNvPr>
                <p14:cNvContentPartPr/>
                <p14:nvPr/>
              </p14:nvContentPartPr>
              <p14:xfrm>
                <a:off x="7730905" y="3680359"/>
                <a:ext cx="158040" cy="96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DA0A957-7EF8-97ED-C380-3C1A258F0A1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721905" y="3671359"/>
                  <a:ext cx="17568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60CD5C4-FD6F-D107-4690-9AB7D2E529C4}"/>
              </a:ext>
            </a:extLst>
          </p:cNvPr>
          <p:cNvGrpSpPr/>
          <p:nvPr/>
        </p:nvGrpSpPr>
        <p:grpSpPr>
          <a:xfrm>
            <a:off x="8389705" y="3727366"/>
            <a:ext cx="710640" cy="378360"/>
            <a:chOff x="8389705" y="3022639"/>
            <a:chExt cx="71064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528B8B5-8983-769A-3142-F2A8150CFCF9}"/>
                    </a:ext>
                  </a:extLst>
                </p14:cNvPr>
                <p14:cNvContentPartPr/>
                <p14:nvPr/>
              </p14:nvContentPartPr>
              <p14:xfrm>
                <a:off x="8401225" y="3175999"/>
                <a:ext cx="299520" cy="65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528B8B5-8983-769A-3142-F2A8150CFCF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92585" y="3166999"/>
                  <a:ext cx="3171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42D3B9D-4598-0AAB-7D62-C809775AD893}"/>
                    </a:ext>
                  </a:extLst>
                </p14:cNvPr>
                <p14:cNvContentPartPr/>
                <p14:nvPr/>
              </p14:nvContentPartPr>
              <p14:xfrm>
                <a:off x="8389705" y="3264559"/>
                <a:ext cx="285840" cy="106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42D3B9D-4598-0AAB-7D62-C809775AD89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380705" y="3255919"/>
                  <a:ext cx="303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CD5ED39-0D42-1F1C-80CE-00806CA41701}"/>
                    </a:ext>
                  </a:extLst>
                </p14:cNvPr>
                <p14:cNvContentPartPr/>
                <p14:nvPr/>
              </p14:nvContentPartPr>
              <p14:xfrm>
                <a:off x="8922505" y="3022639"/>
                <a:ext cx="177840" cy="378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CD5ED39-0D42-1F1C-80CE-00806CA4170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913505" y="3013999"/>
                  <a:ext cx="195480" cy="39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D575AE-11F8-9E15-3CCB-577EEABE14ED}"/>
              </a:ext>
            </a:extLst>
          </p:cNvPr>
          <p:cNvGrpSpPr/>
          <p:nvPr/>
        </p:nvGrpSpPr>
        <p:grpSpPr>
          <a:xfrm>
            <a:off x="5874278" y="2202907"/>
            <a:ext cx="5050800" cy="721440"/>
            <a:chOff x="5874278" y="1498180"/>
            <a:chExt cx="5050800" cy="72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E52BF0F-DD80-38F7-A5DB-C6BC224FE533}"/>
                    </a:ext>
                  </a:extLst>
                </p14:cNvPr>
                <p14:cNvContentPartPr/>
                <p14:nvPr/>
              </p14:nvContentPartPr>
              <p14:xfrm>
                <a:off x="5909198" y="1643620"/>
                <a:ext cx="1323000" cy="510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E52BF0F-DD80-38F7-A5DB-C6BC224FE53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900198" y="1634620"/>
                  <a:ext cx="134064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FE6BAC4-0A69-B368-5D38-9B12CC5FA759}"/>
                    </a:ext>
                  </a:extLst>
                </p14:cNvPr>
                <p14:cNvContentPartPr/>
                <p14:nvPr/>
              </p14:nvContentPartPr>
              <p14:xfrm>
                <a:off x="7323998" y="1538500"/>
                <a:ext cx="480600" cy="460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FE6BAC4-0A69-B368-5D38-9B12CC5FA75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315358" y="1529860"/>
                  <a:ext cx="49824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DE34764-EA10-C43D-417B-DE4697FA382D}"/>
                    </a:ext>
                  </a:extLst>
                </p14:cNvPr>
                <p14:cNvContentPartPr/>
                <p14:nvPr/>
              </p14:nvContentPartPr>
              <p14:xfrm>
                <a:off x="7559078" y="1712020"/>
                <a:ext cx="277560" cy="36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DE34764-EA10-C43D-417B-DE4697FA382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550078" y="1703020"/>
                  <a:ext cx="295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A9BEF2E-FF35-FBF2-D503-334890F0BF6C}"/>
                    </a:ext>
                  </a:extLst>
                </p14:cNvPr>
                <p14:cNvContentPartPr/>
                <p14:nvPr/>
              </p14:nvContentPartPr>
              <p14:xfrm>
                <a:off x="5874278" y="1838020"/>
                <a:ext cx="315720" cy="22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A9BEF2E-FF35-FBF2-D503-334890F0BF6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65278" y="1829380"/>
                  <a:ext cx="333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826175A-6683-A8B0-05EC-449FE4C59FFD}"/>
                    </a:ext>
                  </a:extLst>
                </p14:cNvPr>
                <p14:cNvContentPartPr/>
                <p14:nvPr/>
              </p14:nvContentPartPr>
              <p14:xfrm>
                <a:off x="8042558" y="1533100"/>
                <a:ext cx="829080" cy="474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826175A-6683-A8B0-05EC-449FE4C59FF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033918" y="1524460"/>
                  <a:ext cx="84672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CF123B0-2F88-2EF3-7045-FCF1B1483806}"/>
                    </a:ext>
                  </a:extLst>
                </p14:cNvPr>
                <p14:cNvContentPartPr/>
                <p14:nvPr/>
              </p14:nvContentPartPr>
              <p14:xfrm>
                <a:off x="8655638" y="1644340"/>
                <a:ext cx="291240" cy="23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CF123B0-2F88-2EF3-7045-FCF1B148380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646998" y="1635700"/>
                  <a:ext cx="308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AF3A2BE-FCE2-9F3A-A8A1-E6D90B708235}"/>
                    </a:ext>
                  </a:extLst>
                </p14:cNvPr>
                <p14:cNvContentPartPr/>
                <p14:nvPr/>
              </p14:nvContentPartPr>
              <p14:xfrm>
                <a:off x="8530718" y="1754140"/>
                <a:ext cx="124200" cy="135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AF3A2BE-FCE2-9F3A-A8A1-E6D90B70823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521718" y="1745500"/>
                  <a:ext cx="141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B53AFDF-643F-F1D6-A8FD-BBB271D325BA}"/>
                    </a:ext>
                  </a:extLst>
                </p14:cNvPr>
                <p14:cNvContentPartPr/>
                <p14:nvPr/>
              </p14:nvContentPartPr>
              <p14:xfrm>
                <a:off x="9131918" y="1498900"/>
                <a:ext cx="375840" cy="720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B53AFDF-643F-F1D6-A8FD-BBB271D325B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123278" y="1490260"/>
                  <a:ext cx="393480" cy="73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D022D66-9F9F-FF14-23B4-9DC3BC6E91BC}"/>
                    </a:ext>
                  </a:extLst>
                </p14:cNvPr>
                <p14:cNvContentPartPr/>
                <p14:nvPr/>
              </p14:nvContentPartPr>
              <p14:xfrm>
                <a:off x="9819518" y="1498180"/>
                <a:ext cx="277200" cy="471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D022D66-9F9F-FF14-23B4-9DC3BC6E91B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810518" y="1489540"/>
                  <a:ext cx="29484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A7EDADF-88BC-8114-94A9-DB65B0EBD481}"/>
                    </a:ext>
                  </a:extLst>
                </p14:cNvPr>
                <p14:cNvContentPartPr/>
                <p14:nvPr/>
              </p14:nvContentPartPr>
              <p14:xfrm>
                <a:off x="10196438" y="1947100"/>
                <a:ext cx="79920" cy="51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A7EDADF-88BC-8114-94A9-DB65B0EBD48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87798" y="1938460"/>
                  <a:ext cx="975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F8F58E9-8C90-5398-E54A-3434FBECA1A9}"/>
                    </a:ext>
                  </a:extLst>
                </p14:cNvPr>
                <p14:cNvContentPartPr/>
                <p14:nvPr/>
              </p14:nvContentPartPr>
              <p14:xfrm>
                <a:off x="10431878" y="1544260"/>
                <a:ext cx="260280" cy="456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F8F58E9-8C90-5398-E54A-3434FBECA1A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422878" y="1535260"/>
                  <a:ext cx="27792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DC97BBF-3010-C020-6237-4B372A1C51C6}"/>
                    </a:ext>
                  </a:extLst>
                </p14:cNvPr>
                <p14:cNvContentPartPr/>
                <p14:nvPr/>
              </p14:nvContentPartPr>
              <p14:xfrm>
                <a:off x="10819238" y="1949980"/>
                <a:ext cx="105840" cy="59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DC97BBF-3010-C020-6237-4B372A1C51C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810598" y="1940980"/>
                  <a:ext cx="12348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5F1C902-7832-F922-C5ED-01170BAB6DFA}"/>
              </a:ext>
            </a:extLst>
          </p:cNvPr>
          <p:cNvGrpSpPr/>
          <p:nvPr/>
        </p:nvGrpSpPr>
        <p:grpSpPr>
          <a:xfrm>
            <a:off x="8096198" y="2971147"/>
            <a:ext cx="2698920" cy="456480"/>
            <a:chOff x="8096198" y="2266420"/>
            <a:chExt cx="2698920" cy="45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2722442-AADB-8F2B-6643-7508730EBA3B}"/>
                    </a:ext>
                  </a:extLst>
                </p14:cNvPr>
                <p14:cNvContentPartPr/>
                <p14:nvPr/>
              </p14:nvContentPartPr>
              <p14:xfrm>
                <a:off x="8096198" y="2456860"/>
                <a:ext cx="809280" cy="245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2722442-AADB-8F2B-6643-7508730EBA3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087198" y="2447860"/>
                  <a:ext cx="826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F8C2030-19D8-A2F7-9327-F93E45D02100}"/>
                    </a:ext>
                  </a:extLst>
                </p14:cNvPr>
                <p14:cNvContentPartPr/>
                <p14:nvPr/>
              </p14:nvContentPartPr>
              <p14:xfrm>
                <a:off x="9132278" y="2509420"/>
                <a:ext cx="350640" cy="213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F8C2030-19D8-A2F7-9327-F93E45D0210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123278" y="2500780"/>
                  <a:ext cx="3682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70FA3FC-BF67-FA80-F5A6-B6B5181BC114}"/>
                    </a:ext>
                  </a:extLst>
                </p14:cNvPr>
                <p14:cNvContentPartPr/>
                <p14:nvPr/>
              </p14:nvContentPartPr>
              <p14:xfrm>
                <a:off x="9718718" y="2266420"/>
                <a:ext cx="436320" cy="406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70FA3FC-BF67-FA80-F5A6-B6B5181BC11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709718" y="2257420"/>
                  <a:ext cx="45396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A1D6E77-9485-7D8D-63EF-4DFBEE080C85}"/>
                    </a:ext>
                  </a:extLst>
                </p14:cNvPr>
                <p14:cNvContentPartPr/>
                <p14:nvPr/>
              </p14:nvContentPartPr>
              <p14:xfrm>
                <a:off x="9880718" y="2370820"/>
                <a:ext cx="325800" cy="64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A1D6E77-9485-7D8D-63EF-4DFBEE080C8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872078" y="2361820"/>
                  <a:ext cx="343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C4CB739-E813-F3F0-DEB2-18D6F107901A}"/>
                    </a:ext>
                  </a:extLst>
                </p14:cNvPr>
                <p14:cNvContentPartPr/>
                <p14:nvPr/>
              </p14:nvContentPartPr>
              <p14:xfrm>
                <a:off x="10509638" y="2441380"/>
                <a:ext cx="285480" cy="159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C4CB739-E813-F3F0-DEB2-18D6F107901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500638" y="2432740"/>
                  <a:ext cx="30312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5F98D03-F42C-B091-81D9-BA5A5BE98552}"/>
                  </a:ext>
                </a:extLst>
              </p14:cNvPr>
              <p14:cNvContentPartPr/>
              <p14:nvPr/>
            </p14:nvContentPartPr>
            <p14:xfrm>
              <a:off x="10932998" y="3256267"/>
              <a:ext cx="54360" cy="71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5F98D03-F42C-B091-81D9-BA5A5BE98552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0924358" y="3247627"/>
                <a:ext cx="72000" cy="8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490327D6-D683-6968-E25C-4D80F0BDA8CE}"/>
              </a:ext>
            </a:extLst>
          </p:cNvPr>
          <p:cNvGrpSpPr/>
          <p:nvPr/>
        </p:nvGrpSpPr>
        <p:grpSpPr>
          <a:xfrm>
            <a:off x="289705" y="69559"/>
            <a:ext cx="1624320" cy="520560"/>
            <a:chOff x="289705" y="69559"/>
            <a:chExt cx="1624320" cy="52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72B526D-F7BE-4BE3-0A46-4B442F5BF8B6}"/>
                    </a:ext>
                  </a:extLst>
                </p14:cNvPr>
                <p14:cNvContentPartPr/>
                <p14:nvPr/>
              </p14:nvContentPartPr>
              <p14:xfrm>
                <a:off x="289705" y="178639"/>
                <a:ext cx="253440" cy="224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72B526D-F7BE-4BE3-0A46-4B442F5BF8B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80705" y="169999"/>
                  <a:ext cx="2710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4380A37-EF5E-CC0A-251F-096A34139E22}"/>
                    </a:ext>
                  </a:extLst>
                </p14:cNvPr>
                <p14:cNvContentPartPr/>
                <p14:nvPr/>
              </p14:nvContentPartPr>
              <p14:xfrm>
                <a:off x="620185" y="69559"/>
                <a:ext cx="323640" cy="520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4380A37-EF5E-CC0A-251F-096A34139E2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11545" y="60559"/>
                  <a:ext cx="34128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00BCFB7-9D69-8A06-019E-19B43C1B64CB}"/>
                    </a:ext>
                  </a:extLst>
                </p14:cNvPr>
                <p14:cNvContentPartPr/>
                <p14:nvPr/>
              </p14:nvContentPartPr>
              <p14:xfrm>
                <a:off x="1083865" y="124639"/>
                <a:ext cx="793080" cy="314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00BCFB7-9D69-8A06-019E-19B43C1B64C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74865" y="115639"/>
                  <a:ext cx="8107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717BB3C-7CD1-C62F-AAA0-700BDC67F9F1}"/>
                    </a:ext>
                  </a:extLst>
                </p14:cNvPr>
                <p14:cNvContentPartPr/>
                <p14:nvPr/>
              </p14:nvContentPartPr>
              <p14:xfrm>
                <a:off x="1715305" y="171079"/>
                <a:ext cx="198720" cy="38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717BB3C-7CD1-C62F-AAA0-700BDC67F9F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706305" y="162079"/>
                  <a:ext cx="21636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DA57784-6AA8-90DC-7E43-5A1EEAA8ECDF}"/>
              </a:ext>
            </a:extLst>
          </p:cNvPr>
          <p:cNvGrpSpPr/>
          <p:nvPr/>
        </p:nvGrpSpPr>
        <p:grpSpPr>
          <a:xfrm>
            <a:off x="2225785" y="118159"/>
            <a:ext cx="1529640" cy="534960"/>
            <a:chOff x="2225785" y="118159"/>
            <a:chExt cx="1529640" cy="5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082D14E-5E7C-63C4-88CC-A38FB02448B5}"/>
                    </a:ext>
                  </a:extLst>
                </p14:cNvPr>
                <p14:cNvContentPartPr/>
                <p14:nvPr/>
              </p14:nvContentPartPr>
              <p14:xfrm>
                <a:off x="2225785" y="229039"/>
                <a:ext cx="323640" cy="203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082D14E-5E7C-63C4-88CC-A38FB02448B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216785" y="220039"/>
                  <a:ext cx="3412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2283D78-2129-39AF-70AE-6B584A684331}"/>
                    </a:ext>
                  </a:extLst>
                </p14:cNvPr>
                <p14:cNvContentPartPr/>
                <p14:nvPr/>
              </p14:nvContentPartPr>
              <p14:xfrm>
                <a:off x="2437465" y="400399"/>
                <a:ext cx="142920" cy="136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2283D78-2129-39AF-70AE-6B584A68433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428465" y="391759"/>
                  <a:ext cx="160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0FC3E1B-CD39-B749-0556-232868B604FF}"/>
                    </a:ext>
                  </a:extLst>
                </p14:cNvPr>
                <p14:cNvContentPartPr/>
                <p14:nvPr/>
              </p14:nvContentPartPr>
              <p14:xfrm>
                <a:off x="2436385" y="370519"/>
                <a:ext cx="197280" cy="197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0FC3E1B-CD39-B749-0556-232868B604F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427745" y="361879"/>
                  <a:ext cx="2149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C84F3F0-9416-99CE-CA87-3C324E42BB8D}"/>
                    </a:ext>
                  </a:extLst>
                </p14:cNvPr>
                <p14:cNvContentPartPr/>
                <p14:nvPr/>
              </p14:nvContentPartPr>
              <p14:xfrm>
                <a:off x="2685145" y="118159"/>
                <a:ext cx="51480" cy="104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C84F3F0-9416-99CE-CA87-3C324E42BB8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676145" y="109519"/>
                  <a:ext cx="691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1D23E43-727B-BE3A-E387-43028D261C5E}"/>
                    </a:ext>
                  </a:extLst>
                </p14:cNvPr>
                <p14:cNvContentPartPr/>
                <p14:nvPr/>
              </p14:nvContentPartPr>
              <p14:xfrm>
                <a:off x="2959465" y="450799"/>
                <a:ext cx="56880" cy="159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1D23E43-727B-BE3A-E387-43028D261C5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950465" y="441799"/>
                  <a:ext cx="74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597869A-D0E3-B0D5-6C49-691F1909A4AF}"/>
                    </a:ext>
                  </a:extLst>
                </p14:cNvPr>
                <p14:cNvContentPartPr/>
                <p14:nvPr/>
              </p14:nvContentPartPr>
              <p14:xfrm>
                <a:off x="3225505" y="209239"/>
                <a:ext cx="348480" cy="209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597869A-D0E3-B0D5-6C49-691F1909A4A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216505" y="200239"/>
                  <a:ext cx="3661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045FCD1-FAC4-0907-12AF-93A367EE6A2B}"/>
                    </a:ext>
                  </a:extLst>
                </p14:cNvPr>
                <p14:cNvContentPartPr/>
                <p14:nvPr/>
              </p14:nvContentPartPr>
              <p14:xfrm>
                <a:off x="3505225" y="410119"/>
                <a:ext cx="120960" cy="243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045FCD1-FAC4-0907-12AF-93A367EE6A2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496225" y="401479"/>
                  <a:ext cx="1386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5E77D40-C5F7-84A6-233D-BF8E485AA18B}"/>
                    </a:ext>
                  </a:extLst>
                </p14:cNvPr>
                <p14:cNvContentPartPr/>
                <p14:nvPr/>
              </p14:nvContentPartPr>
              <p14:xfrm>
                <a:off x="3711865" y="119599"/>
                <a:ext cx="43560" cy="90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5E77D40-C5F7-84A6-233D-BF8E485AA18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702865" y="110599"/>
                  <a:ext cx="6120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3CDB274-43AA-E3C1-D7B7-B2A284B9F4A9}"/>
              </a:ext>
            </a:extLst>
          </p:cNvPr>
          <p:cNvGrpSpPr/>
          <p:nvPr/>
        </p:nvGrpSpPr>
        <p:grpSpPr>
          <a:xfrm>
            <a:off x="4220545" y="151999"/>
            <a:ext cx="791640" cy="381240"/>
            <a:chOff x="4220545" y="151999"/>
            <a:chExt cx="79164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3A0DE83-FE06-21E9-90CA-07A30664920D}"/>
                    </a:ext>
                  </a:extLst>
                </p14:cNvPr>
                <p14:cNvContentPartPr/>
                <p14:nvPr/>
              </p14:nvContentPartPr>
              <p14:xfrm>
                <a:off x="4220545" y="302839"/>
                <a:ext cx="290880" cy="87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3A0DE83-FE06-21E9-90CA-07A30664920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211905" y="293839"/>
                  <a:ext cx="308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857B780-5196-70BD-FB5C-2E2339402DDF}"/>
                    </a:ext>
                  </a:extLst>
                </p14:cNvPr>
                <p14:cNvContentPartPr/>
                <p14:nvPr/>
              </p14:nvContentPartPr>
              <p14:xfrm>
                <a:off x="4798345" y="151999"/>
                <a:ext cx="213840" cy="381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857B780-5196-70BD-FB5C-2E2339402DD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789705" y="143359"/>
                  <a:ext cx="231480" cy="39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8316D23-8499-A327-1662-11A7370B5264}"/>
                  </a:ext>
                </a:extLst>
              </p14:cNvPr>
              <p14:cNvContentPartPr/>
              <p14:nvPr/>
            </p14:nvContentPartPr>
            <p14:xfrm>
              <a:off x="5475865" y="119599"/>
              <a:ext cx="137880" cy="288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8316D23-8499-A327-1662-11A7370B5264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5467225" y="110599"/>
                <a:ext cx="15552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83ADB4E-2552-1F18-C4AB-53EAA968EADA}"/>
                  </a:ext>
                </a:extLst>
              </p14:cNvPr>
              <p14:cNvContentPartPr/>
              <p14:nvPr/>
            </p14:nvContentPartPr>
            <p14:xfrm>
              <a:off x="5540305" y="592639"/>
              <a:ext cx="34560" cy="28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83ADB4E-2552-1F18-C4AB-53EAA968EADA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531305" y="583639"/>
                <a:ext cx="5220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1EF0AEC-4594-9FB1-AF12-804EF6540F01}"/>
              </a:ext>
            </a:extLst>
          </p:cNvPr>
          <p:cNvGrpSpPr/>
          <p:nvPr/>
        </p:nvGrpSpPr>
        <p:grpSpPr>
          <a:xfrm>
            <a:off x="865705" y="4712839"/>
            <a:ext cx="4853160" cy="842760"/>
            <a:chOff x="865705" y="4712839"/>
            <a:chExt cx="4853160" cy="84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5A57115-61CE-DD7E-3AC7-71924F444AD2}"/>
                    </a:ext>
                  </a:extLst>
                </p14:cNvPr>
                <p14:cNvContentPartPr/>
                <p14:nvPr/>
              </p14:nvContentPartPr>
              <p14:xfrm>
                <a:off x="865705" y="4860439"/>
                <a:ext cx="283680" cy="225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5A57115-61CE-DD7E-3AC7-71924F444AD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56705" y="4851439"/>
                  <a:ext cx="301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95A3E39-2B57-82F1-2F5E-7F06D41CF3D4}"/>
                    </a:ext>
                  </a:extLst>
                </p14:cNvPr>
                <p14:cNvContentPartPr/>
                <p14:nvPr/>
              </p14:nvContentPartPr>
              <p14:xfrm>
                <a:off x="1118065" y="5066359"/>
                <a:ext cx="97920" cy="249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95A3E39-2B57-82F1-2F5E-7F06D41CF3D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09425" y="5057359"/>
                  <a:ext cx="1155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D53E3C8-B4E2-2B20-7209-0EFE3DD9728C}"/>
                    </a:ext>
                  </a:extLst>
                </p14:cNvPr>
                <p14:cNvContentPartPr/>
                <p14:nvPr/>
              </p14:nvContentPartPr>
              <p14:xfrm>
                <a:off x="1290505" y="4752079"/>
                <a:ext cx="48960" cy="110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D53E3C8-B4E2-2B20-7209-0EFE3DD9728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281505" y="4743079"/>
                  <a:ext cx="66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D351830-A881-7369-CB90-83FA07DDBD53}"/>
                    </a:ext>
                  </a:extLst>
                </p14:cNvPr>
                <p14:cNvContentPartPr/>
                <p14:nvPr/>
              </p14:nvContentPartPr>
              <p14:xfrm>
                <a:off x="1558345" y="4968799"/>
                <a:ext cx="95400" cy="6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D351830-A881-7369-CB90-83FA07DDBD5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549345" y="4960159"/>
                  <a:ext cx="113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966CAD5-53F0-AA37-DD95-F0901ED73131}"/>
                    </a:ext>
                  </a:extLst>
                </p14:cNvPr>
                <p14:cNvContentPartPr/>
                <p14:nvPr/>
              </p14:nvContentPartPr>
              <p14:xfrm>
                <a:off x="1559785" y="5015599"/>
                <a:ext cx="115920" cy="12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966CAD5-53F0-AA37-DD95-F0901ED7313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550785" y="5006599"/>
                  <a:ext cx="133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C86057C-095F-3BB1-9D5B-A5F1B81D7D28}"/>
                    </a:ext>
                  </a:extLst>
                </p14:cNvPr>
                <p14:cNvContentPartPr/>
                <p14:nvPr/>
              </p14:nvContentPartPr>
              <p14:xfrm>
                <a:off x="1925545" y="4712839"/>
                <a:ext cx="421200" cy="339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C86057C-095F-3BB1-9D5B-A5F1B81D7D2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916905" y="4703839"/>
                  <a:ext cx="4388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C8EF41A-1CA6-F275-DC77-C82A1419594A}"/>
                    </a:ext>
                  </a:extLst>
                </p14:cNvPr>
                <p14:cNvContentPartPr/>
                <p14:nvPr/>
              </p14:nvContentPartPr>
              <p14:xfrm>
                <a:off x="2156665" y="4808959"/>
                <a:ext cx="155520" cy="251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C8EF41A-1CA6-F275-DC77-C82A1419594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148025" y="4800319"/>
                  <a:ext cx="1731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FEFC8AE-563D-6D31-8BBD-8FFA7C43B2EA}"/>
                    </a:ext>
                  </a:extLst>
                </p14:cNvPr>
                <p14:cNvContentPartPr/>
                <p14:nvPr/>
              </p14:nvContentPartPr>
              <p14:xfrm>
                <a:off x="1934545" y="5078239"/>
                <a:ext cx="469800" cy="83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FEFC8AE-563D-6D31-8BBD-8FFA7C43B2E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925905" y="5069599"/>
                  <a:ext cx="487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D0B21B2-E07F-E2AA-DB3A-F3B40FEAEA37}"/>
                    </a:ext>
                  </a:extLst>
                </p14:cNvPr>
                <p14:cNvContentPartPr/>
                <p14:nvPr/>
              </p14:nvContentPartPr>
              <p14:xfrm>
                <a:off x="2046865" y="5228359"/>
                <a:ext cx="164520" cy="273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D0B21B2-E07F-E2AA-DB3A-F3B40FEAEA3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037865" y="5219359"/>
                  <a:ext cx="1821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1BDBBDC-C842-35AA-5259-9FBC38086ED1}"/>
                    </a:ext>
                  </a:extLst>
                </p14:cNvPr>
                <p14:cNvContentPartPr/>
                <p14:nvPr/>
              </p14:nvContentPartPr>
              <p14:xfrm>
                <a:off x="2271145" y="5477839"/>
                <a:ext cx="103680" cy="77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1BDBBDC-C842-35AA-5259-9FBC38086ED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62505" y="5468839"/>
                  <a:ext cx="121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4AEC80D-F0C6-0922-CA90-FFD19152544C}"/>
                    </a:ext>
                  </a:extLst>
                </p14:cNvPr>
                <p14:cNvContentPartPr/>
                <p14:nvPr/>
              </p14:nvContentPartPr>
              <p14:xfrm>
                <a:off x="2498305" y="4937119"/>
                <a:ext cx="276480" cy="194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4AEC80D-F0C6-0922-CA90-FFD19152544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489665" y="4928479"/>
                  <a:ext cx="2941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8DA2843-F312-6463-3F4A-3EDD5201DC7D}"/>
                    </a:ext>
                  </a:extLst>
                </p14:cNvPr>
                <p14:cNvContentPartPr/>
                <p14:nvPr/>
              </p14:nvContentPartPr>
              <p14:xfrm>
                <a:off x="2724745" y="5115319"/>
                <a:ext cx="143640" cy="214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8DA2843-F312-6463-3F4A-3EDD5201DC7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715745" y="5106319"/>
                  <a:ext cx="161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8C365A4-7F84-E723-4DA1-1BC94BCD9AFE}"/>
                    </a:ext>
                  </a:extLst>
                </p14:cNvPr>
                <p14:cNvContentPartPr/>
                <p14:nvPr/>
              </p14:nvContentPartPr>
              <p14:xfrm>
                <a:off x="3204625" y="4741639"/>
                <a:ext cx="831960" cy="331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8C365A4-7F84-E723-4DA1-1BC94BCD9AF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195985" y="4732999"/>
                  <a:ext cx="8496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23086DD-ED46-6C56-5EC3-8303DFAE5B66}"/>
                    </a:ext>
                  </a:extLst>
                </p14:cNvPr>
                <p14:cNvContentPartPr/>
                <p14:nvPr/>
              </p14:nvContentPartPr>
              <p14:xfrm>
                <a:off x="3910225" y="4795279"/>
                <a:ext cx="120960" cy="26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23086DD-ED46-6C56-5EC3-8303DFAE5B6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901225" y="4786639"/>
                  <a:ext cx="138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E393867-2EB6-55CF-7AA5-83DA44471E90}"/>
                    </a:ext>
                  </a:extLst>
                </p14:cNvPr>
                <p14:cNvContentPartPr/>
                <p14:nvPr/>
              </p14:nvContentPartPr>
              <p14:xfrm>
                <a:off x="4249705" y="4719319"/>
                <a:ext cx="910080" cy="466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E393867-2EB6-55CF-7AA5-83DA44471E9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240705" y="4710319"/>
                  <a:ext cx="92772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D2E74C3-CF98-F721-F1F8-808A392BD576}"/>
                    </a:ext>
                  </a:extLst>
                </p14:cNvPr>
                <p14:cNvContentPartPr/>
                <p14:nvPr/>
              </p14:nvContentPartPr>
              <p14:xfrm>
                <a:off x="5361385" y="4932439"/>
                <a:ext cx="357480" cy="108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D2E74C3-CF98-F721-F1F8-808A392BD57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352745" y="4923799"/>
                  <a:ext cx="375120" cy="12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5D25B6A6-7D42-4CA9-643A-16426DA9E133}"/>
                  </a:ext>
                </a:extLst>
              </p14:cNvPr>
              <p14:cNvContentPartPr/>
              <p14:nvPr/>
            </p14:nvContentPartPr>
            <p14:xfrm>
              <a:off x="5983825" y="4736599"/>
              <a:ext cx="159840" cy="2732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5D25B6A6-7D42-4CA9-643A-16426DA9E133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5975185" y="4727959"/>
                <a:ext cx="17748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CE37475D-70AB-DBCB-C0BF-8F9E68D2B2FF}"/>
                  </a:ext>
                </a:extLst>
              </p14:cNvPr>
              <p14:cNvContentPartPr/>
              <p14:nvPr/>
            </p14:nvContentPartPr>
            <p14:xfrm>
              <a:off x="6381265" y="4913359"/>
              <a:ext cx="159120" cy="1170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CE37475D-70AB-DBCB-C0BF-8F9E68D2B2FF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372625" y="4904719"/>
                <a:ext cx="1767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82E5C38E-19F9-30DE-4B49-E6F0742D432C}"/>
                  </a:ext>
                </a:extLst>
              </p14:cNvPr>
              <p14:cNvContentPartPr/>
              <p14:nvPr/>
            </p14:nvContentPartPr>
            <p14:xfrm>
              <a:off x="6584665" y="4952239"/>
              <a:ext cx="74520" cy="716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82E5C38E-19F9-30DE-4B49-E6F0742D432C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6576025" y="4943239"/>
                <a:ext cx="921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33EBE3A5-2F9A-D878-9AA2-F831E7C1C78B}"/>
                  </a:ext>
                </a:extLst>
              </p14:cNvPr>
              <p14:cNvContentPartPr/>
              <p14:nvPr/>
            </p14:nvContentPartPr>
            <p14:xfrm>
              <a:off x="6894625" y="4887079"/>
              <a:ext cx="339840" cy="1400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33EBE3A5-2F9A-D878-9AA2-F831E7C1C78B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6885625" y="4878079"/>
                <a:ext cx="3574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B218F75B-6B3E-E98F-7623-3ABA8292B36C}"/>
                  </a:ext>
                </a:extLst>
              </p14:cNvPr>
              <p14:cNvContentPartPr/>
              <p14:nvPr/>
            </p14:nvContentPartPr>
            <p14:xfrm>
              <a:off x="7157785" y="5032879"/>
              <a:ext cx="171360" cy="2253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B218F75B-6B3E-E98F-7623-3ABA8292B36C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149145" y="5024239"/>
                <a:ext cx="1890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8C65C244-CB15-2074-D043-D88ACDF53ECE}"/>
                  </a:ext>
                </a:extLst>
              </p14:cNvPr>
              <p14:cNvContentPartPr/>
              <p14:nvPr/>
            </p14:nvContentPartPr>
            <p14:xfrm>
              <a:off x="8115745" y="4640839"/>
              <a:ext cx="20880" cy="2610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8C65C244-CB15-2074-D043-D88ACDF53ECE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8107105" y="4632199"/>
                <a:ext cx="3852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6DE2907A-C218-BFBF-AC7E-152248BE6418}"/>
                  </a:ext>
                </a:extLst>
              </p14:cNvPr>
              <p14:cNvContentPartPr/>
              <p14:nvPr/>
            </p14:nvContentPartPr>
            <p14:xfrm>
              <a:off x="7880305" y="5006239"/>
              <a:ext cx="526680" cy="180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6DE2907A-C218-BFBF-AC7E-152248BE6418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7871305" y="4997239"/>
                <a:ext cx="5443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F0D749DC-7D10-4E03-F5D2-7FC250BE8234}"/>
                  </a:ext>
                </a:extLst>
              </p14:cNvPr>
              <p14:cNvContentPartPr/>
              <p14:nvPr/>
            </p14:nvContentPartPr>
            <p14:xfrm>
              <a:off x="7441105" y="4928839"/>
              <a:ext cx="302040" cy="13500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F0D749DC-7D10-4E03-F5D2-7FC250BE8234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7432465" y="4919839"/>
                <a:ext cx="319680" cy="1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539DB497-8183-7CEE-E41B-1C51DAE5BB33}"/>
              </a:ext>
            </a:extLst>
          </p:cNvPr>
          <p:cNvGrpSpPr/>
          <p:nvPr/>
        </p:nvGrpSpPr>
        <p:grpSpPr>
          <a:xfrm>
            <a:off x="1020145" y="5833519"/>
            <a:ext cx="1629000" cy="303840"/>
            <a:chOff x="1020145" y="5833519"/>
            <a:chExt cx="162900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32966C3-EE8C-2319-2472-7942835A178A}"/>
                    </a:ext>
                  </a:extLst>
                </p14:cNvPr>
                <p14:cNvContentPartPr/>
                <p14:nvPr/>
              </p14:nvContentPartPr>
              <p14:xfrm>
                <a:off x="1020145" y="5833519"/>
                <a:ext cx="615600" cy="300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32966C3-EE8C-2319-2472-7942835A178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11505" y="5824519"/>
                  <a:ext cx="6332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29B0804-FB69-0C53-9437-B9B6E4D073F5}"/>
                    </a:ext>
                  </a:extLst>
                </p14:cNvPr>
                <p14:cNvContentPartPr/>
                <p14:nvPr/>
              </p14:nvContentPartPr>
              <p14:xfrm>
                <a:off x="1786945" y="5993719"/>
                <a:ext cx="862200" cy="143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29B0804-FB69-0C53-9437-B9B6E4D073F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778305" y="5985079"/>
                  <a:ext cx="879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E41A421-7085-B3FA-11D1-67DB373A87DE}"/>
                    </a:ext>
                  </a:extLst>
                </p14:cNvPr>
                <p14:cNvContentPartPr/>
                <p14:nvPr/>
              </p14:nvContentPartPr>
              <p14:xfrm>
                <a:off x="2037865" y="5924239"/>
                <a:ext cx="65880" cy="46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E41A421-7085-B3FA-11D1-67DB373A87D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029225" y="5915239"/>
                  <a:ext cx="8352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F3BAFE69-27A4-190F-C3A6-521ADBE0436C}"/>
              </a:ext>
            </a:extLst>
          </p:cNvPr>
          <p:cNvGrpSpPr/>
          <p:nvPr/>
        </p:nvGrpSpPr>
        <p:grpSpPr>
          <a:xfrm>
            <a:off x="2926705" y="5769439"/>
            <a:ext cx="2989440" cy="508320"/>
            <a:chOff x="2926705" y="5769439"/>
            <a:chExt cx="2989440" cy="50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E52A4DE-B3A2-5F7D-9AAC-1C62730F26DF}"/>
                    </a:ext>
                  </a:extLst>
                </p14:cNvPr>
                <p14:cNvContentPartPr/>
                <p14:nvPr/>
              </p14:nvContentPartPr>
              <p14:xfrm>
                <a:off x="2926705" y="5905879"/>
                <a:ext cx="270000" cy="170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E52A4DE-B3A2-5F7D-9AAC-1C62730F26D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917705" y="5896879"/>
                  <a:ext cx="2876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8E95E8B-A7A0-7A66-2F97-ECF3D1CF7CE1}"/>
                    </a:ext>
                  </a:extLst>
                </p14:cNvPr>
                <p14:cNvContentPartPr/>
                <p14:nvPr/>
              </p14:nvContentPartPr>
              <p14:xfrm>
                <a:off x="3185545" y="6055999"/>
                <a:ext cx="110880" cy="221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8E95E8B-A7A0-7A66-2F97-ECF3D1CF7CE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176905" y="6046999"/>
                  <a:ext cx="1285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1F9F4AA-0B2D-B12A-7DF0-27EED6B23EFF}"/>
                    </a:ext>
                  </a:extLst>
                </p14:cNvPr>
                <p14:cNvContentPartPr/>
                <p14:nvPr/>
              </p14:nvContentPartPr>
              <p14:xfrm>
                <a:off x="3528985" y="5769439"/>
                <a:ext cx="756000" cy="316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1F9F4AA-0B2D-B12A-7DF0-27EED6B23EF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519985" y="5760799"/>
                  <a:ext cx="7736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BB97B82-B57A-2949-EA5B-F23BD5748615}"/>
                    </a:ext>
                  </a:extLst>
                </p14:cNvPr>
                <p14:cNvContentPartPr/>
                <p14:nvPr/>
              </p14:nvContentPartPr>
              <p14:xfrm>
                <a:off x="4188145" y="5848999"/>
                <a:ext cx="162360" cy="48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BB97B82-B57A-2949-EA5B-F23BD574861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179505" y="5839999"/>
                  <a:ext cx="180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8BC901E-3BDE-8E4A-C0B7-1ADE2F78DED8}"/>
                    </a:ext>
                  </a:extLst>
                </p14:cNvPr>
                <p14:cNvContentPartPr/>
                <p14:nvPr/>
              </p14:nvContentPartPr>
              <p14:xfrm>
                <a:off x="4494865" y="5879959"/>
                <a:ext cx="1421280" cy="191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8BC901E-3BDE-8E4A-C0B7-1ADE2F78DED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486225" y="5870959"/>
                  <a:ext cx="1438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2E9BE3F-0FD8-4D2C-D1D8-5C7A878D4851}"/>
                    </a:ext>
                  </a:extLst>
                </p14:cNvPr>
                <p14:cNvContentPartPr/>
                <p14:nvPr/>
              </p14:nvContentPartPr>
              <p14:xfrm>
                <a:off x="4718065" y="5807599"/>
                <a:ext cx="18720" cy="10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2E9BE3F-0FD8-4D2C-D1D8-5C7A878D485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709425" y="5798599"/>
                  <a:ext cx="3636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38F1E160-3349-FD87-8003-09AF50A2DEA0}"/>
              </a:ext>
            </a:extLst>
          </p:cNvPr>
          <p:cNvGrpSpPr/>
          <p:nvPr/>
        </p:nvGrpSpPr>
        <p:grpSpPr>
          <a:xfrm>
            <a:off x="6127465" y="5169319"/>
            <a:ext cx="3972240" cy="1325160"/>
            <a:chOff x="6127465" y="5169319"/>
            <a:chExt cx="3972240" cy="13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9C3180A-1115-2D4B-BD5B-1032D3DD6673}"/>
                    </a:ext>
                  </a:extLst>
                </p14:cNvPr>
                <p14:cNvContentPartPr/>
                <p14:nvPr/>
              </p14:nvContentPartPr>
              <p14:xfrm>
                <a:off x="7825225" y="5169319"/>
                <a:ext cx="445320" cy="344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9C3180A-1115-2D4B-BD5B-1032D3DD667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816585" y="5160679"/>
                  <a:ext cx="4629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28A57D9-BD90-2EA0-37ED-A92EC95CA249}"/>
                    </a:ext>
                  </a:extLst>
                </p14:cNvPr>
                <p14:cNvContentPartPr/>
                <p14:nvPr/>
              </p14:nvContentPartPr>
              <p14:xfrm>
                <a:off x="8152105" y="5283079"/>
                <a:ext cx="177840" cy="232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28A57D9-BD90-2EA0-37ED-A92EC95CA24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143105" y="5274439"/>
                  <a:ext cx="1954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444D5E1-32FE-E552-AB8A-03987CFC57AD}"/>
                    </a:ext>
                  </a:extLst>
                </p14:cNvPr>
                <p14:cNvContentPartPr/>
                <p14:nvPr/>
              </p14:nvContentPartPr>
              <p14:xfrm>
                <a:off x="6127465" y="5551279"/>
                <a:ext cx="796320" cy="465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444D5E1-32FE-E552-AB8A-03987CFC57A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118465" y="5542639"/>
                  <a:ext cx="81396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293B4DC-AA37-B86E-42BF-A228C4988E76}"/>
                    </a:ext>
                  </a:extLst>
                </p14:cNvPr>
                <p14:cNvContentPartPr/>
                <p14:nvPr/>
              </p14:nvContentPartPr>
              <p14:xfrm>
                <a:off x="6573145" y="5770519"/>
                <a:ext cx="277920" cy="29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293B4DC-AA37-B86E-42BF-A228C4988E7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564505" y="5761519"/>
                  <a:ext cx="295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0DBEC0E-F92C-CD78-C2E8-A9EFDE3BCB8F}"/>
                    </a:ext>
                  </a:extLst>
                </p14:cNvPr>
                <p14:cNvContentPartPr/>
                <p14:nvPr/>
              </p14:nvContentPartPr>
              <p14:xfrm>
                <a:off x="6393505" y="5701399"/>
                <a:ext cx="65880" cy="26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0DBEC0E-F92C-CD78-C2E8-A9EFDE3BCB8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384505" y="5692759"/>
                  <a:ext cx="83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6667704-E762-DAF1-5166-7D9BDF8F4041}"/>
                    </a:ext>
                  </a:extLst>
                </p14:cNvPr>
                <p14:cNvContentPartPr/>
                <p14:nvPr/>
              </p14:nvContentPartPr>
              <p14:xfrm>
                <a:off x="7197745" y="5658199"/>
                <a:ext cx="217800" cy="3484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6667704-E762-DAF1-5166-7D9BDF8F404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188745" y="5649559"/>
                  <a:ext cx="2354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23D050C-DFBA-39A3-5658-588FE15C2DF2}"/>
                    </a:ext>
                  </a:extLst>
                </p14:cNvPr>
                <p14:cNvContentPartPr/>
                <p14:nvPr/>
              </p14:nvContentPartPr>
              <p14:xfrm>
                <a:off x="7400785" y="5954839"/>
                <a:ext cx="37800" cy="107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23D050C-DFBA-39A3-5658-588FE15C2DF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391785" y="5945839"/>
                  <a:ext cx="55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50BAAC2-6387-646D-43B2-C6679F3D0089}"/>
                    </a:ext>
                  </a:extLst>
                </p14:cNvPr>
                <p14:cNvContentPartPr/>
                <p14:nvPr/>
              </p14:nvContentPartPr>
              <p14:xfrm>
                <a:off x="7673305" y="6069679"/>
                <a:ext cx="92520" cy="1965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50BAAC2-6387-646D-43B2-C6679F3D008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664665" y="6060679"/>
                  <a:ext cx="110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F1CB85D-C333-092B-8C4D-03E2D91129BE}"/>
                    </a:ext>
                  </a:extLst>
                </p14:cNvPr>
                <p14:cNvContentPartPr/>
                <p14:nvPr/>
              </p14:nvContentPartPr>
              <p14:xfrm>
                <a:off x="8236345" y="5808679"/>
                <a:ext cx="464040" cy="1990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F1CB85D-C333-092B-8C4D-03E2D91129B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227705" y="5799679"/>
                  <a:ext cx="4816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1E008DF-3887-9A6A-B1F0-0F620704C073}"/>
                    </a:ext>
                  </a:extLst>
                </p14:cNvPr>
                <p14:cNvContentPartPr/>
                <p14:nvPr/>
              </p14:nvContentPartPr>
              <p14:xfrm>
                <a:off x="8541985" y="6026839"/>
                <a:ext cx="195480" cy="239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1E008DF-3887-9A6A-B1F0-0F620704C07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532985" y="6017839"/>
                  <a:ext cx="213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28D9E0E-409C-FBDA-48B3-D2B8D7F6DA3B}"/>
                    </a:ext>
                  </a:extLst>
                </p14:cNvPr>
                <p14:cNvContentPartPr/>
                <p14:nvPr/>
              </p14:nvContentPartPr>
              <p14:xfrm>
                <a:off x="8979745" y="5782039"/>
                <a:ext cx="275400" cy="2264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28D9E0E-409C-FBDA-48B3-D2B8D7F6DA3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971105" y="5773039"/>
                  <a:ext cx="2930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7474FE0-76FD-0F3A-4544-2375429FDB10}"/>
                    </a:ext>
                  </a:extLst>
                </p14:cNvPr>
                <p14:cNvContentPartPr/>
                <p14:nvPr/>
              </p14:nvContentPartPr>
              <p14:xfrm>
                <a:off x="9668785" y="5523919"/>
                <a:ext cx="233640" cy="306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7474FE0-76FD-0F3A-4544-2375429FDB1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660145" y="5514919"/>
                  <a:ext cx="2512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E3FB1F9-6649-65F6-795F-41F60B43C88F}"/>
                    </a:ext>
                  </a:extLst>
                </p14:cNvPr>
                <p14:cNvContentPartPr/>
                <p14:nvPr/>
              </p14:nvContentPartPr>
              <p14:xfrm>
                <a:off x="9899905" y="5783119"/>
                <a:ext cx="120960" cy="565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E3FB1F9-6649-65F6-795F-41F60B43C88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891265" y="5774119"/>
                  <a:ext cx="138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C21F3B1-13F9-7500-DC6A-173BB59F66B4}"/>
                    </a:ext>
                  </a:extLst>
                </p14:cNvPr>
                <p14:cNvContentPartPr/>
                <p14:nvPr/>
              </p14:nvContentPartPr>
              <p14:xfrm>
                <a:off x="9513625" y="5942599"/>
                <a:ext cx="524160" cy="63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C21F3B1-13F9-7500-DC6A-173BB59F66B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504985" y="5933959"/>
                  <a:ext cx="541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6405216-5330-114D-6FCC-9014F1AC10A1}"/>
                    </a:ext>
                  </a:extLst>
                </p14:cNvPr>
                <p14:cNvContentPartPr/>
                <p14:nvPr/>
              </p14:nvContentPartPr>
              <p14:xfrm>
                <a:off x="9525505" y="6067519"/>
                <a:ext cx="574200" cy="3909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6405216-5330-114D-6FCC-9014F1AC10A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516865" y="6058879"/>
                  <a:ext cx="59184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A0EB2C9-C1D7-51A2-F9C3-DAAC0F99B68F}"/>
                    </a:ext>
                  </a:extLst>
                </p14:cNvPr>
                <p14:cNvContentPartPr/>
                <p14:nvPr/>
              </p14:nvContentPartPr>
              <p14:xfrm>
                <a:off x="9824305" y="6224479"/>
                <a:ext cx="20880" cy="2700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A0EB2C9-C1D7-51A2-F9C3-DAAC0F99B68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815305" y="6215479"/>
                  <a:ext cx="385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FBDDAD8-CA67-0707-3265-107B4915628A}"/>
                    </a:ext>
                  </a:extLst>
                </p14:cNvPr>
                <p14:cNvContentPartPr/>
                <p14:nvPr/>
              </p14:nvContentPartPr>
              <p14:xfrm>
                <a:off x="9814225" y="6189919"/>
                <a:ext cx="231120" cy="2466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FBDDAD8-CA67-0707-3265-107B4915628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805225" y="6181279"/>
                  <a:ext cx="24876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68067025-1D62-A506-6683-0625AE1A7A0A}"/>
              </a:ext>
            </a:extLst>
          </p:cNvPr>
          <p:cNvGrpSpPr/>
          <p:nvPr/>
        </p:nvGrpSpPr>
        <p:grpSpPr>
          <a:xfrm>
            <a:off x="1033825" y="6334999"/>
            <a:ext cx="1972440" cy="424800"/>
            <a:chOff x="1033825" y="6334999"/>
            <a:chExt cx="197244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413837A-9118-761A-2CBD-4F3F25253080}"/>
                    </a:ext>
                  </a:extLst>
                </p14:cNvPr>
                <p14:cNvContentPartPr/>
                <p14:nvPr/>
              </p14:nvContentPartPr>
              <p14:xfrm>
                <a:off x="1033825" y="6352999"/>
                <a:ext cx="222480" cy="261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413837A-9118-761A-2CBD-4F3F2525308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25185" y="6344359"/>
                  <a:ext cx="2401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AA03338-0BEF-986B-4E8F-7890D5F5A1B3}"/>
                    </a:ext>
                  </a:extLst>
                </p14:cNvPr>
                <p14:cNvContentPartPr/>
                <p14:nvPr/>
              </p14:nvContentPartPr>
              <p14:xfrm>
                <a:off x="1323625" y="6366679"/>
                <a:ext cx="294840" cy="2545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AA03338-0BEF-986B-4E8F-7890D5F5A1B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314985" y="6358039"/>
                  <a:ext cx="3124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5AB049E-8F24-976C-7880-A8EA0CE70E4F}"/>
                    </a:ext>
                  </a:extLst>
                </p14:cNvPr>
                <p14:cNvContentPartPr/>
                <p14:nvPr/>
              </p14:nvContentPartPr>
              <p14:xfrm>
                <a:off x="1412905" y="6473239"/>
                <a:ext cx="225000" cy="100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5AB049E-8F24-976C-7880-A8EA0CE70E4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404265" y="6464239"/>
                  <a:ext cx="242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DAFEA32-7380-3FC7-750C-24217CD61CFC}"/>
                    </a:ext>
                  </a:extLst>
                </p14:cNvPr>
                <p14:cNvContentPartPr/>
                <p14:nvPr/>
              </p14:nvContentPartPr>
              <p14:xfrm>
                <a:off x="1839505" y="6334999"/>
                <a:ext cx="602280" cy="424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DAFEA32-7380-3FC7-750C-24217CD61CF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830865" y="6325999"/>
                  <a:ext cx="6199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FC22612-FAE4-85F2-6199-57A81CB1B190}"/>
                    </a:ext>
                  </a:extLst>
                </p14:cNvPr>
                <p14:cNvContentPartPr/>
                <p14:nvPr/>
              </p14:nvContentPartPr>
              <p14:xfrm>
                <a:off x="2734825" y="6432199"/>
                <a:ext cx="271440" cy="1627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FC22612-FAE4-85F2-6199-57A81CB1B19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726185" y="6423199"/>
                  <a:ext cx="28908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AFD28868-1997-7275-9E6D-F6D7D0C8B6E1}"/>
              </a:ext>
            </a:extLst>
          </p:cNvPr>
          <p:cNvGrpSpPr/>
          <p:nvPr/>
        </p:nvGrpSpPr>
        <p:grpSpPr>
          <a:xfrm>
            <a:off x="2941465" y="6312679"/>
            <a:ext cx="1335960" cy="465480"/>
            <a:chOff x="2941465" y="6312679"/>
            <a:chExt cx="133596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FE6E0F3-4D47-6428-30FB-8371BA22D744}"/>
                    </a:ext>
                  </a:extLst>
                </p14:cNvPr>
                <p14:cNvContentPartPr/>
                <p14:nvPr/>
              </p14:nvContentPartPr>
              <p14:xfrm>
                <a:off x="2941465" y="6612919"/>
                <a:ext cx="106200" cy="1652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FE6E0F3-4D47-6428-30FB-8371BA22D74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932465" y="6603919"/>
                  <a:ext cx="123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D695CCE-A0BD-3544-4745-CEB17B815F56}"/>
                    </a:ext>
                  </a:extLst>
                </p14:cNvPr>
                <p14:cNvContentPartPr/>
                <p14:nvPr/>
              </p14:nvContentPartPr>
              <p14:xfrm>
                <a:off x="3188785" y="6379279"/>
                <a:ext cx="39960" cy="101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D695CCE-A0BD-3544-4745-CEB17B815F5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180145" y="6370639"/>
                  <a:ext cx="57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281176C-798D-409A-04C3-3BD544D939C2}"/>
                    </a:ext>
                  </a:extLst>
                </p14:cNvPr>
                <p14:cNvContentPartPr/>
                <p14:nvPr/>
              </p14:nvContentPartPr>
              <p14:xfrm>
                <a:off x="3437545" y="6500599"/>
                <a:ext cx="252360" cy="54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281176C-798D-409A-04C3-3BD544D939C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428545" y="6491599"/>
                  <a:ext cx="270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E02CF06-231C-BB06-7587-2E9E0C8F12F3}"/>
                    </a:ext>
                  </a:extLst>
                </p14:cNvPr>
                <p14:cNvContentPartPr/>
                <p14:nvPr/>
              </p14:nvContentPartPr>
              <p14:xfrm>
                <a:off x="3762625" y="6336799"/>
                <a:ext cx="227520" cy="2779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E02CF06-231C-BB06-7587-2E9E0C8F12F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753985" y="6327799"/>
                  <a:ext cx="2451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EBB57A5-EE0C-0C53-31B9-B800307A2332}"/>
                    </a:ext>
                  </a:extLst>
                </p14:cNvPr>
                <p14:cNvContentPartPr/>
                <p14:nvPr/>
              </p14:nvContentPartPr>
              <p14:xfrm>
                <a:off x="4144945" y="6312679"/>
                <a:ext cx="132480" cy="237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EBB57A5-EE0C-0C53-31B9-B800307A233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135945" y="6303679"/>
                  <a:ext cx="1501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050C2CF-8FCA-17B9-562B-F6BF7FC19EE4}"/>
                    </a:ext>
                  </a:extLst>
                </p14:cNvPr>
                <p14:cNvContentPartPr/>
                <p14:nvPr/>
              </p14:nvContentPartPr>
              <p14:xfrm>
                <a:off x="4227745" y="6624079"/>
                <a:ext cx="14400" cy="320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050C2CF-8FCA-17B9-562B-F6BF7FC19EE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219105" y="6615079"/>
                  <a:ext cx="32040" cy="49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37325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28D2FF-0752-F44E-2AF8-B98944428F34}"/>
              </a:ext>
            </a:extLst>
          </p:cNvPr>
          <p:cNvGrpSpPr/>
          <p:nvPr/>
        </p:nvGrpSpPr>
        <p:grpSpPr>
          <a:xfrm>
            <a:off x="347725" y="145649"/>
            <a:ext cx="456480" cy="486000"/>
            <a:chOff x="347725" y="145649"/>
            <a:chExt cx="456480" cy="4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AD6B7F6-942C-7E2F-2275-E753CD69B030}"/>
                    </a:ext>
                  </a:extLst>
                </p14:cNvPr>
                <p14:cNvContentPartPr/>
                <p14:nvPr/>
              </p14:nvContentPartPr>
              <p14:xfrm>
                <a:off x="451765" y="220169"/>
                <a:ext cx="193320" cy="281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AD6B7F6-942C-7E2F-2275-E753CD69B03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2765" y="211169"/>
                  <a:ext cx="2109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4E319EF-6C29-B837-01E6-5A02D8BF509E}"/>
                    </a:ext>
                  </a:extLst>
                </p14:cNvPr>
                <p14:cNvContentPartPr/>
                <p14:nvPr/>
              </p14:nvContentPartPr>
              <p14:xfrm>
                <a:off x="347725" y="145649"/>
                <a:ext cx="456480" cy="486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4E319EF-6C29-B837-01E6-5A02D8BF509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9085" y="136649"/>
                  <a:ext cx="474120" cy="50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F2B492A-AFF1-A680-F731-4537229E1301}"/>
              </a:ext>
            </a:extLst>
          </p:cNvPr>
          <p:cNvGrpSpPr/>
          <p:nvPr/>
        </p:nvGrpSpPr>
        <p:grpSpPr>
          <a:xfrm>
            <a:off x="1275445" y="368489"/>
            <a:ext cx="690840" cy="319680"/>
            <a:chOff x="1275445" y="368489"/>
            <a:chExt cx="69084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905540E-BD5C-4409-6593-AFA856FD7525}"/>
                    </a:ext>
                  </a:extLst>
                </p14:cNvPr>
                <p14:cNvContentPartPr/>
                <p14:nvPr/>
              </p14:nvContentPartPr>
              <p14:xfrm>
                <a:off x="1275445" y="368489"/>
                <a:ext cx="104400" cy="286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905540E-BD5C-4409-6593-AFA856FD752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66445" y="359489"/>
                  <a:ext cx="1220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22F821D-ADC2-9298-165D-A70854624D6D}"/>
                    </a:ext>
                  </a:extLst>
                </p14:cNvPr>
                <p14:cNvContentPartPr/>
                <p14:nvPr/>
              </p14:nvContentPartPr>
              <p14:xfrm>
                <a:off x="1357885" y="374969"/>
                <a:ext cx="275760" cy="7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22F821D-ADC2-9298-165D-A70854624D6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48885" y="365969"/>
                  <a:ext cx="293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DED0C55-E7BA-6720-EE37-203E83CF758A}"/>
                    </a:ext>
                  </a:extLst>
                </p14:cNvPr>
                <p14:cNvContentPartPr/>
                <p14:nvPr/>
              </p14:nvContentPartPr>
              <p14:xfrm>
                <a:off x="1338085" y="500969"/>
                <a:ext cx="252000" cy="19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DED0C55-E7BA-6720-EE37-203E83CF758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29445" y="491969"/>
                  <a:ext cx="269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9B63A78-A2B6-049B-38E2-BF68E05354CE}"/>
                    </a:ext>
                  </a:extLst>
                </p14:cNvPr>
                <p14:cNvContentPartPr/>
                <p14:nvPr/>
              </p14:nvContentPartPr>
              <p14:xfrm>
                <a:off x="1632565" y="534089"/>
                <a:ext cx="333720" cy="154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9B63A78-A2B6-049B-38E2-BF68E05354C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23925" y="525449"/>
                  <a:ext cx="351360" cy="17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90E066-0F60-9215-36CD-0CEE1E790C47}"/>
                  </a:ext>
                </a:extLst>
              </p14:cNvPr>
              <p14:cNvContentPartPr/>
              <p14:nvPr/>
            </p14:nvContentPartPr>
            <p14:xfrm>
              <a:off x="2238805" y="189569"/>
              <a:ext cx="1144800" cy="699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90E066-0F60-9215-36CD-0CEE1E790C4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29805" y="180569"/>
                <a:ext cx="116244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6FD29E1-36BD-EE38-E071-3202EE6422E7}"/>
                  </a:ext>
                </a:extLst>
              </p14:cNvPr>
              <p14:cNvContentPartPr/>
              <p14:nvPr/>
            </p14:nvContentPartPr>
            <p14:xfrm>
              <a:off x="3693565" y="247529"/>
              <a:ext cx="1612800" cy="641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6FD29E1-36BD-EE38-E071-3202EE6422E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84565" y="238889"/>
                <a:ext cx="1630440" cy="6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9BB50E7-D760-9534-B5A9-4D8AD7B8B5AC}"/>
                  </a:ext>
                </a:extLst>
              </p14:cNvPr>
              <p14:cNvContentPartPr/>
              <p14:nvPr/>
            </p14:nvContentPartPr>
            <p14:xfrm>
              <a:off x="5403205" y="286769"/>
              <a:ext cx="1695240" cy="405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9BB50E7-D760-9534-B5A9-4D8AD7B8B5A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94205" y="277769"/>
                <a:ext cx="171288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8A7D789-31D6-9635-2DF2-8BDC31C196F8}"/>
                  </a:ext>
                </a:extLst>
              </p14:cNvPr>
              <p14:cNvContentPartPr/>
              <p14:nvPr/>
            </p14:nvContentPartPr>
            <p14:xfrm>
              <a:off x="7880725" y="705809"/>
              <a:ext cx="838800" cy="70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8A7D789-31D6-9635-2DF2-8BDC31C196F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871725" y="697169"/>
                <a:ext cx="8564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CC9294A-71AE-609F-1EAD-B549966EA333}"/>
                  </a:ext>
                </a:extLst>
              </p14:cNvPr>
              <p14:cNvContentPartPr/>
              <p14:nvPr/>
            </p14:nvContentPartPr>
            <p14:xfrm>
              <a:off x="7930765" y="892289"/>
              <a:ext cx="344160" cy="211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CC9294A-71AE-609F-1EAD-B549966EA33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22125" y="883649"/>
                <a:ext cx="361800" cy="22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AEB5A0A3-F077-8003-FF60-8DAAEFCDB525}"/>
              </a:ext>
            </a:extLst>
          </p:cNvPr>
          <p:cNvGrpSpPr/>
          <p:nvPr/>
        </p:nvGrpSpPr>
        <p:grpSpPr>
          <a:xfrm>
            <a:off x="7446565" y="263729"/>
            <a:ext cx="1136520" cy="490680"/>
            <a:chOff x="7446565" y="263729"/>
            <a:chExt cx="113652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63E9C2D-9728-774E-7BE8-E9D4C26A09A3}"/>
                    </a:ext>
                  </a:extLst>
                </p14:cNvPr>
                <p14:cNvContentPartPr/>
                <p14:nvPr/>
              </p14:nvContentPartPr>
              <p14:xfrm>
                <a:off x="7984765" y="381809"/>
                <a:ext cx="351720" cy="203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63E9C2D-9728-774E-7BE8-E9D4C26A09A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975765" y="373169"/>
                  <a:ext cx="3693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CEC3E34-FA7E-7B79-4E19-0EBDA305C430}"/>
                    </a:ext>
                  </a:extLst>
                </p14:cNvPr>
                <p14:cNvContentPartPr/>
                <p14:nvPr/>
              </p14:nvContentPartPr>
              <p14:xfrm>
                <a:off x="8391205" y="263729"/>
                <a:ext cx="191880" cy="307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CEC3E34-FA7E-7B79-4E19-0EBDA305C43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382565" y="255089"/>
                  <a:ext cx="2095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31135DE-3516-6EF2-723B-EC68DCAA91E4}"/>
                    </a:ext>
                  </a:extLst>
                </p14:cNvPr>
                <p14:cNvContentPartPr/>
                <p14:nvPr/>
              </p14:nvContentPartPr>
              <p14:xfrm>
                <a:off x="7446565" y="412769"/>
                <a:ext cx="387720" cy="341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31135DE-3516-6EF2-723B-EC68DCAA91E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437925" y="403769"/>
                  <a:ext cx="4053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544BEED-08A7-7561-CB5E-C4EBF267B84E}"/>
                    </a:ext>
                  </a:extLst>
                </p14:cNvPr>
                <p14:cNvContentPartPr/>
                <p14:nvPr/>
              </p14:nvContentPartPr>
              <p14:xfrm>
                <a:off x="7547725" y="706889"/>
                <a:ext cx="489240" cy="21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544BEED-08A7-7561-CB5E-C4EBF267B84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39085" y="697889"/>
                  <a:ext cx="5068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D0A7E5D-4288-DB05-8556-692799AFA3A2}"/>
              </a:ext>
            </a:extLst>
          </p:cNvPr>
          <p:cNvGrpSpPr/>
          <p:nvPr/>
        </p:nvGrpSpPr>
        <p:grpSpPr>
          <a:xfrm>
            <a:off x="1332325" y="1178489"/>
            <a:ext cx="3292560" cy="531000"/>
            <a:chOff x="1332325" y="1178489"/>
            <a:chExt cx="3292560" cy="53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A5CEB78-DBC5-5BB6-2154-407CAD9669A2}"/>
                    </a:ext>
                  </a:extLst>
                </p14:cNvPr>
                <p14:cNvContentPartPr/>
                <p14:nvPr/>
              </p14:nvContentPartPr>
              <p14:xfrm>
                <a:off x="1343845" y="1256969"/>
                <a:ext cx="142560" cy="358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A5CEB78-DBC5-5BB6-2154-407CAD9669A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335205" y="1247969"/>
                  <a:ext cx="1602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DD4316F-11DA-BA9E-6D25-4356181AFE2A}"/>
                    </a:ext>
                  </a:extLst>
                </p14:cNvPr>
                <p14:cNvContentPartPr/>
                <p14:nvPr/>
              </p14:nvContentPartPr>
              <p14:xfrm>
                <a:off x="1332325" y="1240769"/>
                <a:ext cx="348480" cy="18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DD4316F-11DA-BA9E-6D25-4356181AFE2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323685" y="1232129"/>
                  <a:ext cx="366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4326B46-0D06-2891-4A6E-26ECA8BA71FD}"/>
                    </a:ext>
                  </a:extLst>
                </p14:cNvPr>
                <p14:cNvContentPartPr/>
                <p14:nvPr/>
              </p14:nvContentPartPr>
              <p14:xfrm>
                <a:off x="1439605" y="1178849"/>
                <a:ext cx="37440" cy="135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4326B46-0D06-2891-4A6E-26ECA8BA71F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430605" y="1169849"/>
                  <a:ext cx="55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AD3C24B-78F8-233A-6115-8888B28D03D9}"/>
                    </a:ext>
                  </a:extLst>
                </p14:cNvPr>
                <p14:cNvContentPartPr/>
                <p14:nvPr/>
              </p14:nvContentPartPr>
              <p14:xfrm>
                <a:off x="1486765" y="1178489"/>
                <a:ext cx="1789200" cy="483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AD3C24B-78F8-233A-6115-8888B28D03D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477765" y="1169489"/>
                  <a:ext cx="180684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698FFB2-1327-80B9-3EE4-55684268CF6F}"/>
                    </a:ext>
                  </a:extLst>
                </p14:cNvPr>
                <p14:cNvContentPartPr/>
                <p14:nvPr/>
              </p14:nvContentPartPr>
              <p14:xfrm>
                <a:off x="2993365" y="1385129"/>
                <a:ext cx="39240" cy="19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698FFB2-1327-80B9-3EE4-55684268CF6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984365" y="1376489"/>
                  <a:ext cx="56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4F121E6-242D-926A-E144-D49F2E62703B}"/>
                    </a:ext>
                  </a:extLst>
                </p14:cNvPr>
                <p14:cNvContentPartPr/>
                <p14:nvPr/>
              </p14:nvContentPartPr>
              <p14:xfrm>
                <a:off x="2679805" y="1371089"/>
                <a:ext cx="324000" cy="23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4F121E6-242D-926A-E144-D49F2E62703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670805" y="1362449"/>
                  <a:ext cx="341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9C922E0-BA22-E2DE-F278-2D8CCD3126CA}"/>
                    </a:ext>
                  </a:extLst>
                </p14:cNvPr>
                <p14:cNvContentPartPr/>
                <p14:nvPr/>
              </p14:nvContentPartPr>
              <p14:xfrm>
                <a:off x="2611765" y="1191449"/>
                <a:ext cx="34200" cy="12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9C922E0-BA22-E2DE-F278-2D8CCD3126C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03125" y="1182449"/>
                  <a:ext cx="51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910F4FA-0CAF-5850-8D82-E2E5BA9B2726}"/>
                    </a:ext>
                  </a:extLst>
                </p14:cNvPr>
                <p14:cNvContentPartPr/>
                <p14:nvPr/>
              </p14:nvContentPartPr>
              <p14:xfrm>
                <a:off x="3589885" y="1191809"/>
                <a:ext cx="1035000" cy="517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910F4FA-0CAF-5850-8D82-E2E5BA9B272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580885" y="1183169"/>
                  <a:ext cx="1052640" cy="53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608B08A-4159-39D1-BEB6-D79AE42602AB}"/>
              </a:ext>
            </a:extLst>
          </p:cNvPr>
          <p:cNvGrpSpPr/>
          <p:nvPr/>
        </p:nvGrpSpPr>
        <p:grpSpPr>
          <a:xfrm>
            <a:off x="4876885" y="1150769"/>
            <a:ext cx="2317320" cy="554400"/>
            <a:chOff x="4876885" y="1150769"/>
            <a:chExt cx="231732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D1B5F38-88C5-3B40-0067-A32B0445B223}"/>
                    </a:ext>
                  </a:extLst>
                </p14:cNvPr>
                <p14:cNvContentPartPr/>
                <p14:nvPr/>
              </p14:nvContentPartPr>
              <p14:xfrm>
                <a:off x="4876885" y="1190369"/>
                <a:ext cx="1173960" cy="426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D1B5F38-88C5-3B40-0067-A32B0445B22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868245" y="1181729"/>
                  <a:ext cx="119160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968D702-8841-5B63-6725-89FA556CE574}"/>
                    </a:ext>
                  </a:extLst>
                </p14:cNvPr>
                <p14:cNvContentPartPr/>
                <p14:nvPr/>
              </p14:nvContentPartPr>
              <p14:xfrm>
                <a:off x="5062645" y="1188209"/>
                <a:ext cx="75240" cy="44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968D702-8841-5B63-6725-89FA556CE57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54005" y="1179209"/>
                  <a:ext cx="92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DB76261-8D1C-8B0C-DBC2-8D0A1E60182E}"/>
                    </a:ext>
                  </a:extLst>
                </p14:cNvPr>
                <p14:cNvContentPartPr/>
                <p14:nvPr/>
              </p14:nvContentPartPr>
              <p14:xfrm>
                <a:off x="6099805" y="1150769"/>
                <a:ext cx="1094400" cy="554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DB76261-8D1C-8B0C-DBC2-8D0A1E60182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091165" y="1141769"/>
                  <a:ext cx="111204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A33EC90-22EC-0814-1802-D80BBE144FFB}"/>
                    </a:ext>
                  </a:extLst>
                </p14:cNvPr>
                <p14:cNvContentPartPr/>
                <p14:nvPr/>
              </p14:nvContentPartPr>
              <p14:xfrm>
                <a:off x="6903685" y="1285049"/>
                <a:ext cx="15480" cy="15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A33EC90-22EC-0814-1802-D80BBE144FF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94685" y="1276409"/>
                  <a:ext cx="3312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BAF2D95-386A-D031-34B5-DCB4987933E3}"/>
                  </a:ext>
                </a:extLst>
              </p14:cNvPr>
              <p14:cNvContentPartPr/>
              <p14:nvPr/>
            </p14:nvContentPartPr>
            <p14:xfrm>
              <a:off x="7481125" y="1421489"/>
              <a:ext cx="1330200" cy="383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BAF2D95-386A-D031-34B5-DCB4987933E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472485" y="1412849"/>
                <a:ext cx="134784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80C2784-090D-A119-D36A-460A7809EAB0}"/>
                  </a:ext>
                </a:extLst>
              </p14:cNvPr>
              <p14:cNvContentPartPr/>
              <p14:nvPr/>
            </p14:nvContentPartPr>
            <p14:xfrm>
              <a:off x="8528725" y="1427249"/>
              <a:ext cx="356040" cy="213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80C2784-090D-A119-D36A-460A7809EAB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519725" y="1418249"/>
                <a:ext cx="37368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A8ACDD6-FC7F-9271-FF83-C8D6F53F002A}"/>
                  </a:ext>
                </a:extLst>
              </p14:cNvPr>
              <p14:cNvContentPartPr/>
              <p14:nvPr/>
            </p14:nvContentPartPr>
            <p14:xfrm>
              <a:off x="8690365" y="1278929"/>
              <a:ext cx="1571040" cy="4255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A8ACDD6-FC7F-9271-FF83-C8D6F53F002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681725" y="1270289"/>
                <a:ext cx="158868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0BDE03A-72F7-8169-10F5-7DEA45273B73}"/>
                  </a:ext>
                </a:extLst>
              </p14:cNvPr>
              <p14:cNvContentPartPr/>
              <p14:nvPr/>
            </p14:nvContentPartPr>
            <p14:xfrm>
              <a:off x="9654085" y="1415369"/>
              <a:ext cx="392400" cy="38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0BDE03A-72F7-8169-10F5-7DEA45273B7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645085" y="1406369"/>
                <a:ext cx="4100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5C0AE93-8B16-C6F8-6070-0DF464808777}"/>
                  </a:ext>
                </a:extLst>
              </p14:cNvPr>
              <p14:cNvContentPartPr/>
              <p14:nvPr/>
            </p14:nvContentPartPr>
            <p14:xfrm>
              <a:off x="8978005" y="1238609"/>
              <a:ext cx="27360" cy="46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5C0AE93-8B16-C6F8-6070-0DF46480877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969005" y="1229609"/>
                <a:ext cx="45000" cy="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8D07A479-E81F-0000-A663-168F3B62DDDC}"/>
              </a:ext>
            </a:extLst>
          </p:cNvPr>
          <p:cNvGrpSpPr/>
          <p:nvPr/>
        </p:nvGrpSpPr>
        <p:grpSpPr>
          <a:xfrm>
            <a:off x="1331965" y="1879769"/>
            <a:ext cx="2853720" cy="557280"/>
            <a:chOff x="1331965" y="1879769"/>
            <a:chExt cx="2853720" cy="55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0F26C4B-13DA-F24D-36EC-1FA8DD007F32}"/>
                    </a:ext>
                  </a:extLst>
                </p14:cNvPr>
                <p14:cNvContentPartPr/>
                <p14:nvPr/>
              </p14:nvContentPartPr>
              <p14:xfrm>
                <a:off x="1331965" y="1879769"/>
                <a:ext cx="1004040" cy="345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0F26C4B-13DA-F24D-36EC-1FA8DD007F3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322965" y="1870769"/>
                  <a:ext cx="10216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514B9E1-6413-EBFF-122B-67B31767A333}"/>
                    </a:ext>
                  </a:extLst>
                </p14:cNvPr>
                <p14:cNvContentPartPr/>
                <p14:nvPr/>
              </p14:nvContentPartPr>
              <p14:xfrm>
                <a:off x="2676925" y="2021609"/>
                <a:ext cx="471600" cy="209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514B9E1-6413-EBFF-122B-67B31767A33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668285" y="2012969"/>
                  <a:ext cx="4892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F38C2D8-F416-333F-FC2B-C7839FD3A67C}"/>
                    </a:ext>
                  </a:extLst>
                </p14:cNvPr>
                <p14:cNvContentPartPr/>
                <p14:nvPr/>
              </p14:nvContentPartPr>
              <p14:xfrm>
                <a:off x="2978965" y="2244809"/>
                <a:ext cx="138240" cy="192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F38C2D8-F416-333F-FC2B-C7839FD3A67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969965" y="2235809"/>
                  <a:ext cx="1558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9140A95-8BCA-89CA-C503-74AB4C319B40}"/>
                    </a:ext>
                  </a:extLst>
                </p14:cNvPr>
                <p14:cNvContentPartPr/>
                <p14:nvPr/>
              </p14:nvContentPartPr>
              <p14:xfrm>
                <a:off x="2941525" y="2346329"/>
                <a:ext cx="215640" cy="26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9140A95-8BCA-89CA-C503-74AB4C319B4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932885" y="2337329"/>
                  <a:ext cx="233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751480F-7620-8040-1BF6-AC6A557894F7}"/>
                    </a:ext>
                  </a:extLst>
                </p14:cNvPr>
                <p14:cNvContentPartPr/>
                <p14:nvPr/>
              </p14:nvContentPartPr>
              <p14:xfrm>
                <a:off x="3432205" y="2103329"/>
                <a:ext cx="360000" cy="46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751480F-7620-8040-1BF6-AC6A557894F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423565" y="2094689"/>
                  <a:ext cx="377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47E9594-05ED-1A08-8DE7-ABA11FE30A28}"/>
                    </a:ext>
                  </a:extLst>
                </p14:cNvPr>
                <p14:cNvContentPartPr/>
                <p14:nvPr/>
              </p14:nvContentPartPr>
              <p14:xfrm>
                <a:off x="3405925" y="2204489"/>
                <a:ext cx="316440" cy="14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47E9594-05ED-1A08-8DE7-ABA11FE30A2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397285" y="2195849"/>
                  <a:ext cx="334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06EE635-043E-A4A3-2915-E79197951796}"/>
                    </a:ext>
                  </a:extLst>
                </p14:cNvPr>
                <p14:cNvContentPartPr/>
                <p14:nvPr/>
              </p14:nvContentPartPr>
              <p14:xfrm>
                <a:off x="3507445" y="2003609"/>
                <a:ext cx="192960" cy="339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06EE635-043E-A4A3-2915-E7919795179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498805" y="1994609"/>
                  <a:ext cx="2106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2AA7B2D-5D5C-BE29-DA39-6075BA0FFAC2}"/>
                    </a:ext>
                  </a:extLst>
                </p14:cNvPr>
                <p14:cNvContentPartPr/>
                <p14:nvPr/>
              </p14:nvContentPartPr>
              <p14:xfrm>
                <a:off x="3885085" y="2095409"/>
                <a:ext cx="300600" cy="244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2AA7B2D-5D5C-BE29-DA39-6075BA0FFAC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876445" y="2086769"/>
                  <a:ext cx="318240" cy="26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490E9BF-EAE1-0005-99EC-CF74364420CD}"/>
              </a:ext>
            </a:extLst>
          </p:cNvPr>
          <p:cNvGrpSpPr/>
          <p:nvPr/>
        </p:nvGrpSpPr>
        <p:grpSpPr>
          <a:xfrm>
            <a:off x="1123525" y="2669249"/>
            <a:ext cx="7740720" cy="751680"/>
            <a:chOff x="1123525" y="2669249"/>
            <a:chExt cx="7740720" cy="75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3A04239-F8F8-D8DB-A501-C6A2C6AC9FFF}"/>
                    </a:ext>
                  </a:extLst>
                </p14:cNvPr>
                <p14:cNvContentPartPr/>
                <p14:nvPr/>
              </p14:nvContentPartPr>
              <p14:xfrm>
                <a:off x="1154485" y="2805689"/>
                <a:ext cx="247320" cy="329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3A04239-F8F8-D8DB-A501-C6A2C6AC9FF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45845" y="2796689"/>
                  <a:ext cx="2649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55C9F7E-E169-4911-710D-A2393AFC3F2C}"/>
                    </a:ext>
                  </a:extLst>
                </p14:cNvPr>
                <p14:cNvContentPartPr/>
                <p14:nvPr/>
              </p14:nvContentPartPr>
              <p14:xfrm>
                <a:off x="1123525" y="2918729"/>
                <a:ext cx="335880" cy="10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55C9F7E-E169-4911-710D-A2393AFC3F2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14525" y="2910089"/>
                  <a:ext cx="353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5FA4D69-E1B8-E51D-5E6F-588B5FD3C94A}"/>
                    </a:ext>
                  </a:extLst>
                </p14:cNvPr>
                <p14:cNvContentPartPr/>
                <p14:nvPr/>
              </p14:nvContentPartPr>
              <p14:xfrm>
                <a:off x="1444285" y="2991809"/>
                <a:ext cx="180720" cy="186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5FA4D69-E1B8-E51D-5E6F-588B5FD3C94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435285" y="2982809"/>
                  <a:ext cx="1983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39A5342-B8C3-3EB6-6084-D4129F722E18}"/>
                    </a:ext>
                  </a:extLst>
                </p14:cNvPr>
                <p14:cNvContentPartPr/>
                <p14:nvPr/>
              </p14:nvContentPartPr>
              <p14:xfrm>
                <a:off x="1960525" y="2961929"/>
                <a:ext cx="708120" cy="220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39A5342-B8C3-3EB6-6084-D4129F722E1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951525" y="2953289"/>
                  <a:ext cx="7257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8347202-0393-AF96-D687-3CDD9E2012A8}"/>
                    </a:ext>
                  </a:extLst>
                </p14:cNvPr>
                <p14:cNvContentPartPr/>
                <p14:nvPr/>
              </p14:nvContentPartPr>
              <p14:xfrm>
                <a:off x="2911285" y="2669249"/>
                <a:ext cx="855360" cy="694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8347202-0393-AF96-D687-3CDD9E2012A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902285" y="2660249"/>
                  <a:ext cx="873000" cy="71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4EA2D6C-5262-480E-4CAC-14B1F6CDAADE}"/>
                    </a:ext>
                  </a:extLst>
                </p14:cNvPr>
                <p14:cNvContentPartPr/>
                <p14:nvPr/>
              </p14:nvContentPartPr>
              <p14:xfrm>
                <a:off x="3666205" y="2770409"/>
                <a:ext cx="58320" cy="79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4EA2D6C-5262-480E-4CAC-14B1F6CDAAD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657205" y="2761409"/>
                  <a:ext cx="75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B6A172C-7C94-563B-9AD3-268B7F66BC9D}"/>
                    </a:ext>
                  </a:extLst>
                </p14:cNvPr>
                <p14:cNvContentPartPr/>
                <p14:nvPr/>
              </p14:nvContentPartPr>
              <p14:xfrm>
                <a:off x="4027285" y="2676809"/>
                <a:ext cx="1758960" cy="461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B6A172C-7C94-563B-9AD3-268B7F66BC9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018645" y="2667809"/>
                  <a:ext cx="177660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61DE249-3798-BFE6-CEC0-C45D4E721A63}"/>
                    </a:ext>
                  </a:extLst>
                </p14:cNvPr>
                <p14:cNvContentPartPr/>
                <p14:nvPr/>
              </p14:nvContentPartPr>
              <p14:xfrm>
                <a:off x="5569885" y="2789849"/>
                <a:ext cx="21240" cy="30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61DE249-3798-BFE6-CEC0-C45D4E721A6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561245" y="2781209"/>
                  <a:ext cx="38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00EC0BB-4A0E-E960-828F-BDD90EA536C9}"/>
                    </a:ext>
                  </a:extLst>
                </p14:cNvPr>
                <p14:cNvContentPartPr/>
                <p14:nvPr/>
              </p14:nvContentPartPr>
              <p14:xfrm>
                <a:off x="5162725" y="2740169"/>
                <a:ext cx="394200" cy="109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00EC0BB-4A0E-E960-828F-BDD90EA536C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154085" y="2731169"/>
                  <a:ext cx="411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C117B13-121B-B5CE-1CCF-EEAD401DE45F}"/>
                    </a:ext>
                  </a:extLst>
                </p14:cNvPr>
                <p14:cNvContentPartPr/>
                <p14:nvPr/>
              </p14:nvContentPartPr>
              <p14:xfrm>
                <a:off x="6141205" y="2784449"/>
                <a:ext cx="448200" cy="419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C117B13-121B-B5CE-1CCF-EEAD401DE45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132205" y="2775449"/>
                  <a:ext cx="46584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DF04B0E-2066-3FA6-F94B-A8FFDC4DAA77}"/>
                    </a:ext>
                  </a:extLst>
                </p14:cNvPr>
                <p14:cNvContentPartPr/>
                <p14:nvPr/>
              </p14:nvContentPartPr>
              <p14:xfrm>
                <a:off x="6351805" y="2939609"/>
                <a:ext cx="339480" cy="9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DF04B0E-2066-3FA6-F94B-A8FFDC4DAA7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342805" y="2930969"/>
                  <a:ext cx="357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FCF0B9D-9545-A75C-E027-3BA594FA3EA7}"/>
                    </a:ext>
                  </a:extLst>
                </p14:cNvPr>
                <p14:cNvContentPartPr/>
                <p14:nvPr/>
              </p14:nvContentPartPr>
              <p14:xfrm>
                <a:off x="6879565" y="2673929"/>
                <a:ext cx="1984680" cy="747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FCF0B9D-9545-A75C-E027-3BA594FA3EA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870925" y="2664929"/>
                  <a:ext cx="2002320" cy="76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9586C1A-DA24-53D5-9ED3-31766AD95C9D}"/>
                  </a:ext>
                </a:extLst>
              </p14:cNvPr>
              <p14:cNvContentPartPr/>
              <p14:nvPr/>
            </p14:nvContentPartPr>
            <p14:xfrm>
              <a:off x="1159885" y="3605969"/>
              <a:ext cx="1548360" cy="604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9586C1A-DA24-53D5-9ED3-31766AD95C9D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151245" y="3597329"/>
                <a:ext cx="156600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9AD07E70-3222-056C-2783-0C8C94B439EA}"/>
                  </a:ext>
                </a:extLst>
              </p14:cNvPr>
              <p14:cNvContentPartPr/>
              <p14:nvPr/>
            </p14:nvContentPartPr>
            <p14:xfrm>
              <a:off x="3226645" y="3707489"/>
              <a:ext cx="10440" cy="36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9AD07E70-3222-056C-2783-0C8C94B439EA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218005" y="3698489"/>
                <a:ext cx="2808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F285D7B5-FB39-E81D-0AF2-697484566F91}"/>
              </a:ext>
            </a:extLst>
          </p:cNvPr>
          <p:cNvGrpSpPr/>
          <p:nvPr/>
        </p:nvGrpSpPr>
        <p:grpSpPr>
          <a:xfrm>
            <a:off x="2990845" y="3884249"/>
            <a:ext cx="1040040" cy="182520"/>
            <a:chOff x="2990845" y="3884249"/>
            <a:chExt cx="1040040" cy="1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65D3AC0-204C-7607-DEF1-BBECFEFFED7D}"/>
                    </a:ext>
                  </a:extLst>
                </p14:cNvPr>
                <p14:cNvContentPartPr/>
                <p14:nvPr/>
              </p14:nvContentPartPr>
              <p14:xfrm>
                <a:off x="2990845" y="3884249"/>
                <a:ext cx="465840" cy="133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65D3AC0-204C-7607-DEF1-BBECFEFFED7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981845" y="3875609"/>
                  <a:ext cx="483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863507B-6CE5-7C03-1B77-3FEB23187965}"/>
                    </a:ext>
                  </a:extLst>
                </p14:cNvPr>
                <p14:cNvContentPartPr/>
                <p14:nvPr/>
              </p14:nvContentPartPr>
              <p14:xfrm>
                <a:off x="3784285" y="3895409"/>
                <a:ext cx="246600" cy="171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863507B-6CE5-7C03-1B77-3FEB2318796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775285" y="3886409"/>
                  <a:ext cx="26424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141B5EF-11D0-5666-C355-25611D456F5E}"/>
              </a:ext>
            </a:extLst>
          </p:cNvPr>
          <p:cNvGrpSpPr/>
          <p:nvPr/>
        </p:nvGrpSpPr>
        <p:grpSpPr>
          <a:xfrm>
            <a:off x="4334365" y="3604529"/>
            <a:ext cx="2392920" cy="634680"/>
            <a:chOff x="4334365" y="3604529"/>
            <a:chExt cx="2392920" cy="63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BD50A70-49F0-E4CC-49C3-61DF6AB260E4}"/>
                    </a:ext>
                  </a:extLst>
                </p14:cNvPr>
                <p14:cNvContentPartPr/>
                <p14:nvPr/>
              </p14:nvContentPartPr>
              <p14:xfrm>
                <a:off x="4334365" y="3620369"/>
                <a:ext cx="811800" cy="401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BD50A70-49F0-E4CC-49C3-61DF6AB260E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325365" y="3611369"/>
                  <a:ext cx="8294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6BA8BA1-447F-48BD-BFB7-04A03A8BBF0A}"/>
                    </a:ext>
                  </a:extLst>
                </p14:cNvPr>
                <p14:cNvContentPartPr/>
                <p14:nvPr/>
              </p14:nvContentPartPr>
              <p14:xfrm>
                <a:off x="5050765" y="3781649"/>
                <a:ext cx="10440" cy="6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6BA8BA1-447F-48BD-BFB7-04A03A8BBF0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041765" y="3773009"/>
                  <a:ext cx="28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A8D0B86-FDFD-5A66-C4B5-C07536B3B069}"/>
                    </a:ext>
                  </a:extLst>
                </p14:cNvPr>
                <p14:cNvContentPartPr/>
                <p14:nvPr/>
              </p14:nvContentPartPr>
              <p14:xfrm>
                <a:off x="4421845" y="3745289"/>
                <a:ext cx="457200" cy="15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A8D0B86-FDFD-5A66-C4B5-C07536B3B06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413205" y="3736289"/>
                  <a:ext cx="474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701E2C4-9F0F-46B2-BC98-7693B4BCE587}"/>
                    </a:ext>
                  </a:extLst>
                </p14:cNvPr>
                <p14:cNvContentPartPr/>
                <p14:nvPr/>
              </p14:nvContentPartPr>
              <p14:xfrm>
                <a:off x="5396725" y="3604529"/>
                <a:ext cx="1330560" cy="634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701E2C4-9F0F-46B2-BC98-7693B4BCE58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87725" y="3595529"/>
                  <a:ext cx="1348200" cy="65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40C5ED5-F123-9C93-3B89-CC92510FE758}"/>
              </a:ext>
            </a:extLst>
          </p:cNvPr>
          <p:cNvGrpSpPr/>
          <p:nvPr/>
        </p:nvGrpSpPr>
        <p:grpSpPr>
          <a:xfrm>
            <a:off x="7077205" y="3623249"/>
            <a:ext cx="2128680" cy="720000"/>
            <a:chOff x="7077205" y="3623249"/>
            <a:chExt cx="2128680" cy="72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0D20BBE-C8A6-2ED8-5A99-2941517CEA82}"/>
                    </a:ext>
                  </a:extLst>
                </p14:cNvPr>
                <p14:cNvContentPartPr/>
                <p14:nvPr/>
              </p14:nvContentPartPr>
              <p14:xfrm>
                <a:off x="7077205" y="3623249"/>
                <a:ext cx="2128680" cy="720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0D20BBE-C8A6-2ED8-5A99-2941517CEA8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068205" y="3614249"/>
                  <a:ext cx="2146320" cy="7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9291287-E151-9101-3AF3-A0241243A73C}"/>
                    </a:ext>
                  </a:extLst>
                </p14:cNvPr>
                <p14:cNvContentPartPr/>
                <p14:nvPr/>
              </p14:nvContentPartPr>
              <p14:xfrm>
                <a:off x="8714125" y="3846449"/>
                <a:ext cx="15480" cy="30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9291287-E151-9101-3AF3-A0241243A73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705485" y="3837809"/>
                  <a:ext cx="33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B973C54-6A59-9ACC-808C-1137B891487F}"/>
                    </a:ext>
                  </a:extLst>
                </p14:cNvPr>
                <p14:cNvContentPartPr/>
                <p14:nvPr/>
              </p14:nvContentPartPr>
              <p14:xfrm>
                <a:off x="8157205" y="3705689"/>
                <a:ext cx="10440" cy="30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B973C54-6A59-9ACC-808C-1137B891487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148565" y="3696689"/>
                  <a:ext cx="28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9BECF92-D2E6-3E3C-862C-D5C284D5E3A8}"/>
                    </a:ext>
                  </a:extLst>
                </p14:cNvPr>
                <p14:cNvContentPartPr/>
                <p14:nvPr/>
              </p14:nvContentPartPr>
              <p14:xfrm>
                <a:off x="7831765" y="3738809"/>
                <a:ext cx="34200" cy="17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9BECF92-D2E6-3E3C-862C-D5C284D5E3A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823125" y="3730169"/>
                  <a:ext cx="5184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29D0A9C-95E9-B1DD-B42C-F3598EAAEED0}"/>
              </a:ext>
            </a:extLst>
          </p:cNvPr>
          <p:cNvGrpSpPr/>
          <p:nvPr/>
        </p:nvGrpSpPr>
        <p:grpSpPr>
          <a:xfrm>
            <a:off x="9461845" y="3566369"/>
            <a:ext cx="2103840" cy="551520"/>
            <a:chOff x="9461845" y="3566369"/>
            <a:chExt cx="2103840" cy="55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A6CBD75-4E7C-65DC-0CBC-4FBA5CB2905D}"/>
                    </a:ext>
                  </a:extLst>
                </p14:cNvPr>
                <p14:cNvContentPartPr/>
                <p14:nvPr/>
              </p14:nvContentPartPr>
              <p14:xfrm>
                <a:off x="9461845" y="3566369"/>
                <a:ext cx="739080" cy="442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A6CBD75-4E7C-65DC-0CBC-4FBA5CB2905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453205" y="3557729"/>
                  <a:ext cx="75672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2C39089-3C54-2B5C-9551-D689EB95B874}"/>
                    </a:ext>
                  </a:extLst>
                </p14:cNvPr>
                <p14:cNvContentPartPr/>
                <p14:nvPr/>
              </p14:nvContentPartPr>
              <p14:xfrm>
                <a:off x="9651205" y="3753929"/>
                <a:ext cx="390240" cy="50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2C39089-3C54-2B5C-9551-D689EB95B87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642565" y="3745289"/>
                  <a:ext cx="407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520D087-2DF4-63B7-AEDD-B43AEA6699D3}"/>
                    </a:ext>
                  </a:extLst>
                </p14:cNvPr>
                <p14:cNvContentPartPr/>
                <p14:nvPr/>
              </p14:nvContentPartPr>
              <p14:xfrm>
                <a:off x="10450765" y="3608129"/>
                <a:ext cx="1062000" cy="382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520D087-2DF4-63B7-AEDD-B43AEA6699D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442125" y="3599129"/>
                  <a:ext cx="10796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10A91ED-D9AB-C305-02F9-1A4C5DD62031}"/>
                    </a:ext>
                  </a:extLst>
                </p14:cNvPr>
                <p14:cNvContentPartPr/>
                <p14:nvPr/>
              </p14:nvContentPartPr>
              <p14:xfrm>
                <a:off x="11544445" y="4018889"/>
                <a:ext cx="21240" cy="99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10A91ED-D9AB-C305-02F9-1A4C5DD6203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535805" y="4010249"/>
                  <a:ext cx="3888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BD554CB-2C98-94BE-DCC1-0FA2A391BD69}"/>
              </a:ext>
            </a:extLst>
          </p:cNvPr>
          <p:cNvGrpSpPr/>
          <p:nvPr/>
        </p:nvGrpSpPr>
        <p:grpSpPr>
          <a:xfrm>
            <a:off x="2916685" y="4415609"/>
            <a:ext cx="3334320" cy="747000"/>
            <a:chOff x="2916685" y="4415609"/>
            <a:chExt cx="3334320" cy="74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C5AECDA-3F8B-610A-020C-2AB84F4D37E9}"/>
                    </a:ext>
                  </a:extLst>
                </p14:cNvPr>
                <p14:cNvContentPartPr/>
                <p14:nvPr/>
              </p14:nvContentPartPr>
              <p14:xfrm>
                <a:off x="2916685" y="4713689"/>
                <a:ext cx="361800" cy="17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C5AECDA-3F8B-610A-020C-2AB84F4D37E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907685" y="4704689"/>
                  <a:ext cx="379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A30E2DD-68E1-2498-A692-8C616FA78342}"/>
                    </a:ext>
                  </a:extLst>
                </p14:cNvPr>
                <p14:cNvContentPartPr/>
                <p14:nvPr/>
              </p14:nvContentPartPr>
              <p14:xfrm>
                <a:off x="3259405" y="4415609"/>
                <a:ext cx="749520" cy="503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A30E2DD-68E1-2498-A692-8C616FA7834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250405" y="4406969"/>
                  <a:ext cx="76716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7AA11DE-35A5-E6C8-2D3F-4924E3EDC5C3}"/>
                    </a:ext>
                  </a:extLst>
                </p14:cNvPr>
                <p14:cNvContentPartPr/>
                <p14:nvPr/>
              </p14:nvContentPartPr>
              <p14:xfrm>
                <a:off x="3482245" y="4550249"/>
                <a:ext cx="291240" cy="92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7AA11DE-35A5-E6C8-2D3F-4924E3EDC5C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473605" y="4541249"/>
                  <a:ext cx="308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2697C70-CAE3-55E6-DE8D-6FD1DEB26DBD}"/>
                    </a:ext>
                  </a:extLst>
                </p14:cNvPr>
                <p14:cNvContentPartPr/>
                <p14:nvPr/>
              </p14:nvContentPartPr>
              <p14:xfrm>
                <a:off x="4242205" y="4485089"/>
                <a:ext cx="2008800" cy="677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2697C70-CAE3-55E6-DE8D-6FD1DEB26DB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233205" y="4476449"/>
                  <a:ext cx="2026440" cy="69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640196E-BACD-C913-7609-6C66CF198976}"/>
              </a:ext>
            </a:extLst>
          </p:cNvPr>
          <p:cNvGrpSpPr/>
          <p:nvPr/>
        </p:nvGrpSpPr>
        <p:grpSpPr>
          <a:xfrm>
            <a:off x="6420925" y="4466009"/>
            <a:ext cx="1956960" cy="570960"/>
            <a:chOff x="6420925" y="4466009"/>
            <a:chExt cx="1956960" cy="57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C688674-560F-4B5D-C5E4-01EDEF60DB29}"/>
                    </a:ext>
                  </a:extLst>
                </p14:cNvPr>
                <p14:cNvContentPartPr/>
                <p14:nvPr/>
              </p14:nvContentPartPr>
              <p14:xfrm>
                <a:off x="6420925" y="4466009"/>
                <a:ext cx="1273320" cy="570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C688674-560F-4B5D-C5E4-01EDEF60DB2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411925" y="4457009"/>
                  <a:ext cx="129096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5078E2B-B120-8405-4D14-8A4C798CC677}"/>
                    </a:ext>
                  </a:extLst>
                </p14:cNvPr>
                <p14:cNvContentPartPr/>
                <p14:nvPr/>
              </p14:nvContentPartPr>
              <p14:xfrm>
                <a:off x="7913485" y="4784249"/>
                <a:ext cx="464400" cy="60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5078E2B-B120-8405-4D14-8A4C798CC67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904845" y="4775249"/>
                  <a:ext cx="482040" cy="7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0D56923-7A1A-0D78-5300-18E218D4C6AA}"/>
                  </a:ext>
                </a:extLst>
              </p14:cNvPr>
              <p14:cNvContentPartPr/>
              <p14:nvPr/>
            </p14:nvContentPartPr>
            <p14:xfrm>
              <a:off x="4100365" y="5404169"/>
              <a:ext cx="2056320" cy="5608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0D56923-7A1A-0D78-5300-18E218D4C6AA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091725" y="5395169"/>
                <a:ext cx="207396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C695210-991F-BACE-262A-35CA2E8C7889}"/>
                  </a:ext>
                </a:extLst>
              </p14:cNvPr>
              <p14:cNvContentPartPr/>
              <p14:nvPr/>
            </p14:nvContentPartPr>
            <p14:xfrm>
              <a:off x="4235725" y="5484449"/>
              <a:ext cx="1843920" cy="3596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C695210-991F-BACE-262A-35CA2E8C788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199725" y="5412809"/>
                <a:ext cx="191556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05B88C2-A9D7-CE53-B64E-35555840B09A}"/>
                  </a:ext>
                </a:extLst>
              </p14:cNvPr>
              <p14:cNvContentPartPr/>
              <p14:nvPr/>
            </p14:nvContentPartPr>
            <p14:xfrm>
              <a:off x="4775005" y="5584169"/>
              <a:ext cx="1142640" cy="334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05B88C2-A9D7-CE53-B64E-35555840B09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739365" y="5512529"/>
                <a:ext cx="121428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A366AD25-12FC-405C-962D-37FDF6217D27}"/>
                  </a:ext>
                </a:extLst>
              </p14:cNvPr>
              <p14:cNvContentPartPr/>
              <p14:nvPr/>
            </p14:nvContentPartPr>
            <p14:xfrm>
              <a:off x="4618765" y="5601449"/>
              <a:ext cx="944640" cy="1512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A366AD25-12FC-405C-962D-37FDF6217D2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582765" y="5529449"/>
                <a:ext cx="101628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86F1ADE1-7CF0-6B38-7228-A744B23176C8}"/>
                  </a:ext>
                </a:extLst>
              </p14:cNvPr>
              <p14:cNvContentPartPr/>
              <p14:nvPr/>
            </p14:nvContentPartPr>
            <p14:xfrm>
              <a:off x="4397005" y="5641769"/>
              <a:ext cx="637200" cy="1137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86F1ADE1-7CF0-6B38-7228-A744B23176C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361365" y="5570129"/>
                <a:ext cx="70884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DABD4252-834B-DF8D-6DFC-923B2A4397F0}"/>
                  </a:ext>
                </a:extLst>
              </p14:cNvPr>
              <p14:cNvContentPartPr/>
              <p14:nvPr/>
            </p14:nvContentPartPr>
            <p14:xfrm>
              <a:off x="3967525" y="5281409"/>
              <a:ext cx="2326320" cy="3870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DABD4252-834B-DF8D-6DFC-923B2A4397F0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931885" y="5209769"/>
                <a:ext cx="239796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50F1E37F-9E5B-18E9-8B25-13D1B229C23C}"/>
                  </a:ext>
                </a:extLst>
              </p14:cNvPr>
              <p14:cNvContentPartPr/>
              <p14:nvPr/>
            </p14:nvContentPartPr>
            <p14:xfrm>
              <a:off x="3996325" y="5665889"/>
              <a:ext cx="2168280" cy="3510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50F1E37F-9E5B-18E9-8B25-13D1B229C23C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960685" y="5594249"/>
                <a:ext cx="223992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946E02A4-DC3E-CA91-DB67-C9259FF7DEB1}"/>
                  </a:ext>
                </a:extLst>
              </p14:cNvPr>
              <p14:cNvContentPartPr/>
              <p14:nvPr/>
            </p14:nvContentPartPr>
            <p14:xfrm>
              <a:off x="4974085" y="5314889"/>
              <a:ext cx="1245240" cy="6098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946E02A4-DC3E-CA91-DB67-C9259FF7DEB1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938085" y="5242889"/>
                <a:ext cx="1316880" cy="75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A92D8C4-B006-2EE0-4C85-ED6CD6A1CCA2}"/>
                  </a:ext>
                </a:extLst>
              </p14:cNvPr>
              <p14:cNvContentPartPr/>
              <p14:nvPr/>
            </p14:nvContentPartPr>
            <p14:xfrm>
              <a:off x="2745325" y="5173409"/>
              <a:ext cx="3974760" cy="4618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A92D8C4-B006-2EE0-4C85-ED6CD6A1CCA2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709325" y="5101409"/>
                <a:ext cx="404640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08E7656-77E1-D965-BBF6-FE9E597CB2C3}"/>
                  </a:ext>
                </a:extLst>
              </p14:cNvPr>
              <p14:cNvContentPartPr/>
              <p14:nvPr/>
            </p14:nvContentPartPr>
            <p14:xfrm>
              <a:off x="6338845" y="5660489"/>
              <a:ext cx="491760" cy="651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08E7656-77E1-D965-BBF6-FE9E597CB2C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302845" y="5588489"/>
                <a:ext cx="5634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1F6EB80C-A2C1-881B-DCA5-DA0EFEC5BBF2}"/>
                  </a:ext>
                </a:extLst>
              </p14:cNvPr>
              <p14:cNvContentPartPr/>
              <p14:nvPr/>
            </p14:nvContentPartPr>
            <p14:xfrm>
              <a:off x="2769445" y="5598929"/>
              <a:ext cx="4114440" cy="5810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1F6EB80C-A2C1-881B-DCA5-DA0EFEC5BBF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733445" y="5526929"/>
                <a:ext cx="4186080" cy="7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00D37BF0-C43F-9F86-53F4-2472B311F3C4}"/>
                  </a:ext>
                </a:extLst>
              </p14:cNvPr>
              <p14:cNvContentPartPr/>
              <p14:nvPr/>
            </p14:nvContentPartPr>
            <p14:xfrm>
              <a:off x="2637685" y="5718809"/>
              <a:ext cx="1446120" cy="3168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00D37BF0-C43F-9F86-53F4-2472B311F3C4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601685" y="5647169"/>
                <a:ext cx="151776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87532EC1-8B77-2873-967F-1FC34D6FE61C}"/>
                  </a:ext>
                </a:extLst>
              </p14:cNvPr>
              <p14:cNvContentPartPr/>
              <p14:nvPr/>
            </p14:nvContentPartPr>
            <p14:xfrm>
              <a:off x="3522205" y="5711249"/>
              <a:ext cx="278280" cy="1476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87532EC1-8B77-2873-967F-1FC34D6FE61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486205" y="5639609"/>
                <a:ext cx="3499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1AED3D5F-26DB-FEAE-CDB4-1971E704B2BA}"/>
                  </a:ext>
                </a:extLst>
              </p14:cNvPr>
              <p14:cNvContentPartPr/>
              <p14:nvPr/>
            </p14:nvContentPartPr>
            <p14:xfrm>
              <a:off x="3722005" y="5470769"/>
              <a:ext cx="213120" cy="2300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1AED3D5F-26DB-FEAE-CDB4-1971E704B2BA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686365" y="5399129"/>
                <a:ext cx="28476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7783C43-E53B-EEEB-71C0-02CFF5DF9F9D}"/>
                  </a:ext>
                </a:extLst>
              </p14:cNvPr>
              <p14:cNvContentPartPr/>
              <p14:nvPr/>
            </p14:nvContentPartPr>
            <p14:xfrm>
              <a:off x="3794005" y="5496689"/>
              <a:ext cx="106200" cy="1836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7783C43-E53B-EEEB-71C0-02CFF5DF9F9D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758005" y="5425049"/>
                <a:ext cx="17784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206B8737-EDA8-2EE6-50B7-D2D9C44BD3DD}"/>
                  </a:ext>
                </a:extLst>
              </p14:cNvPr>
              <p14:cNvContentPartPr/>
              <p14:nvPr/>
            </p14:nvContentPartPr>
            <p14:xfrm>
              <a:off x="6232645" y="5834009"/>
              <a:ext cx="591120" cy="2458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206B8737-EDA8-2EE6-50B7-D2D9C44BD3DD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197005" y="5762369"/>
                <a:ext cx="66276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B14AE7A2-EC9C-6E53-AAFF-B1A5E1E3D8B9}"/>
                  </a:ext>
                </a:extLst>
              </p14:cNvPr>
              <p14:cNvContentPartPr/>
              <p14:nvPr/>
            </p14:nvContentPartPr>
            <p14:xfrm>
              <a:off x="5949685" y="5898809"/>
              <a:ext cx="703800" cy="3247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B14AE7A2-EC9C-6E53-AAFF-B1A5E1E3D8B9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913685" y="5827169"/>
                <a:ext cx="77544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19F86E0-4CC7-8BB0-07B2-120C73B792F2}"/>
                  </a:ext>
                </a:extLst>
              </p14:cNvPr>
              <p14:cNvContentPartPr/>
              <p14:nvPr/>
            </p14:nvContentPartPr>
            <p14:xfrm>
              <a:off x="2721565" y="5832929"/>
              <a:ext cx="4069800" cy="4172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19F86E0-4CC7-8BB0-07B2-120C73B792F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685565" y="5760929"/>
                <a:ext cx="414144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C3780F4B-B1C3-CF8F-A3E7-C7B3D45FC94B}"/>
                  </a:ext>
                </a:extLst>
              </p14:cNvPr>
              <p14:cNvContentPartPr/>
              <p14:nvPr/>
            </p14:nvContentPartPr>
            <p14:xfrm>
              <a:off x="2728045" y="5145329"/>
              <a:ext cx="4106160" cy="5328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C3780F4B-B1C3-CF8F-A3E7-C7B3D45FC94B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692045" y="5073689"/>
                <a:ext cx="4177800" cy="67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2D9A41A2-E48B-053D-1ECD-B3C68369FE14}"/>
                  </a:ext>
                </a:extLst>
              </p14:cNvPr>
              <p14:cNvContentPartPr/>
              <p14:nvPr/>
            </p14:nvContentPartPr>
            <p14:xfrm>
              <a:off x="6182965" y="5245769"/>
              <a:ext cx="573120" cy="3560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2D9A41A2-E48B-053D-1ECD-B3C68369FE14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147325" y="5173769"/>
                <a:ext cx="64476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D8D6B903-0AB7-72EE-D993-83ED8D65EBEB}"/>
                  </a:ext>
                </a:extLst>
              </p14:cNvPr>
              <p14:cNvContentPartPr/>
              <p14:nvPr/>
            </p14:nvContentPartPr>
            <p14:xfrm>
              <a:off x="3763405" y="5210129"/>
              <a:ext cx="1399680" cy="4003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D8D6B903-0AB7-72EE-D993-83ED8D65EBEB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727405" y="5138129"/>
                <a:ext cx="1471320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D1E6E229-5EB0-1BEF-2090-C850A8EF896F}"/>
                  </a:ext>
                </a:extLst>
              </p14:cNvPr>
              <p14:cNvContentPartPr/>
              <p14:nvPr/>
            </p14:nvContentPartPr>
            <p14:xfrm>
              <a:off x="4238245" y="5224169"/>
              <a:ext cx="2219400" cy="4482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D1E6E229-5EB0-1BEF-2090-C850A8EF896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202245" y="5152529"/>
                <a:ext cx="2291040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636650C6-C433-6F40-D54A-E1A1371C048F}"/>
                  </a:ext>
                </a:extLst>
              </p14:cNvPr>
              <p14:cNvContentPartPr/>
              <p14:nvPr/>
            </p14:nvContentPartPr>
            <p14:xfrm>
              <a:off x="6154165" y="5431169"/>
              <a:ext cx="150840" cy="3880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636650C6-C433-6F40-D54A-E1A1371C048F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118165" y="5359529"/>
                <a:ext cx="22248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BACA85B7-1D13-3A8F-6043-97BE4EAA112F}"/>
                  </a:ext>
                </a:extLst>
              </p14:cNvPr>
              <p14:cNvContentPartPr/>
              <p14:nvPr/>
            </p14:nvContentPartPr>
            <p14:xfrm>
              <a:off x="3751165" y="5287889"/>
              <a:ext cx="530280" cy="4161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BACA85B7-1D13-3A8F-6043-97BE4EAA112F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715525" y="5215889"/>
                <a:ext cx="60192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7B5CD414-5974-7E36-3F58-6453BC85C1A6}"/>
                  </a:ext>
                </a:extLst>
              </p14:cNvPr>
              <p14:cNvContentPartPr/>
              <p14:nvPr/>
            </p14:nvContentPartPr>
            <p14:xfrm>
              <a:off x="3752965" y="5743289"/>
              <a:ext cx="773280" cy="2923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7B5CD414-5974-7E36-3F58-6453BC85C1A6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717325" y="5671649"/>
                <a:ext cx="84492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E18215B0-D8B3-7A78-6E22-03C6397E1FA4}"/>
                  </a:ext>
                </a:extLst>
              </p14:cNvPr>
              <p14:cNvContentPartPr/>
              <p14:nvPr/>
            </p14:nvContentPartPr>
            <p14:xfrm>
              <a:off x="3932605" y="5823209"/>
              <a:ext cx="477720" cy="1260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E18215B0-D8B3-7A78-6E22-03C6397E1FA4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896965" y="5751569"/>
                <a:ext cx="54936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90C6FA0F-BBFD-BF15-49D2-AB2809D1DC4B}"/>
                  </a:ext>
                </a:extLst>
              </p14:cNvPr>
              <p14:cNvContentPartPr/>
              <p14:nvPr/>
            </p14:nvContentPartPr>
            <p14:xfrm>
              <a:off x="4175245" y="5923289"/>
              <a:ext cx="785160" cy="2138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90C6FA0F-BBFD-BF15-49D2-AB2809D1DC4B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139605" y="5851649"/>
                <a:ext cx="85680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BCE6FED9-6345-D898-8BCA-B33CC67C3183}"/>
                  </a:ext>
                </a:extLst>
              </p14:cNvPr>
              <p14:cNvContentPartPr/>
              <p14:nvPr/>
            </p14:nvContentPartPr>
            <p14:xfrm>
              <a:off x="2662885" y="4996649"/>
              <a:ext cx="4969080" cy="13089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BCE6FED9-6345-D898-8BCA-B33CC67C3183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2627245" y="4925009"/>
                <a:ext cx="5040720" cy="14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9AC7EE00-9C03-F29A-A787-7A3B48ABFF64}"/>
                  </a:ext>
                </a:extLst>
              </p14:cNvPr>
              <p14:cNvContentPartPr/>
              <p14:nvPr/>
            </p14:nvContentPartPr>
            <p14:xfrm>
              <a:off x="4473325" y="5051009"/>
              <a:ext cx="513000" cy="673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9AC7EE00-9C03-F29A-A787-7A3B48ABFF64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437325" y="4979009"/>
                <a:ext cx="584640" cy="21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12EA14E-0E01-86DB-EEF5-A596E281085A}"/>
              </a:ext>
            </a:extLst>
          </p:cNvPr>
          <p:cNvGrpSpPr/>
          <p:nvPr/>
        </p:nvGrpSpPr>
        <p:grpSpPr>
          <a:xfrm>
            <a:off x="2804365" y="5744009"/>
            <a:ext cx="811440" cy="344160"/>
            <a:chOff x="2804365" y="5744009"/>
            <a:chExt cx="81144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AC15607-CB58-BF92-115E-01696777A156}"/>
                    </a:ext>
                  </a:extLst>
                </p14:cNvPr>
                <p14:cNvContentPartPr/>
                <p14:nvPr/>
              </p14:nvContentPartPr>
              <p14:xfrm>
                <a:off x="2804365" y="5765249"/>
                <a:ext cx="102240" cy="234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AC15607-CB58-BF92-115E-01696777A15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795725" y="5756609"/>
                  <a:ext cx="1198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47172FF-BD06-D81C-BF26-C37E1054F7E0}"/>
                    </a:ext>
                  </a:extLst>
                </p14:cNvPr>
                <p14:cNvContentPartPr/>
                <p14:nvPr/>
              </p14:nvContentPartPr>
              <p14:xfrm>
                <a:off x="2939725" y="5744009"/>
                <a:ext cx="676080" cy="344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47172FF-BD06-D81C-BF26-C37E1054F7E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930725" y="5735369"/>
                  <a:ext cx="693720" cy="36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398B1D6-2337-196B-4940-72FCFB807D75}"/>
              </a:ext>
            </a:extLst>
          </p:cNvPr>
          <p:cNvGrpSpPr/>
          <p:nvPr/>
        </p:nvGrpSpPr>
        <p:grpSpPr>
          <a:xfrm>
            <a:off x="4336885" y="5493809"/>
            <a:ext cx="1379880" cy="706680"/>
            <a:chOff x="4336885" y="5493809"/>
            <a:chExt cx="1379880" cy="70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D2D316A-8965-ECC1-3273-B376829DEB7D}"/>
                    </a:ext>
                  </a:extLst>
                </p14:cNvPr>
                <p14:cNvContentPartPr/>
                <p14:nvPr/>
              </p14:nvContentPartPr>
              <p14:xfrm>
                <a:off x="4856365" y="5675249"/>
                <a:ext cx="263520" cy="77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D2D316A-8965-ECC1-3273-B376829DEB7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847365" y="5666249"/>
                  <a:ext cx="2811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9320F27-2CDE-134F-D53F-D2F2463684AD}"/>
                    </a:ext>
                  </a:extLst>
                </p14:cNvPr>
                <p14:cNvContentPartPr/>
                <p14:nvPr/>
              </p14:nvContentPartPr>
              <p14:xfrm>
                <a:off x="5193685" y="5733929"/>
                <a:ext cx="102960" cy="9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9320F27-2CDE-134F-D53F-D2F2463684A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184685" y="5725289"/>
                  <a:ext cx="120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E1BE644-15E1-E5C9-A02F-0E36AF24CCF4}"/>
                    </a:ext>
                  </a:extLst>
                </p14:cNvPr>
                <p14:cNvContentPartPr/>
                <p14:nvPr/>
              </p14:nvContentPartPr>
              <p14:xfrm>
                <a:off x="5135725" y="5794769"/>
                <a:ext cx="151920" cy="14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E1BE644-15E1-E5C9-A02F-0E36AF24CCF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126725" y="5785769"/>
                  <a:ext cx="169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DE69278-B5F7-5A77-6089-89C6D07A78E4}"/>
                    </a:ext>
                  </a:extLst>
                </p14:cNvPr>
                <p14:cNvContentPartPr/>
                <p14:nvPr/>
              </p14:nvContentPartPr>
              <p14:xfrm>
                <a:off x="5331205" y="5755529"/>
                <a:ext cx="162360" cy="109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DE69278-B5F7-5A77-6089-89C6D07A78E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322565" y="5746529"/>
                  <a:ext cx="180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BD68027-339A-9E8E-07DC-3D74FD5D5C72}"/>
                    </a:ext>
                  </a:extLst>
                </p14:cNvPr>
                <p14:cNvContentPartPr/>
                <p14:nvPr/>
              </p14:nvContentPartPr>
              <p14:xfrm>
                <a:off x="5550805" y="5767049"/>
                <a:ext cx="165960" cy="190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BD68027-339A-9E8E-07DC-3D74FD5D5C7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542165" y="5758409"/>
                  <a:ext cx="183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5EA6498-12B4-A735-BE04-6E61CCF8EB19}"/>
                    </a:ext>
                  </a:extLst>
                </p14:cNvPr>
                <p14:cNvContentPartPr/>
                <p14:nvPr/>
              </p14:nvContentPartPr>
              <p14:xfrm>
                <a:off x="4722445" y="6093209"/>
                <a:ext cx="798840" cy="107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5EA6498-12B4-A735-BE04-6E61CCF8EB1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713445" y="6084569"/>
                  <a:ext cx="816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EE5D535-4A44-73F4-B10B-94512FAC5085}"/>
                    </a:ext>
                  </a:extLst>
                </p14:cNvPr>
                <p14:cNvContentPartPr/>
                <p14:nvPr/>
              </p14:nvContentPartPr>
              <p14:xfrm>
                <a:off x="4336885" y="6018329"/>
                <a:ext cx="359640" cy="174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EE5D535-4A44-73F4-B10B-94512FAC508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328245" y="6009689"/>
                  <a:ext cx="3772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F9E1228-06FD-668A-CB9F-1633A33028C5}"/>
                    </a:ext>
                  </a:extLst>
                </p14:cNvPr>
                <p14:cNvContentPartPr/>
                <p14:nvPr/>
              </p14:nvContentPartPr>
              <p14:xfrm>
                <a:off x="5488165" y="5493809"/>
                <a:ext cx="216360" cy="209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F9E1228-06FD-668A-CB9F-1633A33028C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479165" y="5484809"/>
                  <a:ext cx="23400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3D21DFF-B329-7262-2F78-16809983293C}"/>
              </a:ext>
            </a:extLst>
          </p:cNvPr>
          <p:cNvGrpSpPr/>
          <p:nvPr/>
        </p:nvGrpSpPr>
        <p:grpSpPr>
          <a:xfrm>
            <a:off x="4253005" y="5057849"/>
            <a:ext cx="1951200" cy="367920"/>
            <a:chOff x="4253005" y="5057849"/>
            <a:chExt cx="1951200" cy="3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A438CEF-2819-3641-8B18-C18410402667}"/>
                    </a:ext>
                  </a:extLst>
                </p14:cNvPr>
                <p14:cNvContentPartPr/>
                <p14:nvPr/>
              </p14:nvContentPartPr>
              <p14:xfrm>
                <a:off x="4624885" y="5171249"/>
                <a:ext cx="1579320" cy="254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A438CEF-2819-3641-8B18-C1841040266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616245" y="5162609"/>
                  <a:ext cx="15969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0A6AE89-5DB0-1F43-AEBF-B7774F4C33E4}"/>
                    </a:ext>
                  </a:extLst>
                </p14:cNvPr>
                <p14:cNvContentPartPr/>
                <p14:nvPr/>
              </p14:nvContentPartPr>
              <p14:xfrm>
                <a:off x="4253005" y="5057849"/>
                <a:ext cx="335160" cy="169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0A6AE89-5DB0-1F43-AEBF-B7774F4C33E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244005" y="5049209"/>
                  <a:ext cx="352800" cy="187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2224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B36456-9D17-6B38-D379-B68DC11CA358}"/>
                  </a:ext>
                </a:extLst>
              </p14:cNvPr>
              <p14:cNvContentPartPr/>
              <p14:nvPr/>
            </p14:nvContentPartPr>
            <p14:xfrm>
              <a:off x="655885" y="130529"/>
              <a:ext cx="955080" cy="600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B36456-9D17-6B38-D379-B68DC11CA3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245" y="121529"/>
                <a:ext cx="972720" cy="61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7BCBC4DE-8793-CA36-F232-2FED5A75A160}"/>
              </a:ext>
            </a:extLst>
          </p:cNvPr>
          <p:cNvGrpSpPr/>
          <p:nvPr/>
        </p:nvGrpSpPr>
        <p:grpSpPr>
          <a:xfrm>
            <a:off x="1828405" y="133409"/>
            <a:ext cx="9448920" cy="708480"/>
            <a:chOff x="1828405" y="133409"/>
            <a:chExt cx="9448920" cy="70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99687E5-05ED-FBD3-868B-E16415FB2DA7}"/>
                    </a:ext>
                  </a:extLst>
                </p14:cNvPr>
                <p14:cNvContentPartPr/>
                <p14:nvPr/>
              </p14:nvContentPartPr>
              <p14:xfrm>
                <a:off x="1828405" y="149609"/>
                <a:ext cx="1284120" cy="565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99687E5-05ED-FBD3-868B-E16415FB2DA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19765" y="140969"/>
                  <a:ext cx="130176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97C8A54-CAC5-C457-60BF-775621A0A2C8}"/>
                    </a:ext>
                  </a:extLst>
                </p14:cNvPr>
                <p14:cNvContentPartPr/>
                <p14:nvPr/>
              </p14:nvContentPartPr>
              <p14:xfrm>
                <a:off x="2768725" y="273809"/>
                <a:ext cx="25560" cy="46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97C8A54-CAC5-C457-60BF-775621A0A2C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59725" y="264809"/>
                  <a:ext cx="43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ABA4DC3-7201-976A-5C34-AE0EAAE1C12F}"/>
                    </a:ext>
                  </a:extLst>
                </p14:cNvPr>
                <p14:cNvContentPartPr/>
                <p14:nvPr/>
              </p14:nvContentPartPr>
              <p14:xfrm>
                <a:off x="2868805" y="243569"/>
                <a:ext cx="329400" cy="97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ABA4DC3-7201-976A-5C34-AE0EAAE1C12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59805" y="234569"/>
                  <a:ext cx="3470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51BDE14-99F2-F49F-DD7D-4CCD9E3EEFE1}"/>
                    </a:ext>
                  </a:extLst>
                </p14:cNvPr>
                <p14:cNvContentPartPr/>
                <p14:nvPr/>
              </p14:nvContentPartPr>
              <p14:xfrm>
                <a:off x="3418885" y="175529"/>
                <a:ext cx="1704960" cy="523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51BDE14-99F2-F49F-DD7D-4CCD9E3EEFE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10245" y="166889"/>
                  <a:ext cx="1722600" cy="5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29A12DE-2624-74C6-9CC8-562AC0460EC5}"/>
                    </a:ext>
                  </a:extLst>
                </p14:cNvPr>
                <p14:cNvContentPartPr/>
                <p14:nvPr/>
              </p14:nvContentPartPr>
              <p14:xfrm>
                <a:off x="4822525" y="363809"/>
                <a:ext cx="199440" cy="13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29A12DE-2624-74C6-9CC8-562AC0460EC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13525" y="354809"/>
                  <a:ext cx="217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2C093B2-48C8-6267-B274-633E9E4A112F}"/>
                    </a:ext>
                  </a:extLst>
                </p14:cNvPr>
                <p14:cNvContentPartPr/>
                <p14:nvPr/>
              </p14:nvContentPartPr>
              <p14:xfrm>
                <a:off x="4503925" y="227009"/>
                <a:ext cx="33120" cy="9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2C093B2-48C8-6267-B274-633E9E4A112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94925" y="218369"/>
                  <a:ext cx="50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8E2D6A0-368F-7C72-05CC-A6F8EEB729D1}"/>
                    </a:ext>
                  </a:extLst>
                </p14:cNvPr>
                <p14:cNvContentPartPr/>
                <p14:nvPr/>
              </p14:nvContentPartPr>
              <p14:xfrm>
                <a:off x="5448925" y="411689"/>
                <a:ext cx="1100520" cy="169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8E2D6A0-368F-7C72-05CC-A6F8EEB729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440285" y="402689"/>
                  <a:ext cx="11181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0375B76-AE16-D415-1419-C4612F3E8F5E}"/>
                    </a:ext>
                  </a:extLst>
                </p14:cNvPr>
                <p14:cNvContentPartPr/>
                <p14:nvPr/>
              </p14:nvContentPartPr>
              <p14:xfrm>
                <a:off x="6654565" y="403769"/>
                <a:ext cx="557640" cy="212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0375B76-AE16-D415-1419-C4612F3E8F5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645925" y="395129"/>
                  <a:ext cx="5752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CBBBDA8-BAB9-B1C6-3CFB-7803CD2295DC}"/>
                    </a:ext>
                  </a:extLst>
                </p14:cNvPr>
                <p14:cNvContentPartPr/>
                <p14:nvPr/>
              </p14:nvContentPartPr>
              <p14:xfrm>
                <a:off x="6966685" y="268049"/>
                <a:ext cx="51480" cy="15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CBBBDA8-BAB9-B1C6-3CFB-7803CD2295D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57685" y="259409"/>
                  <a:ext cx="69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4AA40D7-95D7-15FA-0391-27FE58F10654}"/>
                    </a:ext>
                  </a:extLst>
                </p14:cNvPr>
                <p14:cNvContentPartPr/>
                <p14:nvPr/>
              </p14:nvContentPartPr>
              <p14:xfrm>
                <a:off x="7396525" y="177689"/>
                <a:ext cx="576000" cy="425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4AA40D7-95D7-15FA-0391-27FE58F1065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387525" y="168689"/>
                  <a:ext cx="59364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3519388-326D-7C0C-F844-2A94A1581940}"/>
                    </a:ext>
                  </a:extLst>
                </p14:cNvPr>
                <p14:cNvContentPartPr/>
                <p14:nvPr/>
              </p14:nvContentPartPr>
              <p14:xfrm>
                <a:off x="7405885" y="373889"/>
                <a:ext cx="450360" cy="27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3519388-326D-7C0C-F844-2A94A158194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96885" y="364889"/>
                  <a:ext cx="468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13EE63E-5BDC-1117-4158-125C6FC5A5B1}"/>
                    </a:ext>
                  </a:extLst>
                </p14:cNvPr>
                <p14:cNvContentPartPr/>
                <p14:nvPr/>
              </p14:nvContentPartPr>
              <p14:xfrm>
                <a:off x="8220205" y="133409"/>
                <a:ext cx="1800360" cy="708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13EE63E-5BDC-1117-4158-125C6FC5A5B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11565" y="124409"/>
                  <a:ext cx="1818000" cy="72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BB4A721-9D2F-52B8-3335-6D0FB430032B}"/>
                    </a:ext>
                  </a:extLst>
                </p14:cNvPr>
                <p14:cNvContentPartPr/>
                <p14:nvPr/>
              </p14:nvContentPartPr>
              <p14:xfrm>
                <a:off x="10225405" y="207929"/>
                <a:ext cx="1051920" cy="520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BB4A721-9D2F-52B8-3335-6D0FB430032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216405" y="198929"/>
                  <a:ext cx="1069560" cy="53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B27E90E-1E1A-7378-DB0A-EBB0FE1AEA58}"/>
              </a:ext>
            </a:extLst>
          </p:cNvPr>
          <p:cNvGrpSpPr/>
          <p:nvPr/>
        </p:nvGrpSpPr>
        <p:grpSpPr>
          <a:xfrm>
            <a:off x="522685" y="945929"/>
            <a:ext cx="9313920" cy="1220040"/>
            <a:chOff x="522685" y="945929"/>
            <a:chExt cx="9313920" cy="12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2696D8D-7934-12A5-C027-0417E6ACE392}"/>
                    </a:ext>
                  </a:extLst>
                </p14:cNvPr>
                <p14:cNvContentPartPr/>
                <p14:nvPr/>
              </p14:nvContentPartPr>
              <p14:xfrm>
                <a:off x="692245" y="1180289"/>
                <a:ext cx="114480" cy="279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2696D8D-7934-12A5-C027-0417E6ACE39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3605" y="1171289"/>
                  <a:ext cx="1321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A61D383-9CCA-F580-B636-C838FA01D33E}"/>
                    </a:ext>
                  </a:extLst>
                </p14:cNvPr>
                <p14:cNvContentPartPr/>
                <p14:nvPr/>
              </p14:nvContentPartPr>
              <p14:xfrm>
                <a:off x="774685" y="1152569"/>
                <a:ext cx="294480" cy="49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A61D383-9CCA-F580-B636-C838FA01D33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66045" y="1143929"/>
                  <a:ext cx="3121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18A2698-E647-C202-BD09-D599E0B241B7}"/>
                    </a:ext>
                  </a:extLst>
                </p14:cNvPr>
                <p14:cNvContentPartPr/>
                <p14:nvPr/>
              </p14:nvContentPartPr>
              <p14:xfrm>
                <a:off x="747685" y="1242929"/>
                <a:ext cx="304560" cy="80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18A2698-E647-C202-BD09-D599E0B241B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38685" y="1233929"/>
                  <a:ext cx="322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C5AF1B8-6FD8-BE9D-DD03-31BE1C8DF75D}"/>
                    </a:ext>
                  </a:extLst>
                </p14:cNvPr>
                <p14:cNvContentPartPr/>
                <p14:nvPr/>
              </p14:nvContentPartPr>
              <p14:xfrm>
                <a:off x="1009045" y="1101809"/>
                <a:ext cx="790920" cy="393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C5AF1B8-6FD8-BE9D-DD03-31BE1C8DF75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00045" y="1093169"/>
                  <a:ext cx="80856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D1C55AA-43FD-8CAE-5D7E-8D4AE0CD3AD4}"/>
                    </a:ext>
                  </a:extLst>
                </p14:cNvPr>
                <p14:cNvContentPartPr/>
                <p14:nvPr/>
              </p14:nvContentPartPr>
              <p14:xfrm>
                <a:off x="1992925" y="1262009"/>
                <a:ext cx="453960" cy="168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D1C55AA-43FD-8CAE-5D7E-8D4AE0CD3AD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83925" y="1253369"/>
                  <a:ext cx="471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1B5E54A-8D87-2FEA-EC7E-46934FF0754A}"/>
                    </a:ext>
                  </a:extLst>
                </p14:cNvPr>
                <p14:cNvContentPartPr/>
                <p14:nvPr/>
              </p14:nvContentPartPr>
              <p14:xfrm>
                <a:off x="2238805" y="1127729"/>
                <a:ext cx="48240" cy="27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1B5E54A-8D87-2FEA-EC7E-46934FF0754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29805" y="1119089"/>
                  <a:ext cx="65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751ED2E-906C-4D7D-376C-89974AD11080}"/>
                    </a:ext>
                  </a:extLst>
                </p14:cNvPr>
                <p14:cNvContentPartPr/>
                <p14:nvPr/>
              </p14:nvContentPartPr>
              <p14:xfrm>
                <a:off x="2751805" y="982649"/>
                <a:ext cx="625320" cy="473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751ED2E-906C-4D7D-376C-89974AD1108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42805" y="974009"/>
                  <a:ext cx="64296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9ED785B-A74B-6D80-25E3-FB427DEE9E10}"/>
                    </a:ext>
                  </a:extLst>
                </p14:cNvPr>
                <p14:cNvContentPartPr/>
                <p14:nvPr/>
              </p14:nvContentPartPr>
              <p14:xfrm>
                <a:off x="2896525" y="1183889"/>
                <a:ext cx="277920" cy="51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9ED785B-A74B-6D80-25E3-FB427DEE9E1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87525" y="1174889"/>
                  <a:ext cx="295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0E57B70-34A6-9349-4743-D6F144B3FC13}"/>
                    </a:ext>
                  </a:extLst>
                </p14:cNvPr>
                <p14:cNvContentPartPr/>
                <p14:nvPr/>
              </p14:nvContentPartPr>
              <p14:xfrm>
                <a:off x="3605365" y="985529"/>
                <a:ext cx="1684800" cy="763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0E57B70-34A6-9349-4743-D6F144B3FC1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96365" y="976889"/>
                  <a:ext cx="1702440" cy="78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05D1DDD-BDAB-D457-7614-AC8CC26622AA}"/>
                    </a:ext>
                  </a:extLst>
                </p14:cNvPr>
                <p14:cNvContentPartPr/>
                <p14:nvPr/>
              </p14:nvContentPartPr>
              <p14:xfrm>
                <a:off x="5529205" y="977969"/>
                <a:ext cx="1121400" cy="660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05D1DDD-BDAB-D457-7614-AC8CC26622A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20205" y="969329"/>
                  <a:ext cx="1139040" cy="67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72E2A89-E127-64B1-83AF-F96A2720B062}"/>
                    </a:ext>
                  </a:extLst>
                </p14:cNvPr>
                <p14:cNvContentPartPr/>
                <p14:nvPr/>
              </p14:nvContentPartPr>
              <p14:xfrm>
                <a:off x="6896485" y="1157249"/>
                <a:ext cx="948600" cy="496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72E2A89-E127-64B1-83AF-F96A2720B06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87485" y="1148609"/>
                  <a:ext cx="96624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2AB3B8A-C423-1D5B-7BB3-4FC2CCFF9AD9}"/>
                    </a:ext>
                  </a:extLst>
                </p14:cNvPr>
                <p14:cNvContentPartPr/>
                <p14:nvPr/>
              </p14:nvContentPartPr>
              <p14:xfrm>
                <a:off x="8043805" y="945929"/>
                <a:ext cx="632880" cy="425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2AB3B8A-C423-1D5B-7BB3-4FC2CCFF9AD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35165" y="937289"/>
                  <a:ext cx="65052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BA5C3C5-033D-35A3-E6EF-32877D798BAE}"/>
                    </a:ext>
                  </a:extLst>
                </p14:cNvPr>
                <p14:cNvContentPartPr/>
                <p14:nvPr/>
              </p14:nvContentPartPr>
              <p14:xfrm>
                <a:off x="8921845" y="958529"/>
                <a:ext cx="914760" cy="399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BA5C3C5-033D-35A3-E6EF-32877D798BA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13205" y="949889"/>
                  <a:ext cx="93240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077D93A-9E8E-791C-9D60-C4D6F451F8FF}"/>
                    </a:ext>
                  </a:extLst>
                </p14:cNvPr>
                <p14:cNvContentPartPr/>
                <p14:nvPr/>
              </p14:nvContentPartPr>
              <p14:xfrm>
                <a:off x="9305245" y="1150409"/>
                <a:ext cx="294840" cy="24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077D93A-9E8E-791C-9D60-C4D6F451F8F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296605" y="1141769"/>
                  <a:ext cx="312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D7CB839-0D89-F90A-6D2E-2ED5671FF53E}"/>
                    </a:ext>
                  </a:extLst>
                </p14:cNvPr>
                <p14:cNvContentPartPr/>
                <p14:nvPr/>
              </p14:nvContentPartPr>
              <p14:xfrm>
                <a:off x="9221725" y="1009289"/>
                <a:ext cx="9000" cy="14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D7CB839-0D89-F90A-6D2E-2ED5671FF53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212725" y="1000649"/>
                  <a:ext cx="26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8C98791-0B59-9032-E86E-1A453A152552}"/>
                    </a:ext>
                  </a:extLst>
                </p14:cNvPr>
                <p14:cNvContentPartPr/>
                <p14:nvPr/>
              </p14:nvContentPartPr>
              <p14:xfrm>
                <a:off x="522685" y="1644329"/>
                <a:ext cx="1666800" cy="521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8C98791-0B59-9032-E86E-1A453A15255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3685" y="1635689"/>
                  <a:ext cx="168444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97DBCB4-4426-23CA-51A4-2738B09CA438}"/>
                    </a:ext>
                  </a:extLst>
                </p14:cNvPr>
                <p14:cNvContentPartPr/>
                <p14:nvPr/>
              </p14:nvContentPartPr>
              <p14:xfrm>
                <a:off x="1562725" y="1699769"/>
                <a:ext cx="63360" cy="11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97DBCB4-4426-23CA-51A4-2738B09CA43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54085" y="1691129"/>
                  <a:ext cx="81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E303DB1-382B-40FF-15F3-DA23DA98E855}"/>
                    </a:ext>
                  </a:extLst>
                </p14:cNvPr>
                <p14:cNvContentPartPr/>
                <p14:nvPr/>
              </p14:nvContentPartPr>
              <p14:xfrm>
                <a:off x="2585485" y="1938089"/>
                <a:ext cx="423360" cy="199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E303DB1-382B-40FF-15F3-DA23DA98E85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76485" y="1929449"/>
                  <a:ext cx="4410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8E105FB-3640-7C4C-7509-9C2765CDAA98}"/>
                    </a:ext>
                  </a:extLst>
                </p14:cNvPr>
                <p14:cNvContentPartPr/>
                <p14:nvPr/>
              </p14:nvContentPartPr>
              <p14:xfrm>
                <a:off x="3257605" y="1643609"/>
                <a:ext cx="2072880" cy="497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8E105FB-3640-7C4C-7509-9C2765CDAA9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48965" y="1634609"/>
                  <a:ext cx="209052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DE14EEE-57E4-AC90-5436-DC416122CB6E}"/>
                    </a:ext>
                  </a:extLst>
                </p14:cNvPr>
                <p14:cNvContentPartPr/>
                <p14:nvPr/>
              </p14:nvContentPartPr>
              <p14:xfrm>
                <a:off x="5063005" y="1884449"/>
                <a:ext cx="222840" cy="14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DE14EEE-57E4-AC90-5436-DC416122CB6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54365" y="1875449"/>
                  <a:ext cx="240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D64F08C-1321-142D-5392-0AE99C00C403}"/>
                    </a:ext>
                  </a:extLst>
                </p14:cNvPr>
                <p14:cNvContentPartPr/>
                <p14:nvPr/>
              </p14:nvContentPartPr>
              <p14:xfrm>
                <a:off x="3324565" y="1758809"/>
                <a:ext cx="355320" cy="32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D64F08C-1321-142D-5392-0AE99C00C40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315565" y="1749809"/>
                  <a:ext cx="37296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1DC6746-27CF-B425-801E-0D36F78C1E51}"/>
              </a:ext>
            </a:extLst>
          </p:cNvPr>
          <p:cNvGrpSpPr/>
          <p:nvPr/>
        </p:nvGrpSpPr>
        <p:grpSpPr>
          <a:xfrm>
            <a:off x="1325125" y="2241929"/>
            <a:ext cx="5924160" cy="723240"/>
            <a:chOff x="1325125" y="2241929"/>
            <a:chExt cx="592416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C59A5FA-4D4E-3FB7-36CE-425C75347F58}"/>
                    </a:ext>
                  </a:extLst>
                </p14:cNvPr>
                <p14:cNvContentPartPr/>
                <p14:nvPr/>
              </p14:nvContentPartPr>
              <p14:xfrm>
                <a:off x="1369045" y="2320049"/>
                <a:ext cx="364680" cy="428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C59A5FA-4D4E-3FB7-36CE-425C75347F5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60405" y="2311409"/>
                  <a:ext cx="38232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D9AD05E-E168-DBA8-5632-4E19EEBF9BA5}"/>
                    </a:ext>
                  </a:extLst>
                </p14:cNvPr>
                <p14:cNvContentPartPr/>
                <p14:nvPr/>
              </p14:nvContentPartPr>
              <p14:xfrm>
                <a:off x="1325125" y="2241929"/>
                <a:ext cx="183600" cy="204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D9AD05E-E168-DBA8-5632-4E19EEBF9BA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16125" y="2233289"/>
                  <a:ext cx="2012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D96D83F-1D4E-4AB4-CDB4-796DEF2AC01C}"/>
                    </a:ext>
                  </a:extLst>
                </p14:cNvPr>
                <p14:cNvContentPartPr/>
                <p14:nvPr/>
              </p14:nvContentPartPr>
              <p14:xfrm>
                <a:off x="1883485" y="2541089"/>
                <a:ext cx="1743840" cy="366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D96D83F-1D4E-4AB4-CDB4-796DEF2AC01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74845" y="2532089"/>
                  <a:ext cx="17614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20B1AFE-BD88-090A-2E5B-242AA57A95D2}"/>
                    </a:ext>
                  </a:extLst>
                </p14:cNvPr>
                <p14:cNvContentPartPr/>
                <p14:nvPr/>
              </p14:nvContentPartPr>
              <p14:xfrm>
                <a:off x="3041245" y="2551889"/>
                <a:ext cx="56520" cy="17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20B1AFE-BD88-090A-2E5B-242AA57A95D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32245" y="2543249"/>
                  <a:ext cx="74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7E8CEAC-01E7-30FF-27B5-A8FF3F22C023}"/>
                    </a:ext>
                  </a:extLst>
                </p14:cNvPr>
                <p14:cNvContentPartPr/>
                <p14:nvPr/>
              </p14:nvContentPartPr>
              <p14:xfrm>
                <a:off x="3827845" y="2407169"/>
                <a:ext cx="862200" cy="503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7E8CEAC-01E7-30FF-27B5-A8FF3F22C02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18845" y="2398169"/>
                  <a:ext cx="87984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450AE66-DDA3-0BDB-72F6-1A73741BC6E6}"/>
                    </a:ext>
                  </a:extLst>
                </p14:cNvPr>
                <p14:cNvContentPartPr/>
                <p14:nvPr/>
              </p14:nvContentPartPr>
              <p14:xfrm>
                <a:off x="4501765" y="2629289"/>
                <a:ext cx="36360" cy="4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450AE66-DDA3-0BDB-72F6-1A73741BC6E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93125" y="2620649"/>
                  <a:ext cx="54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2BAD806-CB4F-982C-472F-1D7C60FFE1DE}"/>
                    </a:ext>
                  </a:extLst>
                </p14:cNvPr>
                <p14:cNvContentPartPr/>
                <p14:nvPr/>
              </p14:nvContentPartPr>
              <p14:xfrm>
                <a:off x="3779965" y="2639009"/>
                <a:ext cx="586440" cy="33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2BAD806-CB4F-982C-472F-1D7C60FFE1D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71325" y="2630009"/>
                  <a:ext cx="604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485B3D5-7A6F-F10F-580A-284B4CE6A94F}"/>
                    </a:ext>
                  </a:extLst>
                </p14:cNvPr>
                <p14:cNvContentPartPr/>
                <p14:nvPr/>
              </p14:nvContentPartPr>
              <p14:xfrm>
                <a:off x="4911805" y="2667449"/>
                <a:ext cx="995760" cy="235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485B3D5-7A6F-F10F-580A-284B4CE6A94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03165" y="2658449"/>
                  <a:ext cx="10134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C03EF64-9F0E-17AE-FB69-E7DCC06384EA}"/>
                    </a:ext>
                  </a:extLst>
                </p14:cNvPr>
                <p14:cNvContentPartPr/>
                <p14:nvPr/>
              </p14:nvContentPartPr>
              <p14:xfrm>
                <a:off x="6016645" y="2411129"/>
                <a:ext cx="1232640" cy="554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C03EF64-9F0E-17AE-FB69-E7DCC06384E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008005" y="2402489"/>
                  <a:ext cx="125028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E63A270-A0FA-2289-37A3-50ABF7A6BBB2}"/>
                    </a:ext>
                  </a:extLst>
                </p14:cNvPr>
                <p14:cNvContentPartPr/>
                <p14:nvPr/>
              </p14:nvContentPartPr>
              <p14:xfrm>
                <a:off x="6958405" y="2636849"/>
                <a:ext cx="250200" cy="18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E63A270-A0FA-2289-37A3-50ABF7A6BBB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49405" y="2628209"/>
                  <a:ext cx="267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633BE36-F973-BBED-40A4-3B73401D886B}"/>
                    </a:ext>
                  </a:extLst>
                </p14:cNvPr>
                <p14:cNvContentPartPr/>
                <p14:nvPr/>
              </p14:nvContentPartPr>
              <p14:xfrm>
                <a:off x="6508405" y="2419049"/>
                <a:ext cx="55080" cy="36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633BE36-F973-BBED-40A4-3B73401D886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499405" y="2410409"/>
                  <a:ext cx="7272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ACB85E9-78A8-9C01-8750-BBDF027BA567}"/>
                  </a:ext>
                </a:extLst>
              </p14:cNvPr>
              <p14:cNvContentPartPr/>
              <p14:nvPr/>
            </p14:nvContentPartPr>
            <p14:xfrm>
              <a:off x="833365" y="3428129"/>
              <a:ext cx="1658160" cy="7405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ACB85E9-78A8-9C01-8750-BBDF027BA56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24365" y="3419489"/>
                <a:ext cx="1675800" cy="75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57186B2C-C1B5-3EE1-AD0D-44C00AA4F2D0}"/>
              </a:ext>
            </a:extLst>
          </p:cNvPr>
          <p:cNvGrpSpPr/>
          <p:nvPr/>
        </p:nvGrpSpPr>
        <p:grpSpPr>
          <a:xfrm>
            <a:off x="2756845" y="3252089"/>
            <a:ext cx="4315680" cy="774720"/>
            <a:chOff x="2756845" y="3252089"/>
            <a:chExt cx="431568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BB593EC-400D-4270-93E9-09F17727336D}"/>
                    </a:ext>
                  </a:extLst>
                </p14:cNvPr>
                <p14:cNvContentPartPr/>
                <p14:nvPr/>
              </p14:nvContentPartPr>
              <p14:xfrm>
                <a:off x="2756845" y="3442529"/>
                <a:ext cx="1122480" cy="560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BB593EC-400D-4270-93E9-09F17727336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47845" y="3433529"/>
                  <a:ext cx="114012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BC11634-1C60-943F-1539-00EA60C9447E}"/>
                    </a:ext>
                  </a:extLst>
                </p14:cNvPr>
                <p14:cNvContentPartPr/>
                <p14:nvPr/>
              </p14:nvContentPartPr>
              <p14:xfrm>
                <a:off x="3954925" y="3640529"/>
                <a:ext cx="512280" cy="193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BC11634-1C60-943F-1539-00EA60C9447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45925" y="3631529"/>
                  <a:ext cx="529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1EED01F-031E-D4C8-6C0C-0C735D03D9B9}"/>
                    </a:ext>
                  </a:extLst>
                </p14:cNvPr>
                <p14:cNvContentPartPr/>
                <p14:nvPr/>
              </p14:nvContentPartPr>
              <p14:xfrm>
                <a:off x="4260205" y="3477089"/>
                <a:ext cx="21240" cy="14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1EED01F-031E-D4C8-6C0C-0C735D03D9B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51565" y="3468449"/>
                  <a:ext cx="38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226D4B8-20C7-0996-764F-1415BBBBF1C5}"/>
                    </a:ext>
                  </a:extLst>
                </p14:cNvPr>
                <p14:cNvContentPartPr/>
                <p14:nvPr/>
              </p14:nvContentPartPr>
              <p14:xfrm>
                <a:off x="4734685" y="3391769"/>
                <a:ext cx="818640" cy="460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226D4B8-20C7-0996-764F-1415BBBBF1C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726045" y="3382769"/>
                  <a:ext cx="83628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3936ACC-81A3-CAF6-90C2-EBC57FC48891}"/>
                    </a:ext>
                  </a:extLst>
                </p14:cNvPr>
                <p14:cNvContentPartPr/>
                <p14:nvPr/>
              </p14:nvContentPartPr>
              <p14:xfrm>
                <a:off x="5244445" y="3472769"/>
                <a:ext cx="318960" cy="34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3936ACC-81A3-CAF6-90C2-EBC57FC4889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35805" y="3463769"/>
                  <a:ext cx="336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EF51DA8-D85D-A6EC-38D3-F187E48EE460}"/>
                    </a:ext>
                  </a:extLst>
                </p14:cNvPr>
                <p14:cNvContentPartPr/>
                <p14:nvPr/>
              </p14:nvContentPartPr>
              <p14:xfrm>
                <a:off x="5766805" y="3252089"/>
                <a:ext cx="1194840" cy="774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EF51DA8-D85D-A6EC-38D3-F187E48EE46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58165" y="3243089"/>
                  <a:ext cx="1212480" cy="79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91BB715-890E-9D78-5E5C-EC0066631923}"/>
                    </a:ext>
                  </a:extLst>
                </p14:cNvPr>
                <p14:cNvContentPartPr/>
                <p14:nvPr/>
              </p14:nvContentPartPr>
              <p14:xfrm>
                <a:off x="7060285" y="3886049"/>
                <a:ext cx="12240" cy="21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91BB715-890E-9D78-5E5C-EC006663192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51645" y="3877409"/>
                  <a:ext cx="2988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56165ED-FF06-C342-72EF-5CF3499C8642}"/>
              </a:ext>
            </a:extLst>
          </p:cNvPr>
          <p:cNvGrpSpPr/>
          <p:nvPr/>
        </p:nvGrpSpPr>
        <p:grpSpPr>
          <a:xfrm>
            <a:off x="902845" y="4211129"/>
            <a:ext cx="3133080" cy="556200"/>
            <a:chOff x="902845" y="4211129"/>
            <a:chExt cx="3133080" cy="55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1A7117A-1F53-58B4-57D2-EB2402464F41}"/>
                    </a:ext>
                  </a:extLst>
                </p14:cNvPr>
                <p14:cNvContentPartPr/>
                <p14:nvPr/>
              </p14:nvContentPartPr>
              <p14:xfrm>
                <a:off x="905005" y="4269809"/>
                <a:ext cx="190080" cy="422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1A7117A-1F53-58B4-57D2-EB2402464F4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96365" y="4260809"/>
                  <a:ext cx="20772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B841800-6DA1-4919-8148-21BECB350622}"/>
                    </a:ext>
                  </a:extLst>
                </p14:cNvPr>
                <p14:cNvContentPartPr/>
                <p14:nvPr/>
              </p14:nvContentPartPr>
              <p14:xfrm>
                <a:off x="902845" y="4211129"/>
                <a:ext cx="456840" cy="34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B841800-6DA1-4919-8148-21BECB35062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93845" y="4202489"/>
                  <a:ext cx="474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C63051E-1E14-8D10-9FF8-394A4A7446C6}"/>
                    </a:ext>
                  </a:extLst>
                </p14:cNvPr>
                <p14:cNvContentPartPr/>
                <p14:nvPr/>
              </p14:nvContentPartPr>
              <p14:xfrm>
                <a:off x="1074205" y="4228769"/>
                <a:ext cx="1740960" cy="497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C63051E-1E14-8D10-9FF8-394A4A7446C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65565" y="4220129"/>
                  <a:ext cx="175860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D35FD70-5911-A1C4-0925-1C04CBCB7426}"/>
                    </a:ext>
                  </a:extLst>
                </p14:cNvPr>
                <p14:cNvContentPartPr/>
                <p14:nvPr/>
              </p14:nvContentPartPr>
              <p14:xfrm>
                <a:off x="2530045" y="4450889"/>
                <a:ext cx="27360" cy="4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D35FD70-5911-A1C4-0925-1C04CBCB742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521405" y="4441889"/>
                  <a:ext cx="45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235FE0D-31D9-03A8-DC31-B0B8B0DFA23E}"/>
                    </a:ext>
                  </a:extLst>
                </p14:cNvPr>
                <p14:cNvContentPartPr/>
                <p14:nvPr/>
              </p14:nvContentPartPr>
              <p14:xfrm>
                <a:off x="2127925" y="4318769"/>
                <a:ext cx="460440" cy="145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235FE0D-31D9-03A8-DC31-B0B8B0DFA23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119285" y="4309769"/>
                  <a:ext cx="478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ABA67F5-D5D0-0AB2-1B72-64EB4FFE846A}"/>
                    </a:ext>
                  </a:extLst>
                </p14:cNvPr>
                <p14:cNvContentPartPr/>
                <p14:nvPr/>
              </p14:nvContentPartPr>
              <p14:xfrm>
                <a:off x="3043765" y="4250369"/>
                <a:ext cx="992160" cy="516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ABA67F5-D5D0-0AB2-1B72-64EB4FFE846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034765" y="4241729"/>
                  <a:ext cx="1009800" cy="53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70B57E5-605D-D9B6-60B6-7DA319D8DCB6}"/>
                  </a:ext>
                </a:extLst>
              </p14:cNvPr>
              <p14:cNvContentPartPr/>
              <p14:nvPr/>
            </p14:nvContentPartPr>
            <p14:xfrm>
              <a:off x="4255165" y="4192409"/>
              <a:ext cx="1695240" cy="4885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70B57E5-605D-D9B6-60B6-7DA319D8DCB6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246525" y="4183409"/>
                <a:ext cx="171288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8E775DF-AF75-B38D-CDBB-7C609F2FF596}"/>
                  </a:ext>
                </a:extLst>
              </p14:cNvPr>
              <p14:cNvContentPartPr/>
              <p14:nvPr/>
            </p14:nvContentPartPr>
            <p14:xfrm>
              <a:off x="5386285" y="4261169"/>
              <a:ext cx="56520" cy="111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8E775DF-AF75-B38D-CDBB-7C609F2FF596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377285" y="4252529"/>
                <a:ext cx="7416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4386DFA6-C0FC-BA5A-B40F-EEC30B58FE65}"/>
              </a:ext>
            </a:extLst>
          </p:cNvPr>
          <p:cNvGrpSpPr/>
          <p:nvPr/>
        </p:nvGrpSpPr>
        <p:grpSpPr>
          <a:xfrm>
            <a:off x="6127165" y="4148129"/>
            <a:ext cx="2617920" cy="706320"/>
            <a:chOff x="6127165" y="4148129"/>
            <a:chExt cx="2617920" cy="70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9471ED0-709F-0D9E-7CD7-58B430638FA0}"/>
                    </a:ext>
                  </a:extLst>
                </p14:cNvPr>
                <p14:cNvContentPartPr/>
                <p14:nvPr/>
              </p14:nvContentPartPr>
              <p14:xfrm>
                <a:off x="6127165" y="4148129"/>
                <a:ext cx="1056240" cy="706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9471ED0-709F-0D9E-7CD7-58B430638FA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18525" y="4139489"/>
                  <a:ext cx="1073880" cy="72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22DA81A-8401-9063-69A0-8BBCA35A87A7}"/>
                    </a:ext>
                  </a:extLst>
                </p14:cNvPr>
                <p14:cNvContentPartPr/>
                <p14:nvPr/>
              </p14:nvContentPartPr>
              <p14:xfrm>
                <a:off x="7410925" y="4467809"/>
                <a:ext cx="523080" cy="192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22DA81A-8401-9063-69A0-8BBCA35A87A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01925" y="4459169"/>
                  <a:ext cx="540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68A68C1-3FAF-8BD9-2731-AD3EBF27C1F1}"/>
                    </a:ext>
                  </a:extLst>
                </p14:cNvPr>
                <p14:cNvContentPartPr/>
                <p14:nvPr/>
              </p14:nvContentPartPr>
              <p14:xfrm>
                <a:off x="7746805" y="4250729"/>
                <a:ext cx="10440" cy="12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68A68C1-3FAF-8BD9-2731-AD3EBF27C1F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738165" y="4241729"/>
                  <a:ext cx="28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ECD5F98-D5B9-3091-0F7E-0C6D1C0F7C70}"/>
                    </a:ext>
                  </a:extLst>
                </p14:cNvPr>
                <p14:cNvContentPartPr/>
                <p14:nvPr/>
              </p14:nvContentPartPr>
              <p14:xfrm>
                <a:off x="8187445" y="4243169"/>
                <a:ext cx="544320" cy="405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ECD5F98-D5B9-3091-0F7E-0C6D1C0F7C7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178805" y="4234169"/>
                  <a:ext cx="5619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B19D006-3EFF-4DB7-FCCB-1D51EB8964B6}"/>
                    </a:ext>
                  </a:extLst>
                </p14:cNvPr>
                <p14:cNvContentPartPr/>
                <p14:nvPr/>
              </p14:nvContentPartPr>
              <p14:xfrm>
                <a:off x="8458885" y="4433609"/>
                <a:ext cx="286200" cy="18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B19D006-3EFF-4DB7-FCCB-1D51EB8964B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449885" y="4424609"/>
                  <a:ext cx="303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9D0A3B1-52A4-AFAD-47DB-AA3B2E44D592}"/>
                    </a:ext>
                  </a:extLst>
                </p14:cNvPr>
                <p14:cNvContentPartPr/>
                <p14:nvPr/>
              </p14:nvContentPartPr>
              <p14:xfrm>
                <a:off x="8298325" y="4303649"/>
                <a:ext cx="22320" cy="21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9D0A3B1-52A4-AFAD-47DB-AA3B2E44D59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289325" y="4294649"/>
                  <a:ext cx="399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9BA069A-6F81-5420-214F-A457AD815CDB}"/>
              </a:ext>
            </a:extLst>
          </p:cNvPr>
          <p:cNvGrpSpPr/>
          <p:nvPr/>
        </p:nvGrpSpPr>
        <p:grpSpPr>
          <a:xfrm>
            <a:off x="538105" y="4919839"/>
            <a:ext cx="10443960" cy="732240"/>
            <a:chOff x="538105" y="4919839"/>
            <a:chExt cx="10443960" cy="73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8B2C750-138A-6D2C-F2EB-846CABA5F431}"/>
                    </a:ext>
                  </a:extLst>
                </p14:cNvPr>
                <p14:cNvContentPartPr/>
                <p14:nvPr/>
              </p14:nvContentPartPr>
              <p14:xfrm>
                <a:off x="538105" y="5424559"/>
                <a:ext cx="109080" cy="33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8B2C750-138A-6D2C-F2EB-846CABA5F43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9465" y="5415919"/>
                  <a:ext cx="126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C39C95D-F3C8-3414-BC0C-B43D836EB8F8}"/>
                    </a:ext>
                  </a:extLst>
                </p14:cNvPr>
                <p14:cNvContentPartPr/>
                <p14:nvPr/>
              </p14:nvContentPartPr>
              <p14:xfrm>
                <a:off x="583825" y="5011639"/>
                <a:ext cx="515160" cy="383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C39C95D-F3C8-3414-BC0C-B43D836EB8F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75185" y="5002999"/>
                  <a:ext cx="5328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39CD910-8AA0-9DE3-4CA2-C334C56F1EAC}"/>
                    </a:ext>
                  </a:extLst>
                </p14:cNvPr>
                <p14:cNvContentPartPr/>
                <p14:nvPr/>
              </p14:nvContentPartPr>
              <p14:xfrm>
                <a:off x="733945" y="5107759"/>
                <a:ext cx="397080" cy="36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39CD910-8AA0-9DE3-4CA2-C334C56F1EA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24945" y="5099119"/>
                  <a:ext cx="414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F22C2A4-FA8F-2539-87E7-33F312739675}"/>
                    </a:ext>
                  </a:extLst>
                </p14:cNvPr>
                <p14:cNvContentPartPr/>
                <p14:nvPr/>
              </p14:nvContentPartPr>
              <p14:xfrm>
                <a:off x="1291945" y="4955839"/>
                <a:ext cx="670320" cy="455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F22C2A4-FA8F-2539-87E7-33F31273967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282945" y="4947199"/>
                  <a:ext cx="68796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3D7FE85-C59C-50D5-C8B9-6E58A1381FD6}"/>
                    </a:ext>
                  </a:extLst>
                </p14:cNvPr>
                <p14:cNvContentPartPr/>
                <p14:nvPr/>
              </p14:nvContentPartPr>
              <p14:xfrm>
                <a:off x="1468345" y="5094439"/>
                <a:ext cx="417960" cy="15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3D7FE85-C59C-50D5-C8B9-6E58A1381FD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459705" y="5085799"/>
                  <a:ext cx="435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96DBB0C-9F9F-C579-C5D8-64F615900148}"/>
                    </a:ext>
                  </a:extLst>
                </p14:cNvPr>
                <p14:cNvContentPartPr/>
                <p14:nvPr/>
              </p14:nvContentPartPr>
              <p14:xfrm>
                <a:off x="2157025" y="5226559"/>
                <a:ext cx="1294560" cy="241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96DBB0C-9F9F-C579-C5D8-64F61590014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148385" y="5217559"/>
                  <a:ext cx="13122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9A075A7-B44B-FF27-21E0-DE1D0E062ADB}"/>
                    </a:ext>
                  </a:extLst>
                </p14:cNvPr>
                <p14:cNvContentPartPr/>
                <p14:nvPr/>
              </p14:nvContentPartPr>
              <p14:xfrm>
                <a:off x="3069625" y="5092639"/>
                <a:ext cx="73080" cy="46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9A075A7-B44B-FF27-21E0-DE1D0E062AD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060985" y="5083639"/>
                  <a:ext cx="90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311F978-3544-9AFB-C67B-EFF90195633B}"/>
                    </a:ext>
                  </a:extLst>
                </p14:cNvPr>
                <p14:cNvContentPartPr/>
                <p14:nvPr/>
              </p14:nvContentPartPr>
              <p14:xfrm>
                <a:off x="3675505" y="4919839"/>
                <a:ext cx="1593360" cy="567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311F978-3544-9AFB-C67B-EFF90195633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666505" y="4911199"/>
                  <a:ext cx="161100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308670B-3FC8-A0C9-F2EC-843C3FE5E948}"/>
                    </a:ext>
                  </a:extLst>
                </p14:cNvPr>
                <p14:cNvContentPartPr/>
                <p14:nvPr/>
              </p14:nvContentPartPr>
              <p14:xfrm>
                <a:off x="3799705" y="5056279"/>
                <a:ext cx="631800" cy="59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308670B-3FC8-A0C9-F2EC-843C3FE5E94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791065" y="5047279"/>
                  <a:ext cx="649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CA19172-1E53-3560-0E03-5BB53AB27215}"/>
                    </a:ext>
                  </a:extLst>
                </p14:cNvPr>
                <p14:cNvContentPartPr/>
                <p14:nvPr/>
              </p14:nvContentPartPr>
              <p14:xfrm>
                <a:off x="5647585" y="5088679"/>
                <a:ext cx="312120" cy="563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CA19172-1E53-3560-0E03-5BB53AB2721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638945" y="5080039"/>
                  <a:ext cx="32976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EEA13A4-BDC1-D984-DB13-FC37CCD96BAF}"/>
                    </a:ext>
                  </a:extLst>
                </p14:cNvPr>
                <p14:cNvContentPartPr/>
                <p14:nvPr/>
              </p14:nvContentPartPr>
              <p14:xfrm>
                <a:off x="6334825" y="4973479"/>
                <a:ext cx="1395720" cy="614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EEA13A4-BDC1-D984-DB13-FC37CCD96BA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326185" y="4964839"/>
                  <a:ext cx="1413360" cy="6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1E4A581-092A-49CF-7717-3332C10286C7}"/>
                    </a:ext>
                  </a:extLst>
                </p14:cNvPr>
                <p14:cNvContentPartPr/>
                <p14:nvPr/>
              </p14:nvContentPartPr>
              <p14:xfrm>
                <a:off x="7385665" y="5076079"/>
                <a:ext cx="39960" cy="37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1E4A581-092A-49CF-7717-3332C10286C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376665" y="5067079"/>
                  <a:ext cx="57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7D41689-8D04-C5CC-8116-550D782F27CC}"/>
                    </a:ext>
                  </a:extLst>
                </p14:cNvPr>
                <p14:cNvContentPartPr/>
                <p14:nvPr/>
              </p14:nvContentPartPr>
              <p14:xfrm>
                <a:off x="7951945" y="5289919"/>
                <a:ext cx="436680" cy="230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7D41689-8D04-C5CC-8116-550D782F27C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942945" y="5281279"/>
                  <a:ext cx="4543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CFDD213-D642-5555-05B5-A5488D74803E}"/>
                    </a:ext>
                  </a:extLst>
                </p14:cNvPr>
                <p14:cNvContentPartPr/>
                <p14:nvPr/>
              </p14:nvContentPartPr>
              <p14:xfrm>
                <a:off x="8215825" y="5123239"/>
                <a:ext cx="8640" cy="37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CFDD213-D642-5555-05B5-A5488D74803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207185" y="5114239"/>
                  <a:ext cx="26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613A3C2-EFA8-193E-7AA7-332F22F9802C}"/>
                    </a:ext>
                  </a:extLst>
                </p14:cNvPr>
                <p14:cNvContentPartPr/>
                <p14:nvPr/>
              </p14:nvContentPartPr>
              <p14:xfrm>
                <a:off x="8673385" y="5035039"/>
                <a:ext cx="2308680" cy="562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613A3C2-EFA8-193E-7AA7-332F22F9802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664745" y="5026039"/>
                  <a:ext cx="232632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0C9590F-B3B3-E4AB-966F-0BC00E38F14B}"/>
                    </a:ext>
                  </a:extLst>
                </p14:cNvPr>
                <p14:cNvContentPartPr/>
                <p14:nvPr/>
              </p14:nvContentPartPr>
              <p14:xfrm>
                <a:off x="9799465" y="5261479"/>
                <a:ext cx="35640" cy="41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0C9590F-B3B3-E4AB-966F-0BC00E38F14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790465" y="5252479"/>
                  <a:ext cx="53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4CD3CC7-0EB2-A781-3EAE-6A3A4F02C9A8}"/>
                    </a:ext>
                  </a:extLst>
                </p14:cNvPr>
                <p14:cNvContentPartPr/>
                <p14:nvPr/>
              </p14:nvContentPartPr>
              <p14:xfrm>
                <a:off x="9394465" y="5135839"/>
                <a:ext cx="474840" cy="87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4CD3CC7-0EB2-A781-3EAE-6A3A4F02C9A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385465" y="5127199"/>
                  <a:ext cx="492480" cy="10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4861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1B6AF47-2F1D-9D56-7D31-53FFC81EF16B}"/>
              </a:ext>
            </a:extLst>
          </p:cNvPr>
          <p:cNvGrpSpPr/>
          <p:nvPr/>
        </p:nvGrpSpPr>
        <p:grpSpPr>
          <a:xfrm>
            <a:off x="1220305" y="1037599"/>
            <a:ext cx="2340000" cy="164160"/>
            <a:chOff x="1220305" y="1037599"/>
            <a:chExt cx="234000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BE65294-32D5-FFCC-FA90-CE78C7459153}"/>
                    </a:ext>
                  </a:extLst>
                </p14:cNvPr>
                <p14:cNvContentPartPr/>
                <p14:nvPr/>
              </p14:nvContentPartPr>
              <p14:xfrm>
                <a:off x="1244065" y="1085839"/>
                <a:ext cx="9360" cy="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BE65294-32D5-FFCC-FA90-CE78C745915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35065" y="1077199"/>
                  <a:ext cx="27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A9585F3-4A39-E203-93FC-D5B9E37E77EA}"/>
                    </a:ext>
                  </a:extLst>
                </p14:cNvPr>
                <p14:cNvContentPartPr/>
                <p14:nvPr/>
              </p14:nvContentPartPr>
              <p14:xfrm>
                <a:off x="1220305" y="1037599"/>
                <a:ext cx="2340000" cy="164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A9585F3-4A39-E203-93FC-D5B9E37E77E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11665" y="1028599"/>
                  <a:ext cx="2357640" cy="18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CA2083B-CA26-3868-A782-0A6AE2B0C6C1}"/>
                  </a:ext>
                </a:extLst>
              </p14:cNvPr>
              <p14:cNvContentPartPr/>
              <p14:nvPr/>
            </p14:nvContentPartPr>
            <p14:xfrm>
              <a:off x="1157665" y="1149919"/>
              <a:ext cx="2544120" cy="187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CA2083B-CA26-3868-A782-0A6AE2B0C6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22025" y="1077919"/>
                <a:ext cx="261576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3857A01-7017-6AF4-97F7-7080D9B17DEC}"/>
                  </a:ext>
                </a:extLst>
              </p14:cNvPr>
              <p14:cNvContentPartPr/>
              <p14:nvPr/>
            </p14:nvContentPartPr>
            <p14:xfrm>
              <a:off x="1057585" y="1123999"/>
              <a:ext cx="1227240" cy="62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3857A01-7017-6AF4-97F7-7080D9B17D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21945" y="1051999"/>
                <a:ext cx="12988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A27F3FC-4839-9A55-8E9D-46C4CF7CA270}"/>
                  </a:ext>
                </a:extLst>
              </p14:cNvPr>
              <p14:cNvContentPartPr/>
              <p14:nvPr/>
            </p14:nvContentPartPr>
            <p14:xfrm>
              <a:off x="1076665" y="1265839"/>
              <a:ext cx="2645640" cy="148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A27F3FC-4839-9A55-8E9D-46C4CF7CA27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1025" y="1194199"/>
                <a:ext cx="2717280" cy="29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A972D220-57BA-6A64-D439-19C3C71CC5D9}"/>
              </a:ext>
            </a:extLst>
          </p:cNvPr>
          <p:cNvGrpSpPr/>
          <p:nvPr/>
        </p:nvGrpSpPr>
        <p:grpSpPr>
          <a:xfrm>
            <a:off x="1823665" y="92959"/>
            <a:ext cx="698040" cy="98640"/>
            <a:chOff x="1823665" y="92959"/>
            <a:chExt cx="698040" cy="9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410E782-2973-A0AA-3055-F21E6C4D5ABD}"/>
                    </a:ext>
                  </a:extLst>
                </p14:cNvPr>
                <p14:cNvContentPartPr/>
                <p14:nvPr/>
              </p14:nvContentPartPr>
              <p14:xfrm>
                <a:off x="1823665" y="140839"/>
                <a:ext cx="698040" cy="32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410E782-2973-A0AA-3055-F21E6C4D5AB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14665" y="132199"/>
                  <a:ext cx="7156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E1BEA4E-89DF-49B0-4802-09AC1EBDFD1B}"/>
                    </a:ext>
                  </a:extLst>
                </p14:cNvPr>
                <p14:cNvContentPartPr/>
                <p14:nvPr/>
              </p14:nvContentPartPr>
              <p14:xfrm>
                <a:off x="1840585" y="92959"/>
                <a:ext cx="158040" cy="98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E1BEA4E-89DF-49B0-4802-09AC1EBDFD1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31945" y="84319"/>
                  <a:ext cx="175680" cy="11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892E406-4EBD-8D21-A3B4-5A54C7F597DB}"/>
                  </a:ext>
                </a:extLst>
              </p14:cNvPr>
              <p14:cNvContentPartPr/>
              <p14:nvPr/>
            </p14:nvContentPartPr>
            <p14:xfrm>
              <a:off x="1400665" y="478519"/>
              <a:ext cx="268200" cy="142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892E406-4EBD-8D21-A3B4-5A54C7F597D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92025" y="469519"/>
                <a:ext cx="2858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E215875-78DB-C0E8-DEFE-BA205FB674DA}"/>
                  </a:ext>
                </a:extLst>
              </p14:cNvPr>
              <p14:cNvContentPartPr/>
              <p14:nvPr/>
            </p14:nvContentPartPr>
            <p14:xfrm>
              <a:off x="1115545" y="912679"/>
              <a:ext cx="2627640" cy="212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E215875-78DB-C0E8-DEFE-BA205FB674D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79545" y="841039"/>
                <a:ext cx="269928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B873888-33C6-0E07-DA57-FC647408A38A}"/>
                  </a:ext>
                </a:extLst>
              </p14:cNvPr>
              <p14:cNvContentPartPr/>
              <p14:nvPr/>
            </p14:nvContentPartPr>
            <p14:xfrm>
              <a:off x="1057585" y="721519"/>
              <a:ext cx="2443680" cy="167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B873888-33C6-0E07-DA57-FC647408A38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21945" y="649519"/>
                <a:ext cx="251532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E0713A2-CE88-E406-A4BA-89983605DCCC}"/>
                  </a:ext>
                </a:extLst>
              </p14:cNvPr>
              <p14:cNvContentPartPr/>
              <p14:nvPr/>
            </p14:nvContentPartPr>
            <p14:xfrm>
              <a:off x="1043905" y="773359"/>
              <a:ext cx="1038960" cy="59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E0713A2-CE88-E406-A4BA-89983605DCC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08265" y="701719"/>
                <a:ext cx="11106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2EFF4E4-2AAA-BB86-6BFF-C2863E4BB93C}"/>
                  </a:ext>
                </a:extLst>
              </p14:cNvPr>
              <p14:cNvContentPartPr/>
              <p14:nvPr/>
            </p14:nvContentPartPr>
            <p14:xfrm>
              <a:off x="1155865" y="596959"/>
              <a:ext cx="2352960" cy="84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2EFF4E4-2AAA-BB86-6BFF-C2863E4BB93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20225" y="524959"/>
                <a:ext cx="24246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89FE873-958E-CC74-D97E-A57DB908B08C}"/>
                  </a:ext>
                </a:extLst>
              </p14:cNvPr>
              <p14:cNvContentPartPr/>
              <p14:nvPr/>
            </p14:nvContentPartPr>
            <p14:xfrm>
              <a:off x="867505" y="426319"/>
              <a:ext cx="2582640" cy="87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89FE873-958E-CC74-D97E-A57DB908B08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1865" y="354679"/>
                <a:ext cx="265428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2484FE5-C916-83EA-540F-1ACAAA37CB78}"/>
                  </a:ext>
                </a:extLst>
              </p14:cNvPr>
              <p14:cNvContentPartPr/>
              <p14:nvPr/>
            </p14:nvContentPartPr>
            <p14:xfrm>
              <a:off x="1299505" y="301039"/>
              <a:ext cx="2134800" cy="33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2484FE5-C916-83EA-540F-1ACAAA37CB7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63505" y="229039"/>
                <a:ext cx="22064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5AF015A-B7D7-5084-3339-8284D2C7C49A}"/>
                  </a:ext>
                </a:extLst>
              </p14:cNvPr>
              <p14:cNvContentPartPr/>
              <p14:nvPr/>
            </p14:nvContentPartPr>
            <p14:xfrm>
              <a:off x="1173145" y="104479"/>
              <a:ext cx="1965600" cy="6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5AF015A-B7D7-5084-3339-8284D2C7C49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37145" y="32479"/>
                <a:ext cx="20372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80B6E46-071C-A415-18C5-4B5C0EEA17C8}"/>
                  </a:ext>
                </a:extLst>
              </p14:cNvPr>
              <p14:cNvContentPartPr/>
              <p14:nvPr/>
            </p14:nvContentPartPr>
            <p14:xfrm>
              <a:off x="1641865" y="178767"/>
              <a:ext cx="1437120" cy="133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80B6E46-071C-A415-18C5-4B5C0EEA17C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05865" y="106767"/>
                <a:ext cx="150876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7ADEC3F-012C-7E58-EC13-A2A181132B69}"/>
                  </a:ext>
                </a:extLst>
              </p14:cNvPr>
              <p14:cNvContentPartPr/>
              <p14:nvPr/>
            </p14:nvContentPartPr>
            <p14:xfrm>
              <a:off x="1587145" y="206847"/>
              <a:ext cx="1930320" cy="86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7ADEC3F-012C-7E58-EC13-A2A181132B6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51145" y="135207"/>
                <a:ext cx="200196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C51E42F-3A12-0F63-AF86-72F8E716F3D8}"/>
                  </a:ext>
                </a:extLst>
              </p14:cNvPr>
              <p14:cNvContentPartPr/>
              <p14:nvPr/>
            </p14:nvContentPartPr>
            <p14:xfrm>
              <a:off x="2595145" y="1038087"/>
              <a:ext cx="45360" cy="50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C51E42F-3A12-0F63-AF86-72F8E716F3D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86145" y="1029447"/>
                <a:ext cx="63000" cy="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13C4D7E1-1EB0-6FD8-9470-7E09EE667DC8}"/>
              </a:ext>
            </a:extLst>
          </p:cNvPr>
          <p:cNvGrpSpPr/>
          <p:nvPr/>
        </p:nvGrpSpPr>
        <p:grpSpPr>
          <a:xfrm>
            <a:off x="1790905" y="320479"/>
            <a:ext cx="1203480" cy="753968"/>
            <a:chOff x="1790905" y="320479"/>
            <a:chExt cx="1203480" cy="75396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9595869-797D-D950-66AF-AAEE99FB9EEF}"/>
                    </a:ext>
                  </a:extLst>
                </p14:cNvPr>
                <p14:cNvContentPartPr/>
                <p14:nvPr/>
              </p14:nvContentPartPr>
              <p14:xfrm>
                <a:off x="1893505" y="584359"/>
                <a:ext cx="670680" cy="61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9595869-797D-D950-66AF-AAEE99FB9EE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84865" y="575719"/>
                  <a:ext cx="688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C2DC9F2-D8F4-C598-7F89-04E5ACCBC47A}"/>
                    </a:ext>
                  </a:extLst>
                </p14:cNvPr>
                <p14:cNvContentPartPr/>
                <p14:nvPr/>
              </p14:nvContentPartPr>
              <p14:xfrm>
                <a:off x="1790905" y="320479"/>
                <a:ext cx="729000" cy="114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C2DC9F2-D8F4-C598-7F89-04E5ACCBC47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81905" y="311839"/>
                  <a:ext cx="746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7AE8AF7-510D-67B9-AB9B-4A4A5D532387}"/>
                    </a:ext>
                  </a:extLst>
                </p14:cNvPr>
                <p14:cNvContentPartPr/>
                <p14:nvPr/>
              </p14:nvContentPartPr>
              <p14:xfrm>
                <a:off x="2408665" y="933919"/>
                <a:ext cx="233280" cy="33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7AE8AF7-510D-67B9-AB9B-4A4A5D53238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00025" y="925279"/>
                  <a:ext cx="250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F3AC358-78D5-F92A-E07F-51EF709F0AE1}"/>
                    </a:ext>
                  </a:extLst>
                </p14:cNvPr>
                <p14:cNvContentPartPr/>
                <p14:nvPr/>
              </p14:nvContentPartPr>
              <p14:xfrm>
                <a:off x="2405785" y="909079"/>
                <a:ext cx="71280" cy="53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F3AC358-78D5-F92A-E07F-51EF709F0AE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97145" y="900079"/>
                  <a:ext cx="88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B217D11-76B7-CE1D-1DE0-4D68DE3D8478}"/>
                    </a:ext>
                  </a:extLst>
                </p14:cNvPr>
                <p14:cNvContentPartPr/>
                <p14:nvPr/>
              </p14:nvContentPartPr>
              <p14:xfrm>
                <a:off x="2180425" y="737719"/>
                <a:ext cx="437400" cy="109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B217D11-76B7-CE1D-1DE0-4D68DE3D847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71785" y="728719"/>
                  <a:ext cx="455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C14EA34-8B1A-3324-0579-CF5BB4486D46}"/>
                    </a:ext>
                  </a:extLst>
                </p14:cNvPr>
                <p14:cNvContentPartPr/>
                <p14:nvPr/>
              </p14:nvContentPartPr>
              <p14:xfrm>
                <a:off x="2803585" y="420327"/>
                <a:ext cx="190800" cy="654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C14EA34-8B1A-3324-0579-CF5BB4486D4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94945" y="411327"/>
                  <a:ext cx="208440" cy="67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4FD5CD4-6D43-163F-8F77-0940F7963B89}"/>
              </a:ext>
            </a:extLst>
          </p:cNvPr>
          <p:cNvGrpSpPr/>
          <p:nvPr/>
        </p:nvGrpSpPr>
        <p:grpSpPr>
          <a:xfrm>
            <a:off x="4028305" y="281367"/>
            <a:ext cx="3409200" cy="771840"/>
            <a:chOff x="4028305" y="281367"/>
            <a:chExt cx="3409200" cy="77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CD3DB14-D5F1-321A-F0B5-45546B585BE1}"/>
                    </a:ext>
                  </a:extLst>
                </p14:cNvPr>
                <p14:cNvContentPartPr/>
                <p14:nvPr/>
              </p14:nvContentPartPr>
              <p14:xfrm>
                <a:off x="4028305" y="281367"/>
                <a:ext cx="1323360" cy="771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CD3DB14-D5F1-321A-F0B5-45546B585BE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19665" y="272367"/>
                  <a:ext cx="1341000" cy="78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FD89EA1-FDF2-63B4-A765-BAED67AF4CFB}"/>
                    </a:ext>
                  </a:extLst>
                </p14:cNvPr>
                <p14:cNvContentPartPr/>
                <p14:nvPr/>
              </p14:nvContentPartPr>
              <p14:xfrm>
                <a:off x="5054305" y="390087"/>
                <a:ext cx="12600" cy="7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FD89EA1-FDF2-63B4-A765-BAED67AF4CF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45305" y="381447"/>
                  <a:ext cx="30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11209A3-4CE5-E4B3-EAB4-8A6A90E4A647}"/>
                    </a:ext>
                  </a:extLst>
                </p14:cNvPr>
                <p14:cNvContentPartPr/>
                <p14:nvPr/>
              </p14:nvContentPartPr>
              <p14:xfrm>
                <a:off x="5599345" y="371367"/>
                <a:ext cx="1838160" cy="467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11209A3-4CE5-E4B3-EAB4-8A6A90E4A64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590345" y="362367"/>
                  <a:ext cx="1855800" cy="48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0709B6C-BF5F-EEEA-5DE4-E6E0B2888570}"/>
                  </a:ext>
                </a:extLst>
              </p14:cNvPr>
              <p14:cNvContentPartPr/>
              <p14:nvPr/>
            </p14:nvContentPartPr>
            <p14:xfrm>
              <a:off x="7704265" y="404487"/>
              <a:ext cx="307800" cy="537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0709B6C-BF5F-EEEA-5DE4-E6E0B288857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695625" y="395847"/>
                <a:ext cx="325440" cy="55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32B721E0-225C-4040-DC89-A6DA8B333CF9}"/>
              </a:ext>
            </a:extLst>
          </p:cNvPr>
          <p:cNvGrpSpPr/>
          <p:nvPr/>
        </p:nvGrpSpPr>
        <p:grpSpPr>
          <a:xfrm>
            <a:off x="8324905" y="220167"/>
            <a:ext cx="2678040" cy="655920"/>
            <a:chOff x="8324905" y="220167"/>
            <a:chExt cx="2678040" cy="65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A9A5D2F-E049-CF50-C773-0F385D63E057}"/>
                    </a:ext>
                  </a:extLst>
                </p14:cNvPr>
                <p14:cNvContentPartPr/>
                <p14:nvPr/>
              </p14:nvContentPartPr>
              <p14:xfrm>
                <a:off x="8324905" y="220167"/>
                <a:ext cx="1891080" cy="655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A9A5D2F-E049-CF50-C773-0F385D63E05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316265" y="211527"/>
                  <a:ext cx="190872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B0B0F7E-6EF1-6825-BBFC-3C977CDB7717}"/>
                    </a:ext>
                  </a:extLst>
                </p14:cNvPr>
                <p14:cNvContentPartPr/>
                <p14:nvPr/>
              </p14:nvContentPartPr>
              <p14:xfrm>
                <a:off x="9786145" y="440847"/>
                <a:ext cx="386280" cy="27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B0B0F7E-6EF1-6825-BBFC-3C977CDB771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777145" y="432207"/>
                  <a:ext cx="403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BC5B750-0CE4-7CC3-1B29-9595694483B2}"/>
                    </a:ext>
                  </a:extLst>
                </p14:cNvPr>
                <p14:cNvContentPartPr/>
                <p14:nvPr/>
              </p14:nvContentPartPr>
              <p14:xfrm>
                <a:off x="9587785" y="308727"/>
                <a:ext cx="27720" cy="30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BC5B750-0CE4-7CC3-1B29-9595694483B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78785" y="299727"/>
                  <a:ext cx="45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A536103-6F94-F68E-D109-C2404B92C526}"/>
                    </a:ext>
                  </a:extLst>
                </p14:cNvPr>
                <p14:cNvContentPartPr/>
                <p14:nvPr/>
              </p14:nvContentPartPr>
              <p14:xfrm>
                <a:off x="10453585" y="422487"/>
                <a:ext cx="549360" cy="214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A536103-6F94-F68E-D109-C2404B92C52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444585" y="413847"/>
                  <a:ext cx="5670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B8EEEC2-340E-9E90-F23C-6F2F7CBA7F23}"/>
                    </a:ext>
                  </a:extLst>
                </p14:cNvPr>
                <p14:cNvContentPartPr/>
                <p14:nvPr/>
              </p14:nvContentPartPr>
              <p14:xfrm>
                <a:off x="10731865" y="261567"/>
                <a:ext cx="38520" cy="18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B8EEEC2-340E-9E90-F23C-6F2F7CBA7F2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722865" y="252567"/>
                  <a:ext cx="5616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93FCAE6-C55C-78D9-3F35-A343750C02E8}"/>
              </a:ext>
            </a:extLst>
          </p:cNvPr>
          <p:cNvGrpSpPr/>
          <p:nvPr/>
        </p:nvGrpSpPr>
        <p:grpSpPr>
          <a:xfrm>
            <a:off x="4061425" y="942327"/>
            <a:ext cx="5966640" cy="1469520"/>
            <a:chOff x="4061425" y="942327"/>
            <a:chExt cx="5966640" cy="146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9E0C76B-C54F-1321-3965-348CEEFA8B2F}"/>
                    </a:ext>
                  </a:extLst>
                </p14:cNvPr>
                <p14:cNvContentPartPr/>
                <p14:nvPr/>
              </p14:nvContentPartPr>
              <p14:xfrm>
                <a:off x="4197145" y="1117647"/>
                <a:ext cx="2174400" cy="715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9E0C76B-C54F-1321-3965-348CEEFA8B2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88145" y="1108647"/>
                  <a:ext cx="2192040" cy="73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E38CFFE-0F8C-CFC3-944E-104B8D85EEB4}"/>
                    </a:ext>
                  </a:extLst>
                </p14:cNvPr>
                <p14:cNvContentPartPr/>
                <p14:nvPr/>
              </p14:nvContentPartPr>
              <p14:xfrm>
                <a:off x="6641185" y="949527"/>
                <a:ext cx="1605960" cy="812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E38CFFE-0F8C-CFC3-944E-104B8D85EEB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632185" y="940527"/>
                  <a:ext cx="1623600" cy="83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5DF600C-2626-BACF-984E-F17F7470541E}"/>
                    </a:ext>
                  </a:extLst>
                </p14:cNvPr>
                <p14:cNvContentPartPr/>
                <p14:nvPr/>
              </p14:nvContentPartPr>
              <p14:xfrm>
                <a:off x="8460265" y="1178127"/>
                <a:ext cx="396360" cy="223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5DF600C-2626-BACF-984E-F17F7470541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51625" y="1169487"/>
                  <a:ext cx="414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18903C9-DA78-DF32-CE7C-C110BE3C44B8}"/>
                    </a:ext>
                  </a:extLst>
                </p14:cNvPr>
                <p14:cNvContentPartPr/>
                <p14:nvPr/>
              </p14:nvContentPartPr>
              <p14:xfrm>
                <a:off x="8733865" y="1100007"/>
                <a:ext cx="30960" cy="5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18903C9-DA78-DF32-CE7C-C110BE3C44B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724865" y="1091007"/>
                  <a:ext cx="48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1811E59-D962-086F-328C-723AD3CACAEE}"/>
                    </a:ext>
                  </a:extLst>
                </p14:cNvPr>
                <p14:cNvContentPartPr/>
                <p14:nvPr/>
              </p14:nvContentPartPr>
              <p14:xfrm>
                <a:off x="9170545" y="942327"/>
                <a:ext cx="857520" cy="450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1811E59-D962-086F-328C-723AD3CACAE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161905" y="933327"/>
                  <a:ext cx="87516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56BA7DE-CB19-5B2A-E610-A6AE270F6CFE}"/>
                    </a:ext>
                  </a:extLst>
                </p14:cNvPr>
                <p14:cNvContentPartPr/>
                <p14:nvPr/>
              </p14:nvContentPartPr>
              <p14:xfrm>
                <a:off x="4061425" y="1722807"/>
                <a:ext cx="630720" cy="456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56BA7DE-CB19-5B2A-E610-A6AE270F6CF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52785" y="1713807"/>
                  <a:ext cx="64836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847622D-27C1-B973-E261-6339BCE606D1}"/>
                    </a:ext>
                  </a:extLst>
                </p14:cNvPr>
                <p14:cNvContentPartPr/>
                <p14:nvPr/>
              </p14:nvContentPartPr>
              <p14:xfrm>
                <a:off x="4220905" y="1868247"/>
                <a:ext cx="160920" cy="5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847622D-27C1-B973-E261-6339BCE606D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211905" y="1859607"/>
                  <a:ext cx="178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F1D4AA4-88CE-A092-743F-E985BB4FE0C5}"/>
                    </a:ext>
                  </a:extLst>
                </p14:cNvPr>
                <p14:cNvContentPartPr/>
                <p14:nvPr/>
              </p14:nvContentPartPr>
              <p14:xfrm>
                <a:off x="5013265" y="1766727"/>
                <a:ext cx="1890360" cy="645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F1D4AA4-88CE-A092-743F-E985BB4FE0C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04265" y="1757727"/>
                  <a:ext cx="190800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EE4465A-27D6-A26C-F12F-06FFE0469B6B}"/>
                    </a:ext>
                  </a:extLst>
                </p14:cNvPr>
                <p14:cNvContentPartPr/>
                <p14:nvPr/>
              </p14:nvContentPartPr>
              <p14:xfrm>
                <a:off x="6598705" y="1943487"/>
                <a:ext cx="203760" cy="28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EE4465A-27D6-A26C-F12F-06FFE0469B6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590065" y="1934847"/>
                  <a:ext cx="221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4EDD367-EC33-AABC-AF83-F83DA5575D4E}"/>
                    </a:ext>
                  </a:extLst>
                </p14:cNvPr>
                <p14:cNvContentPartPr/>
                <p14:nvPr/>
              </p14:nvContentPartPr>
              <p14:xfrm>
                <a:off x="6386305" y="1938087"/>
                <a:ext cx="7200" cy="4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4EDD367-EC33-AABC-AF83-F83DA5575D4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77665" y="1929087"/>
                  <a:ext cx="24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7A67305-C84D-EA38-7A65-5E1C073116A5}"/>
                    </a:ext>
                  </a:extLst>
                </p14:cNvPr>
                <p14:cNvContentPartPr/>
                <p14:nvPr/>
              </p14:nvContentPartPr>
              <p14:xfrm>
                <a:off x="5475145" y="1723167"/>
                <a:ext cx="14400" cy="26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7A67305-C84D-EA38-7A65-5E1C073116A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466145" y="1714167"/>
                  <a:ext cx="32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6CFFE72-74DA-6EA6-8C5B-9A728EB7E08D}"/>
                    </a:ext>
                  </a:extLst>
                </p14:cNvPr>
                <p14:cNvContentPartPr/>
                <p14:nvPr/>
              </p14:nvContentPartPr>
              <p14:xfrm>
                <a:off x="7124665" y="2158407"/>
                <a:ext cx="14400" cy="27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6CFFE72-74DA-6EA6-8C5B-9A728EB7E08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116025" y="2149767"/>
                  <a:ext cx="3204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C19C7AB-FCBC-9C90-25C8-6000EA81F5F4}"/>
              </a:ext>
            </a:extLst>
          </p:cNvPr>
          <p:cNvGrpSpPr/>
          <p:nvPr/>
        </p:nvGrpSpPr>
        <p:grpSpPr>
          <a:xfrm>
            <a:off x="685705" y="2825487"/>
            <a:ext cx="2381040" cy="433800"/>
            <a:chOff x="685705" y="2825487"/>
            <a:chExt cx="238104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F8C02FC-168E-3AFD-2749-CB9E448011B4}"/>
                    </a:ext>
                  </a:extLst>
                </p14:cNvPr>
                <p14:cNvContentPartPr/>
                <p14:nvPr/>
              </p14:nvContentPartPr>
              <p14:xfrm>
                <a:off x="685705" y="2825487"/>
                <a:ext cx="1530720" cy="433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F8C02FC-168E-3AFD-2749-CB9E448011B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77065" y="2816487"/>
                  <a:ext cx="154836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404A8B5-137D-D26F-F69C-C6B32F35BEF5}"/>
                    </a:ext>
                  </a:extLst>
                </p14:cNvPr>
                <p14:cNvContentPartPr/>
                <p14:nvPr/>
              </p14:nvContentPartPr>
              <p14:xfrm>
                <a:off x="2070265" y="2961927"/>
                <a:ext cx="138600" cy="24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404A8B5-137D-D26F-F69C-C6B32F35BEF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061625" y="2953287"/>
                  <a:ext cx="156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38056AD-E656-332F-A56D-215C8CE0AB56}"/>
                    </a:ext>
                  </a:extLst>
                </p14:cNvPr>
                <p14:cNvContentPartPr/>
                <p14:nvPr/>
              </p14:nvContentPartPr>
              <p14:xfrm>
                <a:off x="2463385" y="2866527"/>
                <a:ext cx="603360" cy="360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38056AD-E656-332F-A56D-215C8CE0AB5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454385" y="2857887"/>
                  <a:ext cx="621000" cy="37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4350BD3-E383-0024-3FDD-519213A77CA0}"/>
              </a:ext>
            </a:extLst>
          </p:cNvPr>
          <p:cNvGrpSpPr/>
          <p:nvPr/>
        </p:nvGrpSpPr>
        <p:grpSpPr>
          <a:xfrm>
            <a:off x="3266905" y="2282607"/>
            <a:ext cx="8657640" cy="1167120"/>
            <a:chOff x="3266905" y="2282607"/>
            <a:chExt cx="8657640" cy="11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085C2EA-ED70-B55F-E2E6-798386FA8E72}"/>
                    </a:ext>
                  </a:extLst>
                </p14:cNvPr>
                <p14:cNvContentPartPr/>
                <p14:nvPr/>
              </p14:nvContentPartPr>
              <p14:xfrm>
                <a:off x="5017945" y="2282607"/>
                <a:ext cx="1595160" cy="97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085C2EA-ED70-B55F-E2E6-798386FA8E7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008945" y="2273967"/>
                  <a:ext cx="1612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0741F41-39B3-E091-6E37-D77D703C2C54}"/>
                    </a:ext>
                  </a:extLst>
                </p14:cNvPr>
                <p14:cNvContentPartPr/>
                <p14:nvPr/>
              </p14:nvContentPartPr>
              <p14:xfrm>
                <a:off x="5304865" y="2407527"/>
                <a:ext cx="455760" cy="384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0741F41-39B3-E091-6E37-D77D703C2C5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295865" y="2398887"/>
                  <a:ext cx="4734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02461FC-904D-5E3C-C4DD-B4D514BDEBC5}"/>
                    </a:ext>
                  </a:extLst>
                </p14:cNvPr>
                <p14:cNvContentPartPr/>
                <p14:nvPr/>
              </p14:nvContentPartPr>
              <p14:xfrm>
                <a:off x="5559745" y="2381967"/>
                <a:ext cx="251640" cy="128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02461FC-904D-5E3C-C4DD-B4D514BDEBC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551105" y="2373327"/>
                  <a:ext cx="269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9BE721F-49F3-1CC3-D0D7-2CB00CC8D514}"/>
                    </a:ext>
                  </a:extLst>
                </p14:cNvPr>
                <p14:cNvContentPartPr/>
                <p14:nvPr/>
              </p14:nvContentPartPr>
              <p14:xfrm>
                <a:off x="3266905" y="2778687"/>
                <a:ext cx="2096640" cy="671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9BE721F-49F3-1CC3-D0D7-2CB00CC8D51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257905" y="2770047"/>
                  <a:ext cx="211428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68CA2A6-B3BD-1E4F-36F9-E0805CC328D1}"/>
                    </a:ext>
                  </a:extLst>
                </p14:cNvPr>
                <p14:cNvContentPartPr/>
                <p14:nvPr/>
              </p14:nvContentPartPr>
              <p14:xfrm>
                <a:off x="4555705" y="2914767"/>
                <a:ext cx="354240" cy="16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68CA2A6-B3BD-1E4F-36F9-E0805CC328D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546705" y="2906127"/>
                  <a:ext cx="371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78BC232-0BC0-16AC-0C3E-F9B03F80585B}"/>
                    </a:ext>
                  </a:extLst>
                </p14:cNvPr>
                <p14:cNvContentPartPr/>
                <p14:nvPr/>
              </p14:nvContentPartPr>
              <p14:xfrm>
                <a:off x="5644705" y="2983167"/>
                <a:ext cx="1027080" cy="249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78BC232-0BC0-16AC-0C3E-F9B03F80585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636065" y="2974527"/>
                  <a:ext cx="10447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37CFF7E-5630-05B9-BBC2-6B33C88F92E9}"/>
                    </a:ext>
                  </a:extLst>
                </p14:cNvPr>
                <p14:cNvContentPartPr/>
                <p14:nvPr/>
              </p14:nvContentPartPr>
              <p14:xfrm>
                <a:off x="7046905" y="2785167"/>
                <a:ext cx="416520" cy="486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37CFF7E-5630-05B9-BBC2-6B33C88F92E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037905" y="2776167"/>
                  <a:ext cx="43416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7119872-D447-41B0-4C82-0FE1C8514C2E}"/>
                    </a:ext>
                  </a:extLst>
                </p14:cNvPr>
                <p14:cNvContentPartPr/>
                <p14:nvPr/>
              </p14:nvContentPartPr>
              <p14:xfrm>
                <a:off x="7231945" y="2880927"/>
                <a:ext cx="10440" cy="20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7119872-D447-41B0-4C82-0FE1C8514C2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223305" y="2872287"/>
                  <a:ext cx="28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A65D850-C45A-9960-3D71-986789D3F21C}"/>
                    </a:ext>
                  </a:extLst>
                </p14:cNvPr>
                <p14:cNvContentPartPr/>
                <p14:nvPr/>
              </p14:nvContentPartPr>
              <p14:xfrm>
                <a:off x="7956625" y="2706687"/>
                <a:ext cx="238680" cy="410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A65D850-C45A-9960-3D71-986789D3F21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947625" y="2698047"/>
                  <a:ext cx="25632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922ED12-5E7D-1DCF-89F7-682FBBA639F0}"/>
                    </a:ext>
                  </a:extLst>
                </p14:cNvPr>
                <p14:cNvContentPartPr/>
                <p14:nvPr/>
              </p14:nvContentPartPr>
              <p14:xfrm>
                <a:off x="8400505" y="2871567"/>
                <a:ext cx="136440" cy="24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922ED12-5E7D-1DCF-89F7-682FBBA639F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391865" y="2862567"/>
                  <a:ext cx="154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86F32EB-4653-A416-0B5C-0227900DA056}"/>
                    </a:ext>
                  </a:extLst>
                </p14:cNvPr>
                <p14:cNvContentPartPr/>
                <p14:nvPr/>
              </p14:nvContentPartPr>
              <p14:xfrm>
                <a:off x="8317705" y="2944287"/>
                <a:ext cx="212400" cy="19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86F32EB-4653-A416-0B5C-0227900DA05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309065" y="2935287"/>
                  <a:ext cx="230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E252DD1-21BB-84C2-A54D-E2753DDF5648}"/>
                    </a:ext>
                  </a:extLst>
                </p14:cNvPr>
                <p14:cNvContentPartPr/>
                <p14:nvPr/>
              </p14:nvContentPartPr>
              <p14:xfrm>
                <a:off x="8838985" y="2590407"/>
                <a:ext cx="377640" cy="364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E252DD1-21BB-84C2-A54D-E2753DDF564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829985" y="2581407"/>
                  <a:ext cx="3952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8631B13-55DF-1B58-16E0-0E1FFCE7899F}"/>
                    </a:ext>
                  </a:extLst>
                </p14:cNvPr>
                <p14:cNvContentPartPr/>
                <p14:nvPr/>
              </p14:nvContentPartPr>
              <p14:xfrm>
                <a:off x="9265945" y="2594007"/>
                <a:ext cx="431280" cy="150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8631B13-55DF-1B58-16E0-0E1FFCE7899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256945" y="2585367"/>
                  <a:ext cx="4489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6D3CBB4-D9D2-C757-4BD2-D97C60B55632}"/>
                    </a:ext>
                  </a:extLst>
                </p14:cNvPr>
                <p14:cNvContentPartPr/>
                <p14:nvPr/>
              </p14:nvContentPartPr>
              <p14:xfrm>
                <a:off x="9686065" y="2423367"/>
                <a:ext cx="334080" cy="335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6D3CBB4-D9D2-C757-4BD2-D97C60B5563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677425" y="2414727"/>
                  <a:ext cx="3517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8DC80A4-79BE-AD4B-F767-99B2E864CD48}"/>
                    </a:ext>
                  </a:extLst>
                </p14:cNvPr>
                <p14:cNvContentPartPr/>
                <p14:nvPr/>
              </p14:nvContentPartPr>
              <p14:xfrm>
                <a:off x="9000265" y="2865087"/>
                <a:ext cx="886320" cy="62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8DC80A4-79BE-AD4B-F767-99B2E864CD4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991265" y="2856447"/>
                  <a:ext cx="903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E0E68BA-EF03-050B-CA99-BF92509EE094}"/>
                    </a:ext>
                  </a:extLst>
                </p14:cNvPr>
                <p14:cNvContentPartPr/>
                <p14:nvPr/>
              </p14:nvContentPartPr>
              <p14:xfrm>
                <a:off x="9132745" y="3000087"/>
                <a:ext cx="589680" cy="214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E0E68BA-EF03-050B-CA99-BF92509EE09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124105" y="2991447"/>
                  <a:ext cx="607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8271872-0CBB-ABE5-7383-5E8338BDDB2F}"/>
                    </a:ext>
                  </a:extLst>
                </p14:cNvPr>
                <p14:cNvContentPartPr/>
                <p14:nvPr/>
              </p14:nvContentPartPr>
              <p14:xfrm>
                <a:off x="10288345" y="2741967"/>
                <a:ext cx="464760" cy="210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8271872-0CBB-ABE5-7383-5E8338BDDB2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279705" y="2732967"/>
                  <a:ext cx="4824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E6DC6D5-EA20-2A67-7E43-56531117569D}"/>
                    </a:ext>
                  </a:extLst>
                </p14:cNvPr>
                <p14:cNvContentPartPr/>
                <p14:nvPr/>
              </p14:nvContentPartPr>
              <p14:xfrm>
                <a:off x="10533505" y="2624607"/>
                <a:ext cx="14400" cy="10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E6DC6D5-EA20-2A67-7E43-56531117569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524505" y="2615967"/>
                  <a:ext cx="32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708F8F9-08B9-67D4-578A-E9F10E9097EB}"/>
                    </a:ext>
                  </a:extLst>
                </p14:cNvPr>
                <p14:cNvContentPartPr/>
                <p14:nvPr/>
              </p14:nvContentPartPr>
              <p14:xfrm>
                <a:off x="10860025" y="2496087"/>
                <a:ext cx="1064520" cy="750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708F8F9-08B9-67D4-578A-E9F10E9097E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851385" y="2487447"/>
                  <a:ext cx="1082160" cy="76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9A065DF-B722-8818-7F60-579E369BA30C}"/>
                  </a:ext>
                </a:extLst>
              </p14:cNvPr>
              <p14:cNvContentPartPr/>
              <p14:nvPr/>
            </p14:nvContentPartPr>
            <p14:xfrm>
              <a:off x="2593345" y="4305447"/>
              <a:ext cx="1182600" cy="4399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9A065DF-B722-8818-7F60-579E369BA30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584705" y="4296447"/>
                <a:ext cx="1200240" cy="45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F9B738B-AF94-F4E9-D500-E920CD5B77D0}"/>
              </a:ext>
            </a:extLst>
          </p:cNvPr>
          <p:cNvGrpSpPr/>
          <p:nvPr/>
        </p:nvGrpSpPr>
        <p:grpSpPr>
          <a:xfrm>
            <a:off x="810985" y="3411207"/>
            <a:ext cx="8457480" cy="1347840"/>
            <a:chOff x="810985" y="3411207"/>
            <a:chExt cx="8457480" cy="13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A0027A2-1923-E5FD-6FC4-A267634A7A17}"/>
                    </a:ext>
                  </a:extLst>
                </p14:cNvPr>
                <p14:cNvContentPartPr/>
                <p14:nvPr/>
              </p14:nvContentPartPr>
              <p14:xfrm>
                <a:off x="6270025" y="4218687"/>
                <a:ext cx="291600" cy="539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A0027A2-1923-E5FD-6FC4-A267634A7A1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261025" y="4209687"/>
                  <a:ext cx="30924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6BF8ABB-FC84-625F-E3BF-548F3933919E}"/>
                    </a:ext>
                  </a:extLst>
                </p14:cNvPr>
                <p14:cNvContentPartPr/>
                <p14:nvPr/>
              </p14:nvContentPartPr>
              <p14:xfrm>
                <a:off x="810985" y="3747087"/>
                <a:ext cx="348120" cy="261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6BF8ABB-FC84-625F-E3BF-548F3933919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01985" y="3738087"/>
                  <a:ext cx="3657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50D74CF-31F9-5D58-971C-17C42FFC5888}"/>
                    </a:ext>
                  </a:extLst>
                </p14:cNvPr>
                <p14:cNvContentPartPr/>
                <p14:nvPr/>
              </p14:nvContentPartPr>
              <p14:xfrm>
                <a:off x="1111225" y="3762927"/>
                <a:ext cx="186480" cy="229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50D74CF-31F9-5D58-971C-17C42FFC588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02585" y="3753927"/>
                  <a:ext cx="2041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BEBE497-E8AA-7358-FD14-54B62F008E4A}"/>
                    </a:ext>
                  </a:extLst>
                </p14:cNvPr>
                <p14:cNvContentPartPr/>
                <p14:nvPr/>
              </p14:nvContentPartPr>
              <p14:xfrm>
                <a:off x="1258105" y="3545127"/>
                <a:ext cx="1393200" cy="657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BEBE497-E8AA-7358-FD14-54B62F008E4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249105" y="3536487"/>
                  <a:ext cx="1410840" cy="67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98C960D-A9F0-2ABE-7953-28AB26CA1573}"/>
                    </a:ext>
                  </a:extLst>
                </p14:cNvPr>
                <p14:cNvContentPartPr/>
                <p14:nvPr/>
              </p14:nvContentPartPr>
              <p14:xfrm>
                <a:off x="2291665" y="3732687"/>
                <a:ext cx="259200" cy="14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98C960D-A9F0-2ABE-7953-28AB26CA157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283025" y="3724047"/>
                  <a:ext cx="276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6D91C00-9B97-6F5A-D91C-39EA6F356C16}"/>
                    </a:ext>
                  </a:extLst>
                </p14:cNvPr>
                <p14:cNvContentPartPr/>
                <p14:nvPr/>
              </p14:nvContentPartPr>
              <p14:xfrm>
                <a:off x="2167465" y="3712527"/>
                <a:ext cx="22680" cy="4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6D91C00-9B97-6F5A-D91C-39EA6F356C1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158465" y="3703887"/>
                  <a:ext cx="40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CA10FF7-C28D-9EFF-7DB5-6C9083654F90}"/>
                    </a:ext>
                  </a:extLst>
                </p14:cNvPr>
                <p14:cNvContentPartPr/>
                <p14:nvPr/>
              </p14:nvContentPartPr>
              <p14:xfrm>
                <a:off x="1354225" y="3529647"/>
                <a:ext cx="48960" cy="49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CA10FF7-C28D-9EFF-7DB5-6C9083654F9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345585" y="3520647"/>
                  <a:ext cx="66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13D64C7-A7B0-1ECC-4D0C-B503AE344F44}"/>
                    </a:ext>
                  </a:extLst>
                </p14:cNvPr>
                <p14:cNvContentPartPr/>
                <p14:nvPr/>
              </p14:nvContentPartPr>
              <p14:xfrm>
                <a:off x="2946505" y="3476007"/>
                <a:ext cx="1303920" cy="540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13D64C7-A7B0-1ECC-4D0C-B503AE344F4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937865" y="3467367"/>
                  <a:ext cx="132156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CD5A908-5502-A279-8382-3D31DF4C3884}"/>
                    </a:ext>
                  </a:extLst>
                </p14:cNvPr>
                <p14:cNvContentPartPr/>
                <p14:nvPr/>
              </p14:nvContentPartPr>
              <p14:xfrm>
                <a:off x="3186985" y="3644847"/>
                <a:ext cx="247320" cy="21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CD5A908-5502-A279-8382-3D31DF4C388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178345" y="3636207"/>
                  <a:ext cx="264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A3F5B14-ED33-2119-9923-643E44E7D0F3}"/>
                    </a:ext>
                  </a:extLst>
                </p14:cNvPr>
                <p14:cNvContentPartPr/>
                <p14:nvPr/>
              </p14:nvContentPartPr>
              <p14:xfrm>
                <a:off x="4473625" y="3769407"/>
                <a:ext cx="497880" cy="242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A3F5B14-ED33-2119-9923-643E44E7D0F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464625" y="3760407"/>
                  <a:ext cx="5155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18A8F57-8E52-A688-DD70-1FF3128DF40C}"/>
                    </a:ext>
                  </a:extLst>
                </p14:cNvPr>
                <p14:cNvContentPartPr/>
                <p14:nvPr/>
              </p14:nvContentPartPr>
              <p14:xfrm>
                <a:off x="4718065" y="3548007"/>
                <a:ext cx="18720" cy="17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18A8F57-8E52-A688-DD70-1FF3128DF40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709425" y="3539367"/>
                  <a:ext cx="36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6AE22BC-C091-E0C2-942D-5E2E20C212D7}"/>
                    </a:ext>
                  </a:extLst>
                </p14:cNvPr>
                <p14:cNvContentPartPr/>
                <p14:nvPr/>
              </p14:nvContentPartPr>
              <p14:xfrm>
                <a:off x="5276785" y="3540807"/>
                <a:ext cx="1627560" cy="747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6AE22BC-C091-E0C2-942D-5E2E20C212D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267785" y="3532167"/>
                  <a:ext cx="1645200" cy="76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2CC0C55-AF66-EE00-15AE-31B8A319ED5E}"/>
                    </a:ext>
                  </a:extLst>
                </p14:cNvPr>
                <p14:cNvContentPartPr/>
                <p14:nvPr/>
              </p14:nvContentPartPr>
              <p14:xfrm>
                <a:off x="6552265" y="3718287"/>
                <a:ext cx="31680" cy="10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2CC0C55-AF66-EE00-15AE-31B8A319ED5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543265" y="3709647"/>
                  <a:ext cx="49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92B3633-384D-A723-6826-2F5C8F2B541A}"/>
                    </a:ext>
                  </a:extLst>
                </p14:cNvPr>
                <p14:cNvContentPartPr/>
                <p14:nvPr/>
              </p14:nvContentPartPr>
              <p14:xfrm>
                <a:off x="6068785" y="3675447"/>
                <a:ext cx="411120" cy="49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92B3633-384D-A723-6826-2F5C8F2B541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060145" y="3666807"/>
                  <a:ext cx="428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D13AEFF-7B11-6282-623F-5DAF3CEE1334}"/>
                    </a:ext>
                  </a:extLst>
                </p14:cNvPr>
                <p14:cNvContentPartPr/>
                <p14:nvPr/>
              </p14:nvContentPartPr>
              <p14:xfrm>
                <a:off x="7194145" y="3510207"/>
                <a:ext cx="291960" cy="600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D13AEFF-7B11-6282-623F-5DAF3CEE133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185505" y="3501207"/>
                  <a:ext cx="30960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1F8400A-ECB3-01EB-B3CC-7AF9A7F2F8CA}"/>
                    </a:ext>
                  </a:extLst>
                </p14:cNvPr>
                <p14:cNvContentPartPr/>
                <p14:nvPr/>
              </p14:nvContentPartPr>
              <p14:xfrm>
                <a:off x="7711105" y="3411207"/>
                <a:ext cx="1557360" cy="585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1F8400A-ECB3-01EB-B3CC-7AF9A7F2F8C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702465" y="3402207"/>
                  <a:ext cx="157500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56ABE8C-CA11-6CAD-426A-A3ED1F6F6EF4}"/>
                    </a:ext>
                  </a:extLst>
                </p14:cNvPr>
                <p14:cNvContentPartPr/>
                <p14:nvPr/>
              </p14:nvContentPartPr>
              <p14:xfrm>
                <a:off x="8819905" y="3681927"/>
                <a:ext cx="36720" cy="7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56ABE8C-CA11-6CAD-426A-A3ED1F6F6EF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810905" y="3673287"/>
                  <a:ext cx="54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8C8383C-110E-2B99-4F67-43E3D62D1FEE}"/>
                    </a:ext>
                  </a:extLst>
                </p14:cNvPr>
                <p14:cNvContentPartPr/>
                <p14:nvPr/>
              </p14:nvContentPartPr>
              <p14:xfrm>
                <a:off x="8402305" y="3563487"/>
                <a:ext cx="533520" cy="77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8C8383C-110E-2B99-4F67-43E3D62D1FE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393305" y="3554487"/>
                  <a:ext cx="551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5B556A4-318E-F008-5C83-78E1E0B17752}"/>
                    </a:ext>
                  </a:extLst>
                </p14:cNvPr>
                <p14:cNvContentPartPr/>
                <p14:nvPr/>
              </p14:nvContentPartPr>
              <p14:xfrm>
                <a:off x="877945" y="4194927"/>
                <a:ext cx="1462320" cy="352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5B556A4-318E-F008-5C83-78E1E0B1775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69305" y="4185927"/>
                  <a:ext cx="14799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8CE15EE-E6CB-E4DB-9C27-EC6D8315FB26}"/>
                    </a:ext>
                  </a:extLst>
                </p14:cNvPr>
                <p14:cNvContentPartPr/>
                <p14:nvPr/>
              </p14:nvContentPartPr>
              <p14:xfrm>
                <a:off x="2151985" y="4278087"/>
                <a:ext cx="6840" cy="11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8CE15EE-E6CB-E4DB-9C27-EC6D8315FB2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143345" y="4269447"/>
                  <a:ext cx="24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2FEB4F7-7E7D-42BB-4C65-7F6E48A5A676}"/>
                    </a:ext>
                  </a:extLst>
                </p14:cNvPr>
                <p14:cNvContentPartPr/>
                <p14:nvPr/>
              </p14:nvContentPartPr>
              <p14:xfrm>
                <a:off x="1490665" y="4264767"/>
                <a:ext cx="376560" cy="49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2FEB4F7-7E7D-42BB-4C65-7F6E48A5A67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482025" y="4256127"/>
                  <a:ext cx="3942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C7734FE-071E-87CA-5D68-6E80D2F9A576}"/>
                    </a:ext>
                  </a:extLst>
                </p14:cNvPr>
                <p14:cNvContentPartPr/>
                <p14:nvPr/>
              </p14:nvContentPartPr>
              <p14:xfrm>
                <a:off x="4027945" y="4145247"/>
                <a:ext cx="1856880" cy="364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C7734FE-071E-87CA-5D68-6E80D2F9A57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019305" y="4136607"/>
                  <a:ext cx="18745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480E85B-C4AB-867E-1033-B60C7724473E}"/>
                    </a:ext>
                  </a:extLst>
                </p14:cNvPr>
                <p14:cNvContentPartPr/>
                <p14:nvPr/>
              </p14:nvContentPartPr>
              <p14:xfrm>
                <a:off x="5591065" y="4331727"/>
                <a:ext cx="20880" cy="14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480E85B-C4AB-867E-1033-B60C7724473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582425" y="4323087"/>
                  <a:ext cx="38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19B175F-8437-75DC-6397-5A4DEC7CFB59}"/>
                    </a:ext>
                  </a:extLst>
                </p14:cNvPr>
                <p14:cNvContentPartPr/>
                <p14:nvPr/>
              </p14:nvContentPartPr>
              <p14:xfrm>
                <a:off x="4829665" y="4227687"/>
                <a:ext cx="656640" cy="92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19B175F-8437-75DC-6397-5A4DEC7CFB5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821025" y="4219047"/>
                  <a:ext cx="674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BC41F74-D3A5-42A5-C433-B5B2C2009F6C}"/>
                    </a:ext>
                  </a:extLst>
                </p14:cNvPr>
                <p14:cNvContentPartPr/>
                <p14:nvPr/>
              </p14:nvContentPartPr>
              <p14:xfrm>
                <a:off x="5811745" y="4265127"/>
                <a:ext cx="268200" cy="237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BC41F74-D3A5-42A5-C433-B5B2C2009F6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803105" y="4256127"/>
                  <a:ext cx="2858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5B88812-2C63-4B5E-6A6A-7896DDE2AE9C}"/>
                    </a:ext>
                  </a:extLst>
                </p14:cNvPr>
                <p14:cNvContentPartPr/>
                <p14:nvPr/>
              </p14:nvContentPartPr>
              <p14:xfrm>
                <a:off x="6720025" y="4131927"/>
                <a:ext cx="1773720" cy="627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5B88812-2C63-4B5E-6A6A-7896DDE2AE9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711025" y="4122927"/>
                  <a:ext cx="1791360" cy="64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807902B-DE00-76F5-BDB0-8FB8ACA7DA3A}"/>
                    </a:ext>
                  </a:extLst>
                </p14:cNvPr>
                <p14:cNvContentPartPr/>
                <p14:nvPr/>
              </p14:nvContentPartPr>
              <p14:xfrm>
                <a:off x="8015665" y="4358007"/>
                <a:ext cx="436680" cy="79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807902B-DE00-76F5-BDB0-8FB8ACA7DA3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007025" y="4349007"/>
                  <a:ext cx="454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243D176-BFE4-DBCA-4E46-5D76EDEE61FA}"/>
                    </a:ext>
                  </a:extLst>
                </p14:cNvPr>
                <p14:cNvContentPartPr/>
                <p14:nvPr/>
              </p14:nvContentPartPr>
              <p14:xfrm>
                <a:off x="7969225" y="4238847"/>
                <a:ext cx="43200" cy="26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243D176-BFE4-DBCA-4E46-5D76EDEE61F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960225" y="4229847"/>
                  <a:ext cx="6084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6691E7F-1DE6-94A0-3FCD-3210D97DAC89}"/>
              </a:ext>
            </a:extLst>
          </p:cNvPr>
          <p:cNvGrpSpPr/>
          <p:nvPr/>
        </p:nvGrpSpPr>
        <p:grpSpPr>
          <a:xfrm>
            <a:off x="911785" y="4709007"/>
            <a:ext cx="2300040" cy="513360"/>
            <a:chOff x="911785" y="4709007"/>
            <a:chExt cx="2300040" cy="5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82469D0-D121-677A-A8E8-455D90DF140C}"/>
                    </a:ext>
                  </a:extLst>
                </p14:cNvPr>
                <p14:cNvContentPartPr/>
                <p14:nvPr/>
              </p14:nvContentPartPr>
              <p14:xfrm>
                <a:off x="911785" y="4709007"/>
                <a:ext cx="1275480" cy="441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82469D0-D121-677A-A8E8-455D90DF140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03145" y="4700007"/>
                  <a:ext cx="129312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574B195-C64E-1F24-E200-BCEF526436FB}"/>
                    </a:ext>
                  </a:extLst>
                </p14:cNvPr>
                <p14:cNvContentPartPr/>
                <p14:nvPr/>
              </p14:nvContentPartPr>
              <p14:xfrm>
                <a:off x="1801345" y="4764807"/>
                <a:ext cx="38520" cy="13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574B195-C64E-1F24-E200-BCEF526436F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792345" y="4755807"/>
                  <a:ext cx="56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08B5E01-3AF4-BA2C-6BD7-F349DC56A5AF}"/>
                    </a:ext>
                  </a:extLst>
                </p14:cNvPr>
                <p14:cNvContentPartPr/>
                <p14:nvPr/>
              </p14:nvContentPartPr>
              <p14:xfrm>
                <a:off x="2464825" y="5020767"/>
                <a:ext cx="747000" cy="201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08B5E01-3AF4-BA2C-6BD7-F349DC56A5A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455825" y="5011767"/>
                  <a:ext cx="76464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9CD37B0-9E1C-A765-3D9C-CD5EA6EFBD50}"/>
              </a:ext>
            </a:extLst>
          </p:cNvPr>
          <p:cNvGrpSpPr/>
          <p:nvPr/>
        </p:nvGrpSpPr>
        <p:grpSpPr>
          <a:xfrm>
            <a:off x="3404425" y="4758687"/>
            <a:ext cx="2399760" cy="676800"/>
            <a:chOff x="3404425" y="4758687"/>
            <a:chExt cx="2399760" cy="67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AC74549-6046-F1D5-C7F2-50CA5F45C017}"/>
                    </a:ext>
                  </a:extLst>
                </p14:cNvPr>
                <p14:cNvContentPartPr/>
                <p14:nvPr/>
              </p14:nvContentPartPr>
              <p14:xfrm>
                <a:off x="3404425" y="4758687"/>
                <a:ext cx="1208160" cy="676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AC74549-6046-F1D5-C7F2-50CA5F45C01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395785" y="4750047"/>
                  <a:ext cx="1225800" cy="69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502D9FC-5734-C33C-2195-A251D6BDF979}"/>
                    </a:ext>
                  </a:extLst>
                </p14:cNvPr>
                <p14:cNvContentPartPr/>
                <p14:nvPr/>
              </p14:nvContentPartPr>
              <p14:xfrm>
                <a:off x="4950625" y="4984047"/>
                <a:ext cx="853560" cy="236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502D9FC-5734-C33C-2195-A251D6BDF97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941625" y="4975407"/>
                  <a:ext cx="871200" cy="25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68BB632-5282-96BE-741C-0034C0FFA131}"/>
              </a:ext>
            </a:extLst>
          </p:cNvPr>
          <p:cNvGrpSpPr/>
          <p:nvPr/>
        </p:nvGrpSpPr>
        <p:grpSpPr>
          <a:xfrm>
            <a:off x="6102265" y="4791447"/>
            <a:ext cx="4473000" cy="595080"/>
            <a:chOff x="6102265" y="4791447"/>
            <a:chExt cx="447300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DBE14FD-C40C-8F0F-B611-2192BD946888}"/>
                    </a:ext>
                  </a:extLst>
                </p14:cNvPr>
                <p14:cNvContentPartPr/>
                <p14:nvPr/>
              </p14:nvContentPartPr>
              <p14:xfrm>
                <a:off x="6102265" y="4793607"/>
                <a:ext cx="980280" cy="475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DBE14FD-C40C-8F0F-B611-2192BD94688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093625" y="4784607"/>
                  <a:ext cx="99792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C90EB4E-27DF-D7C3-CDAD-DD294412D207}"/>
                    </a:ext>
                  </a:extLst>
                </p14:cNvPr>
                <p14:cNvContentPartPr/>
                <p14:nvPr/>
              </p14:nvContentPartPr>
              <p14:xfrm>
                <a:off x="7411585" y="5022567"/>
                <a:ext cx="499320" cy="363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C90EB4E-27DF-D7C3-CDAD-DD294412D20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402585" y="5013567"/>
                  <a:ext cx="5169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379D6C7-3EBD-6F8F-F630-2391E5970EE9}"/>
                    </a:ext>
                  </a:extLst>
                </p14:cNvPr>
                <p14:cNvContentPartPr/>
                <p14:nvPr/>
              </p14:nvContentPartPr>
              <p14:xfrm>
                <a:off x="8205025" y="5048847"/>
                <a:ext cx="354240" cy="212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379D6C7-3EBD-6F8F-F630-2391E5970EE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196385" y="5039847"/>
                  <a:ext cx="3718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03CDE83-1291-229E-F0E3-8ECBB9BA7DE6}"/>
                    </a:ext>
                  </a:extLst>
                </p14:cNvPr>
                <p14:cNvContentPartPr/>
                <p14:nvPr/>
              </p14:nvContentPartPr>
              <p14:xfrm>
                <a:off x="8438665" y="5000607"/>
                <a:ext cx="7200" cy="3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03CDE83-1291-229E-F0E3-8ECBB9BA7DE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429665" y="4991967"/>
                  <a:ext cx="24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A3A2BAA-34ED-4323-9401-02766763F6D4}"/>
                    </a:ext>
                  </a:extLst>
                </p14:cNvPr>
                <p14:cNvContentPartPr/>
                <p14:nvPr/>
              </p14:nvContentPartPr>
              <p14:xfrm>
                <a:off x="8880745" y="4791447"/>
                <a:ext cx="1654920" cy="488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A3A2BAA-34ED-4323-9401-02766763F6D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871745" y="4782447"/>
                  <a:ext cx="167256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9E0C12B-FA08-6947-D03D-D2E7F9381E32}"/>
                    </a:ext>
                  </a:extLst>
                </p14:cNvPr>
                <p14:cNvContentPartPr/>
                <p14:nvPr/>
              </p14:nvContentPartPr>
              <p14:xfrm>
                <a:off x="10559425" y="5250807"/>
                <a:ext cx="15840" cy="32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9E0C12B-FA08-6947-D03D-D2E7F9381E3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550785" y="5241807"/>
                  <a:ext cx="3348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5C23234-0832-DE98-DFE0-49E85429BCE0}"/>
              </a:ext>
            </a:extLst>
          </p:cNvPr>
          <p:cNvGrpSpPr/>
          <p:nvPr/>
        </p:nvGrpSpPr>
        <p:grpSpPr>
          <a:xfrm>
            <a:off x="119065" y="76527"/>
            <a:ext cx="659880" cy="583200"/>
            <a:chOff x="119065" y="76527"/>
            <a:chExt cx="659880" cy="58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C9A59DF-FD9D-3B57-C415-3B5C580AC6B1}"/>
                    </a:ext>
                  </a:extLst>
                </p14:cNvPr>
                <p14:cNvContentPartPr/>
                <p14:nvPr/>
              </p14:nvContentPartPr>
              <p14:xfrm>
                <a:off x="310225" y="274887"/>
                <a:ext cx="221760" cy="276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C9A59DF-FD9D-3B57-C415-3B5C580AC6B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01585" y="266247"/>
                  <a:ext cx="2394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F04BE82-D211-44DA-05A0-4B9256B7E75A}"/>
                    </a:ext>
                  </a:extLst>
                </p14:cNvPr>
                <p14:cNvContentPartPr/>
                <p14:nvPr/>
              </p14:nvContentPartPr>
              <p14:xfrm>
                <a:off x="119065" y="76527"/>
                <a:ext cx="659880" cy="583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F04BE82-D211-44DA-05A0-4B9256B7E75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0425" y="67887"/>
                  <a:ext cx="677520" cy="60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E04E0EA-8793-2D02-54FE-C1C3F2E52C0E}"/>
              </a:ext>
            </a:extLst>
          </p:cNvPr>
          <p:cNvGrpSpPr/>
          <p:nvPr/>
        </p:nvGrpSpPr>
        <p:grpSpPr>
          <a:xfrm>
            <a:off x="1339803" y="49269"/>
            <a:ext cx="447840" cy="316440"/>
            <a:chOff x="1339803" y="49269"/>
            <a:chExt cx="44784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D90493C-63CC-6AB7-6551-2033BAEA61C2}"/>
                    </a:ext>
                  </a:extLst>
                </p14:cNvPr>
                <p14:cNvContentPartPr/>
                <p14:nvPr/>
              </p14:nvContentPartPr>
              <p14:xfrm>
                <a:off x="1339803" y="49269"/>
                <a:ext cx="184320" cy="254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D90493C-63CC-6AB7-6551-2033BAEA61C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331163" y="40269"/>
                  <a:ext cx="2019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D32DC6E-0CE2-67F0-F488-DB8845E30AF1}"/>
                    </a:ext>
                  </a:extLst>
                </p14:cNvPr>
                <p14:cNvContentPartPr/>
                <p14:nvPr/>
              </p14:nvContentPartPr>
              <p14:xfrm>
                <a:off x="1585683" y="143229"/>
                <a:ext cx="72720" cy="59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D32DC6E-0CE2-67F0-F488-DB8845E30AF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576683" y="134229"/>
                  <a:ext cx="90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19B194D-B2FF-5DC5-120A-4C87AFDEE8F7}"/>
                    </a:ext>
                  </a:extLst>
                </p14:cNvPr>
                <p14:cNvContentPartPr/>
                <p14:nvPr/>
              </p14:nvContentPartPr>
              <p14:xfrm>
                <a:off x="1591443" y="99669"/>
                <a:ext cx="101520" cy="154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19B194D-B2FF-5DC5-120A-4C87AFDEE8F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582803" y="91029"/>
                  <a:ext cx="1191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9F9AAF9-C850-A1C2-0DA1-2DE841E70513}"/>
                    </a:ext>
                  </a:extLst>
                </p14:cNvPr>
                <p14:cNvContentPartPr/>
                <p14:nvPr/>
              </p14:nvContentPartPr>
              <p14:xfrm>
                <a:off x="1518363" y="87069"/>
                <a:ext cx="82800" cy="258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9F9AAF9-C850-A1C2-0DA1-2DE841E7051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509723" y="78429"/>
                  <a:ext cx="1004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2BB3C09-600C-E2D6-5D9D-E18694B6D78D}"/>
                    </a:ext>
                  </a:extLst>
                </p14:cNvPr>
                <p14:cNvContentPartPr/>
                <p14:nvPr/>
              </p14:nvContentPartPr>
              <p14:xfrm>
                <a:off x="1676403" y="53589"/>
                <a:ext cx="111240" cy="312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2BB3C09-600C-E2D6-5D9D-E18694B6D78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667403" y="44949"/>
                  <a:ext cx="128880" cy="329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6389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93716B29-C7BA-C990-9453-80D4E0053613}"/>
              </a:ext>
            </a:extLst>
          </p:cNvPr>
          <p:cNvGrpSpPr/>
          <p:nvPr/>
        </p:nvGrpSpPr>
        <p:grpSpPr>
          <a:xfrm>
            <a:off x="308065" y="141559"/>
            <a:ext cx="8468640" cy="1426680"/>
            <a:chOff x="308065" y="141559"/>
            <a:chExt cx="8468640" cy="142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32437A0-B5D1-E6C0-89F2-815F736D4400}"/>
                    </a:ext>
                  </a:extLst>
                </p14:cNvPr>
                <p14:cNvContentPartPr/>
                <p14:nvPr/>
              </p14:nvContentPartPr>
              <p14:xfrm>
                <a:off x="531625" y="217879"/>
                <a:ext cx="29520" cy="379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32437A0-B5D1-E6C0-89F2-815F736D440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2625" y="208879"/>
                  <a:ext cx="471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23F272E-8EC8-8184-4384-90FD9B668D89}"/>
                    </a:ext>
                  </a:extLst>
                </p14:cNvPr>
                <p14:cNvContentPartPr/>
                <p14:nvPr/>
              </p14:nvContentPartPr>
              <p14:xfrm>
                <a:off x="395185" y="245239"/>
                <a:ext cx="226080" cy="207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23F272E-8EC8-8184-4384-90FD9B668D8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6185" y="236599"/>
                  <a:ext cx="2437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18867E3-64C9-42E5-C520-264F2753E822}"/>
                    </a:ext>
                  </a:extLst>
                </p14:cNvPr>
                <p14:cNvContentPartPr/>
                <p14:nvPr/>
              </p14:nvContentPartPr>
              <p14:xfrm>
                <a:off x="308065" y="175759"/>
                <a:ext cx="477720" cy="501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18867E3-64C9-42E5-C520-264F2753E82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9065" y="167119"/>
                  <a:ext cx="49536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C7FFA65-F629-08F4-0050-4B14B0EE1B26}"/>
                    </a:ext>
                  </a:extLst>
                </p14:cNvPr>
                <p14:cNvContentPartPr/>
                <p14:nvPr/>
              </p14:nvContentPartPr>
              <p14:xfrm>
                <a:off x="1295905" y="181879"/>
                <a:ext cx="1697760" cy="648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C7FFA65-F629-08F4-0050-4B14B0EE1B2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87265" y="172879"/>
                  <a:ext cx="171540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0EB9BDA-CD50-C19D-D60A-A3671639C0EC}"/>
                    </a:ext>
                  </a:extLst>
                </p14:cNvPr>
                <p14:cNvContentPartPr/>
                <p14:nvPr/>
              </p14:nvContentPartPr>
              <p14:xfrm>
                <a:off x="2650585" y="343519"/>
                <a:ext cx="22680" cy="14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0EB9BDA-CD50-C19D-D60A-A3671639C0E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41945" y="334879"/>
                  <a:ext cx="40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9F37F0A-7207-FAC2-C458-243EEFD5324B}"/>
                    </a:ext>
                  </a:extLst>
                </p14:cNvPr>
                <p14:cNvContentPartPr/>
                <p14:nvPr/>
              </p14:nvContentPartPr>
              <p14:xfrm>
                <a:off x="2141185" y="294559"/>
                <a:ext cx="535320" cy="48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9F37F0A-7207-FAC2-C458-243EEFD5324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32185" y="285919"/>
                  <a:ext cx="5529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32DFBCD-3B18-10D5-4496-2DE1091A9B69}"/>
                    </a:ext>
                  </a:extLst>
                </p14:cNvPr>
                <p14:cNvContentPartPr/>
                <p14:nvPr/>
              </p14:nvContentPartPr>
              <p14:xfrm>
                <a:off x="3232705" y="315439"/>
                <a:ext cx="322560" cy="541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32DFBCD-3B18-10D5-4496-2DE1091A9B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23705" y="306439"/>
                  <a:ext cx="34020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F55CBA3-9B6E-6AAB-53B8-AF03B38641C7}"/>
                    </a:ext>
                  </a:extLst>
                </p14:cNvPr>
                <p14:cNvContentPartPr/>
                <p14:nvPr/>
              </p14:nvContentPartPr>
              <p14:xfrm>
                <a:off x="3735985" y="146239"/>
                <a:ext cx="1505880" cy="514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F55CBA3-9B6E-6AAB-53B8-AF03B38641C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27345" y="137239"/>
                  <a:ext cx="152352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1AB38D5-3C32-7BE1-8679-0B2941F88F15}"/>
                    </a:ext>
                  </a:extLst>
                </p14:cNvPr>
                <p14:cNvContentPartPr/>
                <p14:nvPr/>
              </p14:nvContentPartPr>
              <p14:xfrm>
                <a:off x="5019745" y="325159"/>
                <a:ext cx="14400" cy="6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1AB38D5-3C32-7BE1-8679-0B2941F88F1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11105" y="316519"/>
                  <a:ext cx="32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311E461-8631-F50D-81F3-D6DE81305E4A}"/>
                    </a:ext>
                  </a:extLst>
                </p14:cNvPr>
                <p14:cNvContentPartPr/>
                <p14:nvPr/>
              </p14:nvContentPartPr>
              <p14:xfrm>
                <a:off x="4464625" y="270079"/>
                <a:ext cx="464400" cy="32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311E461-8631-F50D-81F3-D6DE81305E4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55625" y="261079"/>
                  <a:ext cx="482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39935A7-205C-265E-A053-DC6C37C6817B}"/>
                    </a:ext>
                  </a:extLst>
                </p14:cNvPr>
                <p14:cNvContentPartPr/>
                <p14:nvPr/>
              </p14:nvContentPartPr>
              <p14:xfrm>
                <a:off x="5580265" y="267199"/>
                <a:ext cx="264960" cy="545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39935A7-205C-265E-A053-DC6C37C6817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71625" y="258199"/>
                  <a:ext cx="28260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08FEB3A-4FA5-DDDC-3479-1BF2C779E6AE}"/>
                    </a:ext>
                  </a:extLst>
                </p14:cNvPr>
                <p14:cNvContentPartPr/>
                <p14:nvPr/>
              </p14:nvContentPartPr>
              <p14:xfrm>
                <a:off x="6065185" y="163519"/>
                <a:ext cx="1122120" cy="492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08FEB3A-4FA5-DDDC-3479-1BF2C779E6A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056545" y="154519"/>
                  <a:ext cx="113976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0CFAC1F-1962-17DB-4A36-237842FB6A39}"/>
                    </a:ext>
                  </a:extLst>
                </p14:cNvPr>
                <p14:cNvContentPartPr/>
                <p14:nvPr/>
              </p14:nvContentPartPr>
              <p14:xfrm>
                <a:off x="6926665" y="141559"/>
                <a:ext cx="34920" cy="7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0CFAC1F-1962-17DB-4A36-237842FB6A3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17665" y="132559"/>
                  <a:ext cx="52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20B9D3C-9004-7B4E-205D-5DBA9CA30365}"/>
                    </a:ext>
                  </a:extLst>
                </p14:cNvPr>
                <p14:cNvContentPartPr/>
                <p14:nvPr/>
              </p14:nvContentPartPr>
              <p14:xfrm>
                <a:off x="1230385" y="1059199"/>
                <a:ext cx="490680" cy="197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20B9D3C-9004-7B4E-205D-5DBA9CA3036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21745" y="1050199"/>
                  <a:ext cx="508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45CDCE8-ADFC-9365-10B1-58F9D60B71A1}"/>
                    </a:ext>
                  </a:extLst>
                </p14:cNvPr>
                <p14:cNvContentPartPr/>
                <p14:nvPr/>
              </p14:nvContentPartPr>
              <p14:xfrm>
                <a:off x="1546105" y="907999"/>
                <a:ext cx="30960" cy="14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45CDCE8-ADFC-9365-10B1-58F9D60B71A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37465" y="899359"/>
                  <a:ext cx="48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2341852-2837-6314-E7D7-349DBA92CE6B}"/>
                    </a:ext>
                  </a:extLst>
                </p14:cNvPr>
                <p14:cNvContentPartPr/>
                <p14:nvPr/>
              </p14:nvContentPartPr>
              <p14:xfrm>
                <a:off x="2011225" y="1118959"/>
                <a:ext cx="254520" cy="89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2341852-2837-6314-E7D7-349DBA92CE6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02585" y="1109959"/>
                  <a:ext cx="272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E197522-FB92-7E51-E674-1DE36D097F72}"/>
                    </a:ext>
                  </a:extLst>
                </p14:cNvPr>
                <p14:cNvContentPartPr/>
                <p14:nvPr/>
              </p14:nvContentPartPr>
              <p14:xfrm>
                <a:off x="2491825" y="856519"/>
                <a:ext cx="2100240" cy="401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E197522-FB92-7E51-E674-1DE36D097F7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83185" y="847879"/>
                  <a:ext cx="211788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09D5844-F082-88D8-FAAC-B59E6EAA1820}"/>
                    </a:ext>
                  </a:extLst>
                </p14:cNvPr>
                <p14:cNvContentPartPr/>
                <p14:nvPr/>
              </p14:nvContentPartPr>
              <p14:xfrm>
                <a:off x="3853345" y="895759"/>
                <a:ext cx="51840" cy="11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09D5844-F082-88D8-FAAC-B59E6EAA182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44705" y="887119"/>
                  <a:ext cx="69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FF509FA-D3C1-2170-8CA2-0A6EB8C9F926}"/>
                    </a:ext>
                  </a:extLst>
                </p14:cNvPr>
                <p14:cNvContentPartPr/>
                <p14:nvPr/>
              </p14:nvContentPartPr>
              <p14:xfrm>
                <a:off x="4900945" y="724759"/>
                <a:ext cx="2270880" cy="843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FF509FA-D3C1-2170-8CA2-0A6EB8C9F92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92305" y="715759"/>
                  <a:ext cx="2288520" cy="86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2DB5ACD-644A-60FC-2EAD-A02F737F9A6A}"/>
                    </a:ext>
                  </a:extLst>
                </p14:cNvPr>
                <p14:cNvContentPartPr/>
                <p14:nvPr/>
              </p14:nvContentPartPr>
              <p14:xfrm>
                <a:off x="7497265" y="636559"/>
                <a:ext cx="1279440" cy="718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2DB5ACD-644A-60FC-2EAD-A02F737F9A6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88625" y="627919"/>
                  <a:ext cx="1297080" cy="73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B037320-D09B-E382-0747-8FA20FC78BFA}"/>
                  </a:ext>
                </a:extLst>
              </p14:cNvPr>
              <p14:cNvContentPartPr/>
              <p14:nvPr/>
            </p14:nvContentPartPr>
            <p14:xfrm>
              <a:off x="4024345" y="3589639"/>
              <a:ext cx="1032120" cy="714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B037320-D09B-E382-0747-8FA20FC78BF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015345" y="3580999"/>
                <a:ext cx="1049760" cy="73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C88F7B3-B877-434C-40FB-7B2679A8A5F9}"/>
                  </a:ext>
                </a:extLst>
              </p14:cNvPr>
              <p14:cNvContentPartPr/>
              <p14:nvPr/>
            </p14:nvContentPartPr>
            <p14:xfrm>
              <a:off x="8220145" y="3466159"/>
              <a:ext cx="1764720" cy="598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C88F7B3-B877-434C-40FB-7B2679A8A5F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211145" y="3457159"/>
                <a:ext cx="178236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762F711-02C2-2BDE-9F5F-7C359A2DF6B1}"/>
                  </a:ext>
                </a:extLst>
              </p14:cNvPr>
              <p14:cNvContentPartPr/>
              <p14:nvPr/>
            </p14:nvContentPartPr>
            <p14:xfrm>
              <a:off x="2933185" y="2708359"/>
              <a:ext cx="1827000" cy="196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762F711-02C2-2BDE-9F5F-7C359A2DF6B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924545" y="2699359"/>
                <a:ext cx="18446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F1A6213-DB13-D79D-3C4F-8A1156BFAA9A}"/>
                  </a:ext>
                </a:extLst>
              </p14:cNvPr>
              <p14:cNvContentPartPr/>
              <p14:nvPr/>
            </p14:nvContentPartPr>
            <p14:xfrm>
              <a:off x="4856665" y="2689639"/>
              <a:ext cx="214920" cy="168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F1A6213-DB13-D79D-3C4F-8A1156BFAA9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48025" y="2680999"/>
                <a:ext cx="2325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72E544-37A4-E94F-5A0D-46C0E2481B65}"/>
                  </a:ext>
                </a:extLst>
              </p14:cNvPr>
              <p14:cNvContentPartPr/>
              <p14:nvPr/>
            </p14:nvContentPartPr>
            <p14:xfrm>
              <a:off x="4838665" y="2683879"/>
              <a:ext cx="295560" cy="212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72E544-37A4-E94F-5A0D-46C0E2481B6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30025" y="2674879"/>
                <a:ext cx="3132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6A69C0-E21C-2BE4-50E7-2A96CD8D9F19}"/>
                  </a:ext>
                </a:extLst>
              </p14:cNvPr>
              <p14:cNvContentPartPr/>
              <p14:nvPr/>
            </p14:nvContentPartPr>
            <p14:xfrm>
              <a:off x="5201905" y="3560479"/>
              <a:ext cx="1382760" cy="6642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6A69C0-E21C-2BE4-50E7-2A96CD8D9F1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193265" y="3551839"/>
                <a:ext cx="1400400" cy="6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21A0A86-9E26-7EAB-7A34-BE76A15630EC}"/>
                  </a:ext>
                </a:extLst>
              </p14:cNvPr>
              <p14:cNvContentPartPr/>
              <p14:nvPr/>
            </p14:nvContentPartPr>
            <p14:xfrm>
              <a:off x="6295225" y="3741199"/>
              <a:ext cx="19440" cy="6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21A0A86-9E26-7EAB-7A34-BE76A15630E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86225" y="3732559"/>
                <a:ext cx="370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0A2DE2D-0999-F5F7-DAE1-6601E93B7251}"/>
                  </a:ext>
                </a:extLst>
              </p14:cNvPr>
              <p14:cNvContentPartPr/>
              <p14:nvPr/>
            </p14:nvContentPartPr>
            <p14:xfrm>
              <a:off x="5818945" y="3692239"/>
              <a:ext cx="562680" cy="46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0A2DE2D-0999-F5F7-DAE1-6601E93B725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09945" y="3683239"/>
                <a:ext cx="5803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8D16EE2-5780-0A9D-07DD-7B3DFEA27B39}"/>
                  </a:ext>
                </a:extLst>
              </p14:cNvPr>
              <p14:cNvContentPartPr/>
              <p14:nvPr/>
            </p14:nvContentPartPr>
            <p14:xfrm>
              <a:off x="6812905" y="3584239"/>
              <a:ext cx="285480" cy="635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8D16EE2-5780-0A9D-07DD-7B3DFEA27B3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803905" y="3575599"/>
                <a:ext cx="303120" cy="65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B5B5C60-F229-5E1C-EA31-847EAA6F51B3}"/>
                  </a:ext>
                </a:extLst>
              </p14:cNvPr>
              <p14:cNvContentPartPr/>
              <p14:nvPr/>
            </p14:nvContentPartPr>
            <p14:xfrm>
              <a:off x="7359385" y="3460039"/>
              <a:ext cx="654840" cy="538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B5B5C60-F229-5E1C-EA31-847EAA6F51B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350745" y="3451039"/>
                <a:ext cx="672480" cy="5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D3A3511-61F1-2BF2-22BA-5A1882C8F707}"/>
                  </a:ext>
                </a:extLst>
              </p14:cNvPr>
              <p14:cNvContentPartPr/>
              <p14:nvPr/>
            </p14:nvContentPartPr>
            <p14:xfrm>
              <a:off x="7488985" y="3703039"/>
              <a:ext cx="423000" cy="18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D3A3511-61F1-2BF2-22BA-5A1882C8F70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79985" y="3694039"/>
                <a:ext cx="44064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B16C957-3EDB-9204-A301-279CA154FBD7}"/>
                  </a:ext>
                </a:extLst>
              </p14:cNvPr>
              <p14:cNvContentPartPr/>
              <p14:nvPr/>
            </p14:nvContentPartPr>
            <p14:xfrm>
              <a:off x="4992385" y="2483359"/>
              <a:ext cx="95400" cy="126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B16C957-3EDB-9204-A301-279CA154FBD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983385" y="2474719"/>
                <a:ext cx="1130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57311E0-2963-704F-CC5B-FF32903876CF}"/>
                  </a:ext>
                </a:extLst>
              </p14:cNvPr>
              <p14:cNvContentPartPr/>
              <p14:nvPr/>
            </p14:nvContentPartPr>
            <p14:xfrm>
              <a:off x="5273185" y="2566519"/>
              <a:ext cx="79920" cy="4136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57311E0-2963-704F-CC5B-FF32903876C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64545" y="2557519"/>
                <a:ext cx="9756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EAD5C38-7360-0CEC-46E5-61AE80DF1085}"/>
                  </a:ext>
                </a:extLst>
              </p14:cNvPr>
              <p14:cNvContentPartPr/>
              <p14:nvPr/>
            </p14:nvContentPartPr>
            <p14:xfrm>
              <a:off x="5344465" y="2557159"/>
              <a:ext cx="119160" cy="4442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EAD5C38-7360-0CEC-46E5-61AE80DF108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335465" y="2548519"/>
                <a:ext cx="13680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9E7A703-2E14-CEDC-91DB-D81E1C182BAE}"/>
                  </a:ext>
                </a:extLst>
              </p14:cNvPr>
              <p14:cNvContentPartPr/>
              <p14:nvPr/>
            </p14:nvContentPartPr>
            <p14:xfrm>
              <a:off x="5579185" y="2681719"/>
              <a:ext cx="446400" cy="2275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9E7A703-2E14-CEDC-91DB-D81E1C182BA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570185" y="2672719"/>
                <a:ext cx="46404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636C860-BC93-8E4E-F457-12E78417DF3B}"/>
                  </a:ext>
                </a:extLst>
              </p14:cNvPr>
              <p14:cNvContentPartPr/>
              <p14:nvPr/>
            </p14:nvContentPartPr>
            <p14:xfrm>
              <a:off x="5641465" y="2605399"/>
              <a:ext cx="325800" cy="18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636C860-BC93-8E4E-F457-12E78417DF3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632825" y="2596759"/>
                <a:ext cx="34344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134FA957-9B6C-7B11-96D3-8D43E2FF8B54}"/>
              </a:ext>
            </a:extLst>
          </p:cNvPr>
          <p:cNvGrpSpPr/>
          <p:nvPr/>
        </p:nvGrpSpPr>
        <p:grpSpPr>
          <a:xfrm>
            <a:off x="1671745" y="2423959"/>
            <a:ext cx="2500560" cy="1742400"/>
            <a:chOff x="1671745" y="2423959"/>
            <a:chExt cx="2500560" cy="174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FBD3418-9AE1-1D5F-C153-453B0B76BC97}"/>
                    </a:ext>
                  </a:extLst>
                </p14:cNvPr>
                <p14:cNvContentPartPr/>
                <p14:nvPr/>
              </p14:nvContentPartPr>
              <p14:xfrm>
                <a:off x="1687945" y="2423959"/>
                <a:ext cx="909720" cy="759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FBD3418-9AE1-1D5F-C153-453B0B76BC9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678945" y="2414959"/>
                  <a:ext cx="927360" cy="77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09709C4-30D0-7D73-E715-4B2BF2066AAB}"/>
                    </a:ext>
                  </a:extLst>
                </p14:cNvPr>
                <p14:cNvContentPartPr/>
                <p14:nvPr/>
              </p14:nvContentPartPr>
              <p14:xfrm>
                <a:off x="2516305" y="2426839"/>
                <a:ext cx="1606680" cy="29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09709C4-30D0-7D73-E715-4B2BF2066AA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507305" y="2417839"/>
                  <a:ext cx="1624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28768C1-E97B-2499-E877-E6717B437E6B}"/>
                    </a:ext>
                  </a:extLst>
                </p14:cNvPr>
                <p14:cNvContentPartPr/>
                <p14:nvPr/>
              </p14:nvContentPartPr>
              <p14:xfrm>
                <a:off x="1671745" y="3214519"/>
                <a:ext cx="1671120" cy="31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28768C1-E97B-2499-E877-E6717B437E6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663105" y="3205879"/>
                  <a:ext cx="1688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0456E97-242F-08B8-CF6D-7E407F989DC3}"/>
                    </a:ext>
                  </a:extLst>
                </p14:cNvPr>
                <p14:cNvContentPartPr/>
                <p14:nvPr/>
              </p14:nvContentPartPr>
              <p14:xfrm>
                <a:off x="3349705" y="2445919"/>
                <a:ext cx="822600" cy="735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0456E97-242F-08B8-CF6D-7E407F989DC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40705" y="2437279"/>
                  <a:ext cx="840240" cy="75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989002B-DF23-7500-7FAC-6856A7805174}"/>
                    </a:ext>
                  </a:extLst>
                </p14:cNvPr>
                <p14:cNvContentPartPr/>
                <p14:nvPr/>
              </p14:nvContentPartPr>
              <p14:xfrm>
                <a:off x="3349705" y="3416479"/>
                <a:ext cx="614520" cy="687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989002B-DF23-7500-7FAC-6856A780517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40705" y="3407839"/>
                  <a:ext cx="632160" cy="70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C172938-C908-BB72-B0D1-11A8141AFEB8}"/>
                    </a:ext>
                  </a:extLst>
                </p14:cNvPr>
                <p14:cNvContentPartPr/>
                <p14:nvPr/>
              </p14:nvContentPartPr>
              <p14:xfrm>
                <a:off x="3258625" y="3377959"/>
                <a:ext cx="195840" cy="156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C172938-C908-BB72-B0D1-11A8141AFEB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49625" y="3369319"/>
                  <a:ext cx="213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A18EE99-4D05-5E5D-6426-F08071A19DB8}"/>
                    </a:ext>
                  </a:extLst>
                </p14:cNvPr>
                <p14:cNvContentPartPr/>
                <p14:nvPr/>
              </p14:nvContentPartPr>
              <p14:xfrm>
                <a:off x="2097985" y="2881519"/>
                <a:ext cx="830160" cy="866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A18EE99-4D05-5E5D-6426-F08071A19DB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89345" y="2872519"/>
                  <a:ext cx="847800" cy="88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D925880-D519-D5BF-AEBF-CD7312B458BB}"/>
                    </a:ext>
                  </a:extLst>
                </p14:cNvPr>
                <p14:cNvContentPartPr/>
                <p14:nvPr/>
              </p14:nvContentPartPr>
              <p14:xfrm>
                <a:off x="2105545" y="3592879"/>
                <a:ext cx="181800" cy="181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D925880-D519-D5BF-AEBF-CD7312B458B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96545" y="3584239"/>
                  <a:ext cx="199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D0D96F6-836A-C594-C524-F45E3A8CFFC3}"/>
                    </a:ext>
                  </a:extLst>
                </p14:cNvPr>
                <p14:cNvContentPartPr/>
                <p14:nvPr/>
              </p14:nvContentPartPr>
              <p14:xfrm>
                <a:off x="1902145" y="3949639"/>
                <a:ext cx="222120" cy="216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D0D96F6-836A-C594-C524-F45E3A8CFFC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93505" y="3940639"/>
                  <a:ext cx="2397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F823E87-78D0-02FC-E3C1-CACC0FAA6FF3}"/>
                    </a:ext>
                  </a:extLst>
                </p14:cNvPr>
                <p14:cNvContentPartPr/>
                <p14:nvPr/>
              </p14:nvContentPartPr>
              <p14:xfrm>
                <a:off x="1896385" y="4011199"/>
                <a:ext cx="230040" cy="41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F823E87-78D0-02FC-E3C1-CACC0FAA6FF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87385" y="4002199"/>
                  <a:ext cx="24768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EE511CD-BB7D-2CCF-98B4-CA0FAE718607}"/>
                  </a:ext>
                </a:extLst>
              </p14:cNvPr>
              <p14:cNvContentPartPr/>
              <p14:nvPr/>
            </p14:nvContentPartPr>
            <p14:xfrm>
              <a:off x="1804225" y="2511079"/>
              <a:ext cx="2168280" cy="6829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EE511CD-BB7D-2CCF-98B4-CA0FAE71860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768225" y="2439079"/>
                <a:ext cx="2239920" cy="82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47353B3-64D6-B910-3EAD-58426C38B9D9}"/>
                  </a:ext>
                </a:extLst>
              </p14:cNvPr>
              <p14:cNvContentPartPr/>
              <p14:nvPr/>
            </p14:nvContentPartPr>
            <p14:xfrm>
              <a:off x="1001065" y="3002479"/>
              <a:ext cx="3207240" cy="1591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47353B3-64D6-B910-3EAD-58426C38B9D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65065" y="2930479"/>
                <a:ext cx="32788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029927F-A44A-B27B-F02F-54E26698B7E4}"/>
                  </a:ext>
                </a:extLst>
              </p14:cNvPr>
              <p14:cNvContentPartPr/>
              <p14:nvPr/>
            </p14:nvContentPartPr>
            <p14:xfrm>
              <a:off x="1111225" y="2746159"/>
              <a:ext cx="3074040" cy="198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029927F-A44A-B27B-F02F-54E26698B7E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75585" y="2674159"/>
                <a:ext cx="314568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9064BAB-7DA5-8E32-021E-37C0269C5D01}"/>
                  </a:ext>
                </a:extLst>
              </p14:cNvPr>
              <p14:cNvContentPartPr/>
              <p14:nvPr/>
            </p14:nvContentPartPr>
            <p14:xfrm>
              <a:off x="1269985" y="2553559"/>
              <a:ext cx="3368880" cy="153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9064BAB-7DA5-8E32-021E-37C0269C5D0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234345" y="2481559"/>
                <a:ext cx="34405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EEBCC60-2F37-C022-8EA7-60A88DF93AA2}"/>
                  </a:ext>
                </a:extLst>
              </p14:cNvPr>
              <p14:cNvContentPartPr/>
              <p14:nvPr/>
            </p14:nvContentPartPr>
            <p14:xfrm>
              <a:off x="1658425" y="2400199"/>
              <a:ext cx="3025080" cy="23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EEBCC60-2F37-C022-8EA7-60A88DF93AA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622785" y="2328559"/>
                <a:ext cx="30967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F2D8DB2-346B-C1BD-64BE-AD2912A537E8}"/>
                  </a:ext>
                </a:extLst>
              </p14:cNvPr>
              <p14:cNvContentPartPr/>
              <p14:nvPr/>
            </p14:nvContentPartPr>
            <p14:xfrm>
              <a:off x="1211305" y="2711959"/>
              <a:ext cx="1516680" cy="432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F2D8DB2-346B-C1BD-64BE-AD2912A537E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75665" y="2639959"/>
                <a:ext cx="15883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9E11458-8F1A-074F-8354-7B314DB37D2E}"/>
                  </a:ext>
                </a:extLst>
              </p14:cNvPr>
              <p14:cNvContentPartPr/>
              <p14:nvPr/>
            </p14:nvContentPartPr>
            <p14:xfrm>
              <a:off x="1395625" y="2448799"/>
              <a:ext cx="1063440" cy="80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9E11458-8F1A-074F-8354-7B314DB37D2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359985" y="2376799"/>
                <a:ext cx="11350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D5D3606-4B22-3E4D-957A-AFAE7CBCEA10}"/>
                  </a:ext>
                </a:extLst>
              </p14:cNvPr>
              <p14:cNvContentPartPr/>
              <p14:nvPr/>
            </p14:nvContentPartPr>
            <p14:xfrm>
              <a:off x="969745" y="3038479"/>
              <a:ext cx="564840" cy="52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D5D3606-4B22-3E4D-957A-AFAE7CBCEA1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33745" y="2966839"/>
                <a:ext cx="6364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AA0AB43-B011-B984-0935-48A1B860189C}"/>
                  </a:ext>
                </a:extLst>
              </p14:cNvPr>
              <p14:cNvContentPartPr/>
              <p14:nvPr/>
            </p14:nvContentPartPr>
            <p14:xfrm>
              <a:off x="1059745" y="3103279"/>
              <a:ext cx="3461760" cy="1000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AA0AB43-B011-B984-0935-48A1B860189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23745" y="3031639"/>
                <a:ext cx="353340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E21820F-0260-7206-C865-68FBE04789CD}"/>
                  </a:ext>
                </a:extLst>
              </p14:cNvPr>
              <p14:cNvContentPartPr/>
              <p14:nvPr/>
            </p14:nvContentPartPr>
            <p14:xfrm>
              <a:off x="3025345" y="2802679"/>
              <a:ext cx="1449360" cy="61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E21820F-0260-7206-C865-68FBE04789C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989705" y="2731039"/>
                <a:ext cx="15210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561C464-6A33-43BB-9F89-151A4B1D7591}"/>
                  </a:ext>
                </a:extLst>
              </p14:cNvPr>
              <p14:cNvContentPartPr/>
              <p14:nvPr/>
            </p14:nvContentPartPr>
            <p14:xfrm>
              <a:off x="4097065" y="2669839"/>
              <a:ext cx="495000" cy="316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561C464-6A33-43BB-9F89-151A4B1D759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061425" y="2598199"/>
                <a:ext cx="5666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FC51C47-1070-0FB1-EE70-48B2BD11CC09}"/>
                  </a:ext>
                </a:extLst>
              </p14:cNvPr>
              <p14:cNvContentPartPr/>
              <p14:nvPr/>
            </p14:nvContentPartPr>
            <p14:xfrm>
              <a:off x="4248265" y="3112639"/>
              <a:ext cx="145800" cy="878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FC51C47-1070-0FB1-EE70-48B2BD11CC0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212265" y="3040639"/>
                <a:ext cx="217440" cy="23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3243391-4C80-983A-8A19-4787D032B64A}"/>
              </a:ext>
            </a:extLst>
          </p:cNvPr>
          <p:cNvGrpSpPr/>
          <p:nvPr/>
        </p:nvGrpSpPr>
        <p:grpSpPr>
          <a:xfrm>
            <a:off x="390145" y="4443199"/>
            <a:ext cx="5817240" cy="1901520"/>
            <a:chOff x="390145" y="4443199"/>
            <a:chExt cx="5817240" cy="190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BB932B8-475B-C28A-07E4-E534246589BA}"/>
                    </a:ext>
                  </a:extLst>
                </p14:cNvPr>
                <p14:cNvContentPartPr/>
                <p14:nvPr/>
              </p14:nvContentPartPr>
              <p14:xfrm>
                <a:off x="472585" y="4622479"/>
                <a:ext cx="388440" cy="165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BB932B8-475B-C28A-07E4-E534246589B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3585" y="4613839"/>
                  <a:ext cx="406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A4C7A60-B3CC-B814-ABAD-B01BC92FBBC5}"/>
                    </a:ext>
                  </a:extLst>
                </p14:cNvPr>
                <p14:cNvContentPartPr/>
                <p14:nvPr/>
              </p14:nvContentPartPr>
              <p14:xfrm>
                <a:off x="517585" y="4501159"/>
                <a:ext cx="336960" cy="15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A4C7A60-B3CC-B814-ABAD-B01BC92FBBC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08945" y="4492519"/>
                  <a:ext cx="354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2FEF1A2-5CE6-0DB8-317F-CBF08E320587}"/>
                    </a:ext>
                  </a:extLst>
                </p14:cNvPr>
                <p14:cNvContentPartPr/>
                <p14:nvPr/>
              </p14:nvContentPartPr>
              <p14:xfrm>
                <a:off x="1080625" y="4553719"/>
                <a:ext cx="375840" cy="240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2FEF1A2-5CE6-0DB8-317F-CBF08E32058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71985" y="4545079"/>
                  <a:ext cx="3934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40BD2FC-E49E-C859-2987-2E59DF61B7F9}"/>
                    </a:ext>
                  </a:extLst>
                </p14:cNvPr>
                <p14:cNvContentPartPr/>
                <p14:nvPr/>
              </p14:nvContentPartPr>
              <p14:xfrm>
                <a:off x="1238665" y="4456159"/>
                <a:ext cx="57240" cy="14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40BD2FC-E49E-C859-2987-2E59DF61B7F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230025" y="4447159"/>
                  <a:ext cx="74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2156112-977F-CDF5-9295-8E591F36C4B2}"/>
                    </a:ext>
                  </a:extLst>
                </p14:cNvPr>
                <p14:cNvContentPartPr/>
                <p14:nvPr/>
              </p14:nvContentPartPr>
              <p14:xfrm>
                <a:off x="1600825" y="4674679"/>
                <a:ext cx="420840" cy="134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2156112-977F-CDF5-9295-8E591F36C4B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592185" y="4666039"/>
                  <a:ext cx="438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D7AFC35-BDED-CFD7-4FDB-C11EDE6FEB44}"/>
                    </a:ext>
                  </a:extLst>
                </p14:cNvPr>
                <p14:cNvContentPartPr/>
                <p14:nvPr/>
              </p14:nvContentPartPr>
              <p14:xfrm>
                <a:off x="1766785" y="4545439"/>
                <a:ext cx="29520" cy="2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D7AFC35-BDED-CFD7-4FDB-C11EDE6FEB4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758145" y="4536439"/>
                  <a:ext cx="47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76A2486-BB46-4911-3AD4-ED29734D6378}"/>
                    </a:ext>
                  </a:extLst>
                </p14:cNvPr>
                <p14:cNvContentPartPr/>
                <p14:nvPr/>
              </p14:nvContentPartPr>
              <p14:xfrm>
                <a:off x="2211745" y="4443199"/>
                <a:ext cx="1574640" cy="584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76A2486-BB46-4911-3AD4-ED29734D637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202745" y="4434199"/>
                  <a:ext cx="159228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B669F90-45D3-8FF4-473A-91718DDCBAA8}"/>
                    </a:ext>
                  </a:extLst>
                </p14:cNvPr>
                <p14:cNvContentPartPr/>
                <p14:nvPr/>
              </p14:nvContentPartPr>
              <p14:xfrm>
                <a:off x="3584425" y="4591519"/>
                <a:ext cx="270720" cy="91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B669F90-45D3-8FF4-473A-91718DDCBAA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75425" y="4582519"/>
                  <a:ext cx="288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DBBAFA9-3296-350F-A1C7-D54627CBFF13}"/>
                    </a:ext>
                  </a:extLst>
                </p14:cNvPr>
                <p14:cNvContentPartPr/>
                <p14:nvPr/>
              </p14:nvContentPartPr>
              <p14:xfrm>
                <a:off x="4062505" y="4483519"/>
                <a:ext cx="329400" cy="464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DBBAFA9-3296-350F-A1C7-D54627CBFF1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053865" y="4474879"/>
                  <a:ext cx="34704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C9B08DA-BD0A-C21E-5F97-9B27B60D4044}"/>
                    </a:ext>
                  </a:extLst>
                </p14:cNvPr>
                <p14:cNvContentPartPr/>
                <p14:nvPr/>
              </p14:nvContentPartPr>
              <p14:xfrm>
                <a:off x="4557505" y="4537879"/>
                <a:ext cx="271080" cy="216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C9B08DA-BD0A-C21E-5F97-9B27B60D404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548865" y="4528879"/>
                  <a:ext cx="2887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46AF5F5-9067-0D86-CD67-70763439C1E4}"/>
                    </a:ext>
                  </a:extLst>
                </p14:cNvPr>
                <p14:cNvContentPartPr/>
                <p14:nvPr/>
              </p14:nvContentPartPr>
              <p14:xfrm>
                <a:off x="4544905" y="4622119"/>
                <a:ext cx="287280" cy="15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46AF5F5-9067-0D86-CD67-70763439C1E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535905" y="4613119"/>
                  <a:ext cx="304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3CE6225-57AC-F892-F6B3-AC3AFCC89EF3}"/>
                    </a:ext>
                  </a:extLst>
                </p14:cNvPr>
                <p14:cNvContentPartPr/>
                <p14:nvPr/>
              </p14:nvContentPartPr>
              <p14:xfrm>
                <a:off x="546025" y="5101279"/>
                <a:ext cx="615240" cy="344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3CE6225-57AC-F892-F6B3-AC3AFCC89EF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7385" y="5092279"/>
                  <a:ext cx="6328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E9DFA74-4B11-73C4-81FB-3ADB302FDFEF}"/>
                    </a:ext>
                  </a:extLst>
                </p14:cNvPr>
                <p14:cNvContentPartPr/>
                <p14:nvPr/>
              </p14:nvContentPartPr>
              <p14:xfrm>
                <a:off x="390145" y="5760439"/>
                <a:ext cx="438120" cy="246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E9DFA74-4B11-73C4-81FB-3ADB302FDFE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81505" y="5751799"/>
                  <a:ext cx="4557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18A01DF-BBED-483B-7F53-94693A57D07B}"/>
                    </a:ext>
                  </a:extLst>
                </p14:cNvPr>
                <p14:cNvContentPartPr/>
                <p14:nvPr/>
              </p14:nvContentPartPr>
              <p14:xfrm>
                <a:off x="406705" y="5669719"/>
                <a:ext cx="406440" cy="24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18A01DF-BBED-483B-7F53-94693A57D07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98065" y="5660719"/>
                  <a:ext cx="424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D01BB86-5AC9-B692-AAFC-B001937CB8BA}"/>
                    </a:ext>
                  </a:extLst>
                </p14:cNvPr>
                <p14:cNvContentPartPr/>
                <p14:nvPr/>
              </p14:nvContentPartPr>
              <p14:xfrm>
                <a:off x="1136065" y="5548039"/>
                <a:ext cx="772920" cy="456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D01BB86-5AC9-B692-AAFC-B001937CB8B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27065" y="5539399"/>
                  <a:ext cx="79056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9C3309C-C84F-00CD-0150-7F7952C8DCD7}"/>
                    </a:ext>
                  </a:extLst>
                </p14:cNvPr>
                <p14:cNvContentPartPr/>
                <p14:nvPr/>
              </p14:nvContentPartPr>
              <p14:xfrm>
                <a:off x="2132185" y="5786359"/>
                <a:ext cx="763560" cy="211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9C3309C-C84F-00CD-0150-7F7952C8DCD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123545" y="5777359"/>
                  <a:ext cx="7812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57D3EE9-8D95-FD6A-8485-34F41DD7D877}"/>
                    </a:ext>
                  </a:extLst>
                </p14:cNvPr>
                <p14:cNvContentPartPr/>
                <p14:nvPr/>
              </p14:nvContentPartPr>
              <p14:xfrm>
                <a:off x="3178345" y="5799679"/>
                <a:ext cx="250920" cy="224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57D3EE9-8D95-FD6A-8485-34F41DD7D87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69705" y="5791039"/>
                  <a:ext cx="2685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0359C49-9DE2-9061-8BC8-AA4323B31BD7}"/>
                    </a:ext>
                  </a:extLst>
                </p14:cNvPr>
                <p14:cNvContentPartPr/>
                <p14:nvPr/>
              </p14:nvContentPartPr>
              <p14:xfrm>
                <a:off x="3146305" y="5857639"/>
                <a:ext cx="327600" cy="83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0359C49-9DE2-9061-8BC8-AA4323B31BD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137305" y="5848639"/>
                  <a:ext cx="3452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9FA5CC8-0E35-1719-F18E-DB4B15590224}"/>
                    </a:ext>
                  </a:extLst>
                </p14:cNvPr>
                <p14:cNvContentPartPr/>
                <p14:nvPr/>
              </p14:nvContentPartPr>
              <p14:xfrm>
                <a:off x="3883585" y="5630119"/>
                <a:ext cx="2287800" cy="714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9FA5CC8-0E35-1719-F18E-DB4B1559022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74585" y="5621479"/>
                  <a:ext cx="2305440" cy="73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992F7A1-C762-1BC0-E2BB-FC5E549A6167}"/>
                    </a:ext>
                  </a:extLst>
                </p14:cNvPr>
                <p14:cNvContentPartPr/>
                <p14:nvPr/>
              </p14:nvContentPartPr>
              <p14:xfrm>
                <a:off x="5735785" y="5715439"/>
                <a:ext cx="471600" cy="52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992F7A1-C762-1BC0-E2BB-FC5E549A616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727145" y="5706799"/>
                  <a:ext cx="48924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8DAECB1-4265-F8BA-33FA-49F62C783AC6}"/>
              </a:ext>
            </a:extLst>
          </p:cNvPr>
          <p:cNvGrpSpPr/>
          <p:nvPr/>
        </p:nvGrpSpPr>
        <p:grpSpPr>
          <a:xfrm>
            <a:off x="6390265" y="5484319"/>
            <a:ext cx="2261160" cy="635400"/>
            <a:chOff x="6390265" y="5484319"/>
            <a:chExt cx="2261160" cy="63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6099AC8-762B-D5AB-AA42-BE3D89F5CA72}"/>
                    </a:ext>
                  </a:extLst>
                </p14:cNvPr>
                <p14:cNvContentPartPr/>
                <p14:nvPr/>
              </p14:nvContentPartPr>
              <p14:xfrm>
                <a:off x="6390265" y="6037639"/>
                <a:ext cx="111960" cy="82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6099AC8-762B-D5AB-AA42-BE3D89F5CA7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381265" y="6028639"/>
                  <a:ext cx="129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62AA6D2-3116-1910-630C-26190119757D}"/>
                    </a:ext>
                  </a:extLst>
                </p14:cNvPr>
                <p14:cNvContentPartPr/>
                <p14:nvPr/>
              </p14:nvContentPartPr>
              <p14:xfrm>
                <a:off x="6898225" y="5651719"/>
                <a:ext cx="4680" cy="259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62AA6D2-3116-1910-630C-26190119757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889225" y="5643079"/>
                  <a:ext cx="22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5ABDD4C-BAF1-4D04-66CF-350DBA27439B}"/>
                    </a:ext>
                  </a:extLst>
                </p14:cNvPr>
                <p14:cNvContentPartPr/>
                <p14:nvPr/>
              </p14:nvContentPartPr>
              <p14:xfrm>
                <a:off x="6787345" y="5576839"/>
                <a:ext cx="632160" cy="420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5ABDD4C-BAF1-4D04-66CF-350DBA27439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778345" y="5567839"/>
                  <a:ext cx="6498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FF62131-99A2-9108-334E-E56DD3A48E7E}"/>
                    </a:ext>
                  </a:extLst>
                </p14:cNvPr>
                <p14:cNvContentPartPr/>
                <p14:nvPr/>
              </p14:nvContentPartPr>
              <p14:xfrm>
                <a:off x="7221865" y="5716879"/>
                <a:ext cx="298800" cy="59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FF62131-99A2-9108-334E-E56DD3A48E7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212865" y="5707879"/>
                  <a:ext cx="316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02F206C-EB57-7D28-D6E8-D9B14C95FA2D}"/>
                    </a:ext>
                  </a:extLst>
                </p14:cNvPr>
                <p14:cNvContentPartPr/>
                <p14:nvPr/>
              </p14:nvContentPartPr>
              <p14:xfrm>
                <a:off x="7662145" y="5484319"/>
                <a:ext cx="989280" cy="486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02F206C-EB57-7D28-D6E8-D9B14C95FA2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653145" y="5475679"/>
                  <a:ext cx="100692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528D512-A962-A3F8-6B03-F58B4AB11234}"/>
                    </a:ext>
                  </a:extLst>
                </p14:cNvPr>
                <p14:cNvContentPartPr/>
                <p14:nvPr/>
              </p14:nvContentPartPr>
              <p14:xfrm>
                <a:off x="7737745" y="5641639"/>
                <a:ext cx="412920" cy="92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528D512-A962-A3F8-6B03-F58B4AB1123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728745" y="5632639"/>
                  <a:ext cx="43056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FE12276-FDF5-FA3F-03B4-884DD4FEC35E}"/>
              </a:ext>
            </a:extLst>
          </p:cNvPr>
          <p:cNvGrpSpPr/>
          <p:nvPr/>
        </p:nvGrpSpPr>
        <p:grpSpPr>
          <a:xfrm>
            <a:off x="8883985" y="5493679"/>
            <a:ext cx="1481760" cy="407880"/>
            <a:chOff x="8883985" y="5493679"/>
            <a:chExt cx="1481760" cy="40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6925C06-E475-AD3F-2FF7-1D41EA6A6F9B}"/>
                    </a:ext>
                  </a:extLst>
                </p14:cNvPr>
                <p14:cNvContentPartPr/>
                <p14:nvPr/>
              </p14:nvContentPartPr>
              <p14:xfrm>
                <a:off x="8883985" y="5736319"/>
                <a:ext cx="776520" cy="146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6925C06-E475-AD3F-2FF7-1D41EA6A6F9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875345" y="5727319"/>
                  <a:ext cx="794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59283CB-EDAA-ECDC-DAAA-91AA11E052F4}"/>
                    </a:ext>
                  </a:extLst>
                </p14:cNvPr>
                <p14:cNvContentPartPr/>
                <p14:nvPr/>
              </p14:nvContentPartPr>
              <p14:xfrm>
                <a:off x="9423625" y="5801479"/>
                <a:ext cx="29520" cy="100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59283CB-EDAA-ECDC-DAAA-91AA11E052F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414985" y="5792839"/>
                  <a:ext cx="47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C89312E-75F1-B531-2E3D-DA99537CD479}"/>
                    </a:ext>
                  </a:extLst>
                </p14:cNvPr>
                <p14:cNvContentPartPr/>
                <p14:nvPr/>
              </p14:nvContentPartPr>
              <p14:xfrm>
                <a:off x="9910345" y="5493679"/>
                <a:ext cx="455400" cy="343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C89312E-75F1-B531-2E3D-DA99537CD47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901705" y="5485039"/>
                  <a:ext cx="473040" cy="36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A83E3DA-EA2C-EA30-C526-45ED3E75D904}"/>
              </a:ext>
            </a:extLst>
          </p:cNvPr>
          <p:cNvGrpSpPr/>
          <p:nvPr/>
        </p:nvGrpSpPr>
        <p:grpSpPr>
          <a:xfrm>
            <a:off x="6876985" y="6096679"/>
            <a:ext cx="3644640" cy="509400"/>
            <a:chOff x="6876985" y="6096679"/>
            <a:chExt cx="3644640" cy="50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DE7E39D-82A8-2337-14AB-E864D3FDAC4F}"/>
                    </a:ext>
                  </a:extLst>
                </p14:cNvPr>
                <p14:cNvContentPartPr/>
                <p14:nvPr/>
              </p14:nvContentPartPr>
              <p14:xfrm>
                <a:off x="6876985" y="6275599"/>
                <a:ext cx="241920" cy="111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DE7E39D-82A8-2337-14AB-E864D3FDAC4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867985" y="6266959"/>
                  <a:ext cx="259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FAD4F48-3DB0-85C2-ED5F-72136FA11E54}"/>
                    </a:ext>
                  </a:extLst>
                </p14:cNvPr>
                <p14:cNvContentPartPr/>
                <p14:nvPr/>
              </p14:nvContentPartPr>
              <p14:xfrm>
                <a:off x="7428145" y="6264799"/>
                <a:ext cx="244440" cy="294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FAD4F48-3DB0-85C2-ED5F-72136FA11E5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419145" y="6255799"/>
                  <a:ext cx="2620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E77240E-8683-7141-D8D2-FDE5742ACEE4}"/>
                    </a:ext>
                  </a:extLst>
                </p14:cNvPr>
                <p14:cNvContentPartPr/>
                <p14:nvPr/>
              </p14:nvContentPartPr>
              <p14:xfrm>
                <a:off x="7777705" y="6263359"/>
                <a:ext cx="256320" cy="38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E77240E-8683-7141-D8D2-FDE5742ACEE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769065" y="6254719"/>
                  <a:ext cx="273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69D592C-7132-7541-C721-3C69C8C6FB16}"/>
                    </a:ext>
                  </a:extLst>
                </p14:cNvPr>
                <p14:cNvContentPartPr/>
                <p14:nvPr/>
              </p14:nvContentPartPr>
              <p14:xfrm>
                <a:off x="8200705" y="6096679"/>
                <a:ext cx="2191320" cy="509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69D592C-7132-7541-C721-3C69C8C6FB1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192065" y="6087679"/>
                  <a:ext cx="220896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F467275-45D5-E93E-5C16-D74BBBD41A68}"/>
                    </a:ext>
                  </a:extLst>
                </p14:cNvPr>
                <p14:cNvContentPartPr/>
                <p14:nvPr/>
              </p14:nvContentPartPr>
              <p14:xfrm>
                <a:off x="9998185" y="6181639"/>
                <a:ext cx="523440" cy="57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F467275-45D5-E93E-5C16-D74BBBD41A6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989545" y="6172999"/>
                  <a:ext cx="54108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C502F08-4691-7848-2835-AF05D265D6A0}"/>
              </a:ext>
            </a:extLst>
          </p:cNvPr>
          <p:cNvGrpSpPr/>
          <p:nvPr/>
        </p:nvGrpSpPr>
        <p:grpSpPr>
          <a:xfrm>
            <a:off x="6264625" y="4460479"/>
            <a:ext cx="2187720" cy="317880"/>
            <a:chOff x="6264625" y="4460479"/>
            <a:chExt cx="218772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BB01914-F1BC-EEFB-E646-C93BDC5C8ECE}"/>
                    </a:ext>
                  </a:extLst>
                </p14:cNvPr>
                <p14:cNvContentPartPr/>
                <p14:nvPr/>
              </p14:nvContentPartPr>
              <p14:xfrm>
                <a:off x="6264625" y="4460479"/>
                <a:ext cx="542880" cy="306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BB01914-F1BC-EEFB-E646-C93BDC5C8EC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255625" y="4451479"/>
                  <a:ext cx="5605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CDD87D7-6546-6751-7FBA-1C3F34B34A5D}"/>
                    </a:ext>
                  </a:extLst>
                </p14:cNvPr>
                <p14:cNvContentPartPr/>
                <p14:nvPr/>
              </p14:nvContentPartPr>
              <p14:xfrm>
                <a:off x="6626065" y="4521679"/>
                <a:ext cx="263160" cy="20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CDD87D7-6546-6751-7FBA-1C3F34B34A5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617425" y="4513039"/>
                  <a:ext cx="280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C343CB1-B139-AA26-887E-1155C3D1AAD1}"/>
                    </a:ext>
                  </a:extLst>
                </p14:cNvPr>
                <p14:cNvContentPartPr/>
                <p14:nvPr/>
              </p14:nvContentPartPr>
              <p14:xfrm>
                <a:off x="7032505" y="4467679"/>
                <a:ext cx="383040" cy="310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C343CB1-B139-AA26-887E-1155C3D1AAD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023505" y="4458679"/>
                  <a:ext cx="4006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EF955F3-3719-10BF-33C4-F83A0DF36E53}"/>
                    </a:ext>
                  </a:extLst>
                </p14:cNvPr>
                <p14:cNvContentPartPr/>
                <p14:nvPr/>
              </p14:nvContentPartPr>
              <p14:xfrm>
                <a:off x="7265065" y="4515919"/>
                <a:ext cx="179640" cy="26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EF955F3-3719-10BF-33C4-F83A0DF36E5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256425" y="4507279"/>
                  <a:ext cx="197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6FE3461-9B0B-7877-3D9B-32D822452570}"/>
                    </a:ext>
                  </a:extLst>
                </p14:cNvPr>
                <p14:cNvContentPartPr/>
                <p14:nvPr/>
              </p14:nvContentPartPr>
              <p14:xfrm>
                <a:off x="7182265" y="4472719"/>
                <a:ext cx="34920" cy="11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6FE3461-9B0B-7877-3D9B-32D82245257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73265" y="4464079"/>
                  <a:ext cx="52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6F11D43-07A0-AB1B-6D60-C44990277042}"/>
                    </a:ext>
                  </a:extLst>
                </p14:cNvPr>
                <p14:cNvContentPartPr/>
                <p14:nvPr/>
              </p14:nvContentPartPr>
              <p14:xfrm>
                <a:off x="7735945" y="4599079"/>
                <a:ext cx="716400" cy="178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6F11D43-07A0-AB1B-6D60-C4499027704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726945" y="4590439"/>
                  <a:ext cx="73404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411B365-7DDE-9C48-B87F-DFCF7B5B92B6}"/>
              </a:ext>
            </a:extLst>
          </p:cNvPr>
          <p:cNvGrpSpPr/>
          <p:nvPr/>
        </p:nvGrpSpPr>
        <p:grpSpPr>
          <a:xfrm>
            <a:off x="8684905" y="4364359"/>
            <a:ext cx="3213360" cy="665280"/>
            <a:chOff x="8684905" y="4364359"/>
            <a:chExt cx="3213360" cy="66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DA78517-9F78-DB98-7CF0-0819619FA991}"/>
                    </a:ext>
                  </a:extLst>
                </p14:cNvPr>
                <p14:cNvContentPartPr/>
                <p14:nvPr/>
              </p14:nvContentPartPr>
              <p14:xfrm>
                <a:off x="8684905" y="4437799"/>
                <a:ext cx="1117440" cy="537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DA78517-9F78-DB98-7CF0-0819619FA99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675905" y="4429159"/>
                  <a:ext cx="113508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326DB98-7E2D-6FF6-AF12-FA1334EAB22B}"/>
                    </a:ext>
                  </a:extLst>
                </p14:cNvPr>
                <p14:cNvContentPartPr/>
                <p14:nvPr/>
              </p14:nvContentPartPr>
              <p14:xfrm>
                <a:off x="10033105" y="4614559"/>
                <a:ext cx="407520" cy="155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326DB98-7E2D-6FF6-AF12-FA1334EAB22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024105" y="4605559"/>
                  <a:ext cx="4251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7CDADFE-F6EB-C3FD-DCB7-0F9103728736}"/>
                    </a:ext>
                  </a:extLst>
                </p14:cNvPr>
                <p14:cNvContentPartPr/>
                <p14:nvPr/>
              </p14:nvContentPartPr>
              <p14:xfrm>
                <a:off x="10669225" y="4588279"/>
                <a:ext cx="192240" cy="199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7CDADFE-F6EB-C3FD-DCB7-0F910372873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660585" y="4579279"/>
                  <a:ext cx="2098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0A7ACFA-9CF8-CEC0-017D-907F03868FE0}"/>
                    </a:ext>
                  </a:extLst>
                </p14:cNvPr>
                <p14:cNvContentPartPr/>
                <p14:nvPr/>
              </p14:nvContentPartPr>
              <p14:xfrm>
                <a:off x="10686865" y="4571359"/>
                <a:ext cx="248760" cy="185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0A7ACFA-9CF8-CEC0-017D-907F03868FE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677865" y="4562719"/>
                  <a:ext cx="266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ED73FFE-9E98-C5EE-D14B-0CEBFD77FE7F}"/>
                    </a:ext>
                  </a:extLst>
                </p14:cNvPr>
                <p14:cNvContentPartPr/>
                <p14:nvPr/>
              </p14:nvContentPartPr>
              <p14:xfrm>
                <a:off x="11074945" y="4364359"/>
                <a:ext cx="270000" cy="428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ED73FFE-9E98-C5EE-D14B-0CEBFD77FE7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066305" y="4355359"/>
                  <a:ext cx="28764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321B546-21A9-E589-289E-1EA0C1B226AA}"/>
                    </a:ext>
                  </a:extLst>
                </p14:cNvPr>
                <p14:cNvContentPartPr/>
                <p14:nvPr/>
              </p14:nvContentPartPr>
              <p14:xfrm>
                <a:off x="11404345" y="4551919"/>
                <a:ext cx="493920" cy="477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321B546-21A9-E589-289E-1EA0C1B226A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395705" y="4543279"/>
                  <a:ext cx="511560" cy="495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3118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7BB687C-6FE9-92C9-08BB-B55B5BDA69C1}"/>
              </a:ext>
            </a:extLst>
          </p:cNvPr>
          <p:cNvGrpSpPr/>
          <p:nvPr/>
        </p:nvGrpSpPr>
        <p:grpSpPr>
          <a:xfrm>
            <a:off x="555745" y="158119"/>
            <a:ext cx="1130400" cy="371520"/>
            <a:chOff x="555745" y="158119"/>
            <a:chExt cx="113040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D579E64-8C1E-3F77-92F3-9732C60298A2}"/>
                    </a:ext>
                  </a:extLst>
                </p14:cNvPr>
                <p14:cNvContentPartPr/>
                <p14:nvPr/>
              </p14:nvContentPartPr>
              <p14:xfrm>
                <a:off x="555745" y="158119"/>
                <a:ext cx="243360" cy="371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D579E64-8C1E-3F77-92F3-9732C60298A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7105" y="149119"/>
                  <a:ext cx="26100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0B23807-5844-1845-1538-00FC99D3307B}"/>
                    </a:ext>
                  </a:extLst>
                </p14:cNvPr>
                <p14:cNvContentPartPr/>
                <p14:nvPr/>
              </p14:nvContentPartPr>
              <p14:xfrm>
                <a:off x="866065" y="327679"/>
                <a:ext cx="820080" cy="187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0B23807-5844-1845-1538-00FC99D3307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57065" y="319039"/>
                  <a:ext cx="8377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325F6F6-9189-6212-603B-A6FBB22AA566}"/>
                    </a:ext>
                  </a:extLst>
                </p14:cNvPr>
                <p14:cNvContentPartPr/>
                <p14:nvPr/>
              </p14:nvContentPartPr>
              <p14:xfrm>
                <a:off x="1347745" y="159919"/>
                <a:ext cx="27720" cy="47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325F6F6-9189-6212-603B-A6FBB22AA56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39105" y="151279"/>
                  <a:ext cx="4536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7664F24-98D5-5948-D64D-1A17DDBEDFC6}"/>
              </a:ext>
            </a:extLst>
          </p:cNvPr>
          <p:cNvGrpSpPr/>
          <p:nvPr/>
        </p:nvGrpSpPr>
        <p:grpSpPr>
          <a:xfrm>
            <a:off x="1898185" y="88279"/>
            <a:ext cx="1049040" cy="402480"/>
            <a:chOff x="1898185" y="88279"/>
            <a:chExt cx="104904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892734B-C534-4959-B420-8ED4C6F9B47D}"/>
                    </a:ext>
                  </a:extLst>
                </p14:cNvPr>
                <p14:cNvContentPartPr/>
                <p14:nvPr/>
              </p14:nvContentPartPr>
              <p14:xfrm>
                <a:off x="1898185" y="88279"/>
                <a:ext cx="1049040" cy="402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892734B-C534-4959-B420-8ED4C6F9B47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89185" y="79639"/>
                  <a:ext cx="106668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8F3D063-8965-BB7D-11FB-5BB3DD34B937}"/>
                    </a:ext>
                  </a:extLst>
                </p14:cNvPr>
                <p14:cNvContentPartPr/>
                <p14:nvPr/>
              </p14:nvContentPartPr>
              <p14:xfrm>
                <a:off x="2195905" y="189079"/>
                <a:ext cx="325440" cy="41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8F3D063-8965-BB7D-11FB-5BB3DD34B93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87265" y="180079"/>
                  <a:ext cx="34308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BCED1B-7ECF-6AEF-C6CD-F5E88389659E}"/>
              </a:ext>
            </a:extLst>
          </p:cNvPr>
          <p:cNvGrpSpPr/>
          <p:nvPr/>
        </p:nvGrpSpPr>
        <p:grpSpPr>
          <a:xfrm>
            <a:off x="3238825" y="130759"/>
            <a:ext cx="2295360" cy="610560"/>
            <a:chOff x="3238825" y="130759"/>
            <a:chExt cx="2295360" cy="61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BA024F6-3D3E-0906-9AAE-53B621F31C5E}"/>
                    </a:ext>
                  </a:extLst>
                </p14:cNvPr>
                <p14:cNvContentPartPr/>
                <p14:nvPr/>
              </p14:nvContentPartPr>
              <p14:xfrm>
                <a:off x="3238825" y="130759"/>
                <a:ext cx="1503360" cy="610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BA024F6-3D3E-0906-9AAE-53B621F31C5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29825" y="122119"/>
                  <a:ext cx="1521000" cy="6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28A1A7A-E1AC-F9B8-6E27-0C8CD9008FA9}"/>
                    </a:ext>
                  </a:extLst>
                </p14:cNvPr>
                <p14:cNvContentPartPr/>
                <p14:nvPr/>
              </p14:nvContentPartPr>
              <p14:xfrm>
                <a:off x="4386505" y="322639"/>
                <a:ext cx="26640" cy="20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28A1A7A-E1AC-F9B8-6E27-0C8CD9008FA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77865" y="313639"/>
                  <a:ext cx="44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AF317ED-7E2F-FE7D-8135-BF3AEC71C2ED}"/>
                    </a:ext>
                  </a:extLst>
                </p14:cNvPr>
                <p14:cNvContentPartPr/>
                <p14:nvPr/>
              </p14:nvContentPartPr>
              <p14:xfrm>
                <a:off x="3965665" y="193759"/>
                <a:ext cx="464760" cy="65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AF317ED-7E2F-FE7D-8135-BF3AEC71C2E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56665" y="185119"/>
                  <a:ext cx="482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93833C4-FA2B-FEBF-AA56-DAD217CDE74E}"/>
                    </a:ext>
                  </a:extLst>
                </p14:cNvPr>
                <p14:cNvContentPartPr/>
                <p14:nvPr/>
              </p14:nvContentPartPr>
              <p14:xfrm>
                <a:off x="4943425" y="144439"/>
                <a:ext cx="590760" cy="462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93833C4-FA2B-FEBF-AA56-DAD217CDE74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34785" y="135799"/>
                  <a:ext cx="608400" cy="48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EC26A3F-4B85-E392-AF13-9C4790A1D010}"/>
              </a:ext>
            </a:extLst>
          </p:cNvPr>
          <p:cNvGrpSpPr/>
          <p:nvPr/>
        </p:nvGrpSpPr>
        <p:grpSpPr>
          <a:xfrm>
            <a:off x="668425" y="872359"/>
            <a:ext cx="1178640" cy="505440"/>
            <a:chOff x="668425" y="872359"/>
            <a:chExt cx="1178640" cy="50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74F3BDF-0E21-F39C-E8A3-99A5863965A4}"/>
                    </a:ext>
                  </a:extLst>
                </p14:cNvPr>
                <p14:cNvContentPartPr/>
                <p14:nvPr/>
              </p14:nvContentPartPr>
              <p14:xfrm>
                <a:off x="668425" y="902239"/>
                <a:ext cx="142560" cy="463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74F3BDF-0E21-F39C-E8A3-99A5863965A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9785" y="893599"/>
                  <a:ext cx="16020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B009727-B103-84CE-C027-0CCB37D7DAA5}"/>
                    </a:ext>
                  </a:extLst>
                </p14:cNvPr>
                <p14:cNvContentPartPr/>
                <p14:nvPr/>
              </p14:nvContentPartPr>
              <p14:xfrm>
                <a:off x="916825" y="971359"/>
                <a:ext cx="24120" cy="330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B009727-B103-84CE-C027-0CCB37D7DAA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7825" y="962719"/>
                  <a:ext cx="417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3650FCA-BC86-8A61-A4B1-B0D82FF35C0D}"/>
                    </a:ext>
                  </a:extLst>
                </p14:cNvPr>
                <p14:cNvContentPartPr/>
                <p14:nvPr/>
              </p14:nvContentPartPr>
              <p14:xfrm>
                <a:off x="1078825" y="985759"/>
                <a:ext cx="147240" cy="309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3650FCA-BC86-8A61-A4B1-B0D82FF35C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69825" y="977119"/>
                  <a:ext cx="1648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EC6E2E9-599E-9A0E-3427-5B6EC53F2298}"/>
                    </a:ext>
                  </a:extLst>
                </p14:cNvPr>
                <p14:cNvContentPartPr/>
                <p14:nvPr/>
              </p14:nvContentPartPr>
              <p14:xfrm>
                <a:off x="1098625" y="982879"/>
                <a:ext cx="208080" cy="43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EC6E2E9-599E-9A0E-3427-5B6EC53F229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89625" y="974239"/>
                  <a:ext cx="2257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16059A8-E7A2-21B8-370C-5756E4A10F23}"/>
                    </a:ext>
                  </a:extLst>
                </p14:cNvPr>
                <p14:cNvContentPartPr/>
                <p14:nvPr/>
              </p14:nvContentPartPr>
              <p14:xfrm>
                <a:off x="1302745" y="1164319"/>
                <a:ext cx="14400" cy="48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16059A8-E7A2-21B8-370C-5756E4A10F2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93745" y="1155679"/>
                  <a:ext cx="32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933A366-11A6-3CB8-9557-1EE20EEA4F33}"/>
                    </a:ext>
                  </a:extLst>
                </p14:cNvPr>
                <p14:cNvContentPartPr/>
                <p14:nvPr/>
              </p14:nvContentPartPr>
              <p14:xfrm>
                <a:off x="1390945" y="973159"/>
                <a:ext cx="241920" cy="291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933A366-11A6-3CB8-9557-1EE20EEA4F3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82305" y="964519"/>
                  <a:ext cx="2595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B9B4B7B-006D-D7F2-DC37-401F9E60122D}"/>
                    </a:ext>
                  </a:extLst>
                </p14:cNvPr>
                <p14:cNvContentPartPr/>
                <p14:nvPr/>
              </p14:nvContentPartPr>
              <p14:xfrm>
                <a:off x="1698025" y="872359"/>
                <a:ext cx="149040" cy="505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B9B4B7B-006D-D7F2-DC37-401F9E60122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89025" y="863359"/>
                  <a:ext cx="166680" cy="52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A921A40-ADE8-6116-51CD-259C57276600}"/>
              </a:ext>
            </a:extLst>
          </p:cNvPr>
          <p:cNvGrpSpPr/>
          <p:nvPr/>
        </p:nvGrpSpPr>
        <p:grpSpPr>
          <a:xfrm>
            <a:off x="2717545" y="909799"/>
            <a:ext cx="717840" cy="819720"/>
            <a:chOff x="2717545" y="909799"/>
            <a:chExt cx="717840" cy="81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1306575-6727-CBF2-1F7C-2A282232CC9F}"/>
                    </a:ext>
                  </a:extLst>
                </p14:cNvPr>
                <p14:cNvContentPartPr/>
                <p14:nvPr/>
              </p14:nvContentPartPr>
              <p14:xfrm>
                <a:off x="2735905" y="909799"/>
                <a:ext cx="209520" cy="339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1306575-6727-CBF2-1F7C-2A282232CC9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27265" y="900799"/>
                  <a:ext cx="2271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F04DEAB-95C4-9841-D1F4-17FCE87F7676}"/>
                    </a:ext>
                  </a:extLst>
                </p14:cNvPr>
                <p14:cNvContentPartPr/>
                <p14:nvPr/>
              </p14:nvContentPartPr>
              <p14:xfrm>
                <a:off x="3030745" y="1073959"/>
                <a:ext cx="380880" cy="141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F04DEAB-95C4-9841-D1F4-17FCE87F767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21745" y="1064959"/>
                  <a:ext cx="398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F81AD0F-7AF7-3C77-F9A8-E0543DF31690}"/>
                    </a:ext>
                  </a:extLst>
                </p14:cNvPr>
                <p14:cNvContentPartPr/>
                <p14:nvPr/>
              </p14:nvContentPartPr>
              <p14:xfrm>
                <a:off x="3093385" y="932479"/>
                <a:ext cx="321840" cy="36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F81AD0F-7AF7-3C77-F9A8-E0543DF3169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84385" y="923479"/>
                  <a:ext cx="3394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E3AF874-9B00-9363-E8B5-593A8F76192D}"/>
                    </a:ext>
                  </a:extLst>
                </p14:cNvPr>
                <p14:cNvContentPartPr/>
                <p14:nvPr/>
              </p14:nvContentPartPr>
              <p14:xfrm>
                <a:off x="2731945" y="1310839"/>
                <a:ext cx="703440" cy="47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E3AF874-9B00-9363-E8B5-593A8F76192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23305" y="1302199"/>
                  <a:ext cx="721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6A7BF02-6AA6-69C2-07AC-491E04C4681D}"/>
                    </a:ext>
                  </a:extLst>
                </p14:cNvPr>
                <p14:cNvContentPartPr/>
                <p14:nvPr/>
              </p14:nvContentPartPr>
              <p14:xfrm>
                <a:off x="2717545" y="1426399"/>
                <a:ext cx="207000" cy="303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6A7BF02-6AA6-69C2-07AC-491E04C4681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08545" y="1417759"/>
                  <a:ext cx="2246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C130F81-D630-4ADF-2E96-8C306EF4A5D1}"/>
                    </a:ext>
                  </a:extLst>
                </p14:cNvPr>
                <p14:cNvContentPartPr/>
                <p14:nvPr/>
              </p14:nvContentPartPr>
              <p14:xfrm>
                <a:off x="3123985" y="1426399"/>
                <a:ext cx="145440" cy="293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C130F81-D630-4ADF-2E96-8C306EF4A5D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14985" y="1417759"/>
                  <a:ext cx="1630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146DA0A-008F-4C98-994C-E5E8334BB235}"/>
                    </a:ext>
                  </a:extLst>
                </p14:cNvPr>
                <p14:cNvContentPartPr/>
                <p14:nvPr/>
              </p14:nvContentPartPr>
              <p14:xfrm>
                <a:off x="3021745" y="1557079"/>
                <a:ext cx="307440" cy="29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146DA0A-008F-4C98-994C-E5E8334BB23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12745" y="1548439"/>
                  <a:ext cx="32508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14B170E-85B9-B1D7-DDA8-D95048C04D4B}"/>
                  </a:ext>
                </a:extLst>
              </p14:cNvPr>
              <p14:cNvContentPartPr/>
              <p14:nvPr/>
            </p14:nvContentPartPr>
            <p14:xfrm>
              <a:off x="3983665" y="1125439"/>
              <a:ext cx="8280" cy="232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14B170E-85B9-B1D7-DDA8-D95048C04D4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975025" y="1116439"/>
                <a:ext cx="2592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DFCA97B-475F-8060-C2D6-DAAC036FA68F}"/>
                  </a:ext>
                </a:extLst>
              </p14:cNvPr>
              <p14:cNvContentPartPr/>
              <p14:nvPr/>
            </p14:nvContentPartPr>
            <p14:xfrm>
              <a:off x="3870625" y="1240639"/>
              <a:ext cx="264240" cy="18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DFCA97B-475F-8060-C2D6-DAAC036FA68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861985" y="1231999"/>
                <a:ext cx="2818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7F7C28C-2C4D-216A-90EE-95B1EF78FE78}"/>
                  </a:ext>
                </a:extLst>
              </p14:cNvPr>
              <p14:cNvContentPartPr/>
              <p14:nvPr/>
            </p14:nvContentPartPr>
            <p14:xfrm>
              <a:off x="4273465" y="1003759"/>
              <a:ext cx="203400" cy="4996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7F7C28C-2C4D-216A-90EE-95B1EF78FE7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264825" y="994759"/>
                <a:ext cx="221040" cy="5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7619335-94B0-2B1A-E32D-15D1557542E0}"/>
                  </a:ext>
                </a:extLst>
              </p14:cNvPr>
              <p14:cNvContentPartPr/>
              <p14:nvPr/>
            </p14:nvContentPartPr>
            <p14:xfrm>
              <a:off x="4486585" y="1166479"/>
              <a:ext cx="459360" cy="187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7619335-94B0-2B1A-E32D-15D1557542E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477945" y="1157839"/>
                <a:ext cx="4770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D88ED73-9106-51A0-04EF-A519AF8BCABC}"/>
                  </a:ext>
                </a:extLst>
              </p14:cNvPr>
              <p14:cNvContentPartPr/>
              <p14:nvPr/>
            </p14:nvContentPartPr>
            <p14:xfrm>
              <a:off x="4669825" y="1055239"/>
              <a:ext cx="312840" cy="23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D88ED73-9106-51A0-04EF-A519AF8BCAB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60825" y="1046599"/>
                <a:ext cx="3304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F2F75ED-DE76-9CA1-728F-7C725F4B7AC1}"/>
                  </a:ext>
                </a:extLst>
              </p14:cNvPr>
              <p14:cNvContentPartPr/>
              <p14:nvPr/>
            </p14:nvContentPartPr>
            <p14:xfrm>
              <a:off x="5090665" y="1248199"/>
              <a:ext cx="51840" cy="57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F2F75ED-DE76-9CA1-728F-7C725F4B7AC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081665" y="1239199"/>
                <a:ext cx="694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83CB789-D1B8-D2ED-8E7A-E31214476BAF}"/>
                  </a:ext>
                </a:extLst>
              </p14:cNvPr>
              <p14:cNvContentPartPr/>
              <p14:nvPr/>
            </p14:nvContentPartPr>
            <p14:xfrm>
              <a:off x="5323225" y="1133719"/>
              <a:ext cx="316440" cy="252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83CB789-D1B8-D2ED-8E7A-E31214476BA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314585" y="1125079"/>
                <a:ext cx="3340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D29CE1C-B7FD-809E-FC81-8344B8AFE111}"/>
                  </a:ext>
                </a:extLst>
              </p14:cNvPr>
              <p14:cNvContentPartPr/>
              <p14:nvPr/>
            </p14:nvContentPartPr>
            <p14:xfrm>
              <a:off x="5323585" y="1001599"/>
              <a:ext cx="295560" cy="26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D29CE1C-B7FD-809E-FC81-8344B8AFE11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314945" y="992959"/>
                <a:ext cx="3132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DB0EE43-830C-FEB9-2D6D-CE9529475AF7}"/>
                  </a:ext>
                </a:extLst>
              </p14:cNvPr>
              <p14:cNvContentPartPr/>
              <p14:nvPr/>
            </p14:nvContentPartPr>
            <p14:xfrm>
              <a:off x="5646145" y="888199"/>
              <a:ext cx="188640" cy="556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DB0EE43-830C-FEB9-2D6D-CE9529475AF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637145" y="879559"/>
                <a:ext cx="20628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C84A439-B078-ABF9-14B0-F2441F926678}"/>
                  </a:ext>
                </a:extLst>
              </p14:cNvPr>
              <p14:cNvContentPartPr/>
              <p14:nvPr/>
            </p14:nvContentPartPr>
            <p14:xfrm>
              <a:off x="5933785" y="1156039"/>
              <a:ext cx="472320" cy="220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C84A439-B078-ABF9-14B0-F2441F92667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924785" y="1147039"/>
                <a:ext cx="48996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46A21CC-BC07-9583-5074-5013AE3DC66D}"/>
                  </a:ext>
                </a:extLst>
              </p14:cNvPr>
              <p14:cNvContentPartPr/>
              <p14:nvPr/>
            </p14:nvContentPartPr>
            <p14:xfrm>
              <a:off x="6064465" y="1013839"/>
              <a:ext cx="367560" cy="255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46A21CC-BC07-9583-5074-5013AE3DC66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055825" y="1005199"/>
                <a:ext cx="3852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11FAADA-19A6-6982-E08B-A2A63EA2C492}"/>
                  </a:ext>
                </a:extLst>
              </p14:cNvPr>
              <p14:cNvContentPartPr/>
              <p14:nvPr/>
            </p14:nvContentPartPr>
            <p14:xfrm>
              <a:off x="6831625" y="1243879"/>
              <a:ext cx="236880" cy="388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11FAADA-19A6-6982-E08B-A2A63EA2C49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822625" y="1234879"/>
                <a:ext cx="254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DDB4B9C-052D-6547-C10B-ED9EED64D286}"/>
                  </a:ext>
                </a:extLst>
              </p14:cNvPr>
              <p14:cNvContentPartPr/>
              <p14:nvPr/>
            </p14:nvContentPartPr>
            <p14:xfrm>
              <a:off x="6758905" y="1368439"/>
              <a:ext cx="270000" cy="14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DDB4B9C-052D-6547-C10B-ED9EED64D28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750265" y="1359799"/>
                <a:ext cx="2876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6682072-B218-2626-2C40-3532BD499F3F}"/>
                  </a:ext>
                </a:extLst>
              </p14:cNvPr>
              <p14:cNvContentPartPr/>
              <p14:nvPr/>
            </p14:nvContentPartPr>
            <p14:xfrm>
              <a:off x="7289185" y="1272319"/>
              <a:ext cx="157680" cy="24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6682072-B218-2626-2C40-3532BD499F3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80185" y="1263319"/>
                <a:ext cx="1753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7A923CE-8C15-A0FC-9031-D1265DD1BD4C}"/>
                  </a:ext>
                </a:extLst>
              </p14:cNvPr>
              <p14:cNvContentPartPr/>
              <p14:nvPr/>
            </p14:nvContentPartPr>
            <p14:xfrm>
              <a:off x="7751785" y="988639"/>
              <a:ext cx="62280" cy="269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7A923CE-8C15-A0FC-9031-D1265DD1BD4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742785" y="979639"/>
                <a:ext cx="799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9B96DE0-81EE-08DD-C265-C7A4FD0C406A}"/>
                  </a:ext>
                </a:extLst>
              </p14:cNvPr>
              <p14:cNvContentPartPr/>
              <p14:nvPr/>
            </p14:nvContentPartPr>
            <p14:xfrm>
              <a:off x="7549825" y="1348999"/>
              <a:ext cx="400680" cy="18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9B96DE0-81EE-08DD-C265-C7A4FD0C406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540825" y="1340359"/>
                <a:ext cx="418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CBBD71C-547E-C430-05D6-F39DA3C04BCB}"/>
                  </a:ext>
                </a:extLst>
              </p14:cNvPr>
              <p14:cNvContentPartPr/>
              <p14:nvPr/>
            </p14:nvContentPartPr>
            <p14:xfrm>
              <a:off x="7374505" y="1523599"/>
              <a:ext cx="371160" cy="389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CBBD71C-547E-C430-05D6-F39DA3C04BC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365865" y="1514959"/>
                <a:ext cx="388800" cy="40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15104969-E51C-056F-B815-909AEFE21A7F}"/>
              </a:ext>
            </a:extLst>
          </p:cNvPr>
          <p:cNvGrpSpPr/>
          <p:nvPr/>
        </p:nvGrpSpPr>
        <p:grpSpPr>
          <a:xfrm>
            <a:off x="8224105" y="1062799"/>
            <a:ext cx="2740680" cy="836640"/>
            <a:chOff x="8224105" y="1062799"/>
            <a:chExt cx="2740680" cy="83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01A31BC-CFD4-CE2C-F0EE-35F2B4860421}"/>
                    </a:ext>
                  </a:extLst>
                </p14:cNvPr>
                <p14:cNvContentPartPr/>
                <p14:nvPr/>
              </p14:nvContentPartPr>
              <p14:xfrm>
                <a:off x="8224105" y="1166479"/>
                <a:ext cx="351360" cy="255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01A31BC-CFD4-CE2C-F0EE-35F2B486042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215465" y="1157839"/>
                  <a:ext cx="3690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163C464-4A5A-DED1-3455-F3C38BD115DA}"/>
                    </a:ext>
                  </a:extLst>
                </p14:cNvPr>
                <p14:cNvContentPartPr/>
                <p14:nvPr/>
              </p14:nvContentPartPr>
              <p14:xfrm>
                <a:off x="8236345" y="1062799"/>
                <a:ext cx="378720" cy="22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163C464-4A5A-DED1-3455-F3C38BD115D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227345" y="1053799"/>
                  <a:ext cx="396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4794659-E73A-C15F-3074-AEA137B4EBFB}"/>
                    </a:ext>
                  </a:extLst>
                </p14:cNvPr>
                <p14:cNvContentPartPr/>
                <p14:nvPr/>
              </p14:nvContentPartPr>
              <p14:xfrm>
                <a:off x="8651785" y="1279159"/>
                <a:ext cx="150480" cy="347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4794659-E73A-C15F-3074-AEA137B4EBF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642785" y="1270159"/>
                  <a:ext cx="16812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112D35A-36CD-D269-C0C7-8D070FA0DFFE}"/>
                    </a:ext>
                  </a:extLst>
                </p14:cNvPr>
                <p14:cNvContentPartPr/>
                <p14:nvPr/>
              </p14:nvContentPartPr>
              <p14:xfrm>
                <a:off x="9110785" y="1346479"/>
                <a:ext cx="259920" cy="8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112D35A-36CD-D269-C0C7-8D070FA0DFF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102145" y="1337479"/>
                  <a:ext cx="277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0BEAF8D-7D18-EAAF-51A3-56A5472E641C}"/>
                    </a:ext>
                  </a:extLst>
                </p14:cNvPr>
                <p14:cNvContentPartPr/>
                <p14:nvPr/>
              </p14:nvContentPartPr>
              <p14:xfrm>
                <a:off x="9250825" y="1253239"/>
                <a:ext cx="24480" cy="196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0BEAF8D-7D18-EAAF-51A3-56A5472E641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242185" y="1244599"/>
                  <a:ext cx="421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A2C93EE-B8AE-2005-A55B-9CA34B2C3548}"/>
                    </a:ext>
                  </a:extLst>
                </p14:cNvPr>
                <p14:cNvContentPartPr/>
                <p14:nvPr/>
              </p14:nvContentPartPr>
              <p14:xfrm>
                <a:off x="9567985" y="1148839"/>
                <a:ext cx="422280" cy="210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A2C93EE-B8AE-2005-A55B-9CA34B2C354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559345" y="1140199"/>
                  <a:ext cx="4399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A2DDC29-C3CD-F059-613D-4BFAA5F0244E}"/>
                    </a:ext>
                  </a:extLst>
                </p14:cNvPr>
                <p14:cNvContentPartPr/>
                <p14:nvPr/>
              </p14:nvContentPartPr>
              <p14:xfrm>
                <a:off x="9519385" y="1414879"/>
                <a:ext cx="599760" cy="27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A2DDC29-C3CD-F059-613D-4BFAA5F0244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510385" y="1406239"/>
                  <a:ext cx="617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21CB2C6-C82F-FE79-8691-0CBAB19DAC1D}"/>
                    </a:ext>
                  </a:extLst>
                </p14:cNvPr>
                <p14:cNvContentPartPr/>
                <p14:nvPr/>
              </p14:nvContentPartPr>
              <p14:xfrm>
                <a:off x="9484465" y="1519279"/>
                <a:ext cx="390600" cy="380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21CB2C6-C82F-FE79-8691-0CBAB19DAC1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75465" y="1510639"/>
                  <a:ext cx="4082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6C2DD77-5575-8456-142A-6EA6BD1586DC}"/>
                    </a:ext>
                  </a:extLst>
                </p14:cNvPr>
                <p14:cNvContentPartPr/>
                <p14:nvPr/>
              </p14:nvContentPartPr>
              <p14:xfrm>
                <a:off x="10200865" y="1232359"/>
                <a:ext cx="340200" cy="317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6C2DD77-5575-8456-142A-6EA6BD1586D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191865" y="1223359"/>
                  <a:ext cx="3578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6F7E2FE-97E1-ADCA-8B9A-D71FC544A546}"/>
                    </a:ext>
                  </a:extLst>
                </p14:cNvPr>
                <p14:cNvContentPartPr/>
                <p14:nvPr/>
              </p14:nvContentPartPr>
              <p14:xfrm>
                <a:off x="10582825" y="1361599"/>
                <a:ext cx="337320" cy="162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6F7E2FE-97E1-ADCA-8B9A-D71FC544A54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574185" y="1352959"/>
                  <a:ext cx="354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682B5D5-64BF-3FF8-A81C-9D0A00834C66}"/>
                    </a:ext>
                  </a:extLst>
                </p14:cNvPr>
                <p14:cNvContentPartPr/>
                <p14:nvPr/>
              </p14:nvContentPartPr>
              <p14:xfrm>
                <a:off x="10612345" y="1235959"/>
                <a:ext cx="352440" cy="33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682B5D5-64BF-3FF8-A81C-9D0A00834C6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603345" y="1226959"/>
                  <a:ext cx="37008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E6F37DE-F2CA-6873-2A94-86509FCC0E9D}"/>
              </a:ext>
            </a:extLst>
          </p:cNvPr>
          <p:cNvGrpSpPr/>
          <p:nvPr/>
        </p:nvGrpSpPr>
        <p:grpSpPr>
          <a:xfrm>
            <a:off x="5774305" y="121759"/>
            <a:ext cx="1087560" cy="540000"/>
            <a:chOff x="5774305" y="121759"/>
            <a:chExt cx="1087560" cy="5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10A0956-6004-6460-B229-DCCAAB11F9E4}"/>
                    </a:ext>
                  </a:extLst>
                </p14:cNvPr>
                <p14:cNvContentPartPr/>
                <p14:nvPr/>
              </p14:nvContentPartPr>
              <p14:xfrm>
                <a:off x="5774305" y="121759"/>
                <a:ext cx="1087560" cy="540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10A0956-6004-6460-B229-DCCAAB11F9E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765665" y="113119"/>
                  <a:ext cx="110520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70ABB9B-309F-71CC-A1FE-8B7A51EFD6A0}"/>
                    </a:ext>
                  </a:extLst>
                </p14:cNvPr>
                <p14:cNvContentPartPr/>
                <p14:nvPr/>
              </p14:nvContentPartPr>
              <p14:xfrm>
                <a:off x="5851345" y="263959"/>
                <a:ext cx="356040" cy="68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70ABB9B-309F-71CC-A1FE-8B7A51EFD6A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842345" y="255319"/>
                  <a:ext cx="37368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0FCD00F-1ADF-F3D6-8BDA-47872DA66BD7}"/>
              </a:ext>
            </a:extLst>
          </p:cNvPr>
          <p:cNvGrpSpPr/>
          <p:nvPr/>
        </p:nvGrpSpPr>
        <p:grpSpPr>
          <a:xfrm>
            <a:off x="6938545" y="115999"/>
            <a:ext cx="4164480" cy="556560"/>
            <a:chOff x="6938545" y="115999"/>
            <a:chExt cx="4164480" cy="55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C86DC0D-9BD0-06EE-A95F-D8A6ADF667E9}"/>
                    </a:ext>
                  </a:extLst>
                </p14:cNvPr>
                <p14:cNvContentPartPr/>
                <p14:nvPr/>
              </p14:nvContentPartPr>
              <p14:xfrm>
                <a:off x="6938545" y="126799"/>
                <a:ext cx="2850840" cy="545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C86DC0D-9BD0-06EE-A95F-D8A6ADF667E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929905" y="118159"/>
                  <a:ext cx="286848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8F514E2-FB78-2EBB-F0DC-59E982564689}"/>
                    </a:ext>
                  </a:extLst>
                </p14:cNvPr>
                <p14:cNvContentPartPr/>
                <p14:nvPr/>
              </p14:nvContentPartPr>
              <p14:xfrm>
                <a:off x="9273865" y="142639"/>
                <a:ext cx="32760" cy="27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8F514E2-FB78-2EBB-F0DC-59E98256468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65225" y="133999"/>
                  <a:ext cx="50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C3B03B2-352F-D78F-6897-CF06ABB14F87}"/>
                    </a:ext>
                  </a:extLst>
                </p14:cNvPr>
                <p14:cNvContentPartPr/>
                <p14:nvPr/>
              </p14:nvContentPartPr>
              <p14:xfrm>
                <a:off x="9983425" y="115999"/>
                <a:ext cx="1119600" cy="541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C3B03B2-352F-D78F-6897-CF06ABB14F8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974785" y="107359"/>
                  <a:ext cx="1137240" cy="55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5D9A8E1-E934-DE2C-3641-EEA369A48A86}"/>
                  </a:ext>
                </a:extLst>
              </p14:cNvPr>
              <p14:cNvContentPartPr/>
              <p14:nvPr/>
            </p14:nvContentPartPr>
            <p14:xfrm>
              <a:off x="5728945" y="598759"/>
              <a:ext cx="928800" cy="277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5D9A8E1-E934-DE2C-3641-EEA369A48A8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719945" y="589759"/>
                <a:ext cx="94644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8D920DA5-CB46-E4B0-3759-C34105530F15}"/>
              </a:ext>
            </a:extLst>
          </p:cNvPr>
          <p:cNvGrpSpPr/>
          <p:nvPr/>
        </p:nvGrpSpPr>
        <p:grpSpPr>
          <a:xfrm>
            <a:off x="2129665" y="636559"/>
            <a:ext cx="3669120" cy="1576440"/>
            <a:chOff x="2129665" y="636559"/>
            <a:chExt cx="3669120" cy="157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2F469C1-6510-5086-CF96-23F3246385FA}"/>
                    </a:ext>
                  </a:extLst>
                </p14:cNvPr>
                <p14:cNvContentPartPr/>
                <p14:nvPr/>
              </p14:nvContentPartPr>
              <p14:xfrm>
                <a:off x="2441065" y="636559"/>
                <a:ext cx="3357720" cy="1300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2F469C1-6510-5086-CF96-23F3246385F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432425" y="627559"/>
                  <a:ext cx="3375360" cy="13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F4E5CA9-6CA8-74F4-342B-3EFAE943F5EA}"/>
                    </a:ext>
                  </a:extLst>
                </p14:cNvPr>
                <p14:cNvContentPartPr/>
                <p14:nvPr/>
              </p14:nvContentPartPr>
              <p14:xfrm>
                <a:off x="2129665" y="2033719"/>
                <a:ext cx="143280" cy="179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F4E5CA9-6CA8-74F4-342B-3EFAE943F5E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120665" y="2025079"/>
                  <a:ext cx="16092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04E5531-7285-00B6-076F-BCEE0BF7D3EE}"/>
              </a:ext>
            </a:extLst>
          </p:cNvPr>
          <p:cNvGrpSpPr/>
          <p:nvPr/>
        </p:nvGrpSpPr>
        <p:grpSpPr>
          <a:xfrm>
            <a:off x="457825" y="2556079"/>
            <a:ext cx="1402200" cy="303840"/>
            <a:chOff x="457825" y="2556079"/>
            <a:chExt cx="140220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B64D482-CA25-219C-606D-386BA689BD55}"/>
                    </a:ext>
                  </a:extLst>
                </p14:cNvPr>
                <p14:cNvContentPartPr/>
                <p14:nvPr/>
              </p14:nvContentPartPr>
              <p14:xfrm>
                <a:off x="519025" y="2556079"/>
                <a:ext cx="209160" cy="267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B64D482-CA25-219C-606D-386BA689BD5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10385" y="2547079"/>
                  <a:ext cx="2268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8B1410C-FAC9-A816-D13D-80BB0CD44699}"/>
                    </a:ext>
                  </a:extLst>
                </p14:cNvPr>
                <p14:cNvContentPartPr/>
                <p14:nvPr/>
              </p14:nvContentPartPr>
              <p14:xfrm>
                <a:off x="457825" y="2595319"/>
                <a:ext cx="339480" cy="264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8B1410C-FAC9-A816-D13D-80BB0CD4469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49185" y="2586679"/>
                  <a:ext cx="3571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FBF0403-F1E2-CE83-A2DA-D17E83FC86CE}"/>
                    </a:ext>
                  </a:extLst>
                </p14:cNvPr>
                <p14:cNvContentPartPr/>
                <p14:nvPr/>
              </p14:nvContentPartPr>
              <p14:xfrm>
                <a:off x="845545" y="2681359"/>
                <a:ext cx="212400" cy="9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FBF0403-F1E2-CE83-A2DA-D17E83FC86C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36545" y="2672719"/>
                  <a:ext cx="230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6618F1B-5BF6-68DD-8E50-A3A613BA1F5A}"/>
                    </a:ext>
                  </a:extLst>
                </p14:cNvPr>
                <p14:cNvContentPartPr/>
                <p14:nvPr/>
              </p14:nvContentPartPr>
              <p14:xfrm>
                <a:off x="1188625" y="2638519"/>
                <a:ext cx="671400" cy="145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6618F1B-5BF6-68DD-8E50-A3A613BA1F5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79985" y="2629879"/>
                  <a:ext cx="68904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24C30C2-2A3C-8419-0807-043C6460FED9}"/>
              </a:ext>
            </a:extLst>
          </p:cNvPr>
          <p:cNvGrpSpPr/>
          <p:nvPr/>
        </p:nvGrpSpPr>
        <p:grpSpPr>
          <a:xfrm>
            <a:off x="1866865" y="2432239"/>
            <a:ext cx="1363680" cy="522720"/>
            <a:chOff x="1866865" y="2432239"/>
            <a:chExt cx="1363680" cy="52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97DEC23-9851-BA48-168A-77F2D95F9B26}"/>
                    </a:ext>
                  </a:extLst>
                </p14:cNvPr>
                <p14:cNvContentPartPr/>
                <p14:nvPr/>
              </p14:nvContentPartPr>
              <p14:xfrm>
                <a:off x="1866865" y="2432239"/>
                <a:ext cx="1263600" cy="522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97DEC23-9851-BA48-168A-77F2D95F9B2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858225" y="2423599"/>
                  <a:ext cx="12812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CFABDB3-C274-6D37-2C9D-536AC8F0B30B}"/>
                    </a:ext>
                  </a:extLst>
                </p14:cNvPr>
                <p14:cNvContentPartPr/>
                <p14:nvPr/>
              </p14:nvContentPartPr>
              <p14:xfrm>
                <a:off x="2829865" y="2440519"/>
                <a:ext cx="400680" cy="43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CFABDB3-C274-6D37-2C9D-536AC8F0B30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21225" y="2431519"/>
                  <a:ext cx="41832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C7C1BC29-6EA4-56C2-63D2-96B68E0FC2B6}"/>
                  </a:ext>
                </a:extLst>
              </p14:cNvPr>
              <p14:cNvContentPartPr/>
              <p14:nvPr/>
            </p14:nvContentPartPr>
            <p14:xfrm>
              <a:off x="9494185" y="1146319"/>
              <a:ext cx="520560" cy="6926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C7C1BC29-6EA4-56C2-63D2-96B68E0FC2B6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458545" y="1074319"/>
                <a:ext cx="592200" cy="83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6DFD9EEC-F704-16B7-A8F2-9DD6CD88B637}"/>
                  </a:ext>
                </a:extLst>
              </p14:cNvPr>
              <p14:cNvContentPartPr/>
              <p14:nvPr/>
            </p14:nvContentPartPr>
            <p14:xfrm>
              <a:off x="9671665" y="2672359"/>
              <a:ext cx="132120" cy="2566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6DFD9EEC-F704-16B7-A8F2-9DD6CD88B637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662665" y="2663719"/>
                <a:ext cx="149760" cy="27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86D664C-908E-F395-918D-6AB88347EDEB}"/>
              </a:ext>
            </a:extLst>
          </p:cNvPr>
          <p:cNvGrpSpPr/>
          <p:nvPr/>
        </p:nvGrpSpPr>
        <p:grpSpPr>
          <a:xfrm>
            <a:off x="547825" y="4222159"/>
            <a:ext cx="2412000" cy="522000"/>
            <a:chOff x="547825" y="4222159"/>
            <a:chExt cx="241200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83F1128-A053-8F0F-B450-3ECFD551C01F}"/>
                    </a:ext>
                  </a:extLst>
                </p14:cNvPr>
                <p14:cNvContentPartPr/>
                <p14:nvPr/>
              </p14:nvContentPartPr>
              <p14:xfrm>
                <a:off x="547825" y="4279399"/>
                <a:ext cx="172440" cy="438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83F1128-A053-8F0F-B450-3ECFD551C01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38825" y="4270759"/>
                  <a:ext cx="19008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23CAF5B-F569-33ED-C207-3D5EBF0D1E50}"/>
                    </a:ext>
                  </a:extLst>
                </p14:cNvPr>
                <p14:cNvContentPartPr/>
                <p14:nvPr/>
              </p14:nvContentPartPr>
              <p14:xfrm>
                <a:off x="833305" y="4449679"/>
                <a:ext cx="189360" cy="11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23CAF5B-F569-33ED-C207-3D5EBF0D1E5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24305" y="4441039"/>
                  <a:ext cx="207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00ECAB5-7E22-9186-F3EB-ED1956CBE1A6}"/>
                    </a:ext>
                  </a:extLst>
                </p14:cNvPr>
                <p14:cNvContentPartPr/>
                <p14:nvPr/>
              </p14:nvContentPartPr>
              <p14:xfrm>
                <a:off x="1144345" y="4222159"/>
                <a:ext cx="1756080" cy="522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00ECAB5-7E22-9186-F3EB-ED1956CBE1A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35705" y="4213519"/>
                  <a:ext cx="177372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E847469-A9C1-51A9-EA21-659C7AF3A35F}"/>
                    </a:ext>
                  </a:extLst>
                </p14:cNvPr>
                <p14:cNvContentPartPr/>
                <p14:nvPr/>
              </p14:nvContentPartPr>
              <p14:xfrm>
                <a:off x="2698465" y="4266079"/>
                <a:ext cx="261360" cy="136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E847469-A9C1-51A9-EA21-659C7AF3A35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689825" y="4257439"/>
                  <a:ext cx="2790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258CC54B-3C6C-5D1F-C168-1301D64BC692}"/>
              </a:ext>
            </a:extLst>
          </p:cNvPr>
          <p:cNvGrpSpPr/>
          <p:nvPr/>
        </p:nvGrpSpPr>
        <p:grpSpPr>
          <a:xfrm>
            <a:off x="3495865" y="2545999"/>
            <a:ext cx="8401320" cy="1103760"/>
            <a:chOff x="3495865" y="2545999"/>
            <a:chExt cx="8401320" cy="11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34E8FC1-1BDE-B99C-5FFD-44E3ED517047}"/>
                    </a:ext>
                  </a:extLst>
                </p14:cNvPr>
                <p14:cNvContentPartPr/>
                <p14:nvPr/>
              </p14:nvContentPartPr>
              <p14:xfrm>
                <a:off x="3665785" y="2953519"/>
                <a:ext cx="346680" cy="231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34E8FC1-1BDE-B99C-5FFD-44E3ED51704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656785" y="2944519"/>
                  <a:ext cx="3643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ABC6225-8916-87D0-B05E-78A4527085DF}"/>
                    </a:ext>
                  </a:extLst>
                </p14:cNvPr>
                <p14:cNvContentPartPr/>
                <p14:nvPr/>
              </p14:nvContentPartPr>
              <p14:xfrm>
                <a:off x="3960265" y="3190759"/>
                <a:ext cx="95040" cy="81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ABC6225-8916-87D0-B05E-78A4527085D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951265" y="3181759"/>
                  <a:ext cx="1126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2AD274E-7FBC-B8A5-5663-C3F836C7A134}"/>
                    </a:ext>
                  </a:extLst>
                </p14:cNvPr>
                <p14:cNvContentPartPr/>
                <p14:nvPr/>
              </p14:nvContentPartPr>
              <p14:xfrm>
                <a:off x="3905545" y="3166279"/>
                <a:ext cx="246600" cy="155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2AD274E-7FBC-B8A5-5663-C3F836C7A13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896905" y="3157279"/>
                  <a:ext cx="2642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B584F51-AA48-629D-C812-3A6DBB948F18}"/>
                    </a:ext>
                  </a:extLst>
                </p14:cNvPr>
                <p14:cNvContentPartPr/>
                <p14:nvPr/>
              </p14:nvContentPartPr>
              <p14:xfrm>
                <a:off x="4254025" y="2741479"/>
                <a:ext cx="180720" cy="318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B584F51-AA48-629D-C812-3A6DBB948F1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245385" y="2732479"/>
                  <a:ext cx="1983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15F14B5-423E-27B6-10E0-0F457C92A7B9}"/>
                    </a:ext>
                  </a:extLst>
                </p14:cNvPr>
                <p14:cNvContentPartPr/>
                <p14:nvPr/>
              </p14:nvContentPartPr>
              <p14:xfrm>
                <a:off x="4251505" y="3047119"/>
                <a:ext cx="371520" cy="76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15F14B5-423E-27B6-10E0-0F457C92A7B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242865" y="3038119"/>
                  <a:ext cx="389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B53C68A-F2AC-B245-5B3A-AB23F0CF0B60}"/>
                    </a:ext>
                  </a:extLst>
                </p14:cNvPr>
                <p14:cNvContentPartPr/>
                <p14:nvPr/>
              </p14:nvContentPartPr>
              <p14:xfrm>
                <a:off x="4242145" y="3136759"/>
                <a:ext cx="155160" cy="291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B53C68A-F2AC-B245-5B3A-AB23F0CF0B6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233145" y="3128119"/>
                  <a:ext cx="1728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A9F5059-7C96-41C6-B575-7E3EAF2F612C}"/>
                    </a:ext>
                  </a:extLst>
                </p14:cNvPr>
                <p14:cNvContentPartPr/>
                <p14:nvPr/>
              </p14:nvContentPartPr>
              <p14:xfrm>
                <a:off x="4473265" y="3211279"/>
                <a:ext cx="68760" cy="193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A9F5059-7C96-41C6-B575-7E3EAF2F612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464265" y="3202279"/>
                  <a:ext cx="86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18E1FE5-EC6E-7C95-7950-EB1F306330BA}"/>
                    </a:ext>
                  </a:extLst>
                </p14:cNvPr>
                <p14:cNvContentPartPr/>
                <p14:nvPr/>
              </p14:nvContentPartPr>
              <p14:xfrm>
                <a:off x="4394425" y="3195439"/>
                <a:ext cx="327240" cy="173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18E1FE5-EC6E-7C95-7950-EB1F306330B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385425" y="3186799"/>
                  <a:ext cx="344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904693E-5437-B595-2D99-8E3CC993855D}"/>
                    </a:ext>
                  </a:extLst>
                </p14:cNvPr>
                <p14:cNvContentPartPr/>
                <p14:nvPr/>
              </p14:nvContentPartPr>
              <p14:xfrm>
                <a:off x="4970425" y="2930119"/>
                <a:ext cx="6480" cy="214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904693E-5437-B595-2D99-8E3CC993855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961785" y="2921479"/>
                  <a:ext cx="241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3C6CB38-F021-ABA1-9C2C-8D632B77CFD3}"/>
                    </a:ext>
                  </a:extLst>
                </p14:cNvPr>
                <p14:cNvContentPartPr/>
                <p14:nvPr/>
              </p14:nvContentPartPr>
              <p14:xfrm>
                <a:off x="4884745" y="2991319"/>
                <a:ext cx="178920" cy="32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3C6CB38-F021-ABA1-9C2C-8D632B77CFD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875745" y="2982679"/>
                  <a:ext cx="196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4F87DC6-D4C0-27A8-D24C-656EC366BB29}"/>
                    </a:ext>
                  </a:extLst>
                </p14:cNvPr>
                <p14:cNvContentPartPr/>
                <p14:nvPr/>
              </p14:nvContentPartPr>
              <p14:xfrm>
                <a:off x="5179225" y="2882239"/>
                <a:ext cx="349560" cy="236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4F87DC6-D4C0-27A8-D24C-656EC366BB2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170585" y="2873599"/>
                  <a:ext cx="3672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D8376E6-3AC7-49A6-BB46-92260CE9E7E6}"/>
                    </a:ext>
                  </a:extLst>
                </p14:cNvPr>
                <p14:cNvContentPartPr/>
                <p14:nvPr/>
              </p14:nvContentPartPr>
              <p14:xfrm>
                <a:off x="5364985" y="3078799"/>
                <a:ext cx="205560" cy="283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D8376E6-3AC7-49A6-BB46-92260CE9E7E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356345" y="3069799"/>
                  <a:ext cx="2232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C70EDAE-2A42-BE38-FF00-F08CABEBE0A8}"/>
                    </a:ext>
                  </a:extLst>
                </p14:cNvPr>
                <p14:cNvContentPartPr/>
                <p14:nvPr/>
              </p14:nvContentPartPr>
              <p14:xfrm>
                <a:off x="5704465" y="2716639"/>
                <a:ext cx="149760" cy="317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C70EDAE-2A42-BE38-FF00-F08CABEBE0A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695465" y="2707999"/>
                  <a:ext cx="1674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E77E34B-736C-AD56-63BB-53B7BB4874E4}"/>
                    </a:ext>
                  </a:extLst>
                </p14:cNvPr>
                <p14:cNvContentPartPr/>
                <p14:nvPr/>
              </p14:nvContentPartPr>
              <p14:xfrm>
                <a:off x="5653345" y="3065479"/>
                <a:ext cx="267840" cy="42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E77E34B-736C-AD56-63BB-53B7BB4874E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644345" y="3056479"/>
                  <a:ext cx="2854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6E820F6-FA62-1160-CC34-779D06D8B1C8}"/>
                    </a:ext>
                  </a:extLst>
                </p14:cNvPr>
                <p14:cNvContentPartPr/>
                <p14:nvPr/>
              </p14:nvContentPartPr>
              <p14:xfrm>
                <a:off x="5614105" y="3207319"/>
                <a:ext cx="183960" cy="272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6E820F6-FA62-1160-CC34-779D06D8B1C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605465" y="3198319"/>
                  <a:ext cx="2016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31C098D-6D9B-2BF5-197D-C731EC5D2004}"/>
                    </a:ext>
                  </a:extLst>
                </p14:cNvPr>
                <p14:cNvContentPartPr/>
                <p14:nvPr/>
              </p14:nvContentPartPr>
              <p14:xfrm>
                <a:off x="5846305" y="3253399"/>
                <a:ext cx="228240" cy="306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31C098D-6D9B-2BF5-197D-C731EC5D200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837305" y="3244399"/>
                  <a:ext cx="2458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D8E6C55-752F-40A6-3147-6196C4E2904F}"/>
                    </a:ext>
                  </a:extLst>
                </p14:cNvPr>
                <p14:cNvContentPartPr/>
                <p14:nvPr/>
              </p14:nvContentPartPr>
              <p14:xfrm>
                <a:off x="3495865" y="2673799"/>
                <a:ext cx="221400" cy="975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D8E6C55-752F-40A6-3147-6196C4E2904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486865" y="2665159"/>
                  <a:ext cx="239040" cy="9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1913858-366B-7EFF-D11A-72690FE4C802}"/>
                    </a:ext>
                  </a:extLst>
                </p14:cNvPr>
                <p14:cNvContentPartPr/>
                <p14:nvPr/>
              </p14:nvContentPartPr>
              <p14:xfrm>
                <a:off x="6072745" y="2643199"/>
                <a:ext cx="219240" cy="978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1913858-366B-7EFF-D11A-72690FE4C80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063745" y="2634559"/>
                  <a:ext cx="236880" cy="9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1A9A067-FB2C-4FD3-8716-6A26427789A3}"/>
                    </a:ext>
                  </a:extLst>
                </p14:cNvPr>
                <p14:cNvContentPartPr/>
                <p14:nvPr/>
              </p14:nvContentPartPr>
              <p14:xfrm>
                <a:off x="6393865" y="2965039"/>
                <a:ext cx="439920" cy="256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1A9A067-FB2C-4FD3-8716-6A26427789A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384865" y="2956039"/>
                  <a:ext cx="4575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F98B140-DE45-1AC9-91E4-E7A9A0D82689}"/>
                    </a:ext>
                  </a:extLst>
                </p14:cNvPr>
                <p14:cNvContentPartPr/>
                <p14:nvPr/>
              </p14:nvContentPartPr>
              <p14:xfrm>
                <a:off x="6702025" y="3207679"/>
                <a:ext cx="119520" cy="156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F98B140-DE45-1AC9-91E4-E7A9A0D8268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693385" y="3198679"/>
                  <a:ext cx="137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D896FDE-3A82-94EA-007F-59B4AE071B1D}"/>
                    </a:ext>
                  </a:extLst>
                </p14:cNvPr>
                <p14:cNvContentPartPr/>
                <p14:nvPr/>
              </p14:nvContentPartPr>
              <p14:xfrm>
                <a:off x="6626065" y="3208039"/>
                <a:ext cx="275040" cy="181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D896FDE-3A82-94EA-007F-59B4AE071B1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617425" y="3199039"/>
                  <a:ext cx="292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ECC7FD2-E457-0976-7123-A7CF4C1ACD6A}"/>
                    </a:ext>
                  </a:extLst>
                </p14:cNvPr>
                <p14:cNvContentPartPr/>
                <p14:nvPr/>
              </p14:nvContentPartPr>
              <p14:xfrm>
                <a:off x="7095505" y="2982679"/>
                <a:ext cx="197640" cy="27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ECC7FD2-E457-0976-7123-A7CF4C1ACD6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086505" y="2974039"/>
                  <a:ext cx="215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3C65172-8017-F34A-1BBC-919CF0FF9B9D}"/>
                    </a:ext>
                  </a:extLst>
                </p14:cNvPr>
                <p14:cNvContentPartPr/>
                <p14:nvPr/>
              </p14:nvContentPartPr>
              <p14:xfrm>
                <a:off x="7086505" y="3090679"/>
                <a:ext cx="180000" cy="55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3C65172-8017-F34A-1BBC-919CF0FF9B9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077865" y="3082039"/>
                  <a:ext cx="197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152D80B-B159-A992-AFC3-74E68E811CB5}"/>
                    </a:ext>
                  </a:extLst>
                </p14:cNvPr>
                <p14:cNvContentPartPr/>
                <p14:nvPr/>
              </p14:nvContentPartPr>
              <p14:xfrm>
                <a:off x="7513105" y="3048199"/>
                <a:ext cx="190440" cy="18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152D80B-B159-A992-AFC3-74E68E811CB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504105" y="3039559"/>
                  <a:ext cx="208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8264D86-1489-C840-F803-142C09572CF1}"/>
                    </a:ext>
                  </a:extLst>
                </p14:cNvPr>
                <p14:cNvContentPartPr/>
                <p14:nvPr/>
              </p14:nvContentPartPr>
              <p14:xfrm>
                <a:off x="7975345" y="2747599"/>
                <a:ext cx="30600" cy="232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8264D86-1489-C840-F803-142C09572CF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966705" y="2738599"/>
                  <a:ext cx="482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816B286-4586-7736-0711-41900EF2160A}"/>
                    </a:ext>
                  </a:extLst>
                </p14:cNvPr>
                <p14:cNvContentPartPr/>
                <p14:nvPr/>
              </p14:nvContentPartPr>
              <p14:xfrm>
                <a:off x="7803625" y="3025519"/>
                <a:ext cx="340200" cy="41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816B286-4586-7736-0711-41900EF2160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794625" y="3016879"/>
                  <a:ext cx="3578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31D1367-73B2-8A48-4B94-23073DCEF180}"/>
                    </a:ext>
                  </a:extLst>
                </p14:cNvPr>
                <p14:cNvContentPartPr/>
                <p14:nvPr/>
              </p14:nvContentPartPr>
              <p14:xfrm>
                <a:off x="7690945" y="3196879"/>
                <a:ext cx="343080" cy="385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31D1367-73B2-8A48-4B94-23073DCEF18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682305" y="3188239"/>
                  <a:ext cx="36072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F428122-D506-3EB7-9641-F396C6F9B77C}"/>
                    </a:ext>
                  </a:extLst>
                </p14:cNvPr>
                <p14:cNvContentPartPr/>
                <p14:nvPr/>
              </p14:nvContentPartPr>
              <p14:xfrm>
                <a:off x="8306905" y="2672719"/>
                <a:ext cx="236520" cy="306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F428122-D506-3EB7-9641-F396C6F9B77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298265" y="2663719"/>
                  <a:ext cx="2541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15B34B6-366A-13C5-0303-0E5D938D2D58}"/>
                    </a:ext>
                  </a:extLst>
                </p14:cNvPr>
                <p14:cNvContentPartPr/>
                <p14:nvPr/>
              </p14:nvContentPartPr>
              <p14:xfrm>
                <a:off x="8692465" y="2775319"/>
                <a:ext cx="9000" cy="225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15B34B6-366A-13C5-0303-0E5D938D2D5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683465" y="2766319"/>
                  <a:ext cx="266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B0AD85B-BD70-1192-B8F4-173E4C2F38AE}"/>
                    </a:ext>
                  </a:extLst>
                </p14:cNvPr>
                <p14:cNvContentPartPr/>
                <p14:nvPr/>
              </p14:nvContentPartPr>
              <p14:xfrm>
                <a:off x="8656825" y="2737159"/>
                <a:ext cx="165960" cy="1476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B0AD85B-BD70-1192-B8F4-173E4C2F38A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648185" y="2728159"/>
                  <a:ext cx="183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0ED5972-3368-365E-FB82-3B89FF3B72E0}"/>
                    </a:ext>
                  </a:extLst>
                </p14:cNvPr>
                <p14:cNvContentPartPr/>
                <p14:nvPr/>
              </p14:nvContentPartPr>
              <p14:xfrm>
                <a:off x="8329585" y="3011839"/>
                <a:ext cx="594000" cy="73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0ED5972-3368-365E-FB82-3B89FF3B72E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320585" y="3003199"/>
                  <a:ext cx="611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8673EEE-E628-1D10-CEEB-7FBC535A97FE}"/>
                    </a:ext>
                  </a:extLst>
                </p14:cNvPr>
                <p14:cNvContentPartPr/>
                <p14:nvPr/>
              </p14:nvContentPartPr>
              <p14:xfrm>
                <a:off x="8263345" y="3191839"/>
                <a:ext cx="176400" cy="261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8673EEE-E628-1D10-CEEB-7FBC535A97F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254345" y="3182839"/>
                  <a:ext cx="1940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AAFDE9D-12C4-2B84-4104-EDDEDC4CAEDA}"/>
                    </a:ext>
                  </a:extLst>
                </p14:cNvPr>
                <p14:cNvContentPartPr/>
                <p14:nvPr/>
              </p14:nvContentPartPr>
              <p14:xfrm>
                <a:off x="8495905" y="3261319"/>
                <a:ext cx="172440" cy="201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AAFDE9D-12C4-2B84-4104-EDDEDC4CAED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487265" y="3252679"/>
                  <a:ext cx="1900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3F15AF6-D614-CBD9-9259-B7E0D9AECCC6}"/>
                    </a:ext>
                  </a:extLst>
                </p14:cNvPr>
                <p14:cNvContentPartPr/>
                <p14:nvPr/>
              </p14:nvContentPartPr>
              <p14:xfrm>
                <a:off x="8526505" y="3265279"/>
                <a:ext cx="226080" cy="119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3F15AF6-D614-CBD9-9259-B7E0D9AECCC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517865" y="3256639"/>
                  <a:ext cx="243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E6C2260-1E38-BB4D-1FB9-7B7FD99D500E}"/>
                    </a:ext>
                  </a:extLst>
                </p14:cNvPr>
                <p14:cNvContentPartPr/>
                <p14:nvPr/>
              </p14:nvContentPartPr>
              <p14:xfrm>
                <a:off x="9827545" y="2654359"/>
                <a:ext cx="166320" cy="74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E6C2260-1E38-BB4D-1FB9-7B7FD99D500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818545" y="2645359"/>
                  <a:ext cx="183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28BAA83-B57C-A39E-CFBC-46E628F42320}"/>
                    </a:ext>
                  </a:extLst>
                </p14:cNvPr>
                <p14:cNvContentPartPr/>
                <p14:nvPr/>
              </p14:nvContentPartPr>
              <p14:xfrm>
                <a:off x="9566905" y="3048199"/>
                <a:ext cx="358560" cy="73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28BAA83-B57C-A39E-CFBC-46E628F4232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557905" y="3039199"/>
                  <a:ext cx="376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A68EB8D-DB1B-59FE-7747-EB2E4D9FCD63}"/>
                    </a:ext>
                  </a:extLst>
                </p14:cNvPr>
                <p14:cNvContentPartPr/>
                <p14:nvPr/>
              </p14:nvContentPartPr>
              <p14:xfrm>
                <a:off x="9577345" y="3136039"/>
                <a:ext cx="180720" cy="302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A68EB8D-DB1B-59FE-7747-EB2E4D9FCD6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568705" y="3127399"/>
                  <a:ext cx="1983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83BFF40-0C90-1D53-8738-49FFF6983D31}"/>
                    </a:ext>
                  </a:extLst>
                </p14:cNvPr>
                <p14:cNvContentPartPr/>
                <p14:nvPr/>
              </p14:nvContentPartPr>
              <p14:xfrm>
                <a:off x="9794785" y="3274279"/>
                <a:ext cx="129960" cy="170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83BFF40-0C90-1D53-8738-49FFF6983D3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786145" y="3265279"/>
                  <a:ext cx="147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98B3878-E81F-ED5E-23E0-C9E4DC076F31}"/>
                    </a:ext>
                  </a:extLst>
                </p14:cNvPr>
                <p14:cNvContentPartPr/>
                <p14:nvPr/>
              </p14:nvContentPartPr>
              <p14:xfrm>
                <a:off x="9787945" y="3254479"/>
                <a:ext cx="249120" cy="191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98B3878-E81F-ED5E-23E0-C9E4DC076F3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778945" y="3245839"/>
                  <a:ext cx="2667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914388D-F7B5-9BBA-A454-4AAEAD7829CA}"/>
                    </a:ext>
                  </a:extLst>
                </p14:cNvPr>
                <p14:cNvContentPartPr/>
                <p14:nvPr/>
              </p14:nvContentPartPr>
              <p14:xfrm>
                <a:off x="10013665" y="3199399"/>
                <a:ext cx="116640" cy="58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914388D-F7B5-9BBA-A454-4AAEAD7829C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004665" y="3190759"/>
                  <a:ext cx="1342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EACA682-7E5A-DEE7-5DD9-775CB468EE4B}"/>
                    </a:ext>
                  </a:extLst>
                </p14:cNvPr>
                <p14:cNvContentPartPr/>
                <p14:nvPr/>
              </p14:nvContentPartPr>
              <p14:xfrm>
                <a:off x="10385545" y="2919319"/>
                <a:ext cx="28440" cy="179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EACA682-7E5A-DEE7-5DD9-775CB468EE4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376545" y="2910319"/>
                  <a:ext cx="460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45FDA43-FED1-150A-95AE-8F7284FE95EE}"/>
                    </a:ext>
                  </a:extLst>
                </p14:cNvPr>
                <p14:cNvContentPartPr/>
                <p14:nvPr/>
              </p14:nvContentPartPr>
              <p14:xfrm>
                <a:off x="10320745" y="2985559"/>
                <a:ext cx="209880" cy="18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45FDA43-FED1-150A-95AE-8F7284FE95E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311745" y="2976919"/>
                  <a:ext cx="227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3B45558-06AB-7751-C152-F3D5B2C9E85B}"/>
                    </a:ext>
                  </a:extLst>
                </p14:cNvPr>
                <p14:cNvContentPartPr/>
                <p14:nvPr/>
              </p14:nvContentPartPr>
              <p14:xfrm>
                <a:off x="10695865" y="2668039"/>
                <a:ext cx="160200" cy="2563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3B45558-06AB-7751-C152-F3D5B2C9E85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686865" y="2659399"/>
                  <a:ext cx="1778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A2C121D-B49F-CECA-7BF4-0DB23024DB47}"/>
                    </a:ext>
                  </a:extLst>
                </p14:cNvPr>
                <p14:cNvContentPartPr/>
                <p14:nvPr/>
              </p14:nvContentPartPr>
              <p14:xfrm>
                <a:off x="10893505" y="2616559"/>
                <a:ext cx="145800" cy="93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A2C121D-B49F-CECA-7BF4-0DB23024DB4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884865" y="2607559"/>
                  <a:ext cx="163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C4F383A-C0D3-8797-9AE9-B65D36D7CB19}"/>
                    </a:ext>
                  </a:extLst>
                </p14:cNvPr>
                <p14:cNvContentPartPr/>
                <p14:nvPr/>
              </p14:nvContentPartPr>
              <p14:xfrm>
                <a:off x="10596145" y="3044239"/>
                <a:ext cx="374400" cy="36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C4F383A-C0D3-8797-9AE9-B65D36D7CB1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587145" y="3035239"/>
                  <a:ext cx="392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A76C043-D289-283C-C216-043C303A407B}"/>
                    </a:ext>
                  </a:extLst>
                </p14:cNvPr>
                <p14:cNvContentPartPr/>
                <p14:nvPr/>
              </p14:nvContentPartPr>
              <p14:xfrm>
                <a:off x="10565185" y="3197239"/>
                <a:ext cx="151920" cy="231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A76C043-D289-283C-C216-043C303A407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556545" y="3188599"/>
                  <a:ext cx="1695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D9A2768-5ED2-CFD6-C682-34BF4180EF5C}"/>
                    </a:ext>
                  </a:extLst>
                </p14:cNvPr>
                <p14:cNvContentPartPr/>
                <p14:nvPr/>
              </p14:nvContentPartPr>
              <p14:xfrm>
                <a:off x="10747705" y="3237559"/>
                <a:ext cx="146880" cy="279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D9A2768-5ED2-CFD6-C682-34BF4180EF5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739065" y="3228559"/>
                  <a:ext cx="1645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C947274-2161-FDFB-D32F-FE9BE55CC210}"/>
                    </a:ext>
                  </a:extLst>
                </p14:cNvPr>
                <p14:cNvContentPartPr/>
                <p14:nvPr/>
              </p14:nvContentPartPr>
              <p14:xfrm>
                <a:off x="10937065" y="3203719"/>
                <a:ext cx="145800" cy="50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C947274-2161-FDFB-D32F-FE9BE55CC21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928065" y="3194719"/>
                  <a:ext cx="1634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42DB254-05E7-B50C-2174-E7F427FCEE08}"/>
                    </a:ext>
                  </a:extLst>
                </p14:cNvPr>
                <p14:cNvContentPartPr/>
                <p14:nvPr/>
              </p14:nvContentPartPr>
              <p14:xfrm>
                <a:off x="9373945" y="2593519"/>
                <a:ext cx="263880" cy="1036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42DB254-05E7-B50C-2174-E7F427FCEE0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364945" y="2584519"/>
                  <a:ext cx="281520" cy="10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02C5F90-6FF6-525B-E724-C99117EF248E}"/>
                    </a:ext>
                  </a:extLst>
                </p14:cNvPr>
                <p14:cNvContentPartPr/>
                <p14:nvPr/>
              </p14:nvContentPartPr>
              <p14:xfrm>
                <a:off x="11094745" y="2545999"/>
                <a:ext cx="210600" cy="997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02C5F90-6FF6-525B-E724-C99117EF248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086105" y="2537359"/>
                  <a:ext cx="228240" cy="10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15DC869-9FCB-6D1B-1FCB-4DBE91FDAE61}"/>
                    </a:ext>
                  </a:extLst>
                </p14:cNvPr>
                <p14:cNvContentPartPr/>
                <p14:nvPr/>
              </p14:nvContentPartPr>
              <p14:xfrm>
                <a:off x="11383465" y="2886199"/>
                <a:ext cx="370440" cy="181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15DC869-9FCB-6D1B-1FCB-4DBE91FDAE6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374825" y="2877199"/>
                  <a:ext cx="3880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3F3EE9C-FDC3-7D1E-F52F-601088270F85}"/>
                    </a:ext>
                  </a:extLst>
                </p14:cNvPr>
                <p14:cNvContentPartPr/>
                <p14:nvPr/>
              </p14:nvContentPartPr>
              <p14:xfrm>
                <a:off x="11665345" y="3110839"/>
                <a:ext cx="148320" cy="88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3F3EE9C-FDC3-7D1E-F52F-601088270F8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656345" y="3101839"/>
                  <a:ext cx="1659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301ADA6-A001-5059-A82D-8A276C1A119C}"/>
                    </a:ext>
                  </a:extLst>
                </p14:cNvPr>
                <p14:cNvContentPartPr/>
                <p14:nvPr/>
              </p14:nvContentPartPr>
              <p14:xfrm>
                <a:off x="11630785" y="3079159"/>
                <a:ext cx="266400" cy="153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301ADA6-A001-5059-A82D-8A276C1A119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622145" y="3070159"/>
                  <a:ext cx="284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B149DF9-21DF-C09D-3C43-D1478FF5DCEA}"/>
                    </a:ext>
                  </a:extLst>
                </p14:cNvPr>
                <p14:cNvContentPartPr/>
                <p14:nvPr/>
              </p14:nvContentPartPr>
              <p14:xfrm>
                <a:off x="9035545" y="2916079"/>
                <a:ext cx="19440" cy="1782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B149DF9-21DF-C09D-3C43-D1478FF5DCE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026545" y="2907439"/>
                  <a:ext cx="37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66DA188-E715-3753-CE91-A2461FAFBF63}"/>
                    </a:ext>
                  </a:extLst>
                </p14:cNvPr>
                <p14:cNvContentPartPr/>
                <p14:nvPr/>
              </p14:nvContentPartPr>
              <p14:xfrm>
                <a:off x="8987665" y="2994559"/>
                <a:ext cx="136080" cy="24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66DA188-E715-3753-CE91-A2461FAFBF6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978665" y="2985919"/>
                  <a:ext cx="153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06AA8D9-14FE-DF53-C73C-9867E073920F}"/>
                    </a:ext>
                  </a:extLst>
                </p14:cNvPr>
                <p14:cNvContentPartPr/>
                <p14:nvPr/>
              </p14:nvContentPartPr>
              <p14:xfrm>
                <a:off x="9154705" y="2878999"/>
                <a:ext cx="179280" cy="2383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06AA8D9-14FE-DF53-C73C-9867E073920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145705" y="2870359"/>
                  <a:ext cx="19692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73F908F1-3652-1A60-412C-E43165CA8889}"/>
              </a:ext>
            </a:extLst>
          </p:cNvPr>
          <p:cNvGrpSpPr/>
          <p:nvPr/>
        </p:nvGrpSpPr>
        <p:grpSpPr>
          <a:xfrm>
            <a:off x="3364465" y="4320799"/>
            <a:ext cx="8623800" cy="1266120"/>
            <a:chOff x="3364465" y="4320799"/>
            <a:chExt cx="8623800" cy="12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CC614AE-C6DD-8167-7610-21296AA37B46}"/>
                    </a:ext>
                  </a:extLst>
                </p14:cNvPr>
                <p14:cNvContentPartPr/>
                <p14:nvPr/>
              </p14:nvContentPartPr>
              <p14:xfrm>
                <a:off x="3364465" y="4712479"/>
                <a:ext cx="133560" cy="5997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CC614AE-C6DD-8167-7610-21296AA37B4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355465" y="4703839"/>
                  <a:ext cx="151200" cy="6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BFB1A77-82A7-5689-89F9-653220385212}"/>
                    </a:ext>
                  </a:extLst>
                </p14:cNvPr>
                <p14:cNvContentPartPr/>
                <p14:nvPr/>
              </p14:nvContentPartPr>
              <p14:xfrm>
                <a:off x="3589825" y="4956559"/>
                <a:ext cx="334800" cy="223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BFB1A77-82A7-5689-89F9-65322038521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580825" y="4947559"/>
                  <a:ext cx="3524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24BA830-345D-9303-2B02-558B072A8ACC}"/>
                    </a:ext>
                  </a:extLst>
                </p14:cNvPr>
                <p14:cNvContentPartPr/>
                <p14:nvPr/>
              </p14:nvContentPartPr>
              <p14:xfrm>
                <a:off x="3815905" y="5214319"/>
                <a:ext cx="139320" cy="81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24BA830-345D-9303-2B02-558B072A8AC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807265" y="5205679"/>
                  <a:ext cx="156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AD43762-4054-172C-6089-387A1AD79125}"/>
                    </a:ext>
                  </a:extLst>
                </p14:cNvPr>
                <p14:cNvContentPartPr/>
                <p14:nvPr/>
              </p14:nvContentPartPr>
              <p14:xfrm>
                <a:off x="3813745" y="5172199"/>
                <a:ext cx="191520" cy="123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AD43762-4054-172C-6089-387A1AD7912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805105" y="5163559"/>
                  <a:ext cx="209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28AEE2D-43BA-26E2-2D4B-C6B09AD68D77}"/>
                    </a:ext>
                  </a:extLst>
                </p14:cNvPr>
                <p14:cNvContentPartPr/>
                <p14:nvPr/>
              </p14:nvContentPartPr>
              <p14:xfrm>
                <a:off x="4174465" y="4775479"/>
                <a:ext cx="148680" cy="267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28AEE2D-43BA-26E2-2D4B-C6B09AD68D7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165825" y="4766839"/>
                  <a:ext cx="1663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87BB1FF-D7E7-57A2-B4FB-43D8E4B10F90}"/>
                    </a:ext>
                  </a:extLst>
                </p14:cNvPr>
                <p14:cNvContentPartPr/>
                <p14:nvPr/>
              </p14:nvContentPartPr>
              <p14:xfrm>
                <a:off x="4072945" y="5095879"/>
                <a:ext cx="416880" cy="32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87BB1FF-D7E7-57A2-B4FB-43D8E4B10F9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064305" y="5086879"/>
                  <a:ext cx="434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C13F742-907D-6A08-3499-7E852EA6162B}"/>
                    </a:ext>
                  </a:extLst>
                </p14:cNvPr>
                <p14:cNvContentPartPr/>
                <p14:nvPr/>
              </p14:nvContentPartPr>
              <p14:xfrm>
                <a:off x="4071865" y="5238439"/>
                <a:ext cx="181080" cy="246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C13F742-907D-6A08-3499-7E852EA6162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062865" y="5229799"/>
                  <a:ext cx="1987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B393BB1-1DF6-3D0F-D110-573AB0506FC3}"/>
                    </a:ext>
                  </a:extLst>
                </p14:cNvPr>
                <p14:cNvContentPartPr/>
                <p14:nvPr/>
              </p14:nvContentPartPr>
              <p14:xfrm>
                <a:off x="4290385" y="5273719"/>
                <a:ext cx="160200" cy="204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B393BB1-1DF6-3D0F-D110-573AB0506FC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281745" y="5265079"/>
                  <a:ext cx="1778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77E5902-7651-8012-BAB8-ABD3992C5DB3}"/>
                    </a:ext>
                  </a:extLst>
                </p14:cNvPr>
                <p14:cNvContentPartPr/>
                <p14:nvPr/>
              </p14:nvContentPartPr>
              <p14:xfrm>
                <a:off x="4288225" y="5274799"/>
                <a:ext cx="222840" cy="209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77E5902-7651-8012-BAB8-ABD3992C5DB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279585" y="5266159"/>
                  <a:ext cx="2404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EE6B1E6-3376-118C-EAE8-F5F8BAC4C77B}"/>
                    </a:ext>
                  </a:extLst>
                </p14:cNvPr>
                <p14:cNvContentPartPr/>
                <p14:nvPr/>
              </p14:nvContentPartPr>
              <p14:xfrm>
                <a:off x="4783945" y="4962319"/>
                <a:ext cx="6840" cy="245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EE6B1E6-3376-118C-EAE8-F5F8BAC4C77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774945" y="4953679"/>
                  <a:ext cx="244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7419E7F-E8AF-A771-DE58-59116DB4375D}"/>
                    </a:ext>
                  </a:extLst>
                </p14:cNvPr>
                <p14:cNvContentPartPr/>
                <p14:nvPr/>
              </p14:nvContentPartPr>
              <p14:xfrm>
                <a:off x="4666945" y="5038999"/>
                <a:ext cx="237600" cy="219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7419E7F-E8AF-A771-DE58-59116DB4375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658305" y="5030359"/>
                  <a:ext cx="255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DBED19C-76D0-BBFB-C683-68C2D670969F}"/>
                    </a:ext>
                  </a:extLst>
                </p14:cNvPr>
                <p14:cNvContentPartPr/>
                <p14:nvPr/>
              </p14:nvContentPartPr>
              <p14:xfrm>
                <a:off x="5051065" y="4890319"/>
                <a:ext cx="411120" cy="2473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DBED19C-76D0-BBFB-C683-68C2D670969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042065" y="4881679"/>
                  <a:ext cx="4287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8A8296F-35E4-745F-A5E0-BE334F83D4B0}"/>
                    </a:ext>
                  </a:extLst>
                </p14:cNvPr>
                <p14:cNvContentPartPr/>
                <p14:nvPr/>
              </p14:nvContentPartPr>
              <p14:xfrm>
                <a:off x="5346265" y="5179399"/>
                <a:ext cx="176400" cy="207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8A8296F-35E4-745F-A5E0-BE334F83D4B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337265" y="5170399"/>
                  <a:ext cx="1940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F5367F1-0037-F9E6-A9E4-DEB8AD679C9F}"/>
                    </a:ext>
                  </a:extLst>
                </p14:cNvPr>
                <p14:cNvContentPartPr/>
                <p14:nvPr/>
              </p14:nvContentPartPr>
              <p14:xfrm>
                <a:off x="5688265" y="4731919"/>
                <a:ext cx="164880" cy="3006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F5367F1-0037-F9E6-A9E4-DEB8AD679C9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679625" y="4722919"/>
                  <a:ext cx="1825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D1474AC-76BF-378A-D636-37447DBD2F33}"/>
                    </a:ext>
                  </a:extLst>
                </p14:cNvPr>
                <p14:cNvContentPartPr/>
                <p14:nvPr/>
              </p14:nvContentPartPr>
              <p14:xfrm>
                <a:off x="5591425" y="5057359"/>
                <a:ext cx="422640" cy="648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D1474AC-76BF-378A-D636-37447DBD2F3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582785" y="5048719"/>
                  <a:ext cx="4402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76737E4-0B02-C4BE-6E26-DF0985B8E9E6}"/>
                    </a:ext>
                  </a:extLst>
                </p14:cNvPr>
                <p14:cNvContentPartPr/>
                <p14:nvPr/>
              </p14:nvContentPartPr>
              <p14:xfrm>
                <a:off x="5577025" y="5216839"/>
                <a:ext cx="159480" cy="322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76737E4-0B02-C4BE-6E26-DF0985B8E9E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568385" y="5208199"/>
                  <a:ext cx="1771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5DF3499-622C-77A6-FF40-327812C0510C}"/>
                    </a:ext>
                  </a:extLst>
                </p14:cNvPr>
                <p14:cNvContentPartPr/>
                <p14:nvPr/>
              </p14:nvContentPartPr>
              <p14:xfrm>
                <a:off x="5809945" y="5288119"/>
                <a:ext cx="185400" cy="249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5DF3499-622C-77A6-FF40-327812C0510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800945" y="5279479"/>
                  <a:ext cx="2030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63CAAEB-EED0-B7C7-36CF-E25864FF3880}"/>
                    </a:ext>
                  </a:extLst>
                </p14:cNvPr>
                <p14:cNvContentPartPr/>
                <p14:nvPr/>
              </p14:nvContentPartPr>
              <p14:xfrm>
                <a:off x="6079585" y="4692319"/>
                <a:ext cx="227880" cy="838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63CAAEB-EED0-B7C7-36CF-E25864FF388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070585" y="4683319"/>
                  <a:ext cx="245520" cy="85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D3F98A1-B79F-B963-44F6-B2EA62D61C26}"/>
                    </a:ext>
                  </a:extLst>
                </p14:cNvPr>
                <p14:cNvContentPartPr/>
                <p14:nvPr/>
              </p14:nvContentPartPr>
              <p14:xfrm>
                <a:off x="6422665" y="4895359"/>
                <a:ext cx="426600" cy="2012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D3F98A1-B79F-B963-44F6-B2EA62D61C2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414025" y="4886359"/>
                  <a:ext cx="444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43A9380-FC8F-12BC-9BAB-5EAEEBF742E1}"/>
                    </a:ext>
                  </a:extLst>
                </p14:cNvPr>
                <p14:cNvContentPartPr/>
                <p14:nvPr/>
              </p14:nvContentPartPr>
              <p14:xfrm>
                <a:off x="6855745" y="5118919"/>
                <a:ext cx="212760" cy="2469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43A9380-FC8F-12BC-9BAB-5EAEEBF742E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846745" y="5109919"/>
                  <a:ext cx="2304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E560625-6474-844A-4F25-5B3622F5768B}"/>
                    </a:ext>
                  </a:extLst>
                </p14:cNvPr>
                <p14:cNvContentPartPr/>
                <p14:nvPr/>
              </p14:nvContentPartPr>
              <p14:xfrm>
                <a:off x="7256065" y="4958719"/>
                <a:ext cx="203040" cy="345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E560625-6474-844A-4F25-5B3622F5768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247425" y="4950079"/>
                  <a:ext cx="220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FB497D8-2257-3C1F-5875-78FC585D4C55}"/>
                    </a:ext>
                  </a:extLst>
                </p14:cNvPr>
                <p14:cNvContentPartPr/>
                <p14:nvPr/>
              </p14:nvContentPartPr>
              <p14:xfrm>
                <a:off x="7296745" y="5022799"/>
                <a:ext cx="174240" cy="381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FB497D8-2257-3C1F-5875-78FC585D4C5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287745" y="5014159"/>
                  <a:ext cx="191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366F2C7-6F59-1B26-7269-357203113E0A}"/>
                    </a:ext>
                  </a:extLst>
                </p14:cNvPr>
                <p14:cNvContentPartPr/>
                <p14:nvPr/>
              </p14:nvContentPartPr>
              <p14:xfrm>
                <a:off x="7691665" y="4925599"/>
                <a:ext cx="190800" cy="352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366F2C7-6F59-1B26-7269-357203113E0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683025" y="4916599"/>
                  <a:ext cx="208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53865F0-6EC5-B91C-AFCE-FE94F84C8E01}"/>
                    </a:ext>
                  </a:extLst>
                </p14:cNvPr>
                <p14:cNvContentPartPr/>
                <p14:nvPr/>
              </p14:nvContentPartPr>
              <p14:xfrm>
                <a:off x="8136625" y="4618159"/>
                <a:ext cx="14400" cy="1936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53865F0-6EC5-B91C-AFCE-FE94F84C8E0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127625" y="4609519"/>
                  <a:ext cx="320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EF1FF2E-6A04-D5F8-EE25-83AF81D063D2}"/>
                    </a:ext>
                  </a:extLst>
                </p14:cNvPr>
                <p14:cNvContentPartPr/>
                <p14:nvPr/>
              </p14:nvContentPartPr>
              <p14:xfrm>
                <a:off x="7992985" y="4921639"/>
                <a:ext cx="282240" cy="500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EF1FF2E-6A04-D5F8-EE25-83AF81D063D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983985" y="4912999"/>
                  <a:ext cx="299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0430431-652D-0E51-F162-D57AE0BE9C82}"/>
                    </a:ext>
                  </a:extLst>
                </p14:cNvPr>
                <p14:cNvContentPartPr/>
                <p14:nvPr/>
              </p14:nvContentPartPr>
              <p14:xfrm>
                <a:off x="7845385" y="5068159"/>
                <a:ext cx="375840" cy="4327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0430431-652D-0E51-F162-D57AE0BE9C8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836745" y="5059519"/>
                  <a:ext cx="3934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64E518E-0E4A-DD6A-44BF-BE651B5B4326}"/>
                    </a:ext>
                  </a:extLst>
                </p14:cNvPr>
                <p14:cNvContentPartPr/>
                <p14:nvPr/>
              </p14:nvContentPartPr>
              <p14:xfrm>
                <a:off x="8476105" y="4576399"/>
                <a:ext cx="202320" cy="3085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64E518E-0E4A-DD6A-44BF-BE651B5B432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467465" y="4567759"/>
                  <a:ext cx="2199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60429A1-89BF-4240-9104-9D8626FD3751}"/>
                    </a:ext>
                  </a:extLst>
                </p14:cNvPr>
                <p14:cNvContentPartPr/>
                <p14:nvPr/>
              </p14:nvContentPartPr>
              <p14:xfrm>
                <a:off x="8751145" y="4716799"/>
                <a:ext cx="12960" cy="2332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60429A1-89BF-4240-9104-9D8626FD375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742505" y="4708159"/>
                  <a:ext cx="306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6BAF3CD-91AE-33FA-5DFE-2037CC601367}"/>
                    </a:ext>
                  </a:extLst>
                </p14:cNvPr>
                <p14:cNvContentPartPr/>
                <p14:nvPr/>
              </p14:nvContentPartPr>
              <p14:xfrm>
                <a:off x="8739985" y="4699519"/>
                <a:ext cx="141840" cy="777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6BAF3CD-91AE-33FA-5DFE-2037CC60136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731345" y="4690519"/>
                  <a:ext cx="1594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B790CF4-76C5-A320-ED97-3663DBAB6DD8}"/>
                    </a:ext>
                  </a:extLst>
                </p14:cNvPr>
                <p14:cNvContentPartPr/>
                <p14:nvPr/>
              </p14:nvContentPartPr>
              <p14:xfrm>
                <a:off x="8485105" y="4990759"/>
                <a:ext cx="434520" cy="51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B790CF4-76C5-A320-ED97-3663DBAB6DD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476105" y="4982119"/>
                  <a:ext cx="452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BEBA8EC-6D1C-7320-4AEA-6A640B9B232D}"/>
                    </a:ext>
                  </a:extLst>
                </p14:cNvPr>
                <p14:cNvContentPartPr/>
                <p14:nvPr/>
              </p14:nvContentPartPr>
              <p14:xfrm>
                <a:off x="8453425" y="5102719"/>
                <a:ext cx="186120" cy="2613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BEBA8EC-6D1C-7320-4AEA-6A640B9B232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444785" y="5094079"/>
                  <a:ext cx="2037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68E840A-EAE3-A0E1-F010-895864C08465}"/>
                    </a:ext>
                  </a:extLst>
                </p14:cNvPr>
                <p14:cNvContentPartPr/>
                <p14:nvPr/>
              </p14:nvContentPartPr>
              <p14:xfrm>
                <a:off x="8680945" y="5196679"/>
                <a:ext cx="196200" cy="313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68E840A-EAE3-A0E1-F010-895864C0846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671945" y="5188039"/>
                  <a:ext cx="2138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F9ED050-1222-2480-AB57-99FB8E1BA29C}"/>
                    </a:ext>
                  </a:extLst>
                </p14:cNvPr>
                <p14:cNvContentPartPr/>
                <p14:nvPr/>
              </p14:nvContentPartPr>
              <p14:xfrm>
                <a:off x="9526585" y="4557679"/>
                <a:ext cx="208080" cy="9936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F9ED050-1222-2480-AB57-99FB8E1BA29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517945" y="4548679"/>
                  <a:ext cx="225720" cy="10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81F0E6D-E910-EEC6-D7FA-F795C05CE111}"/>
                    </a:ext>
                  </a:extLst>
                </p14:cNvPr>
                <p14:cNvContentPartPr/>
                <p14:nvPr/>
              </p14:nvContentPartPr>
              <p14:xfrm>
                <a:off x="9808825" y="4604119"/>
                <a:ext cx="195480" cy="390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81F0E6D-E910-EEC6-D7FA-F795C05CE11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799825" y="4595479"/>
                  <a:ext cx="2131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3D897DD-DB20-0482-119A-8523B3270AAB}"/>
                    </a:ext>
                  </a:extLst>
                </p14:cNvPr>
                <p14:cNvContentPartPr/>
                <p14:nvPr/>
              </p14:nvContentPartPr>
              <p14:xfrm>
                <a:off x="10078825" y="4535719"/>
                <a:ext cx="181800" cy="1969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3D897DD-DB20-0482-119A-8523B3270AA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070185" y="4527079"/>
                  <a:ext cx="1994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98D1412-78D2-868C-9E1D-1D54322BC1C9}"/>
                    </a:ext>
                  </a:extLst>
                </p14:cNvPr>
                <p14:cNvContentPartPr/>
                <p14:nvPr/>
              </p14:nvContentPartPr>
              <p14:xfrm>
                <a:off x="9716305" y="5040079"/>
                <a:ext cx="452880" cy="331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98D1412-78D2-868C-9E1D-1D54322BC1C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707665" y="5031079"/>
                  <a:ext cx="470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CFD86CB-6CE2-2C82-8B1F-B7BE8F8E976D}"/>
                    </a:ext>
                  </a:extLst>
                </p14:cNvPr>
                <p14:cNvContentPartPr/>
                <p14:nvPr/>
              </p14:nvContentPartPr>
              <p14:xfrm>
                <a:off x="9720985" y="5087239"/>
                <a:ext cx="113760" cy="3416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CFD86CB-6CE2-2C82-8B1F-B7BE8F8E976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711985" y="5078599"/>
                  <a:ext cx="1314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E4A8146-2DD5-64EC-653E-CBB82E3AB275}"/>
                    </a:ext>
                  </a:extLst>
                </p14:cNvPr>
                <p14:cNvContentPartPr/>
                <p14:nvPr/>
              </p14:nvContentPartPr>
              <p14:xfrm>
                <a:off x="9903865" y="5216119"/>
                <a:ext cx="174600" cy="105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E4A8146-2DD5-64EC-653E-CBB82E3AB27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894865" y="5207479"/>
                  <a:ext cx="192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456CD4C-D697-4393-8DA4-8E72D76DF333}"/>
                    </a:ext>
                  </a:extLst>
                </p14:cNvPr>
                <p14:cNvContentPartPr/>
                <p14:nvPr/>
              </p14:nvContentPartPr>
              <p14:xfrm>
                <a:off x="9868945" y="5200279"/>
                <a:ext cx="298800" cy="1303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456CD4C-D697-4393-8DA4-8E72D76DF33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859945" y="5191639"/>
                  <a:ext cx="316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07D63D3-313A-FB0F-0214-C2611A9F3E28}"/>
                    </a:ext>
                  </a:extLst>
                </p14:cNvPr>
                <p14:cNvContentPartPr/>
                <p14:nvPr/>
              </p14:nvContentPartPr>
              <p14:xfrm>
                <a:off x="10119865" y="5147359"/>
                <a:ext cx="215640" cy="1022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07D63D3-313A-FB0F-0214-C2611A9F3E2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110865" y="5138359"/>
                  <a:ext cx="233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EA2CA19-D1A3-62ED-FD75-097225DBCB9F}"/>
                    </a:ext>
                  </a:extLst>
                </p14:cNvPr>
                <p14:cNvContentPartPr/>
                <p14:nvPr/>
              </p14:nvContentPartPr>
              <p14:xfrm>
                <a:off x="10550425" y="4793479"/>
                <a:ext cx="30600" cy="2674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EA2CA19-D1A3-62ED-FD75-097225DBCB9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541785" y="4784839"/>
                  <a:ext cx="482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8A8F04C-6144-BD0D-09F5-75C8DDBD1CAB}"/>
                    </a:ext>
                  </a:extLst>
                </p14:cNvPr>
                <p14:cNvContentPartPr/>
                <p14:nvPr/>
              </p14:nvContentPartPr>
              <p14:xfrm>
                <a:off x="10448905" y="4948279"/>
                <a:ext cx="216360" cy="417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8A8F04C-6144-BD0D-09F5-75C8DDBD1CA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439905" y="4939639"/>
                  <a:ext cx="234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27E8A58-ED42-5533-7891-60E2F4D34016}"/>
                    </a:ext>
                  </a:extLst>
                </p14:cNvPr>
                <p14:cNvContentPartPr/>
                <p14:nvPr/>
              </p14:nvContentPartPr>
              <p14:xfrm>
                <a:off x="10842385" y="4642639"/>
                <a:ext cx="173880" cy="2790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27E8A58-ED42-5533-7891-60E2F4D3401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833385" y="4633999"/>
                  <a:ext cx="1915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2BA53F8-0CDB-67E9-89BE-A5EA8C04686F}"/>
                    </a:ext>
                  </a:extLst>
                </p14:cNvPr>
                <p14:cNvContentPartPr/>
                <p14:nvPr/>
              </p14:nvContentPartPr>
              <p14:xfrm>
                <a:off x="11047585" y="4521319"/>
                <a:ext cx="105120" cy="1652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2BA53F8-0CDB-67E9-89BE-A5EA8C04686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038945" y="4512319"/>
                  <a:ext cx="122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4C652A0-EA02-F2CD-6BF0-10FA847C9BE4}"/>
                    </a:ext>
                  </a:extLst>
                </p14:cNvPr>
                <p14:cNvContentPartPr/>
                <p14:nvPr/>
              </p14:nvContentPartPr>
              <p14:xfrm>
                <a:off x="10781905" y="5046559"/>
                <a:ext cx="284760" cy="277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4C652A0-EA02-F2CD-6BF0-10FA847C9BE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773265" y="5037919"/>
                  <a:ext cx="302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D87415B-B4EF-7A5B-BD9D-4DBC3A46EAF5}"/>
                    </a:ext>
                  </a:extLst>
                </p14:cNvPr>
                <p14:cNvContentPartPr/>
                <p14:nvPr/>
              </p14:nvContentPartPr>
              <p14:xfrm>
                <a:off x="10617025" y="5194879"/>
                <a:ext cx="195840" cy="2257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D87415B-B4EF-7A5B-BD9D-4DBC3A46EAF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608385" y="5185879"/>
                  <a:ext cx="213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64B6B7B-DF99-3866-D156-4D58588499FB}"/>
                    </a:ext>
                  </a:extLst>
                </p14:cNvPr>
                <p14:cNvContentPartPr/>
                <p14:nvPr/>
              </p14:nvContentPartPr>
              <p14:xfrm>
                <a:off x="10846345" y="5265799"/>
                <a:ext cx="186120" cy="3211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64B6B7B-DF99-3866-D156-4D58588499F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837705" y="5256799"/>
                  <a:ext cx="2037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CCD58CC-395D-CD19-53B0-8D11A5942FE1}"/>
                    </a:ext>
                  </a:extLst>
                </p14:cNvPr>
                <p14:cNvContentPartPr/>
                <p14:nvPr/>
              </p14:nvContentPartPr>
              <p14:xfrm>
                <a:off x="11061985" y="5208559"/>
                <a:ext cx="122400" cy="806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CCD58CC-395D-CD19-53B0-8D11A5942FE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052985" y="5199919"/>
                  <a:ext cx="140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5195BFA-0DB7-4E7C-44A4-FB5F685DCEE5}"/>
                    </a:ext>
                  </a:extLst>
                </p14:cNvPr>
                <p14:cNvContentPartPr/>
                <p14:nvPr/>
              </p14:nvContentPartPr>
              <p14:xfrm>
                <a:off x="11220025" y="4320799"/>
                <a:ext cx="321120" cy="12214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5195BFA-0DB7-4E7C-44A4-FB5F685DCEE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211385" y="4312159"/>
                  <a:ext cx="338760" cy="12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A35B58E-8642-1D7F-6DB1-B9E1BB627696}"/>
                    </a:ext>
                  </a:extLst>
                </p14:cNvPr>
                <p14:cNvContentPartPr/>
                <p14:nvPr/>
              </p14:nvContentPartPr>
              <p14:xfrm>
                <a:off x="11604865" y="4846399"/>
                <a:ext cx="309600" cy="2379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A35B58E-8642-1D7F-6DB1-B9E1BB62769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595865" y="4837759"/>
                  <a:ext cx="3272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0F73487-7D9D-B363-AE2E-4AD8E083044F}"/>
                    </a:ext>
                  </a:extLst>
                </p14:cNvPr>
                <p14:cNvContentPartPr/>
                <p14:nvPr/>
              </p14:nvContentPartPr>
              <p14:xfrm>
                <a:off x="11741305" y="5130799"/>
                <a:ext cx="246960" cy="3924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0F73487-7D9D-B363-AE2E-4AD8E083044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732305" y="5122159"/>
                  <a:ext cx="26460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8E8D733-B22D-B521-3046-289A0EF2C296}"/>
                    </a:ext>
                  </a:extLst>
                </p14:cNvPr>
                <p14:cNvContentPartPr/>
                <p14:nvPr/>
              </p14:nvContentPartPr>
              <p14:xfrm>
                <a:off x="9117985" y="4890679"/>
                <a:ext cx="28440" cy="2232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8E8D733-B22D-B521-3046-289A0EF2C29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108985" y="4882039"/>
                  <a:ext cx="460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FB8C681-E435-033B-BE27-78A16947F443}"/>
                    </a:ext>
                  </a:extLst>
                </p14:cNvPr>
                <p14:cNvContentPartPr/>
                <p14:nvPr/>
              </p14:nvContentPartPr>
              <p14:xfrm>
                <a:off x="9026185" y="5015959"/>
                <a:ext cx="171720" cy="172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FB8C681-E435-033B-BE27-78A16947F44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017185" y="5006959"/>
                  <a:ext cx="189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A2486FC-5ACA-98BB-65DD-D8079F9FA1DB}"/>
                    </a:ext>
                  </a:extLst>
                </p14:cNvPr>
                <p14:cNvContentPartPr/>
                <p14:nvPr/>
              </p14:nvContentPartPr>
              <p14:xfrm>
                <a:off x="9250825" y="4905799"/>
                <a:ext cx="254880" cy="1825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A2486FC-5ACA-98BB-65DD-D8079F9FA1D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242185" y="4896799"/>
                  <a:ext cx="272520" cy="20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1E7C9DD2-6359-4A6D-269B-C7110DEDAB37}"/>
                  </a:ext>
                </a:extLst>
              </p14:cNvPr>
              <p14:cNvContentPartPr/>
              <p14:nvPr/>
            </p14:nvContentPartPr>
            <p14:xfrm>
              <a:off x="9204745" y="2896279"/>
              <a:ext cx="127080" cy="22860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1E7C9DD2-6359-4A6D-269B-C7110DEDAB37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9168745" y="2824639"/>
                <a:ext cx="19872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4E857FC2-84C5-6BD5-92D4-1DE702EC14DB}"/>
                  </a:ext>
                </a:extLst>
              </p14:cNvPr>
              <p14:cNvContentPartPr/>
              <p14:nvPr/>
            </p14:nvContentPartPr>
            <p14:xfrm>
              <a:off x="9210865" y="3028039"/>
              <a:ext cx="57600" cy="14940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4E857FC2-84C5-6BD5-92D4-1DE702EC14DB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9175225" y="2956399"/>
                <a:ext cx="12924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969D2328-8059-8BC7-A89D-25E2F6764D75}"/>
                  </a:ext>
                </a:extLst>
              </p14:cNvPr>
              <p14:cNvContentPartPr/>
              <p14:nvPr/>
            </p14:nvContentPartPr>
            <p14:xfrm>
              <a:off x="9286465" y="4846759"/>
              <a:ext cx="230040" cy="23292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969D2328-8059-8BC7-A89D-25E2F6764D75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9250465" y="4774759"/>
                <a:ext cx="30168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7CC3734F-5A9E-5A81-8D16-2D9F297B03C8}"/>
                  </a:ext>
                </a:extLst>
              </p14:cNvPr>
              <p14:cNvContentPartPr/>
              <p14:nvPr/>
            </p14:nvContentPartPr>
            <p14:xfrm>
              <a:off x="9312385" y="2852359"/>
              <a:ext cx="50040" cy="31284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7CC3734F-5A9E-5A81-8D16-2D9F297B03C8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9276745" y="2780359"/>
                <a:ext cx="12168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64EAE3F9-F9D1-E024-4659-42CA121A5A81}"/>
                  </a:ext>
                </a:extLst>
              </p14:cNvPr>
              <p14:cNvContentPartPr/>
              <p14:nvPr/>
            </p14:nvContentPartPr>
            <p14:xfrm>
              <a:off x="9149665" y="2923639"/>
              <a:ext cx="91440" cy="23364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64EAE3F9-F9D1-E024-4659-42CA121A5A81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9114025" y="2851999"/>
                <a:ext cx="163080" cy="37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4" name="Group 253">
            <a:extLst>
              <a:ext uri="{FF2B5EF4-FFF2-40B4-BE49-F238E27FC236}">
                <a16:creationId xmlns:a16="http://schemas.microsoft.com/office/drawing/2014/main" id="{BFDC8A15-598E-569B-2135-B2488F691104}"/>
              </a:ext>
            </a:extLst>
          </p:cNvPr>
          <p:cNvGrpSpPr/>
          <p:nvPr/>
        </p:nvGrpSpPr>
        <p:grpSpPr>
          <a:xfrm>
            <a:off x="8232745" y="1943719"/>
            <a:ext cx="1357200" cy="390240"/>
            <a:chOff x="8232745" y="1943719"/>
            <a:chExt cx="135720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147202A-9187-07AB-A674-5070F7001E1D}"/>
                    </a:ext>
                  </a:extLst>
                </p14:cNvPr>
                <p14:cNvContentPartPr/>
                <p14:nvPr/>
              </p14:nvContentPartPr>
              <p14:xfrm>
                <a:off x="8232745" y="1943719"/>
                <a:ext cx="1357200" cy="3902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147202A-9187-07AB-A674-5070F7001E1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224105" y="1934719"/>
                  <a:ext cx="13748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DC5EB45-A582-D703-7D36-EADBC3E12294}"/>
                    </a:ext>
                  </a:extLst>
                </p14:cNvPr>
                <p14:cNvContentPartPr/>
                <p14:nvPr/>
              </p14:nvContentPartPr>
              <p14:xfrm>
                <a:off x="8562865" y="1963519"/>
                <a:ext cx="54000" cy="219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DC5EB45-A582-D703-7D36-EADBC3E1229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553865" y="1954519"/>
                  <a:ext cx="7164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55CA75CF-112A-64FF-28C7-ED1023A49B01}"/>
              </a:ext>
            </a:extLst>
          </p:cNvPr>
          <p:cNvGrpSpPr/>
          <p:nvPr/>
        </p:nvGrpSpPr>
        <p:grpSpPr>
          <a:xfrm>
            <a:off x="9737545" y="1869199"/>
            <a:ext cx="2121480" cy="506880"/>
            <a:chOff x="9737545" y="1869199"/>
            <a:chExt cx="2121480" cy="50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F663DB1-AEE8-1E52-933B-656810E59E6B}"/>
                    </a:ext>
                  </a:extLst>
                </p14:cNvPr>
                <p14:cNvContentPartPr/>
                <p14:nvPr/>
              </p14:nvContentPartPr>
              <p14:xfrm>
                <a:off x="9737545" y="1869199"/>
                <a:ext cx="1467000" cy="5068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F663DB1-AEE8-1E52-933B-656810E59E6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728545" y="1860199"/>
                  <a:ext cx="148464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19016C24-B5EF-0C81-2868-A6D421FB5B8E}"/>
                    </a:ext>
                  </a:extLst>
                </p14:cNvPr>
                <p14:cNvContentPartPr/>
                <p14:nvPr/>
              </p14:nvContentPartPr>
              <p14:xfrm>
                <a:off x="10891705" y="2025799"/>
                <a:ext cx="241920" cy="331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9016C24-B5EF-0C81-2868-A6D421FB5B8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883065" y="2016799"/>
                  <a:ext cx="2595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E967079-B822-D73C-313E-F6442F171348}"/>
                    </a:ext>
                  </a:extLst>
                </p14:cNvPr>
                <p14:cNvContentPartPr/>
                <p14:nvPr/>
              </p14:nvContentPartPr>
              <p14:xfrm>
                <a:off x="10809625" y="1914199"/>
                <a:ext cx="38160" cy="144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E967079-B822-D73C-313E-F6442F17134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800625" y="1905559"/>
                  <a:ext cx="55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ADD076B-903B-E805-DB2B-2A3D8BD68C5D}"/>
                    </a:ext>
                  </a:extLst>
                </p14:cNvPr>
                <p14:cNvContentPartPr/>
                <p14:nvPr/>
              </p14:nvContentPartPr>
              <p14:xfrm>
                <a:off x="11401105" y="1950199"/>
                <a:ext cx="457920" cy="2638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ADD076B-903B-E805-DB2B-2A3D8BD68C5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392105" y="1941199"/>
                  <a:ext cx="47556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40B55DAF-6D9E-1802-7C26-DD67F49A573E}"/>
              </a:ext>
            </a:extLst>
          </p:cNvPr>
          <p:cNvGrpSpPr/>
          <p:nvPr/>
        </p:nvGrpSpPr>
        <p:grpSpPr>
          <a:xfrm>
            <a:off x="8989825" y="1655359"/>
            <a:ext cx="339120" cy="380520"/>
            <a:chOff x="8989825" y="1655359"/>
            <a:chExt cx="33912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EA58245-94B4-08B8-4EBF-8299CC5BD4E4}"/>
                    </a:ext>
                  </a:extLst>
                </p14:cNvPr>
                <p14:cNvContentPartPr/>
                <p14:nvPr/>
              </p14:nvContentPartPr>
              <p14:xfrm>
                <a:off x="8989825" y="1688479"/>
                <a:ext cx="330840" cy="3474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EA58245-94B4-08B8-4EBF-8299CC5BD4E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980825" y="1679479"/>
                  <a:ext cx="3484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78B8EC6-F9BF-AEBF-F1B2-BED253B79AAB}"/>
                    </a:ext>
                  </a:extLst>
                </p14:cNvPr>
                <p14:cNvContentPartPr/>
                <p14:nvPr/>
              </p14:nvContentPartPr>
              <p14:xfrm>
                <a:off x="9154345" y="1655359"/>
                <a:ext cx="174600" cy="1134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78B8EC6-F9BF-AEBF-F1B2-BED253B79AA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145345" y="1646719"/>
                  <a:ext cx="19224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11E6BAF6-9229-6D55-8B73-287C242B3E98}"/>
              </a:ext>
            </a:extLst>
          </p:cNvPr>
          <p:cNvGrpSpPr/>
          <p:nvPr/>
        </p:nvGrpSpPr>
        <p:grpSpPr>
          <a:xfrm>
            <a:off x="470785" y="5623999"/>
            <a:ext cx="1469160" cy="515160"/>
            <a:chOff x="470785" y="5623999"/>
            <a:chExt cx="1469160" cy="5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15B9655-0AF5-3D4C-9291-9B9D2D15DE68}"/>
                    </a:ext>
                  </a:extLst>
                </p14:cNvPr>
                <p14:cNvContentPartPr/>
                <p14:nvPr/>
              </p14:nvContentPartPr>
              <p14:xfrm>
                <a:off x="470785" y="5623999"/>
                <a:ext cx="1469160" cy="5151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15B9655-0AF5-3D4C-9291-9B9D2D15DE6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62145" y="5615359"/>
                  <a:ext cx="148680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8AFEECA-0CA3-1AA9-DF48-6BDB5BF6BF25}"/>
                    </a:ext>
                  </a:extLst>
                </p14:cNvPr>
                <p14:cNvContentPartPr/>
                <p14:nvPr/>
              </p14:nvContentPartPr>
              <p14:xfrm>
                <a:off x="1637545" y="5767999"/>
                <a:ext cx="200520" cy="201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8AFEECA-0CA3-1AA9-DF48-6BDB5BF6BF2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628545" y="5758999"/>
                  <a:ext cx="218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899FDA8-1C68-1F32-8A17-DBF9D9D482C7}"/>
                    </a:ext>
                  </a:extLst>
                </p14:cNvPr>
                <p14:cNvContentPartPr/>
                <p14:nvPr/>
              </p14:nvContentPartPr>
              <p14:xfrm>
                <a:off x="1549345" y="5739919"/>
                <a:ext cx="19440" cy="68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899FDA8-1C68-1F32-8A17-DBF9D9D482C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540705" y="5730919"/>
                  <a:ext cx="37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838AFA4-72C7-6702-2532-812C6725211C}"/>
                    </a:ext>
                  </a:extLst>
                </p14:cNvPr>
                <p14:cNvContentPartPr/>
                <p14:nvPr/>
              </p14:nvContentPartPr>
              <p14:xfrm>
                <a:off x="876505" y="5758279"/>
                <a:ext cx="379800" cy="406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838AFA4-72C7-6702-2532-812C6725211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67865" y="5749639"/>
                  <a:ext cx="39744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9A9922E5-439E-2330-F94C-744798BBD19D}"/>
              </a:ext>
            </a:extLst>
          </p:cNvPr>
          <p:cNvGrpSpPr/>
          <p:nvPr/>
        </p:nvGrpSpPr>
        <p:grpSpPr>
          <a:xfrm>
            <a:off x="1412545" y="6194239"/>
            <a:ext cx="2789640" cy="596880"/>
            <a:chOff x="1412545" y="6194239"/>
            <a:chExt cx="2789640" cy="59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3711DCE-5783-85B8-EEEC-67623AB3C56F}"/>
                    </a:ext>
                  </a:extLst>
                </p14:cNvPr>
                <p14:cNvContentPartPr/>
                <p14:nvPr/>
              </p14:nvContentPartPr>
              <p14:xfrm>
                <a:off x="1539985" y="6255439"/>
                <a:ext cx="117360" cy="2275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3711DCE-5783-85B8-EEEC-67623AB3C56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531345" y="6246799"/>
                  <a:ext cx="1350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DD04321-B3B3-7B52-77FC-64735AD034D4}"/>
                    </a:ext>
                  </a:extLst>
                </p14:cNvPr>
                <p14:cNvContentPartPr/>
                <p14:nvPr/>
              </p14:nvContentPartPr>
              <p14:xfrm>
                <a:off x="1627105" y="6320599"/>
                <a:ext cx="221400" cy="2552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DD04321-B3B3-7B52-77FC-64735AD034D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618465" y="6311599"/>
                  <a:ext cx="2390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0F6F4D2-521F-D041-E47B-3DCC2E36E9F1}"/>
                    </a:ext>
                  </a:extLst>
                </p14:cNvPr>
                <p14:cNvContentPartPr/>
                <p14:nvPr/>
              </p14:nvContentPartPr>
              <p14:xfrm>
                <a:off x="1412545" y="6594199"/>
                <a:ext cx="461160" cy="385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0F6F4D2-521F-D041-E47B-3DCC2E36E9F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403545" y="6585559"/>
                  <a:ext cx="4788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FB8A37B-1659-9427-6B2C-CBC113945328}"/>
                    </a:ext>
                  </a:extLst>
                </p14:cNvPr>
                <p14:cNvContentPartPr/>
                <p14:nvPr/>
              </p14:nvContentPartPr>
              <p14:xfrm>
                <a:off x="1547545" y="6624799"/>
                <a:ext cx="53280" cy="1663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FB8A37B-1659-9427-6B2C-CBC11394532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538545" y="6616159"/>
                  <a:ext cx="709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624BB8E-0CFD-7622-6B57-D26D24AE580A}"/>
                    </a:ext>
                  </a:extLst>
                </p14:cNvPr>
                <p14:cNvContentPartPr/>
                <p14:nvPr/>
              </p14:nvContentPartPr>
              <p14:xfrm>
                <a:off x="1704145" y="6631999"/>
                <a:ext cx="142560" cy="1375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624BB8E-0CFD-7622-6B57-D26D24AE580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695505" y="6622999"/>
                  <a:ext cx="160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453B544-C936-8D9B-F31A-22B81CA26660}"/>
                    </a:ext>
                  </a:extLst>
                </p14:cNvPr>
                <p14:cNvContentPartPr/>
                <p14:nvPr/>
              </p14:nvContentPartPr>
              <p14:xfrm>
                <a:off x="1637545" y="6678439"/>
                <a:ext cx="226800" cy="723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453B544-C936-8D9B-F31A-22B81CA2666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628545" y="6669799"/>
                  <a:ext cx="244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7DEE1E2-AE0C-BC62-88F4-E654D1D74339}"/>
                    </a:ext>
                  </a:extLst>
                </p14:cNvPr>
                <p14:cNvContentPartPr/>
                <p14:nvPr/>
              </p14:nvContentPartPr>
              <p14:xfrm>
                <a:off x="2144425" y="6456679"/>
                <a:ext cx="7920" cy="1152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7DEE1E2-AE0C-BC62-88F4-E654D1D7433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135425" y="6447679"/>
                  <a:ext cx="255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8572709-DED7-81C3-6787-C50E7EE5D46F}"/>
                    </a:ext>
                  </a:extLst>
                </p14:cNvPr>
                <p14:cNvContentPartPr/>
                <p14:nvPr/>
              </p14:nvContentPartPr>
              <p14:xfrm>
                <a:off x="2103385" y="6540919"/>
                <a:ext cx="176400" cy="86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8572709-DED7-81C3-6787-C50E7EE5D46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094745" y="6531919"/>
                  <a:ext cx="194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B34C616B-E3E2-3204-6E08-D245431307F9}"/>
                    </a:ext>
                  </a:extLst>
                </p14:cNvPr>
                <p14:cNvContentPartPr/>
                <p14:nvPr/>
              </p14:nvContentPartPr>
              <p14:xfrm>
                <a:off x="2134705" y="6467119"/>
                <a:ext cx="13680" cy="1317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B34C616B-E3E2-3204-6E08-D245431307F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126065" y="6458479"/>
                  <a:ext cx="31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9906125-7CFB-DEB8-1C3F-BE0D64B43031}"/>
                    </a:ext>
                  </a:extLst>
                </p14:cNvPr>
                <p14:cNvContentPartPr/>
                <p14:nvPr/>
              </p14:nvContentPartPr>
              <p14:xfrm>
                <a:off x="2379505" y="6390079"/>
                <a:ext cx="193320" cy="1962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9906125-7CFB-DEB8-1C3F-BE0D64B4303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370865" y="6381079"/>
                  <a:ext cx="210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32F4793B-028B-CA4E-12D5-2436E8E7CF6F}"/>
                    </a:ext>
                  </a:extLst>
                </p14:cNvPr>
                <p14:cNvContentPartPr/>
                <p14:nvPr/>
              </p14:nvContentPartPr>
              <p14:xfrm>
                <a:off x="2378425" y="6284239"/>
                <a:ext cx="229320" cy="223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32F4793B-028B-CA4E-12D5-2436E8E7CF6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369785" y="6275599"/>
                  <a:ext cx="246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F2EEDDD-EC70-77FF-32B7-3DBB0027038C}"/>
                    </a:ext>
                  </a:extLst>
                </p14:cNvPr>
                <p14:cNvContentPartPr/>
                <p14:nvPr/>
              </p14:nvContentPartPr>
              <p14:xfrm>
                <a:off x="2651665" y="6462439"/>
                <a:ext cx="26640" cy="565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F2EEDDD-EC70-77FF-32B7-3DBB0027038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643025" y="6453439"/>
                  <a:ext cx="44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49C6A8A-BD20-A453-CA63-85AC6AE0D60E}"/>
                    </a:ext>
                  </a:extLst>
                </p14:cNvPr>
                <p14:cNvContentPartPr/>
                <p14:nvPr/>
              </p14:nvContentPartPr>
              <p14:xfrm>
                <a:off x="2796745" y="6250759"/>
                <a:ext cx="121680" cy="3348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49C6A8A-BD20-A453-CA63-85AC6AE0D60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787745" y="6242119"/>
                  <a:ext cx="1393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3779908-3C51-661B-E488-D4C695D9BBD1}"/>
                    </a:ext>
                  </a:extLst>
                </p14:cNvPr>
                <p14:cNvContentPartPr/>
                <p14:nvPr/>
              </p14:nvContentPartPr>
              <p14:xfrm>
                <a:off x="2888185" y="6381439"/>
                <a:ext cx="206640" cy="3193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3779908-3C51-661B-E488-D4C695D9BBD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879185" y="6372439"/>
                  <a:ext cx="2242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D17EE91-B0E6-71F2-BBD8-6BD5C23C6FB3}"/>
                    </a:ext>
                  </a:extLst>
                </p14:cNvPr>
                <p14:cNvContentPartPr/>
                <p14:nvPr/>
              </p14:nvContentPartPr>
              <p14:xfrm>
                <a:off x="3156025" y="6355159"/>
                <a:ext cx="269280" cy="2059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D17EE91-B0E6-71F2-BBD8-6BD5C23C6FB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147025" y="6346159"/>
                  <a:ext cx="2869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82D8B88D-1284-0ABF-97F5-8E8EDFC1089A}"/>
                    </a:ext>
                  </a:extLst>
                </p14:cNvPr>
                <p14:cNvContentPartPr/>
                <p14:nvPr/>
              </p14:nvContentPartPr>
              <p14:xfrm>
                <a:off x="3171865" y="6288559"/>
                <a:ext cx="241560" cy="176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82D8B88D-1284-0ABF-97F5-8E8EDFC1089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163225" y="6279919"/>
                  <a:ext cx="259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514559B-6DC0-8FBF-8759-B0D26CE4ADBE}"/>
                    </a:ext>
                  </a:extLst>
                </p14:cNvPr>
                <p14:cNvContentPartPr/>
                <p14:nvPr/>
              </p14:nvContentPartPr>
              <p14:xfrm>
                <a:off x="3420265" y="6194239"/>
                <a:ext cx="118800" cy="4510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514559B-6DC0-8FBF-8759-B0D26CE4ADB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411625" y="6185239"/>
                  <a:ext cx="13644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364BEC4E-C970-BF62-E7F8-93F9228679A9}"/>
                    </a:ext>
                  </a:extLst>
                </p14:cNvPr>
                <p14:cNvContentPartPr/>
                <p14:nvPr/>
              </p14:nvContentPartPr>
              <p14:xfrm>
                <a:off x="3649585" y="6430399"/>
                <a:ext cx="191160" cy="277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364BEC4E-C970-BF62-E7F8-93F9228679A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640945" y="6421759"/>
                  <a:ext cx="208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EF66F2C-BC1B-ABF6-D6BF-346F72139ADF}"/>
                    </a:ext>
                  </a:extLst>
                </p14:cNvPr>
                <p14:cNvContentPartPr/>
                <p14:nvPr/>
              </p14:nvContentPartPr>
              <p14:xfrm>
                <a:off x="3580105" y="6511399"/>
                <a:ext cx="268560" cy="360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EF66F2C-BC1B-ABF6-D6BF-346F72139AD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571465" y="6502759"/>
                  <a:ext cx="286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8272BCC-D2C8-4653-9F0F-0A2145114818}"/>
                    </a:ext>
                  </a:extLst>
                </p14:cNvPr>
                <p14:cNvContentPartPr/>
                <p14:nvPr/>
              </p14:nvContentPartPr>
              <p14:xfrm>
                <a:off x="3965665" y="6367039"/>
                <a:ext cx="236520" cy="1879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8272BCC-D2C8-4653-9F0F-0A214511481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956665" y="6358399"/>
                  <a:ext cx="254160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DAF593A7-CABA-BDED-BDE4-5B7A2BDD06E6}"/>
                  </a:ext>
                </a:extLst>
              </p14:cNvPr>
              <p14:cNvContentPartPr/>
              <p14:nvPr/>
            </p14:nvContentPartPr>
            <p14:xfrm>
              <a:off x="4435105" y="6361639"/>
              <a:ext cx="456840" cy="17964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DAF593A7-CABA-BDED-BDE4-5B7A2BDD06E6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4426105" y="6352639"/>
                <a:ext cx="474480" cy="19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0" name="Group 299">
            <a:extLst>
              <a:ext uri="{FF2B5EF4-FFF2-40B4-BE49-F238E27FC236}">
                <a16:creationId xmlns:a16="http://schemas.microsoft.com/office/drawing/2014/main" id="{C7D6B666-5BC1-DDC7-7C39-C06D3671B6A7}"/>
              </a:ext>
            </a:extLst>
          </p:cNvPr>
          <p:cNvGrpSpPr/>
          <p:nvPr/>
        </p:nvGrpSpPr>
        <p:grpSpPr>
          <a:xfrm>
            <a:off x="5114785" y="6160039"/>
            <a:ext cx="1333800" cy="367920"/>
            <a:chOff x="5114785" y="6160039"/>
            <a:chExt cx="1333800" cy="3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27040DD-8A5A-154B-E585-3CE56FFF6D24}"/>
                    </a:ext>
                  </a:extLst>
                </p14:cNvPr>
                <p14:cNvContentPartPr/>
                <p14:nvPr/>
              </p14:nvContentPartPr>
              <p14:xfrm>
                <a:off x="5121625" y="6296839"/>
                <a:ext cx="245160" cy="2311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27040DD-8A5A-154B-E585-3CE56FFF6D2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112985" y="6288199"/>
                  <a:ext cx="2628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BCC287A2-2BED-8B74-2693-157B6DC18F44}"/>
                    </a:ext>
                  </a:extLst>
                </p14:cNvPr>
                <p14:cNvContentPartPr/>
                <p14:nvPr/>
              </p14:nvContentPartPr>
              <p14:xfrm>
                <a:off x="5114785" y="6198919"/>
                <a:ext cx="284760" cy="597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BCC287A2-2BED-8B74-2693-157B6DC18F4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106145" y="6190279"/>
                  <a:ext cx="302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B47B131-565B-67C3-CB71-14BE8340A854}"/>
                    </a:ext>
                  </a:extLst>
                </p14:cNvPr>
                <p14:cNvContentPartPr/>
                <p14:nvPr/>
              </p14:nvContentPartPr>
              <p14:xfrm>
                <a:off x="5487025" y="6407359"/>
                <a:ext cx="7560" cy="475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B47B131-565B-67C3-CB71-14BE8340A85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478385" y="6398719"/>
                  <a:ext cx="252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A2F98237-0E3C-1C12-6FC1-D784C1990AF1}"/>
                    </a:ext>
                  </a:extLst>
                </p14:cNvPr>
                <p14:cNvContentPartPr/>
                <p14:nvPr/>
              </p14:nvContentPartPr>
              <p14:xfrm>
                <a:off x="5592505" y="6296479"/>
                <a:ext cx="357840" cy="2304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A2F98237-0E3C-1C12-6FC1-D784C1990AF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583505" y="6287839"/>
                  <a:ext cx="3754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432FEB7-179F-785C-DA10-A5880FA82466}"/>
                    </a:ext>
                  </a:extLst>
                </p14:cNvPr>
                <p14:cNvContentPartPr/>
                <p14:nvPr/>
              </p14:nvContentPartPr>
              <p14:xfrm>
                <a:off x="5616625" y="6160039"/>
                <a:ext cx="271440" cy="374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432FEB7-179F-785C-DA10-A5880FA8246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607985" y="6151039"/>
                  <a:ext cx="289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BB49C08-3CFF-2E77-4601-48CE02B9AE42}"/>
                    </a:ext>
                  </a:extLst>
                </p14:cNvPr>
                <p14:cNvContentPartPr/>
                <p14:nvPr/>
              </p14:nvContentPartPr>
              <p14:xfrm>
                <a:off x="6016945" y="6338959"/>
                <a:ext cx="122040" cy="133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BB49C08-3CFF-2E77-4601-48CE02B9AE4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007945" y="6330319"/>
                  <a:ext cx="139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3D65209-29FB-48DC-D5BD-5C5A52627678}"/>
                    </a:ext>
                  </a:extLst>
                </p14:cNvPr>
                <p14:cNvContentPartPr/>
                <p14:nvPr/>
              </p14:nvContentPartPr>
              <p14:xfrm>
                <a:off x="5966545" y="6426079"/>
                <a:ext cx="213840" cy="259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3D65209-29FB-48DC-D5BD-5C5A5262767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957545" y="6417079"/>
                  <a:ext cx="231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B363A873-743B-FEEF-6AB7-965A9058FF4A}"/>
                    </a:ext>
                  </a:extLst>
                </p14:cNvPr>
                <p14:cNvContentPartPr/>
                <p14:nvPr/>
              </p14:nvContentPartPr>
              <p14:xfrm>
                <a:off x="6271105" y="6319519"/>
                <a:ext cx="177480" cy="1566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B363A873-743B-FEEF-6AB7-965A9058FF4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262465" y="6310879"/>
                  <a:ext cx="19512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6EA9946B-1D57-B3CB-BD0E-168E44CDE561}"/>
              </a:ext>
            </a:extLst>
          </p:cNvPr>
          <p:cNvGrpSpPr/>
          <p:nvPr/>
        </p:nvGrpSpPr>
        <p:grpSpPr>
          <a:xfrm>
            <a:off x="6726865" y="5867359"/>
            <a:ext cx="897840" cy="503640"/>
            <a:chOff x="6726865" y="5867359"/>
            <a:chExt cx="897840" cy="50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9FD4B028-8D38-2B7C-B6EB-8F43B3188D58}"/>
                    </a:ext>
                  </a:extLst>
                </p14:cNvPr>
                <p14:cNvContentPartPr/>
                <p14:nvPr/>
              </p14:nvContentPartPr>
              <p14:xfrm>
                <a:off x="6726865" y="5867359"/>
                <a:ext cx="897840" cy="5036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9FD4B028-8D38-2B7C-B6EB-8F43B3188D5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717865" y="5858359"/>
                  <a:ext cx="91548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1AE3C3F6-CF8E-A2F5-6AAD-BB57BA95FD29}"/>
                    </a:ext>
                  </a:extLst>
                </p14:cNvPr>
                <p14:cNvContentPartPr/>
                <p14:nvPr/>
              </p14:nvContentPartPr>
              <p14:xfrm>
                <a:off x="6943585" y="6022159"/>
                <a:ext cx="221760" cy="417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1AE3C3F6-CF8E-A2F5-6AAD-BB57BA95FD2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934945" y="6013519"/>
                  <a:ext cx="239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5534A29-14DB-0D11-A91A-BBE56CDEA1B7}"/>
                    </a:ext>
                  </a:extLst>
                </p14:cNvPr>
                <p14:cNvContentPartPr/>
                <p14:nvPr/>
              </p14:nvContentPartPr>
              <p14:xfrm>
                <a:off x="7204585" y="6112879"/>
                <a:ext cx="14400" cy="432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5534A29-14DB-0D11-A91A-BBE56CDEA1B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195585" y="6103879"/>
                  <a:ext cx="3204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363B669B-0EBD-6E1C-57F3-6F0C14671123}"/>
              </a:ext>
            </a:extLst>
          </p:cNvPr>
          <p:cNvGrpSpPr/>
          <p:nvPr/>
        </p:nvGrpSpPr>
        <p:grpSpPr>
          <a:xfrm>
            <a:off x="6602665" y="6326359"/>
            <a:ext cx="2082600" cy="452520"/>
            <a:chOff x="6602665" y="6326359"/>
            <a:chExt cx="2082600" cy="45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D9AAC150-944A-A1CA-C34E-093D1546EB16}"/>
                    </a:ext>
                  </a:extLst>
                </p14:cNvPr>
                <p14:cNvContentPartPr/>
                <p14:nvPr/>
              </p14:nvContentPartPr>
              <p14:xfrm>
                <a:off x="6602665" y="6326359"/>
                <a:ext cx="2082600" cy="4525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D9AAC150-944A-A1CA-C34E-093D1546EB16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594025" y="6317719"/>
                  <a:ext cx="210024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ACB87B2-EEF4-0D5A-9ABF-356C0748DFE7}"/>
                    </a:ext>
                  </a:extLst>
                </p14:cNvPr>
                <p14:cNvContentPartPr/>
                <p14:nvPr/>
              </p14:nvContentPartPr>
              <p14:xfrm>
                <a:off x="8165425" y="6392239"/>
                <a:ext cx="12600" cy="79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ACB87B2-EEF4-0D5A-9ABF-356C0748DFE7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156785" y="6383239"/>
                  <a:ext cx="30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A60DBCC5-CFEF-A94A-4159-221AEBAF83C5}"/>
                    </a:ext>
                  </a:extLst>
                </p14:cNvPr>
                <p14:cNvContentPartPr/>
                <p14:nvPr/>
              </p14:nvContentPartPr>
              <p14:xfrm>
                <a:off x="6654145" y="6355159"/>
                <a:ext cx="25920" cy="244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A60DBCC5-CFEF-A94A-4159-221AEBAF83C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645505" y="6346519"/>
                  <a:ext cx="4356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173430CD-51E2-7092-A893-2FD4A33E5A84}"/>
                  </a:ext>
                </a:extLst>
              </p14:cNvPr>
              <p14:cNvContentPartPr/>
              <p14:nvPr/>
            </p14:nvContentPartPr>
            <p14:xfrm>
              <a:off x="8925025" y="6281359"/>
              <a:ext cx="335160" cy="9576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173430CD-51E2-7092-A893-2FD4A33E5A84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8916385" y="6272719"/>
                <a:ext cx="352800" cy="11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3" name="Group 322">
            <a:extLst>
              <a:ext uri="{FF2B5EF4-FFF2-40B4-BE49-F238E27FC236}">
                <a16:creationId xmlns:a16="http://schemas.microsoft.com/office/drawing/2014/main" id="{B818F45A-B155-E156-4181-5A6D2CFC1DCF}"/>
              </a:ext>
            </a:extLst>
          </p:cNvPr>
          <p:cNvGrpSpPr/>
          <p:nvPr/>
        </p:nvGrpSpPr>
        <p:grpSpPr>
          <a:xfrm>
            <a:off x="9538105" y="5851879"/>
            <a:ext cx="792000" cy="909720"/>
            <a:chOff x="9538105" y="5851879"/>
            <a:chExt cx="792000" cy="90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314F88C-CCA4-96CF-770D-18DEEF21AEFF}"/>
                    </a:ext>
                  </a:extLst>
                </p14:cNvPr>
                <p14:cNvContentPartPr/>
                <p14:nvPr/>
              </p14:nvContentPartPr>
              <p14:xfrm>
                <a:off x="9603265" y="5851879"/>
                <a:ext cx="210240" cy="4104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314F88C-CCA4-96CF-770D-18DEEF21AEF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594265" y="5842879"/>
                  <a:ext cx="22788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E195D59E-5ADF-BBA4-1E28-633265FFB8FD}"/>
                    </a:ext>
                  </a:extLst>
                </p14:cNvPr>
                <p14:cNvContentPartPr/>
                <p14:nvPr/>
              </p14:nvContentPartPr>
              <p14:xfrm>
                <a:off x="9831865" y="6005239"/>
                <a:ext cx="420120" cy="2476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E195D59E-5ADF-BBA4-1E28-633265FFB8F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823225" y="5996239"/>
                  <a:ext cx="4377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74E92D1-04EE-D0D6-8FC8-EE3081BFC378}"/>
                    </a:ext>
                  </a:extLst>
                </p14:cNvPr>
                <p14:cNvContentPartPr/>
                <p14:nvPr/>
              </p14:nvContentPartPr>
              <p14:xfrm>
                <a:off x="10146865" y="6180559"/>
                <a:ext cx="141840" cy="1065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74E92D1-04EE-D0D6-8FC8-EE3081BFC37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138225" y="6171559"/>
                  <a:ext cx="159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A3313969-58D6-153B-1F77-9110406FA2D0}"/>
                    </a:ext>
                  </a:extLst>
                </p14:cNvPr>
                <p14:cNvContentPartPr/>
                <p14:nvPr/>
              </p14:nvContentPartPr>
              <p14:xfrm>
                <a:off x="10107265" y="6154279"/>
                <a:ext cx="222840" cy="1476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A3313969-58D6-153B-1F77-9110406FA2D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098625" y="6145639"/>
                  <a:ext cx="2404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C3F54475-257F-1BE8-4809-F9BC0F6D8D3F}"/>
                    </a:ext>
                  </a:extLst>
                </p14:cNvPr>
                <p14:cNvContentPartPr/>
                <p14:nvPr/>
              </p14:nvContentPartPr>
              <p14:xfrm>
                <a:off x="9538105" y="6373519"/>
                <a:ext cx="750240" cy="277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C3F54475-257F-1BE8-4809-F9BC0F6D8D3F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529105" y="6364879"/>
                  <a:ext cx="767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9F242F4E-AF2A-80A8-A5F3-01DBDE644258}"/>
                    </a:ext>
                  </a:extLst>
                </p14:cNvPr>
                <p14:cNvContentPartPr/>
                <p14:nvPr/>
              </p14:nvContentPartPr>
              <p14:xfrm>
                <a:off x="9610465" y="6474319"/>
                <a:ext cx="156600" cy="2566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9F242F4E-AF2A-80A8-A5F3-01DBDE644258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601825" y="6465319"/>
                  <a:ext cx="1742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65F52207-0DC0-C18D-F84E-854A60CDEEA0}"/>
                    </a:ext>
                  </a:extLst>
                </p14:cNvPr>
                <p14:cNvContentPartPr/>
                <p14:nvPr/>
              </p14:nvContentPartPr>
              <p14:xfrm>
                <a:off x="9927265" y="6551719"/>
                <a:ext cx="166680" cy="1594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65F52207-0DC0-C18D-F84E-854A60CDEEA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918265" y="6542719"/>
                  <a:ext cx="184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5122450-C33E-6931-A639-475645062410}"/>
                    </a:ext>
                  </a:extLst>
                </p14:cNvPr>
                <p14:cNvContentPartPr/>
                <p14:nvPr/>
              </p14:nvContentPartPr>
              <p14:xfrm>
                <a:off x="9854905" y="6525439"/>
                <a:ext cx="416880" cy="2361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5122450-C33E-6931-A639-47564506241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845905" y="6516799"/>
                  <a:ext cx="434520" cy="25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EF8F5A4A-509B-D45F-CAAC-0AF3E95402E7}"/>
              </a:ext>
            </a:extLst>
          </p:cNvPr>
          <p:cNvGrpSpPr/>
          <p:nvPr/>
        </p:nvGrpSpPr>
        <p:grpSpPr>
          <a:xfrm>
            <a:off x="10548625" y="5941519"/>
            <a:ext cx="1548000" cy="857880"/>
            <a:chOff x="10548625" y="5941519"/>
            <a:chExt cx="1548000" cy="85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FF2FB392-1ACA-633B-CD97-B313880311A7}"/>
                    </a:ext>
                  </a:extLst>
                </p14:cNvPr>
                <p14:cNvContentPartPr/>
                <p14:nvPr/>
              </p14:nvContentPartPr>
              <p14:xfrm>
                <a:off x="10548625" y="6296119"/>
                <a:ext cx="281520" cy="187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FF2FB392-1ACA-633B-CD97-B313880311A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539625" y="6287479"/>
                  <a:ext cx="299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5CAA0B49-23AC-7264-2484-7345B93382D8}"/>
                    </a:ext>
                  </a:extLst>
                </p14:cNvPr>
                <p14:cNvContentPartPr/>
                <p14:nvPr/>
              </p14:nvContentPartPr>
              <p14:xfrm>
                <a:off x="10650865" y="6218719"/>
                <a:ext cx="38520" cy="1983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5CAA0B49-23AC-7264-2484-7345B93382D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641865" y="6210079"/>
                  <a:ext cx="56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3C6FE3EB-365A-05CC-4267-3DED8315BDDE}"/>
                    </a:ext>
                  </a:extLst>
                </p14:cNvPr>
                <p14:cNvContentPartPr/>
                <p14:nvPr/>
              </p14:nvContentPartPr>
              <p14:xfrm>
                <a:off x="10920145" y="5941519"/>
                <a:ext cx="187920" cy="3369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3C6FE3EB-365A-05CC-4267-3DED8315BDD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911505" y="5932879"/>
                  <a:ext cx="2055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02A4875B-F200-FCAC-5D5E-46A6FF3BF9A4}"/>
                    </a:ext>
                  </a:extLst>
                </p14:cNvPr>
                <p14:cNvContentPartPr/>
                <p14:nvPr/>
              </p14:nvContentPartPr>
              <p14:xfrm>
                <a:off x="11130385" y="5991559"/>
                <a:ext cx="375840" cy="2408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02A4875B-F200-FCAC-5D5E-46A6FF3BF9A4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121385" y="5982919"/>
                  <a:ext cx="3934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8E824C5F-131B-A725-0FA0-D0DCBE4157B9}"/>
                    </a:ext>
                  </a:extLst>
                </p14:cNvPr>
                <p14:cNvContentPartPr/>
                <p14:nvPr/>
              </p14:nvContentPartPr>
              <p14:xfrm>
                <a:off x="11398585" y="6227719"/>
                <a:ext cx="175680" cy="1292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8E824C5F-131B-A725-0FA0-D0DCBE4157B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1389945" y="6218719"/>
                  <a:ext cx="193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753E5A50-3F37-BE5A-731D-E36FA2AA3826}"/>
                    </a:ext>
                  </a:extLst>
                </p14:cNvPr>
                <p14:cNvContentPartPr/>
                <p14:nvPr/>
              </p14:nvContentPartPr>
              <p14:xfrm>
                <a:off x="10942825" y="6410239"/>
                <a:ext cx="551160" cy="482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753E5A50-3F37-BE5A-731D-E36FA2AA382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934185" y="6401599"/>
                  <a:ext cx="568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AC852D3A-E0FE-A903-1ADB-B84E1CA221CA}"/>
                    </a:ext>
                  </a:extLst>
                </p14:cNvPr>
                <p14:cNvContentPartPr/>
                <p14:nvPr/>
              </p14:nvContentPartPr>
              <p14:xfrm>
                <a:off x="10902865" y="6534079"/>
                <a:ext cx="168840" cy="2336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AC852D3A-E0FE-A903-1ADB-B84E1CA221CA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894225" y="6525439"/>
                  <a:ext cx="1864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08AC809D-9D57-B902-120C-C6743EC33DFD}"/>
                    </a:ext>
                  </a:extLst>
                </p14:cNvPr>
                <p14:cNvContentPartPr/>
                <p14:nvPr/>
              </p14:nvContentPartPr>
              <p14:xfrm>
                <a:off x="11176465" y="6563599"/>
                <a:ext cx="271800" cy="2358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08AC809D-9D57-B902-120C-C6743EC33DF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1167825" y="6554959"/>
                  <a:ext cx="2894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B641F05E-C4EC-37DA-793E-B067E09E25C9}"/>
                    </a:ext>
                  </a:extLst>
                </p14:cNvPr>
                <p14:cNvContentPartPr/>
                <p14:nvPr/>
              </p14:nvContentPartPr>
              <p14:xfrm>
                <a:off x="11648065" y="6330319"/>
                <a:ext cx="156600" cy="144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B641F05E-C4EC-37DA-793E-B067E09E25C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1639425" y="6321319"/>
                  <a:ext cx="174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EEC9F97F-2B59-EA1E-C479-2598CCF7E3BE}"/>
                    </a:ext>
                  </a:extLst>
                </p14:cNvPr>
                <p14:cNvContentPartPr/>
                <p14:nvPr/>
              </p14:nvContentPartPr>
              <p14:xfrm>
                <a:off x="11610265" y="6443719"/>
                <a:ext cx="141480" cy="234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EEC9F97F-2B59-EA1E-C479-2598CCF7E3BE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601265" y="6435079"/>
                  <a:ext cx="159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FCC4A18A-25C4-AD38-683A-B3FC0B137B56}"/>
                    </a:ext>
                  </a:extLst>
                </p14:cNvPr>
                <p14:cNvContentPartPr/>
                <p14:nvPr/>
              </p14:nvContentPartPr>
              <p14:xfrm>
                <a:off x="11853265" y="6293959"/>
                <a:ext cx="243360" cy="2268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FCC4A18A-25C4-AD38-683A-B3FC0B137B56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1844625" y="6284959"/>
                  <a:ext cx="261000" cy="244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3561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21B1621-A6A3-FDB9-CBFC-1830B54A522E}"/>
                  </a:ext>
                </a:extLst>
              </p14:cNvPr>
              <p14:cNvContentPartPr/>
              <p14:nvPr/>
            </p14:nvContentPartPr>
            <p14:xfrm>
              <a:off x="2834185" y="229039"/>
              <a:ext cx="1739160" cy="667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21B1621-A6A3-FDB9-CBFC-1830B54A52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5185" y="220039"/>
                <a:ext cx="1756800" cy="68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727FEA6-3BF5-8D58-27DF-4DF9E819F544}"/>
                  </a:ext>
                </a:extLst>
              </p14:cNvPr>
              <p14:cNvContentPartPr/>
              <p14:nvPr/>
            </p14:nvContentPartPr>
            <p14:xfrm>
              <a:off x="4768465" y="98359"/>
              <a:ext cx="1087200" cy="625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727FEA6-3BF5-8D58-27DF-4DF9E819F5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59465" y="89359"/>
                <a:ext cx="1104840" cy="64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03A03C3F-6753-B709-6C0B-D80E7D6879D5}"/>
              </a:ext>
            </a:extLst>
          </p:cNvPr>
          <p:cNvGrpSpPr/>
          <p:nvPr/>
        </p:nvGrpSpPr>
        <p:grpSpPr>
          <a:xfrm>
            <a:off x="5901745" y="92959"/>
            <a:ext cx="3878640" cy="622440"/>
            <a:chOff x="5901745" y="92959"/>
            <a:chExt cx="3878640" cy="62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275D4B3-3996-E025-B812-2F7E1F3B8C95}"/>
                    </a:ext>
                  </a:extLst>
                </p14:cNvPr>
                <p14:cNvContentPartPr/>
                <p14:nvPr/>
              </p14:nvContentPartPr>
              <p14:xfrm>
                <a:off x="5901745" y="569239"/>
                <a:ext cx="173520" cy="87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275D4B3-3996-E025-B812-2F7E1F3B8C9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92745" y="560239"/>
                  <a:ext cx="191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933E9E8-9F99-4D71-C5A2-31C50AA72362}"/>
                    </a:ext>
                  </a:extLst>
                </p14:cNvPr>
                <p14:cNvContentPartPr/>
                <p14:nvPr/>
              </p14:nvContentPartPr>
              <p14:xfrm>
                <a:off x="6408625" y="92959"/>
                <a:ext cx="1080720" cy="556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933E9E8-9F99-4D71-C5A2-31C50AA7236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99985" y="84319"/>
                  <a:ext cx="109836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756BF39-06F5-E301-98F2-ADE3D5095A48}"/>
                    </a:ext>
                  </a:extLst>
                </p14:cNvPr>
                <p14:cNvContentPartPr/>
                <p14:nvPr/>
              </p14:nvContentPartPr>
              <p14:xfrm>
                <a:off x="7639465" y="288079"/>
                <a:ext cx="489960" cy="156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756BF39-06F5-E301-98F2-ADE3D5095A4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30825" y="279079"/>
                  <a:ext cx="507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0E6A725-BA1E-E489-73AB-B2FAF52ADD18}"/>
                    </a:ext>
                  </a:extLst>
                </p14:cNvPr>
                <p14:cNvContentPartPr/>
                <p14:nvPr/>
              </p14:nvContentPartPr>
              <p14:xfrm>
                <a:off x="7905505" y="162439"/>
                <a:ext cx="15840" cy="11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0E6A725-BA1E-E489-73AB-B2FAF52ADD1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96505" y="153799"/>
                  <a:ext cx="33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C5283E2-7ED6-7B0A-C8DA-AAB12BC38368}"/>
                    </a:ext>
                  </a:extLst>
                </p14:cNvPr>
                <p14:cNvContentPartPr/>
                <p14:nvPr/>
              </p14:nvContentPartPr>
              <p14:xfrm>
                <a:off x="8414185" y="151639"/>
                <a:ext cx="1366200" cy="563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C5283E2-7ED6-7B0A-C8DA-AAB12BC3836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05545" y="142999"/>
                  <a:ext cx="138384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A6F001C-C215-DE98-3473-3F1A7981C1F2}"/>
                    </a:ext>
                  </a:extLst>
                </p14:cNvPr>
                <p14:cNvContentPartPr/>
                <p14:nvPr/>
              </p14:nvContentPartPr>
              <p14:xfrm>
                <a:off x="9250825" y="172159"/>
                <a:ext cx="26640" cy="20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A6F001C-C215-DE98-3473-3F1A7981C1F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242185" y="163159"/>
                  <a:ext cx="4428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07D8036-51AF-20EC-FA6C-44D9C7512CC1}"/>
                  </a:ext>
                </a:extLst>
              </p14:cNvPr>
              <p14:cNvContentPartPr/>
              <p14:nvPr/>
            </p14:nvContentPartPr>
            <p14:xfrm>
              <a:off x="817465" y="685159"/>
              <a:ext cx="1583640" cy="628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07D8036-51AF-20EC-FA6C-44D9C7512CC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8825" y="676519"/>
                <a:ext cx="1601280" cy="6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1E33967-5501-BB17-E1ED-FEC9D6D3EFD6}"/>
                  </a:ext>
                </a:extLst>
              </p14:cNvPr>
              <p14:cNvContentPartPr/>
              <p14:nvPr/>
            </p14:nvContentPartPr>
            <p14:xfrm>
              <a:off x="2663545" y="804679"/>
              <a:ext cx="502560" cy="357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1E33967-5501-BB17-E1ED-FEC9D6D3EFD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54905" y="795679"/>
                <a:ext cx="52020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9755D12-4A54-5CA0-6F12-B355C9456E00}"/>
                  </a:ext>
                </a:extLst>
              </p14:cNvPr>
              <p14:cNvContentPartPr/>
              <p14:nvPr/>
            </p14:nvContentPartPr>
            <p14:xfrm>
              <a:off x="2683345" y="894319"/>
              <a:ext cx="327240" cy="24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9755D12-4A54-5CA0-6F12-B355C9456E0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74705" y="885319"/>
                <a:ext cx="344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CF39307-B0EF-2F9A-F6EE-A775A62861A5}"/>
                  </a:ext>
                </a:extLst>
              </p14:cNvPr>
              <p14:cNvContentPartPr/>
              <p14:nvPr/>
            </p14:nvContentPartPr>
            <p14:xfrm>
              <a:off x="3437905" y="921319"/>
              <a:ext cx="1697760" cy="510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CF39307-B0EF-2F9A-F6EE-A775A62861A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28905" y="912319"/>
                <a:ext cx="1715400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9A10D10-E2EA-8C8B-5D0F-0EFF9F5591BA}"/>
                  </a:ext>
                </a:extLst>
              </p14:cNvPr>
              <p14:cNvContentPartPr/>
              <p14:nvPr/>
            </p14:nvContentPartPr>
            <p14:xfrm>
              <a:off x="3078625" y="1633039"/>
              <a:ext cx="447480" cy="276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9A10D10-E2EA-8C8B-5D0F-0EFF9F5591B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69625" y="1624399"/>
                <a:ext cx="465120" cy="29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4049893B-9451-E720-CF00-46DF27460102}"/>
              </a:ext>
            </a:extLst>
          </p:cNvPr>
          <p:cNvGrpSpPr/>
          <p:nvPr/>
        </p:nvGrpSpPr>
        <p:grpSpPr>
          <a:xfrm>
            <a:off x="3485425" y="1607479"/>
            <a:ext cx="2307600" cy="572040"/>
            <a:chOff x="3485425" y="1607479"/>
            <a:chExt cx="2307600" cy="57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8CF3FA2-E43E-7073-9343-897784F1D301}"/>
                    </a:ext>
                  </a:extLst>
                </p14:cNvPr>
                <p14:cNvContentPartPr/>
                <p14:nvPr/>
              </p14:nvContentPartPr>
              <p14:xfrm>
                <a:off x="3485425" y="1916359"/>
                <a:ext cx="209880" cy="263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8CF3FA2-E43E-7073-9343-897784F1D30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76425" y="1907359"/>
                  <a:ext cx="2275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CD3DFFE-0B18-88B9-7B0A-8BA17A93360B}"/>
                    </a:ext>
                  </a:extLst>
                </p14:cNvPr>
                <p14:cNvContentPartPr/>
                <p14:nvPr/>
              </p14:nvContentPartPr>
              <p14:xfrm>
                <a:off x="4223785" y="1626199"/>
                <a:ext cx="241200" cy="228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CD3DFFE-0B18-88B9-7B0A-8BA17A93360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14785" y="1617199"/>
                  <a:ext cx="2588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2536598-CD5E-7CB0-9922-049077E774A9}"/>
                    </a:ext>
                  </a:extLst>
                </p14:cNvPr>
                <p14:cNvContentPartPr/>
                <p14:nvPr/>
              </p14:nvContentPartPr>
              <p14:xfrm>
                <a:off x="4544905" y="1607479"/>
                <a:ext cx="236520" cy="240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2536598-CD5E-7CB0-9922-049077E774A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36265" y="1598479"/>
                  <a:ext cx="2541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E6F74D4-9651-DEB9-46F0-ADEBBA46D8CE}"/>
                    </a:ext>
                  </a:extLst>
                </p14:cNvPr>
                <p14:cNvContentPartPr/>
                <p14:nvPr/>
              </p14:nvContentPartPr>
              <p14:xfrm>
                <a:off x="5096785" y="1656799"/>
                <a:ext cx="491040" cy="277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E6F74D4-9651-DEB9-46F0-ADEBBA46D8C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87785" y="1648159"/>
                  <a:ext cx="5086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C388C7E-C848-DE1F-47A8-CA50A47049A0}"/>
                    </a:ext>
                  </a:extLst>
                </p14:cNvPr>
                <p14:cNvContentPartPr/>
                <p14:nvPr/>
              </p14:nvContentPartPr>
              <p14:xfrm>
                <a:off x="5522305" y="1911679"/>
                <a:ext cx="138240" cy="127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C388C7E-C848-DE1F-47A8-CA50A47049A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13305" y="1903039"/>
                  <a:ext cx="155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E771495-348C-799F-7CE5-324A49D75C7F}"/>
                    </a:ext>
                  </a:extLst>
                </p14:cNvPr>
                <p14:cNvContentPartPr/>
                <p14:nvPr/>
              </p14:nvContentPartPr>
              <p14:xfrm>
                <a:off x="5416465" y="1891879"/>
                <a:ext cx="376560" cy="234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E771495-348C-799F-7CE5-324A49D75C7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07465" y="1883239"/>
                  <a:ext cx="39420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A7999E4-5A11-3ADE-656C-EB3DAFE81DFF}"/>
              </a:ext>
            </a:extLst>
          </p:cNvPr>
          <p:cNvGrpSpPr/>
          <p:nvPr/>
        </p:nvGrpSpPr>
        <p:grpSpPr>
          <a:xfrm>
            <a:off x="1018345" y="2381119"/>
            <a:ext cx="3733920" cy="748800"/>
            <a:chOff x="1018345" y="2381119"/>
            <a:chExt cx="3733920" cy="74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E3B1A3D-0928-9412-CF42-1933B1E3EB2E}"/>
                    </a:ext>
                  </a:extLst>
                </p14:cNvPr>
                <p14:cNvContentPartPr/>
                <p14:nvPr/>
              </p14:nvContentPartPr>
              <p14:xfrm>
                <a:off x="1018345" y="2510719"/>
                <a:ext cx="845640" cy="545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E3B1A3D-0928-9412-CF42-1933B1E3EB2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09705" y="2501719"/>
                  <a:ext cx="86328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41BCD64-2738-599B-339F-396E3E62518F}"/>
                    </a:ext>
                  </a:extLst>
                </p14:cNvPr>
                <p14:cNvContentPartPr/>
                <p14:nvPr/>
              </p14:nvContentPartPr>
              <p14:xfrm>
                <a:off x="2150905" y="2508199"/>
                <a:ext cx="282600" cy="592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41BCD64-2738-599B-339F-396E3E62518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42265" y="2499199"/>
                  <a:ext cx="30024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1D7FB17-E11A-21EC-F57B-3999456679FB}"/>
                    </a:ext>
                  </a:extLst>
                </p14:cNvPr>
                <p14:cNvContentPartPr/>
                <p14:nvPr/>
              </p14:nvContentPartPr>
              <p14:xfrm>
                <a:off x="2746345" y="2439079"/>
                <a:ext cx="1496880" cy="487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1D7FB17-E11A-21EC-F57B-3999456679F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37345" y="2430439"/>
                  <a:ext cx="151452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4AEC550-78DD-DF7C-813A-758B4473C9DD}"/>
                    </a:ext>
                  </a:extLst>
                </p14:cNvPr>
                <p14:cNvContentPartPr/>
                <p14:nvPr/>
              </p14:nvContentPartPr>
              <p14:xfrm>
                <a:off x="4254025" y="2537359"/>
                <a:ext cx="8640" cy="43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4AEC550-78DD-DF7C-813A-758B4473C9D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45025" y="2528359"/>
                  <a:ext cx="262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49E221E-607D-D431-73DD-A0D439EE1B95}"/>
                    </a:ext>
                  </a:extLst>
                </p14:cNvPr>
                <p14:cNvContentPartPr/>
                <p14:nvPr/>
              </p14:nvContentPartPr>
              <p14:xfrm>
                <a:off x="4403065" y="2381119"/>
                <a:ext cx="74880" cy="366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49E221E-607D-D431-73DD-A0D439EE1B9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94065" y="2372119"/>
                  <a:ext cx="925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6A3D81A-A826-D880-5D1F-44B1B4D73752}"/>
                    </a:ext>
                  </a:extLst>
                </p14:cNvPr>
                <p14:cNvContentPartPr/>
                <p14:nvPr/>
              </p14:nvContentPartPr>
              <p14:xfrm>
                <a:off x="4334665" y="2624839"/>
                <a:ext cx="203760" cy="17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6A3D81A-A826-D880-5D1F-44B1B4D7375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26025" y="2615839"/>
                  <a:ext cx="221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2B4C3EC-DAC6-2F20-793C-4958A5799EDA}"/>
                    </a:ext>
                  </a:extLst>
                </p14:cNvPr>
                <p14:cNvContentPartPr/>
                <p14:nvPr/>
              </p14:nvContentPartPr>
              <p14:xfrm>
                <a:off x="4446985" y="2636719"/>
                <a:ext cx="305280" cy="493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2B4C3EC-DAC6-2F20-793C-4958A5799ED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38345" y="2628079"/>
                  <a:ext cx="32292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62299AF-5841-25D5-430A-2983A3403158}"/>
                    </a:ext>
                  </a:extLst>
                </p14:cNvPr>
                <p14:cNvContentPartPr/>
                <p14:nvPr/>
              </p14:nvContentPartPr>
              <p14:xfrm>
                <a:off x="3937585" y="2569399"/>
                <a:ext cx="16200" cy="41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62299AF-5841-25D5-430A-2983A340315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28945" y="2560399"/>
                  <a:ext cx="33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8774653-CA2A-A570-8B59-874A8B22352E}"/>
                    </a:ext>
                  </a:extLst>
                </p14:cNvPr>
                <p14:cNvContentPartPr/>
                <p14:nvPr/>
              </p14:nvContentPartPr>
              <p14:xfrm>
                <a:off x="3418465" y="2601799"/>
                <a:ext cx="426240" cy="15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8774653-CA2A-A570-8B59-874A8B22352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09825" y="2592799"/>
                  <a:ext cx="44388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5C92C00-9BF6-A855-DB9E-CCC7C331C5A9}"/>
                  </a:ext>
                </a:extLst>
              </p14:cNvPr>
              <p14:cNvContentPartPr/>
              <p14:nvPr/>
            </p14:nvContentPartPr>
            <p14:xfrm>
              <a:off x="3161425" y="3388399"/>
              <a:ext cx="212040" cy="396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5C92C00-9BF6-A855-DB9E-CCC7C331C5A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152425" y="3379759"/>
                <a:ext cx="22968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06BBC2F-6DB3-C24D-BC54-7E7B280639C9}"/>
                  </a:ext>
                </a:extLst>
              </p14:cNvPr>
              <p14:cNvContentPartPr/>
              <p14:nvPr/>
            </p14:nvContentPartPr>
            <p14:xfrm>
              <a:off x="3454825" y="3523759"/>
              <a:ext cx="364320" cy="2332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06BBC2F-6DB3-C24D-BC54-7E7B280639C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446185" y="3514759"/>
                <a:ext cx="38196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02DDB55-A05F-1E67-0784-4EFCA2AA21C5}"/>
                  </a:ext>
                </a:extLst>
              </p14:cNvPr>
              <p14:cNvContentPartPr/>
              <p14:nvPr/>
            </p14:nvContentPartPr>
            <p14:xfrm>
              <a:off x="3748225" y="3732199"/>
              <a:ext cx="171360" cy="604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02DDB55-A05F-1E67-0784-4EFCA2AA21C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39225" y="3723559"/>
                <a:ext cx="1890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CE86359-97D8-FF09-FE13-EA7C524C967C}"/>
                  </a:ext>
                </a:extLst>
              </p14:cNvPr>
              <p14:cNvContentPartPr/>
              <p14:nvPr/>
            </p14:nvContentPartPr>
            <p14:xfrm>
              <a:off x="3758305" y="3715999"/>
              <a:ext cx="227880" cy="157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CE86359-97D8-FF09-FE13-EA7C524C967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749665" y="3707359"/>
                <a:ext cx="2455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5190F22-249E-A440-3ACE-2D2A717AC10E}"/>
                  </a:ext>
                </a:extLst>
              </p14:cNvPr>
              <p14:cNvContentPartPr/>
              <p14:nvPr/>
            </p14:nvContentPartPr>
            <p14:xfrm>
              <a:off x="3113185" y="3948199"/>
              <a:ext cx="952560" cy="54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5190F22-249E-A440-3ACE-2D2A717AC10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104545" y="3939559"/>
                <a:ext cx="9702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EA24739-EE09-2525-BD09-82D63EF7B0BF}"/>
                  </a:ext>
                </a:extLst>
              </p14:cNvPr>
              <p14:cNvContentPartPr/>
              <p14:nvPr/>
            </p14:nvContentPartPr>
            <p14:xfrm>
              <a:off x="3228745" y="4010839"/>
              <a:ext cx="191520" cy="3420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EA24739-EE09-2525-BD09-82D63EF7B0B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219745" y="4001839"/>
                <a:ext cx="20916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D29C9A7-1178-E772-6AA9-C613F2FF8BAD}"/>
                  </a:ext>
                </a:extLst>
              </p14:cNvPr>
              <p14:cNvContentPartPr/>
              <p14:nvPr/>
            </p14:nvContentPartPr>
            <p14:xfrm>
              <a:off x="3532945" y="4165639"/>
              <a:ext cx="215640" cy="1429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D29C9A7-1178-E772-6AA9-C613F2FF8BA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524305" y="4156639"/>
                <a:ext cx="2332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D4CAEB5-B8D1-6D70-2A51-9038F355B752}"/>
                  </a:ext>
                </a:extLst>
              </p14:cNvPr>
              <p14:cNvContentPartPr/>
              <p14:nvPr/>
            </p14:nvContentPartPr>
            <p14:xfrm>
              <a:off x="3468865" y="4074199"/>
              <a:ext cx="434520" cy="333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D4CAEB5-B8D1-6D70-2A51-9038F355B75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460225" y="4065199"/>
                <a:ext cx="452160" cy="35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45CDD8A1-381E-0288-1CC2-2A84F342D4F2}"/>
              </a:ext>
            </a:extLst>
          </p:cNvPr>
          <p:cNvGrpSpPr/>
          <p:nvPr/>
        </p:nvGrpSpPr>
        <p:grpSpPr>
          <a:xfrm>
            <a:off x="4402705" y="3463999"/>
            <a:ext cx="2424600" cy="1019160"/>
            <a:chOff x="4402705" y="3463999"/>
            <a:chExt cx="2424600" cy="101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C2EC5CC-195E-70C8-E70E-A938E911EAEA}"/>
                    </a:ext>
                  </a:extLst>
                </p14:cNvPr>
                <p14:cNvContentPartPr/>
                <p14:nvPr/>
              </p14:nvContentPartPr>
              <p14:xfrm>
                <a:off x="4402705" y="3815359"/>
                <a:ext cx="383040" cy="99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C2EC5CC-195E-70C8-E70E-A938E911EAE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94065" y="3806359"/>
                  <a:ext cx="400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597D5F1-B94E-863D-E465-6A8494F86970}"/>
                    </a:ext>
                  </a:extLst>
                </p14:cNvPr>
                <p14:cNvContentPartPr/>
                <p14:nvPr/>
              </p14:nvContentPartPr>
              <p14:xfrm>
                <a:off x="4613665" y="3722839"/>
                <a:ext cx="46080" cy="255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597D5F1-B94E-863D-E465-6A8494F8697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04665" y="3713839"/>
                  <a:ext cx="637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E97B758-A546-BA71-D555-1B341B797C07}"/>
                    </a:ext>
                  </a:extLst>
                </p14:cNvPr>
                <p14:cNvContentPartPr/>
                <p14:nvPr/>
              </p14:nvContentPartPr>
              <p14:xfrm>
                <a:off x="5039545" y="3463999"/>
                <a:ext cx="209520" cy="320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E97B758-A546-BA71-D555-1B341B797C0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30905" y="3454999"/>
                  <a:ext cx="2271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5611B68-18DD-C752-17CD-8DFFF5414031}"/>
                    </a:ext>
                  </a:extLst>
                </p14:cNvPr>
                <p14:cNvContentPartPr/>
                <p14:nvPr/>
              </p14:nvContentPartPr>
              <p14:xfrm>
                <a:off x="5316385" y="3514039"/>
                <a:ext cx="410760" cy="244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5611B68-18DD-C752-17CD-8DFFF541403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307745" y="3505399"/>
                  <a:ext cx="4284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56F54BA-2554-FC0D-54C3-18DDF7C5EA01}"/>
                    </a:ext>
                  </a:extLst>
                </p14:cNvPr>
                <p14:cNvContentPartPr/>
                <p14:nvPr/>
              </p14:nvContentPartPr>
              <p14:xfrm>
                <a:off x="5600425" y="3703039"/>
                <a:ext cx="168120" cy="219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56F54BA-2554-FC0D-54C3-18DDF7C5EA0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591425" y="3694039"/>
                  <a:ext cx="185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6BCB320-D3AC-7AEA-9536-A1ED004EF170}"/>
                    </a:ext>
                  </a:extLst>
                </p14:cNvPr>
                <p14:cNvContentPartPr/>
                <p14:nvPr/>
              </p14:nvContentPartPr>
              <p14:xfrm>
                <a:off x="5043145" y="3900679"/>
                <a:ext cx="752760" cy="40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6BCB320-D3AC-7AEA-9536-A1ED004EF17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34145" y="3892039"/>
                  <a:ext cx="770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5F8477F-D114-8571-6AF5-C78CD8F41E13}"/>
                    </a:ext>
                  </a:extLst>
                </p14:cNvPr>
                <p14:cNvContentPartPr/>
                <p14:nvPr/>
              </p14:nvContentPartPr>
              <p14:xfrm>
                <a:off x="5073025" y="4021639"/>
                <a:ext cx="175320" cy="358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5F8477F-D114-8571-6AF5-C78CD8F41E1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64385" y="4012639"/>
                  <a:ext cx="1929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C42F57A-22DE-72F5-05A7-75FEE766210D}"/>
                    </a:ext>
                  </a:extLst>
                </p14:cNvPr>
                <p14:cNvContentPartPr/>
                <p14:nvPr/>
              </p14:nvContentPartPr>
              <p14:xfrm>
                <a:off x="5377225" y="4071319"/>
                <a:ext cx="250920" cy="411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C42F57A-22DE-72F5-05A7-75FEE766210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68225" y="4062319"/>
                  <a:ext cx="26856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E6A4130-D664-9791-933D-B9C8A9B0FD5C}"/>
                    </a:ext>
                  </a:extLst>
                </p14:cNvPr>
                <p14:cNvContentPartPr/>
                <p14:nvPr/>
              </p14:nvContentPartPr>
              <p14:xfrm>
                <a:off x="6044305" y="3775039"/>
                <a:ext cx="303840" cy="52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E6A4130-D664-9791-933D-B9C8A9B0FD5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035665" y="3766039"/>
                  <a:ext cx="321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08BA25D-76EF-EBB6-2184-5FC2838F68D8}"/>
                    </a:ext>
                  </a:extLst>
                </p14:cNvPr>
                <p14:cNvContentPartPr/>
                <p14:nvPr/>
              </p14:nvContentPartPr>
              <p14:xfrm>
                <a:off x="6045025" y="3945319"/>
                <a:ext cx="328320" cy="14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08BA25D-76EF-EBB6-2184-5FC2838F68D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036025" y="3936679"/>
                  <a:ext cx="345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E5772E5-D595-1A9F-99FD-BCED6F734CAF}"/>
                    </a:ext>
                  </a:extLst>
                </p14:cNvPr>
                <p14:cNvContentPartPr/>
                <p14:nvPr/>
              </p14:nvContentPartPr>
              <p14:xfrm>
                <a:off x="6487825" y="3708079"/>
                <a:ext cx="339480" cy="309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E5772E5-D595-1A9F-99FD-BCED6F734CA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478825" y="3699439"/>
                  <a:ext cx="357120" cy="32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6C6C7B5-1B01-B584-5E0C-AB3D166A7F4E}"/>
              </a:ext>
            </a:extLst>
          </p:cNvPr>
          <p:cNvGrpSpPr/>
          <p:nvPr/>
        </p:nvGrpSpPr>
        <p:grpSpPr>
          <a:xfrm>
            <a:off x="957505" y="4514479"/>
            <a:ext cx="3387960" cy="1437120"/>
            <a:chOff x="957505" y="4514479"/>
            <a:chExt cx="3387960" cy="14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D47F731-E2BE-8603-6A88-34F7044849B3}"/>
                    </a:ext>
                  </a:extLst>
                </p14:cNvPr>
                <p14:cNvContentPartPr/>
                <p14:nvPr/>
              </p14:nvContentPartPr>
              <p14:xfrm>
                <a:off x="2894305" y="4514479"/>
                <a:ext cx="896040" cy="279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D47F731-E2BE-8603-6A88-34F7044849B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85305" y="4505839"/>
                  <a:ext cx="9136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C974555-7626-4D7B-AD1E-EEB9A15DF38B}"/>
                    </a:ext>
                  </a:extLst>
                </p14:cNvPr>
                <p14:cNvContentPartPr/>
                <p14:nvPr/>
              </p14:nvContentPartPr>
              <p14:xfrm>
                <a:off x="1043905" y="4930279"/>
                <a:ext cx="347040" cy="326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C974555-7626-4D7B-AD1E-EEB9A15DF38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34905" y="4921639"/>
                  <a:ext cx="3646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99592BB-2E13-E8A5-E32F-4126EBAC3112}"/>
                    </a:ext>
                  </a:extLst>
                </p14:cNvPr>
                <p14:cNvContentPartPr/>
                <p14:nvPr/>
              </p14:nvContentPartPr>
              <p14:xfrm>
                <a:off x="1236505" y="5014879"/>
                <a:ext cx="209880" cy="252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99592BB-2E13-E8A5-E32F-4126EBAC311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227865" y="5006239"/>
                  <a:ext cx="2275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D4713C6-0AD2-5457-860C-46436D482457}"/>
                    </a:ext>
                  </a:extLst>
                </p14:cNvPr>
                <p14:cNvContentPartPr/>
                <p14:nvPr/>
              </p14:nvContentPartPr>
              <p14:xfrm>
                <a:off x="1453225" y="4786999"/>
                <a:ext cx="671040" cy="569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D4713C6-0AD2-5457-860C-46436D48245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444225" y="4778359"/>
                  <a:ext cx="68868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07DC472-60B1-E4AA-406D-1A1831BD90D0}"/>
                    </a:ext>
                  </a:extLst>
                </p14:cNvPr>
                <p14:cNvContentPartPr/>
                <p14:nvPr/>
              </p14:nvContentPartPr>
              <p14:xfrm>
                <a:off x="1899625" y="4920919"/>
                <a:ext cx="228600" cy="43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07DC472-60B1-E4AA-406D-1A1831BD90D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90625" y="4912279"/>
                  <a:ext cx="2462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3A0637B-D797-34DE-291A-1B42377D0D6C}"/>
                    </a:ext>
                  </a:extLst>
                </p14:cNvPr>
                <p14:cNvContentPartPr/>
                <p14:nvPr/>
              </p14:nvContentPartPr>
              <p14:xfrm>
                <a:off x="2369065" y="4765759"/>
                <a:ext cx="1218960" cy="703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3A0637B-D797-34DE-291A-1B42377D0D6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360065" y="4756759"/>
                  <a:ext cx="1236600" cy="72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098B952-DEE8-915C-7D84-02F51DE5DE59}"/>
                    </a:ext>
                  </a:extLst>
                </p14:cNvPr>
                <p14:cNvContentPartPr/>
                <p14:nvPr/>
              </p14:nvContentPartPr>
              <p14:xfrm>
                <a:off x="3711505" y="5024959"/>
                <a:ext cx="419760" cy="195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098B952-DEE8-915C-7D84-02F51DE5DE5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02865" y="5016319"/>
                  <a:ext cx="437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EC35448-E6A0-58AE-EF83-0AC0332A15ED}"/>
                    </a:ext>
                  </a:extLst>
                </p14:cNvPr>
                <p14:cNvContentPartPr/>
                <p14:nvPr/>
              </p14:nvContentPartPr>
              <p14:xfrm>
                <a:off x="3789625" y="4804279"/>
                <a:ext cx="15840" cy="4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EC35448-E6A0-58AE-EF83-0AC0332A15E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780985" y="4795639"/>
                  <a:ext cx="33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2B5AB6A-5F0A-AAAA-3F30-5EF3D52485A8}"/>
                    </a:ext>
                  </a:extLst>
                </p14:cNvPr>
                <p14:cNvContentPartPr/>
                <p14:nvPr/>
              </p14:nvContentPartPr>
              <p14:xfrm>
                <a:off x="957505" y="5492239"/>
                <a:ext cx="375840" cy="302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2B5AB6A-5F0A-AAAA-3F30-5EF3D52485A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8865" y="5483599"/>
                  <a:ext cx="3934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A63101D-D80E-F7E5-162D-50989DB5DE5C}"/>
                    </a:ext>
                  </a:extLst>
                </p14:cNvPr>
                <p14:cNvContentPartPr/>
                <p14:nvPr/>
              </p14:nvContentPartPr>
              <p14:xfrm>
                <a:off x="1176025" y="5799679"/>
                <a:ext cx="170280" cy="67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A63101D-D80E-F7E5-162D-50989DB5DE5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67385" y="5791039"/>
                  <a:ext cx="187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830FF7B-5CDF-2744-024F-2A237D6C8FE2}"/>
                    </a:ext>
                  </a:extLst>
                </p14:cNvPr>
                <p14:cNvContentPartPr/>
                <p14:nvPr/>
              </p14:nvContentPartPr>
              <p14:xfrm>
                <a:off x="1159825" y="5735239"/>
                <a:ext cx="210960" cy="216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830FF7B-5CDF-2744-024F-2A237D6C8FE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50825" y="5726599"/>
                  <a:ext cx="2286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E02FAE7-7184-962F-9C96-A49E13085C09}"/>
                    </a:ext>
                  </a:extLst>
                </p14:cNvPr>
                <p14:cNvContentPartPr/>
                <p14:nvPr/>
              </p14:nvContentPartPr>
              <p14:xfrm>
                <a:off x="1687225" y="5298559"/>
                <a:ext cx="855000" cy="471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E02FAE7-7184-962F-9C96-A49E13085C0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678225" y="5289559"/>
                  <a:ext cx="87264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F32D451-BDB6-E5E7-AAEF-968EEC8C0DA7}"/>
                    </a:ext>
                  </a:extLst>
                </p14:cNvPr>
                <p14:cNvContentPartPr/>
                <p14:nvPr/>
              </p14:nvContentPartPr>
              <p14:xfrm>
                <a:off x="2163505" y="5416639"/>
                <a:ext cx="259560" cy="46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F32D451-BDB6-E5E7-AAEF-968EEC8C0DA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54505" y="5407639"/>
                  <a:ext cx="277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647E3F8-07ED-096F-38DD-7D6CDEE7D4AD}"/>
                    </a:ext>
                  </a:extLst>
                </p14:cNvPr>
                <p14:cNvContentPartPr/>
                <p14:nvPr/>
              </p14:nvContentPartPr>
              <p14:xfrm>
                <a:off x="1999705" y="5307559"/>
                <a:ext cx="55800" cy="12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647E3F8-07ED-096F-38DD-7D6CDEE7D4A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990705" y="5298559"/>
                  <a:ext cx="73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8E0D41B-163D-4FA5-9239-3AA19A6237B6}"/>
                    </a:ext>
                  </a:extLst>
                </p14:cNvPr>
                <p14:cNvContentPartPr/>
                <p14:nvPr/>
              </p14:nvContentPartPr>
              <p14:xfrm>
                <a:off x="2744185" y="5558839"/>
                <a:ext cx="196560" cy="235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8E0D41B-163D-4FA5-9239-3AA19A6237B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735185" y="5550199"/>
                  <a:ext cx="2142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E9CE6B0-FEE7-AA4D-37DE-B3903E7B426E}"/>
                    </a:ext>
                  </a:extLst>
                </p14:cNvPr>
                <p14:cNvContentPartPr/>
                <p14:nvPr/>
              </p14:nvContentPartPr>
              <p14:xfrm>
                <a:off x="2781625" y="5528239"/>
                <a:ext cx="245520" cy="236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E9CE6B0-FEE7-AA4D-37DE-B3903E7B426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772625" y="5519239"/>
                  <a:ext cx="2631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FF301B8-BE2E-638C-DC4B-5341871DB667}"/>
                    </a:ext>
                  </a:extLst>
                </p14:cNvPr>
                <p14:cNvContentPartPr/>
                <p14:nvPr/>
              </p14:nvContentPartPr>
              <p14:xfrm>
                <a:off x="3214705" y="5407639"/>
                <a:ext cx="489600" cy="388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FF301B8-BE2E-638C-DC4B-5341871DB66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206065" y="5398999"/>
                  <a:ext cx="5072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DFCAC90-AD1B-C87A-952C-E20D365A111F}"/>
                    </a:ext>
                  </a:extLst>
                </p14:cNvPr>
                <p14:cNvContentPartPr/>
                <p14:nvPr/>
              </p14:nvContentPartPr>
              <p14:xfrm>
                <a:off x="3255745" y="5486839"/>
                <a:ext cx="378360" cy="69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DFCAC90-AD1B-C87A-952C-E20D365A111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47105" y="5477839"/>
                  <a:ext cx="396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D1BA5D7-6B2A-2227-198E-21CB568F9A8C}"/>
                    </a:ext>
                  </a:extLst>
                </p14:cNvPr>
                <p14:cNvContentPartPr/>
                <p14:nvPr/>
              </p14:nvContentPartPr>
              <p14:xfrm>
                <a:off x="3913465" y="5334199"/>
                <a:ext cx="432000" cy="392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D1BA5D7-6B2A-2227-198E-21CB568F9A8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904465" y="5325199"/>
                  <a:ext cx="449640" cy="41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16EE474-65BF-2F87-599C-74AD4DB54284}"/>
                  </a:ext>
                </a:extLst>
              </p14:cNvPr>
              <p14:cNvContentPartPr/>
              <p14:nvPr/>
            </p14:nvContentPartPr>
            <p14:xfrm>
              <a:off x="899545" y="6031879"/>
              <a:ext cx="1036440" cy="3715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16EE474-65BF-2F87-599C-74AD4DB5428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90905" y="6023239"/>
                <a:ext cx="105408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B534010-2C62-7A79-1AF2-425C55E8AFF7}"/>
                  </a:ext>
                </a:extLst>
              </p14:cNvPr>
              <p14:cNvContentPartPr/>
              <p14:nvPr/>
            </p14:nvContentPartPr>
            <p14:xfrm>
              <a:off x="4968265" y="4619959"/>
              <a:ext cx="657360" cy="2552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B534010-2C62-7A79-1AF2-425C55E8AFF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959265" y="4611319"/>
                <a:ext cx="675000" cy="27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09E377A-4577-49FE-025B-9BD4BE64F2EC}"/>
              </a:ext>
            </a:extLst>
          </p:cNvPr>
          <p:cNvGrpSpPr/>
          <p:nvPr/>
        </p:nvGrpSpPr>
        <p:grpSpPr>
          <a:xfrm>
            <a:off x="5133865" y="4595839"/>
            <a:ext cx="6480360" cy="619200"/>
            <a:chOff x="5133865" y="4595839"/>
            <a:chExt cx="6480360" cy="61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8D0B073-CFE5-0158-64D0-FAF356C168E0}"/>
                    </a:ext>
                  </a:extLst>
                </p14:cNvPr>
                <p14:cNvContentPartPr/>
                <p14:nvPr/>
              </p14:nvContentPartPr>
              <p14:xfrm>
                <a:off x="5133865" y="4957279"/>
                <a:ext cx="450720" cy="257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8D0B073-CFE5-0158-64D0-FAF356C168E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125225" y="4948279"/>
                  <a:ext cx="4683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477BB54-40F8-52D5-7832-AFB1B8BA63F8}"/>
                    </a:ext>
                  </a:extLst>
                </p14:cNvPr>
                <p14:cNvContentPartPr/>
                <p14:nvPr/>
              </p14:nvContentPartPr>
              <p14:xfrm>
                <a:off x="5746225" y="4731919"/>
                <a:ext cx="596880" cy="448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477BB54-40F8-52D5-7832-AFB1B8BA63F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737225" y="4722919"/>
                  <a:ext cx="61452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3C3EAA6-2FCF-8567-7A41-AF9BE80A5A21}"/>
                    </a:ext>
                  </a:extLst>
                </p14:cNvPr>
                <p14:cNvContentPartPr/>
                <p14:nvPr/>
              </p14:nvContentPartPr>
              <p14:xfrm>
                <a:off x="6158785" y="4994359"/>
                <a:ext cx="54000" cy="3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3C3EAA6-2FCF-8567-7A41-AF9BE80A5A2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149785" y="4985719"/>
                  <a:ext cx="716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D28C5DE-4351-6D72-3DE0-E3D16C694224}"/>
                    </a:ext>
                  </a:extLst>
                </p14:cNvPr>
                <p14:cNvContentPartPr/>
                <p14:nvPr/>
              </p14:nvContentPartPr>
              <p14:xfrm>
                <a:off x="5640745" y="4884199"/>
                <a:ext cx="395640" cy="105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D28C5DE-4351-6D72-3DE0-E3D16C69422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32105" y="4875199"/>
                  <a:ext cx="413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0F1A040-6445-3EFC-2F58-CF8EC4C002AC}"/>
                    </a:ext>
                  </a:extLst>
                </p14:cNvPr>
                <p14:cNvContentPartPr/>
                <p14:nvPr/>
              </p14:nvContentPartPr>
              <p14:xfrm>
                <a:off x="6479185" y="4732999"/>
                <a:ext cx="913680" cy="405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0F1A040-6445-3EFC-2F58-CF8EC4C002A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470545" y="4723999"/>
                  <a:ext cx="93132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D1D6C73-1F9D-40F8-21EA-0DA34096F21E}"/>
                    </a:ext>
                  </a:extLst>
                </p14:cNvPr>
                <p14:cNvContentPartPr/>
                <p14:nvPr/>
              </p14:nvContentPartPr>
              <p14:xfrm>
                <a:off x="6538225" y="4836679"/>
                <a:ext cx="278280" cy="82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D1D6C73-1F9D-40F8-21EA-0DA34096F21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29225" y="4828039"/>
                  <a:ext cx="295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9FCB621-41DD-0F87-8FEF-961090DE0660}"/>
                    </a:ext>
                  </a:extLst>
                </p14:cNvPr>
                <p14:cNvContentPartPr/>
                <p14:nvPr/>
              </p14:nvContentPartPr>
              <p14:xfrm>
                <a:off x="7595905" y="4652359"/>
                <a:ext cx="808200" cy="403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9FCB621-41DD-0F87-8FEF-961090DE066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587265" y="4643359"/>
                  <a:ext cx="82584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AE5026E-C5CD-DFF8-650C-C0DDD69F607A}"/>
                    </a:ext>
                  </a:extLst>
                </p14:cNvPr>
                <p14:cNvContentPartPr/>
                <p14:nvPr/>
              </p14:nvContentPartPr>
              <p14:xfrm>
                <a:off x="8570065" y="4675399"/>
                <a:ext cx="1040400" cy="368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AE5026E-C5CD-DFF8-650C-C0DDD69F607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561425" y="4666399"/>
                  <a:ext cx="10580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329C4C0-DB87-9A5B-A184-8799B3724EBD}"/>
                    </a:ext>
                  </a:extLst>
                </p14:cNvPr>
                <p14:cNvContentPartPr/>
                <p14:nvPr/>
              </p14:nvContentPartPr>
              <p14:xfrm>
                <a:off x="9465385" y="4767199"/>
                <a:ext cx="250200" cy="20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329C4C0-DB87-9A5B-A184-8799B3724EB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456385" y="4758559"/>
                  <a:ext cx="267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23DF038-654D-308B-792D-12D5D112C6CC}"/>
                    </a:ext>
                  </a:extLst>
                </p14:cNvPr>
                <p14:cNvContentPartPr/>
                <p14:nvPr/>
              </p14:nvContentPartPr>
              <p14:xfrm>
                <a:off x="9812785" y="4595839"/>
                <a:ext cx="517680" cy="414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23DF038-654D-308B-792D-12D5D112C6C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803785" y="4586839"/>
                  <a:ext cx="53532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0BF60A3-C009-4418-FAFF-F59AAFE78D2D}"/>
                    </a:ext>
                  </a:extLst>
                </p14:cNvPr>
                <p14:cNvContentPartPr/>
                <p14:nvPr/>
              </p14:nvContentPartPr>
              <p14:xfrm>
                <a:off x="10554025" y="4620679"/>
                <a:ext cx="1028520" cy="402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0BF60A3-C009-4418-FAFF-F59AAFE78D2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545385" y="4612039"/>
                  <a:ext cx="10461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A7447FB-21A3-9F8A-082C-8393B3B8D719}"/>
                    </a:ext>
                  </a:extLst>
                </p14:cNvPr>
                <p14:cNvContentPartPr/>
                <p14:nvPr/>
              </p14:nvContentPartPr>
              <p14:xfrm>
                <a:off x="11604865" y="5031439"/>
                <a:ext cx="9360" cy="20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A7447FB-21A3-9F8A-082C-8393B3B8D71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595865" y="5022439"/>
                  <a:ext cx="2700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ABB3087-8138-37A1-CBF0-0B820CC63ED7}"/>
              </a:ext>
            </a:extLst>
          </p:cNvPr>
          <p:cNvGrpSpPr/>
          <p:nvPr/>
        </p:nvGrpSpPr>
        <p:grpSpPr>
          <a:xfrm>
            <a:off x="5348425" y="5310799"/>
            <a:ext cx="1469880" cy="431640"/>
            <a:chOff x="5348425" y="5310799"/>
            <a:chExt cx="1469880" cy="43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297AA64-C039-E770-C591-04875EC8FDAF}"/>
                    </a:ext>
                  </a:extLst>
                </p14:cNvPr>
                <p14:cNvContentPartPr/>
                <p14:nvPr/>
              </p14:nvContentPartPr>
              <p14:xfrm>
                <a:off x="5348425" y="5377039"/>
                <a:ext cx="598320" cy="365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297AA64-C039-E770-C591-04875EC8FDA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339785" y="5368039"/>
                  <a:ext cx="6159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B616B4D-C8DD-686C-8396-D1FA0FD18D43}"/>
                    </a:ext>
                  </a:extLst>
                </p14:cNvPr>
                <p14:cNvContentPartPr/>
                <p14:nvPr/>
              </p14:nvContentPartPr>
              <p14:xfrm>
                <a:off x="5803105" y="5500519"/>
                <a:ext cx="173160" cy="19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B616B4D-C8DD-686C-8396-D1FA0FD18D4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794105" y="5491879"/>
                  <a:ext cx="190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BC98D15-4D46-2A5C-D1C1-27D59A7B9D5A}"/>
                    </a:ext>
                  </a:extLst>
                </p14:cNvPr>
                <p14:cNvContentPartPr/>
                <p14:nvPr/>
              </p14:nvContentPartPr>
              <p14:xfrm>
                <a:off x="6136825" y="5310799"/>
                <a:ext cx="681480" cy="403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BC98D15-4D46-2A5C-D1C1-27D59A7B9D5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128185" y="5302159"/>
                  <a:ext cx="69912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813933E-80D1-B32E-663B-8B8339BB20C7}"/>
                    </a:ext>
                  </a:extLst>
                </p14:cNvPr>
                <p14:cNvContentPartPr/>
                <p14:nvPr/>
              </p14:nvContentPartPr>
              <p14:xfrm>
                <a:off x="6231505" y="5503759"/>
                <a:ext cx="217800" cy="27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813933E-80D1-B32E-663B-8B8339BB20C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222505" y="5495119"/>
                  <a:ext cx="23544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0C214B2F-32F6-FA31-A726-BAF0297187C3}"/>
                  </a:ext>
                </a:extLst>
              </p14:cNvPr>
              <p14:cNvContentPartPr/>
              <p14:nvPr/>
            </p14:nvContentPartPr>
            <p14:xfrm>
              <a:off x="7027465" y="5225119"/>
              <a:ext cx="1216080" cy="6116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0C214B2F-32F6-FA31-A726-BAF0297187C3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018825" y="5216479"/>
                <a:ext cx="1233720" cy="62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0D90240-D627-D402-52A6-B222127B9D5C}"/>
              </a:ext>
            </a:extLst>
          </p:cNvPr>
          <p:cNvGrpSpPr/>
          <p:nvPr/>
        </p:nvGrpSpPr>
        <p:grpSpPr>
          <a:xfrm>
            <a:off x="8463865" y="5184079"/>
            <a:ext cx="3452040" cy="584280"/>
            <a:chOff x="8463865" y="5184079"/>
            <a:chExt cx="3452040" cy="58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6D0E96B-0540-5E88-BDF9-7CE5575F3154}"/>
                    </a:ext>
                  </a:extLst>
                </p14:cNvPr>
                <p14:cNvContentPartPr/>
                <p14:nvPr/>
              </p14:nvContentPartPr>
              <p14:xfrm>
                <a:off x="8463865" y="5475679"/>
                <a:ext cx="450000" cy="105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6D0E96B-0540-5E88-BDF9-7CE5575F315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455225" y="5467039"/>
                  <a:ext cx="467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A814E4A-271C-092F-DB40-BFFB5B0A68F4}"/>
                    </a:ext>
                  </a:extLst>
                </p14:cNvPr>
                <p14:cNvContentPartPr/>
                <p14:nvPr/>
              </p14:nvContentPartPr>
              <p14:xfrm>
                <a:off x="8604265" y="5327359"/>
                <a:ext cx="77400" cy="6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A814E4A-271C-092F-DB40-BFFB5B0A68F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595625" y="5318359"/>
                  <a:ext cx="95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745D838-5500-780E-065E-4A92563B759C}"/>
                    </a:ext>
                  </a:extLst>
                </p14:cNvPr>
                <p14:cNvContentPartPr/>
                <p14:nvPr/>
              </p14:nvContentPartPr>
              <p14:xfrm>
                <a:off x="9140665" y="5184079"/>
                <a:ext cx="483840" cy="369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745D838-5500-780E-065E-4A92563B759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131665" y="5175079"/>
                  <a:ext cx="50148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18BDC34-F178-29EA-815B-F03CA34D6DC6}"/>
                    </a:ext>
                  </a:extLst>
                </p14:cNvPr>
                <p14:cNvContentPartPr/>
                <p14:nvPr/>
              </p14:nvContentPartPr>
              <p14:xfrm>
                <a:off x="9120145" y="5321599"/>
                <a:ext cx="274680" cy="44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18BDC34-F178-29EA-815B-F03CA34D6DC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111505" y="5312599"/>
                  <a:ext cx="2923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D2FAB0E-5FEF-334D-BBA8-8DF05343C580}"/>
                    </a:ext>
                  </a:extLst>
                </p14:cNvPr>
                <p14:cNvContentPartPr/>
                <p14:nvPr/>
              </p14:nvContentPartPr>
              <p14:xfrm>
                <a:off x="9814945" y="5436439"/>
                <a:ext cx="263520" cy="331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D2FAB0E-5FEF-334D-BBA8-8DF05343C58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805945" y="5427439"/>
                  <a:ext cx="2811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61EC5E8-6DA3-8164-CD7C-A299F645774C}"/>
                    </a:ext>
                  </a:extLst>
                </p14:cNvPr>
                <p14:cNvContentPartPr/>
                <p14:nvPr/>
              </p14:nvContentPartPr>
              <p14:xfrm>
                <a:off x="10324345" y="5197759"/>
                <a:ext cx="1128960" cy="358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61EC5E8-6DA3-8164-CD7C-A299F645774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315345" y="5189119"/>
                  <a:ext cx="11466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94AB6B7-CD08-6B45-4E28-5911DF3A1CA0}"/>
                    </a:ext>
                  </a:extLst>
                </p14:cNvPr>
                <p14:cNvContentPartPr/>
                <p14:nvPr/>
              </p14:nvContentPartPr>
              <p14:xfrm>
                <a:off x="11501545" y="5382799"/>
                <a:ext cx="46800" cy="149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94AB6B7-CD08-6B45-4E28-5911DF3A1CA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492545" y="5373799"/>
                  <a:ext cx="64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2F77E46-169B-86F9-21BE-9484BB1E437D}"/>
                    </a:ext>
                  </a:extLst>
                </p14:cNvPr>
                <p14:cNvContentPartPr/>
                <p14:nvPr/>
              </p14:nvContentPartPr>
              <p14:xfrm>
                <a:off x="11608465" y="5416999"/>
                <a:ext cx="96480" cy="92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2F77E46-169B-86F9-21BE-9484BB1E437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599825" y="5407999"/>
                  <a:ext cx="114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4FAE4BD-4ABD-359A-8FE8-75940E9D2843}"/>
                    </a:ext>
                  </a:extLst>
                </p14:cNvPr>
                <p14:cNvContentPartPr/>
                <p14:nvPr/>
              </p14:nvContentPartPr>
              <p14:xfrm>
                <a:off x="11824825" y="5451559"/>
                <a:ext cx="91080" cy="91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4FAE4BD-4ABD-359A-8FE8-75940E9D284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816185" y="5442919"/>
                  <a:ext cx="108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2B914AB-E464-1070-4FD7-EF7F42C8E7E4}"/>
                    </a:ext>
                  </a:extLst>
                </p14:cNvPr>
                <p14:cNvContentPartPr/>
                <p14:nvPr/>
              </p14:nvContentPartPr>
              <p14:xfrm>
                <a:off x="10750945" y="5284519"/>
                <a:ext cx="22680" cy="7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2B914AB-E464-1070-4FD7-EF7F42C8E7E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741945" y="5275519"/>
                  <a:ext cx="4032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6D8E890-B9DD-DD51-E995-806242F1A542}"/>
              </a:ext>
            </a:extLst>
          </p:cNvPr>
          <p:cNvGrpSpPr/>
          <p:nvPr/>
        </p:nvGrpSpPr>
        <p:grpSpPr>
          <a:xfrm>
            <a:off x="5078785" y="5739919"/>
            <a:ext cx="6588720" cy="1098720"/>
            <a:chOff x="5078785" y="5739919"/>
            <a:chExt cx="6588720" cy="10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FBE9A82-463D-2545-2437-CCE737AFDFD7}"/>
                    </a:ext>
                  </a:extLst>
                </p14:cNvPr>
                <p14:cNvContentPartPr/>
                <p14:nvPr/>
              </p14:nvContentPartPr>
              <p14:xfrm>
                <a:off x="5158345" y="6033319"/>
                <a:ext cx="379440" cy="191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FBE9A82-463D-2545-2437-CCE737AFDFD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149705" y="6024679"/>
                  <a:ext cx="397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EBB0904-951B-A8D7-2558-A1DEF6064FD8}"/>
                    </a:ext>
                  </a:extLst>
                </p14:cNvPr>
                <p14:cNvContentPartPr/>
                <p14:nvPr/>
              </p14:nvContentPartPr>
              <p14:xfrm>
                <a:off x="5305945" y="5973199"/>
                <a:ext cx="46800" cy="9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EBB0904-951B-A8D7-2558-A1DEF6064FD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297305" y="5964559"/>
                  <a:ext cx="64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7D6E59E-F1CB-1E0C-071B-8978AEB55DE5}"/>
                    </a:ext>
                  </a:extLst>
                </p14:cNvPr>
                <p14:cNvContentPartPr/>
                <p14:nvPr/>
              </p14:nvContentPartPr>
              <p14:xfrm>
                <a:off x="5720665" y="5815159"/>
                <a:ext cx="1063440" cy="503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7D6E59E-F1CB-1E0C-071B-8978AEB55DE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711665" y="5806159"/>
                  <a:ext cx="108108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8C4920F-9E13-57C4-C145-1A5C035CF609}"/>
                    </a:ext>
                  </a:extLst>
                </p14:cNvPr>
                <p14:cNvContentPartPr/>
                <p14:nvPr/>
              </p14:nvContentPartPr>
              <p14:xfrm>
                <a:off x="6930265" y="6012799"/>
                <a:ext cx="511200" cy="142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8C4920F-9E13-57C4-C145-1A5C035CF60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921625" y="6004159"/>
                  <a:ext cx="5288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E3C9F53-DD72-1454-C054-95F071170BB1}"/>
                    </a:ext>
                  </a:extLst>
                </p14:cNvPr>
                <p14:cNvContentPartPr/>
                <p14:nvPr/>
              </p14:nvContentPartPr>
              <p14:xfrm>
                <a:off x="7207825" y="5980759"/>
                <a:ext cx="68040" cy="9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E3C9F53-DD72-1454-C054-95F071170BB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198825" y="5972119"/>
                  <a:ext cx="85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9429F47-8A16-6BE7-DA9C-595E16A015A2}"/>
                    </a:ext>
                  </a:extLst>
                </p14:cNvPr>
                <p14:cNvContentPartPr/>
                <p14:nvPr/>
              </p14:nvContentPartPr>
              <p14:xfrm>
                <a:off x="7658545" y="5823079"/>
                <a:ext cx="806400" cy="367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9429F47-8A16-6BE7-DA9C-595E16A015A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649905" y="5814439"/>
                  <a:ext cx="82404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21409FB-5375-197F-882C-0143E37FACCE}"/>
                    </a:ext>
                  </a:extLst>
                </p14:cNvPr>
                <p14:cNvContentPartPr/>
                <p14:nvPr/>
              </p14:nvContentPartPr>
              <p14:xfrm>
                <a:off x="8238145" y="5982199"/>
                <a:ext cx="8640" cy="3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21409FB-5375-197F-882C-0143E37FACC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229505" y="5973199"/>
                  <a:ext cx="26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EF1D67D-1CA3-397B-CC34-D5D9CA1CAFE3}"/>
                    </a:ext>
                  </a:extLst>
                </p14:cNvPr>
                <p14:cNvContentPartPr/>
                <p14:nvPr/>
              </p14:nvContentPartPr>
              <p14:xfrm>
                <a:off x="7679065" y="5950159"/>
                <a:ext cx="513000" cy="54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EF1D67D-1CA3-397B-CC34-D5D9CA1CAFE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670065" y="5941519"/>
                  <a:ext cx="5306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D4BB56B-47D9-C03D-2C2C-B830ED292A52}"/>
                    </a:ext>
                  </a:extLst>
                </p14:cNvPr>
                <p14:cNvContentPartPr/>
                <p14:nvPr/>
              </p14:nvContentPartPr>
              <p14:xfrm>
                <a:off x="8768785" y="5805439"/>
                <a:ext cx="1515240" cy="489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D4BB56B-47D9-C03D-2C2C-B830ED292A5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759785" y="5796439"/>
                  <a:ext cx="153288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C577F94-7CF1-C456-F11B-682BB64CB2F9}"/>
                    </a:ext>
                  </a:extLst>
                </p14:cNvPr>
                <p14:cNvContentPartPr/>
                <p14:nvPr/>
              </p14:nvContentPartPr>
              <p14:xfrm>
                <a:off x="10358905" y="5739919"/>
                <a:ext cx="1234440" cy="437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C577F94-7CF1-C456-F11B-682BB64CB2F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350265" y="5730919"/>
                  <a:ext cx="125208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5E803FB-8F79-6086-5A84-CCFC9C775433}"/>
                    </a:ext>
                  </a:extLst>
                </p14:cNvPr>
                <p14:cNvContentPartPr/>
                <p14:nvPr/>
              </p14:nvContentPartPr>
              <p14:xfrm>
                <a:off x="11501545" y="6055999"/>
                <a:ext cx="162360" cy="93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5E803FB-8F79-6086-5A84-CCFC9C77543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492545" y="6047359"/>
                  <a:ext cx="180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B0F12EB-276C-6255-9D3E-C8267C67FB06}"/>
                    </a:ext>
                  </a:extLst>
                </p14:cNvPr>
                <p14:cNvContentPartPr/>
                <p14:nvPr/>
              </p14:nvContentPartPr>
              <p14:xfrm>
                <a:off x="5078785" y="6474679"/>
                <a:ext cx="776520" cy="218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B0F12EB-276C-6255-9D3E-C8267C67FB0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070145" y="6466039"/>
                  <a:ext cx="7941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871E6C6-567C-8C3F-790F-74D1E2474D5E}"/>
                    </a:ext>
                  </a:extLst>
                </p14:cNvPr>
                <p14:cNvContentPartPr/>
                <p14:nvPr/>
              </p14:nvContentPartPr>
              <p14:xfrm>
                <a:off x="6090025" y="6450919"/>
                <a:ext cx="472320" cy="266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871E6C6-567C-8C3F-790F-74D1E2474D5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081025" y="6441919"/>
                  <a:ext cx="4899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27F4BA6-174F-B27E-1703-43963104630D}"/>
                    </a:ext>
                  </a:extLst>
                </p14:cNvPr>
                <p14:cNvContentPartPr/>
                <p14:nvPr/>
              </p14:nvContentPartPr>
              <p14:xfrm>
                <a:off x="6395305" y="6640999"/>
                <a:ext cx="264240" cy="197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27F4BA6-174F-B27E-1703-43963104630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386665" y="6632359"/>
                  <a:ext cx="2818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1C146D3-001A-1537-BDCA-B9890AA4693F}"/>
                    </a:ext>
                  </a:extLst>
                </p14:cNvPr>
                <p14:cNvContentPartPr/>
                <p14:nvPr/>
              </p14:nvContentPartPr>
              <p14:xfrm>
                <a:off x="6831265" y="6338959"/>
                <a:ext cx="1095840" cy="445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1C146D3-001A-1537-BDCA-B9890AA4693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822625" y="6330319"/>
                  <a:ext cx="111348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86725F0-B350-109F-BAA6-158E83C8B7A2}"/>
                    </a:ext>
                  </a:extLst>
                </p14:cNvPr>
                <p14:cNvContentPartPr/>
                <p14:nvPr/>
              </p14:nvContentPartPr>
              <p14:xfrm>
                <a:off x="6991465" y="6476479"/>
                <a:ext cx="377640" cy="24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86725F0-B350-109F-BAA6-158E83C8B7A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982465" y="6467839"/>
                  <a:ext cx="395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4700BA9-2CE3-3ECF-E272-D535A89E37A6}"/>
                    </a:ext>
                  </a:extLst>
                </p14:cNvPr>
                <p14:cNvContentPartPr/>
                <p14:nvPr/>
              </p14:nvContentPartPr>
              <p14:xfrm>
                <a:off x="6919465" y="6336799"/>
                <a:ext cx="35280" cy="15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4700BA9-2CE3-3ECF-E272-D535A89E37A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910825" y="6327799"/>
                  <a:ext cx="52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F95D4DA-DCA6-52F1-F09A-7055AA7D9353}"/>
                    </a:ext>
                  </a:extLst>
                </p14:cNvPr>
                <p14:cNvContentPartPr/>
                <p14:nvPr/>
              </p14:nvContentPartPr>
              <p14:xfrm>
                <a:off x="8119705" y="6341839"/>
                <a:ext cx="1143720" cy="361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F95D4DA-DCA6-52F1-F09A-7055AA7D935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110705" y="6333199"/>
                  <a:ext cx="11613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8AECCE4-78FD-6A84-F9E2-10AE1841D8F6}"/>
                    </a:ext>
                  </a:extLst>
                </p14:cNvPr>
                <p14:cNvContentPartPr/>
                <p14:nvPr/>
              </p14:nvContentPartPr>
              <p14:xfrm>
                <a:off x="9023305" y="6454519"/>
                <a:ext cx="393840" cy="28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8AECCE4-78FD-6A84-F9E2-10AE1841D8F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014305" y="6445879"/>
                  <a:ext cx="411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76870DF-D292-DEF6-4236-673A70E3FE17}"/>
                    </a:ext>
                  </a:extLst>
                </p14:cNvPr>
                <p14:cNvContentPartPr/>
                <p14:nvPr/>
              </p14:nvContentPartPr>
              <p14:xfrm>
                <a:off x="9517945" y="6285319"/>
                <a:ext cx="629280" cy="395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76870DF-D292-DEF6-4236-673A70E3FE1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509305" y="6276319"/>
                  <a:ext cx="6469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6705B28-CB7F-0624-CDCB-7A9AA3DA4BC2}"/>
                    </a:ext>
                  </a:extLst>
                </p14:cNvPr>
                <p14:cNvContentPartPr/>
                <p14:nvPr/>
              </p14:nvContentPartPr>
              <p14:xfrm>
                <a:off x="10302025" y="6322039"/>
                <a:ext cx="1167840" cy="329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6705B28-CB7F-0624-CDCB-7A9AA3DA4BC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293385" y="6313039"/>
                  <a:ext cx="11854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3E39DA6-D860-D491-064C-7752E71DE9A9}"/>
                    </a:ext>
                  </a:extLst>
                </p14:cNvPr>
                <p14:cNvContentPartPr/>
                <p14:nvPr/>
              </p14:nvContentPartPr>
              <p14:xfrm>
                <a:off x="11648065" y="6643519"/>
                <a:ext cx="19440" cy="450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3E39DA6-D860-D491-064C-7752E71DE9A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639425" y="6634519"/>
                  <a:ext cx="3708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9B1804A-03B5-0161-5DBC-699E6A470E93}"/>
              </a:ext>
            </a:extLst>
          </p:cNvPr>
          <p:cNvGrpSpPr/>
          <p:nvPr/>
        </p:nvGrpSpPr>
        <p:grpSpPr>
          <a:xfrm>
            <a:off x="159745" y="148399"/>
            <a:ext cx="2320200" cy="462960"/>
            <a:chOff x="159745" y="148399"/>
            <a:chExt cx="2320200" cy="4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66F3BE2-EEFB-1665-BB2A-AFE3EA409D2E}"/>
                    </a:ext>
                  </a:extLst>
                </p14:cNvPr>
                <p14:cNvContentPartPr/>
                <p14:nvPr/>
              </p14:nvContentPartPr>
              <p14:xfrm>
                <a:off x="843385" y="294199"/>
                <a:ext cx="59400" cy="284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66F3BE2-EEFB-1665-BB2A-AFE3EA409D2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34385" y="285559"/>
                  <a:ext cx="770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A7DBEAF-D913-BDDB-C41F-5F6D0B696E8E}"/>
                    </a:ext>
                  </a:extLst>
                </p14:cNvPr>
                <p14:cNvContentPartPr/>
                <p14:nvPr/>
              </p14:nvContentPartPr>
              <p14:xfrm>
                <a:off x="866785" y="279439"/>
                <a:ext cx="220320" cy="63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A7DBEAF-D913-BDDB-C41F-5F6D0B696E8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57785" y="270799"/>
                  <a:ext cx="2379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5F1430B-9131-535D-966D-BB481B8997B9}"/>
                    </a:ext>
                  </a:extLst>
                </p14:cNvPr>
                <p14:cNvContentPartPr/>
                <p14:nvPr/>
              </p14:nvContentPartPr>
              <p14:xfrm>
                <a:off x="871465" y="406159"/>
                <a:ext cx="188640" cy="15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5F1430B-9131-535D-966D-BB481B8997B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62465" y="397159"/>
                  <a:ext cx="206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A292B70-D2AC-B641-F69C-4BB99AA4BF1C}"/>
                    </a:ext>
                  </a:extLst>
                </p14:cNvPr>
                <p14:cNvContentPartPr/>
                <p14:nvPr/>
              </p14:nvContentPartPr>
              <p14:xfrm>
                <a:off x="1135705" y="430999"/>
                <a:ext cx="376560" cy="180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A292B70-D2AC-B641-F69C-4BB99AA4BF1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26705" y="421999"/>
                  <a:ext cx="394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EF7C62B-BB6E-CB96-1CE4-540E78FDE427}"/>
                    </a:ext>
                  </a:extLst>
                </p14:cNvPr>
                <p14:cNvContentPartPr/>
                <p14:nvPr/>
              </p14:nvContentPartPr>
              <p14:xfrm>
                <a:off x="1784065" y="148399"/>
                <a:ext cx="695880" cy="457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EF7C62B-BB6E-CB96-1CE4-540E78FDE42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775425" y="139399"/>
                  <a:ext cx="7135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CA2A32A-FAAA-E32F-F362-2C4022C5A694}"/>
                    </a:ext>
                  </a:extLst>
                </p14:cNvPr>
                <p14:cNvContentPartPr/>
                <p14:nvPr/>
              </p14:nvContentPartPr>
              <p14:xfrm>
                <a:off x="2351785" y="360799"/>
                <a:ext cx="18360" cy="9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CA2A32A-FAAA-E32F-F362-2C4022C5A69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342785" y="352159"/>
                  <a:ext cx="36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F5F2B06-043E-9BB2-A9FA-9FFCFE2737C5}"/>
                    </a:ext>
                  </a:extLst>
                </p14:cNvPr>
                <p14:cNvContentPartPr/>
                <p14:nvPr/>
              </p14:nvContentPartPr>
              <p14:xfrm>
                <a:off x="1799905" y="256399"/>
                <a:ext cx="484920" cy="91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F5F2B06-043E-9BB2-A9FA-9FFCFE2737C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791265" y="247399"/>
                  <a:ext cx="5025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33BBC3F-6193-C6A8-0F11-34B507EEFC42}"/>
                    </a:ext>
                  </a:extLst>
                </p14:cNvPr>
                <p14:cNvContentPartPr/>
                <p14:nvPr/>
              </p14:nvContentPartPr>
              <p14:xfrm>
                <a:off x="299065" y="265039"/>
                <a:ext cx="230760" cy="242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33BBC3F-6193-C6A8-0F11-34B507EEFC4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90425" y="256039"/>
                  <a:ext cx="2484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EF1509F-4776-A96F-2275-B86FF9F142A9}"/>
                    </a:ext>
                  </a:extLst>
                </p14:cNvPr>
                <p14:cNvContentPartPr/>
                <p14:nvPr/>
              </p14:nvContentPartPr>
              <p14:xfrm>
                <a:off x="159745" y="152719"/>
                <a:ext cx="569160" cy="453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EF1509F-4776-A96F-2275-B86FF9F142A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51105" y="144079"/>
                  <a:ext cx="586800" cy="47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F098311-BDA3-9FAE-786B-6B4042B03D12}"/>
                  </a:ext>
                </a:extLst>
              </p14:cNvPr>
              <p14:cNvContentPartPr/>
              <p14:nvPr/>
            </p14:nvContentPartPr>
            <p14:xfrm>
              <a:off x="8159665" y="3015990"/>
              <a:ext cx="2979000" cy="85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F098311-BDA3-9FAE-786B-6B4042B03D12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8150665" y="3006990"/>
                <a:ext cx="29966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C87470D-DAB8-8256-9823-D792DE13A2B1}"/>
                  </a:ext>
                </a:extLst>
              </p14:cNvPr>
              <p14:cNvContentPartPr/>
              <p14:nvPr/>
            </p14:nvContentPartPr>
            <p14:xfrm>
              <a:off x="10073065" y="2770830"/>
              <a:ext cx="115920" cy="273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C87470D-DAB8-8256-9823-D792DE13A2B1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0064425" y="2762190"/>
                <a:ext cx="1335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7B54EE4-999C-9579-38D0-F48917F615F9}"/>
                  </a:ext>
                </a:extLst>
              </p14:cNvPr>
              <p14:cNvContentPartPr/>
              <p14:nvPr/>
            </p14:nvContentPartPr>
            <p14:xfrm>
              <a:off x="10053985" y="2717910"/>
              <a:ext cx="73440" cy="78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7B54EE4-999C-9579-38D0-F48917F615F9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0044985" y="2709270"/>
                <a:ext cx="9108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F67FC3B-7975-7A1D-41F1-B46A32705294}"/>
                  </a:ext>
                </a:extLst>
              </p14:cNvPr>
              <p14:cNvContentPartPr/>
              <p14:nvPr/>
            </p14:nvContentPartPr>
            <p14:xfrm>
              <a:off x="10271425" y="2750310"/>
              <a:ext cx="142200" cy="142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F67FC3B-7975-7A1D-41F1-B46A32705294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0262425" y="2741310"/>
                <a:ext cx="1598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D565BE9-13C1-5C54-52A1-3A3CC89FCA42}"/>
                  </a:ext>
                </a:extLst>
              </p14:cNvPr>
              <p14:cNvContentPartPr/>
              <p14:nvPr/>
            </p14:nvContentPartPr>
            <p14:xfrm>
              <a:off x="10457905" y="2776230"/>
              <a:ext cx="197640" cy="228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D565BE9-13C1-5C54-52A1-3A3CC89FCA42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0448905" y="2767590"/>
                <a:ext cx="21528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88603B8-9FD5-BDDB-5100-4269465A0C27}"/>
                  </a:ext>
                </a:extLst>
              </p14:cNvPr>
              <p14:cNvContentPartPr/>
              <p14:nvPr/>
            </p14:nvContentPartPr>
            <p14:xfrm>
              <a:off x="10701625" y="2792070"/>
              <a:ext cx="152280" cy="108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88603B8-9FD5-BDDB-5100-4269465A0C27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0692625" y="2783070"/>
                <a:ext cx="1699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1714B752-2303-BCBE-8248-A3F68018EAC0}"/>
                  </a:ext>
                </a:extLst>
              </p14:cNvPr>
              <p14:cNvContentPartPr/>
              <p14:nvPr/>
            </p14:nvContentPartPr>
            <p14:xfrm>
              <a:off x="10667065" y="2834190"/>
              <a:ext cx="184680" cy="162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1714B752-2303-BCBE-8248-A3F68018EAC0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0658425" y="2825550"/>
                <a:ext cx="202320" cy="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4714DAD-3D74-8274-A761-762D8DC87FEC}"/>
              </a:ext>
            </a:extLst>
          </p:cNvPr>
          <p:cNvGrpSpPr/>
          <p:nvPr/>
        </p:nvGrpSpPr>
        <p:grpSpPr>
          <a:xfrm>
            <a:off x="9681025" y="2979990"/>
            <a:ext cx="698400" cy="311400"/>
            <a:chOff x="9681025" y="2979990"/>
            <a:chExt cx="698400" cy="3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47646D8-3452-95B9-24CF-844A674B84C9}"/>
                    </a:ext>
                  </a:extLst>
                </p14:cNvPr>
                <p14:cNvContentPartPr/>
                <p14:nvPr/>
              </p14:nvContentPartPr>
              <p14:xfrm>
                <a:off x="9729625" y="2988990"/>
                <a:ext cx="319680" cy="64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47646D8-3452-95B9-24CF-844A674B84C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720985" y="2979990"/>
                  <a:ext cx="337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9F239EF-0BDC-1F78-F410-6388EC8C0887}"/>
                    </a:ext>
                  </a:extLst>
                </p14:cNvPr>
                <p14:cNvContentPartPr/>
                <p14:nvPr/>
              </p14:nvContentPartPr>
              <p14:xfrm>
                <a:off x="9681025" y="2979990"/>
                <a:ext cx="113400" cy="92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9F239EF-0BDC-1F78-F410-6388EC8C088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672025" y="2971350"/>
                  <a:ext cx="131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E87F1FC-94F4-F6BA-54A6-1758C19E193B}"/>
                    </a:ext>
                  </a:extLst>
                </p14:cNvPr>
                <p14:cNvContentPartPr/>
                <p14:nvPr/>
              </p14:nvContentPartPr>
              <p14:xfrm>
                <a:off x="9806305" y="3103110"/>
                <a:ext cx="167400" cy="186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E87F1FC-94F4-F6BA-54A6-1758C19E193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797305" y="3094470"/>
                  <a:ext cx="185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4C831C7-1BD2-8603-9DCE-DD061DC9F902}"/>
                    </a:ext>
                  </a:extLst>
                </p14:cNvPr>
                <p14:cNvContentPartPr/>
                <p14:nvPr/>
              </p14:nvContentPartPr>
              <p14:xfrm>
                <a:off x="9952105" y="3169710"/>
                <a:ext cx="121680" cy="121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4C831C7-1BD2-8603-9DCE-DD061DC9F90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943465" y="3161070"/>
                  <a:ext cx="139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FFD3C31-6B56-11AB-96D2-FAEDF9F1C44D}"/>
                    </a:ext>
                  </a:extLst>
                </p14:cNvPr>
                <p14:cNvContentPartPr/>
                <p14:nvPr/>
              </p14:nvContentPartPr>
              <p14:xfrm>
                <a:off x="9933745" y="3084750"/>
                <a:ext cx="207000" cy="196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FFD3C31-6B56-11AB-96D2-FAEDF9F1C44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924745" y="3075750"/>
                  <a:ext cx="2246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CEDABD8-FE14-8EF9-37D6-A989B9DF7168}"/>
                    </a:ext>
                  </a:extLst>
                </p14:cNvPr>
                <p14:cNvContentPartPr/>
                <p14:nvPr/>
              </p14:nvContentPartPr>
              <p14:xfrm>
                <a:off x="10281865" y="3155670"/>
                <a:ext cx="97560" cy="21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CEDABD8-FE14-8EF9-37D6-A989B9DF716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273225" y="3147030"/>
                  <a:ext cx="115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120CA44-B7E1-BDEA-C82A-84070554F426}"/>
                    </a:ext>
                  </a:extLst>
                </p14:cNvPr>
                <p14:cNvContentPartPr/>
                <p14:nvPr/>
              </p14:nvContentPartPr>
              <p14:xfrm>
                <a:off x="10240825" y="3235230"/>
                <a:ext cx="129600" cy="12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120CA44-B7E1-BDEA-C82A-84070554F42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231825" y="3226230"/>
                  <a:ext cx="1472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98458362-BC24-AA45-91B8-D874B70A8EB4}"/>
              </a:ext>
            </a:extLst>
          </p:cNvPr>
          <p:cNvGrpSpPr/>
          <p:nvPr/>
        </p:nvGrpSpPr>
        <p:grpSpPr>
          <a:xfrm>
            <a:off x="8234185" y="3390750"/>
            <a:ext cx="972720" cy="417960"/>
            <a:chOff x="8234185" y="3390750"/>
            <a:chExt cx="97272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3D7629D-89F5-C8F7-66ED-93A5D08F4D19}"/>
                    </a:ext>
                  </a:extLst>
                </p14:cNvPr>
                <p14:cNvContentPartPr/>
                <p14:nvPr/>
              </p14:nvContentPartPr>
              <p14:xfrm>
                <a:off x="8313745" y="3390750"/>
                <a:ext cx="187920" cy="199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3D7629D-89F5-C8F7-66ED-93A5D08F4D1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305105" y="3381750"/>
                  <a:ext cx="2055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55FFE43-2636-906C-7EAD-417E59556455}"/>
                    </a:ext>
                  </a:extLst>
                </p14:cNvPr>
                <p14:cNvContentPartPr/>
                <p14:nvPr/>
              </p14:nvContentPartPr>
              <p14:xfrm>
                <a:off x="8521825" y="3391110"/>
                <a:ext cx="221760" cy="159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55FFE43-2636-906C-7EAD-417E5955645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513185" y="3382110"/>
                  <a:ext cx="2394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0063640-6A58-4357-FED2-6F6D2D9A24FE}"/>
                    </a:ext>
                  </a:extLst>
                </p14:cNvPr>
                <p14:cNvContentPartPr/>
                <p14:nvPr/>
              </p14:nvContentPartPr>
              <p14:xfrm>
                <a:off x="8724145" y="3529710"/>
                <a:ext cx="42120" cy="45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0063640-6A58-4357-FED2-6F6D2D9A24F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715145" y="3521070"/>
                  <a:ext cx="59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DD93A97-F219-00B3-6B48-8E604073EC19}"/>
                    </a:ext>
                  </a:extLst>
                </p14:cNvPr>
                <p14:cNvContentPartPr/>
                <p14:nvPr/>
              </p14:nvContentPartPr>
              <p14:xfrm>
                <a:off x="8732425" y="3504870"/>
                <a:ext cx="105480" cy="93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DD93A97-F219-00B3-6B48-8E604073EC1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723425" y="3496230"/>
                  <a:ext cx="123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6B5BAA4-5CEB-813C-6EDB-308CF2187378}"/>
                    </a:ext>
                  </a:extLst>
                </p14:cNvPr>
                <p14:cNvContentPartPr/>
                <p14:nvPr/>
              </p14:nvContentPartPr>
              <p14:xfrm>
                <a:off x="8680585" y="3554190"/>
                <a:ext cx="83520" cy="66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6B5BAA4-5CEB-813C-6EDB-308CF218737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671585" y="3545190"/>
                  <a:ext cx="1011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5B746DF-5388-5C99-EE52-551D6B74982C}"/>
                    </a:ext>
                  </a:extLst>
                </p14:cNvPr>
                <p14:cNvContentPartPr/>
                <p14:nvPr/>
              </p14:nvContentPartPr>
              <p14:xfrm>
                <a:off x="8739265" y="3557790"/>
                <a:ext cx="45000" cy="59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5B746DF-5388-5C99-EE52-551D6B74982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730625" y="3548790"/>
                  <a:ext cx="626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45EDFBE-C2B2-4BBC-06DC-A19A33C9E947}"/>
                    </a:ext>
                  </a:extLst>
                </p14:cNvPr>
                <p14:cNvContentPartPr/>
                <p14:nvPr/>
              </p14:nvContentPartPr>
              <p14:xfrm>
                <a:off x="8234185" y="3719070"/>
                <a:ext cx="544680" cy="18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45EDFBE-C2B2-4BBC-06DC-A19A33C9E94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225545" y="3710430"/>
                  <a:ext cx="562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E19DF79-9ED2-BABF-C1B2-14943EB6F8EB}"/>
                    </a:ext>
                  </a:extLst>
                </p14:cNvPr>
                <p14:cNvContentPartPr/>
                <p14:nvPr/>
              </p14:nvContentPartPr>
              <p14:xfrm>
                <a:off x="9118705" y="3576870"/>
                <a:ext cx="19440" cy="231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E19DF79-9ED2-BABF-C1B2-14943EB6F8E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110065" y="3568230"/>
                  <a:ext cx="370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B84E7C1-78F9-74C8-2E57-35EED2A1F171}"/>
                    </a:ext>
                  </a:extLst>
                </p14:cNvPr>
                <p14:cNvContentPartPr/>
                <p14:nvPr/>
              </p14:nvContentPartPr>
              <p14:xfrm>
                <a:off x="9025465" y="3725550"/>
                <a:ext cx="181440" cy="111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B84E7C1-78F9-74C8-2E57-35EED2A1F17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016825" y="3716910"/>
                  <a:ext cx="19908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033D23E6-E1F0-B894-3A93-432E41CF149E}"/>
                  </a:ext>
                </a:extLst>
              </p14:cNvPr>
              <p14:cNvContentPartPr/>
              <p14:nvPr/>
            </p14:nvContentPartPr>
            <p14:xfrm>
              <a:off x="11579665" y="3589470"/>
              <a:ext cx="218880" cy="19044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033D23E6-E1F0-B894-3A93-432E41CF149E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1570665" y="3580470"/>
                <a:ext cx="236520" cy="20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505D1F1-3DD3-D3AB-F080-DE59225BBBAA}"/>
              </a:ext>
            </a:extLst>
          </p:cNvPr>
          <p:cNvGrpSpPr/>
          <p:nvPr/>
        </p:nvGrpSpPr>
        <p:grpSpPr>
          <a:xfrm>
            <a:off x="9565825" y="3408390"/>
            <a:ext cx="1653840" cy="351360"/>
            <a:chOff x="9565825" y="3408390"/>
            <a:chExt cx="165384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C72A11D-FA09-73F5-4166-37C2917ADC02}"/>
                    </a:ext>
                  </a:extLst>
                </p14:cNvPr>
                <p14:cNvContentPartPr/>
                <p14:nvPr/>
              </p14:nvContentPartPr>
              <p14:xfrm>
                <a:off x="9565825" y="3436110"/>
                <a:ext cx="258120" cy="141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C72A11D-FA09-73F5-4166-37C2917ADC0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556825" y="3427470"/>
                  <a:ext cx="275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81C8020-3F2A-0BDF-829D-7C94D283ABA2}"/>
                    </a:ext>
                  </a:extLst>
                </p14:cNvPr>
                <p14:cNvContentPartPr/>
                <p14:nvPr/>
              </p14:nvContentPartPr>
              <p14:xfrm>
                <a:off x="9989185" y="3408390"/>
                <a:ext cx="70560" cy="199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81C8020-3F2A-0BDF-829D-7C94D283ABA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980185" y="3399390"/>
                  <a:ext cx="882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7397027-0573-CFDF-F77A-9C669F6CB11D}"/>
                    </a:ext>
                  </a:extLst>
                </p14:cNvPr>
                <p14:cNvContentPartPr/>
                <p14:nvPr/>
              </p14:nvContentPartPr>
              <p14:xfrm>
                <a:off x="10075225" y="3499110"/>
                <a:ext cx="172440" cy="69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7397027-0573-CFDF-F77A-9C669F6CB11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066585" y="3490110"/>
                  <a:ext cx="190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7487587-9D5D-5DBF-E25A-39C9A64F8951}"/>
                    </a:ext>
                  </a:extLst>
                </p14:cNvPr>
                <p14:cNvContentPartPr/>
                <p14:nvPr/>
              </p14:nvContentPartPr>
              <p14:xfrm>
                <a:off x="10281505" y="3522150"/>
                <a:ext cx="71640" cy="44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7487587-9D5D-5DBF-E25A-39C9A64F895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272505" y="3513510"/>
                  <a:ext cx="89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D6FEFD2-47F4-CA78-1B71-EBF69A89012D}"/>
                    </a:ext>
                  </a:extLst>
                </p14:cNvPr>
                <p14:cNvContentPartPr/>
                <p14:nvPr/>
              </p14:nvContentPartPr>
              <p14:xfrm>
                <a:off x="10357465" y="3533670"/>
                <a:ext cx="97560" cy="51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D6FEFD2-47F4-CA78-1B71-EBF69A89012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348465" y="3524670"/>
                  <a:ext cx="1152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21D5F3F-636D-FD72-A77E-D8D3FE4AB440}"/>
                    </a:ext>
                  </a:extLst>
                </p14:cNvPr>
                <p14:cNvContentPartPr/>
                <p14:nvPr/>
              </p14:nvContentPartPr>
              <p14:xfrm>
                <a:off x="10345585" y="3509550"/>
                <a:ext cx="159120" cy="972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21D5F3F-636D-FD72-A77E-D8D3FE4AB44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336945" y="3500550"/>
                  <a:ext cx="176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F832139-B05B-2202-D988-7839B196A61D}"/>
                    </a:ext>
                  </a:extLst>
                </p14:cNvPr>
                <p14:cNvContentPartPr/>
                <p14:nvPr/>
              </p14:nvContentPartPr>
              <p14:xfrm>
                <a:off x="10520545" y="3426390"/>
                <a:ext cx="47520" cy="200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F832139-B05B-2202-D988-7839B196A61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511545" y="3417390"/>
                  <a:ext cx="65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9CBE1AF-728A-A3A9-6E7E-06C3075C2E0D}"/>
                    </a:ext>
                  </a:extLst>
                </p14:cNvPr>
                <p14:cNvContentPartPr/>
                <p14:nvPr/>
              </p14:nvContentPartPr>
              <p14:xfrm>
                <a:off x="10649785" y="3541230"/>
                <a:ext cx="184680" cy="20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9CBE1AF-728A-A3A9-6E7E-06C3075C2E0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641145" y="3532230"/>
                  <a:ext cx="202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4484101-FC55-8A56-6222-02DFAD0CC642}"/>
                    </a:ext>
                  </a:extLst>
                </p14:cNvPr>
                <p14:cNvContentPartPr/>
                <p14:nvPr/>
              </p14:nvContentPartPr>
              <p14:xfrm>
                <a:off x="10887745" y="3429270"/>
                <a:ext cx="189720" cy="153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4484101-FC55-8A56-6222-02DFAD0CC64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878745" y="3420270"/>
                  <a:ext cx="207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F2464D1-FB04-3AFE-CA7D-B1A9CA1B7627}"/>
                    </a:ext>
                  </a:extLst>
                </p14:cNvPr>
                <p14:cNvContentPartPr/>
                <p14:nvPr/>
              </p14:nvContentPartPr>
              <p14:xfrm>
                <a:off x="9565825" y="3638070"/>
                <a:ext cx="1520640" cy="121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F2464D1-FB04-3AFE-CA7D-B1A9CA1B762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556825" y="3629430"/>
                  <a:ext cx="1538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36614BA-EBAC-BA31-7E3D-4B4973CF4F6E}"/>
                    </a:ext>
                  </a:extLst>
                </p14:cNvPr>
                <p14:cNvContentPartPr/>
                <p14:nvPr/>
              </p14:nvContentPartPr>
              <p14:xfrm>
                <a:off x="11027065" y="3642750"/>
                <a:ext cx="192600" cy="13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36614BA-EBAC-BA31-7E3D-4B4973CF4F6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018065" y="3633750"/>
                  <a:ext cx="210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BEF0EB0-29E6-DE27-A40E-F90AF2D79DFF}"/>
                    </a:ext>
                  </a:extLst>
                </p14:cNvPr>
                <p14:cNvContentPartPr/>
                <p14:nvPr/>
              </p14:nvContentPartPr>
              <p14:xfrm>
                <a:off x="9798745" y="3569119"/>
                <a:ext cx="89640" cy="1558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BEF0EB0-29E6-DE27-A40E-F90AF2D79DF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790105" y="3560119"/>
                  <a:ext cx="10728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C972293A-0E0A-7857-6112-D562C18E6BFC}"/>
              </a:ext>
            </a:extLst>
          </p:cNvPr>
          <p:cNvGrpSpPr/>
          <p:nvPr/>
        </p:nvGrpSpPr>
        <p:grpSpPr>
          <a:xfrm>
            <a:off x="9886585" y="4064839"/>
            <a:ext cx="1898640" cy="388440"/>
            <a:chOff x="9886585" y="4064839"/>
            <a:chExt cx="189864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93FE73F-55C8-C782-AC12-D137C98605DD}"/>
                    </a:ext>
                  </a:extLst>
                </p14:cNvPr>
                <p14:cNvContentPartPr/>
                <p14:nvPr/>
              </p14:nvContentPartPr>
              <p14:xfrm>
                <a:off x="9886585" y="4146559"/>
                <a:ext cx="302040" cy="141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93FE73F-55C8-C782-AC12-D137C98605D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877945" y="4137559"/>
                  <a:ext cx="319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1A4A283-A623-B61B-F03C-45F4A748FD46}"/>
                    </a:ext>
                  </a:extLst>
                </p14:cNvPr>
                <p14:cNvContentPartPr/>
                <p14:nvPr/>
              </p14:nvContentPartPr>
              <p14:xfrm>
                <a:off x="10096465" y="4283719"/>
                <a:ext cx="150840" cy="1695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1A4A283-A623-B61B-F03C-45F4A748FD4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087825" y="4274719"/>
                  <a:ext cx="168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226114F-5614-7326-961B-E94436F39685}"/>
                    </a:ext>
                  </a:extLst>
                </p14:cNvPr>
                <p14:cNvContentPartPr/>
                <p14:nvPr/>
              </p14:nvContentPartPr>
              <p14:xfrm>
                <a:off x="10299145" y="4141879"/>
                <a:ext cx="39600" cy="1836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226114F-5614-7326-961B-E94436F3968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290145" y="4132879"/>
                  <a:ext cx="57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899547E-8243-0E01-FA74-9B7B7D0F5A14}"/>
                    </a:ext>
                  </a:extLst>
                </p14:cNvPr>
                <p14:cNvContentPartPr/>
                <p14:nvPr/>
              </p14:nvContentPartPr>
              <p14:xfrm>
                <a:off x="10364665" y="4205599"/>
                <a:ext cx="200160" cy="882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899547E-8243-0E01-FA74-9B7B7D0F5A1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356025" y="4196959"/>
                  <a:ext cx="217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F3DA6BD-FA01-798A-772E-927B809B3A28}"/>
                    </a:ext>
                  </a:extLst>
                </p14:cNvPr>
                <p14:cNvContentPartPr/>
                <p14:nvPr/>
              </p14:nvContentPartPr>
              <p14:xfrm>
                <a:off x="10565905" y="4207759"/>
                <a:ext cx="114480" cy="727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F3DA6BD-FA01-798A-772E-927B809B3A2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556905" y="4198759"/>
                  <a:ext cx="132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992B6B0-DEDC-3B8E-1DA5-DBC52E03598A}"/>
                    </a:ext>
                  </a:extLst>
                </p14:cNvPr>
                <p14:cNvContentPartPr/>
                <p14:nvPr/>
              </p14:nvContentPartPr>
              <p14:xfrm>
                <a:off x="10704505" y="4217119"/>
                <a:ext cx="112320" cy="60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992B6B0-DEDC-3B8E-1DA5-DBC52E03598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695505" y="4208119"/>
                  <a:ext cx="129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6CDF4D5-7DBB-53B9-04CC-48DAB86E3C4E}"/>
                    </a:ext>
                  </a:extLst>
                </p14:cNvPr>
                <p14:cNvContentPartPr/>
                <p14:nvPr/>
              </p14:nvContentPartPr>
              <p14:xfrm>
                <a:off x="10636825" y="4224679"/>
                <a:ext cx="188280" cy="93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6CDF4D5-7DBB-53B9-04CC-48DAB86E3C4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628185" y="4215679"/>
                  <a:ext cx="205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B6457E8-C458-352F-5D21-DE59B330B77F}"/>
                    </a:ext>
                  </a:extLst>
                </p14:cNvPr>
                <p14:cNvContentPartPr/>
                <p14:nvPr/>
              </p14:nvContentPartPr>
              <p14:xfrm>
                <a:off x="10766065" y="4091839"/>
                <a:ext cx="131040" cy="3002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B6457E8-C458-352F-5D21-DE59B330B77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757425" y="4083199"/>
                  <a:ext cx="1486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F371530-3FCA-732D-6F4B-7D6A97518D41}"/>
                    </a:ext>
                  </a:extLst>
                </p14:cNvPr>
                <p14:cNvContentPartPr/>
                <p14:nvPr/>
              </p14:nvContentPartPr>
              <p14:xfrm>
                <a:off x="11009425" y="4222159"/>
                <a:ext cx="98640" cy="43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F371530-3FCA-732D-6F4B-7D6A97518D4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000785" y="4213159"/>
                  <a:ext cx="116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A334184-9FB4-A460-B9F0-142417A966C3}"/>
                    </a:ext>
                  </a:extLst>
                </p14:cNvPr>
                <p14:cNvContentPartPr/>
                <p14:nvPr/>
              </p14:nvContentPartPr>
              <p14:xfrm>
                <a:off x="10978465" y="4261759"/>
                <a:ext cx="105480" cy="46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A334184-9FB4-A460-B9F0-142417A966C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969825" y="4252759"/>
                  <a:ext cx="123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8C268EA-5047-189B-4B5B-9F823D8CE9B7}"/>
                    </a:ext>
                  </a:extLst>
                </p14:cNvPr>
                <p14:cNvContentPartPr/>
                <p14:nvPr/>
              </p14:nvContentPartPr>
              <p14:xfrm>
                <a:off x="11186185" y="4083919"/>
                <a:ext cx="253800" cy="2448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8C268EA-5047-189B-4B5B-9F823D8CE9B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177185" y="4074919"/>
                  <a:ext cx="2714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45DAEC2-F4D2-DE57-E46B-131CFEEB0E90}"/>
                    </a:ext>
                  </a:extLst>
                </p14:cNvPr>
                <p14:cNvContentPartPr/>
                <p14:nvPr/>
              </p14:nvContentPartPr>
              <p14:xfrm>
                <a:off x="11430985" y="4064839"/>
                <a:ext cx="276120" cy="204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45DAEC2-F4D2-DE57-E46B-131CFEEB0E9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421985" y="4056199"/>
                  <a:ext cx="2937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C0D0B1E-55D2-A9AE-4B61-BDB29704E922}"/>
                    </a:ext>
                  </a:extLst>
                </p14:cNvPr>
                <p14:cNvContentPartPr/>
                <p14:nvPr/>
              </p14:nvContentPartPr>
              <p14:xfrm>
                <a:off x="11657065" y="4262479"/>
                <a:ext cx="94680" cy="80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C0D0B1E-55D2-A9AE-4B61-BDB29704E92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648065" y="4253479"/>
                  <a:ext cx="112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7A79020-EA80-6759-C122-253F1FF0026C}"/>
                    </a:ext>
                  </a:extLst>
                </p14:cNvPr>
                <p14:cNvContentPartPr/>
                <p14:nvPr/>
              </p14:nvContentPartPr>
              <p14:xfrm>
                <a:off x="11618905" y="4242679"/>
                <a:ext cx="166320" cy="1814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7A79020-EA80-6759-C122-253F1FF0026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609905" y="4234039"/>
                  <a:ext cx="18396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AFCAF7C2-ED9D-0988-38BF-C8E0D64B559D}"/>
              </a:ext>
            </a:extLst>
          </p:cNvPr>
          <p:cNvGrpSpPr/>
          <p:nvPr/>
        </p:nvGrpSpPr>
        <p:grpSpPr>
          <a:xfrm>
            <a:off x="7147705" y="3660559"/>
            <a:ext cx="807840" cy="228600"/>
            <a:chOff x="7147705" y="3660559"/>
            <a:chExt cx="80784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087F31C-10E2-943E-CE1D-15935C50381E}"/>
                    </a:ext>
                  </a:extLst>
                </p14:cNvPr>
                <p14:cNvContentPartPr/>
                <p14:nvPr/>
              </p14:nvContentPartPr>
              <p14:xfrm>
                <a:off x="7147705" y="3660559"/>
                <a:ext cx="807840" cy="2286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087F31C-10E2-943E-CE1D-15935C50381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139065" y="3651559"/>
                  <a:ext cx="8254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9D1E91A-53AE-5C9D-40FB-55264F13B248}"/>
                    </a:ext>
                  </a:extLst>
                </p14:cNvPr>
                <p14:cNvContentPartPr/>
                <p14:nvPr/>
              </p14:nvContentPartPr>
              <p14:xfrm>
                <a:off x="7762585" y="3705559"/>
                <a:ext cx="175680" cy="1098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9D1E91A-53AE-5C9D-40FB-55264F13B24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753585" y="3696559"/>
                  <a:ext cx="193320" cy="12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062C1B5-2CC8-E833-8585-409633362CD4}"/>
                  </a:ext>
                </a:extLst>
              </p14:cNvPr>
              <p14:cNvContentPartPr/>
              <p14:nvPr/>
            </p14:nvContentPartPr>
            <p14:xfrm>
              <a:off x="10987083" y="2689509"/>
              <a:ext cx="150480" cy="214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062C1B5-2CC8-E833-8585-409633362CD4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0978443" y="2680509"/>
                <a:ext cx="1681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4A1EDD-8B53-08EB-5847-2F171333B0E0}"/>
                  </a:ext>
                </a:extLst>
              </p14:cNvPr>
              <p14:cNvContentPartPr/>
              <p14:nvPr/>
            </p14:nvContentPartPr>
            <p14:xfrm>
              <a:off x="10525563" y="3099189"/>
              <a:ext cx="138960" cy="219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4A1EDD-8B53-08EB-5847-2F171333B0E0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10516563" y="3090189"/>
                <a:ext cx="1566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C082178-7EAA-6496-1C28-3F9DF71B006B}"/>
                  </a:ext>
                </a:extLst>
              </p14:cNvPr>
              <p14:cNvContentPartPr/>
              <p14:nvPr/>
            </p14:nvContentPartPr>
            <p14:xfrm>
              <a:off x="8400843" y="3779949"/>
              <a:ext cx="177120" cy="264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C082178-7EAA-6496-1C28-3F9DF71B006B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8392203" y="3771309"/>
                <a:ext cx="1947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07691E8-3659-2690-DFE4-424BC445C6AB}"/>
                  </a:ext>
                </a:extLst>
              </p14:cNvPr>
              <p14:cNvContentPartPr/>
              <p14:nvPr/>
            </p14:nvContentPartPr>
            <p14:xfrm>
              <a:off x="10262043" y="3752949"/>
              <a:ext cx="189720" cy="2354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07691E8-3659-2690-DFE4-424BC445C6AB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0253043" y="3743949"/>
                <a:ext cx="2073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04473D26-9C16-0B2C-4022-2A6477B43F0B}"/>
                  </a:ext>
                </a:extLst>
              </p14:cNvPr>
              <p14:cNvContentPartPr/>
              <p14:nvPr/>
            </p14:nvContentPartPr>
            <p14:xfrm>
              <a:off x="7940763" y="2935749"/>
              <a:ext cx="3417120" cy="889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04473D26-9C16-0B2C-4022-2A6477B43F0B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7904763" y="2863749"/>
                <a:ext cx="348876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9A9332F0-2FAE-E3EA-02C1-FB3E00F10A81}"/>
                  </a:ext>
                </a:extLst>
              </p14:cNvPr>
              <p14:cNvContentPartPr/>
              <p14:nvPr/>
            </p14:nvContentPartPr>
            <p14:xfrm>
              <a:off x="11359683" y="2748549"/>
              <a:ext cx="5760" cy="648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9A9332F0-2FAE-E3EA-02C1-FB3E00F10A81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1324043" y="2676549"/>
                <a:ext cx="774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A8BBBF45-1D94-0695-9FC0-A0283D88E084}"/>
                  </a:ext>
                </a:extLst>
              </p14:cNvPr>
              <p14:cNvContentPartPr/>
              <p14:nvPr/>
            </p14:nvContentPartPr>
            <p14:xfrm>
              <a:off x="8058123" y="2721909"/>
              <a:ext cx="3310920" cy="2001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A8BBBF45-1D94-0695-9FC0-A0283D88E084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8022123" y="2650269"/>
                <a:ext cx="338256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8D02430E-EB9C-7ED2-7A34-B816BAEE7EB8}"/>
                  </a:ext>
                </a:extLst>
              </p14:cNvPr>
              <p14:cNvContentPartPr/>
              <p14:nvPr/>
            </p14:nvContentPartPr>
            <p14:xfrm>
              <a:off x="7986843" y="2639109"/>
              <a:ext cx="3409920" cy="18612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8D02430E-EB9C-7ED2-7A34-B816BAEE7EB8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7951203" y="2567469"/>
                <a:ext cx="348156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DF3F09F4-6975-E8A9-8FC5-A42C5EDE16F1}"/>
                  </a:ext>
                </a:extLst>
              </p14:cNvPr>
              <p14:cNvContentPartPr/>
              <p14:nvPr/>
            </p14:nvContentPartPr>
            <p14:xfrm>
              <a:off x="7927083" y="2963829"/>
              <a:ext cx="1445760" cy="871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DF3F09F4-6975-E8A9-8FC5-A42C5EDE16F1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7891083" y="2891829"/>
                <a:ext cx="15174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615B4122-FF48-C14E-BB26-53963A773D18}"/>
                  </a:ext>
                </a:extLst>
              </p14:cNvPr>
              <p14:cNvContentPartPr/>
              <p14:nvPr/>
            </p14:nvContentPartPr>
            <p14:xfrm>
              <a:off x="8093043" y="3075789"/>
              <a:ext cx="3325320" cy="2642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615B4122-FF48-C14E-BB26-53963A773D18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8057043" y="3004149"/>
                <a:ext cx="3396960" cy="40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72A47291-0A76-C296-178E-E49111CF5ADA}"/>
              </a:ext>
            </a:extLst>
          </p:cNvPr>
          <p:cNvGrpSpPr/>
          <p:nvPr/>
        </p:nvGrpSpPr>
        <p:grpSpPr>
          <a:xfrm>
            <a:off x="11344923" y="3653589"/>
            <a:ext cx="149040" cy="108360"/>
            <a:chOff x="11344923" y="3653589"/>
            <a:chExt cx="149040" cy="10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FC7149A-F7DB-4DC4-5E28-D6E89F66A86C}"/>
                    </a:ext>
                  </a:extLst>
                </p14:cNvPr>
                <p14:cNvContentPartPr/>
                <p14:nvPr/>
              </p14:nvContentPartPr>
              <p14:xfrm>
                <a:off x="11344923" y="3653589"/>
                <a:ext cx="149040" cy="42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FC7149A-F7DB-4DC4-5E28-D6E89F66A86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335923" y="3644949"/>
                  <a:ext cx="1666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115BA9A-EB79-7331-59B4-22F18094B4B9}"/>
                    </a:ext>
                  </a:extLst>
                </p14:cNvPr>
                <p14:cNvContentPartPr/>
                <p14:nvPr/>
              </p14:nvContentPartPr>
              <p14:xfrm>
                <a:off x="11356443" y="3751509"/>
                <a:ext cx="117000" cy="10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115BA9A-EB79-7331-59B4-22F18094B4B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347443" y="3742509"/>
                  <a:ext cx="134640" cy="2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11513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0F963E9-F2F2-351A-DC23-B8083BB98D4F}"/>
              </a:ext>
            </a:extLst>
          </p:cNvPr>
          <p:cNvGrpSpPr/>
          <p:nvPr/>
        </p:nvGrpSpPr>
        <p:grpSpPr>
          <a:xfrm>
            <a:off x="327145" y="72799"/>
            <a:ext cx="550440" cy="474840"/>
            <a:chOff x="327145" y="72799"/>
            <a:chExt cx="550440" cy="47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0CE34AA-D433-1A60-9340-D9B487A5DA16}"/>
                    </a:ext>
                  </a:extLst>
                </p14:cNvPr>
                <p14:cNvContentPartPr/>
                <p14:nvPr/>
              </p14:nvContentPartPr>
              <p14:xfrm>
                <a:off x="419305" y="180079"/>
                <a:ext cx="282960" cy="236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0CE34AA-D433-1A60-9340-D9B487A5DA1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0665" y="171079"/>
                  <a:ext cx="3006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617529C-5C4B-839C-CD07-C74000E4B6A1}"/>
                    </a:ext>
                  </a:extLst>
                </p14:cNvPr>
                <p14:cNvContentPartPr/>
                <p14:nvPr/>
              </p14:nvContentPartPr>
              <p14:xfrm>
                <a:off x="327145" y="72799"/>
                <a:ext cx="550440" cy="474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617529C-5C4B-839C-CD07-C74000E4B6A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8505" y="64159"/>
                  <a:ext cx="568080" cy="49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1A9A36A-37F3-BBC0-92AE-5DB791F48966}"/>
                  </a:ext>
                </a:extLst>
              </p14:cNvPr>
              <p14:cNvContentPartPr/>
              <p14:nvPr/>
            </p14:nvContentPartPr>
            <p14:xfrm>
              <a:off x="1297345" y="271519"/>
              <a:ext cx="448200" cy="349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1A9A36A-37F3-BBC0-92AE-5DB791F4896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8705" y="262879"/>
                <a:ext cx="465840" cy="36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C64130C6-1A47-15D4-C5ED-9DE57648FDDC}"/>
              </a:ext>
            </a:extLst>
          </p:cNvPr>
          <p:cNvGrpSpPr/>
          <p:nvPr/>
        </p:nvGrpSpPr>
        <p:grpSpPr>
          <a:xfrm>
            <a:off x="1716025" y="112399"/>
            <a:ext cx="4538160" cy="741600"/>
            <a:chOff x="1716025" y="112399"/>
            <a:chExt cx="4538160" cy="74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55E9966-8F4A-CEB1-6F4B-E143814D48D0}"/>
                    </a:ext>
                  </a:extLst>
                </p14:cNvPr>
                <p14:cNvContentPartPr/>
                <p14:nvPr/>
              </p14:nvContentPartPr>
              <p14:xfrm>
                <a:off x="1716025" y="125359"/>
                <a:ext cx="1267920" cy="616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55E9966-8F4A-CEB1-6F4B-E143814D48D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07385" y="116359"/>
                  <a:ext cx="128556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D94644B-12E6-A0FA-1DFB-57A2D7F6BAEF}"/>
                    </a:ext>
                  </a:extLst>
                </p14:cNvPr>
                <p14:cNvContentPartPr/>
                <p14:nvPr/>
              </p14:nvContentPartPr>
              <p14:xfrm>
                <a:off x="2704225" y="257479"/>
                <a:ext cx="269640" cy="69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D94644B-12E6-A0FA-1DFB-57A2D7F6BAE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95585" y="248839"/>
                  <a:ext cx="287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7F5A971-67CC-5BB9-EE2C-40690B6308E3}"/>
                    </a:ext>
                  </a:extLst>
                </p14:cNvPr>
                <p14:cNvContentPartPr/>
                <p14:nvPr/>
              </p14:nvContentPartPr>
              <p14:xfrm>
                <a:off x="2567785" y="141559"/>
                <a:ext cx="39960" cy="18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7F5A971-67CC-5BB9-EE2C-40690B6308E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59145" y="132559"/>
                  <a:ext cx="57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74577FD-D24A-896A-C912-196351F41488}"/>
                    </a:ext>
                  </a:extLst>
                </p14:cNvPr>
                <p14:cNvContentPartPr/>
                <p14:nvPr/>
              </p14:nvContentPartPr>
              <p14:xfrm>
                <a:off x="3453025" y="112399"/>
                <a:ext cx="1527480" cy="741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74577FD-D24A-896A-C912-196351F4148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44385" y="103759"/>
                  <a:ext cx="1545120" cy="75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4599B38-83D3-BF44-1D77-68F32E94A042}"/>
                    </a:ext>
                  </a:extLst>
                </p14:cNvPr>
                <p14:cNvContentPartPr/>
                <p14:nvPr/>
              </p14:nvContentPartPr>
              <p14:xfrm>
                <a:off x="5242225" y="131479"/>
                <a:ext cx="1011960" cy="624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4599B38-83D3-BF44-1D77-68F32E94A04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33225" y="122479"/>
                  <a:ext cx="1029600" cy="64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967811A-BA89-218A-9DFD-A89EF81E5478}"/>
                  </a:ext>
                </a:extLst>
              </p14:cNvPr>
              <p14:cNvContentPartPr/>
              <p14:nvPr/>
            </p14:nvContentPartPr>
            <p14:xfrm>
              <a:off x="6712825" y="389599"/>
              <a:ext cx="24480" cy="5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967811A-BA89-218A-9DFD-A89EF81E547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04185" y="380599"/>
                <a:ext cx="421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67F3B8-DB04-F6EB-7694-7BF144A25E0B}"/>
                  </a:ext>
                </a:extLst>
              </p14:cNvPr>
              <p14:cNvContentPartPr/>
              <p14:nvPr/>
            </p14:nvContentPartPr>
            <p14:xfrm>
              <a:off x="6671425" y="380599"/>
              <a:ext cx="942120" cy="257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67F3B8-DB04-F6EB-7694-7BF144A25E0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62785" y="371959"/>
                <a:ext cx="959760" cy="27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0930D3D0-2666-7A41-B8D6-42B06979EA72}"/>
              </a:ext>
            </a:extLst>
          </p:cNvPr>
          <p:cNvGrpSpPr/>
          <p:nvPr/>
        </p:nvGrpSpPr>
        <p:grpSpPr>
          <a:xfrm>
            <a:off x="7877425" y="140119"/>
            <a:ext cx="1414080" cy="474840"/>
            <a:chOff x="7877425" y="140119"/>
            <a:chExt cx="1414080" cy="47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8361DDF-5735-D38D-D4F4-18CFE74528E8}"/>
                    </a:ext>
                  </a:extLst>
                </p14:cNvPr>
                <p14:cNvContentPartPr/>
                <p14:nvPr/>
              </p14:nvContentPartPr>
              <p14:xfrm>
                <a:off x="7877425" y="176479"/>
                <a:ext cx="471600" cy="426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8361DDF-5735-D38D-D4F4-18CFE74528E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68425" y="167839"/>
                  <a:ext cx="48924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161F3AC-FFEA-67C5-721F-B5DB9DDFB3AF}"/>
                    </a:ext>
                  </a:extLst>
                </p14:cNvPr>
                <p14:cNvContentPartPr/>
                <p14:nvPr/>
              </p14:nvContentPartPr>
              <p14:xfrm>
                <a:off x="7896505" y="307159"/>
                <a:ext cx="226800" cy="23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161F3AC-FFEA-67C5-721F-B5DB9DDFB3A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87505" y="298519"/>
                  <a:ext cx="244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3E8AD28-5EA6-E2A9-F75D-5A8583942B13}"/>
                    </a:ext>
                  </a:extLst>
                </p14:cNvPr>
                <p14:cNvContentPartPr/>
                <p14:nvPr/>
              </p14:nvContentPartPr>
              <p14:xfrm>
                <a:off x="8534785" y="140119"/>
                <a:ext cx="756720" cy="474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3E8AD28-5EA6-E2A9-F75D-5A8583942B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526145" y="131479"/>
                  <a:ext cx="77436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5DC6417-E326-314D-7C5B-263AA12D4C44}"/>
                    </a:ext>
                  </a:extLst>
                </p14:cNvPr>
                <p14:cNvContentPartPr/>
                <p14:nvPr/>
              </p14:nvContentPartPr>
              <p14:xfrm>
                <a:off x="8715865" y="356479"/>
                <a:ext cx="312840" cy="13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5DC6417-E326-314D-7C5B-263AA12D4C4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07225" y="347479"/>
                  <a:ext cx="3304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522E9C2-5E79-36F4-96C3-AAF8EC571B8B}"/>
              </a:ext>
            </a:extLst>
          </p:cNvPr>
          <p:cNvGrpSpPr/>
          <p:nvPr/>
        </p:nvGrpSpPr>
        <p:grpSpPr>
          <a:xfrm>
            <a:off x="1361065" y="748879"/>
            <a:ext cx="2759760" cy="530640"/>
            <a:chOff x="1361065" y="748879"/>
            <a:chExt cx="2759760" cy="53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052373C-0A2E-41E6-6522-165E61028CEB}"/>
                    </a:ext>
                  </a:extLst>
                </p14:cNvPr>
                <p14:cNvContentPartPr/>
                <p14:nvPr/>
              </p14:nvContentPartPr>
              <p14:xfrm>
                <a:off x="1361065" y="997639"/>
                <a:ext cx="1056600" cy="281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052373C-0A2E-41E6-6522-165E61028CE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52065" y="988999"/>
                  <a:ext cx="10742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2101F65-0367-FA47-5175-E2F78A7C30BA}"/>
                    </a:ext>
                  </a:extLst>
                </p14:cNvPr>
                <p14:cNvContentPartPr/>
                <p14:nvPr/>
              </p14:nvContentPartPr>
              <p14:xfrm>
                <a:off x="2184385" y="889999"/>
                <a:ext cx="31680" cy="9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2101F65-0367-FA47-5175-E2F78A7C30B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75745" y="881359"/>
                  <a:ext cx="49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C929549-F876-2342-9A2A-CBB96F9BC0E7}"/>
                    </a:ext>
                  </a:extLst>
                </p14:cNvPr>
                <p14:cNvContentPartPr/>
                <p14:nvPr/>
              </p14:nvContentPartPr>
              <p14:xfrm>
                <a:off x="2631505" y="748879"/>
                <a:ext cx="1489320" cy="451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C929549-F876-2342-9A2A-CBB96F9BC0E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22865" y="739879"/>
                  <a:ext cx="150696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DE12A7D-2FDD-E687-16D0-09EF942F6B46}"/>
                    </a:ext>
                  </a:extLst>
                </p14:cNvPr>
                <p14:cNvContentPartPr/>
                <p14:nvPr/>
              </p14:nvContentPartPr>
              <p14:xfrm>
                <a:off x="2888545" y="911239"/>
                <a:ext cx="330120" cy="15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DE12A7D-2FDD-E687-16D0-09EF942F6B4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79905" y="902239"/>
                  <a:ext cx="34776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437E9AB-2D9A-DE35-5D89-15041B2B2098}"/>
                  </a:ext>
                </a:extLst>
              </p14:cNvPr>
              <p14:cNvContentPartPr/>
              <p14:nvPr/>
            </p14:nvContentPartPr>
            <p14:xfrm>
              <a:off x="4396585" y="834559"/>
              <a:ext cx="1151640" cy="353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437E9AB-2D9A-DE35-5D89-15041B2B209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387585" y="825559"/>
                <a:ext cx="116928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FD8503D-8CFB-9A2A-009D-71CB599C7A88}"/>
                  </a:ext>
                </a:extLst>
              </p14:cNvPr>
              <p14:cNvContentPartPr/>
              <p14:nvPr/>
            </p14:nvContentPartPr>
            <p14:xfrm>
              <a:off x="5901385" y="985039"/>
              <a:ext cx="678600" cy="172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FD8503D-8CFB-9A2A-009D-71CB599C7A8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92745" y="976039"/>
                <a:ext cx="696240" cy="18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B13254DB-B048-16A6-5E72-41982F21AE04}"/>
              </a:ext>
            </a:extLst>
          </p:cNvPr>
          <p:cNvGrpSpPr/>
          <p:nvPr/>
        </p:nvGrpSpPr>
        <p:grpSpPr>
          <a:xfrm>
            <a:off x="6845665" y="758959"/>
            <a:ext cx="1810800" cy="405720"/>
            <a:chOff x="6845665" y="758959"/>
            <a:chExt cx="181080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FF7834C-645F-8645-DC50-3183C3524A6C}"/>
                    </a:ext>
                  </a:extLst>
                </p14:cNvPr>
                <p14:cNvContentPartPr/>
                <p14:nvPr/>
              </p14:nvContentPartPr>
              <p14:xfrm>
                <a:off x="6845665" y="786319"/>
                <a:ext cx="532080" cy="378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FF7834C-645F-8645-DC50-3183C3524A6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36665" y="777679"/>
                  <a:ext cx="5497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F349A08-4487-C36F-0C90-3504D9444D5D}"/>
                    </a:ext>
                  </a:extLst>
                </p14:cNvPr>
                <p14:cNvContentPartPr/>
                <p14:nvPr/>
              </p14:nvContentPartPr>
              <p14:xfrm>
                <a:off x="6866545" y="964879"/>
                <a:ext cx="274680" cy="17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F349A08-4487-C36F-0C90-3504D9444D5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57905" y="955879"/>
                  <a:ext cx="292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186662B-D189-70D0-2896-1770B38B5597}"/>
                    </a:ext>
                  </a:extLst>
                </p14:cNvPr>
                <p14:cNvContentPartPr/>
                <p14:nvPr/>
              </p14:nvContentPartPr>
              <p14:xfrm>
                <a:off x="7653505" y="758959"/>
                <a:ext cx="923400" cy="396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186662B-D189-70D0-2896-1770B38B559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44505" y="750319"/>
                  <a:ext cx="94104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DD3A41A-7301-86E6-F89C-AE44AF489AB1}"/>
                    </a:ext>
                  </a:extLst>
                </p14:cNvPr>
                <p14:cNvContentPartPr/>
                <p14:nvPr/>
              </p14:nvContentPartPr>
              <p14:xfrm>
                <a:off x="8427145" y="934999"/>
                <a:ext cx="229320" cy="12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DD3A41A-7301-86E6-F89C-AE44AF489AB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418145" y="926359"/>
                  <a:ext cx="24696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3172335-9877-86C6-5831-54B1575CC651}"/>
                  </a:ext>
                </a:extLst>
              </p14:cNvPr>
              <p14:cNvContentPartPr/>
              <p14:nvPr/>
            </p14:nvContentPartPr>
            <p14:xfrm>
              <a:off x="1426225" y="1446919"/>
              <a:ext cx="1602360" cy="680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3172335-9877-86C6-5831-54B1575CC65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17225" y="1438279"/>
                <a:ext cx="1620000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8A4F1C5-F87D-1818-2867-62AF362D7B35}"/>
                  </a:ext>
                </a:extLst>
              </p14:cNvPr>
              <p14:cNvContentPartPr/>
              <p14:nvPr/>
            </p14:nvContentPartPr>
            <p14:xfrm>
              <a:off x="3308305" y="1463839"/>
              <a:ext cx="1140120" cy="522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8A4F1C5-F87D-1818-2867-62AF362D7B3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299305" y="1455199"/>
                <a:ext cx="1157760" cy="53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44447214-9345-A9BC-0962-A638BC25490E}"/>
              </a:ext>
            </a:extLst>
          </p:cNvPr>
          <p:cNvGrpSpPr/>
          <p:nvPr/>
        </p:nvGrpSpPr>
        <p:grpSpPr>
          <a:xfrm>
            <a:off x="6869785" y="1264759"/>
            <a:ext cx="4279680" cy="569520"/>
            <a:chOff x="6869785" y="1264759"/>
            <a:chExt cx="4279680" cy="56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72C42F1-5E09-ACA6-C818-9A374FBA67FD}"/>
                    </a:ext>
                  </a:extLst>
                </p14:cNvPr>
                <p14:cNvContentPartPr/>
                <p14:nvPr/>
              </p14:nvContentPartPr>
              <p14:xfrm>
                <a:off x="6869785" y="1559239"/>
                <a:ext cx="533520" cy="157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72C42F1-5E09-ACA6-C818-9A374FBA67F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60785" y="1550599"/>
                  <a:ext cx="551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AFFB007-C861-C582-7843-10C9A239786D}"/>
                    </a:ext>
                  </a:extLst>
                </p14:cNvPr>
                <p14:cNvContentPartPr/>
                <p14:nvPr/>
              </p14:nvContentPartPr>
              <p14:xfrm>
                <a:off x="7140865" y="1431439"/>
                <a:ext cx="13680" cy="4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AFFB007-C861-C582-7843-10C9A239786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31865" y="1422799"/>
                  <a:ext cx="31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F3097DC-515A-8A37-3168-813CA536AE19}"/>
                    </a:ext>
                  </a:extLst>
                </p14:cNvPr>
                <p14:cNvContentPartPr/>
                <p14:nvPr/>
              </p14:nvContentPartPr>
              <p14:xfrm>
                <a:off x="7661065" y="1264759"/>
                <a:ext cx="624240" cy="452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F3097DC-515A-8A37-3168-813CA536AE1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52065" y="1255759"/>
                  <a:ext cx="64188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4F2C502-008A-3349-4193-1C79F2C4556F}"/>
                    </a:ext>
                  </a:extLst>
                </p14:cNvPr>
                <p14:cNvContentPartPr/>
                <p14:nvPr/>
              </p14:nvContentPartPr>
              <p14:xfrm>
                <a:off x="7729465" y="1459159"/>
                <a:ext cx="358920" cy="26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4F2C502-008A-3349-4193-1C79F2C4556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20465" y="1450159"/>
                  <a:ext cx="376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92C36AD-B3D5-2B4E-53EF-B1BC25948C20}"/>
                    </a:ext>
                  </a:extLst>
                </p14:cNvPr>
                <p14:cNvContentPartPr/>
                <p14:nvPr/>
              </p14:nvContentPartPr>
              <p14:xfrm>
                <a:off x="8643145" y="1459519"/>
                <a:ext cx="254880" cy="374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92C36AD-B3D5-2B4E-53EF-B1BC25948C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634145" y="1450879"/>
                  <a:ext cx="27252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9B91248-9CF1-2C14-C4C9-51B76AAB420E}"/>
                    </a:ext>
                  </a:extLst>
                </p14:cNvPr>
                <p14:cNvContentPartPr/>
                <p14:nvPr/>
              </p14:nvContentPartPr>
              <p14:xfrm>
                <a:off x="9072625" y="1563919"/>
                <a:ext cx="172440" cy="21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9B91248-9CF1-2C14-C4C9-51B76AAB420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063625" y="1554919"/>
                  <a:ext cx="190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DD151F3-DE00-FA8A-A7F8-014A195B79C1}"/>
                    </a:ext>
                  </a:extLst>
                </p14:cNvPr>
                <p14:cNvContentPartPr/>
                <p14:nvPr/>
              </p14:nvContentPartPr>
              <p14:xfrm>
                <a:off x="9420385" y="1286359"/>
                <a:ext cx="1143360" cy="363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DD151F3-DE00-FA8A-A7F8-014A195B79C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11745" y="1277359"/>
                  <a:ext cx="11610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6F07ABC-AADF-A7D8-F64C-148E35858563}"/>
                    </a:ext>
                  </a:extLst>
                </p14:cNvPr>
                <p14:cNvContentPartPr/>
                <p14:nvPr/>
              </p14:nvContentPartPr>
              <p14:xfrm>
                <a:off x="10324705" y="1436119"/>
                <a:ext cx="184680" cy="29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6F07ABC-AADF-A7D8-F64C-148E3585856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16065" y="1427119"/>
                  <a:ext cx="202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3EFF353-7558-1C73-E34D-E9BB99E9CED5}"/>
                    </a:ext>
                  </a:extLst>
                </p14:cNvPr>
                <p14:cNvContentPartPr/>
                <p14:nvPr/>
              </p14:nvContentPartPr>
              <p14:xfrm>
                <a:off x="10599025" y="1471039"/>
                <a:ext cx="59040" cy="184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3EFF353-7558-1C73-E34D-E9BB99E9CED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590025" y="1462399"/>
                  <a:ext cx="76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100CAC0-D827-C063-7DFA-E5DC025E416D}"/>
                    </a:ext>
                  </a:extLst>
                </p14:cNvPr>
                <p14:cNvContentPartPr/>
                <p14:nvPr/>
              </p14:nvContentPartPr>
              <p14:xfrm>
                <a:off x="10788745" y="1518919"/>
                <a:ext cx="360720" cy="164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100CAC0-D827-C063-7DFA-E5DC025E416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780105" y="1509919"/>
                  <a:ext cx="378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AA4C838-7C08-8DB9-E6AD-D98514F15122}"/>
                    </a:ext>
                  </a:extLst>
                </p14:cNvPr>
                <p14:cNvContentPartPr/>
                <p14:nvPr/>
              </p14:nvContentPartPr>
              <p14:xfrm>
                <a:off x="9839425" y="1337839"/>
                <a:ext cx="36720" cy="38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AA4C838-7C08-8DB9-E6AD-D98514F1512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830785" y="1328839"/>
                  <a:ext cx="5436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7D7CE53-C395-7389-4BF3-6B529C80F520}"/>
              </a:ext>
            </a:extLst>
          </p:cNvPr>
          <p:cNvGrpSpPr/>
          <p:nvPr/>
        </p:nvGrpSpPr>
        <p:grpSpPr>
          <a:xfrm>
            <a:off x="4612225" y="1354759"/>
            <a:ext cx="1959480" cy="420120"/>
            <a:chOff x="4612225" y="1354759"/>
            <a:chExt cx="195948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2FB1907-CA1D-F18A-739E-00E23B1D8977}"/>
                    </a:ext>
                  </a:extLst>
                </p14:cNvPr>
                <p14:cNvContentPartPr/>
                <p14:nvPr/>
              </p14:nvContentPartPr>
              <p14:xfrm>
                <a:off x="4612225" y="1354759"/>
                <a:ext cx="1251360" cy="420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2FB1907-CA1D-F18A-739E-00E23B1D897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03585" y="1346119"/>
                  <a:ext cx="12690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5317180-B616-B800-B4C3-9166EAF80343}"/>
                    </a:ext>
                  </a:extLst>
                </p14:cNvPr>
                <p14:cNvContentPartPr/>
                <p14:nvPr/>
              </p14:nvContentPartPr>
              <p14:xfrm>
                <a:off x="5152585" y="1494079"/>
                <a:ext cx="28440" cy="12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5317180-B616-B800-B4C3-9166EAF8034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43585" y="1485079"/>
                  <a:ext cx="46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F8BC129-1E98-D6B4-E759-7E1BA431BA52}"/>
                    </a:ext>
                  </a:extLst>
                </p14:cNvPr>
                <p14:cNvContentPartPr/>
                <p14:nvPr/>
              </p14:nvContentPartPr>
              <p14:xfrm>
                <a:off x="4723105" y="1503799"/>
                <a:ext cx="212040" cy="64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F8BC129-1E98-D6B4-E759-7E1BA431BA5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14465" y="1494799"/>
                  <a:ext cx="2296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B319069-8A14-0708-407D-F85C5F862A9C}"/>
                    </a:ext>
                  </a:extLst>
                </p14:cNvPr>
                <p14:cNvContentPartPr/>
                <p14:nvPr/>
              </p14:nvContentPartPr>
              <p14:xfrm>
                <a:off x="6317545" y="1445119"/>
                <a:ext cx="254160" cy="316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B319069-8A14-0708-407D-F85C5F862A9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08545" y="1436479"/>
                  <a:ext cx="271800" cy="33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ACC4AEB-FFE1-9151-7FFF-92D22E95371D}"/>
              </a:ext>
            </a:extLst>
          </p:cNvPr>
          <p:cNvGrpSpPr/>
          <p:nvPr/>
        </p:nvGrpSpPr>
        <p:grpSpPr>
          <a:xfrm>
            <a:off x="3097345" y="2101399"/>
            <a:ext cx="2278800" cy="592920"/>
            <a:chOff x="3097345" y="2101399"/>
            <a:chExt cx="2278800" cy="59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9BFAE82-4758-C7D5-05EC-CA67AD158FE4}"/>
                    </a:ext>
                  </a:extLst>
                </p14:cNvPr>
                <p14:cNvContentPartPr/>
                <p14:nvPr/>
              </p14:nvContentPartPr>
              <p14:xfrm>
                <a:off x="3097345" y="2206879"/>
                <a:ext cx="923400" cy="478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9BFAE82-4758-C7D5-05EC-CA67AD158FE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88345" y="2197879"/>
                  <a:ext cx="94104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3DC03F2-3C70-BA44-65D6-3D1DB824AF3B}"/>
                    </a:ext>
                  </a:extLst>
                </p14:cNvPr>
                <p14:cNvContentPartPr/>
                <p14:nvPr/>
              </p14:nvContentPartPr>
              <p14:xfrm>
                <a:off x="3761545" y="2273479"/>
                <a:ext cx="24480" cy="7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3DC03F2-3C70-BA44-65D6-3D1DB824AF3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52905" y="2264479"/>
                  <a:ext cx="42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5C1511F-A6AA-B059-4AB6-131FD265CC2B}"/>
                    </a:ext>
                  </a:extLst>
                </p14:cNvPr>
                <p14:cNvContentPartPr/>
                <p14:nvPr/>
              </p14:nvContentPartPr>
              <p14:xfrm>
                <a:off x="4275985" y="2101399"/>
                <a:ext cx="1100160" cy="592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5C1511F-A6AA-B059-4AB6-131FD265CC2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66985" y="2092759"/>
                  <a:ext cx="1117800" cy="61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73A071B-D71B-9EE1-228D-F6C72C8493AC}"/>
                  </a:ext>
                </a:extLst>
              </p14:cNvPr>
              <p14:cNvContentPartPr/>
              <p14:nvPr/>
            </p14:nvContentPartPr>
            <p14:xfrm>
              <a:off x="6614185" y="3184279"/>
              <a:ext cx="1886760" cy="345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73A071B-D71B-9EE1-228D-F6C72C8493A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605185" y="3175279"/>
                <a:ext cx="190440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C015243D-1C8F-08E2-8E5E-0122482D56A5}"/>
              </a:ext>
            </a:extLst>
          </p:cNvPr>
          <p:cNvGrpSpPr/>
          <p:nvPr/>
        </p:nvGrpSpPr>
        <p:grpSpPr>
          <a:xfrm>
            <a:off x="8696403" y="2166429"/>
            <a:ext cx="1173600" cy="929520"/>
            <a:chOff x="8696403" y="2166429"/>
            <a:chExt cx="1173600" cy="92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8FD5A0D-0FDA-1F50-C7E6-A6BA049167B0}"/>
                    </a:ext>
                  </a:extLst>
                </p14:cNvPr>
                <p14:cNvContentPartPr/>
                <p14:nvPr/>
              </p14:nvContentPartPr>
              <p14:xfrm>
                <a:off x="8716923" y="2291709"/>
                <a:ext cx="189720" cy="649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8FD5A0D-0FDA-1F50-C7E6-A6BA049167B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708283" y="2283069"/>
                  <a:ext cx="207360" cy="6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660ED02-6693-7CF0-22DD-98E561D52E48}"/>
                    </a:ext>
                  </a:extLst>
                </p14:cNvPr>
                <p14:cNvContentPartPr/>
                <p14:nvPr/>
              </p14:nvContentPartPr>
              <p14:xfrm>
                <a:off x="8994843" y="2166429"/>
                <a:ext cx="169200" cy="253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660ED02-6693-7CF0-22DD-98E561D52E4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985843" y="2157789"/>
                  <a:ext cx="1868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A4B1453-08D0-7DD1-5B00-7634B1F43EDB}"/>
                    </a:ext>
                  </a:extLst>
                </p14:cNvPr>
                <p14:cNvContentPartPr/>
                <p14:nvPr/>
              </p14:nvContentPartPr>
              <p14:xfrm>
                <a:off x="8696403" y="2890749"/>
                <a:ext cx="806400" cy="135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A4B1453-08D0-7DD1-5B00-7634B1F43ED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687763" y="2882109"/>
                  <a:ext cx="824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0C18914-04E8-8B49-4679-5D9C2D4FA316}"/>
                    </a:ext>
                  </a:extLst>
                </p14:cNvPr>
                <p14:cNvContentPartPr/>
                <p14:nvPr/>
              </p14:nvContentPartPr>
              <p14:xfrm>
                <a:off x="9599643" y="2856189"/>
                <a:ext cx="172800" cy="159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0C18914-04E8-8B49-4679-5D9C2D4FA31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591003" y="2847189"/>
                  <a:ext cx="190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7CCDB4C-1CA3-038B-13A1-B88585D8ED64}"/>
                    </a:ext>
                  </a:extLst>
                </p14:cNvPr>
                <p14:cNvContentPartPr/>
                <p14:nvPr/>
              </p14:nvContentPartPr>
              <p14:xfrm>
                <a:off x="9573363" y="2872389"/>
                <a:ext cx="296640" cy="223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7CCDB4C-1CA3-038B-13A1-B88585D8ED6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564363" y="2863749"/>
                  <a:ext cx="314280" cy="24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8E847EB-9F74-E6D1-C279-C67567F47040}"/>
                  </a:ext>
                </a:extLst>
              </p14:cNvPr>
              <p14:cNvContentPartPr/>
              <p14:nvPr/>
            </p14:nvContentPartPr>
            <p14:xfrm>
              <a:off x="7812603" y="2354349"/>
              <a:ext cx="792720" cy="219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8E847EB-9F74-E6D1-C279-C67567F4704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776603" y="2282349"/>
                <a:ext cx="8643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1BF3F82-217B-59A8-0264-9C1BD3E2847A}"/>
                  </a:ext>
                </a:extLst>
              </p14:cNvPr>
              <p14:cNvContentPartPr/>
              <p14:nvPr/>
            </p14:nvContentPartPr>
            <p14:xfrm>
              <a:off x="8037963" y="2441829"/>
              <a:ext cx="549360" cy="1076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1BF3F82-217B-59A8-0264-9C1BD3E2847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001963" y="2370189"/>
                <a:ext cx="6210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DA330AB-C1A2-FECE-C77A-BB7FC70CBF55}"/>
                  </a:ext>
                </a:extLst>
              </p14:cNvPr>
              <p14:cNvContentPartPr/>
              <p14:nvPr/>
            </p14:nvContentPartPr>
            <p14:xfrm>
              <a:off x="8065683" y="2612829"/>
              <a:ext cx="466920" cy="493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DA330AB-C1A2-FECE-C77A-BB7FC70CBF5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029683" y="2540829"/>
                <a:ext cx="53856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3B8EA262-1943-24C3-3FA9-E88CFCDF1409}"/>
                  </a:ext>
                </a:extLst>
              </p14:cNvPr>
              <p14:cNvContentPartPr/>
              <p14:nvPr/>
            </p14:nvContentPartPr>
            <p14:xfrm>
              <a:off x="6564123" y="3263349"/>
              <a:ext cx="1998360" cy="1015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3B8EA262-1943-24C3-3FA9-E88CFCDF140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528483" y="3191709"/>
                <a:ext cx="207000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D300E9D-B1BE-E91D-5E19-6A8AF57153E2}"/>
                  </a:ext>
                </a:extLst>
              </p14:cNvPr>
              <p14:cNvContentPartPr/>
              <p14:nvPr/>
            </p14:nvContentPartPr>
            <p14:xfrm>
              <a:off x="6643323" y="3423909"/>
              <a:ext cx="1935360" cy="496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D300E9D-B1BE-E91D-5E19-6A8AF57153E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607323" y="3351909"/>
                <a:ext cx="20070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85D8AEB-2BF9-CBB5-3385-E4CBFFC77863}"/>
                  </a:ext>
                </a:extLst>
              </p14:cNvPr>
              <p14:cNvContentPartPr/>
              <p14:nvPr/>
            </p14:nvContentPartPr>
            <p14:xfrm>
              <a:off x="6812523" y="3247509"/>
              <a:ext cx="1484640" cy="784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85D8AEB-2BF9-CBB5-3385-E4CBFFC7786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776523" y="3175869"/>
                <a:ext cx="15562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AEEE09A6-B274-671E-55AC-837B9635A4EB}"/>
                  </a:ext>
                </a:extLst>
              </p14:cNvPr>
              <p14:cNvContentPartPr/>
              <p14:nvPr/>
            </p14:nvContentPartPr>
            <p14:xfrm>
              <a:off x="6642243" y="3505269"/>
              <a:ext cx="1836720" cy="396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AEEE09A6-B274-671E-55AC-837B9635A4E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606243" y="3433629"/>
                <a:ext cx="190836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F6C3442-40D4-B5AA-2D73-45E0F4D2B6D9}"/>
                  </a:ext>
                </a:extLst>
              </p14:cNvPr>
              <p14:cNvContentPartPr/>
              <p14:nvPr/>
            </p14:nvContentPartPr>
            <p14:xfrm>
              <a:off x="8328123" y="3126909"/>
              <a:ext cx="2800800" cy="1371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F6C3442-40D4-B5AA-2D73-45E0F4D2B6D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292123" y="3054909"/>
                <a:ext cx="287244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27414FFB-8D10-384B-3CAD-C423A8B5D2DB}"/>
                  </a:ext>
                </a:extLst>
              </p14:cNvPr>
              <p14:cNvContentPartPr/>
              <p14:nvPr/>
            </p14:nvContentPartPr>
            <p14:xfrm>
              <a:off x="8507763" y="3252189"/>
              <a:ext cx="2993760" cy="1767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27414FFB-8D10-384B-3CAD-C423A8B5D2D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471763" y="3180549"/>
                <a:ext cx="306540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106AE939-FDD9-3717-5422-974C024A9265}"/>
                  </a:ext>
                </a:extLst>
              </p14:cNvPr>
              <p14:cNvContentPartPr/>
              <p14:nvPr/>
            </p14:nvContentPartPr>
            <p14:xfrm>
              <a:off x="8596323" y="3408429"/>
              <a:ext cx="2957760" cy="802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106AE939-FDD9-3717-5422-974C024A926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560683" y="3336789"/>
                <a:ext cx="302940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5D20B232-217B-0ED7-F771-9FD90F5B3C9E}"/>
                  </a:ext>
                </a:extLst>
              </p14:cNvPr>
              <p14:cNvContentPartPr/>
              <p14:nvPr/>
            </p14:nvContentPartPr>
            <p14:xfrm>
              <a:off x="8402283" y="3541269"/>
              <a:ext cx="3097440" cy="784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5D20B232-217B-0ED7-F771-9FD90F5B3C9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366283" y="3469269"/>
                <a:ext cx="3169080" cy="22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1A2AC1D-FCBC-D06A-876A-BEFADE2AA58A}"/>
              </a:ext>
            </a:extLst>
          </p:cNvPr>
          <p:cNvGrpSpPr/>
          <p:nvPr/>
        </p:nvGrpSpPr>
        <p:grpSpPr>
          <a:xfrm>
            <a:off x="9598537" y="2901578"/>
            <a:ext cx="889249" cy="203695"/>
            <a:chOff x="6829203" y="3110109"/>
            <a:chExt cx="87696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FA5F866-BE8E-894B-B05E-9D6FC52DD8FC}"/>
                    </a:ext>
                  </a:extLst>
                </p14:cNvPr>
                <p14:cNvContentPartPr/>
                <p14:nvPr/>
              </p14:nvContentPartPr>
              <p14:xfrm>
                <a:off x="6829203" y="3110109"/>
                <a:ext cx="668160" cy="27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FA5F866-BE8E-894B-B05E-9D6FC52DD8F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793700" y="3039387"/>
                  <a:ext cx="738810" cy="1695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09A1A26-EFB6-B948-148C-6CBB8B01FF3C}"/>
                    </a:ext>
                  </a:extLst>
                </p14:cNvPr>
                <p14:cNvContentPartPr/>
                <p14:nvPr/>
              </p14:nvContentPartPr>
              <p14:xfrm>
                <a:off x="7667283" y="3303789"/>
                <a:ext cx="38880" cy="7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09A1A26-EFB6-B948-148C-6CBB8B01FF3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658447" y="3294789"/>
                  <a:ext cx="56199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AC83BFD3-9AAE-B3A2-BA37-8815AF4296ED}"/>
                  </a:ext>
                </a:extLst>
              </p14:cNvPr>
              <p14:cNvContentPartPr/>
              <p14:nvPr/>
            </p14:nvContentPartPr>
            <p14:xfrm>
              <a:off x="8310843" y="2997669"/>
              <a:ext cx="1439640" cy="1576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AC83BFD3-9AAE-B3A2-BA37-8815AF4296E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274843" y="2925669"/>
                <a:ext cx="15112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1145846C-B392-3917-D012-1DA4705C520E}"/>
                  </a:ext>
                </a:extLst>
              </p14:cNvPr>
              <p14:cNvContentPartPr/>
              <p14:nvPr/>
            </p14:nvContentPartPr>
            <p14:xfrm>
              <a:off x="8231643" y="2860869"/>
              <a:ext cx="1581120" cy="734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1145846C-B392-3917-D012-1DA4705C520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196003" y="2789229"/>
                <a:ext cx="16527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DCEFF63B-483E-70A0-587F-B7481714C4DC}"/>
                  </a:ext>
                </a:extLst>
              </p14:cNvPr>
              <p14:cNvContentPartPr/>
              <p14:nvPr/>
            </p14:nvContentPartPr>
            <p14:xfrm>
              <a:off x="8080443" y="2717229"/>
              <a:ext cx="1881360" cy="1404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DCEFF63B-483E-70A0-587F-B7481714C4D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044443" y="2645229"/>
                <a:ext cx="19530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7BA3B64A-06F3-F84F-7A35-EE88B0C339FC}"/>
                  </a:ext>
                </a:extLst>
              </p14:cNvPr>
              <p14:cNvContentPartPr/>
              <p14:nvPr/>
            </p14:nvContentPartPr>
            <p14:xfrm>
              <a:off x="8265483" y="2565669"/>
              <a:ext cx="1446840" cy="23904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7BA3B64A-06F3-F84F-7A35-EE88B0C339F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229483" y="2494029"/>
                <a:ext cx="151848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99F0D6C0-1384-7F01-1E95-1241AAD652F6}"/>
                  </a:ext>
                </a:extLst>
              </p14:cNvPr>
              <p14:cNvContentPartPr/>
              <p14:nvPr/>
            </p14:nvContentPartPr>
            <p14:xfrm>
              <a:off x="8207163" y="2399349"/>
              <a:ext cx="1480680" cy="1908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99F0D6C0-1384-7F01-1E95-1241AAD652F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171523" y="2327349"/>
                <a:ext cx="15523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F36C3402-A889-FA66-D653-22EA90260790}"/>
                  </a:ext>
                </a:extLst>
              </p14:cNvPr>
              <p14:cNvContentPartPr/>
              <p14:nvPr/>
            </p14:nvContentPartPr>
            <p14:xfrm>
              <a:off x="8065683" y="2252829"/>
              <a:ext cx="1646640" cy="1468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F36C3402-A889-FA66-D653-22EA9026079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030043" y="2180829"/>
                <a:ext cx="171828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3408D7DB-CEA5-5826-B71E-C672C89B23D0}"/>
                  </a:ext>
                </a:extLst>
              </p14:cNvPr>
              <p14:cNvContentPartPr/>
              <p14:nvPr/>
            </p14:nvContentPartPr>
            <p14:xfrm>
              <a:off x="7954083" y="2079669"/>
              <a:ext cx="1890000" cy="2221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3408D7DB-CEA5-5826-B71E-C672C89B23D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918083" y="2008029"/>
                <a:ext cx="196164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41EFBD33-5AB2-D589-F009-DFE7A6D331AA}"/>
                  </a:ext>
                </a:extLst>
              </p14:cNvPr>
              <p14:cNvContentPartPr/>
              <p14:nvPr/>
            </p14:nvContentPartPr>
            <p14:xfrm>
              <a:off x="7845723" y="2045109"/>
              <a:ext cx="1255680" cy="2242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41EFBD33-5AB2-D589-F009-DFE7A6D331A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810083" y="1973469"/>
                <a:ext cx="132732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BDE2C179-9861-1A9E-E990-F548060F9664}"/>
                  </a:ext>
                </a:extLst>
              </p14:cNvPr>
              <p14:cNvContentPartPr/>
              <p14:nvPr/>
            </p14:nvContentPartPr>
            <p14:xfrm>
              <a:off x="8397963" y="3138789"/>
              <a:ext cx="3004560" cy="813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BDE2C179-9861-1A9E-E990-F548060F966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388963" y="3130149"/>
                <a:ext cx="302220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DB11D58-49EB-1021-5901-784C944C1268}"/>
              </a:ext>
            </a:extLst>
          </p:cNvPr>
          <p:cNvGrpSpPr/>
          <p:nvPr/>
        </p:nvGrpSpPr>
        <p:grpSpPr>
          <a:xfrm>
            <a:off x="3120723" y="2676189"/>
            <a:ext cx="1579680" cy="653400"/>
            <a:chOff x="3120723" y="2676189"/>
            <a:chExt cx="1579680" cy="65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1648391-ABA3-710E-58E0-CCFB778D85B6}"/>
                    </a:ext>
                  </a:extLst>
                </p14:cNvPr>
                <p14:cNvContentPartPr/>
                <p14:nvPr/>
              </p14:nvContentPartPr>
              <p14:xfrm>
                <a:off x="3120723" y="2676189"/>
                <a:ext cx="938160" cy="653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1648391-ABA3-710E-58E0-CCFB778D85B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112083" y="2667549"/>
                  <a:ext cx="955800" cy="67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29DA560-C7DF-D1C0-8F62-CE2938AF1080}"/>
                    </a:ext>
                  </a:extLst>
                </p14:cNvPr>
                <p14:cNvContentPartPr/>
                <p14:nvPr/>
              </p14:nvContentPartPr>
              <p14:xfrm>
                <a:off x="4408443" y="2872389"/>
                <a:ext cx="291960" cy="329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29DA560-C7DF-D1C0-8F62-CE2938AF108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399443" y="2863749"/>
                  <a:ext cx="309600" cy="34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FC117F70-CE40-E406-9AF7-1CF4B756B259}"/>
                  </a:ext>
                </a:extLst>
              </p14:cNvPr>
              <p14:cNvContentPartPr/>
              <p14:nvPr/>
            </p14:nvContentPartPr>
            <p14:xfrm>
              <a:off x="7737003" y="3964989"/>
              <a:ext cx="3050280" cy="1731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FC117F70-CE40-E406-9AF7-1CF4B756B25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728003" y="3955989"/>
                <a:ext cx="30679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2FBDE187-4817-C267-CC04-992144810B25}"/>
                  </a:ext>
                </a:extLst>
              </p14:cNvPr>
              <p14:cNvContentPartPr/>
              <p14:nvPr/>
            </p14:nvContentPartPr>
            <p14:xfrm>
              <a:off x="7936803" y="4244349"/>
              <a:ext cx="1098000" cy="4510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2FBDE187-4817-C267-CC04-992144810B25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928163" y="4235349"/>
                <a:ext cx="1115640" cy="46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38912FFE-10F5-F7C4-1382-25AEFBE4E423}"/>
              </a:ext>
            </a:extLst>
          </p:cNvPr>
          <p:cNvGrpSpPr/>
          <p:nvPr/>
        </p:nvGrpSpPr>
        <p:grpSpPr>
          <a:xfrm>
            <a:off x="8077203" y="4257309"/>
            <a:ext cx="3634920" cy="1147680"/>
            <a:chOff x="8077203" y="4257309"/>
            <a:chExt cx="3634920" cy="11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DB36F87-9F43-AD32-0425-7D1A4FF66DDF}"/>
                    </a:ext>
                  </a:extLst>
                </p14:cNvPr>
                <p14:cNvContentPartPr/>
                <p14:nvPr/>
              </p14:nvContentPartPr>
              <p14:xfrm>
                <a:off x="9347283" y="4257309"/>
                <a:ext cx="1225440" cy="557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DB36F87-9F43-AD32-0425-7D1A4FF66DD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338643" y="4248309"/>
                  <a:ext cx="124308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31357A3-712E-FEEB-FB89-C425406AA1DB}"/>
                    </a:ext>
                  </a:extLst>
                </p14:cNvPr>
                <p14:cNvContentPartPr/>
                <p14:nvPr/>
              </p14:nvContentPartPr>
              <p14:xfrm>
                <a:off x="10734003" y="4512549"/>
                <a:ext cx="419040" cy="135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31357A3-712E-FEEB-FB89-C425406AA1D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725003" y="4503909"/>
                  <a:ext cx="436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27CB2AA-9B8B-17D5-4DE1-B10B620FD57A}"/>
                    </a:ext>
                  </a:extLst>
                </p14:cNvPr>
                <p14:cNvContentPartPr/>
                <p14:nvPr/>
              </p14:nvContentPartPr>
              <p14:xfrm>
                <a:off x="10978083" y="4340109"/>
                <a:ext cx="90000" cy="33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27CB2AA-9B8B-17D5-4DE1-B10B620FD57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969083" y="4331109"/>
                  <a:ext cx="107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9DD322E-10D8-3481-3A28-88C7B895076A}"/>
                    </a:ext>
                  </a:extLst>
                </p14:cNvPr>
                <p14:cNvContentPartPr/>
                <p14:nvPr/>
              </p14:nvContentPartPr>
              <p14:xfrm>
                <a:off x="11414763" y="4452789"/>
                <a:ext cx="276840" cy="178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9DD322E-10D8-3481-3A28-88C7B895076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405763" y="4444149"/>
                  <a:ext cx="2944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D911CC1-9C4A-D854-27EC-7F9C3986115F}"/>
                    </a:ext>
                  </a:extLst>
                </p14:cNvPr>
                <p14:cNvContentPartPr/>
                <p14:nvPr/>
              </p14:nvContentPartPr>
              <p14:xfrm>
                <a:off x="11438523" y="4310949"/>
                <a:ext cx="273600" cy="16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D911CC1-9C4A-D854-27EC-7F9C3986115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429523" y="4301949"/>
                  <a:ext cx="291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A920653-B1DA-1772-09A7-5AC6F49A1179}"/>
                    </a:ext>
                  </a:extLst>
                </p14:cNvPr>
                <p14:cNvContentPartPr/>
                <p14:nvPr/>
              </p14:nvContentPartPr>
              <p14:xfrm>
                <a:off x="8077203" y="4855629"/>
                <a:ext cx="1128600" cy="549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A920653-B1DA-1772-09A7-5AC6F49A117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068203" y="4846629"/>
                  <a:ext cx="114624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790DE6F-6841-BADF-3B56-064B040ACE71}"/>
                    </a:ext>
                  </a:extLst>
                </p14:cNvPr>
                <p14:cNvContentPartPr/>
                <p14:nvPr/>
              </p14:nvContentPartPr>
              <p14:xfrm>
                <a:off x="9582723" y="4958229"/>
                <a:ext cx="250200" cy="178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790DE6F-6841-BADF-3B56-064B040ACE7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573723" y="4949589"/>
                  <a:ext cx="267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4901C23-29A5-8991-147B-B9A841E40A46}"/>
                    </a:ext>
                  </a:extLst>
                </p14:cNvPr>
                <p14:cNvContentPartPr/>
                <p14:nvPr/>
              </p14:nvContentPartPr>
              <p14:xfrm>
                <a:off x="9575523" y="4906029"/>
                <a:ext cx="305640" cy="227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4901C23-29A5-8991-147B-B9A841E40A4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566883" y="4897029"/>
                  <a:ext cx="32328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C95E25C5-9AAF-2E58-5831-365F047C03C4}"/>
              </a:ext>
            </a:extLst>
          </p:cNvPr>
          <p:cNvGrpSpPr/>
          <p:nvPr/>
        </p:nvGrpSpPr>
        <p:grpSpPr>
          <a:xfrm>
            <a:off x="314163" y="3880389"/>
            <a:ext cx="6239520" cy="2663640"/>
            <a:chOff x="314163" y="3880389"/>
            <a:chExt cx="6239520" cy="266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85D2D81-3F18-527A-E17C-CB90C5358885}"/>
                    </a:ext>
                  </a:extLst>
                </p14:cNvPr>
                <p14:cNvContentPartPr/>
                <p14:nvPr/>
              </p14:nvContentPartPr>
              <p14:xfrm>
                <a:off x="513603" y="3959949"/>
                <a:ext cx="1195560" cy="594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85D2D81-3F18-527A-E17C-CB90C535888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04603" y="3951309"/>
                  <a:ext cx="121320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2AC23ED-F8F4-9270-927E-146D3CB7C6A3}"/>
                    </a:ext>
                  </a:extLst>
                </p14:cNvPr>
                <p14:cNvContentPartPr/>
                <p14:nvPr/>
              </p14:nvContentPartPr>
              <p14:xfrm>
                <a:off x="1865403" y="4225269"/>
                <a:ext cx="416160" cy="1252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2AC23ED-F8F4-9270-927E-146D3CB7C6A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856763" y="4216269"/>
                  <a:ext cx="433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C3C0801-384F-E7B8-632B-071EB7B7F263}"/>
                    </a:ext>
                  </a:extLst>
                </p14:cNvPr>
                <p14:cNvContentPartPr/>
                <p14:nvPr/>
              </p14:nvContentPartPr>
              <p14:xfrm>
                <a:off x="1960443" y="4076229"/>
                <a:ext cx="46440" cy="21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C3C0801-384F-E7B8-632B-071EB7B7F26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951443" y="4067229"/>
                  <a:ext cx="64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6980870-1BAD-253C-F5FF-4BFFE965269A}"/>
                    </a:ext>
                  </a:extLst>
                </p14:cNvPr>
                <p14:cNvContentPartPr/>
                <p14:nvPr/>
              </p14:nvContentPartPr>
              <p14:xfrm>
                <a:off x="2466963" y="3919989"/>
                <a:ext cx="1439640" cy="609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6980870-1BAD-253C-F5FF-4BFFE965269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457963" y="3911349"/>
                  <a:ext cx="145728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5F0A779-9A18-BF36-26B1-FB5516EC760B}"/>
                    </a:ext>
                  </a:extLst>
                </p14:cNvPr>
                <p14:cNvContentPartPr/>
                <p14:nvPr/>
              </p14:nvContentPartPr>
              <p14:xfrm>
                <a:off x="3606003" y="4064709"/>
                <a:ext cx="284040" cy="29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5F0A779-9A18-BF36-26B1-FB5516EC760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597363" y="4056069"/>
                  <a:ext cx="301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F7605B6-579D-3CB6-C2DA-70FE79CB5164}"/>
                    </a:ext>
                  </a:extLst>
                </p14:cNvPr>
                <p14:cNvContentPartPr/>
                <p14:nvPr/>
              </p14:nvContentPartPr>
              <p14:xfrm>
                <a:off x="3474603" y="3979749"/>
                <a:ext cx="40320" cy="15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F7605B6-579D-3CB6-C2DA-70FE79CB516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465963" y="3971109"/>
                  <a:ext cx="57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2BAEB15-B70D-9341-B0BB-8910E970BE49}"/>
                    </a:ext>
                  </a:extLst>
                </p14:cNvPr>
                <p14:cNvContentPartPr/>
                <p14:nvPr/>
              </p14:nvContentPartPr>
              <p14:xfrm>
                <a:off x="4160763" y="3880389"/>
                <a:ext cx="1007280" cy="720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2BAEB15-B70D-9341-B0BB-8910E970BE4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52123" y="3871389"/>
                  <a:ext cx="1024920" cy="7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2492011-84CB-9D84-2FA2-EF2CB540AE55}"/>
                    </a:ext>
                  </a:extLst>
                </p14:cNvPr>
                <p14:cNvContentPartPr/>
                <p14:nvPr/>
              </p14:nvContentPartPr>
              <p14:xfrm>
                <a:off x="5519403" y="4148589"/>
                <a:ext cx="214200" cy="1980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2492011-84CB-9D84-2FA2-EF2CB540AE5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510763" y="4139949"/>
                  <a:ext cx="231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3B7496A-AE95-803B-9301-837A05CC1343}"/>
                    </a:ext>
                  </a:extLst>
                </p14:cNvPr>
                <p14:cNvContentPartPr/>
                <p14:nvPr/>
              </p14:nvContentPartPr>
              <p14:xfrm>
                <a:off x="5454603" y="4126269"/>
                <a:ext cx="339480" cy="2566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3B7496A-AE95-803B-9301-837A05CC134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445963" y="4117629"/>
                  <a:ext cx="3571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618A6B9-075F-8EF0-2164-C0456E3C9CA9}"/>
                    </a:ext>
                  </a:extLst>
                </p14:cNvPr>
                <p14:cNvContentPartPr/>
                <p14:nvPr/>
              </p14:nvContentPartPr>
              <p14:xfrm>
                <a:off x="503883" y="4766709"/>
                <a:ext cx="1323360" cy="147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618A6B9-075F-8EF0-2164-C0456E3C9CA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94883" y="4758069"/>
                  <a:ext cx="1341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831FC60-E1D7-CBE5-DBA6-CF5B12EE1628}"/>
                    </a:ext>
                  </a:extLst>
                </p14:cNvPr>
                <p14:cNvContentPartPr/>
                <p14:nvPr/>
              </p14:nvContentPartPr>
              <p14:xfrm>
                <a:off x="2098323" y="4690389"/>
                <a:ext cx="741240" cy="181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831FC60-E1D7-CBE5-DBA6-CF5B12EE162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089323" y="4681749"/>
                  <a:ext cx="758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62BEB44-ACDA-24CA-DDA6-283F61E192E0}"/>
                    </a:ext>
                  </a:extLst>
                </p14:cNvPr>
                <p14:cNvContentPartPr/>
                <p14:nvPr/>
              </p14:nvContentPartPr>
              <p14:xfrm>
                <a:off x="3035763" y="4502829"/>
                <a:ext cx="1178280" cy="5400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62BEB44-ACDA-24CA-DDA6-283F61E192E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027123" y="4493829"/>
                  <a:ext cx="119592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B538890-23D8-B6D0-3749-DCA455DDC577}"/>
                    </a:ext>
                  </a:extLst>
                </p14:cNvPr>
                <p14:cNvContentPartPr/>
                <p14:nvPr/>
              </p14:nvContentPartPr>
              <p14:xfrm>
                <a:off x="4473603" y="4492389"/>
                <a:ext cx="1494720" cy="3621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B538890-23D8-B6D0-3749-DCA455DDC57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464963" y="4483749"/>
                  <a:ext cx="15123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1EEC232-FCB7-33C2-9626-B9DE9280EBC9}"/>
                    </a:ext>
                  </a:extLst>
                </p14:cNvPr>
                <p14:cNvContentPartPr/>
                <p14:nvPr/>
              </p14:nvContentPartPr>
              <p14:xfrm>
                <a:off x="5203683" y="4594989"/>
                <a:ext cx="207360" cy="29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1EEC232-FCB7-33C2-9626-B9DE9280EBC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194683" y="4585989"/>
                  <a:ext cx="225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3546DB9-0E73-6042-16A9-6DB665F1F96E}"/>
                    </a:ext>
                  </a:extLst>
                </p14:cNvPr>
                <p14:cNvContentPartPr/>
                <p14:nvPr/>
              </p14:nvContentPartPr>
              <p14:xfrm>
                <a:off x="4878243" y="4568349"/>
                <a:ext cx="26280" cy="3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3546DB9-0E73-6042-16A9-6DB665F1F96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869603" y="4559709"/>
                  <a:ext cx="439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336F8C3-12FF-816B-084E-2E07E33005DF}"/>
                    </a:ext>
                  </a:extLst>
                </p14:cNvPr>
                <p14:cNvContentPartPr/>
                <p14:nvPr/>
              </p14:nvContentPartPr>
              <p14:xfrm>
                <a:off x="6210963" y="4532709"/>
                <a:ext cx="218160" cy="283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336F8C3-12FF-816B-084E-2E07E33005D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201963" y="4524069"/>
                  <a:ext cx="2358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ED433F8-2EE7-82A4-D8AE-42006E88AAB8}"/>
                    </a:ext>
                  </a:extLst>
                </p14:cNvPr>
                <p14:cNvContentPartPr/>
                <p14:nvPr/>
              </p14:nvContentPartPr>
              <p14:xfrm>
                <a:off x="6441363" y="4858869"/>
                <a:ext cx="112320" cy="1753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ED433F8-2EE7-82A4-D8AE-42006E88AAB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432723" y="4849869"/>
                  <a:ext cx="1299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94810BD-4A85-37BD-090E-06D773706495}"/>
                    </a:ext>
                  </a:extLst>
                </p14:cNvPr>
                <p14:cNvContentPartPr/>
                <p14:nvPr/>
              </p14:nvContentPartPr>
              <p14:xfrm>
                <a:off x="521163" y="5254149"/>
                <a:ext cx="228600" cy="2062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94810BD-4A85-37BD-090E-06D77370649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12163" y="5245149"/>
                  <a:ext cx="2462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C08837E-A842-7B20-8A9C-8EB8414E7683}"/>
                    </a:ext>
                  </a:extLst>
                </p14:cNvPr>
                <p14:cNvContentPartPr/>
                <p14:nvPr/>
              </p14:nvContentPartPr>
              <p14:xfrm>
                <a:off x="830043" y="5403909"/>
                <a:ext cx="7920" cy="38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C08837E-A842-7B20-8A9C-8EB8414E768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21043" y="5394909"/>
                  <a:ext cx="255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491A9AA-B21C-F36F-C361-BEF955E0209F}"/>
                    </a:ext>
                  </a:extLst>
                </p14:cNvPr>
                <p14:cNvContentPartPr/>
                <p14:nvPr/>
              </p14:nvContentPartPr>
              <p14:xfrm>
                <a:off x="935883" y="5307789"/>
                <a:ext cx="167760" cy="409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491A9AA-B21C-F36F-C361-BEF955E0209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27243" y="5298789"/>
                  <a:ext cx="18540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9FD2C4A-D97E-4E94-3FEE-2B19D470FA37}"/>
                    </a:ext>
                  </a:extLst>
                </p14:cNvPr>
                <p14:cNvContentPartPr/>
                <p14:nvPr/>
              </p14:nvContentPartPr>
              <p14:xfrm>
                <a:off x="1222443" y="5483829"/>
                <a:ext cx="15120" cy="79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9FD2C4A-D97E-4E94-3FEE-2B19D470FA3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213803" y="5475189"/>
                  <a:ext cx="327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0B02F4A-9E1C-81BA-8C21-7832E013AC17}"/>
                    </a:ext>
                  </a:extLst>
                </p14:cNvPr>
                <p14:cNvContentPartPr/>
                <p14:nvPr/>
              </p14:nvContentPartPr>
              <p14:xfrm>
                <a:off x="1567323" y="5299869"/>
                <a:ext cx="666720" cy="1357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0B02F4A-9E1C-81BA-8C21-7832E013AC1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558683" y="5290869"/>
                  <a:ext cx="684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A0CBBE4-D820-1B6E-11BE-6F794EEC30CE}"/>
                    </a:ext>
                  </a:extLst>
                </p14:cNvPr>
                <p14:cNvContentPartPr/>
                <p14:nvPr/>
              </p14:nvContentPartPr>
              <p14:xfrm>
                <a:off x="2459403" y="5075949"/>
                <a:ext cx="597240" cy="3409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A0CBBE4-D820-1B6E-11BE-6F794EEC30C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450403" y="5066949"/>
                  <a:ext cx="6148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037851B-11BB-F1DE-D155-1CC988975DFF}"/>
                    </a:ext>
                  </a:extLst>
                </p14:cNvPr>
                <p14:cNvContentPartPr/>
                <p14:nvPr/>
              </p14:nvContentPartPr>
              <p14:xfrm>
                <a:off x="2476323" y="5146149"/>
                <a:ext cx="429480" cy="831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037851B-11BB-F1DE-D155-1CC988975DF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467683" y="5137509"/>
                  <a:ext cx="447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62AEDFA-9B5D-4B8C-982C-C3F942B2AB61}"/>
                    </a:ext>
                  </a:extLst>
                </p14:cNvPr>
                <p14:cNvContentPartPr/>
                <p14:nvPr/>
              </p14:nvContentPartPr>
              <p14:xfrm>
                <a:off x="3331323" y="5105829"/>
                <a:ext cx="1725120" cy="3322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62AEDFA-9B5D-4B8C-982C-C3F942B2AB6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322683" y="5096829"/>
                  <a:ext cx="17427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855D878-722E-EFCA-A514-EF08E5D2E4C6}"/>
                    </a:ext>
                  </a:extLst>
                </p14:cNvPr>
                <p14:cNvContentPartPr/>
                <p14:nvPr/>
              </p14:nvContentPartPr>
              <p14:xfrm>
                <a:off x="4711563" y="5191509"/>
                <a:ext cx="20160" cy="20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855D878-722E-EFCA-A514-EF08E5D2E4C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702563" y="5182869"/>
                  <a:ext cx="37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A3F3A4A-2614-C98B-CC93-9304A4622AE0}"/>
                    </a:ext>
                  </a:extLst>
                </p14:cNvPr>
                <p14:cNvContentPartPr/>
                <p14:nvPr/>
              </p14:nvContentPartPr>
              <p14:xfrm>
                <a:off x="3823083" y="5136069"/>
                <a:ext cx="45720" cy="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A3F3A4A-2614-C98B-CC93-9304A4622AE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814443" y="5127069"/>
                  <a:ext cx="63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6AD157F-61AF-B1E3-8C8C-689415BFB292}"/>
                    </a:ext>
                  </a:extLst>
                </p14:cNvPr>
                <p14:cNvContentPartPr/>
                <p14:nvPr/>
              </p14:nvContentPartPr>
              <p14:xfrm>
                <a:off x="5447763" y="5138229"/>
                <a:ext cx="247680" cy="4665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6AD157F-61AF-B1E3-8C8C-689415BFB29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438763" y="5129589"/>
                  <a:ext cx="26532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420AB86-E5C1-5995-7D5F-693CE96A2A2D}"/>
                    </a:ext>
                  </a:extLst>
                </p14:cNvPr>
                <p14:cNvContentPartPr/>
                <p14:nvPr/>
              </p14:nvContentPartPr>
              <p14:xfrm>
                <a:off x="5885163" y="4928349"/>
                <a:ext cx="507240" cy="495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420AB86-E5C1-5995-7D5F-693CE96A2A2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876523" y="4919709"/>
                  <a:ext cx="52488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54F6FE2-1CBB-26A8-8CF0-BA2A1F431E7C}"/>
                    </a:ext>
                  </a:extLst>
                </p14:cNvPr>
                <p14:cNvContentPartPr/>
                <p14:nvPr/>
              </p14:nvContentPartPr>
              <p14:xfrm>
                <a:off x="5993883" y="5227509"/>
                <a:ext cx="236880" cy="61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54F6FE2-1CBB-26A8-8CF0-BA2A1F431E7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984883" y="5218869"/>
                  <a:ext cx="254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FFFABF9-0EAD-DE08-C9DB-EB1560A98CAE}"/>
                    </a:ext>
                  </a:extLst>
                </p14:cNvPr>
                <p14:cNvContentPartPr/>
                <p14:nvPr/>
              </p14:nvContentPartPr>
              <p14:xfrm>
                <a:off x="314163" y="5735829"/>
                <a:ext cx="1278360" cy="808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FFFABF9-0EAD-DE08-C9DB-EB1560A98CA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05163" y="5727189"/>
                  <a:ext cx="1296000" cy="82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77DD519B-CB97-2026-E0F1-581E259FB679}"/>
                  </a:ext>
                </a:extLst>
              </p14:cNvPr>
              <p14:cNvContentPartPr/>
              <p14:nvPr/>
            </p14:nvContentPartPr>
            <p14:xfrm>
              <a:off x="1765683" y="6172149"/>
              <a:ext cx="121680" cy="7020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77DD519B-CB97-2026-E0F1-581E259FB679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757043" y="6163509"/>
                <a:ext cx="139320" cy="8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oup 216">
            <a:extLst>
              <a:ext uri="{FF2B5EF4-FFF2-40B4-BE49-F238E27FC236}">
                <a16:creationId xmlns:a16="http://schemas.microsoft.com/office/drawing/2014/main" id="{4C1AD9A3-72DB-9826-48BE-E481AD8573A0}"/>
              </a:ext>
            </a:extLst>
          </p:cNvPr>
          <p:cNvGrpSpPr/>
          <p:nvPr/>
        </p:nvGrpSpPr>
        <p:grpSpPr>
          <a:xfrm>
            <a:off x="2485323" y="5637549"/>
            <a:ext cx="1624680" cy="505080"/>
            <a:chOff x="2485323" y="5637549"/>
            <a:chExt cx="162468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835463C-4AE7-95EC-6EE7-D5F5A646EFB5}"/>
                    </a:ext>
                  </a:extLst>
                </p14:cNvPr>
                <p14:cNvContentPartPr/>
                <p14:nvPr/>
              </p14:nvContentPartPr>
              <p14:xfrm>
                <a:off x="2485323" y="5637549"/>
                <a:ext cx="286560" cy="4939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835463C-4AE7-95EC-6EE7-D5F5A646EFB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476323" y="5628909"/>
                  <a:ext cx="30420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E8BC4CF-8E50-0F28-F3FF-A05DFA813C7C}"/>
                    </a:ext>
                  </a:extLst>
                </p14:cNvPr>
                <p14:cNvContentPartPr/>
                <p14:nvPr/>
              </p14:nvContentPartPr>
              <p14:xfrm>
                <a:off x="3074643" y="5804589"/>
                <a:ext cx="257400" cy="2491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E8BC4CF-8E50-0F28-F3FF-A05DFA813C7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066003" y="5795949"/>
                  <a:ext cx="2750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7157815-9B84-786A-D7C4-A43ABD10C3C3}"/>
                    </a:ext>
                  </a:extLst>
                </p14:cNvPr>
                <p14:cNvContentPartPr/>
                <p14:nvPr/>
              </p14:nvContentPartPr>
              <p14:xfrm>
                <a:off x="3301083" y="5719269"/>
                <a:ext cx="268560" cy="4093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7157815-9B84-786A-D7C4-A43ABD10C3C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292083" y="5710269"/>
                  <a:ext cx="2862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3D04B2D-B2C1-B8AE-9D7A-18023ED9B1EF}"/>
                    </a:ext>
                  </a:extLst>
                </p14:cNvPr>
                <p14:cNvContentPartPr/>
                <p14:nvPr/>
              </p14:nvContentPartPr>
              <p14:xfrm>
                <a:off x="3840363" y="5694069"/>
                <a:ext cx="269640" cy="448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3D04B2D-B2C1-B8AE-9D7A-18023ED9B1E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831363" y="5685429"/>
                  <a:ext cx="287280" cy="46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E4A21614-8A23-6956-20E8-079EA0E1776A}"/>
                  </a:ext>
                </a:extLst>
              </p14:cNvPr>
              <p14:cNvContentPartPr/>
              <p14:nvPr/>
            </p14:nvContentPartPr>
            <p14:xfrm>
              <a:off x="5640363" y="5805669"/>
              <a:ext cx="189000" cy="27648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E4A21614-8A23-6956-20E8-079EA0E1776A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5631363" y="5797029"/>
                <a:ext cx="206640" cy="29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72603C5F-FBAA-4713-314B-9174FF201145}"/>
              </a:ext>
            </a:extLst>
          </p:cNvPr>
          <p:cNvGrpSpPr/>
          <p:nvPr/>
        </p:nvGrpSpPr>
        <p:grpSpPr>
          <a:xfrm>
            <a:off x="6045363" y="5659869"/>
            <a:ext cx="3584160" cy="435240"/>
            <a:chOff x="6045363" y="5659869"/>
            <a:chExt cx="3584160" cy="43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9B3C4B0-D19C-0D7E-4132-31DEA5FCCFA1}"/>
                    </a:ext>
                  </a:extLst>
                </p14:cNvPr>
                <p14:cNvContentPartPr/>
                <p14:nvPr/>
              </p14:nvContentPartPr>
              <p14:xfrm>
                <a:off x="6045363" y="5659869"/>
                <a:ext cx="1663920" cy="3085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9B3C4B0-D19C-0D7E-4132-31DEA5FCCFA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036363" y="5651229"/>
                  <a:ext cx="16815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F2956FD-836E-309B-ECAF-D11E159614DD}"/>
                    </a:ext>
                  </a:extLst>
                </p14:cNvPr>
                <p14:cNvContentPartPr/>
                <p14:nvPr/>
              </p14:nvContentPartPr>
              <p14:xfrm>
                <a:off x="7311483" y="5730069"/>
                <a:ext cx="73440" cy="248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F2956FD-836E-309B-ECAF-D11E159614D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302483" y="5721429"/>
                  <a:ext cx="91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ACAADDE-860E-5178-6369-ABDA4990D08D}"/>
                    </a:ext>
                  </a:extLst>
                </p14:cNvPr>
                <p14:cNvContentPartPr/>
                <p14:nvPr/>
              </p14:nvContentPartPr>
              <p14:xfrm>
                <a:off x="7071363" y="5752389"/>
                <a:ext cx="249840" cy="255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ACAADDE-860E-5178-6369-ABDA4990D08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062723" y="5743749"/>
                  <a:ext cx="267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32EA6C9-9797-9342-A534-CE71AAAAC9B5}"/>
                    </a:ext>
                  </a:extLst>
                </p14:cNvPr>
                <p14:cNvContentPartPr/>
                <p14:nvPr/>
              </p14:nvContentPartPr>
              <p14:xfrm>
                <a:off x="6649083" y="5700909"/>
                <a:ext cx="22680" cy="9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32EA6C9-9797-9342-A534-CE71AAAAC9B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640083" y="5692269"/>
                  <a:ext cx="40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F7A7595-DABA-CCB6-54AC-F3611C702293}"/>
                    </a:ext>
                  </a:extLst>
                </p14:cNvPr>
                <p14:cNvContentPartPr/>
                <p14:nvPr/>
              </p14:nvContentPartPr>
              <p14:xfrm>
                <a:off x="7892163" y="5692269"/>
                <a:ext cx="274680" cy="4028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F7A7595-DABA-CCB6-54AC-F3611C70229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883523" y="5683629"/>
                  <a:ext cx="29232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3D8025F-28D6-C588-D0EF-AE8EF4CF14E5}"/>
                    </a:ext>
                  </a:extLst>
                </p14:cNvPr>
                <p14:cNvContentPartPr/>
                <p14:nvPr/>
              </p14:nvContentPartPr>
              <p14:xfrm>
                <a:off x="8366283" y="5824389"/>
                <a:ext cx="303480" cy="1231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3D8025F-28D6-C588-D0EF-AE8EF4CF14E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357283" y="5815749"/>
                  <a:ext cx="321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2625F3D-1D53-A1FB-E389-083574FEEBD0}"/>
                    </a:ext>
                  </a:extLst>
                </p14:cNvPr>
                <p14:cNvContentPartPr/>
                <p14:nvPr/>
              </p14:nvContentPartPr>
              <p14:xfrm>
                <a:off x="8387523" y="5674269"/>
                <a:ext cx="271080" cy="216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2625F3D-1D53-A1FB-E389-083574FEEBD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378523" y="5665269"/>
                  <a:ext cx="288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4B357CC-2D3D-6955-1D90-88B8F6892C34}"/>
                    </a:ext>
                  </a:extLst>
                </p14:cNvPr>
                <p14:cNvContentPartPr/>
                <p14:nvPr/>
              </p14:nvContentPartPr>
              <p14:xfrm>
                <a:off x="9108243" y="5862549"/>
                <a:ext cx="521280" cy="1069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4B357CC-2D3D-6955-1D90-88B8F6892C3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099603" y="5853549"/>
                  <a:ext cx="53892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8D4AFCBD-919B-E222-B500-6925070D53B3}"/>
                  </a:ext>
                </a:extLst>
              </p14:cNvPr>
              <p14:cNvContentPartPr/>
              <p14:nvPr/>
            </p14:nvContentPartPr>
            <p14:xfrm>
              <a:off x="9837963" y="5650869"/>
              <a:ext cx="1048680" cy="52452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8D4AFCBD-919B-E222-B500-6925070D53B3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9829323" y="5642229"/>
                <a:ext cx="1066320" cy="54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A054B2C2-CC96-A7F7-01A8-7E4D0449C29D}"/>
              </a:ext>
            </a:extLst>
          </p:cNvPr>
          <p:cNvGrpSpPr/>
          <p:nvPr/>
        </p:nvGrpSpPr>
        <p:grpSpPr>
          <a:xfrm>
            <a:off x="5614083" y="6193389"/>
            <a:ext cx="4944240" cy="530280"/>
            <a:chOff x="5614083" y="6193389"/>
            <a:chExt cx="4944240" cy="53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A4F1D44-1ECE-7F38-08B7-16BC24AFEC07}"/>
                    </a:ext>
                  </a:extLst>
                </p14:cNvPr>
                <p14:cNvContentPartPr/>
                <p14:nvPr/>
              </p14:nvContentPartPr>
              <p14:xfrm>
                <a:off x="5614083" y="6295629"/>
                <a:ext cx="1655640" cy="4280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A4F1D44-1ECE-7F38-08B7-16BC24AFEC0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605443" y="6286989"/>
                  <a:ext cx="16732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B7D3B4A-5EF0-37B5-4394-AD14F0753867}"/>
                    </a:ext>
                  </a:extLst>
                </p14:cNvPr>
                <p14:cNvContentPartPr/>
                <p14:nvPr/>
              </p14:nvContentPartPr>
              <p14:xfrm>
                <a:off x="7419843" y="6195549"/>
                <a:ext cx="564840" cy="417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B7D3B4A-5EF0-37B5-4394-AD14F075386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411203" y="6186549"/>
                  <a:ext cx="58248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6731671-0266-002D-396B-914B18F6EBE9}"/>
                    </a:ext>
                  </a:extLst>
                </p14:cNvPr>
                <p14:cNvContentPartPr/>
                <p14:nvPr/>
              </p14:nvContentPartPr>
              <p14:xfrm>
                <a:off x="7436043" y="6331629"/>
                <a:ext cx="514440" cy="464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6731671-0266-002D-396B-914B18F6EBE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427403" y="6322629"/>
                  <a:ext cx="532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512DD35-436C-D9D7-AA4A-444637F7DDD6}"/>
                    </a:ext>
                  </a:extLst>
                </p14:cNvPr>
                <p14:cNvContentPartPr/>
                <p14:nvPr/>
              </p14:nvContentPartPr>
              <p14:xfrm>
                <a:off x="8321643" y="6471669"/>
                <a:ext cx="155160" cy="1047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512DD35-436C-D9D7-AA4A-444637F7DDD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312643" y="6463029"/>
                  <a:ext cx="172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E123CE9-4622-6C34-48A3-F990D6C3FA72}"/>
                    </a:ext>
                  </a:extLst>
                </p14:cNvPr>
                <p14:cNvContentPartPr/>
                <p14:nvPr/>
              </p14:nvContentPartPr>
              <p14:xfrm>
                <a:off x="8239923" y="6465909"/>
                <a:ext cx="294120" cy="2001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E123CE9-4622-6C34-48A3-F990D6C3FA7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230923" y="6457269"/>
                  <a:ext cx="311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CC3FB7B-47D2-43D2-B4BA-FB17B1C0B269}"/>
                    </a:ext>
                  </a:extLst>
                </p14:cNvPr>
                <p14:cNvContentPartPr/>
                <p14:nvPr/>
              </p14:nvContentPartPr>
              <p14:xfrm>
                <a:off x="8741043" y="6193389"/>
                <a:ext cx="1817280" cy="4096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CC3FB7B-47D2-43D2-B4BA-FB17B1C0B26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732403" y="6184749"/>
                  <a:ext cx="183492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A798C35-0D08-BA5A-9C93-287E04D79ED9}"/>
                    </a:ext>
                  </a:extLst>
                </p14:cNvPr>
                <p14:cNvContentPartPr/>
                <p14:nvPr/>
              </p14:nvContentPartPr>
              <p14:xfrm>
                <a:off x="10038123" y="6431349"/>
                <a:ext cx="35640" cy="50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A798C35-0D08-BA5A-9C93-287E04D79ED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029483" y="6422349"/>
                  <a:ext cx="53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BFF1F8E-511E-491F-48AE-C92B2291E36A}"/>
                    </a:ext>
                  </a:extLst>
                </p14:cNvPr>
                <p14:cNvContentPartPr/>
                <p14:nvPr/>
              </p14:nvContentPartPr>
              <p14:xfrm>
                <a:off x="9827163" y="6312549"/>
                <a:ext cx="358560" cy="327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BFF1F8E-511E-491F-48AE-C92B2291E36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818523" y="6303909"/>
                  <a:ext cx="376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9066650-FE94-DC6A-2F88-4C11C20A71BC}"/>
                    </a:ext>
                  </a:extLst>
                </p14:cNvPr>
                <p14:cNvContentPartPr/>
                <p14:nvPr/>
              </p14:nvContentPartPr>
              <p14:xfrm>
                <a:off x="9434763" y="6289869"/>
                <a:ext cx="33480" cy="810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9066650-FE94-DC6A-2F88-4C11C20A71B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425763" y="6280869"/>
                  <a:ext cx="5112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AAA3FFD7-FBDB-3D79-54B7-9F7A5104DEC7}"/>
              </a:ext>
            </a:extLst>
          </p:cNvPr>
          <p:cNvGrpSpPr/>
          <p:nvPr/>
        </p:nvGrpSpPr>
        <p:grpSpPr>
          <a:xfrm>
            <a:off x="7791723" y="1996509"/>
            <a:ext cx="573840" cy="1164600"/>
            <a:chOff x="7791723" y="1996509"/>
            <a:chExt cx="573840" cy="11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E69F324-552F-13B0-2C99-B65C7AAD3600}"/>
                    </a:ext>
                  </a:extLst>
                </p14:cNvPr>
                <p14:cNvContentPartPr/>
                <p14:nvPr/>
              </p14:nvContentPartPr>
              <p14:xfrm>
                <a:off x="7799643" y="2625789"/>
                <a:ext cx="120240" cy="535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E69F324-552F-13B0-2C99-B65C7AAD360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791003" y="2616789"/>
                  <a:ext cx="13788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1425921-3834-053F-53FA-6A486E4E9DA1}"/>
                    </a:ext>
                  </a:extLst>
                </p14:cNvPr>
                <p14:cNvContentPartPr/>
                <p14:nvPr/>
              </p14:nvContentPartPr>
              <p14:xfrm>
                <a:off x="8008443" y="2688069"/>
                <a:ext cx="182160" cy="306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1425921-3834-053F-53FA-6A486E4E9DA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999803" y="2679069"/>
                  <a:ext cx="1998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07FA30F-EDD3-5D56-4CAC-BC22B8243408}"/>
                    </a:ext>
                  </a:extLst>
                </p14:cNvPr>
                <p14:cNvContentPartPr/>
                <p14:nvPr/>
              </p14:nvContentPartPr>
              <p14:xfrm>
                <a:off x="7791723" y="2027109"/>
                <a:ext cx="235800" cy="2484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07FA30F-EDD3-5D56-4CAC-BC22B824340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782723" y="2018469"/>
                  <a:ext cx="2534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9731CC5-5EA5-FDB0-7F56-FC566B7D5FC3}"/>
                    </a:ext>
                  </a:extLst>
                </p14:cNvPr>
                <p14:cNvContentPartPr/>
                <p14:nvPr/>
              </p14:nvContentPartPr>
              <p14:xfrm>
                <a:off x="8078643" y="2082189"/>
                <a:ext cx="161280" cy="1314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9731CC5-5EA5-FDB0-7F56-FC566B7D5FC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070003" y="2073549"/>
                  <a:ext cx="178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401EDA7-70D8-1436-B57E-6C09959A2BE0}"/>
                    </a:ext>
                  </a:extLst>
                </p14:cNvPr>
                <p14:cNvContentPartPr/>
                <p14:nvPr/>
              </p14:nvContentPartPr>
              <p14:xfrm>
                <a:off x="8069643" y="2069229"/>
                <a:ext cx="253440" cy="1558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401EDA7-70D8-1436-B57E-6C09959A2BE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060643" y="2060589"/>
                  <a:ext cx="271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6195A6E-3FD8-57AD-E88D-B2D47A756EC4}"/>
                    </a:ext>
                  </a:extLst>
                </p14:cNvPr>
                <p14:cNvContentPartPr/>
                <p14:nvPr/>
              </p14:nvContentPartPr>
              <p14:xfrm>
                <a:off x="8028603" y="2000109"/>
                <a:ext cx="135000" cy="3276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6195A6E-3FD8-57AD-E88D-B2D47A756EC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019603" y="1991109"/>
                  <a:ext cx="1526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4CBEF25-E38C-B032-2FD7-1D5979CF9AEC}"/>
                    </a:ext>
                  </a:extLst>
                </p14:cNvPr>
                <p14:cNvContentPartPr/>
                <p14:nvPr/>
              </p14:nvContentPartPr>
              <p14:xfrm>
                <a:off x="8241723" y="1996509"/>
                <a:ext cx="123840" cy="3358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4CBEF25-E38C-B032-2FD7-1D5979CF9AE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233083" y="1987509"/>
                  <a:ext cx="141480" cy="35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B5027321-9305-7EE4-0481-C6DF2FA313E2}"/>
                  </a:ext>
                </a:extLst>
              </p14:cNvPr>
              <p14:cNvContentPartPr/>
              <p14:nvPr/>
            </p14:nvContentPartPr>
            <p14:xfrm>
              <a:off x="6851043" y="2379549"/>
              <a:ext cx="601920" cy="2952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B5027321-9305-7EE4-0481-C6DF2FA313E2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6842043" y="2370549"/>
                <a:ext cx="61956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oup 259">
            <a:extLst>
              <a:ext uri="{FF2B5EF4-FFF2-40B4-BE49-F238E27FC236}">
                <a16:creationId xmlns:a16="http://schemas.microsoft.com/office/drawing/2014/main" id="{10180E6E-221F-2DC0-FA3D-883F7385A771}"/>
              </a:ext>
            </a:extLst>
          </p:cNvPr>
          <p:cNvGrpSpPr/>
          <p:nvPr/>
        </p:nvGrpSpPr>
        <p:grpSpPr>
          <a:xfrm>
            <a:off x="6878763" y="2093349"/>
            <a:ext cx="629640" cy="110160"/>
            <a:chOff x="6878763" y="2093349"/>
            <a:chExt cx="629640" cy="11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FDE1F08-2B5F-4490-FA55-65BAA856AB80}"/>
                    </a:ext>
                  </a:extLst>
                </p14:cNvPr>
                <p14:cNvContentPartPr/>
                <p14:nvPr/>
              </p14:nvContentPartPr>
              <p14:xfrm>
                <a:off x="6878763" y="2136189"/>
                <a:ext cx="629640" cy="367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FDE1F08-2B5F-4490-FA55-65BAA856AB8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869763" y="2127189"/>
                  <a:ext cx="647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2EF4C32-CBCE-5A28-CE2D-15698AC7D5C4}"/>
                    </a:ext>
                  </a:extLst>
                </p14:cNvPr>
                <p14:cNvContentPartPr/>
                <p14:nvPr/>
              </p14:nvContentPartPr>
              <p14:xfrm>
                <a:off x="7369083" y="2093349"/>
                <a:ext cx="122760" cy="1101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2EF4C32-CBCE-5A28-CE2D-15698AC7D5C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360083" y="2084709"/>
                  <a:ext cx="140400" cy="12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5BE00321-5E49-BD6D-5D45-7731D9BDA8E7}"/>
                  </a:ext>
                </a:extLst>
              </p14:cNvPr>
              <p14:cNvContentPartPr/>
              <p14:nvPr/>
            </p14:nvContentPartPr>
            <p14:xfrm>
              <a:off x="7275123" y="2359749"/>
              <a:ext cx="185040" cy="7452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5BE00321-5E49-BD6D-5D45-7731D9BDA8E7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7266483" y="2350749"/>
                <a:ext cx="202680" cy="9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4" name="Group 263">
            <a:extLst>
              <a:ext uri="{FF2B5EF4-FFF2-40B4-BE49-F238E27FC236}">
                <a16:creationId xmlns:a16="http://schemas.microsoft.com/office/drawing/2014/main" id="{A4A999AF-6952-CE5B-458D-B2B80F078E41}"/>
              </a:ext>
            </a:extLst>
          </p:cNvPr>
          <p:cNvGrpSpPr/>
          <p:nvPr/>
        </p:nvGrpSpPr>
        <p:grpSpPr>
          <a:xfrm>
            <a:off x="6867603" y="2598429"/>
            <a:ext cx="604080" cy="562680"/>
            <a:chOff x="6867603" y="2598429"/>
            <a:chExt cx="604080" cy="56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0BE31A4-B65E-FB50-A973-B6AA38816607}"/>
                    </a:ext>
                  </a:extLst>
                </p14:cNvPr>
                <p14:cNvContentPartPr/>
                <p14:nvPr/>
              </p14:nvContentPartPr>
              <p14:xfrm>
                <a:off x="6913323" y="3122589"/>
                <a:ext cx="83160" cy="212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0BE31A4-B65E-FB50-A973-B6AA3881660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904683" y="3113949"/>
                  <a:ext cx="100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ED6BAC6-B26F-71DB-509A-CC03A41DA9B1}"/>
                    </a:ext>
                  </a:extLst>
                </p14:cNvPr>
                <p14:cNvContentPartPr/>
                <p14:nvPr/>
              </p14:nvContentPartPr>
              <p14:xfrm>
                <a:off x="6897843" y="2970309"/>
                <a:ext cx="197640" cy="122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ED6BAC6-B26F-71DB-509A-CC03A41DA9B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888843" y="2961309"/>
                  <a:ext cx="215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5C4EF8A-E8A1-FD0C-E196-DF4BE64DE954}"/>
                    </a:ext>
                  </a:extLst>
                </p14:cNvPr>
                <p14:cNvContentPartPr/>
                <p14:nvPr/>
              </p14:nvContentPartPr>
              <p14:xfrm>
                <a:off x="6887763" y="2793189"/>
                <a:ext cx="376560" cy="457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5C4EF8A-E8A1-FD0C-E196-DF4BE64DE95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878763" y="2784189"/>
                  <a:ext cx="394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758D87B-A6F4-9BDA-CA3B-B5B8F6567E8D}"/>
                    </a:ext>
                  </a:extLst>
                </p14:cNvPr>
                <p14:cNvContentPartPr/>
                <p14:nvPr/>
              </p14:nvContentPartPr>
              <p14:xfrm>
                <a:off x="6867603" y="2598429"/>
                <a:ext cx="563400" cy="288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758D87B-A6F4-9BDA-CA3B-B5B8F6567E8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858963" y="2589789"/>
                  <a:ext cx="581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69450C2-4A6E-F5FC-C803-4BF3C380E391}"/>
                    </a:ext>
                  </a:extLst>
                </p14:cNvPr>
                <p14:cNvContentPartPr/>
                <p14:nvPr/>
              </p14:nvContentPartPr>
              <p14:xfrm>
                <a:off x="7348563" y="2599149"/>
                <a:ext cx="123120" cy="45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69450C2-4A6E-F5FC-C803-4BF3C380E39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339923" y="2590509"/>
                  <a:ext cx="140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19611AE-CEA8-DA99-25B2-284C9942B132}"/>
                    </a:ext>
                  </a:extLst>
                </p14:cNvPr>
                <p14:cNvContentPartPr/>
                <p14:nvPr/>
              </p14:nvContentPartPr>
              <p14:xfrm>
                <a:off x="7170003" y="2755029"/>
                <a:ext cx="64440" cy="1483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19611AE-CEA8-DA99-25B2-284C9942B13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161003" y="2746389"/>
                  <a:ext cx="82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86A006D-3FCF-7E72-C786-01C38BB17A51}"/>
                    </a:ext>
                  </a:extLst>
                </p14:cNvPr>
                <p14:cNvContentPartPr/>
                <p14:nvPr/>
              </p14:nvContentPartPr>
              <p14:xfrm>
                <a:off x="6991083" y="2923509"/>
                <a:ext cx="109800" cy="781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86A006D-3FCF-7E72-C786-01C38BB17A5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982083" y="2914869"/>
                  <a:ext cx="127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D4CF038-2FBB-F1D5-D6BC-C1F8ED16915D}"/>
                    </a:ext>
                  </a:extLst>
                </p14:cNvPr>
                <p14:cNvContentPartPr/>
                <p14:nvPr/>
              </p14:nvContentPartPr>
              <p14:xfrm>
                <a:off x="6968043" y="3089829"/>
                <a:ext cx="57240" cy="712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D4CF038-2FBB-F1D5-D6BC-C1F8ED16915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959403" y="3081189"/>
                  <a:ext cx="7488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4203C91F-3B50-F353-4B03-21686DD396CA}"/>
              </a:ext>
            </a:extLst>
          </p:cNvPr>
          <p:cNvGrpSpPr/>
          <p:nvPr/>
        </p:nvGrpSpPr>
        <p:grpSpPr>
          <a:xfrm>
            <a:off x="10640380" y="1956549"/>
            <a:ext cx="657360" cy="1067760"/>
            <a:chOff x="7003443" y="2245749"/>
            <a:chExt cx="657360" cy="106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88A270DE-0E46-CC24-29B8-81549DE29188}"/>
                    </a:ext>
                  </a:extLst>
                </p14:cNvPr>
                <p14:cNvContentPartPr/>
                <p14:nvPr/>
              </p14:nvContentPartPr>
              <p14:xfrm>
                <a:off x="7003443" y="2531949"/>
                <a:ext cx="601920" cy="295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88A270DE-0E46-CC24-29B8-81549DE2918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994443" y="2522949"/>
                  <a:ext cx="619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1D44473-187C-DF46-3449-2448CA63617C}"/>
                    </a:ext>
                  </a:extLst>
                </p14:cNvPr>
                <p14:cNvContentPartPr/>
                <p14:nvPr/>
              </p14:nvContentPartPr>
              <p14:xfrm>
                <a:off x="7031163" y="2288589"/>
                <a:ext cx="629640" cy="367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1D44473-187C-DF46-3449-2448CA63617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022163" y="2279589"/>
                  <a:ext cx="647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02B32ABE-D24C-C105-8365-74AE8931B4CD}"/>
                    </a:ext>
                  </a:extLst>
                </p14:cNvPr>
                <p14:cNvContentPartPr/>
                <p14:nvPr/>
              </p14:nvContentPartPr>
              <p14:xfrm>
                <a:off x="7521483" y="2245749"/>
                <a:ext cx="122760" cy="110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02B32ABE-D24C-C105-8365-74AE8931B4C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512483" y="2237109"/>
                  <a:ext cx="140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1A7556C4-4E68-85BC-7DEB-54614BFE4F69}"/>
                    </a:ext>
                  </a:extLst>
                </p14:cNvPr>
                <p14:cNvContentPartPr/>
                <p14:nvPr/>
              </p14:nvContentPartPr>
              <p14:xfrm>
                <a:off x="7427523" y="2512149"/>
                <a:ext cx="185040" cy="745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1A7556C4-4E68-85BC-7DEB-54614BFE4F6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418883" y="2503149"/>
                  <a:ext cx="202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2337021-0A46-BEBA-E62D-2BB30A150F37}"/>
                    </a:ext>
                  </a:extLst>
                </p14:cNvPr>
                <p14:cNvContentPartPr/>
                <p14:nvPr/>
              </p14:nvContentPartPr>
              <p14:xfrm>
                <a:off x="7065723" y="3274989"/>
                <a:ext cx="83160" cy="212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2337021-0A46-BEBA-E62D-2BB30A150F3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057083" y="3266349"/>
                  <a:ext cx="100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9351F0E-5626-4721-0B4D-8FEE0D16BC67}"/>
                    </a:ext>
                  </a:extLst>
                </p14:cNvPr>
                <p14:cNvContentPartPr/>
                <p14:nvPr/>
              </p14:nvContentPartPr>
              <p14:xfrm>
                <a:off x="7050243" y="3122709"/>
                <a:ext cx="197640" cy="122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9351F0E-5626-4721-0B4D-8FEE0D16BC6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041243" y="3113709"/>
                  <a:ext cx="215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9A01DF1-FF20-AEB3-AEED-6E4ACBC8A352}"/>
                    </a:ext>
                  </a:extLst>
                </p14:cNvPr>
                <p14:cNvContentPartPr/>
                <p14:nvPr/>
              </p14:nvContentPartPr>
              <p14:xfrm>
                <a:off x="7040163" y="2945589"/>
                <a:ext cx="376560" cy="457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9A01DF1-FF20-AEB3-AEED-6E4ACBC8A35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031163" y="2936589"/>
                  <a:ext cx="394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A958FA6-66DB-E3DD-82CE-54525D69A446}"/>
                    </a:ext>
                  </a:extLst>
                </p14:cNvPr>
                <p14:cNvContentPartPr/>
                <p14:nvPr/>
              </p14:nvContentPartPr>
              <p14:xfrm>
                <a:off x="7020003" y="2750829"/>
                <a:ext cx="563400" cy="288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A958FA6-66DB-E3DD-82CE-54525D69A44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011363" y="2742189"/>
                  <a:ext cx="581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0F53F88B-7B4F-25FA-7EA5-BA579B787ABA}"/>
                    </a:ext>
                  </a:extLst>
                </p14:cNvPr>
                <p14:cNvContentPartPr/>
                <p14:nvPr/>
              </p14:nvContentPartPr>
              <p14:xfrm>
                <a:off x="7500963" y="2751549"/>
                <a:ext cx="123120" cy="453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0F53F88B-7B4F-25FA-7EA5-BA579B787AB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492323" y="2742909"/>
                  <a:ext cx="140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2E06560-79D5-774C-71B2-C925B4E5BE3A}"/>
                    </a:ext>
                  </a:extLst>
                </p14:cNvPr>
                <p14:cNvContentPartPr/>
                <p14:nvPr/>
              </p14:nvContentPartPr>
              <p14:xfrm>
                <a:off x="7322403" y="2907429"/>
                <a:ext cx="64440" cy="1483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2E06560-79D5-774C-71B2-C925B4E5BE3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313403" y="2898789"/>
                  <a:ext cx="82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456DE961-7702-95B1-2E44-5FDD2993D7A9}"/>
                    </a:ext>
                  </a:extLst>
                </p14:cNvPr>
                <p14:cNvContentPartPr/>
                <p14:nvPr/>
              </p14:nvContentPartPr>
              <p14:xfrm>
                <a:off x="7143483" y="3075909"/>
                <a:ext cx="109800" cy="781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456DE961-7702-95B1-2E44-5FDD2993D7A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134483" y="3067269"/>
                  <a:ext cx="127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7615028-4E45-396C-EFC2-0CCDC22F0362}"/>
                    </a:ext>
                  </a:extLst>
                </p14:cNvPr>
                <p14:cNvContentPartPr/>
                <p14:nvPr/>
              </p14:nvContentPartPr>
              <p14:xfrm>
                <a:off x="7120443" y="3242229"/>
                <a:ext cx="57240" cy="712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7615028-4E45-396C-EFC2-0CCDC22F036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111803" y="3233589"/>
                  <a:ext cx="74880" cy="8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9828E3D5-3BAE-F3F1-0C6B-6858EEC694B9}"/>
                  </a:ext>
                </a:extLst>
              </p14:cNvPr>
              <p14:cNvContentPartPr/>
              <p14:nvPr/>
            </p14:nvContentPartPr>
            <p14:xfrm>
              <a:off x="6659883" y="1893549"/>
              <a:ext cx="4681080" cy="20088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9828E3D5-3BAE-F3F1-0C6B-6858EEC694B9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6569883" y="1713909"/>
                <a:ext cx="486072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91684977-87E2-7D22-3F69-B1F7BD506E56}"/>
                  </a:ext>
                </a:extLst>
              </p14:cNvPr>
              <p14:cNvContentPartPr/>
              <p14:nvPr/>
            </p14:nvContentPartPr>
            <p14:xfrm>
              <a:off x="9448803" y="2065989"/>
              <a:ext cx="2005920" cy="11520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91684977-87E2-7D22-3F69-B1F7BD506E56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9359163" y="1886349"/>
                <a:ext cx="218556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0B498AD1-A67F-B48A-3FC0-D9DCCB305AE4}"/>
                  </a:ext>
                </a:extLst>
              </p14:cNvPr>
              <p14:cNvContentPartPr/>
              <p14:nvPr/>
            </p14:nvContentPartPr>
            <p14:xfrm>
              <a:off x="9448803" y="2391069"/>
              <a:ext cx="2072880" cy="8532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0B498AD1-A67F-B48A-3FC0-D9DCCB305AE4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9358803" y="2211069"/>
                <a:ext cx="22525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7DB1128F-F5ED-5140-EDA7-879ED131C714}"/>
                  </a:ext>
                </a:extLst>
              </p14:cNvPr>
              <p14:cNvContentPartPr/>
              <p14:nvPr/>
            </p14:nvContentPartPr>
            <p14:xfrm>
              <a:off x="9751923" y="2770869"/>
              <a:ext cx="1644840" cy="8028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7DB1128F-F5ED-5140-EDA7-879ED131C714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9662283" y="2590869"/>
                <a:ext cx="182448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81ECEFD0-6088-726E-4D91-003408A8F2D5}"/>
                  </a:ext>
                </a:extLst>
              </p14:cNvPr>
              <p14:cNvContentPartPr/>
              <p14:nvPr/>
            </p14:nvContentPartPr>
            <p14:xfrm>
              <a:off x="9737163" y="2998029"/>
              <a:ext cx="1490760" cy="7416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81ECEFD0-6088-726E-4D91-003408A8F2D5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9647523" y="2818029"/>
                <a:ext cx="167040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840B097C-0692-C99B-ED79-767B19D7D9E0}"/>
                  </a:ext>
                </a:extLst>
              </p14:cNvPr>
              <p14:cNvContentPartPr/>
              <p14:nvPr/>
            </p14:nvContentPartPr>
            <p14:xfrm>
              <a:off x="6421923" y="2342469"/>
              <a:ext cx="1902960" cy="6984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840B097C-0692-C99B-ED79-767B19D7D9E0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6332283" y="2162829"/>
                <a:ext cx="208260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9DD96FD6-0AB7-1BEB-4F50-5AB7476A9E29}"/>
                  </a:ext>
                </a:extLst>
              </p14:cNvPr>
              <p14:cNvContentPartPr/>
              <p14:nvPr/>
            </p14:nvContentPartPr>
            <p14:xfrm>
              <a:off x="6509763" y="2715789"/>
              <a:ext cx="1766880" cy="7848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9DD96FD6-0AB7-1BEB-4F50-5AB7476A9E29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6420123" y="2536149"/>
                <a:ext cx="194652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E3E54866-921D-6938-6AEF-14169F8D138B}"/>
                  </a:ext>
                </a:extLst>
              </p14:cNvPr>
              <p14:cNvContentPartPr/>
              <p14:nvPr/>
            </p14:nvContentPartPr>
            <p14:xfrm>
              <a:off x="6487443" y="2880669"/>
              <a:ext cx="1835280" cy="10548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E3E54866-921D-6938-6AEF-14169F8D138B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6397803" y="2700669"/>
                <a:ext cx="201492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A768EEEE-ECAF-7B4B-81D8-EE69567387F4}"/>
                  </a:ext>
                </a:extLst>
              </p14:cNvPr>
              <p14:cNvContentPartPr/>
              <p14:nvPr/>
            </p14:nvContentPartPr>
            <p14:xfrm>
              <a:off x="6276483" y="2985069"/>
              <a:ext cx="2570400" cy="16524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A768EEEE-ECAF-7B4B-81D8-EE69567387F4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6186843" y="2805429"/>
                <a:ext cx="275004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7819DFFC-0D4B-3E00-2C0B-C412F6222E97}"/>
                  </a:ext>
                </a:extLst>
              </p14:cNvPr>
              <p14:cNvContentPartPr/>
              <p14:nvPr/>
            </p14:nvContentPartPr>
            <p14:xfrm>
              <a:off x="8612883" y="3001269"/>
              <a:ext cx="1251360" cy="8892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7819DFFC-0D4B-3E00-2C0B-C412F6222E97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8522883" y="2821629"/>
                <a:ext cx="1431000" cy="44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6074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8</Words>
  <Application>Microsoft Office PowerPoint</Application>
  <PresentationFormat>Widescreen</PresentationFormat>
  <Paragraphs>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The laminar boundary layer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Peale</dc:creator>
  <cp:lastModifiedBy>Robert Peale</cp:lastModifiedBy>
  <cp:revision>23</cp:revision>
  <dcterms:created xsi:type="dcterms:W3CDTF">2024-06-08T15:41:18Z</dcterms:created>
  <dcterms:modified xsi:type="dcterms:W3CDTF">2024-07-12T01:01:55Z</dcterms:modified>
</cp:coreProperties>
</file>